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6" r:id="rId2"/>
    <p:sldId id="27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717171"/>
    <a:srgbClr val="232323"/>
    <a:srgbClr val="6F6F6F"/>
    <a:srgbClr val="585858"/>
    <a:srgbClr val="F40000"/>
    <a:srgbClr val="E5E5E5"/>
    <a:srgbClr val="B6B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07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4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43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8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01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5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1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6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8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7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1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C8DFF-8382-49A5-9EE3-C27316C185B1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8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slideLayout" Target="../slideLayouts/slideLayout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image" Target="../media/image4.png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0094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30"/>
          <a:stretch>
            <a:fillRect/>
          </a:stretch>
        </p:blipFill>
        <p:spPr>
          <a:xfrm>
            <a:off x="0" y="-24130"/>
            <a:ext cx="12192000" cy="6882130"/>
          </a:xfrm>
          <a:prstGeom prst="rect">
            <a:avLst/>
          </a:prstGeom>
        </p:spPr>
      </p:pic>
      <p:sp>
        <p:nvSpPr>
          <p:cNvPr id="12" name="OTLSHAPE_SL_60f0b1b6b90141e082ed84f13c77e57b_BackgroundRectangle"/>
          <p:cNvSpPr/>
          <p:nvPr>
            <p:custDataLst>
              <p:tags r:id="rId2"/>
            </p:custDataLst>
          </p:nvPr>
        </p:nvSpPr>
        <p:spPr>
          <a:xfrm>
            <a:off x="63500" y="3533140"/>
            <a:ext cx="11315700" cy="2498979"/>
          </a:xfrm>
          <a:prstGeom prst="rect">
            <a:avLst/>
          </a:prstGeom>
          <a:solidFill>
            <a:srgbClr val="FFFFFF">
              <a:alpha val="0"/>
            </a:srgbClr>
          </a:solidFill>
          <a:ln w="2857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cxnSp>
        <p:nvCxnSpPr>
          <p:cNvPr id="4937" name="OTLSHAPE_M_40df1144ea504ae9aaf63194cec3a285_Connector1"/>
          <p:cNvCxnSpPr/>
          <p:nvPr>
            <p:custDataLst>
              <p:tags r:id="rId3"/>
            </p:custDataLst>
          </p:nvPr>
        </p:nvCxnSpPr>
        <p:spPr>
          <a:xfrm>
            <a:off x="915655" y="1375356"/>
            <a:ext cx="0" cy="1573584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2" name="OTLSHAPE_M_de3dabe334f246e28c7f982882c17b9a_Connector1">
            <a:extLst>
              <a:ext uri="{FF2B5EF4-FFF2-40B4-BE49-F238E27FC236}">
                <a16:creationId xmlns:a16="http://schemas.microsoft.com/office/drawing/2014/main" id="{85687064-31E8-E083-25EA-BCFA810D3D06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347343" y="2145166"/>
            <a:ext cx="0" cy="889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3" name="OTLSHAPE_M_de3dabe334f246e28c7f982882c17b9a_Connector2">
            <a:extLst>
              <a:ext uri="{FF2B5EF4-FFF2-40B4-BE49-F238E27FC236}">
                <a16:creationId xmlns:a16="http://schemas.microsoft.com/office/drawing/2014/main" id="{DB213E8A-B06B-C3AC-0713-512ED81AB75F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347343" y="2404585"/>
            <a:ext cx="0" cy="480855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4" name="OTLSHAPE_M_bce64c567ef44a79b03257e96ed839ae_Connector1">
            <a:extLst>
              <a:ext uri="{FF2B5EF4-FFF2-40B4-BE49-F238E27FC236}">
                <a16:creationId xmlns:a16="http://schemas.microsoft.com/office/drawing/2014/main" id="{B32FFF39-4FC6-BA62-BBE3-4FD29F54A51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3148485" y="2136166"/>
            <a:ext cx="0" cy="889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5" name="OTLSHAPE_M_bce64c567ef44a79b03257e96ed839ae_Connector2">
            <a:extLst>
              <a:ext uri="{FF2B5EF4-FFF2-40B4-BE49-F238E27FC236}">
                <a16:creationId xmlns:a16="http://schemas.microsoft.com/office/drawing/2014/main" id="{220E9ADA-DF20-F138-0A7B-3F1C4BD0E6A6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3148485" y="2395585"/>
            <a:ext cx="0" cy="489855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51" name="OTLSHAPE_M_a7a6aabbf9a241dead0105d9c1dca8fa_Connector1">
            <a:extLst>
              <a:ext uri="{FF2B5EF4-FFF2-40B4-BE49-F238E27FC236}">
                <a16:creationId xmlns:a16="http://schemas.microsoft.com/office/drawing/2014/main" id="{E1896E0B-CD53-146C-A2CB-08544BE04D47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9792536" y="1060904"/>
            <a:ext cx="0" cy="112502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fbe5e9da6e474220924171ce3e9946aa_Connector1">
            <a:extLst>
              <a:ext uri="{FF2B5EF4-FFF2-40B4-BE49-F238E27FC236}">
                <a16:creationId xmlns:a16="http://schemas.microsoft.com/office/drawing/2014/main" id="{5A8642DD-F4F0-CAA2-BC1A-E25B30EF4E0C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0536047" y="1580780"/>
            <a:ext cx="0" cy="889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fbe5e9da6e474220924171ce3e9946aa_Connector2">
            <a:extLst>
              <a:ext uri="{FF2B5EF4-FFF2-40B4-BE49-F238E27FC236}">
                <a16:creationId xmlns:a16="http://schemas.microsoft.com/office/drawing/2014/main" id="{D654A315-971C-0D39-BF5D-44061F8A7AE3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0536047" y="2051653"/>
            <a:ext cx="0" cy="833786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M_79cb1d6bea0c4efba0d54c3a3dc3007f_Connector1">
            <a:extLst>
              <a:ext uri="{FF2B5EF4-FFF2-40B4-BE49-F238E27FC236}">
                <a16:creationId xmlns:a16="http://schemas.microsoft.com/office/drawing/2014/main" id="{4B819BCB-BFC3-0B05-02BC-0A18F31B5384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0384751" y="2077053"/>
            <a:ext cx="0" cy="808386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73" name="OTLSHAPE_M_a7a6aabbf9a241dead0105d9c1dca8fa_Connector2">
            <a:extLst>
              <a:ext uri="{FF2B5EF4-FFF2-40B4-BE49-F238E27FC236}">
                <a16:creationId xmlns:a16="http://schemas.microsoft.com/office/drawing/2014/main" id="{075486FB-D1D3-6108-9A20-EE11A780B9C6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9792536" y="1343925"/>
            <a:ext cx="0" cy="325755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74" name="OTLSHAPE_M_a7a6aabbf9a241dead0105d9c1dca8fa_Connector3">
            <a:extLst>
              <a:ext uri="{FF2B5EF4-FFF2-40B4-BE49-F238E27FC236}">
                <a16:creationId xmlns:a16="http://schemas.microsoft.com/office/drawing/2014/main" id="{0406C87B-A78B-ECBF-1FBE-41FDB5A5E82C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9792536" y="1840199"/>
            <a:ext cx="0" cy="1045241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91d779e2d9dd4d0aac1e19feef0bf55e_Connector1">
            <a:extLst>
              <a:ext uri="{FF2B5EF4-FFF2-40B4-BE49-F238E27FC236}">
                <a16:creationId xmlns:a16="http://schemas.microsoft.com/office/drawing/2014/main" id="{B3523440-4DF7-48E0-CD8D-31BE23A411A9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765208" y="2641440"/>
            <a:ext cx="0" cy="2440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4831248813c24ae596fbfe9c23c37173_Connector1">
            <a:extLst>
              <a:ext uri="{FF2B5EF4-FFF2-40B4-BE49-F238E27FC236}">
                <a16:creationId xmlns:a16="http://schemas.microsoft.com/office/drawing/2014/main" id="{BB0558EE-5B40-FE8F-54D9-6FFA3E090C07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3344449" y="2632440"/>
            <a:ext cx="0" cy="2530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99c4a161a1c54303976a00efbae67e70_Connector1">
            <a:extLst>
              <a:ext uri="{FF2B5EF4-FFF2-40B4-BE49-F238E27FC236}">
                <a16:creationId xmlns:a16="http://schemas.microsoft.com/office/drawing/2014/main" id="{A8511384-2B55-48AC-999A-3B05749A2B18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634054" y="2236440"/>
            <a:ext cx="0" cy="648999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28" name="OTLSHAPE_M_64ed9ba0157a45e69d7ea135b50e09fd_Connector1">
            <a:extLst>
              <a:ext uri="{FF2B5EF4-FFF2-40B4-BE49-F238E27FC236}">
                <a16:creationId xmlns:a16="http://schemas.microsoft.com/office/drawing/2014/main" id="{A5A67C7C-2DE1-AB90-B72E-46F9D5050D29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011585" y="2605440"/>
            <a:ext cx="0" cy="2800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39" name="OTLSHAPE_M_8eb1e94f7bd74cd0a14ae9e2577c47f5_Connector1">
            <a:extLst>
              <a:ext uri="{FF2B5EF4-FFF2-40B4-BE49-F238E27FC236}">
                <a16:creationId xmlns:a16="http://schemas.microsoft.com/office/drawing/2014/main" id="{1DB59992-DEF8-3C64-52BE-E88EAB484218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958247" y="2506440"/>
            <a:ext cx="0" cy="3790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c5156af2c87d478da83ee4bd3f3b9833_Connector1">
            <a:extLst>
              <a:ext uri="{FF2B5EF4-FFF2-40B4-BE49-F238E27FC236}">
                <a16:creationId xmlns:a16="http://schemas.microsoft.com/office/drawing/2014/main" id="{DD3C8CC7-666D-5E90-C4B7-B887B886A702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0930857" y="2560440"/>
            <a:ext cx="0" cy="3250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SL_60f0b1b6b90141e082ed84f13c77e57b_HeaderRectangle">
            <a:extLst>
              <a:ext uri="{FF2B5EF4-FFF2-40B4-BE49-F238E27FC236}">
                <a16:creationId xmlns:a16="http://schemas.microsoft.com/office/drawing/2014/main" id="{6821350E-213F-4EF9-9A20-515131F944E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3533140"/>
            <a:ext cx="660400" cy="2498979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6" name="OTLSHAPE_TB_00000000000000000000000000000000_ScaleContainer"/>
          <p:cNvSpPr/>
          <p:nvPr>
            <p:custDataLst>
              <p:tags r:id="rId21"/>
            </p:custDataLst>
          </p:nvPr>
        </p:nvSpPr>
        <p:spPr>
          <a:xfrm>
            <a:off x="844465" y="2948940"/>
            <a:ext cx="10528300" cy="381000"/>
          </a:xfrm>
          <a:prstGeom prst="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2" name="OTLSHAPE_SLM_4df71ff35713433d903f304dcf3d9073_Shape"/>
          <p:cNvSpPr/>
          <p:nvPr>
            <p:custDataLst>
              <p:tags r:id="rId22"/>
            </p:custDataLst>
          </p:nvPr>
        </p:nvSpPr>
        <p:spPr>
          <a:xfrm rot="16200000">
            <a:off x="2120696" y="375223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84" name="OTLSHAPE_SLM_cc8338edeeb54fbc804f6091641f16f4_Shape"/>
          <p:cNvSpPr/>
          <p:nvPr>
            <p:custDataLst>
              <p:tags r:id="rId23"/>
            </p:custDataLst>
          </p:nvPr>
        </p:nvSpPr>
        <p:spPr>
          <a:xfrm rot="16200000">
            <a:off x="3394463" y="491011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86" name="OTLSHAPE_SLM_0db1b81ad3c5499593b500cc0891684f_Shape"/>
          <p:cNvSpPr/>
          <p:nvPr>
            <p:custDataLst>
              <p:tags r:id="rId24"/>
            </p:custDataLst>
          </p:nvPr>
        </p:nvSpPr>
        <p:spPr>
          <a:xfrm rot="16200000">
            <a:off x="4401661" y="375223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85" name="OTLSHAPE_SLM_f4257ade8e244f5bb16f3302fb66e890_Shape"/>
          <p:cNvSpPr/>
          <p:nvPr>
            <p:custDataLst>
              <p:tags r:id="rId25"/>
            </p:custDataLst>
          </p:nvPr>
        </p:nvSpPr>
        <p:spPr>
          <a:xfrm rot="16200000">
            <a:off x="7208560" y="491011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88" name="OTLSHAPE_SLM_a6afcef06b7f4de69eebf0d493dcfc51_Shape"/>
          <p:cNvSpPr/>
          <p:nvPr>
            <p:custDataLst>
              <p:tags r:id="rId26"/>
            </p:custDataLst>
          </p:nvPr>
        </p:nvSpPr>
        <p:spPr>
          <a:xfrm rot="16200000">
            <a:off x="7424697" y="557043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03" name="OTLSHAPE_SLM_4b21d50481254914bafaedf1af6810ff_Shape"/>
          <p:cNvSpPr/>
          <p:nvPr>
            <p:custDataLst>
              <p:tags r:id="rId27"/>
            </p:custDataLst>
          </p:nvPr>
        </p:nvSpPr>
        <p:spPr>
          <a:xfrm rot="16200000">
            <a:off x="1627903" y="375223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06" name="OTLSHAPE_SLM_2f4e4f650d504eac853f7cf1d94180da_Shape"/>
          <p:cNvSpPr/>
          <p:nvPr>
            <p:custDataLst>
              <p:tags r:id="rId28"/>
            </p:custDataLst>
          </p:nvPr>
        </p:nvSpPr>
        <p:spPr>
          <a:xfrm rot="16200000">
            <a:off x="2031359" y="4335060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10" name="OTLSHAPE_SLM_cc7852c0d7904c58a364b02b857ece47_Shape"/>
          <p:cNvSpPr/>
          <p:nvPr>
            <p:custDataLst>
              <p:tags r:id="rId29"/>
            </p:custDataLst>
          </p:nvPr>
        </p:nvSpPr>
        <p:spPr>
          <a:xfrm rot="16200000">
            <a:off x="6418940" y="4335060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16" name="OTLSHAPE_SLM_fce46ddac8b04e28a64d3c6e89ea9317_Shape"/>
          <p:cNvSpPr/>
          <p:nvPr>
            <p:custDataLst>
              <p:tags r:id="rId30"/>
            </p:custDataLst>
          </p:nvPr>
        </p:nvSpPr>
        <p:spPr>
          <a:xfrm rot="16200000">
            <a:off x="5717215" y="491011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19" name="OTLSHAPE_SLM_6bfc52c590a046d08dc0f3d404c86a94_Shape"/>
          <p:cNvSpPr/>
          <p:nvPr>
            <p:custDataLst>
              <p:tags r:id="rId31"/>
            </p:custDataLst>
          </p:nvPr>
        </p:nvSpPr>
        <p:spPr>
          <a:xfrm rot="16200000">
            <a:off x="2999654" y="4335060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057" name="OTLSHAPE_SLM_ddfaa27e5e7242e7b80a77944b4bb008_Shape"/>
          <p:cNvSpPr/>
          <p:nvPr>
            <p:custDataLst>
              <p:tags r:id="rId32"/>
            </p:custDataLst>
          </p:nvPr>
        </p:nvSpPr>
        <p:spPr>
          <a:xfrm rot="16200000">
            <a:off x="7954954" y="4335060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068" name="OTLSHAPE_SLM_e6ede28dc41e42bd8981f697d26db896_Shape"/>
          <p:cNvSpPr/>
          <p:nvPr>
            <p:custDataLst>
              <p:tags r:id="rId33"/>
            </p:custDataLst>
          </p:nvPr>
        </p:nvSpPr>
        <p:spPr>
          <a:xfrm rot="16200000">
            <a:off x="8570224" y="491011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" name="OTLSHAPE_SLM_b69080f72692487692e88d6096ea4830_Shape">
            <a:extLst>
              <a:ext uri="{FF2B5EF4-FFF2-40B4-BE49-F238E27FC236}">
                <a16:creationId xmlns:a16="http://schemas.microsoft.com/office/drawing/2014/main" id="{61426D02-2A49-2AEB-6F6D-309710D3F83A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 rot="16200000">
            <a:off x="7737375" y="557043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M_40e36174666c430e9d4a30c184e4ad41_Shape">
            <a:extLst>
              <a:ext uri="{FF2B5EF4-FFF2-40B4-BE49-F238E27FC236}">
                <a16:creationId xmlns:a16="http://schemas.microsoft.com/office/drawing/2014/main" id="{F7831F31-8C7D-EE30-79C1-3ED88C7215D9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 rot="16200000">
            <a:off x="6903086" y="491011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M_1d93ba12612a433194c9a84fb1787a31_Shape">
            <a:extLst>
              <a:ext uri="{FF2B5EF4-FFF2-40B4-BE49-F238E27FC236}">
                <a16:creationId xmlns:a16="http://schemas.microsoft.com/office/drawing/2014/main" id="{0762F736-6CBE-0CDD-73D5-B7FCE48CA99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 rot="16200000">
            <a:off x="10015459" y="4335060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M_e358b4fb2d6f4a0b8f601729494ecf12_Shape">
            <a:extLst>
              <a:ext uri="{FF2B5EF4-FFF2-40B4-BE49-F238E27FC236}">
                <a16:creationId xmlns:a16="http://schemas.microsoft.com/office/drawing/2014/main" id="{E8E217C8-A43C-A248-FF78-221CF9D425E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 rot="16200000">
            <a:off x="7998181" y="375223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M_c0fb8faf1c6b4b49a56b32ec2fdfe0a4_Shape">
            <a:extLst>
              <a:ext uri="{FF2B5EF4-FFF2-40B4-BE49-F238E27FC236}">
                <a16:creationId xmlns:a16="http://schemas.microsoft.com/office/drawing/2014/main" id="{69BE50B0-47DF-9B8A-F6DD-5AABD7AD3B2D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 rot="16200000">
            <a:off x="5584651" y="375223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M_b016b4a5f1634f7ca475295d02b0316d_Shape">
            <a:extLst>
              <a:ext uri="{FF2B5EF4-FFF2-40B4-BE49-F238E27FC236}">
                <a16:creationId xmlns:a16="http://schemas.microsoft.com/office/drawing/2014/main" id="{81D1DB9C-E65E-252A-A5F1-A8BB65CF3991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 rot="16200000">
            <a:off x="10116323" y="491011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6" name="OTLSHAPE_SLM_217282147b5e401abd5d117a7d567e79_Shape">
            <a:extLst>
              <a:ext uri="{FF2B5EF4-FFF2-40B4-BE49-F238E27FC236}">
                <a16:creationId xmlns:a16="http://schemas.microsoft.com/office/drawing/2014/main" id="{F32B2CED-3144-7FEC-649C-5ED75982F7F2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 rot="16200000">
            <a:off x="9139384" y="557043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8" name="OTLSHAPE_SLM_6f5e31ed49194531b998891026658ead_Shape">
            <a:extLst>
              <a:ext uri="{FF2B5EF4-FFF2-40B4-BE49-F238E27FC236}">
                <a16:creationId xmlns:a16="http://schemas.microsoft.com/office/drawing/2014/main" id="{E3030276-8C36-CC34-B61C-77C69C535133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 rot="16200000">
            <a:off x="10673956" y="3752236"/>
            <a:ext cx="165100" cy="165100"/>
          </a:xfrm>
          <a:prstGeom prst="flowChartMerg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6" name="OTLSHAPE_SL_60f0b1b6b90141e082ed84f13c77e57b_Header"/>
          <p:cNvSpPr txBox="1"/>
          <p:nvPr>
            <p:custDataLst>
              <p:tags r:id="rId42"/>
            </p:custDataLst>
          </p:nvPr>
        </p:nvSpPr>
        <p:spPr>
          <a:xfrm>
            <a:off x="63500" y="4782629"/>
            <a:ext cx="66040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endParaRPr lang="ro-RO" sz="1200" b="1" spc="-2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930" name="OTLSHAPE_TB_00000000000000000000000000000000_TimescaleInterval1"/>
          <p:cNvSpPr txBox="1"/>
          <p:nvPr>
            <p:custDataLst>
              <p:tags r:id="rId43"/>
            </p:custDataLst>
          </p:nvPr>
        </p:nvSpPr>
        <p:spPr>
          <a:xfrm>
            <a:off x="907965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4931" name="OTLSHAPE_TB_00000000000000000000000000000000_TimescaleInterval2"/>
          <p:cNvSpPr txBox="1"/>
          <p:nvPr>
            <p:custDataLst>
              <p:tags r:id="rId44"/>
            </p:custDataLst>
          </p:nvPr>
        </p:nvSpPr>
        <p:spPr>
          <a:xfrm>
            <a:off x="1959832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4932" name="OTLSHAPE_TB_00000000000000000000000000000000_TimescaleInterval3"/>
          <p:cNvSpPr txBox="1"/>
          <p:nvPr>
            <p:custDataLst>
              <p:tags r:id="rId45"/>
            </p:custDataLst>
          </p:nvPr>
        </p:nvSpPr>
        <p:spPr>
          <a:xfrm>
            <a:off x="3013140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4933" name="OTLSHAPE_TB_00000000000000000000000000000000_TimescaleInterval4"/>
          <p:cNvSpPr txBox="1"/>
          <p:nvPr>
            <p:custDataLst>
              <p:tags r:id="rId46"/>
            </p:custDataLst>
          </p:nvPr>
        </p:nvSpPr>
        <p:spPr>
          <a:xfrm>
            <a:off x="4065006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4934" name="OTLSHAPE_TB_00000000000000000000000000000000_TimescaleInterval5"/>
          <p:cNvSpPr txBox="1"/>
          <p:nvPr>
            <p:custDataLst>
              <p:tags r:id="rId47"/>
            </p:custDataLst>
          </p:nvPr>
        </p:nvSpPr>
        <p:spPr>
          <a:xfrm>
            <a:off x="5118314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4935" name="OTLSHAPE_TB_00000000000000000000000000000000_TimescaleInterval6"/>
          <p:cNvSpPr txBox="1"/>
          <p:nvPr>
            <p:custDataLst>
              <p:tags r:id="rId48"/>
            </p:custDataLst>
          </p:nvPr>
        </p:nvSpPr>
        <p:spPr>
          <a:xfrm>
            <a:off x="6170180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4936" name="OTLSHAPE_TB_00000000000000000000000000000000_TimescaleInterval7"/>
          <p:cNvSpPr txBox="1"/>
          <p:nvPr>
            <p:custDataLst>
              <p:tags r:id="rId49"/>
            </p:custDataLst>
          </p:nvPr>
        </p:nvSpPr>
        <p:spPr>
          <a:xfrm>
            <a:off x="7223488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lt2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34" name="OTLSHAPE_SLM_4df71ff35713433d903f304dcf3d9073_Title"/>
          <p:cNvSpPr txBox="1"/>
          <p:nvPr>
            <p:custDataLst>
              <p:tags r:id="rId50"/>
            </p:custDataLst>
          </p:nvPr>
        </p:nvSpPr>
        <p:spPr>
          <a:xfrm>
            <a:off x="2336596" y="3664267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4">
                <a:solidFill>
                  <a:schemeClr val="dk1"/>
                </a:solidFill>
                <a:latin typeface="Calibri" panose="020F0502020204030204" pitchFamily="34" charset="0"/>
              </a:rPr>
              <a:t>In-video ads</a:t>
            </a:r>
          </a:p>
        </p:txBody>
      </p:sp>
      <p:sp>
        <p:nvSpPr>
          <p:cNvPr id="35" name="OTLSHAPE_SLM_4df71ff35713433d903f304dcf3d9073_Date"/>
          <p:cNvSpPr txBox="1"/>
          <p:nvPr>
            <p:custDataLst>
              <p:tags r:id="rId51"/>
            </p:custDataLst>
          </p:nvPr>
        </p:nvSpPr>
        <p:spPr>
          <a:xfrm>
            <a:off x="2336596" y="383478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43" name="OTLSHAPE_SLM_cc8338edeeb54fbc804f6091641f16f4_Title"/>
          <p:cNvSpPr txBox="1"/>
          <p:nvPr>
            <p:custDataLst>
              <p:tags r:id="rId52"/>
            </p:custDataLst>
          </p:nvPr>
        </p:nvSpPr>
        <p:spPr>
          <a:xfrm>
            <a:off x="2417918" y="4822148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chemeClr val="dk1"/>
                </a:solidFill>
                <a:latin typeface="Calibri" panose="020F0502020204030204" pitchFamily="34" charset="0"/>
              </a:rPr>
              <a:t>YouTube Rentals</a:t>
            </a:r>
          </a:p>
        </p:txBody>
      </p:sp>
      <p:sp>
        <p:nvSpPr>
          <p:cNvPr id="44" name="OTLSHAPE_SLM_cc8338edeeb54fbc804f6091641f16f4_Date"/>
          <p:cNvSpPr txBox="1"/>
          <p:nvPr>
            <p:custDataLst>
              <p:tags r:id="rId53"/>
            </p:custDataLst>
          </p:nvPr>
        </p:nvSpPr>
        <p:spPr>
          <a:xfrm>
            <a:off x="3060368" y="499266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 dirty="0">
                <a:solidFill>
                  <a:srgbClr val="6F6F6F"/>
                </a:solidFill>
                <a:latin typeface="Calibri" panose="020F0502020204030204" pitchFamily="34" charset="0"/>
              </a:rPr>
              <a:t>2010</a:t>
            </a:r>
          </a:p>
        </p:txBody>
      </p:sp>
      <p:sp>
        <p:nvSpPr>
          <p:cNvPr id="58" name="OTLSHAPE_SLM_0db1b81ad3c5499593b500cc0891684f_Title"/>
          <p:cNvSpPr txBox="1"/>
          <p:nvPr>
            <p:custDataLst>
              <p:tags r:id="rId54"/>
            </p:custDataLst>
          </p:nvPr>
        </p:nvSpPr>
        <p:spPr>
          <a:xfrm>
            <a:off x="3616844" y="3664267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spc="-16">
                <a:solidFill>
                  <a:schemeClr val="dk1"/>
                </a:solidFill>
                <a:latin typeface="Calibri" panose="020F0502020204030204" pitchFamily="34" charset="0"/>
              </a:rPr>
              <a:t>YouTube Live</a:t>
            </a:r>
            <a:endParaRPr lang="ro-RO" sz="1100" spc="-1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M_0db1b81ad3c5499593b500cc0891684f_Date"/>
          <p:cNvSpPr txBox="1"/>
          <p:nvPr>
            <p:custDataLst>
              <p:tags r:id="rId55"/>
            </p:custDataLst>
          </p:nvPr>
        </p:nvSpPr>
        <p:spPr>
          <a:xfrm>
            <a:off x="4067566" y="383478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4870" name="OTLSHAPE_SLM_f4257ade8e244f5bb16f3302fb66e890_Title"/>
          <p:cNvSpPr txBox="1"/>
          <p:nvPr>
            <p:custDataLst>
              <p:tags r:id="rId56"/>
            </p:custDataLst>
          </p:nvPr>
        </p:nvSpPr>
        <p:spPr>
          <a:xfrm>
            <a:off x="7424460" y="4822148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8">
                <a:solidFill>
                  <a:schemeClr val="dk1"/>
                </a:solidFill>
                <a:latin typeface="Calibri" panose="020F0502020204030204" pitchFamily="34" charset="0"/>
              </a:rPr>
              <a:t>YouTube TV</a:t>
            </a:r>
          </a:p>
        </p:txBody>
      </p:sp>
      <p:sp>
        <p:nvSpPr>
          <p:cNvPr id="4871" name="OTLSHAPE_SLM_f4257ade8e244f5bb16f3302fb66e890_Date"/>
          <p:cNvSpPr txBox="1"/>
          <p:nvPr>
            <p:custDataLst>
              <p:tags r:id="rId57"/>
            </p:custDataLst>
          </p:nvPr>
        </p:nvSpPr>
        <p:spPr>
          <a:xfrm>
            <a:off x="7424460" y="499266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4" dirty="0">
                <a:solidFill>
                  <a:srgbClr val="6F6F6F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4889" name="OTLSHAPE_SLM_a6afcef06b7f4de69eebf0d493dcfc51_Title"/>
          <p:cNvSpPr txBox="1"/>
          <p:nvPr>
            <p:custDataLst>
              <p:tags r:id="rId58"/>
            </p:custDataLst>
          </p:nvPr>
        </p:nvSpPr>
        <p:spPr>
          <a:xfrm>
            <a:off x="6614056" y="5397204"/>
            <a:ext cx="762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>
                <a:solidFill>
                  <a:schemeClr val="dk1"/>
                </a:solidFill>
                <a:latin typeface="Calibri" panose="020F0502020204030204" pitchFamily="34" charset="0"/>
              </a:rPr>
              <a:t>New logo for the first time</a:t>
            </a:r>
            <a:endParaRPr lang="ro-RO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90" name="OTLSHAPE_SLM_a6afcef06b7f4de69eebf0d493dcfc51_Date"/>
          <p:cNvSpPr txBox="1"/>
          <p:nvPr>
            <p:custDataLst>
              <p:tags r:id="rId59"/>
            </p:custDataLst>
          </p:nvPr>
        </p:nvSpPr>
        <p:spPr>
          <a:xfrm>
            <a:off x="7090602" y="573824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4904" name="OTLSHAPE_SLM_4b21d50481254914bafaedf1af6810ff_Title"/>
          <p:cNvSpPr txBox="1"/>
          <p:nvPr>
            <p:custDataLst>
              <p:tags r:id="rId60"/>
            </p:custDataLst>
          </p:nvPr>
        </p:nvSpPr>
        <p:spPr>
          <a:xfrm>
            <a:off x="1055937" y="3579008"/>
            <a:ext cx="533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ro-RO" sz="1100" spc="-4">
                <a:solidFill>
                  <a:schemeClr val="dk1"/>
                </a:solidFill>
                <a:latin typeface="Calibri" panose="020F0502020204030204" pitchFamily="34" charset="0"/>
              </a:rPr>
              <a:t>Filtering launched</a:t>
            </a:r>
          </a:p>
        </p:txBody>
      </p:sp>
      <p:sp>
        <p:nvSpPr>
          <p:cNvPr id="4905" name="OTLSHAPE_SLM_4b21d50481254914bafaedf1af6810ff_Date"/>
          <p:cNvSpPr txBox="1"/>
          <p:nvPr>
            <p:custDataLst>
              <p:tags r:id="rId61"/>
            </p:custDataLst>
          </p:nvPr>
        </p:nvSpPr>
        <p:spPr>
          <a:xfrm>
            <a:off x="1293809" y="392004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4907" name="OTLSHAPE_SLM_2f4e4f650d504eac853f7cf1d94180da_Title"/>
          <p:cNvSpPr txBox="1"/>
          <p:nvPr>
            <p:custDataLst>
              <p:tags r:id="rId62"/>
            </p:custDataLst>
          </p:nvPr>
        </p:nvSpPr>
        <p:spPr>
          <a:xfrm>
            <a:off x="1043426" y="4161832"/>
            <a:ext cx="939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ro-RO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You</a:t>
            </a:r>
            <a:r>
              <a:rPr lang="en-GB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ro-RO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ube's Partner Program</a:t>
            </a:r>
          </a:p>
        </p:txBody>
      </p:sp>
      <p:sp>
        <p:nvSpPr>
          <p:cNvPr id="4908" name="OTLSHAPE_SLM_2f4e4f650d504eac853f7cf1d94180da_Date"/>
          <p:cNvSpPr txBox="1"/>
          <p:nvPr>
            <p:custDataLst>
              <p:tags r:id="rId63"/>
            </p:custDataLst>
          </p:nvPr>
        </p:nvSpPr>
        <p:spPr>
          <a:xfrm>
            <a:off x="1697264" y="450287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4911" name="OTLSHAPE_SLM_cc7852c0d7904c58a364b02b857ece47_Title"/>
          <p:cNvSpPr txBox="1"/>
          <p:nvPr>
            <p:custDataLst>
              <p:tags r:id="rId64"/>
            </p:custDataLst>
          </p:nvPr>
        </p:nvSpPr>
        <p:spPr>
          <a:xfrm>
            <a:off x="5639795" y="4247092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8">
                <a:solidFill>
                  <a:schemeClr val="dk1"/>
                </a:solidFill>
                <a:latin typeface="Calibri" panose="020F0502020204030204" pitchFamily="34" charset="0"/>
              </a:rPr>
              <a:t>YouTube Red</a:t>
            </a:r>
          </a:p>
        </p:txBody>
      </p:sp>
      <p:sp>
        <p:nvSpPr>
          <p:cNvPr id="4912" name="OTLSHAPE_SLM_cc7852c0d7904c58a364b02b857ece47_Date"/>
          <p:cNvSpPr txBox="1"/>
          <p:nvPr>
            <p:custDataLst>
              <p:tags r:id="rId65"/>
            </p:custDataLst>
          </p:nvPr>
        </p:nvSpPr>
        <p:spPr>
          <a:xfrm>
            <a:off x="6084845" y="441761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4917" name="OTLSHAPE_SLM_fce46ddac8b04e28a64d3c6e89ea9317_Title"/>
          <p:cNvSpPr txBox="1"/>
          <p:nvPr>
            <p:custDataLst>
              <p:tags r:id="rId66"/>
            </p:custDataLst>
          </p:nvPr>
        </p:nvSpPr>
        <p:spPr>
          <a:xfrm>
            <a:off x="4831729" y="4736888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spc="-6">
                <a:solidFill>
                  <a:schemeClr val="dk1"/>
                </a:solidFill>
                <a:latin typeface="Calibri" panose="020F0502020204030204" pitchFamily="34" charset="0"/>
              </a:rPr>
              <a:t>60 fps videos are introduced</a:t>
            </a:r>
            <a:endParaRPr lang="ro-RO" sz="11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18" name="OTLSHAPE_SLM_fce46ddac8b04e28a64d3c6e89ea9317_Date"/>
          <p:cNvSpPr txBox="1"/>
          <p:nvPr>
            <p:custDataLst>
              <p:tags r:id="rId67"/>
            </p:custDataLst>
          </p:nvPr>
        </p:nvSpPr>
        <p:spPr>
          <a:xfrm>
            <a:off x="5383120" y="507792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4920" name="OTLSHAPE_SLM_6bfc52c590a046d08dc0f3d404c86a94_Title"/>
          <p:cNvSpPr txBox="1"/>
          <p:nvPr>
            <p:custDataLst>
              <p:tags r:id="rId68"/>
            </p:custDataLst>
          </p:nvPr>
        </p:nvSpPr>
        <p:spPr>
          <a:xfrm>
            <a:off x="3215554" y="4161832"/>
            <a:ext cx="1181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dirty="0">
                <a:solidFill>
                  <a:schemeClr val="dk1"/>
                </a:solidFill>
                <a:latin typeface="Calibri" panose="020F0502020204030204" pitchFamily="34" charset="0"/>
              </a:rPr>
              <a:t>Vevo (in partnership with Vivendi)</a:t>
            </a:r>
            <a:endParaRPr lang="ro-RO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21" name="OTLSHAPE_SLM_6bfc52c590a046d08dc0f3d404c86a94_Date"/>
          <p:cNvSpPr txBox="1"/>
          <p:nvPr>
            <p:custDataLst>
              <p:tags r:id="rId69"/>
            </p:custDataLst>
          </p:nvPr>
        </p:nvSpPr>
        <p:spPr>
          <a:xfrm>
            <a:off x="3215554" y="450287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5058" name="OTLSHAPE_SLM_ddfaa27e5e7242e7b80a77944b4bb008_Title"/>
          <p:cNvSpPr txBox="1"/>
          <p:nvPr>
            <p:custDataLst>
              <p:tags r:id="rId70"/>
            </p:custDataLst>
          </p:nvPr>
        </p:nvSpPr>
        <p:spPr>
          <a:xfrm>
            <a:off x="8170854" y="4161832"/>
            <a:ext cx="1384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12">
                <a:solidFill>
                  <a:schemeClr val="dk1"/>
                </a:solidFill>
                <a:latin typeface="Calibri" panose="020F0502020204030204" pitchFamily="34" charset="0"/>
              </a:rPr>
              <a:t>YouTube Red rebranded </a:t>
            </a:r>
          </a:p>
          <a:p>
            <a:r>
              <a:rPr lang="en-GB" sz="1100" spc="-12">
                <a:solidFill>
                  <a:schemeClr val="dk1"/>
                </a:solidFill>
                <a:latin typeface="Calibri" panose="020F0502020204030204" pitchFamily="34" charset="0"/>
              </a:rPr>
              <a:t>as YouTube Premium</a:t>
            </a:r>
            <a:endParaRPr lang="ro-RO" sz="1100" spc="-1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59" name="OTLSHAPE_SLM_ddfaa27e5e7242e7b80a77944b4bb008_Date"/>
          <p:cNvSpPr txBox="1"/>
          <p:nvPr>
            <p:custDataLst>
              <p:tags r:id="rId71"/>
            </p:custDataLst>
          </p:nvPr>
        </p:nvSpPr>
        <p:spPr>
          <a:xfrm>
            <a:off x="8170854" y="450287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5060" name="OTLSHAPE_TB_00000000000000000000000000000000_TimescaleInterval8"/>
          <p:cNvSpPr txBox="1"/>
          <p:nvPr>
            <p:custDataLst>
              <p:tags r:id="rId72"/>
            </p:custDataLst>
          </p:nvPr>
        </p:nvSpPr>
        <p:spPr>
          <a:xfrm>
            <a:off x="8275355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2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5069" name="OTLSHAPE_SLM_e6ede28dc41e42bd8981f697d26db896_Title"/>
          <p:cNvSpPr txBox="1"/>
          <p:nvPr>
            <p:custDataLst>
              <p:tags r:id="rId73"/>
            </p:custDataLst>
          </p:nvPr>
        </p:nvSpPr>
        <p:spPr>
          <a:xfrm>
            <a:off x="8786124" y="4736888"/>
            <a:ext cx="838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>
                <a:solidFill>
                  <a:schemeClr val="dk1"/>
                </a:solidFill>
                <a:latin typeface="Calibri" panose="020F0502020204030204" pitchFamily="34" charset="0"/>
              </a:rPr>
              <a:t>Creator Studio phased out</a:t>
            </a:r>
            <a:endParaRPr lang="ro-RO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70" name="OTLSHAPE_SLM_e6ede28dc41e42bd8981f697d26db896_Date"/>
          <p:cNvSpPr txBox="1"/>
          <p:nvPr>
            <p:custDataLst>
              <p:tags r:id="rId74"/>
            </p:custDataLst>
          </p:nvPr>
        </p:nvSpPr>
        <p:spPr>
          <a:xfrm>
            <a:off x="8786124" y="507792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15" name="OTLSHAPE_SLM_b69080f72692487692e88d6096ea4830_Title">
            <a:extLst>
              <a:ext uri="{FF2B5EF4-FFF2-40B4-BE49-F238E27FC236}">
                <a16:creationId xmlns:a16="http://schemas.microsoft.com/office/drawing/2014/main" id="{294F56FE-F325-51D2-43CA-607EF3D689F1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953275" y="5311944"/>
            <a:ext cx="8001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YouTube headquarters shooting</a:t>
            </a:r>
          </a:p>
        </p:txBody>
      </p:sp>
      <p:sp>
        <p:nvSpPr>
          <p:cNvPr id="16" name="OTLSHAPE_SLM_b69080f72692487692e88d6096ea4830_Date">
            <a:extLst>
              <a:ext uri="{FF2B5EF4-FFF2-40B4-BE49-F238E27FC236}">
                <a16:creationId xmlns:a16="http://schemas.microsoft.com/office/drawing/2014/main" id="{D9F4A7FC-D43D-D864-2490-365FAA5B9473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953275" y="58235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 dirty="0">
                <a:solidFill>
                  <a:srgbClr val="6F6F6F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20" name="OTLSHAPE_TB_00000000000000000000000000000000_TimescaleInterval9">
            <a:extLst>
              <a:ext uri="{FF2B5EF4-FFF2-40B4-BE49-F238E27FC236}">
                <a16:creationId xmlns:a16="http://schemas.microsoft.com/office/drawing/2014/main" id="{422C5BAA-CE51-9255-75B6-808376554C1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328662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23" name="OTLSHAPE_SLM_40e36174666c430e9d4a30c184e4ad41_Title">
            <a:extLst>
              <a:ext uri="{FF2B5EF4-FFF2-40B4-BE49-F238E27FC236}">
                <a16:creationId xmlns:a16="http://schemas.microsoft.com/office/drawing/2014/main" id="{2707CCEA-3943-B108-E3A2-51950E9C08C7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178467" y="4822148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18">
                <a:solidFill>
                  <a:schemeClr val="dk1"/>
                </a:solidFill>
                <a:latin typeface="Calibri" panose="020F0502020204030204" pitchFamily="34" charset="0"/>
              </a:rPr>
              <a:t>YouTube Go</a:t>
            </a:r>
          </a:p>
        </p:txBody>
      </p:sp>
      <p:sp>
        <p:nvSpPr>
          <p:cNvPr id="24" name="OTLSHAPE_SLM_40e36174666c430e9d4a30c184e4ad41_Date">
            <a:extLst>
              <a:ext uri="{FF2B5EF4-FFF2-40B4-BE49-F238E27FC236}">
                <a16:creationId xmlns:a16="http://schemas.microsoft.com/office/drawing/2014/main" id="{98D81F5D-FD0E-6F09-B615-A010DA0E9C8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568992" y="499266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14">
                <a:solidFill>
                  <a:srgbClr val="6F6F6F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26" name="OTLSHAPE_SLM_1d93ba12612a433194c9a84fb1787a31_Title">
            <a:extLst>
              <a:ext uri="{FF2B5EF4-FFF2-40B4-BE49-F238E27FC236}">
                <a16:creationId xmlns:a16="http://schemas.microsoft.com/office/drawing/2014/main" id="{2E6F84D6-7AC4-7BD8-95B2-8266C004A034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231359" y="4161832"/>
            <a:ext cx="812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YouTube Go shutting down</a:t>
            </a:r>
          </a:p>
        </p:txBody>
      </p:sp>
      <p:sp>
        <p:nvSpPr>
          <p:cNvPr id="27" name="OTLSHAPE_SLM_1d93ba12612a433194c9a84fb1787a31_Date">
            <a:extLst>
              <a:ext uri="{FF2B5EF4-FFF2-40B4-BE49-F238E27FC236}">
                <a16:creationId xmlns:a16="http://schemas.microsoft.com/office/drawing/2014/main" id="{DEFC83DA-A3D1-86CF-1E98-550575D136A2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231359" y="450287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>
                <a:solidFill>
                  <a:srgbClr val="6F6F6F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31" name="OTLSHAPE_SLM_e358b4fb2d6f4a0b8f601729494ecf12_Title">
            <a:extLst>
              <a:ext uri="{FF2B5EF4-FFF2-40B4-BE49-F238E27FC236}">
                <a16:creationId xmlns:a16="http://schemas.microsoft.com/office/drawing/2014/main" id="{32E81C2C-A8B8-D259-FA63-1B1278E5439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214081" y="3579008"/>
            <a:ext cx="1155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Video Reach advertising platform</a:t>
            </a:r>
          </a:p>
        </p:txBody>
      </p:sp>
      <p:sp>
        <p:nvSpPr>
          <p:cNvPr id="32" name="OTLSHAPE_SLM_e358b4fb2d6f4a0b8f601729494ecf12_Date">
            <a:extLst>
              <a:ext uri="{FF2B5EF4-FFF2-40B4-BE49-F238E27FC236}">
                <a16:creationId xmlns:a16="http://schemas.microsoft.com/office/drawing/2014/main" id="{44C2A4A0-F52D-310C-5B43-71AE719499E0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214081" y="392004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>
                <a:solidFill>
                  <a:srgbClr val="6F6F6F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4958" name="OTLSHAPE_SLM_c0fb8faf1c6b4b49a56b32ec2fdfe0a4_Title">
            <a:extLst>
              <a:ext uri="{FF2B5EF4-FFF2-40B4-BE49-F238E27FC236}">
                <a16:creationId xmlns:a16="http://schemas.microsoft.com/office/drawing/2014/main" id="{869B9457-5B00-B5C2-D3B1-D8BAFAE68ABB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5800551" y="3579008"/>
            <a:ext cx="1219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Turkey bans YouTube (2</a:t>
            </a:r>
            <a:r>
              <a:rPr lang="en-GB" sz="1100" spc="-4" baseline="30000" dirty="0">
                <a:solidFill>
                  <a:schemeClr val="dk1"/>
                </a:solidFill>
                <a:latin typeface="Calibri" panose="020F0502020204030204" pitchFamily="34" charset="0"/>
              </a:rPr>
              <a:t>nd</a:t>
            </a:r>
            <a:r>
              <a:rPr lang="en-GB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 time)</a:t>
            </a:r>
            <a:endParaRPr lang="en-US" sz="11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59" name="OTLSHAPE_SLM_c0fb8faf1c6b4b49a56b32ec2fdfe0a4_Date">
            <a:extLst>
              <a:ext uri="{FF2B5EF4-FFF2-40B4-BE49-F238E27FC236}">
                <a16:creationId xmlns:a16="http://schemas.microsoft.com/office/drawing/2014/main" id="{AFBB3427-A336-CC2A-E205-BF210670030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800551" y="392004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 dirty="0">
                <a:solidFill>
                  <a:srgbClr val="6F6F6F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17" name="OTLSHAPE_SLM_b016b4a5f1634f7ca475295d02b0316d_Date">
            <a:extLst>
              <a:ext uri="{FF2B5EF4-FFF2-40B4-BE49-F238E27FC236}">
                <a16:creationId xmlns:a16="http://schemas.microsoft.com/office/drawing/2014/main" id="{B7CF7294-3F1A-EC05-58AB-52E2DD57C8F6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0332223" y="4984898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>
                <a:solidFill>
                  <a:srgbClr val="6F6F6F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8" name="OTLSHAPE_SLM_b016b4a5f1634f7ca475295d02b0316d_Title">
            <a:extLst>
              <a:ext uri="{FF2B5EF4-FFF2-40B4-BE49-F238E27FC236}">
                <a16:creationId xmlns:a16="http://schemas.microsoft.com/office/drawing/2014/main" id="{5CA938A7-2C12-2A79-0D6B-D204C988D9F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0332223" y="4814379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Handles</a:t>
            </a:r>
          </a:p>
        </p:txBody>
      </p:sp>
      <p:sp>
        <p:nvSpPr>
          <p:cNvPr id="19" name="OTLSHAPE_TB_00000000000000000000000000000000_TimescaleInterval10">
            <a:extLst>
              <a:ext uri="{FF2B5EF4-FFF2-40B4-BE49-F238E27FC236}">
                <a16:creationId xmlns:a16="http://schemas.microsoft.com/office/drawing/2014/main" id="{CDE4D24E-713F-4899-2A61-F32C14A3DF88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0380529" y="30464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4957" name="OTLSHAPE_SLM_217282147b5e401abd5d117a7d567e79_Date">
            <a:extLst>
              <a:ext uri="{FF2B5EF4-FFF2-40B4-BE49-F238E27FC236}">
                <a16:creationId xmlns:a16="http://schemas.microsoft.com/office/drawing/2014/main" id="{A52BFE84-EB5E-418F-6F11-DCC5F9DF1F09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355284" y="5730473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>
                <a:solidFill>
                  <a:srgbClr val="6F6F6F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4960" name="OTLSHAPE_SLM_217282147b5e401abd5d117a7d567e79_Title">
            <a:extLst>
              <a:ext uri="{FF2B5EF4-FFF2-40B4-BE49-F238E27FC236}">
                <a16:creationId xmlns:a16="http://schemas.microsoft.com/office/drawing/2014/main" id="{D316F8DF-D856-3230-4CFD-8B6201EAF1B4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9355284" y="5389435"/>
            <a:ext cx="711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Removes dislike count</a:t>
            </a:r>
          </a:p>
        </p:txBody>
      </p:sp>
      <p:sp>
        <p:nvSpPr>
          <p:cNvPr id="4966" name="OTLSHAPE_SLM_6f5e31ed49194531b998891026658ead_Date">
            <a:extLst>
              <a:ext uri="{FF2B5EF4-FFF2-40B4-BE49-F238E27FC236}">
                <a16:creationId xmlns:a16="http://schemas.microsoft.com/office/drawing/2014/main" id="{88554811-E434-C31F-2B20-0BF5E71B2019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0889856" y="3912277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>
                <a:solidFill>
                  <a:srgbClr val="6F6F6F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4967" name="OTLSHAPE_SLM_6f5e31ed49194531b998891026658ead_Title">
            <a:extLst>
              <a:ext uri="{FF2B5EF4-FFF2-40B4-BE49-F238E27FC236}">
                <a16:creationId xmlns:a16="http://schemas.microsoft.com/office/drawing/2014/main" id="{DB3E1472-3B2C-2712-9AAF-2A31943730E3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0889856" y="3571240"/>
            <a:ext cx="847442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Crackdown </a:t>
            </a:r>
          </a:p>
          <a:p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ad blockers</a:t>
            </a:r>
          </a:p>
        </p:txBody>
      </p:sp>
      <p:sp>
        <p:nvSpPr>
          <p:cNvPr id="4865" name="OTLSHAPE_M_40df1144ea504ae9aaf63194cec3a285_Shape"/>
          <p:cNvSpPr/>
          <p:nvPr>
            <p:custDataLst>
              <p:tags r:id="rId93"/>
            </p:custDataLst>
          </p:nvPr>
        </p:nvSpPr>
        <p:spPr>
          <a:xfrm rot="16200000">
            <a:off x="941055" y="137535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68" name="OTLSHAPE_M_bce64c567ef44a79b03257e96ed839ae_Shape"/>
          <p:cNvSpPr/>
          <p:nvPr>
            <p:custDataLst>
              <p:tags r:id="rId94"/>
            </p:custDataLst>
          </p:nvPr>
        </p:nvSpPr>
        <p:spPr>
          <a:xfrm flipV="1">
            <a:off x="3034185" y="2758440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75" name="OTLSHAPE_M_99c4a161a1c54303976a00efbae67e70_Shape"/>
          <p:cNvSpPr/>
          <p:nvPr>
            <p:custDataLst>
              <p:tags r:id="rId95"/>
            </p:custDataLst>
          </p:nvPr>
        </p:nvSpPr>
        <p:spPr>
          <a:xfrm flipV="1">
            <a:off x="6519754" y="2758440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79" name="OTLSHAPE_M_64ed9ba0157a45e69d7ea135b50e09fd_Shape"/>
          <p:cNvSpPr/>
          <p:nvPr>
            <p:custDataLst>
              <p:tags r:id="rId96"/>
            </p:custDataLst>
          </p:nvPr>
        </p:nvSpPr>
        <p:spPr>
          <a:xfrm flipV="1">
            <a:off x="4897285" y="2758440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98" name="OTLSHAPE_M_4831248813c24ae596fbfe9c23c37173_Shape"/>
          <p:cNvSpPr/>
          <p:nvPr>
            <p:custDataLst>
              <p:tags r:id="rId97"/>
            </p:custDataLst>
          </p:nvPr>
        </p:nvSpPr>
        <p:spPr>
          <a:xfrm flipV="1">
            <a:off x="3230149" y="2758440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09" name="OTLSHAPE_M_91d779e2d9dd4d0aac1e19feef0bf55e_Shape"/>
          <p:cNvSpPr/>
          <p:nvPr>
            <p:custDataLst>
              <p:tags r:id="rId98"/>
            </p:custDataLst>
          </p:nvPr>
        </p:nvSpPr>
        <p:spPr>
          <a:xfrm flipV="1">
            <a:off x="1650908" y="2758440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067" name="OTLSHAPE_M_8eb1e94f7bd74cd0a14ae9e2577c47f5_Shape"/>
          <p:cNvSpPr/>
          <p:nvPr>
            <p:custDataLst>
              <p:tags r:id="rId99"/>
            </p:custDataLst>
          </p:nvPr>
        </p:nvSpPr>
        <p:spPr>
          <a:xfrm flipV="1">
            <a:off x="8843947" y="2758440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40" name="OTLSHAPE_M_de3dabe334f246e28c7f982882c17b9a_Shape">
            <a:extLst>
              <a:ext uri="{FF2B5EF4-FFF2-40B4-BE49-F238E27FC236}">
                <a16:creationId xmlns:a16="http://schemas.microsoft.com/office/drawing/2014/main" id="{55C8E0C0-8464-D564-F1EC-A823B4571FA1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 flipV="1">
            <a:off x="1233043" y="2758440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5" name="OTLSHAPE_M_a7a6aabbf9a241dead0105d9c1dca8fa_Shape">
            <a:extLst>
              <a:ext uri="{FF2B5EF4-FFF2-40B4-BE49-F238E27FC236}">
                <a16:creationId xmlns:a16="http://schemas.microsoft.com/office/drawing/2014/main" id="{C2027975-B46A-0307-5988-88F8518C39CE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 flipV="1">
            <a:off x="9678236" y="2758440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M_fbe5e9da6e474220924171ce3e9946aa_Shape">
            <a:extLst>
              <a:ext uri="{FF2B5EF4-FFF2-40B4-BE49-F238E27FC236}">
                <a16:creationId xmlns:a16="http://schemas.microsoft.com/office/drawing/2014/main" id="{2693ECCD-FBCE-C06C-D5ED-B74C67679C7F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 flipV="1">
            <a:off x="10421747" y="2758440"/>
            <a:ext cx="228600" cy="254000"/>
          </a:xfrm>
          <a:prstGeom prst="triangl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7" name="OTLSHAPE_M_79cb1d6bea0c4efba0d54c3a3dc3007f_Shape">
            <a:extLst>
              <a:ext uri="{FF2B5EF4-FFF2-40B4-BE49-F238E27FC236}">
                <a16:creationId xmlns:a16="http://schemas.microsoft.com/office/drawing/2014/main" id="{FDB8EC88-6467-63DC-BDF9-84B1E3FEB0E6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 flipV="1">
            <a:off x="10270451" y="2758440"/>
            <a:ext cx="228600" cy="254000"/>
          </a:xfrm>
          <a:prstGeom prst="triangl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4" name="OTLSHAPE_M_c5156af2c87d478da83ee4bd3f3b9833_Shape">
            <a:extLst>
              <a:ext uri="{FF2B5EF4-FFF2-40B4-BE49-F238E27FC236}">
                <a16:creationId xmlns:a16="http://schemas.microsoft.com/office/drawing/2014/main" id="{12948A65-CB56-02C2-64AF-7562E1480A37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 flipV="1">
            <a:off x="10816557" y="2758440"/>
            <a:ext cx="228600" cy="254000"/>
          </a:xfrm>
          <a:prstGeom prst="triangl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2" name="OTLSHAPE_M_40df1144ea504ae9aaf63194cec3a285_Title"/>
          <p:cNvSpPr txBox="1"/>
          <p:nvPr>
            <p:custDataLst>
              <p:tags r:id="rId105"/>
            </p:custDataLst>
          </p:nvPr>
        </p:nvSpPr>
        <p:spPr>
          <a:xfrm>
            <a:off x="1137905" y="1241519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12" dirty="0">
                <a:solidFill>
                  <a:schemeClr val="dk1"/>
                </a:solidFill>
                <a:latin typeface="Calibri" panose="020F0502020204030204" pitchFamily="34" charset="0"/>
              </a:rPr>
              <a:t>YouTube.com registered</a:t>
            </a:r>
          </a:p>
        </p:txBody>
      </p:sp>
      <p:sp>
        <p:nvSpPr>
          <p:cNvPr id="4963" name="OTLSHAPE_M_40df1144ea504ae9aaf63194cec3a285_Date"/>
          <p:cNvSpPr txBox="1"/>
          <p:nvPr>
            <p:custDataLst>
              <p:tags r:id="rId106"/>
            </p:custDataLst>
          </p:nvPr>
        </p:nvSpPr>
        <p:spPr>
          <a:xfrm>
            <a:off x="1137905" y="1437438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4866" name="OTLSHAPE_M_bce64c567ef44a79b03257e96ed839ae_Title"/>
          <p:cNvSpPr txBox="1"/>
          <p:nvPr>
            <p:custDataLst>
              <p:tags r:id="rId107"/>
            </p:custDataLst>
          </p:nvPr>
        </p:nvSpPr>
        <p:spPr>
          <a:xfrm>
            <a:off x="2704810" y="1728793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Peabody Award</a:t>
            </a:r>
          </a:p>
        </p:txBody>
      </p:sp>
      <p:sp>
        <p:nvSpPr>
          <p:cNvPr id="4867" name="OTLSHAPE_M_bce64c567ef44a79b03257e96ed839ae_Date"/>
          <p:cNvSpPr txBox="1"/>
          <p:nvPr>
            <p:custDataLst>
              <p:tags r:id="rId108"/>
            </p:custDataLst>
          </p:nvPr>
        </p:nvSpPr>
        <p:spPr>
          <a:xfrm>
            <a:off x="2993968" y="1924711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4873" name="OTLSHAPE_M_99c4a161a1c54303976a00efbae67e70_Title"/>
          <p:cNvSpPr txBox="1"/>
          <p:nvPr>
            <p:custDataLst>
              <p:tags r:id="rId109"/>
            </p:custDataLst>
          </p:nvPr>
        </p:nvSpPr>
        <p:spPr>
          <a:xfrm>
            <a:off x="5819052" y="1829066"/>
            <a:ext cx="163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Buys $215 million office park</a:t>
            </a:r>
            <a:endParaRPr lang="ro-RO" sz="11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74" name="OTLSHAPE_M_99c4a161a1c54303976a00efbae67e70_Date"/>
          <p:cNvSpPr txBox="1"/>
          <p:nvPr>
            <p:custDataLst>
              <p:tags r:id="rId110"/>
            </p:custDataLst>
          </p:nvPr>
        </p:nvSpPr>
        <p:spPr>
          <a:xfrm>
            <a:off x="6479537" y="202498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4877" name="OTLSHAPE_M_64ed9ba0157a45e69d7ea135b50e09fd_Title"/>
          <p:cNvSpPr txBox="1"/>
          <p:nvPr>
            <p:custDataLst>
              <p:tags r:id="rId111"/>
            </p:custDataLst>
          </p:nvPr>
        </p:nvSpPr>
        <p:spPr>
          <a:xfrm>
            <a:off x="4379930" y="2198066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First 1 billion-hit video</a:t>
            </a:r>
            <a:endParaRPr lang="ro-RO" sz="11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78" name="OTLSHAPE_M_64ed9ba0157a45e69d7ea135b50e09fd_Date"/>
          <p:cNvSpPr txBox="1"/>
          <p:nvPr>
            <p:custDataLst>
              <p:tags r:id="rId112"/>
            </p:custDataLst>
          </p:nvPr>
        </p:nvSpPr>
        <p:spPr>
          <a:xfrm>
            <a:off x="4857069" y="239398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4893" name="OTLSHAPE_M_4831248813c24ae596fbfe9c23c37173_Title"/>
          <p:cNvSpPr txBox="1"/>
          <p:nvPr>
            <p:custDataLst>
              <p:tags r:id="rId113"/>
            </p:custDataLst>
          </p:nvPr>
        </p:nvSpPr>
        <p:spPr>
          <a:xfrm>
            <a:off x="2817039" y="2225066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1 billion views/day</a:t>
            </a:r>
          </a:p>
        </p:txBody>
      </p:sp>
      <p:sp>
        <p:nvSpPr>
          <p:cNvPr id="4894" name="OTLSHAPE_M_4831248813c24ae596fbfe9c23c37173_Date"/>
          <p:cNvSpPr txBox="1"/>
          <p:nvPr>
            <p:custDataLst>
              <p:tags r:id="rId114"/>
            </p:custDataLst>
          </p:nvPr>
        </p:nvSpPr>
        <p:spPr>
          <a:xfrm>
            <a:off x="3189932" y="242098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>
                <a:solidFill>
                  <a:srgbClr val="6F6F6F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4900" name="OTLSHAPE_M_91d779e2d9dd4d0aac1e19feef0bf55e_Title"/>
          <p:cNvSpPr txBox="1"/>
          <p:nvPr>
            <p:custDataLst>
              <p:tags r:id="rId115"/>
            </p:custDataLst>
          </p:nvPr>
        </p:nvSpPr>
        <p:spPr>
          <a:xfrm>
            <a:off x="1210006" y="2234066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100" spc="-4">
                <a:solidFill>
                  <a:schemeClr val="dk1"/>
                </a:solidFill>
                <a:latin typeface="Calibri" panose="020F0502020204030204" pitchFamily="34" charset="0"/>
              </a:rPr>
              <a:t>Acquired by Google</a:t>
            </a:r>
          </a:p>
        </p:txBody>
      </p:sp>
      <p:sp>
        <p:nvSpPr>
          <p:cNvPr id="4901" name="OTLSHAPE_M_91d779e2d9dd4d0aac1e19feef0bf55e_Date"/>
          <p:cNvSpPr txBox="1"/>
          <p:nvPr>
            <p:custDataLst>
              <p:tags r:id="rId116"/>
            </p:custDataLst>
          </p:nvPr>
        </p:nvSpPr>
        <p:spPr>
          <a:xfrm>
            <a:off x="1610691" y="242998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5061" name="OTLSHAPE_M_8eb1e94f7bd74cd0a14ae9e2577c47f5_Title"/>
          <p:cNvSpPr txBox="1"/>
          <p:nvPr>
            <p:custDataLst>
              <p:tags r:id="rId117"/>
            </p:custDataLst>
          </p:nvPr>
        </p:nvSpPr>
        <p:spPr>
          <a:xfrm>
            <a:off x="8394874" y="2099066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Removes categories</a:t>
            </a:r>
            <a:endParaRPr lang="ro-RO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62" name="OTLSHAPE_M_8eb1e94f7bd74cd0a14ae9e2577c47f5_Date"/>
          <p:cNvSpPr txBox="1"/>
          <p:nvPr>
            <p:custDataLst>
              <p:tags r:id="rId118"/>
            </p:custDataLst>
          </p:nvPr>
        </p:nvSpPr>
        <p:spPr>
          <a:xfrm>
            <a:off x="8803730" y="229498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>
                <a:solidFill>
                  <a:srgbClr val="6F6F6F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4929" name="OTLSHAPE_M_de3dabe334f246e28c7f982882c17b9a_Title">
            <a:extLst>
              <a:ext uri="{FF2B5EF4-FFF2-40B4-BE49-F238E27FC236}">
                <a16:creationId xmlns:a16="http://schemas.microsoft.com/office/drawing/2014/main" id="{0666C357-8317-FC39-A069-DDE5277D634D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944732" y="1737793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Official launch</a:t>
            </a:r>
          </a:p>
        </p:txBody>
      </p:sp>
      <p:sp>
        <p:nvSpPr>
          <p:cNvPr id="4938" name="OTLSHAPE_M_de3dabe334f246e28c7f982882c17b9a_Date">
            <a:extLst>
              <a:ext uri="{FF2B5EF4-FFF2-40B4-BE49-F238E27FC236}">
                <a16:creationId xmlns:a16="http://schemas.microsoft.com/office/drawing/2014/main" id="{B1B6D218-4D64-170E-2C9C-7221A726A81B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192826" y="1933711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0">
                <a:solidFill>
                  <a:srgbClr val="6F6F6F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4952" name="OTLSHAPE_M_a7a6aabbf9a241dead0105d9c1dca8fa_Title">
            <a:extLst>
              <a:ext uri="{FF2B5EF4-FFF2-40B4-BE49-F238E27FC236}">
                <a16:creationId xmlns:a16="http://schemas.microsoft.com/office/drawing/2014/main" id="{499B9536-DD88-A9A2-26A7-779C78D639FD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8764153" y="669067"/>
            <a:ext cx="205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spc="-2">
                <a:solidFill>
                  <a:schemeClr val="dk1"/>
                </a:solidFill>
                <a:latin typeface="Calibri" panose="020F0502020204030204" pitchFamily="34" charset="0"/>
              </a:rPr>
              <a:t>Second most popular social network</a:t>
            </a:r>
            <a:endParaRPr lang="en-US" sz="11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53" name="OTLSHAPE_M_a7a6aabbf9a241dead0105d9c1dca8fa_Date">
            <a:extLst>
              <a:ext uri="{FF2B5EF4-FFF2-40B4-BE49-F238E27FC236}">
                <a16:creationId xmlns:a16="http://schemas.microsoft.com/office/drawing/2014/main" id="{35A7EBCE-8D95-A011-3A97-CC0CCF72BA2A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9650888" y="86498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>
                <a:solidFill>
                  <a:srgbClr val="6F6F6F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42" name="OTLSHAPE_M_fbe5e9da6e474220924171ce3e9946aa_Title">
            <a:extLst>
              <a:ext uri="{FF2B5EF4-FFF2-40B4-BE49-F238E27FC236}">
                <a16:creationId xmlns:a16="http://schemas.microsoft.com/office/drawing/2014/main" id="{6D1E316A-BC72-5540-3337-39049867B654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9719797" y="1173406"/>
            <a:ext cx="163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2">
                <a:solidFill>
                  <a:schemeClr val="dk1"/>
                </a:solidFill>
                <a:latin typeface="Calibri" panose="020F0502020204030204" pitchFamily="34" charset="0"/>
              </a:rPr>
              <a:t>Shorts &gt;50 billion daily views</a:t>
            </a:r>
            <a:endParaRPr lang="en-US" sz="11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M_fbe5e9da6e474220924171ce3e9946aa_Date">
            <a:extLst>
              <a:ext uri="{FF2B5EF4-FFF2-40B4-BE49-F238E27FC236}">
                <a16:creationId xmlns:a16="http://schemas.microsoft.com/office/drawing/2014/main" id="{809931B9-63E2-E305-4A17-06F45983E881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0381530" y="136932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0">
                <a:solidFill>
                  <a:srgbClr val="6F6F6F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4941" name="OTLSHAPE_M_79cb1d6bea0c4efba0d54c3a3dc3007f_Title">
            <a:extLst>
              <a:ext uri="{FF2B5EF4-FFF2-40B4-BE49-F238E27FC236}">
                <a16:creationId xmlns:a16="http://schemas.microsoft.com/office/drawing/2014/main" id="{821F8B1B-3601-BC79-3BAB-12826C011628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9453269" y="1669680"/>
            <a:ext cx="186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Susan Wojcicki (CEO) steps down</a:t>
            </a:r>
          </a:p>
        </p:txBody>
      </p:sp>
      <p:sp>
        <p:nvSpPr>
          <p:cNvPr id="4946" name="OTLSHAPE_M_79cb1d6bea0c4efba0d54c3a3dc3007f_Date">
            <a:extLst>
              <a:ext uri="{FF2B5EF4-FFF2-40B4-BE49-F238E27FC236}">
                <a16:creationId xmlns:a16="http://schemas.microsoft.com/office/drawing/2014/main" id="{658F5B59-1F7A-81E8-D6E5-06386706A6E2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0230234" y="1865599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0">
                <a:solidFill>
                  <a:srgbClr val="6F6F6F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4948" name="OTLSHAPE_M_c5156af2c87d478da83ee4bd3f3b9833_Title">
            <a:extLst>
              <a:ext uri="{FF2B5EF4-FFF2-40B4-BE49-F238E27FC236}">
                <a16:creationId xmlns:a16="http://schemas.microsoft.com/office/drawing/2014/main" id="{845FCAC0-FE05-E9F6-583E-B31594486C1F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0691462" y="1982548"/>
            <a:ext cx="482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Focuses on AI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49" name="OTLSHAPE_M_c5156af2c87d478da83ee4bd3f3b9833_Date">
            <a:extLst>
              <a:ext uri="{FF2B5EF4-FFF2-40B4-BE49-F238E27FC236}">
                <a16:creationId xmlns:a16="http://schemas.microsoft.com/office/drawing/2014/main" id="{0B5425FD-53E3-AEFE-452B-8C9AF83F74DD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0776340" y="234898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0">
                <a:solidFill>
                  <a:srgbClr val="6F6F6F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4950" name="TextBox 4949">
            <a:extLst>
              <a:ext uri="{FF2B5EF4-FFF2-40B4-BE49-F238E27FC236}">
                <a16:creationId xmlns:a16="http://schemas.microsoft.com/office/drawing/2014/main" id="{B6DE4B03-D85F-8E46-F100-0CF2283B7B0B}"/>
              </a:ext>
            </a:extLst>
          </p:cNvPr>
          <p:cNvSpPr txBox="1"/>
          <p:nvPr/>
        </p:nvSpPr>
        <p:spPr>
          <a:xfrm>
            <a:off x="4223959" y="78536"/>
            <a:ext cx="282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YouTube history timeline</a:t>
            </a:r>
          </a:p>
        </p:txBody>
      </p:sp>
      <p:pic>
        <p:nvPicPr>
          <p:cNvPr id="40" name="Picture 39" descr="Icon&#10;&#10;Description automatically generated">
            <a:extLst>
              <a:ext uri="{FF2B5EF4-FFF2-40B4-BE49-F238E27FC236}">
                <a16:creationId xmlns:a16="http://schemas.microsoft.com/office/drawing/2014/main" id="{E053277C-B965-08B0-69EF-2CDE7D91EED0}"/>
              </a:ext>
            </a:extLst>
          </p:cNvPr>
          <p:cNvPicPr>
            <a:picLocks noChangeAspect="1"/>
          </p:cNvPicPr>
          <p:nvPr/>
        </p:nvPicPr>
        <p:blipFill>
          <a:blip r:embed="rId1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835" y="6110963"/>
            <a:ext cx="1576667" cy="2172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509345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0YjIxZDUwNC04MTI1LTQ5MTQtYmFmYS1lZGYxYWY2ODEwZmYiLCJJbmRleCI6MCwiR3JvdXBJZCI6ImI3YmZhZDg0LTI0NzItNDM0Mi1hOWM1LTc1ZjAzZjMzNjJjMSIsIlRpdGxlIjoiRmlsdGVyaW5nIGxhdW5jaGVkIiwiRGF0ZVRpbWUiOiIyMDA2LTA4LTI0VDIzOjU5OjAwIiwiUGVyY2VudGFnZUNvbXBsZXRlIjpudWxsLCJOb3RlIjpudWxsLCJTdHlsZSI6eyIkaWQiOiI2IiwiVGl0bGVQb3NpdGlvbiI6IkxlZnQiLCJEYXRlUG9zaXRpb24iOiJMZWZ0IiwiU2hhcGVUeXBlIjoyLCJTaGFwZVNpemUiOjEsIlNwYWNpbmciOjU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MjQ0LCJHIjowLCJCIjowfX0sIklzVmlzaWJsZSI6dHJ1ZSwiV2lkdGgiOjEzLjAsIkhlaWdodCI6MTMuMCwiQm9yZGVyU3R5bGUiOm51bGwsIlBhcmVudFN0eWxlIjpudWxsfSwiVGl0bGVTdHlsZSI6eyIkaWQiOiIxMiIsIkZvbnRTZXR0aW5ncyI6eyIkaWQiOiIxMyIsIkZvbnRTaXplIjoxMSwiRm9udE5hbWUiOiJDYWxpYnJpIiwiSXNCb2xkIjpmYWxzZSwiSXNJdGFsaWMiOmZhbHNlLCJJc1VuZGVybGluZWQiOmZhbHNlLCJQYXJlbnRTdHlsZSI6bnVsbH0sIkF1dG9TaXplIjoyLCJGb3JlZ3JvdW5kIjp7IiRpZCI6IjE0IiwiQ29sb3IiOnsiJGlkIjoiMTUiLCJBIjoyNTUsIlIiOjAsIkciOjAsIkIiOjB9fSwiTWF4V2lkdGgiOjYxLjU1MTQ2OTgxNjI3Mjk1NiwiTWF4SGVpZ2h0IjoiSW5maW5pdHkiLCJTbWFydEZvcmVncm91bmRJc0FjdGl2ZSI6ZmFsc2UsIkhvcml6b250YWxBbGlnbm1lbnQiOjIsIlZlcnRpY2FsQWxpZ25tZW50IjowLCJTbWFydEZvcmVncm91bmQiOm51bGwsIkJhY2tncm91bmRGaWxsVHlwZSI6MCwiTWFyZ2luIjp7IiRpZCI6IjE2IiwiVG9wIjowLjAsIkxlZnQiOjAuMCwiUmlnaHQiOjAuMCwiQm90dG9tIjowLjB9LCJQYWRkaW5nIjp7IiRpZCI6IjE3IiwiVG9wIjowLjAsIkxlZnQiOjAuMCwiUmlnaHQiOjAuMCwiQm90dG9tIjowLjB9LCJCYWNrZ3JvdW5kIjp7IiRpZCI6IjE4IiwiQ29sb3IiOnsiJGlkIjoiMTkiLCJBIjowLCJSIjoyNTUsIkciOjI1NSwiQiI6MjU1fX0sIklzVmlzaWJsZSI6dHJ1ZSwiV2lkdGgiOjAuMCwiSGVpZ2h0IjowLjAsIkJvcmRlclN0eWxlIjpudWxsLCJQYXJlbnRTdHlsZSI6bnVsbH0sIkRhdGVTdHlsZSI6eyIkaWQiOiIyMCIsIkZvbnRTZXR0aW5ncyI6eyIkaWQiOiIyMSIsIkZvbnRTaXplIjoxMSwiRm9udE5hbWUiOiJDYWxpYnJpIiwiSXNCb2xkIjpmYWxzZSwiSXNJdGFsaWMiOmZhbHNlLCJJc1VuZGVybGluZWQiOmZhbHNlLCJQYXJlbnRTdHlsZSI6bnVsbH0sIkF1dG9TaXplIjowLCJGb3JlZ3JvdW5kIjp7IiRpZCI6IjIyIiwiQ29sb3IiOnsiJGlkIjoiMjMiLCJBIjoyNTUsIlIiOjExMSwiRyI6MTExLCJCIjoxMTF9fSwiTWF4V2lkdGgiOjIwMC4wLCJNYXhIZWlnaHQiOiJJbmZpbml0eSIsIlNtYXJ0Rm9yZWdyb3VuZElzQWN0aXZlIjpmYWxzZSwiSG9yaXpvbnRhbEFsaWdubWVudCI6MiwiVmVydGljYWxBbGlnbm1lbnQiOjAsIlNtYXJ0Rm9yZWdyb3VuZCI6bnVsbCwiQmFja2dyb3VuZEZpbGxUeXBlIjowLCJNYXJnaW4iOnsiJGlkIjoiMjQiLCJUb3AiOjAuMCwiTGVmdCI6MC4wLCJSaWdodCI6MC4wLCJCb3R0b20iOjAuMH0sIlBhZGRpbmciOnsiJGlkIjoiMjUiLCJUb3AiOjAuMCwiTGVmdCI6MC4wLCJSaWdodCI6MC4wLCJCb3R0b20iOjAuMH0sIkJhY2tncm91bmQiOnsiJGlkIjoiMjYiLCJDb2xvciI6eyIkaWQiOiIyNyIsIkEiOjAsIlIiOjI1NSwiRyI6MjU1LCJCIjoyNTV9fSwiSXNWaXNpYmxlIjp0cnVlLCJXaWR0aCI6MC4wLCJIZWlnaHQiOjAuMCwiQm9yZGVyU3R5bGUiOm51bGwsIlBhcmVudFN0eWxlIjpudWxsfSwiRGF0ZUZvcm1hdCI6eyIkaWQiOiIy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iLCJEYXRlUGFydElzVmlzaWJsZSI6dHJ1ZSwiVGltZVBhcnRJc1Zpc2libGUiOmZhbHNlfX0sIldlZWtOdW1iZXJpbmciOnsiJGlkIjoiMzAiLCJGb3JtYXQiOjAsIklzVmlzaWJsZSI6ZmFsc2UsIkxhc3RLbm93blZpc2liaWxpdHlTdGF0ZSI6ZmFsc2V9LCJJc1Zpc2libGUiOnRydWUsIlBhcmVudFN0eWxlIjpudWxsfSwiSHlwZXJsaW5rIjpudWxsLCJJbXBvcnRJZCI6IkZpbHRlcmluZyBsYXVuY2hlZCJ9LHsiJGlkIjoiMzEiLCJJZCI6IjRkZjcxZmYzLTU3MTMtNDMzZC05MDNmLTMwNGRjZjNkOTA3MyIsIkluZGV4IjoxLCJHcm91cElkIjoiOWU5OWRkMzctNjRiZi00MWIzLWJlMmItNWZlMzNlNzVlYjJkIiwiVGl0bGUiOiJJbi12aWRlbyBhZHMiLCJEYXRlVGltZSI6IjIwMDctMDgtMDFUMjM6NTk6MDAiLCJQZXJjZW50YWdlQ29tcGxldGUiOm51bGwsIk5vdGUiOm51bGwsIlN0eWxlIjp7IiRpZCI6IjMyIiwiVGl0bGVQb3NpdGlvbiI6IlJpZ2h0IiwiRGF0ZVBvc2l0aW9uIjoiUmlnaHQiLCJTaGFwZVR5cGUiOjIsIlNoYXBlU2l6ZSI6MSwiU3BhY2luZyI6NSwiU2hhcGVTdHlsZSI6eyIkaWQiOiIzMyIsIk1hcmdpbiI6eyIkaWQiOiIzNCIsIlRvcCI6MC4wLCJMZWZ0IjowLjAsIlJpZ2h0IjowLjAsIkJvdHRvbSI6MC4wfSwiUGFkZGluZyI6eyIkaWQiOiIzNSIsIlRvcCI6MC4wLCJMZWZ0IjowLjAsIlJpZ2h0IjowLjAsIkJvdHRvbSI6MC4wfSwiQmFja2dyb3VuZCI6eyIkaWQiOiIzNiIsIkNvbG9yIjp7IiRpZCI6IjM3IiwiQSI6MjU1LCJSIjoyNDQsIkciOjAsIkIiOjB9fSwiSXNWaXNpYmxlIjp0cnVlLCJXaWR0aCI6MTMuMCwiSGVpZ2h0IjoxMy4wLCJCb3JkZXJTdHlsZSI6bnVsbCwiUGFyZW50U3R5bGUiOm51bGx9LCJUaXRsZVN0eWxlIjp7IiRpZCI6IjM4IiwiRm9udFNldHRpbmdzIjp7IiRpZCI6IjM5IiwiRm9udFNpemUiOjExLCJGb250TmFtZSI6IkNhbGlicmkiLCJJc0JvbGQiOmZhbHNlLCJJc0l0YWxpYyI6ZmFsc2UsIklzVW5kZXJsaW5lZCI6ZmFsc2UsIlBhcmVudFN0eWxlIjpudWxsfSwiQXV0b1NpemUiOjAsIkZvcmVncm91bmQiOnsiJGlkIjoiNDAiLCJDb2xvciI6eyIkaWQiOiI0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MiIsIlRvcCI6MC4wLCJMZWZ0IjowLjAsIlJpZ2h0IjowLjAsIkJvdHRvbSI6MC4wfSwiUGFkZGluZyI6eyIkaWQiOiI0MyIsIlRvcCI6MC4wLCJMZWZ0IjowLjAsIlJpZ2h0IjowLjAsIkJvdHRvbSI6MC4wfSwiQmFja2dyb3VuZCI6eyIkaWQiOiI0NCIsIkNvbG9yIjp7IiRpZCI6IjQ1IiwiQSI6MCwiUiI6MjU1LCJHIjoyNTUsIkIiOjI1NX19LCJJc1Zpc2libGUiOnRydWUsIldpZHRoIjowLjAsIkhlaWdodCI6MC4wLCJCb3JkZXJTdHlsZSI6bnVsbCwiUGFyZW50U3R5bGUiOm51bGx9LCJEYXRlU3R5bGUiOnsiJGlkIjoiNDYiLCJGb250U2V0dGluZ3MiOnsiJGlkIjoiNDciLCJGb250U2l6ZSI6MTEsIkZvbnROYW1lIjoiQ2FsaWJyaSIsIklzQm9sZCI6ZmFsc2UsIklzSXRhbGljIjpmYWxzZSwiSXNVbmRlcmxpbmVkIjpmYWxzZSwiUGFyZW50U3R5bGUiOm51bGx9LCJBdXRvU2l6ZSI6MCwiRm9yZWdyb3VuZCI6eyIkaWQiOiI0OCIsIkNvbG9yIjp7IiRpZCI6IjQ5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GlkIjoiNTMiLCJBIjowLCJSIjoyNTUsIkciOjI1NSwiQiI6MjU1fX0sIklzVmlzaWJsZSI6dHJ1ZSwiV2lkdGgiOjAuMCwiSGVpZ2h0IjowLjAsIkJvcmRlclN0eWxlIjpudWxsLCJQYXJlbnRTdHlsZSI6bnVsbH0sIkRhdGVGb3JtYXQiOnsiJGlkIjoiN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IiwiRGF0ZVBhcnRJc1Zpc2libGUiOnRydWUsIlRpbWVQYXJ0SXNWaXNpYmxlIjpmYWxzZX19LCJXZWVrTnVtYmVyaW5nIjp7IiRpZCI6IjU2IiwiRm9ybWF0IjowLCJJc1Zpc2libGUiOmZhbHNlLCJMYXN0S25vd25WaXNpYmlsaXR5U3RhdGUiOmZhbHNlfSwiSXNWaXNpYmxlIjp0cnVlLCJQYXJlbnRTdHlsZSI6bnVsbH0sIkh5cGVybGluayI6bnVsbCwiSW1wb3J0SWQiOiJJbi12aWRlbyBhZHMifSx7IiRpZCI6IjU3IiwiSWQiOiJjMGZiOGZhZi0xYzZiLTRiNDktYTU2Yi0zMmVjMmZkZmUwYTQiLCJJbmRleCI6MiwiR3JvdXBJZCI6bnVsbCwiVGl0bGUiOiJUdXJrZXkgYmFucyBZb3VUdWJlICgybmQgdGltZSkiLCJEYXRlVGltZSI6IjIwMTQtMDMtMDFUMjM6NTk6MDAiLCJQZXJjZW50YWdlQ29tcGxldGUiOm51bGwsIk5vdGUiOm51bGwsIlN0eWxlIjp7IiRpZCI6IjU4IiwiVGl0bGVQb3NpdGlvbiI6IlJpZ2h0IiwiRGF0ZVBvc2l0aW9uIjoiUmlnaHQiLCJTaGFwZVR5cGUiOjIsIlNoYXBlU2l6ZSI6MSwiU3BhY2luZyI6NSwiU2hhcGVTdHlsZSI6eyIkaWQiOiI1OSIsIk1hcmdpbiI6eyIkaWQiOiI2MCIsIlRvcCI6MC4wLCJMZWZ0IjowLjAsIlJpZ2h0IjowLjAsIkJvdHRvbSI6MC4wfSwiUGFkZGluZyI6eyIkaWQiOiI2MSIsIlRvcCI6MC4wLCJMZWZ0IjowLjAsIlJpZ2h0IjowLjAsIkJvdHRvbSI6MC4wfSwiQmFja2dyb3VuZCI6eyIkaWQiOiI2MiIsIkNvbG9yIjp7IiRpZCI6IjYzIiwiQSI6MjU1LCJSIjoyNDQsIkciOjAsIkIiOjB9fSwiSXNWaXNpYmxlIjp0cnVlLCJXaWR0aCI6MTMuMCwiSGVpZ2h0IjoxMy4wLCJCb3JkZXJTdHlsZSI6eyIkaWQiOiI2NCIsIkxpbmVDb2xvciI6bnVsbCwiTGluZVdlaWdodCI6MC4wLCJMaW5lVHlwZSI6MCwiUGFyZW50U3R5bGUiOm51bGx9LCJQYXJlbnRTdHlsZSI6bnVsbH0sIlRpdGxlU3R5bGUiOnsiJGlkIjoiNjUiLCJGb250U2V0dGluZ3MiOnsiJGlkIjoiNjYiLCJGb250U2l6ZSI6MTEsIkZvbnROYW1lIjoiQ2FsaWJyaSIsIklzQm9sZCI6ZmFsc2UsIklzSXRhbGljIjpmYWxzZSwiSXNVbmRlcmxpbmVkIjpmYWxzZSwiUGFyZW50U3R5bGUiOm51bGx9LCJBdXRvU2l6ZSI6MiwiRm9yZWdyb3VuZCI6eyIkaWQiOiI2NyIsIkNvbG9yIjp7IiRpZCI6IjY4IiwiQSI6MjU1LCJSIjowLCJHIjowLCJCIjowfX0sIk1heFdpZHRoIjoxMDkuMTIyOTEzMzg1ODI2NzQsIk1heEhlaWdodCI6IkluZmluaXR5IiwiU21hcnRGb3JlZ3JvdW5kSXNBY3RpdmUiOmZhbHNlLCJIb3Jpem9udGFsQWxpZ25tZW50IjowLCJWZXJ0aWNhbEFsaWdubWVudCI6MCwiU21hcnRGb3JlZ3JvdW5kIjpudWxsLCJCYWNrZ3JvdW5kRmlsbFR5cGUiOjAsIk1hcmdpbiI6eyIkaWQiOiI2OSIsIlRvcCI6MC4wLCJMZWZ0IjowLjAsIlJpZ2h0IjowLjAsIkJvdHRvbSI6MC4wfSwiUGFkZGluZyI6eyIkaWQiOiI3MCIsIlRvcCI6MC4wLCJMZWZ0IjowLjAsIlJpZ2h0IjowLjAsIkJvdHRvbSI6MC4wfSwiQmFja2dyb3VuZCI6eyIkaWQiOiI3MSIsIkNvbG9yIjp7IiRpZCI6IjcyIiwiQSI6MCwiUiI6MjU1LCJHIjoyNTUsIkIiOjI1NX19LCJJc1Zpc2libGUiOnRydWUsIldpZHRoIjowLjAsIkhlaWdodCI6MC4wLCJCb3JkZXJTdHlsZSI6bnVsbCwiUGFyZW50U3R5bGUiOm51bGx9LCJEYXRlU3R5bGUiOnsiJGlkIjoiNzMiLCJGb250U2V0dGluZ3MiOnsiJGlkIjoiNzQiLCJGb250U2l6ZSI6MTEsIkZvbnROYW1lIjoiQ2FsaWJyaSIsIklzQm9sZCI6ZmFsc2UsIklzSXRhbGljIjpmYWxzZSwiSXNVbmRlcmxpbmVkIjpmYWxzZSwiUGFyZW50U3R5bGUiOm51bGx9LCJBdXRvU2l6ZSI6MCwiRm9yZWdyb3VuZCI6eyIkaWQiOiI3NSIsIkNvbG9yIjp7IiRpZCI6Ijc2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c3IiwiVG9wIjowLjAsIkxlZnQiOjAuMCwiUmlnaHQiOjAuMCwiQm90dG9tIjowLjB9LCJQYWRkaW5nIjp7IiRpZCI6Ijc4IiwiVG9wIjowLjAsIkxlZnQiOjAuMCwiUmlnaHQiOjAuMCwiQm90dG9tIjowLjB9LCJCYWNrZ3JvdW5kIjp7IiRpZCI6Ijc5IiwiQ29sb3IiOnsiJGlkIjoiODAiLCJBIjowLCJSIjoyNTUsIkciOjI1NSwiQiI6MjU1fX0sIklzVmlzaWJsZSI6dHJ1ZSwiV2lkdGgiOjAuMCwiSGVpZ2h0IjowLjAsIkJvcmRlclN0eWxlIjpudWxsLCJQYXJlbnRTdHlsZSI6bnVsbH0sIkRhdGVGb3JtYXQiOnsiJGlkIjoiO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yIiwiRGF0ZVBhcnRJc1Zpc2libGUiOnRydWUsIlRpbWVQYXJ0SXNWaXNpYmxlIjpmYWxzZX19LCJXZWVrTnVtYmVyaW5nIjp7IiRpZCI6IjgzIiwiRm9ybWF0IjowLCJJc1Zpc2libGUiOmZhbHNlLCJMYXN0S25vd25WaXNpYmlsaXR5U3RhdGUiOmZhbHNlfSwiSXNWaXNpYmxlIjp0cnVlLCJQYXJlbnRTdHlsZSI6bnVsbH0sIkh5cGVybGluayI6bnVsbCwiSW1wb3J0SWQiOiJUdXJrZXkgYmFucyBZb3VUdWJlIGZvciB0aGUgc2Vjb25kIHRpbWUifSx7IiRpZCI6Ijg0IiwiSWQiOiJlMzU4YjRmYi0yZDZmLTRhMGItOGY2MC0xNzI5NDk0ZWNmMTIiLCJJbmRleCI6MywiR3JvdXBJZCI6bnVsbCwiVGl0bGUiOiJWaWRlbyBSZWFjaCBhZHZlcnRpc2luZyBwbGF0Zm9ybSIsIkRhdGVUaW1lIjoiMjAxOC0xMC0wMVQyMzo1OTowMCIsIlBlcmNlbnRhZ2VDb21wbGV0ZSI6bnVsbCwiTm90ZSI6bnVsbCwiU3R5bGUiOnsiJGlkIjoiODUiLCJUaXRsZVBvc2l0aW9uIjoiUmlnaHQiLCJEYXRlUG9zaXRpb24iOiJSaWdodCIsIlNoYXBlVHlwZSI6MiwiU2hhcGVTaXplIjoxLCJTcGFjaW5nIjo1LCJTaGFwZVN0eWxlIjp7IiRpZCI6Ijg2IiwiTWFyZ2luIjp7IiRpZCI6Ijg3IiwiVG9wIjowLjAsIkxlZnQiOjAuMCwiUmlnaHQiOjAuMCwiQm90dG9tIjowLjB9LCJQYWRkaW5nIjp7IiRpZCI6Ijg4IiwiVG9wIjowLjAsIkxlZnQiOjAuMCwiUmlnaHQiOjAuMCwiQm90dG9tIjowLjB9LCJCYWNrZ3JvdW5kIjp7IiRpZCI6Ijg5IiwiQ29sb3IiOnsiJGlkIjoiOTAiLCJBIjoyNTUsIlIiOjI0NCwiRyI6MCwiQiI6MH19LCJJc1Zpc2libGUiOnRydWUsIldpZHRoIjoxMy4wLCJIZWlnaHQiOjEzLjAsIkJvcmRlclN0eWxlIjp7IiRpZCI6IjkxIiwiTGluZUNvbG9yIjp7IiRpZCI6IjkyIiwiJHR5cGUiOiJOTFJFLkNvbW1vbi5Eb20uU29saWRDb2xvckJydXNoLCBOTFJFLkNvbW1vbiIsIkNvbG9yIjp7IiRpZCI6IjkzIiwiQSI6MjU1LCJSIjoyNTUsIkciOjAsIkIiOjB9fSwiTGluZVdlaWdodCI6MC4wLCJMaW5lVHlwZSI6MCwiUGFyZW50U3R5bGUiOm51bGx9LCJQYXJlbnRTdHlsZSI6bnVsbH0sIlRpdGxlU3R5bGUiOnsiJGlkIjoiOTQiLCJGb250U2V0dGluZ3MiOnsiJGlkIjoiOTUiLCJGb250U2l6ZSI6MTEsIkZvbnROYW1lIjoiQ2FsaWJyaSIsIklzQm9sZCI6ZmFsc2UsIklzSXRhbGljIjpmYWxzZSwiSXNVbmRlcmxpbmVkIjpmYWxzZSwiUGFyZW50U3R5bGUiOm51bGx9LCJBdXRvU2l6ZSI6MiwiRm9yZWdyb3VuZCI6eyIkaWQiOiI5NiIsIkNvbG9yIjp7IiRpZCI6Ijk3IiwiQSI6MjU1LCJSIjowLCJHIjowLCJCIjowfX0sIk1heFdpZHRoIjoxMDQuNTI0OTg2ODc2NjQwNDcsIk1heEhlaWdodCI6IkluZmluaXR5IiwiU21hcnRGb3JlZ3JvdW5kSXNBY3RpdmUiOmZhbHNlLCJIb3Jpem9udGFsQWxpZ25tZW50IjowLCJWZXJ0aWNhbEFsaWdubWVudCI6MCwiU21hcnRGb3JlZ3JvdW5kIjpudWxsLCJCYWNrZ3JvdW5kRmlsbFR5cGUiOjAsIk1hcmdpbiI6eyIkaWQiOiI5OCIsIlRvcCI6MC4wLCJMZWZ0IjowLjAsIlJpZ2h0IjowLjAsIkJvdHRvbSI6MC4wfSwiUGFkZGluZyI6eyIkaWQiOiI5OSIsIlRvcCI6MC4wLCJMZWZ0IjowLjAsIlJpZ2h0IjowLjAsIkJvdHRvbSI6MC4wfSwiQmFja2dyb3VuZCI6eyIkaWQiOiIxMDAiLCJDb2xvciI6eyIkaWQiOiIxMDEiLCJBIjowLCJSIjoyNTUsIkciOjI1NSwiQiI6MjU1fX0sIklzVmlzaWJsZSI6dHJ1ZSwiV2lkdGgiOjAuMCwiSGVpZ2h0IjowLjAsIkJvcmRlclN0eWxlIjpudWxsLCJQYXJlbnRTdHlsZSI6bnVsbH0sIkRhdGVTdHlsZSI6eyIkaWQiOiIxMDIiLCJGb250U2V0dGluZ3MiOnsiJGlkIjoiMTAzIiwiRm9udFNpemUiOjExLCJGb250TmFtZSI6IkNhbGlicmkiLCJJc0JvbGQiOmZhbHNlLCJJc0l0YWxpYyI6ZmFsc2UsIklzVW5kZXJsaW5lZCI6ZmFsc2UsIlBhcmVudFN0eWxlIjpudWxsfSwiQXV0b1NpemUiOjAsIkZvcmVncm91bmQiOnsiJGlkIjoiMTA0IiwiQ29sb3IiOnsiJGlkIjoiMTA1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EwNiIsIlRvcCI6MC4wLCJMZWZ0IjowLjAsIlJpZ2h0IjowLjAsIkJvdHRvbSI6MC4wfSwiUGFkZGluZyI6eyIkaWQiOiIxMDciLCJUb3AiOjAuMCwiTGVmdCI6MC4wLCJSaWdodCI6MC4wLCJCb3R0b20iOjAuMH0sIkJhY2tncm91bmQiOnsiJGlkIjoiMTA4IiwiQ29sb3IiOnsiJGlkIjoiMTA5IiwiQSI6MCwiUiI6MjU1LCJHIjoyNTUsIkIiOjI1NX19LCJJc1Zpc2libGUiOnRydWUsIldpZHRoIjowLjAsIkhlaWdodCI6MC4wLCJCb3JkZXJTdHlsZSI6bnVsbCwiUGFyZW50U3R5bGUiOm51bGx9LCJEYXRlRm9ybWF0Ijp7IiRpZCI6IjEx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ExIiwiRGF0ZVBhcnRJc1Zpc2libGUiOnRydWUsIlRpbWVQYXJ0SXNWaXNpYmxlIjpmYWxzZX19LCJXZWVrTnVtYmVyaW5nIjp7IiRpZCI6IjExMiIsIkZvcm1hdCI6MCwiSXNWaXNpYmxlIjpmYWxzZSwiTGFzdEtub3duVmlzaWJpbGl0eVN0YXRlIjpmYWxzZX0sIklzVmlzaWJsZSI6dHJ1ZSwiUGFyZW50U3R5bGUiOm51bGx9LCJIeXBlcmxpbmsiOm51bGwsIkltcG9ydElkIjoiIn0seyIkaWQiOiIxMTMiLCJJZCI6IjBkYjFiODFhLWQzYzUtNDk5NS05M2I1LTAwY2MwODkxNjg0ZiIsIkluZGV4Ijo0LCJHcm91cElkIjoiODQwM2FkNTAtZjI3Yy00MjYyLWIwNDYtYmRiNWFiM2NlMTVhIiwiVGl0bGUiOiJZb3VUdWJlIExpdmUiLCJEYXRlVGltZSI6IjIwMTEtMTItMDFUMjM6NTk6MDAiLCJQZXJjZW50YWdlQ29tcGxldGUiOm51bGwsIk5vdGUiOm51bGwsIlN0eWxlIjp7IiRpZCI6IjExNCIsIlRpdGxlUG9zaXRpb24iOiJMZWZ0IiwiRGF0ZVBvc2l0aW9uIjoiTGVmdCIsIlNoYXBlVHlwZSI6MiwiU2hhcGVTaXplIjoxLCJTcGFjaW5nIjo1LCJTaGFwZVN0eWxlIjp7IiRpZCI6IjExNSIsIk1hcmdpbiI6eyIkaWQiOiIxMTYiLCJUb3AiOjAuMCwiTGVmdCI6MC4wLCJSaWdodCI6MC4wLCJCb3R0b20iOjAuMH0sIlBhZGRpbmciOnsiJGlkIjoiMTE3IiwiVG9wIjowLjAsIkxlZnQiOjAuMCwiUmlnaHQiOjAuMCwiQm90dG9tIjowLjB9LCJCYWNrZ3JvdW5kIjp7IiRpZCI6IjExOCIsIkNvbG9yIjp7IiRpZCI6IjExOSIsIkEiOjI1NSwiUiI6MjQ0LCJHIjowLCJCIjowfX0sIklzVmlzaWJsZSI6dHJ1ZSwiV2lkdGgiOjEzLjAsIkhlaWdodCI6MTMuMCwiQm9yZGVyU3R5bGUiOm51bGwsIlBhcmVudFN0eWxlIjpudWxsfSwiVGl0bGVTdHlsZSI6eyIkaWQiOiIxMjAiLCJGb250U2V0dGluZ3MiOnsiJGlkIjoiMTIxIiwiRm9udFNpemUiOjExLCJGb250TmFtZSI6IkNhbGlicmkiLCJJc0JvbGQiOmZhbHNlLCJJc0l0YWxpYyI6ZmFsc2UsIklzVW5kZXJsaW5lZCI6ZmFsc2UsIlBhcmVudFN0eWxlIjpudWxsfSwiQXV0b1NpemUiOjAsIkZvcmVncm91bmQiOnsiJGlkIjoiMTIyIiwiQ29sb3IiOnsiJGlkIjoiMTIz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yNCIsIlRvcCI6MC4wLCJMZWZ0IjowLjAsIlJpZ2h0IjowLjAsIkJvdHRvbSI6MC4wfSwiUGFkZGluZyI6eyIkaWQiOiIxMjUiLCJUb3AiOjAuMCwiTGVmdCI6MC4wLCJSaWdodCI6MC4wLCJCb3R0b20iOjAuMH0sIkJhY2tncm91bmQiOnsiJGlkIjoiMTI2IiwiQ29sb3IiOnsiJGlkIjoiMTI3IiwiQSI6MCwiUiI6MjU1LCJHIjoyNTUsIkIiOjI1NX19LCJJc1Zpc2libGUiOnRydWUsIldpZHRoIjowLjAsIkhlaWdodCI6MC4wLCJCb3JkZXJTdHlsZSI6bnVsbCwiUGFyZW50U3R5bGUiOm51bGx9LCJEYXRlU3R5bGUiOnsiJGlkIjoiMTI4IiwiRm9udFNldHRpbmdzIjp7IiRpZCI6IjEyOSIsIkZvbnRTaXplIjoxMSwiRm9udE5hbWUiOiJDYWxpYnJpIiwiSXNCb2xkIjpmYWxzZSwiSXNJdGFsaWMiOmZhbHNlLCJJc1VuZGVybGluZWQiOmZhbHNlLCJQYXJlbnRTdHlsZSI6bnVsbH0sIkF1dG9TaXplIjowLCJGb3JlZ3JvdW5kIjp7IiRpZCI6IjEzMCIsIkNvbG9yIjp7IiRpZCI6IjEzMS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aWQiOiIxMzIiLCJUb3AiOjAuMCwiTGVmdCI6MC4wLCJSaWdodCI6MC4wLCJCb3R0b20iOjAuMH0sIlBhZGRpbmciOnsiJGlkIjoiMTMzIiwiVG9wIjowLjAsIkxlZnQiOjAuMCwiUmlnaHQiOjAuMCwiQm90dG9tIjowLjB9LCJCYWNrZ3JvdW5kIjp7IiRpZCI6IjEzNCIsIkNvbG9yIjp7IiRpZCI6IjEzNSIsIkEiOjAsIlIiOjI1NSwiRyI6MjU1LCJCIjoyNTV9fSwiSXNWaXNpYmxlIjp0cnVlLCJXaWR0aCI6MC4wLCJIZWlnaHQiOjAuMCwiQm9yZGVyU3R5bGUiOm51bGwsIlBhcmVudFN0eWxlIjpudWxsfSwiRGF0ZUZvcm1hdCI6eyIkaWQiOiIxMz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zNyIsIkRhdGVQYXJ0SXNWaXNpYmxlIjp0cnVlLCJUaW1lUGFydElzVmlzaWJsZSI6ZmFsc2V9fSwiV2Vla051bWJlcmluZyI6eyIkaWQiOiIxMzgiLCJGb3JtYXQiOjAsIklzVmlzaWJsZSI6ZmFsc2UsIkxhc3RLbm93blZpc2liaWxpdHlTdGF0ZSI6ZmFsc2V9LCJJc1Zpc2libGUiOnRydWUsIlBhcmVudFN0eWxlIjpudWxsfSwiSHlwZXJsaW5rIjpudWxsLCJJbXBvcnRJZCI6IllvdVR1YmUgTGl2ZSJ9LHsiJGlkIjoiMTM5IiwiSWQiOiI2ZjVlMzFlZC00OTE5LTQ1MzEtYjk5OC04OTEwMjY2NThlYWQiLCJJbmRleCI6NSwiR3JvdXBJZCI6bnVsbCwiVGl0bGUiOiJDcmFja2Rvd24gXHJhZCBibG9ja2VycyIsIkRhdGVUaW1lIjoiMjAyMy0xMS0wMVQyMzo1OTowMCIsIlBlcmNlbnRhZ2VDb21wbGV0ZSI6bnVsbCwiTm90ZSI6bnVsbCwiU3R5bGUiOnsiJGlkIjoiMTQwIiwiVGl0bGVQb3NpdGlvbiI6IlJpZ2h0IiwiRGF0ZVBvc2l0aW9uIjoiUmlnaHQiLCJTaGFwZVR5cGUiOjIsIlNoYXBlU2l6ZSI6MSwiU3BhY2luZyI6NSwiU2hhcGVTdHlsZSI6eyIkaWQiOiIxNDEiLCJNYXJnaW4iOnsiJGlkIjoiMTQyIiwiVG9wIjowLjAsIkxlZnQiOjAuMCwiUmlnaHQiOjAuMCwiQm90dG9tIjowLjB9LCJQYWRkaW5nIjp7IiRpZCI6IjE0MyIsIlRvcCI6MC4wLCJMZWZ0IjowLjAsIlJpZ2h0IjowLjAsIkJvdHRvbSI6MC4wfSwiQmFja2dyb3VuZCI6eyIkaWQiOiIxNDQiLCJDb2xvciI6eyIkaWQiOiIxNDUiLCJBIjoyNTUsIlIiOjIzNCwiRyI6MjIsIkIiOjMwfX0sIklzVmlzaWJsZSI6dHJ1ZSwiV2lkdGgiOjEzLjAsIkhlaWdodCI6MTMuMCwiQm9yZGVyU3R5bGUiOnsiJGlkIjoiMTQ2IiwiTGluZUNvbG9yIjp7IiRyZWYiOiI5MiJ9LCJMaW5lV2VpZ2h0IjowLjAsIkxpbmVUeXBlIjowLCJQYXJlbnRTdHlsZSI6bnVsbH0sIlBhcmVudFN0eWxlIjpudWxsfSwiVGl0bGVTdHlsZSI6eyIkaWQiOiIxNDciLCJGb250U2V0dGluZ3MiOnsiJGlkIjoiMTQ4IiwiRm9udFNpemUiOjExLCJGb250TmFtZSI6IkNhbGlicmkiLCJJc0JvbGQiOmZhbHNlLCJJc0l0YWxpYyI6ZmFsc2UsIklzVW5kZXJsaW5lZCI6ZmFsc2UsIlBhcmVudFN0eWxlIjpudWxsfSwiQXV0b1NpemUiOjIsIkZvcmVncm91bmQiOnsiJGlkIjoiMTQ5IiwiQ29sb3IiOnsiJGlkIjoiMTUwIiwiQSI6MjU1LCJSIjowLCJHIjowLCJCIjowfX0sIk1heFdpZHRoIjo3MC4wOTU5NTgwMDUyNDkwODgsIk1heEhlaWdodCI6IkluZmluaXR5IiwiU21hcnRGb3JlZ3JvdW5kSXNBY3RpdmUiOmZhbHNlLCJIb3Jpem9udGFsQWxpZ25tZW50IjowLCJWZXJ0aWNhbEFsaWdubWVudCI6MCwiU21hcnRGb3JlZ3JvdW5kIjpudWxsLCJCYWNrZ3JvdW5kRmlsbFR5cGUiOjAsIk1hcmdpbiI6eyIkaWQiOiIxNTEiLCJUb3AiOjAuMCwiTGVmdCI6MC4wLCJSaWdodCI6MC4wLCJCb3R0b20iOjAuMH0sIlBhZGRpbmciOnsiJGlkIjoiMTUyIiwiVG9wIjowLjAsIkxlZnQiOjAuMCwiUmlnaHQiOjAuMCwiQm90dG9tIjowLjB9LCJCYWNrZ3JvdW5kIjp7IiRpZCI6IjE1MyIsIkNvbG9yIjp7IiRpZCI6IjE1NCIsIkEiOjAsIlIiOjI1NSwiRyI6MjU1LCJCIjoyNTV9fSwiSXNWaXNpYmxlIjp0cnVlLCJXaWR0aCI6MC4wLCJIZWlnaHQiOjAuMCwiQm9yZGVyU3R5bGUiOm51bGwsIlBhcmVudFN0eWxlIjpudWxsfSwiRGF0ZVN0eWxlIjp7IiRpZCI6IjE1NSIsIkZvbnRTZXR0aW5ncyI6eyIkaWQiOiIxNTYiLCJGb250U2l6ZSI6MTIsIkZvbnROYW1lIjoiQ2FsaWJyaSIsIklzQm9sZCI6ZmFsc2UsIklzSXRhbGljIjpmYWxzZSwiSXNVbmRlcmxpbmVkIjpmYWxzZSwiUGFyZW50U3R5bGUiOm51bGx9LCJBdXRvU2l6ZSI6MCwiRm9yZWdyb3VuZCI6eyIkaWQiOiIxNTciLCJDb2xvciI6eyIkaWQiOiIxNTgiLCJBIjoyNTUsIlIiOjExMSwiRyI6MTExLCJCIjoxMTF9fSwiTWF4V2lkdGgiOjIwMC4wLCJNYXhIZWlnaHQiOiJJbmZpbml0eSIsIlNtYXJ0Rm9yZWdyb3VuZElzQWN0aXZlIjpmYWxzZSwiSG9yaXpvbnRhbEFsaWdubWVudCI6MCwiVmVydGljYWxBbGlnbm1lbnQiOjAsIlNtYXJ0Rm9yZWdyb3VuZCI6bnVsbCwiQmFja2dyb3VuZEZpbGxUeXBlIjowLCJNYXJnaW4iOnsiJGlkIjoiMTU5IiwiVG9wIjowLjAsIkxlZnQiOjAuMCwiUmlnaHQiOjAuMCwiQm90dG9tIjowLjB9LCJQYWRkaW5nIjp7IiRpZCI6IjE2MCIsIlRvcCI6MC4wLCJMZWZ0IjowLjAsIlJpZ2h0IjowLjAsIkJvdHRvbSI6MC4wfSwiQmFja2dyb3VuZCI6eyIkaWQiOiIxNjEiLCJDb2xvciI6eyIkaWQiOiIxNjIiLCJBIjowLCJSIjoyNTUsIkciOjI1NSwiQiI6MjU1fX0sIklzVmlzaWJsZSI6dHJ1ZSwiV2lkdGgiOjAuMCwiSGVpZ2h0IjowLjAsIkJvcmRlclN0eWxlIjpudWxsLCJQYXJlbnRTdHlsZSI6bnVsbH0sIkRhdGVGb3JtYXQiOnsiJGlkIjoiMTY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jQiLCJEYXRlUGFydElzVmlzaWJsZSI6dHJ1ZSwiVGltZVBhcnRJc1Zpc2libGUiOmZhbHNlfX0sIldlZWtOdW1iZXJpbmciOnsiJGlkIjoiMTY1IiwiRm9ybWF0IjowLCJJc1Zpc2libGUiOmZhbHNlLCJMYXN0S25vd25WaXNpYmlsaXR5U3RhdGUiOmZhbHNlfSwiSXNWaXNpYmxlIjp0cnVlLCJQYXJlbnRTdHlsZSI6bnVsbH0sIkh5cGVybGluayI6bnVsbCwiSW1wb3J0SWQiOm51bGx9XSwiSWQiOiIxYzJmZjU3ZC1hZWFmLTQzNmYtODIzZC02YTM2ZjljZjIyNjEiLCJJc1NpbmdsZUl0ZW1Sb3ciOmZhbHNlfSx7IiRpZCI6IjE2NiIsIl90YXNrcyI6W10sIl9taWxlc3RvbmVzIjpbeyIkaWQiOiIxNjciLCJJZCI6IjJmNGU0ZjY1LTBkNTAtNGVhYy04NTNmLTdjZjFkOTQxODBkYSIsIkluZGV4Ijo2LCJHcm91cElkIjoiODQwM2FkNTAtZjI3Yy00MjYyLWIwNDYtYmRiNWFiM2NlMTVhIiwiVGl0bGUiOiJZb3VUdWJlJ3MgUGFydG5lciBQcm9ncmFtIiwiRGF0ZVRpbWUiOiIyMDA3LTA1LTMxVDIzOjU5OjAwIiwiUGVyY2VudGFnZUNvbXBsZXRlIjpudWxsLCJOb3RlIjpudWxsLCJTdHlsZSI6eyIkaWQiOiIxNjgiLCJUaXRsZVBvc2l0aW9uIjoiTGVmdCIsIkRhdGVQb3NpdGlvbiI6IkxlZnQiLCJTaGFwZVR5cGUiOjIsIlNoYXBlU2l6ZSI6MSwiU3BhY2luZyI6NSwiU2hhcGVTdHlsZSI6eyIkaWQiOiIxNjkiLCJNYXJnaW4iOnsiJGlkIjoiMTcwIiwiVG9wIjowLjAsIkxlZnQiOjAuMCwiUmlnaHQiOjAuMCwiQm90dG9tIjowLjB9LCJQYWRkaW5nIjp7IiRpZCI6IjE3MSIsIlRvcCI6MC4wLCJMZWZ0IjowLjAsIlJpZ2h0IjowLjAsIkJvdHRvbSI6MC4wfSwiQmFja2dyb3VuZCI6eyIkaWQiOiIxNzIiLCJDb2xvciI6eyIkaWQiOiIxNzMiLCJBIjoyNTUsIlIiOjI0NCwiRyI6MCwiQiI6MH19LCJJc1Zpc2libGUiOnRydWUsIldpZHRoIjoxMy4wLCJIZWlnaHQiOjEzLjAsIkJvcmRlclN0eWxlIjpudWxsLCJQYXJlbnRTdHlsZSI6bnVsbH0sIlRpdGxlU3R5bGUiOnsiJGlkIjoiMTc0IiwiRm9udFNldHRpbmdzIjp7IiRpZCI6IjE3NSIsIkZvbnRTaXplIjoxMSwiRm9udE5hbWUiOiJDYWxpYnJpIiwiSXNCb2xkIjpmYWxzZSwiSXNJdGFsaWMiOmZhbHNlLCJJc1VuZGVybGluZWQiOmZhbHNlLCJQYXJlbnRTdHlsZSI6bnVsbH0sIkF1dG9TaXplIjoyLCJGb3JlZ3JvdW5kIjp7IiRpZCI6IjE3NiIsIkNvbG9yIjp7IiRpZCI6IjE3NyIsIkEiOjI1NSwiUiI6MCwiRyI6MCwiQiI6MH19LCJNYXhXaWR0aCI6NzkuMDI1NjQzMDQ0NjE5NDQzLCJNYXhIZWlnaHQiOiJJbmZpbml0eSIsIlNtYXJ0Rm9yZWdyb3VuZElzQWN0aXZlIjpmYWxzZSwiSG9yaXpvbnRhbEFsaWdubWVudCI6MiwiVmVydGljYWxBbGlnbm1lbnQiOjAsIlNtYXJ0Rm9yZWdyb3VuZCI6bnVsbCwiQmFja2dyb3VuZEZpbGxUeXBlIjowLCJNYXJnaW4iOnsiJGlkIjoiMTc4IiwiVG9wIjowLjAsIkxlZnQiOjAuMCwiUmlnaHQiOjAuMCwiQm90dG9tIjowLjB9LCJQYWRkaW5nIjp7IiRpZCI6IjE3OSIsIlRvcCI6MC4wLCJMZWZ0IjowLjAsIlJpZ2h0IjowLjAsIkJvdHRvbSI6MC4wfSwiQmFja2dyb3VuZCI6eyIkaWQiOiIxODAiLCJDb2xvciI6eyIkaWQiOiIxODEiLCJBIjowLCJSIjoyNTUsIkciOjI1NSwiQiI6MjU1fX0sIklzVmlzaWJsZSI6dHJ1ZSwiV2lkdGgiOjAuMCwiSGVpZ2h0IjowLjAsIkJvcmRlclN0eWxlIjpudWxsLCJQYXJlbnRTdHlsZSI6bnVsbH0sIkRhdGVTdHlsZSI6eyIkaWQiOiIxODIiLCJGb250U2V0dGluZ3MiOnsiJGlkIjoiMTgzIiwiRm9udFNpemUiOjExLCJGb250TmFtZSI6IkNhbGlicmkiLCJJc0JvbGQiOmZhbHNlLCJJc0l0YWxpYyI6ZmFsc2UsIklzVW5kZXJsaW5lZCI6ZmFsc2UsIlBhcmVudFN0eWxlIjpudWxsfSwiQXV0b1NpemUiOjAsIkZvcmVncm91bmQiOnsiJGlkIjoiMTg0IiwiQ29sb3IiOnsiJGlkIjoiMTg1IiwiQSI6MjU1LCJSIjoxMTEsIkciOjExMSwiQiI6MTExfX0sIk1heFdpZHRoIjoyMDAuMCwiTWF4SGVpZ2h0IjoiSW5maW5pdHkiLCJTbWFydEZvcmVncm91bmRJc0FjdGl2ZSI6ZmFsc2UsIkhvcml6b250YWxBbGlnbm1lbnQiOjIsIlZlcnRpY2FsQWxpZ25tZW50IjowLCJTbWFydEZvcmVncm91bmQiOm51bGwsIkJhY2tncm91bmRGaWxsVHlwZSI6MCwiTWFyZ2luIjp7IiRpZCI6IjE4NiIsIlRvcCI6MC4wLCJMZWZ0IjowLjAsIlJpZ2h0IjowLjAsIkJvdHRvbSI6MC4wfSwiUGFkZGluZyI6eyIkaWQiOiIxODciLCJUb3AiOjAuMCwiTGVmdCI6MC4wLCJSaWdodCI6MC4wLCJCb3R0b20iOjAuMH0sIkJhY2tncm91bmQiOnsiJGlkIjoiMTg4IiwiQ29sb3IiOnsiJGlkIjoiMTg5IiwiQSI6MCwiUiI6MjU1LCJHIjoyNTUsIkIiOjI1NX19LCJJc1Zpc2libGUiOnRydWUsIldpZHRoIjowLjAsIkhlaWdodCI6MC4wLCJCb3JkZXJTdHlsZSI6bnVsbCwiUGFyZW50U3R5bGUiOm51bGx9LCJEYXRlRm9ybWF0Ijp7IiRpZCI6IjE5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kxIiwiRGF0ZVBhcnRJc1Zpc2libGUiOnRydWUsIlRpbWVQYXJ0SXNWaXNpYmxlIjpmYWxzZX19LCJXZWVrTnVtYmVyaW5nIjp7IiRpZCI6IjE5MiIsIkZvcm1hdCI6MCwiSXNWaXNpYmxlIjpmYWxzZSwiTGFzdEtub3duVmlzaWJpbGl0eVN0YXRlIjpmYWxzZX0sIklzVmlzaWJsZSI6dHJ1ZSwiUGFyZW50U3R5bGUiOm51bGx9LCJIeXBlcmxpbmsiOm51bGwsIkltcG9ydElkIjoiWW91dHViZSdzIFBhcnRuZXIgUHJvZ3JhbSJ9LHsiJGlkIjoiMTkzIiwiSWQiOiI2YmZjNTJjNS05MGEwLTQ2ZDAtOGRjMC1mM2Q0MDRjODZhOTQiLCJJbmRleCI6NywiR3JvdXBJZCI6IjdiMzI3NTVlLTk3ODItNDJhNi1hMjI0LTFkN2NhYjIyNTNhZSIsIlRpdGxlIjoiVmV2byAoaW4gcGFydG5lcnNoaXAgd2l0aCBWaXZlbmRpKSIsIkRhdGVUaW1lIjoiMjAwOS0wNC0wM1QwMDowMDowMCIsIlBlcmNlbnRhZ2VDb21wbGV0ZSI6bnVsbCwiTm90ZSI6bnVsbCwiU3R5bGUiOnsiJGlkIjoiMTk0IiwiVGl0bGVQb3NpdGlvbiI6IlJpZ2h0IiwiRGF0ZVBvc2l0aW9uIjoiUmlnaHQiLCJTaGFwZVR5cGUiOjIsIlNoYXBlU2l6ZSI6MSwiU3BhY2luZyI6NSwiU2hhcGVTdHlsZSI6eyIkaWQiOiIxOTUiLCJNYXJnaW4iOnsiJGlkIjoiMTk2IiwiVG9wIjowLjAsIkxlZnQiOjAuMCwiUmlnaHQiOjAuMCwiQm90dG9tIjowLjB9LCJQYWRkaW5nIjp7IiRpZCI6IjE5NyIsIlRvcCI6MC4wLCJMZWZ0IjowLjAsIlJpZ2h0IjowLjAsIkJvdHRvbSI6MC4wfSwiQmFja2dyb3VuZCI6eyIkaWQiOiIxOTgiLCJDb2xvciI6eyIkaWQiOiIxOTkiLCJBIjoyNTUsIlIiOjI0NCwiRyI6MCwiQiI6MH19LCJJc1Zpc2libGUiOnRydWUsIldpZHRoIjoxMy4wLCJIZWlnaHQiOjEzLjAsIkJvcmRlclN0eWxlIjpudWxsLCJQYXJlbnRTdHlsZSI6bnVsbH0sIlRpdGxlU3R5bGUiOnsiJGlkIjoiMjAwIiwiRm9udFNldHRpbmdzIjp7IiRpZCI6IjIwMSIsIkZvbnRTaXplIjoxMSwiRm9udE5hbWUiOiJDYWxpYnJpIiwiSXNCb2xkIjpmYWxzZSwiSXNJdGFsaWMiOmZhbHNlLCJJc1VuZGVybGluZWQiOmZhbHNlLCJQYXJlbnRTdHlsZSI6bnVsbH0sIkF1dG9TaXplIjoyLCJGb3JlZ3JvdW5kIjp7IiRpZCI6IjIwMiIsIkNvbG9yIjp7IiRpZCI6IjIwMyIsIkEiOjI1NSwiUiI6MCwiRyI6MCwiQiI6MH19LCJNYXhXaWR0aCI6OTQuODkzNzUzMjgwODM5OTE3LCJNYXhIZWlnaHQiOiJJbmZpbml0eSIsIlNtYXJ0Rm9yZWdyb3VuZElzQWN0aXZlIjpmYWxzZSwiSG9yaXpvbnRhbEFsaWdubWVudCI6MCwiVmVydGljYWxBbGlnbm1lbnQiOjAsIlNtYXJ0Rm9yZWdyb3VuZCI6bnVsbCwiQmFja2dyb3VuZEZpbGxUeXBlIjowLCJNYXJnaW4iOnsiJGlkIjoiMjA0IiwiVG9wIjowLjAsIkxlZnQiOjAuMCwiUmlnaHQiOjAuMCwiQm90dG9tIjowLjB9LCJQYWRkaW5nIjp7IiRpZCI6IjIwNSIsIlRvcCI6MC4wLCJMZWZ0IjowLjAsIlJpZ2h0IjowLjAsIkJvdHRvbSI6MC4wfSwiQmFja2dyb3VuZCI6eyIkaWQiOiIyMDYiLCJDb2xvciI6eyIkaWQiOiIyMDciLCJBIjowLCJSIjoyNTUsIkciOjI1NSwiQiI6MjU1fX0sIklzVmlzaWJsZSI6dHJ1ZSwiV2lkdGgiOjAuMCwiSGVpZ2h0IjowLjAsIkJvcmRlclN0eWxlIjpudWxsLCJQYXJlbnRTdHlsZSI6bnVsbH0sIkRhdGVTdHlsZSI6eyIkaWQiOiIyMDgiLCJGb250U2V0dGluZ3MiOnsiJGlkIjoiMjA5IiwiRm9udFNpemUiOjExLCJGb250TmFtZSI6IkNhbGlicmkiLCJJc0JvbGQiOmZhbHNlLCJJc0l0YWxpYyI6ZmFsc2UsIklzVW5kZXJsaW5lZCI6ZmFsc2UsIlBhcmVudFN0eWxlIjpudWxsfSwiQXV0b1NpemUiOjAsIkZvcmVncm91bmQiOnsiJGlkIjoiMjEwIiwiQ29sb3IiOnsiJGlkIjoiMjEx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IxMiIsIlRvcCI6MC4wLCJMZWZ0IjowLjAsIlJpZ2h0IjowLjAsIkJvdHRvbSI6MC4wfSwiUGFkZGluZyI6eyIkaWQiOiIyMTMiLCJUb3AiOjAuMCwiTGVmdCI6MC4wLCJSaWdodCI6MC4wLCJCb3R0b20iOjAuMH0sIkJhY2tncm91bmQiOnsiJGlkIjoiMjE0IiwiQ29sb3IiOnsiJGlkIjoiMjE1IiwiQSI6MCwiUiI6MjU1LCJHIjoyNTUsIkIiOjI1NX19LCJJc1Zpc2libGUiOnRydWUsIldpZHRoIjowLjAsIkhlaWdodCI6MC4wLCJCb3JkZXJTdHlsZSI6bnVsbCwiUGFyZW50U3R5bGUiOm51bGx9LCJEYXRlRm9ybWF0Ijp7IiRpZCI6IjIx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E3IiwiRGF0ZVBhcnRJc1Zpc2libGUiOnRydWUsIlRpbWVQYXJ0SXNWaXNpYmxlIjpmYWxzZX19LCJXZWVrTnVtYmVyaW5nIjp7IiRpZCI6IjIxOCIsIkZvcm1hdCI6MCwiSXNWaXNpYmxlIjpmYWxzZSwiTGFzdEtub3duVmlzaWJpbGl0eVN0YXRlIjpmYWxzZX0sIklzVmlzaWJsZSI6dHJ1ZSwiUGFyZW50U3R5bGUiOm51bGx9LCJIeXBlcmxpbmsiOm51bGwsIkltcG9ydElkIjoiVmV2byAoaW4gcGFydG5lcnNoaXAgd2l0aCBWaXZlbmRpKSJ9LHsiJGlkIjoiMjE5IiwiSWQiOiJjYzc4NTJjMC1kNzkwLTRjNTgtYTM2NC1iMDJiODU3ZWNlNDciLCJJbmRleCI6OCwiR3JvdXBJZCI6Ijg0MDNhZDUwLWYyN2MtNDI2Mi1iMDQ2LWJkYjVhYjNjZTE1YSIsIlRpdGxlIjoiWW91VHViZSBSZWQiLCJEYXRlVGltZSI6IjIwMTUtMTAtMDFUMjM6NTk6MDAiLCJQZXJjZW50YWdlQ29tcGxldGUiOm51bGwsIk5vdGUiOm51bGwsIlN0eWxlIjp7IiRpZCI6IjIyMCIsIlRpdGxlUG9zaXRpb24iOiJMZWZ0IiwiRGF0ZVBvc2l0aW9uIjoiTGVmdCIsIlNoYXBlVHlwZSI6MiwiU2hhcGVTaXplIjoxLCJTcGFjaW5nIjo1LCJTaGFwZVN0eWxlIjp7IiRpZCI6IjIyMSIsIk1hcmdpbiI6eyIkaWQiOiIyMjIiLCJUb3AiOjAuMCwiTGVmdCI6MC4wLCJSaWdodCI6MC4wLCJCb3R0b20iOjAuMH0sIlBhZGRpbmciOnsiJGlkIjoiMjIzIiwiVG9wIjowLjAsIkxlZnQiOjAuMCwiUmlnaHQiOjAuMCwiQm90dG9tIjowLjB9LCJCYWNrZ3JvdW5kIjp7IiRpZCI6IjIyNCIsIkNvbG9yIjp7IiRpZCI6IjIyNSIsIkEiOjI1NSwiUiI6MjQ0LCJHIjowLCJCIjowfX0sIklzVmlzaWJsZSI6dHJ1ZSwiV2lkdGgiOjEzLjAsIkhlaWdodCI6MTMuMCwiQm9yZGVyU3R5bGUiOm51bGwsIlBhcmVudFN0eWxlIjpudWxsfSwiVGl0bGVTdHlsZSI6eyIkaWQiOiIyMjYiLCJGb250U2V0dGluZ3MiOnsiJGlkIjoiMjI3IiwiRm9udFNpemUiOjExLCJGb250TmFtZSI6IkNhbGlicmkiLCJJc0JvbGQiOmZhbHNlLCJJc0l0YWxpYyI6ZmFsc2UsIklzVW5kZXJsaW5lZCI6ZmFsc2UsIlBhcmVudFN0eWxlIjpudWxsfSwiQXV0b1NpemUiOjAsIkZvcmVncm91bmQiOnsiJGlkIjoiMjI4IiwiQ29sb3IiOnsiJGlkIjoiMjI5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zMCIsIlRvcCI6MC4wLCJMZWZ0IjowLjAsIlJpZ2h0IjowLjAsIkJvdHRvbSI6MC4wfSwiUGFkZGluZyI6eyIkaWQiOiIyMzEiLCJUb3AiOjAuMCwiTGVmdCI6MC4wLCJSaWdodCI6MC4wLCJCb3R0b20iOjAuMH0sIkJhY2tncm91bmQiOnsiJGlkIjoiMjMyIiwiQ29sb3IiOnsiJGlkIjoiMjMzIiwiQSI6MCwiUiI6MjU1LCJHIjoyNTUsIkIiOjI1NX19LCJJc1Zpc2libGUiOnRydWUsIldpZHRoIjowLjAsIkhlaWdodCI6MC4wLCJCb3JkZXJTdHlsZSI6bnVsbCwiUGFyZW50U3R5bGUiOm51bGx9LCJEYXRlU3R5bGUiOnsiJGlkIjoiMjM0IiwiRm9udFNldHRpbmdzIjp7IiRpZCI6IjIzNSIsIkZvbnRTaXplIjoxMSwiRm9udE5hbWUiOiJDYWxpYnJpIiwiSXNCb2xkIjpmYWxzZSwiSXNJdGFsaWMiOmZhbHNlLCJJc1VuZGVybGluZWQiOmZhbHNlLCJQYXJlbnRTdHlsZSI6bnVsbH0sIkF1dG9TaXplIjowLCJGb3JlZ3JvdW5kIjp7IiRpZCI6IjIzNiIsIkNvbG9yIjp7IiRpZCI6IjIzNy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aWQiOiIyMzgiLCJUb3AiOjAuMCwiTGVmdCI6MC4wLCJSaWdodCI6MC4wLCJCb3R0b20iOjAuMH0sIlBhZGRpbmciOnsiJGlkIjoiMjM5IiwiVG9wIjowLjAsIkxlZnQiOjAuMCwiUmlnaHQiOjAuMCwiQm90dG9tIjowLjB9LCJCYWNrZ3JvdW5kIjp7IiRpZCI6IjI0MCIsIkNvbG9yIjp7IiRpZCI6IjI0MSIsIkEiOjAsIlIiOjI1NSwiRyI6MjU1LCJCIjoyNTV9fSwiSXNWaXNpYmxlIjp0cnVlLCJXaWR0aCI6MC4wLCJIZWlnaHQiOjAuMCwiQm9yZGVyU3R5bGUiOm51bGwsIlBhcmVudFN0eWxlIjpudWxsfSwiRGF0ZUZvcm1hdCI6eyIkaWQiOiIyN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0MyIsIkRhdGVQYXJ0SXNWaXNpYmxlIjp0cnVlLCJUaW1lUGFydElzVmlzaWJsZSI6ZmFsc2V9fSwiV2Vla051bWJlcmluZyI6eyIkaWQiOiIyNDQiLCJGb3JtYXQiOjAsIklzVmlzaWJsZSI6ZmFsc2UsIkxhc3RLbm93blZpc2liaWxpdHlTdGF0ZSI6ZmFsc2V9LCJJc1Zpc2libGUiOnRydWUsIlBhcmVudFN0eWxlIjpudWxsfSwiSHlwZXJsaW5rIjpudWxsLCJJbXBvcnRJZCI6IllvdVR1YmUgUmVkIn0seyIkaWQiOiIyNDUiLCJJZCI6ImRkZmFhMjdlLTVlNzItNDJlNy1iODBhLTc3OTQ0YjRiYjAwOCIsIkluZGV4Ijo5LCJHcm91cElkIjoiN2IzMjc1NWUtOTc4Mi00MmE2LWEyMjQtMWQ3Y2FiMjI1M2FlIiwiVGl0bGUiOiJZb3VUdWJlIFJlZCByZWJyYW5kZWQgXHJcbmFzIFlvdVR1YmUgUHJlbWl1bSIsIkRhdGVUaW1lIjoiMjAxOC0wOS0wMlQwMDowMDowMCIsIlBlcmNlbnRhZ2VDb21wbGV0ZSI6bnVsbCwiTm90ZSI6bnVsbCwiU3R5bGUiOnsiJGlkIjoiMjQ2IiwiVGl0bGVQb3NpdGlvbiI6IlJpZ2h0IiwiRGF0ZVBvc2l0aW9uIjoiUmlnaHQiLCJTaGFwZVR5cGUiOjIsIlNoYXBlU2l6ZSI6MSwiU3BhY2luZyI6NSwiU2hhcGVTdHlsZSI6eyIkaWQiOiIyNDciLCJNYXJnaW4iOnsiJGlkIjoiMjQ4IiwiVG9wIjowLjAsIkxlZnQiOjAuMCwiUmlnaHQiOjAuMCwiQm90dG9tIjowLjB9LCJQYWRkaW5nIjp7IiRpZCI6IjI0OSIsIlRvcCI6MC4wLCJMZWZ0IjowLjAsIlJpZ2h0IjowLjAsIkJvdHRvbSI6MC4wfSwiQmFja2dyb3VuZCI6eyIkaWQiOiIyNTAiLCJDb2xvciI6eyIkaWQiOiIyNTEiLCJBIjoyNTUsIlIiOjI0NCwiRyI6MCwiQiI6MH19LCJJc1Zpc2libGUiOnRydWUsIldpZHRoIjoxMy4wLCJIZWlnaHQiOjEzLjAsIkJvcmRlclN0eWxlIjpudWxsLCJQYXJlbnRTdHlsZSI6bnVsbH0sIlRpdGxlU3R5bGUiOnsiJGlkIjoiMjUyIiwiRm9udFNldHRpbmdzIjp7IiRpZCI6IjI1MyIsIkZvbnRTaXplIjoxMSwiRm9udE5hbWUiOiJDYWxpYnJpIiwiSXNCb2xkIjpmYWxzZSwiSXNJdGFsaWMiOmZhbHNlLCJJc1VuZGVybGluZWQiOmZhbHNlLCJQYXJlbnRTdHlsZSI6bnVsbH0sIkF1dG9TaXplIjoyLCJGb3JlZ3JvdW5kIjp7IiRpZCI6IjI1NCIsIkNvbG9yIjp7IiRpZCI6IjI1NSIsIkEiOjI1NSwiUiI6MCwiRyI6MCwiQiI6MH19LCJNYXhXaWR0aCI6MjQ5LjEwMzY5ODczMDQ2ODc1LCJNYXhIZWlnaHQiOiJJbmZpbml0eSIsIlNtYXJ0Rm9yZWdyb3VuZElzQWN0aXZlIjpmYWxzZSwiSG9yaXpvbnRhbEFsaWdubWVudCI6MCwiVmVydGljYWxBbGlnbm1lbnQiOjAsIlNtYXJ0Rm9yZWdyb3VuZCI6bnVsbCwiQmFja2dyb3VuZEZpbGxUeXBlIjowLCJNYXJnaW4iOnsiJGlkIjoiMjU2IiwiVG9wIjowLjAsIkxlZnQiOjAuMCwiUmlnaHQiOjAuMCwiQm90dG9tIjowLjB9LCJQYWRkaW5nIjp7IiRpZCI6IjI1NyIsIlRvcCI6MC4wLCJMZWZ0IjowLjAsIlJpZ2h0IjowLjAsIkJvdHRvbSI6MC4wfSwiQmFja2dyb3VuZCI6eyIkaWQiOiIyNTgiLCJDb2xvciI6eyIkaWQiOiIyNTkiLCJBIjowLCJSIjoyNTUsIkciOjI1NSwiQiI6MjU1fX0sIklzVmlzaWJsZSI6dHJ1ZSwiV2lkdGgiOjAuMCwiSGVpZ2h0IjowLjAsIkJvcmRlclN0eWxlIjpudWxsLCJQYXJlbnRTdHlsZSI6bnVsbH0sIkRhdGVTdHlsZSI6eyIkaWQiOiIyNjAiLCJGb250U2V0dGluZ3MiOnsiJGlkIjoiMjYxIiwiRm9udFNpemUiOjExLCJGb250TmFtZSI6IkNhbGlicmkiLCJJc0JvbGQiOmZhbHNlLCJJc0l0YWxpYyI6ZmFsc2UsIklzVW5kZXJsaW5lZCI6ZmFsc2UsIlBhcmVudFN0eWxlIjpudWxsfSwiQXV0b1NpemUiOjAsIkZvcmVncm91bmQiOnsiJGlkIjoiMjYyIiwiQ29sb3IiOnsiJGlkIjoiMjYz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I2NCIsIlRvcCI6MC4wLCJMZWZ0IjowLjAsIlJpZ2h0IjowLjAsIkJvdHRvbSI6MC4wfSwiUGFkZGluZyI6eyIkaWQiOiIyNjUiLCJUb3AiOjAuMCwiTGVmdCI6MC4wLCJSaWdodCI6MC4wLCJCb3R0b20iOjAuMH0sIkJhY2tncm91bmQiOnsiJGlkIjoiMjY2IiwiQ29sb3IiOnsiJGlkIjoiMjY3IiwiQSI6MCwiUiI6MjU1LCJHIjoyNTUsIkIiOjI1NX19LCJJc1Zpc2libGUiOnRydWUsIldpZHRoIjowLjAsIkhlaWdodCI6MC4wLCJCb3JkZXJTdHlsZSI6bnVsbCwiUGFyZW50U3R5bGUiOm51bGx9LCJEYXRlRm9ybWF0Ijp7IiRpZCI6IjI2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Y5IiwiRGF0ZVBhcnRJc1Zpc2libGUiOnRydWUsIlRpbWVQYXJ0SXNWaXNpYmxlIjpmYWxzZX19LCJXZWVrTnVtYmVyaW5nIjp7IiRpZCI6IjI3MCIsIkZvcm1hdCI6MCwiSXNWaXNpYmxlIjpmYWxzZSwiTGFzdEtub3duVmlzaWJpbGl0eVN0YXRlIjpmYWxzZX0sIklzVmlzaWJsZSI6dHJ1ZSwiUGFyZW50U3R5bGUiOm51bGx9LCJIeXBlcmxpbmsiOm51bGwsIkltcG9ydElkIjoiWW91VHViZSBSZWQgcmVicmFuZGVkIGFzIFlvdVR1YmUgUHJlbWl1bSJ9LHsiJGlkIjoiMjcxIiwiSWQiOiIxZDkzYmExMi02MTJhLTQzMzEtOTRjOS1hODRmYjE3ODdhMzEiLCJJbmRleCI6MTAsIkdyb3VwSWQiOm51bGwsIlRpdGxlIjoiWW91VHViZSBHbyBzaHV0dGluZyBkb3duIiwiRGF0ZVRpbWUiOiIyMDIyLTA4LTAxVDIzOjU5OjAwIiwiUGVyY2VudGFnZUNvbXBsZXRlIjpudWxsLCJOb3RlIjpudWxsLCJTdHlsZSI6eyIkaWQiOiIyNzIiLCJUaXRsZVBvc2l0aW9uIjoiUmlnaHQiLCJEYXRlUG9zaXRpb24iOiJSaWdodCIsIlNoYXBlVHlwZSI6MiwiU2hhcGVTaXplIjoxLCJTcGFjaW5nIjo1LCJTaGFwZVN0eWxlIjp7IiRpZCI6IjI3MyIsIk1hcmdpbiI6eyIkaWQiOiIyNzQiLCJUb3AiOjAuMCwiTGVmdCI6MC4wLCJSaWdodCI6MC4wLCJCb3R0b20iOjAuMH0sIlBhZGRpbmciOnsiJGlkIjoiMjc1IiwiVG9wIjowLjAsIkxlZnQiOjAuMCwiUmlnaHQiOjAuMCwiQm90dG9tIjowLjB9LCJCYWNrZ3JvdW5kIjp7IiRpZCI6IjI3NiIsIkNvbG9yIjp7IiRpZCI6IjI3NyIsIkEiOjI1NSwiUiI6MjQ0LCJHIjowLCJCIjowfX0sIklzVmlzaWJsZSI6dHJ1ZSwiV2lkdGgiOjEzLjAsIkhlaWdodCI6MTMuMCwiQm9yZGVyU3R5bGUiOnsiJGlkIjoiMjc4IiwiTGluZUNvbG9yIjp7IiRyZWYiOiI5MiJ9LCJMaW5lV2VpZ2h0IjowLjAsIkxpbmVUeXBlIjowLCJQYXJlbnRTdHlsZSI6bnVsbH0sIlBhcmVudFN0eWxlIjpudWxsfSwiVGl0bGVTdHlsZSI6eyIkaWQiOiIyNzkiLCJGb250U2V0dGluZ3MiOnsiJGlkIjoiMjgwIiwiRm9udFNpemUiOjExLCJGb250TmFtZSI6IkNhbGlicmkiLCJJc0JvbGQiOmZhbHNlLCJJc0l0YWxpYyI6ZmFsc2UsIklzVW5kZXJsaW5lZCI6ZmFsc2UsIlBhcmVudFN0eWxlIjpudWxsfSwiQXV0b1NpemUiOjIsIkZvcmVncm91bmQiOnsiJGlkIjoiMjgxIiwiQ29sb3IiOnsiJGlkIjoiMjgyIiwiQSI6MjU1LCJSIjowLCJHIjowLCJCIjowfX0sIk1heFdpZHRoIjo4Ni44NDgyNDE0Njk4MTYzLCJNYXhIZWlnaHQiOiJJbmZpbml0eSIsIlNtYXJ0Rm9yZWdyb3VuZElzQWN0aXZlIjpmYWxzZSwiSG9yaXpvbnRhbEFsaWdubWVudCI6MCwiVmVydGljYWxBbGlnbm1lbnQiOjAsIlNtYXJ0Rm9yZWdyb3VuZCI6bnVsbCwiQmFja2dyb3VuZEZpbGxUeXBlIjowLCJNYXJnaW4iOnsiJGlkIjoiMjgzIiwiVG9wIjowLjAsIkxlZnQiOjAuMCwiUmlnaHQiOjAuMCwiQm90dG9tIjowLjB9LCJQYWRkaW5nIjp7IiRpZCI6IjI4NCIsIlRvcCI6MC4wLCJMZWZ0IjowLjAsIlJpZ2h0IjowLjAsIkJvdHRvbSI6MC4wfSwiQmFja2dyb3VuZCI6eyIkaWQiOiIyODUiLCJDb2xvciI6eyIkaWQiOiIyODYiLCJBIjowLCJSIjoyNTUsIkciOjI1NSwiQiI6MjU1fX0sIklzVmlzaWJsZSI6dHJ1ZSwiV2lkdGgiOjAuMCwiSGVpZ2h0IjowLjAsIkJvcmRlclN0eWxlIjpudWxsLCJQYXJlbnRTdHlsZSI6bnVsbH0sIkRhdGVTdHlsZSI6eyIkaWQiOiIyODciLCJGb250U2V0dGluZ3MiOnsiJGlkIjoiMjg4IiwiRm9udFNpemUiOjExLCJGb250TmFtZSI6IkNhbGlicmkiLCJJc0JvbGQiOmZhbHNlLCJJc0l0YWxpYyI6ZmFsc2UsIklzVW5kZXJsaW5lZCI6ZmFsc2UsIlBhcmVudFN0eWxlIjpudWxsfSwiQXV0b1NpemUiOjAsIkZvcmVncm91bmQiOnsiJGlkIjoiMjg5IiwiQ29sb3IiOnsiJGlkIjoiMjkw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I5MSIsIlRvcCI6MC4wLCJMZWZ0IjowLjAsIlJpZ2h0IjowLjAsIkJvdHRvbSI6MC4wfSwiUGFkZGluZyI6eyIkaWQiOiIyOTIiLCJUb3AiOjAuMCwiTGVmdCI6MC4wLCJSaWdodCI6MC4wLCJCb3R0b20iOjAuMH0sIkJhY2tncm91bmQiOnsiJGlkIjoiMjkzIiwiQ29sb3IiOnsiJGlkIjoiMjk0IiwiQSI6MCwiUiI6MjU1LCJHIjoyNTUsIkIiOjI1NX19LCJJc1Zpc2libGUiOnRydWUsIldpZHRoIjowLjAsIkhlaWdodCI6MC4wLCJCb3JkZXJTdHlsZSI6bnVsbCwiUGFyZW50U3R5bGUiOm51bGx9LCJEYXRlRm9ybWF0Ijp7IiRpZCI6IjI5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2IiwiRGF0ZVBhcnRJc1Zpc2libGUiOnRydWUsIlRpbWVQYXJ0SXNWaXNpYmxlIjpmYWxzZX19LCJXZWVrTnVtYmVyaW5nIjp7IiRpZCI6IjI5NyIsIkZvcm1hdCI6MCwiSXNWaXNpYmxlIjpmYWxzZSwiTGFzdEtub3duVmlzaWJpbGl0eVN0YXRlIjpmYWxzZX0sIklzVmlzaWJsZSI6dHJ1ZSwiUGFyZW50U3R5bGUiOm51bGx9LCJIeXBlcmxpbmsiOm51bGwsIkltcG9ydElkIjoiIn1dLCJJZCI6IjAwOTVjMThjLWE1ZGItNGViNy04MTVkLTI3NzJiMDA0YTAxNiIsIklzU2luZ2xlSXRlbVJvdyI6ZmFsc2V9LHsiJGlkIjoiMjk4IiwiX3Rhc2tzIjpbXSwiX21pbGVzdG9uZXMiOlt7IiRpZCI6IjI5OSIsIklkIjoiZmNlNDZkZGEtYzhiMC00ZTI4LWE2NGQtM2M2ZTg5ZWE5MzE3IiwiSW5kZXgiOjExLCJHcm91cElkIjoiMTg1ODUxMDAtN2Q4Yy00MWYxLWE4N2EtZjg4MjNlYzYxYmVlIiwiVGl0bGUiOiI2MCBmcHMgdmlkZW9zIGFyZSBpbnRyb2R1Y2VkIiwiRGF0ZVRpbWUiOiIyMDE0LTA2LTAxVDIzOjU5OjAwIiwiUGVyY2VudGFnZUNvbXBsZXRlIjpudWxsLCJOb3RlIjpudWxsLCJTdHlsZSI6eyIkaWQiOiIzMDAiLCJUaXRsZVBvc2l0aW9uIjoiTGVmdCIsIkRhdGVQb3NpdGlvbiI6IkxlZnQiLCJTaGFwZVR5cGUiOjIsIlNoYXBlU2l6ZSI6MSwiU3BhY2luZyI6NSwiU2hhcGVTdHlsZSI6eyIkaWQiOiIzMDEiLCJNYXJnaW4iOnsiJGlkIjoiMzAyIiwiVG9wIjowLjAsIkxlZnQiOjAuMCwiUmlnaHQiOjAuMCwiQm90dG9tIjowLjB9LCJQYWRkaW5nIjp7IiRpZCI6IjMwMyIsIlRvcCI6MC4wLCJMZWZ0IjowLjAsIlJpZ2h0IjowLjAsIkJvdHRvbSI6MC4wfSwiQmFja2dyb3VuZCI6eyIkaWQiOiIzMDQiLCJDb2xvciI6eyIkaWQiOiIzMDUiLCJBIjoyNTUsIlIiOjI0NCwiRyI6MCwiQiI6MH19LCJJc1Zpc2libGUiOnRydWUsIldpZHRoIjoxMy4wLCJIZWlnaHQiOjEzLjAsIkJvcmRlclN0eWxlIjpudWxsLCJQYXJlbnRTdHlsZSI6bnVsbH0sIlRpdGxlU3R5bGUiOnsiJGlkIjoiMzA2IiwiRm9udFNldHRpbmdzIjp7IiRpZCI6IjMwNyIsIkZvbnRTaXplIjoxMSwiRm9udE5hbWUiOiJDYWxpYnJpIiwiSXNCb2xkIjpmYWxzZSwiSXNJdGFsaWMiOmZhbHNlLCJJc1VuZGVybGluZWQiOmZhbHNlLCJQYXJlbnRTdHlsZSI6bnVsbH0sIkF1dG9TaXplIjoyLCJGb3JlZ3JvdW5kIjp7IiRpZCI6IjMwOCIsIkNvbG9yIjp7IiRpZCI6IjMwOSIsIkEiOjI1NSwiUiI6MCwiRyI6MCwiQiI6MH19LCJNYXhXaWR0aCI6NjguNDU5NzYzNzc5NTI3NjQ4LCJNYXhIZWlnaHQiOiJJbmZpbml0eSIsIlNtYXJ0Rm9yZWdyb3VuZElzQWN0aXZlIjpmYWxzZSwiSG9yaXpvbnRhbEFsaWdubWVudCI6MiwiVmVydGljYWxBbGlnbm1lbnQiOjAsIlNtYXJ0Rm9yZWdyb3VuZCI6bnVsbCwiQmFja2dyb3VuZEZpbGxUeXBlIjowLCJNYXJnaW4iOnsiJGlkIjoiMzEwIiwiVG9wIjowLjAsIkxlZnQiOjAuMCwiUmlnaHQiOjAuMCwiQm90dG9tIjowLjB9LCJQYWRkaW5nIjp7IiRpZCI6IjMxMSIsIlRvcCI6MC4wLCJMZWZ0IjowLjAsIlJpZ2h0IjowLjAsIkJvdHRvbSI6MC4wfSwiQmFja2dyb3VuZCI6eyIkaWQiOiIzMTIiLCJDb2xvciI6eyIkaWQiOiIzMTMiLCJBIjowLCJSIjoyNTUsIkciOjI1NSwiQiI6MjU1fX0sIklzVmlzaWJsZSI6dHJ1ZSwiV2lkdGgiOjAuMCwiSGVpZ2h0IjowLjAsIkJvcmRlclN0eWxlIjpudWxsLCJQYXJlbnRTdHlsZSI6bnVsbH0sIkRhdGVTdHlsZSI6eyIkaWQiOiIzMTQiLCJGb250U2V0dGluZ3MiOnsiJGlkIjoiMzE1IiwiRm9udFNpemUiOjExLCJGb250TmFtZSI6IkNhbGlicmkiLCJJc0JvbGQiOmZhbHNlLCJJc0l0YWxpYyI6ZmFsc2UsIklzVW5kZXJsaW5lZCI6ZmFsc2UsIlBhcmVudFN0eWxlIjpudWxsfSwiQXV0b1NpemUiOjAsIkZvcmVncm91bmQiOnsiJGlkIjoiMzE2IiwiQ29sb3IiOnsiJGlkIjoiMzE3IiwiQSI6MjU1LCJSIjoxMTEsIkciOjExMSwiQiI6MTExfX0sIk1heFdpZHRoIjoyMDAuMCwiTWF4SGVpZ2h0IjoiSW5maW5pdHkiLCJTbWFydEZvcmVncm91bmRJc0FjdGl2ZSI6ZmFsc2UsIkhvcml6b250YWxBbGlnbm1lbnQiOjIsIlZlcnRpY2FsQWxpZ25tZW50IjowLCJTbWFydEZvcmVncm91bmQiOm51bGwsIkJhY2tncm91bmRGaWxsVHlwZSI6MCwiTWFyZ2luIjp7IiRpZCI6IjMxOCIsIlRvcCI6MC4wLCJMZWZ0IjowLjAsIlJpZ2h0IjowLjAsIkJvdHRvbSI6MC4wfSwiUGFkZGluZyI6eyIkaWQiOiIzMTkiLCJUb3AiOjAuMCwiTGVmdCI6MC4wLCJSaWdodCI6MC4wLCJCb3R0b20iOjAuMH0sIkJhY2tncm91bmQiOnsiJGlkIjoiMzIwIiwiQ29sb3IiOnsiJGlkIjoiMzIxIiwiQSI6MCwiUiI6MjU1LCJHIjoyNTUsIkIiOjI1NX19LCJJc1Zpc2libGUiOnRydWUsIldpZHRoIjowLjAsIkhlaWdodCI6MC4wLCJCb3JkZXJTdHlsZSI6bnVsbCwiUGFyZW50U3R5bGUiOm51bGx9LCJEYXRlRm9ybWF0Ijp7IiRpZCI6IjMy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zIiwiRGF0ZVBhcnRJc1Zpc2libGUiOnRydWUsIlRpbWVQYXJ0SXNWaXNpYmxlIjpmYWxzZX19LCJXZWVrTnVtYmVyaW5nIjp7IiRpZCI6IjMyNCIsIkZvcm1hdCI6MCwiSXNWaXNpYmxlIjpmYWxzZSwiTGFzdEtub3duVmlzaWJpbGl0eVN0YXRlIjpmYWxzZX0sIklzVmlzaWJsZSI6dHJ1ZSwiUGFyZW50U3R5bGUiOm51bGx9LCJIeXBlcmxpbmsiOm51bGwsIkltcG9ydElkIjoiNjAgZnBzIHZpZGVvcyBhcmUgaW50cm9kdWNlZCJ9LHsiJGlkIjoiMzI1IiwiSWQiOiJjYzgzMzhlZC1lZWI1LTRmYmMtODA0Zi02MDkxNjQxZjE2ZjQiLCJJbmRleCI6MTIsIkdyb3VwSWQiOiIxODU4NTEwMC03ZDhjLTQxZjEtYTg3YS1mODgyM2VjNjFiZWUiLCJUaXRsZSI6IllvdVR1YmUgUmVudGFscyIsIkRhdGVUaW1lIjoiMjAxMC0wMS0wMVQyMzo1OTowMCIsIlBlcmNlbnRhZ2VDb21wbGV0ZSI6bnVsbCwiTm90ZSI6bnVsbCwiU3R5bGUiOnsiJGlkIjoiMzI2IiwiVGl0bGVQb3NpdGlvbiI6IkxlZnQiLCJEYXRlUG9zaXRpb24iOiJMZWZ0IiwiU2hhcGVUeXBlIjoyLCJTaGFwZVNpemUiOjEsIlNwYWNpbmciOjUsIlNoYXBlU3R5bGUiOnsiJGlkIjoiMzI3IiwiTWFyZ2luIjp7IiRpZCI6IjMyOCIsIlRvcCI6MC4wLCJMZWZ0IjowLjAsIlJpZ2h0IjowLjAsIkJvdHRvbSI6MC4wfSwiUGFkZGluZyI6eyIkaWQiOiIzMjkiLCJUb3AiOjAuMCwiTGVmdCI6MC4wLCJSaWdodCI6MC4wLCJCb3R0b20iOjAuMH0sIkJhY2tncm91bmQiOnsiJGlkIjoiMzMwIiwiQ29sb3IiOnsiJGlkIjoiMzMxIiwiQSI6MjU1LCJSIjoyNDQsIkciOjAsIkIiOjB9fSwiSXNWaXNpYmxlIjp0cnVlLCJXaWR0aCI6MTMuMCwiSGVpZ2h0IjoxMy4wLCJCb3JkZXJTdHlsZSI6bnVsbCwiUGFyZW50U3R5bGUiOm51bGx9LCJUaXRsZVN0eWxlIjp7IiRpZCI6IjMzMiIsIkZvbnRTZXR0aW5ncyI6eyIkaWQiOiIzMzMiLCJGb250U2l6ZSI6MTEsIkZvbnROYW1lIjoiQ2FsaWJyaSIsIklzQm9sZCI6ZmFsc2UsIklzSXRhbGljIjpmYWxzZSwiSXNVbmRlcmxpbmVkIjpmYWxzZSwiUGFyZW50U3R5bGUiOm51bGx9LCJBdXRvU2l6ZSI6MCwiRm9yZWdyb3VuZCI6eyIkaWQiOiIzMzQiLCJDb2xvciI6eyIkaWQiOiIzMzU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aWQiOiIzMzkiLCJBIjowLCJSIjoyNTUsIkciOjI1NSwiQiI6MjU1fX0sIklzVmlzaWJsZSI6dHJ1ZSwiV2lkdGgiOjAuMCwiSGVpZ2h0IjowLjAsIkJvcmRlclN0eWxlIjpudWxsLCJQYXJlbnRTdHlsZSI6bnVsbH0sIkRhdGVTdHlsZSI6eyIkaWQiOiIzNDAiLCJGb250U2V0dGluZ3MiOnsiJGlkIjoiMzQxIiwiRm9udFNpemUiOjExLCJGb250TmFtZSI6IkNhbGlicmkiLCJJc0JvbGQiOmZhbHNlLCJJc0l0YWxpYyI6ZmFsc2UsIklzVW5kZXJsaW5lZCI6ZmFsc2UsIlBhcmVudFN0eWxlIjpudWxsfSwiQXV0b1NpemUiOjAsIkZvcmVncm91bmQiOnsiJGlkIjoiMzQyIiwiQ29sb3IiOnsiJGlkIjoiMzQzIiwiQSI6MjU1LCJSIjoxMTEsIkciOjExMSwiQiI6MTExfX0sIk1heFdpZHRoIjoyMDAuMCwiTWF4SGVpZ2h0IjoiSW5maW5pdHkiLCJTbWFydEZvcmVncm91bmRJc0FjdGl2ZSI6ZmFsc2UsIkhvcml6b250YWxBbGlnbm1lbnQiOjIsIlZlcnRpY2FsQWxpZ25tZW50IjowLCJTbWFydEZvcmVncm91bmQiOm51bGwsIkJhY2tncm91bmRGaWxsVHlwZSI6MCwiTWFyZ2luIjp7IiRpZCI6IjM0NCIsIlRvcCI6MC4wLCJMZWZ0IjowLjAsIlJpZ2h0IjowLjAsIkJvdHRvbSI6MC4wfSwiUGFkZGluZyI6eyIkaWQiOiIzNDUiLCJUb3AiOjAuMCwiTGVmdCI6MC4wLCJSaWdodCI6MC4wLCJCb3R0b20iOjAuMH0sIkJhY2tncm91bmQiOnsiJGlkIjoiMzQ2IiwiQ29sb3IiOnsiJGlkIjoiMzQ3IiwiQSI6MCwiUiI6MjU1LCJHIjoyNTUsIkIiOjI1NX19LCJJc1Zpc2libGUiOnRydWUsIldpZHRoIjowLjAsIkhlaWdodCI6MC4wLCJCb3JkZXJTdHlsZSI6bnVsbCwiUGFyZW50U3R5bGUiOm51bGx9LCJEYXRlRm9ybWF0Ijp7IiRpZCI6IjM0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Q5IiwiRGF0ZVBhcnRJc1Zpc2libGUiOnRydWUsIlRpbWVQYXJ0SXNWaXNpYmxlIjpmYWxzZX19LCJXZWVrTnVtYmVyaW5nIjp7IiRpZCI6IjM1MCIsIkZvcm1hdCI6MCwiSXNWaXNpYmxlIjpmYWxzZSwiTGFzdEtub3duVmlzaWJpbGl0eVN0YXRlIjpmYWxzZX0sIklzVmlzaWJsZSI6dHJ1ZSwiUGFyZW50U3R5bGUiOm51bGx9LCJIeXBlcmxpbmsiOm51bGwsIkltcG9ydElkIjoiWW91VHViZSBSZW50YWxzIn0seyIkaWQiOiIzNTEiLCJJZCI6ImU2ZWRlMjhkLWM0MWUtNDJiZC04OTgxLWY2OTdkMjZkYjg5NiIsIkluZGV4IjoxMywiR3JvdXBJZCI6IjllOTlkZDM3LTY0YmYtNDFiMy1iZTJiLTVmZTMzZTc1ZWIyZCIsIlRpdGxlIjoiQ3JlYXRvciBTdHVkaW8gcGhhc2VkIG91dCIsIkRhdGVUaW1lIjoiMjAxOS0xMS0wM1QwMDowMDowMCIsIlBlcmNlbnRhZ2VDb21wbGV0ZSI6bnVsbCwiTm90ZSI6bnVsbCwiU3R5bGUiOnsiJGlkIjoiMzUyIiwiVGl0bGVQb3NpdGlvbiI6IlJpZ2h0IiwiRGF0ZVBvc2l0aW9uIjoiUmlnaHQiLCJTaGFwZVR5cGUiOjIsIlNoYXBlU2l6ZSI6MSwiU3BhY2luZyI6NSwiU2hhcGVTdHlsZSI6eyIkaWQiOiIzNTMiLCJNYXJnaW4iOnsiJGlkIjoiMzU0IiwiVG9wIjowLjAsIkxlZnQiOjAuMCwiUmlnaHQiOjAuMCwiQm90dG9tIjowLjB9LCJQYWRkaW5nIjp7IiRpZCI6IjM1NSIsIlRvcCI6MC4wLCJMZWZ0IjowLjAsIlJpZ2h0IjowLjAsIkJvdHRvbSI6MC4wfSwiQmFja2dyb3VuZCI6eyIkaWQiOiIzNTYiLCJDb2xvciI6eyIkaWQiOiIzNTciLCJBIjoyNTUsIlIiOjI0NCwiRyI6MCwiQiI6MH19LCJJc1Zpc2libGUiOnRydWUsIldpZHRoIjoxMy4wLCJIZWlnaHQiOjEzLjAsIkJvcmRlclN0eWxlIjpudWxsLCJQYXJlbnRTdHlsZSI6bnVsbH0sIlRpdGxlU3R5bGUiOnsiJGlkIjoiMzU4IiwiRm9udFNldHRpbmdzIjp7IiRpZCI6IjM1OSIsIkZvbnRTaXplIjoxMSwiRm9udE5hbWUiOiJDYWxpYnJpIiwiSXNCb2xkIjpmYWxzZSwiSXNJdGFsaWMiOmZhbHNlLCJJc1VuZGVybGluZWQiOmZhbHNlLCJQYXJlbnRTdHlsZSI6bnVsbH0sIkF1dG9TaXplIjoyLCJGb3JlZ3JvdW5kIjp7IiRpZCI6IjM2MCIsIkNvbG9yIjp7IiRpZCI6IjM2MSIsIkEiOjI1NSwiUiI6MCwiRyI6MCwiQiI6MH19LCJNYXhXaWR0aCI6NjUuNDA0MzgzMjAyMDk5NjgsIk1heEhlaWdodCI6IkluZmluaXR5IiwiU21hcnRGb3JlZ3JvdW5kSXNBY3RpdmUiOmZhbHNlLCJIb3Jpem9udGFsQWxpZ25tZW50IjowLCJWZXJ0aWNhbEFsaWdubWVudCI6MCwiU21hcnRGb3JlZ3JvdW5kIjpudWxsLCJCYWNrZ3JvdW5kRmlsbFR5cGUiOjAsIk1hcmdpbiI6eyIkaWQiOiIzNjIiLCJUb3AiOjAuMCwiTGVmdCI6MC4wLCJSaWdodCI6MC4wLCJCb3R0b20iOjAuMH0sIlBhZGRpbmciOnsiJGlkIjoiMzYzIiwiVG9wIjowLjAsIkxlZnQiOjAuMCwiUmlnaHQiOjAuMCwiQm90dG9tIjowLjB9LCJCYWNrZ3JvdW5kIjp7IiRpZCI6IjM2NCIsIkNvbG9yIjp7IiRpZCI6IjM2NSIsIkEiOjAsIlIiOjI1NSwiRyI6MjU1LCJCIjoyNTV9fSwiSXNWaXNpYmxlIjp0cnVlLCJXaWR0aCI6MC4wLCJIZWlnaHQiOjAuMCwiQm9yZGVyU3R5bGUiOm51bGwsIlBhcmVudFN0eWxlIjpudWxsfSwiRGF0ZVN0eWxlIjp7IiRpZCI6IjM2NiIsIkZvbnRTZXR0aW5ncyI6eyIkaWQiOiIzNjciLCJGb250U2l6ZSI6MTEsIkZvbnROYW1lIjoiQ2FsaWJyaSIsIklzQm9sZCI6ZmFsc2UsIklzSXRhbGljIjpmYWxzZSwiSXNVbmRlcmxpbmVkIjpmYWxzZSwiUGFyZW50U3R5bGUiOm51bGx9LCJBdXRvU2l6ZSI6MCwiRm9yZWdyb3VuZCI6eyIkaWQiOiIzNjgiLCJDb2xvciI6eyIkaWQiOiIzNjkiLCJBIjoyNTUsIlIiOjExMSwiRyI6MTExLCJCIjoxMTF9fSwiTWF4V2lkdGgiOjIwMC4wLCJNYXhIZWlnaHQiOiJJbmZpbml0eSIsIlNtYXJ0Rm9yZWdyb3VuZElzQWN0aXZlIjpmYWxzZSwiSG9yaXpvbnRhbEFsaWdubWVudCI6MCwiVmVydGljYWxBbGlnbm1lbnQiOjAsIlNtYXJ0Rm9yZWdyb3VuZCI6bnVsbCwiQmFja2dyb3VuZEZpbGxUeXBlIjowLCJNYXJnaW4iOnsiJGlkIjoiMzcwIiwiVG9wIjowLjAsIkxlZnQiOjAuMCwiUmlnaHQiOjAuMCwiQm90dG9tIjowLjB9LCJQYWRkaW5nIjp7IiRpZCI6IjM3MSIsIlRvcCI6MC4wLCJMZWZ0IjowLjAsIlJpZ2h0IjowLjAsIkJvdHRvbSI6MC4wfSwiQmFja2dyb3VuZCI6eyIkaWQiOiIzNzIiLCJDb2xvciI6eyIkaWQiOiIzNzMiLCJBIjowLCJSIjoyNTUsIkciOjI1NSwiQiI6MjU1fX0sIklzVmlzaWJsZSI6dHJ1ZSwiV2lkdGgiOjAuMCwiSGVpZ2h0IjowLjAsIkJvcmRlclN0eWxlIjpudWxsLCJQYXJlbnRTdHlsZSI6bnVsbH0sIkRhdGVGb3JtYXQiOnsiJGlkIjoiMzc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zUiLCJEYXRlUGFydElzVmlzaWJsZSI6dHJ1ZSwiVGltZVBhcnRJc1Zpc2libGUiOmZhbHNlfX0sIldlZWtOdW1iZXJpbmciOnsiJGlkIjoiMzc2IiwiRm9ybWF0IjowLCJJc1Zpc2libGUiOmZhbHNlLCJMYXN0S25vd25WaXNpYmlsaXR5U3RhdGUiOmZhbHNlfSwiSXNWaXNpYmxlIjp0cnVlLCJQYXJlbnRTdHlsZSI6bnVsbH0sIkh5cGVybGluayI6bnVsbCwiSW1wb3J0SWQiOiJJdHMgQ3JlYXRvciBTdHVkaW8gdmVyc2lvbnMgcGhhc2VkIG91dCJ9LHsiJGlkIjoiMzc3IiwiSWQiOiJmNDI1N2FkZS04ZTI0LTRmNWItYjE2Zi0zMzAyZmI2NmU4OTAiLCJJbmRleCI6MTQsIkdyb3VwSWQiOiJiN2JmYWQ4NC0yNDcyLTQzNDItYTljNS03NWYwM2YzMzYyYzEiLCJUaXRsZSI6IllvdVR1YmUgVFYiLCJEYXRlVGltZSI6IjIwMTctMDQtMDFUMjM6NTk6MDAiLCJQZXJjZW50YWdlQ29tcGxldGUiOm51bGwsIk5vdGUiOm51bGwsIlN0eWxlIjp7IiRpZCI6IjM3OCIsIlRpdGxlUG9zaXRpb24iOiJSaWdodCIsIkRhdGVQb3NpdGlvbiI6IlJpZ2h0IiwiU2hhcGVUeXBlIjoyLCJTaGFwZVNpemUiOjEsIlNwYWNpbmciOjUsIlNoYXBlU3R5bGUiOnsiJGlkIjoiMzc5IiwiTWFyZ2luIjp7IiRpZCI6IjM4MCIsIlRvcCI6MC4wLCJMZWZ0IjowLjAsIlJpZ2h0IjowLjAsIkJvdHRvbSI6MC4wfSwiUGFkZGluZyI6eyIkaWQiOiIzODEiLCJUb3AiOjAuMCwiTGVmdCI6MC4wLCJSaWdodCI6MC4wLCJCb3R0b20iOjAuMH0sIkJhY2tncm91bmQiOnsiJGlkIjoiMzgyIiwiQ29sb3IiOnsiJGlkIjoiMzgzIiwiQSI6MjU1LCJSIjoyNDQsIkciOjAsIkIiOjB9fSwiSXNWaXNpYmxlIjp0cnVlLCJXaWR0aCI6MTMuMCwiSGVpZ2h0IjoxMy4wLCJCb3JkZXJTdHlsZSI6bnVsbCwiUGFyZW50U3R5bGUiOm51bGx9LCJUaXRsZVN0eWxlIjp7IiRpZCI6IjM4NCIsIkZvbnRTZXR0aW5ncyI6eyIkaWQiOiIzODUiLCJGb250U2l6ZSI6MTEsIkZvbnROYW1lIjoiQ2FsaWJyaSIsIklzQm9sZCI6ZmFsc2UsIklzSXRhbGljIjpmYWxzZSwiSXNVbmRlcmxpbmVkIjpmYWxzZSwiUGFyZW50U3R5bGUiOm51bGx9LCJBdXRvU2l6ZSI6MCwiRm9yZWdyb3VuZCI6eyIkaWQiOiIzODYiLCJDb2xvciI6eyIkaWQiOiIzO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g4IiwiVG9wIjowLjAsIkxlZnQiOjAuMCwiUmlnaHQiOjAuMCwiQm90dG9tIjowLjB9LCJQYWRkaW5nIjp7IiRpZCI6IjM4OSIsIlRvcCI6MC4wLCJMZWZ0IjowLjAsIlJpZ2h0IjowLjAsIkJvdHRvbSI6MC4wfSwiQmFja2dyb3VuZCI6eyIkaWQiOiIzOTAiLCJDb2xvciI6eyIkaWQiOiIzOTEiLCJBIjowLCJSIjoyNTUsIkciOjI1NSwiQiI6MjU1fX0sIklzVmlzaWJsZSI6dHJ1ZSwiV2lkdGgiOjAuMCwiSGVpZ2h0IjowLjAsIkJvcmRlclN0eWxlIjpudWxsLCJQYXJlbnRTdHlsZSI6bnVsbH0sIkRhdGVTdHlsZSI6eyIkaWQiOiIzOTIiLCJGb250U2V0dGluZ3MiOnsiJGlkIjoiMzkzIiwiRm9udFNpemUiOjExLCJGb250TmFtZSI6IkNhbGlicmkiLCJJc0JvbGQiOmZhbHNlLCJJc0l0YWxpYyI6ZmFsc2UsIklzVW5kZXJsaW5lZCI6ZmFsc2UsIlBhcmVudFN0eWxlIjpudWxsfSwiQXV0b1NpemUiOjAsIkZvcmVncm91bmQiOnsiJGlkIjoiMzk0IiwiQ29sb3IiOnsiJGlkIjoiMzk1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M5NiIsIlRvcCI6MC4wLCJMZWZ0IjowLjAsIlJpZ2h0IjowLjAsIkJvdHRvbSI6MC4wfSwiUGFkZGluZyI6eyIkaWQiOiIzOTciLCJUb3AiOjAuMCwiTGVmdCI6MC4wLCJSaWdodCI6MC4wLCJCb3R0b20iOjAuMH0sIkJhY2tncm91bmQiOnsiJGlkIjoiMzk4IiwiQ29sb3IiOnsiJGlkIjoiMzk5IiwiQSI6MCwiUiI6MjU1LCJHIjoyNTUsIkIiOjI1NX19LCJJc1Zpc2libGUiOnRydWUsIldpZHRoIjowLjAsIkhlaWdodCI6MC4wLCJCb3JkZXJTdHlsZSI6bnVsbCwiUGFyZW50U3R5bGUiOm51bGx9LCJEYXRlRm9ybWF0Ijp7IiRpZCI6IjQ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AxIiwiRGF0ZVBhcnRJc1Zpc2libGUiOnRydWUsIlRpbWVQYXJ0SXNWaXNpYmxlIjpmYWxzZX19LCJXZWVrTnVtYmVyaW5nIjp7IiRpZCI6IjQwMiIsIkZvcm1hdCI6MCwiSXNWaXNpYmxlIjpmYWxzZSwiTGFzdEtub3duVmlzaWJpbGl0eVN0YXRlIjpmYWxzZX0sIklzVmlzaWJsZSI6dHJ1ZSwiUGFyZW50U3R5bGUiOm51bGx9LCJIeXBlcmxpbmsiOm51bGwsIkltcG9ydElkIjoiWW91VHViZSBUViJ9LHsiJGlkIjoiNDAzIiwiSWQiOiI0MGUzNjE3NC02NjZjLTQzMGUtOWQ0YS0zMGMxODRlNGFkNDEiLCJJbmRleCI6MTUsIkdyb3VwSWQiOm51bGwsIlRpdGxlIjoiWW91VHViZSBHbyIsIkRhdGVUaW1lIjoiMjAxNi0wOS0wMVQyMzo1OTowMCIsIlBlcmNlbnRhZ2VDb21wbGV0ZSI6bnVsbCwiTm90ZSI6bnVsbCwiU3R5bGUiOnsiJGlkIjoiNDA0IiwiVGl0bGVQb3NpdGlvbiI6IkxlZnQiLCJEYXRlUG9zaXRpb24iOiJMZWZ0IiwiU2hhcGVUeXBlIjoyLCJTaGFwZVNpemUiOjEsIlNwYWNpbmciOjUsIlNoYXBlU3R5bGUiOnsiJGlkIjoiNDA1IiwiTWFyZ2luIjp7IiRpZCI6IjQwNiIsIlRvcCI6MC4wLCJMZWZ0IjowLjAsIlJpZ2h0IjowLjAsIkJvdHRvbSI6MC4wfSwiUGFkZGluZyI6eyIkaWQiOiI0MDciLCJUb3AiOjAuMCwiTGVmdCI6MC4wLCJSaWdodCI6MC4wLCJCb3R0b20iOjAuMH0sIkJhY2tncm91bmQiOnsiJGlkIjoiNDA4IiwiQ29sb3IiOnsiJGlkIjoiNDA5IiwiQSI6MjU1LCJSIjoyNDQsIkciOjAsIkIiOjB9fSwiSXNWaXNpYmxlIjp0cnVlLCJXaWR0aCI6MTMuMCwiSGVpZ2h0IjoxMy4wLCJCb3JkZXJTdHlsZSI6eyIkaWQiOiI0MTAiLCJMaW5lQ29sb3IiOnsiJHJlZiI6IjkyIn0sIkxpbmVXZWlnaHQiOjAuMCwiTGluZVR5cGUiOjAsIlBhcmVudFN0eWxlIjpudWxsfSwiUGFyZW50U3R5bGUiOm51bGx9LCJUaXRsZVN0eWxlIjp7IiRpZCI6IjQxMSIsIkZvbnRTZXR0aW5ncyI6eyIkaWQiOiI0MTIiLCJGb250U2l6ZSI6MTEsIkZvbnROYW1lIjoiQ2FsaWJyaSIsIklzQm9sZCI6ZmFsc2UsIklzSXRhbGljIjpmYWxzZSwiSXNVbmRlcmxpbmVkIjpmYWxzZSwiUGFyZW50U3R5bGUiOm51bGx9LCJBdXRvU2l6ZSI6MCwiRm9yZWdyb3VuZCI6eyIkaWQiOiI0MTMiLCJDb2xvciI6eyIkaWQiOiI0MTQ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DE1IiwiVG9wIjowLjAsIkxlZnQiOjAuMCwiUmlnaHQiOjAuMCwiQm90dG9tIjowLjB9LCJQYWRkaW5nIjp7IiRpZCI6IjQxNiIsIlRvcCI6MC4wLCJMZWZ0IjowLjAsIlJpZ2h0IjowLjAsIkJvdHRvbSI6MC4wfSwiQmFja2dyb3VuZCI6eyIkaWQiOiI0MTciLCJDb2xvciI6eyIkaWQiOiI0MTgiLCJBIjowLCJSIjoyNTUsIkciOjI1NSwiQiI6MjU1fX0sIklzVmlzaWJsZSI6dHJ1ZSwiV2lkdGgiOjAuMCwiSGVpZ2h0IjowLjAsIkJvcmRlclN0eWxlIjpudWxsLCJQYXJlbnRTdHlsZSI6bnVsbH0sIkRhdGVTdHlsZSI6eyIkaWQiOiI0MTkiLCJGb250U2V0dGluZ3MiOnsiJGlkIjoiNDIwIiwiRm9udFNpemUiOjExLCJGb250TmFtZSI6IkNhbGlicmkiLCJJc0JvbGQiOmZhbHNlLCJJc0l0YWxpYyI6ZmFsc2UsIklzVW5kZXJsaW5lZCI6ZmFsc2UsIlBhcmVudFN0eWxlIjpudWxsfSwiQXV0b1NpemUiOjAsIkZvcmVncm91bmQiOnsiJGlkIjoiNDIxIiwiQ29sb3IiOnsiJGlkIjoiNDIyIiwiQSI6MjU1LCJSIjoxMTEsIkciOjExMSwiQiI6MTExfX0sIk1heFdpZHRoIjoyMDAuMCwiTWF4SGVpZ2h0IjoiSW5maW5pdHkiLCJTbWFydEZvcmVncm91bmRJc0FjdGl2ZSI6ZmFsc2UsIkhvcml6b250YWxBbGlnbm1lbnQiOjIsIlZlcnRpY2FsQWxpZ25tZW50IjowLCJTbWFydEZvcmVncm91bmQiOm51bGwsIkJhY2tncm91bmRGaWxsVHlwZSI6MCwiTWFyZ2luIjp7IiRpZCI6IjQyMyIsIlRvcCI6MC4wLCJMZWZ0IjowLjAsIlJpZ2h0IjowLjAsIkJvdHRvbSI6MC4wfSwiUGFkZGluZyI6eyIkaWQiOiI0MjQiLCJUb3AiOjAuMCwiTGVmdCI6MC4wLCJSaWdodCI6MC4wLCJCb3R0b20iOjAuMH0sIkJhY2tncm91bmQiOnsiJGlkIjoiNDI1IiwiQ29sb3IiOnsiJGlkIjoiNDI2IiwiQSI6MCwiUiI6MjU1LCJHIjoyNTUsIkIiOjI1NX19LCJJc1Zpc2libGUiOnRydWUsIldpZHRoIjowLjAsIkhlaWdodCI6MC4wLCJCb3JkZXJTdHlsZSI6bnVsbCwiUGFyZW50U3R5bGUiOm51bGx9LCJEYXRlRm9ybWF0Ijp7IiRpZCI6IjQy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I4IiwiRGF0ZVBhcnRJc1Zpc2libGUiOnRydWUsIlRpbWVQYXJ0SXNWaXNpYmxlIjpmYWxzZX19LCJXZWVrTnVtYmVyaW5nIjp7IiRpZCI6IjQyOSIsIkZvcm1hdCI6MCwiSXNWaXNpYmxlIjpmYWxzZSwiTGFzdEtub3duVmlzaWJpbGl0eVN0YXRlIjpmYWxzZX0sIklzVmlzaWJsZSI6dHJ1ZSwiUGFyZW50U3R5bGUiOm51bGx9LCJIeXBlcmxpbmsiOm51bGwsIkltcG9ydElkIjoiIn0seyIkaWQiOiI0MzAiLCJJZCI6ImIwMTZiNGE1LWYxNjMtNGY3Yy1hNDc1LTI5NWQwMmIwMzE2ZCIsIkluZGV4IjoxNiwiR3JvdXBJZCI6bnVsbCwiVGl0bGUiOiJIYW5kbGVzIiwiRGF0ZVRpbWUiOiIyMDIyLTEwLTEwVDIzOjU5OjAwIiwiUGVyY2VudGFnZUNvbXBsZXRlIjpudWxsLCJOb3RlIjpudWxsLCJTdHlsZSI6eyIkaWQiOiI0MzEiLCJUaXRsZVBvc2l0aW9uIjoiUmlnaHQiLCJEYXRlUG9zaXRpb24iOiJSaWdodCIsIlNoYXBlVHlwZSI6MiwiU2hhcGVTaXplIjoxLCJTcGFjaW5nIjo1LCJTaGFwZVN0eWxlIjp7IiRpZCI6IjQzMiIsIk1hcmdpbiI6eyIkaWQiOiI0MzMiLCJUb3AiOjAuMCwiTGVmdCI6MC4wLCJSaWdodCI6MC4wLCJCb3R0b20iOjAuMH0sIlBhZGRpbmciOnsiJGlkIjoiNDM0IiwiVG9wIjowLjAsIkxlZnQiOjAuMCwiUmlnaHQiOjAuMCwiQm90dG9tIjowLjB9LCJCYWNrZ3JvdW5kIjp7IiRpZCI6IjQzNSIsIkNvbG9yIjp7IiRpZCI6IjQzNiIsIkEiOjI1NSwiUiI6MjQ0LCJHIjowLCJCIjowfX0sIklzVmlzaWJsZSI6dHJ1ZSwiV2lkdGgiOjEzLjAsIkhlaWdodCI6MTMuMCwiQm9yZGVyU3R5bGUiOnsiJGlkIjoiNDM3IiwiTGluZUNvbG9yIjp7IiRpZCI6IjQzOCIsIiR0eXBlIjoiTkxSRS5Db21tb24uRG9tLlNvbGlkQ29sb3JCcnVzaCwgTkxSRS5Db21tb24iLCJDb2xvciI6eyIkaWQiOiI0MzkiLCJBIjoyNTUsIlIiOjI1NSwiRyI6MCwiQiI6MH19LCJMaW5lV2VpZ2h0IjowLjAsIkxpbmVUeXBlIjowLCJQYXJlbnRTdHlsZSI6bnVsbH0sIlBhcmVudFN0eWxlIjpudWxsfSwiVGl0bGVTdHlsZSI6eyIkaWQiOiI0NDAiLCJGb250U2V0dGluZ3MiOnsiJGlkIjoiNDQxIiwiRm9udFNpemUiOjExLCJGb250TmFtZSI6IkNhbGlicmkiLCJJc0JvbGQiOmZhbHNlLCJJc0l0YWxpYyI6ZmFsc2UsIklzVW5kZXJsaW5lZCI6ZmFsc2UsIlBhcmVudFN0eWxlIjpudWxsfSwiQXV0b1NpemUiOjAsIkZvcmVncm91bmQiOnsiJGlkIjoiNDQyIiwiQ29sb3IiOnsiJGlkIjoiNDQ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0NCIsIlRvcCI6MC4wLCJMZWZ0IjowLjAsIlJpZ2h0IjowLjAsIkJvdHRvbSI6MC4wfSwiUGFkZGluZyI6eyIkaWQiOiI0NDUiLCJUb3AiOjAuMCwiTGVmdCI6MC4wLCJSaWdodCI6MC4wLCJCb3R0b20iOjAuMH0sIkJhY2tncm91bmQiOnsiJGlkIjoiNDQ2IiwiQ29sb3IiOnsiJGlkIjoiNDQ3IiwiQSI6MCwiUiI6MjU1LCJHIjoyNTUsIkIiOjI1NX19LCJJc1Zpc2libGUiOnRydWUsIldpZHRoIjowLjAsIkhlaWdodCI6MC4wLCJCb3JkZXJTdHlsZSI6bnVsbCwiUGFyZW50U3R5bGUiOm51bGx9LCJEYXRlU3R5bGUiOnsiJGlkIjoiNDQ4IiwiRm9udFNldHRpbmdzIjp7IiRpZCI6IjQ0OSIsIkZvbnRTaXplIjoxMiwiRm9udE5hbWUiOiJDYWxpYnJpIiwiSXNCb2xkIjpmYWxzZSwiSXNJdGFsaWMiOmZhbHNlLCJJc1VuZGVybGluZWQiOmZhbHNlLCJQYXJlbnRTdHlsZSI6bnVsbH0sIkF1dG9TaXplIjowLCJGb3JlZ3JvdW5kIjp7IiRpZCI6IjQ1MCIsIkNvbG9yIjp7IiRpZCI6IjQ1MSIsIkEiOjI1NSwiUiI6MTExLCJHIjoxMTEsIkIiOjExMX19LCJNYXhXaWR0aCI6MjAwLjAsIk1heEhlaWdodCI6IkluZmluaXR5IiwiU21hcnRGb3JlZ3JvdW5kSXNBY3RpdmUiOmZhbHNlLCJIb3Jpem9udGFsQWxpZ25tZW50IjowLCJWZXJ0aWNhbEFsaWdubWVudCI6MCwiU21hcnRGb3JlZ3JvdW5kIjpudWxsLCJCYWNrZ3JvdW5kRmlsbFR5cGUiOjAsIk1hcmdpbiI6eyIkaWQiOiI0NTIiLCJUb3AiOjAuMCwiTGVmdCI6MC4wLCJSaWdodCI6MC4wLCJCb3R0b20iOjAuMH0sIlBhZGRpbmciOnsiJGlkIjoiNDUzIiwiVG9wIjowLjAsIkxlZnQiOjAuMCwiUmlnaHQiOjAuMCwiQm90dG9tIjowLjB9LCJCYWNrZ3JvdW5kIjp7IiRpZCI6IjQ1NCIsIkNvbG9yIjp7IiRpZCI6IjQ1NSIsIkEiOjAsIlIiOjI1NSwiRyI6MjU1LCJCIjoyNTV9fSwiSXNWaXNpYmxlIjp0cnVlLCJXaWR0aCI6MC4wLCJIZWlnaHQiOjAuMCwiQm9yZGVyU3R5bGUiOm51bGwsIlBhcmVudFN0eWxlIjpudWxsfSwiRGF0ZUZvcm1hdCI6eyIkaWQiOiI0NT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NyIsIkRhdGVQYXJ0SXNWaXNpYmxlIjp0cnVlLCJUaW1lUGFydElzVmlzaWJsZSI6ZmFsc2V9fSwiV2Vla051bWJlcmluZyI6eyIkaWQiOiI0NTgiLCJGb3JtYXQiOjAsIklzVmlzaWJsZSI6ZmFsc2UsIkxhc3RLbm93blZpc2liaWxpdHlTdGF0ZSI6ZmFsc2V9LCJJc1Zpc2libGUiOnRydWUsIlBhcmVudFN0eWxlIjpudWxsfSwiSHlwZXJsaW5rIjpudWxsLCJJbXBvcnRJZCI6IiJ9XSwiSWQiOiIxODU4NTEwMC03ZDhjLTQxZjEtYTg3YS1mODgyM2VjNjFiZWUiLCJJc1NpbmdsZUl0ZW1Sb3ciOmZhbHNlfSx7IiRpZCI6IjQ1OSIsIl90YXNrcyI6W10sIl9taWxlc3RvbmVzIjpbeyIkaWQiOiI0NjAiLCJJZCI6IjIxNzI4MjE0LTdiNWUtNDAxYS1iZDVkLTExN2E3ZDU2N2U3OSIsIkluZGV4IjoxNywiR3JvdXBJZCI6bnVsbCwiVGl0bGUiOiJSZW1vdmVzIGRpc2xpa2UgY291bnQiLCJEYXRlVGltZSI6IjIwMjAtMTItMDFUMjM6NTk6MDAiLCJQZXJjZW50YWdlQ29tcGxldGUiOm51bGwsIk5vdGUiOm51bGwsIlN0eWxlIjp7IiRpZCI6IjQ2MSIsIlRpdGxlUG9zaXRpb24iOiJSaWdodCIsIkRhdGVQb3NpdGlvbiI6IlJpZ2h0IiwiU2hhcGVUeXBlIjoyLCJTaGFwZVNpemUiOjEsIlNwYWNpbmciOjUsIlNoYXBlU3R5bGUiOnsiJGlkIjoiNDYyIiwiTWFyZ2luIjp7IiRpZCI6IjQ2MyIsIlRvcCI6MC4wLCJMZWZ0IjowLjAsIlJpZ2h0IjowLjAsIkJvdHRvbSI6MC4wfSwiUGFkZGluZyI6eyIkaWQiOiI0NjQiLCJUb3AiOjAuMCwiTGVmdCI6MC4wLCJSaWdodCI6MC4wLCJCb3R0b20iOjAuMH0sIkJhY2tncm91bmQiOnsiJGlkIjoiNDY1IiwiQ29sb3IiOnsiJGlkIjoiNDY2IiwiQSI6MjU1LCJSIjoyNDQsIkciOjAsIkIiOjB9fSwiSXNWaXNpYmxlIjp0cnVlLCJXaWR0aCI6MTMuMCwiSGVpZ2h0IjoxMy4wLCJCb3JkZXJTdHlsZSI6eyIkaWQiOiI0NjciLCJMaW5lQ29sb3IiOnsiJGlkIjoiNDY4IiwiJHR5cGUiOiJOTFJFLkNvbW1vbi5Eb20uU29saWRDb2xvckJydXNoLCBOTFJFLkNvbW1vbiIsIkNvbG9yIjp7IiRpZCI6IjQ2OSIsIkEiOjI1NSwiUiI6MjU1LCJHIjowLCJCIjowfX0sIkxpbmVXZWlnaHQiOjAuMCwiTGluZVR5cGUiOjAsIlBhcmVudFN0eWxlIjpudWxsfSwiUGFyZW50U3R5bGUiOm51bGx9LCJUaXRsZVN0eWxlIjp7IiRpZCI6IjQ3MCIsIkZvbnRTZXR0aW5ncyI6eyIkaWQiOiI0NzEiLCJGb250U2l6ZSI6MTEsIkZvbnROYW1lIjoiQ2FsaWJyaSIsIklzQm9sZCI6ZmFsc2UsIklzSXRhbGljIjpmYWxzZSwiSXNVbmRlcmxpbmVkIjpmYWxzZSwiUGFyZW50U3R5bGUiOm51bGx9LCJBdXRvU2l6ZSI6MiwiRm9yZWdyb3VuZCI6eyIkaWQiOiI0NzIiLCJDb2xvciI6eyIkaWQiOiI0NzMiLCJBIjoyNTUsIlIiOjAsIkciOjAsIkIiOjB9fSwiTWF4V2lkdGgiOjYzLjI0MzU5NTgwMDUyNDkyOSwiTWF4SGVpZ2h0IjoiSW5maW5pdHkiLCJTbWFydEZvcmVncm91bmRJc0FjdGl2ZSI6ZmFsc2UsIkhvcml6b250YWxBbGlnbm1lbnQiOjAsIlZlcnRpY2FsQWxpZ25tZW50IjowLCJTbWFydEZvcmVncm91bmQiOm51bGwsIkJhY2tncm91bmRGaWxsVHlwZSI6MCwiTWFyZ2luIjp7IiRpZCI6IjQ3NCIsIlRvcCI6MC4wLCJMZWZ0IjowLjAsIlJpZ2h0IjowLjAsIkJvdHRvbSI6MC4wfSwiUGFkZGluZyI6eyIkaWQiOiI0NzUiLCJUb3AiOjAuMCwiTGVmdCI6MC4wLCJSaWdodCI6MC4wLCJCb3R0b20iOjAuMH0sIkJhY2tncm91bmQiOnsiJGlkIjoiNDc2IiwiQ29sb3IiOnsiJGlkIjoiNDc3IiwiQSI6MCwiUiI6MjU1LCJHIjoyNTUsIkIiOjI1NX19LCJJc1Zpc2libGUiOnRydWUsIldpZHRoIjowLjAsIkhlaWdodCI6MC4wLCJCb3JkZXJTdHlsZSI6bnVsbCwiUGFyZW50U3R5bGUiOm51bGx9LCJEYXRlU3R5bGUiOnsiJGlkIjoiNDc4IiwiRm9udFNldHRpbmdzIjp7IiRpZCI6IjQ3OSIsIkZvbnRTaXplIjoxMiwiRm9udE5hbWUiOiJDYWxpYnJpIiwiSXNCb2xkIjpmYWxzZSwiSXNJdGFsaWMiOmZhbHNlLCJJc1VuZGVybGluZWQiOmZhbHNlLCJQYXJlbnRTdHlsZSI6bnVsbH0sIkF1dG9TaXplIjowLCJGb3JlZ3JvdW5kIjp7IiRpZCI6IjQ4MCIsIkNvbG9yIjp7IiRpZCI6IjQ4MSIsIkEiOjI1NSwiUiI6MTExLCJHIjoxMTEsIkIiOjExMX19LCJNYXhXaWR0aCI6MjAwLjAsIk1heEhlaWdodCI6IkluZmluaXR5IiwiU21hcnRGb3JlZ3JvdW5kSXNBY3RpdmUiOmZhbHNlLCJIb3Jpem9udGFsQWxpZ25tZW50IjowLCJWZXJ0aWNhbEFsaWdubWVudCI6MCwiU21hcnRGb3JlZ3JvdW5kIjpudWxsLCJCYWNrZ3JvdW5kRmlsbFR5cGUiOjAsIk1hcmdpbiI6eyIkaWQiOiI0ODIiLCJUb3AiOjAuMCwiTGVmdCI6MC4wLCJSaWdodCI6MC4wLCJCb3R0b20iOjAuMH0sIlBhZGRpbmciOnsiJGlkIjoiNDgzIiwiVG9wIjowLjAsIkxlZnQiOjAuMCwiUmlnaHQiOjAuMCwiQm90dG9tIjowLjB9LCJCYWNrZ3JvdW5kIjp7IiRpZCI6IjQ4NCIsIkNvbG9yIjp7IiRpZCI6IjQ4NSIsIkEiOjAsIlIiOjI1NSwiRyI6MjU1LCJCIjoyNTV9fSwiSXNWaXNpYmxlIjp0cnVlLCJXaWR0aCI6MC4wLCJIZWlnaHQiOjAuMCwiQm9yZGVyU3R5bGUiOm51bGwsIlBhcmVudFN0eWxlIjpudWxsfSwiRGF0ZUZvcm1hdCI6eyIkaWQiOiI0OD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4NyIsIkRhdGVQYXJ0SXNWaXNpYmxlIjp0cnVlLCJUaW1lUGFydElzVmlzaWJsZSI6ZmFsc2V9fSwiV2Vla051bWJlcmluZyI6eyIkaWQiOiI0ODgiLCJGb3JtYXQiOjAsIklzVmlzaWJsZSI6ZmFsc2UsIkxhc3RLbm93blZpc2liaWxpdHlTdGF0ZSI6ZmFsc2V9LCJJc1Zpc2libGUiOnRydWUsIlBhcmVudFN0eWxlIjpudWxsfSwiSHlwZXJsaW5rIjpudWxsLCJJbXBvcnRJZCI6IiJ9LHsiJGlkIjoiNDg5IiwiSWQiOiJiNjkwODBmNy0yNjkyLTQ4NzYtOTJlOC04ZDYwOTZlYTQ4MzAiLCJJbmRleCI6MTgsIkdyb3VwSWQiOm51bGwsIlRpdGxlIjoiWW91VHViZSBoZWFkcXVhcnRlcnMgc2hvb3RpbmciLCJEYXRlVGltZSI6IjIwMTgtMDQtMDNUMjM6NTk6MDAiLCJQZXJjZW50YWdlQ29tcGxldGUiOm51bGwsIk5vdGUiOm51bGwsIlN0eWxlIjp7IiRpZCI6IjQ5MCIsIlRpdGxlUG9zaXRpb24iOiJSaWdodCIsIkRhdGVQb3NpdGlvbiI6IlJpZ2h0IiwiU2hhcGVUeXBlIjoyLCJTaGFwZVNpemUiOjEsIlNwYWNpbmciOjUsIlNoYXBlU3R5bGUiOnsiJGlkIjoiNDkxIiwiTWFyZ2luIjp7IiRpZCI6IjQ5MiIsIlRvcCI6MC4wLCJMZWZ0IjowLjAsIlJpZ2h0IjowLjAsIkJvdHRvbSI6MC4wfSwiUGFkZGluZyI6eyIkaWQiOiI0OTMiLCJUb3AiOjAuMCwiTGVmdCI6MC4wLCJSaWdodCI6MC4wLCJCb3R0b20iOjAuMH0sIkJhY2tncm91bmQiOnsiJGlkIjoiNDk0IiwiQ29sb3IiOnsiJGlkIjoiNDk1IiwiQSI6MjU1LCJSIjoyNDQsIkciOjAsIkIiOjB9fSwiSXNWaXNpYmxlIjp0cnVlLCJXaWR0aCI6MTMuMCwiSGVpZ2h0IjoxMy4wLCJCb3JkZXJTdHlsZSI6eyIkaWQiOiI0OTYiLCJMaW5lQ29sb3IiOnsiJHJlZiI6IjkyIn0sIkxpbmVXZWlnaHQiOjAuMCwiTGluZVR5cGUiOjAsIlBhcmVudFN0eWxlIjpudWxsfSwiUGFyZW50U3R5bGUiOm51bGx9LCJUaXRsZVN0eWxlIjp7IiRpZCI6IjQ5NyIsIkZvbnRTZXR0aW5ncyI6eyIkaWQiOiI0OTgiLCJGb250U2l6ZSI6MTEsIkZvbnROYW1lIjoiQ2FsaWJyaSIsIklzQm9sZCI6ZmFsc2UsIklzSXRhbGljIjpmYWxzZSwiSXNVbmRlcmxpbmVkIjpmYWxzZSwiUGFyZW50U3R5bGUiOm51bGx9LCJBdXRvU2l6ZSI6MiwiRm9yZWdyb3VuZCI6eyIkaWQiOiI0OTkiLCJDb2xvciI6eyIkaWQiOiI1MDAiLCJBIjoyNTUsIlIiOjAsIkciOjAsIkIiOjB9fSwiTWF4V2lkdGgiOjkwLjUwNjM3Nzk1Mjc1NTkxMiwiTWF4SGVpZ2h0IjoiSW5maW5pdHkiLCJTbWFydEZvcmVncm91bmRJc0FjdGl2ZSI6ZmFsc2UsIkhvcml6b250YWxBbGlnbm1lbnQiOjAsIlZlcnRpY2FsQWxpZ25tZW50IjowLCJTbWFydEZvcmVncm91bmQiOm51bGwsIkJhY2tncm91bmRGaWxsVHlwZSI6MCwiTWFyZ2luIjp7IiRpZCI6IjUwMSIsIlRvcCI6MC4wLCJMZWZ0IjowLjAsIlJpZ2h0IjowLjAsIkJvdHRvbSI6MC4wfSwiUGFkZGluZyI6eyIkaWQiOiI1MDIiLCJUb3AiOjAuMCwiTGVmdCI6MC4wLCJSaWdodCI6MC4wLCJCb3R0b20iOjAuMH0sIkJhY2tncm91bmQiOnsiJGlkIjoiNTAzIiwiQ29sb3IiOnsiJGlkIjoiNTA0IiwiQSI6MCwiUiI6MjU1LCJHIjoyNTUsIkIiOjI1NX19LCJJc1Zpc2libGUiOnRydWUsIldpZHRoIjowLjAsIkhlaWdodCI6MC4wLCJCb3JkZXJTdHlsZSI6bnVsbCwiUGFyZW50U3R5bGUiOm51bGx9LCJEYXRlU3R5bGUiOnsiJGlkIjoiNTA1IiwiRm9udFNldHRpbmdzIjp7IiRpZCI6IjUwNiIsIkZvbnRTaXplIjoxMSwiRm9udE5hbWUiOiJDYWxpYnJpIiwiSXNCb2xkIjpmYWxzZSwiSXNJdGFsaWMiOmZhbHNlLCJJc1VuZGVybGluZWQiOmZhbHNlLCJQYXJlbnRTdHlsZSI6bnVsbH0sIkF1dG9TaXplIjowLCJGb3JlZ3JvdW5kIjp7IiRpZCI6IjUwNyIsIkNvbG9yIjp7IiRpZCI6IjUwOCIsIkEiOjI1NSwiUiI6MTExLCJHIjoxMTEsIkIiOjExMX19LCJNYXhXaWR0aCI6MjAwLjAsIk1heEhlaWdodCI6IkluZmluaXR5IiwiU21hcnRGb3JlZ3JvdW5kSXNBY3RpdmUiOmZhbHNlLCJIb3Jpem9udGFsQWxpZ25tZW50IjowLCJWZXJ0aWNhbEFsaWdubWVudCI6MCwiU21hcnRGb3JlZ3JvdW5kIjpudWxsLCJCYWNrZ3JvdW5kRmlsbFR5cGUiOjAsIk1hcmdpbiI6eyIkaWQiOiI1MDkiLCJUb3AiOjAuMCwiTGVmdCI6MC4wLCJSaWdodCI6MC4wLCJCb3R0b20iOjAuMH0sIlBhZGRpbmciOnsiJGlkIjoiNTEwIiwiVG9wIjowLjAsIkxlZnQiOjAuMCwiUmlnaHQiOjAuMCwiQm90dG9tIjowLjB9LCJCYWNrZ3JvdW5kIjp7IiRpZCI6IjUxMSIsIkNvbG9yIjp7IiRpZCI6IjUxMiIsIkEiOjAsIlIiOjI1NSwiRyI6MjU1LCJCIjoyNTV9fSwiSXNWaXNpYmxlIjp0cnVlLCJXaWR0aCI6MC4wLCJIZWlnaHQiOjAuMCwiQm9yZGVyU3R5bGUiOm51bGwsIlBhcmVudFN0eWxlIjpudWxsfSwiRGF0ZUZvcm1hdCI6eyIkaWQiOiI1M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NCIsIkRhdGVQYXJ0SXNWaXNpYmxlIjp0cnVlLCJUaW1lUGFydElzVmlzaWJsZSI6ZmFsc2V9fSwiV2Vla051bWJlcmluZyI6eyIkaWQiOiI1MTUiLCJGb3JtYXQiOjAsIklzVmlzaWJsZSI6ZmFsc2UsIkxhc3RLbm93blZpc2liaWxpdHlTdGF0ZSI6ZmFsc2V9LCJJc1Zpc2libGUiOnRydWUsIlBhcmVudFN0eWxlIjpudWxsfSwiSHlwZXJsaW5rIjpudWxsLCJJbXBvcnRJZCI6IiJ9LHsiJGlkIjoiNTE2IiwiSWQiOiJhNmFmY2VmMC02YjdmLTRkZTYtOWVlYi1mMGQ0OTNkY2ZjNTEiLCJJbmRleCI6MjQsIkdyb3VwSWQiOiIxODU4NTEwMC03ZDhjLTQxZjEtYTg3YS1mODgyM2VjNjFiZWUiLCJUaXRsZSI6Ik5ldyBsb2dvIGZvciB0aGUgZmlyc3QgdGltZSIsIkRhdGVUaW1lIjoiMjAxNy0wOC0yOVQyMzo1OTowMCIsIlBlcmNlbnRhZ2VDb21wbGV0ZSI6bnVsbCwiTm90ZSI6bnVsbCwiU3R5bGUiOnsiJGlkIjoiNTE3IiwiVGl0bGVQb3NpdGlvbiI6IkxlZnQiLCJEYXRlUG9zaXRpb24iOiJMZWZ0IiwiU2hhcGVUeXBlIjoyLCJTaGFwZVNpemUiOjEsIlNwYWNpbmciOjUsIlNoYXBlU3R5bGUiOnsiJGlkIjoiNTE4IiwiTWFyZ2luIjp7IiRpZCI6IjUxOSIsIlRvcCI6MC4wLCJMZWZ0IjowLjAsIlJpZ2h0IjowLjAsIkJvdHRvbSI6MC4wfSwiUGFkZGluZyI6eyIkaWQiOiI1MjAiLCJUb3AiOjAuMCwiTGVmdCI6MC4wLCJSaWdodCI6MC4wLCJCb3R0b20iOjAuMH0sIkJhY2tncm91bmQiOnsiJGlkIjoiNTIxIiwiQ29sb3IiOnsiJGlkIjoiNTIyIiwiQSI6MjU1LCJSIjoyNDQsIkciOjAsIkIiOjB9fSwiSXNWaXNpYmxlIjp0cnVlLCJXaWR0aCI6MTMuMCwiSGVpZ2h0IjoxMy4wLCJCb3JkZXJTdHlsZSI6bnVsbCwiUGFyZW50U3R5bGUiOm51bGx9LCJUaXRsZVN0eWxlIjp7IiRpZCI6IjUyMyIsIkZvbnRTZXR0aW5ncyI6eyIkaWQiOiI1MjQiLCJGb250U2l6ZSI6MTEsIkZvbnROYW1lIjoiQ2FsaWJyaSIsIklzQm9sZCI6ZmFsc2UsIklzSXRhbGljIjpmYWxzZSwiSXNVbmRlcmxpbmVkIjpmYWxzZSwiUGFyZW50U3R5bGUiOm51bGx9LCJBdXRvU2l6ZSI6MiwiRm9yZWdyb3VuZCI6eyIkaWQiOiI1MjUiLCJDb2xvciI6eyIkaWQiOiI1MjYiLCJBIjoyNTUsIlIiOjAsIkciOjAsIkIiOjB9fSwiTWF4V2lkdGgiOjY2LjQzOTcxMTI4NjA4OTI0OSwiTWF4SGVpZ2h0IjoiSW5maW5pdHkiLCJTbWFydEZvcmVncm91bmRJc0FjdGl2ZSI6ZmFsc2UsIkhvcml6b250YWxBbGlnbm1lbnQiOjIsIlZlcnRpY2FsQWxpZ25tZW50IjowLCJTbWFydEZvcmVncm91bmQiOm51bGwsIkJhY2tncm91bmRGaWxsVHlwZSI6MCwiTWFyZ2luIjp7IiRpZCI6IjUyNyIsIlRvcCI6MC4wLCJMZWZ0IjowLjAsIlJpZ2h0IjowLjAsIkJvdHRvbSI6MC4wfSwiUGFkZGluZyI6eyIkaWQiOiI1MjgiLCJUb3AiOjAuMCwiTGVmdCI6MC4wLCJSaWdodCI6MC4wLCJCb3R0b20iOjAuMH0sIkJhY2tncm91bmQiOnsiJGlkIjoiNTI5IiwiQ29sb3IiOnsiJGlkIjoiNTMwIiwiQSI6MCwiUiI6MjU1LCJHIjoyNTUsIkIiOjI1NX19LCJJc1Zpc2libGUiOnRydWUsIldpZHRoIjowLjAsIkhlaWdodCI6MC4wLCJCb3JkZXJTdHlsZSI6bnVsbCwiUGFyZW50U3R5bGUiOm51bGx9LCJEYXRlU3R5bGUiOnsiJGlkIjoiNTMxIiwiRm9udFNldHRpbmdzIjp7IiRpZCI6IjUzMiIsIkZvbnRTaXplIjoxMSwiRm9udE5hbWUiOiJDYWxpYnJpIiwiSXNCb2xkIjpmYWxzZSwiSXNJdGFsaWMiOmZhbHNlLCJJc1VuZGVybGluZWQiOmZhbHNlLCJQYXJlbnRTdHlsZSI6bnVsbH0sIkF1dG9TaXplIjowLCJGb3JlZ3JvdW5kIjp7IiRpZCI6IjUzMyIsIkNvbG9yIjp7IiRpZCI6IjUzNC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aWQiOiI1MzUiLCJUb3AiOjAuMCwiTGVmdCI6MC4wLCJSaWdodCI6MC4wLCJCb3R0b20iOjAuMH0sIlBhZGRpbmciOnsiJGlkIjoiNTM2IiwiVG9wIjowLjAsIkxlZnQiOjAuMCwiUmlnaHQiOjAuMCwiQm90dG9tIjowLjB9LCJCYWNrZ3JvdW5kIjp7IiRpZCI6IjUzNyIsIkNvbG9yIjp7IiRpZCI6IjUzOCIsIkEiOjAsIlIiOjI1NSwiRyI6MjU1LCJCIjoyNTV9fSwiSXNWaXNpYmxlIjp0cnVlLCJXaWR0aCI6MC4wLCJIZWlnaHQiOjAuMCwiQm9yZGVyU3R5bGUiOm51bGwsIlBhcmVudFN0eWxlIjpudWxsfSwiRGF0ZUZvcm1hdCI6eyIkaWQiOiI1Mz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0MCIsIkRhdGVQYXJ0SXNWaXNpYmxlIjp0cnVlLCJUaW1lUGFydElzVmlzaWJsZSI6ZmFsc2V9fSwiV2Vla051bWJlcmluZyI6eyIkaWQiOiI1NDEiLCJGb3JtYXQiOjAsIklzVmlzaWJsZSI6ZmFsc2UsIkxhc3RLbm93blZpc2liaWxpdHlTdGF0ZSI6ZmFsc2V9LCJJc1Zpc2libGUiOnRydWUsIlBhcmVudFN0eWxlIjpudWxsfSwiSHlwZXJsaW5rIjpudWxsLCJJbXBvcnRJZCI6Ik5ldyBsb2dvIGZvciB0aGUgZmlyc3QgdGltZSJ9XSwiSWQiOiI2NDllOTBkZC1hYjkxLTQ5M2MtOGIzNS1lZDhkNjMwMGIyNDIiLCJJc1NpbmdsZUl0ZW1Sb3ciOmZhbHNlfSx7IiRpZCI6IjU0MiIsIl90YXNrcyI6W10sIl9taWxlc3RvbmVzIjpbeyIkaWQiOiI1NDMiLCJJZCI6IjA5NTljNDViLTZmNWUtNGMyMC05MjgyLTExZTA0MGY1YjJjNSIsIkluZGV4IjoxOSwiR3JvdXBJZCI6bnVsbCwiVGl0bGUiOiJFbWJlZGRpbmcgZW5hYmxlZCIsIkRhdGVUaW1lIjoiMjAwNS0wNi0wMVQyMzo1OTowMCIsIlBlcmNlbnRhZ2VDb21wbGV0ZSI6bnVsbCwiTm90ZSI6bnVsbCwiU3R5bGUiOnsiJGlkIjoiNTQ0IiwiVGl0bGVQb3NpdGlvbiI6IkxlZnQiLCJEYXRlUG9zaXRpb24iOiJMZWZ0IiwiU2hhcGVUeXBlIjoyLCJTaGFwZVNpemUiOjIsIlNwYWNpbmciOjAsIlNoYXBlU3R5bGUiOnsiJGlkIjoiNTQ1IiwiTWFyZ2luIjp7IiRpZCI6IjU0NiIsIlRvcCI6MC4wLCJMZWZ0IjowLjAsIlJpZ2h0IjowLjAsIkJvdHRvbSI6MC4wfSwiUGFkZGluZyI6eyIkaWQiOiI1NDciLCJUb3AiOjAuMCwiTGVmdCI6MC4wLCJSaWdodCI6MC4wLCJCb3R0b20iOjAuMH0sIkJhY2tncm91bmQiOnsiJGlkIjoiNTQ4IiwiQ29sb3IiOnsiJGlkIjoiNTQ5IiwiQSI6MjU1LCJSIjoyNDQsIkciOjAsIkIiOjB9fSwiSXNWaXNpYmxlIjp0cnVlLCJXaWR0aCI6MTguMCwiSGVpZ2h0IjoxOC4wLCJCb3JkZXJTdHlsZSI6bnVsbCwiUGFyZW50U3R5bGUiOm51bGx9LCJUaXRsZVN0eWxlIjp7IiRpZCI6IjU1MCIsIkZvbnRTZXR0aW5ncyI6eyIkaWQiOiI1NTEiLCJGb250U2l6ZSI6MTEsIkZvbnROYW1lIjoiQ2FsaWJyaSIsIklzQm9sZCI6ZmFsc2UsIklzSXRhbGljIjpmYWxzZSwiSXNVbmRlcmxpbmVkIjpmYWxzZSwiUGFyZW50U3R5bGUiOm51bGx9LCJBdXRvU2l6ZSI6MCwiRm9yZWdyb3VuZCI6eyIkaWQiOiI1NTIiLCJDb2xvciI6eyIkaWQiOiI1NTM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TU0IiwiVG9wIjowLjAsIkxlZnQiOjAuMCwiUmlnaHQiOjAuMCwiQm90dG9tIjowLjB9LCJQYWRkaW5nIjp7IiRpZCI6IjU1NSIsIlRvcCI6MC4wLCJMZWZ0IjowLjAsIlJpZ2h0IjowLjAsIkJvdHRvbSI6MC4wfSwiQmFja2dyb3VuZCI6eyIkaWQiOiI1NTYiLCJDb2xvciI6eyIkaWQiOiI1NTciLCJBIjo4OSwiUiI6MCwiRyI6MCwiQiI6MH19LCJJc1Zpc2libGUiOnRydWUsIldpZHRoIjowLjAsIkhlaWdodCI6MC4wLCJCb3JkZXJTdHlsZSI6bnVsbCwiUGFyZW50U3R5bGUiOm51bGx9LCJEYXRlU3R5bGUiOnsiJGlkIjoiNTU4IiwiRm9udFNldHRpbmdzIjp7IiRpZCI6IjU1OSIsIkZvbnRTaXplIjoxMSwiRm9udE5hbWUiOiJDYWxpYnJpIiwiSXNCb2xkIjpmYWxzZSwiSXNJdGFsaWMiOmZhbHNlLCJJc1VuZGVybGluZWQiOmZhbHNlLCJQYXJlbnRTdHlsZSI6bnVsbH0sIkF1dG9TaXplIjowLCJGb3JlZ3JvdW5kIjp7IiRpZCI6IjU2MCIsIkNvbG9yIjp7IiRpZCI6IjU2MS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aWQiOiI1NjIiLCJUb3AiOjAuMCwiTGVmdCI6MC4wLCJSaWdodCI6MC4wLCJCb3R0b20iOjAuMH0sIlBhZGRpbmciOnsiJGlkIjoiNTYzIiwiVG9wIjowLjAsIkxlZnQiOjAuMCwiUmlnaHQiOjAuMCwiQm90dG9tIjowLjB9LCJCYWNrZ3JvdW5kIjp7IiRpZCI6IjU2NCIsIkNvbG9yIjp7IiRyZWYiOiI1NTcifX0sIklzVmlzaWJsZSI6dHJ1ZSwiV2lkdGgiOjAuMCwiSGVpZ2h0IjowLjAsIkJvcmRlclN0eWxlIjpudWxsLCJQYXJlbnRTdHlsZSI6bnVsbH0sIkRhdGVGb3JtYXQiOnsiJGlkIjoiNTY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jYiLCJEYXRlUGFydElzVmlzaWJsZSI6dHJ1ZSwiVGltZVBhcnRJc1Zpc2libGUiOmZhbHNlfX0sIldlZWtOdW1iZXJpbmciOnsiJGlkIjoiNTY3IiwiRm9ybWF0IjowLCJJc1Zpc2libGUiOmZhbHNlLCJMYXN0S25vd25WaXNpYmlsaXR5U3RhdGUiOmZhbHNlfSwiSXNWaXNpYmxlIjpmYWxzZSwiUGFyZW50U3R5bGUiOm51bGx9LCJIeXBlcmxpbmsiOm51bGwsIkltcG9ydElkIjoiRW1iZWRkaW5nIGVuYWJsZWQifV0sIklkIjoiMDAwMDAwMDAtMDAwMC0wMDAwLTAwMDAtMDAwMDAwMDAwMDAwIiwiSXNTaW5nbGVJdGVtUm93Ijp0cnVlfSx7IiRpZCI6IjU2OCIsIl90YXNrcyI6W10sIl9taWxlc3RvbmVzIjpbeyIkaWQiOiI1NjkiLCJJZCI6Ijg0NmZjZDI4LWZhZTYtNDRlMy04Y2Y4LTQwMjA5YmQxYzUxZSIsIkluZGV4IjoyMCwiR3JvdXBJZCI6bnVsbCwiVGl0bGUiOiJBbm5vdGF0aW9ucyBsYXVuY2hlZCIsIkRhdGVUaW1lIjoiMjAwOC0wNi0wMVQyMzo1OTowMCIsIlBlcmNlbnRhZ2VDb21wbGV0ZSI6bnVsbCwiTm90ZSI6bnVsbCwiU3R5bGUiOnsiJGlkIjoiNTcwIiwiVGl0bGVQb3NpdGlvbiI6IkxlZnQiLCJEYXRlUG9zaXRpb24iOiJMZWZ0IiwiU2hhcGVUeXBlIjoyLCJTaGFwZVNpemUiOjIsIlNwYWNpbmciOjAsIlNoYXBlU3R5bGUiOnsiJGlkIjoiNTcxIiwiTWFyZ2luIjp7IiRpZCI6IjU3MiIsIlRvcCI6MC4wLCJMZWZ0IjowLjAsIlJpZ2h0IjowLjAsIkJvdHRvbSI6MC4wfSwiUGFkZGluZyI6eyIkaWQiOiI1NzMiLCJUb3AiOjAuMCwiTGVmdCI6MC4wLCJSaWdodCI6MC4wLCJCb3R0b20iOjAuMH0sIkJhY2tncm91bmQiOnsiJGlkIjoiNTc0IiwiQ29sb3IiOnsiJGlkIjoiNTc1IiwiQSI6MjU1LCJSIjoyNDQsIkciOjAsIkIiOjB9fSwiSXNWaXNpYmxlIjp0cnVlLCJXaWR0aCI6MTguMCwiSGVpZ2h0IjoxOC4wLCJCb3JkZXJTdHlsZSI6bnVsbCwiUGFyZW50U3R5bGUiOm51bGx9LCJUaXRsZVN0eWxlIjp7IiRpZCI6IjU3NiIsIkZvbnRTZXR0aW5ncyI6eyIkaWQiOiI1NzciLCJGb250U2l6ZSI6MTEsIkZvbnROYW1lIjoiQ2FsaWJyaSIsIklzQm9sZCI6ZmFsc2UsIklzSXRhbGljIjpmYWxzZSwiSXNVbmRlcmxpbmVkIjpmYWxzZSwiUGFyZW50U3R5bGUiOm51bGx9LCJBdXRvU2l6ZSI6MCwiRm9yZWdyb3VuZCI6eyIkaWQiOiI1NzgiLCJDb2xvciI6eyIkaWQiOiI1Nz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TgwIiwiVG9wIjowLjAsIkxlZnQiOjAuMCwiUmlnaHQiOjAuMCwiQm90dG9tIjowLjB9LCJQYWRkaW5nIjp7IiRpZCI6IjU4MSIsIlRvcCI6MC4wLCJMZWZ0IjowLjAsIlJpZ2h0IjowLjAsIkJvdHRvbSI6MC4wfSwiQmFja2dyb3VuZCI6eyIkcmVmIjoiNTU2In0sIklzVmlzaWJsZSI6dHJ1ZSwiV2lkdGgiOjAuMCwiSGVpZ2h0IjowLjAsIkJvcmRlclN0eWxlIjpudWxsLCJQYXJlbnRTdHlsZSI6bnVsbH0sIkRhdGVTdHlsZSI6eyIkaWQiOiI1ODIiLCJGb250U2V0dGluZ3MiOnsiJGlkIjoiNTgzIiwiRm9udFNpemUiOjExLCJGb250TmFtZSI6IkNhbGlicmkiLCJJc0JvbGQiOmZhbHNlLCJJc0l0YWxpYyI6ZmFsc2UsIklzVW5kZXJsaW5lZCI6ZmFsc2UsIlBhcmVudFN0eWxlIjpudWxsfSwiQXV0b1NpemUiOjAsIkZvcmVncm91bmQiOnsiJHJlZiI6IjU2MCJ9LCJNYXhXaWR0aCI6MjAwLjAsIk1heEhlaWdodCI6IkluZmluaXR5IiwiU21hcnRGb3JlZ3JvdW5kSXNBY3RpdmUiOmZhbHNlLCJIb3Jpem9udGFsQWxpZ25tZW50IjoyLCJWZXJ0aWNhbEFsaWdubWVudCI6MCwiU21hcnRGb3JlZ3JvdW5kIjpudWxsLCJCYWNrZ3JvdW5kRmlsbFR5cGUiOjAsIk1hcmdpbiI6eyIkaWQiOiI1ODQiLCJUb3AiOjAuMCwiTGVmdCI6MC4wLCJSaWdodCI6MC4wLCJCb3R0b20iOjAuMH0sIlBhZGRpbmciOnsiJGlkIjoiNTg1IiwiVG9wIjowLjAsIkxlZnQiOjAuMCwiUmlnaHQiOjAuMCwiQm90dG9tIjowLjB9LCJCYWNrZ3JvdW5kIjp7IiRyZWYiOiI1NjQifSwiSXNWaXNpYmxlIjp0cnVlLCJXaWR0aCI6MC4wLCJIZWlnaHQiOjAuMCwiQm9yZGVyU3R5bGUiOm51bGwsIlBhcmVudFN0eWxlIjpudWxsfSwiRGF0ZUZvcm1hdCI6eyIkaWQiOiI1OD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4NyIsIkRhdGVQYXJ0SXNWaXNpYmxlIjp0cnVlLCJUaW1lUGFydElzVmlzaWJsZSI6ZmFsc2V9fSwiV2Vla051bWJlcmluZyI6eyIkaWQiOiI1ODgiLCJGb3JtYXQiOjAsIklzVmlzaWJsZSI6ZmFsc2UsIkxhc3RLbm93blZpc2liaWxpdHlTdGF0ZSI6ZmFsc2V9LCJJc1Zpc2libGUiOmZhbHNlLCJQYXJlbnRTdHlsZSI6bnVsbH0sIkh5cGVybGluayI6bnVsbCwiSW1wb3J0SWQiOiJBbm5vdGF0aW9ucyBsYXVuY2hlZCJ9XSwiSWQiOiIwMDAwMDAwMC0wMDAwLTAwMDAtMDAwMC0wMDAwMDAwMDAwMDAiLCJJc1NpbmdsZUl0ZW1Sb3ciOnRydWV9LHsiJGlkIjoiNTg5IiwiX3Rhc2tzIjpbXSwiX21pbGVzdG9uZXMiOlt7IiRpZCI6IjU5MCIsIklkIjoiOTk2N2E1NDYtZmFhMS00MWE2LThmMTItYWQ2NTNiNTg2YjhjIiwiSW5kZXgiOjIxLCJHcm91cElkIjpudWxsLCJUaXRsZSI6IjcyMHAgSEQgdmlkZW8gbGF1bmNoZWQiLCJEYXRlVGltZSI6IjIwMDgtMTItMDJUMjM6NTk6MDAiLCJQZXJjZW50YWdlQ29tcGxldGUiOm51bGwsIk5vdGUiOm51bGwsIlN0eWxlIjp7IiRpZCI6IjU5MSIsIlRpdGxlUG9zaXRpb24iOiJMZWZ0IiwiRGF0ZVBvc2l0aW9uIjoiTGVmdCIsIlNoYXBlVHlwZSI6MiwiU2hhcGVTaXplIjoyLCJTcGFjaW5nIjowLCJTaGFwZVN0eWxlIjp7IiRpZCI6IjU5MiIsIk1hcmdpbiI6eyIkaWQiOiI1OTMiLCJUb3AiOjAuMCwiTGVmdCI6MC4wLCJSaWdodCI6MC4wLCJCb3R0b20iOjAuMH0sIlBhZGRpbmciOnsiJGlkIjoiNTk0IiwiVG9wIjowLjAsIkxlZnQiOjAuMCwiUmlnaHQiOjAuMCwiQm90dG9tIjowLjB9LCJCYWNrZ3JvdW5kIjp7IiRpZCI6IjU5NSIsIkNvbG9yIjp7IiRpZCI6IjU5NiIsIkEiOjI1NSwiUiI6MjQ0LCJHIjowLCJCIjowfX0sIklzVmlzaWJsZSI6dHJ1ZSwiV2lkdGgiOjE4LjAsIkhlaWdodCI6MTguMCwiQm9yZGVyU3R5bGUiOm51bGwsIlBhcmVudFN0eWxlIjpudWxsfSwiVGl0bGVTdHlsZSI6eyIkaWQiOiI1OTciLCJGb250U2V0dGluZ3MiOnsiJGlkIjoiNTk4IiwiRm9udFNpemUiOjExLCJGb250TmFtZSI6IkNhbGlicmkiLCJJc0JvbGQiOmZhbHNlLCJJc0l0YWxpYyI6ZmFsc2UsIklzVW5kZXJsaW5lZCI6ZmFsc2UsIlBhcmVudFN0eWxlIjpudWxsfSwiQXV0b1NpemUiOjAsIkZvcmVncm91bmQiOnsiJGlkIjoiNTk5IiwiQ29sb3IiOnsiJGlkIjoiNjAw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YwMSIsIlRvcCI6MC4wLCJMZWZ0IjowLjAsIlJpZ2h0IjowLjAsIkJvdHRvbSI6MC4wfSwiUGFkZGluZyI6eyIkaWQiOiI2MDIiLCJUb3AiOjAuMCwiTGVmdCI6MC4wLCJSaWdodCI6MC4wLCJCb3R0b20iOjAuMH0sIkJhY2tncm91bmQiOnsiJHJlZiI6IjU1NiJ9LCJJc1Zpc2libGUiOnRydWUsIldpZHRoIjowLjAsIkhlaWdodCI6MC4wLCJCb3JkZXJTdHlsZSI6bnVsbCwiUGFyZW50U3R5bGUiOm51bGx9LCJEYXRlU3R5bGUiOnsiJGlkIjoiNjAzIiwiRm9udFNldHRpbmdzIjp7IiRpZCI6IjYwNCIsIkZvbnRTaXplIjoxMSwiRm9udE5hbWUiOiJDYWxpYnJpIiwiSXNCb2xkIjpmYWxzZSwiSXNJdGFsaWMiOmZhbHNlLCJJc1VuZGVybGluZWQiOmZhbHNlLCJQYXJlbnRTdHlsZSI6bnVsbH0sIkF1dG9TaXplIjowLCJGb3JlZ3JvdW5kIjp7IiRyZWYiOiI1NjAifSwiTWF4V2lkdGgiOjIwMC4wLCJNYXhIZWlnaHQiOiJJbmZpbml0eSIsIlNtYXJ0Rm9yZWdyb3VuZElzQWN0aXZlIjpmYWxzZSwiSG9yaXpvbnRhbEFsaWdubWVudCI6MiwiVmVydGljYWxBbGlnbm1lbnQiOjAsIlNtYXJ0Rm9yZWdyb3VuZCI6bnVsbCwiQmFja2dyb3VuZEZpbGxUeXBlIjowLCJNYXJnaW4iOnsiJGlkIjoiNjA1IiwiVG9wIjowLjAsIkxlZnQiOjAuMCwiUmlnaHQiOjAuMCwiQm90dG9tIjowLjB9LCJQYWRkaW5nIjp7IiRpZCI6IjYwNiIsIlRvcCI6MC4wLCJMZWZ0IjowLjAsIlJpZ2h0IjowLjAsIkJvdHRvbSI6MC4wfSwiQmFja2dyb3VuZCI6eyIkcmVmIjoiNTY0In0sIklzVmlzaWJsZSI6dHJ1ZSwiV2lkdGgiOjAuMCwiSGVpZ2h0IjowLjAsIkJvcmRlclN0eWxlIjpudWxsLCJQYXJlbnRTdHlsZSI6bnVsbH0sIkRhdGVGb3JtYXQiOnsiJGlkIjoiNjA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DgiLCJEYXRlUGFydElzVmlzaWJsZSI6dHJ1ZSwiVGltZVBhcnRJc1Zpc2libGUiOmZhbHNlfX0sIldlZWtOdW1iZXJpbmciOnsiJGlkIjoiNjA5IiwiRm9ybWF0IjowLCJJc1Zpc2libGUiOmZhbHNlLCJMYXN0S25vd25WaXNpYmlsaXR5U3RhdGUiOmZhbHNlfSwiSXNWaXNpYmxlIjpmYWxzZSwiUGFyZW50U3R5bGUiOm51bGx9LCJIeXBlcmxpbmsiOm51bGwsIkltcG9ydElkIjoiNzIwcCBIRCB2aWRlbyBsYXVuY2hlZCJ9XSwiSWQiOiIwMDAwMDAwMC0wMDAwLTAwMDAtMDAwMC0wMDAwMDAwMDAwMDAiLCJJc1NpbmdsZUl0ZW1Sb3ciOnRydWV9LHsiJGlkIjoiNjEwIiwiX3Rhc2tzIjpbXSwiX21pbGVzdG9uZXMiOlt7IiRpZCI6IjYxMSIsIklkIjoiMTk2MWJjMGYtZTQ3ZS00NmRlLTljMDUtZTI0MmUzYzE2NjhlIiwiSW5kZXgiOjIyLCJHcm91cElkIjpudWxsLCJUaXRsZSI6IjI0IGggb2YgdmlkZW8gdXBsb2FkZWQgcGVyIG1pbiIsIkRhdGVUaW1lIjoiMjAxMC0wMy0wMVQyMzo1OTowMCIsIlBlcmNlbnRhZ2VDb21wbGV0ZSI6bnVsbCwiTm90ZSI6bnVsbCwiU3R5bGUiOnsiJGlkIjoiNjEyIiwiVGl0bGVQb3NpdGlvbiI6IkxlZnQiLCJEYXRlUG9zaXRpb24iOiJMZWZ0IiwiU2hhcGVUeXBlIjoyLCJTaGFwZVNpemUiOjIsIlNwYWNpbmciOjAsIlNoYXBlU3R5bGUiOnsiJGlkIjoiNjEzIiwiTWFyZ2luIjp7IiRpZCI6IjYxNCIsIlRvcCI6MC4wLCJMZWZ0IjowLjAsIlJpZ2h0IjowLjAsIkJvdHRvbSI6MC4wfSwiUGFkZGluZyI6eyIkaWQiOiI2MTUiLCJUb3AiOjAuMCwiTGVmdCI6MC4wLCJSaWdodCI6MC4wLCJCb3R0b20iOjAuMH0sIkJhY2tncm91bmQiOnsiJGlkIjoiNjE2IiwiQ29sb3IiOnsiJGlkIjoiNjE3IiwiQSI6MjU1LCJSIjoyNDQsIkciOjAsIkIiOjB9fSwiSXNWaXNpYmxlIjp0cnVlLCJXaWR0aCI6MTguMCwiSGVpZ2h0IjoxOC4wLCJCb3JkZXJTdHlsZSI6bnVsbCwiUGFyZW50U3R5bGUiOm51bGx9LCJUaXRsZVN0eWxlIjp7IiRpZCI6IjYxOCIsIkZvbnRTZXR0aW5ncyI6eyIkaWQiOiI2MTkiLCJGb250U2l6ZSI6MTEsIkZvbnROYW1lIjoiQ2FsaWJyaSIsIklzQm9sZCI6ZmFsc2UsIklzSXRhbGljIjpmYWxzZSwiSXNVbmRlcmxpbmVkIjpmYWxzZSwiUGFyZW50U3R5bGUiOm51bGx9LCJBdXRvU2l6ZSI6MCwiRm9yZWdyb3VuZCI6eyIkaWQiOiI2MjAiLCJDb2xvciI6eyIkaWQiOiI2MjE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jIyIiwiVG9wIjowLjAsIkxlZnQiOjAuMCwiUmlnaHQiOjAuMCwiQm90dG9tIjowLjB9LCJQYWRkaW5nIjp7IiRpZCI6IjYyMyIsIlRvcCI6MC4wLCJMZWZ0IjowLjAsIlJpZ2h0IjowLjAsIkJvdHRvbSI6MC4wfSwiQmFja2dyb3VuZCI6eyIkcmVmIjoiNTU2In0sIklzVmlzaWJsZSI6dHJ1ZSwiV2lkdGgiOjAuMCwiSGVpZ2h0IjowLjAsIkJvcmRlclN0eWxlIjpudWxsLCJQYXJlbnRTdHlsZSI6bnVsbH0sIkRhdGVTdHlsZSI6eyIkaWQiOiI2MjQiLCJGb250U2V0dGluZ3MiOnsiJGlkIjoiNjI1IiwiRm9udFNpemUiOjExLCJGb250TmFtZSI6IkNhbGlicmkiLCJJc0JvbGQiOmZhbHNlLCJJc0l0YWxpYyI6ZmFsc2UsIklzVW5kZXJsaW5lZCI6ZmFsc2UsIlBhcmVudFN0eWxlIjpudWxsfSwiQXV0b1NpemUiOjAsIkZvcmVncm91bmQiOnsiJHJlZiI6IjU2MCJ9LCJNYXhXaWR0aCI6MjAwLjAsIk1heEhlaWdodCI6IkluZmluaXR5IiwiU21hcnRGb3JlZ3JvdW5kSXNBY3RpdmUiOmZhbHNlLCJIb3Jpem9udGFsQWxpZ25tZW50IjoyLCJWZXJ0aWNhbEFsaWdubWVudCI6MCwiU21hcnRGb3JlZ3JvdW5kIjpudWxsLCJCYWNrZ3JvdW5kRmlsbFR5cGUiOjAsIk1hcmdpbiI6eyIkaWQiOiI2MjYiLCJUb3AiOjAuMCwiTGVmdCI6MC4wLCJSaWdodCI6MC4wLCJCb3R0b20iOjAuMH0sIlBhZGRpbmciOnsiJGlkIjoiNjI3IiwiVG9wIjowLjAsIkxlZnQiOjAuMCwiUmlnaHQiOjAuMCwiQm90dG9tIjowLjB9LCJCYWNrZ3JvdW5kIjp7IiRyZWYiOiI1NjQifSwiSXNWaXNpYmxlIjp0cnVlLCJXaWR0aCI6MC4wLCJIZWlnaHQiOjAuMCwiQm9yZGVyU3R5bGUiOm51bGwsIlBhcmVudFN0eWxlIjpudWxsfSwiRGF0ZUZvcm1hdCI6eyIkaWQiOiI2Mj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yOSIsIkRhdGVQYXJ0SXNWaXNpYmxlIjp0cnVlLCJUaW1lUGFydElzVmlzaWJsZSI6ZmFsc2V9fSwiV2Vla051bWJlcmluZyI6eyIkaWQiOiI2MzAiLCJGb3JtYXQiOjAsIklzVmlzaWJsZSI6ZmFsc2UsIkxhc3RLbm93blZpc2liaWxpdHlTdGF0ZSI6ZmFsc2V9LCJJc1Zpc2libGUiOmZhbHNlLCJQYXJlbnRTdHlsZSI6bnVsbH0sIkh5cGVybGluayI6bnVsbCwiSW1wb3J0SWQiOiIyNCBoIG9mIHZpZGVvIHVwbG9hZGVkIHBlciBtaW4ifV0sIklkIjoiMDAwMDAwMDAtMDAwMC0wMDAwLTAwMDAtMDAwMDAwMDAwMDAwIiwiSXNTaW5nbGVJdGVtUm93Ijp0cnVlfSx7IiRpZCI6IjYzMSIsIl90YXNrcyI6W10sIl9taWxlc3RvbmVzIjpbeyIkaWQiOiI2MzIiLCJJZCI6ImFmZDYzMzZiLWNlYjUtNDQ4Zi1iMzVjLTc0NDg3YjhmODlhZiIsIkluZGV4IjoyMywiR3JvdXBJZCI6bnVsbCwiVGl0bGUiOiIxMDAgaCBvZiB2aWRlbyB1cGxvYWRlZCBwZXIgbWluIiwiRGF0ZVRpbWUiOiIyMDEzLTA0LTAxVDIzOjU5OjAwIiwiUGVyY2VudGFnZUNvbXBsZXRlIjpudWxsLCJOb3RlIjpudWxsLCJTdHlsZSI6eyIkaWQiOiI2MzMiLCJUaXRsZVBvc2l0aW9uIjoiTGVmdCIsIkRhdGVQb3NpdGlvbiI6IkxlZnQiLCJTaGFwZVR5cGUiOjIsIlNoYXBlU2l6ZSI6MiwiU3BhY2luZyI6MCwiU2hhcGVTdHlsZSI6eyIkaWQiOiI2MzQiLCJNYXJnaW4iOnsiJGlkIjoiNjM1IiwiVG9wIjowLjAsIkxlZnQiOjAuMCwiUmlnaHQiOjAuMCwiQm90dG9tIjowLjB9LCJQYWRkaW5nIjp7IiRpZCI6IjYzNiIsIlRvcCI6MC4wLCJMZWZ0IjowLjAsIlJpZ2h0IjowLjAsIkJvdHRvbSI6MC4wfSwiQmFja2dyb3VuZCI6eyIkaWQiOiI2MzciLCJDb2xvciI6eyIkaWQiOiI2MzgiLCJBIjoyNTUsIlIiOjI0NCwiRyI6MCwiQiI6MH19LCJJc1Zpc2libGUiOnRydWUsIldpZHRoIjoxOC4wLCJIZWlnaHQiOjE4LjAsIkJvcmRlclN0eWxlIjpudWxsLCJQYXJlbnRTdHlsZSI6bnVsbH0sIlRpdGxlU3R5bGUiOnsiJGlkIjoiNjM5IiwiRm9udFNldHRpbmdzIjp7IiRpZCI6IjY0MCIsIkZvbnRTaXplIjoxMSwiRm9udE5hbWUiOiJDYWxpYnJpIiwiSXNCb2xkIjpmYWxzZSwiSXNJdGFsaWMiOmZhbHNlLCJJc1VuZGVybGluZWQiOmZhbHNlLCJQYXJlbnRTdHlsZSI6bnVsbH0sIkF1dG9TaXplIjowLCJGb3JlZ3JvdW5kIjp7IiRpZCI6IjY0MSIsIkNvbG9yIjp7IiRpZCI6IjY0Mi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2NDMiLCJUb3AiOjAuMCwiTGVmdCI6MC4wLCJSaWdodCI6MC4wLCJCb3R0b20iOjAuMH0sIlBhZGRpbmciOnsiJGlkIjoiNjQ0IiwiVG9wIjowLjAsIkxlZnQiOjAuMCwiUmlnaHQiOjAuMCwiQm90dG9tIjowLjB9LCJCYWNrZ3JvdW5kIjp7IiRyZWYiOiI1NTYifSwiSXNWaXNpYmxlIjp0cnVlLCJXaWR0aCI6MC4wLCJIZWlnaHQiOjAuMCwiQm9yZGVyU3R5bGUiOm51bGwsIlBhcmVudFN0eWxlIjpudWxsfSwiRGF0ZVN0eWxlIjp7IiRpZCI6IjY0NSIsIkZvbnRTZXR0aW5ncyI6eyIkaWQiOiI2NDYiLCJGb250U2l6ZSI6MTEsIkZvbnROYW1lIjoiQ2FsaWJyaSIsIklzQm9sZCI6ZmFsc2UsIklzSXRhbGljIjpmYWxzZSwiSXNVbmRlcmxpbmVkIjpmYWxzZSwiUGFyZW50U3R5bGUiOm51bGx9LCJBdXRvU2l6ZSI6MCwiRm9yZWdyb3VuZCI6eyIkcmVmIjoiNTYwIn0sIk1heFdpZHRoIjoyMDAuMCwiTWF4SGVpZ2h0IjoiSW5maW5pdHkiLCJTbWFydEZvcmVncm91bmRJc0FjdGl2ZSI6ZmFsc2UsIkhvcml6b250YWxBbGlnbm1lbnQiOjIsIlZlcnRpY2FsQWxpZ25tZW50IjowLCJTbWFydEZvcmVncm91bmQiOm51bGwsIkJhY2tncm91bmRGaWxsVHlwZSI6MCwiTWFyZ2luIjp7IiRpZCI6IjY0NyIsIlRvcCI6MC4wLCJMZWZ0IjowLjAsIlJpZ2h0IjowLjAsIkJvdHRvbSI6MC4wfSwiUGFkZGluZyI6eyIkaWQiOiI2NDgiLCJUb3AiOjAuMCwiTGVmdCI6MC4wLCJSaWdodCI6MC4wLCJCb3R0b20iOjAuMH0sIkJhY2tncm91bmQiOnsiJHJlZiI6IjU2NCJ9LCJJc1Zpc2libGUiOnRydWUsIldpZHRoIjowLjAsIkhlaWdodCI6MC4wLCJCb3JkZXJTdHlsZSI6bnVsbCwiUGFyZW50U3R5bGUiOm51bGx9LCJEYXRlRm9ybWF0Ijp7IiRpZCI6IjY0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UwIiwiRGF0ZVBhcnRJc1Zpc2libGUiOnRydWUsIlRpbWVQYXJ0SXNWaXNpYmxlIjpmYWxzZX19LCJXZWVrTnVtYmVyaW5nIjp7IiRpZCI6IjY1MSIsIkZvcm1hdCI6MCwiSXNWaXNpYmxlIjpmYWxzZSwiTGFzdEtub3duVmlzaWJpbGl0eVN0YXRlIjpmYWxzZX0sIklzVmlzaWJsZSI6ZmFsc2UsIlBhcmVudFN0eWxlIjpudWxsfSwiSHlwZXJsaW5rIjpudWxsLCJJbXBvcnRJZCI6IjEwMCBoIG9mIHZpZGVvIHVwbG9hZGVkIHBlciBtaW4ifV0sIklkIjoiMDAwMDAwMDAtMDAwMC0wMDAwLTAwMDAtMDAwMDAwMDAwMDAwIiwiSXNTaW5nbGVJdGVtUm93Ijp0cnVlfV0sIkluZGV4IjowLCJJZCI6IjAwMmFhYzYzLTljODQtNDQ5YS04YzAxLWUzNWMwNjQ1Njg0NSIsIkhlYWRlclRleHQiOm51bGwsIklzRGVmYXVsdCI6dHJ1ZSwiU3R5bGUiOnsiJGlkIjoiNjUyIiwiSGVhZGVyU3R5bGUiOnsiJGlkIjoiNjUzIiwiVGV4dFN0eWxlIjp7IiRpZCI6IjY1NCIsIkZvbnRTZXR0aW5ncyI6eyIkaWQiOiI2NTUiLCJGb250U2l6ZSI6MTEsIkZvbnROYW1lIjoiQ2FsaWJyaSIsIklzQm9sZCI6ZmFsc2UsIklzSXRhbGljIjpmYWxzZSwiSXNVbmRlcmxpbmVkIjpmYWxzZSwiUGFyZW50U3R5bGUiOm51bGx9LCJBdXRvU2l6ZSI6MiwiRm9yZWdyb3VuZCI6eyIkaWQiOiI2NTYiLCJDb2xvciI6eyIkaWQiOiI2NT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Y1OCIsIlRvcCI6MC4wLCJMZWZ0IjowLjAsIlJpZ2h0IjowLjAsIkJvdHRvbSI6MC4wfSwiUGFkZGluZyI6eyIkaWQiOiI2NTkiLCJUb3AiOjAuMCwiTGVmdCI6MC4wLCJSaWdodCI6MC4wLCJCb3R0b20iOjAuMH0sIkJhY2tncm91bmQiOm51bGwsIklzVmlzaWJsZSI6dHJ1ZSwiV2lkdGgiOjAuMCwiSGVpZ2h0IjowLjAsIkJvcmRlclN0eWxlIjpudWxsLCJQYXJlbnRTdHlsZSI6bnVsbH0sIlJlY3RhbmdsZVN0eWxlIjp7IiRpZCI6IjY2MCIsIk1hcmdpbiI6eyIkaWQiOiI2NjEiLCJUb3AiOjAuMCwiTGVmdCI6MC4wLCJSaWdodCI6MC4wLCJCb3R0b20iOjAuMH0sIlBhZGRpbmciOnsiJGlkIjoiNjYyIiwiVG9wIjowLjAsIkxlZnQiOjAuMCwiUmlnaHQiOjAuMCwiQm90dG9tIjowLjB9LCJCYWNrZ3JvdW5kIjp7IiRpZCI6IjY2MyIsIkNvbG9yIjp7IiRpZCI6IjY2NCIsIkEiOjYzLCJSIjoyNTUsIkciOjI1NSwiQiI6MjU1fX0sIklzVmlzaWJsZSI6dHJ1ZSwiV2lkdGgiOjAuMCwiSGVpZ2h0IjowLjAsIkJvcmRlclN0eWxlIjp7IiRpZCI6IjY2NSIsIkxpbmVDb2xvciI6eyIkaWQiOiI2NjYiLCIkdHlwZSI6Ik5MUkUuQ29tbW9uLkRvbS5Tb2xpZENvbG9yQnJ1c2gsIE5MUkUuQ29tbW9uIiwiQ29sb3IiOnsiJGlkIjoiNjY3IiwiQSI6MjU1LCJSIjoyNTUsIkciOjAsIkIiOjB9fSwiTGluZVdlaWdodCI6MC4wLCJMaW5lVHlwZSI6MCwiUGFyZW50U3R5bGUiOm51bGx9LCJQYXJlbnRTdHlsZSI6bnVsbH0sIk1hcmdpbiI6eyIkaWQiOiI2NjgiLCJUb3AiOjAuMCwiTGVmdCI6MC4wLCJSaWdodCI6MC4wLCJCb3R0b20iOjAuMH0sIlBhZGRpbmciOnsiJGlkIjoiNjY5IiwiVG9wIjowLjAsIkxlZnQiOjAuMCwiUmlnaHQiOjAuMCwiQm90dG9tIjowLjB9LCJCYWNrZ3JvdW5kIjpudWxsLCJJc1Zpc2libGUiOnRydWUsIldpZHRoIjowLjAsIkhlaWdodCI6MC4wLCJCb3JkZXJTdHlsZSI6bnVsbCwiUGFyZW50U3R5bGUiOm51bGx9LCJCYWNrZ3JvdW5kU3R5bGUiOnsiJGlkIjoiNjcwIiwiTWFyZ2luIjp7IiRpZCI6IjY3MSIsIlRvcCI6MC4wLCJMZWZ0IjowLjAsIlJpZ2h0IjowLjAsIkJvdHRvbSI6MC4wfSwiUGFkZGluZyI6eyIkaWQiOiI2NzIiLCJUb3AiOjAuMCwiTGVmdCI6MC4wLCJSaWdodCI6MC4wLCJCb3R0b20iOjAuMH0sIkJhY2tncm91bmQiOnsiJGlkIjoiNjczIiwiQ29sb3IiOnsiJGlkIjoiNjc0IiwiQSI6NTEsIlIiOjE2NSwiRyI6MTY1LCJCIjoxNjV9fSwiSXNWaXNpYmxlIjp0cnVlLCJXaWR0aCI6MC4wLCJIZWlnaHQiOjAuMCwiQm9yZGVyU3R5bGUiOnsiJGlkIjoiNjc1IiwiTGluZUNvbG9yIjp7IiRpZCI6IjY3NiIsIiR0eXBlIjoiTkxSRS5Db21tb24uRG9tLlNvbGlkQ29sb3JCcnVzaCwgTkxSRS5Db21tb24iLCJDb2xvciI6eyIkaWQiOiI2NzciLCJBIjoyNTUsIlIiOjI1NSwiRyI6MCwiQiI6MH19LCJMaW5lV2VpZ2h0IjowLjAsIkxpbmVUeXBlIjowLCJQYXJlbnRTdHlsZSI6bnVsbH0sIlBhcmVudFN0eWxlIjpudWxsfSwiTWFyZ2luIjp7IiRpZCI6IjY3OCIsIlRvcCI6MC4wLCJMZWZ0IjowLjAsIlJpZ2h0IjowLjAsIkJvdHRvbSI6MC4wfSwiUGFkZGluZyI6eyIkaWQiOiI2NzkiLCJUb3AiOjAuMCwiTGVmdCI6MC4wLCJSaWdodCI6MC4wLCJCb3R0b20iOjAuMH0sIklzVmlzaWJsZSI6ZmFsc2UsIldpZHRoIjowLjAsIkhlaWdodCI6MC4wLCJCb3JkZXJTdHlsZSI6bnVsbCwiUGFyZW50U3R5bGUiOm51bGx9fV0sIklkIjoiNjBmMGIxYjYtYjkwMS00MWUwLTgyZWQtODRmMTNjNzdlNTdiIiwiSW5kZXgiOjAsIkhlYWRlclRleHQiOiIiLCJTdHlsZSI6eyIkaWQiOiI2ODAiLCJTdHlsZUlkIjoiMDAwMDAwMDAtMDAwMC0wMDAwLTAwMDAtMDAwMDAwMDAwMDAwIiwiSGVhZGVyU3R5bGUiOnsiJGlkIjoiNjgxIiwiVGV4dElzVmVydGljYWwiOmZhbHNlLCJUZXh0U3R5bGUiOnsiJGlkIjoiNjgyIiwiRm9udFNldHRpbmdzIjp7IiRpZCI6IjY4MyIsIkZvbnRTaXplIjoxMiwiRm9udE5hbWUiOiJDYWxpYnJpIiwiSXNCb2xkIjp0cnVlLCJJc0l0YWxpYyI6ZmFsc2UsIklzVW5kZXJsaW5lZCI6ZmFsc2UsIlBhcmVudFN0eWxlIjpudWxsfSwiQXV0b1NpemUiOjAsIkZvcmVncm91bmQiOnsiJGlkIjoiNjg0IiwiQ29sb3IiOnsiJGlkIjoiNjg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jg2IiwiVG9wIjowLjAsIkxlZnQiOjAuMCwiUmlnaHQiOjAuMCwiQm90dG9tIjowLjB9LCJQYWRkaW5nIjp7IiRpZCI6IjY4NyIsIlRvcCI6MC4wLCJMZWZ0IjowLjAsIlJpZ2h0IjowLjAsIkJvdHRvbSI6MC4wfSwiQmFja2dyb3VuZCI6bnVsbCwiSXNWaXNpYmxlIjp0cnVlLCJXaWR0aCI6MC4wLCJIZWlnaHQiOjAuMCwiQm9yZGVyU3R5bGUiOm51bGwsIlBhcmVudFN0eWxlIjpudWxsfSwiUmVjdGFuZ2xlU3R5bGUiOnsiJGlkIjoiNjg4IiwiTWFyZ2luIjp7IiRpZCI6IjY4OSIsIlRvcCI6MC4wLCJMZWZ0IjowLjAsIlJpZ2h0IjowLjAsIkJvdHRvbSI6MC4wfSwiUGFkZGluZyI6eyIkaWQiOiI2OTAiLCJUb3AiOjAuMCwiTGVmdCI6MC4wLCJSaWdodCI6MC4wLCJCb3R0b20iOjAuMH0sIkJhY2tncm91bmQiOnsiJGlkIjoiNjkxIiwiQ29sb3IiOnsiJGlkIjoiNjkyIiwiQSI6MjU1LCJSIjoyNTUsIkciOjI1NSwiQiI6MjU1fX0sIklzVmlzaWJsZSI6dHJ1ZSwiV2lkdGgiOjAuMCwiSGVpZ2h0IjowLjAsIkJvcmRlclN0eWxlIjp7IiRpZCI6IjY5MyIsIkxpbmVDb2xvciI6eyIkaWQiOiI2OTQiLCIkdHlwZSI6Ik5MUkUuQ29tbW9uLkRvbS5Tb2xpZENvbG9yQnJ1c2gsIE5MUkUuQ29tbW9uIiwiQ29sb3IiOnsiJGlkIjoiNjk1IiwiQSI6MjU1LCJSIjoyMiwiRyI6MjgsIkIiOjM1fX0sIkxpbmVXZWlnaHQiOjAuMCwiTGluZVR5cGUiOjAsIlBhcmVudFN0eWxlIjpudWxsfSwiUGFyZW50U3R5bGUiOm51bGx9LCJNYXJnaW4iOnsiJGlkIjoiNjk2IiwiVG9wIjowLjAsIkxlZnQiOjAuMCwiUmlnaHQiOjAuMCwiQm90dG9tIjowLjB9LCJQYWRkaW5nIjp7IiRpZCI6IjY5NyIsIlRvcCI6MC4wLCJMZWZ0IjowLjAsIlJpZ2h0IjowLjAsIkJvdHRvbSI6MC4wfSwiQmFja2dyb3VuZCI6bnVsbCwiSXNWaXNpYmxlIjp0cnVlLCJXaWR0aCI6MC4wLCJIZWlnaHQiOjAuMCwiQm9yZGVyU3R5bGUiOm51bGwsIlBhcmVudFN0eWxlIjpudWxsfSwiQmFja2dyb3VuZFN0eWxlIjp7IiRpZCI6IjY5OCIsIk1hcmdpbiI6eyIkaWQiOiI2OTkiLCJUb3AiOjAuMCwiTGVmdCI6MC4wLCJSaWdodCI6MC4wLCJCb3R0b20iOjAuMH0sIlBhZGRpbmciOnsiJGlkIjoiNzAwIiwiVG9wIjowLjAsIkxlZnQiOjAuMCwiUmlnaHQiOjAuMCwiQm90dG9tIjowLjB9LCJCYWNrZ3JvdW5kIjp7IiRpZCI6IjcwMSIsIkNvbG9yIjp7IiRpZCI6IjcwMiIsIkEiOjI1NSwiUiI6MjU1LCJHIjoyNTUsIkIiOjI1NX19LCJJc1Zpc2libGUiOnRydWUsIldpZHRoIjowLjAsIkhlaWdodCI6MC4wLCJCb3JkZXJTdHlsZSI6eyIkaWQiOiI3MDMiLCJMaW5lQ29sb3IiOnsiJGlkIjoiNzA0IiwiJHR5cGUiOiJOTFJFLkNvbW1vbi5Eb20uU29saWRDb2xvckJydXNoLCBOTFJFLkNvbW1vbiIsIkNvbG9yIjp7IiRpZCI6IjcwNSIsIkEiOjI1NSwiUiI6MjU1LCJHIjoyNTUsIkIiOjI1NX19LCJMaW5lV2VpZ2h0IjowLjAsIkxpbmVUeXBlIjowLCJQYXJlbnRTdHlsZSI6bnVsbH0sIlBhcmVudFN0eWxlIjpudWxsfSwiSXNBYm92ZVRpbWViYW5kIjpmYWxzZSwiU3BhY2luZyI6NSwiRGVmYXVsdFN3aW1sYW5lVGFza1N0eWxlIjp7IiRpZCI6IjcwNiIsIiR0eXBlIjoiTkxSRS5Db21tb24uRG9tLlN0eWxlcy5FeHBsaWNpdFNldGFibGVUYXNrU3R5bGUsIE5MUkUuQ29tbW9uIiwiU2hhcGUiOjAsIlNoYXBlVGhpY2tuZXNzIjowLCJEdXJhdGlvbkZvcm1hdCI6NiwiSW5jbHVkZU5vbldvcmtpbmdEYXlzSW5EdXJhdGlvbiI6ZmFsc2UsIlBlcmNlbnRhZ2VDb21wbGV0ZVN0eWxlIjp7IiRpZCI6IjcwNyIsIkZvbnRTZXR0aW5ncyI6eyIkaWQiOiI3MDgiLCJGb250U2l6ZSI6MTAsIkZvbnROYW1lIjoiQ2FsaWJyaSIsIklzQm9sZCI6ZmFsc2UsIklzSXRhbGljIjpmYWxzZSwiSXNVbmRlcmxpbmVkIjpmYWxzZSwiUGFyZW50U3R5bGUiOm51bGx9LCJBdXRvU2l6ZSI6MCwiRm9yZWdyb3VuZCI6eyIkaWQiOiI3MDkiLCJDb2xvciI6eyIkaWQiOiI3MT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xMSIsIlRvcCI6MC4wLCJMZWZ0IjowLjAsIlJpZ2h0IjowLjAsIkJvdHRvbSI6MC4wfSwiUGFkZGluZyI6eyIkaWQiOiI3MTIiLCJUb3AiOjAuMCwiTGVmdCI6MC4wLCJSaWdodCI6MC4wLCJCb3R0b20iOjAuMH0sIkJhY2tncm91bmQiOnsiJGlkIjoiNzEzIiwiQ29sb3IiOnsiJGlkIjoiNzE0IiwiQSI6ODksIlIiOjAsIkciOjAsIkIiOjB9fSwiSXNWaXNpYmxlIjp0cnVlLCJXaWR0aCI6MC4wLCJIZWlnaHQiOjAuMCwiQm9yZGVyU3R5bGUiOm51bGwsIlBhcmVudFN0eWxlIjpudWxsfSwiRHVyYXRpb25TdHlsZSI6eyIkaWQiOiI3MTUiLCJGb250U2V0dGluZ3MiOnsiJGlkIjoiNzE2IiwiRm9udFNpemUiOjEwLCJGb250TmFtZSI6IkNhbGlicmkiLCJJc0JvbGQiOmZhbHNlLCJJc0l0YWxpYyI6ZmFsc2UsIklzVW5kZXJsaW5lZCI6ZmFsc2UsIlBhcmVudFN0eWxlIjpudWxsfSwiQXV0b1NpemUiOjAsIkZvcmVncm91bmQiOnsiJGlkIjoiNzE3IiwiQ29sb3IiOnsiJGlkIjoiNzE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xOSIsIlRvcCI6MC4wLCJMZWZ0IjowLjAsIlJpZ2h0IjowLjAsIkJvdHRvbSI6MC4wfSwiUGFkZGluZyI6eyIkaWQiOiI3MjAiLCJUb3AiOjAuMCwiTGVmdCI6MC4wLCJSaWdodCI6MC4wLCJCb3R0b20iOjAuMH0sIkJhY2tncm91bmQiOnsiJGlkIjoiNzIxIiwiQ29sb3IiOnsiJHJlZiI6IjcxNCJ9fSwiSXNWaXNpYmxlIjp0cnVlLCJXaWR0aCI6MC4wLCJIZWlnaHQiOjAuMCwiQm9yZGVyU3R5bGUiOm51bGwsIlBhcmVudFN0eWxlIjpudWxsfSwiSG9yaXpvbnRhbENvbm5lY3RvclN0eWxlIjp7IiRpZCI6IjcyMiIsIkxpbmVDb2xvciI6eyIkaWQiOiI3MjMiLCIkdHlwZSI6Ik5MUkUuQ29tbW9uLkRvbS5Tb2xpZENvbG9yQnJ1c2gsIE5MUkUuQ29tbW9uIiwiQ29sb3IiOnsiJGlkIjoiNzI0IiwiQSI6MjU1LCJSIjoyMDQsIkciOjIwNCwiQiI6MjA0fX0sIkxpbmVXZWlnaHQiOjEuMCwiTGluZVR5cGUiOjAsIlBhcmVudFN0eWxlIjpudWxsfSwiVmVydGljYWxDb25uZWN0b3JTdHlsZSI6eyIkaWQiOiI3MjUiLCJMaW5lQ29sb3IiOnsiJGlkIjoiNzI2IiwiJHR5cGUiOiJOTFJFLkNvbW1vbi5Eb20uU29saWRDb2xvckJydXNoLCBOTFJFLkNvbW1vbiIsIkNvbG9yIjp7IiRpZCI6IjcyNyIsIkEiOjI1NSwiUiI6MjA0LCJHIjoyMDQsIkIiOjIwNH19LCJMaW5lV2VpZ2h0IjoxLjAsIkxpbmVUeXBlIjowLCJQYXJlbnRTdHlsZSI6bnVsbH0sIk1hcmdpbiI6bnVsbCwiU3RhcnREYXRlUG9zaXRpb24iOjIsIkVuZERhdGVQb3NpdGlvbiI6MiwiRGF0ZUlzVmlzaWJsZSI6dHJ1ZSwiVGl0bGVQb3NpdGlvbiI6MiwiRHVyYXRpb25Qb3NpdGlvbiI6MCwiUGVyY2VudGFnZUNvbXBsZXRlZFBvc2l0aW9uIjo2LCJTcGFjaW5nIjozLCJJc0JlbG93VGltZWJhbmQiOmZhbHNlLCJQZXJjZW50YWdlQ29tcGxldGVTaGFwZU9wYWNpdHkiOjM1LCJTaGFwZVN0eWxlIjp7IiRpZCI6IjcyOCIsIk1hcmdpbiI6eyIkaWQiOiI3MjkiLCJUb3AiOjAuMCwiTGVmdCI6NC4wLCJSaWdodCI6NC4wLCJCb3R0b20iOjAuMH0sIlBhZGRpbmciOnsiJGlkIjoiNzMwIiwiVG9wIjowLjAsIkxlZnQiOjAuMCwiUmlnaHQiOjAuMCwiQm90dG9tIjowLjB9LCJCYWNrZ3JvdW5kIjp7IiRpZCI6IjczMSIsIkNvbG9yIjp7IiRpZCI6IjczMiIsIkEiOjI1NSwiUiI6MjU1LCJHIjoyNTUsIkIiOjI1NX19LCJJc1Zpc2libGUiOnRydWUsIldpZHRoIjowLjAsIkhlaWdodCI6MTAuMCwiQm9yZGVyU3R5bGUiOnsiJGlkIjoiNzMzIiwiTGluZUNvbG9yIjp7IiRpZCI6IjczNCIsIiR0eXBlIjoiTkxSRS5Db21tb24uRG9tLlNvbGlkQ29sb3JCcnVzaCwgTkxSRS5Db21tb24iLCJDb2xvciI6eyIkaWQiOiI3MzUiLCJBIjoyNTUsIlIiOjIzNCwiRyI6MjIsIkIiOjMwfX0sIkxpbmVXZWlnaHQiOjAuMCwiTGluZVR5cGUiOjAsIlBhcmVudFN0eWxlIjpudWxsfSwiUGFyZW50U3R5bGUiOm51bGx9LCJUaXRsZVN0eWxlIjp7IiRpZCI6IjczNiIsIkZvbnRTZXR0aW5ncyI6eyIkaWQiOiI3MzciLCJGb250U2l6ZSI6MTEsIkZvbnROYW1lIjoiQ2FsaWJyaSIsIklzQm9sZCI6ZmFsc2UsIklzSXRhbGljIjpmYWxzZSwiSXNVbmRlcmxpbmVkIjpmYWxzZSwiUGFyZW50U3R5bGUiOm51bGx9LCJBdXRvU2l6ZSI6MCwiRm9yZWdyb3VuZCI6eyIkaWQiOiI3MzgiLCJDb2xvciI6eyIkaWQiOiI3Mzk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zQwIiwiVG9wIjowLjAsIkxlZnQiOjAuMCwiUmlnaHQiOjAuMCwiQm90dG9tIjowLjB9LCJQYWRkaW5nIjp7IiRpZCI6Ijc0MSIsIlRvcCI6MC4wLCJMZWZ0IjowLjAsIlJpZ2h0IjowLjAsIkJvdHRvbSI6MC4wfSwiQmFja2dyb3VuZCI6eyIkaWQiOiI3NDIiLCJDb2xvciI6eyIkcmVmIjoiNzE0In19LCJJc1Zpc2libGUiOnRydWUsIldpZHRoIjowLjAsIkhlaWdodCI6MC4wLCJCb3JkZXJTdHlsZSI6bnVsbCwiUGFyZW50U3R5bGUiOm51bGx9LCJEYXRlU3R5bGUiOnsiJGlkIjoiNzQzIiwiRm9udFNldHRpbmdzIjp7IiRpZCI6Ijc0NCIsIkZvbnRTaXplIjoxMCwiRm9udE5hbWUiOiJDYWxpYnJpIiwiSXNCb2xkIjpmYWxzZSwiSXNJdGFsaWMiOmZhbHNlLCJJc1VuZGVybGluZWQiOmZhbHNlLCJQYXJlbnRTdHlsZSI6bnVsbH0sIkF1dG9TaXplIjowLCJGb3JlZ3JvdW5kIjp7IiRpZCI6Ijc0NSIsIkNvbG9yIjp7IiRpZCI6Ijc0N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3NDciLCJUb3AiOjAuMCwiTGVmdCI6MC4wLCJSaWdodCI6MC4wLCJCb3R0b20iOjAuMH0sIlBhZGRpbmciOnsiJGlkIjoiNzQ4IiwiVG9wIjowLjAsIkxlZnQiOjAuMCwiUmlnaHQiOjAuMCwiQm90dG9tIjowLjB9LCJCYWNrZ3JvdW5kIjp7IiRpZCI6Ijc0OSIsIkNvbG9yIjp7IiRyZWYiOiI3MTQifX0sIklzVmlzaWJsZSI6dHJ1ZSwiV2lkdGgiOjAuMCwiSGVpZ2h0IjowLjAsIkJvcmRlclN0eWxlIjpudWxsLCJQYXJlbnRTdHlsZSI6bnVsbH0sIkRhdGVGb3JtYXQiOnsiJGlkIjoiN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1MSIsIkZvcm1hdCI6MCwiSXNWaXNpYmxlIjpmYWxzZSwiTGFzdEtub3duVmlzaWJpbGl0eVN0YXRlIjpmYWxzZX0sIklzVmlzaWJsZSI6dHJ1ZSwiUGFyZW50U3R5bGUiOm51bGwsIl9leHBsaWNpdGx5U2V0Ijp7IiRpZCI6Ijc1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3NTMiLCJTaGFwZSI6MCwiQ29ubmVjdG9yTWFyZ2luIjp7IiRpZCI6Ijc1NCIsIlRvcCI6MC4wLCJMZWZ0IjoyLjAsIlJpZ2h0IjoyLjAsIkJvdHRvbSI6MC4wfSwiQ29ubmVjdG9yU3R5bGUiOnsiJGlkIjoiNzU1IiwiTGluZUNvbG9yIjp7IiRpZCI6Ijc1NiIsIiR0eXBlIjoiTkxSRS5Db21tb24uRG9tLlNvbGlkQ29sb3JCcnVzaCwgTkxSRS5Db21tb24iLCJDb2xvciI6eyIkaWQiOiI3NTciLCJBIjoxMjcsIlIiOjI0NCwiRyI6MCwiQiI6MH19LCJMaW5lV2VpZ2h0IjoxLjAsIkxpbmVUeXBlIjowLCJQYXJlbnRTdHlsZSI6bnVsbH0sIklzQmVsb3dUaW1lYmFuZCI6ZmFsc2UsIlBvc2l0aW9uT25UYXNrIjoxLCJIaWRlRGF0ZSI6ZmFsc2UsIlNoYXBlU2l6ZSI6MSwiU3BhY2luZyI6Mi4wLCJQYWRkaW5nIjp7IiRpZCI6Ijc1OCIsIlRvcCI6Ny4wLCJMZWZ0IjozLjAsIlJpZ2h0IjowLjAsIkJvdHRvbSI6Mi4wfSwiU2hhcGVTdHlsZSI6eyIkaWQiOiI3NTkiLCJNYXJnaW4iOnsiJGlkIjoiNzYwIiwiVG9wIjowLjAsIkxlZnQiOjAuMCwiUmlnaHQiOjAuMCwiQm90dG9tIjowLjB9LCJQYWRkaW5nIjp7IiRpZCI6Ijc2MSIsIlRvcCI6MC4wLCJMZWZ0IjowLjAsIlJpZ2h0IjowLjAsIkJvdHRvbSI6MC4wfSwiQmFja2dyb3VuZCI6eyIkaWQiOiI3NjIiLCJDb2xvciI6eyIkaWQiOiI3NjMiLCJBIjoyNTUsIlIiOjI1NSwiRyI6MjU1LCJCIjoyNTV9fSwiSXNWaXNpYmxlIjp0cnVlLCJXaWR0aCI6MTguMCwiSGVpZ2h0IjoyMC4wLCJCb3JkZXJTdHlsZSI6eyIkaWQiOiI3NjQiLCJMaW5lQ29sb3IiOnsiJGlkIjoiNzY1IiwiJHR5cGUiOiJOTFJFLkNvbW1vbi5Eb20uU29saWRDb2xvckJydXNoLCBOTFJFLkNvbW1vbiIsIkNvbG9yIjp7IiRpZCI6Ijc2NiIsIkEiOjI1NSwiUiI6MjM0LCJHIjoyMiwiQiI6MzB9fSwiTGluZVdlaWdodCI6MC4wLCJMaW5lVHlwZSI6MCwiUGFyZW50U3R5bGUiOm51bGx9LCJQYXJlbnRTdHlsZSI6bnVsbH0sIlRpdGxlU3R5bGUiOnsiJGlkIjoiNzY3IiwiRm9udFNldHRpbmdzIjp7IiRpZCI6Ijc2OCIsIkZvbnRTaXplIjoxMywiRm9udE5hbWUiOiJDYWxpYnJpIiwiSXNCb2xkIjpmYWxzZSwiSXNJdGFsaWMiOmZhbHNlLCJJc1VuZGVybGluZWQiOmZhbHNlLCJQYXJlbnRTdHlsZSI6bnVsbH0sIkF1dG9TaXplIjowLCJGb3JlZ3JvdW5kIjp7IiRpZCI6Ijc2OSIsIkNvbG9yIjp7IiRpZCI6Ijc3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zEiLCJUb3AiOjAuMCwiTGVmdCI6MC4wLCJSaWdodCI6MC4wLCJCb3R0b20iOjAuMH0sIlBhZGRpbmciOnsiJGlkIjoiNzcyIiwiVG9wIjowLjAsIkxlZnQiOjAuMCwiUmlnaHQiOjAuMCwiQm90dG9tIjowLjB9LCJCYWNrZ3JvdW5kIjp7IiRpZCI6Ijc3MyIsIkNvbG9yIjp7IiRpZCI6Ijc3NCIsIkEiOjg5LCJSIjowLCJHIjowLCJCIjowfX0sIklzVmlzaWJsZSI6dHJ1ZSwiV2lkdGgiOjAuMCwiSGVpZ2h0IjowLjAsIkJvcmRlclN0eWxlIjpudWxsLCJQYXJlbnRTdHlsZSI6bnVsbH0sIkRhdGVTdHlsZSI6eyIkaWQiOiI3NzUiLCJGb250U2V0dGluZ3MiOnsiJGlkIjoiNzc2IiwiRm9udFNpemUiOjEyLCJGb250TmFtZSI6IkNhbGlicmkiLCJJc0JvbGQiOmZhbHNlLCJJc0l0YWxpYyI6ZmFsc2UsIklzVW5kZXJsaW5lZCI6ZmFsc2UsIlBhcmVudFN0eWxlIjpudWxsfSwiQXV0b1NpemUiOjAsIkZvcmVncm91bmQiOnsiJGlkIjoiNzc3IiwiQ29sb3IiOnsiJGlkIjoiNzc4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c3OSIsIlRvcCI6MC4wLCJMZWZ0IjowLjAsIlJpZ2h0IjowLjAsIkJvdHRvbSI6MC4wfSwiUGFkZGluZyI6eyIkaWQiOiI3ODAiLCJUb3AiOjAuMCwiTGVmdCI6MC4wLCJSaWdodCI6MC4wLCJCb3R0b20iOjAuMH0sIkJhY2tncm91bmQiOnsiJGlkIjoiNzgxIiwiQ29sb3IiOnsiJHJlZiI6Ijc3NCJ9fSwiSXNWaXNpYmxlIjp0cnVlLCJXaWR0aCI6MC4wLCJIZWlnaHQiOjAuMCwiQm9yZGVyU3R5bGUiOm51bGwsIlBhcmVudFN0eWxlIjpudWxsfSwiRGF0ZUZvcm1hdCI6eyIkaWQiOiI3O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4MyIsIkRhdGVQYXJ0SXNWaXNpYmxlIjp0cnVlLCJUaW1lUGFydElzVmlzaWJsZSI6ZmFsc2V9fSwiV2Vla051bWJlcmluZyI6eyIkaWQiOiI3ODQiLCJGb3JtYXQiOjAsIklzVmlzaWJsZSI6ZmFsc2UsIkxhc3RLbm93blZpc2liaWxpdHlTdGF0ZSI6ZmFsc2V9LCJJc1Zpc2libGUiOnRydWUsIlBhcmVudFN0eWxlIjpudWxsfSwiRGVmYXVsdFN3aW1sYW5lTWlsZXN0b25lU3R5bGUiOnsiJGlkIjoiNzg1IiwiVGl0bGVQb3NpdGlvbiI6IlJpZ2h0IiwiRGF0ZVBvc2l0aW9uIjoiTGVmdCIsIlNoYXBlVHlwZSI6MiwiU2hhcGVTaXplIjoxLCJTcGFjaW5nIjo1LCJTaGFwZVN0eWxlIjp7IiRpZCI6Ijc4NiIsIk1hcmdpbiI6eyIkaWQiOiI3ODciLCJUb3AiOjAuMCwiTGVmdCI6MC4wLCJSaWdodCI6MC4wLCJCb3R0b20iOjAuMH0sIlBhZGRpbmciOnsiJGlkIjoiNzg4IiwiVG9wIjowLjAsIkxlZnQiOjAuMCwiUmlnaHQiOjAuMCwiQm90dG9tIjowLjB9LCJCYWNrZ3JvdW5kIjp7IiRpZCI6Ijc4OSIsIkNvbG9yIjp7IiRpZCI6Ijc5MCIsIkEiOjI1NSwiUiI6MjM0LCJHIjoyMiwiQiI6MzB9fSwiSXNWaXNpYmxlIjp0cnVlLCJXaWR0aCI6MTMuMCwiSGVpZ2h0IjoxMy4wLCJCb3JkZXJTdHlsZSI6eyIkaWQiOiI3OTEiLCJMaW5lQ29sb3IiOnsiJGlkIjoiNzkyIiwiJHR5cGUiOiJOTFJFLkNvbW1vbi5Eb20uU29saWRDb2xvckJydXNoLCBOTFJFLkNvbW1vbiIsIkNvbG9yIjp7IiRpZCI6Ijc5MyIsIkEiOjI1NSwiUiI6MjM0LCJHIjoyMiwiQiI6MzB9fSwiTGluZVdlaWdodCI6MC4wLCJMaW5lVHlwZSI6MCwiUGFyZW50U3R5bGUiOm51bGx9LCJQYXJlbnRTdHlsZSI6bnVsbH0sIlRpdGxlU3R5bGUiOnsiJGlkIjoiNzk0IiwiRm9udFNldHRpbmdzIjp7IiRpZCI6Ijc5NSIsIkZvbnRTaXplIjoxMSwiRm9udE5hbWUiOiJDYWxpYnJpIiwiSXNCb2xkIjpmYWxzZSwiSXNJdGFsaWMiOmZhbHNlLCJJc1VuZGVybGluZWQiOmZhbHNlLCJQYXJlbnRTdHlsZSI6bnVsbH0sIkF1dG9TaXplIjowLCJGb3JlZ3JvdW5kIjp7IiRpZCI6Ijc5NiIsIkNvbG9yIjp7IiRpZCI6Ijc5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OTgiLCJUb3AiOjAuMCwiTGVmdCI6MC4wLCJSaWdodCI6MC4wLCJCb3R0b20iOjAuMH0sIlBhZGRpbmciOnsiJGlkIjoiNzk5IiwiVG9wIjowLjAsIkxlZnQiOjAuMCwiUmlnaHQiOjAuMCwiQm90dG9tIjowLjB9LCJCYWNrZ3JvdW5kIjp7IiRpZCI6IjgwMCIsIkNvbG9yIjp7IiRpZCI6IjgwMSIsIkEiOjAsIlIiOjI1NSwiRyI6MjU1LCJCIjoyNTV9fSwiSXNWaXNpYmxlIjp0cnVlLCJXaWR0aCI6MC4wLCJIZWlnaHQiOjAuMCwiQm9yZGVyU3R5bGUiOm51bGwsIlBhcmVudFN0eWxlIjpudWxsfSwiRGF0ZVN0eWxlIjp7IiRpZCI6IjgwMiIsIkZvbnRTZXR0aW5ncyI6eyIkaWQiOiI4MDMiLCJGb250U2l6ZSI6MTIsIkZvbnROYW1lIjoiQ2FsaWJyaSIsIklzQm9sZCI6ZmFsc2UsIklzSXRhbGljIjpmYWxzZSwiSXNVbmRlcmxpbmVkIjpmYWxzZSwiUGFyZW50U3R5bGUiOm51bGx9LCJBdXRvU2l6ZSI6MCwiRm9yZWdyb3VuZCI6eyIkaWQiOiI4MDQiLCJDb2xvciI6eyIkaWQiOiI4MDUiLCJBIjoyNTUsIlIiOjExMSwiRyI6MTExLCJCIjoxMTF9fSwiTWF4V2lkdGgiOjIwMC4wLCJNYXhIZWlnaHQiOiJJbmZpbml0eSIsIlNtYXJ0Rm9yZWdyb3VuZElzQWN0aXZlIjpmYWxzZSwiSG9yaXpvbnRhbEFsaWdubWVudCI6MiwiVmVydGljYWxBbGlnbm1lbnQiOjAsIlNtYXJ0Rm9yZWdyb3VuZCI6bnVsbCwiQmFja2dyb3VuZEZpbGxUeXBlIjowLCJNYXJnaW4iOnsiJGlkIjoiODA2IiwiVG9wIjowLjAsIkxlZnQiOjAuMCwiUmlnaHQiOjAuMCwiQm90dG9tIjowLjB9LCJQYWRkaW5nIjp7IiRpZCI6IjgwNyIsIlRvcCI6MC4wLCJMZWZ0IjowLjAsIlJpZ2h0IjowLjAsIkJvdHRvbSI6MC4wfSwiQmFja2dyb3VuZCI6eyIkaWQiOiI4MDgiLCJDb2xvciI6eyIkaWQiOiI4MDkiLCJBIjowLCJSIjoyNTUsIkciOjI1NSwiQiI6MjU1fX0sIklzVmlzaWJsZSI6dHJ1ZSwiV2lkdGgiOjAuMCwiSGVpZ2h0IjowLjAsIkJvcmRlclN0eWxlIjpudWxsLCJQYXJlbnRTdHlsZSI6bnVsbH0sIkRhdGVGb3JtYXQiOnsiJGlkIjoiODE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TEiLCJEYXRlUGFydElzVmlzaWJsZSI6dHJ1ZSwiVGltZVBhcnRJc1Zpc2libGUiOmZhbHNlfX0sIldlZWtOdW1iZXJpbmciOnsiJGlkIjoiODEyIiwiRm9ybWF0IjowLCJJc1Zpc2libGUiOmZhbHNlLCJMYXN0S25vd25WaXNpYmlsaXR5U3RhdGUiOmZhbHNlfSwiSXNWaXNpYmxlIjp0cnVlLCJQYXJlbnRTdHlsZSI6bnVsbH0sIkRlZmF1bHRTd2ltbGFuZUFjdGl2aXR5U3R5bGUiOnsiJGlkIjoiODEzIiwiSGVhZGVyU3R5bGUiOnsiJGlkIjoiODE0IiwiVGV4dFN0eWxlIjp7IiRpZCI6IjgxNSIsIkZvbnRTZXR0aW5ncyI6eyIkaWQiOiI4MTYiLCJGb250U2l6ZSI6MTEsIkZvbnROYW1lIjoiQ2FsaWJyaSIsIklzQm9sZCI6ZmFsc2UsIklzSXRhbGljIjpmYWxzZSwiSXNVbmRlcmxpbmVkIjpmYWxzZSwiUGFyZW50U3R5bGUiOm51bGx9LCJBdXRvU2l6ZSI6MiwiRm9yZWdyb3VuZCI6eyIkaWQiOiI4MTciLCJDb2xvciI6eyIkaWQiOiI4MT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gxOSIsIlRvcCI6MC4wLCJMZWZ0IjowLjAsIlJpZ2h0IjowLjAsIkJvdHRvbSI6MC4wfSwiUGFkZGluZyI6eyIkaWQiOiI4MjAiLCJUb3AiOjAuMCwiTGVmdCI6MC4wLCJSaWdodCI6MC4wLCJCb3R0b20iOjAuMH0sIkJhY2tncm91bmQiOm51bGwsIklzVmlzaWJsZSI6dHJ1ZSwiV2lkdGgiOjAuMCwiSGVpZ2h0IjowLjAsIkJvcmRlclN0eWxlIjpudWxsLCJQYXJlbnRTdHlsZSI6bnVsbH0sIlJlY3RhbmdsZVN0eWxlIjp7IiRpZCI6IjgyMSIsIk1hcmdpbiI6eyIkaWQiOiI4MjIiLCJUb3AiOjAuMCwiTGVmdCI6MC4wLCJSaWdodCI6MC4wLCJCb3R0b20iOjAuMH0sIlBhZGRpbmciOnsiJGlkIjoiODIzIiwiVG9wIjowLjAsIkxlZnQiOjAuMCwiUmlnaHQiOjAuMCwiQm90dG9tIjowLjB9LCJCYWNrZ3JvdW5kIjp7IiRpZCI6IjgyNCIsIkNvbG9yIjp7IiRpZCI6IjgyNSIsIkEiOjYzLCJSIjoyNTUsIkciOjI1NSwiQiI6MjU1fX0sIklzVmlzaWJsZSI6dHJ1ZSwiV2lkdGgiOjAuMCwiSGVpZ2h0IjowLjAsIkJvcmRlclN0eWxlIjp7IiRpZCI6IjgyNiIsIkxpbmVDb2xvciI6eyIkaWQiOiI4MjciLCIkdHlwZSI6Ik5MUkUuQ29tbW9uLkRvbS5Tb2xpZENvbG9yQnJ1c2gsIE5MUkUuQ29tbW9uIiwiQ29sb3IiOnsiJGlkIjoiODI4IiwiQSI6MjU1LCJSIjoyNTUsIkciOjAsIkIiOjB9fSwiTGluZVdlaWdodCI6MC4wLCJMaW5lVHlwZSI6MCwiUGFyZW50U3R5bGUiOm51bGx9LCJQYXJlbnRTdHlsZSI6bnVsbH0sIk1hcmdpbiI6eyIkaWQiOiI4MjkiLCJUb3AiOjAuMCwiTGVmdCI6MC4wLCJSaWdodCI6MC4wLCJCb3R0b20iOjAuMH0sIlBhZGRpbmciOnsiJGlkIjoiODMwIiwiVG9wIjowLjAsIkxlZnQiOjAuMCwiUmlnaHQiOjAuMCwiQm90dG9tIjowLjB9LCJCYWNrZ3JvdW5kIjpudWxsLCJJc1Zpc2libGUiOnRydWUsIldpZHRoIjowLjAsIkhlaWdodCI6MC4wLCJCb3JkZXJTdHlsZSI6bnVsbCwiUGFyZW50U3R5bGUiOm51bGx9LCJCYWNrZ3JvdW5kU3R5bGUiOnsiJGlkIjoiODMxIiwiTWFyZ2luIjp7IiRpZCI6IjgzMiIsIlRvcCI6MC4wLCJMZWZ0IjowLjAsIlJpZ2h0IjowLjAsIkJvdHRvbSI6MC4wfSwiUGFkZGluZyI6eyIkaWQiOiI4MzMiLCJUb3AiOjAuMCwiTGVmdCI6MC4wLCJSaWdodCI6MC4wLCJCb3R0b20iOjAuMH0sIkJhY2tncm91bmQiOnsiJGlkIjoiODM0IiwiQ29sb3IiOnsiJGlkIjoiODM1IiwiQSI6MjU1LCJSIjoyNTUsIkciOjI1NSwiQiI6MjU1fX0sIklzVmlzaWJsZSI6dHJ1ZSwiV2lkdGgiOjAuMCwiSGVpZ2h0IjowLjAsIkJvcmRlclN0eWxlIjp7IiRpZCI6IjgzNiIsIkxpbmVDb2xvciI6eyIkaWQiOiI4MzciLCIkdHlwZSI6Ik5MUkUuQ29tbW9uLkRvbS5Tb2xpZENvbG9yQnJ1c2gsIE5MUkUuQ29tbW9uIiwiQ29sb3IiOnsiJGlkIjoiODM4IiwiQSI6MjU1LCJSIjoyMzQsIkciOjIyLCJCIjozMH19LCJMaW5lV2VpZ2h0IjowLjAsIkxpbmVUeXBlIjowLCJQYXJlbnRTdHlsZSI6bnVsbH0sIlBhcmVudFN0eWxlIjpudWxsfSwiTWFyZ2luIjp7IiRpZCI6IjgzOSIsIlRvcCI6MC4wLCJMZWZ0IjowLjAsIlJpZ2h0IjowLjAsIkJvdHRvbSI6MC4wfSwiUGFkZGluZyI6eyIkaWQiOiI4NDAiLCJUb3AiOjAuMCwiTGVmdCI6MC4wLCJSaWdodCI6MC4wLCJCb3R0b20iOjAuMH0sIklzVmlzaWJsZSI6dHJ1ZSwiV2lkdGgiOjAuMCwiSGVpZ2h0IjowLjAsIkJvcmRlclN0eWxlIjpudWxsLCJQYXJlbnRTdHlsZSI6bnVsbH0sIk1hcmdpbiI6eyIkaWQiOiI4NDEiLCJUb3AiOjAuMCwiTGVmdCI6MC4wLCJSaWdodCI6MC4wLCJCb3R0b20iOjAuMH0sIlBhZGRpbmciOnsiJGlkIjoiODQyIiwiVG9wIjowLjAsIkxlZnQiOjAuMCwiUmlnaHQiOjAuMCwiQm90dG9tIjowLjB9LCJJc1Zpc2libGUiOnRydWUsIldpZHRoIjowLjAsIkhlaWdodCI6MC4wLCJCb3JkZXJTdHlsZSI6eyIkaWQiOiI4NDMiLCJMaW5lQ29sb3IiOm51bGwsIkxpbmVXZWlnaHQiOjAuMCwiTGluZVR5cGUiOjAsIlBhcmVudFN0eWxlIjpudWxsfSwiUGFyZW50U3R5bGUiOm51bGx9fV0sIkN1bHR1cmVJbmZvTmFtZSI6ImVuLVVTIiwiU3R5bGVOYW1lIjpudWxsLCJWZXJzaW9uIjp7IiRpZCI6Ijg0NCIsIlZlcnNpb24iOiI0LjEuMCIsIk9yaWdpbmFsQXNzZW1ibHlWZXJzaW9uIjpudWxsLCJFZGl0aW9uIjoiUHJvIiwiTGFzdFNhdmVkRWRpdGlvbiI6NCwiSXNQbHVzRWRpdGlvbiI6dHJ1ZSwiSXNQcm9FZGl0aW9uIjp0cnVlfSwiRWZmZWN0IjowLCJTdHlsZSI6eyIkaWQiOiI4NDUiLCJEZWZhdWx0RGVwZW5kZW5jeVN0eWxlIjp7IiRpZCI6Ijg0NiIsIkxpbmVTdHlsZSI6eyIkaWQiOiI4NDciLCJMaW5lQ29sb3IiOnsiJGlkIjoiODQ4IiwiJHR5cGUiOiJOTFJFLkNvbW1vbi5Eb20uU29saWRDb2xvckJydXNoLCBOTFJFLkNvbW1vbiIsIkNvbG9yIjp7IiRpZCI6Ijg0OSIsIkEiOjI1NSwiUiI6MCwiRyI6MCwiQiI6MH19LCJMaW5lV2VpZ2h0IjoxLjAsIkxpbmVUeXBlIjowLCJQYXJlbnRTdHlsZSI6bnVsbH0sIkVuZEFycm93aGVhZExpbmVTdHlsZSI6eyIkaWQiOiI4NTAiLCJLaW5kIjoxLCJXaWR0aCI6MSwiTGVuZ3RoIjowLCJQYXJlbnRTdHlsZSI6bnVsbH0sIkJyaW5nVG9Gcm9udCI6dHJ1ZSwiRWxib3dSYWRpdXMiOjAuMCwiTWFyZ2luIjp7IiRpZCI6Ijg1MSIsIlRvcCI6MC4wLCJMZWZ0IjowLjAsIlJpZ2h0IjowLjAsIkJvdHRvbSI6MC4wfSwiUGFkZGluZyI6eyIkaWQiOiI4NTIiLCJUb3AiOjAuMCwiTGVmdCI6MC4wLCJSaWdodCI6MC4wLCJCb3R0b20iOjAuMH0sIkJhY2tncm91bmQiOm51bGwsIklzVmlzaWJsZSI6dHJ1ZSwiV2lkdGgiOjAuMCwiSGVpZ2h0IjowLjAsIkJvcmRlclN0eWxlIjpudWxsLCJQYXJlbnRTdHlsZSI6bnVsbH0sIkNyaXRpY2FsUGF0aFN0eWxlIjp7IiRpZCI6Ijg1MyIsIkNyaXRpY2FsUGF0aFN0eWxlT3B0aW9ucyI6MTUsIkxpbmVTdHlsZSI6eyIkaWQiOiI4NTQiLCJMaW5lQ29sb3IiOnsiJGlkIjoiODU1IiwiJHR5cGUiOiJOTFJFLkNvbW1vbi5Eb20uU29saWRDb2xvckJydXNoLCBOTFJFLkNvbW1vbiIsIkNvbG9yIjp7IiRpZCI6Ijg1NiIsIkEiOjI1NSwiUiI6MjIyLCJHIjo1MCwiQiI6NTB9fSwiTGluZVdlaWdodCI6MS4wLCJMaW5lVHlwZSI6MCwiUGFyZW50U3R5bGUiOm51bGx9LCJUaXRsZUZvcmVncm91bmQiOnsiJGlkIjoiODU3IiwiQ29sb3IiOnsiJGlkIjoiODU4IiwiQSI6MjU1LCJSIjoxNzYsIkciOjE5LCJCIjoyNX19LCJTaGFwZXNCYWNrZ3JvdW5kIjp7IiRpZCI6Ijg1OSIsIkNvbG9yIjp7IiRpZCI6Ijg2MCIsIkEiOjI1NSwiUiI6MjUzLCJHIjoyMDMsIkIiOjIwOH19LCJTaGFwZXNCb3JkZXJTdHlsZSI6eyIkaWQiOiI4NjEiLCJMaW5lQ29sb3IiOnsiJGlkIjoiODYyIiwiJHR5cGUiOiJOTFJFLkNvbW1vbi5Eb20uU29saWRDb2xvckJydXNoLCBOTFJFLkNvbW1vbiIsIkNvbG9yIjp7IiRpZCI6Ijg2MyIsIkEiOjI1NSwiUiI6MjIyLCJHIjo1MCwiQiI6NTB9fSwiTGluZVdlaWdodCI6MS41LCJMaW5lVHlwZSI6MCwiUGFyZW50U3R5bGUiOm51bGx9LCJNYXJnaW4iOnsiJGlkIjoiODY0IiwiVG9wIjowLjAsIkxlZnQiOjAuMCwiUmlnaHQiOjAuMCwiQm90dG9tIjowLjB9LCJQYWRkaW5nIjp7IiRpZCI6Ijg2NSIsIlRvcCI6MC4wLCJMZWZ0IjowLjAsIlJpZ2h0IjowLjAsIkJvdHRvbSI6MC4wfSwiQmFja2dyb3VuZCI6bnVsbCwiSXNWaXNpYmxlIjpmYWxzZSwiV2lkdGgiOjAuMCwiSGVpZ2h0IjowLjAsIkJvcmRlclN0eWxlIjpudWxsLCJQYXJlbnRTdHlsZSI6bnVsbH0sIlBhbmVsc1NwYWNpbmdEZWZpbml0aW9uIjp7IiRpZCI6Ijg2NiIsIlNwYWNpbmdBYm92ZVRpbWViYW5kIjoxNiwiU3BhY2luZ0JlbG93VGltZWJhbmQiOjE2LCJTcGFjaW5nQWJvdmVCZXR3ZWVuU3dpbWxhbmVzQW5kVGFza3MiOjE2LCJTcGFjaW5nQmVsb3dCZXR3ZWVuU3dpbWxhbmVzQW5kVGFza3MiOjE2fSwiVGltZWJhbmRTdHlsZSI6eyIkaWQiOiI4NjciLCJTY2FsZU1hcmtpbmciOjAsIlNoYXBlIjozLCJTaGFwZVN0eWxlIjp7IiRpZCI6Ijg2OCIsIk1hcmdpbiI6eyIkaWQiOiI4NjkiLCJUb3AiOjAuMCwiTGVmdCI6MTAuMCwiUmlnaHQiOjEwLjAsIkJvdHRvbSI6MC4wfSwiUGFkZGluZyI6eyIkaWQiOiI4NzAiLCJUb3AiOjMuMCwiTGVmdCI6MC4wLCJSaWdodCI6MC4wLCJCb3R0b20iOjMuMH0sIkJhY2tncm91bmQiOnsiJGlkIjoiODcxIiwiQ29sb3IiOnsiJGlkIjoiODcyIiwiQSI6MjU1LCJSIjowLCJHIjowLCJCIjowfX0sIklzVmlzaWJsZSI6dHJ1ZSwiV2lkdGgiOjAuMCwiSGVpZ2h0IjozMC4wLCJCb3JkZXJTdHlsZSI6eyIkaWQiOiI4NzMiLCJMaW5lQ29sb3IiOnsiJGlkIjoiODc0IiwiJHR5cGUiOiJOTFJFLkNvbW1vbi5Eb20uU29saWRDb2xvckJydXNoLCBOTFJFLkNvbW1vbiIsIkNvbG9yIjp7IiRpZCI6Ijg3NSIsIkEiOjI1NSwiUiI6MjU1LCJHIjowLCJCIjowfX0sIkxpbmVXZWlnaHQiOjAuMCwiTGluZVR5cGUiOjAsIlBhcmVudFN0eWxlIjpudWxsfSwiUGFyZW50U3R5bGUiOm51bGx9LCJNaWRkbGVUaWVyU2hhcGVTdHlsZSI6eyIkaWQiOiI4NzYiLCJNYXJnaW4iOnsiJHJlZiI6Ijg2OSJ9LCJQYWRkaW5nIjp7IiRyZWYiOiI4NzAifSwiQmFja2dyb3VuZCI6eyIkcmVmIjoiODcxIn0sIklzVmlzaWJsZSI6dHJ1ZSwiV2lkdGgiOjAuMCwiSGVpZ2h0IjozMC4wLCJCb3JkZXJTdHlsZSI6eyIkaWQiOiI4NzciLCJMaW5lQ29sb3IiOm51bGwsIkxpbmVXZWlnaHQiOjAuMCwiTGluZVR5cGUiOjAsIlBhcmVudFN0eWxlIjpudWxsfSwiUGFyZW50U3R5bGUiOm51bGx9LCJCb3R0b21UaWVyU2hhcGVTdHlsZSI6eyIkaWQiOiI4NzgiLCJNYXJnaW4iOnsiJHJlZiI6Ijg2OSJ9LCJQYWRkaW5nIjp7IiRyZWYiOiI4NzAifSwiQmFja2dyb3VuZCI6eyIkcmVmIjoiODcxIn0sIklzVmlzaWJsZSI6dHJ1ZSwiV2lkdGgiOjAuMCwiSGVpZ2h0IjozMC4wLCJCb3JkZXJTdHlsZSI6eyIkaWQiOiI4NzkiLCJMaW5lQ29sb3IiOm51bGwsIkxpbmVXZWlnaHQiOjAuMCwiTGluZVR5cGUiOjAsIlBhcmVudFN0eWxlIjpudWxsfSwiUGFyZW50U3R5bGUiOm51bGx9LCJSaWdodEVuZENhcHNTdHlsZSI6eyIkaWQiOiI4ODAiLCJGb250U2V0dGluZ3MiOnsiJGlkIjoiODgxIiwiRm9udFNpemUiOjE0LCJGb250TmFtZSI6IkNhbGlicmkiLCJJc0JvbGQiOnRydWUsIklzSXRhbGljIjpmYWxzZSwiSXNVbmRlcmxpbmVkIjpmYWxzZSwiUGFyZW50U3R5bGUiOm51bGx9LCJBdXRvU2l6ZSI6MCwiRm9yZWdyb3VuZCI6eyIkaWQiOiI4ODIiLCJDb2xvciI6eyIkaWQiOiI4OD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g4NCIsIlRvcCI6MC4wLCJMZWZ0IjowLjAsIlJpZ2h0IjoyNi4zMTEyNTgyNzgxNDU3MTUsIkJvdHRvbSI6MC4wfSwiUGFkZGluZyI6eyIkaWQiOiI4ODUiLCJUb3AiOjAuMCwiTGVmdCI6MC4wLCJSaWdodCI6MC4wLCJCb3R0b20iOjAuMH0sIkJhY2tncm91bmQiOnsiJGlkIjoiODg2IiwiQ29sb3IiOnsiJHJlZiI6IjU1NyJ9fSwiSXNWaXNpYmxlIjpmYWxzZSwiV2lkdGgiOjAuMCwiSGVpZ2h0IjowLjAsIkJvcmRlclN0eWxlIjpudWxsLCJQYXJlbnRTdHlsZSI6bnVsbH0sIkxlZnRFbmRDYXBzU3R5bGUiOnsiJGlkIjoiODg3IiwiRm9udFNldHRpbmdzIjp7IiRpZCI6Ijg4OCIsIkZvbnRTaXplIjoxOCwiRm9udE5hbWUiOiJDYWxpYnJpIiwiSXNCb2xkIjp0cnVlLCJJc0l0YWxpYyI6ZmFsc2UsIklzVW5kZXJsaW5lZCI6ZmFsc2UsIlBhcmVudFN0eWxlIjpudWxsfSwiQXV0b1NpemUiOjAsIkZvcmVncm91bmQiOnsiJGlkIjoiODg5IiwiQ29sb3IiOnsiJGlkIjoiODkw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4OTEiLCJUb3AiOjAuMCwiTGVmdCI6MjAuMCwiUmlnaHQiOjAuMCwiQm90dG9tIjowLjB9LCJQYWRkaW5nIjp7IiRpZCI6Ijg5MiIsIlRvcCI6MC4wLCJMZWZ0IjowLjAsIlJpZ2h0IjowLjAsIkJvdHRvbSI6MC4wfSwiQmFja2dyb3VuZCI6eyIkaWQiOiI4OTMiLCJDb2xvciI6eyIkcmVmIjoiNTU3In19LCJJc1Zpc2libGUiOmZhbHNlLCJXaWR0aCI6MC4wLCJIZWlnaHQiOjAuMCwiQm9yZGVyU3R5bGUiOm51bGwsIlBhcmVudFN0eWxlIjpudWxsfSwiVG9kYXlUZXh0U3R5bGUiOnsiJGlkIjoiODk0IiwiRm9udFNldHRpbmdzIjp7IiRpZCI6Ijg5NSIsIkZvbnRTaXplIjoxMiwiRm9udE5hbWUiOiJDYWxpYnJpIiwiSXNCb2xkIjpmYWxzZSwiSXNJdGFsaWMiOmZhbHNlLCJJc1VuZGVybGluZWQiOmZhbHNlLCJQYXJlbnRTdHlsZSI6bnVsbH0sIkF1dG9TaXplIjowLCJGb3JlZ3JvdW5kIjp7IiRpZCI6Ijg5NiIsIkNvbG9yIjp7IiRpZCI6Ijg5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OTgiLCJUb3AiOjAuMCwiTGVmdCI6MC4wLCJSaWdodCI6MC4wLCJCb3R0b20iOjAuMH0sIlBhZGRpbmciOnsiJGlkIjoiODk5IiwiVG9wIjowLjAsIkxlZnQiOjAuMCwiUmlnaHQiOjAuMCwiQm90dG9tIjowLjB9LCJCYWNrZ3JvdW5kIjp7IiRpZCI6IjkwMCIsIkNvbG9yIjp7IiRyZWYiOiI1NTcifX0sIklzVmlzaWJsZSI6ZmFsc2UsIldpZHRoIjowLjAsIkhlaWdodCI6MC4wLCJCb3JkZXJTdHlsZSI6bnVsbCwiUGFyZW50U3R5bGUiOm51bGx9LCJUb2RheU1hcmtlclN0eWxlIjp7IiRpZCI6IjkwMSIsIk1hcmdpbiI6eyIkaWQiOiI5MDIiLCJUb3AiOjAuMCwiTGVmdCI6MC4wLCJSaWdodCI6MC4wLCJCb3R0b20iOjAuMH0sIlBhZGRpbmciOnsiJGlkIjoiOTAzIiwiVG9wIjowLjAsIkxlZnQiOjAuMCwiUmlnaHQiOjAuMCwiQm90dG9tIjowLjB9LCJCYWNrZ3JvdW5kIjp7IiRpZCI6IjkwNCIsIkNvbG9yIjp7IiRpZCI6IjkwNSIsIkEiOjI1NSwiUiI6MjU1LCJHIjowLCJCIjowfX0sIklzVmlzaWJsZSI6dHJ1ZSwiV2lkdGgiOjAuMCwiSGVpZ2h0IjowLjAsIkJvcmRlclN0eWxlIjpudWxsLCJQYXJlbnRTdHlsZSI6bnVsbH0sIlNjYWxlU3R5bGUiOnsiJGlkIjoiOTA2IiwiU2hhcGUiOjAsIlNob3dTZWdtZW50U2VwYXJhdG9ycyI6ZmFsc2UsIlNlZ21lbnRTZXBhcmF0b3JPcGFjaXR5IjozMCwiSGFzQmVlblZpc2libGVCZWZvcmUiOnRydWUsIkZvbnRTZXR0aW5ncyI6eyIkaWQiOiI5MDciLCJGb250U2l6ZSI6MTIsIkZvbnROYW1lIjoiQ2FsaWJyaSIsIklzQm9sZCI6ZmFsc2UsIklzSXRhbGljIjpmYWxzZSwiSXNVbmRlcmxpbmVkIjpmYWxzZSwiUGFyZW50U3R5bGUiOm51bGx9LCJBdXRvU2l6ZSI6MCwiRm9yZWdyb3VuZCI6eyIkaWQiOiI5MDgiLCJDb2xvciI6eyIkaWQiOiI5MDkiLCJBIjoyNTUsIlIiOjIzMSwiRyI6MjMwLCJCIjoyMzB9fSwiTWF4V2lkdGgiOjIwMC4wLCJNYXhIZWlnaHQiOiJJbmZpbml0eSIsIlNtYXJ0Rm9yZWdyb3VuZElzQWN0aXZlIjpmYWxzZSwiSG9yaXpvbnRhbEFsaWdubWVudCI6MCwiVmVydGljYWxBbGlnbm1lbnQiOjEsIlNtYXJ0Rm9yZWdyb3VuZCI6bnVsbCwiQmFja2dyb3VuZEZpbGxUeXBlIjowLCJNYXJnaW4iOnsiJGlkIjoiOTEwIiwiVG9wIjowLjAsIkxlZnQiOjUuMCwiUmlnaHQiOjAuMCwiQm90dG9tIjowLjB9LCJQYWRkaW5nIjp7IiRpZCI6IjkxMSIsIlRvcCI6MC4wLCJMZWZ0IjowLjAsIlJpZ2h0IjowLjAsIkJvdHRvbSI6MC4wfSwiQmFja2dyb3VuZCI6eyIkaWQiOiI5MTIiLCJDb2xvciI6eyIkcmVmIjoiNTU3In19LCJJc1Zpc2libGUiOnRydWUsIldpZHRoIjowLjAsIkhlaWdodCI6MC4wLCJCb3JkZXJTdHlsZSI6bnVsbCwiUGFyZW50U3R5bGUiOm51bGx9LCJTaW5nbGVTY2FsZVNoYXBlU3R5bGUiOnsiJGlkIjoiOTEzIiwiU2hhcGUiOjAsIkhlaWdodCI6MzAuMH0sIk1pZGRsZVRpZXJTY2FsZVN0eWxlIjp7IiRpZCI6IjkxNCIsIlNoYXBlIjowLCJTaG93U2VnbWVudFNlcGFyYXRvcnMiOmZhbHNlLCJTZWdtZW50U2VwYXJhdG9yT3BhY2l0eSI6MzAsIkhhc0JlZW5WaXNpYmxlQmVmb3JlIjpmYWxzZSwiRm9udFNldHRpbmdzIjp7IiRpZCI6IjkxNSIsIkZvbnRTaXplIjoxMiwiRm9udE5hbWUiOiJDYWxpYnJpIiwiSXNCb2xkIjpmYWxzZSwiSXNJdGFsaWMiOmZhbHNlLCJJc1VuZGVybGluZWQiOmZhbHNlLCJQYXJlbnRTdHlsZSI6bnVsbH0sIkF1dG9TaXplIjowLCJGb3JlZ3JvdW5kIjp7IiRyZWYiOiI5MDgifSwiTWF4V2lkdGgiOjIwMC4wLCJNYXhIZWlnaHQiOiJJbmZpbml0eSIsIlNtYXJ0Rm9yZWdyb3VuZElzQWN0aXZlIjpmYWxzZSwiSG9yaXpvbnRhbEFsaWdubWVudCI6MCwiVmVydGljYWxBbGlnbm1lbnQiOjEsIlNtYXJ0Rm9yZWdyb3VuZCI6bnVsbCwiQmFja2dyb3VuZEZpbGxUeXBlIjowLCJNYXJnaW4iOnsiJHJlZiI6IjkxMCJ9LCJQYWRkaW5nIjp7IiRyZWYiOiI5MTEifSwiQmFja2dyb3VuZCI6eyIkcmVmIjoiOTEyIn0sIklzVmlzaWJsZSI6ZmFsc2UsIldpZHRoIjowLjAsIkhlaWdodCI6MC4wLCJCb3JkZXJTdHlsZSI6bnVsbCwiUGFyZW50U3R5bGUiOm51bGx9LCJCb3R0b21UaWVyU2NhbGVTdHlsZSI6eyIkaWQiOiI5MTYiLCJTaGFwZSI6MCwiU2hvd1NlZ21lbnRTZXBhcmF0b3JzIjpmYWxzZSwiU2VnbWVudFNlcGFyYXRvck9wYWNpdHkiOjMwLCJIYXNCZWVuVmlzaWJsZUJlZm9yZSI6ZmFsc2UsIkZvbnRTZXR0aW5ncyI6eyIkaWQiOiI5MTciLCJGb250U2l6ZSI6MTIsIkZvbnROYW1lIjoiQ2FsaWJyaSIsIklzQm9sZCI6ZmFsc2UsIklzSXRhbGljIjpmYWxzZSwiSXNVbmRlcmxpbmVkIjpmYWxzZSwiUGFyZW50U3R5bGUiOm51bGx9LCJBdXRvU2l6ZSI6MCwiRm9yZWdyb3VuZCI6eyIkcmVmIjoiOTA4In0sIk1heFdpZHRoIjoyMDAuMCwiTWF4SGVpZ2h0IjoiSW5maW5pdHkiLCJTbWFydEZvcmVncm91bmRJc0FjdGl2ZSI6ZmFsc2UsIkhvcml6b250YWxBbGlnbm1lbnQiOjAsIlZlcnRpY2FsQWxpZ25tZW50IjoxLCJTbWFydEZvcmVncm91bmQiOm51bGwsIkJhY2tncm91bmRGaWxsVHlwZSI6MCwiTWFyZ2luIjp7IiRyZWYiOiI5MTAifSwiUGFkZGluZyI6eyIkcmVmIjoiOTExIn0sIkJhY2tncm91bmQiOnsiJHJlZiI6IjkxMiJ9LCJJc1Zpc2libGUiOmZhbHNlLCJXaWR0aCI6MC4wLCJIZWlnaHQiOjAuMCwiQm9yZGVyU3R5bGUiOm51bGwsIlBhcmVudFN0eWxlIjpudWxsfSwiRWxhcHNlZFRpbWVCYWNrZ3JvdW5kIjp7IiRpZCI6IjkxOCIsIkNvbG9yIjp7IiRpZCI6IjkxOSIsIkEiOjE5MSwiUiI6MTc4LCJHIjoxNCwiQiI6MTh9fSwiQXBwZW5kWWVhck9uWWVhckNoYW5nZSI6dHJ1ZSwiRWxhcHNlZFRpbWVGb3JtYXQiOjAsIlRvZGF5TWFya2VyUG9zaXRpb24iOjAsIlF1aWNrUG9zaXRpb24iOjMsIkFic29sdXRlUG9zaXRpb24iOjIzMi4yLCJNYXJnaW4iOnsiJGlkIjoiOTIwIiwiVG9wIjowLjAsIkxlZnQiOjEwLjAsIlJpZ2h0IjoxMC4wLCJCb3R0b20iOjAuMH0sIlBhZGRpbmciOnsiJGlkIjoiOTIxIiwiVG9wIjowLjAsIkxlZnQiOjAuMCwiUmlnaHQiOjAuMCwiQm90dG9tIjowLjB9LCJCYWNrZ3JvdW5kIjp7IiRpZCI6IjkyMiIsIkNvbG9yIjp7IiRpZCI6IjkyMyIsIkEiOjI1NSwiUiI6NjgsIkciOjg0LCJCIjoxMDZ9fSwiSXNWaXNpYmxlIjp0cnVlLCJXaWR0aCI6MC4wLCJIZWlnaHQiOjAuMCwiQm9yZGVyU3R5bGUiOm51bGwsIlBhcmVudFN0eWxlIjpudWxsfSwiRGVmYXVsdE1pbGVzdG9uZVN0eWxlIjp7IiRpZCI6IjkyNCIsIlNoYXBlIjoyLCJDb25uZWN0b3JNYXJnaW4iOnsiJGlkIjoiOTI1IiwiVG9wIjowLjAsIkxlZnQiOjIuMCwiUmlnaHQiOjIuMCwiQm90dG9tIjowLjB9LCJDb25uZWN0b3JTdHlsZSI6eyIkaWQiOiI5MjYiLCJMaW5lQ29sb3IiOnsiJGlkIjoiOTI3IiwiJHR5cGUiOiJOTFJFLkNvbW1vbi5Eb20uU29saWRDb2xvckJydXNoLCBOTFJFLkNvbW1vbiIsIkNvbG9yIjp7IiRpZCI6IjkyOCIsIkEiOjEyNywiUiI6MjQ0LCJHIjowLCJCIjowfX0sIkxpbmVXZWlnaHQiOjEuMCwiTGluZVR5cGUiOjAsIlBhcmVudFN0eWxlIjpudWxsfSwiSXNCZWxvd1RpbWViYW5kIjpmYWxzZSwiUG9zaXRpb25PblRhc2siOjAsIkhpZGVEYXRlIjpmYWxzZSwiU2hhcGVTaXplIjoxLCJTcGFjaW5nIjoyLjAsIlBhZGRpbmciOnsiJGlkIjoiOTI5IiwiVG9wIjo3LjAsIkxlZnQiOjMuMCwiUmlnaHQiOjAuMCwiQm90dG9tIjoyLjB9LCJTaGFwZVN0eWxlIjp7IiRpZCI6IjkzMCIsIk1hcmdpbiI6eyIkaWQiOiI5MzEiLCJUb3AiOjAuMCwiTGVmdCI6MC4wLCJSaWdodCI6MC4wLCJCb3R0b20iOjAuMH0sIlBhZGRpbmciOnsiJGlkIjoiOTMyIiwiVG9wIjowLjAsIkxlZnQiOjAuMCwiUmlnaHQiOjAuMCwiQm90dG9tIjowLjB9LCJCYWNrZ3JvdW5kIjp7IiRpZCI6IjkzMyIsIkNvbG9yIjp7IiRpZCI6IjkzNCIsIkEiOjI1NSwiUiI6MjQ0LCJHIjowLCJCIjowfX0sIklzVmlzaWJsZSI6dHJ1ZSwiV2lkdGgiOjEzLjAsIkhlaWdodCI6MTMuMCwiQm9yZGVyU3R5bGUiOnsiJGlkIjoiOTM1IiwiTGluZUNvbG9yIjp7IiRpZCI6IjkzNiIsIiR0eXBlIjoiTkxSRS5Db21tb24uRG9tLlNvbGlkQ29sb3JCcnVzaCwgTkxSRS5Db21tb24iLCJDb2xvciI6eyIkaWQiOiI5MzciLCJBIjoyNTUsIlIiOjIzNCwiRyI6MjIsIkIiOjMwfX0sIkxpbmVXZWlnaHQiOjAuMCwiTGluZVR5cGUiOjAsIlBhcmVudFN0eWxlIjpudWxsfSwiUGFyZW50U3R5bGUiOm51bGx9LCJUaXRsZVN0eWxlIjp7IiRpZCI6IjkzOCIsIkZvbnRTZXR0aW5ncyI6eyIkaWQiOiI5MzkiLCJGb250U2l6ZSI6MTEsIkZvbnROYW1lIjoiQ2FsaWJyaSIsIklzQm9sZCI6ZmFsc2UsIklzSXRhbGljIjpmYWxzZSwiSXNVbmRlcmxpbmVkIjpmYWxzZSwiUGFyZW50U3R5bGUiOm51bGx9LCJBdXRvU2l6ZSI6MCwiRm9yZWdyb3VuZCI6eyIkaWQiOiI5NDAiLCJDb2xvciI6eyIkaWQiOiI5ND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QyIiwiVG9wIjowLjAsIkxlZnQiOjAuMCwiUmlnaHQiOjAuMCwiQm90dG9tIjowLjB9LCJQYWRkaW5nIjp7IiRpZCI6Ijk0MyIsIlRvcCI6MC4wLCJMZWZ0IjowLjAsIlJpZ2h0IjowLjAsIkJvdHRvbSI6MC4wfSwiQmFja2dyb3VuZCI6eyIkaWQiOiI5NDQiLCJDb2xvciI6eyIkaWQiOiI5NDUiLCJBIjowLCJSIjoyNTUsIkciOjI1NSwiQiI6MjU1fX0sIklzVmlzaWJsZSI6dHJ1ZSwiV2lkdGgiOjAuMCwiSGVpZ2h0IjowLjAsIkJvcmRlclN0eWxlIjpudWxsLCJQYXJlbnRTdHlsZSI6bnVsbH0sIkRhdGVTdHlsZSI6eyIkaWQiOiI5NDYiLCJGb250U2V0dGluZ3MiOnsiJGlkIjoiOTQ3IiwiRm9udFNpemUiOjEyLCJGb250TmFtZSI6IkNhbGlicmkiLCJJc0JvbGQiOmZhbHNlLCJJc0l0YWxpYyI6ZmFsc2UsIklzVW5kZXJsaW5lZCI6ZmFsc2UsIlBhcmVudFN0eWxlIjpudWxsfSwiQXV0b1NpemUiOjAsIkZvcmVncm91bmQiOnsiJGlkIjoiOTQ4IiwiQ29sb3IiOnsiJGlkIjoiOTQ5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k1MCIsIlRvcCI6MC4wLCJMZWZ0IjowLjAsIlJpZ2h0IjowLjAsIkJvdHRvbSI6MC4wfSwiUGFkZGluZyI6eyIkaWQiOiI5NTEiLCJUb3AiOjAuMCwiTGVmdCI6MC4wLCJSaWdodCI6MC4wLCJCb3R0b20iOjAuMH0sIkJhY2tncm91bmQiOnsiJGlkIjoiOTUyIiwiQ29sb3IiOnsiJGlkIjoiOTUzIiwiQSI6MCwiUiI6MjU1LCJHIjoyNTUsIkIiOjI1NX19LCJJc1Zpc2libGUiOnRydWUsIldpZHRoIjowLjAsIkhlaWdodCI6MC4wLCJCb3JkZXJTdHlsZSI6bnVsbCwiUGFyZW50U3R5bGUiOm51bGx9LCJEYXRlRm9ybWF0Ijp7IiRpZCI6Ijk1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OTU1IiwiRGF0ZVBhcnRJc1Zpc2libGUiOnRydWUsIlRpbWVQYXJ0SXNWaXNpYmxlIjpmYWxzZX19LCJXZWVrTnVtYmVyaW5nIjp7IiRpZCI6Ijk1NiIsIkZvcm1hdCI6MCwiSXNWaXNpYmxlIjpmYWxzZSwiTGFzdEtub3duVmlzaWJpbGl0eVN0YXRlIjpmYWxzZX0sIklzVmlzaWJsZSI6dHJ1ZSwiUGFyZW50U3R5bGUiOm51bGx9LCJEZWZhdWx0TW90U3R5bGUiOnsiJGlkIjoiOTU3IiwiU2hhcGUiOjIsIkNvbm5lY3Rvck1hcmdpbiI6eyIkaWQiOiI5NTgiLCJUb3AiOjAuMCwiTGVmdCI6Mi4wLCJSaWdodCI6Mi4wLCJCb3R0b20iOjAuMH0sIkNvbm5lY3RvclN0eWxlIjp7IiRpZCI6Ijk1OSIsIkxpbmVDb2xvciI6eyIkaWQiOiI5NjAiLCIkdHlwZSI6Ik5MUkUuQ29tbW9uLkRvbS5Tb2xpZENvbG9yQnJ1c2gsIE5MUkUuQ29tbW9uIiwiQ29sb3IiOnsiJGlkIjoiOTYxIiwiQSI6MTI3LCJSIjoyNDQsIkciOjAsIkIiOjB9fSwiTGluZVdlaWdodCI6MS4wLCJMaW5lVHlwZSI6MCwiUGFyZW50U3R5bGUiOm51bGx9LCJJc0JlbG93VGltZWJhbmQiOmZhbHNlLCJQb3NpdGlvbk9uVGFzayI6MSwiSGlkZURhdGUiOmZhbHNlLCJTaGFwZVNpemUiOjEsIlNwYWNpbmciOjIuMCwiUGFkZGluZyI6eyIkaWQiOiI5NjIiLCJUb3AiOjcuMCwiTGVmdCI6My4wLCJSaWdodCI6MC4wLCJCb3R0b20iOjIuMH0sIlNoYXBlU3R5bGUiOnsiJGlkIjoiOTYzIiwiTWFyZ2luIjp7IiRpZCI6Ijk2NCIsIlRvcCI6MC4wLCJMZWZ0IjowLjAsIlJpZ2h0IjowLjAsIkJvdHRvbSI6MC4wfSwiUGFkZGluZyI6eyIkaWQiOiI5NjUiLCJUb3AiOjAuMCwiTGVmdCI6MC4wLCJSaWdodCI6MC4wLCJCb3R0b20iOjAuMH0sIkJhY2tncm91bmQiOnsiJGlkIjoiOTY2IiwiQ29sb3IiOnsiJGlkIjoiOTY3IiwiQSI6MjU1LCJSIjoyNDQsIkciOjAsIkIiOjB9fSwiSXNWaXNpYmxlIjp0cnVlLCJXaWR0aCI6MTMuMCwiSGVpZ2h0IjoxMy4wLCJCb3JkZXJTdHlsZSI6eyIkaWQiOiI5NjgiLCJMaW5lQ29sb3IiOnsiJGlkIjoiOTY5IiwiJHR5cGUiOiJOTFJFLkNvbW1vbi5Eb20uU29saWRDb2xvckJydXNoLCBOTFJFLkNvbW1vbiIsIkNvbG9yIjp7IiRpZCI6Ijk3MCIsIkEiOjI1NSwiUiI6MjM0LCJHIjoyMiwiQiI6MzB9fSwiTGluZVdlaWdodCI6MC4wLCJMaW5lVHlwZSI6MCwiUGFyZW50U3R5bGUiOm51bGx9LCJQYXJlbnRTdHlsZSI6bnVsbH0sIlRpdGxlU3R5bGUiOnsiJGlkIjoiOTcxIiwiRm9udFNldHRpbmdzIjp7IiRpZCI6Ijk3MiIsIkZvbnRTaXplIjoxMSwiRm9udE5hbWUiOiJDYWxpYnJpIiwiSXNCb2xkIjpmYWxzZSwiSXNJdGFsaWMiOmZhbHNlLCJJc1VuZGVybGluZWQiOmZhbHNlLCJQYXJlbnRTdHlsZSI6bnVsbH0sIkF1dG9TaXplIjowLCJGb3JlZ3JvdW5kIjp7IiRpZCI6Ijk3MyIsIkNvbG9yIjp7IiRpZCI6Ijk3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NzUiLCJUb3AiOjAuMCwiTGVmdCI6MC4wLCJSaWdodCI6MC4wLCJCb3R0b20iOjAuMH0sIlBhZGRpbmciOnsiJGlkIjoiOTc2IiwiVG9wIjowLjAsIkxlZnQiOjAuMCwiUmlnaHQiOjAuMCwiQm90dG9tIjowLjB9LCJCYWNrZ3JvdW5kIjp7IiRpZCI6Ijk3NyIsIkNvbG9yIjp7IiRpZCI6Ijk3OCIsIkEiOjAsIlIiOjI1NSwiRyI6MjU1LCJCIjoyNTV9fSwiSXNWaXNpYmxlIjp0cnVlLCJXaWR0aCI6MC4wLCJIZWlnaHQiOjAuMCwiQm9yZGVyU3R5bGUiOm51bGwsIlBhcmVudFN0eWxlIjpudWxsfSwiRGF0ZVN0eWxlIjp7IiRpZCI6Ijk3OSIsIkZvbnRTZXR0aW5ncyI6eyIkaWQiOiI5ODAiLCJGb250U2l6ZSI6MTIsIkZvbnROYW1lIjoiQ2FsaWJyaSIsIklzQm9sZCI6ZmFsc2UsIklzSXRhbGljIjpmYWxzZSwiSXNVbmRlcmxpbmVkIjpmYWxzZSwiUGFyZW50U3R5bGUiOm51bGx9LCJBdXRvU2l6ZSI6MCwiRm9yZWdyb3VuZCI6eyIkaWQiOiI5ODEiLCJDb2xvciI6eyIkaWQiOiI5ODIiLCJBIjoyNTUsIlIiOjExMSwiRyI6MTExLCJCIjoxMTF9fSwiTWF4V2lkdGgiOjIwMC4wLCJNYXhIZWlnaHQiOiJJbmZpbml0eSIsIlNtYXJ0Rm9yZWdyb3VuZElzQWN0aXZlIjpmYWxzZSwiSG9yaXpvbnRhbEFsaWdubWVudCI6MCwiVmVydGljYWxBbGlnbm1lbnQiOjAsIlNtYXJ0Rm9yZWdyb3VuZCI6bnVsbCwiQmFja2dyb3VuZEZpbGxUeXBlIjowLCJNYXJnaW4iOnsiJGlkIjoiOTgzIiwiVG9wIjowLjAsIkxlZnQiOjAuMCwiUmlnaHQiOjAuMCwiQm90dG9tIjowLjB9LCJQYWRkaW5nIjp7IiRpZCI6Ijk4NCIsIlRvcCI6MC4wLCJMZWZ0IjowLjAsIlJpZ2h0IjowLjAsIkJvdHRvbSI6MC4wfSwiQmFja2dyb3VuZCI6eyIkaWQiOiI5ODUiLCJDb2xvciI6eyIkaWQiOiI5ODYiLCJBIjowLCJSIjoyNTUsIkciOjI1NSwiQiI6MjU1fX0sIklzVmlzaWJsZSI6dHJ1ZSwiV2lkdGgiOjAuMCwiSGVpZ2h0IjowLjAsIkJvcmRlclN0eWxlIjpudWxsLCJQYXJlbnRTdHlsZSI6bnVsbH0sIkRhdGVGb3JtYXQiOnsiJGlkIjoiOTg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ODgiLCJEYXRlUGFydElzVmlzaWJsZSI6dHJ1ZSwiVGltZVBhcnRJc1Zpc2libGUiOmZhbHNlfX0sIldlZWtOdW1iZXJpbmciOnsiJGlkIjoiOTg5IiwiRm9ybWF0IjowLCJJc1Zpc2libGUiOmZhbHNlLCJMYXN0S25vd25WaXNpYmlsaXR5U3RhdGUiOmZhbHNlfSwiSXNWaXNpYmxlIjp0cnVlLCJQYXJlbnRTdHlsZSI6bnVsbH0sIkRlZmF1bHRUYXNrU3R5bGUiOnsiJGlkIjoiOTkwIiwiU2hhcGUiOjAsIlNoYXBlVGhpY2tuZXNzIjowLCJEdXJhdGlvbkZvcm1hdCI6NiwiSW5jbHVkZU5vbldvcmtpbmdEYXlzSW5EdXJhdGlvbiI6ZmFsc2UsIlBlcmNlbnRhZ2VDb21wbGV0ZVN0eWxlIjp7IiRpZCI6Ijk5MSIsIkZvbnRTZXR0aW5ncyI6eyIkaWQiOiI5OTIiLCJGb250U2l6ZSI6MTAsIkZvbnROYW1lIjoiQ2FsaWJyaSIsIklzQm9sZCI6ZmFsc2UsIklzSXRhbGljIjpmYWxzZSwiSXNVbmRlcmxpbmVkIjpmYWxzZSwiUGFyZW50U3R5bGUiOm51bGx9LCJBdXRvU2l6ZSI6MCwiRm9yZWdyb3VuZCI6eyIkaWQiOiI5OTMiLCJDb2xvciI6eyIkaWQiOiI5O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NSIsIlRvcCI6MC4wLCJMZWZ0IjowLjAsIlJpZ2h0IjowLjAsIkJvdHRvbSI6MC4wfSwiUGFkZGluZyI6eyIkaWQiOiI5OTYiLCJUb3AiOjAuMCwiTGVmdCI6MC4wLCJSaWdodCI6MC4wLCJCb3R0b20iOjAuMH0sIkJhY2tncm91bmQiOnsiJGlkIjoiOTk3IiwiQ29sb3IiOnsiJHJlZiI6IjU1NyJ9fSwiSXNWaXNpYmxlIjp0cnVlLCJXaWR0aCI6MC4wLCJIZWlnaHQiOjAuMCwiQm9yZGVyU3R5bGUiOm51bGwsIlBhcmVudFN0eWxlIjpudWxsfSwiRHVyYXRpb25TdHlsZSI6eyIkaWQiOiI5OTgiLCJGb250U2V0dGluZ3MiOnsiJGlkIjoiOTk5IiwiRm9udFNpemUiOjEwLCJGb250TmFtZSI6IkNhbGlicmkiLCJJc0JvbGQiOmZhbHNlLCJJc0l0YWxpYyI6ZmFsc2UsIklzVW5kZXJsaW5lZCI6ZmFsc2UsIlBhcmVudFN0eWxlIjpudWxsfSwiQXV0b1NpemUiOjAsIkZvcmVncm91bmQiOnsiJGlkIjoiMTAwMCIsIkNvbG9yIjp7IiRpZCI6IjEwMD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wMiIsIlRvcCI6MC4wLCJMZWZ0IjowLjAsIlJpZ2h0IjowLjAsIkJvdHRvbSI6MC4wfSwiUGFkZGluZyI6eyIkaWQiOiIxMDAzIiwiVG9wIjowLjAsIkxlZnQiOjAuMCwiUmlnaHQiOjAuMCwiQm90dG9tIjowLjB9LCJCYWNrZ3JvdW5kIjp7IiRpZCI6IjEwMDQiLCJDb2xvciI6eyIkcmVmIjoiNTU3In19LCJJc1Zpc2libGUiOnRydWUsIldpZHRoIjowLjAsIkhlaWdodCI6MC4wLCJCb3JkZXJTdHlsZSI6bnVsbCwiUGFyZW50U3R5bGUiOm51bGx9LCJIb3Jpem9udGFsQ29ubmVjdG9yU3R5bGUiOnsiJGlkIjoiMTAwNSIsIkxpbmVDb2xvciI6eyIkaWQiOiIxMDA2IiwiJHR5cGUiOiJOTFJFLkNvbW1vbi5Eb20uU29saWRDb2xvckJydXNoLCBOTFJFLkNvbW1vbiIsIkNvbG9yIjp7IiRpZCI6IjEwMDciLCJBIjoyNTUsIlIiOjIwNCwiRyI6MjA0LCJCIjoyMDR9fSwiTGluZVdlaWdodCI6MS4wLCJMaW5lVHlwZSI6MCwiUGFyZW50U3R5bGUiOm51bGx9LCJWZXJ0aWNhbENvbm5lY3RvclN0eWxlIjp7IiRpZCI6IjEwMDgiLCJMaW5lQ29sb3IiOnsiJGlkIjoiMTAwOSIsIiR0eXBlIjoiTkxSRS5Db21tb24uRG9tLlNvbGlkQ29sb3JCcnVzaCwgTkxSRS5Db21tb24iLCJDb2xvciI6eyIkaWQiOiIxMDEwIiwiQSI6MjU1LCJSIjoyMDQsIkciOjIwNCwiQiI6MjA0fX0sIkxpbmVXZWlnaHQiOjEuMCwiTGluZVR5cGUiOjAsIlBhcmVudFN0eWxlIjpudWxsfSwiTWFyZ2luIjpudWxsLCJTdGFydERhdGVQb3NpdGlvbiI6MiwiRW5kRGF0ZVBvc2l0aW9uIjoyLCJEYXRlSXNWaXNpYmxlIjp0cnVlLCJUaXRsZVBvc2l0aW9uIjoyLCJEdXJhdGlvblBvc2l0aW9uIjowLCJQZXJjZW50YWdlQ29tcGxldGVkUG9zaXRpb24iOjYsIlNwYWNpbmciOjMsIklzQmVsb3dUaW1lYmFuZCI6ZmFsc2UsIlBlcmNlbnRhZ2VDb21wbGV0ZVNoYXBlT3BhY2l0eSI6MzUsIlNoYXBlU3R5bGUiOnsiJGlkIjoiMTAxMSIsIk1hcmdpbiI6eyIkaWQiOiIxMDEyIiwiVG9wIjowLjAsIkxlZnQiOjQuMCwiUmlnaHQiOjQuMCwiQm90dG9tIjowLjB9LCJQYWRkaW5nIjp7IiRpZCI6IjEwMTMiLCJUb3AiOjAuMCwiTGVmdCI6MC4wLCJSaWdodCI6MC4wLCJCb3R0b20iOjAuMH0sIkJhY2tncm91bmQiOnsiJGlkIjoiMTAxNCIsIkNvbG9yIjp7IiRpZCI6IjEwMTUiLCJBIjoyNTUsIlIiOjI1NSwiRyI6MjU1LCJCIjoyNTV9fSwiSXNWaXNpYmxlIjp0cnVlLCJXaWR0aCI6MC4wLCJIZWlnaHQiOjEwLjAsIkJvcmRlclN0eWxlIjp7IiRpZCI6IjEwMTYiLCJMaW5lQ29sb3IiOnsiJGlkIjoiMTAxNyIsIiR0eXBlIjoiTkxSRS5Db21tb24uRG9tLlNvbGlkQ29sb3JCcnVzaCwgTkxSRS5Db21tb24iLCJDb2xvciI6eyIkaWQiOiIxMDE4IiwiQSI6MjU1LCJSIjoyMzQsIkciOjIyLCJCIjozMH19LCJMaW5lV2VpZ2h0IjowLjAsIkxpbmVUeXBlIjowLCJQYXJlbnRTdHlsZSI6bnVsbH0sIlBhcmVudFN0eWxlIjpudWxsfSwiVGl0bGVTdHlsZSI6eyIkaWQiOiIxMDE5IiwiRm9udFNldHRpbmdzIjp7IiRpZCI6IjEwMjAiLCJGb250U2l6ZSI6MTEsIkZvbnROYW1lIjoiQ2FsaWJyaSIsIklzQm9sZCI6ZmFsc2UsIklzSXRhbGljIjpmYWxzZSwiSXNVbmRlcmxpbmVkIjpmYWxzZSwiUGFyZW50U3R5bGUiOm51bGx9LCJBdXRvU2l6ZSI6MCwiRm9yZWdyb3VuZCI6eyIkaWQiOiIxMDIxIiwiQ29sb3IiOnsiJGlkIjoiMTAy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DIzIiwiVG9wIjowLjAsIkxlZnQiOjAuMCwiUmlnaHQiOjAuMCwiQm90dG9tIjowLjB9LCJQYWRkaW5nIjp7IiRpZCI6IjEwMjQiLCJUb3AiOjAuMCwiTGVmdCI6MC4wLCJSaWdodCI6MC4wLCJCb3R0b20iOjAuMH0sIkJhY2tncm91bmQiOnsiJGlkIjoiMTAyNSIsIkNvbG9yIjp7IiRyZWYiOiI1NTcifX0sIklzVmlzaWJsZSI6dHJ1ZSwiV2lkdGgiOjAuMCwiSGVpZ2h0IjowLjAsIkJvcmRlclN0eWxlIjpudWxsLCJQYXJlbnRTdHlsZSI6bnVsbH0sIkRhdGVTdHlsZSI6eyIkaWQiOiIxMDI2IiwiRm9udFNldHRpbmdzIjp7IiRpZCI6IjEwMjciLCJGb250U2l6ZSI6MTAsIkZvbnROYW1lIjoiQ2FsaWJyaSIsIklzQm9sZCI6ZmFsc2UsIklzSXRhbGljIjpmYWxzZSwiSXNVbmRlcmxpbmVkIjpmYWxzZSwiUGFyZW50U3R5bGUiOm51bGx9LCJBdXRvU2l6ZSI6MCwiRm9yZWdyb3VuZCI6eyIkaWQiOiIxMDI4IiwiQ29sb3IiOnsiJGlkIjoiMTAy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xMDMwIiwiVG9wIjowLjAsIkxlZnQiOjAuMCwiUmlnaHQiOjAuMCwiQm90dG9tIjowLjB9LCJQYWRkaW5nIjp7IiRpZCI6IjEwMzEiLCJUb3AiOjAuMCwiTGVmdCI6MC4wLCJSaWdodCI6MC4wLCJCb3R0b20iOjAuMH0sIkJhY2tncm91bmQiOnsiJGlkIjoiMTAzMiIsIkNvbG9yIjp7IiRyZWYiOiI1NTcifX0sIklzVmlzaWJsZSI6dHJ1ZSwiV2lkdGgiOjAuMCwiSGVpZ2h0IjowLjAsIkJvcmRlclN0eWxlIjpudWxsLCJQYXJlbnRTdHlsZSI6bnVsbH0sIkRhdGVGb3JtYXQiOnsiJGlkIjoiMTA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M0IiwiRm9ybWF0IjowLCJJc1Zpc2libGUiOmZhbHNlLCJMYXN0S25vd25WaXNpYmlsaXR5U3RhdGUiOmZhbHNlfSwiSXNWaXNpYmxlIjp0cnVlLCJQYXJlbnRTdHlsZSI6bnVsbCwiX2V4cGxpY2l0bHlTZXQiOnsiJGlkIjoiMTAz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MDM2IiwiVGl0bGVQb3NpdGlvbiI6IlJpZ2h0IiwiRGF0ZVBvc2l0aW9uIjoiTGVmdCIsIlNoYXBlVHlwZSI6MCwiU2hhcGVTaXplIjoxLCJTcGFjaW5nIjo1LCJTaGFwZVN0eWxlIjp7IiRpZCI6IjEwMzciLCJNYXJnaW4iOnsiJGlkIjoiMTAzOCIsIlRvcCI6MC4wLCJMZWZ0IjowLjAsIlJpZ2h0IjowLjAsIkJvdHRvbSI6MC4wfSwiUGFkZGluZyI6eyIkaWQiOiIxMDM5IiwiVG9wIjowLjAsIkxlZnQiOjAuMCwiUmlnaHQiOjAuMCwiQm90dG9tIjowLjB9LCJCYWNrZ3JvdW5kIjp7IiRpZCI6IjEwNDAiLCJDb2xvciI6eyIkaWQiOiIxMDQxIiwiQSI6MjU1LCJSIjoyNDQsIkciOjAsIkIiOjB9fSwiSXNWaXNpYmxlIjp0cnVlLCJXaWR0aCI6MTguMCwiSGVpZ2h0IjoyMC4wLCJCb3JkZXJTdHlsZSI6eyIkaWQiOiIxMDQyIiwiTGluZUNvbG9yIjp7IiRpZCI6IjEwNDMiLCIkdHlwZSI6Ik5MUkUuQ29tbW9uLkRvbS5Tb2xpZENvbG9yQnJ1c2gsIE5MUkUuQ29tbW9uIiwiQ29sb3IiOnsiJGlkIjoiMTA0NCIsIkEiOjI1NSwiUiI6MjU1LCJHIjowLCJCIjowfX0sIkxpbmVXZWlnaHQiOjAuMCwiTGluZVR5cGUiOjAsIlBhcmVudFN0eWxlIjpudWxsfSwiUGFyZW50U3R5bGUiOm51bGx9LCJUaXRsZVN0eWxlIjp7IiRpZCI6IjEwNDUiLCJGb250U2V0dGluZ3MiOnsiJGlkIjoiMTA0NiIsIkZvbnRTaXplIjoxMywiRm9udE5hbWUiOiJDYWxpYnJpIiwiSXNCb2xkIjpmYWxzZSwiSXNJdGFsaWMiOmZhbHNlLCJJc1VuZGVybGluZWQiOmZhbHNlLCJQYXJlbnRTdHlsZSI6bnVsbH0sIkF1dG9TaXplIjowLCJGb3JlZ3JvdW5kIjp7IiRpZCI6IjEwNDciLCJDb2xvciI6eyIkaWQiOiIxMDQ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DkiLCJUb3AiOjAuMCwiTGVmdCI6MC4wLCJSaWdodCI6MC4wLCJCb3R0b20iOjAuMH0sIlBhZGRpbmciOnsiJGlkIjoiMTA1MCIsIlRvcCI6MC4wLCJMZWZ0IjowLjAsIlJpZ2h0IjowLjAsIkJvdHRvbSI6MC4wfSwiQmFja2dyb3VuZCI6eyIkaWQiOiIxMDUxIiwiQ29sb3IiOnsiJGlkIjoiMTA1MiIsIkEiOjg5LCJSIjowLCJHIjowLCJCIjowfX0sIklzVmlzaWJsZSI6dHJ1ZSwiV2lkdGgiOjAuMCwiSGVpZ2h0IjowLjAsIkJvcmRlclN0eWxlIjpudWxsLCJQYXJlbnRTdHlsZSI6bnVsbH0sIkRhdGVTdHlsZSI6eyIkaWQiOiIxMDUzIiwiRm9udFNldHRpbmdzIjp7IiRpZCI6IjEwNTQiLCJGb250U2l6ZSI6MTIsIkZvbnROYW1lIjoiQ2FsaWJyaSIsIklzQm9sZCI6ZmFsc2UsIklzSXRhbGljIjpmYWxzZSwiSXNVbmRlcmxpbmVkIjpmYWxzZSwiUGFyZW50U3R5bGUiOm51bGx9LCJBdXRvU2l6ZSI6MCwiRm9yZWdyb3VuZCI6eyIkaWQiOiIxMDU1IiwiQ29sb3IiOnsiJGlkIjoiMTA1NiIsIkEiOjI1NSwiUiI6MTExLCJHIjoxMTEsIkIiOjExMX19LCJNYXhXaWR0aCI6MjAwLjAsIk1heEhlaWdodCI6IkluZmluaXR5IiwiU21hcnRGb3JlZ3JvdW5kSXNBY3RpdmUiOmZhbHNlLCJIb3Jpem9udGFsQWxpZ25tZW50IjowLCJWZXJ0aWNhbEFsaWdubWVudCI6MCwiU21hcnRGb3JlZ3JvdW5kIjpudWxsLCJCYWNrZ3JvdW5kRmlsbFR5cGUiOjAsIk1hcmdpbiI6eyIkaWQiOiIxMDU3IiwiVG9wIjowLjAsIkxlZnQiOjAuMCwiUmlnaHQiOjAuMCwiQm90dG9tIjowLjB9LCJQYWRkaW5nIjp7IiRpZCI6IjEwNTgiLCJUb3AiOjAuMCwiTGVmdCI6MC4wLCJSaWdodCI6MC4wLCJCb3R0b20iOjAuMH0sIkJhY2tncm91bmQiOnsiJGlkIjoiMTA1OSIsIkNvbG9yIjp7IiRpZCI6IjEwNjAiLCJBIjo4OSwiUiI6MCwiRyI6MCwiQiI6MH19LCJJc1Zpc2libGUiOnRydWUsIldpZHRoIjowLjAsIkhlaWdodCI6MC4wLCJCb3JkZXJTdHlsZSI6bnVsbCwiUGFyZW50U3R5bGUiOm51bGx9LCJEYXRlRm9ybWF0Ijp7IiRpZCI6IjEwNj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NjIiLCJEYXRlUGFydElzVmlzaWJsZSI6dHJ1ZSwiVGltZVBhcnRJc1Zpc2libGUiOmZhbHNlfX0sIldlZWtOdW1iZXJpbmciOnsiJGlkIjoiMTA2MyIsIkZvcm1hdCI6MCwiSXNWaXNpYmxlIjpmYWxzZSwiTGFzdEtub3duVmlzaWJpbGl0eVN0YXRlIjpmYWxzZX0sIklzVmlzaWJsZSI6dHJ1ZSwiUGFyZW50U3R5bGUiOm51bGx9LCJHcmlkbGluZVBhbmVsU3R5bGUiOnsiJGlkIjoiMTA2NCIsIkdyaWRsaW5lU3R5bGUiOnsiJGlkIjoiMTA2NSIsIkxpbmVDb2xvciI6eyIkaWQiOiIxMDY2IiwiJHR5cGUiOiJOTFJFLkNvbW1vbi5Eb20uU29saWRDb2xvckJydXNoLCBOTFJFLkNvbW1vbiIsIkNvbG9yIjp7IiRpZCI6IjEwNjciLCJBIjozOCwiUiI6OTEsIkciOjE1NSwiQiI6MjEzfX0sIkxpbmVXZWlnaHQiOjEuMCwiTGluZVR5cGUiOjAsIlBhcmVudFN0eWxlIjpudWxsfSwiTWFyZ2luIjp7IiRpZCI6IjEwNjgiLCJUb3AiOjAuMCwiTGVmdCI6MC4wLCJSaWdodCI6MC4wLCJCb3R0b20iOjAuMH0sIlBhZGRpbmciOnsiJGlkIjoiMTA2OSIsIlRvcCI6MC4wLCJMZWZ0IjowLjAsIlJpZ2h0IjowLjAsIkJvdHRvbSI6MC4wfSwiQmFja2dyb3VuZCI6bnVsbCwiSXNWaXNpYmxlIjpmYWxzZSwiV2lkdGgiOjAuMCwiSGVpZ2h0IjowLjAsIkJvcmRlclN0eWxlIjpudWxsLCJQYXJlbnRTdHlsZSI6bnVsbH0sIkFjdGl2aXR5TGluZVBhbmVsU3R5bGUiOnsiJGlkIjoiMTA3MCIsIkFjdGl2aXR5TGluZVN0eWxlIjp7IiRpZCI6IjEwNzEiLCJMaW5lQ29sb3IiOnsiJGlkIjoiMTA3MiIsIiR0eXBlIjoiTkxSRS5Db21tb24uRG9tLlNvbGlkQ29sb3JCcnVzaCwgTkxSRS5Db21tb24iLCJDb2xvciI6eyIkaWQiOiIxMDczIiwiQSI6MzgsIlIiOjkxLCJHIjoxNTUsIkIiOjIxM319LCJMaW5lV2VpZ2h0IjoxLjAsIkxpbmVUeXBlIjowLCJQYXJlbnRTdHlsZSI6bnVsbH0sIk1hcmdpbiI6eyIkaWQiOiIxMDc0IiwiVG9wIjowLjAsIkxlZnQiOjAuMCwiUmlnaHQiOjAuMCwiQm90dG9tIjowLjB9LCJQYWRkaW5nIjp7IiRpZCI6IjEwNzUiLCJUb3AiOjAuMCwiTGVmdCI6MC4wLCJSaWdodCI6MC4wLCJCb3R0b20iOjAuMH0sIkJhY2tncm91bmQiOm51bGwsIklzVmlzaWJsZSI6dHJ1ZSwiV2lkdGgiOjAuMCwiSGVpZ2h0IjowLjAsIkJvcmRlclN0eWxlIjpudWxsLCJQYXJlbnRTdHlsZSI6bnVsbH0sIl9zZWxlY3RlZFRoZW1lUHJlc2V0Q29sb3JzIjp7IiRpZCI6IjEwNzYiLCJUZXh0TGlnaHQiOnsiJGlkIjoiMTA3NyIsIkEiOjI1NSwiUiI6MjU1LCJHIjoyNTUsIkIiOjI1NX0sIlRleHREYXJrIjp7IiRpZCI6IjEwNzgiLCJBIjoyNTUsIlIiOjAsIkciOjAsIkIiOjB9LCJBY2NlbnQxIjp7IiRyZWYiOiI5MDkifSwiQWNjZW50MiI6eyIkcmVmIjoiODcyIn0sIkFjY2VudDMiOnsiJHJlZiI6IjY5MiJ9LCJBY2NlbnQ0Ijp7IiRpZCI6IjEwNzkiLCJBIjoyNTUsIlIiOjIzMywiRyI6MTEzLCJCIjo1MH0sIkFjY2VudDUiOnsiJGlkIjoiMTA4MCIsIkEiOjI1NSwiUiI6MjUsIkciOjEwNywiQiI6MzZ9LCJBY2NlbnQ2Ijp7IiRpZCI6IjEwODEiLCJBIjoyNTUsIlIiOjE1LCJHIjoxNTgsIkIiOjIxM30sIkFjY2VudDciOnsiJGlkIjoiMTA4MiIsIkEiOjI1NSwiUiI6MTYwLCJHIjo0MywiQiI6MTQ3fSwiQWNjZW50OCI6eyIkaWQiOiIxMDgzIiwiQSI6MjU1LCJSIjo3OCwiRyI6MTY3LCJCIjo0Nn19LCJTaG93RWxhcHNlZFRpbWVHcmFkaWVudFN0eWxlIjpmYWxzZSwiVGltZWJhbmRSZXNlcnZlZExlZnRBcmVhU3R5bGUiOnsiJGlkIjoiMTA4NCIsIkFjdGl2aXR5SGVhZGVyV2lkdGgiOjAuMCwiSXNTZXQiOmZhbHNlfSwiRGVmYXVsdFN3aW1sYW5lU3R5bGUiOnsiJGlkIjoiMTA4NSIsIkhlYWRlclN0eWxlIjp7IiRpZCI6IjEwODYiLCJUZXh0U3R5bGUiOnsiJGlkIjoiMTA4NyIsIkZvbnRTZXR0aW5ncyI6eyIkaWQiOiIxMDg4IiwiRm9udFNpemUiOjEyLCJGb250TmFtZSI6IkNhbGlicmkiLCJJc0JvbGQiOmZhbHNlLCJJc0l0YWxpYyI6ZmFsc2UsIklzVW5kZXJsaW5lZCI6ZmFsc2UsIlBhcmVudFN0eWxlIjpudWxsfSwiQXV0b1NpemUiOjAsIkZvcmVncm91bmQiOnsiJGlkIjoiMTA4OSIsIkNvbG9yIjp7IiRpZCI6IjEwOTA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HJlZiI6IjY4NiJ9LCJQYWRkaW5nIjp7IiRyZWYiOiI2ODcifSwiQmFja2dyb3VuZCI6bnVsbCwiSXNWaXNpYmxlIjp0cnVlLCJXaWR0aCI6MC4wLCJIZWlnaHQiOjAuMCwiQm9yZGVyU3R5bGUiOm51bGwsIlBhcmVudFN0eWxlIjpudWxsfSwiUmVjdGFuZ2xlU3R5bGUiOnsiJGlkIjoiMTA5MSIsIk1hcmdpbiI6eyIkcmVmIjoiNjg5In0sIlBhZGRpbmciOnsiJHJlZiI6IjY5MCJ9LCJCYWNrZ3JvdW5kIjp7IiRpZCI6IjEwOTIiLCJDb2xvciI6eyIkaWQiOiIxMDkzIiwiQSI6MTI3LCJSIjo5MSwiRyI6MTU1LCJCIjoyMTN9fSwiSXNWaXNpYmxlIjp0cnVlLCJXaWR0aCI6MC4wLCJIZWlnaHQiOjAuMCwiQm9yZGVyU3R5bGUiOnsiJGlkIjoiMTA5NCIsIkxpbmVDb2xvciI6eyIkaWQiOiIxMDk1IiwiJHR5cGUiOiJOTFJFLkNvbW1vbi5Eb20uU29saWRDb2xvckJydXNoLCBOTFJFLkNvbW1vbiIsIkNvbG9yIjp7IiRpZCI6IjEwOTYiLCJBIjoyNTUsIlIiOjI1NSwiRyI6MCwiQiI6MH19LCJMaW5lV2VpZ2h0IjowLjAsIkxpbmVUeXBlIjowLCJQYXJlbnRTdHlsZSI6bnVsbH0sIlBhcmVudFN0eWxlIjpudWxsfSwiTWFyZ2luIjp7IiRyZWYiOiI2OTYifSwiUGFkZGluZyI6eyIkcmVmIjoiNjk3In0sIkJhY2tncm91bmQiOm51bGwsIklzVmlzaWJsZSI6dHJ1ZSwiV2lkdGgiOjAuMCwiSGVpZ2h0IjowLjAsIkJvcmRlclN0eWxlIjpudWxsLCJQYXJlbnRTdHlsZSI6bnVsbH0sIkJhY2tncm91bmRTdHlsZSI6eyIkaWQiOiIxMDk3IiwiTWFyZ2luIjp7IiRyZWYiOiI2OTkifSwiUGFkZGluZyI6eyIkcmVmIjoiNzAwIn0sIkJhY2tncm91bmQiOnsiJGlkIjoiMTA5OCIsIkNvbG9yIjp7IiRpZCI6IjEwOTkiLCJBIjozOCwiUiI6OTEsIkciOjE1NSwiQiI6MjEzfX0sIklzVmlzaWJsZSI6dHJ1ZSwiV2lkdGgiOjAuMCwiSGVpZ2h0IjowLjAsIkJvcmRlclN0eWxlIjp7IiRpZCI6IjExMDAiLCJMaW5lQ29sb3IiOnsiJGlkIjoiMTEwMSIsIiR0eXBlIjoiTkxSRS5Db21tb24uRG9tLlNvbGlkQ29sb3JCcnVzaCwgTkxSRS5Db21tb24iLCJDb2xvciI6eyIkaWQiOiIxMTAyIiwiQSI6MjU1LCJSIjoyNTUsIkciOjAsIkIiOjB9fSwiTGluZVdlaWdodCI6MC4wLCJMaW5lVHlwZSI6MCwiUGFyZW50U3R5bGUiOm51bGx9LCJQYXJlbnRTdHlsZSI6bnVsbH0sIklzQWJvdmVUaW1lYmFuZCI6ZmFsc2UsIk1hcmdpbiI6eyIkaWQiOiIxMTAzIiwiVG9wIjowLjAsIkxlZnQiOjAuMCwiUmlnaHQiOjAuMCwiQm90dG9tIjowLjB9LCJQYWRkaW5nIjp7IiRpZCI6IjExMDQiLCJUb3AiOjAuMCwiTGVmdCI6MC4wLCJSaWdodCI6MC4wLCJCb3R0b20iOjAuMH0sIklzVmlzaWJsZSI6dHJ1ZSwiV2lkdGgiOjAuMCwiSGVpZ2h0IjowLjAsIkJvcmRlclN0eWxlIjpudWxsLCJQYXJlbnRTdHlsZSI6bnVsbH0sIkRlZmF1bHRTd2ltbGFuZVYyU3R5bGUiOnsiJGlkIjoiMTEwNSIsIlN0eWxlSWQiOiIwMDAwMDAwMC0wMDAwLTAwMDAtMDAwMC0wMDAwMDAwMDAwMDAiLCJIZWFkZXJTdHlsZSI6eyIkaWQiOiIxMTA2IiwiVGV4dElzVmVydGljYWwiOmZhbHNlLCJUZXh0U3R5bGUiOnsiJGlkIjoiMTEwNyIsIkZvbnRTZXR0aW5ncyI6eyIkaWQiOiIxMTA4IiwiRm9udFNpemUiOjEyLCJGb250TmFtZSI6IkNhbGlicmkiLCJJc0JvbGQiOnRydWUsIklzSXRhbGljIjpmYWxzZSwiSXNVbmRlcmxpbmVkIjpmYWxzZSwiUGFyZW50U3R5bGUiOm51bGx9LCJBdXRvU2l6ZSI6MiwiRm9yZWdyb3VuZCI6eyIkaWQiOiIxMTA5IiwiQ29sb3IiOnsiJGlkIjoiMTExM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xMTEiLCJUb3AiOjAuMCwiTGVmdCI6MC4wLCJSaWdodCI6MC4wLCJCb3R0b20iOjAuMH0sIlBhZGRpbmciOnsiJGlkIjoiMTExMiIsIlRvcCI6MC4wLCJMZWZ0IjowLjAsIlJpZ2h0IjowLjAsIkJvdHRvbSI6MC4wfSwiQmFja2dyb3VuZCI6bnVsbCwiSXNWaXNpYmxlIjp0cnVlLCJXaWR0aCI6MC4wLCJIZWlnaHQiOjAuMCwiQm9yZGVyU3R5bGUiOm51bGwsIlBhcmVudFN0eWxlIjpudWxsfSwiUmVjdGFuZ2xlU3R5bGUiOnsiJGlkIjoiMTExMyIsIk1hcmdpbiI6eyIkaWQiOiIxMTE0IiwiVG9wIjowLjAsIkxlZnQiOjAuMCwiUmlnaHQiOjAuMCwiQm90dG9tIjowLjB9LCJQYWRkaW5nIjp7IiRpZCI6IjExMTUiLCJUb3AiOjAuMCwiTGVmdCI6MC4wLCJSaWdodCI6MC4wLCJCb3R0b20iOjAuMH0sIkJhY2tncm91bmQiOnsiJGlkIjoiMTExNiIsIkNvbG9yIjp7IiRpZCI6IjExMTciLCJBIjoyNTUsIlIiOjI1NSwiRyI6MjU1LCJCIjoyNTV9fSwiSXNWaXNpYmxlIjp0cnVlLCJXaWR0aCI6MC4wLCJIZWlnaHQiOjAuMCwiQm9yZGVyU3R5bGUiOnsiJGlkIjoiMTExOCIsIkxpbmVDb2xvciI6eyIkaWQiOiIxMTE5IiwiJHR5cGUiOiJOTFJFLkNvbW1vbi5Eb20uU29saWRDb2xvckJydXNoLCBOTFJFLkNvbW1vbiIsIkNvbG9yIjp7IiRpZCI6IjExMjAiLCJBIjoyNTUsIlIiOjIyLCJHIjoyOCwiQiI6MzV9fSwiTGluZVdlaWdodCI6MC4wLCJMaW5lVHlwZSI6MCwiUGFyZW50U3R5bGUiOm51bGx9LCJQYXJlbnRTdHlsZSI6bnVsbH0sIk1hcmdpbiI6eyIkaWQiOiIxMTIxIiwiVG9wIjowLjAsIkxlZnQiOjAuMCwiUmlnaHQiOjAuMCwiQm90dG9tIjowLjB9LCJQYWRkaW5nIjp7IiRpZCI6IjExMjIiLCJUb3AiOjAuMCwiTGVmdCI6MC4wLCJSaWdodCI6MC4wLCJCb3R0b20iOjAuMH0sIkJhY2tncm91bmQiOm51bGwsIklzVmlzaWJsZSI6dHJ1ZSwiV2lkdGgiOjAuMCwiSGVpZ2h0IjowLjAsIkJvcmRlclN0eWxlIjpudWxsLCJQYXJlbnRTdHlsZSI6bnVsbH0sIkJhY2tncm91bmRTdHlsZSI6eyIkaWQiOiIxMTIzIiwiTWFyZ2luIjp7IiRpZCI6IjExMjQiLCJUb3AiOjAuMCwiTGVmdCI6MC4wLCJSaWdodCI6MC4wLCJCb3R0b20iOjAuMH0sIlBhZGRpbmciOnsiJGlkIjoiMTEyNSIsIlRvcCI6MC4wLCJMZWZ0IjowLjAsIlJpZ2h0IjowLjAsIkJvdHRvbSI6MC4wfSwiQmFja2dyb3VuZCI6eyIkaWQiOiIxMTI2IiwiQ29sb3IiOnsiJGlkIjoiMTEyNyIsIkEiOjI1NSwiUiI6MjU1LCJHIjoyNTUsIkIiOjI1NX19LCJJc1Zpc2libGUiOnRydWUsIldpZHRoIjowLjAsIkhlaWdodCI6MC4wLCJCb3JkZXJTdHlsZSI6eyIkaWQiOiIxMTI4IiwiTGluZUNvbG9yIjp7IiRpZCI6IjExMjkiLCIkdHlwZSI6Ik5MUkUuQ29tbW9uLkRvbS5Tb2xpZENvbG9yQnJ1c2gsIE5MUkUuQ29tbW9uIiwiQ29sb3IiOnsiJGlkIjoiMTEzMCIsIkEiOjI1NSwiUiI6MjM0LCJHIjoyMiwiQiI6MzB9fSwiTGluZVdlaWdodCI6MC4wLCJMaW5lVHlwZSI6MCwiUGFyZW50U3R5bGUiOm51bGx9LCJQYXJlbnRTdHlsZSI6bnVsbH0sIklzQWJvdmVUaW1lYmFuZCI6ZmFsc2UsIlNwYWNpbmciOjUsIkRlZmF1bHRTd2ltbGFuZVRhc2tTdHlsZSI6eyIkaWQiOiIxMTMxIiwiJHR5cGUiOiJOTFJFLkNvbW1vbi5Eb20uU3R5bGVzLkV4cGxpY2l0U2V0YWJsZVRhc2tTdHlsZSwgTkxSRS5Db21tb24iLCJTaGFwZSI6MCwiU2hhcGVUaGlja25lc3MiOjAsIkR1cmF0aW9uRm9ybWF0Ijo2LCJJbmNsdWRlTm9uV29ya2luZ0RheXNJbkR1cmF0aW9uIjpmYWxzZSwiUGVyY2VudGFnZUNvbXBsZXRlU3R5bGUiOnsiJGlkIjoiMTEzMiIsIkZvbnRTZXR0aW5ncyI6eyIkaWQiOiIxMTMzIiwiRm9udFNpemUiOjEwLCJGb250TmFtZSI6IkNhbGlicmkiLCJJc0JvbGQiOmZhbHNlLCJJc0l0YWxpYyI6ZmFsc2UsIklzVW5kZXJsaW5lZCI6ZmFsc2UsIlBhcmVudFN0eWxlIjpudWxsfSwiQXV0b1NpemUiOjAsIkZvcmVncm91bmQiOnsiJHJlZiI6IjcwOSJ9LCJNYXhXaWR0aCI6MjAwLjAsIk1heEhlaWdodCI6IkluZmluaXR5IiwiU21hcnRGb3JlZ3JvdW5kSXNBY3RpdmUiOmZhbHNlLCJIb3Jpem9udGFsQWxpZ25tZW50IjowLCJWZXJ0aWNhbEFsaWdubWVudCI6MCwiU21hcnRGb3JlZ3JvdW5kIjpudWxsLCJCYWNrZ3JvdW5kRmlsbFR5cGUiOjAsIk1hcmdpbiI6eyIkcmVmIjoiNzExIn0sIlBhZGRpbmciOnsiJHJlZiI6IjcxMiJ9LCJCYWNrZ3JvdW5kIjp7IiRyZWYiOiI3MTMifSwiSXNWaXNpYmxlIjp0cnVlLCJXaWR0aCI6MC4wLCJIZWlnaHQiOjAuMCwiQm9yZGVyU3R5bGUiOm51bGwsIlBhcmVudFN0eWxlIjpudWxsfSwiRHVyYXRpb25TdHlsZSI6eyIkaWQiOiIxMTM0IiwiRm9udFNldHRpbmdzIjp7IiRpZCI6IjExMzUiLCJGb250U2l6ZSI6MTAsIkZvbnROYW1lIjoiQ2FsaWJyaSIsIklzQm9sZCI6ZmFsc2UsIklzSXRhbGljIjpmYWxzZSwiSXNVbmRlcmxpbmVkIjpmYWxzZSwiUGFyZW50U3R5bGUiOm51bGx9LCJBdXRvU2l6ZSI6MCwiRm9yZWdyb3VuZCI6eyIkcmVmIjoiNzE3In0sIk1heFdpZHRoIjoyMDAuMCwiTWF4SGVpZ2h0IjoiSW5maW5pdHkiLCJTbWFydEZvcmVncm91bmRJc0FjdGl2ZSI6ZmFsc2UsIkhvcml6b250YWxBbGlnbm1lbnQiOjAsIlZlcnRpY2FsQWxpZ25tZW50IjowLCJTbWFydEZvcmVncm91bmQiOm51bGwsIkJhY2tncm91bmRGaWxsVHlwZSI6MCwiTWFyZ2luIjp7IiRyZWYiOiI3MTkifSwiUGFkZGluZyI6eyIkcmVmIjoiNzIwIn0sIkJhY2tncm91bmQiOnsiJHJlZiI6IjcyMSJ9LCJJc1Zpc2libGUiOnRydWUsIldpZHRoIjowLjAsIkhlaWdodCI6MC4wLCJCb3JkZXJTdHlsZSI6bnVsbCwiUGFyZW50U3R5bGUiOm51bGx9LCJIb3Jpem9udGFsQ29ubmVjdG9yU3R5bGUiOnsiJGlkIjoiMTEzNiIsIkxpbmVDb2xvciI6eyIkcmVmIjoiNzIzIn0sIkxpbmVXZWlnaHQiOjEuMCwiTGluZVR5cGUiOjAsIlBhcmVudFN0eWxlIjpudWxsfSwiVmVydGljYWxDb25uZWN0b3JTdHlsZSI6eyIkaWQiOiIxMTM3IiwiTGluZUNvbG9yIjp7IiRyZWYiOiI3MjYifSwiTGluZVdlaWdodCI6MS4wLCJMaW5lVHlwZSI6MCwiUGFyZW50U3R5bGUiOm51bGx9LCJNYXJnaW4iOm51bGwsIlN0YXJ0RGF0ZVBvc2l0aW9uIjoyLCJFbmREYXRlUG9zaXRpb24iOjIsIkRhdGVJc1Zpc2libGUiOnRydWUsIlRpdGxlUG9zaXRpb24iOjIsIkR1cmF0aW9uUG9zaXRpb24iOjAsIlBlcmNlbnRhZ2VDb21wbGV0ZWRQb3NpdGlvbiI6NiwiU3BhY2luZyI6MywiSXNCZWxvd1RpbWViYW5kIjpmYWxzZSwiUGVyY2VudGFnZUNvbXBsZXRlU2hhcGVPcGFjaXR5IjozNSwiU2hhcGVTdHlsZSI6eyIkaWQiOiIxMTM4IiwiTWFyZ2luIjp7IiRyZWYiOiI3MjkifSwiUGFkZGluZyI6eyIkcmVmIjoiNzMwIn0sIkJhY2tncm91bmQiOnsiJHJlZiI6IjczMSJ9LCJJc1Zpc2libGUiOnRydWUsIldpZHRoIjowLjAsIkhlaWdodCI6MTAuMCwiQm9yZGVyU3R5bGUiOnsiJGlkIjoiMTEzOSIsIkxpbmVDb2xvciI6eyIkcmVmIjoiNzM0In0sIkxpbmVXZWlnaHQiOjAuMCwiTGluZVR5cGUiOjAsIlBhcmVudFN0eWxlIjpudWxsfSwiUGFyZW50U3R5bGUiOm51bGx9LCJUaXRsZVN0eWxlIjp7IiRpZCI6IjExNDAiLCJGb250U2V0dGluZ3MiOnsiJGlkIjoiMTE0MSIsIkZvbnRTaXplIjoxMSwiRm9udE5hbWUiOiJDYWxpYnJpIiwiSXNCb2xkIjpmYWxzZSwiSXNJdGFsaWMiOmZhbHNlLCJJc1VuZGVybGluZWQiOmZhbHNlLCJQYXJlbnRTdHlsZSI6bnVsbH0sIkF1dG9TaXplIjowLCJGb3JlZ3JvdW5kIjp7IiRyZWYiOiI3MzgifSwiTWF4V2lkdGgiOjk2MC4wLCJNYXhIZWlnaHQiOiJJbmZpbml0eSIsIlNtYXJ0Rm9yZWdyb3VuZElzQWN0aXZlIjpmYWxzZSwiSG9yaXpvbnRhbEFsaWdubWVudCI6MSwiVmVydGljYWxBbGlnbm1lbnQiOjAsIlNtYXJ0Rm9yZWdyb3VuZCI6bnVsbCwiQmFja2dyb3VuZEZpbGxUeXBlIjowLCJNYXJnaW4iOnsiJHJlZiI6Ijc0MCJ9LCJQYWRkaW5nIjp7IiRyZWYiOiI3NDEifSwiQmFja2dyb3VuZCI6eyIkcmVmIjoiNzQyIn0sIklzVmlzaWJsZSI6dHJ1ZSwiV2lkdGgiOjAuMCwiSGVpZ2h0IjowLjAsIkJvcmRlclN0eWxlIjpudWxsLCJQYXJlbnRTdHlsZSI6bnVsbH0sIkRhdGVTdHlsZSI6eyIkaWQiOiIxMTQyIiwiRm9udFNldHRpbmdzIjp7IiRpZCI6IjExNDMiLCJGb250U2l6ZSI6MTAsIkZvbnROYW1lIjoiQ2FsaWJyaSIsIklzQm9sZCI6ZmFsc2UsIklzSXRhbGljIjpmYWxzZSwiSXNVbmRlcmxpbmVkIjpmYWxzZSwiUGFyZW50U3R5bGUiOm51bGx9LCJBdXRvU2l6ZSI6MCwiRm9yZWdyb3VuZCI6eyIkcmVmIjoiNzQ1In0sIk1heFdpZHRoIjoyMDAuMCwiTWF4SGVpZ2h0IjoiSW5maW5pdHkiLCJTbWFydEZvcmVncm91bmRJc0FjdGl2ZSI6ZmFsc2UsIkhvcml6b250YWxBbGlnbm1lbnQiOjAsIlZlcnRpY2FsQWxpZ25tZW50IjowLCJTbWFydEZvcmVncm91bmQiOm51bGwsIkJhY2tncm91bmRGaWxsVHlwZSI6MCwiTWFyZ2luIjp7IiRyZWYiOiI3NDcifSwiUGFkZGluZyI6eyIkcmVmIjoiNzQ4In0sIkJhY2tncm91bmQiOnsiJHJlZiI6Ijc0OSJ9LCJJc1Zpc2libGUiOnRydWUsIldpZHRoIjowLjAsIkhlaWdodCI6MC4wLCJCb3JkZXJTdHlsZSI6bnVsbCwiUGFyZW50U3R5bGUiOm51bGx9LCJEYXRlRm9ybWF0Ijp7IiRyZWYiOiI3NTAifSwiV2Vla051bWJlcmluZyI6eyIkaWQiOiIxMTQ0IiwiRm9ybWF0IjowLCJJc1Zpc2libGUiOmZhbHNlLCJMYXN0S25vd25WaXNpYmlsaXR5U3RhdGUiOmZhbHNlfSwiSXNWaXNpYmxlIjp0cnVlLCJQYXJlbnRTdHlsZSI6bnVsbCwiX2V4cGxpY2l0bHlTZXQiOnsiJGlkIjoiMTE0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TQ2IiwiU2hhcGUiOjAsIkNvbm5lY3Rvck1hcmdpbiI6eyIkcmVmIjoiNzU0In0sIkNvbm5lY3RvclN0eWxlIjp7IiRpZCI6IjExNDciLCJMaW5lQ29sb3IiOnsiJHJlZiI6Ijc1NiJ9LCJMaW5lV2VpZ2h0IjoxLjAsIkxpbmVUeXBlIjowLCJQYXJlbnRTdHlsZSI6bnVsbH0sIklzQmVsb3dUaW1lYmFuZCI6ZmFsc2UsIlBvc2l0aW9uT25UYXNrIjoxLCJIaWRlRGF0ZSI6ZmFsc2UsIlNoYXBlU2l6ZSI6MSwiU3BhY2luZyI6Mi4wLCJQYWRkaW5nIjp7IiRyZWYiOiI3NTgifSwiU2hhcGVTdHlsZSI6eyIkaWQiOiIxMTQ4IiwiTWFyZ2luIjp7IiRyZWYiOiI3NjAifSwiUGFkZGluZyI6eyIkcmVmIjoiNzYxIn0sIkJhY2tncm91bmQiOnsiJHJlZiI6Ijc2MiJ9LCJJc1Zpc2libGUiOnRydWUsIldpZHRoIjoxOC4wLCJIZWlnaHQiOjIwLjAsIkJvcmRlclN0eWxlIjp7IiRpZCI6IjExNDkiLCJMaW5lQ29sb3IiOnsiJHJlZiI6Ijc2NSJ9LCJMaW5lV2VpZ2h0IjowLjAsIkxpbmVUeXBlIjowLCJQYXJlbnRTdHlsZSI6bnVsbH0sIlBhcmVudFN0eWxlIjpudWxsfSwiVGl0bGVTdHlsZSI6eyIkaWQiOiIxMTUwIiwiRm9udFNldHRpbmdzIjp7IiRpZCI6IjExNTEiLCJGb250U2l6ZSI6MTMsIkZvbnROYW1lIjoiQ2FsaWJyaSIsIklzQm9sZCI6ZmFsc2UsIklzSXRhbGljIjpmYWxzZSwiSXNVbmRlcmxpbmVkIjpmYWxzZSwiUGFyZW50U3R5bGUiOm51bGx9LCJBdXRvU2l6ZSI6MCwiRm9yZWdyb3VuZCI6eyIkcmVmIjoiNzY5In0sIk1heFdpZHRoIjoyMDAuMCwiTWF4SGVpZ2h0IjoiSW5maW5pdHkiLCJTbWFydEZvcmVncm91bmRJc0FjdGl2ZSI6ZmFsc2UsIkhvcml6b250YWxBbGlnbm1lbnQiOjEsIlZlcnRpY2FsQWxpZ25tZW50IjowLCJTbWFydEZvcmVncm91bmQiOm51bGwsIkJhY2tncm91bmRGaWxsVHlwZSI6MCwiTWFyZ2luIjp7IiRyZWYiOiI3NzEifSwiUGFkZGluZyI6eyIkcmVmIjoiNzcyIn0sIkJhY2tncm91bmQiOnsiJHJlZiI6Ijc3MyJ9LCJJc1Zpc2libGUiOnRydWUsIldpZHRoIjowLjAsIkhlaWdodCI6MC4wLCJCb3JkZXJTdHlsZSI6bnVsbCwiUGFyZW50U3R5bGUiOm51bGx9LCJEYXRlU3R5bGUiOnsiJGlkIjoiMTE1MiIsIkZvbnRTZXR0aW5ncyI6eyIkaWQiOiIxMTUzIiwiRm9udFNpemUiOjEyLCJGb250TmFtZSI6IkNhbGlicmkiLCJJc0JvbGQiOmZhbHNlLCJJc0l0YWxpYyI6ZmFsc2UsIklzVW5kZXJsaW5lZCI6ZmFsc2UsIlBhcmVudFN0eWxlIjpudWxsfSwiQXV0b1NpemUiOjAsIkZvcmVncm91bmQiOnsiJHJlZiI6Ijc3NyJ9LCJNYXhXaWR0aCI6MjAwLjAsIk1heEhlaWdodCI6IkluZmluaXR5IiwiU21hcnRGb3JlZ3JvdW5kSXNBY3RpdmUiOmZhbHNlLCJIb3Jpem9udGFsQWxpZ25tZW50IjowLCJWZXJ0aWNhbEFsaWdubWVudCI6MCwiU21hcnRGb3JlZ3JvdW5kIjpudWxsLCJCYWNrZ3JvdW5kRmlsbFR5cGUiOjAsIk1hcmdpbiI6eyIkcmVmIjoiNzc5In0sIlBhZGRpbmciOnsiJHJlZiI6Ijc4MCJ9LCJCYWNrZ3JvdW5kIjp7IiRyZWYiOiI3ODEifSwiSXNWaXNpYmxlIjp0cnVlLCJXaWR0aCI6MC4wLCJIZWlnaHQiOjAuMCwiQm9yZGVyU3R5bGUiOm51bGwsIlBhcmVudFN0eWxlIjpudWxsfSwiRGF0ZUZvcm1hdCI6eyIkcmVmIjoiNzgyIn0sIldlZWtOdW1iZXJpbmciOnsiJGlkIjoiMTE1NCIsIkZvcm1hdCI6MCwiSXNWaXNpYmxlIjpmYWxzZSwiTGFzdEtub3duVmlzaWJpbGl0eVN0YXRlIjpmYWxzZX0sIklzVmlzaWJsZSI6dHJ1ZSwiUGFyZW50U3R5bGUiOm51bGx9LCJEZWZhdWx0U3dpbWxhbmVNaWxlc3RvbmVTdHlsZSI6eyIkaWQiOiIxMTU1IiwiVGl0bGVQb3NpdGlvbiI6IlJpZ2h0IiwiRGF0ZVBvc2l0aW9uIjoiTGVmdCIsIlNoYXBlVHlwZSI6MiwiU2hhcGVTaXplIjoxLCJTcGFjaW5nIjo1LCJTaGFwZVN0eWxlIjp7IiRpZCI6IjExNTYiLCJNYXJnaW4iOnsiJHJlZiI6Ijc4NyJ9LCJQYWRkaW5nIjp7IiRyZWYiOiI3ODgifSwiQmFja2dyb3VuZCI6eyIkcmVmIjoiNzg5In0sIklzVmlzaWJsZSI6dHJ1ZSwiV2lkdGgiOjEzLjAsIkhlaWdodCI6MTMuMCwiQm9yZGVyU3R5bGUiOnsiJGlkIjoiMTE1NyIsIkxpbmVDb2xvciI6eyIkcmVmIjoiNzkyIn0sIkxpbmVXZWlnaHQiOjAuMCwiTGluZVR5cGUiOjAsIlBhcmVudFN0eWxlIjpudWxsfSwiUGFyZW50U3R5bGUiOm51bGx9LCJUaXRsZVN0eWxlIjp7IiRpZCI6IjExNTgiLCJGb250U2V0dGluZ3MiOnsiJGlkIjoiMTE1OSIsIkZvbnRTaXplIjoxMSwiRm9udE5hbWUiOiJDYWxpYnJpIiwiSXNCb2xkIjpmYWxzZSwiSXNJdGFsaWMiOmZhbHNlLCJJc1VuZGVybGluZWQiOmZhbHNlLCJQYXJlbnRTdHlsZSI6bnVsbH0sIkF1dG9TaXplIjowLCJGb3JlZ3JvdW5kIjp7IiRyZWYiOiI3OTYifSwiTWF4V2lkdGgiOjIwMC4wLCJNYXhIZWlnaHQiOiJJbmZpbml0eSIsIlNtYXJ0Rm9yZWdyb3VuZElzQWN0aXZlIjpmYWxzZSwiSG9yaXpvbnRhbEFsaWdubWVudCI6MCwiVmVydGljYWxBbGlnbm1lbnQiOjAsIlNtYXJ0Rm9yZWdyb3VuZCI6bnVsbCwiQmFja2dyb3VuZEZpbGxUeXBlIjowLCJNYXJnaW4iOnsiJHJlZiI6Ijc5OCJ9LCJQYWRkaW5nIjp7IiRyZWYiOiI3OTkifSwiQmFja2dyb3VuZCI6eyIkcmVmIjoiODAwIn0sIklzVmlzaWJsZSI6dHJ1ZSwiV2lkdGgiOjAuMCwiSGVpZ2h0IjowLjAsIkJvcmRlclN0eWxlIjpudWxsLCJQYXJlbnRTdHlsZSI6bnVsbH0sIkRhdGVTdHlsZSI6eyIkaWQiOiIxMTYwIiwiRm9udFNldHRpbmdzIjp7IiRpZCI6IjExNjEiLCJGb250U2l6ZSI6MTIsIkZvbnROYW1lIjoiQ2FsaWJyaSIsIklzQm9sZCI6ZmFsc2UsIklzSXRhbGljIjpmYWxzZSwiSXNVbmRlcmxpbmVkIjpmYWxzZSwiUGFyZW50U3R5bGUiOm51bGx9LCJBdXRvU2l6ZSI6MCwiRm9yZWdyb3VuZCI6eyIkcmVmIjoiODA0In0sIk1heFdpZHRoIjoyMDAuMCwiTWF4SGVpZ2h0IjoiSW5maW5pdHkiLCJTbWFydEZvcmVncm91bmRJc0FjdGl2ZSI6ZmFsc2UsIkhvcml6b250YWxBbGlnbm1lbnQiOjIsIlZlcnRpY2FsQWxpZ25tZW50IjowLCJTbWFydEZvcmVncm91bmQiOm51bGwsIkJhY2tncm91bmRGaWxsVHlwZSI6MCwiTWFyZ2luIjp7IiRyZWYiOiI4MDYifSwiUGFkZGluZyI6eyIkcmVmIjoiODA3In0sIkJhY2tncm91bmQiOnsiJHJlZiI6IjgwOCJ9LCJJc1Zpc2libGUiOnRydWUsIldpZHRoIjowLjAsIkhlaWdodCI6MC4wLCJCb3JkZXJTdHlsZSI6bnVsbCwiUGFyZW50U3R5bGUiOm51bGx9LCJEYXRlRm9ybWF0Ijp7IiRyZWYiOiI4MTAifSwiV2Vla051bWJlcmluZyI6eyIkaWQiOiIxMTYyIiwiRm9ybWF0IjowLCJJc1Zpc2libGUiOmZhbHNlLCJMYXN0S25vd25WaXNpYmlsaXR5U3RhdGUiOmZhbHNlfSwiSXNWaXNpYmxlIjp0cnVlLCJQYXJlbnRTdHlsZSI6bnVsbH0sIkRlZmF1bHRTd2ltbGFuZUFjdGl2aXR5U3R5bGUiOnsiJGlkIjoiMTE2MyIsIkhlYWRlclN0eWxlIjp7IiRpZCI6IjExNjQiLCJUZXh0U3R5bGUiOnsiJGlkIjoiMTE2NSIsIkZvbnRTZXR0aW5ncyI6eyIkaWQiOiIxMTY2IiwiRm9udFNpemUiOjExLCJGb250TmFtZSI6IkNhbGlicmkiLCJJc0JvbGQiOmZhbHNlLCJJc0l0YWxpYyI6ZmFsc2UsIklzVW5kZXJsaW5lZCI6ZmFsc2UsIlBhcmVudFN0eWxlIjpudWxsfSwiQXV0b1NpemUiOjIsIkZvcmVncm91bmQiOnsiJHJlZiI6IjgxNyJ9LCJNYXhXaWR0aCI6MC4wLCJNYXhIZWlnaHQiOiJJbmZpbml0eSIsIlNtYXJ0Rm9yZWdyb3VuZElzQWN0aXZlIjpmYWxzZSwiSG9yaXpvbnRhbEFsaWdubWVudCI6MCwiVmVydGljYWxBbGlnbm1lbnQiOjAsIlNtYXJ0Rm9yZWdyb3VuZCI6bnVsbCwiQmFja2dyb3VuZEZpbGxUeXBlIjowLCJNYXJnaW4iOnsiJHJlZiI6IjgxOSJ9LCJQYWRkaW5nIjp7IiRyZWYiOiI4MjAifSwiQmFja2dyb3VuZCI6bnVsbCwiSXNWaXNpYmxlIjp0cnVlLCJXaWR0aCI6MC4wLCJIZWlnaHQiOjAuMCwiQm9yZGVyU3R5bGUiOm51bGwsIlBhcmVudFN0eWxlIjpudWxsfSwiUmVjdGFuZ2xlU3R5bGUiOnsiJGlkIjoiMTE2NyIsIk1hcmdpbiI6eyIkcmVmIjoiODIyIn0sIlBhZGRpbmciOnsiJHJlZiI6IjgyMyJ9LCJCYWNrZ3JvdW5kIjp7IiRyZWYiOiI4MjQifSwiSXNWaXNpYmxlIjp0cnVlLCJXaWR0aCI6MC4wLCJIZWlnaHQiOjAuMCwiQm9yZGVyU3R5bGUiOnsiJGlkIjoiMTE2OCIsIkxpbmVDb2xvciI6eyIkcmVmIjoiODI3In0sIkxpbmVXZWlnaHQiOjAuMCwiTGluZVR5cGUiOjAsIlBhcmVudFN0eWxlIjpudWxsfSwiUGFyZW50U3R5bGUiOm51bGx9LCJNYXJnaW4iOnsiJHJlZiI6IjgyOSJ9LCJQYWRkaW5nIjp7IiRyZWYiOiI4MzAifSwiQmFja2dyb3VuZCI6bnVsbCwiSXNWaXNpYmxlIjp0cnVlLCJXaWR0aCI6MC4wLCJIZWlnaHQiOjAuMCwiQm9yZGVyU3R5bGUiOm51bGwsIlBhcmVudFN0eWxlIjpudWxsfSwiQmFja2dyb3VuZFN0eWxlIjp7IiRpZCI6IjExNjkiLCJNYXJnaW4iOnsiJHJlZiI6IjgzMiJ9LCJQYWRkaW5nIjp7IiRyZWYiOiI4MzMifSwiQmFja2dyb3VuZCI6eyIkcmVmIjoiODM0In0sIklzVmlzaWJsZSI6dHJ1ZSwiV2lkdGgiOjAuMCwiSGVpZ2h0IjowLjAsIkJvcmRlclN0eWxlIjp7IiRpZCI6IjExNzAiLCJMaW5lQ29sb3IiOnsiJHJlZiI6IjgzNyJ9LCJMaW5lV2VpZ2h0IjowLjAsIkxpbmVUeXBlIjowLCJQYXJlbnRTdHlsZSI6bnVsbH0sIlBhcmVudFN0eWxlIjpudWxsfSwiTWFyZ2luIjp7IiRyZWYiOiI4MzkifSwiUGFkZGluZyI6eyIkcmVmIjoiODQwIn0sIklzVmlzaWJsZSI6dHJ1ZSwiV2lkdGgiOjAuMCwiSGVpZ2h0IjowLjAsIkJvcmRlclN0eWxlIjpudWxsLCJQYXJlbnRTdHlsZSI6bnVsbH0sIk1hcmdpbiI6eyIkaWQiOiIxMTcxIiwiVG9wIjowLjAsIkxlZnQiOjAuMCwiUmlnaHQiOjAuMCwiQm90dG9tIjowLjB9LCJQYWRkaW5nIjp7IiRpZCI6IjExNzIiLCJUb3AiOjAuMCwiTGVmdCI6MC4wLCJSaWdodCI6MC4wLCJCb3R0b20iOjAuMH0sIklzVmlzaWJsZSI6dHJ1ZSwiV2lkdGgiOjAuMCwiSGVpZ2h0IjowLjAsIkJvcmRlclN0eWxlIjp7IiRpZCI6IjExNzMiLCJMaW5lQ29sb3IiOm51bGwsIkxpbmVXZWlnaHQiOjAuMCwiTGluZVR5cGUiOjAsIlBhcmVudFN0eWxlIjpudWxsfSwiUGFyZW50U3R5bGUiOm51bGx9LCJfYWRkaXRpb25hbFN3aW1sYW5lVjJTdHlsZXMiOltdfSwiU2NhbGUiOnsiJGlkIjoiMTE3NCIsIlN0YXJ0RGF0ZSI6IjIwMDUtMDItMTRUMjM6NTk6MDBaIiwiRW5kRGF0ZSI6IjIwMjAtMDYtMDFUMjM6NTk6MDAiLCJGb3JtYXQiOiJNTU0iLCJUeXBlIjo0LCJBdXRvRGF0ZVJhbmdlIjp0cnVlLCJXb3JraW5nRGF5cyI6MzEsIkZpc2NhbFllYXIiOnsiJGlkIjoiMTE3NSIsIlN0YXJ0TW9udGgiOjEsIlVzZVN0YXJ0aW5nWWVhckZvck51bWJlcmluZyI6dHJ1ZSwiU2hvd0Zpc2NhbFllYXJMYWJlbCI6dHJ1ZX0sIlRvZGF5TWFya2VyVGV4dCI6IlRvZGF5IiwiQXV0b1NjYWxlVHlwZSI6dHJ1ZX0sIlNjYWxlVjIiOnsiJGlkIjoiMTE3NiIsIlN0YXJ0RGF0ZSI6IjIwMDUtMDItMTRUMjM6NTk6MDBaIiwiRW5kRGF0ZSI6IjIwMjQtMDMtMDFUMjM6NTk6MDAiLCJBdXRvRGF0ZVJhbmdlIjp0cnVlLCJXb3JraW5nRGF5cyI6MzEsIkZpc2NhbFllYXIiOnsiJHJlZiI6IjExNzUifSwiVG9kYXlNYXJrZXJUZXh0IjoiVG9kYXkiLCJBdXRvU2NhbGVUeXBlIjp0cnVlLCJUaW1lYmFuZFNjYWxlcyI6eyIkaWQiOiIxMTc3IiwiVG9wU2NhbGVMYXllciI6eyIkaWQiOiIxMTc4IiwiRm9ybWF0IjoiTU1NIiwiVHlwZSI6NH0sIk1pZGRsZVNjYWxlTGF5ZXIiOnsiJGlkIjoiMTE3OSIsIkZvcm1hdCI6bnVsbCwiVHlwZSI6MH0sIkJvdHRvbVNjYWxlTGF5ZXIiOnsiJGlkIjoiMTE4MCIsIkZvcm1hdCI6bnVsbCwiVHlwZSI6MH19fSwiTWlsZXN0b25lcyI6W3siJGlkIjoiMTE4MSIsIkRhdGUiOiIyMDA1LTAyLTE0VDIzOjU5OjAwWiIsIlN0eWxlIjp7IiRpZCI6IjExODIiLCJTaGFwZSI6MiwiQ29ubmVjdG9yTWFyZ2luIjp7IiRpZCI6IjExODMiLCJUb3AiOjAuMCwiTGVmdCI6Mi4wLCJSaWdodCI6Mi4wLCJCb3R0b20iOjAuMH0sIkNvbm5lY3RvclN0eWxlIjp7IiRpZCI6IjExODQiLCJMaW5lQ29sb3IiOnsiJGlkIjoiMTE4NSIsIiR0eXBlIjoiTkxSRS5Db21tb24uRG9tLlNvbGlkQ29sb3JCcnVzaCwgTkxSRS5Db21tb24iLCJDb2xvciI6eyIkaWQiOiIxMTg2IiwiQSI6MTI3LCJSIjoyNDQsIkciOjAsIkIiOjB9fSwiTGluZVdlaWdodCI6MS4wLCJMaW5lVHlwZSI6MCwiUGFyZW50U3R5bGUiOm51bGx9LCJJc0JlbG93VGltZWJhbmQiOmZhbHNlLCJQb3NpdGlvbk9uVGFzayI6MCwiSGlkZURhdGUiOmZhbHNlLCJTaGFwZVNpemUiOjEsIlNwYWNpbmciOjIuMCwiUGFkZGluZyI6eyIkaWQiOiIxMTg3IiwiVG9wIjo3LjAsIkxlZnQiOjMuMCwiUmlnaHQiOjAuMCwiQm90dG9tIjoyLjB9LCJTaGFwZVN0eWxlIjp7IiRpZCI6IjExODgiLCJNYXJnaW4iOnsiJGlkIjoiMTE4OSIsIlRvcCI6MC4wLCJMZWZ0IjowLjAsIlJpZ2h0IjowLjAsIkJvdHRvbSI6MC4wfSwiUGFkZGluZyI6eyIkaWQiOiIxMTkwIiwiVG9wIjowLjAsIkxlZnQiOjAuMCwiUmlnaHQiOjAuMCwiQm90dG9tIjowLjB9LCJCYWNrZ3JvdW5kIjp7IiRpZCI6IjExOTEiLCJDb2xvciI6eyIkaWQiOiIxMTkyIiwiQSI6MjU1LCJSIjoyNDQsIkciOjAsIkIiOjB9fSwiSXNWaXNpYmxlIjp0cnVlLCJXaWR0aCI6MTMuMCwiSGVpZ2h0IjoxMy4wLCJCb3JkZXJTdHlsZSI6eyIkaWQiOiIxMTkzIiwiTGluZUNvbG9yIjp7IiRyZWYiOiI5MiJ9LCJMaW5lV2VpZ2h0IjowLjAsIkxpbmVUeXBlIjowLCJQYXJlbnRTdHlsZSI6bnVsbH0sIlBhcmVudFN0eWxlIjpudWxsfSwiVGl0bGVTdHlsZSI6eyIkaWQiOiIxMTk0IiwiRm9udFNldHRpbmdzIjp7IiRpZCI6IjExOTUiLCJGb250U2l6ZSI6MTEsIkZvbnROYW1lIjoiQ2FsaWJyaSIsIklzQm9sZCI6ZmFsc2UsIklzSXRhbGljIjpmYWxzZSwiSXNVbmRlcmxpbmVkIjpmYWxzZSwiUGFyZW50U3R5bGUiOm51bGx9LCJBdXRvU2l6ZSI6MiwiRm9yZWdyb3VuZCI6eyIkaWQiOiIxMTk2IiwiQ29sb3IiOnsiJGlkIjoiMTE5NyIsIkEiOjI1NSwiUiI6MCwiRyI6MCwiQiI6MH19LCJNYXhXaWR0aCI6MTk2LjY2NTUxMjA4NDk2MDk0LCJNYXhIZWlnaHQiOiJJbmZpbml0eSIsIlNtYXJ0Rm9yZWdyb3VuZElzQWN0aXZlIjpmYWxzZSwiSG9yaXpvbnRhbEFsaWdubWVudCI6MCwiVmVydGljYWxBbGlnbm1lbnQiOjAsIlNtYXJ0Rm9yZWdyb3VuZCI6bnVsbCwiQmFja2dyb3VuZEZpbGxUeXBlIjowLCJNYXJnaW4iOnsiJGlkIjoiMTE5OCIsIlRvcCI6MC4wLCJMZWZ0IjowLjAsIlJpZ2h0IjowLjAsIkJvdHRvbSI6MC4wfSwiUGFkZGluZyI6eyIkaWQiOiIxMTk5IiwiVG9wIjowLjAsIkxlZnQiOjAuMCwiUmlnaHQiOjAuMCwiQm90dG9tIjowLjB9LCJCYWNrZ3JvdW5kIjp7IiRpZCI6IjEyMDAiLCJDb2xvciI6eyIkaWQiOiIxMjAxIiwiQSI6MCwiUiI6MjU1LCJHIjoyNTUsIkIiOjI1NX19LCJJc1Zpc2libGUiOnRydWUsIldpZHRoIjowLjAsIkhlaWdodCI6MC4wLCJCb3JkZXJTdHlsZSI6eyIkaWQiOiIxMjAyIiwiTGluZUNvbG9yIjpudWxsLCJMaW5lV2VpZ2h0IjowLjAsIkxpbmVUeXBlIjowLCJQYXJlbnRTdHlsZSI6bnVsbH0sIlBhcmVudFN0eWxlIjpudWxsfSwiRGF0ZVN0eWxlIjp7IiRpZCI6IjEyMDMiLCJGb250U2V0dGluZ3MiOnsiJGlkIjoiMTIwNCIsIkZvbnRTaXplIjoxMiwiRm9udE5hbWUiOiJDYWxpYnJpIiwiSXNCb2xkIjpmYWxzZSwiSXNJdGFsaWMiOmZhbHNlLCJJc1VuZGVybGluZWQiOmZhbHNlLCJQYXJlbnRTdHlsZSI6bnVsbH0sIkF1dG9TaXplIjowLCJGb3JlZ3JvdW5kIjp7IiRpZCI6IjEyMDUiLCJDb2xvciI6eyIkaWQiOiIxMjA2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EyMDciLCJUb3AiOjAuMCwiTGVmdCI6MC4wLCJSaWdodCI6MC4wLCJCb3R0b20iOjAuMH0sIlBhZGRpbmciOnsiJGlkIjoiMTIwOCIsIlRvcCI6MC4wLCJMZWZ0IjowLjAsIlJpZ2h0IjowLjAsIkJvdHRvbSI6MC4wfSwiQmFja2dyb3VuZCI6eyIkaWQiOiIxMjA5IiwiQ29sb3IiOnsiJGlkIjoiMTIxMCIsIkEiOjAsIlIiOjI1NSwiRyI6MjU1LCJCIjoyNTV9fSwiSXNWaXNpYmxlIjp0cnVlLCJXaWR0aCI6MC4wLCJIZWlnaHQiOjAuMCwiQm9yZGVyU3R5bGUiOnsiJGlkIjoiMTIxMSIsIkxpbmVDb2xvciI6bnVsbCwiTGluZVdlaWdodCI6MC4wLCJMaW5lVHlwZSI6MCwiUGFyZW50U3R5bGUiOm51bGx9LCJQYXJlbnRTdHlsZSI6bnVsbH0sIkRhdGVGb3JtYXQiOnsiJGlkIjoiMTIx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xMyIsIkRhdGVQYXJ0SXNWaXNpYmxlIjp0cnVlLCJUaW1lUGFydElzVmlzaWJsZSI6ZmFsc2V9fSwiV2Vla051bWJlcmluZyI6eyIkaWQiOiIxMjE0IiwiRm9ybWF0IjowLCJJc1Zpc2libGUiOmZhbHNlLCJMYXN0S25vd25WaXNpYmlsaXR5U3RhdGUiOmZhbHNlfSwiSXNWaXNpYmxlIjp0cnVlLCJQYXJlbnRTdHlsZSI6bnVsbH0sIkluZGV4IjowLCJQZXJjZW50YWdlQ29tcGxldGUiOm51bGwsIlBvc2l0aW9uIjp7IlJhdGlvIjowLjExNjAxNTMxNDE3MjgxNTQsIklzQ3VzdG9tIjpmYWxzZX0sIkRhdGVGb3JtYXQiOnsiJHJlZiI6IjEyMTIifSwiV2Vla051bWJlcmluZyI6eyIkaWQiOiIxMjE1IiwiRm9ybWF0IjowLCJJc1Zpc2libGUiOmZhbHNlLCJMYXN0S25vd25WaXNpYmlsaXR5U3RhdGUiOmZhbHNlfSwiUmVsYXRlZFRhc2tJZCI6IjAwMDAwMDAwLTAwMDAtMDAwMC0wMDAwLTAwMDAwMDAwMDAwMCIsIklkIjoiNDBkZjExNDQtZWE1MC00YWU5LWFhZjYtMzE5NGNlYzNhMjg1IiwiSW1wb3J0SWQiOiJZb3VUdWJlLmNvbSByZWdpc3RlcmVkIiwiVGl0bGUiOiJZb3VUdWJlLmNvbSByZWdpc3RlcmVkIiwiTm90ZSI6bnVsbCwiSHlwZXJsaW5rIjp7IiRpZCI6IjEyMTYiLCJBZGRyZXNzIjpudWxsLCJTdWJBZGRyZXNzIjpudWxsfSwiSXNDaGFuZ2VkIjpmYWxzZSwiSXNOZXciOmZhbHNlfSx7IiRpZCI6IjEyMTciLCJEYXRlIjoiMjAyMi0wMS0wMVQyMzo1OTowMCIsIlN0eWxlIjp7IiRpZCI6IjEyMTgiLCJTaGFwZSI6MCwiQ29ubmVjdG9yTWFyZ2luIjp7IiRpZCI6IjEyMTkiLCJUb3AiOjAuMCwiTGVmdCI6Mi4wLCJSaWdodCI6Mi4wLCJCb3R0b20iOjAuMH0sIkNvbm5lY3RvclN0eWxlIjp7IiRpZCI6IjEyMjAiLCJMaW5lQ29sb3IiOnsiJGlkIjoiMTIyMSIsIiR0eXBlIjoiTkxSRS5Db21tb24uRG9tLlNvbGlkQ29sb3JCcnVzaCwgTkxSRS5Db21tb24iLCJDb2xvciI6eyIkaWQiOiIxMjIyIiwiQSI6MTI3LCJSIjoyNDQsIkciOjAsIkIiOjB9fSwiTGluZVdlaWdodCI6MS4wLCJMaW5lVHlwZSI6MCwiUGFyZW50U3R5bGUiOm51bGx9LCJJc0JlbG93VGltZWJhbmQiOmZhbHNlLCJQb3NpdGlvbk9uVGFzayI6MCwiSGlkZURhdGUiOmZhbHNlLCJTaGFwZVNpemUiOjEsIlNwYWNpbmciOjIuMCwiUGFkZGluZyI6eyIkaWQiOiIxMjIzIiwiVG9wIjo3LjAsIkxlZnQiOjMuMCwiUmlnaHQiOjAuMCwiQm90dG9tIjoyLjB9LCJTaGFwZVN0eWxlIjp7IiRpZCI6IjEyMjQiLCJNYXJnaW4iOnsiJGlkIjoiMTIyNSIsIlRvcCI6MC4wLCJMZWZ0IjowLjAsIlJpZ2h0IjowLjAsIkJvdHRvbSI6MC4wfSwiUGFkZGluZyI6eyIkaWQiOiIxMjI2IiwiVG9wIjowLjAsIkxlZnQiOjAuMCwiUmlnaHQiOjAuMCwiQm90dG9tIjowLjB9LCJCYWNrZ3JvdW5kIjp7IiRpZCI6IjEyMjciLCJDb2xvciI6eyIkaWQiOiIxMjI4IiwiQSI6MjU1LCJSIjoyNDQsIkciOjAsIkIiOjB9fSwiSXNWaXNpYmxlIjp0cnVlLCJXaWR0aCI6MTguMCwiSGVpZ2h0IjoyMC4wLCJCb3JkZXJTdHlsZSI6eyIkaWQiOiIxMjI5IiwiTGluZUNvbG9yIjp7IiRyZWYiOiI5MiJ9LCJMaW5lV2VpZ2h0IjowLjAsIkxpbmVUeXBlIjowLCJQYXJlbnRTdHlsZSI6bnVsbH0sIlBhcmVudFN0eWxlIjpudWxsfSwiVGl0bGVTdHlsZSI6eyIkaWQiOiIxMjMwIiwiRm9udFNldHRpbmdzIjp7IiRpZCI6IjEyMzEiLCJGb250U2l6ZSI6MTEsIkZvbnROYW1lIjoiQ2FsaWJyaSIsIklzQm9sZCI6ZmFsc2UsIklzSXRhbGljIjpmYWxzZSwiSXNVbmRlcmxpbmVkIjpmYWxzZSwiUGFyZW50U3R5bGUiOm51bGx9LCJBdXRvU2l6ZSI6MiwiRm9yZWdyb3VuZCI6eyIkaWQiOiIxMjMyIiwiQ29sb3IiOnsiJGlkIjoiMTIzMyIsIkEiOjI1NSwiUiI6MCwiRyI6MCwiQiI6MH19LCJNYXhXaWR0aCI6MTc3LjI0Mzg1MDcwODAwNzgxLCJNYXhIZWlnaHQiOiJJbmZpbml0eSIsIlNtYXJ0Rm9yZWdyb3VuZElzQWN0aXZlIjpmYWxzZSwiSG9yaXpvbnRhbEFsaWdubWVudCI6MSwiVmVydGljYWxBbGlnbm1lbnQiOjAsIlNtYXJ0Rm9yZWdyb3VuZCI6bnVsbCwiQmFja2dyb3VuZEZpbGxUeXBlIjowLCJNYXJnaW4iOnsiJGlkIjoiMTIzNCIsIlRvcCI6MC4wLCJMZWZ0IjowLjAsIlJpZ2h0IjowLjAsIkJvdHRvbSI6MC4wfSwiUGFkZGluZyI6eyIkaWQiOiIxMjM1IiwiVG9wIjowLjAsIkxlZnQiOjAuMCwiUmlnaHQiOjAuMCwiQm90dG9tIjowLjB9LCJCYWNrZ3JvdW5kIjp7IiRpZCI6IjEyMzYiLCJDb2xvciI6eyIkaWQiOiIxMjM3IiwiQSI6MCwiUiI6MjU1LCJHIjoyNTUsIkIiOjI1NX19LCJJc1Zpc2libGUiOnRydWUsIldpZHRoIjowLjAsIkhlaWdodCI6MC4wLCJCb3JkZXJTdHlsZSI6eyIkaWQiOiIxMjM4IiwiTGluZUNvbG9yIjpudWxsLCJMaW5lV2VpZ2h0IjowLjAsIkxpbmVUeXBlIjowLCJQYXJlbnRTdHlsZSI6bnVsbH0sIlBhcmVudFN0eWxlIjpudWxsfSwiRGF0ZVN0eWxlIjp7IiRpZCI6IjEyMzkiLCJGb250U2V0dGluZ3MiOnsiJGlkIjoiMTI0MCIsIkZvbnRTaXplIjoxMSwiRm9udE5hbWUiOiJDYWxpYnJpIiwiSXNCb2xkIjpmYWxzZSwiSXNJdGFsaWMiOmZhbHNlLCJJc1VuZGVybGluZWQiOmZhbHNlLCJQYXJlbnRTdHlsZSI6bnVsbH0sIkF1dG9TaXplIjowLCJGb3JlZ3JvdW5kIjp7IiRpZCI6IjEyNDEiLCJDb2xvciI6eyIkaWQiOiIxMjQyIiwiQSI6MjU1LCJSIjoxMTEsIkciOjExMSwiQiI6MTExfX0sIk1heFdpZHRoIjoyMDAuMCwiTWF4SGVpZ2h0IjoiSW5maW5pdHkiLCJTbWFydEZvcmVncm91bmRJc0FjdGl2ZSI6ZmFsc2UsIkhvcml6b250YWxBbGlnbm1lbnQiOjEsIlZlcnRpY2FsQWxpZ25tZW50IjowLCJTbWFydEZvcmVncm91bmQiOm51bGwsIkJhY2tncm91bmRGaWxsVHlwZSI6MCwiTWFyZ2luIjp7IiRpZCI6IjEyNDMiLCJUb3AiOjAuMCwiTGVmdCI6MC4wLCJSaWdodCI6MC4wLCJCb3R0b20iOjAuMH0sIlBhZGRpbmciOnsiJGlkIjoiMTI0NCIsIlRvcCI6MC4wLCJMZWZ0IjowLjAsIlJpZ2h0IjowLjAsIkJvdHRvbSI6MC4wfSwiQmFja2dyb3VuZCI6eyIkaWQiOiIxMjQ1IiwiQ29sb3IiOnsiJGlkIjoiMTI0NiIsIkEiOjAsIlIiOjI1NSwiRyI6MjU1LCJCIjoyNTV9fSwiSXNWaXNpYmxlIjp0cnVlLCJXaWR0aCI6MC4wLCJIZWlnaHQiOjAuMCwiQm9yZGVyU3R5bGUiOnsiJGlkIjoiMTI0NyIsIkxpbmVDb2xvciI6bnVsbCwiTGluZVdlaWdodCI6MC4wLCJMaW5lVHlwZSI6MCwiUGFyZW50U3R5bGUiOm51bGx9LCJQYXJlbnRTdHlsZSI6bnVsbH0sIkRhdGVGb3JtYXQiOnsiJGlkIjoiMTI0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0OSIsIkRhdGVQYXJ0SXNWaXNpYmxlIjp0cnVlLCJUaW1lUGFydElzVmlzaWJsZSI6ZmFsc2V9fSwiV2Vla051bWJlcmluZyI6eyIkaWQiOiIxMjUwIiwiRm9ybWF0IjowLCJJc1Zpc2libGUiOmZhbHNlLCJMYXN0S25vd25WaXNpYmlsaXR5U3RhdGUiOmZhbHNlfSwiSXNWaXNpYmxlIjp0cnVlLCJQYXJlbnRTdHlsZSI6bnVsbH0sIkluZGV4IjoxLCJQZXJjZW50YWdlQ29tcGxldGUiOm51bGwsIlBvc2l0aW9uIjp7IlJhdGlvIjowLjM0MTY5OTE5MDQ5Mjk4MzIsIklzQ3VzdG9tIjp0cnVlfSwiRGF0ZUZvcm1hdCI6eyIkcmVmIjoiMTI0OCJ9LCJXZWVrTnVtYmVyaW5nIjp7IiRpZCI6IjEyNTEiLCJGb3JtYXQiOjAsIklzVmlzaWJsZSI6ZmFsc2UsIkxhc3RLbm93blZpc2liaWxpdHlTdGF0ZSI6ZmFsc2V9LCJSZWxhdGVkVGFza0lkIjoiMDAwMDAwMDAtMDAwMC0wMDAwLTAwMDAtMDAwMDAwMDAwMDAwIiwiSWQiOiJhN2E2YWFiYi1mOWEyLTQxZGUtYWQwMS0wNWQ5YzFkY2E4ZmEiLCJJbXBvcnRJZCI6IiIsIlRpdGxlIjoiU2Vjb25kIG1vc3QgcG9wdWxhciBzb2NpYWwgbmV0d29yayIsIk5vdGUiOm51bGwsIkh5cGVybGluayI6eyIkaWQiOiIxMjUyIiwiQWRkcmVzcyI6bnVsbCwiU3ViQWRkcmVzcyI6bnVsbH0sIklzQ2hhbmdlZCI6ZmFsc2UsIklzTmV3IjpmYWxzZX0seyIkaWQiOiIxMjUzIiwiRGF0ZSI6IjIwMDUtMTItMTVUMjM6NTk6MDAiLCJTdHlsZSI6eyIkaWQiOiIxMjU0IiwiU2hhcGUiOjAsIkNvbm5lY3Rvck1hcmdpbiI6eyIkaWQiOiIxMjU1IiwiVG9wIjowLjAsIkxlZnQiOjIuMCwiUmlnaHQiOjIuMCwiQm90dG9tIjowLjB9LCJDb25uZWN0b3JTdHlsZSI6eyIkaWQiOiIxMjU2IiwiTGluZUNvbG9yIjp7IiRpZCI6IjEyNTciLCIkdHlwZSI6Ik5MUkUuQ29tbW9uLkRvbS5Tb2xpZENvbG9yQnJ1c2gsIE5MUkUuQ29tbW9uIiwiQ29sb3IiOnsiJGlkIjoiMTI1OCIsIkEiOjEyNywiUiI6MjQ0LCJHIjowLCJCIjowfX0sIkxpbmVXZWlnaHQiOjEuMCwiTGluZVR5cGUiOjAsIlBhcmVudFN0eWxlIjpudWxsfSwiSXNCZWxvd1RpbWViYW5kIjpmYWxzZSwiUG9zaXRpb25PblRhc2siOjAsIkhpZGVEYXRlIjpmYWxzZSwiU2hhcGVTaXplIjoxLCJTcGFjaW5nIjoyLjAsIlBhZGRpbmciOnsiJGlkIjoiMTI1OSIsIlRvcCI6Ny4wLCJMZWZ0IjozLjAsIlJpZ2h0IjowLjAsIkJvdHRvbSI6Mi4wfSwiU2hhcGVTdHlsZSI6eyIkaWQiOiIxMjYwIiwiTWFyZ2luIjp7IiRpZCI6IjEyNjEiLCJUb3AiOjAuMCwiTGVmdCI6MC4wLCJSaWdodCI6MC4wLCJCb3R0b20iOjAuMH0sIlBhZGRpbmciOnsiJGlkIjoiMTI2MiIsIlRvcCI6MC4wLCJMZWZ0IjowLjAsIlJpZ2h0IjowLjAsIkJvdHRvbSI6MC4wfSwiQmFja2dyb3VuZCI6eyIkaWQiOiIxMjYzIiwiQ29sb3IiOnsiJGlkIjoiMTI2NCIsIkEiOjI1NSwiUiI6MjQ0LCJHIjowLCJCIjowfX0sIklzVmlzaWJsZSI6dHJ1ZSwiV2lkdGgiOjE4LjAsIkhlaWdodCI6MjAuMCwiQm9yZGVyU3R5bGUiOnsiJGlkIjoiMTI2NSIsIkxpbmVDb2xvciI6bnVsbCwiTGluZVdlaWdodCI6MC4wLCJMaW5lVHlwZSI6MCwiUGFyZW50U3R5bGUiOm51bGx9LCJQYXJlbnRTdHlsZSI6bnVsbH0sIlRpdGxlU3R5bGUiOnsiJGlkIjoiMTI2NiIsIkZvbnRTZXR0aW5ncyI6eyIkaWQiOiIxMjY3IiwiRm9udFNpemUiOjExLCJGb250TmFtZSI6IkNhbGlicmkiLCJJc0JvbGQiOmZhbHNlLCJJc0l0YWxpYyI6ZmFsc2UsIklzVW5kZXJsaW5lZCI6ZmFsc2UsIlBhcmVudFN0eWxlIjpudWxsfSwiQXV0b1NpemUiOjIsIkZvcmVncm91bmQiOnsiJGlkIjoiMTI2OCIsIkNvbG9yIjp7IiRpZCI6IjEyNjkiLCJBIjoyNTUsIlIiOjAsIkciOjAsIkIiOjB9fSwiTWF4V2lkdGgiOjkwLjM1NjE0MDEzNjcxODc1LCJNYXhIZWlnaHQiOiJJbmZpbml0eSIsIlNtYXJ0Rm9yZWdyb3VuZElzQWN0aXZlIjpmYWxzZSwiSG9yaXpvbnRhbEFsaWdubWVudCI6MSwiVmVydGljYWxBbGlnbm1lbnQiOjAsIlNtYXJ0Rm9yZWdyb3VuZCI6bnVsbCwiQmFja2dyb3VuZEZpbGxUeXBlIjowLCJNYXJnaW4iOnsiJGlkIjoiMTI3MCIsIlRvcCI6MC4wLCJMZWZ0IjowLjAsIlJpZ2h0IjowLjAsIkJvdHRvbSI6MC4wfSwiUGFkZGluZyI6eyIkaWQiOiIxMjcxIiwiVG9wIjowLjAsIkxlZnQiOjAuMCwiUmlnaHQiOjAuMCwiQm90dG9tIjowLjB9LCJCYWNrZ3JvdW5kIjp7IiRpZCI6IjEyNzIiLCJDb2xvciI6eyIkaWQiOiIxMjczIiwiQSI6MCwiUiI6MjU1LCJHIjoyNTUsIkIiOjI1NX19LCJJc1Zpc2libGUiOnRydWUsIldpZHRoIjowLjAsIkhlaWdodCI6MC4wLCJCb3JkZXJTdHlsZSI6eyIkaWQiOiIxMjc0IiwiTGluZUNvbG9yIjpudWxsLCJMaW5lV2VpZ2h0IjowLjAsIkxpbmVUeXBlIjowLCJQYXJlbnRTdHlsZSI6bnVsbH0sIlBhcmVudFN0eWxlIjpudWxsfSwiRGF0ZVN0eWxlIjp7IiRpZCI6IjEyNzUiLCJGb250U2V0dGluZ3MiOnsiJGlkIjoiMTI3NiIsIkZvbnRTaXplIjoxMiwiRm9udE5hbWUiOiJDYWxpYnJpIiwiSXNCb2xkIjpmYWxzZSwiSXNJdGFsaWMiOmZhbHNlLCJJc1VuZGVybGluZWQiOmZhbHNlLCJQYXJlbnRTdHlsZSI6bnVsbH0sIkF1dG9TaXplIjowLCJGb3JlZ3JvdW5kIjp7IiRpZCI6IjEyNzciLCJDb2xvciI6eyIkaWQiOiIxMjc4IiwiQSI6MjU1LCJSIjoxMTEsIkciOjExMSwiQiI6MTExfX0sIk1heFdpZHRoIjoyMDAuMCwiTWF4SGVpZ2h0IjoiSW5maW5pdHkiLCJTbWFydEZvcmVncm91bmRJc0FjdGl2ZSI6ZmFsc2UsIkhvcml6b250YWxBbGlnbm1lbnQiOjEsIlZlcnRpY2FsQWxpZ25tZW50IjowLCJTbWFydEZvcmVncm91bmQiOm51bGwsIkJhY2tncm91bmRGaWxsVHlwZSI6MCwiTWFyZ2luIjp7IiRpZCI6IjEyNzkiLCJUb3AiOjAuMCwiTGVmdCI6MC4wLCJSaWdodCI6MC4wLCJCb3R0b20iOjAuMH0sIlBhZGRpbmciOnsiJGlkIjoiMTI4MCIsIlRvcCI6MC4wLCJMZWZ0IjowLjAsIlJpZ2h0IjowLjAsIkJvdHRvbSI6MC4wfSwiQmFja2dyb3VuZCI6eyIkaWQiOiIxMjgxIiwiQ29sb3IiOnsiJGlkIjoiMTI4MiIsIkEiOjAsIlIiOjI1NSwiRyI6MjU1LCJCIjoyNTV9fSwiSXNWaXNpYmxlIjp0cnVlLCJXaWR0aCI6MC4wLCJIZWlnaHQiOjAuMCwiQm9yZGVyU3R5bGUiOnsiJGlkIjoiMTI4MyIsIkxpbmVDb2xvciI6bnVsbCwiTGluZVdlaWdodCI6MC4wLCJMaW5lVHlwZSI6MCwiUGFyZW50U3R5bGUiOm51bGx9LCJQYXJlbnRTdHlsZSI6bnVsbH0sIkRhdGVGb3JtYXQiOnsiJGlkIjoiMTI4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4NSIsIkRhdGVQYXJ0SXNWaXNpYmxlIjp0cnVlLCJUaW1lUGFydElzVmlzaWJsZSI6ZmFsc2V9fSwiV2Vla051bWJlcmluZyI6eyIkaWQiOiIxMjg2IiwiRm9ybWF0IjowLCJJc1Zpc2libGUiOmZhbHNlLCJMYXN0S25vd25WaXNpYmlsaXR5U3RhdGUiOmZhbHNlfSwiSXNWaXNpYmxlIjp0cnVlLCJQYXJlbnRTdHlsZSI6bnVsbH0sIkluZGV4IjoyLCJQZXJjZW50YWdlQ29tcGxldGUiOm51bGwsIlBvc2l0aW9uIjp7IlJhdGlvIjowLjAsIklzQ3VzdG9tIjpmYWxzZX0sIkRhdGVGb3JtYXQiOnsiJHJlZiI6IjEyODQifSwiV2Vla051bWJlcmluZyI6eyIkaWQiOiIxMjg3IiwiRm9ybWF0IjowLCJJc1Zpc2libGUiOmZhbHNlLCJMYXN0S25vd25WaXNpYmlsaXR5U3RhdGUiOmZhbHNlfSwiUmVsYXRlZFRhc2tJZCI6IjAwMDAwMDAwLTAwMDAtMDAwMC0wMDAwLTAwMDAwMDAwMDAwMCIsIklkIjoiZGUzZGFiZTMtMzRmMi00NmUyLThjN2YtOTgyODgyYzE3YjlhIiwiSW1wb3J0SWQiOiJPZmZpY2lhbCBsYXVuY2giLCJUaXRsZSI6Ik9mZmljaWFsIGxhdW5jaCIsIk5vdGUiOm51bGwsIkh5cGVybGluayI6eyIkaWQiOiIxMjg4IiwiQWRkcmVzcyI6bnVsbCwiU3ViQWRkcmVzcyI6bnVsbH0sIklzQ2hhbmdlZCI6ZmFsc2UsIklzTmV3IjpmYWxzZX0seyIkaWQiOiIxMjg5IiwiRGF0ZSI6IjIwMDYtMTAtMDFUMjM6NTk6MDAiLCJTdHlsZSI6eyIkaWQiOiIxMjkwIiwiU2hhcGUiOjAsIkNvbm5lY3Rvck1hcmdpbiI6eyIkaWQiOiIxMjkxIiwiVG9wIjowLjAsIkxlZnQiOjIuMCwiUmlnaHQiOjIuMCwiQm90dG9tIjowLjB9LCJDb25uZWN0b3JTdHlsZSI6eyIkaWQiOiIxMjkyIiwiTGluZUNvbG9yIjp7IiRpZCI6IjEyOTMiLCIkdHlwZSI6Ik5MUkUuQ29tbW9uLkRvbS5Tb2xpZENvbG9yQnJ1c2gsIE5MUkUuQ29tbW9uIiwiQ29sb3IiOnsiJGlkIjoiMTI5NCIsIkEiOjEyNywiUiI6MjQ0LCJHIjowLCJCIjowfX0sIkxpbmVXZWlnaHQiOjEuMCwiTGluZVR5cGUiOjAsIlBhcmVudFN0eWxlIjpudWxsfSwiSXNCZWxvd1RpbWViYW5kIjpmYWxzZSwiUG9zaXRpb25PblRhc2siOjAsIkhpZGVEYXRlIjpmYWxzZSwiU2hhcGVTaXplIjoxLCJTcGFjaW5nIjoyLjAsIlBhZGRpbmciOnsiJGlkIjoiMTI5NSIsIlRvcCI6Ny4wLCJMZWZ0IjozLjAsIlJpZ2h0IjowLjAsIkJvdHRvbSI6Mi4wfSwiU2hhcGVTdHlsZSI6eyIkaWQiOiIxMjk2IiwiTWFyZ2luIjp7IiRpZCI6IjEyOTciLCJUb3AiOjAuMCwiTGVmdCI6MC4wLCJSaWdodCI6MC4wLCJCb3R0b20iOjAuMH0sIlBhZGRpbmciOnsiJGlkIjoiMTI5OCIsIlRvcCI6MC4wLCJMZWZ0IjowLjAsIlJpZ2h0IjowLjAsIkJvdHRvbSI6MC4wfSwiQmFja2dyb3VuZCI6eyIkaWQiOiIxMjk5IiwiQ29sb3IiOnsiJGlkIjoiMTMwMCIsIkEiOjI1NSwiUiI6MjQ0LCJHIjowLCJCIjowfX0sIklzVmlzaWJsZSI6dHJ1ZSwiV2lkdGgiOjE4LjAsIkhlaWdodCI6MjAuMCwiQm9yZGVyU3R5bGUiOnsiJGlkIjoiMTMwMSIsIkxpbmVDb2xvciI6bnVsbCwiTGluZVdlaWdodCI6MC4wLCJMaW5lVHlwZSI6MCwiUGFyZW50U3R5bGUiOm51bGx9LCJQYXJlbnRTdHlsZSI6bnVsbH0sIlRpdGxlU3R5bGUiOnsiJGlkIjoiMTMwMiIsIkZvbnRTZXR0aW5ncyI6eyIkaWQiOiIxMzAzIiwiRm9udFNpemUiOjExLCJGb250TmFtZSI6IkNhbGlicmkiLCJJc0JvbGQiOmZhbHNlLCJJc0l0YWxpYyI6ZmFsc2UsIklzVW5kZXJsaW5lZCI6ZmFsc2UsIlBhcmVudFN0eWxlIjpudWxsfSwiQXV0b1NpemUiOjIsIkZvcmVncm91bmQiOnsiJGlkIjoiMTMwNCIsIkNvbG9yIjp7IiRpZCI6IjEzMDUiLCJBIjoyNTUsIlIiOjAsIkciOjAsIkIiOjB9fSwiTWF4V2lkdGgiOjk1LjM3NjY2NjY2NjY2NjY3OSwiTWF4SGVpZ2h0IjoiSW5maW5pdHkiLCJTbWFydEZvcmVncm91bmRJc0FjdGl2ZSI6ZmFsc2UsIkhvcml6b250YWxBbGlnbm1lbnQiOjEsIlZlcnRpY2FsQWxpZ25tZW50IjowLCJTbWFydEZvcmVncm91bmQiOm51bGwsIkJhY2tncm91bmRGaWxsVHlwZSI6MCwiTWFyZ2luIjp7IiRpZCI6IjEzMDYiLCJUb3AiOjAuMCwiTGVmdCI6MC4wLCJSaWdodCI6MC4wLCJCb3R0b20iOjAuMH0sIlBhZGRpbmciOnsiJGlkIjoiMTMwNyIsIlRvcCI6MC4wLCJMZWZ0IjowLjAsIlJpZ2h0IjowLjAsIkJvdHRvbSI6MC4wfSwiQmFja2dyb3VuZCI6eyIkaWQiOiIxMzA4IiwiQ29sb3IiOnsiJGlkIjoiMTMwOSIsIkEiOjAsIlIiOjI1NSwiRyI6MjU1LCJCIjoyNTV9fSwiSXNWaXNpYmxlIjp0cnVlLCJXaWR0aCI6MC4wLCJIZWlnaHQiOjAuMCwiQm9yZGVyU3R5bGUiOnsiJGlkIjoiMTMxMCIsIkxpbmVDb2xvciI6bnVsbCwiTGluZVdlaWdodCI6MC4wLCJMaW5lVHlwZSI6MCwiUGFyZW50U3R5bGUiOm51bGx9LCJQYXJlbnRTdHlsZSI6bnVsbH0sIkRhdGVTdHlsZSI6eyIkaWQiOiIxMzExIiwiRm9udFNldHRpbmdzIjp7IiRpZCI6IjEzMTIiLCJGb250U2l6ZSI6MTIsIkZvbnROYW1lIjoiQ2FsaWJyaSIsIklzQm9sZCI6ZmFsc2UsIklzSXRhbGljIjpmYWxzZSwiSXNVbmRlcmxpbmVkIjpmYWxzZSwiUGFyZW50U3R5bGUiOm51bGx9LCJBdXRvU2l6ZSI6MCwiRm9yZWdyb3VuZCI6eyIkaWQiOiIxMzEzIiwiQ29sb3IiOnsiJGlkIjoiMTMxNCIsIkEiOjI1NSwiUiI6MTExLCJHIjoxMTEsIkIiOjExMX19LCJNYXhXaWR0aCI6MjAwLjAsIk1heEhlaWdodCI6IkluZmluaXR5IiwiU21hcnRGb3JlZ3JvdW5kSXNBY3RpdmUiOmZhbHNlLCJIb3Jpem9udGFsQWxpZ25tZW50IjoxLCJWZXJ0aWNhbEFsaWdubWVudCI6MCwiU21hcnRGb3JlZ3JvdW5kIjpudWxsLCJCYWNrZ3JvdW5kRmlsbFR5cGUiOjAsIk1hcmdpbiI6eyIkaWQiOiIxMzE1IiwiVG9wIjowLjAsIkxlZnQiOjAuMCwiUmlnaHQiOjAuMCwiQm90dG9tIjowLjB9LCJQYWRkaW5nIjp7IiRpZCI6IjEzMTYiLCJUb3AiOjAuMCwiTGVmdCI6MC4wLCJSaWdodCI6MC4wLCJCb3R0b20iOjAuMH0sIkJhY2tncm91bmQiOnsiJGlkIjoiMTMxNyIsIkNvbG9yIjp7IiRpZCI6IjEzMTgiLCJBIjowLCJSIjoyNTUsIkciOjI1NSwiQiI6MjU1fX0sIklzVmlzaWJsZSI6dHJ1ZSwiV2lkdGgiOjAuMCwiSGVpZ2h0IjowLjAsIkJvcmRlclN0eWxlIjp7IiRpZCI6IjEzMTkiLCJMaW5lQ29sb3IiOm51bGwsIkxpbmVXZWlnaHQiOjAuMCwiTGluZVR5cGUiOjAsIlBhcmVudFN0eWxlIjpudWxsfSwiUGFyZW50U3R5bGUiOm51bGx9LCJEYXRlRm9ybWF0Ijp7IiRpZCI6IjEzMj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zMjEiLCJEYXRlUGFydElzVmlzaWJsZSI6dHJ1ZSwiVGltZVBhcnRJc1Zpc2libGUiOmZhbHNlfX0sIldlZWtOdW1iZXJpbmciOnsiJGlkIjoiMTMyMiIsIkZvcm1hdCI6MCwiSXNWaXNpYmxlIjpmYWxzZSwiTGFzdEtub3duVmlzaWJpbGl0eVN0YXRlIjpmYWxzZX0sIklzVmlzaWJsZSI6dHJ1ZSwiUGFyZW50U3R5bGUiOm51bGx9LCJJbmRleCI6MywiUGVyY2VudGFnZUNvbXBsZXRlIjpudWxsLCJQb3NpdGlvbiI6eyJSYXRpbyI6MC4xMTM0OTg2MzkwNTkwMDY1NiwiSXNDdXN0b20iOnRydWV9LCJEYXRlRm9ybWF0Ijp7IiRyZWYiOiIxMzIwIn0sIldlZWtOdW1iZXJpbmciOnsiJGlkIjoiMTMyMyIsIkZvcm1hdCI6MCwiSXNWaXNpYmxlIjpmYWxzZSwiTGFzdEtub3duVmlzaWJpbGl0eVN0YXRlIjpmYWxzZX0sIlJlbGF0ZWRUYXNrSWQiOiIwMDAwMDAwMC0wMDAwLTAwMDAtMDAwMC0wMDAwMDAwMDAwMDAiLCJJZCI6IjkxZDc3OWUyLWQ5ZGQtNGQwYS1hYzFlLTE5ZmVlZjBiZjU1ZSIsIkltcG9ydElkIjoiQWNxdWlyZWQgYnkgR29vZ2xlIiwiVGl0bGUiOiJBY3F1aXJlZCBieSBHb29nbGUiLCJOb3RlIjpudWxsLCJIeXBlcmxpbmsiOnsiJGlkIjoiMTMyNCIsIkFkZHJlc3MiOm51bGwsIlN1YkFkZHJlc3MiOm51bGx9LCJJc0NoYW5nZWQiOmZhbHNlLCJJc05ldyI6ZmFsc2V9LHsiJGlkIjoiMTMyNSIsIkRhdGUiOiIyMDA5LTA1LTE4VDIzOjU5OjAwIiwiU3R5bGUiOnsiJGlkIjoiMTMyNiIsIlNoYXBlIjowLCJDb25uZWN0b3JNYXJnaW4iOnsiJGlkIjoiMTMyNyIsIlRvcCI6MC4wLCJMZWZ0IjoyLjAsIlJpZ2h0IjoyLjAsIkJvdHRvbSI6MC4wfSwiQ29ubmVjdG9yU3R5bGUiOnsiJGlkIjoiMTMyOCIsIkxpbmVDb2xvciI6eyIkaWQiOiIxMzI5IiwiJHR5cGUiOiJOTFJFLkNvbW1vbi5Eb20uU29saWRDb2xvckJydXNoLCBOTFJFLkNvbW1vbiIsIkNvbG9yIjp7IiRpZCI6IjEzMzAiLCJBIjoxMjcsIlIiOjI0NCwiRyI6MCwiQiI6MH19LCJMaW5lV2VpZ2h0IjoxLjAsIkxpbmVUeXBlIjowLCJQYXJlbnRTdHlsZSI6bnVsbH0sIklzQmVsb3dUaW1lYmFuZCI6ZmFsc2UsIlBvc2l0aW9uT25UYXNrIjowLCJIaWRlRGF0ZSI6ZmFsc2UsIlNoYXBlU2l6ZSI6MSwiU3BhY2luZyI6Mi4wLCJQYWRkaW5nIjp7IiRpZCI6IjEzMzEiLCJUb3AiOjcuMCwiTGVmdCI6My4wLCJSaWdodCI6MC4wLCJCb3R0b20iOjIuMH0sIlNoYXBlU3R5bGUiOnsiJGlkIjoiMTMzMiIsIk1hcmdpbiI6eyIkaWQiOiIxMzMzIiwiVG9wIjowLjAsIkxlZnQiOjAuMCwiUmlnaHQiOjAuMCwiQm90dG9tIjowLjB9LCJQYWRkaW5nIjp7IiRpZCI6IjEzMzQiLCJUb3AiOjAuMCwiTGVmdCI6MC4wLCJSaWdodCI6MC4wLCJCb3R0b20iOjAuMH0sIkJhY2tncm91bmQiOnsiJGlkIjoiMTMzNSIsIkNvbG9yIjp7IiRpZCI6IjEzMzYiLCJBIjoyNTUsIlIiOjI0NCwiRyI6MCwiQiI6MH19LCJJc1Zpc2libGUiOnRydWUsIldpZHRoIjoxOC4wLCJIZWlnaHQiOjIwLjAsIkJvcmRlclN0eWxlIjp7IiRpZCI6IjEzMzciLCJMaW5lQ29sb3IiOm51bGwsIkxpbmVXZWlnaHQiOjAuMCwiTGluZVR5cGUiOjAsIlBhcmVudFN0eWxlIjpudWxsfSwiUGFyZW50U3R5bGUiOm51bGx9LCJUaXRsZVN0eWxlIjp7IiRpZCI6IjEzMzgiLCJGb250U2V0dGluZ3MiOnsiJGlkIjoiMTMzOSIsIkZvbnRTaXplIjoxMSwiRm9udE5hbWUiOiJDYWxpYnJpIiwiSXNCb2xkIjpmYWxzZSwiSXNJdGFsaWMiOmZhbHNlLCJJc1VuZGVybGluZWQiOmZhbHNlLCJQYXJlbnRTdHlsZSI6bnVsbH0sIkF1dG9TaXplIjowLCJGb3JlZ3JvdW5kIjp7IiRpZCI6IjEzNDAiLCJDb2xvciI6eyIkaWQiOiIxMzQ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NDIiLCJUb3AiOjAuMCwiTGVmdCI6MC4wLCJSaWdodCI6MC4wLCJCb3R0b20iOjAuMH0sIlBhZGRpbmciOnsiJGlkIjoiMTM0MyIsIlRvcCI6MC4wLCJMZWZ0IjowLjAsIlJpZ2h0IjowLjAsIkJvdHRvbSI6MC4wfSwiQmFja2dyb3VuZCI6eyIkaWQiOiIxMzQ0IiwiQ29sb3IiOnsiJGlkIjoiMTM0NSIsIkEiOjAsIlIiOjI1NSwiRyI6MjU1LCJCIjoyNTV9fSwiSXNWaXNpYmxlIjp0cnVlLCJXaWR0aCI6MC4wLCJIZWlnaHQiOjAuMCwiQm9yZGVyU3R5bGUiOnsiJGlkIjoiMTM0NiIsIkxpbmVDb2xvciI6bnVsbCwiTGluZVdlaWdodCI6MC4wLCJMaW5lVHlwZSI6MCwiUGFyZW50U3R5bGUiOm51bGx9LCJQYXJlbnRTdHlsZSI6bnVsbH0sIkRhdGVTdHlsZSI6eyIkaWQiOiIxMzQ3IiwiRm9udFNldHRpbmdzIjp7IiRpZCI6IjEzNDgiLCJGb250U2l6ZSI6MTIsIkZvbnROYW1lIjoiQ2FsaWJyaSIsIklzQm9sZCI6ZmFsc2UsIklzSXRhbGljIjpmYWxzZSwiSXNVbmRlcmxpbmVkIjpmYWxzZSwiUGFyZW50U3R5bGUiOm51bGx9LCJBdXRvU2l6ZSI6MCwiRm9yZWdyb3VuZCI6eyIkaWQiOiIxMzQ5IiwiQ29sb3IiOnsiJGlkIjoiMTM1MCIsIkEiOjI1NSwiUiI6MTExLCJHIjoxMTEsIkIiOjExMX19LCJNYXhXaWR0aCI6MjAwLjAsIk1heEhlaWdodCI6IkluZmluaXR5IiwiU21hcnRGb3JlZ3JvdW5kSXNBY3RpdmUiOmZhbHNlLCJIb3Jpem9udGFsQWxpZ25tZW50IjoxLCJWZXJ0aWNhbEFsaWdubWVudCI6MCwiU21hcnRGb3JlZ3JvdW5kIjpudWxsLCJCYWNrZ3JvdW5kRmlsbFR5cGUiOjAsIk1hcmdpbiI6eyIkaWQiOiIxMzUxIiwiVG9wIjowLjAsIkxlZnQiOjAuMCwiUmlnaHQiOjAuMCwiQm90dG9tIjowLjB9LCJQYWRkaW5nIjp7IiRpZCI6IjEzNTIiLCJUb3AiOjAuMCwiTGVmdCI6MC4wLCJSaWdodCI6MC4wLCJCb3R0b20iOjAuMH0sIkJhY2tncm91bmQiOnsiJGlkIjoiMTM1MyIsIkNvbG9yIjp7IiRpZCI6IjEzNTQiLCJBIjowLCJSIjoyNTUsIkciOjI1NSwiQiI6MjU1fX0sIklzVmlzaWJsZSI6dHJ1ZSwiV2lkdGgiOjAuMCwiSGVpZ2h0IjowLjAsIkJvcmRlclN0eWxlIjp7IiRpZCI6IjEzNTUiLCJMaW5lQ29sb3IiOm51bGwsIkxpbmVXZWlnaHQiOjAuMCwiTGluZVR5cGUiOjAsIlBhcmVudFN0eWxlIjpudWxsfSwiUGFyZW50U3R5bGUiOm51bGx9LCJEYXRlRm9ybWF0Ijp7IiRpZCI6IjEzNT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zNTciLCJEYXRlUGFydElzVmlzaWJsZSI6dHJ1ZSwiVGltZVBhcnRJc1Zpc2libGUiOmZhbHNlfX0sIldlZWtOdW1iZXJpbmciOnsiJGlkIjoiMTM1OCIsIkZvcm1hdCI6MCwiSXNWaXNpYmxlIjpmYWxzZSwiTGFzdEtub3duVmlzaWJpbGl0eVN0YXRlIjpmYWxzZX0sIklzVmlzaWJsZSI6dHJ1ZSwiUGFyZW50U3R5bGUiOm51bGx9LCJJbmRleCI6NCwiUGVyY2VudGFnZUNvbXBsZXRlIjpudWxsLCJQb3NpdGlvbiI6eyJSYXRpbyI6MC4wLCJJc0N1c3RvbSI6ZmFsc2V9LCJEYXRlRm9ybWF0Ijp7IiRyZWYiOiIxMzU2In0sIldlZWtOdW1iZXJpbmciOnsiJGlkIjoiMTM1OSIsIkZvcm1hdCI6MCwiSXNWaXNpYmxlIjpmYWxzZSwiTGFzdEtub3duVmlzaWJpbGl0eVN0YXRlIjpmYWxzZX0sIlJlbGF0ZWRUYXNrSWQiOiIwMDAwMDAwMC0wMDAwLTAwMDAtMDAwMC0wMDAwMDAwMDAwMDAiLCJJZCI6ImJjZTY0YzU2LTdlZjQtNGE3OS1iMDMyLTU3ZTk2ZWQ4MzlhZSIsIkltcG9ydElkIjoiUGVhYm9keSBBd2FyZCIsIlRpdGxlIjoiUGVhYm9keSBBd2FyZCIsIk5vdGUiOm51bGwsIkh5cGVybGluayI6eyIkaWQiOiIxMzYwIiwiQWRkcmVzcyI6bnVsbCwiU3ViQWRkcmVzcyI6bnVsbH0sIklzQ2hhbmdlZCI6ZmFsc2UsIklzTmV3IjpmYWxzZX0seyIkaWQiOiIxMzYxIiwiRGF0ZSI6IjIwMDktMTAtMDFUMjM6NTk6MDAiLCJTdHlsZSI6eyIkaWQiOiIxMzYyIiwiU2hhcGUiOjAsIkNvbm5lY3Rvck1hcmdpbiI6eyIkaWQiOiIxMzYzIiwiVG9wIjowLjAsIkxlZnQiOjIuMCwiUmlnaHQiOjIuMCwiQm90dG9tIjowLjB9LCJDb25uZWN0b3JTdHlsZSI6eyIkaWQiOiIxMzY0IiwiTGluZUNvbG9yIjp7IiRpZCI6IjEzNjUiLCIkdHlwZSI6Ik5MUkUuQ29tbW9uLkRvbS5Tb2xpZENvbG9yQnJ1c2gsIE5MUkUuQ29tbW9uIiwiQ29sb3IiOnsiJGlkIjoiMTM2NiIsIkEiOjEyNywiUiI6MjQ0LCJHIjowLCJCIjowfX0sIkxpbmVXZWlnaHQiOjEuMCwiTGluZVR5cGUiOjAsIlBhcmVudFN0eWxlIjpudWxsfSwiSXNCZWxvd1RpbWViYW5kIjpmYWxzZSwiUG9zaXRpb25PblRhc2siOjAsIkhpZGVEYXRlIjpmYWxzZSwiU2hhcGVTaXplIjoxLCJTcGFjaW5nIjoyLjAsIlBhZGRpbmciOnsiJGlkIjoiMTM2NyIsIlRvcCI6Ny4wLCJMZWZ0IjozLjAsIlJpZ2h0IjowLjAsIkJvdHRvbSI6Mi4wfSwiU2hhcGVTdHlsZSI6eyIkaWQiOiIxMzY4IiwiTWFyZ2luIjp7IiRpZCI6IjEzNjkiLCJUb3AiOjAuMCwiTGVmdCI6MC4wLCJSaWdodCI6MC4wLCJCb3R0b20iOjAuMH0sIlBhZGRpbmciOnsiJGlkIjoiMTM3MCIsIlRvcCI6MC4wLCJMZWZ0IjowLjAsIlJpZ2h0IjowLjAsIkJvdHRvbSI6MC4wfSwiQmFja2dyb3VuZCI6eyIkaWQiOiIxMzcxIiwiQ29sb3IiOnsiJGlkIjoiMTM3MiIsIkEiOjI1NSwiUiI6MjQ0LCJHIjowLCJCIjowfX0sIklzVmlzaWJsZSI6dHJ1ZSwiV2lkdGgiOjE4LjAsIkhlaWdodCI6MjAuMCwiQm9yZGVyU3R5bGUiOnsiJGlkIjoiMTM3MyIsIkxpbmVDb2xvciI6bnVsbCwiTGluZVdlaWdodCI6MC4wLCJMaW5lVHlwZSI6MCwiUGFyZW50U3R5bGUiOm51bGx9LCJQYXJlbnRTdHlsZSI6bnVsbH0sIlRpdGxlU3R5bGUiOnsiJGlkIjoiMTM3NCIsIkZvbnRTZXR0aW5ncyI6eyIkaWQiOiIxMzc1IiwiRm9udFNpemUiOjExLCJGb250TmFtZSI6IkNhbGlicmkiLCJJc0JvbGQiOmZhbHNlLCJJc0l0YWxpYyI6ZmFsc2UsIklzVW5kZXJsaW5lZCI6ZmFsc2UsIlBhcmVudFN0eWxlIjpudWxsfSwiQXV0b1NpemUiOjAsIkZvcmVncm91bmQiOnsiJGlkIjoiMTM3NiIsIkNvbG9yIjp7IiRpZCI6IjEzNz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3OCIsIlRvcCI6MC4wLCJMZWZ0IjowLjAsIlJpZ2h0IjowLjAsIkJvdHRvbSI6MC4wfSwiUGFkZGluZyI6eyIkaWQiOiIxMzc5IiwiVG9wIjowLjAsIkxlZnQiOjAuMCwiUmlnaHQiOjAuMCwiQm90dG9tIjowLjB9LCJCYWNrZ3JvdW5kIjp7IiRpZCI6IjEzODAiLCJDb2xvciI6eyIkaWQiOiIxMzgxIiwiQSI6MCwiUiI6MjU1LCJHIjoyNTUsIkIiOjI1NX19LCJJc1Zpc2libGUiOnRydWUsIldpZHRoIjowLjAsIkhlaWdodCI6MC4wLCJCb3JkZXJTdHlsZSI6eyIkaWQiOiIxMzgyIiwiTGluZUNvbG9yIjpudWxsLCJMaW5lV2VpZ2h0IjowLjAsIkxpbmVUeXBlIjowLCJQYXJlbnRTdHlsZSI6bnVsbH0sIlBhcmVudFN0eWxlIjpudWxsfSwiRGF0ZVN0eWxlIjp7IiRpZCI6IjEzODMiLCJGb250U2V0dGluZ3MiOnsiJGlkIjoiMTM4NCIsIkZvbnRTaXplIjoxMiwiRm9udE5hbWUiOiJDYWxpYnJpIiwiSXNCb2xkIjpmYWxzZSwiSXNJdGFsaWMiOmZhbHNlLCJJc1VuZGVybGluZWQiOmZhbHNlLCJQYXJlbnRTdHlsZSI6bnVsbH0sIkF1dG9TaXplIjowLCJGb3JlZ3JvdW5kIjp7IiRpZCI6IjEzODUiLCJDb2xvciI6eyIkaWQiOiIxMzg2IiwiQSI6MjU1LCJSIjoxMTEsIkciOjExMSwiQiI6MTExfX0sIk1heFdpZHRoIjoyMDAuMCwiTWF4SGVpZ2h0IjoiSW5maW5pdHkiLCJTbWFydEZvcmVncm91bmRJc0FjdGl2ZSI6ZmFsc2UsIkhvcml6b250YWxBbGlnbm1lbnQiOjEsIlZlcnRpY2FsQWxpZ25tZW50IjowLCJTbWFydEZvcmVncm91bmQiOm51bGwsIkJhY2tncm91bmRGaWxsVHlwZSI6MCwiTWFyZ2luIjp7IiRpZCI6IjEzODciLCJUb3AiOjAuMCwiTGVmdCI6MC4wLCJSaWdodCI6MC4wLCJCb3R0b20iOjAuMH0sIlBhZGRpbmciOnsiJGlkIjoiMTM4OCIsIlRvcCI6MC4wLCJMZWZ0IjowLjAsIlJpZ2h0IjowLjAsIkJvdHRvbSI6MC4wfSwiQmFja2dyb3VuZCI6eyIkaWQiOiIxMzg5IiwiQ29sb3IiOnsiJGlkIjoiMTM5MCIsIkEiOjAsIlIiOjI1NSwiRyI6MjU1LCJCIjoyNTV9fSwiSXNWaXNpYmxlIjp0cnVlLCJXaWR0aCI6MC4wLCJIZWlnaHQiOjAuMCwiQm9yZGVyU3R5bGUiOnsiJGlkIjoiMTM5MSIsIkxpbmVDb2xvciI6bnVsbCwiTGluZVdlaWdodCI6MC4wLCJMaW5lVHlwZSI6MCwiUGFyZW50U3R5bGUiOm51bGx9LCJQYXJlbnRTdHlsZSI6bnVsbH0sIkRhdGVGb3JtYXQiOnsiJGlkIjoiMTM5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M5MyIsIkRhdGVQYXJ0SXNWaXNpYmxlIjp0cnVlLCJUaW1lUGFydElzVmlzaWJsZSI6ZmFsc2V9fSwiV2Vla051bWJlcmluZyI6eyIkaWQiOiIxMzk0IiwiRm9ybWF0IjowLCJJc1Zpc2libGUiOmZhbHNlLCJMYXN0S25vd25WaXNpYmlsaXR5U3RhdGUiOmZhbHNlfSwiSXNWaXNpYmxlIjp0cnVlLCJQYXJlbnRTdHlsZSI6bnVsbH0sIkluZGV4Ijo1LCJQZXJjZW50YWdlQ29tcGxldGUiOm51bGwsIlBvc2l0aW9uIjp7IlJhdGlvIjowLjExNDgxMDk3NTAxNzAxMTgyLCJJc0N1c3RvbSI6dHJ1ZX0sIkRhdGVGb3JtYXQiOnsiJHJlZiI6IjEzOTIifSwiV2Vla051bWJlcmluZyI6eyIkaWQiOiIxMzk1IiwiRm9ybWF0IjowLCJJc1Zpc2libGUiOmZhbHNlLCJMYXN0S25vd25WaXNpYmlsaXR5U3RhdGUiOmZhbHNlfSwiUmVsYXRlZFRhc2tJZCI6IjAwMDAwMDAwLTAwMDAtMDAwMC0wMDAwLTAwMDAwMDAwMDAwMCIsIklkIjoiNDgzMTI0ODgtMTNjMi00YWU1LTk2ZmItZmU5YzIzYzM3MTczIiwiSW1wb3J0SWQiOiIxIGJpbGxpb24gdmlld3MvZGF5IiwiVGl0bGUiOiIxIGJpbGxpb24gdmlld3MvZGF5IiwiTm90ZSI6bnVsbCwiSHlwZXJsaW5rIjp7IiRpZCI6IjEzOTYiLCJBZGRyZXNzIjpudWxsLCJTdWJBZGRyZXNzIjpudWxsfSwiSXNDaGFuZ2VkIjpmYWxzZSwiSXNOZXciOmZhbHNlfSx7IiRpZCI6IjEzOTciLCJEYXRlIjoiMjAxNi0wMS0wMVQyMzo1OTowMCIsIlN0eWxlIjp7IiRpZCI6IjEzOTgiLCJTaGFwZSI6MCwiQ29ubmVjdG9yTWFyZ2luIjp7IiRpZCI6IjEzOTkiLCJUb3AiOjAuMCwiTGVmdCI6Mi4wLCJSaWdodCI6Mi4wLCJCb3R0b20iOjAuMH0sIkNvbm5lY3RvclN0eWxlIjp7IiRpZCI6IjE0MDAiLCJMaW5lQ29sb3IiOnsiJGlkIjoiMTQwMSIsIiR0eXBlIjoiTkxSRS5Db21tb24uRG9tLlNvbGlkQ29sb3JCcnVzaCwgTkxSRS5Db21tb24iLCJDb2xvciI6eyIkaWQiOiIxNDAyIiwiQSI6MTI3LCJSIjoyNDQsIkciOjAsIkIiOjB9fSwiTGluZVdlaWdodCI6MS4wLCJMaW5lVHlwZSI6MCwiUGFyZW50U3R5bGUiOm51bGx9LCJJc0JlbG93VGltZWJhbmQiOmZhbHNlLCJQb3NpdGlvbk9uVGFzayI6MCwiSGlkZURhdGUiOmZhbHNlLCJTaGFwZVNpemUiOjEsIlNwYWNpbmciOjIuMCwiUGFkZGluZyI6eyIkaWQiOiIxNDAzIiwiVG9wIjo3LjAsIkxlZnQiOjMuMCwiUmlnaHQiOjAuMCwiQm90dG9tIjoyLjB9LCJTaGFwZVN0eWxlIjp7IiRpZCI6IjE0MDQiLCJNYXJnaW4iOnsiJGlkIjoiMTQwNSIsIlRvcCI6MC4wLCJMZWZ0IjowLjAsIlJpZ2h0IjowLjAsIkJvdHRvbSI6MC4wfSwiUGFkZGluZyI6eyIkaWQiOiIxNDA2IiwiVG9wIjowLjAsIkxlZnQiOjAuMCwiUmlnaHQiOjAuMCwiQm90dG9tIjowLjB9LCJCYWNrZ3JvdW5kIjp7IiRpZCI6IjE0MDciLCJDb2xvciI6eyIkaWQiOiIxNDA4IiwiQSI6MjU1LCJSIjoyNDQsIkciOjAsIkIiOjB9fSwiSXNWaXNpYmxlIjp0cnVlLCJXaWR0aCI6MTguMCwiSGVpZ2h0IjoyMC4wLCJCb3JkZXJTdHlsZSI6eyIkaWQiOiIxNDA5IiwiTGluZUNvbG9yIjpudWxsLCJMaW5lV2VpZ2h0IjowLjAsIkxpbmVUeXBlIjowLCJQYXJlbnRTdHlsZSI6bnVsbH0sIlBhcmVudFN0eWxlIjpudWxsfSwiVGl0bGVTdHlsZSI6eyIkaWQiOiIxNDEwIiwiRm9udFNldHRpbmdzIjp7IiRpZCI6IjE0MTEiLCJGb250U2l6ZSI6MTEsIkZvbnROYW1lIjoiQ2FsaWJyaSIsIklzQm9sZCI6ZmFsc2UsIklzSXRhbGljIjpmYWxzZSwiSXNVbmRlcmxpbmVkIjpmYWxzZSwiUGFyZW50U3R5bGUiOm51bGx9LCJBdXRvU2l6ZSI6MCwiRm9yZWdyb3VuZCI6eyIkaWQiOiIxNDEyIiwiQ29sb3IiOnsiJGlkIjoiMTQx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E0IiwiVG9wIjowLjAsIkxlZnQiOjAuMCwiUmlnaHQiOjAuMCwiQm90dG9tIjowLjB9LCJQYWRkaW5nIjp7IiRpZCI6IjE0MTUiLCJUb3AiOjAuMCwiTGVmdCI6MC4wLCJSaWdodCI6MC4wLCJCb3R0b20iOjAuMH0sIkJhY2tncm91bmQiOnsiJGlkIjoiMTQxNiIsIkNvbG9yIjp7IiRpZCI6IjE0MTciLCJBIjowLCJSIjoyNTUsIkciOjI1NSwiQiI6MjU1fX0sIklzVmlzaWJsZSI6dHJ1ZSwiV2lkdGgiOjAuMCwiSGVpZ2h0IjowLjAsIkJvcmRlclN0eWxlIjp7IiRpZCI6IjE0MTgiLCJMaW5lQ29sb3IiOm51bGwsIkxpbmVXZWlnaHQiOjAuMCwiTGluZVR5cGUiOjAsIlBhcmVudFN0eWxlIjpudWxsfSwiUGFyZW50U3R5bGUiOm51bGx9LCJEYXRlU3R5bGUiOnsiJGlkIjoiMTQxOSIsIkZvbnRTZXR0aW5ncyI6eyIkaWQiOiIxNDIwIiwiRm9udFNpemUiOjEyLCJGb250TmFtZSI6IkNhbGlicmkiLCJJc0JvbGQiOmZhbHNlLCJJc0l0YWxpYyI6ZmFsc2UsIklzVW5kZXJsaW5lZCI6ZmFsc2UsIlBhcmVudFN0eWxlIjpudWxsfSwiQXV0b1NpemUiOjAsIkZvcmVncm91bmQiOnsiJGlkIjoiMTQyMSIsIkNvbG9yIjp7IiRpZCI6IjE0MjIiLCJBIjoyNTUsIlIiOjExMSwiRyI6MTExLCJCIjoxMTF9fSwiTWF4V2lkdGgiOjIwMC4wLCJNYXhIZWlnaHQiOiJJbmZpbml0eSIsIlNtYXJ0Rm9yZWdyb3VuZElzQWN0aXZlIjpmYWxzZSwiSG9yaXpvbnRhbEFsaWdubWVudCI6MSwiVmVydGljYWxBbGlnbm1lbnQiOjAsIlNtYXJ0Rm9yZWdyb3VuZCI6bnVsbCwiQmFja2dyb3VuZEZpbGxUeXBlIjowLCJNYXJnaW4iOnsiJGlkIjoiMTQyMyIsIlRvcCI6MC4wLCJMZWZ0IjowLjAsIlJpZ2h0IjowLjAsIkJvdHRvbSI6MC4wfSwiUGFkZGluZyI6eyIkaWQiOiIxNDI0IiwiVG9wIjowLjAsIkxlZnQiOjAuMCwiUmlnaHQiOjAuMCwiQm90dG9tIjowLjB9LCJCYWNrZ3JvdW5kIjp7IiRpZCI6IjE0MjUiLCJDb2xvciI6eyIkaWQiOiIxNDI2IiwiQSI6MCwiUiI6MjU1LCJHIjoyNTUsIkIiOjI1NX19LCJJc1Zpc2libGUiOnRydWUsIldpZHRoIjowLjAsIkhlaWdodCI6MC4wLCJCb3JkZXJTdHlsZSI6eyIkaWQiOiIxNDI3IiwiTGluZUNvbG9yIjpudWxsLCJMaW5lV2VpZ2h0IjowLjAsIkxpbmVUeXBlIjowLCJQYXJlbnRTdHlsZSI6bnVsbH0sIlBhcmVudFN0eWxlIjpudWxsfSwiRGF0ZUZvcm1hdCI6eyIkaWQiOiIxNDI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DI5IiwiRGF0ZVBhcnRJc1Zpc2libGUiOnRydWUsIlRpbWVQYXJ0SXNWaXNpYmxlIjpmYWxzZX19LCJXZWVrTnVtYmVyaW5nIjp7IiRpZCI6IjE0MzAiLCJGb3JtYXQiOjAsIklzVmlzaWJsZSI6ZmFsc2UsIkxhc3RLbm93blZpc2liaWxpdHlTdGF0ZSI6ZmFsc2V9LCJJc1Zpc2libGUiOnRydWUsIlBhcmVudFN0eWxlIjpudWxsfSwiSW5kZXgiOjYsIlBlcmNlbnRhZ2VDb21wbGV0ZSI6bnVsbCwiUG9zaXRpb24iOnsiUmF0aW8iOjAuMTcyNTUzNzU3MTY5MjQyODIsIklzQ3VzdG9tIjp0cnVlfSwiRGF0ZUZvcm1hdCI6eyIkcmVmIjoiMTQyOCJ9LCJXZWVrTnVtYmVyaW5nIjp7IiRpZCI6IjE0MzEiLCJGb3JtYXQiOjAsIklzVmlzaWJsZSI6ZmFsc2UsIkxhc3RLbm93blZpc2liaWxpdHlTdGF0ZSI6ZmFsc2V9LCJSZWxhdGVkVGFza0lkIjoiMDAwMDAwMDAtMDAwMC0wMDAwLTAwMDAtMDAwMDAwMDAwMDAwIiwiSWQiOiI5OWM0YTE2MS1hMWM1LTQzMDMtOTc2YS0wMGVmYmFlNjdlNzAiLCJJbXBvcnRJZCI6IkJ1eXMgJDIxNSBtaWxsaW9uIG9mZmljZSBwYXJrIiwiVGl0bGUiOiJCdXlzICQyMTUgbWlsbGlvbiBvZmZpY2UgcGFyayIsIk5vdGUiOm51bGwsIkh5cGVybGluayI6eyIkaWQiOiIxNDMyIiwiQWRkcmVzcyI6bnVsbCwiU3ViQWRkcmVzcyI6bnVsbH0sIklzQ2hhbmdlZCI6ZmFsc2UsIklzTmV3IjpmYWxzZX0seyIkaWQiOiIxNDMzIiwiRGF0ZSI6IjIwMTItMTItMDFUMjM6NTk6MDAiLCJTdHlsZSI6eyIkaWQiOiIxNDM0IiwiU2hhcGUiOjAsIkNvbm5lY3Rvck1hcmdpbiI6eyIkaWQiOiIxNDM1IiwiVG9wIjowLjAsIkxlZnQiOjIuMCwiUmlnaHQiOjIuMCwiQm90dG9tIjowLjB9LCJDb25uZWN0b3JTdHlsZSI6eyIkaWQiOiIxNDM2IiwiTGluZUNvbG9yIjp7IiRpZCI6IjE0MzciLCIkdHlwZSI6Ik5MUkUuQ29tbW9uLkRvbS5Tb2xpZENvbG9yQnJ1c2gsIE5MUkUuQ29tbW9uIiwiQ29sb3IiOnsiJGlkIjoiMTQzOCIsIkEiOjEyNywiUiI6MjQ0LCJHIjowLCJCIjowfX0sIkxpbmVXZWlnaHQiOjEuMCwiTGluZVR5cGUiOjAsIlBhcmVudFN0eWxlIjpudWxsfSwiSXNCZWxvd1RpbWViYW5kIjpmYWxzZSwiUG9zaXRpb25PblRhc2siOjAsIkhpZGVEYXRlIjpmYWxzZSwiU2hhcGVTaXplIjoxLCJTcGFjaW5nIjoyLjAsIlBhZGRpbmciOnsiJGlkIjoiMTQzOSIsIlRvcCI6Ny4wLCJMZWZ0IjozLjAsIlJpZ2h0IjowLjAsIkJvdHRvbSI6Mi4wfSwiU2hhcGVTdHlsZSI6eyIkaWQiOiIxNDQwIiwiTWFyZ2luIjp7IiRpZCI6IjE0NDEiLCJUb3AiOjAuMCwiTGVmdCI6MC4wLCJSaWdodCI6MC4wLCJCb3R0b20iOjAuMH0sIlBhZGRpbmciOnsiJGlkIjoiMTQ0MiIsIlRvcCI6MC4wLCJMZWZ0IjowLjAsIlJpZ2h0IjowLjAsIkJvdHRvbSI6MC4wfSwiQmFja2dyb3VuZCI6eyIkaWQiOiIxNDQzIiwiQ29sb3IiOnsiJGlkIjoiMTQ0NCIsIkEiOjI1NSwiUiI6MjQ0LCJHIjowLCJCIjowfX0sIklzVmlzaWJsZSI6dHJ1ZSwiV2lkdGgiOjE4LjAsIkhlaWdodCI6MjAuMCwiQm9yZGVyU3R5bGUiOnsiJGlkIjoiMTQ0NSIsIkxpbmVDb2xvciI6bnVsbCwiTGluZVdlaWdodCI6MC4wLCJMaW5lVHlwZSI6MCwiUGFyZW50U3R5bGUiOm51bGx9LCJQYXJlbnRTdHlsZSI6bnVsbH0sIlRpdGxlU3R5bGUiOnsiJGlkIjoiMTQ0NiIsIkZvbnRTZXR0aW5ncyI6eyIkaWQiOiIxNDQ3IiwiRm9udFNpemUiOjExLCJGb250TmFtZSI6IkNhbGlicmkiLCJJc0JvbGQiOmZhbHNlLCJJc0l0YWxpYyI6ZmFsc2UsIklzVW5kZXJsaW5lZCI6ZmFsc2UsIlBhcmVudFN0eWxlIjpudWxsfSwiQXV0b1NpemUiOjAsIkZvcmVncm91bmQiOnsiJGlkIjoiMTQ0OCIsIkNvbG9yIjp7IiRpZCI6IjE0ND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Q1MCIsIlRvcCI6MC4wLCJMZWZ0IjowLjAsIlJpZ2h0IjowLjAsIkJvdHRvbSI6MC4wfSwiUGFkZGluZyI6eyIkaWQiOiIxNDUxIiwiVG9wIjowLjAsIkxlZnQiOjAuMCwiUmlnaHQiOjAuMCwiQm90dG9tIjowLjB9LCJCYWNrZ3JvdW5kIjp7IiRpZCI6IjE0NTIiLCJDb2xvciI6eyIkaWQiOiIxNDUzIiwiQSI6MCwiUiI6MjU1LCJHIjoyNTUsIkIiOjI1NX19LCJJc1Zpc2libGUiOnRydWUsIldpZHRoIjowLjAsIkhlaWdodCI6MC4wLCJCb3JkZXJTdHlsZSI6eyIkaWQiOiIxNDU0IiwiTGluZUNvbG9yIjpudWxsLCJMaW5lV2VpZ2h0IjowLjAsIkxpbmVUeXBlIjowLCJQYXJlbnRTdHlsZSI6bnVsbH0sIlBhcmVudFN0eWxlIjpudWxsfSwiRGF0ZVN0eWxlIjp7IiRpZCI6IjE0NTUiLCJGb250U2V0dGluZ3MiOnsiJGlkIjoiMTQ1NiIsIkZvbnRTaXplIjoxMiwiRm9udE5hbWUiOiJDYWxpYnJpIiwiSXNCb2xkIjpmYWxzZSwiSXNJdGFsaWMiOmZhbHNlLCJJc1VuZGVybGluZWQiOmZhbHNlLCJQYXJlbnRTdHlsZSI6bnVsbH0sIkF1dG9TaXplIjowLCJGb3JlZ3JvdW5kIjp7IiRpZCI6IjE0NTciLCJDb2xvciI6eyIkaWQiOiIxNDU4IiwiQSI6MjU1LCJSIjoxMTEsIkciOjExMSwiQiI6MTExfX0sIk1heFdpZHRoIjoyMDAuMCwiTWF4SGVpZ2h0IjoiSW5maW5pdHkiLCJTbWFydEZvcmVncm91bmRJc0FjdGl2ZSI6ZmFsc2UsIkhvcml6b250YWxBbGlnbm1lbnQiOjEsIlZlcnRpY2FsQWxpZ25tZW50IjowLCJTbWFydEZvcmVncm91bmQiOm51bGwsIkJhY2tncm91bmRGaWxsVHlwZSI6MCwiTWFyZ2luIjp7IiRpZCI6IjE0NTkiLCJUb3AiOjAuMCwiTGVmdCI6MC4wLCJSaWdodCI6MC4wLCJCb3R0b20iOjAuMH0sIlBhZGRpbmciOnsiJGlkIjoiMTQ2MCIsIlRvcCI6MC4wLCJMZWZ0IjowLjAsIlJpZ2h0IjowLjAsIkJvdHRvbSI6MC4wfSwiQmFja2dyb3VuZCI6eyIkaWQiOiIxNDYxIiwiQ29sb3IiOnsiJGlkIjoiMTQ2MiIsIkEiOjAsIlIiOjI1NSwiRyI6MjU1LCJCIjoyNTV9fSwiSXNWaXNpYmxlIjp0cnVlLCJXaWR0aCI6MC4wLCJIZWlnaHQiOjAuMCwiQm9yZGVyU3R5bGUiOnsiJGlkIjoiMTQ2MyIsIkxpbmVDb2xvciI6bnVsbCwiTGluZVdlaWdodCI6MC4wLCJMaW5lVHlwZSI6MCwiUGFyZW50U3R5bGUiOm51bGx9LCJQYXJlbnRTdHlsZSI6bnVsbH0sIkRhdGVGb3JtYXQiOnsiJGlkIjoiMTQ2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Q2NSIsIkRhdGVQYXJ0SXNWaXNpYmxlIjp0cnVlLCJUaW1lUGFydElzVmlzaWJsZSI6ZmFsc2V9fSwiV2Vla051bWJlcmluZyI6eyIkaWQiOiIxNDY2IiwiRm9ybWF0IjowLCJJc1Zpc2libGUiOmZhbHNlLCJMYXN0S25vd25WaXNpYmlsaXR5U3RhdGUiOmZhbHNlfSwiSXNWaXNpYmxlIjp0cnVlLCJQYXJlbnRTdHlsZSI6bnVsbH0sIkluZGV4Ijo3LCJQZXJjZW50YWdlQ29tcGxldGUiOm51bGwsIlBvc2l0aW9uIjp7IlJhdGlvIjowLjExODc0Nzk4Mjg5MTAyNzYzLCJJc0N1c3RvbSI6dHJ1ZX0sIkRhdGVGb3JtYXQiOnsiJHJlZiI6IjE0NjQifSwiV2Vla051bWJlcmluZyI6eyIkaWQiOiIxNDY3IiwiRm9ybWF0IjowLCJJc1Zpc2libGUiOmZhbHNlLCJMYXN0S25vd25WaXNpYmlsaXR5U3RhdGUiOmZhbHNlfSwiUmVsYXRlZFRhc2tJZCI6IjAwMDAwMDAwLTAwMDAtMDAwMC0wMDAwLTAwMDAwMDAwMDAwMCIsIklkIjoiNjRlZDliYTAtMTU3YS00NWU2LTlkN2UtYTEzNWI1MGUwOWZkIiwiSW1wb3J0SWQiOiJGaXJzdCAxIGJpbGxpb24taGl0IHZpZGVvIiwiVGl0bGUiOiJGaXJzdCAxIGJpbGxpb24taGl0IHZpZGVvIiwiTm90ZSI6bnVsbCwiSHlwZXJsaW5rIjp7IiRpZCI6IjE0NjgiLCJBZGRyZXNzIjpudWxsLCJTdWJBZGRyZXNzIjpudWxsfSwiSXNDaGFuZ2VkIjpmYWxzZSwiSXNOZXciOmZhbHNlfSx7IiRpZCI6IjE0NjkiLCJEYXRlIjoiMjAyMC0wNi0wMVQyMzo1OTowMCIsIlN0eWxlIjp7IiRpZCI6IjE0NzAiLCJTaGFwZSI6MCwiQ29ubmVjdG9yTWFyZ2luIjp7IiRpZCI6IjE0NzEiLCJUb3AiOjAuMCwiTGVmdCI6Mi4wLCJSaWdodCI6Mi4wLCJCb3R0b20iOjAuMH0sIkNvbm5lY3RvclN0eWxlIjp7IiRpZCI6IjE0NzIiLCJMaW5lQ29sb3IiOnsiJGlkIjoiMTQ3MyIsIiR0eXBlIjoiTkxSRS5Db21tb24uRG9tLlNvbGlkQ29sb3JCcnVzaCwgTkxSRS5Db21tb24iLCJDb2xvciI6eyIkaWQiOiIxNDc0IiwiQSI6MTI3LCJSIjoyNDQsIkciOjAsIkIiOjB9fSwiTGluZVdlaWdodCI6MS4wLCJMaW5lVHlwZSI6MCwiUGFyZW50U3R5bGUiOm51bGx9LCJJc0JlbG93VGltZWJhbmQiOmZhbHNlLCJQb3NpdGlvbk9uVGFzayI6MCwiSGlkZURhdGUiOmZhbHNlLCJTaGFwZVNpemUiOjEsIlNwYWNpbmciOjIuMCwiUGFkZGluZyI6eyIkaWQiOiIxNDc1IiwiVG9wIjo3LjAsIkxlZnQiOjMuMCwiUmlnaHQiOjAuMCwiQm90dG9tIjoyLjB9LCJTaGFwZVN0eWxlIjp7IiRpZCI6IjE0NzYiLCJNYXJnaW4iOnsiJGlkIjoiMTQ3NyIsIlRvcCI6MC4wLCJMZWZ0IjowLjAsIlJpZ2h0IjowLjAsIkJvdHRvbSI6MC4wfSwiUGFkZGluZyI6eyIkaWQiOiIxNDc4IiwiVG9wIjowLjAsIkxlZnQiOjAuMCwiUmlnaHQiOjAuMCwiQm90dG9tIjowLjB9LCJCYWNrZ3JvdW5kIjp7IiRpZCI6IjE0NzkiLCJDb2xvciI6eyIkaWQiOiIxNDgwIiwiQSI6MjU1LCJSIjoyNDQsIkciOjAsIkIiOjB9fSwiSXNWaXNpYmxlIjp0cnVlLCJXaWR0aCI6MTguMCwiSGVpZ2h0IjoyMC4wLCJCb3JkZXJTdHlsZSI6eyIkaWQiOiIxNDgxIiwiTGluZUNvbG9yIjp7IiRyZWYiOiI5MiJ9LCJMaW5lV2VpZ2h0IjowLjAsIkxpbmVUeXBlIjowLCJQYXJlbnRTdHlsZSI6bnVsbH0sIlBhcmVudFN0eWxlIjpudWxsfSwiVGl0bGVTdHlsZSI6eyIkaWQiOiIxNDgyIiwiRm9udFNldHRpbmdzIjp7IiRpZCI6IjE0ODMiLCJGb250U2l6ZSI6MTEsIkZvbnROYW1lIjoiQ2FsaWJyaSIsIklzQm9sZCI6ZmFsc2UsIklzSXRhbGljIjpmYWxzZSwiSXNVbmRlcmxpbmVkIjpmYWxzZSwiUGFyZW50U3R5bGUiOm51bGx9LCJBdXRvU2l6ZSI6MiwiRm9yZWdyb3VuZCI6eyIkaWQiOiIxNDg0IiwiQ29sb3IiOnsiJGlkIjoiMTQ4NSIsIkEiOjI1NSwiUiI6MCwiRyI6MCwiQiI6MH19LCJNYXhXaWR0aCI6MTA0Ljg0MzMzMzMzMzMzMzMzLCJNYXhIZWlnaHQiOiJJbmZpbml0eSIsIlNtYXJ0Rm9yZWdyb3VuZElzQWN0aXZlIjpmYWxzZSwiSG9yaXpvbnRhbEFsaWdubWVudCI6MSwiVmVydGljYWxBbGlnbm1lbnQiOjAsIlNtYXJ0Rm9yZWdyb3VuZCI6bnVsbCwiQmFja2dyb3VuZEZpbGxUeXBlIjowLCJNYXJnaW4iOnsiJGlkIjoiMTQ4NiIsIlRvcCI6MC4wLCJMZWZ0IjowLjAsIlJpZ2h0IjowLjAsIkJvdHRvbSI6MC4wfSwiUGFkZGluZyI6eyIkaWQiOiIxNDg3IiwiVG9wIjowLjAsIkxlZnQiOjAuMCwiUmlnaHQiOjAuMCwiQm90dG9tIjowLjB9LCJCYWNrZ3JvdW5kIjp7IiRpZCI6IjE0ODgiLCJDb2xvciI6eyIkaWQiOiIxNDg5IiwiQSI6MCwiUiI6MjU1LCJHIjoyNTUsIkIiOjI1NX19LCJJc1Zpc2libGUiOnRydWUsIldpZHRoIjowLjAsIkhlaWdodCI6MC4wLCJCb3JkZXJTdHlsZSI6eyIkaWQiOiIxNDkwIiwiTGluZUNvbG9yIjpudWxsLCJMaW5lV2VpZ2h0IjowLjAsIkxpbmVUeXBlIjowLCJQYXJlbnRTdHlsZSI6bnVsbH0sIlBhcmVudFN0eWxlIjpudWxsfSwiRGF0ZVN0eWxlIjp7IiRpZCI6IjE0OTEiLCJGb250U2V0dGluZ3MiOnsiJGlkIjoiMTQ5MiIsIkZvbnRTaXplIjoxMiwiRm9udE5hbWUiOiJDYWxpYnJpIiwiSXNCb2xkIjpmYWxzZSwiSXNJdGFsaWMiOmZhbHNlLCJJc1VuZGVybGluZWQiOmZhbHNlLCJQYXJlbnRTdHlsZSI6bnVsbH0sIkF1dG9TaXplIjowLCJGb3JlZ3JvdW5kIjp7IiRpZCI6IjE0OTMiLCJDb2xvciI6eyIkaWQiOiIxNDk0IiwiQSI6MjU1LCJSIjoxMTEsIkciOjExMSwiQiI6MTExfX0sIk1heFdpZHRoIjoyMDAuMCwiTWF4SGVpZ2h0IjoiSW5maW5pdHkiLCJTbWFydEZvcmVncm91bmRJc0FjdGl2ZSI6ZmFsc2UsIkhvcml6b250YWxBbGlnbm1lbnQiOjEsIlZlcnRpY2FsQWxpZ25tZW50IjowLCJTbWFydEZvcmVncm91bmQiOm51bGwsIkJhY2tncm91bmRGaWxsVHlwZSI6MCwiTWFyZ2luIjp7IiRpZCI6IjE0OTUiLCJUb3AiOjAuMCwiTGVmdCI6MC4wLCJSaWdodCI6MC4wLCJCb3R0b20iOjAuMH0sIlBhZGRpbmciOnsiJGlkIjoiMTQ5NiIsIlRvcCI6MC4wLCJMZWZ0IjowLjAsIlJpZ2h0IjowLjAsIkJvdHRvbSI6MC4wfSwiQmFja2dyb3VuZCI6eyIkaWQiOiIxNDk3IiwiQ29sb3IiOnsiJGlkIjoiMTQ5OCIsIkEiOjAsIlIiOjI1NSwiRyI6MjU1LCJCIjoyNTV9fSwiSXNWaXNpYmxlIjp0cnVlLCJXaWR0aCI6MC4wLCJIZWlnaHQiOjAuMCwiQm9yZGVyU3R5bGUiOnsiJGlkIjoiMTQ5OSIsIkxpbmVDb2xvciI6bnVsbCwiTGluZVdlaWdodCI6MC4wLCJMaW5lVHlwZSI6MCwiUGFyZW50U3R5bGUiOm51bGx9LCJQYXJlbnRTdHlsZSI6bnVsbH0sIkRhdGVGb3JtYXQiOnsiJGlkIjoiMTU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UwMSIsIkRhdGVQYXJ0SXNWaXNpYmxlIjp0cnVlLCJUaW1lUGFydElzVmlzaWJsZSI6ZmFsc2V9fSwiV2Vla051bWJlcmluZyI6eyIkaWQiOiIxNTAyIiwiRm9ybWF0IjowLCJJc1Zpc2libGUiOmZhbHNlLCJMYXN0S25vd25WaXNpYmlsaXR5U3RhdGUiOmZhbHNlfSwiSXNWaXNpYmxlIjp0cnVlLCJQYXJlbnRTdHlsZSI6bnVsbH0sIkluZGV4Ijo4LCJQZXJjZW50YWdlQ29tcGxldGUiOm51bGwsIlBvc2l0aW9uIjp7IlJhdGlvIjowLjEzMzE4MzY3ODQyOTA4NTI0LCJJc0N1c3RvbSI6dHJ1ZX0sIkRhdGVGb3JtYXQiOnsiJHJlZiI6IjE1MDAifSwiV2Vla051bWJlcmluZyI6eyIkaWQiOiIxNTAzIiwiRm9ybWF0IjowLCJJc1Zpc2libGUiOmZhbHNlLCJMYXN0S25vd25WaXNpYmlsaXR5U3RhdGUiOmZhbHNlfSwiUmVsYXRlZFRhc2tJZCI6IjAwMDAwMDAwLTAwMDAtMDAwMC0wMDAwLTAwMDAwMDAwMDAwMCIsIklkIjoiOGViMWU5NGYtN2JkNy00Y2QwLWExNGEtZTllMjU3N2M0N2Y1IiwiSW1wb3J0SWQiOiJSZW1vdmVzIGNhdGVnb3JpZXMiLCJUaXRsZSI6IlJlbW92ZXMgY2F0ZWdvcmllcyIsIk5vdGUiOm51bGwsIkh5cGVybGluayI6eyIkaWQiOiIxNTA0IiwiQWRkcmVzcyI6bnVsbCwiU3ViQWRkcmVzcyI6bnVsbH0sIklzQ2hhbmdlZCI6ZmFsc2UsIklzTmV3IjpmYWxzZX0seyIkaWQiOiIxNTA1IiwiRGF0ZSI6IjIwMjMtMDEtMDFUMjM6NTk6MDAiLCJTdHlsZSI6eyIkaWQiOiIxNTA2IiwiU2hhcGUiOjAsIkNvbm5lY3Rvck1hcmdpbiI6eyIkaWQiOiIxNTA3IiwiVG9wIjowLjAsIkxlZnQiOjIuMCwiUmlnaHQiOjIuMCwiQm90dG9tIjowLjB9LCJDb25uZWN0b3JTdHlsZSI6eyIkaWQiOiIxNTA4IiwiTGluZUNvbG9yIjp7IiRpZCI6IjE1MDkiLCIkdHlwZSI6Ik5MUkUuQ29tbW9uLkRvbS5Tb2xpZENvbG9yQnJ1c2gsIE5MUkUuQ29tbW9uIiwiQ29sb3IiOnsiJGlkIjoiMTUxMCIsIkEiOjEyNywiUiI6MjQ0LCJHIjowLCJCIjowfX0sIkxpbmVXZWlnaHQiOjEuMCwiTGluZVR5cGUiOjAsIlBhcmVudFN0eWxlIjpudWxsfSwiSXNCZWxvd1RpbWViYW5kIjpmYWxzZSwiUG9zaXRpb25PblRhc2siOjAsIkhpZGVEYXRlIjpmYWxzZSwiU2hhcGVTaXplIjoxLCJTcGFjaW5nIjoyLjAsIlBhZGRpbmciOnsiJGlkIjoiMTUxMSIsIlRvcCI6Ny4wLCJMZWZ0IjozLjAsIlJpZ2h0IjowLjAsIkJvdHRvbSI6Mi4wfSwiU2hhcGVTdHlsZSI6eyIkaWQiOiIxNTEyIiwiTWFyZ2luIjp7IiRpZCI6IjE1MTMiLCJUb3AiOjAuMCwiTGVmdCI6MC4wLCJSaWdodCI6MC4wLCJCb3R0b20iOjAuMH0sIlBhZGRpbmciOnsiJGlkIjoiMTUxNCIsIlRvcCI6MC4wLCJMZWZ0IjowLjAsIlJpZ2h0IjowLjAsIkJvdHRvbSI6MC4wfSwiQmFja2dyb3VuZCI6eyIkaWQiOiIxNTE1IiwiQ29sb3IiOnsiJGlkIjoiMTUxNiIsIkEiOjI1NSwiUiI6MjQ0LCJHIjowLCJCIjowfX0sIklzVmlzaWJsZSI6dHJ1ZSwiV2lkdGgiOjE4LjAsIkhlaWdodCI6MjAuMCwiQm9yZGVyU3R5bGUiOnsiJGlkIjoiMTUxNyIsIkxpbmVDb2xvciI6eyIkaWQiOiIxNTE4IiwiJHR5cGUiOiJOTFJFLkNvbW1vbi5Eb20uU29saWRDb2xvckJydXNoLCBOTFJFLkNvbW1vbiIsIkNvbG9yIjp7IiRpZCI6IjE1MTkiLCJBIjoyNTUsIlIiOjI1NSwiRyI6MCwiQiI6MH19LCJMaW5lV2VpZ2h0IjowLjAsIkxpbmVUeXBlIjowLCJQYXJlbnRTdHlsZSI6bnVsbH0sIlBhcmVudFN0eWxlIjpudWxsfSwiVGl0bGVTdHlsZSI6eyIkaWQiOiIxNTIwIiwiRm9udFNldHRpbmdzIjp7IiRpZCI6IjE1MjEiLCJGb250U2l6ZSI6MTMsIkZvbnROYW1lIjoiQ2FsaWJyaSIsIklzQm9sZCI6ZmFsc2UsIklzSXRhbGljIjpmYWxzZSwiSXNVbmRlcmxpbmVkIjpmYWxzZSwiUGFyZW50U3R5bGUiOm51bGx9LCJBdXRvU2l6ZSI6MCwiRm9yZWdyb3VuZCI6eyIkaWQiOiIxNTIyIiwiQ29sb3IiOnsiJGlkIjoiMTUy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I0IiwiVG9wIjowLjAsIkxlZnQiOjAuMCwiUmlnaHQiOjAuMCwiQm90dG9tIjowLjB9LCJQYWRkaW5nIjp7IiRpZCI6IjE1MjUiLCJUb3AiOjAuMCwiTGVmdCI6MC4wLCJSaWdodCI6MC4wLCJCb3R0b20iOjAuMH0sIkJhY2tncm91bmQiOnsiJGlkIjoiMTUyNiIsIkNvbG9yIjp7IiRpZCI6IjE1MjciLCJBIjowLCJSIjoyNTUsIkciOjI1NSwiQiI6MjU1fX0sIklzVmlzaWJsZSI6dHJ1ZSwiV2lkdGgiOjAuMCwiSGVpZ2h0IjowLjAsIkJvcmRlclN0eWxlIjp7IiRpZCI6IjE1MjgiLCJMaW5lQ29sb3IiOm51bGwsIkxpbmVXZWlnaHQiOjAuMCwiTGluZVR5cGUiOjAsIlBhcmVudFN0eWxlIjpudWxsfSwiUGFyZW50U3R5bGUiOm51bGx9LCJEYXRlU3R5bGUiOnsiJGlkIjoiMTUyOSIsIkZvbnRTZXR0aW5ncyI6eyIkaWQiOiIxNTMwIiwiRm9udFNpemUiOjEyLCJGb250TmFtZSI6IkNhbGlicmkiLCJJc0JvbGQiOmZhbHNlLCJJc0l0YWxpYyI6ZmFsc2UsIklzVW5kZXJsaW5lZCI6ZmFsc2UsIlBhcmVudFN0eWxlIjpudWxsfSwiQXV0b1NpemUiOjAsIkZvcmVncm91bmQiOnsiJGlkIjoiMTUzMSIsIkNvbG9yIjp7IiRpZCI6IjE1MzIiLCJBIjoyNTUsIlIiOjExMSwiRyI6MTExLCJCIjoxMTF9fSwiTWF4V2lkdGgiOjIwMC4wLCJNYXhIZWlnaHQiOiJJbmZpbml0eSIsIlNtYXJ0Rm9yZWdyb3VuZElzQWN0aXZlIjpmYWxzZSwiSG9yaXpvbnRhbEFsaWdubWVudCI6MSwiVmVydGljYWxBbGlnbm1lbnQiOjAsIlNtYXJ0Rm9yZWdyb3VuZCI6bnVsbCwiQmFja2dyb3VuZEZpbGxUeXBlIjowLCJNYXJnaW4iOnsiJGlkIjoiMTUzMyIsIlRvcCI6MC4wLCJMZWZ0IjowLjAsIlJpZ2h0IjowLjAsIkJvdHRvbSI6MC4wfSwiUGFkZGluZyI6eyIkaWQiOiIxNTM0IiwiVG9wIjowLjAsIkxlZnQiOjAuMCwiUmlnaHQiOjAuMCwiQm90dG9tIjowLjB9LCJCYWNrZ3JvdW5kIjp7IiRpZCI6IjE1MzUiLCJDb2xvciI6eyIkaWQiOiIxNTM2IiwiQSI6MCwiUiI6MjU1LCJHIjoyNTUsIkIiOjI1NX19LCJJc1Zpc2libGUiOnRydWUsIldpZHRoIjowLjAsIkhlaWdodCI6MC4wLCJCb3JkZXJTdHlsZSI6eyIkaWQiOiIxNTM3IiwiTGluZUNvbG9yIjpudWxsLCJMaW5lV2VpZ2h0IjowLjAsIkxpbmVUeXBlIjowLCJQYXJlbnRTdHlsZSI6bnVsbH0sIlBhcmVudFN0eWxlIjpudWxsfSwiRGF0ZUZvcm1hdCI6eyIkaWQiOiIxNTM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TM5IiwiRGF0ZVBhcnRJc1Zpc2libGUiOnRydWUsIlRpbWVQYXJ0SXNWaXNpYmxlIjpmYWxzZX19LCJXZWVrTnVtYmVyaW5nIjp7IiRpZCI6IjE1NDAiLCJGb3JtYXQiOjAsIklzVmlzaWJsZSI6ZmFsc2UsIkxhc3RLbm93blZpc2liaWxpdHlTdGF0ZSI6ZmFsc2V9LCJJc1Zpc2libGUiOmZhbHNlLCJQYXJlbnRTdHlsZSI6bnVsbH0sIkluZGV4Ijo5LCJQZXJjZW50YWdlQ29tcGxldGUiOm51bGwsIlBvc2l0aW9uIjp7IlJhdGlvIjowLjAsIklzQ3VzdG9tIjpmYWxzZX0sIkRhdGVGb3JtYXQiOnsiJHJlZiI6IjE1MzgifSwiV2Vla051bWJlcmluZyI6eyIkaWQiOiIxNTQxIiwiRm9ybWF0IjowLCJJc1Zpc2libGUiOmZhbHNlLCJMYXN0S25vd25WaXNpYmlsaXR5U3RhdGUiOmZhbHNlfSwiUmVsYXRlZFRhc2tJZCI6IjAwMDAwMDAwLTAwMDAtMDAwMC0wMDAwLTAwMDAwMDAwMDAwMCIsIklkIjoiYjY5YTNkYTItZmY5OS00ZDU5LTk2ZGEtZTcyMWJmMTIxNTQ3IiwiSW1wb3J0SWQiOm51bGwsIlRpdGxlIjoiWW91VHViZSBQcmVtaXVtIH4yNi43IG1pbGxpb24gdXNlcnMiLCJOb3RlIjpudWxsLCJIeXBlcmxpbmsiOnsiJGlkIjoiMTU0MiIsIkFkZHJlc3MiOiIiLCJTdWJBZGRyZXNzIjoiIn0sIklzQ2hhbmdlZCI6ZmFsc2UsIklzTmV3IjpmYWxzZX0seyIkaWQiOiIxNTQzIiwiRGF0ZSI6IjIwMjMtMDYtMDFUMjM6NTk6MDAiLCJTdHlsZSI6eyIkaWQiOiIxNTQ0IiwiU2hhcGUiOjAsIkNvbm5lY3Rvck1hcmdpbiI6eyIkaWQiOiIxNTQ1IiwiVG9wIjowLjAsIkxlZnQiOjIuMCwiUmlnaHQiOjIuMCwiQm90dG9tIjowLjB9LCJDb25uZWN0b3JTdHlsZSI6eyIkaWQiOiIxNTQ2IiwiTGluZUNvbG9yIjp7IiRpZCI6IjE1NDciLCIkdHlwZSI6Ik5MUkUuQ29tbW9uLkRvbS5Tb2xpZENvbG9yQnJ1c2gsIE5MUkUuQ29tbW9uIiwiQ29sb3IiOnsiJGlkIjoiMTU0OCIsIkEiOjEyNywiUiI6MjQ0LCJHIjowLCJCIjowfX0sIkxpbmVXZWlnaHQiOjEuMCwiTGluZVR5cGUiOjAsIlBhcmVudFN0eWxlIjpudWxsfSwiSXNCZWxvd1RpbWViYW5kIjpmYWxzZSwiUG9zaXRpb25PblRhc2siOjAsIkhpZGVEYXRlIjpmYWxzZSwiU2hhcGVTaXplIjoxLCJTcGFjaW5nIjoyLjAsIlBhZGRpbmciOnsiJGlkIjoiMTU0OSIsIlRvcCI6Ny4wLCJMZWZ0IjozLjAsIlJpZ2h0IjowLjAsIkJvdHRvbSI6Mi4wfSwiU2hhcGVTdHlsZSI6eyIkaWQiOiIxNTUwIiwiTWFyZ2luIjp7IiRpZCI6IjE1NTEiLCJUb3AiOjAuMCwiTGVmdCI6MC4wLCJSaWdodCI6MC4wLCJCb3R0b20iOjAuMH0sIlBhZGRpbmciOnsiJGlkIjoiMTU1MiIsIlRvcCI6MC4wLCJMZWZ0IjowLjAsIlJpZ2h0IjowLjAsIkJvdHRvbSI6MC4wfSwiQmFja2dyb3VuZCI6eyIkaWQiOiIxNTUzIiwiQ29sb3IiOnsiJGlkIjoiMTU1NCIsIkEiOjI1NSwiUiI6MjM0LCJHIjoyMiwiQiI6MzB9fSwiSXNWaXNpYmxlIjp0cnVlLCJXaWR0aCI6MTguMCwiSGVpZ2h0IjoyMC4wLCJCb3JkZXJTdHlsZSI6eyIkaWQiOiIxNTU1IiwiTGluZUNvbG9yIjp7IiRyZWYiOiI5MiJ9LCJMaW5lV2VpZ2h0IjowLjAsIkxpbmVUeXBlIjowLCJQYXJlbnRTdHlsZSI6bnVsbH0sIlBhcmVudFN0eWxlIjpudWxsfSwiVGl0bGVTdHlsZSI6eyIkaWQiOiIxNTU2IiwiRm9udFNldHRpbmdzIjp7IiRpZCI6IjE1NTciLCJGb250U2l6ZSI6MTEsIkZvbnROYW1lIjoiQ2FsaWJyaSIsIklzQm9sZCI6ZmFsc2UsIklzSXRhbGljIjpmYWxzZSwiSXNVbmRlcmxpbmVkIjpmYWxzZSwiUGFyZW50U3R5bGUiOm51bGx9LCJBdXRvU2l6ZSI6MCwiRm9yZWdyb3VuZCI6eyIkaWQiOiIxNTU4IiwiQ29sb3IiOnsiJGlkIjoiMTU1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wIiwiVG9wIjowLjAsIkxlZnQiOjAuMCwiUmlnaHQiOjAuMCwiQm90dG9tIjowLjB9LCJQYWRkaW5nIjp7IiRpZCI6IjE1NjEiLCJUb3AiOjAuMCwiTGVmdCI6MC4wLCJSaWdodCI6MC4wLCJCb3R0b20iOjAuMH0sIkJhY2tncm91bmQiOnsiJGlkIjoiMTU2MiIsIkNvbG9yIjp7IiRpZCI6IjE1NjMiLCJBIjowLCJSIjoyNTUsIkciOjI1NSwiQiI6MjU1fX0sIklzVmlzaWJsZSI6dHJ1ZSwiV2lkdGgiOjAuMCwiSGVpZ2h0IjowLjAsIkJvcmRlclN0eWxlIjp7IiRpZCI6IjE1NjQiLCJMaW5lQ29sb3IiOm51bGwsIkxpbmVXZWlnaHQiOjAuMCwiTGluZVR5cGUiOjAsIlBhcmVudFN0eWxlIjpudWxsfSwiUGFyZW50U3R5bGUiOm51bGx9LCJEYXRlU3R5bGUiOnsiJGlkIjoiMTU2NSIsIkZvbnRTZXR0aW5ncyI6eyIkaWQiOiIxNTY2IiwiRm9udFNpemUiOjEyLCJGb250TmFtZSI6IkNhbGlicmkiLCJJc0JvbGQiOmZhbHNlLCJJc0l0YWxpYyI6ZmFsc2UsIklzVW5kZXJsaW5lZCI6ZmFsc2UsIlBhcmVudFN0eWxlIjpudWxsfSwiQXV0b1NpemUiOjAsIkZvcmVncm91bmQiOnsiJGlkIjoiMTU2NyIsIkNvbG9yIjp7IiRpZCI6IjE1NjgiLCJBIjoyNTUsIlIiOjExMSwiRyI6MTExLCJCIjoxMTF9fSwiTWF4V2lkdGgiOjIwMC4wLCJNYXhIZWlnaHQiOiJJbmZpbml0eSIsIlNtYXJ0Rm9yZWdyb3VuZElzQWN0aXZlIjpmYWxzZSwiSG9yaXpvbnRhbEFsaWdubWVudCI6MSwiVmVydGljYWxBbGlnbm1lbnQiOjAsIlNtYXJ0Rm9yZWdyb3VuZCI6bnVsbCwiQmFja2dyb3VuZEZpbGxUeXBlIjowLCJNYXJnaW4iOnsiJGlkIjoiMTU2OSIsIlRvcCI6MC4wLCJMZWZ0IjowLjAsIlJpZ2h0IjowLjAsIkJvdHRvbSI6MC4wfSwiUGFkZGluZyI6eyIkaWQiOiIxNTcwIiwiVG9wIjowLjAsIkxlZnQiOjAuMCwiUmlnaHQiOjAuMCwiQm90dG9tIjowLjB9LCJCYWNrZ3JvdW5kIjp7IiRpZCI6IjE1NzEiLCJDb2xvciI6eyIkaWQiOiIxNTcyIiwiQSI6MCwiUiI6MjU1LCJHIjoyNTUsIkIiOjI1NX19LCJJc1Zpc2libGUiOnRydWUsIldpZHRoIjowLjAsIkhlaWdodCI6MC4wLCJCb3JkZXJTdHlsZSI6eyIkaWQiOiIxNTczIiwiTGluZUNvbG9yIjpudWxsLCJMaW5lV2VpZ2h0IjowLjAsIkxpbmVUeXBlIjowLCJQYXJlbnRTdHlsZSI6bnVsbH0sIlBhcmVudFN0eWxlIjpudWxsfSwiRGF0ZUZvcm1hdCI6eyIkaWQiOiIxNTc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Tc1IiwiRGF0ZVBhcnRJc1Zpc2libGUiOnRydWUsIlRpbWVQYXJ0SXNWaXNpYmxlIjpmYWxzZX19LCJXZWVrTnVtYmVyaW5nIjp7IiRpZCI6IjE1NzYiLCJGb3JtYXQiOjAsIklzVmlzaWJsZSI6ZmFsc2UsIkxhc3RLbm93blZpc2liaWxpdHlTdGF0ZSI6ZmFsc2V9LCJJc1Zpc2libGUiOnRydWUsIlBhcmVudFN0eWxlIjpudWxsfSwiSW5kZXgiOjEwLCJQZXJjZW50YWdlQ29tcGxldGUiOm51bGwsIlBvc2l0aW9uIjp7IlJhdGlvIjowLjI2ODE1ODkzMzg1MTQ1NCwiSXNDdXN0b20iOnRydWV9LCJEYXRlRm9ybWF0Ijp7IiRyZWYiOiIxNTc0In0sIldlZWtOdW1iZXJpbmciOnsiJGlkIjoiMTU3NyIsIkZvcm1hdCI6MCwiSXNWaXNpYmxlIjpmYWxzZSwiTGFzdEtub3duVmlzaWJpbGl0eVN0YXRlIjpmYWxzZX0sIlJlbGF0ZWRUYXNrSWQiOiIwMDAwMDAwMC0wMDAwLTAwMDAtMDAwMC0wMDAwMDAwMDAwMDAiLCJJZCI6ImZiZTVlOWRhLTZlNDctNDIyMC05MjQxLTcxY2UzZTk5NDZhYSIsIkltcG9ydElkIjpudWxsLCJUaXRsZSI6IlNob3J0cyA+NTAgYmlsbGlvbiBkYWlseSB2aWV3cyIsIk5vdGUiOm51bGwsIkh5cGVybGluayI6eyIkaWQiOiIxNTc4IiwiQWRkcmVzcyI6bnVsbCwiU3ViQWRkcmVzcyI6bnVsbH0sIklzQ2hhbmdlZCI6ZmFsc2UsIklzTmV3IjpmYWxzZX0seyIkaWQiOiIxNTc5IiwiRGF0ZSI6IjIwMjMtMDItMTZUMjM6NTk6MDAiLCJTdHlsZSI6eyIkaWQiOiIxNTgwIiwiU2hhcGUiOjAsIkNvbm5lY3Rvck1hcmdpbiI6eyIkaWQiOiIxNTgxIiwiVG9wIjowLjAsIkxlZnQiOjIuMCwiUmlnaHQiOjIuMCwiQm90dG9tIjowLjB9LCJDb25uZWN0b3JTdHlsZSI6eyIkaWQiOiIxNTgyIiwiTGluZUNvbG9yIjp7IiRpZCI6IjE1ODMiLCIkdHlwZSI6Ik5MUkUuQ29tbW9uLkRvbS5Tb2xpZENvbG9yQnJ1c2gsIE5MUkUuQ29tbW9uIiwiQ29sb3IiOnsiJGlkIjoiMTU4NCIsIkEiOjEyNywiUiI6MjQ0LCJHIjowLCJCIjowfX0sIkxpbmVXZWlnaHQiOjEuMCwiTGluZVR5cGUiOjAsIlBhcmVudFN0eWxlIjpudWxsfSwiSXNCZWxvd1RpbWViYW5kIjpmYWxzZSwiUG9zaXRpb25PblRhc2siOjAsIkhpZGVEYXRlIjpmYWxzZSwiU2hhcGVTaXplIjoxLCJTcGFjaW5nIjoyLjAsIlBhZGRpbmciOnsiJGlkIjoiMTU4NSIsIlRvcCI6Ny4wLCJMZWZ0IjozLjAsIlJpZ2h0IjowLjAsIkJvdHRvbSI6Mi4wfSwiU2hhcGVTdHlsZSI6eyIkaWQiOiIxNTg2IiwiTWFyZ2luIjp7IiRpZCI6IjE1ODciLCJUb3AiOjAuMCwiTGVmdCI6MC4wLCJSaWdodCI6MC4wLCJCb3R0b20iOjAuMH0sIlBhZGRpbmciOnsiJGlkIjoiMTU4OCIsIlRvcCI6MC4wLCJMZWZ0IjowLjAsIlJpZ2h0IjowLjAsIkJvdHRvbSI6MC4wfSwiQmFja2dyb3VuZCI6eyIkaWQiOiIxNTg5IiwiQ29sb3IiOnsiJGlkIjoiMTU5MCIsIkEiOjI1NSwiUiI6MjM0LCJHIjoyMiwiQiI6MzB9fSwiSXNWaXNpYmxlIjp0cnVlLCJXaWR0aCI6MTguMCwiSGVpZ2h0IjoyMC4wLCJCb3JkZXJTdHlsZSI6eyIkaWQiOiIxNTkxIiwiTGluZUNvbG9yIjp7IiRyZWYiOiI5MiJ9LCJMaW5lV2VpZ2h0IjowLjAsIkxpbmVUeXBlIjowLCJQYXJlbnRTdHlsZSI6bnVsbH0sIlBhcmVudFN0eWxlIjpudWxsfSwiVGl0bGVTdHlsZSI6eyIkaWQiOiIxNTkyIiwiRm9udFNldHRpbmdzIjp7IiRpZCI6IjE1OTMiLCJGb250U2l6ZSI6MTEsIkZvbnROYW1lIjoiQ2FsaWJyaSIsIklzQm9sZCI6ZmFsc2UsIklzSXRhbGljIjpmYWxzZSwiSXNVbmRlcmxpbmVkIjpmYWxzZSwiUGFyZW50U3R5bGUiOm51bGx9LCJBdXRvU2l6ZSI6MiwiRm9yZWdyb3VuZCI6eyIkaWQiOiIxNTk0IiwiQ29sb3IiOnsiJGlkIjoiMTU5NSIsIkEiOjI1NSwiUiI6MCwiRyI6MCwiQiI6MH19LCJNYXhXaWR0aCI6MTQ3LjAsIk1heEhlaWdodCI6IkluZmluaXR5IiwiU21hcnRGb3JlZ3JvdW5kSXNBY3RpdmUiOmZhbHNlLCJIb3Jpem9udGFsQWxpZ25tZW50IjoxLCJWZXJ0aWNhbEFsaWdubWVudCI6MCwiU21hcnRGb3JlZ3JvdW5kIjpudWxsLCJCYWNrZ3JvdW5kRmlsbFR5cGUiOjAsIk1hcmdpbiI6eyIkaWQiOiIxNTk2IiwiVG9wIjowLjAsIkxlZnQiOjAuMCwiUmlnaHQiOjAuMCwiQm90dG9tIjowLjB9LCJQYWRkaW5nIjp7IiRpZCI6IjE1OTciLCJUb3AiOjAuMCwiTGVmdCI6MC4wLCJSaWdodCI6MC4wLCJCb3R0b20iOjAuMH0sIkJhY2tncm91bmQiOnsiJGlkIjoiMTU5OCIsIkNvbG9yIjp7IiRpZCI6IjE1OTkiLCJBIjowLCJSIjoyNTUsIkciOjI1NSwiQiI6MjU1fX0sIklzVmlzaWJsZSI6dHJ1ZSwiV2lkdGgiOjAuMCwiSGVpZ2h0IjowLjAsIkJvcmRlclN0eWxlIjp7IiRpZCI6IjE2MDAiLCJMaW5lQ29sb3IiOm51bGwsIkxpbmVXZWlnaHQiOjAuMCwiTGluZVR5cGUiOjAsIlBhcmVudFN0eWxlIjpudWxsfSwiUGFyZW50U3R5bGUiOm51bGx9LCJEYXRlU3R5bGUiOnsiJGlkIjoiMTYwMSIsIkZvbnRTZXR0aW5ncyI6eyIkaWQiOiIxNjAyIiwiRm9udFNpemUiOjEyLCJGb250TmFtZSI6IkNhbGlicmkiLCJJc0JvbGQiOmZhbHNlLCJJc0l0YWxpYyI6ZmFsc2UsIklzVW5kZXJsaW5lZCI6ZmFsc2UsIlBhcmVudFN0eWxlIjpudWxsfSwiQXV0b1NpemUiOjAsIkZvcmVncm91bmQiOnsiJGlkIjoiMTYwMyIsIkNvbG9yIjp7IiRpZCI6IjE2MDQiLCJBIjoyNTUsIlIiOjExMSwiRyI6MTExLCJCIjoxMTF9fSwiTWF4V2lkdGgiOjIwMC4wLCJNYXhIZWlnaHQiOiJJbmZpbml0eSIsIlNtYXJ0Rm9yZWdyb3VuZElzQWN0aXZlIjpmYWxzZSwiSG9yaXpvbnRhbEFsaWdubWVudCI6MSwiVmVydGljYWxBbGlnbm1lbnQiOjAsIlNtYXJ0Rm9yZWdyb3VuZCI6bnVsbCwiQmFja2dyb3VuZEZpbGxUeXBlIjowLCJNYXJnaW4iOnsiJGlkIjoiMTYwNSIsIlRvcCI6MC4wLCJMZWZ0IjowLjAsIlJpZ2h0IjowLjAsIkJvdHRvbSI6MC4wfSwiUGFkZGluZyI6eyIkaWQiOiIxNjA2IiwiVG9wIjowLjAsIkxlZnQiOjAuMCwiUmlnaHQiOjAuMCwiQm90dG9tIjowLjB9LCJCYWNrZ3JvdW5kIjp7IiRpZCI6IjE2MDciLCJDb2xvciI6eyIkaWQiOiIxNjA4IiwiQSI6MCwiUiI6MjU1LCJHIjoyNTUsIkIiOjI1NX19LCJJc1Zpc2libGUiOnRydWUsIldpZHRoIjowLjAsIkhlaWdodCI6MC4wLCJCb3JkZXJTdHlsZSI6eyIkaWQiOiIxNjA5IiwiTGluZUNvbG9yIjpudWxsLCJMaW5lV2VpZ2h0IjowLjAsIkxpbmVUeXBlIjowLCJQYXJlbnRTdHlsZSI6bnVsbH0sIlBhcmVudFN0eWxlIjpudWxsfSwiRGF0ZUZvcm1hdCI6eyIkaWQiOiIxNjE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jExIiwiRGF0ZVBhcnRJc1Zpc2libGUiOnRydWUsIlRpbWVQYXJ0SXNWaXNpYmxlIjpmYWxzZX19LCJXZWVrTnVtYmVyaW5nIjp7IiRpZCI6IjE2MTIiLCJGb3JtYXQiOjAsIklzVmlzaWJsZSI6ZmFsc2UsIkxhc3RLbm93blZpc2liaWxpdHlTdGF0ZSI6ZmFsc2V9LCJJc1Zpc2libGUiOnRydWUsIlBhcmVudFN0eWxlIjpudWxsfSwiSW5kZXgiOjExLCJQZXJjZW50YWdlQ29tcGxldGUiOm51bGwsIlBvc2l0aW9uIjp7IlJhdGlvIjowLjE5NTc5NDY3NzczNDM3NSwiSXNDdXN0b20iOnRydWV9LCJEYXRlRm9ybWF0Ijp7IiRyZWYiOiIxNjEwIn0sIldlZWtOdW1iZXJpbmciOnsiJGlkIjoiMTYxMyIsIkZvcm1hdCI6MCwiSXNWaXNpYmxlIjpmYWxzZSwiTGFzdEtub3duVmlzaWJpbGl0eVN0YXRlIjpmYWxzZX0sIlJlbGF0ZWRUYXNrSWQiOiIwMDAwMDAwMC0wMDAwLTAwMDAtMDAwMC0wMDAwMDAwMDAwMDAiLCJJZCI6Ijc5Y2IxZDZiLWVhMGMtNGVmYi1hMGQ1LTRjM2EzZGMzMDA3ZiIsIkltcG9ydElkIjpudWxsLCJUaXRsZSI6IlN1c2FuIFdvamNpY2tpIChDRU8pIHN0ZXBzIGRvd24iLCJOb3RlIjpudWxsLCJIeXBlcmxpbmsiOnsiJGlkIjoiMTYxNCIsIkFkZHJlc3MiOm51bGwsIlN1YkFkZHJlc3MiOm51bGx9LCJJc0NoYW5nZWQiOmZhbHNlLCJJc05ldyI6ZmFsc2V9LHsiJGlkIjoiMTYxNSIsIkRhdGUiOiIyMDI0LTAzLTAxVDIzOjU5OjAwIiwiU3R5bGUiOnsiJGlkIjoiMTYxNiIsIlNoYXBlIjowLCJDb25uZWN0b3JNYXJnaW4iOnsiJGlkIjoiMTYxNyIsIlRvcCI6MC4wLCJMZWZ0IjoyLjAsIlJpZ2h0IjoyLjAsIkJvdHRvbSI6MC4wfSwiQ29ubmVjdG9yU3R5bGUiOnsiJGlkIjoiMTYxOCIsIkxpbmVDb2xvciI6eyIkaWQiOiIxNjE5IiwiJHR5cGUiOiJOTFJFLkNvbW1vbi5Eb20uU29saWRDb2xvckJydXNoLCBOTFJFLkNvbW1vbiIsIkNvbG9yIjp7IiRpZCI6IjE2MjAiLCJBIjoxMjcsIlIiOjI0NCwiRyI6MCwiQiI6MH19LCJMaW5lV2VpZ2h0IjoxLjAsIkxpbmVUeXBlIjowLCJQYXJlbnRTdHlsZSI6bnVsbH0sIklzQmVsb3dUaW1lYmFuZCI6ZmFsc2UsIlBvc2l0aW9uT25UYXNrIjowLCJIaWRlRGF0ZSI6ZmFsc2UsIlNoYXBlU2l6ZSI6MSwiU3BhY2luZyI6Mi4wLCJQYWRkaW5nIjp7IiRpZCI6IjE2MjEiLCJUb3AiOjcuMCwiTGVmdCI6My4wLCJSaWdodCI6MC4wLCJCb3R0b20iOjIuMH0sIlNoYXBlU3R5bGUiOnsiJGlkIjoiMTYyMiIsIk1hcmdpbiI6eyIkaWQiOiIxNjIzIiwiVG9wIjowLjAsIkxlZnQiOjAuMCwiUmlnaHQiOjAuMCwiQm90dG9tIjowLjB9LCJQYWRkaW5nIjp7IiRpZCI6IjE2MjQiLCJUb3AiOjAuMCwiTGVmdCI6MC4wLCJSaWdodCI6MC4wLCJCb3R0b20iOjAuMH0sIkJhY2tncm91bmQiOnsiJGlkIjoiMTYyNSIsIkNvbG9yIjp7IiRpZCI6IjE2MjYiLCJBIjoyNTUsIlIiOjIzNCwiRyI6MjIsIkIiOjMwfX0sIklzVmlzaWJsZSI6dHJ1ZSwiV2lkdGgiOjE4LjAsIkhlaWdodCI6MjAuMCwiQm9yZGVyU3R5bGUiOnsiJGlkIjoiMTYyNyIsIkxpbmVDb2xvciI6eyIkcmVmIjoiOTIifSwiTGluZVdlaWdodCI6MC4wLCJMaW5lVHlwZSI6MCwiUGFyZW50U3R5bGUiOm51bGx9LCJQYXJlbnRTdHlsZSI6bnVsbH0sIlRpdGxlU3R5bGUiOnsiJGlkIjoiMTYyOCIsIkZvbnRTZXR0aW5ncyI6eyIkaWQiOiIxNjI5IiwiRm9udFNpemUiOjExLCJGb250TmFtZSI6IkNhbGlicmkiLCJJc0JvbGQiOmZhbHNlLCJJc0l0YWxpYyI6ZmFsc2UsIklzVW5kZXJsaW5lZCI6ZmFsc2UsIlBhcmVudFN0eWxlIjpudWxsfSwiQXV0b1NpemUiOjIsIkZvcmVncm91bmQiOnsiJGlkIjoiMTYzMCIsIkNvbG9yIjp7IiRpZCI6IjE2MzEiLCJBIjoyNTUsIlIiOjAsIkciOjAsIkIiOjB9fSwiTWF4V2lkdGgiOjQ4LjQ5NTY1Njk4ODE4OTA0LCJNYXhIZWlnaHQiOiJJbmZpbml0eSIsIlNtYXJ0Rm9yZWdyb3VuZElzQWN0aXZlIjpmYWxzZSwiSG9yaXpvbnRhbEFsaWdubWVudCI6MSwiVmVydGljYWxBbGlnbm1lbnQiOjAsIlNtYXJ0Rm9yZWdyb3VuZCI6bnVsbCwiQmFja2dyb3VuZEZpbGxUeXBlIjowLCJNYXJnaW4iOnsiJGlkIjoiMTYzMiIsIlRvcCI6MC4wLCJMZWZ0IjowLjAsIlJpZ2h0IjowLjAsIkJvdHRvbSI6MC4wfSwiUGFkZGluZyI6eyIkaWQiOiIxNjMzIiwiVG9wIjowLjAsIkxlZnQiOjAuMCwiUmlnaHQiOjAuMCwiQm90dG9tIjowLjB9LCJCYWNrZ3JvdW5kIjp7IiRpZCI6IjE2MzQiLCJDb2xvciI6eyIkaWQiOiIxNjM1IiwiQSI6MCwiUiI6MjU1LCJHIjoyNTUsIkIiOjI1NX19LCJJc1Zpc2libGUiOnRydWUsIldpZHRoIjowLjAsIkhlaWdodCI6MC4wLCJCb3JkZXJTdHlsZSI6eyIkaWQiOiIxNjM2IiwiTGluZUNvbG9yIjpudWxsLCJMaW5lV2VpZ2h0IjowLjAsIkxpbmVUeXBlIjowLCJQYXJlbnRTdHlsZSI6bnVsbH0sIlBhcmVudFN0eWxlIjpudWxsfSwiRGF0ZVN0eWxlIjp7IiRpZCI6IjE2MzciLCJGb250U2V0dGluZ3MiOnsiJGlkIjoiMTYzOCIsIkZvbnRTaXplIjoxMiwiRm9udE5hbWUiOiJDYWxpYnJpIiwiSXNCb2xkIjpmYWxzZSwiSXNJdGFsaWMiOmZhbHNlLCJJc1VuZGVybGluZWQiOmZhbHNlLCJQYXJlbnRTdHlsZSI6bnVsbH0sIkF1dG9TaXplIjowLCJGb3JlZ3JvdW5kIjp7IiRpZCI6IjE2MzkiLCJDb2xvciI6eyIkaWQiOiIxNjQwIiwiQSI6MjU1LCJSIjoxMTEsIkciOjExMSwiQiI6MTExfX0sIk1heFdpZHRoIjoyMDAuMCwiTWF4SGVpZ2h0IjoiSW5maW5pdHkiLCJTbWFydEZvcmVncm91bmRJc0FjdGl2ZSI6ZmFsc2UsIkhvcml6b250YWxBbGlnbm1lbnQiOjEsIlZlcnRpY2FsQWxpZ25tZW50IjowLCJTbWFydEZvcmVncm91bmQiOm51bGwsIkJhY2tncm91bmRGaWxsVHlwZSI6MCwiTWFyZ2luIjp7IiRpZCI6IjE2NDEiLCJUb3AiOjAuMCwiTGVmdCI6MC4wLCJSaWdodCI6MC4wLCJCb3R0b20iOjAuMH0sIlBhZGRpbmciOnsiJGlkIjoiMTY0MiIsIlRvcCI6MC4wLCJMZWZ0IjowLjAsIlJpZ2h0IjowLjAsIkJvdHRvbSI6MC4wfSwiQmFja2dyb3VuZCI6eyIkaWQiOiIxNjQzIiwiQ29sb3IiOnsiJGlkIjoiMTY0NCIsIkEiOjAsIlIiOjI1NSwiRyI6MjU1LCJCIjoyNTV9fSwiSXNWaXNpYmxlIjp0cnVlLCJXaWR0aCI6MC4wLCJIZWlnaHQiOjAuMCwiQm9yZGVyU3R5bGUiOnsiJGlkIjoiMTY0NSIsIkxpbmVDb2xvciI6bnVsbCwiTGluZVdlaWdodCI6MC4wLCJMaW5lVHlwZSI6MCwiUGFyZW50U3R5bGUiOm51bGx9LCJQYXJlbnRTdHlsZSI6bnVsbH0sIkRhdGVGb3JtYXQiOnsiJGlkIjoiMTY0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Y0NyIsIkRhdGVQYXJ0SXNWaXNpYmxlIjp0cnVlLCJUaW1lUGFydElzVmlzaWJsZSI6ZmFsc2V9fSwiV2Vla051bWJlcmluZyI6eyIkaWQiOiIxNjQ4IiwiRm9ybWF0IjowLCJJc1Zpc2libGUiOmZhbHNlLCJMYXN0S25vd25WaXNpYmlsaXR5U3RhdGUiOmZhbHNlfSwiSXNWaXNpYmxlIjp0cnVlLCJQYXJlbnRTdHlsZSI6bnVsbH0sIkluZGV4IjoxMiwiUGVyY2VudGFnZUNvbXBsZXRlIjpudWxsLCJQb3NpdGlvbiI6eyJSYXRpbyI6MC4xNTAxNzM4NjAyMTE5MTc5OCwiSXNDdXN0b20iOnRydWV9LCJEYXRlRm9ybWF0Ijp7IiRyZWYiOiIxNjQ2In0sIldlZWtOdW1iZXJpbmciOnsiJGlkIjoiMTY0OSIsIkZvcm1hdCI6MCwiSXNWaXNpYmxlIjpmYWxzZSwiTGFzdEtub3duVmlzaWJpbGl0eVN0YXRlIjpmYWxzZX0sIlJlbGF0ZWRUYXNrSWQiOiIwMDAwMDAwMC0wMDAwLTAwMDAtMDAwMC0wMDAwMDAwMDAwMDAiLCJJZCI6ImM1MTU2YWYyLWM4N2QtNDc4ZC1hODNlLWU0YmQzZjNiOTgzMyIsIkltcG9ydElkIjpudWxsLCJUaXRsZSI6IkZvY3VzZXMgb24gQUkiLCJOb3RlIjpudWxsLCJIeXBlcmxpbmsiOnsiJGlkIjoiMTY1MCIsIkFkZHJlc3MiOm51bGwsIlN1YkFkZHJlc3MiOm51bGx9LCJJc0NoYW5nZWQiOmZhbHNlLCJJc05ldyI6ZmFsc2V9XSwiVGFza3MiOltdLCJTd2ltbGFuZXMiOltdLCJNc1Byb2plY3RJdGVtc1RyZWUiOm51bGwsIk1ldGFkYXRhIjp7IiRpZCI6IjE2NTEiLCJFeGNlbFNoZWV0TmFtZSI6IlNoZWV0MSIsIkl0ZW1zVGl0bGVzIjoiW1wiRG9tYWluIHlvdXR1YmUuY29tIGlzIHJlZ2lzdGVyZWRcIixcIkZpcnN0IHZpZGVvIHVwbG9hZGVkXCIsXCJFbWJlZGRpbmcgZW5hYmxlZFwiLFwiT2ZmaWNpYWwgbGF1bmNoXCIsXCJGaWx0ZXJpbmcgbGF1bmNoZWRcIixcIkdvb2dsZSBhY3F1aXJlcyBZb3V0dWJlXCIsXCJGaXJzdCBrbm93biBpbnN0YW5jZSBvZiBSaWNrcm9sbGluZ1wiLFwiWW91dHViZSBnb2VzIG1vYmlsZVwiLFwiSW4tdmlkZW8gYWRzXCIsXCJBbm5vdGF0aW9ucyBsYXVuY2hlZFwiLFwiNzIwcCBIRCB2aWRlbyBsYXVuY2VoZFwiLFwiUGVhYm9keSBBd2FyZFwiLFwiMSBiaWxsaW9uIHZpZXdzIHBlciBkYXlcIixcIllvdXR1YmUgUmVudGFscyBsYXVuY2hlZFwiLFwiMjQgaCBvZiB2aWRlbyB1cGxvYWRlZCBwZXIgbWluXCIsXCIzIGJpbGxpb24gdmlld3MgcGVyIGRheVwiLFwiTWFqb3Igd2Vic2l0ZSByZWRlc2lnblwiLFwiTGl2ZSBzdHJlYW0gb2YgVVMgcHJlc2lkZW50aWFsIGRlYmF0ZVwiLFwiR2FuZ25hbSBTdHlsZSByZWFjaGVzIDEgYmlsbGlvbiB2aWV3c1wiLFwiMTAwIGggb2YgdmlkZW8gdXBsb2FkZWQgcGVyIG1pblwiLFwiTGl2ZSBzdHJlYW1pbmcgZm9yIGFsbCBhY2NvdW50c1wiLFwiVHVya2V5IGJhbnMgWW91VHViZSBmb3IgdGhlIHNlY29uZCB0aW1lXCIsXCI2MCBmcHMgdmlkZW9zIGFyZSBpbnRyb2R1Y2VkXCIsXCJZb3VUdWJlIFJlZCBpcyBsYXVuY2hlZFwiLFwiQnV5cyAkMjE1IG1pbGxpb24gb2ZmaWNlIHBhcmtcIixcIllvdVR1YmUgVFYgaXMgbGF1bmNoZWRcIixcIk5ldyBsb2dvIGZvciB0aGUgZmlyc3QgdGltZVwiLFwiMTN0aCBhbm5pdmVyc2FyeVwiXSIsIkNvbHVtbnNNYXBwaW5nIjoiW3tcIiRpZFwiOlwiMVwiLFwiU2VsZWN0ZWRNYXBwaW5nXCI6MixcIkNvbHVtbkhlYWRlclwiOlwiQ29sdW1uMlwiLFwiQ29sdW1uRnJpZW5kbHlOYW1lXCI6XCJDb2x1bW4gMlwifSx7XCIkaWRcIjpcIjJcIixcIlNlbGVjdGVkTWFwcGluZ1wiOjMsXCJDb2x1bW5IZWFkZXJcIjpcIkNvbHVtbjFcIixcIkNvbHVtbkZyaWVuZGx5TmFtZVwiOlwiQ29sdW1uIDFcIn1dIiwiSGVhZGVyUm93IjpudWxs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IsIkhlYWRlclJvd0luZGV4IjoiIiwiTXNlU3luY0J5VWlkIjoiRmFsc2UiLCJNc2VMYXRlc3RJbXBvcnRJdGVtcyI6IntcIiRpZFwiOlwiMVwiLFwiUm9vdFwiOntcIkltcG9ydElkXCI6bnVsbCxcIklzSW1wb3J0ZWRcIjpmYWxzZSxcIkNoaWxkcmVuXCI6W3tcIiRpZFwiOlwiMlwiLFwiSW1wb3J0SWRcIjpcIkRvbWFpbiB5b3V0dWJlLmNvbSBpcyByZWdpc3RlcmVkXCIsXCJJc0ltcG9ydGVkXCI6dHJ1ZSxcIkNoaWxkcmVuXCI6W119LHtcIiRpZFwiOlwiM1wiLFwiSW1wb3J0SWRcIjpcIkZpcnN0IHZpZGVvIHVwbG9hZGVkXCIsXCJJc0ltcG9ydGVkXCI6dHJ1ZSxcIkNoaWxkcmVuXCI6W119LHtcIiRpZFwiOlwiNFwiLFwiSW1wb3J0SWRcIjpcIkVtYmVkZGluZyBlbmFibGVkXCIsXCJJc0ltcG9ydGVkXCI6dHJ1ZSxcIkNoaWxkcmVuXCI6W119LHtcIiRpZFwiOlwiNVwiLFwiSW1wb3J0SWRcIjpcIk9mZmljaWFsIGxhdW5jaFwiLFwiSXNJbXBvcnRlZFwiOnRydWUsXCJDaGlsZHJlblwiOltdfSx7XCIkaWRcIjpcIjZcIixcIkltcG9ydElkXCI6XCJGaWx0ZXJpbmcgbGF1bmNoZWRcIixcIklzSW1wb3J0ZWRcIjp0cnVlLFwiQ2hpbGRyZW5cIjpbXX0se1wiJGlkXCI6XCI3XCIsXCJJbXBvcnRJZFwiOlwiR29vZ2xlIGFjcXVpcmVzIFlvdXR1YmVcIixcIklzSW1wb3J0ZWRcIjp0cnVlLFwiQ2hpbGRyZW5cIjpbXX0se1wiJGlkXCI6XCI4XCIsXCJJbXBvcnRJZFwiOlwiRmlyc3Qga25vd24gaW5zdGFuY2Ugb2YgUmlja3JvbGxpbmdcIixcIklzSW1wb3J0ZWRcIjp0cnVlLFwiQ2hpbGRyZW5cIjpbXX0se1wiJGlkXCI6XCI5XCIsXCJJbXBvcnRJZFwiOlwiWW91dHViZSBnb2VzIG1vYmlsZVwiLFwiSXNJbXBvcnRlZFwiOnRydWUsXCJDaGlsZHJlblwiOltdfSx7XCIkaWRcIjpcIjEwXCIsXCJJbXBvcnRJZFwiOlwiSW4tdmlkZW8gYWRzXCIsXCJJc0ltcG9ydGVkXCI6dHJ1ZSxcIkNoaWxkcmVuXCI6W119LHtcIiRpZFwiOlwiMTFcIixcIkltcG9ydElkXCI6XCJBbm5vdGF0aW9ucyBsYXVuY2hlZFwiLFwiSXNJbXBvcnRlZFwiOnRydWUsXCJDaGlsZHJlblwiOltdfSx7XCIkaWRcIjpcIjEyXCIsXCJJbXBvcnRJZFwiOlwiNzIwcCBIRCB2aWRlbyBsYXVuY2VoZFwiLFwiSXNJbXBvcnRlZFwiOnRydWUsXCJDaGlsZHJlblwiOltdfSx7XCIkaWRcIjpcIjEzXCIsXCJJbXBvcnRJZFwiOlwiUGVhYm9keSBBd2FyZFwiLFwiSXNJbXBvcnRlZFwiOnRydWUsXCJDaGlsZHJlblwiOltdfSx7XCIkaWRcIjpcIjE0XCIsXCJJbXBvcnRJZFwiOlwiMSBiaWxsaW9uIHZpZXdzIHBlciBkYXlcIixcIklzSW1wb3J0ZWRcIjp0cnVlLFwiQ2hpbGRyZW5cIjpbXX0se1wiJGlkXCI6XCIxNVwiLFwiSW1wb3J0SWRcIjpcIllvdXR1YmUgUmVudGFscyBsYXVuY2hlZFwiLFwiSXNJbXBvcnRlZFwiOnRydWUsXCJDaGlsZHJlblwiOltdfSx7XCIkaWRcIjpcIjE2XCIsXCJJbXBvcnRJZFwiOlwiMjQgaCBvZiB2aWRlbyB1cGxvYWRlZCBwZXIgbWluXCIsXCJJc0ltcG9ydGVkXCI6dHJ1ZSxcIkNoaWxkcmVuXCI6W119LHtcIiRpZFwiOlwiMTdcIixcIkltcG9ydElkXCI6XCIzIGJpbGxpb24gdmlld3MgcGVyIGRheVwiLFwiSXNJbXBvcnRlZFwiOnRydWUsXCJDaGlsZHJlblwiOltdfSx7XCIkaWRcIjpcIjE4XCIsXCJJbXBvcnRJZFwiOlwiTWFqb3Igd2Vic2l0ZSByZWRlc2lnblwiLFwiSXNJbXBvcnRlZFwiOnRydWUsXCJDaGlsZHJlblwiOltdfSx7XCIkaWRcIjpcIjE5XCIsXCJJbXBvcnRJZFwiOlwiTGl2ZSBzdHJlYW0gb2YgVVMgcHJlc2lkZW50aWFsIGRlYmF0ZVwiLFwiSXNJbXBvcnRlZFwiOnRydWUsXCJDaGlsZHJlblwiOltdfSx7XCIkaWRcIjpcIjIwXCIsXCJJbXBvcnRJZFwiOlwiR2FuZ25hbSBTdHlsZSByZWFjaGVzIDEgYmlsbGlvbiB2aWV3c1wiLFwiSXNJbXBvcnRlZFwiOnRydWUsXCJDaGlsZHJlblwiOltdfSx7XCIkaWRcIjpcIjIxXCIsXCJJbXBvcnRJZFwiOlwiMTAwIGggb2YgdmlkZW8gdXBsb2FkZWQgcGVyIG1pblwiLFwiSXNJbXBvcnRlZFwiOnRydWUsXCJDaGlsZHJlblwiOltdfSx7XCIkaWRcIjpcIjIyXCIsXCJJbXBvcnRJZFwiOlwiTGl2ZSBzdHJlYW1pbmcgZm9yIGFsbCBhY2NvdW50c1wiLFwiSXNJbXBvcnRlZFwiOnRydWUsXCJDaGlsZHJlblwiOltdfSx7XCIkaWRcIjpcIjIzXCIsXCJJbXBvcnRJZFwiOlwiVHVya2V5IGJhbnMgWW91VHViZSBmb3IgdGhlIHNlY29uZCB0aW1lXCIsXCJJc0ltcG9ydGVkXCI6dHJ1ZSxcIkNoaWxkcmVuXCI6W119LHtcIiRpZFwiOlwiMjRcIixcIkltcG9ydElkXCI6XCI2MCBmcHMgdmlkZW9zIGFyZSBpbnRyb2R1Y2VkXCIsXCJJc0ltcG9ydGVkXCI6dHJ1ZSxcIkNoaWxkcmVuXCI6W119LHtcIiRpZFwiOlwiMjVcIixcIkltcG9ydElkXCI6XCJZb3VUdWJlIFJlZCBpcyBsYXVuY2hlZFwiLFwiSXNJbXBvcnRlZFwiOnRydWUsXCJDaGlsZHJlblwiOltdfSx7XCIkaWRcIjpcIjI2XCIsXCJJbXBvcnRJZFwiOlwiQnV5cyAkMjE1IG1pbGxpb24gb2ZmaWNlIHBhcmtcIixcIklzSW1wb3J0ZWRcIjp0cnVlLFwiQ2hpbGRyZW5cIjpbXX0se1wiJGlkXCI6XCIyN1wiLFwiSW1wb3J0SWRcIjpcIllvdVR1YmUgVFYgaXMgbGF1bmNoZWRcIixcIklzSW1wb3J0ZWRcIjp0cnVlLFwiQ2hpbGRyZW5cIjpbXX0se1wiJGlkXCI6XCIyOFwiLFwiSW1wb3J0SWRcIjpcIk5ldyBsb2dvIGZvciB0aGUgZmlyc3QgdGltZVwiLFwiSXNJbXBvcnRlZFwiOnRydWUsXCJDaGlsZHJlblwiOltdfSx7XCIkaWRcIjpcIjI5XCIsXCJJbXBvcnRJZFwiOlwiMTN0aCBhbm5pdmVyc2FyeVwiLFwiSXNJbXBvcnRlZFwiOnRydWUsXCJDaGlsZHJlblwiOltdfV19fSIsIlJlY2VudENvbG9yc0NvbGxlY3Rpb24iOiJbXCIjRkZFQTE2MUVcIl0iLCJTb3VyY2VUaGVtZSI6IntcIiRpZFwiOlwiMVwiLFwiSWRcIjpcImMzMzA4NjMxLWNhZGEtNDZjMi04OWU4LWM2NmM4NzFjOGY2N1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0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mYWxz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mZhbHNlfSxcIlNjYWxlU3R5bGVcIjp7XCIkaWRcIjpcIjIzXCIsXCJTaG93U2VnbWVudFNlcGFyYXRvcnNcIjpmYWxzZSxcIlNlZ21lbnRTZXBhcmF0b3JPcGFjaXR5XCI6MzAsXCJTaGFwZVwiOjA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zMSxcIkdcIjoyMzAsXCJCXCI6MjMwfX0sXCJIb3Jpem9udGFsQWxpZ25tZW50XCI6MCxcIklzVmlzaWJsZVwiOnRydWV9LFwiU2hhcGVTdHlsZVwiOntcIiRpZFwiOlwiMjhcIixcIk1hcmdpblwiOntcIiRpZFwiOlwiMjlcIixcIlRvcFwiOjAuMCxcIkxlZnRcIjoxMC4wLFwiUmlnaHRcIjoxMC4wLFwiQm90dG9tXCI6MC4wfSxcIlBhZGRpbmdcIjp7XCIkaWRcIjpcIjMwXCIsXCJUb3BcIjozLjAsXCJMZWZ0XCI6MC4wLFwiUmlnaHRcIjowLjAsXCJCb3R0b21cIjozLjB9LFwiQmFja2dyb3VuZFwiOntcIiRpZFwiOlwiMzFcIixcIkNvbG9yXCI6e1wiJGlkXCI6XCIzMlwiLFwiQVwiOjI1NSxcIlJcIjowLFwiR1wiOjAsXCJCXCI6MH19LFwiSXNWaXNpYmxlXCI6dHJ1ZSxcIldpZHRoXCI6M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E3OCxcIkdcIjoxNCxcIkJcIjoxOH19LFwiRWxhcHNlZFRpbWVGb3JtYXRcIjoyLFwiSXNWaXNpYmxlXCI6ZmFsc2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Y4LFwiR1wiOjg0LFwiQlwiOjEwNn19LFwiSXNWaXNpYmxlXCI6ZmFsc2UsXCJXaWR0aFwiOjAuMCxcIkhlaWdodFwiOjAuMCxcIkJvcmRlclN0eWxlXCI6bnVsbH0sXCJUYXNrU3R5bGVcIjp7XCIkaWRcIjpcIjQ0XCIsXCJTaGFwZVwiOjAsXCJTaGFwZVRoaWNrbmVzc1wiOjAsXCJEdXJhdGlvbkZvcm1hdFwiOjY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TkyLFwiR1wiOjgwLFwiQlwiOjc3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wLFwiR1wiOjAsXCJCXCI6MH19LFwiSG9yaXpvbnRhbEFsaWdubWVudFwiOjA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xLjAsXCJMaW5lVHlwZVwiOjB9LFwiSXNWaXNpYmxlXCI6dHJ1ZX0sXCJNYXJnaW5cIjp7XCIkaWRcIjpcIjY0XCIsXCJUb3BcIjowLjAsXCJMZWZ0XCI6MC4wLFwiUmlnaHRcIjowLjAsXCJCb3R0b21cIjowLjB9LFwiU3RhcnREYXRlUG9zaXRpb25cIjoyLFwiRW5kRGF0ZVBvc2l0aW9uXCI6MixcIlRpdGxlUG9zaXRpb25cIjoyLFwiRHVyYXRpb25Qb3NpdGlvblwiOjAsXCJQZXJjZW50YWdlQ29tcGxldGVkUG9zaXRpb25cIjowLFwiU3BhY2luZ1wiOjM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1NSxcIkdcIjoyNTUsXCJCXCI6MjU1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mYWxzZSxcIklzSXRhbGljXCI6ZmFsc2UsXCJJc1VuZGVybGluZWRcIjpmYWxzZX0sXCJGb3JlZ3JvdW5kXCI6e1wiJGlkXCI6XCI3NlwiLFwiQ29sb3JcIjp7XCIkaWRcIjpcIjc3XCIsXCJBXCI6MjU1LFwiUlwiOjI1NSxcIkdcIjoyNTUsXCJCXCI6MjU1fX0sXCJIb3Jpem9udGFsQWxpZ25tZW50XCI6MS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I1NSxcIkdcIjoyNTUsXCJCXCI6MjU1fX0sXCJIb3Jpem9udGFsQWxpZ25tZW50XCI6MC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ixcIklzQmVsb3dUaW1lYmFuZFwiOmZhbHN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Q0LFwiR1wiOjAsXCJCXCI6MH19LFwiSXNWaXNpYmxlXCI6dHJ1ZSxcIldpZHRoXCI6MTMuMCxcIkhlaWdodFwiOjEz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mZhbHNlLFwiSXNJdGFsaWNcIjpmYWxzZSxcIklzVW5kZXJsaW5lZFwiOmZhbHNlfSxcIkZvcmVncm91bmRcIjp7XCIkaWRcIjpcIjk3XCIsXCJDb2xvclwiOntcIiRpZFwiOlwiOThcIixcIkFcIjoyNTUsXCJSXCI6MCxcIkdcIjowLFwiQlwiOjB9fSxcIkhvcml6b250YWxBbGlnbm1lbnRcIjowLFwiSXNWaXNpYmxlXCI6dHJ1ZX0sXCJEYXRlU3R5bGVcIjp7XCIkaWRcIjpcIjk5XCIsXCJGb250U2V0dGluZ3NcIjp7XCIkaWRcIjpcIjEwMFwiLFwiRm9udFNpemVcIjoxMixcIkZvbnROYW1lXCI6XCJDYWxpYnJpXCIsXCJJc0JvbGRcIjpmYWxzZSxcIklzSXRhbGljXCI6ZmFsc2UsXCJJc1VuZGVybGluZWRcIjpmYWxzZX0sXCJGb3JlZ3JvdW5kXCI6e1wiJGlkXCI6XCIxMDFcIixcIkNvbG9yXCI6e1wiJGlkXCI6XCIxMDJcIixcIkFcIjoyNTUsXCJSXCI6MTExLFwiR1wiOjExMSxcIkJcIjoxMTF9fSxcIkhvcml6b250YWxBbGlnbm1lbnRcIjowLFwiSXNWaXNpYmxlXCI6dHJ1ZX0sXCJEYXRlRm9ybWF0XCI6e1wiJGlkXCI6XCIxMDNcIixcIkZvcm1hdFN0cmluZ1wiOlwieXl5eV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IsXCJTaGFwZVNpemVcIjoxLFwiRGV0YWlsc1NwYWNpbmdcIjoy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0NCxcIkdcIjowLFwiQlwiOjB9fSxcIklzVmlzaWJsZVwiOnRydWUsXCJXaWR0aFwiOjEzLjAsXCJIZWlnaHRcIjoxMy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mYWxzZSxcIklzSXRhbGljXCI6ZmFsc2UsXCJJc1VuZGVybGluZWRcIjpmYWxzZX0sXCJGb3JlZ3JvdW5kXCI6e1wiJGlkXCI6XCIxMThcIixcIkNvbG9yXCI6e1wiJGlkXCI6XCIxMTlcIixcIkFcIjoyNTUsXCJSXCI6MCxcIkdcIjowLFwiQlwiOjB9fSxcIkhvcml6b250YWxBbGlnbm1lbnRcIjowLFwiSXNWaXNpYmxlXCI6dHJ1ZX0sXCJEYXRlU3R5bGVcIjp7XCIkaWRcIjpcIjEyMFwiLFwiRm9udFNldHRpbmdzXCI6e1wiJGlkXCI6XCIxMjFcIixcIkZvbnRTaXplXCI6MTIsXCJGb250TmFtZVwiOlwiQ2FsaWJyaVwiLFwiSXNCb2xkXCI6ZmFsc2UsXCJJc0l0YWxpY1wiOmZhbHNlLFwiSXNVbmRlcmxpbmVkXCI6ZmFsc2V9LFwiRm9yZWdyb3VuZFwiOntcIiRpZFwiOlwiMTIyXCIsXCJDb2xvclwiOntcIiRpZFwiOlwiMTIzXCIsXCJBXCI6MjU1LFwiUlwiOjExMSxcIkdcIjoxMTEsXCJCXCI6MTExfX0sXCJIb3Jpem9udGFsQWxpZ25tZW50XCI6MCxcIklzVmlzaWJsZVwiOnRydWV9LFwiRGF0ZUZvcm1hdFwiOntcIiRpZFwiOlwiMTI0XCIsXCJGb3JtYXRTdHJpbmdcIjpcInl5eXl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mE5YTc3ZGE4LTdlMWEtNDUxMC1iZDg3LTRkMmViZTkxYzU3ZlwiLFwiTmFtZVwiOlwiU3dpbWxhbmUgU3R5bGUgMVwiLFwiSGVhZGVyU3R5bGVcIjp7XCIkaWRcIjpcIjEyN1wiLFwiVGV4dFN0eWxlXCI6e1wiJGlkXCI6XCIxMjhcIixcIkZvbnRTZXR0aW5nc1wiOntcIiRpZFwiOlwiMTI5XCIsXCJGb250U2l6ZVwiOjEyLFwiRm9udE5hbWVcIjpcIkNhbGlicmlcIixcIklzQm9sZFwiOnRydW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jU1LFwiR1wiOjI1NSxcIkJcIjoyNTV9fSxcIklzVmlzaWJsZVwiOnRydWUsXCJXaWR0aFwiOjAuMCxcIkhlaWdodFwiOjAuMCxcIkJvcmRlclN0eWxlXCI6e1wiJGlkXCI6XCIxMzdcIixcIkxpbmVTdHlsZVwiOntcIiRpZFwiOlwiMTM4XCIsXCJMaW5lQ29sb3JcIjp7XCIkaWRcIjpcIjEzOVwiLFwiQ29sb3JcIjp7XCIkaWRcIjpcIjE0MFwiLFwiQVwiOjI1NSxcIlJcIjoyMixcIkdcIjoyOCxcIkJcIjozNX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I1NSxcIlJcIjoyNTUsXCJHXCI6MjU1LFwiQlwiOjI1NX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U1LFwiR1wiOjI1NSxcIkJcIjoyNTV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MjU1LFwiUlwiOjI1NSxcIkdcIjoyNTUsXCJCXCI6MjU1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IsXCJEYXRlUG9zaXRpb25cIjowLFwiU2hhcGVUeXBlXCI6Mi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M0LFwiR1wiOjIyLFwiQlwiOjMwfX0sXCJJc1Zpc2libGVcIjp0cnVlLFwiV2lkdGhcIjoxMy4wLFwiSGVpZ2h0XCI6MTM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EsXCJGb250TmFtZVwiOlwiQ2FsaWJyaVwiLFwiSXNCb2xkXCI6ZmFsc2UsXCJJc0l0YWxpY1wiOmZhbHNlLFwiSXNVbmRlcmxpbmVkXCI6ZmFsc2V9LFwiRm9yZWdyb3VuZFwiOntcIiRpZFwiOlwiMTg2XCIsXCJDb2xvclwiOntcIiRpZFwiOlwiMTg3XCIsXCJBXCI6MjU1LFwiUlwiOjAsXCJHXCI6MCxcIkJcIjowfX0sXCJIb3Jpem9udGFsQWxpZ25tZW50XCI6MCxcIklzVmlzaWJsZVwiOnRydWV9LFwiRGF0ZVN0eWxlXCI6e1wiJGlkXCI6XCIxODhcIixcIkZvbnRTZXR0aW5nc1wiOntcIiRpZFwiOlwiMTg5XCIsXCJGb250U2l6ZVwiOjEyLFwiRm9udE5hbWVcIjpcIkNhbGlicmlcIixcIklzQm9sZFwiOmZhbHNlLFwiSXNJdGFsaWNcIjpmYWxzZSxcIklzVW5kZXJsaW5lZFwiOmZhbHNlfSxcIkZvcmVncm91bmRcIjp7XCIkaWRcIjpcIjE5MFwiLFwiQ29sb3JcIjp7XCIkaWRcIjpcIjE5MVwiLFwiQVwiOjI1NSxcIlJcIjoxMTEsXCJHXCI6MTExLFwiQlwiOjExMX19LFwiSG9yaXpvbnRhbEFsaWdubWVudFwiOjIsXCJJc1Zpc2libGVcIjp0cnVlfSxcIkRhdGVGb3JtYXRcIjp7XCIkaWRcIjpcIjE5MlwiLFwiRm9ybWF0U3RyaW5nXCI6XCJ5eXl5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AsXCJTaGFwZVRoaWNrbmVzc1wiOjAsXCJEdXJhdGlvbkZvcm1hdFwiOjY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E5MixcIkdcIjo4MCxcIkJcIjo3N3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AsXCJHXCI6MCxcIkJcIjowfX0sXCJIb3Jpem9udGFsQWxpZ25tZW50XCI6MCxcIklzVmlzaWJsZVwiOnRydWV9LFwiTWFyZ2luXCI6e1wiJGlkXCI6XCIyMDZcIixcIlRvcFwiOjAuMCxcIkxlZnRcIjowLjAsXCJSaWdodFwiOjAuMCxcIkJvdHRvbVwiOjAuMH0sXCJTdGFydERhdGVQb3NpdGlvblwiOjIsXCJFbmREYXRlUG9zaXRpb25cIjoyLFwiVGl0bGVQb3NpdGlvblwiOjIsXCJEdXJhdGlvblBvc2l0aW9uXCI6MCxcIlBlcmNlbnRhZ2VDb21wbGV0ZWRQb3NpdGlvblwiOjA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U1LFwiR1wiOjI1NSxcIkJcIjoyNTV9fSxcIklzVmlzaWJsZVwiOnRydWUsXCJXaWR0aFwiOjAuMCxcIkhlaWdodFwiOjEwLjAsXCJCb3JkZXJTdHlsZVwiOntcIiRpZFwiOlwiMjEyXCIsXCJMaW5lU3R5bGVcIjp7XCIkaWRcIjpcIjIxM1wiLFwiTGluZUNvbG9yXCI6e1wiJGlkXCI6XCIyMTRcIixcIkNvbG9yXCI6e1wiJGlkXCI6XCIyMTVcIixcIkFcIjoyNTUsXCJSXCI6MjM0LFwiR1wiOjIyLFwiQlwiOjMwfX0sXCJMaW5lV2VpZ2h0XCI6Mi4wLFwiTGluZVR5cGVcIjowfSxcIklzVmlzaWJsZVwiOmZhbHNlfX0sXCJUaXRsZVN0eWxlXCI6e1wiJGlkXCI6XCIyMTZcIixcIkZvbnRTZXR0aW5nc1wiOntcIiRpZFwiOlwiMjE3XCIsXCJGb250U2l6ZVwiOjExLFwiRm9udE5hbWVcIjpcIkNhbGlicmlcIixcIklzQm9sZFwiOmZhbHNlLFwiSXNJdGFsaWNcIjpmYWxzZSxcIklzVW5kZXJsaW5lZFwiOmZhbHNlfSxcIkZvcmVncm91bmRcIjp7XCIkaWRcIjpcIjIxOFwiLFwiQ29sb3JcIjp7XCIkaWRcIjpcIjIxOVwiLFwiQVwiOjI1NSxcIlJcIjoyNTUsXCJHXCI6MjU1LFwiQlwiOjI1NX19LFwiSG9yaXpvbnRhbEFsaWdubWVudFwiOjE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MjU1LFwiR1wiOjI1NSxcIkJcIjoyNTV9fSxcIkhvcml6b250YWxBbGlnbm1lbnRcIjow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wLFwiU2hhcGVTaXplXCI6MSxcIkRldGFpbHNTcGFjaW5nXCI6Mi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yNTUsXCJHXCI6MjU1LFwiQlwiOjI1NX19LFwiSXNWaXNpYmxlXCI6dHJ1ZSxcIldpZHRoXCI6MTguMCxcIkhlaWdodFwiOjIwLjAsXCJCb3JkZXJTdHlsZVwiOntcIiRpZFwiOlwiMjMzXCIsXCJMaW5lU3R5bGVcIjp7XCIkaWRcIjpcIjIzNFwiLFwiTGluZUNvbG9yXCI6e1wiJGlkXCI6XCIyMzVcIixcIkNvbG9yXCI6e1wiJGlkXCI6XCIyMzZcIixcIkFcIjoyNTUsXCJSXCI6MjM0LFwiR1wiOjIyLFwiQlwiOjMwfX0sXCJMaW5lV2VpZ2h0XCI6MC4wLFwiTGluZVR5cGVcIjowfSxcIklzVmlzaWJsZVwiOmZhbHNlfX0sXCJUaXRsZVN0eWxlXCI6e1wiJGlkXCI6XCIyMzdcIixcIkZvbnRTZXR0aW5nc1wiOntcIiRpZFwiOlwiMjM4XCIsXCJGb250U2l6ZVwiOjEzLFwiRm9udE5hbWVcIjpcIkNhbGlicmlcIixcIklzQm9sZFwiOmZhbHN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ixcIkZvbnROYW1lXCI6XCJDYWxpYnJpXCIsXCJJc0JvbGRcIjpmYWxzZSxcIklzSXRhbGljXCI6ZmFsc2UsXCJJc1VuZGVybGluZWRcIjpmYWxzZX0sXCJGb3JlZ3JvdW5kXCI6e1wiJGlkXCI6XCIyNDNcIixcIkNvbG9yXCI6e1wiJGlkXCI6XCIyNDRcIixcIkFcIjoyNTUsXCJSXCI6MTExLFwiR1wiOjExMSxcIkJcIjoxMTF9fSxcIkhvcml6b250YWxBbGlnbm1lbnRcIjowLFwiSXNWaXNpYmxlXCI6dHJ1ZX0sXCJEYXRlRm9ybWF0XCI6e1wiJGlkXCI6XCIyNDVcIixcIkZvcm1hdFN0cmluZ1wiOlwieXl5eV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10sXCJHcmlkbGluZVBhbmVsU3R5bGVcIjp7XCIkaWRcIjpcIjI0N1wiLFwiR3JpZGxpbmVTdHlsZVwiOntcIiRpZFwiOlwiMjQ4XCIsXCJMaW5lQ29sb3JcIjp7XCIkaWRcIjpcIjI0OVwiLFwiQ29sb3JcIjp7XCIkaWRcIjpcIjI1MFwiLFwiQVwiOjM4LFwiUlwiOjkxLFwiR1wiOjE1NSxcIkJcIjoyMTN9fSxcIkxpbmVXZWlnaHRcIjoxLjAsXCJMaW5lVHlwZVwiOjB9LFwiSXNWaXNpYmxlXCI6ZmFsc2V9LFwiQWN0aXZpdHlMaW5lUGFuZWxTdHlsZVwiOntcIiRpZFwiOlwiMjUxXCIsXCJBY3Rpdml0eUxpbmVTdHlsZVwiOntcIiRpZFwiOlwiMjUyXCIsXCJMaW5lQ29sb3JcIjp7XCIkaWRcIjpcIjI1M1wiLFwiQ29sb3JcIjp7XCIkaWRcIjpcIjI1NFwiLFwiQVwiOjM4LFwiUlwiOjkxLFwiR1wiOjE1NSxcIkJcIjoyMTN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MTYsXCJTcGFjaW5nQmVsb3dUaW1lYmFuZFwiOjE2LFwiU3BhY2luZ0Fib3ZlQmV0d2VlblN3aW1sYW5lc0FuZFRhc2tzXCI6MTYsXCJTcGFjaW5nQmVsb3dCZXR3ZWVuU3dpbWxhbmVzQW5kVGFza3NcIjoxNn0sXCJfc2VsZWN0ZWRUaGVtZVByZXNldENvbG9yc1wiOntcIiRpZFwiOlwiMjcyXCIsXCJUZXh0TGlnaHRcIjp7XCIkaWRcIjpcIjI3M1wiLFwiQVwiOjI1NSxcIlJcIjoyNTUsXCJHXCI6MjU1LFwiQlwiOjI1NX0sXCJUZXh0RGFya1wiOntcIiRpZFwiOlwiMjc0XCIsXCJBXCI6MjU1LFwiUlwiOjAsXCJHXCI6MCxcIkJcIjowfSxcIkFjY2VudDFcIjp7XCIkaWRcIjpcIjI3NVwiLFwiQVwiOjI1NSxcIlJcIjoyMzEsXCJHXCI6MjMwLFwiQlwiOjIzMH0sXCJBY2NlbnQyXCI6e1wiJGlkXCI6XCIyNzZcIixcIkFcIjoyNTUsXCJSXCI6MCxcIkdcIjowLFwiQlwiOjB9LFwiQWNjZW50M1wiOntcIiRpZFwiOlwiMjc3XCIsXCJBXCI6MjU1LFwiUlwiOjI1NSxcIkdcIjoyNTUsXCJCXCI6MjU1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MTY1MiIsIkltcGFPcHRpb25zIjp7IiRpZCI6IjE2NTM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ZmFsc2UsIkltcG9ydFR5cGUiOjQsIkZpbGVQYXRoIjoiQzpcXE9mZmljZSBUaW1lbGluZVxcWW91dHViZSB0aW1lbGluZS54bHN4IiwiVGltZUNvbmZpZ3VyYXRpb24iOnsiJGlkIjoiMTY1NCIsIlVzZVRpbWUiOmZhbHNlLCJXb3JrRGF5U3RhcnQiOiIwMDowMDowMCIsIldvcmtEYXlFbmQiOiIyMzo1OTowMCJ9LCJMYXN0VXNlZFRlbXBsYXRlSWQiOiJiYmVmMmFjOC1hYjkxLTQ5YTUtYjAzZC02OTM2YTc1ZjY0NmMiLCJMYXN0VXNlZFRoZW1lRGV0YWlscyI6eyIkaWQiOiIxNjU1IiwiSWQiOiJjMzMwODYzMS1jYWRhLTQ2YzItODllOC1jNjZjODcxYzhmNjciLCJUaXRsZSI6IlVudGl0bGVkIHRoZW1lIiwiQ2F0ZWdvcnkiOjJ9LCJGaXJzdFdlZWtPZlllYXIiOjAsIlBsYWNlTWlsZXN0b25lQXRUaGVCZWdpbm5pbmdPZlRoZURheSI6ZmFsc2UsIkRlcGVuZGVuY3lTY2hlZHVsaW5nU2V0dGluZ3MiOnsiJGlkIjoiMTY1N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fficial launch"/>
  <p:tag name="OTLDATE" val="2005-12-15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2-01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Second most popular social network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3-06-01T23:59:00.0000000"/>
  <p:tag name="OTLMTITLE" val="Shorts &gt;50 billion daily views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2-16T23:59:00.0000000"/>
  <p:tag name="OTLPOSITIONONTASK" val="None"/>
  <p:tag name="OTLRELATEDTASKID" val="00000000-0000-0000-0000-000000000000"/>
  <p:tag name="OTLMTITLE" val="Susan Wojcicki (CEO) steps dow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4-03-01T23:59:00.0000000"/>
  <p:tag name="OTLPOSITIONONTASK" val="None"/>
  <p:tag name="OTLRELATEDTASKID" val="00000000-0000-0000-0000-000000000000"/>
  <p:tag name="OTLMTITLE" val="Focuses on AI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05-02-14T23:59:00.0000000Z"/>
  <p:tag name="OTLTIMEBANDWORKINGDAYS" val="Standard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6.3112582781457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HEIGHT" val="30"/>
  <p:tag name="OTLTIMEBANDSHAPEPADDINGLEFT" val="0"/>
  <p:tag name="OTLTIMEBANDENDDATE" val="2024-03-01T23:59:00.0000000"/>
  <p:tag name="OTLTIMEBANDSHAPETYPE" val="RectangleTimeband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-video ads"/>
  <p:tag name="OTLDATE" val="2007-08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Rentals"/>
  <p:tag name="OTLDATE" val="2010-01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Live"/>
  <p:tag name="OTLDATE" val="2011-12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TV"/>
  <p:tag name="OTLDATE" val="2017-04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ew logo for the first time"/>
  <p:tag name="OTLDATE" val="2017-08-29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ltering launched"/>
  <p:tag name="OTLDATE" val="2006-08-24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's Partner Program"/>
  <p:tag name="OTLDATE" val="2007-05-3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Red"/>
  <p:tag name="OTLDATE" val="2015-10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60 fps videos are introduced"/>
  <p:tag name="OTLDATE" val="2014-06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Vevo (in partnership with Vivendi)"/>
  <p:tag name="OTLDATE" val="2009-04-03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8-09-0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YouTube Red rebranded &#10;as YouTube Premium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reator Studio phased out"/>
  <p:tag name="OTLDATE" val="2019-11-03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headquarters shooting"/>
  <p:tag name="OTLDATE" val="2018-04-03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Go"/>
  <p:tag name="OTLDATE" val="2016-09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Go shutting down"/>
  <p:tag name="OTLDATE" val="2022-08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Video Reach advertising platform"/>
  <p:tag name="OTLDATE" val="2018-10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4-03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Turkey bans YouTube (2nd time)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Handles"/>
  <p:tag name="OTLDATE" val="2022-10-10T23:59:00.0000000"/>
  <p:tag name="OTLPOSITIONONTASK" val="None"/>
  <p:tag name="OTLRELATEDTASKID" val="00000000-0000-0000-0000-00000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Removes dislike count"/>
  <p:tag name="OTLPOSITIONONTASK" val="None"/>
  <p:tag name="OTLRELATEDTASKID" val="00000000-0000-0000-0000-000000000000"/>
  <p:tag name="OTLDATE" val="2020-12-01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3-11-01T23:59:00.0000000"/>
  <p:tag name="OTLPOSITIONONTASK" val="None"/>
  <p:tag name="OTLRELATEDTASKID" val="00000000-0000-0000-0000-000000000000"/>
  <p:tag name="OTLMTITLE" val="Crackdown on &#10;ad blockers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.com registered"/>
  <p:tag name="OTLDATE" val="2005-02-14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abody Award"/>
  <p:tag name="OTLDATE" val="2009-05-1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ys $215 million office park"/>
  <p:tag name="OTLDATE" val="2016-01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rst 1 billion-hit video"/>
  <p:tag name="OTLDATE" val="2012-12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 billion views/day"/>
  <p:tag name="OTLDATE" val="2009-10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quired by Google"/>
  <p:tag name="OTLDATE" val="2006-10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moves categories"/>
  <p:tag name="OTLDATE" val="2020-06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Widescreen</PresentationFormat>
  <Paragraphs>86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2018-02-13T12:01:00Z</dcterms:created>
  <dcterms:modified xsi:type="dcterms:W3CDTF">2024-05-29T13:43:09Z</dcterms:modified>
</cp:coreProperties>
</file>