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  <p:sldId id="262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7A677-9AEB-57F4-CD75-C29940149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D2533-3073-4B94-707D-AB01AACA7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319F0-69E3-E4E7-CF5B-204B0A6F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375C8-7DC6-79A9-6301-72C18EBB4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5548E-AC55-A543-5049-B7D89A58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0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F01B1-46D1-4B01-E9C0-EB636FB7C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A0C9BD-017F-CD41-290F-02E1C5D17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333A6-BB47-A20A-0155-08909318D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65A5C-07FB-3DF9-B5EE-2F623DA59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7CBE7-6E87-CD24-6E53-7C9ED229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1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1BDF35-2F3A-15C6-610E-4A334752A2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8CEAA-0B63-CC99-B9F1-45EC5DA1C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CFDD1-FE67-3941-421D-09BBC67FA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6EE4B-287C-569C-A69E-4D517487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1DB98-80E7-83FC-AD89-1C9CA7972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8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4EE5-E61D-464A-22FF-0E6B97F2C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ED078-750D-6E7E-802B-6A8AAB59B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BB12C-4999-CAC2-792E-586B4CC6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E80E1-791F-7422-2060-200EF153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0694F-0CE5-C2AC-76F2-68E988B7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4EB5C-C495-A806-0DB4-1D8FC8E75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C015C-17DD-5E13-ED7E-0889CD611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23C8D-7699-3FBD-2C7A-E2B1C3310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835B2-888A-56FA-F547-5E30BB7D2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F0B3F-13E6-8760-F78F-BD83C4CD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9887-8662-8D58-0CE7-34E709250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D41D3-608B-71EF-D450-B3A3CE06F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1FBE4-B800-E7CF-D855-CCC8E6B25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01131-A24F-B9C0-03FF-745B55B68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E7C49-EA7B-5861-2EC8-5B38B8E4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3C5A63-5CBF-A045-3FA8-115E76E6D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3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67A8F-B095-A6F1-84E5-F892CBDE8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678CB-9820-35C5-ED2A-F7306916C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2FB08-DD4F-94DF-7491-2A2E1B53C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B79C82-5525-C937-4830-2C331E212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175A5-406C-6686-5AE3-667D5158FA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C71EF5-E786-02F5-D618-05AA7BF58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274D52-99FA-5E19-ADFD-E27E9D9F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EBFB4-241D-0BB1-E84A-027B0983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5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20C20-B444-D380-3CDC-CCD7E6C6E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C4449-B3A2-A271-9411-308A5322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163929-0371-6C16-5565-AF263C4F4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66A97-5D9E-9E64-F09B-2B958943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6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497D77-C350-B4E9-1E8B-D0FBDDDC2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BCE8F-4727-5708-4219-C606847E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6122E-9EC1-96E9-9EEC-6691106ED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7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36AB2-3A2C-8672-13F7-69D02551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EEC60-A9BB-95BD-7262-8B0091709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A69C14-58DB-F6BF-B9C8-A3B3ACCCA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0FEB5-DAAC-08B7-4E04-BD9DFF7CA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1F634-4923-FB50-7496-39F562FF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E3F7B-9024-A9C4-CADF-20F6983E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2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F90CA-B565-0E1E-4E3F-CC1EFBBC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80E172-C613-CA03-0621-8D3D19390C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587B20-1DFF-2F1A-F606-414351020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A761B-2FA4-6069-E155-A87C716ED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6A87C-CBF3-BBC4-185B-EB769926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D9E-A0EF-1551-59F8-49D81C03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2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57B810-4593-4AE9-0C9D-16CFFD3E1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DB408-1760-9C46-C07E-2ADC08609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8DAEB-C4CB-F1DD-8202-58ABAC3FC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0F079-C237-4338-8F50-56C66A6B30C9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26A56-3B84-88BE-83E1-5B8339BDC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147B3-3DBA-051C-C7CD-B4DEF6E8B6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1C0BF-19F1-4031-B3F0-49BCD5843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8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AA85CC8F-FE1C-F860-9C8B-73BB1E960F9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9810" y="0"/>
            <a:ext cx="53923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466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OTLSHAPE_SL_c594e148774440a497da080af40ae46a_BackgroundRectangle">
            <a:extLst>
              <a:ext uri="{FF2B5EF4-FFF2-40B4-BE49-F238E27FC236}">
                <a16:creationId xmlns:a16="http://schemas.microsoft.com/office/drawing/2014/main" id="{B7C25545-7540-69FF-B1AF-07A763EBC9A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449632"/>
            <a:ext cx="11201400" cy="1656334"/>
          </a:xfrm>
          <a:prstGeom prst="rect">
            <a:avLst/>
          </a:prstGeom>
          <a:solidFill>
            <a:srgbClr val="C9C9C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_4c493e502e5646e094f1a32c96e730d4_BackgroundRectangle">
            <a:extLst>
              <a:ext uri="{FF2B5EF4-FFF2-40B4-BE49-F238E27FC236}">
                <a16:creationId xmlns:a16="http://schemas.microsoft.com/office/drawing/2014/main" id="{61FFC092-3FAF-D590-C91A-BBE91E92347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1086585"/>
            <a:ext cx="11201400" cy="279400"/>
          </a:xfrm>
          <a:prstGeom prst="rect">
            <a:avLst/>
          </a:prstGeom>
          <a:solidFill>
            <a:srgbClr val="C9C9C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_29a604981a124821bc2c8a437bb82db8_BackgroundRectangle">
            <a:extLst>
              <a:ext uri="{FF2B5EF4-FFF2-40B4-BE49-F238E27FC236}">
                <a16:creationId xmlns:a16="http://schemas.microsoft.com/office/drawing/2014/main" id="{E3624821-15ED-FD84-45DA-CEB8F2A30BB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072359"/>
            <a:ext cx="11201400" cy="1313773"/>
          </a:xfrm>
          <a:prstGeom prst="rect">
            <a:avLst/>
          </a:prstGeom>
          <a:solidFill>
            <a:srgbClr val="C9C9C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SL_9ed3e98d2d7a4dc7b256c097e4fd0984_BackgroundRectangle">
            <a:extLst>
              <a:ext uri="{FF2B5EF4-FFF2-40B4-BE49-F238E27FC236}">
                <a16:creationId xmlns:a16="http://schemas.microsoft.com/office/drawing/2014/main" id="{DC690DFB-42C2-DC41-4F82-608FA709B12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1429485"/>
            <a:ext cx="11201400" cy="579374"/>
          </a:xfrm>
          <a:prstGeom prst="rect">
            <a:avLst/>
          </a:prstGeom>
          <a:solidFill>
            <a:srgbClr val="C9C9C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TLSHAPE_SL_f8fcb8d155714cf3a2ff93fcf9b1290b_BackgroundRectangle">
            <a:extLst>
              <a:ext uri="{FF2B5EF4-FFF2-40B4-BE49-F238E27FC236}">
                <a16:creationId xmlns:a16="http://schemas.microsoft.com/office/drawing/2014/main" id="{E28D1BFD-C0F8-F75B-E569-FD8C449C8A3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169466"/>
            <a:ext cx="11201400" cy="617474"/>
          </a:xfrm>
          <a:prstGeom prst="rect">
            <a:avLst/>
          </a:prstGeom>
          <a:solidFill>
            <a:srgbClr val="C9C9C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TLSHAPE_SL_fe1025703315491d9416c10ba72c148e_BackgroundRectangle">
            <a:extLst>
              <a:ext uri="{FF2B5EF4-FFF2-40B4-BE49-F238E27FC236}">
                <a16:creationId xmlns:a16="http://schemas.microsoft.com/office/drawing/2014/main" id="{5F5ABE3F-25C7-580C-FF47-0E3BED67A41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850440"/>
            <a:ext cx="11201400" cy="424349"/>
          </a:xfrm>
          <a:prstGeom prst="rect">
            <a:avLst/>
          </a:prstGeom>
          <a:solidFill>
            <a:srgbClr val="C9C9C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TLSHAPE_TB_00000000000000000000000000000000_ScaleContainer">
            <a:extLst>
              <a:ext uri="{FF2B5EF4-FFF2-40B4-BE49-F238E27FC236}">
                <a16:creationId xmlns:a16="http://schemas.microsoft.com/office/drawing/2014/main" id="{BA5B1BD3-E18E-A496-B1B9-0307D644B65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33365" y="502385"/>
            <a:ext cx="103378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_c594e148774440a497da080af40ae46a_HeaderRectangle">
            <a:extLst>
              <a:ext uri="{FF2B5EF4-FFF2-40B4-BE49-F238E27FC236}">
                <a16:creationId xmlns:a16="http://schemas.microsoft.com/office/drawing/2014/main" id="{931C9322-AD14-4431-91DC-6E5E394FFCE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449632"/>
            <a:ext cx="749300" cy="165633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SL_4c493e502e5646e094f1a32c96e730d4_HeaderRectangle">
            <a:extLst>
              <a:ext uri="{FF2B5EF4-FFF2-40B4-BE49-F238E27FC236}">
                <a16:creationId xmlns:a16="http://schemas.microsoft.com/office/drawing/2014/main" id="{1D404C86-09FE-A596-CCA1-0A0F1499C11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1086585"/>
            <a:ext cx="7493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SL_29a604981a124821bc2c8a437bb82db8_HeaderRectangle">
            <a:extLst>
              <a:ext uri="{FF2B5EF4-FFF2-40B4-BE49-F238E27FC236}">
                <a16:creationId xmlns:a16="http://schemas.microsoft.com/office/drawing/2014/main" id="{D257E703-96D7-39B9-A27B-E768C5BB0D4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072359"/>
            <a:ext cx="749300" cy="1313773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OTLSHAPE_SL_9ed3e98d2d7a4dc7b256c097e4fd0984_HeaderRectangle">
            <a:extLst>
              <a:ext uri="{FF2B5EF4-FFF2-40B4-BE49-F238E27FC236}">
                <a16:creationId xmlns:a16="http://schemas.microsoft.com/office/drawing/2014/main" id="{01401BFA-5325-9903-FA21-D1F2CFD73DD6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1429485"/>
            <a:ext cx="749300" cy="5793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TLSHAPE_SL_f8fcb8d155714cf3a2ff93fcf9b1290b_HeaderRectangle">
            <a:extLst>
              <a:ext uri="{FF2B5EF4-FFF2-40B4-BE49-F238E27FC236}">
                <a16:creationId xmlns:a16="http://schemas.microsoft.com/office/drawing/2014/main" id="{6BA5EA30-C257-5F44-B9E0-1159B6B2043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169466"/>
            <a:ext cx="749300" cy="617474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TLSHAPE_SL_fe1025703315491d9416c10ba72c148e_HeaderRectangle">
            <a:extLst>
              <a:ext uri="{FF2B5EF4-FFF2-40B4-BE49-F238E27FC236}">
                <a16:creationId xmlns:a16="http://schemas.microsoft.com/office/drawing/2014/main" id="{48676B66-18A7-3CAD-223C-96A72A37297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850440"/>
            <a:ext cx="749300" cy="42434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8" name="OTLSHAPE_SLT_e8650693dbda444392141013f6389413_Shape">
            <a:extLst>
              <a:ext uri="{FF2B5EF4-FFF2-40B4-BE49-F238E27FC236}">
                <a16:creationId xmlns:a16="http://schemas.microsoft.com/office/drawing/2014/main" id="{95A08FBF-504E-E6C3-A105-B85B3D824355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220178" y="3845787"/>
            <a:ext cx="11557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" name="OTLSHAPE_SLT_603c06f1ca6747758d5cb4cc24c42d5a_Shape">
            <a:extLst>
              <a:ext uri="{FF2B5EF4-FFF2-40B4-BE49-F238E27FC236}">
                <a16:creationId xmlns:a16="http://schemas.microsoft.com/office/drawing/2014/main" id="{94C33246-79BD-265F-A0F6-E56DC42F0A3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2367431" y="4038912"/>
            <a:ext cx="5842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OTLSHAPE_SLT_114a6d82008747569bfc16ae8d7870b8_Shape">
            <a:extLst>
              <a:ext uri="{FF2B5EF4-FFF2-40B4-BE49-F238E27FC236}">
                <a16:creationId xmlns:a16="http://schemas.microsoft.com/office/drawing/2014/main" id="{6AC14C0F-53C1-A618-2488-B9F5B3D7C4F2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941057" y="4232037"/>
            <a:ext cx="11557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OTLSHAPE_SLT_24cc407c38694f82a26220d0fd349727_Shape">
            <a:extLst>
              <a:ext uri="{FF2B5EF4-FFF2-40B4-BE49-F238E27FC236}">
                <a16:creationId xmlns:a16="http://schemas.microsoft.com/office/drawing/2014/main" id="{E7F42F95-779D-F3AC-6D20-5380D87806E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088310" y="4580186"/>
            <a:ext cx="584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0" name="OTLSHAPE_SLT_f9d11923434c4a578ab2f49202dd4b0f_Shape">
            <a:extLst>
              <a:ext uri="{FF2B5EF4-FFF2-40B4-BE49-F238E27FC236}">
                <a16:creationId xmlns:a16="http://schemas.microsoft.com/office/drawing/2014/main" id="{EF6F469B-9B0E-5EDA-5506-FE252849DE2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227870" y="1124685"/>
            <a:ext cx="584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OTLSHAPE_SLT_a355246d0faf453f9ce0327e66efecdf_Shape">
            <a:extLst>
              <a:ext uri="{FF2B5EF4-FFF2-40B4-BE49-F238E27FC236}">
                <a16:creationId xmlns:a16="http://schemas.microsoft.com/office/drawing/2014/main" id="{00097B65-907F-992A-32BF-A3AC3558E80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964133" y="1124685"/>
            <a:ext cx="5842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" name="OTLSHAPE_SLT_8e9ba3fd01ea4b2d852a6cfaa81b31e1_Shape">
            <a:extLst>
              <a:ext uri="{FF2B5EF4-FFF2-40B4-BE49-F238E27FC236}">
                <a16:creationId xmlns:a16="http://schemas.microsoft.com/office/drawing/2014/main" id="{F4E06651-8EB3-6CB7-0712-77353C90388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941057" y="2110459"/>
            <a:ext cx="2921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OTLSHAPE_SLT_171ddad5352c4b9cb60203b76d839c4d_Shape">
            <a:extLst>
              <a:ext uri="{FF2B5EF4-FFF2-40B4-BE49-F238E27FC236}">
                <a16:creationId xmlns:a16="http://schemas.microsoft.com/office/drawing/2014/main" id="{A6791D68-8A85-06E6-FFA1-78D119B24C9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227870" y="2458609"/>
            <a:ext cx="584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0" name="OTLSHAPE_SLT_2e77f4f27fb24397b6f77665c8e2dc77_Shape">
            <a:extLst>
              <a:ext uri="{FF2B5EF4-FFF2-40B4-BE49-F238E27FC236}">
                <a16:creationId xmlns:a16="http://schemas.microsoft.com/office/drawing/2014/main" id="{02CE3249-A636-B9E5-5487-B1AD9A0B6753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088310" y="2458609"/>
            <a:ext cx="11557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2" name="OTLSHAPE_SLT_1811b68055294939aa96cef04d1eb711_Shape">
            <a:extLst>
              <a:ext uri="{FF2B5EF4-FFF2-40B4-BE49-F238E27FC236}">
                <a16:creationId xmlns:a16="http://schemas.microsoft.com/office/drawing/2014/main" id="{EFB6CC51-C1E3-3D6B-EA51-D41F521DE8F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235562" y="2806758"/>
            <a:ext cx="28702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OTLSHAPE_SLT_23cee9cf80a44ac5b107b976e7317f69_Shape">
            <a:extLst>
              <a:ext uri="{FF2B5EF4-FFF2-40B4-BE49-F238E27FC236}">
                <a16:creationId xmlns:a16="http://schemas.microsoft.com/office/drawing/2014/main" id="{7C790A25-9A5E-EE09-FB66-B35E93B53CC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103694" y="2999883"/>
            <a:ext cx="8636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6" name="OTLSHAPE_SLT_990f1c9f48244da5ab928b94de86f9dd_Shape">
            <a:extLst>
              <a:ext uri="{FF2B5EF4-FFF2-40B4-BE49-F238E27FC236}">
                <a16:creationId xmlns:a16="http://schemas.microsoft.com/office/drawing/2014/main" id="{623519EE-46BD-B4A0-43E2-61D874A255B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677320" y="3193007"/>
            <a:ext cx="2921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" name="OTLSHAPE_SLT_90317337ad2342f6bb3f18465df1aa2a_Shape">
            <a:extLst>
              <a:ext uri="{FF2B5EF4-FFF2-40B4-BE49-F238E27FC236}">
                <a16:creationId xmlns:a16="http://schemas.microsoft.com/office/drawing/2014/main" id="{23D53498-7F4C-795C-5327-FF769CB467F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537759" y="1467585"/>
            <a:ext cx="8636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OTLSHAPE_SLT_bf835c31defb47f892c62b9ef00fa3cd_Shape">
            <a:extLst>
              <a:ext uri="{FF2B5EF4-FFF2-40B4-BE49-F238E27FC236}">
                <a16:creationId xmlns:a16="http://schemas.microsoft.com/office/drawing/2014/main" id="{4106EBC9-665C-E35C-4783-9EAB971A364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111385" y="1738222"/>
            <a:ext cx="2921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OTLSHAPE_SLT_7a05572fa4864f53acf577eb9e00af4b_Shape">
            <a:extLst>
              <a:ext uri="{FF2B5EF4-FFF2-40B4-BE49-F238E27FC236}">
                <a16:creationId xmlns:a16="http://schemas.microsoft.com/office/drawing/2014/main" id="{9F64F48B-2C33-6A6E-994F-79D68517EBE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677320" y="4580186"/>
            <a:ext cx="8636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8" name="OTLSHAPE_SLT_1e66e37118f94e609228d2c11108abcd_Shape">
            <a:extLst>
              <a:ext uri="{FF2B5EF4-FFF2-40B4-BE49-F238E27FC236}">
                <a16:creationId xmlns:a16="http://schemas.microsoft.com/office/drawing/2014/main" id="{C64E5D0E-44C9-C128-B362-4CF57F14F63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398199" y="4580186"/>
            <a:ext cx="584200" cy="155025"/>
          </a:xfrm>
          <a:prstGeom prst="roundRect">
            <a:avLst>
              <a:gd name="adj" fmla="val 100000"/>
            </a:avLst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OTLSHAPE_SLT_f893984f20e548d5bba06add1659cd87_Shape">
            <a:extLst>
              <a:ext uri="{FF2B5EF4-FFF2-40B4-BE49-F238E27FC236}">
                <a16:creationId xmlns:a16="http://schemas.microsoft.com/office/drawing/2014/main" id="{53C21DF7-9554-1A56-36DF-E296D1BCB336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088310" y="5207566"/>
            <a:ext cx="1727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" name="OTLSHAPE_SLT_16d786b2610d478480c6a2af9b97db35_Shape">
            <a:extLst>
              <a:ext uri="{FF2B5EF4-FFF2-40B4-BE49-F238E27FC236}">
                <a16:creationId xmlns:a16="http://schemas.microsoft.com/office/drawing/2014/main" id="{001FA9FC-DF79-FCFC-F9F5-C38583B70F28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809188" y="5400691"/>
            <a:ext cx="584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" name="OTLSHAPE_SLT_78ebaf2bbb914873aaffc8d7456db3ee_Shape">
            <a:extLst>
              <a:ext uri="{FF2B5EF4-FFF2-40B4-BE49-F238E27FC236}">
                <a16:creationId xmlns:a16="http://schemas.microsoft.com/office/drawing/2014/main" id="{B467995D-F1B5-E377-A774-FDF2B83578C6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82815" y="5593815"/>
            <a:ext cx="2921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" name="OTLSHAPE_SLT_817b063dd0f74d9abbbc470a764e7a62_Shape">
            <a:extLst>
              <a:ext uri="{FF2B5EF4-FFF2-40B4-BE49-F238E27FC236}">
                <a16:creationId xmlns:a16="http://schemas.microsoft.com/office/drawing/2014/main" id="{DBC11432-8147-59AB-064F-559AEF1ED63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941057" y="5888540"/>
            <a:ext cx="584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8" name="OTLSHAPE_SLT_a222b09b772f4a5386d32de21a03bcd5_Shape">
            <a:extLst>
              <a:ext uri="{FF2B5EF4-FFF2-40B4-BE49-F238E27FC236}">
                <a16:creationId xmlns:a16="http://schemas.microsoft.com/office/drawing/2014/main" id="{15728431-3588-8EB8-7AA2-5BCE48F6585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669628" y="5888540"/>
            <a:ext cx="5842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0" name="OTLSHAPE_SLT_a46d25cc4c434079ab3bb10ddce6401f_Shape">
            <a:extLst>
              <a:ext uri="{FF2B5EF4-FFF2-40B4-BE49-F238E27FC236}">
                <a16:creationId xmlns:a16="http://schemas.microsoft.com/office/drawing/2014/main" id="{731066B6-2FEE-04E9-F2B7-12634F19ACA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243254" y="6081664"/>
            <a:ext cx="1435100" cy="155025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OTLSHAPE_SLM_48558b8576a340fd800d2845a189bba5_Shape">
            <a:extLst>
              <a:ext uri="{FF2B5EF4-FFF2-40B4-BE49-F238E27FC236}">
                <a16:creationId xmlns:a16="http://schemas.microsoft.com/office/drawing/2014/main" id="{3CD9D281-E5E7-97FF-81F5-91FF87D0328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92979" y="3508010"/>
            <a:ext cx="254000" cy="254000"/>
          </a:xfrm>
          <a:prstGeom prst="ellipse">
            <a:avLst/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OTLSHAPE_SLM_9036fe79814f42ef850834bd92ff13cc_Shape">
            <a:extLst>
              <a:ext uri="{FF2B5EF4-FFF2-40B4-BE49-F238E27FC236}">
                <a16:creationId xmlns:a16="http://schemas.microsoft.com/office/drawing/2014/main" id="{ADED0ECC-4CC6-8124-FD67-D1BDAD23BAF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844825" y="4793588"/>
            <a:ext cx="254000" cy="254000"/>
          </a:xfrm>
          <a:prstGeom prst="ellipse">
            <a:avLst/>
          </a:prstGeom>
          <a:solidFill>
            <a:srgbClr val="FDCBD0"/>
          </a:solidFill>
          <a:ln w="14288">
            <a:solidFill>
              <a:srgbClr val="DE32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_c594e148774440a497da080af40ae46a_Header">
            <a:extLst>
              <a:ext uri="{FF2B5EF4-FFF2-40B4-BE49-F238E27FC236}">
                <a16:creationId xmlns:a16="http://schemas.microsoft.com/office/drawing/2014/main" id="{8DC4A4B9-A257-CBC7-ACCF-94416B39BB72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4184771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Frame</a:t>
            </a:r>
          </a:p>
        </p:txBody>
      </p:sp>
      <p:sp>
        <p:nvSpPr>
          <p:cNvPr id="252" name="OTLSHAPE_SL_4c493e502e5646e094f1a32c96e730d4_Header">
            <a:extLst>
              <a:ext uri="{FF2B5EF4-FFF2-40B4-BE49-F238E27FC236}">
                <a16:creationId xmlns:a16="http://schemas.microsoft.com/office/drawing/2014/main" id="{036EC1C7-2928-CE79-C884-A0AFFC1251E7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1133258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Plumbing</a:t>
            </a:r>
          </a:p>
        </p:txBody>
      </p:sp>
      <p:sp>
        <p:nvSpPr>
          <p:cNvPr id="255" name="OTLSHAPE_SL_29a604981a124821bc2c8a437bb82db8_Header">
            <a:extLst>
              <a:ext uri="{FF2B5EF4-FFF2-40B4-BE49-F238E27FC236}">
                <a16:creationId xmlns:a16="http://schemas.microsoft.com/office/drawing/2014/main" id="{25D0F660-275A-D7E7-3A0D-78D9BAE7527C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2636218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Interiors</a:t>
            </a:r>
          </a:p>
        </p:txBody>
      </p:sp>
      <p:sp>
        <p:nvSpPr>
          <p:cNvPr id="364" name="OTLSHAPE_SL_9ed3e98d2d7a4dc7b256c097e4fd0984_Header">
            <a:extLst>
              <a:ext uri="{FF2B5EF4-FFF2-40B4-BE49-F238E27FC236}">
                <a16:creationId xmlns:a16="http://schemas.microsoft.com/office/drawing/2014/main" id="{265E76C9-90BF-4864-11F4-FF9E12F32DFC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162614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Finishing</a:t>
            </a:r>
          </a:p>
        </p:txBody>
      </p:sp>
      <p:sp>
        <p:nvSpPr>
          <p:cNvPr id="367" name="OTLSHAPE_SL_f8fcb8d155714cf3a2ff93fcf9b1290b_Header">
            <a:extLst>
              <a:ext uri="{FF2B5EF4-FFF2-40B4-BE49-F238E27FC236}">
                <a16:creationId xmlns:a16="http://schemas.microsoft.com/office/drawing/2014/main" id="{F27723B1-5FFE-589F-1F2C-AD2BFC190E6C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3500" y="5385176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Exteriors</a:t>
            </a:r>
          </a:p>
        </p:txBody>
      </p:sp>
      <p:sp>
        <p:nvSpPr>
          <p:cNvPr id="370" name="OTLSHAPE_SL_fe1025703315491d9416c10ba72c148e_Header">
            <a:extLst>
              <a:ext uri="{FF2B5EF4-FFF2-40B4-BE49-F238E27FC236}">
                <a16:creationId xmlns:a16="http://schemas.microsoft.com/office/drawing/2014/main" id="{CBFF188A-7727-0A4C-87E7-5AC802C7B6B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5969587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Terrace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9610E89F-3843-9414-5E24-5D12368FFD6E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96865" y="615373"/>
            <a:ext cx="291747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CFB349B1-65DD-1351-3074-7C2509DD6D8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857305" y="615373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212" name="OTLSHAPE_SLM_48558b8576a340fd800d2845a189bba5_Title">
            <a:extLst>
              <a:ext uri="{FF2B5EF4-FFF2-40B4-BE49-F238E27FC236}">
                <a16:creationId xmlns:a16="http://schemas.microsoft.com/office/drawing/2014/main" id="{8BF81B88-6BEC-72E6-5526-033A729D8EC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397779" y="348773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Start</a:t>
            </a:r>
          </a:p>
        </p:txBody>
      </p:sp>
      <p:sp>
        <p:nvSpPr>
          <p:cNvPr id="213" name="OTLSHAPE_SLM_48558b8576a340fd800d2845a189bba5_Date">
            <a:extLst>
              <a:ext uri="{FF2B5EF4-FFF2-40B4-BE49-F238E27FC236}">
                <a16:creationId xmlns:a16="http://schemas.microsoft.com/office/drawing/2014/main" id="{2B5BFA02-BB2A-36AF-90C6-A10AD6BC039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397779" y="3642757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2</a:t>
            </a:r>
          </a:p>
        </p:txBody>
      </p:sp>
      <p:sp>
        <p:nvSpPr>
          <p:cNvPr id="220" name="OTLSHAPE_SLT_e8650693dbda444392141013f6389413_Title">
            <a:extLst>
              <a:ext uri="{FF2B5EF4-FFF2-40B4-BE49-F238E27FC236}">
                <a16:creationId xmlns:a16="http://schemas.microsoft.com/office/drawing/2014/main" id="{6D8395F8-8480-ADA9-51F1-50853513441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468832" y="3845787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Excavation</a:t>
            </a:r>
          </a:p>
        </p:txBody>
      </p:sp>
      <p:sp>
        <p:nvSpPr>
          <p:cNvPr id="221" name="OTLSHAPE_SLT_e8650693dbda444392141013f6389413_Duration">
            <a:extLst>
              <a:ext uri="{FF2B5EF4-FFF2-40B4-BE49-F238E27FC236}">
                <a16:creationId xmlns:a16="http://schemas.microsoft.com/office/drawing/2014/main" id="{35328B8F-4AAE-9B03-E12A-5BB14EC902B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713801" y="384578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4 d</a:t>
            </a:r>
            <a:endParaRPr lang="en-US" sz="10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8" name="OTLSHAPE_SLT_603c06f1ca6747758d5cb4cc24c42d5a_Duration">
            <a:extLst>
              <a:ext uri="{FF2B5EF4-FFF2-40B4-BE49-F238E27FC236}">
                <a16:creationId xmlns:a16="http://schemas.microsoft.com/office/drawing/2014/main" id="{520B11F1-89E3-35FA-47CC-76FC7F3F64FF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574240" y="403891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229" name="OTLSHAPE_SLT_603c06f1ca6747758d5cb4cc24c42d5a_Title">
            <a:extLst>
              <a:ext uri="{FF2B5EF4-FFF2-40B4-BE49-F238E27FC236}">
                <a16:creationId xmlns:a16="http://schemas.microsoft.com/office/drawing/2014/main" id="{3B0616C1-CF10-F48A-3927-E60734BAA028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042458" y="4038912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Foundation</a:t>
            </a:r>
          </a:p>
        </p:txBody>
      </p:sp>
      <p:sp>
        <p:nvSpPr>
          <p:cNvPr id="236" name="OTLSHAPE_SLT_114a6d82008747569bfc16ae8d7870b8_Title">
            <a:extLst>
              <a:ext uri="{FF2B5EF4-FFF2-40B4-BE49-F238E27FC236}">
                <a16:creationId xmlns:a16="http://schemas.microsoft.com/office/drawing/2014/main" id="{481053BD-A627-0CC4-9A74-997E43EC2CF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138911" y="4232037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Wooden frame</a:t>
            </a:r>
          </a:p>
        </p:txBody>
      </p:sp>
      <p:sp>
        <p:nvSpPr>
          <p:cNvPr id="237" name="OTLSHAPE_SLT_114a6d82008747569bfc16ae8d7870b8_Duration">
            <a:extLst>
              <a:ext uri="{FF2B5EF4-FFF2-40B4-BE49-F238E27FC236}">
                <a16:creationId xmlns:a16="http://schemas.microsoft.com/office/drawing/2014/main" id="{018155D2-33E6-F840-7D0C-ABC0BC6E849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434680" y="423203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4 d</a:t>
            </a:r>
          </a:p>
        </p:txBody>
      </p:sp>
      <p:sp>
        <p:nvSpPr>
          <p:cNvPr id="244" name="OTLSHAPE_SLT_24cc407c38694f82a26220d0fd349727_Duration">
            <a:extLst>
              <a:ext uri="{FF2B5EF4-FFF2-40B4-BE49-F238E27FC236}">
                <a16:creationId xmlns:a16="http://schemas.microsoft.com/office/drawing/2014/main" id="{DE0AED0F-3216-58D0-9F66-B2867611B71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295119" y="458018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  <a:endParaRPr lang="en-US" sz="10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5" name="OTLSHAPE_SLT_24cc407c38694f82a26220d0fd349727_Title">
            <a:extLst>
              <a:ext uri="{FF2B5EF4-FFF2-40B4-BE49-F238E27FC236}">
                <a16:creationId xmlns:a16="http://schemas.microsoft.com/office/drawing/2014/main" id="{D2468084-E37D-C452-7E3E-636DDDD06B3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088310" y="4425161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Rough wiring</a:t>
            </a:r>
          </a:p>
        </p:txBody>
      </p:sp>
      <p:sp>
        <p:nvSpPr>
          <p:cNvPr id="269" name="OTLSHAPE_SLT_f9d11923434c4a578ab2f49202dd4b0f_Title">
            <a:extLst>
              <a:ext uri="{FF2B5EF4-FFF2-40B4-BE49-F238E27FC236}">
                <a16:creationId xmlns:a16="http://schemas.microsoft.com/office/drawing/2014/main" id="{FCF81AAC-0BDE-CD8E-EF0A-B4D02DE0421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852097" y="112468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Rough plumbing</a:t>
            </a:r>
          </a:p>
        </p:txBody>
      </p:sp>
      <p:sp>
        <p:nvSpPr>
          <p:cNvPr id="270" name="OTLSHAPE_SLT_f9d11923434c4a578ab2f49202dd4b0f_Duration">
            <a:extLst>
              <a:ext uri="{FF2B5EF4-FFF2-40B4-BE49-F238E27FC236}">
                <a16:creationId xmlns:a16="http://schemas.microsoft.com/office/drawing/2014/main" id="{A88EA400-3184-8F88-CDA8-D8EB7ABD1A8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434680" y="112468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277" name="OTLSHAPE_SLT_a355246d0faf453f9ce0327e66efecdf_Title">
            <a:extLst>
              <a:ext uri="{FF2B5EF4-FFF2-40B4-BE49-F238E27FC236}">
                <a16:creationId xmlns:a16="http://schemas.microsoft.com/office/drawing/2014/main" id="{DB8A7620-1E69-48B5-3881-FB8A9C4347D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639160" y="1124685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Finish plumbing</a:t>
            </a:r>
          </a:p>
        </p:txBody>
      </p:sp>
      <p:sp>
        <p:nvSpPr>
          <p:cNvPr id="278" name="OTLSHAPE_SLT_a355246d0faf453f9ce0327e66efecdf_Duration">
            <a:extLst>
              <a:ext uri="{FF2B5EF4-FFF2-40B4-BE49-F238E27FC236}">
                <a16:creationId xmlns:a16="http://schemas.microsoft.com/office/drawing/2014/main" id="{F101E625-264C-7AAE-2DF3-4FDA4BF255F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9170943" y="112468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288" name="OTLSHAPE_SLT_8e9ba3fd01ea4b2d852a6cfaa81b31e1_Duration">
            <a:extLst>
              <a:ext uri="{FF2B5EF4-FFF2-40B4-BE49-F238E27FC236}">
                <a16:creationId xmlns:a16="http://schemas.microsoft.com/office/drawing/2014/main" id="{F7405C46-40F9-4BC3-3628-870661475BD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004460" y="211045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1 d</a:t>
            </a:r>
          </a:p>
        </p:txBody>
      </p:sp>
      <p:sp>
        <p:nvSpPr>
          <p:cNvPr id="289" name="OTLSHAPE_SLT_8e9ba3fd01ea4b2d852a6cfaa81b31e1_Title">
            <a:extLst>
              <a:ext uri="{FF2B5EF4-FFF2-40B4-BE49-F238E27FC236}">
                <a16:creationId xmlns:a16="http://schemas.microsoft.com/office/drawing/2014/main" id="{71D035B7-0244-1839-1E9E-3BED5D1AF571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836326" y="2110459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Basement plumbing</a:t>
            </a:r>
          </a:p>
        </p:txBody>
      </p:sp>
      <p:sp>
        <p:nvSpPr>
          <p:cNvPr id="296" name="OTLSHAPE_SLT_171ddad5352c4b9cb60203b76d839c4d_Title">
            <a:extLst>
              <a:ext uri="{FF2B5EF4-FFF2-40B4-BE49-F238E27FC236}">
                <a16:creationId xmlns:a16="http://schemas.microsoft.com/office/drawing/2014/main" id="{1E95022B-523D-25CC-5BA0-D960FFD769D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369562" y="2458609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Basement floor</a:t>
            </a:r>
          </a:p>
        </p:txBody>
      </p:sp>
      <p:sp>
        <p:nvSpPr>
          <p:cNvPr id="297" name="OTLSHAPE_SLT_171ddad5352c4b9cb60203b76d839c4d_Duration">
            <a:extLst>
              <a:ext uri="{FF2B5EF4-FFF2-40B4-BE49-F238E27FC236}">
                <a16:creationId xmlns:a16="http://schemas.microsoft.com/office/drawing/2014/main" id="{2CFC6ACB-A1B2-2CAF-AD4E-EC4A0549CFBF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434680" y="245860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304" name="OTLSHAPE_SLT_2e77f4f27fb24397b6f77665c8e2dc77_Title">
            <a:extLst>
              <a:ext uri="{FF2B5EF4-FFF2-40B4-BE49-F238E27FC236}">
                <a16:creationId xmlns:a16="http://schemas.microsoft.com/office/drawing/2014/main" id="{29D740FD-6224-C4D1-AA37-635BD3F105B6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088310" y="2303584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Heating</a:t>
            </a:r>
          </a:p>
        </p:txBody>
      </p:sp>
      <p:sp>
        <p:nvSpPr>
          <p:cNvPr id="305" name="OTLSHAPE_SLT_2e77f4f27fb24397b6f77665c8e2dc77_Duration">
            <a:extLst>
              <a:ext uri="{FF2B5EF4-FFF2-40B4-BE49-F238E27FC236}">
                <a16:creationId xmlns:a16="http://schemas.microsoft.com/office/drawing/2014/main" id="{FEB4CA00-13D3-0219-C168-2E8816DCB31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581932" y="245860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4 d</a:t>
            </a:r>
          </a:p>
        </p:txBody>
      </p:sp>
      <p:sp>
        <p:nvSpPr>
          <p:cNvPr id="312" name="OTLSHAPE_SLT_1811b68055294939aa96cef04d1eb711_Title">
            <a:extLst>
              <a:ext uri="{FF2B5EF4-FFF2-40B4-BE49-F238E27FC236}">
                <a16:creationId xmlns:a16="http://schemas.microsoft.com/office/drawing/2014/main" id="{3DB67E16-EFCF-0306-C3B7-86EFB101B26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235562" y="2651733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Plaster</a:t>
            </a:r>
          </a:p>
        </p:txBody>
      </p:sp>
      <p:sp>
        <p:nvSpPr>
          <p:cNvPr id="313" name="OTLSHAPE_SLT_1811b68055294939aa96cef04d1eb711_Duration">
            <a:extLst>
              <a:ext uri="{FF2B5EF4-FFF2-40B4-BE49-F238E27FC236}">
                <a16:creationId xmlns:a16="http://schemas.microsoft.com/office/drawing/2014/main" id="{672F2901-77BA-88EA-1309-D31A873547D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557430" y="280675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10 d</a:t>
            </a:r>
          </a:p>
        </p:txBody>
      </p:sp>
      <p:sp>
        <p:nvSpPr>
          <p:cNvPr id="320" name="OTLSHAPE_SLT_23cee9cf80a44ac5b107b976e7317f69_Title">
            <a:extLst>
              <a:ext uri="{FF2B5EF4-FFF2-40B4-BE49-F238E27FC236}">
                <a16:creationId xmlns:a16="http://schemas.microsoft.com/office/drawing/2014/main" id="{6540FE69-4038-AE86-0166-619842EE252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014733" y="299988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Finish flooring</a:t>
            </a:r>
          </a:p>
        </p:txBody>
      </p:sp>
      <p:sp>
        <p:nvSpPr>
          <p:cNvPr id="321" name="OTLSHAPE_SLT_23cee9cf80a44ac5b107b976e7317f69_Duration">
            <a:extLst>
              <a:ext uri="{FF2B5EF4-FFF2-40B4-BE49-F238E27FC236}">
                <a16:creationId xmlns:a16="http://schemas.microsoft.com/office/drawing/2014/main" id="{396B6E2F-5399-EEC4-FBAB-9BA9B70CC28C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453910" y="299988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3 d</a:t>
            </a:r>
          </a:p>
        </p:txBody>
      </p:sp>
      <p:sp>
        <p:nvSpPr>
          <p:cNvPr id="328" name="OTLSHAPE_SLT_990f1c9f48244da5ab928b94de86f9dd_Duration">
            <a:extLst>
              <a:ext uri="{FF2B5EF4-FFF2-40B4-BE49-F238E27FC236}">
                <a16:creationId xmlns:a16="http://schemas.microsoft.com/office/drawing/2014/main" id="{FD66631E-FE7E-5E2F-97F2-7800F7F8060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740722" y="319300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1 d</a:t>
            </a:r>
          </a:p>
        </p:txBody>
      </p:sp>
      <p:sp>
        <p:nvSpPr>
          <p:cNvPr id="329" name="OTLSHAPE_SLT_990f1c9f48244da5ab928b94de86f9dd_Title">
            <a:extLst>
              <a:ext uri="{FF2B5EF4-FFF2-40B4-BE49-F238E27FC236}">
                <a16:creationId xmlns:a16="http://schemas.microsoft.com/office/drawing/2014/main" id="{E68C15E9-79EC-06DD-70D5-A8909EF0CF8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014733" y="3193007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Kitchen fixtures</a:t>
            </a:r>
          </a:p>
        </p:txBody>
      </p:sp>
      <p:sp>
        <p:nvSpPr>
          <p:cNvPr id="336" name="OTLSHAPE_SLT_90317337ad2342f6bb3f18465df1aa2a_Title">
            <a:extLst>
              <a:ext uri="{FF2B5EF4-FFF2-40B4-BE49-F238E27FC236}">
                <a16:creationId xmlns:a16="http://schemas.microsoft.com/office/drawing/2014/main" id="{CD022417-BE46-03CA-9A63-0576AF06301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448799" y="146758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2">
                <a:solidFill>
                  <a:schemeClr val="dk1"/>
                </a:solidFill>
                <a:latin typeface="Calibri" panose="020F0502020204030204" pitchFamily="34" charset="0"/>
              </a:rPr>
              <a:t>Paint</a:t>
            </a:r>
          </a:p>
        </p:txBody>
      </p:sp>
      <p:sp>
        <p:nvSpPr>
          <p:cNvPr id="337" name="OTLSHAPE_SLT_90317337ad2342f6bb3f18465df1aa2a_Duration">
            <a:extLst>
              <a:ext uri="{FF2B5EF4-FFF2-40B4-BE49-F238E27FC236}">
                <a16:creationId xmlns:a16="http://schemas.microsoft.com/office/drawing/2014/main" id="{0BCCBF2D-AC14-D9B2-C10E-F07F6DA4F76E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887976" y="146758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3 d</a:t>
            </a:r>
          </a:p>
        </p:txBody>
      </p:sp>
      <p:sp>
        <p:nvSpPr>
          <p:cNvPr id="344" name="OTLSHAPE_SLT_bf835c31defb47f892c62b9ef00fa3cd_Duration">
            <a:extLst>
              <a:ext uri="{FF2B5EF4-FFF2-40B4-BE49-F238E27FC236}">
                <a16:creationId xmlns:a16="http://schemas.microsoft.com/office/drawing/2014/main" id="{421C90A8-7F52-87B4-64E0-107BE8D1514B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0174788" y="173822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1 d</a:t>
            </a:r>
          </a:p>
        </p:txBody>
      </p:sp>
      <p:sp>
        <p:nvSpPr>
          <p:cNvPr id="345" name="OTLSHAPE_SLT_bf835c31defb47f892c62b9ef00fa3cd_Title">
            <a:extLst>
              <a:ext uri="{FF2B5EF4-FFF2-40B4-BE49-F238E27FC236}">
                <a16:creationId xmlns:a16="http://schemas.microsoft.com/office/drawing/2014/main" id="{4934B063-3D9E-E3CB-611A-F0655BD7D9E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0448799" y="1660710"/>
            <a:ext cx="787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Finish </a:t>
            </a:r>
            <a:b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electrical work</a:t>
            </a:r>
          </a:p>
        </p:txBody>
      </p:sp>
      <p:sp>
        <p:nvSpPr>
          <p:cNvPr id="352" name="OTLSHAPE_SLT_7a05572fa4864f53acf577eb9e00af4b_Title">
            <a:extLst>
              <a:ext uri="{FF2B5EF4-FFF2-40B4-BE49-F238E27FC236}">
                <a16:creationId xmlns:a16="http://schemas.microsoft.com/office/drawing/2014/main" id="{5041505C-8B54-B0C0-2319-1E15E4AFC3B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677320" y="4425161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Finish carpentry</a:t>
            </a:r>
          </a:p>
        </p:txBody>
      </p:sp>
      <p:sp>
        <p:nvSpPr>
          <p:cNvPr id="353" name="OTLSHAPE_SLT_7a05572fa4864f53acf577eb9e00af4b_Duration">
            <a:extLst>
              <a:ext uri="{FF2B5EF4-FFF2-40B4-BE49-F238E27FC236}">
                <a16:creationId xmlns:a16="http://schemas.microsoft.com/office/drawing/2014/main" id="{B66B0773-B4B5-632A-6828-7628A20D1FE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027536" y="458018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3 d</a:t>
            </a:r>
          </a:p>
        </p:txBody>
      </p:sp>
      <p:sp>
        <p:nvSpPr>
          <p:cNvPr id="360" name="OTLSHAPE_SLT_1e66e37118f94e609228d2c11108abcd_Title">
            <a:extLst>
              <a:ext uri="{FF2B5EF4-FFF2-40B4-BE49-F238E27FC236}">
                <a16:creationId xmlns:a16="http://schemas.microsoft.com/office/drawing/2014/main" id="{40019BF8-5C4C-CDCD-44FC-6FA2560F754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398199" y="4425161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Varnish floors</a:t>
            </a:r>
          </a:p>
        </p:txBody>
      </p:sp>
      <p:sp>
        <p:nvSpPr>
          <p:cNvPr id="361" name="OTLSHAPE_SLT_1e66e37118f94e609228d2c11108abcd_Duration">
            <a:extLst>
              <a:ext uri="{FF2B5EF4-FFF2-40B4-BE49-F238E27FC236}">
                <a16:creationId xmlns:a16="http://schemas.microsoft.com/office/drawing/2014/main" id="{A37F3A4C-EB38-631A-41C0-99697DEDBE0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605008" y="458018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383" name="OTLSHAPE_SLT_f893984f20e548d5bba06add1659cd87_Title">
            <a:extLst>
              <a:ext uri="{FF2B5EF4-FFF2-40B4-BE49-F238E27FC236}">
                <a16:creationId xmlns:a16="http://schemas.microsoft.com/office/drawing/2014/main" id="{2BA9ACB1-F102-C570-BAA7-71B83738834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859789" y="5207566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Brickwork</a:t>
            </a:r>
          </a:p>
        </p:txBody>
      </p:sp>
      <p:sp>
        <p:nvSpPr>
          <p:cNvPr id="384" name="OTLSHAPE_SLT_f893984f20e548d5bba06add1659cd87_Duration">
            <a:extLst>
              <a:ext uri="{FF2B5EF4-FFF2-40B4-BE49-F238E27FC236}">
                <a16:creationId xmlns:a16="http://schemas.microsoft.com/office/drawing/2014/main" id="{433EFB0B-4A26-612D-1D77-9C3690EA4921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868745" y="520756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6 d</a:t>
            </a:r>
          </a:p>
        </p:txBody>
      </p:sp>
      <p:sp>
        <p:nvSpPr>
          <p:cNvPr id="391" name="OTLSHAPE_SLT_16d786b2610d478480c6a2af9b97db35_Title">
            <a:extLst>
              <a:ext uri="{FF2B5EF4-FFF2-40B4-BE49-F238E27FC236}">
                <a16:creationId xmlns:a16="http://schemas.microsoft.com/office/drawing/2014/main" id="{32D24240-1EFF-1697-B0BE-08D762A625BC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433415" y="5400691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Finish roofing </a:t>
            </a:r>
          </a:p>
        </p:txBody>
      </p:sp>
      <p:sp>
        <p:nvSpPr>
          <p:cNvPr id="392" name="OTLSHAPE_SLT_16d786b2610d478480c6a2af9b97db35_Duration">
            <a:extLst>
              <a:ext uri="{FF2B5EF4-FFF2-40B4-BE49-F238E27FC236}">
                <a16:creationId xmlns:a16="http://schemas.microsoft.com/office/drawing/2014/main" id="{C7AFE17F-EAB3-5A2E-3B9A-2090673F059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015998" y="5400691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399" name="OTLSHAPE_SLT_78ebaf2bbb914873aaffc8d7456db3ee_Title">
            <a:extLst>
              <a:ext uri="{FF2B5EF4-FFF2-40B4-BE49-F238E27FC236}">
                <a16:creationId xmlns:a16="http://schemas.microsoft.com/office/drawing/2014/main" id="{5211D9FE-71A2-206B-D825-2104854DE64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720229" y="55938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2">
                <a:solidFill>
                  <a:schemeClr val="dk1"/>
                </a:solidFill>
                <a:latin typeface="Calibri" panose="020F0502020204030204" pitchFamily="34" charset="0"/>
              </a:rPr>
              <a:t>Gutters</a:t>
            </a:r>
          </a:p>
        </p:txBody>
      </p:sp>
      <p:sp>
        <p:nvSpPr>
          <p:cNvPr id="400" name="OTLSHAPE_SLT_78ebaf2bbb914873aaffc8d7456db3ee_Duration">
            <a:extLst>
              <a:ext uri="{FF2B5EF4-FFF2-40B4-BE49-F238E27FC236}">
                <a16:creationId xmlns:a16="http://schemas.microsoft.com/office/drawing/2014/main" id="{20E3FBB9-43DB-8580-CCC0-DADED81DE18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446218" y="559381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1 d</a:t>
            </a:r>
          </a:p>
        </p:txBody>
      </p:sp>
      <p:sp>
        <p:nvSpPr>
          <p:cNvPr id="410" name="OTLSHAPE_SLT_817b063dd0f74d9abbbc470a764e7a62_Title">
            <a:extLst>
              <a:ext uri="{FF2B5EF4-FFF2-40B4-BE49-F238E27FC236}">
                <a16:creationId xmlns:a16="http://schemas.microsoft.com/office/drawing/2014/main" id="{0830EFE3-0B7C-3EE9-7D45-A28056C339B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565284" y="5888540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Storm drains</a:t>
            </a:r>
          </a:p>
        </p:txBody>
      </p:sp>
      <p:sp>
        <p:nvSpPr>
          <p:cNvPr id="411" name="OTLSHAPE_SLT_817b063dd0f74d9abbbc470a764e7a62_Duration">
            <a:extLst>
              <a:ext uri="{FF2B5EF4-FFF2-40B4-BE49-F238E27FC236}">
                <a16:creationId xmlns:a16="http://schemas.microsoft.com/office/drawing/2014/main" id="{AC7A2323-7598-B1BB-47F6-58C11D0A5B6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147867" y="5888540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418" name="OTLSHAPE_SLT_a222b09b772f4a5386d32de21a03bcd5_Title">
            <a:extLst>
              <a:ext uri="{FF2B5EF4-FFF2-40B4-BE49-F238E27FC236}">
                <a16:creationId xmlns:a16="http://schemas.microsoft.com/office/drawing/2014/main" id="{D794AB5D-C3CE-2E8A-AAE6-B8905905D57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293855" y="588854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Grading</a:t>
            </a:r>
          </a:p>
        </p:txBody>
      </p:sp>
      <p:sp>
        <p:nvSpPr>
          <p:cNvPr id="419" name="OTLSHAPE_SLT_a222b09b772f4a5386d32de21a03bcd5_Duration">
            <a:extLst>
              <a:ext uri="{FF2B5EF4-FFF2-40B4-BE49-F238E27FC236}">
                <a16:creationId xmlns:a16="http://schemas.microsoft.com/office/drawing/2014/main" id="{C485FDFE-9539-3A52-B06B-CFD9B9C7DA4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876438" y="5888540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2 d</a:t>
            </a:r>
          </a:p>
        </p:txBody>
      </p:sp>
      <p:sp>
        <p:nvSpPr>
          <p:cNvPr id="426" name="OTLSHAPE_SLT_a46d25cc4c434079ab3bb10ddce6401f_Title">
            <a:extLst>
              <a:ext uri="{FF2B5EF4-FFF2-40B4-BE49-F238E27FC236}">
                <a16:creationId xmlns:a16="http://schemas.microsoft.com/office/drawing/2014/main" id="{887ED100-D28C-7D2C-E8D3-612F3305C8E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8727921" y="6081664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Landscaping</a:t>
            </a:r>
          </a:p>
        </p:txBody>
      </p:sp>
      <p:sp>
        <p:nvSpPr>
          <p:cNvPr id="427" name="OTLSHAPE_SLT_a46d25cc4c434079ab3bb10ddce6401f_Duration">
            <a:extLst>
              <a:ext uri="{FF2B5EF4-FFF2-40B4-BE49-F238E27FC236}">
                <a16:creationId xmlns:a16="http://schemas.microsoft.com/office/drawing/2014/main" id="{70212502-D7BB-D23D-8F91-4A116076600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880283" y="6081664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5 d</a:t>
            </a:r>
          </a:p>
        </p:txBody>
      </p:sp>
      <p:sp>
        <p:nvSpPr>
          <p:cNvPr id="428" name="OTLSHAPE_TB_00000000000000000000000000000000_TimescaleInterval3">
            <a:extLst>
              <a:ext uri="{FF2B5EF4-FFF2-40B4-BE49-F238E27FC236}">
                <a16:creationId xmlns:a16="http://schemas.microsoft.com/office/drawing/2014/main" id="{A3FFFDD1-B2A9-D742-B479-62A6332ACAF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717744" y="615373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429" name="OTLSHAPE_TB_00000000000000000000000000000000_TimescaleInterval4">
            <a:extLst>
              <a:ext uri="{FF2B5EF4-FFF2-40B4-BE49-F238E27FC236}">
                <a16:creationId xmlns:a16="http://schemas.microsoft.com/office/drawing/2014/main" id="{71EFB60F-C947-38AA-CDD2-25D03097017A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578184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430" name="OTLSHAPE_TB_00000000000000000000000000000000_TimescaleInterval5">
            <a:extLst>
              <a:ext uri="{FF2B5EF4-FFF2-40B4-BE49-F238E27FC236}">
                <a16:creationId xmlns:a16="http://schemas.microsoft.com/office/drawing/2014/main" id="{59D3825C-30C0-9416-FB35-E2D80EFD8B9F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438623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431" name="OTLSHAPE_TB_00000000000000000000000000000000_TimescaleInterval6">
            <a:extLst>
              <a:ext uri="{FF2B5EF4-FFF2-40B4-BE49-F238E27FC236}">
                <a16:creationId xmlns:a16="http://schemas.microsoft.com/office/drawing/2014/main" id="{E63DDDB9-40C1-E1FE-B0C5-242B6A9C051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299062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432" name="OTLSHAPE_TB_00000000000000000000000000000000_TimescaleInterval7">
            <a:extLst>
              <a:ext uri="{FF2B5EF4-FFF2-40B4-BE49-F238E27FC236}">
                <a16:creationId xmlns:a16="http://schemas.microsoft.com/office/drawing/2014/main" id="{7708712B-942E-2F6B-A03E-461D0A028C7F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159502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457" name="OTLSHAPE_TB_00000000000000000000000000000000_TimescaleInterval8">
            <a:extLst>
              <a:ext uri="{FF2B5EF4-FFF2-40B4-BE49-F238E27FC236}">
                <a16:creationId xmlns:a16="http://schemas.microsoft.com/office/drawing/2014/main" id="{D477D7A9-D7E4-05F4-E11C-F046B0F4760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019941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458" name="OTLSHAPE_TB_00000000000000000000000000000000_TimescaleInterval9">
            <a:extLst>
              <a:ext uri="{FF2B5EF4-FFF2-40B4-BE49-F238E27FC236}">
                <a16:creationId xmlns:a16="http://schemas.microsoft.com/office/drawing/2014/main" id="{7C611CDF-87DF-C659-239F-DD2600BB9F1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880380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459" name="OTLSHAPE_TB_00000000000000000000000000000000_TimescaleInterval10">
            <a:extLst>
              <a:ext uri="{FF2B5EF4-FFF2-40B4-BE49-F238E27FC236}">
                <a16:creationId xmlns:a16="http://schemas.microsoft.com/office/drawing/2014/main" id="{AEA67BA0-DCF2-1A4D-841D-79844229A31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740820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28</a:t>
            </a:r>
          </a:p>
        </p:txBody>
      </p:sp>
      <p:sp>
        <p:nvSpPr>
          <p:cNvPr id="460" name="OTLSHAPE_TB_00000000000000000000000000000000_TimescaleInterval11">
            <a:extLst>
              <a:ext uri="{FF2B5EF4-FFF2-40B4-BE49-F238E27FC236}">
                <a16:creationId xmlns:a16="http://schemas.microsoft.com/office/drawing/2014/main" id="{264A6E70-DBA9-C360-5AA4-AB9E87D182B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601259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461" name="OTLSHAPE_TB_00000000000000000000000000000000_TimescaleInterval12">
            <a:extLst>
              <a:ext uri="{FF2B5EF4-FFF2-40B4-BE49-F238E27FC236}">
                <a16:creationId xmlns:a16="http://schemas.microsoft.com/office/drawing/2014/main" id="{548A04C5-5B00-A116-2FDE-231819FD80E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461699" y="615373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463" name="OTLSHAPE_SLM_9036fe79814f42ef850834bd92ff13cc_Title">
            <a:extLst>
              <a:ext uri="{FF2B5EF4-FFF2-40B4-BE49-F238E27FC236}">
                <a16:creationId xmlns:a16="http://schemas.microsoft.com/office/drawing/2014/main" id="{3C6785F2-459F-0C2F-658A-1193C0C1F47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1149625" y="4773311"/>
            <a:ext cx="20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End</a:t>
            </a:r>
          </a:p>
        </p:txBody>
      </p:sp>
      <p:sp>
        <p:nvSpPr>
          <p:cNvPr id="464" name="OTLSHAPE_SLM_9036fe79814f42ef850834bd92ff13cc_Date">
            <a:extLst>
              <a:ext uri="{FF2B5EF4-FFF2-40B4-BE49-F238E27FC236}">
                <a16:creationId xmlns:a16="http://schemas.microsoft.com/office/drawing/2014/main" id="{9BE1953F-5F8B-CBD3-BA41-855EEFA56CB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1149625" y="4928335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2"/>
                </a:solidFill>
                <a:latin typeface="Calibri" panose="020F0502020204030204" pitchFamily="34" charset="0"/>
              </a:rPr>
              <a:t>May 7</a:t>
            </a:r>
          </a:p>
        </p:txBody>
      </p:sp>
      <p:cxnSp>
        <p:nvCxnSpPr>
          <p:cNvPr id="499" name="OTLSHAPE_TB_00000000000000000000000000000000_Separator1">
            <a:extLst>
              <a:ext uri="{FF2B5EF4-FFF2-40B4-BE49-F238E27FC236}">
                <a16:creationId xmlns:a16="http://schemas.microsoft.com/office/drawing/2014/main" id="{0E345233-AF2A-CA1C-4243-5C9840F6E572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1793801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OTLSHAPE_TB_00000000000000000000000000000000_Separator2">
            <a:extLst>
              <a:ext uri="{FF2B5EF4-FFF2-40B4-BE49-F238E27FC236}">
                <a16:creationId xmlns:a16="http://schemas.microsoft.com/office/drawing/2014/main" id="{E9121A4B-454D-1C28-D088-3C3F34418D12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2654241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OTLSHAPE_TB_00000000000000000000000000000000_Separator3">
            <a:extLst>
              <a:ext uri="{FF2B5EF4-FFF2-40B4-BE49-F238E27FC236}">
                <a16:creationId xmlns:a16="http://schemas.microsoft.com/office/drawing/2014/main" id="{DB482B0D-ECC7-D224-435A-62D4DC333BE3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3514680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2" name="OTLSHAPE_TB_00000000000000000000000000000000_Separator4">
            <a:extLst>
              <a:ext uri="{FF2B5EF4-FFF2-40B4-BE49-F238E27FC236}">
                <a16:creationId xmlns:a16="http://schemas.microsoft.com/office/drawing/2014/main" id="{A9357DE4-C5D3-A140-2FCB-0E85132F2761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4375119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3" name="OTLSHAPE_TB_00000000000000000000000000000000_Separator5">
            <a:extLst>
              <a:ext uri="{FF2B5EF4-FFF2-40B4-BE49-F238E27FC236}">
                <a16:creationId xmlns:a16="http://schemas.microsoft.com/office/drawing/2014/main" id="{99E315C3-F346-BDF9-DFA1-8C71C32B2F36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5235559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OTLSHAPE_TB_00000000000000000000000000000000_Separator6">
            <a:extLst>
              <a:ext uri="{FF2B5EF4-FFF2-40B4-BE49-F238E27FC236}">
                <a16:creationId xmlns:a16="http://schemas.microsoft.com/office/drawing/2014/main" id="{F3A3F6B9-EC90-F3ED-03D4-64D599A15D81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6095998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OTLSHAPE_TB_00000000000000000000000000000000_Separator7">
            <a:extLst>
              <a:ext uri="{FF2B5EF4-FFF2-40B4-BE49-F238E27FC236}">
                <a16:creationId xmlns:a16="http://schemas.microsoft.com/office/drawing/2014/main" id="{3B477108-6D9C-A73E-77E9-0D3644E821EE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6956437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OTLSHAPE_TB_00000000000000000000000000000000_Separator8">
            <a:extLst>
              <a:ext uri="{FF2B5EF4-FFF2-40B4-BE49-F238E27FC236}">
                <a16:creationId xmlns:a16="http://schemas.microsoft.com/office/drawing/2014/main" id="{DB6C6B08-7D06-E8B0-65CC-C52A5E778543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7816877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" name="OTLSHAPE_TB_00000000000000000000000000000000_Separator9">
            <a:extLst>
              <a:ext uri="{FF2B5EF4-FFF2-40B4-BE49-F238E27FC236}">
                <a16:creationId xmlns:a16="http://schemas.microsoft.com/office/drawing/2014/main" id="{111F071C-55C1-29A1-8C50-CAA1E9C7A53D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8677317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" name="OTLSHAPE_TB_00000000000000000000000000000000_Separator10">
            <a:extLst>
              <a:ext uri="{FF2B5EF4-FFF2-40B4-BE49-F238E27FC236}">
                <a16:creationId xmlns:a16="http://schemas.microsoft.com/office/drawing/2014/main" id="{B44C254F-C819-1179-30EC-44D31F3D7353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9537756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" name="OTLSHAPE_TB_00000000000000000000000000000000_Separator11">
            <a:extLst>
              <a:ext uri="{FF2B5EF4-FFF2-40B4-BE49-F238E27FC236}">
                <a16:creationId xmlns:a16="http://schemas.microsoft.com/office/drawing/2014/main" id="{F03839E4-51FC-8DD6-8259-9898D2227721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10398196" y="565885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OTLSHAPE_D_6515f6b2c46e4cdfbb359c7a857ed4ea_Line">
            <a:extLst>
              <a:ext uri="{FF2B5EF4-FFF2-40B4-BE49-F238E27FC236}">
                <a16:creationId xmlns:a16="http://schemas.microsoft.com/office/drawing/2014/main" id="{C6CBB288-F888-3125-3806-9EA1D70A1AC8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1116835" y="3762010"/>
            <a:ext cx="103344" cy="161291"/>
          </a:xfrm>
          <a:custGeom>
            <a:avLst/>
            <a:gdLst/>
            <a:ahLst/>
            <a:cxnLst/>
            <a:rect l="0" t="0" r="0" b="0"/>
            <a:pathLst>
              <a:path w="103344" h="161291">
                <a:moveTo>
                  <a:pt x="103144" y="0"/>
                </a:moveTo>
                <a:lnTo>
                  <a:pt x="103144" y="52027"/>
                </a:lnTo>
                <a:lnTo>
                  <a:pt x="0" y="52027"/>
                </a:lnTo>
                <a:lnTo>
                  <a:pt x="0" y="161290"/>
                </a:lnTo>
                <a:lnTo>
                  <a:pt x="103343" y="16129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D_9c440dd648f74b02b2517ce36c5f7a85_Line">
            <a:extLst>
              <a:ext uri="{FF2B5EF4-FFF2-40B4-BE49-F238E27FC236}">
                <a16:creationId xmlns:a16="http://schemas.microsoft.com/office/drawing/2014/main" id="{12D15393-BBAE-5BB3-A3E0-36BB78D40158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2264087" y="3923300"/>
            <a:ext cx="160296" cy="193125"/>
          </a:xfrm>
          <a:custGeom>
            <a:avLst/>
            <a:gdLst/>
            <a:ahLst/>
            <a:cxnLst/>
            <a:rect l="0" t="0" r="0" b="0"/>
            <a:pathLst>
              <a:path w="160296" h="193125">
                <a:moveTo>
                  <a:pt x="103145" y="0"/>
                </a:moveTo>
                <a:lnTo>
                  <a:pt x="160295" y="0"/>
                </a:lnTo>
                <a:lnTo>
                  <a:pt x="160295" y="96562"/>
                </a:lnTo>
                <a:lnTo>
                  <a:pt x="0" y="96562"/>
                </a:lnTo>
                <a:lnTo>
                  <a:pt x="0" y="193124"/>
                </a:lnTo>
                <a:lnTo>
                  <a:pt x="103344" y="193124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D_d3248c4d170e471096babb8a6cdf8a59_Line">
            <a:extLst>
              <a:ext uri="{FF2B5EF4-FFF2-40B4-BE49-F238E27FC236}">
                <a16:creationId xmlns:a16="http://schemas.microsoft.com/office/drawing/2014/main" id="{9FA5A04C-EBA4-E9EE-CD49-756A4781153A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2837713" y="4116424"/>
            <a:ext cx="160296" cy="193126"/>
          </a:xfrm>
          <a:custGeom>
            <a:avLst/>
            <a:gdLst/>
            <a:ahLst/>
            <a:cxnLst/>
            <a:rect l="0" t="0" r="0" b="0"/>
            <a:pathLst>
              <a:path w="160296" h="193126">
                <a:moveTo>
                  <a:pt x="103145" y="0"/>
                </a:moveTo>
                <a:lnTo>
                  <a:pt x="160295" y="0"/>
                </a:lnTo>
                <a:lnTo>
                  <a:pt x="160295" y="96563"/>
                </a:lnTo>
                <a:lnTo>
                  <a:pt x="0" y="96563"/>
                </a:lnTo>
                <a:lnTo>
                  <a:pt x="0" y="193125"/>
                </a:lnTo>
                <a:lnTo>
                  <a:pt x="103344" y="193125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D_170c44535fde4296879acdbc88abe479_Line">
            <a:extLst>
              <a:ext uri="{FF2B5EF4-FFF2-40B4-BE49-F238E27FC236}">
                <a16:creationId xmlns:a16="http://schemas.microsoft.com/office/drawing/2014/main" id="{32789914-9FD8-A392-D155-AE11F4CCC6CD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3984966" y="2536121"/>
            <a:ext cx="103345" cy="1695917"/>
          </a:xfrm>
          <a:custGeom>
            <a:avLst/>
            <a:gdLst/>
            <a:ahLst/>
            <a:cxnLst/>
            <a:rect l="0" t="0" r="0" b="0"/>
            <a:pathLst>
              <a:path w="103345" h="1695917">
                <a:moveTo>
                  <a:pt x="25632" y="1695916"/>
                </a:moveTo>
                <a:lnTo>
                  <a:pt x="25632" y="1676866"/>
                </a:lnTo>
                <a:lnTo>
                  <a:pt x="0" y="1676866"/>
                </a:lnTo>
                <a:lnTo>
                  <a:pt x="0" y="0"/>
                </a:lnTo>
                <a:lnTo>
                  <a:pt x="103344" y="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D_a1438ce2c36145f899e771b57335bba2_Line">
            <a:extLst>
              <a:ext uri="{FF2B5EF4-FFF2-40B4-BE49-F238E27FC236}">
                <a16:creationId xmlns:a16="http://schemas.microsoft.com/office/drawing/2014/main" id="{79AF9AD4-D739-3965-A365-25DC367D3C10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5132219" y="2536121"/>
            <a:ext cx="160295" cy="348150"/>
          </a:xfrm>
          <a:custGeom>
            <a:avLst/>
            <a:gdLst/>
            <a:ahLst/>
            <a:cxnLst/>
            <a:rect l="0" t="0" r="0" b="0"/>
            <a:pathLst>
              <a:path w="160295" h="348150">
                <a:moveTo>
                  <a:pt x="103144" y="0"/>
                </a:moveTo>
                <a:lnTo>
                  <a:pt x="160294" y="0"/>
                </a:lnTo>
                <a:lnTo>
                  <a:pt x="160294" y="96562"/>
                </a:lnTo>
                <a:lnTo>
                  <a:pt x="0" y="96562"/>
                </a:lnTo>
                <a:lnTo>
                  <a:pt x="0" y="348149"/>
                </a:lnTo>
                <a:lnTo>
                  <a:pt x="103343" y="348149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TLSHAPE_D_784bb339489749498467703fd62db448_Line">
            <a:extLst>
              <a:ext uri="{FF2B5EF4-FFF2-40B4-BE49-F238E27FC236}">
                <a16:creationId xmlns:a16="http://schemas.microsoft.com/office/drawing/2014/main" id="{A85A957E-C65E-53FF-A395-629CED0C9B2E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8000350" y="2884270"/>
            <a:ext cx="160296" cy="193126"/>
          </a:xfrm>
          <a:custGeom>
            <a:avLst/>
            <a:gdLst/>
            <a:ahLst/>
            <a:cxnLst/>
            <a:rect l="0" t="0" r="0" b="0"/>
            <a:pathLst>
              <a:path w="160296" h="193126">
                <a:moveTo>
                  <a:pt x="103145" y="0"/>
                </a:moveTo>
                <a:lnTo>
                  <a:pt x="160295" y="0"/>
                </a:lnTo>
                <a:lnTo>
                  <a:pt x="160295" y="96563"/>
                </a:lnTo>
                <a:lnTo>
                  <a:pt x="0" y="96563"/>
                </a:lnTo>
                <a:lnTo>
                  <a:pt x="0" y="193125"/>
                </a:lnTo>
                <a:lnTo>
                  <a:pt x="103344" y="193125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D_b1ca466fca8e4b7d849892477da29ed6_Line">
            <a:extLst>
              <a:ext uri="{FF2B5EF4-FFF2-40B4-BE49-F238E27FC236}">
                <a16:creationId xmlns:a16="http://schemas.microsoft.com/office/drawing/2014/main" id="{CA691992-E039-D1B0-1E00-4F206E078137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8860789" y="1202198"/>
            <a:ext cx="103345" cy="1797686"/>
          </a:xfrm>
          <a:custGeom>
            <a:avLst/>
            <a:gdLst/>
            <a:ahLst/>
            <a:cxnLst/>
            <a:rect l="0" t="0" r="0" b="0"/>
            <a:pathLst>
              <a:path w="103345" h="1797686">
                <a:moveTo>
                  <a:pt x="25632" y="1797685"/>
                </a:moveTo>
                <a:lnTo>
                  <a:pt x="25632" y="1778635"/>
                </a:lnTo>
                <a:lnTo>
                  <a:pt x="0" y="1778635"/>
                </a:lnTo>
                <a:lnTo>
                  <a:pt x="0" y="0"/>
                </a:lnTo>
                <a:lnTo>
                  <a:pt x="103344" y="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D_5f0d0ce9bb664260ba9f21afd61d3ef1_Line">
            <a:extLst>
              <a:ext uri="{FF2B5EF4-FFF2-40B4-BE49-F238E27FC236}">
                <a16:creationId xmlns:a16="http://schemas.microsoft.com/office/drawing/2014/main" id="{7EE596C1-11FE-058C-3F1C-0E1BD908B451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9434416" y="1202198"/>
            <a:ext cx="160295" cy="342901"/>
          </a:xfrm>
          <a:custGeom>
            <a:avLst/>
            <a:gdLst/>
            <a:ahLst/>
            <a:cxnLst/>
            <a:rect l="0" t="0" r="0" b="0"/>
            <a:pathLst>
              <a:path w="160295" h="342901">
                <a:moveTo>
                  <a:pt x="103144" y="0"/>
                </a:moveTo>
                <a:lnTo>
                  <a:pt x="160294" y="0"/>
                </a:lnTo>
                <a:lnTo>
                  <a:pt x="160294" y="120650"/>
                </a:lnTo>
                <a:lnTo>
                  <a:pt x="0" y="120650"/>
                </a:lnTo>
                <a:lnTo>
                  <a:pt x="0" y="342900"/>
                </a:lnTo>
                <a:lnTo>
                  <a:pt x="103343" y="34290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D_6689ce40430244988b415117296bfcf4_Line">
            <a:extLst>
              <a:ext uri="{FF2B5EF4-FFF2-40B4-BE49-F238E27FC236}">
                <a16:creationId xmlns:a16="http://schemas.microsoft.com/office/drawing/2014/main" id="{6FB20971-B83B-27B4-53C7-508CCA4DC78E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0294855" y="1622610"/>
            <a:ext cx="103345" cy="3035089"/>
          </a:xfrm>
          <a:custGeom>
            <a:avLst/>
            <a:gdLst/>
            <a:ahLst/>
            <a:cxnLst/>
            <a:rect l="0" t="0" r="0" b="0"/>
            <a:pathLst>
              <a:path w="103345" h="3035089">
                <a:moveTo>
                  <a:pt x="25632" y="0"/>
                </a:moveTo>
                <a:lnTo>
                  <a:pt x="25632" y="19050"/>
                </a:lnTo>
                <a:lnTo>
                  <a:pt x="0" y="19050"/>
                </a:lnTo>
                <a:lnTo>
                  <a:pt x="0" y="3035088"/>
                </a:lnTo>
                <a:lnTo>
                  <a:pt x="103344" y="3035088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TLSHAPE_D_0527cf4977f64cb49caa7c84ef72a383_Line">
            <a:extLst>
              <a:ext uri="{FF2B5EF4-FFF2-40B4-BE49-F238E27FC236}">
                <a16:creationId xmlns:a16="http://schemas.microsoft.com/office/drawing/2014/main" id="{F822A612-AF8F-6ED6-AD0A-A033BE78A43C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10971626" y="4657698"/>
            <a:ext cx="57151" cy="135891"/>
          </a:xfrm>
          <a:custGeom>
            <a:avLst/>
            <a:gdLst/>
            <a:ahLst/>
            <a:cxnLst/>
            <a:rect l="0" t="0" r="0" b="0"/>
            <a:pathLst>
              <a:path w="57151" h="135891">
                <a:moveTo>
                  <a:pt x="0" y="0"/>
                </a:moveTo>
                <a:lnTo>
                  <a:pt x="57150" y="0"/>
                </a:lnTo>
                <a:lnTo>
                  <a:pt x="57150" y="96563"/>
                </a:lnTo>
                <a:lnTo>
                  <a:pt x="199" y="96563"/>
                </a:lnTo>
                <a:lnTo>
                  <a:pt x="199" y="80458"/>
                </a:lnTo>
                <a:lnTo>
                  <a:pt x="199" y="13589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F25415C7-E75A-0D3D-9060-D511BEF94E3E}"/>
              </a:ext>
            </a:extLst>
          </p:cNvPr>
          <p:cNvPicPr>
            <a:picLocks noChangeAspect="1"/>
          </p:cNvPicPr>
          <p:nvPr/>
        </p:nvPicPr>
        <p:blipFill>
          <a:blip r:embed="rId1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304" y="6373083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43542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0LTMwVDAwOjAwOjAwIiwiRW5kRGF0ZSI6IjIwMjMtMDUtMDFUMjM6NTk6MDAiLCJQZXJjZW50YWdlQ29tcGxldGUiOm51bGwsIlN0eWxlIjp7IiRpZCI6IjciLCJTaGFwZSI6MiwiU2hhcGVUaGlja25lc3MiOjAsIkR1cmF0aW9uRm9ybWF0IjoxMywiSW5jbHVkZU5vbldvcmtpbmdEYXlzSW5EdXJhdGlvbiI6ZmFsc2UsIlBlcmNlbnRhZ2VDb21wbGV0ZVN0eWxlIjp7IiRpZCI6IjgiLCJGb250U2V0dGluZ3MiOnsiJGlkIjoiOSIsIkZvbnRTaXplIjo5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MCwiUiI6MjU1LCJHIjoyNTUsIkIiOjI1NX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w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IsIlNwYWNpbmciOjM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xNjUsIkciOjE2NSwiQiI6MTY1fX0sIklzVmlzaWJsZSI6dHJ1ZSwiV2lkdGgiOjAuMCwiSGVpZ2h0IjoxMC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wLCJGb250TmFtZSI6IkNhbGlicmkiLCJJc0JvbGQiOnRydWUsIklzSXRhbGljIjpmYWxzZSwiSXNVbmRlcmxpbmVkIjpmYWxzZSwiUGFyZW50U3R5bGUiOm51bGx9LCJBdXRvU2l6ZSI6MCwiRm9yZWdyb3VuZCI6eyIkaWQiOiI0MiIsIkNvbG9yIjp7IiRpZCI6IjQ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MCwiUiI6MjU1LCJHIjoyNTUsIkIiOjI1NX19LCJJc1Zpc2libGUiOnRydWUsIldpZHRoIjowLjAsIkhlaWdodCI6MC4wLCJCb3JkZXJTdHlsZSI6eyIkaWQiOiI1NyIsIkxpbmVDb2xvciI6bnVsbCwiTGluZVdlaWdodCI6MC4wLCJMaW5lVHlwZSI6MCwiUGFyZW50U3R5bGUiOm51bGx9LCJQYXJlbnRTdHlsZSI6bnVsbH0sIkRhdGVGb3JtYXQiOnsiJGlkIjoiN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SIsIkRhdGVQYXJ0SXNWaXNpYmxlIjpmYWxzZSwiVGltZVBhcnRJc1Zpc2libGUiOmZhbHNlfX0sIldlZWtOdW1iZXJpbmciOnsiJGlkIjoiNjAiLCJGb3JtYXQiOjAsIklzVmlzaWJsZSI6ZmFsc2UsIkxhc3RLbm93blZpc2liaWxpdHlTdGF0ZSI6ZmFsc2V9LCJJc1Zpc2libGUiOnRydWUsIlBhcmVudFN0eWxlIjpudWxsfSwiSW5kZXgiOjEsIlNtYXJ0RHVyYXRpb25BY3RpdmF0ZWQiOmZhbHNlLCJEYXRlRm9ybWF0Ijp7IiRyZWYiOiI1OCJ9LCJXZWVrTnVtYmVyaW5nIjp7IiRpZCI6IjYxIiwiRm9ybWF0IjowLCJJc1Zpc2libGUiOmZhbHNlLCJMYXN0S25vd25WaXNpYmlsaXR5U3RhdGUiOmZhbHNlfSwiSWQiOiJhMzU1MjQ2ZC0wZmFmLTQ1M2YtOWNlMC0zMjdlNjZlZmVjZGYiLCJJbXBvcnRJZCI6bnVsbCwiVGl0bGUiOiJGaW5pc2ggcGx1bWJpbmciLCJOb3RlIjpudWxsLCJIeXBlcmxpbmsiOnsiJGlkIjoiNjIiLCJBZGRyZXNzIjpudWxsLCJTdWJBZGRyZXNzIjpudWxsfSwiSXNDaGFuZ2VkIjpmYWxzZSwiSXNOZXciOmZhbHNlfX0seyIkaWQiOiI2MyIsIl9hdHRhY2hlZE1pbGVzdG9uZXMiOltdLCJUYXNrRGVmaW5pdGlvbiI6eyIkaWQiOiI2NCIsIkdyb3VwTmFtZSI6bnVsbCwiU3RhcnREYXRlIjoiMjAyMy0wNC0xMFQwMDowMDowMCIsIkVuZERhdGUiOiIyMDIzLTA0LTExVDIzOjU5OjAwIiwiUGVyY2VudGFnZUNvbXBsZXRlIjpudWxsLCJTdHlsZSI6eyIkaWQiOiI2NSIsIlNoYXBlIjoyLCJTaGFwZVRoaWNrbmVzcyI6MCwiRHVyYXRpb25Gb3JtYXQiOjEzLCJJbmNsdWRlTm9uV29ya2luZ0RheXNJbkR1cmF0aW9uIjpmYWxzZSwiUGVyY2VudGFnZUNvbXBsZXRlU3R5bGUiOnsiJGlkIjoiNjYiLCJGb250U2V0dGluZ3MiOnsiJGlkIjoiNjciLCJGb250U2l6ZSI6OSwiRm9udE5hbWUiOiJDYWxpYnJpIiwiSXNCb2xkIjpmYWxzZSwiSXNJdGFsaWMiOmZhbHNlLCJJc1VuZGVybGluZWQiOmZhbHNlLCJQYXJlbnRTdHlsZSI6bnVsbH0sIkF1dG9TaXplIjowLCJGb3JlZ3JvdW5kIjp7IiRpZCI6IjY4IiwiQ29sb3IiOnsiJGlkIjoiNj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g5LCJSIjowLCJHIjowLCJCIjowfX0sIklzVmlzaWJsZSI6dHJ1ZSwiV2lkdGgiOjAuMCwiSGVpZ2h0IjowLjAsIkJvcmRlclN0eWxlIjp7IiRpZCI6Ijc0IiwiTGluZUNvbG9yIjpudWxsLCJMaW5lV2VpZ2h0IjowLjAsIkxpbmVUeXBlIjowLCJQYXJlbnRTdHlsZSI6bnVsbH0sIlBhcmVudFN0eWxlIjpudWxsfSwiRHVyYXRpb25TdHlsZSI6eyIkaWQiOiI3NSIsIkZvbnRTZXR0aW5ncyI6eyIkaWQiOiI3NiIsIkZvbnRTaXplIjoxMCwiRm9udE5hbWUiOiJDYWxpYnJpIiwiSXNCb2xkIjpmYWxzZSwiSXNJdGFsaWMiOmZhbHNlLCJJc1VuZGVybGluZWQiOmZhbHNlLCJQYXJlbnRTdHlsZSI6bnVsbH0sIkF1dG9TaXplIjowLCJGb3JlZ3JvdW5kIjp7IiRpZCI6Ijc3IiwiQ29sb3IiOnsiJGlkIjoiNz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kiLCJUb3AiOjAuMCwiTGVmdCI6MC4wLCJSaWdodCI6MC4wLCJCb3R0b20iOjAuMH0sIlBhZGRpbmciOnsiJGlkIjoiODAiLCJUb3AiOjAuMCwiTGVmdCI6MC4wLCJSaWdodCI6MC4wLCJCb3R0b20iOjAuMH0sIkJhY2tncm91bmQiOnsiJGlkIjoiODEiLCJDb2xvciI6eyIkaWQiOiI4MiIsIkEiOjAsIlIiOjI1NSwiRyI6MjU1LCJCIjoyNTV9fSwiSXNWaXNpYmxlIjp0cnVlLCJXaWR0aCI6MC4wLCJIZWlnaHQiOjAuMCwiQm9yZGVyU3R5bGUiOnsiJGlkIjoiODMiLCJMaW5lQ29sb3IiOm51bGwsIkxpbmVXZWlnaHQiOjAuMCwiTGluZVR5cGUiOjAsIlBhcmVudFN0eWxlIjpudWxsfSwiUGFyZW50U3R5bGUiOm51bGx9LCJIb3Jpem9udGFsQ29ubmVjdG9yU3R5bGUiOnsiJGlkIjoiODQiLCJMaW5lQ29sb3IiOnsiJGlkIjoiODUiLCIkdHlwZSI6Ik5MUkUuQ29tbW9uLkRvbS5Tb2xpZENvbG9yQnJ1c2gsIE5MUkUuQ29tbW9uIiwiQ29sb3IiOnsiJGlkIjoiODYiLCJBIjoyNTUsIlIiOjIwNCwiRyI6MjA0LCJCIjoyMDR9fSwiTGluZVdlaWdodCI6MC4wLCJMaW5lVHlwZSI6MCwiUGFyZW50U3R5bGUiOm51bGx9LCJWZXJ0aWNhbENvbm5lY3RvclN0eWxlIjp7IiRpZCI6Ijg3IiwiTGluZUNvbG9yIjp7IiRpZCI6Ijg4IiwiJHR5cGUiOiJOTFJFLkNvbW1vbi5Eb20uU29saWRDb2xvckJydXNoLCBOTFJFLkNvbW1vbiIsIkNvbG9yIjp7IiRpZCI6Ijg5IiwiQSI6MjU1LCJSIjoyMDQsIkciOjIwNCwiQiI6MjA0fX0sIkxpbmVXZWlnaHQiOjAuMCwiTGluZVR5cGUiOjAsIlBhcmVudFN0eWxlIjpudWxsfSwiTWFyZ2luIjpudWxsLCJTdGFydERhdGVQb3NpdGlvbiI6NiwiRW5kRGF0ZVBvc2l0aW9uIjo2LCJEYXRlSXNWaXNpYmxlIjpmYWxzZSwiVGl0bGVQb3NpdGlvbiI6NCwiRHVyYXRpb25Qb3NpdGlvbiI6MiwiUGVyY2VudGFnZUNvbXBsZXRlZFBvc2l0aW9uIjoyLCJTcGFjaW5nIjozLCJJc0JlbG93VGltZWJhbmQiOnRydWUsIlBlcmNlbnRhZ2VDb21wbGV0ZVNoYXBlT3BhY2l0eSI6MzUsIlNoYXBlU3R5bGUiOnsiJGlkIjoiOTAiLCJNYXJnaW4iOnsiJGlkIjoiOTEiLCJUb3AiOjAuMCwiTGVmdCI6NC4wLCJSaWdodCI6NC4wLCJCb3R0b20iOjAuMH0sIlBhZGRpbmciOnsiJGlkIjoiOTIiLCJUb3AiOjAuMCwiTGVmdCI6MC4wLCJSaWdodCI6MC4wLCJCb3R0b20iOjAuMH0sIkJhY2tncm91bmQiOnsiJGlkIjoiOTMiLCJDb2xvciI6eyIkaWQiOiI5NCIsIkEiOjI1NSwiUiI6MTY1LCJHIjoxNjUsIkIiOjE2NX19LCJJc1Zpc2libGUiOnRydWUsIldpZHRoIjowLjAsIkhlaWdodCI6MTAuMCwiQm9yZGVyU3R5bGUiOnsiJGlkIjoiOTUiLCJMaW5lQ29sb3IiOnsiJGlkIjoiOTYiLCIkdHlwZSI6Ik5MUkUuQ29tbW9uLkRvbS5Tb2xpZENvbG9yQnJ1c2gsIE5MUkUuQ29tbW9uIiwiQ29sb3IiOnsiJGlkIjoiOTciLCJBIjoyNTUsIlIiOjI1NSwiRyI6MCwiQiI6MH19LCJMaW5lV2VpZ2h0IjowLjAsIkxpbmVUeXBlIjowLCJQYXJlbnRTdHlsZSI6bnVsbH0sIlBhcmVudFN0eWxlIjpudWxsfSwiVGl0bGVTdHlsZSI6eyIkaWQiOiI5OCIsIkZvbnRTZXR0aW5ncyI6eyIkaWQiOiI5OSIsIkZvbnRTaXplIjoxMCwiRm9udE5hbWUiOiJDYWxpYnJpIiwiSXNCb2xkIjp0cnVlLCJJc0l0YWxpYyI6ZmFsc2UsIklzVW5kZXJsaW5lZCI6ZmFsc2UsIlBhcmVudFN0eWxlIjpudWxsfSwiQXV0b1NpemUiOjAsIkZvcmVncm91bmQiOnsiJGlkIjoiMTAwIiwiQ29sb3IiOnsiJGlkIjoiMT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iIsIlRvcCI6MC4wLCJMZWZ0IjowLjAsIlJpZ2h0IjowLjAsIkJvdHRvbSI6MC4wfSwiUGFkZGluZyI6eyIkaWQiOiIxMDMiLCJUb3AiOjAuMCwiTGVmdCI6MC4wLCJSaWdodCI6MC4wLCJCb3R0b20iOjAuMH0sIkJhY2tncm91bmQiOnsiJGlkIjoiMTA0IiwiQ29sb3IiOnsiJGlkIjoiMTA1IiwiQSI6MCwiUiI6MjU1LCJHIjoyNTUsIkIiOjI1NX19LCJJc1Zpc2libGUiOnRydWUsIldpZHRoIjowLjAsIkhlaWdodCI6MC4wLCJCb3JkZXJTdHlsZSI6eyIkaWQiOiIxMDYiLCJMaW5lQ29sb3IiOm51bGwsIkxpbmVXZWlnaHQiOjAuMCwiTGluZVR5cGUiOjAsIlBhcmVudFN0eWxlIjpudWxsfSwiUGFyZW50U3R5bGUiOm51bGx9LCJEYXRlU3R5bGUiOnsiJGlkIjoiMTA3IiwiRm9udFNldHRpbmdzIjp7IiRpZCI6IjEwOCIsIkZvbnRTaXplIjo5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AsIlIiOjI1NSwiRyI6MjU1LCJCIjoyNTV9fSwiSXNWaXNpYmxlIjp0cnVlLCJXaWR0aCI6MC4wLCJIZWlnaHQiOjAuMCwiQm9yZGVyU3R5bGUiOnsiJGlkIjoiMTE1IiwiTGluZUNvbG9yIjpudWxsLCJMaW5lV2VpZ2h0IjowLjAsIkxpbmVUeXBlIjowLCJQYXJlbnRTdHlsZSI6bnVsbH0sIlBhcmVudFN0eWxlIjpudWxsfSwiRGF0ZUZvcm1hdCI6eyIkaWQiOiIxM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ciLCJEYXRlUGFydElzVmlzaWJsZSI6ZmFsc2UsIlRpbWVQYXJ0SXNWaXNpYmxlIjpmYWxzZX19LCJXZWVrTnVtYmVyaW5nIjp7IiRpZCI6IjExOCIsIkZvcm1hdCI6MCwiSXNWaXNpYmxlIjpmYWxzZSwiTGFzdEtub3duVmlzaWJpbGl0eVN0YXRlIjpmYWxzZX0sIklzVmlzaWJsZSI6dHJ1ZSwiUGFyZW50U3R5bGUiOm51bGx9LCJJbmRleCI6MCwiU21hcnREdXJhdGlvbkFjdGl2YXRlZCI6ZmFsc2UsIkRhdGVGb3JtYXQiOnsiJHJlZiI6IjExNiJ9LCJXZWVrTnVtYmVyaW5nIjp7IiRpZCI6IjExOSIsIkZvcm1hdCI6MCwiSXNWaXNpYmxlIjpmYWxzZSwiTGFzdEtub3duVmlzaWJpbGl0eVN0YXRlIjpmYWxzZX0sIklkIjoiZjlkMTE5MjMtNDM0Yy00YTU3LThhYjItZjQ5MjAyZGQ0YjBmIiwiSW1wb3J0SWQiOm51bGwsIlRpdGxlIjoiUm91Z2ggcGx1bWJpbmciLCJOb3RlIjpudWxsLCJIeXBlcmxpbmsiOnsiJGlkIjoiMTIwIiwiQWRkcmVzcyI6bnVsbCwiU3ViQWRkcmVzcyI6bnVsbH0sIklzQ2hhbmdlZCI6ZmFsc2UsIklzTmV3IjpmYWxzZX19XSwiX21pbGVzdG9uZXMiOltdLCJJZCI6Ijc1MmQzZWY4LTcyZWItNDg3NS1iNjk1LWFjYTBkNDhlMjlmZCIsIklzU2luZ2xlSXRlbVJvdyI6ZmFsc2V9XSwiSW5kZXgiOjAsIklkIjoiMTdjNmE0MmEtZTI2Ny00Mzg5LTkxNDUtYjU2Mzc1MDJlYTFiIiwiSGVhZGVyVGV4dCI6bnVsbCwiSXNEZWZhdWx0Ijp0cnVlLCJTdHlsZSI6eyIkaWQiOiIxMjEiLCJIZWFkZXJTdHlsZSI6eyIkaWQiOiIxMjIiLCJUZXh0U3R5bGUiOnsiJGlkIjoiMTIzIiwiRm9udFNldHRpbmdzIjp7IiRpZCI6IjEyNCIsIkZvbnRTaXplIjoxMSwiRm9udE5hbWUiOiJDYWxpYnJpIiwiSXNCb2xkIjpmYWxzZSwiSXNJdGFsaWMiOmZhbHNlLCJJc1VuZGVybGluZWQiOmZhbHNlLCJQYXJlbnRTdHlsZSI6bnVsbH0sIkF1dG9TaXplIjoyLCJGb3JlZ3JvdW5kIjp7IiRpZCI6IjEyNSIsIkNvbG9yIjp7IiRpZCI6IjEyNiIsIkEiOjI1NSwiUiI6MCwiRyI6MCwiQiI6MH19LCJNYXhXaWR0aCI6MC4wLCJNYXhIZWlnaHQiOjAuMCwiU21hcnRGb3JlZ3JvdW5kSXNBY3RpdmUiOmZhbHNlLCJIb3Jpem9udGFsQWxpZ25tZW50IjowLCJWZXJ0aWNhbEFsaWdubWVudCI6MCwiU21hcnRGb3JlZ3JvdW5kIjpudWxsLCJCYWNrZ3JvdW5kRmlsbFR5cGUiOjAsIk1hcmdpbiI6eyIkaWQiOiIxMjciLCJUb3AiOjAuMCwiTGVmdCI6MC4wLCJSaWdodCI6MC4wLCJCb3R0b20iOjAuMH0sIlBhZGRpbmciOnsiJGlkIjoiMTI4IiwiVG9wIjowLjAsIkxlZnQiOjAuMCwiUmlnaHQiOjAuMCwiQm90dG9tIjowLjB9LCJCYWNrZ3JvdW5kIjpudWxsLCJJc1Zpc2libGUiOnRydWUsIldpZHRoIjowLjAsIkhlaWdodCI6MC4wLCJCb3JkZXJTdHlsZSI6bnVsbCwiUGFyZW50U3R5bGUiOm51bGx9LCJSZWN0YW5nbGVTdHlsZSI6eyIkaWQiOiIxMjkiLCJNYXJnaW4iOnsiJGlkIjoiMTMwIiwiVG9wIjowLjAsIkxlZnQiOjAuMCwiUmlnaHQiOjAuMCwiQm90dG9tIjowLjB9LCJQYWRkaW5nIjp7IiRpZCI6IjEzMSIsIlRvcCI6MC4wLCJMZWZ0IjowLjAsIlJpZ2h0IjowLjAsIkJvdHRvbSI6MC4wfSwiQmFja2dyb3VuZCI6eyIkaWQiOiIxMzIiLCJDb2xvciI6eyIkaWQiOiIxMzMiLCJBIjo2MywiUiI6NjgsIkciOjExNCwiQiI6MTk2fX0sIklzVmlzaWJsZSI6dHJ1ZSwiV2lkdGgiOjAuMCwiSGVpZ2h0IjowLjAsIkJvcmRlclN0eWxlIjp7IiRpZCI6IjEzNCIsIkxpbmVDb2xvciI6eyIkaWQiOiIxMzUiLCIkdHlwZSI6Ik5MUkUuQ29tbW9uLkRvbS5Tb2xpZENvbG9yQnJ1c2gsIE5MUkUuQ29tbW9uIiwiQ29sb3IiOnsiJGlkIjoiMTM2IiwiQSI6MjU1LCJSIjoyNTUsIkciOjAsIkIiOjB9fSwiTGluZVdlaWdodCI6MC4wLCJMaW5lVHlwZSI6MCwiUGFyZW50U3R5bGUiOm51bGx9LCJQYXJlbnRTdHlsZSI6bnVsbH0sIk1hcmdpbiI6eyIkaWQiOiIxMzciLCJUb3AiOjAuMCwiTGVmdCI6MC4wLCJSaWdodCI6MC4wLCJCb3R0b20iOjAuMH0sIlBhZGRpbmciOnsiJGlkIjoiMTM4IiwiVG9wIjowLjAsIkxlZnQiOjAuMCwiUmlnaHQiOjAuMCwiQm90dG9tIjowLjB9LCJCYWNrZ3JvdW5kIjpudWxsLCJJc1Zpc2libGUiOnRydWUsIldpZHRoIjowLjAsIkhlaWdodCI6MC4wLCJCb3JkZXJTdHlsZSI6bnVsbCwiUGFyZW50U3R5bGUiOm51bGx9LCJCYWNrZ3JvdW5kU3R5bGUiOnsiJGlkIjoiMTM5IiwiTWFyZ2luIjp7IiRpZCI6IjE0MCIsIlRvcCI6MC4wLCJMZWZ0IjowLjAsIlJpZ2h0IjowLjAsIkJvdHRvbSI6MC4wfSwiUGFkZGluZyI6eyIkaWQiOiIxNDEiLCJUb3AiOjAuMCwiTGVmdCI6MC4wLCJSaWdodCI6MC4wLCJCb3R0b20iOjAuMH0sIkJhY2tncm91bmQiOnsiJGlkIjoiMTQyIiwiQ29sb3IiOnsiJGlkIjoiMTQzIiwiQSI6NTEsIlIiOjE2NSwiRyI6MTY1LCJCIjoxNjV9fSwiSXNWaXNpYmxlIjp0cnVlLCJXaWR0aCI6MC4wLCJIZWlnaHQiOjAuMCwiQm9yZGVyU3R5bGUiOnsiJGlkIjoiMTQ0IiwiTGluZUNvbG9yIjp7IiRpZCI6IjE0NSIsIiR0eXBlIjoiTkxSRS5Db21tb24uRG9tLlNvbGlkQ29sb3JCcnVzaCwgTkxSRS5Db21tb24iLCJDb2xvciI6eyIkaWQiOiIxNDYiLCJBIjoyNTUsIlIiOjI1NSwiRyI6MCwiQiI6MH19LCJMaW5lV2VpZ2h0IjowLjAsIkxpbmVUeXBlIjowLCJQYXJlbnRTdHlsZSI6bnVsbH0sIlBhcmVudFN0eWxlIjpudWxsfSwiTWFyZ2luIjp7IiRpZCI6IjE0NyIsIlRvcCI6MC4wLCJMZWZ0IjowLjAsIlJpZ2h0IjowLjAsIkJvdHRvbSI6MC4wfSwiUGFkZGluZyI6eyIkaWQiOiIxNDgiLCJUb3AiOjAuMCwiTGVmdCI6MC4wLCJSaWdodCI6MC4wLCJCb3R0b20iOjAuMH0sIklzVmlzaWJsZSI6dHJ1ZSwiV2lkdGgiOjAuMCwiSGVpZ2h0IjowLjAsIkJvcmRlclN0eWxlIjpudWxsLCJQYXJlbnRTdHlsZSI6bnVsbH19XSwiSWQiOiI0YzQ5M2U1MC0yZTU2LTQ2ZTAtOTRmMS1hMzJjOTZlNzMwZDQiLCJJbmRleCI6MCwiSGVhZGVyVGV4dCI6IlBsdW1iaW5nIiwiU3R5bGUiOnsiJGlkIjoiMTQ5IiwiSGVhZGVyU3R5bGUiOnsiJGlkIjoiMTUwIiwiVGV4dElzVmVydGljYWwiOmZhbHNlLCJUZXh0U3R5bGUiOnsiJGlkIjoiMTUxIiwiRm9udFNldHRpbmdzIjp7IiRpZCI6IjE1MiIsIkZvbnRTaXplIjoxMiwiRm9udE5hbWUiOiJDYWxpYnJpIiwiSXNCb2xkIjpmYWxzZSwiSXNJdGFsaWMiOmZhbHNlLCJJc1VuZGVybGluZWQiOmZhbHNlLCJQYXJlbnRTdHlsZSI6bnVsbH0sIkF1dG9TaXplIjoyLCJGb3JlZ3JvdW5kIjp7IiRpZCI6IjE1MyIsIkNvbG9yIjp7IiRpZCI6IjE1NCIsIkEiOjI1NSwiUiI6MjU1LCJHIjoyNTUsIkIiOjI1NX19LCJNYXhXaWR0aCI6NTguNDkzMzMzMzMzMzMzMzM5LCJNYXhIZWlnaHQiOjAuMCwiU21hcnRGb3JlZ3JvdW5kSXNBY3RpdmUiOmZhbHNlLCJIb3Jpem9udGFsQWxpZ25tZW50IjowLCJWZXJ0aWNhbEFsaWdubWVudCI6MCwiU21hcnRGb3JlZ3JvdW5kIjpudWxsLCJCYWNrZ3JvdW5kRmlsbFR5cGUiOjAsIk1hcmdpbiI6eyIkaWQiOiIxNTUiLCJUb3AiOjAuMCwiTGVmdCI6MC4wLCJSaWdodCI6MC4wLCJCb3R0b20iOjAuMH0sIlBhZGRpbmciOnsiJGlkIjoiMTU2IiwiVG9wIjowLjAsIkxlZnQiOjAuMCwiUmlnaHQiOjAuMCwiQm90dG9tIjowLjB9LCJCYWNrZ3JvdW5kIjpudWxsLCJJc1Zpc2libGUiOnRydWUsIldpZHRoIjowLjAsIkhlaWdodCI6MC4wLCJCb3JkZXJTdHlsZSI6bnVsbCwiUGFyZW50U3R5bGUiOm51bGx9LCJSZWN0YW5nbGVTdHlsZSI6eyIkaWQiOiIxNTciLCJNYXJnaW4iOnsiJGlkIjoiMTU4IiwiVG9wIjowLjAsIkxlZnQiOjAuMCwiUmlnaHQiOjAuMCwiQm90dG9tIjowLjB9LCJQYWRkaW5nIjp7IiRpZCI6IjE1OSIsIlRvcCI6MC4wLCJMZWZ0IjowLjAsIlJpZ2h0IjowLjAsIkJvdHRvbSI6MC4wfSwiQmFja2dyb3VuZCI6eyIkaWQiOiIxNjAiLCJDb2xvciI6eyIkaWQiOiIxNjEiLCJBIjoyNTUsIlIiOjExNSwiRyI6MTE1LCJCIjoxMTV9fSwiSXNWaXNpYmxlIjp0cnVlLCJXaWR0aCI6MC4wLCJIZWlnaHQiOjAuMCwiQm9yZGVyU3R5bGUiOnsiJGlkIjoiMTYyIiwiTGluZUNvbG9yIjp7IiRpZCI6IjE2MyIsIiR0eXBlIjoiTkxSRS5Db21tb24uRG9tLlNvbGlkQ29sb3JCcnVzaCwgTkxSRS5Db21tb24iLCJDb2xvciI6eyIkaWQiOiIxNjQiLCJBIjoyNTUsIlIiOjIxLCJHIjozNywiQiI6NjZ9fSwiTGluZVdlaWdodCI6MC4wLCJMaW5lVHlwZSI6MCwiUGFyZW50U3R5bGUiOm51bGx9LCJQYXJlbnRTdHlsZSI6bnVsbH0sIk1hcmdpbiI6eyIkaWQiOiIxNjUiLCJUb3AiOjAuMCwiTGVmdCI6MC4wLCJSaWdodCI6MC4wLCJCb3R0b20iOjAuMH0sIlBhZGRpbmciOnsiJGlkIjoiMTY2IiwiVG9wIjowLjAsIkxlZnQiOjAuMCwiUmlnaHQiOjAuMCwiQm90dG9tIjowLjB9LCJCYWNrZ3JvdW5kIjpudWxsLCJJc1Zpc2libGUiOnRydWUsIldpZHRoIjowLjAsIkhlaWdodCI6MC4wLCJCb3JkZXJTdHlsZSI6bnVsbCwiUGFyZW50U3R5bGUiOm51bGx9LCJCYWNrZ3JvdW5kU3R5bGUiOnsiJGlkIjoiMTY3IiwiTWFyZ2luIjp7IiRpZCI6IjE2OCIsIlRvcCI6MC4wLCJMZWZ0IjowLjAsIlJpZ2h0IjowLjAsIkJvdHRvbSI6MC4wfSwiUGFkZGluZyI6eyIkaWQiOiIxNjkiLCJUb3AiOjAuMCwiTGVmdCI6MC4wLCJSaWdodCI6MC4wLCJCb3R0b20iOjAuMH0sIkJhY2tncm91bmQiOnsiJGlkIjoiMTcwIiwiQ29sb3IiOnsiJGlkIjoiMTcxIiwiQSI6NTEsIlIiOjIwMSwiRyI6MjAxLCJCIjoyMDF9fSwiSXNWaXNpYmxlIjp0cnVlLCJXaWR0aCI6MC4wLCJIZWlnaHQiOjAuMCwiQm9yZGVyU3R5bGUiOnsiJGlkIjoiMTcyIiwiTGluZUNvbG9yIjp7IiRpZCI6IjE3MyIsIiR0eXBlIjoiTkxSRS5Db21tb24uRG9tLlNvbGlkQ29sb3JCcnVzaCwgTkxSRS5Db21tb24iLCJDb2xvciI6eyIkaWQiOiIxNzQiLCJBIjoyNTUsIlIiOjQ3LCJHIjo4MiwiQiI6MTQzfX0sIkxpbmVXZWlnaHQiOjAuMCwiTGluZVR5cGUiOjAsIlBhcmVudFN0eWxlIjpudWxsfSwiUGFyZW50U3R5bGUiOm51bGx9LCJJc0Fib3ZlVGltZWJhbmQiOmZhbHNlLCJNYXJnaW4iOnsiJGlkIjoiMTc1IiwiVG9wIjowLjAsIkxlZnQiOjAuMCwiUmlnaHQiOjAuMCwiQm90dG9tIjowLjB9LCJQYWRkaW5nIjp7IiRpZCI6IjE3NiIsIlRvcCI6MC4wLCJMZWZ0IjowLjAsIlJpZ2h0IjowLjAsIkJvdHRvbSI6MC4wfSwiSXNWaXNpYmxlIjp0cnVlLCJXaWR0aCI6MC4wLCJIZWlnaHQiOjAuMCwiQm9yZGVyU3R5bGUiOnsiJGlkIjoiMTc3IiwiTGluZUNvbG9yIjpudWxsLCJMaW5lV2VpZ2h0IjowLjAsIkxpbmVUeXBlIjowLCJQYXJlbnRTdHlsZSI6bnVsbH0sIlBhcmVudFN0eWxlIjpudWxsfX0seyIkaWQiOiIxNzgiLCJfYWN0aXZpdGllcyI6W3siJGlkIjoiMTc5IiwiX3Jvd3MiOlt7IiRpZCI6IjE4MCIsIl90YXNrcyI6W3siJGlkIjoiMTgxIiwiX2F0dGFjaGVkTWlsZXN0b25lcyI6W10sIlRhc2tEZWZpbml0aW9uIjp7IiRpZCI6IjE4MiIsIkdyb3VwTmFtZSI6bnVsbCwiU3RhcnREYXRlIjoiMjAyMy0wNS0wMlQwMDowMDowMCIsIkVuZERhdGUiOiIyMDIzLTA1LTA0VDIzOjU5OjAwIiwiUGVyY2VudGFnZUNvbXBsZXRlIjpudWxsLCJTdHlsZSI6eyIkaWQiOiIxODMiLCJTaGFwZSI6MiwiU2hhcGVUaGlja25lc3MiOjAsIkR1cmF0aW9uRm9ybWF0IjoxMywiSW5jbHVkZU5vbldvcmtpbmdEYXlzSW5EdXJhdGlvbiI6ZmFsc2UsIlBlcmNlbnRhZ2VDb21wbGV0ZVN0eWxlIjp7IiRpZCI6IjE4NCIsIkZvbnRTZXR0aW5ncyI6eyIkaWQiOiIxODUiLCJGb250U2l6ZSI6OSwiRm9udE5hbWUiOiJDYWxpYnJpIiwiSXNCb2xkIjpmYWxzZSwiSXNJdGFsaWMiOmZhbHNlLCJJc1VuZGVybGluZWQiOmZhbHNlLCJQYXJlbnRTdHlsZSI6bnVsbH0sIkF1dG9TaXplIjowLCJGb3JlZ3JvdW5kIjp7IiRpZCI6IjE4NiIsIkNvbG9yIjp7IiRpZCI6IjE4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ODgiLCJUb3AiOjAuMCwiTGVmdCI6MC4wLCJSaWdodCI6MC4wLCJCb3R0b20iOjAuMH0sIlBhZGRpbmciOnsiJGlkIjoiMTg5IiwiVG9wIjowLjAsIkxlZnQiOjAuMCwiUmlnaHQiOjAuMCwiQm90dG9tIjowLjB9LCJCYWNrZ3JvdW5kIjp7IiRpZCI6IjE5MCIsIkNvbG9yIjp7IiRpZCI6IjE5MSIsIkEiOjg5LCJSIjowLCJHIjowLCJCIjowfX0sIklzVmlzaWJsZSI6dHJ1ZSwiV2lkdGgiOjAuMCwiSGVpZ2h0IjowLjAsIkJvcmRlclN0eWxlIjp7IiRpZCI6IjE5MiIsIkxpbmVDb2xvciI6bnVsbCwiTGluZVdlaWdodCI6MC4wLCJMaW5lVHlwZSI6MCwiUGFyZW50U3R5bGUiOm51bGx9LCJQYXJlbnRTdHlsZSI6bnVsbH0sIkR1cmF0aW9uU3R5bGUiOnsiJGlkIjoiMTkzIiwiRm9udFNldHRpbmdzIjp7IiRpZCI6IjE5NCIsIkZvbnRTaXplIjoxMCwiRm9udE5hbWUiOiJDYWxpYnJpIiwiSXNCb2xkIjpmYWxzZSwiSXNJdGFsaWMiOmZhbHNlLCJJc1VuZGVybGluZWQiOmZhbHNlLCJQYXJlbnRTdHlsZSI6bnVsbH0sIkF1dG9TaXplIjowLCJGb3JlZ3JvdW5kIjp7IiRpZCI6IjE5NSIsIkNvbG9yIjp7IiRpZCI6IjE5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AsIlIiOjI1NSwiRyI6MjU1LCJCIjoyNTV9fSwiSXNWaXNpYmxlIjp0cnVlLCJXaWR0aCI6MC4wLCJIZWlnaHQiOjAuMCwiQm9yZGVyU3R5bGUiOnsiJGlkIjoiMjAxIiwiTGluZUNvbG9yIjpudWxsLCJMaW5lV2VpZ2h0IjowLjAsIkxpbmVUeXBlIjowLCJQYXJlbnRTdHlsZSI6bnVsbH0sIlBhcmVudFN0eWxlIjpudWxsfSwiSG9yaXpvbnRhbENvbm5lY3RvclN0eWxlIjp7IiRpZCI6IjIwMiIsIkxpbmVDb2xvciI6eyIkaWQiOiIyMDMiLCIkdHlwZSI6Ik5MUkUuQ29tbW9uLkRvbS5Tb2xpZENvbG9yQnJ1c2gsIE5MUkUuQ29tbW9uIiwiQ29sb3IiOnsiJGlkIjoiMjA0IiwiQSI6MjU1LCJSIjoyMDQsIkciOjIwNCwiQiI6MjA0fX0sIkxpbmVXZWlnaHQiOjAuMCwiTGluZVR5cGUiOjAsIlBhcmVudFN0eWxlIjpudWxsfSwiVmVydGljYWxDb25uZWN0b3JTdHlsZSI6eyIkaWQiOiIyMDUiLCJMaW5lQ29sb3IiOnsiJGlkIjoiMjA2IiwiJHR5cGUiOiJOTFJFLkNvbW1vbi5Eb20uU29saWRDb2xvckJydXNoLCBOTFJFLkNvbW1vbiIsIkNvbG9yIjp7IiRpZCI6IjIwNy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IwOCIsIk1hcmdpbiI6eyIkaWQiOiIyMDkiLCJUb3AiOjAuMCwiTGVmdCI6NC4wLCJSaWdodCI6NC4wLCJCb3R0b20iOjAuMH0sIlBhZGRpbmciOnsiJGlkIjoiMjEwIiwiVG9wIjowLjAsIkxlZnQiOjAuMCwiUmlnaHQiOjAuMCwiQm90dG9tIjowLjB9LCJCYWNrZ3JvdW5kIjp7IiRpZCI6IjIxMSIsIkNvbG9yIjp7IiRpZCI6IjIxMiIsIkEiOjI1NSwiUiI6MTY1LCJHIjoxNjUsIkIiOjE2NX19LCJJc1Zpc2libGUiOnRydWUsIldpZHRoIjowLjAsIkhlaWdodCI6MTAuMCwiQm9yZGVyU3R5bGUiOnsiJGlkIjoiMjEzIiwiTGluZUNvbG9yIjp7IiRpZCI6IjIxNCIsIiR0eXBlIjoiTkxSRS5Db21tb24uRG9tLlNvbGlkQ29sb3JCcnVzaCwgTkxSRS5Db21tb24iLCJDb2xvciI6eyIkaWQiOiIyMTUiLCJBIjoyNTUsIlIiOjI1NSwiRyI6MCwiQiI6MH19LCJMaW5lV2VpZ2h0IjowLjAsIkxpbmVUeXBlIjowLCJQYXJlbnRTdHlsZSI6bnVsbH0sIlBhcmVudFN0eWxlIjpudWxsfSwiVGl0bGVTdHlsZSI6eyIkaWQiOiIyMTYiLCJGb250U2V0dGluZ3MiOnsiJGlkIjoiMjE3IiwiRm9udFNpemUiOjEwLCJGb250TmFtZSI6IkNhbGlicmkiLCJJc0JvbGQiOnRydWUsIklzSXRhbGljIjpmYWxzZSwiSXNVbmRlcmxpbmVkIjpmYWxzZSwiUGFyZW50U3R5bGUiOm51bGx9LCJBdXRvU2l6ZSI6MCwiRm9yZWdyb3VuZCI6eyIkaWQiOiIyMTgiLCJDb2xvciI6eyIkaWQiOiIyMT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IwIiwiVG9wIjowLjAsIkxlZnQiOjAuMCwiUmlnaHQiOjAuMCwiQm90dG9tIjowLjB9LCJQYWRkaW5nIjp7IiRpZCI6IjIyMSIsIlRvcCI6MC4wLCJMZWZ0IjowLjAsIlJpZ2h0IjowLjAsIkJvdHRvbSI6MC4wfSwiQmFja2dyb3VuZCI6eyIkaWQiOiIyMjIiLCJDb2xvciI6eyIkaWQiOiIyMjMiLCJBIjowLCJSIjoyNTUsIkciOjI1NSwiQiI6MjU1fX0sIklzVmlzaWJsZSI6dHJ1ZSwiV2lkdGgiOjAuMCwiSGVpZ2h0IjowLjAsIkJvcmRlclN0eWxlIjp7IiRpZCI6IjIyNCIsIkxpbmVDb2xvciI6bnVsbCwiTGluZVdlaWdodCI6MC4wLCJMaW5lVHlwZSI6MCwiUGFyZW50U3R5bGUiOm51bGx9LCJQYXJlbnRTdHlsZSI6bnVsbH0sIkRhdGVTdHlsZSI6eyIkaWQiOiIyMjUiLCJGb250U2V0dGluZ3MiOnsiJGlkIjoiMjI2IiwiRm9udFNpemUiOjksIkZvbnROYW1lIjoiQ2FsaWJyaSIsIklzQm9sZCI6ZmFsc2UsIklzSXRhbGljIjpmYWxzZSwiSXNVbmRlcmxpbmVkIjpmYWxzZSwiUGFyZW50U3R5bGUiOm51bGx9LCJBdXRvU2l6ZSI6MCwiRm9yZWdyb3VuZCI6eyIkaWQiOiIyMjciLCJDb2xvciI6eyIkaWQiOiIy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nsiJGlkIjoiMjMxIiwiQ29sb3IiOnsiJGlkIjoiMjMyIiwiQSI6MCwiUiI6MjU1LCJHIjoyNTUsIkIiOjI1NX19LCJJc1Zpc2libGUiOnRydWUsIldpZHRoIjowLjAsIkhlaWdodCI6MC4wLCJCb3JkZXJTdHlsZSI6eyIkaWQiOiIyMzMiLCJMaW5lQ29sb3IiOm51bGwsIkxpbmVXZWlnaHQiOjAuMCwiTGluZVR5cGUiOjAsIlBhcmVudFN0eWxlIjpudWxsfSwiUGFyZW50U3R5bGUiOm51bGx9LCJEYXRlRm9ybWF0Ijp7IiRpZCI6IjI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NSIsIkRhdGVQYXJ0SXNWaXNpYmxlIjpmYWxzZSwiVGltZVBhcnRJc1Zpc2libGUiOmZhbHNlfX0sIldlZWtOdW1iZXJpbmciOnsiJGlkIjoiMjM2IiwiRm9ybWF0IjowLCJJc1Zpc2libGUiOmZhbHNlLCJMYXN0S25vd25WaXNpYmlsaXR5U3RhdGUiOmZhbHNlfSwiSXNWaXNpYmxlIjp0cnVlLCJQYXJlbnRTdHlsZSI6bnVsbH0sIkluZGV4IjoyLCJTbWFydER1cmF0aW9uQWN0aXZhdGVkIjpmYWxzZSwiRGF0ZUZvcm1hdCI6eyIkcmVmIjoiMjM0In0sIldlZWtOdW1iZXJpbmciOnsiJGlkIjoiMjM3IiwiRm9ybWF0IjowLCJJc1Zpc2libGUiOmZhbHNlLCJMYXN0S25vd25WaXNpYmlsaXR5U3RhdGUiOmZhbHNlfSwiSWQiOiI5MDMxNzMzNy1hZDIzLTQyZjYtYmIzZi0xODQ2NWRmMWFhMmEiLCJJbXBvcnRJZCI6bnVsbCwiVGl0bGUiOiJQYWludCIsIk5vdGUiOm51bGwsIkh5cGVybGluayI6eyIkaWQiOiIyMzgiLCJBZGRyZXNzIjpudWxsLCJTdWJBZGRyZXNzIjpudWxsfSwiSXNDaGFuZ2VkIjpmYWxzZSwiSXNOZXciOmZhbHNlfX1dLCJfbWlsZXN0b25lcyI6W10sIklkIjoiMDAwMDAwMDAtMDAwMC0wMDAwLTAwMDAtMDAwMDAwMDAwMDAwIiwiSXNTaW5nbGVJdGVtUm93Ijp0cnVlfSx7IiRpZCI6IjIzOSIsIl90YXNrcyI6W3siJGlkIjoiMjQwIiwiX2F0dGFjaGVkTWlsZXN0b25lcyI6W10sIlRhc2tEZWZpbml0aW9uIjp7IiRpZCI6IjI0MSIsIkdyb3VwTmFtZSI6bnVsbCwiU3RhcnREYXRlIjoiMjAyMy0wNS0wNFQwMDowMDowMCIsIkVuZERhdGUiOiIyMDIzLTA1LTA0VDIzOjU5OjAwIiwiUGVyY2VudGFnZUNvbXBsZXRlIjpudWxsLCJTdHlsZSI6eyIkaWQiOiIyNDIiLCJTaGFwZSI6MiwiU2hhcGVUaGlja25lc3MiOjAsIkR1cmF0aW9uRm9ybWF0IjoxMywiSW5jbHVkZU5vbldvcmtpbmdEYXlzSW5EdXJhdGlvbiI6ZmFsc2UsIlBlcmNlbnRhZ2VDb21wbGV0ZVN0eWxlIjp7IiRpZCI6IjI0MyIsIkZvbnRTZXR0aW5ncyI6eyIkaWQiOiIyNDQiLCJGb250U2l6ZSI6OSwiRm9udE5hbWUiOiJDYWxpYnJpIiwiSXNCb2xkIjpmYWxzZSwiSXNJdGFsaWMiOmZhbHNlLCJJc1VuZGVybGluZWQiOmZhbHNlLCJQYXJlbnRTdHlsZSI6bnVsbH0sIkF1dG9TaXplIjowLCJGb3JlZ3JvdW5kIjp7IiRpZCI6IjI0NSIsIkNvbG9yIjp7IiRpZCI6IjI0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DciLCJUb3AiOjAuMCwiTGVmdCI6MC4wLCJSaWdodCI6MC4wLCJCb3R0b20iOjAuMH0sIlBhZGRpbmciOnsiJGlkIjoiMjQ4IiwiVG9wIjowLjAsIkxlZnQiOjAuMCwiUmlnaHQiOjAuMCwiQm90dG9tIjowLjB9LCJCYWNrZ3JvdW5kIjp7IiRpZCI6IjI0OSIsIkNvbG9yIjp7IiRpZCI6IjI1MCIsIkEiOjg5LCJSIjowLCJHIjowLCJCIjowfX0sIklzVmlzaWJsZSI6dHJ1ZSwiV2lkdGgiOjAuMCwiSGVpZ2h0IjowLjAsIkJvcmRlclN0eWxlIjp7IiRpZCI6IjI1MSIsIkxpbmVDb2xvciI6bnVsbCwiTGluZVdlaWdodCI6MC4wLCJMaW5lVHlwZSI6MCwiUGFyZW50U3R5bGUiOm51bGx9LCJQYXJlbnRTdHlsZSI6bnVsbH0sIkR1cmF0aW9uU3R5bGUiOnsiJGlkIjoiMjUyIiwiRm9udFNldHRpbmdzIjp7IiRpZCI6IjI1MyIsIkZvbnRTaXplIjoxMCwiRm9udE5hbWUiOiJDYWxpYnJpIiwiSXNCb2xkIjpmYWxzZSwiSXNJdGFsaWMiOmZhbHNlLCJJc1VuZGVybGluZWQiOmZhbHNlLCJQYXJlbnRTdHlsZSI6bnVsbH0sIkF1dG9TaXplIjowLCJGb3JlZ3JvdW5kIjp7IiRpZCI6IjI1NCIsIkNvbG9yIjp7IiRpZCI6IjI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TYiLCJUb3AiOjAuMCwiTGVmdCI6MC4wLCJSaWdodCI6MC4wLCJCb3R0b20iOjAuMH0sIlBhZGRpbmciOnsiJGlkIjoiMjU3IiwiVG9wIjowLjAsIkxlZnQiOjAuMCwiUmlnaHQiOjAuMCwiQm90dG9tIjowLjB9LCJCYWNrZ3JvdW5kIjp7IiRpZCI6IjI1OCIsIkNvbG9yIjp7IiRpZCI6IjI1OSIsIkEiOjAsIlIiOjI1NSwiRyI6MjU1LCJCIjoyNTV9fSwiSXNWaXNpYmxlIjp0cnVlLCJXaWR0aCI6MC4wLCJIZWlnaHQiOjAuMCwiQm9yZGVyU3R5bGUiOnsiJGlkIjoiMjYwIiwiTGluZUNvbG9yIjpudWxsLCJMaW5lV2VpZ2h0IjowLjAsIkxpbmVUeXBlIjowLCJQYXJlbnRTdHlsZSI6bnVsbH0sIlBhcmVudFN0eWxlIjpudWxsfSwiSG9yaXpvbnRhbENvbm5lY3RvclN0eWxlIjp7IiRpZCI6IjI2MSIsIkxpbmVDb2xvciI6eyIkaWQiOiIyNjIiLCIkdHlwZSI6Ik5MUkUuQ29tbW9uLkRvbS5Tb2xpZENvbG9yQnJ1c2gsIE5MUkUuQ29tbW9uIiwiQ29sb3IiOnsiJGlkIjoiMjYzIiwiQSI6MjU1LCJSIjoyMDQsIkciOjIwNCwiQiI6MjA0fX0sIkxpbmVXZWlnaHQiOjAuMCwiTGluZVR5cGUiOjAsIlBhcmVudFN0eWxlIjpudWxsfSwiVmVydGljYWxDb25uZWN0b3JTdHlsZSI6eyIkaWQiOiIyNjQiLCJMaW5lQ29sb3IiOnsiJGlkIjoiMjY1IiwiJHR5cGUiOiJOTFJFLkNvbW1vbi5Eb20uU29saWRDb2xvckJydXNoLCBOTFJFLkNvbW1vbiIsIkNvbG9yIjp7IiRpZCI6IjI2Ni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I2NyIsIk1hcmdpbiI6eyIkaWQiOiIyNjgiLCJUb3AiOjAuMCwiTGVmdCI6NC4wLCJSaWdodCI6NC4wLCJCb3R0b20iOjAuMH0sIlBhZGRpbmciOnsiJGlkIjoiMjY5IiwiVG9wIjowLjAsIkxlZnQiOjAuMCwiUmlnaHQiOjAuMCwiQm90dG9tIjowLjB9LCJCYWNrZ3JvdW5kIjp7IiRpZCI6IjI3MCIsIkNvbG9yIjp7IiRpZCI6IjI3MSIsIkEiOjI1NSwiUiI6MTY1LCJHIjoxNjUsIkIiOjE2NX19LCJJc1Zpc2libGUiOnRydWUsIldpZHRoIjowLjAsIkhlaWdodCI6MTAuMCwiQm9yZGVyU3R5bGUiOnsiJGlkIjoiMjcyIiwiTGluZUNvbG9yIjp7IiRpZCI6IjI3MyIsIiR0eXBlIjoiTkxSRS5Db21tb24uRG9tLlNvbGlkQ29sb3JCcnVzaCwgTkxSRS5Db21tb24iLCJDb2xvciI6eyIkaWQiOiIyNzQiLCJBIjoyNTUsIlIiOjI1NSwiRyI6MCwiQiI6MH19LCJMaW5lV2VpZ2h0IjowLjAsIkxpbmVUeXBlIjowLCJQYXJlbnRTdHlsZSI6bnVsbH0sIlBhcmVudFN0eWxlIjpudWxsfSwiVGl0bGVTdHlsZSI6eyIkaWQiOiIyNzUiLCJGb250U2V0dGluZ3MiOnsiJGlkIjoiMjc2IiwiRm9udFNpemUiOjEwLCJGb250TmFtZSI6IkNhbGlicmkiLCJJc0JvbGQiOnRydWUsIklzSXRhbGljIjpmYWxzZSwiSXNVbmRlcmxpbmVkIjpmYWxzZSwiUGFyZW50U3R5bGUiOm51bGx9LCJBdXRvU2l6ZSI6MCwiRm9yZWdyb3VuZCI6eyIkaWQiOiIyNzciLCJDb2xvciI6eyIkaWQiOiIyN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eyIkaWQiOiIyODEiLCJDb2xvciI6eyIkaWQiOiIyODIiLCJBIjowLCJSIjoyNTUsIkciOjI1NSwiQiI6MjU1fX0sIklzVmlzaWJsZSI6dHJ1ZSwiV2lkdGgiOjAuMCwiSGVpZ2h0IjowLjAsIkJvcmRlclN0eWxlIjp7IiRpZCI6IjI4MyIsIkxpbmVDb2xvciI6bnVsbCwiTGluZVdlaWdodCI6MC4wLCJMaW5lVHlwZSI6MCwiUGFyZW50U3R5bGUiOm51bGx9LCJQYXJlbnRTdHlsZSI6bnVsbH0sIkRhdGVTdHlsZSI6eyIkaWQiOiIyODQiLCJGb250U2V0dGluZ3MiOnsiJGlkIjoiMjg1IiwiRm9udFNpemUiOjksIkZvbnROYW1lIjoiQ2FsaWJyaSIsIklzQm9sZCI6ZmFsc2UsIklzSXRhbGljIjpmYWxzZSwiSXNVbmRlcmxpbmVkIjpmYWxzZSwiUGFyZW50U3R5bGUiOm51bGx9LCJBdXRvU2l6ZSI6MCwiRm9yZWdyb3VuZCI6eyIkaWQiOiIyODYiLCJDb2xvciI6eyIkaWQiOiIy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OCIsIlRvcCI6MC4wLCJMZWZ0IjowLjAsIlJpZ2h0IjowLjAsIkJvdHRvbSI6MC4wfSwiUGFkZGluZyI6eyIkaWQiOiIyODkiLCJUb3AiOjAuMCwiTGVmdCI6MC4wLCJSaWdodCI6MC4wLCJCb3R0b20iOjAuMH0sIkJhY2tncm91bmQiOnsiJGlkIjoiMjkwIiwiQ29sb3IiOnsiJGlkIjoiMjkxIiwiQSI6MCwiUiI6MjU1LCJHIjoyNTUsIkIiOjI1NX19LCJJc1Zpc2libGUiOnRydWUsIldpZHRoIjowLjAsIkhlaWdodCI6MC4wLCJCb3JkZXJTdHlsZSI6eyIkaWQiOiIyOTIiLCJMaW5lQ29sb3IiOm51bGwsIkxpbmVXZWlnaHQiOjAuMCwiTGluZVR5cGUiOjAsIlBhcmVudFN0eWxlIjpudWxsfSwiUGFyZW50U3R5bGUiOm51bGx9LCJEYXRlRm9ybWF0Ijp7IiRpZCI6IjI5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5NCIsIkRhdGVQYXJ0SXNWaXNpYmxlIjpmYWxzZSwiVGltZVBhcnRJc1Zpc2libGUiOmZhbHNlfX0sIldlZWtOdW1iZXJpbmciOnsiJGlkIjoiMjk1IiwiRm9ybWF0IjowLCJJc1Zpc2libGUiOmZhbHNlLCJMYXN0S25vd25WaXNpYmlsaXR5U3RhdGUiOmZhbHNlfSwiSXNWaXNpYmxlIjp0cnVlLCJQYXJlbnRTdHlsZSI6bnVsbH0sIkluZGV4IjozLCJTbWFydER1cmF0aW9uQWN0aXZhdGVkIjpmYWxzZSwiRGF0ZUZvcm1hdCI6eyIkcmVmIjoiMjkzIn0sIldlZWtOdW1iZXJpbmciOnsiJGlkIjoiMjk2IiwiRm9ybWF0IjowLCJJc1Zpc2libGUiOmZhbHNlLCJMYXN0S25vd25WaXNpYmlsaXR5U3RhdGUiOmZhbHNlfSwiSWQiOiJiZjgzNWMzMS1kZWZiLTQ3ZjgtOTJjNi0yYjllZjAwZmEzY2QiLCJJbXBvcnRJZCI6bnVsbCwiVGl0bGUiOiJGaW5pc2ggXHUwMDBiZWxlY3RyaWNhbCB3b3JrIiwiTm90ZSI6bnVsbCwiSHlwZXJsaW5rIjp7IiRpZCI6IjI5NyIsIkFkZHJlc3MiOm51bGwsIlN1YkFkZHJlc3MiOm51bGx9LCJJc0NoYW5nZWQiOmZhbHNlLCJJc05ldyI6ZmFsc2V9fV0sIl9taWxlc3RvbmVzIjpbXSwiSWQiOiIwMDAwMDAwMC0wMDAwLTAwMDAtMDAwMC0wMDAwMDAwMDAwMDAiLCJJc1NpbmdsZUl0ZW1Sb3ciOnRydWV9XSwiSW5kZXgiOjAsIklkIjoiN2M2YWE0MTctMjc0Mi00YzcwLWFjYzUtNWRmMzk1MTg5MWU1IiwiSGVhZGVyVGV4dCI6bnVsbCwiSXNEZWZhdWx0Ijp0cnVlLCJTdHlsZSI6eyIkaWQiOiIyOTgiLCJIZWFkZXJTdHlsZSI6eyIkaWQiOiIyOTkiLCJUZXh0U3R5bGUiOnsiJGlkIjoiMzAwIiwiRm9udFNldHRpbmdzIjp7IiRpZCI6IjMwMSIsIkZvbnRTaXplIjoxMSwiRm9udE5hbWUiOiJDYWxpYnJpIiwiSXNCb2xkIjpmYWxzZSwiSXNJdGFsaWMiOmZhbHNlLCJJc1VuZGVybGluZWQiOmZhbHNlLCJQYXJlbnRTdHlsZSI6bnVsbH0sIkF1dG9TaXplIjoyLCJGb3JlZ3JvdW5kIjp7IiRpZCI6IjMwMiIsIkNvbG9yIjp7IiRpZCI6IjMwMyIsIkEiOjI1NSwiUiI6MCwiRyI6MCwiQiI6MH19LCJNYXhXaWR0aCI6MC4wLCJNYXhIZWlnaHQiOjAuMC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udWxsLCJJc1Zpc2libGUiOnRydWUsIldpZHRoIjowLjAsIkhlaWdodCI6MC4wLCJCb3JkZXJTdHlsZSI6bnVsbCwiUGFyZW50U3R5bGUiOm51bGx9LCJSZWN0YW5nbGVTdHlsZSI6eyIkaWQiOiIzMDYiLCJNYXJnaW4iOnsiJGlkIjoiMzA3IiwiVG9wIjowLjAsIkxlZnQiOjAuMCwiUmlnaHQiOjAuMCwiQm90dG9tIjowLjB9LCJQYWRkaW5nIjp7IiRpZCI6IjMwOCIsIlRvcCI6MC4wLCJMZWZ0IjowLjAsIlJpZ2h0IjowLjAsIkJvdHRvbSI6MC4wfSwiQmFja2dyb3VuZCI6eyIkaWQiOiIzMDkiLCJDb2xvciI6eyIkaWQiOiIzMTAiLCJBIjo2MywiUiI6NjgsIkciOjExNCwiQiI6MTk2fX0sIklzVmlzaWJsZSI6dHJ1ZSwiV2lkdGgiOjAuMCwiSGVpZ2h0IjowLjAsIkJvcmRlclN0eWxlIjp7IiRpZCI6IjMxMSIsIkxpbmVDb2xvciI6eyIkaWQiOiIzMTIiLCIkdHlwZSI6Ik5MUkUuQ29tbW9uLkRvbS5Tb2xpZENvbG9yQnJ1c2gsIE5MUkUuQ29tbW9uIiwiQ29sb3IiOnsiJGlkIjoiMzEzIiwiQSI6MjU1LCJSIjoyNTUsIkciOjAsIkIiOjB9fSwiTGluZVdlaWdodCI6MC4wLCJMaW5lVHlwZSI6MCwiUGFyZW50U3R5bGUiOm51bGx9LCJQYXJlbnRTdHlsZSI6bnVsbH0sIk1hcmdpbiI6eyIkaWQiOiIzMTQiLCJUb3AiOjAuMCwiTGVmdCI6MC4wLCJSaWdodCI6MC4wLCJCb3R0b20iOjAuMH0sIlBhZGRpbmciOnsiJGlkIjoiMzE1IiwiVG9wIjowLjAsIkxlZnQiOjAuMCwiUmlnaHQiOjAuMCwiQm90dG9tIjowLjB9LCJCYWNrZ3JvdW5kIjpudWxsLCJJc1Zpc2libGUiOnRydWUsIldpZHRoIjowLjAsIkhlaWdodCI6MC4wLCJCb3JkZXJTdHlsZSI6bnVsbCwiUGFyZW50U3R5bGUiOm51bGx9LCJCYWNrZ3JvdW5kU3R5bGUiOnsiJGlkIjoiMzE2IiwiTWFyZ2luIjp7IiRpZCI6IjMxNyIsIlRvcCI6MC4wLCJMZWZ0IjowLjAsIlJpZ2h0IjowLjAsIkJvdHRvbSI6MC4wfSwiUGFkZGluZyI6eyIkaWQiOiIzMTgiLCJUb3AiOjAuMCwiTGVmdCI6MC4wLCJSaWdodCI6MC4wLCJCb3R0b20iOjAuMH0sIkJhY2tncm91bmQiOnsiJGlkIjoiMzE5IiwiQ29sb3IiOnsiJGlkIjoiMzIwIiwiQSI6NTEsIlIiOjE2NSwiRyI6MTY1LCJCIjoxNjV9fSwiSXNWaXNpYmxlIjp0cnVlLCJXaWR0aCI6MC4wLCJIZWlnaHQiOjAuMCwiQm9yZGVyU3R5bGUiOnsiJGlkIjoiMzIxIiwiTGluZUNvbG9yIjp7IiRpZCI6IjMyMiIsIiR0eXBlIjoiTkxSRS5Db21tb24uRG9tLlNvbGlkQ29sb3JCcnVzaCwgTkxSRS5Db21tb24iLCJDb2xvciI6eyIkaWQiOiIzMjMiLCJBIjoyNTUsIlIiOjI1NSwiRyI6MCwiQiI6MH19LCJMaW5lV2VpZ2h0IjowLjAsIkxpbmVUeXBlIjowLCJQYXJlbnRTdHlsZSI6bnVsbH0sIlBhcmVudFN0eWxlIjpudWxsfSwiTWFyZ2luIjp7IiRpZCI6IjMyNCIsIlRvcCI6MC4wLCJMZWZ0IjowLjAsIlJpZ2h0IjowLjAsIkJvdHRvbSI6MC4wfSwiUGFkZGluZyI6eyIkaWQiOiIzMjUiLCJUb3AiOjAuMCwiTGVmdCI6MC4wLCJSaWdodCI6MC4wLCJCb3R0b20iOjAuMH0sIklzVmlzaWJsZSI6dHJ1ZSwiV2lkdGgiOjAuMCwiSGVpZ2h0IjowLjAsIkJvcmRlclN0eWxlIjpudWxsLCJQYXJlbnRTdHlsZSI6bnVsbH19XSwiSWQiOiI5ZWQzZTk4ZC0yZDdhLTRkYzctYjI1Ni1jMDk3ZTRmZDA5ODQiLCJJbmRleCI6MSwiSGVhZGVyVGV4dCI6IkZpbmlzaGluZyIsIlN0eWxlIjp7IiRpZCI6IjMyNiIsIkhlYWRlclN0eWxlIjp7IiRpZCI6IjMyNyIsIlRleHRJc1ZlcnRpY2FsIjpmYWxzZSwiVGV4dFN0eWxlIjp7IiRpZCI6IjMyOCIsIkZvbnRTZXR0aW5ncyI6eyIkaWQiOiIzMjkiLCJGb250U2l6ZSI6MTIsIkZvbnROYW1lIjoiQ2FsaWJyaSIsIklzQm9sZCI6ZmFsc2UsIklzSXRhbGljIjpmYWxzZSwiSXNVbmRlcmxpbmVkIjpmYWxzZSwiUGFyZW50U3R5bGUiOm51bGx9LCJBdXRvU2l6ZSI6MiwiRm9yZWdyb3VuZCI6eyIkaWQiOiIzMzAiLCJDb2xvciI6eyIkaWQiOiIzMzEiLCJBIjoyNTUsIlIiOjI1NSwiRyI6MjU1LCJCIjoyNTV9fSwiTWF4V2lkdGgiOjU4LjQ5MzMzMzMzMzMzMzMzOSwiTWF4SGVpZ2h0IjowLjAsIlNtYXJ0Rm9yZWdyb3VuZElzQWN0aXZlIjpmYWxzZSwiSG9yaXpvbnRhbEFsaWdubWVudCI6MCwiVmVydGljYWxBbGlnbm1lbnQiOjAsIlNtYXJ0Rm9yZWdyb3VuZCI6bnVsbCwiQmFja2dyb3VuZEZpbGxUeXBlIjowLCJNYXJnaW4iOnsiJGlkIjoiMzMyIiwiVG9wIjowLjAsIkxlZnQiOjAuMCwiUmlnaHQiOjAuMCwiQm90dG9tIjowLjB9LCJQYWRkaW5nIjp7IiRpZCI6IjMzMyIsIlRvcCI6MC4wLCJMZWZ0IjowLjAsIlJpZ2h0IjowLjAsIkJvdHRvbSI6MC4wfSwiQmFja2dyb3VuZCI6bnVsbCwiSXNWaXNpYmxlIjp0cnVlLCJXaWR0aCI6MC4wLCJIZWlnaHQiOjAuMCwiQm9yZGVyU3R5bGUiOm51bGwsIlBhcmVudFN0eWxlIjpudWxsfSwiUmVjdGFuZ2xlU3R5bGUiOnsiJGlkIjoiMzM0IiwiTWFyZ2luIjp7IiRpZCI6IjMzNSIsIlRvcCI6MC4wLCJMZWZ0IjowLjAsIlJpZ2h0IjowLjAsIkJvdHRvbSI6MC4wfSwiUGFkZGluZyI6eyIkaWQiOiIzMzYiLCJUb3AiOjAuMCwiTGVmdCI6MC4wLCJSaWdodCI6MC4wLCJCb3R0b20iOjAuMH0sIkJhY2tncm91bmQiOnsiJHJlZiI6IjE2MCJ9LCJJc1Zpc2libGUiOnRydWUsIldpZHRoIjowLjAsIkhlaWdodCI6MC4wLCJCb3JkZXJTdHlsZSI6eyIkaWQiOiIzMzciLCJMaW5lQ29sb3IiOnsiJGlkIjoiMzM4IiwiJHR5cGUiOiJOTFJFLkNvbW1vbi5Eb20uU29saWRDb2xvckJydXNoLCBOTFJFLkNvbW1vbiIsIkNvbG9yIjp7IiRpZCI6IjMzOSIsIkEiOjI1NSwiUiI6ODgsIkciOjM5LCJCIjo3fX0sIkxpbmVXZWlnaHQiOjAuMCwiTGluZVR5cGUiOjAsIlBhcmVudFN0eWxlIjpudWxsfSwiUGFyZW50U3R5bGUiOm51bGx9LCJNYXJnaW4iOnsiJGlkIjoiMzQwIiwiVG9wIjowLjAsIkxlZnQiOjAuMCwiUmlnaHQiOjAuMCwiQm90dG9tIjowLjB9LCJQYWRkaW5nIjp7IiRpZCI6IjM0MSIsIlRvcCI6MC4wLCJMZWZ0IjowLjAsIlJpZ2h0IjowLjAsIkJvdHRvbSI6MC4wfSwiQmFja2dyb3VuZCI6bnVsbCwiSXNWaXNpYmxlIjp0cnVlLCJXaWR0aCI6MC4wLCJIZWlnaHQiOjAuMCwiQm9yZGVyU3R5bGUiOm51bGwsIlBhcmVudFN0eWxlIjpudWxsfSwiQmFja2dyb3VuZFN0eWxlIjp7IiRpZCI6IjM0MiIsIk1hcmdpbiI6eyIkaWQiOiIzNDMiLCJUb3AiOjAuMCwiTGVmdCI6MC4wLCJSaWdodCI6MC4wLCJCb3R0b20iOjAuMH0sIlBhZGRpbmciOnsiJGlkIjoiMzQ0IiwiVG9wIjowLjAsIkxlZnQiOjAuMCwiUmlnaHQiOjAuMCwiQm90dG9tIjowLjB9LCJCYWNrZ3JvdW5kIjp7IiRpZCI6IjM0NSIsIkNvbG9yIjp7IiRpZCI6IjM0NiIsIkEiOjUxLCJSIjoyMDEsIkciOjIwMSwiQiI6MjAxfX0sIklzVmlzaWJsZSI6dHJ1ZSwiV2lkdGgiOjAuMCwiSGVpZ2h0IjowLjAsIkJvcmRlclN0eWxlIjp7IiRpZCI6IjM0NyIsIkxpbmVDb2xvciI6eyIkaWQiOiIzNDgiLCIkdHlwZSI6Ik5MUkUuQ29tbW9uLkRvbS5Tb2xpZENvbG9yQnJ1c2gsIE5MUkUuQ29tbW9uIiwiQ29sb3IiOnsiJGlkIjoiMzQ5IiwiQSI6MjU1LCJSIjo4OCwiRyI6MzksIkIiOjd9fSwiTGluZVdlaWdodCI6MC4wLCJMaW5lVHlwZSI6MCwiUGFyZW50U3R5bGUiOm51bGx9LCJQYXJlbnRTdHlsZSI6bnVsbH0sIklzQWJvdmVUaW1lYmFuZCI6ZmFsc2UsIk1hcmdpbiI6eyIkaWQiOiIzNTAiLCJUb3AiOjAuMCwiTGVmdCI6MC4wLCJSaWdodCI6MC4wLCJCb3R0b20iOjAuMH0sIlBhZGRpbmciOnsiJGlkIjoiMzUxIiwiVG9wIjowLjAsIkxlZnQiOjAuMCwiUmlnaHQiOjAuMCwiQm90dG9tIjowLjB9LCJJc1Zpc2libGUiOnRydWUsIldpZHRoIjowLjAsIkhlaWdodCI6MC4wLCJCb3JkZXJTdHlsZSI6eyIkaWQiOiIzNTIiLCJMaW5lQ29sb3IiOm51bGwsIkxpbmVXZWlnaHQiOjAuMCwiTGluZVR5cGUiOjAsIlBhcmVudFN0eWxlIjpudWxsfSwiUGFyZW50U3R5bGUiOm51bGx9fSx7IiRpZCI6IjM1MyIsIl9hY3Rpdml0aWVzIjpbeyIkaWQiOiIzNTQiLCJfcm93cyI6W3siJGlkIjoiMzU1IiwiX3Rhc2tzIjpbeyIkaWQiOiIzNTYiLCJfYXR0YWNoZWRNaWxlc3RvbmVzIjpbXSwiVGFza0RlZmluaXRpb24iOnsiJGlkIjoiMzU3IiwiR3JvdXBOYW1lIjpudWxsLCJTdGFydERhdGUiOiIyMDIzLTA0LTA5VDAwOjAwOjAwIiwiRW5kRGF0ZSI6IjIwMjMtMDQtMDlUMjM6NTk6MDAiLCJQZXJjZW50YWdlQ29tcGxldGUiOm51bGwsIlN0eWxlIjp7IiRpZCI6IjM1OCIsIlNoYXBlIjoyLCJTaGFwZVRoaWNrbmVzcyI6MCwiRHVyYXRpb25Gb3JtYXQiOjEzLCJJbmNsdWRlTm9uV29ya2luZ0RheXNJbkR1cmF0aW9uIjpmYWxzZSwiUGVyY2VudGFnZUNvbXBsZXRlU3R5bGUiOnsiJGlkIjoiMzU5IiwiRm9udFNldHRpbmdzIjp7IiRpZCI6IjM2MCIsIkZvbnRTaXplIjo5LCJGb250TmFtZSI6IkNhbGlicmkiLCJJc0JvbGQiOmZhbHNlLCJJc0l0YWxpYyI6ZmFsc2UsIklzVW5kZXJsaW5lZCI6ZmFsc2UsIlBhcmVudFN0eWxlIjpudWxsfSwiQXV0b1NpemUiOjAsIkZvcmVncm91bmQiOnsiJGlkIjoiMzYxIiwiQ29sb3IiOnsiJGlkIjoiMzY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2MyIsIlRvcCI6MC4wLCJMZWZ0IjowLjAsIlJpZ2h0IjowLjAsIkJvdHRvbSI6MC4wfSwiUGFkZGluZyI6eyIkaWQiOiIzNjQiLCJUb3AiOjAuMCwiTGVmdCI6MC4wLCJSaWdodCI6MC4wLCJCb3R0b20iOjAuMH0sIkJhY2tncm91bmQiOnsiJGlkIjoiMzY1IiwiQ29sb3IiOnsiJGlkIjoiMzY2IiwiQSI6ODksIlIiOjAsIkciOjAsIkIiOjB9fSwiSXNWaXNpYmxlIjp0cnVlLCJXaWR0aCI6MC4wLCJIZWlnaHQiOjAuMCwiQm9yZGVyU3R5bGUiOnsiJGlkIjoiMzY3IiwiTGluZUNvbG9yIjpudWxsLCJMaW5lV2VpZ2h0IjowLjAsIkxpbmVUeXBlIjowLCJQYXJlbnRTdHlsZSI6bnVsbH0sIlBhcmVudFN0eWxlIjpudWxsfSwiRHVyYXRpb25TdHlsZSI6eyIkaWQiOiIzNjgiLCJGb250U2V0dGluZ3MiOnsiJGlkIjoiMzY5IiwiRm9udFNpemUiOjEwLCJGb250TmFtZSI6IkNhbGlicmkiLCJJc0JvbGQiOmZhbHNlLCJJc0l0YWxpYyI6ZmFsc2UsIklzVW5kZXJsaW5lZCI6ZmFsc2UsIlBhcmVudFN0eWxlIjpudWxsfSwiQXV0b1NpemUiOjAsIkZvcmVncm91bmQiOnsiJGlkIjoiMzcwIiwiQ29sb3IiOnsiJGlkIjoiMzc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3MiIsIlRvcCI6MC4wLCJMZWZ0IjowLjAsIlJpZ2h0IjowLjAsIkJvdHRvbSI6MC4wfSwiUGFkZGluZyI6eyIkaWQiOiIzNzMiLCJUb3AiOjAuMCwiTGVmdCI6MC4wLCJSaWdodCI6MC4wLCJCb3R0b20iOjAuMH0sIkJhY2tncm91bmQiOnsiJGlkIjoiMzc0IiwiQ29sb3IiOnsiJGlkIjoiMzc1IiwiQSI6MCwiUiI6MjU1LCJHIjoyNTUsIkIiOjI1NX19LCJJc1Zpc2libGUiOnRydWUsIldpZHRoIjowLjAsIkhlaWdodCI6MC4wLCJCb3JkZXJTdHlsZSI6eyIkaWQiOiIzNzYiLCJMaW5lQ29sb3IiOm51bGwsIkxpbmVXZWlnaHQiOjAuMCwiTGluZVR5cGUiOjAsIlBhcmVudFN0eWxlIjpudWxsfSwiUGFyZW50U3R5bGUiOm51bGx9LCJIb3Jpem9udGFsQ29ubmVjdG9yU3R5bGUiOnsiJGlkIjoiMzc3IiwiTGluZUNvbG9yIjp7IiRpZCI6IjM3OCIsIiR0eXBlIjoiTkxSRS5Db21tb24uRG9tLlNvbGlkQ29sb3JCcnVzaCwgTkxSRS5Db21tb24iLCJDb2xvciI6eyIkaWQiOiIzNzkiLCJBIjoyNTUsIlIiOjIwNCwiRyI6MjA0LCJCIjoyMDR9fSwiTGluZVdlaWdodCI6MC4wLCJMaW5lVHlwZSI6MCwiUGFyZW50U3R5bGUiOm51bGx9LCJWZXJ0aWNhbENvbm5lY3RvclN0eWxlIjp7IiRpZCI6IjM4MCIsIkxpbmVDb2xvciI6eyIkaWQiOiIzODEiLCIkdHlwZSI6Ik5MUkUuQ29tbW9uLkRvbS5Tb2xpZENvbG9yQnJ1c2gsIE5MUkUuQ29tbW9uIiwiQ29sb3IiOnsiJGlkIjoiMzgyIiwiQSI6MjU1LCJSIjoyMDQsIkciOjIwNCwiQiI6MjA0fX0sIkxpbmVXZWlnaHQiOjAuMCwiTGluZVR5cGUiOjAsIlBhcmVudFN0eWxlIjpudWxsfSwiTWFyZ2luIjpudWxsLCJTdGFydERhdGVQb3NpdGlvbiI6NiwiRW5kRGF0ZVBvc2l0aW9uIjo2LCJEYXRlSXNWaXNpYmxlIjpmYWxzZSwiVGl0bGVQb3NpdGlvbiI6MywiRHVyYXRpb25Qb3NpdGlvbiI6MiwiUGVyY2VudGFnZUNvbXBsZXRlZFBvc2l0aW9uIjoyLCJTcGFjaW5nIjozLCJJc0JlbG93VGltZWJhbmQiOnRydWUsIlBlcmNlbnRhZ2VDb21wbGV0ZVNoYXBlT3BhY2l0eSI6MzUsIlNoYXBlU3R5bGUiOnsiJGlkIjoiMzgzIiwiTWFyZ2luIjp7IiRpZCI6IjM4NCIsIlRvcCI6MC4wLCJMZWZ0Ijo0LjAsIlJpZ2h0Ijo0LjAsIkJvdHRvbSI6MC4wfSwiUGFkZGluZyI6eyIkaWQiOiIzODUiLCJUb3AiOjAuMCwiTGVmdCI6MC4wLCJSaWdodCI6MC4wLCJCb3R0b20iOjAuMH0sIkJhY2tncm91bmQiOnsiJGlkIjoiMzg2IiwiQ29sb3IiOnsiJGlkIjoiMzg3IiwiQSI6MjU1LCJSIjoxNjUsIkciOjE2NSwiQiI6MTY1fX0sIklzVmlzaWJsZSI6dHJ1ZSwiV2lkdGgiOjAuMCwiSGVpZ2h0IjoxMC4wLCJCb3JkZXJTdHlsZSI6eyIkaWQiOiIzODgiLCJMaW5lQ29sb3IiOnsiJGlkIjoiMzg5IiwiJHR5cGUiOiJOTFJFLkNvbW1vbi5Eb20uU29saWRDb2xvckJydXNoLCBOTFJFLkNvbW1vbiIsIkNvbG9yIjp7IiRpZCI6IjM5MCIsIkEiOjI1NSwiUiI6MjU1LCJHIjowLCJCIjowfX0sIkxpbmVXZWlnaHQiOjAuMCwiTGluZVR5cGUiOjAsIlBhcmVudFN0eWxlIjpudWxsfSwiUGFyZW50U3R5bGUiOm51bGx9LCJUaXRsZVN0eWxlIjp7IiRpZCI6IjM5MSIsIkZvbnRTZXR0aW5ncyI6eyIkaWQiOiIzOTIiLCJGb250U2l6ZSI6MTAsIkZvbnROYW1lIjoiQ2FsaWJyaSIsIklzQm9sZCI6dHJ1ZSwiSXNJdGFsaWMiOmZhbHNlLCJJc1VuZGVybGluZWQiOmZhbHNlLCJQYXJlbnRTdHlsZSI6bnVsbH0sIkF1dG9TaXplIjowLCJGb3JlZ3JvdW5kIjp7IiRpZCI6IjM5MyIsIkNvbG9yIjp7IiRpZCI6IjM5N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zOTUiLCJUb3AiOjAuMCwiTGVmdCI6MC4wLCJSaWdodCI6MC4wLCJCb3R0b20iOjAuMH0sIlBhZGRpbmciOnsiJGlkIjoiMzk2IiwiVG9wIjowLjAsIkxlZnQiOjAuMCwiUmlnaHQiOjAuMCwiQm90dG9tIjowLjB9LCJCYWNrZ3JvdW5kIjp7IiRpZCI6IjM5NyIsIkNvbG9yIjp7IiRpZCI6IjM5OCIsIkEiOjAsIlIiOjI1NSwiRyI6MjU1LCJCIjoyNTV9fSwiSXNWaXNpYmxlIjp0cnVlLCJXaWR0aCI6MC4wLCJIZWlnaHQiOjAuMCwiQm9yZGVyU3R5bGUiOnsiJGlkIjoiMzk5IiwiTGluZUNvbG9yIjpudWxsLCJMaW5lV2VpZ2h0IjowLjAsIkxpbmVUeXBlIjowLCJQYXJlbnRTdHlsZSI6bnVsbH0sIlBhcmVudFN0eWxlIjpudWxsfSwiRGF0ZVN0eWxlIjp7IiRpZCI6IjQwMCIsIkZvbnRTZXR0aW5ncyI6eyIkaWQiOiI0MDEiLCJGb250U2l6ZSI6OSwiRm9udE5hbWUiOiJDYWxpYnJpIiwiSXNCb2xkIjpmYWxzZSwiSXNJdGFsaWMiOmZhbHNlLCJJc1VuZGVybGluZWQiOmZhbHNlLCJQYXJlbnRTdHlsZSI6bnVsbH0sIkF1dG9TaXplIjowLCJGb3JlZ3JvdW5kIjp7IiRpZCI6IjQwMiIsIkNvbG9yIjp7IiRpZCI6IjQ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A0IiwiVG9wIjowLjAsIkxlZnQiOjAuMCwiUmlnaHQiOjAuMCwiQm90dG9tIjowLjB9LCJQYWRkaW5nIjp7IiRpZCI6IjQwNSIsIlRvcCI6MC4wLCJMZWZ0IjowLjAsIlJpZ2h0IjowLjAsIkJvdHRvbSI6MC4wfSwiQmFja2dyb3VuZCI6eyIkaWQiOiI0MDYiLCJDb2xvciI6eyIkaWQiOiI0MDciLCJBIjowLCJSIjoyNTUsIkciOjI1NSwiQiI6MjU1fX0sIklzVmlzaWJsZSI6dHJ1ZSwiV2lkdGgiOjAuMCwiSGVpZ2h0IjowLjAsIkJvcmRlclN0eWxlIjp7IiRpZCI6IjQwOCIsIkxpbmVDb2xvciI6bnVsbCwiTGluZVdlaWdodCI6MC4wLCJMaW5lVHlwZSI6MCwiUGFyZW50U3R5bGUiOm51bGx9LCJQYXJlbnRTdHlsZSI6bnVsbH0sIkRhdGVGb3JtYXQiOnsiJGlkIjoiNDA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EwIiwiRGF0ZVBhcnRJc1Zpc2libGUiOmZhbHNlLCJUaW1lUGFydElzVmlzaWJsZSI6ZmFsc2V9fSwiV2Vla051bWJlcmluZyI6eyIkaWQiOiI0MTEiLCJGb3JtYXQiOjAsIklzVmlzaWJsZSI6ZmFsc2UsIkxhc3RLbm93blZpc2liaWxpdHlTdGF0ZSI6ZmFsc2V9LCJJc1Zpc2libGUiOnRydWUsIlBhcmVudFN0eWxlIjpudWxsfSwiSW5kZXgiOjQsIlNtYXJ0RHVyYXRpb25BY3RpdmF0ZWQiOmZhbHNlLCJEYXRlRm9ybWF0Ijp7IiRyZWYiOiI0MDkifSwiV2Vla051bWJlcmluZyI6eyIkaWQiOiI0MTIiLCJGb3JtYXQiOjAsIklzVmlzaWJsZSI6ZmFsc2UsIkxhc3RLbm93blZpc2liaWxpdHlTdGF0ZSI6ZmFsc2V9LCJJZCI6IjhlOWJhM2ZkLTAxZWEtNGIyZC04NTJhLTZjZmFhODFiMzFlMSIsIkltcG9ydElkIjpudWxsLCJUaXRsZSI6IkJhc2VtZW50IHBsdW1iaW5nIiwiTm90ZSI6bnVsbCwiSHlwZXJsaW5rIjp7IiRpZCI6IjQxMyIsIkFkZHJlc3MiOm51bGwsIlN1YkFkZHJlc3MiOm51bGx9LCJJc0NoYW5nZWQiOmZhbHNlLCJJc05ldyI6ZmFsc2V9fV0sIl9taWxlc3RvbmVzIjpbXSwiSWQiOiIwMDAwMDAwMC0wMDAwLTAwMDAtMDAwMC0wMDAwMDAwMDAwMDAiLCJJc1NpbmdsZUl0ZW1Sb3ciOnRydWV9LHsiJGlkIjoiNDE0IiwiX3Rhc2tzIjpbeyIkaWQiOiI0MTUiLCJfYXR0YWNoZWRNaWxlc3RvbmVzIjpbXSwiVGFza0RlZmluaXRpb24iOnsiJGlkIjoiNDE2IiwiR3JvdXBOYW1lIjpudWxsLCJTdGFydERhdGUiOiIyMDIzLTA0LTEzVDAwOjAwOjAwIiwiRW5kRGF0ZSI6IjIwMjMtMDQtMTZUMjM6NTk6MDAiLCJQZXJjZW50YWdlQ29tcGxldGUiOm51bGwsIlN0eWxlIjp7IiRpZCI6IjQxNyIsIlNoYXBlIjoyLCJTaGFwZVRoaWNrbmVzcyI6MCwiRHVyYXRpb25Gb3JtYXQiOjEzLCJJbmNsdWRlTm9uV29ya2luZ0RheXNJbkR1cmF0aW9uIjpmYWxzZSwiUGVyY2VudGFnZUNvbXBsZXRlU3R5bGUiOnsiJGlkIjoiNDE4IiwiRm9udFNldHRpbmdzIjp7IiRpZCI6IjQxOSIsIkZvbnRTaXplIjo5LCJGb250TmFtZSI6IkNhbGlicmkiLCJJc0JvbGQiOmZhbHNlLCJJc0l0YWxpYyI6ZmFsc2UsIklzVW5kZXJsaW5lZCI6ZmFsc2UsIlBhcmVudFN0eWxlIjpudWxsfSwiQXV0b1NpemUiOjAsIkZvcmVncm91bmQiOnsiJGlkIjoiNDIwIiwiQ29sb3IiOnsiJGlkIjoiNDI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QyMiIsIlRvcCI6MC4wLCJMZWZ0IjowLjAsIlJpZ2h0IjowLjAsIkJvdHRvbSI6MC4wfSwiUGFkZGluZyI6eyIkaWQiOiI0MjMiLCJUb3AiOjAuMCwiTGVmdCI6MC4wLCJSaWdodCI6MC4wLCJCb3R0b20iOjAuMH0sIkJhY2tncm91bmQiOnsiJGlkIjoiNDI0IiwiQ29sb3IiOnsiJGlkIjoiNDI1IiwiQSI6ODksIlIiOjAsIkciOjAsIkIiOjB9fSwiSXNWaXNpYmxlIjp0cnVlLCJXaWR0aCI6MC4wLCJIZWlnaHQiOjAuMCwiQm9yZGVyU3R5bGUiOnsiJGlkIjoiNDI2IiwiTGluZUNvbG9yIjpudWxsLCJMaW5lV2VpZ2h0IjowLjAsIkxpbmVUeXBlIjowLCJQYXJlbnRTdHlsZSI6bnVsbH0sIlBhcmVudFN0eWxlIjpudWxsfSwiRHVyYXRpb25TdHlsZSI6eyIkaWQiOiI0MjciLCJGb250U2V0dGluZ3MiOnsiJGlkIjoiNDI4IiwiRm9udFNpemUiOjEwLCJGb250TmFtZSI6IkNhbGlicmkiLCJJc0JvbGQiOmZhbHNlLCJJc0l0YWxpYyI6ZmFsc2UsIklzVW5kZXJsaW5lZCI6ZmFsc2UsIlBhcmVudFN0eWxlIjpudWxsfSwiQXV0b1NpemUiOjAsIkZvcmVncm91bmQiOnsiJGlkIjoiNDI5IiwiQ29sb3IiOnsiJGlkIjoiNDM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zMSIsIlRvcCI6MC4wLCJMZWZ0IjowLjAsIlJpZ2h0IjowLjAsIkJvdHRvbSI6MC4wfSwiUGFkZGluZyI6eyIkaWQiOiI0MzIiLCJUb3AiOjAuMCwiTGVmdCI6MC4wLCJSaWdodCI6MC4wLCJCb3R0b20iOjAuMH0sIkJhY2tncm91bmQiOnsiJGlkIjoiNDMzIiwiQ29sb3IiOnsiJGlkIjoiNDM0IiwiQSI6MCwiUiI6MjU1LCJHIjoyNTUsIkIiOjI1NX19LCJJc1Zpc2libGUiOnRydWUsIldpZHRoIjowLjAsIkhlaWdodCI6MC4wLCJCb3JkZXJTdHlsZSI6eyIkaWQiOiI0MzUiLCJMaW5lQ29sb3IiOm51bGwsIkxpbmVXZWlnaHQiOjAuMCwiTGluZVR5cGUiOjAsIlBhcmVudFN0eWxlIjpudWxsfSwiUGFyZW50U3R5bGUiOm51bGx9LCJIb3Jpem9udGFsQ29ubmVjdG9yU3R5bGUiOnsiJGlkIjoiNDM2IiwiTGluZUNvbG9yIjp7IiRpZCI6IjQzNyIsIiR0eXBlIjoiTkxSRS5Db21tb24uRG9tLlNvbGlkQ29sb3JCcnVzaCwgTkxSRS5Db21tb24iLCJDb2xvciI6eyIkaWQiOiI0MzgiLCJBIjoyNTUsIlIiOjIwNCwiRyI6MjA0LCJCIjoyMDR9fSwiTGluZVdlaWdodCI6MC4wLCJMaW5lVHlwZSI6MCwiUGFyZW50U3R5bGUiOm51bGx9LCJWZXJ0aWNhbENvbm5lY3RvclN0eWxlIjp7IiRpZCI6IjQzOSIsIkxpbmVDb2xvciI6eyIkaWQiOiI0NDAiLCIkdHlwZSI6Ik5MUkUuQ29tbW9uLkRvbS5Tb2xpZENvbG9yQnJ1c2gsIE5MUkUuQ29tbW9uIiwiQ29sb3IiOnsiJGlkIjoiNDQx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yLCJTcGFjaW5nIjozLCJJc0JlbG93VGltZWJhbmQiOnRydWUsIlBlcmNlbnRhZ2VDb21wbGV0ZVNoYXBlT3BhY2l0eSI6MzUsIlNoYXBlU3R5bGUiOnsiJGlkIjoiNDQyIiwiTWFyZ2luIjp7IiRpZCI6IjQ0MyIsIlRvcCI6MC4wLCJMZWZ0Ijo0LjAsIlJpZ2h0Ijo0LjAsIkJvdHRvbSI6MC4wfSwiUGFkZGluZyI6eyIkaWQiOiI0NDQiLCJUb3AiOjAuMCwiTGVmdCI6MC4wLCJSaWdodCI6MC4wLCJCb3R0b20iOjAuMH0sIkJhY2tncm91bmQiOnsiJGlkIjoiNDQ1IiwiQ29sb3IiOnsiJGlkIjoiNDQ2IiwiQSI6MjU1LCJSIjoxNjUsIkciOjE2NSwiQiI6MTY1fX0sIklzVmlzaWJsZSI6dHJ1ZSwiV2lkdGgiOjAuMCwiSGVpZ2h0IjoxMC4wLCJCb3JkZXJTdHlsZSI6eyIkaWQiOiI0NDciLCJMaW5lQ29sb3IiOnsiJGlkIjoiNDQ4IiwiJHR5cGUiOiJOTFJFLkNvbW1vbi5Eb20uU29saWRDb2xvckJydXNoLCBOTFJFLkNvbW1vbiIsIkNvbG9yIjp7IiRpZCI6IjQ0OSIsIkEiOjI1NSwiUiI6MjU1LCJHIjowLCJCIjowfX0sIkxpbmVXZWlnaHQiOjAuMCwiTGluZVR5cGUiOjAsIlBhcmVudFN0eWxlIjpudWxsfSwiUGFyZW50U3R5bGUiOm51bGx9LCJUaXRsZVN0eWxlIjp7IiRpZCI6IjQ1MCIsIkZvbnRTZXR0aW5ncyI6eyIkaWQiOiI0NTEiLCJGb250U2l6ZSI6MTAsIkZvbnROYW1lIjoiQ2FsaWJyaSIsIklzQm9sZCI6dHJ1ZSwiSXNJdGFsaWMiOmZhbHNlLCJJc1VuZGVybGluZWQiOmZhbHNlLCJQYXJlbnRTdHlsZSI6bnVsbH0sIkF1dG9TaXplIjowLCJGb3JlZ3JvdW5kIjp7IiRpZCI6IjQ1MiIsIkNvbG9yIjp7IiRpZCI6IjQ1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TQiLCJUb3AiOjAuMCwiTGVmdCI6MC4wLCJSaWdodCI6MC4wLCJCb3R0b20iOjAuMH0sIlBhZGRpbmciOnsiJGlkIjoiNDU1IiwiVG9wIjowLjAsIkxlZnQiOjAuMCwiUmlnaHQiOjAuMCwiQm90dG9tIjowLjB9LCJCYWNrZ3JvdW5kIjp7IiRpZCI6IjQ1NiIsIkNvbG9yIjp7IiRpZCI6IjQ1NyIsIkEiOjAsIlIiOjI1NSwiRyI6MjU1LCJCIjoyNTV9fSwiSXNWaXNpYmxlIjp0cnVlLCJXaWR0aCI6MC4wLCJIZWlnaHQiOjAuMCwiQm9yZGVyU3R5bGUiOnsiJGlkIjoiNDU4IiwiTGluZUNvbG9yIjpudWxsLCJMaW5lV2VpZ2h0IjowLjAsIkxpbmVUeXBlIjowLCJQYXJlbnRTdHlsZSI6bnVsbH0sIlBhcmVudFN0eWxlIjpudWxsfSwiRGF0ZVN0eWxlIjp7IiRpZCI6IjQ1OSIsIkZvbnRTZXR0aW5ncyI6eyIkaWQiOiI0NjAiLCJGb250U2l6ZSI6OSwiRm9udE5hbWUiOiJDYWxpYnJpIiwiSXNCb2xkIjpmYWxzZSwiSXNJdGFsaWMiOmZhbHNlLCJJc1VuZGVybGluZWQiOmZhbHNlLCJQYXJlbnRTdHlsZSI6bnVsbH0sIkF1dG9TaXplIjowLCJGb3JlZ3JvdW5kIjp7IiRpZCI6IjQ2MSIsIkNvbG9yIjp7IiRpZCI6IjQ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YzIiwiVG9wIjowLjAsIkxlZnQiOjAuMCwiUmlnaHQiOjAuMCwiQm90dG9tIjowLjB9LCJQYWRkaW5nIjp7IiRpZCI6IjQ2NCIsIlRvcCI6MC4wLCJMZWZ0IjowLjAsIlJpZ2h0IjowLjAsIkJvdHRvbSI6MC4wfSwiQmFja2dyb3VuZCI6eyIkaWQiOiI0NjUiLCJDb2xvciI6eyIkaWQiOiI0NjYiLCJBIjowLCJSIjoyNTUsIkciOjI1NSwiQiI6MjU1fX0sIklzVmlzaWJsZSI6dHJ1ZSwiV2lkdGgiOjAuMCwiSGVpZ2h0IjowLjAsIkJvcmRlclN0eWxlIjp7IiRpZCI6IjQ2NyIsIkxpbmVDb2xvciI6bnVsbCwiTGluZVdlaWdodCI6MC4wLCJMaW5lVHlwZSI6MCwiUGFyZW50U3R5bGUiOm51bGx9LCJQYXJlbnRTdHlsZSI6bnVsbH0sIkRhdGVGb3JtYXQiOnsiJGlkIjoiND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Y5IiwiRGF0ZVBhcnRJc1Zpc2libGUiOmZhbHNlLCJUaW1lUGFydElzVmlzaWJsZSI6ZmFsc2V9fSwiV2Vla051bWJlcmluZyI6eyIkaWQiOiI0NzAiLCJGb3JtYXQiOjAsIklzVmlzaWJsZSI6ZmFsc2UsIkxhc3RLbm93blZpc2liaWxpdHlTdGF0ZSI6ZmFsc2V9LCJJc1Zpc2libGUiOnRydWUsIlBhcmVudFN0eWxlIjpudWxsfSwiSW5kZXgiOjUsIlNtYXJ0RHVyYXRpb25BY3RpdmF0ZWQiOmZhbHNlLCJEYXRlRm9ybWF0Ijp7IiRyZWYiOiI0NjgifSwiV2Vla051bWJlcmluZyI6eyIkaWQiOiI0NzEiLCJGb3JtYXQiOjAsIklzVmlzaWJsZSI6ZmFsc2UsIkxhc3RLbm93blZpc2liaWxpdHlTdGF0ZSI6ZmFsc2V9LCJJZCI6IjJlNzdmNGYyLTdmYjItNDM5Ny1iNmY3LTc2NjVjOGUyZGM3NyIsIkltcG9ydElkIjpudWxsLCJUaXRsZSI6IkhlYXRpbmciLCJOb3RlIjpudWxsLCJIeXBlcmxpbmsiOnsiJGlkIjoiNDcyIiwiQWRkcmVzcyI6bnVsbCwiU3ViQWRkcmVzcyI6bnVsbH0sIklzQ2hhbmdlZCI6ZmFsc2UsIklzTmV3IjpmYWxzZX19LHsiJGlkIjoiNDczIiwiX2F0dGFjaGVkTWlsZXN0b25lcyI6W10sIlRhc2tEZWZpbml0aW9uIjp7IiRpZCI6IjQ3NCIsIkdyb3VwTmFtZSI6bnVsbCwiU3RhcnREYXRlIjoiMjAyMy0wNC0xMFQwMDowMDowMCIsIkVuZERhdGUiOiIyMDIzLTA0LTExVDIzOjU5OjAwIiwiUGVyY2VudGFnZUNvbXBsZXRlIjpudWxsLCJTdHlsZSI6eyIkaWQiOiI0NzUiLCJTaGFwZSI6MiwiU2hhcGVUaGlja25lc3MiOjAsIkR1cmF0aW9uRm9ybWF0IjoxMywiSW5jbHVkZU5vbldvcmtpbmdEYXlzSW5EdXJhdGlvbiI6ZmFsc2UsIlBlcmNlbnRhZ2VDb21wbGV0ZVN0eWxlIjp7IiRpZCI6IjQ3NiIsIkZvbnRTZXR0aW5ncyI6eyIkaWQiOiI0NzciLCJGb250U2l6ZSI6OSwiRm9udE5hbWUiOiJDYWxpYnJpIiwiSXNCb2xkIjpmYWxzZSwiSXNJdGFsaWMiOmZhbHNlLCJJc1VuZGVybGluZWQiOmZhbHNlLCJQYXJlbnRTdHlsZSI6bnVsbH0sIkF1dG9TaXplIjowLCJGb3JlZ3JvdW5kIjp7IiRpZCI6IjQ3OCIsIkNvbG9yIjp7IiRpZCI6IjQ3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0ODAiLCJUb3AiOjAuMCwiTGVmdCI6MC4wLCJSaWdodCI6MC4wLCJCb3R0b20iOjAuMH0sIlBhZGRpbmciOnsiJGlkIjoiNDgxIiwiVG9wIjowLjAsIkxlZnQiOjAuMCwiUmlnaHQiOjAuMCwiQm90dG9tIjowLjB9LCJCYWNrZ3JvdW5kIjp7IiRpZCI6IjQ4MiIsIkNvbG9yIjp7IiRpZCI6IjQ4MyIsIkEiOjg5LCJSIjowLCJHIjowLCJCIjowfX0sIklzVmlzaWJsZSI6dHJ1ZSwiV2lkdGgiOjAuMCwiSGVpZ2h0IjowLjAsIkJvcmRlclN0eWxlIjp7IiRpZCI6IjQ4NCIsIkxpbmVDb2xvciI6bnVsbCwiTGluZVdlaWdodCI6MC4wLCJMaW5lVHlwZSI6MCwiUGFyZW50U3R5bGUiOm51bGx9LCJQYXJlbnRTdHlsZSI6bnVsbH0sIkR1cmF0aW9uU3R5bGUiOnsiJGlkIjoiNDg1IiwiRm9udFNldHRpbmdzIjp7IiRpZCI6IjQ4NiIsIkZvbnRTaXplIjoxMCwiRm9udE5hbWUiOiJDYWxpYnJpIiwiSXNCb2xkIjpmYWxzZSwiSXNJdGFsaWMiOmZhbHNlLCJJc1VuZGVybGluZWQiOmZhbHNlLCJQYXJlbnRTdHlsZSI6bnVsbH0sIkF1dG9TaXplIjowLCJGb3JlZ3JvdW5kIjp7IiRpZCI6IjQ4NyIsIkNvbG9yIjp7IiRpZCI6IjQ4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DkiLCJUb3AiOjAuMCwiTGVmdCI6MC4wLCJSaWdodCI6MC4wLCJCb3R0b20iOjAuMH0sIlBhZGRpbmciOnsiJGlkIjoiNDkwIiwiVG9wIjowLjAsIkxlZnQiOjAuMCwiUmlnaHQiOjAuMCwiQm90dG9tIjowLjB9LCJCYWNrZ3JvdW5kIjp7IiRpZCI6IjQ5MSIsIkNvbG9yIjp7IiRpZCI6IjQ5MiIsIkEiOjAsIlIiOjI1NSwiRyI6MjU1LCJCIjoyNTV9fSwiSXNWaXNpYmxlIjp0cnVlLCJXaWR0aCI6MC4wLCJIZWlnaHQiOjAuMCwiQm9yZGVyU3R5bGUiOnsiJGlkIjoiNDkzIiwiTGluZUNvbG9yIjpudWxsLCJMaW5lV2VpZ2h0IjowLjAsIkxpbmVUeXBlIjowLCJQYXJlbnRTdHlsZSI6bnVsbH0sIlBhcmVudFN0eWxlIjpudWxsfSwiSG9yaXpvbnRhbENvbm5lY3RvclN0eWxlIjp7IiRpZCI6IjQ5NCIsIkxpbmVDb2xvciI6eyIkaWQiOiI0OTUiLCIkdHlwZSI6Ik5MUkUuQ29tbW9uLkRvbS5Tb2xpZENvbG9yQnJ1c2gsIE5MUkUuQ29tbW9uIiwiQ29sb3IiOnsiJGlkIjoiNDk2IiwiQSI6MjU1LCJSIjoyMDQsIkciOjIwNCwiQiI6MjA0fX0sIkxpbmVXZWlnaHQiOjAuMCwiTGluZVR5cGUiOjAsIlBhcmVudFN0eWxlIjpudWxsfSwiVmVydGljYWxDb25uZWN0b3JTdHlsZSI6eyIkaWQiOiI0OTciLCJMaW5lQ29sb3IiOnsiJGlkIjoiNDk4IiwiJHR5cGUiOiJOTFJFLkNvbW1vbi5Eb20uU29saWRDb2xvckJydXNoLCBOTFJFLkNvbW1vbiIsIkNvbG9yIjp7IiRpZCI6IjQ5OSIsIkEiOjI1NSwiUiI6MjA0LCJHIjoyMDQsIkIiOjIwNH19LCJMaW5lV2VpZ2h0IjowLjAsIkxpbmVUeXBlIjowLCJQYXJlbnRTdHlsZSI6bnVsbH0sIk1hcmdpbiI6bnVsbCwiU3RhcnREYXRlUG9zaXRpb24iOjYsIkVuZERhdGVQb3NpdGlvbiI6NiwiRGF0ZUlzVmlzaWJsZSI6ZmFsc2UsIlRpdGxlUG9zaXRpb24iOjMsIkR1cmF0aW9uUG9zaXRpb24iOjIsIlBlcmNlbnRhZ2VDb21wbGV0ZWRQb3NpdGlvbiI6MiwiU3BhY2luZyI6MywiSXNCZWxvd1RpbWViYW5kIjp0cnVlLCJQZXJjZW50YWdlQ29tcGxldGVTaGFwZU9wYWNpdHkiOjM1LCJTaGFwZVN0eWxlIjp7IiRpZCI6IjUwMCIsIk1hcmdpbiI6eyIkaWQiOiI1MDEiLCJUb3AiOjAuMCwiTGVmdCI6NC4wLCJSaWdodCI6NC4wLCJCb3R0b20iOjAuMH0sIlBhZGRpbmciOnsiJGlkIjoiNTAyIiwiVG9wIjowLjAsIkxlZnQiOjAuMCwiUmlnaHQiOjAuMCwiQm90dG9tIjowLjB9LCJCYWNrZ3JvdW5kIjp7IiRpZCI6IjUwMyIsIkNvbG9yIjp7IiRpZCI6IjUwNCIsIkEiOjI1NSwiUiI6MTY1LCJHIjoxNjUsIkIiOjE2NX19LCJJc1Zpc2libGUiOnRydWUsIldpZHRoIjowLjAsIkhlaWdodCI6MTAuMCwiQm9yZGVyU3R5bGUiOnsiJGlkIjoiNTA1IiwiTGluZUNvbG9yIjp7IiRpZCI6IjUwNiIsIiR0eXBlIjoiTkxSRS5Db21tb24uRG9tLlNvbGlkQ29sb3JCcnVzaCwgTkxSRS5Db21tb24iLCJDb2xvciI6eyIkaWQiOiI1MDciLCJBIjoyNTUsIlIiOjI1NSwiRyI6MCwiQiI6MH19LCJMaW5lV2VpZ2h0IjowLjAsIkxpbmVUeXBlIjowLCJQYXJlbnRTdHlsZSI6bnVsbH0sIlBhcmVudFN0eWxlIjpudWxsfSwiVGl0bGVTdHlsZSI6eyIkaWQiOiI1MDgiLCJGb250U2V0dGluZ3MiOnsiJGlkIjoiNTA5IiwiRm9udFNpemUiOjEwLCJGb250TmFtZSI6IkNhbGlicmkiLCJJc0JvbGQiOnRydWUsIklzSXRhbGljIjpmYWxzZSwiSXNVbmRlcmxpbmVkIjpmYWxzZSwiUGFyZW50U3R5bGUiOm51bGx9LCJBdXRvU2l6ZSI6MCwiRm9yZWdyb3VuZCI6eyIkaWQiOiI1MTAiLCJDb2xvciI6eyIkaWQiOiI1MTE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TEyIiwiVG9wIjowLjAsIkxlZnQiOjAuMCwiUmlnaHQiOjAuMCwiQm90dG9tIjowLjB9LCJQYWRkaW5nIjp7IiRpZCI6IjUxMyIsIlRvcCI6MC4wLCJMZWZ0IjowLjAsIlJpZ2h0IjowLjAsIkJvdHRvbSI6MC4wfSwiQmFja2dyb3VuZCI6eyIkaWQiOiI1MTQiLCJDb2xvciI6eyIkaWQiOiI1MTUiLCJBIjowLCJSIjoyNTUsIkciOjI1NSwiQiI6MjU1fX0sIklzVmlzaWJsZSI6dHJ1ZSwiV2lkdGgiOjAuMCwiSGVpZ2h0IjowLjAsIkJvcmRlclN0eWxlIjp7IiRpZCI6IjUxNiIsIkxpbmVDb2xvciI6bnVsbCwiTGluZVdlaWdodCI6MC4wLCJMaW5lVHlwZSI6MCwiUGFyZW50U3R5bGUiOm51bGx9LCJQYXJlbnRTdHlsZSI6bnVsbH0sIkRhdGVTdHlsZSI6eyIkaWQiOiI1MTciLCJGb250U2V0dGluZ3MiOnsiJGlkIjoiNTE4IiwiRm9udFNpemUiOjksIkZvbnROYW1lIjoiQ2FsaWJyaSIsIklzQm9sZCI6ZmFsc2UsIklzSXRhbGljIjpmYWxzZSwiSXNVbmRlcmxpbmVkIjpmYWxzZSwiUGFyZW50U3R5bGUiOm51bGx9LCJBdXRvU2l6ZSI6MCwiRm9yZWdyb3VuZCI6eyIkaWQiOiI1MTkiLCJDb2xvciI6eyIkaWQiOiI1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MCwiUiI6MjU1LCJHIjoyNTUsIkIiOjI1NX19LCJJc1Zpc2libGUiOnRydWUsIldpZHRoIjowLjAsIkhlaWdodCI6MC4wLCJCb3JkZXJTdHlsZSI6eyIkaWQiOiI1MjUiLCJMaW5lQ29sb3IiOm51bGwsIkxpbmVXZWlnaHQiOjAuMCwiTGluZVR5cGUiOjAsIlBhcmVudFN0eWxlIjpudWxsfSwiUGFyZW50U3R5bGUiOm51bGx9LCJEYXRlRm9ybWF0Ijp7IiRpZCI6IjUy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yNyIsIkRhdGVQYXJ0SXNWaXNpYmxlIjpmYWxzZSwiVGltZVBhcnRJc1Zpc2libGUiOmZhbHNlfX0sIldlZWtOdW1iZXJpbmciOnsiJGlkIjoiNTI4IiwiRm9ybWF0IjowLCJJc1Zpc2libGUiOmZhbHNlLCJMYXN0S25vd25WaXNpYmlsaXR5U3RhdGUiOmZhbHNlfSwiSXNWaXNpYmxlIjp0cnVlLCJQYXJlbnRTdHlsZSI6bnVsbH0sIkluZGV4Ijo2LCJTbWFydER1cmF0aW9uQWN0aXZhdGVkIjpmYWxzZSwiRGF0ZUZvcm1hdCI6eyIkcmVmIjoiNTI2In0sIldlZWtOdW1iZXJpbmciOnsiJGlkIjoiNTI5IiwiRm9ybWF0IjowLCJJc1Zpc2libGUiOmZhbHNlLCJMYXN0S25vd25WaXNpYmlsaXR5U3RhdGUiOmZhbHNlfSwiSWQiOiIxNzFkZGFkNS0zNTJjLTRiOWMtYjYwMi0wM2I3NmQ4MzljNGQiLCJJbXBvcnRJZCI6bnVsbCwiVGl0bGUiOiJCYXNlbWVudCBmbG9vciIsIk5vdGUiOm51bGwsIkh5cGVybGluayI6eyIkaWQiOiI1MzAiLCJBZGRyZXNzIjpudWxsLCJTdWJBZGRyZXNzIjpudWxsfSwiSXNDaGFuZ2VkIjpmYWxzZSwiSXNOZXciOmZhbHNlfX1dLCJfbWlsZXN0b25lcyI6W10sIklkIjoiMDY3ZmVmNjItNmFhNC00ZDY2LWEyNTQtYjU0YzNkM2E5NWRiIiwiSXNTaW5nbGVJdGVtUm93IjpmYWxzZX0seyIkaWQiOiI1MzEiLCJfdGFza3MiOlt7IiRpZCI6IjUzMiIsIl9hdHRhY2hlZE1pbGVzdG9uZXMiOltdLCJUYXNrRGVmaW5pdGlvbiI6eyIkaWQiOiI1MzMiLCJHcm91cE5hbWUiOm51bGwsIlN0YXJ0RGF0ZSI6IjIwMjMtMDQtMTdUMDA6MDA6MDAiLCJFbmREYXRlIjoiMjAyMy0wNC0yNlQyMzo1OTowMCIsIlBlcmNlbnRhZ2VDb21wbGV0ZSI6bnVsbCwiU3R5bGUiOnsiJGlkIjoiNTM0IiwiU2hhcGUiOjIsIlNoYXBlVGhpY2tuZXNzIjowLCJEdXJhdGlvbkZvcm1hdCI6MTMsIkluY2x1ZGVOb25Xb3JraW5nRGF5c0luRHVyYXRpb24iOmZhbHNlLCJQZXJjZW50YWdlQ29tcGxldGVTdHlsZSI6eyIkaWQiOiI1MzUiLCJGb250U2V0dGluZ3MiOnsiJGlkIjoiNTM2IiwiRm9udFNpemUiOjksIkZvbnROYW1lIjoiQ2FsaWJyaSIsIklzQm9sZCI6ZmFsc2UsIklzSXRhbGljIjpmYWxzZSwiSXNVbmRlcmxpbmVkIjpmYWxzZSwiUGFyZW50U3R5bGUiOm51bGx9LCJBdXRvU2l6ZSI6MCwiRm9yZWdyb3VuZCI6eyIkaWQiOiI1MzciLCJDb2xvciI6eyIkaWQiOiI1Mz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M5IiwiVG9wIjowLjAsIkxlZnQiOjAuMCwiUmlnaHQiOjAuMCwiQm90dG9tIjowLjB9LCJQYWRkaW5nIjp7IiRpZCI6IjU0MCIsIlRvcCI6MC4wLCJMZWZ0IjowLjAsIlJpZ2h0IjowLjAsIkJvdHRvbSI6MC4wfSwiQmFja2dyb3VuZCI6eyIkaWQiOiI1NDEiLCJDb2xvciI6eyIkaWQiOiI1NDIiLCJBIjo4OSwiUiI6MCwiRyI6MCwiQiI6MH19LCJJc1Zpc2libGUiOnRydWUsIldpZHRoIjowLjAsIkhlaWdodCI6MC4wLCJCb3JkZXJTdHlsZSI6eyIkaWQiOiI1NDMiLCJMaW5lQ29sb3IiOm51bGwsIkxpbmVXZWlnaHQiOjAuMCwiTGluZVR5cGUiOjAsIlBhcmVudFN0eWxlIjpudWxsfSwiUGFyZW50U3R5bGUiOm51bGx9LCJEdXJhdGlvblN0eWxlIjp7IiRpZCI6IjU0NCIsIkZvbnRTZXR0aW5ncyI6eyIkaWQiOiI1NDUiLCJGb250U2l6ZSI6MTAsIkZvbnROYW1lIjoiQ2FsaWJyaSIsIklzQm9sZCI6ZmFsc2UsIklzSXRhbGljIjpmYWxzZSwiSXNVbmRlcmxpbmVkIjpmYWxzZSwiUGFyZW50U3R5bGUiOm51bGx9LCJBdXRvU2l6ZSI6MCwiRm9yZWdyb3VuZCI6eyIkaWQiOiI1NDYiLCJDb2xvciI6eyIkaWQiOiI1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Q4IiwiVG9wIjowLjAsIkxlZnQiOjAuMCwiUmlnaHQiOjAuMCwiQm90dG9tIjowLjB9LCJQYWRkaW5nIjp7IiRpZCI6IjU0OSIsIlRvcCI6MC4wLCJMZWZ0IjowLjAsIlJpZ2h0IjowLjAsIkJvdHRvbSI6MC4wfSwiQmFja2dyb3VuZCI6eyIkaWQiOiI1NTAiLCJDb2xvciI6eyIkaWQiOiI1NTEiLCJBIjowLCJSIjoyNTUsIkciOjI1NSwiQiI6MjU1fX0sIklzVmlzaWJsZSI6dHJ1ZSwiV2lkdGgiOjAuMCwiSGVpZ2h0IjowLjAsIkJvcmRlclN0eWxlIjp7IiRpZCI6IjU1MiIsIkxpbmVDb2xvciI6bnVsbCwiTGluZVdlaWdodCI6MC4wLCJMaW5lVHlwZSI6MCwiUGFyZW50U3R5bGUiOm51bGx9LCJQYXJlbnRTdHlsZSI6bnVsbH0sIkhvcml6b250YWxDb25uZWN0b3JTdHlsZSI6eyIkaWQiOiI1NTMiLCJMaW5lQ29sb3IiOnsiJGlkIjoiNTU0IiwiJHR5cGUiOiJOTFJFLkNvbW1vbi5Eb20uU29saWRDb2xvckJydXNoLCBOTFJFLkNvbW1vbiIsIkNvbG9yIjp7IiRpZCI6IjU1NSIsIkEiOjI1NSwiUiI6MjA0LCJHIjoyMDQsIkIiOjIwNH19LCJMaW5lV2VpZ2h0IjowLjAsIkxpbmVUeXBlIjowLCJQYXJlbnRTdHlsZSI6bnVsbH0sIlZlcnRpY2FsQ29ubmVjdG9yU3R5bGUiOnsiJGlkIjoiNTU2IiwiTGluZUNvbG9yIjp7IiRpZCI6IjU1NyIsIiR0eXBlIjoiTkxSRS5Db21tb24uRG9tLlNvbGlkQ29sb3JCcnVzaCwgTkxSRS5Db21tb24iLCJDb2xvciI6eyIkaWQiOiI1NTg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IsIlNwYWNpbmciOjMsIklzQmVsb3dUaW1lYmFuZCI6dHJ1ZSwiUGVyY2VudGFnZUNvbXBsZXRlU2hhcGVPcGFjaXR5IjozNSwiU2hhcGVTdHlsZSI6eyIkaWQiOiI1NTkiLCJNYXJnaW4iOnsiJGlkIjoiNTYwIiwiVG9wIjowLjAsIkxlZnQiOjQuMCwiUmlnaHQiOjQuMCwiQm90dG9tIjowLjB9LCJQYWRkaW5nIjp7IiRpZCI6IjU2MSIsIlRvcCI6MC4wLCJMZWZ0IjowLjAsIlJpZ2h0IjowLjAsIkJvdHRvbSI6MC4wfSwiQmFja2dyb3VuZCI6eyIkaWQiOiI1NjIiLCJDb2xvciI6eyIkaWQiOiI1NjMiLCJBIjoyNTUsIlIiOjE2NSwiRyI6MTY1LCJCIjoxNjV9fSwiSXNWaXNpYmxlIjp0cnVlLCJXaWR0aCI6MC4wLCJIZWlnaHQiOjEwLjAsIkJvcmRlclN0eWxlIjp7IiRpZCI6IjU2NCIsIkxpbmVDb2xvciI6eyIkaWQiOiI1NjUiLCIkdHlwZSI6Ik5MUkUuQ29tbW9uLkRvbS5Tb2xpZENvbG9yQnJ1c2gsIE5MUkUuQ29tbW9uIiwiQ29sb3IiOnsiJGlkIjoiNTY2IiwiQSI6MjU1LCJSIjoyNTUsIkciOjAsIkIiOjB9fSwiTGluZVdlaWdodCI6MC4wLCJMaW5lVHlwZSI6MCwiUGFyZW50U3R5bGUiOm51bGx9LCJQYXJlbnRTdHlsZSI6bnVsbH0sIlRpdGxlU3R5bGUiOnsiJGlkIjoiNTY3IiwiRm9udFNldHRpbmdzIjp7IiRpZCI6IjU2OCIsIkZvbnRTaXplIjoxMCwiRm9udE5hbWUiOiJDYWxpYnJpIiwiSXNCb2xkIjp0cnVlLCJJc0l0YWxpYyI6ZmFsc2UsIklzVW5kZXJsaW5lZCI6ZmFsc2UsIlBhcmVudFN0eWxlIjpudWxsfSwiQXV0b1NpemUiOjAsIkZvcmVncm91bmQiOnsiJGlkIjoiNTY5IiwiQ29sb3IiOnsiJGlkIjoiNTc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MSIsIlRvcCI6MC4wLCJMZWZ0IjowLjAsIlJpZ2h0IjowLjAsIkJvdHRvbSI6MC4wfSwiUGFkZGluZyI6eyIkaWQiOiI1NzIiLCJUb3AiOjAuMCwiTGVmdCI6MC4wLCJSaWdodCI6MC4wLCJCb3R0b20iOjAuMH0sIkJhY2tncm91bmQiOnsiJGlkIjoiNTczIiwiQ29sb3IiOnsiJGlkIjoiNTc0IiwiQSI6MCwiUiI6MjU1LCJHIjoyNTUsIkIiOjI1NX19LCJJc1Zpc2libGUiOnRydWUsIldpZHRoIjowLjAsIkhlaWdodCI6MC4wLCJCb3JkZXJTdHlsZSI6eyIkaWQiOiI1NzUiLCJMaW5lQ29sb3IiOm51bGwsIkxpbmVXZWlnaHQiOjAuMCwiTGluZVR5cGUiOjAsIlBhcmVudFN0eWxlIjpudWxsfSwiUGFyZW50U3R5bGUiOm51bGx9LCJEYXRlU3R5bGUiOnsiJGlkIjoiNTc2IiwiRm9udFNldHRpbmdzIjp7IiRpZCI6IjU3NyIsIkZvbnRTaXplIjo5LCJGb250TmFtZSI6IkNhbGlicmkiLCJJc0JvbGQiOmZhbHNlLCJJc0l0YWxpYyI6ZmFsc2UsIklzVW5kZXJsaW5lZCI6ZmFsc2UsIlBhcmVudFN0eWxlIjpudWxsfSwiQXV0b1NpemUiOjAsIkZvcmVncm91bmQiOnsiJGlkIjoiNTc4IiwiQ29sb3IiOnsiJGlkIjoiNTc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DAiLCJUb3AiOjAuMCwiTGVmdCI6MC4wLCJSaWdodCI6MC4wLCJCb3R0b20iOjAuMH0sIlBhZGRpbmciOnsiJGlkIjoiNTgxIiwiVG9wIjowLjAsIkxlZnQiOjAuMCwiUmlnaHQiOjAuMCwiQm90dG9tIjowLjB9LCJCYWNrZ3JvdW5kIjp7IiRpZCI6IjU4MiIsIkNvbG9yIjp7IiRpZCI6IjU4MyIsIkEiOjAsIlIiOjI1NSwiRyI6MjU1LCJCIjoyNTV9fSwiSXNWaXNpYmxlIjp0cnVlLCJXaWR0aCI6MC4wLCJIZWlnaHQiOjAuMCwiQm9yZGVyU3R5bGUiOnsiJGlkIjoiNTg0IiwiTGluZUNvbG9yIjpudWxsLCJMaW5lV2VpZ2h0IjowLjAsIkxpbmVUeXBlIjowLCJQYXJlbnRTdHlsZSI6bnVsbH0sIlBhcmVudFN0eWxlIjpudWxsfSwiRGF0ZUZvcm1hdCI6eyIkaWQiOiI1O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DYiLCJEYXRlUGFydElzVmlzaWJsZSI6ZmFsc2UsIlRpbWVQYXJ0SXNWaXNpYmxlIjpmYWxzZX19LCJXZWVrTnVtYmVyaW5nIjp7IiRpZCI6IjU4NyIsIkZvcm1hdCI6MCwiSXNWaXNpYmxlIjpmYWxzZSwiTGFzdEtub3duVmlzaWJpbGl0eVN0YXRlIjpmYWxzZX0sIklzVmlzaWJsZSI6dHJ1ZSwiUGFyZW50U3R5bGUiOm51bGx9LCJJbmRleCI6NywiU21hcnREdXJhdGlvbkFjdGl2YXRlZCI6ZmFsc2UsIkRhdGVGb3JtYXQiOnsiJHJlZiI6IjU4NSJ9LCJXZWVrTnVtYmVyaW5nIjp7IiRpZCI6IjU4OCIsIkZvcm1hdCI6MCwiSXNWaXNpYmxlIjpmYWxzZSwiTGFzdEtub3duVmlzaWJpbGl0eVN0YXRlIjpmYWxzZX0sIklkIjoiMTgxMWI2ODAtNTUyOS00OTM5LWFhOTYtY2VmMDRkMWViNzExIiwiSW1wb3J0SWQiOm51bGwsIlRpdGxlIjoiUGxhc3RlciIsIk5vdGUiOm51bGwsIkh5cGVybGluayI6eyIkaWQiOiI1ODkiLCJBZGRyZXNzIjpudWxsLCJTdWJBZGRyZXNzIjpudWxsfSwiSXNDaGFuZ2VkIjpmYWxzZSwiSXNOZXciOmZhbHNlfX1dLCJfbWlsZXN0b25lcyI6W10sIklkIjoiMDAwMDAwMDAtMDAwMC0wMDAwLTAwMDAtMDAwMDAwMDAwMDAwIiwiSXNTaW5nbGVJdGVtUm93Ijp0cnVlfSx7IiRpZCI6IjU5MCIsIl90YXNrcyI6W3siJGlkIjoiNTkxIiwiX2F0dGFjaGVkTWlsZXN0b25lcyI6W10sIlRhc2tEZWZpbml0aW9uIjp7IiRpZCI6IjU5MiIsIkdyb3VwTmFtZSI6bnVsbCwiU3RhcnREYXRlIjoiMjAyMy0wNC0yN1QwMDowMDowMCIsIkVuZERhdGUiOiIyMDIzLTA0LTI5VDIzOjU5OjAwIiwiUGVyY2VudGFnZUNvbXBsZXRlIjpudWxsLCJTdHlsZSI6eyIkaWQiOiI1OTMiLCJTaGFwZSI6MiwiU2hhcGVUaGlja25lc3MiOjAsIkR1cmF0aW9uRm9ybWF0IjoxMywiSW5jbHVkZU5vbldvcmtpbmdEYXlzSW5EdXJhdGlvbiI6ZmFsc2UsIlBlcmNlbnRhZ2VDb21wbGV0ZVN0eWxlIjp7IiRpZCI6IjU5NCIsIkZvbnRTZXR0aW5ncyI6eyIkaWQiOiI1OTUiLCJGb250U2l6ZSI6OSwiRm9udE5hbWUiOiJDYWxpYnJpIiwiSXNCb2xkIjpmYWxzZSwiSXNJdGFsaWMiOmZhbHNlLCJJc1VuZGVybGluZWQiOmZhbHNlLCJQYXJlbnRTdHlsZSI6bnVsbH0sIkF1dG9TaXplIjowLCJGb3JlZ3JvdW5kIjp7IiRpZCI6IjU5NiIsIkNvbG9yIjp7IiRpZCI6IjU5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OTgiLCJUb3AiOjAuMCwiTGVmdCI6MC4wLCJSaWdodCI6MC4wLCJCb3R0b20iOjAuMH0sIlBhZGRpbmciOnsiJGlkIjoiNTk5IiwiVG9wIjowLjAsIkxlZnQiOjAuMCwiUmlnaHQiOjAuMCwiQm90dG9tIjowLjB9LCJCYWNrZ3JvdW5kIjp7IiRpZCI6IjYwMCIsIkNvbG9yIjp7IiRpZCI6IjYwMSIsIkEiOjg5LCJSIjowLCJHIjowLCJCIjowfX0sIklzVmlzaWJsZSI6dHJ1ZSwiV2lkdGgiOjAuMCwiSGVpZ2h0IjowLjAsIkJvcmRlclN0eWxlIjp7IiRpZCI6IjYwMiIsIkxpbmVDb2xvciI6bnVsbCwiTGluZVdlaWdodCI6MC4wLCJMaW5lVHlwZSI6MCwiUGFyZW50U3R5bGUiOm51bGx9LCJQYXJlbnRTdHlsZSI6bnVsbH0sIkR1cmF0aW9uU3R5bGUiOnsiJGlkIjoiNjAzIiwiRm9udFNldHRpbmdzIjp7IiRpZCI6IjYwNCIsIkZvbnRTaXplIjoxMCwiRm9udE5hbWUiOiJDYWxpYnJpIiwiSXNCb2xkIjpmYWxzZSwiSXNJdGFsaWMiOmZhbHNlLCJJc1VuZGVybGluZWQiOmZhbHNlLCJQYXJlbnRTdHlsZSI6bnVsbH0sIkF1dG9TaXplIjowLCJGb3JlZ3JvdW5kIjp7IiRpZCI6IjYwNSIsIkNvbG9yIjp7IiRpZCI6IjY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DciLCJUb3AiOjAuMCwiTGVmdCI6MC4wLCJSaWdodCI6MC4wLCJCb3R0b20iOjAuMH0sIlBhZGRpbmciOnsiJGlkIjoiNjA4IiwiVG9wIjowLjAsIkxlZnQiOjAuMCwiUmlnaHQiOjAuMCwiQm90dG9tIjowLjB9LCJCYWNrZ3JvdW5kIjp7IiRpZCI6IjYwOSIsIkNvbG9yIjp7IiRpZCI6IjYxMCIsIkEiOjAsIlIiOjI1NSwiRyI6MjU1LCJCIjoyNTV9fSwiSXNWaXNpYmxlIjp0cnVlLCJXaWR0aCI6MC4wLCJIZWlnaHQiOjAuMCwiQm9yZGVyU3R5bGUiOnsiJGlkIjoiNjExIiwiTGluZUNvbG9yIjpudWxsLCJMaW5lV2VpZ2h0IjowLjAsIkxpbmVUeXBlIjowLCJQYXJlbnRTdHlsZSI6bnVsbH0sIlBhcmVudFN0eWxlIjpudWxsfSwiSG9yaXpvbnRhbENvbm5lY3RvclN0eWxlIjp7IiRpZCI6IjYxMiIsIkxpbmVDb2xvciI6eyIkaWQiOiI2MTMiLCIkdHlwZSI6Ik5MUkUuQ29tbW9uLkRvbS5Tb2xpZENvbG9yQnJ1c2gsIE5MUkUuQ29tbW9uIiwiQ29sb3IiOnsiJGlkIjoiNjE0IiwiQSI6MjU1LCJSIjoyMDQsIkciOjIwNCwiQiI6MjA0fX0sIkxpbmVXZWlnaHQiOjAuMCwiTGluZVR5cGUiOjAsIlBhcmVudFN0eWxlIjpudWxsfSwiVmVydGljYWxDb25uZWN0b3JTdHlsZSI6eyIkaWQiOiI2MTUiLCJMaW5lQ29sb3IiOnsiJGlkIjoiNjE2IiwiJHR5cGUiOiJOTFJFLkNvbW1vbi5Eb20uU29saWRDb2xvckJydXNoLCBOTFJFLkNvbW1vbiIsIkNvbG9yIjp7IiRpZCI6IjYxNy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YxOCIsIk1hcmdpbiI6eyIkaWQiOiI2MTkiLCJUb3AiOjAuMCwiTGVmdCI6NC4wLCJSaWdodCI6NC4wLCJCb3R0b20iOjAuMH0sIlBhZGRpbmciOnsiJGlkIjoiNjIwIiwiVG9wIjowLjAsIkxlZnQiOjAuMCwiUmlnaHQiOjAuMCwiQm90dG9tIjowLjB9LCJCYWNrZ3JvdW5kIjp7IiRpZCI6IjYyMSIsIkNvbG9yIjp7IiRpZCI6IjYyMiIsIkEiOjI1NSwiUiI6MTY1LCJHIjoxNjUsIkIiOjE2NX19LCJJc1Zpc2libGUiOnRydWUsIldpZHRoIjowLjAsIkhlaWdodCI6MTAuMCwiQm9yZGVyU3R5bGUiOnsiJGlkIjoiNjIzIiwiTGluZUNvbG9yIjp7IiRpZCI6IjYyNCIsIiR0eXBlIjoiTkxSRS5Db21tb24uRG9tLlNvbGlkQ29sb3JCcnVzaCwgTkxSRS5Db21tb24iLCJDb2xvciI6eyIkaWQiOiI2MjUiLCJBIjoyNTUsIlIiOjI1NSwiRyI6MCwiQiI6MH19LCJMaW5lV2VpZ2h0IjowLjAsIkxpbmVUeXBlIjowLCJQYXJlbnRTdHlsZSI6bnVsbH0sIlBhcmVudFN0eWxlIjpudWxsfSwiVGl0bGVTdHlsZSI6eyIkaWQiOiI2MjYiLCJGb250U2V0dGluZ3MiOnsiJGlkIjoiNjI3IiwiRm9udFNpemUiOjEwLCJGb250TmFtZSI6IkNhbGlicmkiLCJJc0JvbGQiOnRydWUsIklzSXRhbGljIjpmYWxzZSwiSXNVbmRlcmxpbmVkIjpmYWxzZSwiUGFyZW50U3R5bGUiOm51bGx9LCJBdXRvU2l6ZSI6MCwiRm9yZWdyb3VuZCI6eyIkaWQiOiI2MjgiLCJDb2xvciI6eyIkaWQiOiI2M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aWQiOiI2MzMiLCJBIjowLCJSIjoyNTUsIkciOjI1NSwiQiI6MjU1fX0sIklzVmlzaWJsZSI6dHJ1ZSwiV2lkdGgiOjAuMCwiSGVpZ2h0IjowLjAsIkJvcmRlclN0eWxlIjp7IiRpZCI6IjYzNCIsIkxpbmVDb2xvciI6bnVsbCwiTGluZVdlaWdodCI6MC4wLCJMaW5lVHlwZSI6MCwiUGFyZW50U3R5bGUiOm51bGx9LCJQYXJlbnRTdHlsZSI6bnVsbH0sIkRhdGVTdHlsZSI6eyIkaWQiOiI2MzUiLCJGb250U2V0dGluZ3MiOnsiJGlkIjoiNjM2IiwiRm9udFNpemUiOjksIkZvbnROYW1lIjoiQ2FsaWJyaSIsIklzQm9sZCI6ZmFsc2UsIklzSXRhbGljIjpmYWxzZSwiSXNVbmRlcmxpbmVkIjpmYWxzZSwiUGFyZW50U3R5bGUiOm51bGx9LCJBdXRvU2l6ZSI6MCwiRm9yZWdyb3VuZCI6eyIkaWQiOiI2MzciLCJDb2xvciI6eyIkaWQiOiI2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zOSIsIlRvcCI6MC4wLCJMZWZ0IjowLjAsIlJpZ2h0IjowLjAsIkJvdHRvbSI6MC4wfSwiUGFkZGluZyI6eyIkaWQiOiI2NDAiLCJUb3AiOjAuMCwiTGVmdCI6MC4wLCJSaWdodCI6MC4wLCJCb3R0b20iOjAuMH0sIkJhY2tncm91bmQiOnsiJGlkIjoiNjQxIiwiQ29sb3IiOnsiJGlkIjoiNjQyIiwiQSI6MCwiUiI6MjU1LCJHIjoyNTUsIkIiOjI1NX19LCJJc1Zpc2libGUiOnRydWUsIldpZHRoIjowLjAsIkhlaWdodCI6MC4wLCJCb3JkZXJTdHlsZSI6eyIkaWQiOiI2NDMiLCJMaW5lQ29sb3IiOm51bGwsIkxpbmVXZWlnaHQiOjAuMCwiTGluZVR5cGUiOjAsIlBhcmVudFN0eWxlIjpudWxsfSwiUGFyZW50U3R5bGUiOm51bGx9LCJEYXRlRm9ybWF0Ijp7IiRpZCI6IjY0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0NSIsIkRhdGVQYXJ0SXNWaXNpYmxlIjpmYWxzZSwiVGltZVBhcnRJc1Zpc2libGUiOmZhbHNlfX0sIldlZWtOdW1iZXJpbmciOnsiJGlkIjoiNjQ2IiwiRm9ybWF0IjowLCJJc1Zpc2libGUiOmZhbHNlLCJMYXN0S25vd25WaXNpYmlsaXR5U3RhdGUiOmZhbHNlfSwiSXNWaXNpYmxlIjp0cnVlLCJQYXJlbnRTdHlsZSI6bnVsbH0sIkluZGV4Ijo4LCJTbWFydER1cmF0aW9uQWN0aXZhdGVkIjpmYWxzZSwiRGF0ZUZvcm1hdCI6eyIkcmVmIjoiNjQ0In0sIldlZWtOdW1iZXJpbmciOnsiJGlkIjoiNjQ3IiwiRm9ybWF0IjowLCJJc1Zpc2libGUiOmZhbHNlLCJMYXN0S25vd25WaXNpYmlsaXR5U3RhdGUiOmZhbHNlfSwiSWQiOiIyM2NlZTljZi04MGE0LTRhYzUtYjEwNy1iOTc2ZTczMTdmNjkiLCJJbXBvcnRJZCI6bnVsbCwiVGl0bGUiOiJGaW5pc2ggZmxvb3JpbmciLCJOb3RlIjpudWxsLCJIeXBlcmxpbmsiOnsiJGlkIjoiNjQ4IiwiQWRkcmVzcyI6bnVsbCwiU3ViQWRkcmVzcyI6bnVsbH0sIklzQ2hhbmdlZCI6ZmFsc2UsIklzTmV3IjpmYWxzZX19XSwiX21pbGVzdG9uZXMiOltdLCJJZCI6IjAwMDAwMDAwLTAwMDAtMDAwMC0wMDAwLTAwMDAwMDAwMDAwMCIsIklzU2luZ2xlSXRlbVJvdyI6dHJ1ZX0seyIkaWQiOiI2NDkiLCJfdGFza3MiOlt7IiRpZCI6IjY1MCIsIl9hdHRhY2hlZE1pbGVzdG9uZXMiOltdLCJUYXNrRGVmaW5pdGlvbiI6eyIkaWQiOiI2NTEiLCJHcm91cE5hbWUiOm51bGwsIlN0YXJ0RGF0ZSI6IjIwMjMtMDQtMjlUMDA6MDA6MDAiLCJFbmREYXRlIjoiMjAyMy0wNC0yOVQyMzo1OTowMCIsIlBlcmNlbnRhZ2VDb21wbGV0ZSI6bnVsbCwiU3R5bGUiOnsiJGlkIjoiNjUyIiwiU2hhcGUiOjIsIlNoYXBlVGhpY2tuZXNzIjowLCJEdXJhdGlvbkZvcm1hdCI6MTMsIkluY2x1ZGVOb25Xb3JraW5nRGF5c0luRHVyYXRpb24iOmZhbHNlLCJQZXJjZW50YWdlQ29tcGxldGVTdHlsZSI6eyIkaWQiOiI2NTMiLCJGb250U2V0dGluZ3MiOnsiJGlkIjoiNjU0IiwiRm9udFNpemUiOjksIkZvbnROYW1lIjoiQ2FsaWJyaSIsIklzQm9sZCI6ZmFsc2UsIklzSXRhbGljIjpmYWxzZSwiSXNVbmRlcmxpbmVkIjpmYWxzZSwiUGFyZW50U3R5bGUiOm51bGx9LCJBdXRvU2l6ZSI6MCwiRm9yZWdyb3VuZCI6eyIkaWQiOiI2NTUiLCJDb2xvciI6eyIkaWQiOiI2NT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4OSwiUiI6MCwiRyI6MCwiQiI6MH19LCJJc1Zpc2libGUiOnRydWUsIldpZHRoIjowLjAsIkhlaWdodCI6MC4wLCJCb3JkZXJTdHlsZSI6eyIkaWQiOiI2NjEiLCJMaW5lQ29sb3IiOm51bGwsIkxpbmVXZWlnaHQiOjAuMCwiTGluZVR5cGUiOjAsIlBhcmVudFN0eWxlIjpudWxsfSwiUGFyZW50U3R5bGUiOm51bGx9LCJEdXJhdGlvblN0eWxlIjp7IiRpZCI6IjY2MiIsIkZvbnRTZXR0aW5ncyI6eyIkaWQiOiI2NjMiLCJGb250U2l6ZSI6MTAsIkZvbnROYW1lIjoiQ2FsaWJyaSIsIklzQm9sZCI6ZmFsc2UsIklzSXRhbGljIjpmYWxzZSwiSXNVbmRlcmxpbmVkIjpmYWxzZSwiUGFyZW50U3R5bGUiOm51bGx9LCJBdXRvU2l6ZSI6MCwiRm9yZWdyb3VuZCI6eyIkaWQiOiI2NjQiLCJDb2xvciI6eyIkaWQiOiI2Nj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Y2IiwiVG9wIjowLjAsIkxlZnQiOjAuMCwiUmlnaHQiOjAuMCwiQm90dG9tIjowLjB9LCJQYWRkaW5nIjp7IiRpZCI6IjY2NyIsIlRvcCI6MC4wLCJMZWZ0IjowLjAsIlJpZ2h0IjowLjAsIkJvdHRvbSI6MC4wfSwiQmFja2dyb3VuZCI6eyIkaWQiOiI2NjgiLCJDb2xvciI6eyIkaWQiOiI2NjkiLCJBIjowLCJSIjoyNTUsIkciOjI1NSwiQiI6MjU1fX0sIklzVmlzaWJsZSI6dHJ1ZSwiV2lkdGgiOjAuMCwiSGVpZ2h0IjowLjAsIkJvcmRlclN0eWxlIjp7IiRpZCI6IjY3MCIsIkxpbmVDb2xvciI6bnVsbCwiTGluZVdlaWdodCI6MC4wLCJMaW5lVHlwZSI6MCwiUGFyZW50U3R5bGUiOm51bGx9LCJQYXJlbnRTdHlsZSI6bnVsbH0sIkhvcml6b250YWxDb25uZWN0b3JTdHlsZSI6eyIkaWQiOiI2NzEiLCJMaW5lQ29sb3IiOnsiJGlkIjoiNjcyIiwiJHR5cGUiOiJOTFJFLkNvbW1vbi5Eb20uU29saWRDb2xvckJydXNoLCBOTFJFLkNvbW1vbiIsIkNvbG9yIjp7IiRpZCI6IjY3MyIsIkEiOjI1NSwiUiI6MjA0LCJHIjoyMDQsIkIiOjIwNH19LCJMaW5lV2VpZ2h0IjowLjAsIkxpbmVUeXBlIjowLCJQYXJlbnRTdHlsZSI6bnVsbH0sIlZlcnRpY2FsQ29ubmVjdG9yU3R5bGUiOnsiJGlkIjoiNjc0IiwiTGluZUNvbG9yIjp7IiRpZCI6IjY3NSIsIiR0eXBlIjoiTkxSRS5Db21tb24uRG9tLlNvbGlkQ29sb3JCcnVzaCwgTkxSRS5Db21tb24iLCJDb2xvciI6eyIkaWQiOiI2NzY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IsIlNwYWNpbmciOjMsIklzQmVsb3dUaW1lYmFuZCI6dHJ1ZSwiUGVyY2VudGFnZUNvbXBsZXRlU2hhcGVPcGFjaXR5IjozNSwiU2hhcGVTdHlsZSI6eyIkaWQiOiI2NzciLCJNYXJnaW4iOnsiJGlkIjoiNjc4IiwiVG9wIjowLjAsIkxlZnQiOjQuMCwiUmlnaHQiOjQuMCwiQm90dG9tIjowLjB9LCJQYWRkaW5nIjp7IiRpZCI6IjY3OSIsIlRvcCI6MC4wLCJMZWZ0IjowLjAsIlJpZ2h0IjowLjAsIkJvdHRvbSI6MC4wfSwiQmFja2dyb3VuZCI6eyIkaWQiOiI2ODAiLCJDb2xvciI6eyIkaWQiOiI2ODEiLCJBIjoyNTUsIlIiOjE2NSwiRyI6MTY1LCJCIjoxNjV9fSwiSXNWaXNpYmxlIjp0cnVlLCJXaWR0aCI6MC4wLCJIZWlnaHQiOjEwLjAsIkJvcmRlclN0eWxlIjp7IiRpZCI6IjY4MiIsIkxpbmVDb2xvciI6eyIkaWQiOiI2ODMiLCIkdHlwZSI6Ik5MUkUuQ29tbW9uLkRvbS5Tb2xpZENvbG9yQnJ1c2gsIE5MUkUuQ29tbW9uIiwiQ29sb3IiOnsiJGlkIjoiNjg0IiwiQSI6MjU1LCJSIjoyNTUsIkciOjAsIkIiOjB9fSwiTGluZVdlaWdodCI6MC4wLCJMaW5lVHlwZSI6MCwiUGFyZW50U3R5bGUiOm51bGx9LCJQYXJlbnRTdHlsZSI6bnVsbH0sIlRpdGxlU3R5bGUiOnsiJGlkIjoiNjg1IiwiRm9udFNldHRpbmdzIjp7IiRpZCI6IjY4NiIsIkZvbnRTaXplIjoxMCwiRm9udE5hbWUiOiJDYWxpYnJpIiwiSXNCb2xkIjp0cnVlLCJJc0l0YWxpYyI6ZmFsc2UsIklzVW5kZXJsaW5lZCI6ZmFsc2UsIlBhcmVudFN0eWxlIjpudWxsfSwiQXV0b1NpemUiOjAsIkZvcmVncm91bmQiOnsiJGlkIjoiNjg3IiwiQ29sb3IiOnsiJGlkIjoiNjg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4OSIsIlRvcCI6MC4wLCJMZWZ0IjowLjAsIlJpZ2h0IjowLjAsIkJvdHRvbSI6MC4wfSwiUGFkZGluZyI6eyIkaWQiOiI2OTAiLCJUb3AiOjAuMCwiTGVmdCI6MC4wLCJSaWdodCI6MC4wLCJCb3R0b20iOjAuMH0sIkJhY2tncm91bmQiOnsiJGlkIjoiNjkxIiwiQ29sb3IiOnsiJGlkIjoiNjkyIiwiQSI6MCwiUiI6MjU1LCJHIjoyNTUsIkIiOjI1NX19LCJJc1Zpc2libGUiOnRydWUsIldpZHRoIjowLjAsIkhlaWdodCI6MC4wLCJCb3JkZXJTdHlsZSI6eyIkaWQiOiI2OTMiLCJMaW5lQ29sb3IiOm51bGwsIkxpbmVXZWlnaHQiOjAuMCwiTGluZVR5cGUiOjAsIlBhcmVudFN0eWxlIjpudWxsfSwiUGFyZW50U3R5bGUiOm51bGx9LCJEYXRlU3R5bGUiOnsiJGlkIjoiNjk0IiwiRm9udFNldHRpbmdzIjp7IiRpZCI6IjY5NSIsIkZvbnRTaXplIjo5LCJGb250TmFtZSI6IkNhbGlicmkiLCJJc0JvbGQiOmZhbHNlLCJJc0l0YWxpYyI6ZmFsc2UsIklzVW5kZXJsaW5lZCI6ZmFsc2UsIlBhcmVudFN0eWxlIjpudWxsfSwiQXV0b1NpemUiOjAsIkZvcmVncm91bmQiOnsiJGlkIjoiNjk2IiwiQ29sb3IiOnsiJGlkIjoiNjk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OTgiLCJUb3AiOjAuMCwiTGVmdCI6MC4wLCJSaWdodCI6MC4wLCJCb3R0b20iOjAuMH0sIlBhZGRpbmciOnsiJGlkIjoiNjk5IiwiVG9wIjowLjAsIkxlZnQiOjAuMCwiUmlnaHQiOjAuMCwiQm90dG9tIjowLjB9LCJCYWNrZ3JvdW5kIjp7IiRpZCI6IjcwMCIsIkNvbG9yIjp7IiRpZCI6IjcwMSIsIkEiOjAsIlIiOjI1NSwiRyI6MjU1LCJCIjoyNTV9fSwiSXNWaXNpYmxlIjp0cnVlLCJXaWR0aCI6MC4wLCJIZWlnaHQiOjAuMCwiQm9yZGVyU3R5bGUiOnsiJGlkIjoiNzAyIiwiTGluZUNvbG9yIjpudWxsLCJMaW5lV2VpZ2h0IjowLjAsIkxpbmVUeXBlIjowLCJQYXJlbnRTdHlsZSI6bnVsbH0sIlBhcmVudFN0eWxlIjpudWxsfSwiRGF0ZUZvcm1hdCI6eyIkaWQiOiI3M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DQiLCJEYXRlUGFydElzVmlzaWJsZSI6ZmFsc2UsIlRpbWVQYXJ0SXNWaXNpYmxlIjpmYWxzZX19LCJXZWVrTnVtYmVyaW5nIjp7IiRpZCI6IjcwNSIsIkZvcm1hdCI6MCwiSXNWaXNpYmxlIjpmYWxzZSwiTGFzdEtub3duVmlzaWJpbGl0eVN0YXRlIjpmYWxzZX0sIklzVmlzaWJsZSI6dHJ1ZSwiUGFyZW50U3R5bGUiOm51bGx9LCJJbmRleCI6OSwiU21hcnREdXJhdGlvbkFjdGl2YXRlZCI6ZmFsc2UsIkRhdGVGb3JtYXQiOnsiJHJlZiI6IjcwMyJ9LCJXZWVrTnVtYmVyaW5nIjp7IiRpZCI6IjcwNiIsIkZvcm1hdCI6MCwiSXNWaXNpYmxlIjpmYWxzZSwiTGFzdEtub3duVmlzaWJpbGl0eVN0YXRlIjpmYWxzZX0sIklkIjoiOTkwZjFjOWYtNDgyNC00ZGE1LWFiOTItOGI5NGRlODZmOWRkIiwiSW1wb3J0SWQiOm51bGwsIlRpdGxlIjoiS2l0Y2hlbiBmaXh0dXJlcyIsIk5vdGUiOm51bGwsIkh5cGVybGluayI6eyIkaWQiOiI3MDciLCJBZGRyZXNzIjpudWxsLCJTdWJBZGRyZXNzIjpudWxsfSwiSXNDaGFuZ2VkIjpmYWxzZSwiSXNOZXciOmZhbHNlfX1dLCJfbWlsZXN0b25lcyI6W10sIklkIjoiMDAwMDAwMDAtMDAwMC0wMDAwLTAwMDAtMDAwMDAwMDAwMDAwIiwiSXNTaW5nbGVJdGVtUm93Ijp0cnVlfV0sIkluZGV4IjowLCJJZCI6ImExNmQxOWYwLTRhMmUtNDA5Zi1hMzgwLTU5Yjg4NWIwZWMyNCIsIkhlYWRlclRleHQiOm51bGwsIklzRGVmYXVsdCI6dHJ1ZSwiU3R5bGUiOnsiJGlkIjoiNzA4IiwiSGVhZGVyU3R5bGUiOnsiJGlkIjoiNzA5IiwiVGV4dFN0eWxlIjp7IiRpZCI6IjcxMCIsIkZvbnRTZXR0aW5ncyI6eyIkaWQiOiI3MTEiLCJGb250U2l6ZSI6MTEsIkZvbnROYW1lIjoiQ2FsaWJyaSIsIklzQm9sZCI6ZmFsc2UsIklzSXRhbGljIjpmYWxzZSwiSXNVbmRlcmxpbmVkIjpmYWxzZSwiUGFyZW50U3R5bGUiOm51bGx9LCJBdXRvU2l6ZSI6MiwiRm9yZWdyb3VuZCI6eyIkaWQiOiI3MTIiLCJDb2xvciI6eyIkaWQiOiI3MTMiLCJBIjoyNTUsIlIiOjAsIkciOjAsIkIiOjB9fSwiTWF4V2lkdGgiOjAuMCwiTWF4SGVpZ2h0IjowLjAsIlNtYXJ0Rm9yZWdyb3VuZElzQWN0aXZlIjpmYWxzZSwiSG9yaXpvbnRhbEFsaWdubWVudCI6MCwiVmVydGljYWxBbGlnbm1lbnQiOjAsIlNtYXJ0Rm9yZWdyb3VuZCI6bnVsbCwiQmFja2dyb3VuZEZpbGxUeXBlIjowLCJNYXJnaW4iOnsiJGlkIjoiNzE0IiwiVG9wIjowLjAsIkxlZnQiOjAuMCwiUmlnaHQiOjAuMCwiQm90dG9tIjowLjB9LCJQYWRkaW5nIjp7IiRpZCI6IjcxNSIsIlRvcCI6MC4wLCJMZWZ0IjowLjAsIlJpZ2h0IjowLjAsIkJvdHRvbSI6MC4wfSwiQmFja2dyb3VuZCI6bnVsbCwiSXNWaXNpYmxlIjp0cnVlLCJXaWR0aCI6MC4wLCJIZWlnaHQiOjAuMCwiQm9yZGVyU3R5bGUiOm51bGwsIlBhcmVudFN0eWxlIjpudWxsfSwiUmVjdGFuZ2xlU3R5bGUiOnsiJGlkIjoiNzE2IiwiTWFyZ2luIjp7IiRpZCI6IjcxNyIsIlRvcCI6MC4wLCJMZWZ0IjowLjAsIlJpZ2h0IjowLjAsIkJvdHRvbSI6MC4wfSwiUGFkZGluZyI6eyIkaWQiOiI3MTgiLCJUb3AiOjAuMCwiTGVmdCI6MC4wLCJSaWdodCI6MC4wLCJCb3R0b20iOjAuMH0sIkJhY2tncm91bmQiOnsiJGlkIjoiNzE5IiwiQ29sb3IiOnsiJGlkIjoiNzIwIiwiQSI6NjMsIlIiOjY4LCJHIjoxMTQsIkIiOjE5Nn19LCJJc1Zpc2libGUiOnRydWUsIldpZHRoIjowLjAsIkhlaWdodCI6MC4wLCJCb3JkZXJTdHlsZSI6eyIkaWQiOiI3MjEiLCJMaW5lQ29sb3IiOnsiJGlkIjoiNzIyIiwiJHR5cGUiOiJOTFJFLkNvbW1vbi5Eb20uU29saWRDb2xvckJydXNoLCBOTFJFLkNvbW1vbiIsIkNvbG9yIjp7IiRpZCI6IjcyMyIsIkEiOjI1NSwiUiI6MjU1LCJHIjowLCJCIjowfX0sIkxpbmVXZWlnaHQiOjAuMCwiTGluZVR5cGUiOjAsIlBhcmVudFN0eWxlIjpudWxsfSwiUGFyZW50U3R5bGUiOm51bGx9LCJNYXJnaW4iOnsiJGlkIjoiNzI0IiwiVG9wIjowLjAsIkxlZnQiOjAuMCwiUmlnaHQiOjAuMCwiQm90dG9tIjowLjB9LCJQYWRkaW5nIjp7IiRpZCI6IjcyNSIsIlRvcCI6MC4wLCJMZWZ0IjowLjAsIlJpZ2h0IjowLjAsIkJvdHRvbSI6MC4wfSwiQmFja2dyb3VuZCI6bnVsbCwiSXNWaXNpYmxlIjp0cnVlLCJXaWR0aCI6MC4wLCJIZWlnaHQiOjAuMCwiQm9yZGVyU3R5bGUiOm51bGwsIlBhcmVudFN0eWxlIjpudWxsfSwiQmFja2dyb3VuZFN0eWxlIjp7IiRpZCI6IjcyNiIsIk1hcmdpbiI6eyIkaWQiOiI3MjciLCJUb3AiOjAuMCwiTGVmdCI6MC4wLCJSaWdodCI6MC4wLCJCb3R0b20iOjAuMH0sIlBhZGRpbmciOnsiJGlkIjoiNzI4IiwiVG9wIjowLjAsIkxlZnQiOjAuMCwiUmlnaHQiOjAuMCwiQm90dG9tIjowLjB9LCJCYWNrZ3JvdW5kIjp7IiRpZCI6IjcyOSIsIkNvbG9yIjp7IiRpZCI6IjczMCIsIkEiOjUxLCJSIjoxNjUsIkciOjE2NSwiQiI6MTY1fX0sIklzVmlzaWJsZSI6dHJ1ZSwiV2lkdGgiOjAuMCwiSGVpZ2h0IjowLjAsIkJvcmRlclN0eWxlIjp7IiRpZCI6IjczMSIsIkxpbmVDb2xvciI6eyIkaWQiOiI3MzIiLCIkdHlwZSI6Ik5MUkUuQ29tbW9uLkRvbS5Tb2xpZENvbG9yQnJ1c2gsIE5MUkUuQ29tbW9uIiwiQ29sb3IiOnsiJGlkIjoiNzMzIiwiQSI6MjU1LCJSIjoyNTUsIkciOjAsIkIiOjB9fSwiTGluZVdlaWdodCI6MC4wLCJMaW5lVHlwZSI6MCwiUGFyZW50U3R5bGUiOm51bGx9LCJQYXJlbnRTdHlsZSI6bnVsbH0sIk1hcmdpbiI6eyIkaWQiOiI3MzQiLCJUb3AiOjAuMCwiTGVmdCI6MC4wLCJSaWdodCI6MC4wLCJCb3R0b20iOjAuMH0sIlBhZGRpbmciOnsiJGlkIjoiNzM1IiwiVG9wIjowLjAsIkxlZnQiOjAuMCwiUmlnaHQiOjAuMCwiQm90dG9tIjowLjB9LCJJc1Zpc2libGUiOnRydWUsIldpZHRoIjowLjAsIkhlaWdodCI6MC4wLCJCb3JkZXJTdHlsZSI6bnVsbCwiUGFyZW50U3R5bGUiOm51bGx9fV0sIklkIjoiMjlhNjA0OTgtMWExMi00ODIxLWJjMmMtOGE0MzdiYjgyZGI4IiwiSW5kZXgiOjIsIkhlYWRlclRleHQiOiJJbnRlcmlvcnMiLCJTdHlsZSI6eyIkaWQiOiI3MzYiLCJIZWFkZXJTdHlsZSI6eyIkaWQiOiI3MzciLCJUZXh0SXNWZXJ0aWNhbCI6ZmFsc2UsIlRleHRTdHlsZSI6eyIkaWQiOiI3MzgiLCJGb250U2V0dGluZ3MiOnsiJGlkIjoiNzM5IiwiRm9udFNpemUiOjEyLCJGb250TmFtZSI6IkNhbGlicmkiLCJJc0JvbGQiOmZhbHNlLCJJc0l0YWxpYyI6ZmFsc2UsIklzVW5kZXJsaW5lZCI6ZmFsc2UsIlBhcmVudFN0eWxlIjpudWxsfSwiQXV0b1NpemUiOjIsIkZvcmVncm91bmQiOnsiJGlkIjoiNzQwIiwiQ29sb3IiOnsiJGlkIjoiNzQxIiwiQSI6MjU1LCJSIjoyNTUsIkciOjI1NSwiQiI6MjU1fX0sIk1heFdpZHRoIjo1OC40OTMzMzMzMzMzMzMzMzksIk1heEhlaWdodCI6MC4wLCJTbWFydEZvcmVncm91bmRJc0FjdGl2ZSI6ZmFsc2UsIkhvcml6b250YWxBbGlnbm1lbnQiOjAsIlZlcnRpY2FsQWxpZ25tZW50IjowLCJTbWFydEZvcmVncm91bmQiOm51bGwsIkJhY2tncm91bmRGaWxsVHlwZSI6MCwiTWFyZ2luIjp7IiRpZCI6Ijc0MiIsIlRvcCI6MC4wLCJMZWZ0IjowLjAsIlJpZ2h0IjowLjAsIkJvdHRvbSI6MC4wfSwiUGFkZGluZyI6eyIkaWQiOiI3NDMiLCJUb3AiOjAuMCwiTGVmdCI6MC4wLCJSaWdodCI6MC4wLCJCb3R0b20iOjAuMH0sIkJhY2tncm91bmQiOm51bGwsIklzVmlzaWJsZSI6dHJ1ZSwiV2lkdGgiOjAuMCwiSGVpZ2h0IjowLjAsIkJvcmRlclN0eWxlIjpudWxsLCJQYXJlbnRTdHlsZSI6bnVsbH0sIlJlY3RhbmdsZVN0eWxlIjp7IiRpZCI6Ijc0NCIsIk1hcmdpbiI6eyIkaWQiOiI3NDUiLCJUb3AiOjAuMCwiTGVmdCI6MC4wLCJSaWdodCI6MC4wLCJCb3R0b20iOjAuMH0sIlBhZGRpbmciOnsiJGlkIjoiNzQ2IiwiVG9wIjowLjAsIkxlZnQiOjAuMCwiUmlnaHQiOjAuMCwiQm90dG9tIjowLjB9LCJCYWNrZ3JvdW5kIjp7IiRyZWYiOiIxNjAifSwiSXNWaXNpYmxlIjp0cnVlLCJXaWR0aCI6MC4wLCJIZWlnaHQiOjAuMCwiQm9yZGVyU3R5bGUiOnsiJGlkIjoiNzQ3IiwiTGluZUNvbG9yIjp7IiRpZCI6Ijc0OCIsIiR0eXBlIjoiTkxSRS5Db21tb24uRG9tLlNvbGlkQ29sb3JCcnVzaCwgTkxSRS5Db21tb24iLCJDb2xvciI6eyIkaWQiOiI3NDkiLCJBIjoyNTUsIlIiOjU1LCJHIjo1NSwiQiI6NTV9fSwiTGluZVdlaWdodCI6MC4wLCJMaW5lVHlwZSI6MCwiUGFyZW50U3R5bGUiOm51bGx9LCJQYXJlbnRTdHlsZSI6bnVsbH0sIk1hcmdpbiI6eyIkaWQiOiI3NTAiLCJUb3AiOjAuMCwiTGVmdCI6MC4wLCJSaWdodCI6MC4wLCJCb3R0b20iOjAuMH0sIlBhZGRpbmciOnsiJGlkIjoiNzUxIiwiVG9wIjowLjAsIkxlZnQiOjAuMCwiUmlnaHQiOjAuMCwiQm90dG9tIjowLjB9LCJCYWNrZ3JvdW5kIjpudWxsLCJJc1Zpc2libGUiOnRydWUsIldpZHRoIjowLjAsIkhlaWdodCI6MC4wLCJCb3JkZXJTdHlsZSI6bnVsbCwiUGFyZW50U3R5bGUiOm51bGx9LCJCYWNrZ3JvdW5kU3R5bGUiOnsiJGlkIjoiNzUyIiwiTWFyZ2luIjp7IiRpZCI6Ijc1MyIsIlRvcCI6MC4wLCJMZWZ0IjowLjAsIlJpZ2h0IjowLjAsIkJvdHRvbSI6MC4wfSwiUGFkZGluZyI6eyIkaWQiOiI3NTQiLCJUb3AiOjAuMCwiTGVmdCI6MC4wLCJSaWdodCI6MC4wLCJCb3R0b20iOjAuMH0sIkJhY2tncm91bmQiOnsiJGlkIjoiNzU1IiwiQ29sb3IiOnsiJGlkIjoiNzU2IiwiQSI6NTEsIlIiOjIwMSwiRyI6MjAxLCJCIjoyMDF9fSwiSXNWaXNpYmxlIjp0cnVlLCJXaWR0aCI6MC4wLCJIZWlnaHQiOjAuMCwiQm9yZGVyU3R5bGUiOnsiJGlkIjoiNzU3IiwiTGluZUNvbG9yIjp7IiRpZCI6Ijc1OCIsIiR0eXBlIjoiTkxSRS5Db21tb24uRG9tLlNvbGlkQ29sb3JCcnVzaCwgTkxSRS5Db21tb24iLCJDb2xvciI6eyIkaWQiOiI3NTkiLCJBIjoyNTUsIlIiOjU1LCJHIjo1NSwiQiI6NTV9fSwiTGluZVdlaWdodCI6MC4wLCJMaW5lVHlwZSI6MCwiUGFyZW50U3R5bGUiOm51bGx9LCJQYXJlbnRTdHlsZSI6bnVsbH0sIklzQWJvdmVUaW1lYmFuZCI6ZmFsc2UsIk1hcmdpbiI6eyIkaWQiOiI3NjAiLCJUb3AiOjAuMCwiTGVmdCI6MC4wLCJSaWdodCI6MC4wLCJCb3R0b20iOjAuMH0sIlBhZGRpbmciOnsiJGlkIjoiNzYxIiwiVG9wIjowLjAsIkxlZnQiOjAuMCwiUmlnaHQiOjAuMCwiQm90dG9tIjowLjB9LCJJc1Zpc2libGUiOnRydWUsIldpZHRoIjowLjAsIkhlaWdodCI6MC4wLCJCb3JkZXJTdHlsZSI6eyIkaWQiOiI3NjIiLCJMaW5lQ29sb3IiOm51bGwsIkxpbmVXZWlnaHQiOjAuMCwiTGluZVR5cGUiOjAsIlBhcmVudFN0eWxlIjpudWxsfSwiUGFyZW50U3R5bGUiOm51bGx9fSx7IiRpZCI6Ijc2MyIsIl9hY3Rpdml0aWVzIjpbeyIkaWQiOiI3NjQiLCJfcm93cyI6W3siJGlkIjoiNzY1IiwiX3Rhc2tzIjpbXSwiX21pbGVzdG9uZXMiOlt7IiRpZCI6Ijc2NiIsIklkIjoiNDg1NThiODUtNzZhMy00MGZkLTgwMGQtMjg0NWExODliYmE1IiwiSW5kZXgiOjEwLCJHcm91cElkIjpudWxsLCJUaXRsZSI6IlN0YXJ0IiwiRGF0ZVRpbWUiOiIyMDIzLTA0LTAyVDIzOjU5OjAwWiIsIlBlcmNlbnRhZ2VDb21wbGV0ZSI6bnVsbCwiTm90ZSI6bnVsbCwiU3R5bGUiOnsiJGlkIjoiNzY3IiwiVGl0bGVQb3NpdGlvbiI6IlJpZ2h0IiwiRGF0ZVBvc2l0aW9uIjoiUmlnaHQiLCJTaGFwZVR5cGUiOjE3LCJTaGFwZVNpemUiOjEsIlNoYXBlU3R5bGUiOnsiJGlkIjoiNzY4IiwiTWFyZ2luIjp7IiRpZCI6Ijc2OSIsIlRvcCI6MC4wLCJMZWZ0IjowLjAsIlJpZ2h0IjowLjAsIkJvdHRvbSI6MC4wfSwiUGFkZGluZyI6eyIkaWQiOiI3NzAiLCJUb3AiOjAuMCwiTGVmdCI6MC4wLCJSaWdodCI6MC4wLCJCb3R0b20iOjAuMH0sIkJhY2tncm91bmQiOnsiJGlkIjoiNzcxIiwiQ29sb3IiOnsiJGlkIjoiNzcyIiwiQSI6MjU1LCJSIjoyNTUsIkciOjE5MiwiQiI6MH19LCJJc1Zpc2libGUiOnRydWUsIldpZHRoIjoyMC4wLCJIZWlnaHQiOjIwLjAsIkJvcmRlclN0eWxlIjp7IiRpZCI6Ijc3MyIsIkxpbmVDb2xvciI6eyIkaWQiOiI3NzQiLCIkdHlwZSI6Ik5MUkUuQ29tbW9uLkRvbS5Tb2xpZENvbG9yQnJ1c2gsIE5MUkUuQ29tbW9uIiwiQ29sb3IiOnsiJGlkIjoiNzc1IiwiQSI6MjU1LCJSIjoyNTUsIkciOjAsIkIiOjB9fSwiTGluZVdlaWdodCI6MC4wLCJMaW5lVHlwZSI6MCwiUGFyZW50U3R5bGUiOm51bGx9LCJQYXJlbnRTdHlsZSI6bnVsbH0sIlRpdGxlU3R5bGUiOnsiJGlkIjoiNzc2IiwiRm9udFNldHRpbmdzIjp7IiRpZCI6Ijc3NyIsIkZvbnRTaXplIjoxMCwiRm9udE5hbWUiOiJDYWxpYnJpIiwiSXNCb2xkIjp0cnVlLCJJc0l0YWxpYyI6ZmFsc2UsIklzVW5kZXJsaW5lZCI6ZmFsc2UsIlBhcmVudFN0eWxlIjpudWxsfSwiQXV0b1NpemUiOjAsIkZvcmVncm91bmQiOnsiJGlkIjoiNzc4IiwiQ29sb3IiOnsiJGlkIjoiNzc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4MCIsIlRvcCI6MC4wLCJMZWZ0IjowLjAsIlJpZ2h0IjowLjAsIkJvdHRvbSI6MC4wfSwiUGFkZGluZyI6eyIkaWQiOiI3ODEiLCJUb3AiOjAuMCwiTGVmdCI6MC4wLCJSaWdodCI6MC4wLCJCb3R0b20iOjAuMH0sIkJhY2tncm91bmQiOnsiJGlkIjoiNzgyIiwiQ29sb3IiOnsiJGlkIjoiNzgzIiwiQSI6MCwiUiI6MjU1LCJHIjoyNTUsIkIiOjI1NX19LCJJc1Zpc2libGUiOnRydWUsIldpZHRoIjowLjAsIkhlaWdodCI6MC4wLCJCb3JkZXJTdHlsZSI6bnVsbCwiUGFyZW50U3R5bGUiOm51bGx9LCJEYXRlU3R5bGUiOnsiJGlkIjoiNzg0IiwiRm9udFNldHRpbmdzIjp7IiRpZCI6Ijc4NSIsIkZvbnRTaXplIjo5LCJGb250TmFtZSI6IkNhbGlicmkiLCJJc0JvbGQiOmZhbHNlLCJJc0l0YWxpYyI6ZmFsc2UsIklzVW5kZXJsaW5lZCI6ZmFsc2UsIlBhcmVudFN0eWxlIjpudWxsfSwiQXV0b1NpemUiOjAsIkZvcmVncm91bmQiOnsiJGlkIjoiNzg2IiwiQ29sb3IiOnsiJGlkIjoiNz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DgiLCJUb3AiOjAuMCwiTGVmdCI6MC4wLCJSaWdodCI6MC4wLCJCb3R0b20iOjAuMH0sIlBhZGRpbmciOnsiJGlkIjoiNzg5IiwiVG9wIjowLjAsIkxlZnQiOjAuMCwiUmlnaHQiOjAuMCwiQm90dG9tIjowLjB9LCJCYWNrZ3JvdW5kIjp7IiRpZCI6Ijc5MCIsIkNvbG9yIjp7IiRpZCI6Ijc5MSIsIkEiOjAsIlIiOjI1NSwiRyI6MjU1LCJCIjoyNTV9fSwiSXNWaXNpYmxlIjp0cnVlLCJXaWR0aCI6MC4wLCJIZWlnaHQiOjAuMCwiQm9yZGVyU3R5bGUiOm51bGwsIlBhcmVudFN0eWxlIjpudWxsfSwiRGF0ZUZvcm1hdCI6eyIkaWQiOiI3O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OTMiLCJEYXRlUGFydElzVmlzaWJsZSI6ZmFsc2UsIlRpbWVQYXJ0SXNWaXNpYmxlIjpmYWxzZX19LCJXZWVrTnVtYmVyaW5nIjp7IiRpZCI6Ijc5NC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c5NSIsIl90YXNrcyI6W3siJGlkIjoiNzk2IiwiX2F0dGFjaGVkTWlsZXN0b25lcyI6W10sIlRhc2tEZWZpbml0aW9uIjp7IiRpZCI6Ijc5NyIsIkdyb3VwTmFtZSI6bnVsbCwiU3RhcnREYXRlIjoiMjAyMy0wNC0wM1QwMDowMDowMCIsIkVuZERhdGUiOiIyMDIzLTA0LTA2VDIzOjU5OjAwIiwiUGVyY2VudGFnZUNvbXBsZXRlIjpudWxsLCJTdHlsZSI6eyIkaWQiOiI3OTgiLCJTaGFwZSI6MiwiU2hhcGVUaGlja25lc3MiOjAsIkR1cmF0aW9uRm9ybWF0IjoxMywiSW5jbHVkZU5vbldvcmtpbmdEYXlzSW5EdXJhdGlvbiI6ZmFsc2UsIlBlcmNlbnRhZ2VDb21wbGV0ZVN0eWxlIjp7IiRpZCI6Ijc5OSIsIkZvbnRTZXR0aW5ncyI6eyIkaWQiOiI4MDAiLCJGb250U2l6ZSI6OSwiRm9udE5hbWUiOiJDYWxpYnJpIiwiSXNCb2xkIjpmYWxzZSwiSXNJdGFsaWMiOmZhbHNlLCJJc1VuZGVybGluZWQiOmZhbHNlLCJQYXJlbnRTdHlsZSI6bnVsbH0sIkF1dG9TaXplIjowLCJGb3JlZ3JvdW5kIjp7IiRpZCI6IjgwMSIsIkNvbG9yIjp7IiRpZCI6Ijgw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MDMiLCJUb3AiOjAuMCwiTGVmdCI6MC4wLCJSaWdodCI6MC4wLCJCb3R0b20iOjAuMH0sIlBhZGRpbmciOnsiJGlkIjoiODA0IiwiVG9wIjowLjAsIkxlZnQiOjAuMCwiUmlnaHQiOjAuMCwiQm90dG9tIjowLjB9LCJCYWNrZ3JvdW5kIjp7IiRpZCI6IjgwNSIsIkNvbG9yIjp7IiRpZCI6IjgwNiIsIkEiOjg5LCJSIjowLCJHIjowLCJCIjowfX0sIklzVmlzaWJsZSI6dHJ1ZSwiV2lkdGgiOjAuMCwiSGVpZ2h0IjowLjAsIkJvcmRlclN0eWxlIjp7IiRpZCI6IjgwNyIsIkxpbmVDb2xvciI6bnVsbCwiTGluZVdlaWdodCI6MC4wLCJMaW5lVHlwZSI6MCwiUGFyZW50U3R5bGUiOm51bGx9LCJQYXJlbnRTdHlsZSI6bnVsbH0sIkR1cmF0aW9uU3R5bGUiOnsiJGlkIjoiODA4IiwiRm9udFNldHRpbmdzIjp7IiRpZCI6IjgwOSIsIkZvbnRTaXplIjoxMCwiRm9udE5hbWUiOiJDYWxpYnJpIiwiSXNCb2xkIjpmYWxzZSwiSXNJdGFsaWMiOmZhbHNlLCJJc1VuZGVybGluZWQiOmZhbHNlLCJQYXJlbnRTdHlsZSI6bnVsbH0sIkF1dG9TaXplIjowLCJGb3JlZ3JvdW5kIjp7IiRpZCI6IjgxMCIsIkNvbG9yIjp7IiRpZCI6Ijg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MTIiLCJUb3AiOjAuMCwiTGVmdCI6MC4wLCJSaWdodCI6MC4wLCJCb3R0b20iOjAuMH0sIlBhZGRpbmciOnsiJGlkIjoiODEzIiwiVG9wIjowLjAsIkxlZnQiOjAuMCwiUmlnaHQiOjAuMCwiQm90dG9tIjowLjB9LCJCYWNrZ3JvdW5kIjp7IiRpZCI6IjgxNCIsIkNvbG9yIjp7IiRpZCI6IjgxNSIsIkEiOjAsIlIiOjI1NSwiRyI6MjU1LCJCIjoyNTV9fSwiSXNWaXNpYmxlIjp0cnVlLCJXaWR0aCI6MC4wLCJIZWlnaHQiOjAuMCwiQm9yZGVyU3R5bGUiOnsiJGlkIjoiODE2IiwiTGluZUNvbG9yIjpudWxsLCJMaW5lV2VpZ2h0IjowLjAsIkxpbmVUeXBlIjowLCJQYXJlbnRTdHlsZSI6bnVsbH0sIlBhcmVudFN0eWxlIjpudWxsfSwiSG9yaXpvbnRhbENvbm5lY3RvclN0eWxlIjp7IiRpZCI6IjgxNyIsIkxpbmVDb2xvciI6eyIkaWQiOiI4MTgiLCIkdHlwZSI6Ik5MUkUuQ29tbW9uLkRvbS5Tb2xpZENvbG9yQnJ1c2gsIE5MUkUuQ29tbW9uIiwiQ29sb3IiOnsiJGlkIjoiODE5IiwiQSI6MjU1LCJSIjoyMDQsIkciOjIwNCwiQiI6MjA0fX0sIkxpbmVXZWlnaHQiOjAuMCwiTGluZVR5cGUiOjAsIlBhcmVudFN0eWxlIjpudWxsfSwiVmVydGljYWxDb25uZWN0b3JTdHlsZSI6eyIkaWQiOiI4MjAiLCJMaW5lQ29sb3IiOnsiJGlkIjoiODIxIiwiJHR5cGUiOiJOTFJFLkNvbW1vbi5Eb20uU29saWRDb2xvckJydXNoLCBOTFJFLkNvbW1vbiIsIkNvbG9yIjp7IiRpZCI6IjgyMi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gyMyIsIk1hcmdpbiI6eyIkaWQiOiI4MjQiLCJUb3AiOjAuMCwiTGVmdCI6NC4wLCJSaWdodCI6NC4wLCJCb3R0b20iOjAuMH0sIlBhZGRpbmciOnsiJGlkIjoiODI1IiwiVG9wIjowLjAsIkxlZnQiOjAuMCwiUmlnaHQiOjAuMCwiQm90dG9tIjowLjB9LCJCYWNrZ3JvdW5kIjp7IiRpZCI6IjgyNiIsIkNvbG9yIjp7IiRpZCI6IjgyNyIsIkEiOjI1NSwiUiI6MTY1LCJHIjoxNjUsIkIiOjE2NX19LCJJc1Zpc2libGUiOnRydWUsIldpZHRoIjowLjAsIkhlaWdodCI6MTAuMCwiQm9yZGVyU3R5bGUiOnsiJGlkIjoiODI4IiwiTGluZUNvbG9yIjp7IiRpZCI6IjgyOSIsIiR0eXBlIjoiTkxSRS5Db21tb24uRG9tLlNvbGlkQ29sb3JCcnVzaCwgTkxSRS5Db21tb24iLCJDb2xvciI6eyIkaWQiOiI4MzAiLCJBIjoyNTUsIlIiOjI1NSwiRyI6MCwiQiI6MH19LCJMaW5lV2VpZ2h0IjowLjAsIkxpbmVUeXBlIjowLCJQYXJlbnRTdHlsZSI6bnVsbH0sIlBhcmVudFN0eWxlIjpudWxsfSwiVGl0bGVTdHlsZSI6eyIkaWQiOiI4MzEiLCJGb250U2V0dGluZ3MiOnsiJGlkIjoiODMyIiwiRm9udFNpemUiOjEwLCJGb250TmFtZSI6IkNhbGlicmkiLCJJc0JvbGQiOnRydWUsIklzSXRhbGljIjpmYWxzZSwiSXNVbmRlcmxpbmVkIjpmYWxzZSwiUGFyZW50U3R5bGUiOm51bGx9LCJBdXRvU2l6ZSI6MCwiRm9yZWdyb3VuZCI6eyIkaWQiOiI4MzMiLCJDb2xvciI6eyIkaWQiOiI4M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M1IiwiVG9wIjowLjAsIkxlZnQiOjAuMCwiUmlnaHQiOjAuMCwiQm90dG9tIjowLjB9LCJQYWRkaW5nIjp7IiRpZCI6IjgzNiIsIlRvcCI6MC4wLCJMZWZ0IjowLjAsIlJpZ2h0IjowLjAsIkJvdHRvbSI6MC4wfSwiQmFja2dyb3VuZCI6eyIkaWQiOiI4MzciLCJDb2xvciI6eyIkaWQiOiI4MzgiLCJBIjowLCJSIjoyNTUsIkciOjI1NSwiQiI6MjU1fX0sIklzVmlzaWJsZSI6dHJ1ZSwiV2lkdGgiOjAuMCwiSGVpZ2h0IjowLjAsIkJvcmRlclN0eWxlIjp7IiRpZCI6IjgzOSIsIkxpbmVDb2xvciI6bnVsbCwiTGluZVdlaWdodCI6MC4wLCJMaW5lVHlwZSI6MCwiUGFyZW50U3R5bGUiOm51bGx9LCJQYXJlbnRTdHlsZSI6bnVsbH0sIkRhdGVTdHlsZSI6eyIkaWQiOiI4NDAiLCJGb250U2V0dGluZ3MiOnsiJGlkIjoiODQxIiwiRm9udFNpemUiOjksIkZvbnROYW1lIjoiQ2FsaWJyaSIsIklzQm9sZCI6ZmFsc2UsIklzSXRhbGljIjpmYWxzZSwiSXNVbmRlcmxpbmVkIjpmYWxzZSwiUGFyZW50U3R5bGUiOm51bGx9LCJBdXRvU2l6ZSI6MCwiRm9yZWdyb3VuZCI6eyIkaWQiOiI4NDIiLCJDb2xvciI6eyIkaWQiOiI4N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nsiJGlkIjoiODQ2IiwiQ29sb3IiOnsiJGlkIjoiODQ3IiwiQSI6MCwiUiI6MjU1LCJHIjoyNTUsIkIiOjI1NX19LCJJc1Zpc2libGUiOnRydWUsIldpZHRoIjowLjAsIkhlaWdodCI6MC4wLCJCb3JkZXJTdHlsZSI6eyIkaWQiOiI4NDgiLCJMaW5lQ29sb3IiOm51bGwsIkxpbmVXZWlnaHQiOjAuMCwiTGluZVR5cGUiOjAsIlBhcmVudFN0eWxlIjpudWxsfSwiUGFyZW50U3R5bGUiOm51bGx9LCJEYXRlRm9ybWF0Ijp7IiRpZCI6Ijg0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1MCIsIkRhdGVQYXJ0SXNWaXNpYmxlIjpmYWxzZSwiVGltZVBhcnRJc1Zpc2libGUiOmZhbHNlfX0sIldlZWtOdW1iZXJpbmciOnsiJGlkIjoiODUxIiwiRm9ybWF0IjowLCJJc1Zpc2libGUiOmZhbHNlLCJMYXN0S25vd25WaXNpYmlsaXR5U3RhdGUiOmZhbHNlfSwiSXNWaXNpYmxlIjp0cnVlLCJQYXJlbnRTdHlsZSI6bnVsbH0sIkluZGV4IjoxMSwiU21hcnREdXJhdGlvbkFjdGl2YXRlZCI6ZmFsc2UsIkRhdGVGb3JtYXQiOnsiJHJlZiI6Ijg0OSJ9LCJXZWVrTnVtYmVyaW5nIjp7IiRpZCI6Ijg1MiIsIkZvcm1hdCI6MCwiSXNWaXNpYmxlIjpmYWxzZSwiTGFzdEtub3duVmlzaWJpbGl0eVN0YXRlIjpmYWxzZX0sIklkIjoiZTg2NTA2OTMtZGJkYS00NDQzLTkyMTQtMTAxM2Y2Mzg5NDEzIiwiSW1wb3J0SWQiOm51bGwsIlRpdGxlIjoiRXhjYXZhdGlvbiIsIk5vdGUiOm51bGwsIkh5cGVybGluayI6eyIkaWQiOiI4NTMiLCJBZGRyZXNzIjpudWxsLCJTdWJBZGRyZXNzIjpudWxsfSwiSXNDaGFuZ2VkIjpmYWxzZSwiSXNOZXciOmZhbHNlfX1dLCJfbWlsZXN0b25lcyI6W10sIklkIjoiMDAwMDAwMDAtMDAwMC0wMDAwLTAwMDAtMDAwMDAwMDAwMDAwIiwiSXNTaW5nbGVJdGVtUm93Ijp0cnVlfSx7IiRpZCI6Ijg1NCIsIl90YXNrcyI6W3siJGlkIjoiODU1IiwiX2F0dGFjaGVkTWlsZXN0b25lcyI6W10sIlRhc2tEZWZpbml0aW9uIjp7IiRpZCI6Ijg1NiIsIkdyb3VwTmFtZSI6bnVsbCwiU3RhcnREYXRlIjoiMjAyMy0wNC0wN1QwMDowMDowMCIsIkVuZERhdGUiOiIyMDIzLTA0LTA4VDIzOjU5OjAwIiwiUGVyY2VudGFnZUNvbXBsZXRlIjpudWxsLCJTdHlsZSI6eyIkaWQiOiI4NTciLCJTaGFwZSI6MiwiU2hhcGVUaGlja25lc3MiOjAsIkR1cmF0aW9uRm9ybWF0IjoxMywiSW5jbHVkZU5vbldvcmtpbmdEYXlzSW5EdXJhdGlvbiI6ZmFsc2UsIlBlcmNlbnRhZ2VDb21wbGV0ZVN0eWxlIjp7IiRpZCI6Ijg1OCIsIkZvbnRTZXR0aW5ncyI6eyIkaWQiOiI4NTkiLCJGb250U2l6ZSI6OSwiRm9udE5hbWUiOiJDYWxpYnJpIiwiSXNCb2xkIjpmYWxzZSwiSXNJdGFsaWMiOmZhbHNlLCJJc1VuZGVybGluZWQiOmZhbHNlLCJQYXJlbnRTdHlsZSI6bnVsbH0sIkF1dG9TaXplIjowLCJGb3JlZ3JvdW5kIjp7IiRpZCI6Ijg2MCIsIkNvbG9yIjp7IiRpZCI6Ijg2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NjIiLCJUb3AiOjAuMCwiTGVmdCI6MC4wLCJSaWdodCI6MC4wLCJCb3R0b20iOjAuMH0sIlBhZGRpbmciOnsiJGlkIjoiODYzIiwiVG9wIjowLjAsIkxlZnQiOjAuMCwiUmlnaHQiOjAuMCwiQm90dG9tIjowLjB9LCJCYWNrZ3JvdW5kIjp7IiRpZCI6Ijg2NCIsIkNvbG9yIjp7IiRpZCI6Ijg2NSIsIkEiOjg5LCJSIjowLCJHIjowLCJCIjowfX0sIklzVmlzaWJsZSI6dHJ1ZSwiV2lkdGgiOjAuMCwiSGVpZ2h0IjowLjAsIkJvcmRlclN0eWxlIjp7IiRpZCI6Ijg2NiIsIkxpbmVDb2xvciI6bnVsbCwiTGluZVdlaWdodCI6MC4wLCJMaW5lVHlwZSI6MCwiUGFyZW50U3R5bGUiOm51bGx9LCJQYXJlbnRTdHlsZSI6bnVsbH0sIkR1cmF0aW9uU3R5bGUiOnsiJGlkIjoiODY3IiwiRm9udFNldHRpbmdzIjp7IiRpZCI6Ijg2OCIsIkZvbnRTaXplIjoxMCwiRm9udE5hbWUiOiJDYWxpYnJpIiwiSXNCb2xkIjpmYWxzZSwiSXNJdGFsaWMiOmZhbHNlLCJJc1VuZGVybGluZWQiOmZhbHNlLCJQYXJlbnRTdHlsZSI6bnVsbH0sIkF1dG9TaXplIjowLCJGb3JlZ3JvdW5kIjp7IiRpZCI6Ijg2OSIsIkNvbG9yIjp7IiRpZCI6Ijg3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zEiLCJUb3AiOjAuMCwiTGVmdCI6MC4wLCJSaWdodCI6MC4wLCJCb3R0b20iOjAuMH0sIlBhZGRpbmciOnsiJGlkIjoiODcyIiwiVG9wIjowLjAsIkxlZnQiOjAuMCwiUmlnaHQiOjAuMCwiQm90dG9tIjowLjB9LCJCYWNrZ3JvdW5kIjp7IiRpZCI6Ijg3MyIsIkNvbG9yIjp7IiRpZCI6Ijg3NCIsIkEiOjAsIlIiOjI1NSwiRyI6MjU1LCJCIjoyNTV9fSwiSXNWaXNpYmxlIjp0cnVlLCJXaWR0aCI6MC4wLCJIZWlnaHQiOjAuMCwiQm9yZGVyU3R5bGUiOnsiJGlkIjoiODc1IiwiTGluZUNvbG9yIjpudWxsLCJMaW5lV2VpZ2h0IjowLjAsIkxpbmVUeXBlIjowLCJQYXJlbnRTdHlsZSI6bnVsbH0sIlBhcmVudFN0eWxlIjpudWxsfSwiSG9yaXpvbnRhbENvbm5lY3RvclN0eWxlIjp7IiRpZCI6Ijg3NiIsIkxpbmVDb2xvciI6eyIkaWQiOiI4NzciLCIkdHlwZSI6Ik5MUkUuQ29tbW9uLkRvbS5Tb2xpZENvbG9yQnJ1c2gsIE5MUkUuQ29tbW9uIiwiQ29sb3IiOnsiJGlkIjoiODc4IiwiQSI6MjU1LCJSIjoyMDQsIkciOjIwNCwiQiI6MjA0fX0sIkxpbmVXZWlnaHQiOjAuMCwiTGluZVR5cGUiOjAsIlBhcmVudFN0eWxlIjpudWxsfSwiVmVydGljYWxDb25uZWN0b3JTdHlsZSI6eyIkaWQiOiI4NzkiLCJMaW5lQ29sb3IiOnsiJGlkIjoiODgwIiwiJHR5cGUiOiJOTFJFLkNvbW1vbi5Eb20uU29saWRDb2xvckJydXNoLCBOTFJFLkNvbW1vbiIsIkNvbG9yIjp7IiRpZCI6Ijg4MS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g4MiIsIk1hcmdpbiI6eyIkaWQiOiI4ODMiLCJUb3AiOjAuMCwiTGVmdCI6NC4wLCJSaWdodCI6NC4wLCJCb3R0b20iOjAuMH0sIlBhZGRpbmciOnsiJGlkIjoiODg0IiwiVG9wIjowLjAsIkxlZnQiOjAuMCwiUmlnaHQiOjAuMCwiQm90dG9tIjowLjB9LCJCYWNrZ3JvdW5kIjp7IiRpZCI6Ijg4NSIsIkNvbG9yIjp7IiRpZCI6Ijg4NiIsIkEiOjI1NSwiUiI6MTY1LCJHIjoxNjUsIkIiOjE2NX19LCJJc1Zpc2libGUiOnRydWUsIldpZHRoIjowLjAsIkhlaWdodCI6MTAuMCwiQm9yZGVyU3R5bGUiOnsiJGlkIjoiODg3IiwiTGluZUNvbG9yIjp7IiRpZCI6Ijg4OCIsIiR0eXBlIjoiTkxSRS5Db21tb24uRG9tLlNvbGlkQ29sb3JCcnVzaCwgTkxSRS5Db21tb24iLCJDb2xvciI6eyIkaWQiOiI4ODkiLCJBIjoyNTUsIlIiOjI1NSwiRyI6MCwiQiI6MH19LCJMaW5lV2VpZ2h0IjowLjAsIkxpbmVUeXBlIjowLCJQYXJlbnRTdHlsZSI6bnVsbH0sIlBhcmVudFN0eWxlIjpudWxsfSwiVGl0bGVTdHlsZSI6eyIkaWQiOiI4OTAiLCJGb250U2V0dGluZ3MiOnsiJGlkIjoiODkxIiwiRm9udFNpemUiOjEwLCJGb250TmFtZSI6IkNhbGlicmkiLCJJc0JvbGQiOnRydWUsIklzSXRhbGljIjpmYWxzZSwiSXNVbmRlcmxpbmVkIjpmYWxzZSwiUGFyZW50U3R5bGUiOm51bGx9LCJBdXRvU2l6ZSI6MCwiRm9yZWdyb3VuZCI6eyIkaWQiOiI4OTIiLCJDb2xvciI6eyIkaWQiOiI4OT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k0IiwiVG9wIjowLjAsIkxlZnQiOjAuMCwiUmlnaHQiOjAuMCwiQm90dG9tIjowLjB9LCJQYWRkaW5nIjp7IiRpZCI6Ijg5NSIsIlRvcCI6MC4wLCJMZWZ0IjowLjAsIlJpZ2h0IjowLjAsIkJvdHRvbSI6MC4wfSwiQmFja2dyb3VuZCI6eyIkaWQiOiI4OTYiLCJDb2xvciI6eyIkaWQiOiI4OTciLCJBIjowLCJSIjoyNTUsIkciOjI1NSwiQiI6MjU1fX0sIklzVmlzaWJsZSI6dHJ1ZSwiV2lkdGgiOjAuMCwiSGVpZ2h0IjowLjAsIkJvcmRlclN0eWxlIjp7IiRpZCI6Ijg5OCIsIkxpbmVDb2xvciI6bnVsbCwiTGluZVdlaWdodCI6MC4wLCJMaW5lVHlwZSI6MCwiUGFyZW50U3R5bGUiOm51bGx9LCJQYXJlbnRTdHlsZSI6bnVsbH0sIkRhdGVTdHlsZSI6eyIkaWQiOiI4OTkiLCJGb250U2V0dGluZ3MiOnsiJGlkIjoiOTAwIiwiRm9udFNpemUiOjksIkZvbnROYW1lIjoiQ2FsaWJyaSIsIklzQm9sZCI6ZmFsc2UsIklzSXRhbGljIjpmYWxzZSwiSXNVbmRlcmxpbmVkIjpmYWxzZSwiUGFyZW50U3R5bGUiOm51bGx9LCJBdXRvU2l6ZSI6MCwiRm9yZWdyb3VuZCI6eyIkaWQiOiI5MDEiLCJDb2xvciI6eyIkaWQiOiI5M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wMyIsIlRvcCI6MC4wLCJMZWZ0IjowLjAsIlJpZ2h0IjowLjAsIkJvdHRvbSI6MC4wfSwiUGFkZGluZyI6eyIkaWQiOiI5MDQiLCJUb3AiOjAuMCwiTGVmdCI6MC4wLCJSaWdodCI6MC4wLCJCb3R0b20iOjAuMH0sIkJhY2tncm91bmQiOnsiJGlkIjoiOTA1IiwiQ29sb3IiOnsiJGlkIjoiOTA2IiwiQSI6MCwiUiI6MjU1LCJHIjoyNTUsIkIiOjI1NX19LCJJc1Zpc2libGUiOnRydWUsIldpZHRoIjowLjAsIkhlaWdodCI6MC4wLCJCb3JkZXJTdHlsZSI6eyIkaWQiOiI5MDciLCJMaW5lQ29sb3IiOm51bGwsIkxpbmVXZWlnaHQiOjAuMCwiTGluZVR5cGUiOjAsIlBhcmVudFN0eWxlIjpudWxsfSwiUGFyZW50U3R5bGUiOm51bGx9LCJEYXRlRm9ybWF0Ijp7IiRpZCI6Ijkw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wOSIsIkRhdGVQYXJ0SXNWaXNpYmxlIjpmYWxzZSwiVGltZVBhcnRJc1Zpc2libGUiOmZhbHNlfX0sIldlZWtOdW1iZXJpbmciOnsiJGlkIjoiOTEwIiwiRm9ybWF0IjowLCJJc1Zpc2libGUiOmZhbHNlLCJMYXN0S25vd25WaXNpYmlsaXR5U3RhdGUiOmZhbHNlfSwiSXNWaXNpYmxlIjp0cnVlLCJQYXJlbnRTdHlsZSI6bnVsbH0sIkluZGV4IjoxMiwiU21hcnREdXJhdGlvbkFjdGl2YXRlZCI6ZmFsc2UsIkRhdGVGb3JtYXQiOnsiJHJlZiI6IjkwOCJ9LCJXZWVrTnVtYmVyaW5nIjp7IiRpZCI6IjkxMSIsIkZvcm1hdCI6MCwiSXNWaXNpYmxlIjpmYWxzZSwiTGFzdEtub3duVmlzaWJpbGl0eVN0YXRlIjpmYWxzZX0sIklkIjoiNjAzYzA2ZjEtY2E2Ny00Nzc1LThkNWMtYjRjYzI0YzQyZDVhIiwiSW1wb3J0SWQiOm51bGwsIlRpdGxlIjoiRm91bmRhdGlvbiIsIk5vdGUiOm51bGwsIkh5cGVybGluayI6eyIkaWQiOiI5MTIiLCJBZGRyZXNzIjpudWxsLCJTdWJBZGRyZXNzIjpudWxsfSwiSXNDaGFuZ2VkIjpmYWxzZSwiSXNOZXciOmZhbHNlfX1dLCJfbWlsZXN0b25lcyI6W10sIklkIjoiMDAwMDAwMDAtMDAwMC0wMDAwLTAwMDAtMDAwMDAwMDAwMDAwIiwiSXNTaW5nbGVJdGVtUm93Ijp0cnVlfSx7IiRpZCI6IjkxMyIsIl90YXNrcyI6W3siJGlkIjoiOTE0IiwiX2F0dGFjaGVkTWlsZXN0b25lcyI6W10sIlRhc2tEZWZpbml0aW9uIjp7IiRpZCI6IjkxNSIsIkdyb3VwTmFtZSI6bnVsbCwiU3RhcnREYXRlIjoiMjAyMy0wNC0wOVQwMDowMDowMCIsIkVuZERhdGUiOiIyMDIzLTA0LTEyVDIzOjU5OjAwIiwiUGVyY2VudGFnZUNvbXBsZXRlIjpudWxsLCJTdHlsZSI6eyIkaWQiOiI5MTYiLCJTaGFwZSI6MiwiU2hhcGVUaGlja25lc3MiOjAsIkR1cmF0aW9uRm9ybWF0IjoxMywiSW5jbHVkZU5vbldvcmtpbmdEYXlzSW5EdXJhdGlvbiI6ZmFsc2UsIlBlcmNlbnRhZ2VDb21wbGV0ZVN0eWxlIjp7IiRpZCI6IjkxNyIsIkZvbnRTZXR0aW5ncyI6eyIkaWQiOiI5MTgiLCJGb250U2l6ZSI6OSwiRm9udE5hbWUiOiJDYWxpYnJpIiwiSXNCb2xkIjpmYWxzZSwiSXNJdGFsaWMiOmZhbHNlLCJJc1VuZGVybGluZWQiOmZhbHNlLCJQYXJlbnRTdHlsZSI6bnVsbH0sIkF1dG9TaXplIjowLCJGb3JlZ3JvdW5kIjp7IiRpZCI6IjkxOSIsIkNvbG9yIjp7IiRpZCI6Ijky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7IiRpZCI6IjkyMyIsIkNvbG9yIjp7IiRpZCI6IjkyNCIsIkEiOjg5LCJSIjowLCJHIjowLCJCIjowfX0sIklzVmlzaWJsZSI6dHJ1ZSwiV2lkdGgiOjAuMCwiSGVpZ2h0IjowLjAsIkJvcmRlclN0eWxlIjp7IiRpZCI6IjkyNSIsIkxpbmVDb2xvciI6bnVsbCwiTGluZVdlaWdodCI6MC4wLCJMaW5lVHlwZSI6MCwiUGFyZW50U3R5bGUiOm51bGx9LCJQYXJlbnRTdHlsZSI6bnVsbH0sIkR1cmF0aW9uU3R5bGUiOnsiJGlkIjoiOTI2IiwiRm9udFNldHRpbmdzIjp7IiRpZCI6IjkyNyIsIkZvbnRTaXplIjoxMCwiRm9udE5hbWUiOiJDYWxpYnJpIiwiSXNCb2xkIjpmYWxzZSwiSXNJdGFsaWMiOmZhbHNlLCJJc1VuZGVybGluZWQiOmZhbHNlLCJQYXJlbnRTdHlsZSI6bnVsbH0sIkF1dG9TaXplIjowLCJGb3JlZ3JvdW5kIjp7IiRpZCI6IjkyOCIsIkNvbG9yIjp7IiRpZCI6Ijky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zAiLCJUb3AiOjAuMCwiTGVmdCI6MC4wLCJSaWdodCI6MC4wLCJCb3R0b20iOjAuMH0sIlBhZGRpbmciOnsiJGlkIjoiOTMxIiwiVG9wIjowLjAsIkxlZnQiOjAuMCwiUmlnaHQiOjAuMCwiQm90dG9tIjowLjB9LCJCYWNrZ3JvdW5kIjp7IiRpZCI6IjkzMiIsIkNvbG9yIjp7IiRpZCI6IjkzMyIsIkEiOjAsIlIiOjI1NSwiRyI6MjU1LCJCIjoyNTV9fSwiSXNWaXNpYmxlIjp0cnVlLCJXaWR0aCI6MC4wLCJIZWlnaHQiOjAuMCwiQm9yZGVyU3R5bGUiOnsiJGlkIjoiOTM0IiwiTGluZUNvbG9yIjpudWxsLCJMaW5lV2VpZ2h0IjowLjAsIkxpbmVUeXBlIjowLCJQYXJlbnRTdHlsZSI6bnVsbH0sIlBhcmVudFN0eWxlIjpudWxsfSwiSG9yaXpvbnRhbENvbm5lY3RvclN0eWxlIjp7IiRpZCI6IjkzNSIsIkxpbmVDb2xvciI6eyIkaWQiOiI5MzYiLCIkdHlwZSI6Ik5MUkUuQ29tbW9uLkRvbS5Tb2xpZENvbG9yQnJ1c2gsIE5MUkUuQ29tbW9uIiwiQ29sb3IiOnsiJGlkIjoiOTM3IiwiQSI6MjU1LCJSIjoyMDQsIkciOjIwNCwiQiI6MjA0fX0sIkxpbmVXZWlnaHQiOjAuMCwiTGluZVR5cGUiOjAsIlBhcmVudFN0eWxlIjpudWxsfSwiVmVydGljYWxDb25uZWN0b3JTdHlsZSI6eyIkaWQiOiI5MzgiLCJMaW5lQ29sb3IiOnsiJGlkIjoiOTM5IiwiJHR5cGUiOiJOTFJFLkNvbW1vbi5Eb20uU29saWRDb2xvckJydXNoLCBOTFJFLkNvbW1vbiIsIkNvbG9yIjp7IiRpZCI6Ijk0MC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k0MSIsIk1hcmdpbiI6eyIkaWQiOiI5NDIiLCJUb3AiOjAuMCwiTGVmdCI6NC4wLCJSaWdodCI6NC4wLCJCb3R0b20iOjAuMH0sIlBhZGRpbmciOnsiJGlkIjoiOTQzIiwiVG9wIjowLjAsIkxlZnQiOjAuMCwiUmlnaHQiOjAuMCwiQm90dG9tIjowLjB9LCJCYWNrZ3JvdW5kIjp7IiRpZCI6Ijk0NCIsIkNvbG9yIjp7IiRpZCI6Ijk0NSIsIkEiOjI1NSwiUiI6MTY1LCJHIjoxNjUsIkIiOjE2NX19LCJJc1Zpc2libGUiOnRydWUsIldpZHRoIjowLjAsIkhlaWdodCI6MTAuMCwiQm9yZGVyU3R5bGUiOnsiJGlkIjoiOTQ2IiwiTGluZUNvbG9yIjp7IiRpZCI6Ijk0NyIsIiR0eXBlIjoiTkxSRS5Db21tb24uRG9tLlNvbGlkQ29sb3JCcnVzaCwgTkxSRS5Db21tb24iLCJDb2xvciI6eyIkaWQiOiI5NDgiLCJBIjoyNTUsIlIiOjI1NSwiRyI6MCwiQiI6MH19LCJMaW5lV2VpZ2h0IjowLjAsIkxpbmVUeXBlIjowLCJQYXJlbnRTdHlsZSI6bnVsbH0sIlBhcmVudFN0eWxlIjpudWxsfSwiVGl0bGVTdHlsZSI6eyIkaWQiOiI5NDkiLCJGb250U2V0dGluZ3MiOnsiJGlkIjoiOTUwIiwiRm9udFNpemUiOjEwLCJGb250TmFtZSI6IkNhbGlicmkiLCJJc0JvbGQiOnRydWUsIklzSXRhbGljIjpmYWxzZSwiSXNVbmRlcmxpbmVkIjpmYWxzZSwiUGFyZW50U3R5bGUiOm51bGx9LCJBdXRvU2l6ZSI6MCwiRm9yZWdyb3VuZCI6eyIkaWQiOiI5NTEiLCJDb2xvciI6eyIkaWQiOiI5NT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UzIiwiVG9wIjowLjAsIkxlZnQiOjAuMCwiUmlnaHQiOjAuMCwiQm90dG9tIjowLjB9LCJQYWRkaW5nIjp7IiRpZCI6Ijk1NCIsIlRvcCI6MC4wLCJMZWZ0IjowLjAsIlJpZ2h0IjowLjAsIkJvdHRvbSI6MC4wfSwiQmFja2dyb3VuZCI6eyIkaWQiOiI5NTUiLCJDb2xvciI6eyIkaWQiOiI5NTYiLCJBIjowLCJSIjoyNTUsIkciOjI1NSwiQiI6MjU1fX0sIklzVmlzaWJsZSI6dHJ1ZSwiV2lkdGgiOjAuMCwiSGVpZ2h0IjowLjAsIkJvcmRlclN0eWxlIjp7IiRpZCI6Ijk1NyIsIkxpbmVDb2xvciI6bnVsbCwiTGluZVdlaWdodCI6MC4wLCJMaW5lVHlwZSI6MCwiUGFyZW50U3R5bGUiOm51bGx9LCJQYXJlbnRTdHlsZSI6bnVsbH0sIkRhdGVTdHlsZSI6eyIkaWQiOiI5NTgiLCJGb250U2V0dGluZ3MiOnsiJGlkIjoiOTU5IiwiRm9udFNpemUiOjksIkZvbnROYW1lIjoiQ2FsaWJyaSIsIklzQm9sZCI6ZmFsc2UsIklzSXRhbGljIjpmYWxzZSwiSXNVbmRlcmxpbmVkIjpmYWxzZSwiUGFyZW50U3R5bGUiOm51bGx9LCJBdXRvU2l6ZSI6MCwiRm9yZWdyb3VuZCI6eyIkaWQiOiI5NjAiLCJDb2xvciI6eyIkaWQiOiI5N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2MiIsIlRvcCI6MC4wLCJMZWZ0IjowLjAsIlJpZ2h0IjowLjAsIkJvdHRvbSI6MC4wfSwiUGFkZGluZyI6eyIkaWQiOiI5NjMiLCJUb3AiOjAuMCwiTGVmdCI6MC4wLCJSaWdodCI6MC4wLCJCb3R0b20iOjAuMH0sIkJhY2tncm91bmQiOnsiJGlkIjoiOTY0IiwiQ29sb3IiOnsiJGlkIjoiOTY1IiwiQSI6MCwiUiI6MjU1LCJHIjoyNTUsIkIiOjI1NX19LCJJc1Zpc2libGUiOnRydWUsIldpZHRoIjowLjAsIkhlaWdodCI6MC4wLCJCb3JkZXJTdHlsZSI6eyIkaWQiOiI5NjYiLCJMaW5lQ29sb3IiOm51bGwsIkxpbmVXZWlnaHQiOjAuMCwiTGluZVR5cGUiOjAsIlBhcmVudFN0eWxlIjpudWxsfSwiUGFyZW50U3R5bGUiOm51bGx9LCJEYXRlRm9ybWF0Ijp7IiRpZCI6Ijk2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2OCIsIkRhdGVQYXJ0SXNWaXNpYmxlIjpmYWxzZSwiVGltZVBhcnRJc1Zpc2libGUiOmZhbHNlfX0sIldlZWtOdW1iZXJpbmciOnsiJGlkIjoiOTY5IiwiRm9ybWF0IjowLCJJc1Zpc2libGUiOmZhbHNlLCJMYXN0S25vd25WaXNpYmlsaXR5U3RhdGUiOmZhbHNlfSwiSXNWaXNpYmxlIjp0cnVlLCJQYXJlbnRTdHlsZSI6bnVsbH0sIkluZGV4IjoxMywiU21hcnREdXJhdGlvbkFjdGl2YXRlZCI6ZmFsc2UsIkRhdGVGb3JtYXQiOnsiJHJlZiI6Ijk2NyJ9LCJXZWVrTnVtYmVyaW5nIjp7IiRpZCI6Ijk3MCIsIkZvcm1hdCI6MCwiSXNWaXNpYmxlIjpmYWxzZSwiTGFzdEtub3duVmlzaWJpbGl0eVN0YXRlIjpmYWxzZX0sIklkIjoiMTE0YTZkODItMDA4Ny00NzU2LTliZmMtMTZhZThkNzg3MGI4IiwiSW1wb3J0SWQiOm51bGwsIlRpdGxlIjoiV29vZGVuIGZyYW1lIiwiTm90ZSI6bnVsbCwiSHlwZXJsaW5rIjp7IiRpZCI6Ijk3MSIsIkFkZHJlc3MiOm51bGwsIlN1YkFkZHJlc3MiOm51bGx9LCJJc0NoYW5nZWQiOmZhbHNlLCJJc05ldyI6ZmFsc2V9fV0sIl9taWxlc3RvbmVzIjpbXSwiSWQiOiIwMDAwMDAwMC0wMDAwLTAwMDAtMDAwMC0wMDAwMDAwMDAwMDAiLCJJc1NpbmdsZUl0ZW1Sb3ciOnRydWV9LHsiJGlkIjoiOTcyIiwiX3Rhc2tzIjpbeyIkaWQiOiI5NzMiLCJfYXR0YWNoZWRNaWxlc3RvbmVzIjpbXSwiVGFza0RlZmluaXRpb24iOnsiJGlkIjoiOTc0IiwiR3JvdXBOYW1lIjpudWxsLCJTdGFydERhdGUiOiIyMDIzLTA0LTEzVDAwOjAwOjAwWiIsIkVuZERhdGUiOiIyMDIzLTA0LTE0VDIzOjU5OjAwWiIsIlBlcmNlbnRhZ2VDb21wbGV0ZSI6bnVsbCwiU3R5bGUiOnsiJGlkIjoiOTc1IiwiU2hhcGUiOjIsIlNoYXBlVGhpY2tuZXNzIjowLCJEdXJhdGlvbkZvcm1hdCI6MTMsIkluY2x1ZGVOb25Xb3JraW5nRGF5c0luRHVyYXRpb24iOmZhbHNlLCJQZXJjZW50YWdlQ29tcGxldGVTdHlsZSI6eyIkaWQiOiI5NzYiLCJGb250U2V0dGluZ3MiOnsiJGlkIjoiOTc3IiwiRm9udFNpemUiOjksIkZvbnROYW1lIjoiQ2FsaWJyaSIsIklzQm9sZCI6ZmFsc2UsIklzSXRhbGljIjpmYWxzZSwiSXNVbmRlcmxpbmVkIjpmYWxzZSwiUGFyZW50U3R5bGUiOm51bGx9LCJBdXRvU2l6ZSI6MCwiRm9yZWdyb3VuZCI6eyIkaWQiOiI5NzgiLCJDb2xvciI6eyIkaWQiOiI5Nz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gwIiwiVG9wIjowLjAsIkxlZnQiOjAuMCwiUmlnaHQiOjAuMCwiQm90dG9tIjowLjB9LCJQYWRkaW5nIjp7IiRpZCI6Ijk4MSIsIlRvcCI6MC4wLCJMZWZ0IjowLjAsIlJpZ2h0IjowLjAsIkJvdHRvbSI6MC4wfSwiQmFja2dyb3VuZCI6eyIkaWQiOiI5ODIiLCJDb2xvciI6eyIkaWQiOiI5ODMiLCJBIjo4OSwiUiI6MCwiRyI6MCwiQiI6MH19LCJJc1Zpc2libGUiOnRydWUsIldpZHRoIjowLjAsIkhlaWdodCI6MC4wLCJCb3JkZXJTdHlsZSI6eyIkaWQiOiI5ODQiLCJMaW5lQ29sb3IiOm51bGwsIkxpbmVXZWlnaHQiOjAuMCwiTGluZVR5cGUiOjAsIlBhcmVudFN0eWxlIjpudWxsfSwiUGFyZW50U3R5bGUiOm51bGx9LCJEdXJhdGlvblN0eWxlIjp7IiRpZCI6Ijk4NSIsIkZvbnRTZXR0aW5ncyI6eyIkaWQiOiI5ODYiLCJGb250U2l6ZSI6MTAsIkZvbnROYW1lIjoiQ2FsaWJyaSIsIklzQm9sZCI6ZmFsc2UsIklzSXRhbGljIjpmYWxzZSwiSXNVbmRlcmxpbmVkIjpmYWxzZSwiUGFyZW50U3R5bGUiOm51bGx9LCJBdXRvU2l6ZSI6MCwiRm9yZWdyb3VuZCI6eyIkaWQiOiI5ODciLCJDb2xvciI6eyIkaWQiOiI5O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g5IiwiVG9wIjowLjAsIkxlZnQiOjAuMCwiUmlnaHQiOjAuMCwiQm90dG9tIjowLjB9LCJQYWRkaW5nIjp7IiRpZCI6Ijk5MCIsIlRvcCI6MC4wLCJMZWZ0IjowLjAsIlJpZ2h0IjowLjAsIkJvdHRvbSI6MC4wfSwiQmFja2dyb3VuZCI6eyIkaWQiOiI5OTEiLCJDb2xvciI6eyIkaWQiOiI5OTIiLCJBIjowLCJSIjoyNTUsIkciOjI1NSwiQiI6MjU1fX0sIklzVmlzaWJsZSI6dHJ1ZSwiV2lkdGgiOjAuMCwiSGVpZ2h0IjowLjAsIkJvcmRlclN0eWxlIjp7IiRpZCI6Ijk5MyIsIkxpbmVDb2xvciI6bnVsbCwiTGluZVdlaWdodCI6MC4wLCJMaW5lVHlwZSI6MCwiUGFyZW50U3R5bGUiOm51bGx9LCJQYXJlbnRTdHlsZSI6bnVsbH0sIkhvcml6b250YWxDb25uZWN0b3JTdHlsZSI6eyIkaWQiOiI5OTQiLCJMaW5lQ29sb3IiOnsiJGlkIjoiOTk1IiwiJHR5cGUiOiJOTFJFLkNvbW1vbi5Eb20uU29saWRDb2xvckJydXNoLCBOTFJFLkNvbW1vbiIsIkNvbG9yIjp7IiRpZCI6Ijk5NiIsIkEiOjI1NSwiUiI6MjA0LCJHIjoyMDQsIkIiOjIwNH19LCJMaW5lV2VpZ2h0IjowLjAsIkxpbmVUeXBlIjowLCJQYXJlbnRTdHlsZSI6bnVsbH0sIlZlcnRpY2FsQ29ubmVjdG9yU3R5bGUiOnsiJGlkIjoiOTk3IiwiTGluZUNvbG9yIjp7IiRpZCI6Ijk5OCIsIiR0eXBlIjoiTkxSRS5Db21tb24uRG9tLlNvbGlkQ29sb3JCcnVzaCwgTkxSRS5Db21tb24iLCJDb2xvciI6eyIkaWQiOiI5OTk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IsIlNwYWNpbmciOjMsIklzQmVsb3dUaW1lYmFuZCI6dHJ1ZSwiUGVyY2VudGFnZUNvbXBsZXRlU2hhcGVPcGFjaXR5IjozNSwiU2hhcGVTdHlsZSI6eyIkaWQiOiIxMDAwIiwiTWFyZ2luIjp7IiRpZCI6IjEwMDEiLCJUb3AiOjAuMCwiTGVmdCI6NC4wLCJSaWdodCI6NC4wLCJCb3R0b20iOjAuMH0sIlBhZGRpbmciOnsiJGlkIjoiMTAwMiIsIlRvcCI6MC4wLCJMZWZ0IjowLjAsIlJpZ2h0IjowLjAsIkJvdHRvbSI6MC4wfSwiQmFja2dyb3VuZCI6eyIkaWQiOiIxMDAzIiwiQ29sb3IiOnsiJGlkIjoiMTAwNCIsIkEiOjI1NSwiUiI6MTY1LCJHIjoxNjUsIkIiOjE2NX19LCJJc1Zpc2libGUiOnRydWUsIldpZHRoIjowLjAsIkhlaWdodCI6MTAuMCwiQm9yZGVyU3R5bGUiOnsiJGlkIjoiMTAwNSIsIkxpbmVDb2xvciI6eyIkaWQiOiIxMDA2IiwiJHR5cGUiOiJOTFJFLkNvbW1vbi5Eb20uU29saWRDb2xvckJydXNoLCBOTFJFLkNvbW1vbiIsIkNvbG9yIjp7IiRpZCI6IjEwMDciLCJBIjoyNTUsIlIiOjI1NSwiRyI6MCwiQiI6MH19LCJMaW5lV2VpZ2h0IjowLjAsIkxpbmVUeXBlIjowLCJQYXJlbnRTdHlsZSI6bnVsbH0sIlBhcmVudFN0eWxlIjpudWxsfSwiVGl0bGVTdHlsZSI6eyIkaWQiOiIxMDA4IiwiRm9udFNldHRpbmdzIjp7IiRpZCI6IjEwMDkiLCJGb250U2l6ZSI6MTAsIkZvbnROYW1lIjoiQ2FsaWJyaSIsIklzQm9sZCI6dHJ1ZSwiSXNJdGFsaWMiOmZhbHNlLCJJc1VuZGVybGluZWQiOmZhbHNlLCJQYXJlbnRTdHlsZSI6bnVsbH0sIkF1dG9TaXplIjowLCJGb3JlZ3JvdW5kIjp7IiRpZCI6IjEwMTAiLCJDb2xvciI6eyIkaWQiOiIxMDE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TIiLCJUb3AiOjAuMCwiTGVmdCI6MC4wLCJSaWdodCI6MC4wLCJCb3R0b20iOjAuMH0sIlBhZGRpbmciOnsiJGlkIjoiMTAxMyIsIlRvcCI6MC4wLCJMZWZ0IjowLjAsIlJpZ2h0IjowLjAsIkJvdHRvbSI6MC4wfSwiQmFja2dyb3VuZCI6eyIkaWQiOiIxMDE0IiwiQ29sb3IiOnsiJGlkIjoiMTAxNSIsIkEiOjAsIlIiOjI1NSwiRyI6MjU1LCJCIjoyNTV9fSwiSXNWaXNpYmxlIjp0cnVlLCJXaWR0aCI6MC4wLCJIZWlnaHQiOjAuMCwiQm9yZGVyU3R5bGUiOnsiJGlkIjoiMTAxNiIsIkxpbmVDb2xvciI6bnVsbCwiTGluZVdlaWdodCI6MC4wLCJMaW5lVHlwZSI6MCwiUGFyZW50U3R5bGUiOm51bGx9LCJQYXJlbnRTdHlsZSI6bnVsbH0sIkRhdGVTdHlsZSI6eyIkaWQiOiIxMDE3IiwiRm9udFNldHRpbmdzIjp7IiRpZCI6IjEwMTgiLCJGb250U2l6ZSI6OSwiRm9udE5hbWUiOiJDYWxpYnJpIiwiSXNCb2xkIjpmYWxzZSwiSXNJdGFsaWMiOmZhbHNlLCJJc1VuZGVybGluZWQiOmZhbHNlLCJQYXJlbnRTdHlsZSI6bnVsbH0sIkF1dG9TaXplIjowLCJGb3JlZ3JvdW5kIjp7IiRpZCI6IjEwMTkiLCJDb2xvciI6eyIkaWQiOiIxMDI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IxIiwiVG9wIjowLjAsIkxlZnQiOjAuMCwiUmlnaHQiOjAuMCwiQm90dG9tIjowLjB9LCJQYWRkaW5nIjp7IiRpZCI6IjEwMjIiLCJUb3AiOjAuMCwiTGVmdCI6MC4wLCJSaWdodCI6MC4wLCJCb3R0b20iOjAuMH0sIkJhY2tncm91bmQiOnsiJGlkIjoiMTAyMyIsIkNvbG9yIjp7IiRpZCI6IjEwMjQiLCJBIjowLCJSIjoyNTUsIkciOjI1NSwiQiI6MjU1fX0sIklzVmlzaWJsZSI6dHJ1ZSwiV2lkdGgiOjAuMCwiSGVpZ2h0IjowLjAsIkJvcmRlclN0eWxlIjp7IiRpZCI6IjEwMjUiLCJMaW5lQ29sb3IiOm51bGwsIkxpbmVXZWlnaHQiOjAuMCwiTGluZVR5cGUiOjAsIlBhcmVudFN0eWxlIjpudWxsfSwiUGFyZW50U3R5bGUiOm51bGx9LCJEYXRlRm9ybWF0Ijp7IiRpZCI6IjEwM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I3IiwiRGF0ZVBhcnRJc1Zpc2libGUiOmZhbHNlLCJUaW1lUGFydElzVmlzaWJsZSI6ZmFsc2V9fSwiV2Vla051bWJlcmluZyI6eyIkaWQiOiIxMDI4IiwiRm9ybWF0IjowLCJJc1Zpc2libGUiOmZhbHNlLCJMYXN0S25vd25WaXNpYmlsaXR5U3RhdGUiOmZhbHNlfSwiSXNWaXNpYmxlIjp0cnVlLCJQYXJlbnRTdHlsZSI6bnVsbH0sIkluZGV4IjoxNCwiU21hcnREdXJhdGlvbkFjdGl2YXRlZCI6ZmFsc2UsIkRhdGVGb3JtYXQiOnsiJHJlZiI6IjEwMjYifSwiV2Vla051bWJlcmluZyI6eyIkaWQiOiIxMDI5IiwiRm9ybWF0IjowLCJJc1Zpc2libGUiOmZhbHNlLCJMYXN0S25vd25WaXNpYmlsaXR5U3RhdGUiOmZhbHNlfSwiSWQiOiIyNGNjNDA3Yy0zODY5LTRmODItYTI2Mi0yMGQwZmQzNDk3MjciLCJJbXBvcnRJZCI6bnVsbCwiVGl0bGUiOiJSb3VnaCB3aXJpbmciLCJOb3RlIjpudWxsLCJIeXBlcmxpbmsiOnsiJGlkIjoiMTAzMCIsIkFkZHJlc3MiOm51bGwsIlN1YkFkZHJlc3MiOm51bGx9LCJJc0NoYW5nZWQiOmZhbHNlLCJJc05ldyI6ZmFsc2V9fSx7IiRpZCI6IjEwMzEiLCJfYXR0YWNoZWRNaWxlc3RvbmVzIjpbXSwiVGFza0RlZmluaXRpb24iOnsiJGlkIjoiMTAzMiIsIkdyb3VwTmFtZSI6bnVsbCwiU3RhcnREYXRlIjoiMjAyMy0wNC0yOVQwMDowMDowMCIsIkVuZERhdGUiOiIyMDIzLTA1LTAxVDIzOjU5OjAwIiwiUGVyY2VudGFnZUNvbXBsZXRlIjpudWxsLCJTdHlsZSI6eyIkaWQiOiIxMDMzIiwiU2hhcGUiOjIsIlNoYXBlVGhpY2tuZXNzIjowLCJEdXJhdGlvbkZvcm1hdCI6MTMsIkluY2x1ZGVOb25Xb3JraW5nRGF5c0luRHVyYXRpb24iOmZhbHNlLCJQZXJjZW50YWdlQ29tcGxldGVTdHlsZSI6eyIkaWQiOiIxMDM0IiwiRm9udFNldHRpbmdzIjp7IiRpZCI6IjEwMzUiLCJGb250U2l6ZSI6OSwiRm9udE5hbWUiOiJDYWxpYnJpIiwiSXNCb2xkIjpmYWxzZSwiSXNJdGFsaWMiOmZhbHNlLCJJc1VuZGVybGluZWQiOmZhbHNlLCJQYXJlbnRTdHlsZSI6bnVsbH0sIkF1dG9TaXplIjowLCJGb3JlZ3JvdW5kIjp7IiRpZCI6IjEwMzYiLCJDb2xvciI6eyIkaWQiOiIxMDM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MzgiLCJUb3AiOjAuMCwiTGVmdCI6MC4wLCJSaWdodCI6MC4wLCJCb3R0b20iOjAuMH0sIlBhZGRpbmciOnsiJGlkIjoiMTAzOSIsIlRvcCI6MC4wLCJMZWZ0IjowLjAsIlJpZ2h0IjowLjAsIkJvdHRvbSI6MC4wfSwiQmFja2dyb3VuZCI6eyIkaWQiOiIxMDQwIiwiQ29sb3IiOnsiJGlkIjoiMTA0MSIsIkEiOjg5LCJSIjowLCJHIjowLCJCIjowfX0sIklzVmlzaWJsZSI6dHJ1ZSwiV2lkdGgiOjAuMCwiSGVpZ2h0IjowLjAsIkJvcmRlclN0eWxlIjp7IiRpZCI6IjEwNDIiLCJMaW5lQ29sb3IiOm51bGwsIkxpbmVXZWlnaHQiOjAuMCwiTGluZVR5cGUiOjAsIlBhcmVudFN0eWxlIjpudWxsfSwiUGFyZW50U3R5bGUiOm51bGx9LCJEdXJhdGlvblN0eWxlIjp7IiRpZCI6IjEwNDMiLCJGb250U2V0dGluZ3MiOnsiJGlkIjoiMTA0NCIsIkZvbnRTaXplIjoxMCwiRm9udE5hbWUiOiJDYWxpYnJpIiwiSXNCb2xkIjpmYWxzZSwiSXNJdGFsaWMiOmZhbHNlLCJJc1VuZGVybGluZWQiOmZhbHNlLCJQYXJlbnRTdHlsZSI6bnVsbH0sIkF1dG9TaXplIjowLCJGb3JlZ3JvdW5kIjp7IiRpZCI6IjEwNDUiLCJDb2xvciI6eyIkaWQiOiIxMDQ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DciLCJUb3AiOjAuMCwiTGVmdCI6MC4wLCJSaWdodCI6MC4wLCJCb3R0b20iOjAuMH0sIlBhZGRpbmciOnsiJGlkIjoiMTA0OCIsIlRvcCI6MC4wLCJMZWZ0IjowLjAsIlJpZ2h0IjowLjAsIkJvdHRvbSI6MC4wfSwiQmFja2dyb3VuZCI6eyIkaWQiOiIxMDQ5IiwiQ29sb3IiOnsiJGlkIjoiMTA1MCIsIkEiOjAsIlIiOjI1NSwiRyI6MjU1LCJCIjoyNTV9fSwiSXNWaXNpYmxlIjp0cnVlLCJXaWR0aCI6MC4wLCJIZWlnaHQiOjAuMCwiQm9yZGVyU3R5bGUiOnsiJGlkIjoiMTA1MSIsIkxpbmVDb2xvciI6bnVsbCwiTGluZVdlaWdodCI6MC4wLCJMaW5lVHlwZSI6MCwiUGFyZW50U3R5bGUiOm51bGx9LCJQYXJlbnRTdHlsZSI6bnVsbH0sIkhvcml6b250YWxDb25uZWN0b3JTdHlsZSI6eyIkaWQiOiIxMDUyIiwiTGluZUNvbG9yIjp7IiRpZCI6IjEwNTMiLCIkdHlwZSI6Ik5MUkUuQ29tbW9uLkRvbS5Tb2xpZENvbG9yQnJ1c2gsIE5MUkUuQ29tbW9uIiwiQ29sb3IiOnsiJGlkIjoiMTA1NCIsIkEiOjI1NSwiUiI6MjA0LCJHIjoyMDQsIkIiOjIwNH19LCJMaW5lV2VpZ2h0IjowLjAsIkxpbmVUeXBlIjowLCJQYXJlbnRTdHlsZSI6bnVsbH0sIlZlcnRpY2FsQ29ubmVjdG9yU3R5bGUiOnsiJGlkIjoiMTA1NSIsIkxpbmVDb2xvciI6eyIkaWQiOiIxMDU2IiwiJHR5cGUiOiJOTFJFLkNvbW1vbi5Eb20uU29saWRDb2xvckJydXNoLCBOTFJFLkNvbW1vbiIsIkNvbG9yIjp7IiRpZCI6IjEwNTc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IsIlNwYWNpbmciOjMsIklzQmVsb3dUaW1lYmFuZCI6dHJ1ZSwiUGVyY2VudGFnZUNvbXBsZXRlU2hhcGVPcGFjaXR5IjozNSwiU2hhcGVTdHlsZSI6eyIkaWQiOiIxMDU4IiwiTWFyZ2luIjp7IiRpZCI6IjEwNTkiLCJUb3AiOjAuMCwiTGVmdCI6NC4wLCJSaWdodCI6NC4wLCJCb3R0b20iOjAuMH0sIlBhZGRpbmciOnsiJGlkIjoiMTA2MCIsIlRvcCI6MC4wLCJMZWZ0IjowLjAsIlJpZ2h0IjowLjAsIkJvdHRvbSI6MC4wfSwiQmFja2dyb3VuZCI6eyIkaWQiOiIxMDYxIiwiQ29sb3IiOnsiJGlkIjoiMTA2MiIsIkEiOjI1NSwiUiI6MTY1LCJHIjoxNjUsIkIiOjE2NX19LCJJc1Zpc2libGUiOnRydWUsIldpZHRoIjowLjAsIkhlaWdodCI6MTAuMCwiQm9yZGVyU3R5bGUiOnsiJGlkIjoiMTA2MyIsIkxpbmVDb2xvciI6eyIkaWQiOiIxMDY0IiwiJHR5cGUiOiJOTFJFLkNvbW1vbi5Eb20uU29saWRDb2xvckJydXNoLCBOTFJFLkNvbW1vbiIsIkNvbG9yIjp7IiRpZCI6IjEwNjUiLCJBIjoyNTUsIlIiOjI1NSwiRyI6MCwiQiI6MH19LCJMaW5lV2VpZ2h0IjowLjAsIkxpbmVUeXBlIjowLCJQYXJlbnRTdHlsZSI6bnVsbH0sIlBhcmVudFN0eWxlIjpudWxsfSwiVGl0bGVTdHlsZSI6eyIkaWQiOiIxMDY2IiwiRm9udFNldHRpbmdzIjp7IiRpZCI6IjEwNjciLCJGb250U2l6ZSI6MTAsIkZvbnROYW1lIjoiQ2FsaWJyaSIsIklzQm9sZCI6dHJ1ZSwiSXNJdGFsaWMiOmZhbHNlLCJJc1VuZGVybGluZWQiOmZhbHNlLCJQYXJlbnRTdHlsZSI6bnVsbH0sIkF1dG9TaXplIjowLCJGb3JlZ3JvdW5kIjp7IiRpZCI6IjEwNjgiLCJDb2xvciI6eyIkaWQiOiIxMDY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NzAiLCJUb3AiOjAuMCwiTGVmdCI6MC4wLCJSaWdodCI6MC4wLCJCb3R0b20iOjAuMH0sIlBhZGRpbmciOnsiJGlkIjoiMTA3MSIsIlRvcCI6MC4wLCJMZWZ0IjowLjAsIlJpZ2h0IjowLjAsIkJvdHRvbSI6MC4wfSwiQmFja2dyb3VuZCI6eyIkaWQiOiIxMDcyIiwiQ29sb3IiOnsiJGlkIjoiMTA3MyIsIkEiOjAsIlIiOjI1NSwiRyI6MjU1LCJCIjoyNTV9fSwiSXNWaXNpYmxlIjp0cnVlLCJXaWR0aCI6MC4wLCJIZWlnaHQiOjAuMCwiQm9yZGVyU3R5bGUiOnsiJGlkIjoiMTA3NCIsIkxpbmVDb2xvciI6bnVsbCwiTGluZVdlaWdodCI6MC4wLCJMaW5lVHlwZSI6MCwiUGFyZW50U3R5bGUiOm51bGx9LCJQYXJlbnRTdHlsZSI6bnVsbH0sIkRhdGVTdHlsZSI6eyIkaWQiOiIxMDc1IiwiRm9udFNldHRpbmdzIjp7IiRpZCI6IjEwNzYiLCJGb250U2l6ZSI6OSwiRm9udE5hbWUiOiJDYWxpYnJpIiwiSXNCb2xkIjpmYWxzZSwiSXNJdGFsaWMiOmZhbHNlLCJJc1VuZGVybGluZWQiOmZhbHNlLCJQYXJlbnRTdHlsZSI6bnVsbH0sIkF1dG9TaXplIjowLCJGb3JlZ3JvdW5kIjp7IiRpZCI6IjEwNzciLCJDb2xvciI6eyIkaWQiOiIxMD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7IiRpZCI6IjEwODMiLCJMaW5lQ29sb3IiOm51bGwsIkxpbmVXZWlnaHQiOjAuMCwiTGluZVR5cGUiOjAsIlBhcmVudFN0eWxlIjpudWxsfSwiUGFyZW50U3R5bGUiOm51bGx9LCJEYXRlRm9ybWF0Ijp7IiRpZCI6IjEwO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g1IiwiRGF0ZVBhcnRJc1Zpc2libGUiOmZhbHNlLCJUaW1lUGFydElzVmlzaWJsZSI6ZmFsc2V9fSwiV2Vla051bWJlcmluZyI6eyIkaWQiOiIxMDg2IiwiRm9ybWF0IjowLCJJc1Zpc2libGUiOmZhbHNlLCJMYXN0S25vd25WaXNpYmlsaXR5U3RhdGUiOmZhbHNlfSwiSXNWaXNpYmxlIjp0cnVlLCJQYXJlbnRTdHlsZSI6bnVsbH0sIkluZGV4IjoxNSwiU21hcnREdXJhdGlvbkFjdGl2YXRlZCI6ZmFsc2UsIkRhdGVGb3JtYXQiOnsiJHJlZiI6IjEwODQifSwiV2Vla051bWJlcmluZyI6eyIkaWQiOiIxMDg3IiwiRm9ybWF0IjowLCJJc1Zpc2libGUiOmZhbHNlLCJMYXN0S25vd25WaXNpYmlsaXR5U3RhdGUiOmZhbHNlfSwiSWQiOiI3YTA1NTcyZi1hNDg2LTRmNTMtYWNmNS03N2ViOWUwMGFmNGIiLCJJbXBvcnRJZCI6bnVsbCwiVGl0bGUiOiJGaW5pc2ggY2FycGVudHJ5IiwiTm90ZSI6bnVsbCwiSHlwZXJsaW5rIjp7IiRpZCI6IjEwODgiLCJBZGRyZXNzIjpudWxsLCJTdWJBZGRyZXNzIjpudWxsfSwiSXNDaGFuZ2VkIjpmYWxzZSwiSXNOZXciOmZhbHNlfX0seyIkaWQiOiIxMDg5IiwiX2F0dGFjaGVkTWlsZXN0b25lcyI6W10sIlRhc2tEZWZpbml0aW9uIjp7IiRpZCI6IjEwOTAiLCJHcm91cE5hbWUiOm51bGwsIlN0YXJ0RGF0ZSI6IjIwMjMtMDUtMDVUMDA6MDA6MDAiLCJFbmREYXRlIjoiMjAyMy0wNS0wNlQyMzo1OTowMCIsIlBlcmNlbnRhZ2VDb21wbGV0ZSI6bnVsbCwiU3R5bGUiOnsiJGlkIjoiMTA5MSIsIlNoYXBlIjoyLCJTaGFwZVRoaWNrbmVzcyI6MCwiRHVyYXRpb25Gb3JtYXQiOjEzLCJJbmNsdWRlTm9uV29ya2luZ0RheXNJbkR1cmF0aW9uIjpmYWxzZSwiUGVyY2VudGFnZUNvbXBsZXRlU3R5bGUiOnsiJGlkIjoiMTA5MiIsIkZvbnRTZXR0aW5ncyI6eyIkaWQiOiIxMDkzIiwiRm9udFNpemUiOjksIkZvbnROYW1lIjoiQ2FsaWJyaSIsIklzQm9sZCI6ZmFsc2UsIklzSXRhbGljIjpmYWxzZSwiSXNVbmRlcmxpbmVkIjpmYWxzZSwiUGFyZW50U3R5bGUiOm51bGx9LCJBdXRvU2l6ZSI6MCwiRm9yZWdyb3VuZCI6eyIkaWQiOiIxMDk0IiwiQ29sb3IiOnsiJGlkIjoiMTA5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Dk2IiwiVG9wIjowLjAsIkxlZnQiOjAuMCwiUmlnaHQiOjAuMCwiQm90dG9tIjowLjB9LCJQYWRkaW5nIjp7IiRpZCI6IjEwOTciLCJUb3AiOjAuMCwiTGVmdCI6MC4wLCJSaWdodCI6MC4wLCJCb3R0b20iOjAuMH0sIkJhY2tncm91bmQiOnsiJGlkIjoiMTA5OCIsIkNvbG9yIjp7IiRpZCI6IjEwOTkiLCJBIjo4OSwiUiI6MCwiRyI6MCwiQiI6MH19LCJJc1Zpc2libGUiOnRydWUsIldpZHRoIjowLjAsIkhlaWdodCI6MC4wLCJCb3JkZXJTdHlsZSI6eyIkaWQiOiIxMTAwIiwiTGluZUNvbG9yIjpudWxsLCJMaW5lV2VpZ2h0IjowLjAsIkxpbmVUeXBlIjowLCJQYXJlbnRTdHlsZSI6bnVsbH0sIlBhcmVudFN0eWxlIjpudWxsfSwiRHVyYXRpb25TdHlsZSI6eyIkaWQiOiIxMTAxIiwiRm9udFNldHRpbmdzIjp7IiRpZCI6IjExMDIiLCJGb250U2l6ZSI6MTAsIkZvbnROYW1lIjoiQ2FsaWJyaSIsIklzQm9sZCI6ZmFsc2UsIklzSXRhbGljIjpmYWxzZSwiSXNVbmRlcmxpbmVkIjpmYWxzZSwiUGFyZW50U3R5bGUiOm51bGx9LCJBdXRvU2l6ZSI6MCwiRm9yZWdyb3VuZCI6eyIkaWQiOiIxMTAzIiwiQ29sb3IiOnsiJGlkIjoiMTEw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A1IiwiVG9wIjowLjAsIkxlZnQiOjAuMCwiUmlnaHQiOjAuMCwiQm90dG9tIjowLjB9LCJQYWRkaW5nIjp7IiRpZCI6IjExMDYiLCJUb3AiOjAuMCwiTGVmdCI6MC4wLCJSaWdodCI6MC4wLCJCb3R0b20iOjAuMH0sIkJhY2tncm91bmQiOnsiJGlkIjoiMTEwNyIsIkNvbG9yIjp7IiRpZCI6IjExMDgiLCJBIjowLCJSIjoyNTUsIkciOjI1NSwiQiI6MjU1fX0sIklzVmlzaWJsZSI6dHJ1ZSwiV2lkdGgiOjAuMCwiSGVpZ2h0IjowLjAsIkJvcmRlclN0eWxlIjp7IiRpZCI6IjExMDkiLCJMaW5lQ29sb3IiOm51bGwsIkxpbmVXZWlnaHQiOjAuMCwiTGluZVR5cGUiOjAsIlBhcmVudFN0eWxlIjpudWxsfSwiUGFyZW50U3R5bGUiOm51bGx9LCJIb3Jpem9udGFsQ29ubmVjdG9yU3R5bGUiOnsiJGlkIjoiMTExMCIsIkxpbmVDb2xvciI6eyIkaWQiOiIxMTExIiwiJHR5cGUiOiJOTFJFLkNvbW1vbi5Eb20uU29saWRDb2xvckJydXNoLCBOTFJFLkNvbW1vbiIsIkNvbG9yIjp7IiRpZCI6IjExMTIiLCJBIjoyNTUsIlIiOjIwNCwiRyI6MjA0LCJCIjoyMDR9fSwiTGluZVdlaWdodCI6MC4wLCJMaW5lVHlwZSI6MCwiUGFyZW50U3R5bGUiOm51bGx9LCJWZXJ0aWNhbENvbm5lY3RvclN0eWxlIjp7IiRpZCI6IjExMTMiLCJMaW5lQ29sb3IiOnsiJGlkIjoiMTExNCIsIiR0eXBlIjoiTkxSRS5Db21tb24uRG9tLlNvbGlkQ29sb3JCcnVzaCwgTkxSRS5Db21tb24iLCJDb2xvciI6eyIkaWQiOiIxMTE1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yLCJTcGFjaW5nIjozLCJJc0JlbG93VGltZWJhbmQiOnRydWUsIlBlcmNlbnRhZ2VDb21wbGV0ZVNoYXBlT3BhY2l0eSI6MzUsIlNoYXBlU3R5bGUiOnsiJGlkIjoiMTExNiIsIk1hcmdpbiI6eyIkaWQiOiIxMTE3IiwiVG9wIjowLjAsIkxlZnQiOjQuMCwiUmlnaHQiOjQuMCwiQm90dG9tIjowLjB9LCJQYWRkaW5nIjp7IiRpZCI6IjExMTgiLCJUb3AiOjAuMCwiTGVmdCI6MC4wLCJSaWdodCI6MC4wLCJCb3R0b20iOjAuMH0sIkJhY2tncm91bmQiOnsiJGlkIjoiMTExOSIsIkNvbG9yIjp7IiRpZCI6IjExMjAiLCJBIjoyNTUsIlIiOjE2NSwiRyI6MTY1LCJCIjoxNjV9fSwiSXNWaXNpYmxlIjp0cnVlLCJXaWR0aCI6MC4wLCJIZWlnaHQiOjEwLjAsIkJvcmRlclN0eWxlIjp7IiRpZCI6IjExMjEiLCJMaW5lQ29sb3IiOnsiJGlkIjoiMTEyMiIsIiR0eXBlIjoiTkxSRS5Db21tb24uRG9tLlNvbGlkQ29sb3JCcnVzaCwgTkxSRS5Db21tb24iLCJDb2xvciI6eyIkaWQiOiIxMTIzIiwiQSI6MjU1LCJSIjoyNTUsIkciOjAsIkIiOjB9fSwiTGluZVdlaWdodCI6MC4wLCJMaW5lVHlwZSI6MCwiUGFyZW50U3R5bGUiOm51bGx9LCJQYXJlbnRTdHlsZSI6bnVsbH0sIlRpdGxlU3R5bGUiOnsiJGlkIjoiMTEyNCIsIkZvbnRTZXR0aW5ncyI6eyIkaWQiOiIxMTI1IiwiRm9udFNpemUiOjEwLCJGb250TmFtZSI6IkNhbGlicmkiLCJJc0JvbGQiOnRydWUsIklzSXRhbGljIjpmYWxzZSwiSXNVbmRlcmxpbmVkIjpmYWxzZSwiUGFyZW50U3R5bGUiOm51bGx9LCJBdXRvU2l6ZSI6MCwiRm9yZWdyb3VuZCI6eyIkaWQiOiIxMTI2IiwiQ29sb3IiOnsiJGlkIjoiMTEy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I4IiwiVG9wIjowLjAsIkxlZnQiOjAuMCwiUmlnaHQiOjAuMCwiQm90dG9tIjowLjB9LCJQYWRkaW5nIjp7IiRpZCI6IjExMjkiLCJUb3AiOjAuMCwiTGVmdCI6MC4wLCJSaWdodCI6MC4wLCJCb3R0b20iOjAuMH0sIkJhY2tncm91bmQiOnsiJGlkIjoiMTEzMCIsIkNvbG9yIjp7IiRpZCI6IjExMzEiLCJBIjowLCJSIjoyNTUsIkciOjI1NSwiQiI6MjU1fX0sIklzVmlzaWJsZSI6dHJ1ZSwiV2lkdGgiOjAuMCwiSGVpZ2h0IjowLjAsIkJvcmRlclN0eWxlIjp7IiRpZCI6IjExMzIiLCJMaW5lQ29sb3IiOm51bGwsIkxpbmVXZWlnaHQiOjAuMCwiTGluZVR5cGUiOjAsIlBhcmVudFN0eWxlIjpudWxsfSwiUGFyZW50U3R5bGUiOm51bGx9LCJEYXRlU3R5bGUiOnsiJGlkIjoiMTEzMyIsIkZvbnRTZXR0aW5ncyI6eyIkaWQiOiIxMTM0IiwiRm9udFNpemUiOjksIkZvbnROYW1lIjoiQ2FsaWJyaSIsIklzQm9sZCI6ZmFsc2UsIklzSXRhbGljIjpmYWxzZSwiSXNVbmRlcmxpbmVkIjpmYWxzZSwiUGFyZW50U3R5bGUiOm51bGx9LCJBdXRvU2l6ZSI6MCwiRm9yZWdyb3VuZCI6eyIkaWQiOiIxMTM1IiwiQ29sb3IiOnsiJGlkIjoiMTEz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zNyIsIlRvcCI6MC4wLCJMZWZ0IjowLjAsIlJpZ2h0IjowLjAsIkJvdHRvbSI6MC4wfSwiUGFkZGluZyI6eyIkaWQiOiIxMTM4IiwiVG9wIjowLjAsIkxlZnQiOjAuMCwiUmlnaHQiOjAuMCwiQm90dG9tIjowLjB9LCJCYWNrZ3JvdW5kIjp7IiRpZCI6IjExMzkiLCJDb2xvciI6eyIkaWQiOiIxMTQwIiwiQSI6MCwiUiI6MjU1LCJHIjoyNTUsIkIiOjI1NX19LCJJc1Zpc2libGUiOnRydWUsIldpZHRoIjowLjAsIkhlaWdodCI6MC4wLCJCb3JkZXJTdHlsZSI6eyIkaWQiOiIxMTQxIiwiTGluZUNvbG9yIjpudWxsLCJMaW5lV2VpZ2h0IjowLjAsIkxpbmVUeXBlIjowLCJQYXJlbnRTdHlsZSI6bnVsbH0sIlBhcmVudFN0eWxlIjpudWxsfSwiRGF0ZUZvcm1hdCI6eyIkaWQiOiIxMTQ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MyIsIkRhdGVQYXJ0SXNWaXNpYmxlIjpmYWxzZSwiVGltZVBhcnRJc1Zpc2libGUiOmZhbHNlfX0sIldlZWtOdW1iZXJpbmciOnsiJGlkIjoiMTE0NCIsIkZvcm1hdCI6MCwiSXNWaXNpYmxlIjpmYWxzZSwiTGFzdEtub3duVmlzaWJpbGl0eVN0YXRlIjpmYWxzZX0sIklzVmlzaWJsZSI6dHJ1ZSwiUGFyZW50U3R5bGUiOm51bGx9LCJJbmRleCI6MTYsIlNtYXJ0RHVyYXRpb25BY3RpdmF0ZWQiOmZhbHNlLCJEYXRlRm9ybWF0Ijp7IiRyZWYiOiIxMTQyIn0sIldlZWtOdW1iZXJpbmciOnsiJGlkIjoiMTE0NSIsIkZvcm1hdCI6MCwiSXNWaXNpYmxlIjpmYWxzZSwiTGFzdEtub3duVmlzaWJpbGl0eVN0YXRlIjpmYWxzZX0sIklkIjoiMWU2NmUzNzEtMThmOS00ZTYwLTkyMjgtZDJjMTExMDhhYmNkIiwiSW1wb3J0SWQiOm51bGwsIlRpdGxlIjoiVmFybmlzaCBmbG9vcnMiLCJOb3RlIjpudWxsLCJIeXBlcmxpbmsiOnsiJGlkIjoiMTE0NiIsIkFkZHJlc3MiOm51bGwsIlN1YkFkZHJlc3MiOm51bGx9LCJJc0NoYW5nZWQiOmZhbHNlLCJJc05ldyI6ZmFsc2V9fV0sIl9taWxlc3RvbmVzIjpbXSwiSWQiOiIyYzUzYWVkOC03ZjdlLTRhOTEtYjY0Yy1kNWRjNDgxYTFhNWUiLCJJc1NpbmdsZUl0ZW1Sb3ciOmZhbHNlfSx7IiRpZCI6IjExNDciLCJfdGFza3MiOltdLCJfbWlsZXN0b25lcyI6W3siJGlkIjoiMTE0OCIsIklkIjoiOTAzNmZlNzktODE0Zi00MmVmLTg1MDgtMzRiZDkyZmYxM2NjIiwiSW5kZXgiOjE3LCJHcm91cElkIjpudWxsLCJUaXRsZSI6IkVuZCIsIkRhdGVUaW1lIjoiMjAyMy0wNS0wN1QwMDowMDowMFoiLCJQZXJjZW50YWdlQ29tcGxldGUiOm51bGwsIk5vdGUiOm51bGwsIlN0eWxlIjp7IiRpZCI6IjExNDkiLCJUaXRsZVBvc2l0aW9uIjoiUmlnaHQiLCJEYXRlUG9zaXRpb24iOiJSaWdodCIsIlNoYXBlVHlwZSI6MTcsIlNoYXBlU2l6ZSI6MSwiU2hhcGVTdHlsZSI6eyIkaWQiOiIxMTUwIiwiTWFyZ2luIjp7IiRyZWYiOiI3NjkifSwiUGFkZGluZyI6eyIkcmVmIjoiNzcwIn0sIkJhY2tncm91bmQiOnsiJGlkIjoiMTE1MSIsIkNvbG9yIjp7IiRpZCI6IjExNTIiLCJBIjoyNTUsIlIiOjI1NSwiRyI6MTkyLCJCIjowfX0sIklzVmlzaWJsZSI6dHJ1ZSwiV2lkdGgiOjIwLjAsIkhlaWdodCI6MjAuMCwiQm9yZGVyU3R5bGUiOnsiJGlkIjoiMTE1MyIsIkxpbmVDb2xvciI6eyIkaWQiOiIxMTU0IiwiJHR5cGUiOiJOTFJFLkNvbW1vbi5Eb20uU29saWRDb2xvckJydXNoLCBOTFJFLkNvbW1vbiIsIkNvbG9yIjp7IiRpZCI6IjExNTUiLCJBIjoyNTUsIlIiOjI1NSwiRyI6MCwiQiI6MH19LCJMaW5lV2VpZ2h0IjowLjAsIkxpbmVUeXBlIjowLCJQYXJlbnRTdHlsZSI6bnVsbH0sIlBhcmVudFN0eWxlIjpudWxsfSwiVGl0bGVTdHlsZSI6eyIkaWQiOiIxMTU2IiwiRm9udFNldHRpbmdzIjp7IiRpZCI6IjExNTciLCJGb250U2l6ZSI6MTAsIkZvbnROYW1lIjoiQ2FsaWJyaSIsIklzQm9sZCI6dHJ1ZSwiSXNJdGFsaWMiOmZhbHNlLCJJc1VuZGVybGluZWQiOmZhbHNlLCJQYXJlbnRTdHlsZSI6bnVsbH0sIkF1dG9TaXplIjowLCJGb3JlZ3JvdW5kIjp7IiRpZCI6IjExNTgiLCJDb2xvciI6eyIkaWQiOiIxMTU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3ODAifSwiUGFkZGluZyI6eyIkcmVmIjoiNzgxIn0sIkJhY2tncm91bmQiOnsiJGlkIjoiMTE2MCIsIkNvbG9yIjp7IiRpZCI6IjExNjEiLCJBIjowLCJSIjoyNTUsIkciOjI1NSwiQiI6MjU1fX0sIklzVmlzaWJsZSI6dHJ1ZSwiV2lkdGgiOjAuMCwiSGVpZ2h0IjowLjAsIkJvcmRlclN0eWxlIjpudWxsLCJQYXJlbnRTdHlsZSI6bnVsbH0sIkRhdGVTdHlsZSI6eyIkaWQiOiIxMTYyIiwiRm9udFNldHRpbmdzIjp7IiRpZCI6IjExNjMiLCJGb250U2l6ZSI6OSwiRm9udE5hbWUiOiJDYWxpYnJpIiwiSXNCb2xkIjpmYWxzZSwiSXNJdGFsaWMiOmZhbHNlLCJJc1VuZGVybGluZWQiOmZhbHNlLCJQYXJlbnRTdHlsZSI6bnVsbH0sIkF1dG9TaXplIjowLCJGb3JlZ3JvdW5kIjp7IiRpZCI6IjExNjQiLCJDb2xvciI6eyIkaWQiOiIxMTY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zg4In0sIlBhZGRpbmciOnsiJHJlZiI6Ijc4OSJ9LCJCYWNrZ3JvdW5kIjp7IiRpZCI6IjExNjYiLCJDb2xvciI6eyIkaWQiOiIxMTY3IiwiQSI6MCwiUiI6MjU1LCJHIjoyNTUsIkIiOjI1NX19LCJJc1Zpc2libGUiOnRydWUsIldpZHRoIjowLjAsIkhlaWdodCI6MC4wLCJCb3JkZXJTdHlsZSI6bnVsbCwiUGFyZW50U3R5bGUiOm51bGx9LCJEYXRlRm9ybWF0Ijp7IiRpZCI6IjExNj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zkzIn19LCJXZWVrTnVtYmVyaW5nIjp7IiRpZCI6IjExNjk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AsIklkIjoiOThlZDdmZDAtY2Q5OS00N2MwLWI0ZTktN2U1MDdlZjlhMWNjIiwiSGVhZGVyVGV4dCI6bnVsbCwiSXNEZWZhdWx0Ijp0cnVlLCJTdHlsZSI6eyIkaWQiOiIxMTcwIiwiSGVhZGVyU3R5bGUiOnsiJGlkIjoiMTE3MSIsIlRleHRTdHlsZSI6eyIkaWQiOiIxMTcyIiwiRm9udFNldHRpbmdzIjp7IiRpZCI6IjExNzMiLCJGb250U2l6ZSI6MTEsIkZvbnROYW1lIjoiQ2FsaWJyaSIsIklzQm9sZCI6ZmFsc2UsIklzSXRhbGljIjpmYWxzZSwiSXNVbmRlcmxpbmVkIjpmYWxzZSwiUGFyZW50U3R5bGUiOm51bGx9LCJBdXRvU2l6ZSI6MiwiRm9yZWdyb3VuZCI6eyIkaWQiOiIxMTc0IiwiQ29sb3IiOnsiJGlkIjoiMTE3NSIsIkEiOjI1NSwiUiI6MCwiRyI6MCwiQiI6MH19LCJNYXhXaWR0aCI6MC4wLCJNYXhIZWlnaHQiOjAuMCwiU21hcnRGb3JlZ3JvdW5kSXNBY3RpdmUiOmZhbHNlLCJIb3Jpem9udGFsQWxpZ25tZW50IjowLCJWZXJ0aWNhbEFsaWdubWVudCI6MCwiU21hcnRGb3JlZ3JvdW5kIjpudWxsLCJCYWNrZ3JvdW5kRmlsbFR5cGUiOjAsIk1hcmdpbiI6eyIkaWQiOiIxMTc2IiwiVG9wIjowLjAsIkxlZnQiOjAuMCwiUmlnaHQiOjAuMCwiQm90dG9tIjowLjB9LCJQYWRkaW5nIjp7IiRpZCI6IjExNzciLCJUb3AiOjAuMCwiTGVmdCI6MC4wLCJSaWdodCI6MC4wLCJCb3R0b20iOjAuMH0sIkJhY2tncm91bmQiOm51bGwsIklzVmlzaWJsZSI6dHJ1ZSwiV2lkdGgiOjAuMCwiSGVpZ2h0IjowLjAsIkJvcmRlclN0eWxlIjpudWxsLCJQYXJlbnRTdHlsZSI6bnVsbH0sIlJlY3RhbmdsZVN0eWxlIjp7IiRpZCI6IjExNzgiLCJNYXJnaW4iOnsiJGlkIjoiMTE3OSIsIlRvcCI6MC4wLCJMZWZ0IjowLjAsIlJpZ2h0IjowLjAsIkJvdHRvbSI6MC4wfSwiUGFkZGluZyI6eyIkaWQiOiIxMTgwIiwiVG9wIjowLjAsIkxlZnQiOjAuMCwiUmlnaHQiOjAuMCwiQm90dG9tIjowLjB9LCJCYWNrZ3JvdW5kIjp7IiRpZCI6IjExODEiLCJDb2xvciI6eyIkaWQiOiIxMTgyIiwiQSI6NjMsIlIiOjY4LCJHIjoxMTQsIkIiOjE5Nn19LCJJc1Zpc2libGUiOnRydWUsIldpZHRoIjowLjAsIkhlaWdodCI6MC4wLCJCb3JkZXJTdHlsZSI6eyIkaWQiOiIxMTgzIiwiTGluZUNvbG9yIjp7IiRpZCI6IjExODQiLCIkdHlwZSI6Ik5MUkUuQ29tbW9uLkRvbS5Tb2xpZENvbG9yQnJ1c2gsIE5MUkUuQ29tbW9uIiwiQ29sb3IiOnsiJGlkIjoiMTE4NSIsIkEiOjI1NSwiUiI6MjU1LCJHIjowLCJCIjowfX0sIkxpbmVXZWlnaHQiOjAuMCwiTGluZVR5cGUiOjAsIlBhcmVudFN0eWxlIjpudWxsfSwiUGFyZW50U3R5bGUiOm51bGx9LCJNYXJnaW4iOnsiJGlkIjoiMTE4NiIsIlRvcCI6MC4wLCJMZWZ0IjowLjAsIlJpZ2h0IjowLjAsIkJvdHRvbSI6MC4wfSwiUGFkZGluZyI6eyIkaWQiOiIxMTg3IiwiVG9wIjowLjAsIkxlZnQiOjAuMCwiUmlnaHQiOjAuMCwiQm90dG9tIjowLjB9LCJCYWNrZ3JvdW5kIjpudWxsLCJJc1Zpc2libGUiOnRydWUsIldpZHRoIjowLjAsIkhlaWdodCI6MC4wLCJCb3JkZXJTdHlsZSI6bnVsbCwiUGFyZW50U3R5bGUiOm51bGx9LCJCYWNrZ3JvdW5kU3R5bGUiOnsiJGlkIjoiMTE4OCIsIk1hcmdpbiI6eyIkaWQiOiIxMTg5IiwiVG9wIjowLjAsIkxlZnQiOjAuMCwiUmlnaHQiOjAuMCwiQm90dG9tIjowLjB9LCJQYWRkaW5nIjp7IiRpZCI6IjExOTAiLCJUb3AiOjAuMCwiTGVmdCI6MC4wLCJSaWdodCI6MC4wLCJCb3R0b20iOjAuMH0sIkJhY2tncm91bmQiOnsiJGlkIjoiMTE5MSIsIkNvbG9yIjp7IiRpZCI6IjExOTIiLCJBIjo1MSwiUiI6MTY1LCJHIjoxNjUsIkIiOjE2NX19LCJJc1Zpc2libGUiOnRydWUsIldpZHRoIjowLjAsIkhlaWdodCI6MC4wLCJCb3JkZXJTdHlsZSI6eyIkaWQiOiIxMTkzIiwiTGluZUNvbG9yIjp7IiRpZCI6IjExOTQiLCIkdHlwZSI6Ik5MUkUuQ29tbW9uLkRvbS5Tb2xpZENvbG9yQnJ1c2gsIE5MUkUuQ29tbW9uIiwiQ29sb3IiOnsiJGlkIjoiMTE5NSIsIkEiOjI1NSwiUiI6MjU1LCJHIjowLCJCIjowfX0sIkxpbmVXZWlnaHQiOjAuMCwiTGluZVR5cGUiOjAsIlBhcmVudFN0eWxlIjpudWxsfSwiUGFyZW50U3R5bGUiOm51bGx9LCJNYXJnaW4iOnsiJGlkIjoiMTE5NiIsIlRvcCI6MC4wLCJMZWZ0IjowLjAsIlJpZ2h0IjowLjAsIkJvdHRvbSI6MC4wfSwiUGFkZGluZyI6eyIkaWQiOiIxMTk3IiwiVG9wIjowLjAsIkxlZnQiOjAuMCwiUmlnaHQiOjAuMCwiQm90dG9tIjowLjB9LCJJc1Zpc2libGUiOnRydWUsIldpZHRoIjowLjAsIkhlaWdodCI6MC4wLCJCb3JkZXJTdHlsZSI6bnVsbCwiUGFyZW50U3R5bGUiOm51bGx9fV0sIklkIjoiYzU5NGUxNDgtNzc0NC00MGE0LTk3ZGEtMDgwYWY0MGFlNDZhIiwiSW5kZXgiOjMsIkhlYWRlclRleHQiOiJGcmFtZSIsIlN0eWxlIjp7IiRpZCI6IjExOTgiLCJIZWFkZXJTdHlsZSI6eyIkaWQiOiIxMTk5IiwiVGV4dElzVmVydGljYWwiOmZhbHNlLCJUZXh0U3R5bGUiOnsiJGlkIjoiMTIwMCIsIkZvbnRTZXR0aW5ncyI6eyIkaWQiOiIxMjAxIiwiRm9udFNpemUiOjEyLCJGb250TmFtZSI6IkNhbGlicmkiLCJJc0JvbGQiOmZhbHNlLCJJc0l0YWxpYyI6ZmFsc2UsIklzVW5kZXJsaW5lZCI6ZmFsc2UsIlBhcmVudFN0eWxlIjpudWxsfSwiQXV0b1NpemUiOjIsIkZvcmVncm91bmQiOnsiJGlkIjoiMTIwMiIsIkNvbG9yIjp7IiRpZCI6IjEyMDMiLCJBIjoyNTUsIlIiOjI1NSwiRyI6MjU1LCJCIjoyNTV9fSwiTWF4V2lkdGgiOjU4LjQ5MzMzMzMzMzMzMzMzOSwiTWF4SGVpZ2h0IjowLjAsIlNtYXJ0Rm9yZWdyb3VuZElzQWN0aXZlIjpmYWxzZSwiSG9yaXpvbnRhbEFsaWdubWVudCI6MCwiVmVydGljYWxBbGlnbm1lbnQiOjAsIlNtYXJ0Rm9yZWdyb3VuZCI6bnVsbCwiQmFja2dyb3VuZEZpbGxUeXBlIjowLCJNYXJnaW4iOnsiJGlkIjoiMTIwNCIsIlRvcCI6MC4wLCJMZWZ0IjowLjAsIlJpZ2h0IjowLjAsIkJvdHRvbSI6MC4wfSwiUGFkZGluZyI6eyIkaWQiOiIxMjA1IiwiVG9wIjowLjAsIkxlZnQiOjAuMCwiUmlnaHQiOjAuMCwiQm90dG9tIjowLjB9LCJCYWNrZ3JvdW5kIjpudWxsLCJJc1Zpc2libGUiOnRydWUsIldpZHRoIjowLjAsIkhlaWdodCI6MC4wLCJCb3JkZXJTdHlsZSI6bnVsbCwiUGFyZW50U3R5bGUiOm51bGx9LCJSZWN0YW5nbGVTdHlsZSI6eyIkaWQiOiIxMjA2IiwiTWFyZ2luIjp7IiRpZCI6IjEyMDciLCJUb3AiOjAuMCwiTGVmdCI6MC4wLCJSaWdodCI6MC4wLCJCb3R0b20iOjAuMH0sIlBhZGRpbmciOnsiJGlkIjoiMTIwOCIsIlRvcCI6MC4wLCJMZWZ0IjowLjAsIlJpZ2h0IjowLjAsIkJvdHRvbSI6MC4wfSwiQmFja2dyb3VuZCI6eyIkcmVmIjoiMTYwIn0sIklzVmlzaWJsZSI6dHJ1ZSwiV2lkdGgiOjAuMCwiSGVpZ2h0IjowLjAsIkJvcmRlclN0eWxlIjp7IiRpZCI6IjEyMDkiLCJMaW5lQ29sb3IiOnsiJGlkIjoiMTIxMCIsIiR0eXBlIjoiTkxSRS5Db21tb24uRG9tLlNvbGlkQ29sb3JCcnVzaCwgTkxSRS5Db21tb24iLCJDb2xvciI6eyIkaWQiOiIxMjExIiwiQSI6MjU1LCJSIjo4NSwiRyI6NjQsIkIiOjB9fSwiTGluZVdlaWdodCI6MC4wLCJMaW5lVHlwZSI6MCwiUGFyZW50U3R5bGUiOm51bGx9LCJQYXJlbnRTdHlsZSI6bnVsbH0sIk1hcmdpbiI6eyIkaWQiOiIxMjEyIiwiVG9wIjowLjAsIkxlZnQiOjAuMCwiUmlnaHQiOjAuMCwiQm90dG9tIjowLjB9LCJQYWRkaW5nIjp7IiRpZCI6IjEyMTMiLCJUb3AiOjAuMCwiTGVmdCI6MC4wLCJSaWdodCI6MC4wLCJCb3R0b20iOjAuMH0sIkJhY2tncm91bmQiOm51bGwsIklzVmlzaWJsZSI6dHJ1ZSwiV2lkdGgiOjAuMCwiSGVpZ2h0IjowLjAsIkJvcmRlclN0eWxlIjpudWxsLCJQYXJlbnRTdHlsZSI6bnVsbH0sIkJhY2tncm91bmRTdHlsZSI6eyIkaWQiOiIxMjE0IiwiTWFyZ2luIjp7IiRpZCI6IjEyMTUiLCJUb3AiOjAuMCwiTGVmdCI6MC4wLCJSaWdodCI6MC4wLCJCb3R0b20iOjAuMH0sIlBhZGRpbmciOnsiJGlkIjoiMTIxNiIsIlRvcCI6MC4wLCJMZWZ0IjowLjAsIlJpZ2h0IjowLjAsIkJvdHRvbSI6MC4wfSwiQmFja2dyb3VuZCI6eyIkaWQiOiIxMjE3IiwiQ29sb3IiOnsiJGlkIjoiMTIxOCIsIkEiOjUxLCJSIjoyMDEsIkciOjIwMSwiQiI6MjAxfX0sIklzVmlzaWJsZSI6dHJ1ZSwiV2lkdGgiOjAuMCwiSGVpZ2h0IjowLjAsIkJvcmRlclN0eWxlIjp7IiRpZCI6IjEyMTkiLCJMaW5lQ29sb3IiOnsiJGlkIjoiMTIyMCIsIiR0eXBlIjoiTkxSRS5Db21tb24uRG9tLlNvbGlkQ29sb3JCcnVzaCwgTkxSRS5Db21tb24iLCJDb2xvciI6eyIkaWQiOiIxMjIxIiwiQSI6MjU1LCJSIjo4NSwiRyI6NjQsIkIiOjB9fSwiTGluZVdlaWdodCI6MC4wLCJMaW5lVHlwZSI6MCwiUGFyZW50U3R5bGUiOm51bGx9LCJQYXJlbnRTdHlsZSI6bnVsbH0sIklzQWJvdmVUaW1lYmFuZCI6ZmFsc2UsIk1hcmdpbiI6eyIkaWQiOiIxMjIyIiwiVG9wIjowLjAsIkxlZnQiOjAuMCwiUmlnaHQiOjAuMCwiQm90dG9tIjowLjB9LCJQYWRkaW5nIjp7IiRpZCI6IjEyMjMiLCJUb3AiOjAuMCwiTGVmdCI6MC4wLCJSaWdodCI6MC4wLCJCb3R0b20iOjAuMH0sIklzVmlzaWJsZSI6dHJ1ZSwiV2lkdGgiOjAuMCwiSGVpZ2h0IjowLjAsIkJvcmRlclN0eWxlIjp7IiRpZCI6IjEyMjQiLCJMaW5lQ29sb3IiOm51bGwsIkxpbmVXZWlnaHQiOjAuMCwiTGluZVR5cGUiOjAsIlBhcmVudFN0eWxlIjpudWxsfSwiUGFyZW50U3R5bGUiOm51bGx9fSx7IiRpZCI6IjEyMjUiLCJfYWN0aXZpdGllcyI6W3siJGlkIjoiMTIyNiIsIl9yb3dzIjpbeyIkaWQiOiIxMjI3IiwiX3Rhc2tzIjpbeyIkaWQiOiIxMjI4IiwiX2F0dGFjaGVkTWlsZXN0b25lcyI6W10sIlRhc2tEZWZpbml0aW9uIjp7IiRpZCI6IjEyMjkiLCJHcm91cE5hbWUiOm51bGwsIlN0YXJ0RGF0ZSI6IjIwMjMtMDQtMTNUMDA6MDA6MDAiLCJFbmREYXRlIjoiMjAyMy0wNC0xOFQyMzo1OTowMCIsIlBlcmNlbnRhZ2VDb21wbGV0ZSI6bnVsbCwiU3R5bGUiOnsiJGlkIjoiMTIzMCIsIlNoYXBlIjoyLCJTaGFwZVRoaWNrbmVzcyI6MCwiRHVyYXRpb25Gb3JtYXQiOjEzLCJJbmNsdWRlTm9uV29ya2luZ0RheXNJbkR1cmF0aW9uIjpmYWxzZSwiUGVyY2VudGFnZUNvbXBsZXRlU3R5bGUiOnsiJGlkIjoiMTIzMSIsIkZvbnRTZXR0aW5ncyI6eyIkaWQiOiIxMjMyIiwiRm9udFNpemUiOjksIkZvbnROYW1lIjoiQ2FsaWJyaSIsIklzQm9sZCI6ZmFsc2UsIklzSXRhbGljIjpmYWxzZSwiSXNVbmRlcmxpbmVkIjpmYWxzZSwiUGFyZW50U3R5bGUiOm51bGx9LCJBdXRvU2l6ZSI6MCwiRm9yZWdyb3VuZCI6eyIkaWQiOiIxMjMzIiwiQ29sb3IiOnsiJGlkIjoiMTIz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M1IiwiVG9wIjowLjAsIkxlZnQiOjAuMCwiUmlnaHQiOjAuMCwiQm90dG9tIjowLjB9LCJQYWRkaW5nIjp7IiRpZCI6IjEyMzYiLCJUb3AiOjAuMCwiTGVmdCI6MC4wLCJSaWdodCI6MC4wLCJCb3R0b20iOjAuMH0sIkJhY2tncm91bmQiOnsiJGlkIjoiMTIzNyIsIkNvbG9yIjp7IiRpZCI6IjEyMzgiLCJBIjo4OSwiUiI6MCwiRyI6MCwiQiI6MH19LCJJc1Zpc2libGUiOnRydWUsIldpZHRoIjowLjAsIkhlaWdodCI6MC4wLCJCb3JkZXJTdHlsZSI6eyIkaWQiOiIxMjM5IiwiTGluZUNvbG9yIjpudWxsLCJMaW5lV2VpZ2h0IjowLjAsIkxpbmVUeXBlIjowLCJQYXJlbnRTdHlsZSI6bnVsbH0sIlBhcmVudFN0eWxlIjpudWxsfSwiRHVyYXRpb25TdHlsZSI6eyIkaWQiOiIxMjQwIiwiRm9udFNldHRpbmdzIjp7IiRpZCI6IjEyNDEiLCJGb250U2l6ZSI6MTAsIkZvbnROYW1lIjoiQ2FsaWJyaSIsIklzQm9sZCI6ZmFsc2UsIklzSXRhbGljIjpmYWxzZSwiSXNVbmRlcmxpbmVkIjpmYWxzZSwiUGFyZW50U3R5bGUiOm51bGx9LCJBdXRvU2l6ZSI6MCwiRm9yZWdyb3VuZCI6eyIkaWQiOiIxMjQyIiwiQ29sb3IiOnsiJGlkIjoiMTI0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Q0IiwiVG9wIjowLjAsIkxlZnQiOjAuMCwiUmlnaHQiOjAuMCwiQm90dG9tIjowLjB9LCJQYWRkaW5nIjp7IiRpZCI6IjEyNDUiLCJUb3AiOjAuMCwiTGVmdCI6MC4wLCJSaWdodCI6MC4wLCJCb3R0b20iOjAuMH0sIkJhY2tncm91bmQiOnsiJGlkIjoiMTI0NiIsIkNvbG9yIjp7IiRpZCI6IjEyNDciLCJBIjowLCJSIjoyNTUsIkciOjI1NSwiQiI6MjU1fX0sIklzVmlzaWJsZSI6dHJ1ZSwiV2lkdGgiOjAuMCwiSGVpZ2h0IjowLjAsIkJvcmRlclN0eWxlIjp7IiRpZCI6IjEyNDgiLCJMaW5lQ29sb3IiOm51bGwsIkxpbmVXZWlnaHQiOjAuMCwiTGluZVR5cGUiOjAsIlBhcmVudFN0eWxlIjpudWxsfSwiUGFyZW50U3R5bGUiOm51bGx9LCJIb3Jpem9udGFsQ29ubmVjdG9yU3R5bGUiOnsiJGlkIjoiMTI0OSIsIkxpbmVDb2xvciI6eyIkaWQiOiIxMjUwIiwiJHR5cGUiOiJOTFJFLkNvbW1vbi5Eb20uU29saWRDb2xvckJydXNoLCBOTFJFLkNvbW1vbiIsIkNvbG9yIjp7IiRpZCI6IjEyNTEiLCJBIjoyNTUsIlIiOjIwNCwiRyI6MjA0LCJCIjoyMDR9fSwiTGluZVdlaWdodCI6MC4wLCJMaW5lVHlwZSI6MCwiUGFyZW50U3R5bGUiOm51bGx9LCJWZXJ0aWNhbENvbm5lY3RvclN0eWxlIjp7IiRpZCI6IjEyNTIiLCJMaW5lQ29sb3IiOnsiJGlkIjoiMTI1MyIsIiR0eXBlIjoiTkxSRS5Db21tb24uRG9tLlNvbGlkQ29sb3JCcnVzaCwgTkxSRS5Db21tb24iLCJDb2xvciI6eyIkaWQiOiIxMjU0IiwiQSI6MjU1LCJSIjoyMDQsIkciOjIwNCwiQiI6MjA0fX0sIkxpbmVXZWlnaHQiOjAuMCwiTGluZVR5cGUiOjAsIlBhcmVudFN0eWxlIjpudWxsfSwiTWFyZ2luIjpudWxsLCJTdGFydERhdGVQb3NpdGlvbiI6NiwiRW5kRGF0ZVBvc2l0aW9uIjo2LCJEYXRlSXNWaXNpYmxlIjpmYWxzZSwiVGl0bGVQb3NpdGlvbiI6NCwiRHVyYXRpb25Qb3NpdGlvbiI6MiwiUGVyY2VudGFnZUNvbXBsZXRlZFBvc2l0aW9uIjoyLCJTcGFjaW5nIjozLCJJc0JlbG93VGltZWJhbmQiOnRydWUsIlBlcmNlbnRhZ2VDb21wbGV0ZVNoYXBlT3BhY2l0eSI6MzUsIlNoYXBlU3R5bGUiOnsiJGlkIjoiMTI1NSIsIk1hcmdpbiI6eyIkaWQiOiIxMjU2IiwiVG9wIjowLjAsIkxlZnQiOjQuMCwiUmlnaHQiOjQuMCwiQm90dG9tIjowLjB9LCJQYWRkaW5nIjp7IiRpZCI6IjEyNTciLCJUb3AiOjAuMCwiTGVmdCI6MC4wLCJSaWdodCI6MC4wLCJCb3R0b20iOjAuMH0sIkJhY2tncm91bmQiOnsiJGlkIjoiMTI1OCIsIkNvbG9yIjp7IiRpZCI6IjEyNTkiLCJBIjoyNTUsIlIiOjE2NSwiRyI6MTY1LCJCIjoxNjV9fSwiSXNWaXNpYmxlIjp0cnVlLCJXaWR0aCI6MC4wLCJIZWlnaHQiOjEwLjAsIkJvcmRlclN0eWxlIjp7IiRpZCI6IjEyNjAiLCJMaW5lQ29sb3IiOnsiJGlkIjoiMTI2MSIsIiR0eXBlIjoiTkxSRS5Db21tb24uRG9tLlNvbGlkQ29sb3JCcnVzaCwgTkxSRS5Db21tb24iLCJDb2xvciI6eyIkaWQiOiIxMjYyIiwiQSI6MjU1LCJSIjoyNTUsIkciOjAsIkIiOjB9fSwiTGluZVdlaWdodCI6MC4wLCJMaW5lVHlwZSI6MCwiUGFyZW50U3R5bGUiOm51bGx9LCJQYXJlbnRTdHlsZSI6bnVsbH0sIlRpdGxlU3R5bGUiOnsiJGlkIjoiMTI2MyIsIkZvbnRTZXR0aW5ncyI6eyIkaWQiOiIxMjY0IiwiRm9udFNpemUiOjEwLCJGb250TmFtZSI6IkNhbGlicmkiLCJJc0JvbGQiOnRydWUsIklzSXRhbGljIjpmYWxzZSwiSXNVbmRlcmxpbmVkIjpmYWxzZSwiUGFyZW50U3R5bGUiOm51bGx9LCJBdXRvU2l6ZSI6MCwiRm9yZWdyb3VuZCI6eyIkaWQiOiIxMjY1IiwiQ29sb3IiOnsiJGlkIjoiMTI2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Y3IiwiVG9wIjowLjAsIkxlZnQiOjAuMCwiUmlnaHQiOjAuMCwiQm90dG9tIjowLjB9LCJQYWRkaW5nIjp7IiRpZCI6IjEyNjgiLCJUb3AiOjAuMCwiTGVmdCI6MC4wLCJSaWdodCI6MC4wLCJCb3R0b20iOjAuMH0sIkJhY2tncm91bmQiOnsiJGlkIjoiMTI2OSIsIkNvbG9yIjp7IiRpZCI6IjEyNzAiLCJBIjowLCJSIjoyNTUsIkciOjI1NSwiQiI6MjU1fX0sIklzVmlzaWJsZSI6dHJ1ZSwiV2lkdGgiOjAuMCwiSGVpZ2h0IjowLjAsIkJvcmRlclN0eWxlIjp7IiRpZCI6IjEyNzEiLCJMaW5lQ29sb3IiOm51bGwsIkxpbmVXZWlnaHQiOjAuMCwiTGluZVR5cGUiOjAsIlBhcmVudFN0eWxlIjpudWxsfSwiUGFyZW50U3R5bGUiOm51bGx9LCJEYXRlU3R5bGUiOnsiJGlkIjoiMTI3MiIsIkZvbnRTZXR0aW5ncyI6eyIkaWQiOiIxMjczIiwiRm9udFNpemUiOjksIkZvbnROYW1lIjoiQ2FsaWJyaSIsIklzQm9sZCI6ZmFsc2UsIklzSXRhbGljIjpmYWxzZSwiSXNVbmRlcmxpbmVkIjpmYWxzZSwiUGFyZW50U3R5bGUiOm51bGx9LCJBdXRvU2l6ZSI6MCwiRm9yZWdyb3VuZCI6eyIkaWQiOiIxMjc0IiwiQ29sb3IiOnsiJGlkIjoiMTI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3NiIsIlRvcCI6MC4wLCJMZWZ0IjowLjAsIlJpZ2h0IjowLjAsIkJvdHRvbSI6MC4wfSwiUGFkZGluZyI6eyIkaWQiOiIxMjc3IiwiVG9wIjowLjAsIkxlZnQiOjAuMCwiUmlnaHQiOjAuMCwiQm90dG9tIjowLjB9LCJCYWNrZ3JvdW5kIjp7IiRpZCI6IjEyNzgiLCJDb2xvciI6eyIkaWQiOiIxMjc5IiwiQSI6MCwiUiI6MjU1LCJHIjoyNTUsIkIiOjI1NX19LCJJc1Zpc2libGUiOnRydWUsIldpZHRoIjowLjAsIkhlaWdodCI6MC4wLCJCb3JkZXJTdHlsZSI6eyIkaWQiOiIxMjgwIiwiTGluZUNvbG9yIjpudWxsLCJMaW5lV2VpZ2h0IjowLjAsIkxpbmVUeXBlIjowLCJQYXJlbnRTdHlsZSI6bnVsbH0sIlBhcmVudFN0eWxlIjpudWxsfSwiRGF0ZUZvcm1hdCI6eyIkaWQiOiIxMjg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I4MiIsIkRhdGVQYXJ0SXNWaXNpYmxlIjpmYWxzZSwiVGltZVBhcnRJc1Zpc2libGUiOmZhbHNlfX0sIldlZWtOdW1iZXJpbmciOnsiJGlkIjoiMTI4MyIsIkZvcm1hdCI6MCwiSXNWaXNpYmxlIjpmYWxzZSwiTGFzdEtub3duVmlzaWJpbGl0eVN0YXRlIjpmYWxzZX0sIklzVmlzaWJsZSI6dHJ1ZSwiUGFyZW50U3R5bGUiOm51bGx9LCJJbmRleCI6MTgsIlNtYXJ0RHVyYXRpb25BY3RpdmF0ZWQiOmZhbHNlLCJEYXRlRm9ybWF0Ijp7IiRyZWYiOiIxMjgxIn0sIldlZWtOdW1iZXJpbmciOnsiJGlkIjoiMTI4NCIsIkZvcm1hdCI6MCwiSXNWaXNpYmxlIjpmYWxzZSwiTGFzdEtub3duVmlzaWJpbGl0eVN0YXRlIjpmYWxzZX0sIklkIjoiZjg5Mzk4NGYtMjBlNS00OGQ1LWJiYTAtNmFkZDE2NTljZDg3IiwiSW1wb3J0SWQiOm51bGwsIlRpdGxlIjoiQnJpY2t3b3JrIiwiTm90ZSI6bnVsbCwiSHlwZXJsaW5rIjp7IiRpZCI6IjEyODUiLCJBZGRyZXNzIjpudWxsLCJTdWJBZGRyZXNzIjpudWxsfSwiSXNDaGFuZ2VkIjpmYWxzZSwiSXNOZXciOmZhbHNlfX1dLCJfbWlsZXN0b25lcyI6W10sIklkIjoiMDAwMDAwMDAtMDAwMC0wMDAwLTAwMDAtMDAwMDAwMDAwMDAwIiwiSXNTaW5nbGVJdGVtUm93Ijp0cnVlfSx7IiRpZCI6IjEyODYiLCJfdGFza3MiOlt7IiRpZCI6IjEyODciLCJfYXR0YWNoZWRNaWxlc3RvbmVzIjpbXSwiVGFza0RlZmluaXRpb24iOnsiJGlkIjoiMTI4OCIsIkdyb3VwTmFtZSI6bnVsbCwiU3RhcnREYXRlIjoiMjAyMy0wNC0xOVQwMDowMDowMCIsIkVuZERhdGUiOiIyMDIzLTA0LTIwVDIzOjU5OjAwIiwiUGVyY2VudGFnZUNvbXBsZXRlIjpudWxsLCJTdHlsZSI6eyIkaWQiOiIxMjg5IiwiU2hhcGUiOjIsIlNoYXBlVGhpY2tuZXNzIjowLCJEdXJhdGlvbkZvcm1hdCI6MTMsIkluY2x1ZGVOb25Xb3JraW5nRGF5c0luRHVyYXRpb24iOmZhbHNlLCJQZXJjZW50YWdlQ29tcGxldGVTdHlsZSI6eyIkaWQiOiIxMjkwIiwiRm9udFNldHRpbmdzIjp7IiRpZCI6IjEyOTEiLCJGb250U2l6ZSI6OSwiRm9udE5hbWUiOiJDYWxpYnJpIiwiSXNCb2xkIjpmYWxzZSwiSXNJdGFsaWMiOmZhbHNlLCJJc1VuZGVybGluZWQiOmZhbHNlLCJQYXJlbnRTdHlsZSI6bnVsbH0sIkF1dG9TaXplIjowLCJGb3JlZ3JvdW5kIjp7IiRpZCI6IjEyOTIiLCJDb2xvciI6eyIkaWQiOiIxMjk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OTQiLCJUb3AiOjAuMCwiTGVmdCI6MC4wLCJSaWdodCI6MC4wLCJCb3R0b20iOjAuMH0sIlBhZGRpbmciOnsiJGlkIjoiMTI5NSIsIlRvcCI6MC4wLCJMZWZ0IjowLjAsIlJpZ2h0IjowLjAsIkJvdHRvbSI6MC4wfSwiQmFja2dyb3VuZCI6eyIkaWQiOiIxMjk2IiwiQ29sb3IiOnsiJGlkIjoiMTI5NyIsIkEiOjg5LCJSIjowLCJHIjowLCJCIjowfX0sIklzVmlzaWJsZSI6dHJ1ZSwiV2lkdGgiOjAuMCwiSGVpZ2h0IjowLjAsIkJvcmRlclN0eWxlIjp7IiRpZCI6IjEyOTgiLCJMaW5lQ29sb3IiOm51bGwsIkxpbmVXZWlnaHQiOjAuMCwiTGluZVR5cGUiOjAsIlBhcmVudFN0eWxlIjpudWxsfSwiUGFyZW50U3R5bGUiOm51bGx9LCJEdXJhdGlvblN0eWxlIjp7IiRpZCI6IjEyOTkiLCJGb250U2V0dGluZ3MiOnsiJGlkIjoiMTMwMCIsIkZvbnRTaXplIjoxMCwiRm9udE5hbWUiOiJDYWxpYnJpIiwiSXNCb2xkIjpmYWxzZSwiSXNJdGFsaWMiOmZhbHNlLCJJc1VuZGVybGluZWQiOmZhbHNlLCJQYXJlbnRTdHlsZSI6bnVsbH0sIkF1dG9TaXplIjowLCJGb3JlZ3JvdW5kIjp7IiRpZCI6IjEzMDEiLCJDb2xvciI6eyIkaWQiOiIxMzA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DMiLCJUb3AiOjAuMCwiTGVmdCI6MC4wLCJSaWdodCI6MC4wLCJCb3R0b20iOjAuMH0sIlBhZGRpbmciOnsiJGlkIjoiMTMwNCIsIlRvcCI6MC4wLCJMZWZ0IjowLjAsIlJpZ2h0IjowLjAsIkJvdHRvbSI6MC4wfSwiQmFja2dyb3VuZCI6eyIkaWQiOiIxMzA1IiwiQ29sb3IiOnsiJGlkIjoiMTMwNiIsIkEiOjAsIlIiOjI1NSwiRyI6MjU1LCJCIjoyNTV9fSwiSXNWaXNpYmxlIjp0cnVlLCJXaWR0aCI6MC4wLCJIZWlnaHQiOjAuMCwiQm9yZGVyU3R5bGUiOnsiJGlkIjoiMTMwNyIsIkxpbmVDb2xvciI6bnVsbCwiTGluZVdlaWdodCI6MC4wLCJMaW5lVHlwZSI6MCwiUGFyZW50U3R5bGUiOm51bGx9LCJQYXJlbnRTdHlsZSI6bnVsbH0sIkhvcml6b250YWxDb25uZWN0b3JTdHlsZSI6eyIkaWQiOiIxMzA4IiwiTGluZUNvbG9yIjp7IiRpZCI6IjEzMDkiLCIkdHlwZSI6Ik5MUkUuQ29tbW9uLkRvbS5Tb2xpZENvbG9yQnJ1c2gsIE5MUkUuQ29tbW9uIiwiQ29sb3IiOnsiJGlkIjoiMTMxMCIsIkEiOjI1NSwiUiI6MjA0LCJHIjoyMDQsIkIiOjIwNH19LCJMaW5lV2VpZ2h0IjowLjAsIkxpbmVUeXBlIjowLCJQYXJlbnRTdHlsZSI6bnVsbH0sIlZlcnRpY2FsQ29ubmVjdG9yU3R5bGUiOnsiJGlkIjoiMTMxMSIsIkxpbmVDb2xvciI6eyIkaWQiOiIxMzEyIiwiJHR5cGUiOiJOTFJFLkNvbW1vbi5Eb20uU29saWRDb2xvckJydXNoLCBOTFJFLkNvbW1vbiIsIkNvbG9yIjp7IiRpZCI6IjEzMTM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IsIlNwYWNpbmciOjMsIklzQmVsb3dUaW1lYmFuZCI6dHJ1ZSwiUGVyY2VudGFnZUNvbXBsZXRlU2hhcGVPcGFjaXR5IjozNSwiU2hhcGVTdHlsZSI6eyIkaWQiOiIxMzE0IiwiTWFyZ2luIjp7IiRpZCI6IjEzMTUiLCJUb3AiOjAuMCwiTGVmdCI6NC4wLCJSaWdodCI6NC4wLCJCb3R0b20iOjAuMH0sIlBhZGRpbmciOnsiJGlkIjoiMTMxNiIsIlRvcCI6MC4wLCJMZWZ0IjowLjAsIlJpZ2h0IjowLjAsIkJvdHRvbSI6MC4wfSwiQmFja2dyb3VuZCI6eyIkaWQiOiIxMzE3IiwiQ29sb3IiOnsiJGlkIjoiMTMxOCIsIkEiOjI1NSwiUiI6MTY1LCJHIjoxNjUsIkIiOjE2NX19LCJJc1Zpc2libGUiOnRydWUsIldpZHRoIjowLjAsIkhlaWdodCI6MTAuMCwiQm9yZGVyU3R5bGUiOnsiJGlkIjoiMTMxOSIsIkxpbmVDb2xvciI6eyIkaWQiOiIxMzIwIiwiJHR5cGUiOiJOTFJFLkNvbW1vbi5Eb20uU29saWRDb2xvckJydXNoLCBOTFJFLkNvbW1vbiIsIkNvbG9yIjp7IiRpZCI6IjEzMjEiLCJBIjoyNTUsIlIiOjI1NSwiRyI6MCwiQiI6MH19LCJMaW5lV2VpZ2h0IjowLjAsIkxpbmVUeXBlIjowLCJQYXJlbnRTdHlsZSI6bnVsbH0sIlBhcmVudFN0eWxlIjpudWxsfSwiVGl0bGVTdHlsZSI6eyIkaWQiOiIxMzIyIiwiRm9udFNldHRpbmdzIjp7IiRpZCI6IjEzMjMiLCJGb250U2l6ZSI6MTAsIkZvbnROYW1lIjoiQ2FsaWJyaSIsIklzQm9sZCI6dHJ1ZSwiSXNJdGFsaWMiOmZhbHNlLCJJc1VuZGVybGluZWQiOmZhbHNlLCJQYXJlbnRTdHlsZSI6bnVsbH0sIkF1dG9TaXplIjowLCJGb3JlZ3JvdW5kIjp7IiRpZCI6IjEzMjQiLCJDb2xvciI6eyIkaWQiOiIxMzI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jYiLCJUb3AiOjAuMCwiTGVmdCI6MC4wLCJSaWdodCI6MC4wLCJCb3R0b20iOjAuMH0sIlBhZGRpbmciOnsiJGlkIjoiMTMyNyIsIlRvcCI6MC4wLCJMZWZ0IjowLjAsIlJpZ2h0IjowLjAsIkJvdHRvbSI6MC4wfSwiQmFja2dyb3VuZCI6eyIkaWQiOiIxMzI4IiwiQ29sb3IiOnsiJGlkIjoiMTMyOSIsIkEiOjAsIlIiOjI1NSwiRyI6MjU1LCJCIjoyNTV9fSwiSXNWaXNpYmxlIjp0cnVlLCJXaWR0aCI6MC4wLCJIZWlnaHQiOjAuMCwiQm9yZGVyU3R5bGUiOnsiJGlkIjoiMTMzMCIsIkxpbmVDb2xvciI6bnVsbCwiTGluZVdlaWdodCI6MC4wLCJMaW5lVHlwZSI6MCwiUGFyZW50U3R5bGUiOm51bGx9LCJQYXJlbnRTdHlsZSI6bnVsbH0sIkRhdGVTdHlsZSI6eyIkaWQiOiIxMzMxIiwiRm9udFNldHRpbmdzIjp7IiRpZCI6IjEzMzIiLCJGb250U2l6ZSI6OSwiRm9udE5hbWUiOiJDYWxpYnJpIiwiSXNCb2xkIjpmYWxzZSwiSXNJdGFsaWMiOmZhbHNlLCJJc1VuZGVybGluZWQiOmZhbHNlLCJQYXJlbnRTdHlsZSI6bnVsbH0sIkF1dG9TaXplIjowLCJGb3JlZ3JvdW5kIjp7IiRpZCI6IjEzMzMiLCJDb2xvciI6eyIkaWQiOiIxMz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M1IiwiVG9wIjowLjAsIkxlZnQiOjAuMCwiUmlnaHQiOjAuMCwiQm90dG9tIjowLjB9LCJQYWRkaW5nIjp7IiRpZCI6IjEzMzYiLCJUb3AiOjAuMCwiTGVmdCI6MC4wLCJSaWdodCI6MC4wLCJCb3R0b20iOjAuMH0sIkJhY2tncm91bmQiOnsiJGlkIjoiMTMzNyIsIkNvbG9yIjp7IiRpZCI6IjEzMzgiLCJBIjowLCJSIjoyNTUsIkciOjI1NSwiQiI6MjU1fX0sIklzVmlzaWJsZSI6dHJ1ZSwiV2lkdGgiOjAuMCwiSGVpZ2h0IjowLjAsIkJvcmRlclN0eWxlIjp7IiRpZCI6IjEzMzkiLCJMaW5lQ29sb3IiOm51bGwsIkxpbmVXZWlnaHQiOjAuMCwiTGluZVR5cGUiOjAsIlBhcmVudFN0eWxlIjpudWxsfSwiUGFyZW50U3R5bGUiOm51bGx9LCJEYXRlRm9ybWF0Ijp7IiRpZCI6IjEzN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QxIiwiRGF0ZVBhcnRJc1Zpc2libGUiOmZhbHNlLCJUaW1lUGFydElzVmlzaWJsZSI6ZmFsc2V9fSwiV2Vla051bWJlcmluZyI6eyIkaWQiOiIxMzQyIiwiRm9ybWF0IjowLCJJc1Zpc2libGUiOmZhbHNlLCJMYXN0S25vd25WaXNpYmlsaXR5U3RhdGUiOmZhbHNlfSwiSXNWaXNpYmxlIjp0cnVlLCJQYXJlbnRTdHlsZSI6bnVsbH0sIkluZGV4IjoxOSwiU21hcnREdXJhdGlvbkFjdGl2YXRlZCI6ZmFsc2UsIkRhdGVGb3JtYXQiOnsiJHJlZiI6IjEzNDAifSwiV2Vla051bWJlcmluZyI6eyIkaWQiOiIxMzQzIiwiRm9ybWF0IjowLCJJc1Zpc2libGUiOmZhbHNlLCJMYXN0S25vd25WaXNpYmlsaXR5U3RhdGUiOmZhbHNlfSwiSWQiOiIxNmQ3ODZiMi02MTBkLTQ3ODQtODBjNi1hMmFmOWI5N2RiMzUiLCJJbXBvcnRJZCI6bnVsbCwiVGl0bGUiOiJGaW5pc2ggcm9vZmluZyAiLCJOb3RlIjpudWxsLCJIeXBlcmxpbmsiOnsiJGlkIjoiMTM0NCIsIkFkZHJlc3MiOm51bGwsIlN1YkFkZHJlc3MiOm51bGx9LCJJc0NoYW5nZWQiOmZhbHNlLCJJc05ldyI6ZmFsc2V9fV0sIl9taWxlc3RvbmVzIjpbXSwiSWQiOiIwMDAwMDAwMC0wMDAwLTAwMDAtMDAwMC0wMDAwMDAwMDAwMDAiLCJJc1NpbmdsZUl0ZW1Sb3ciOnRydWV9LHsiJGlkIjoiMTM0NSIsIl90YXNrcyI6W3siJGlkIjoiMTM0NiIsIl9hdHRhY2hlZE1pbGVzdG9uZXMiOltdLCJUYXNrRGVmaW5pdGlvbiI6eyIkaWQiOiIxMzQ3IiwiR3JvdXBOYW1lIjpudWxsLCJTdGFydERhdGUiOiIyMDIzLTA0LTIxVDAwOjAwOjAwIiwiRW5kRGF0ZSI6IjIwMjMtMDQtMjFUMjM6NTk6MDAiLCJQZXJjZW50YWdlQ29tcGxldGUiOm51bGwsIlN0eWxlIjp7IiRpZCI6IjEzNDgiLCJTaGFwZSI6MiwiU2hhcGVUaGlja25lc3MiOjAsIkR1cmF0aW9uRm9ybWF0IjoxMywiSW5jbHVkZU5vbldvcmtpbmdEYXlzSW5EdXJhdGlvbiI6ZmFsc2UsIlBlcmNlbnRhZ2VDb21wbGV0ZVN0eWxlIjp7IiRpZCI6IjEzNDkiLCJGb250U2V0dGluZ3MiOnsiJGlkIjoiMTM1MCIsIkZvbnRTaXplIjo5LCJGb250TmFtZSI6IkNhbGlicmkiLCJJc0JvbGQiOmZhbHNlLCJJc0l0YWxpYyI6ZmFsc2UsIklzVW5kZXJsaW5lZCI6ZmFsc2UsIlBhcmVudFN0eWxlIjpudWxsfSwiQXV0b1NpemUiOjAsIkZvcmVncm91bmQiOnsiJGlkIjoiMTM1MSIsIkNvbG9yIjp7IiRpZCI6IjEzNT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M1MyIsIlRvcCI6MC4wLCJMZWZ0IjowLjAsIlJpZ2h0IjowLjAsIkJvdHRvbSI6MC4wfSwiUGFkZGluZyI6eyIkaWQiOiIxMzU0IiwiVG9wIjowLjAsIkxlZnQiOjAuMCwiUmlnaHQiOjAuMCwiQm90dG9tIjowLjB9LCJCYWNrZ3JvdW5kIjp7IiRpZCI6IjEzNTUiLCJDb2xvciI6eyIkaWQiOiIxMzU2IiwiQSI6ODksIlIiOjAsIkciOjAsIkIiOjB9fSwiSXNWaXNpYmxlIjp0cnVlLCJXaWR0aCI6MC4wLCJIZWlnaHQiOjAuMCwiQm9yZGVyU3R5bGUiOnsiJGlkIjoiMTM1NyIsIkxpbmVDb2xvciI6bnVsbCwiTGluZVdlaWdodCI6MC4wLCJMaW5lVHlwZSI6MCwiUGFyZW50U3R5bGUiOm51bGx9LCJQYXJlbnRTdHlsZSI6bnVsbH0sIkR1cmF0aW9uU3R5bGUiOnsiJGlkIjoiMTM1OCIsIkZvbnRTZXR0aW5ncyI6eyIkaWQiOiIxMzU5IiwiRm9udFNpemUiOjEwLCJGb250TmFtZSI6IkNhbGlicmkiLCJJc0JvbGQiOmZhbHNlLCJJc0l0YWxpYyI6ZmFsc2UsIklzVW5kZXJsaW5lZCI6ZmFsc2UsIlBhcmVudFN0eWxlIjpudWxsfSwiQXV0b1NpemUiOjAsIkZvcmVncm91bmQiOnsiJGlkIjoiMTM2MCIsIkNvbG9yIjp7IiRpZCI6IjEzN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2MiIsIlRvcCI6MC4wLCJMZWZ0IjowLjAsIlJpZ2h0IjowLjAsIkJvdHRvbSI6MC4wfSwiUGFkZGluZyI6eyIkaWQiOiIxMzYzIiwiVG9wIjowLjAsIkxlZnQiOjAuMCwiUmlnaHQiOjAuMCwiQm90dG9tIjowLjB9LCJCYWNrZ3JvdW5kIjp7IiRpZCI6IjEzNjQiLCJDb2xvciI6eyIkaWQiOiIxMzY1IiwiQSI6MCwiUiI6MjU1LCJHIjoyNTUsIkIiOjI1NX19LCJJc1Zpc2libGUiOnRydWUsIldpZHRoIjowLjAsIkhlaWdodCI6MC4wLCJCb3JkZXJTdHlsZSI6eyIkaWQiOiIxMzY2IiwiTGluZUNvbG9yIjpudWxsLCJMaW5lV2VpZ2h0IjowLjAsIkxpbmVUeXBlIjowLCJQYXJlbnRTdHlsZSI6bnVsbH0sIlBhcmVudFN0eWxlIjpudWxsfSwiSG9yaXpvbnRhbENvbm5lY3RvclN0eWxlIjp7IiRpZCI6IjEzNjciLCJMaW5lQ29sb3IiOnsiJGlkIjoiMTM2OCIsIiR0eXBlIjoiTkxSRS5Db21tb24uRG9tLlNvbGlkQ29sb3JCcnVzaCwgTkxSRS5Db21tb24iLCJDb2xvciI6eyIkaWQiOiIxMzY5IiwiQSI6MjU1LCJSIjoyMDQsIkciOjIwNCwiQiI6MjA0fX0sIkxpbmVXZWlnaHQiOjAuMCwiTGluZVR5cGUiOjAsIlBhcmVudFN0eWxlIjpudWxsfSwiVmVydGljYWxDb25uZWN0b3JTdHlsZSI6eyIkaWQiOiIxMzcwIiwiTGluZUNvbG9yIjp7IiRpZCI6IjEzNzEiLCIkdHlwZSI6Ik5MUkUuQ29tbW9uLkRvbS5Tb2xpZENvbG9yQnJ1c2gsIE5MUkUuQ29tbW9uIiwiQ29sb3IiOnsiJGlkIjoiMTM3Mi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EzNzMiLCJNYXJnaW4iOnsiJGlkIjoiMTM3NCIsIlRvcCI6MC4wLCJMZWZ0Ijo0LjAsIlJpZ2h0Ijo0LjAsIkJvdHRvbSI6MC4wfSwiUGFkZGluZyI6eyIkaWQiOiIxMzc1IiwiVG9wIjowLjAsIkxlZnQiOjAuMCwiUmlnaHQiOjAuMCwiQm90dG9tIjowLjB9LCJCYWNrZ3JvdW5kIjp7IiRpZCI6IjEzNzYiLCJDb2xvciI6eyIkaWQiOiIxMzc3IiwiQSI6MjU1LCJSIjoxNjUsIkciOjE2NSwiQiI6MTY1fX0sIklzVmlzaWJsZSI6dHJ1ZSwiV2lkdGgiOjAuMCwiSGVpZ2h0IjoxMC4wLCJCb3JkZXJTdHlsZSI6eyIkaWQiOiIxMzc4IiwiTGluZUNvbG9yIjp7IiRpZCI6IjEzNzkiLCIkdHlwZSI6Ik5MUkUuQ29tbW9uLkRvbS5Tb2xpZENvbG9yQnJ1c2gsIE5MUkUuQ29tbW9uIiwiQ29sb3IiOnsiJGlkIjoiMTM4MCIsIkEiOjI1NSwiUiI6MjU1LCJHIjowLCJCIjowfX0sIkxpbmVXZWlnaHQiOjAuMCwiTGluZVR5cGUiOjAsIlBhcmVudFN0eWxlIjpudWxsfSwiUGFyZW50U3R5bGUiOm51bGx9LCJUaXRsZVN0eWxlIjp7IiRpZCI6IjEzODEiLCJGb250U2V0dGluZ3MiOnsiJGlkIjoiMTM4MiIsIkZvbnRTaXplIjoxMCwiRm9udE5hbWUiOiJDYWxpYnJpIiwiSXNCb2xkIjp0cnVlLCJJc0l0YWxpYyI6ZmFsc2UsIklzVW5kZXJsaW5lZCI6ZmFsc2UsIlBhcmVudFN0eWxlIjpudWxsfSwiQXV0b1NpemUiOjAsIkZvcmVncm91bmQiOnsiJGlkIjoiMTM4MyIsIkNvbG9yIjp7IiRpZCI6IjEzO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4NSIsIlRvcCI6MC4wLCJMZWZ0IjowLjAsIlJpZ2h0IjowLjAsIkJvdHRvbSI6MC4wfSwiUGFkZGluZyI6eyIkaWQiOiIxMzg2IiwiVG9wIjowLjAsIkxlZnQiOjAuMCwiUmlnaHQiOjAuMCwiQm90dG9tIjowLjB9LCJCYWNrZ3JvdW5kIjp7IiRpZCI6IjEzODciLCJDb2xvciI6eyIkaWQiOiIxMzg4IiwiQSI6MCwiUiI6MjU1LCJHIjoyNTUsIkIiOjI1NX19LCJJc1Zpc2libGUiOnRydWUsIldpZHRoIjowLjAsIkhlaWdodCI6MC4wLCJCb3JkZXJTdHlsZSI6eyIkaWQiOiIxMzg5IiwiTGluZUNvbG9yIjpudWxsLCJMaW5lV2VpZ2h0IjowLjAsIkxpbmVUeXBlIjowLCJQYXJlbnRTdHlsZSI6bnVsbH0sIlBhcmVudFN0eWxlIjpudWxsfSwiRGF0ZVN0eWxlIjp7IiRpZCI6IjEzOTAiLCJGb250U2V0dGluZ3MiOnsiJGlkIjoiMTM5MSIsIkZvbnRTaXplIjo5LCJGb250TmFtZSI6IkNhbGlicmkiLCJJc0JvbGQiOmZhbHNlLCJJc0l0YWxpYyI6ZmFsc2UsIklzVW5kZXJsaW5lZCI6ZmFsc2UsIlBhcmVudFN0eWxlIjpudWxsfSwiQXV0b1NpemUiOjAsIkZvcmVncm91bmQiOnsiJGlkIjoiMTM5MiIsIkNvbG9yIjp7IiRpZCI6IjEz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OTQiLCJUb3AiOjAuMCwiTGVmdCI6MC4wLCJSaWdodCI6MC4wLCJCb3R0b20iOjAuMH0sIlBhZGRpbmciOnsiJGlkIjoiMTM5NSIsIlRvcCI6MC4wLCJMZWZ0IjowLjAsIlJpZ2h0IjowLjAsIkJvdHRvbSI6MC4wfSwiQmFja2dyb3VuZCI6eyIkaWQiOiIxMzk2IiwiQ29sb3IiOnsiJGlkIjoiMTM5NyIsIkEiOjAsIlIiOjI1NSwiRyI6MjU1LCJCIjoyNTV9fSwiSXNWaXNpYmxlIjp0cnVlLCJXaWR0aCI6MC4wLCJIZWlnaHQiOjAuMCwiQm9yZGVyU3R5bGUiOnsiJGlkIjoiMTM5OCIsIkxpbmVDb2xvciI6bnVsbCwiTGluZVdlaWdodCI6MC4wLCJMaW5lVHlwZSI6MCwiUGFyZW50U3R5bGUiOm51bGx9LCJQYXJlbnRTdHlsZSI6bnVsbH0sIkRhdGVGb3JtYXQiOnsiJGlkIjoiMTM5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MDAiLCJEYXRlUGFydElzVmlzaWJsZSI6ZmFsc2UsIlRpbWVQYXJ0SXNWaXNpYmxlIjpmYWxzZX19LCJXZWVrTnVtYmVyaW5nIjp7IiRpZCI6IjE0MDEiLCJGb3JtYXQiOjAsIklzVmlzaWJsZSI6ZmFsc2UsIkxhc3RLbm93blZpc2liaWxpdHlTdGF0ZSI6ZmFsc2V9LCJJc1Zpc2libGUiOnRydWUsIlBhcmVudFN0eWxlIjpudWxsfSwiSW5kZXgiOjIwLCJTbWFydER1cmF0aW9uQWN0aXZhdGVkIjpmYWxzZSwiRGF0ZUZvcm1hdCI6eyIkcmVmIjoiMTM5OSJ9LCJXZWVrTnVtYmVyaW5nIjp7IiRpZCI6IjE0MDIiLCJGb3JtYXQiOjAsIklzVmlzaWJsZSI6ZmFsc2UsIkxhc3RLbm93blZpc2liaWxpdHlTdGF0ZSI6ZmFsc2V9LCJJZCI6Ijc4ZWJhZjJiLWJiOTEtNDg3My1hYWZmLWM4ZDc0NTZkYjNlZSIsIkltcG9ydElkIjpudWxsLCJUaXRsZSI6Ikd1dHRlcnMiLCJOb3RlIjpudWxsLCJIeXBlcmxpbmsiOnsiJGlkIjoiMTQwMyIsIkFkZHJlc3MiOm51bGwsIlN1YkFkZHJlc3MiOm51bGx9LCJJc0NoYW5nZWQiOmZhbHNlLCJJc05ldyI6ZmFsc2V9fV0sIl9taWxlc3RvbmVzIjpbXSwiSWQiOiIwMDAwMDAwMC0wMDAwLTAwMDAtMDAwMC0wMDAwMDAwMDAwMDAiLCJJc1NpbmdsZUl0ZW1Sb3ciOnRydWV9XSwiSW5kZXgiOjAsIklkIjoiODg2MmVjN2UtZjkyNS00YTZjLTlhYmYtZGE0ZWM1ZDRiMTQwIiwiSGVhZGVyVGV4dCI6bnVsbCwiSXNEZWZhdWx0Ijp0cnVlLCJTdHlsZSI6eyIkaWQiOiIxNDA0IiwiSGVhZGVyU3R5bGUiOnsiJGlkIjoiMTQwNSIsIlRleHRTdHlsZSI6eyIkaWQiOiIxNDA2IiwiRm9udFNldHRpbmdzIjp7IiRpZCI6IjE0MDciLCJGb250U2l6ZSI6MTEsIkZvbnROYW1lIjoiQ2FsaWJyaSIsIklzQm9sZCI6ZmFsc2UsIklzSXRhbGljIjpmYWxzZSwiSXNVbmRlcmxpbmVkIjpmYWxzZSwiUGFyZW50U3R5bGUiOm51bGx9LCJBdXRvU2l6ZSI6MiwiRm9yZWdyb3VuZCI6eyIkaWQiOiIxNDA4IiwiQ29sb3IiOnsiJGlkIjoiMTQwOSIsIkEiOjI1NSwiUiI6MCwiRyI6MCwiQiI6MH19LCJNYXhXaWR0aCI6MC4wLCJNYXhIZWlnaHQiOjAuMCwiU21hcnRGb3JlZ3JvdW5kSXNBY3RpdmUiOmZhbHNlLCJIb3Jpem9udGFsQWxpZ25tZW50IjowLCJWZXJ0aWNhbEFsaWdubWVudCI6MCwiU21hcnRGb3JlZ3JvdW5kIjpudWxsLCJCYWNrZ3JvdW5kRmlsbFR5cGUiOjAsIk1hcmdpbiI6eyIkaWQiOiIxNDEwIiwiVG9wIjowLjAsIkxlZnQiOjAuMCwiUmlnaHQiOjAuMCwiQm90dG9tIjowLjB9LCJQYWRkaW5nIjp7IiRpZCI6IjE0MTEiLCJUb3AiOjAuMCwiTGVmdCI6MC4wLCJSaWdodCI6MC4wLCJCb3R0b20iOjAuMH0sIkJhY2tncm91bmQiOm51bGwsIklzVmlzaWJsZSI6dHJ1ZSwiV2lkdGgiOjAuMCwiSGVpZ2h0IjowLjAsIkJvcmRlclN0eWxlIjpudWxsLCJQYXJlbnRTdHlsZSI6bnVsbH0sIlJlY3RhbmdsZVN0eWxlIjp7IiRpZCI6IjE0MTIiLCJNYXJnaW4iOnsiJGlkIjoiMTQxMyIsIlRvcCI6MC4wLCJMZWZ0IjowLjAsIlJpZ2h0IjowLjAsIkJvdHRvbSI6MC4wfSwiUGFkZGluZyI6eyIkaWQiOiIxNDE0IiwiVG9wIjowLjAsIkxlZnQiOjAuMCwiUmlnaHQiOjAuMCwiQm90dG9tIjowLjB9LCJCYWNrZ3JvdW5kIjp7IiRpZCI6IjE0MTUiLCJDb2xvciI6eyIkaWQiOiIxNDE2IiwiQSI6NjMsIlIiOjY4LCJHIjoxMTQsIkIiOjE5Nn19LCJJc1Zpc2libGUiOnRydWUsIldpZHRoIjowLjAsIkhlaWdodCI6MC4wLCJCb3JkZXJTdHlsZSI6eyIkaWQiOiIxNDE3IiwiTGluZUNvbG9yIjp7IiRpZCI6IjE0MTgiLCIkdHlwZSI6Ik5MUkUuQ29tbW9uLkRvbS5Tb2xpZENvbG9yQnJ1c2gsIE5MUkUuQ29tbW9uIiwiQ29sb3IiOnsiJGlkIjoiMTQxOSIsIkEiOjI1NSwiUiI6MjU1LCJHIjowLCJCIjowfX0sIkxpbmVXZWlnaHQiOjAuMCwiTGluZVR5cGUiOjAsIlBhcmVudFN0eWxlIjpudWxsfSwiUGFyZW50U3R5bGUiOm51bGx9LCJNYXJnaW4iOnsiJGlkIjoiMTQyMCIsIlRvcCI6MC4wLCJMZWZ0IjowLjAsIlJpZ2h0IjowLjAsIkJvdHRvbSI6MC4wfSwiUGFkZGluZyI6eyIkaWQiOiIxNDIxIiwiVG9wIjowLjAsIkxlZnQiOjAuMCwiUmlnaHQiOjAuMCwiQm90dG9tIjowLjB9LCJCYWNrZ3JvdW5kIjpudWxsLCJJc1Zpc2libGUiOnRydWUsIldpZHRoIjowLjAsIkhlaWdodCI6MC4wLCJCb3JkZXJTdHlsZSI6bnVsbCwiUGFyZW50U3R5bGUiOm51bGx9LCJCYWNrZ3JvdW5kU3R5bGUiOnsiJGlkIjoiMTQyMiIsIk1hcmdpbiI6eyIkaWQiOiIxNDIzIiwiVG9wIjowLjAsIkxlZnQiOjAuMCwiUmlnaHQiOjAuMCwiQm90dG9tIjowLjB9LCJQYWRkaW5nIjp7IiRpZCI6IjE0MjQiLCJUb3AiOjAuMCwiTGVmdCI6MC4wLCJSaWdodCI6MC4wLCJCb3R0b20iOjAuMH0sIkJhY2tncm91bmQiOnsiJGlkIjoiMTQyNSIsIkNvbG9yIjp7IiRpZCI6IjE0MjYiLCJBIjo1MSwiUiI6MTY1LCJHIjoxNjUsIkIiOjE2NX19LCJJc1Zpc2libGUiOnRydWUsIldpZHRoIjowLjAsIkhlaWdodCI6MC4wLCJCb3JkZXJTdHlsZSI6eyIkaWQiOiIxNDI3IiwiTGluZUNvbG9yIjp7IiRpZCI6IjE0MjgiLCIkdHlwZSI6Ik5MUkUuQ29tbW9uLkRvbS5Tb2xpZENvbG9yQnJ1c2gsIE5MUkUuQ29tbW9uIiwiQ29sb3IiOnsiJGlkIjoiMTQyOSIsIkEiOjI1NSwiUiI6MjU1LCJHIjowLCJCIjowfX0sIkxpbmVXZWlnaHQiOjAuMCwiTGluZVR5cGUiOjAsIlBhcmVudFN0eWxlIjpudWxsfSwiUGFyZW50U3R5bGUiOm51bGx9LCJNYXJnaW4iOnsiJGlkIjoiMTQzMCIsIlRvcCI6MC4wLCJMZWZ0IjowLjAsIlJpZ2h0IjowLjAsIkJvdHRvbSI6MC4wfSwiUGFkZGluZyI6eyIkaWQiOiIxNDMxIiwiVG9wIjowLjAsIkxlZnQiOjAuMCwiUmlnaHQiOjAuMCwiQm90dG9tIjowLjB9LCJJc1Zpc2libGUiOnRydWUsIldpZHRoIjowLjAsIkhlaWdodCI6MC4wLCJCb3JkZXJTdHlsZSI6bnVsbCwiUGFyZW50U3R5bGUiOm51bGx9fV0sIklkIjoiZjhmY2I4ZDEtNTU3MS00Y2YzLWEyZmYtOTNmY2Y5YjEyOTBiIiwiSW5kZXgiOjQsIkhlYWRlclRleHQiOiJFeHRlcmlvcnMiLCJTdHlsZSI6eyIkaWQiOiIxNDMyIiwiSGVhZGVyU3R5bGUiOnsiJGlkIjoiMTQzMyIsIlRleHRJc1ZlcnRpY2FsIjpmYWxzZSwiVGV4dFN0eWxlIjp7IiRpZCI6IjE0MzQiLCJGb250U2V0dGluZ3MiOnsiJGlkIjoiMTQzNSIsIkZvbnRTaXplIjoxMiwiRm9udE5hbWUiOiJDYWxpYnJpIiwiSXNCb2xkIjpmYWxzZSwiSXNJdGFsaWMiOmZhbHNlLCJJc1VuZGVybGluZWQiOmZhbHNlLCJQYXJlbnRTdHlsZSI6bnVsbH0sIkF1dG9TaXplIjoyLCJGb3JlZ3JvdW5kIjp7IiRpZCI6IjE0MzYiLCJDb2xvciI6eyIkaWQiOiIxNDM3IiwiQSI6MjU1LCJSIjoyNTUsIkciOjI1NSwiQiI6MjU1fX0sIk1heFdpZHRoIjo1OC40OTMzMzMzMzMzMzMzMzksIk1heEhlaWdodCI6MC4wLCJTbWFydEZvcmVncm91bmRJc0FjdGl2ZSI6ZmFsc2UsIkhvcml6b250YWxBbGlnbm1lbnQiOjAsIlZlcnRpY2FsQWxpZ25tZW50IjowLCJTbWFydEZvcmVncm91bmQiOm51bGwsIkJhY2tncm91bmRGaWxsVHlwZSI6MCwiTWFyZ2luIjp7IiRpZCI6IjE0MzgiLCJUb3AiOjAuMCwiTGVmdCI6MC4wLCJSaWdodCI6MC4wLCJCb3R0b20iOjAuMH0sIlBhZGRpbmciOnsiJGlkIjoiMTQzOSIsIlRvcCI6MC4wLCJMZWZ0IjowLjAsIlJpZ2h0IjowLjAsIkJvdHRvbSI6MC4wfSwiQmFja2dyb3VuZCI6bnVsbCwiSXNWaXNpYmxlIjp0cnVlLCJXaWR0aCI6MC4wLCJIZWlnaHQiOjAuMCwiQm9yZGVyU3R5bGUiOm51bGwsIlBhcmVudFN0eWxlIjpudWxsfSwiUmVjdGFuZ2xlU3R5bGUiOnsiJGlkIjoiMTQ0MCIsIk1hcmdpbiI6eyIkaWQiOiIxNDQxIiwiVG9wIjowLjAsIkxlZnQiOjAuMCwiUmlnaHQiOjAuMCwiQm90dG9tIjowLjB9LCJQYWRkaW5nIjp7IiRpZCI6IjE0NDIiLCJUb3AiOjAuMCwiTGVmdCI6MC4wLCJSaWdodCI6MC4wLCJCb3R0b20iOjAuMH0sIkJhY2tncm91bmQiOnsiJHJlZiI6IjE2MCJ9LCJJc1Zpc2libGUiOnRydWUsIldpZHRoIjowLjAsIkhlaWdodCI6MC4wLCJCb3JkZXJTdHlsZSI6eyIkaWQiOiIxNDQzIiwiTGluZUNvbG9yIjp7IiRpZCI6IjE0NDQiLCIkdHlwZSI6Ik5MUkUuQ29tbW9uLkRvbS5Tb2xpZENvbG9yQnJ1c2gsIE5MUkUuQ29tbW9uIiwiQ29sb3IiOnsiJGlkIjoiMTQ0NSIsIkEiOjI1NSwiUiI6MjEsIkciOjUyLCJCIjo4MX19LCJMaW5lV2VpZ2h0IjowLjAsIkxpbmVUeXBlIjowLCJQYXJlbnRTdHlsZSI6bnVsbH0sIlBhcmVudFN0eWxlIjpudWxsfSwiTWFyZ2luIjp7IiRpZCI6IjE0NDYiLCJUb3AiOjAuMCwiTGVmdCI6MC4wLCJSaWdodCI6MC4wLCJCb3R0b20iOjAuMH0sIlBhZGRpbmciOnsiJGlkIjoiMTQ0NyIsIlRvcCI6MC4wLCJMZWZ0IjowLjAsIlJpZ2h0IjowLjAsIkJvdHRvbSI6MC4wfSwiQmFja2dyb3VuZCI6bnVsbCwiSXNWaXNpYmxlIjp0cnVlLCJXaWR0aCI6MC4wLCJIZWlnaHQiOjAuMCwiQm9yZGVyU3R5bGUiOm51bGwsIlBhcmVudFN0eWxlIjpudWxsfSwiQmFja2dyb3VuZFN0eWxlIjp7IiRpZCI6IjE0NDgiLCJNYXJnaW4iOnsiJGlkIjoiMTQ0OSIsIlRvcCI6MC4wLCJMZWZ0IjowLjAsIlJpZ2h0IjowLjAsIkJvdHRvbSI6MC4wfSwiUGFkZGluZyI6eyIkaWQiOiIxNDUwIiwiVG9wIjowLjAsIkxlZnQiOjAuMCwiUmlnaHQiOjAuMCwiQm90dG9tIjowLjB9LCJCYWNrZ3JvdW5kIjp7IiRpZCI6IjE0NTEiLCJDb2xvciI6eyIkaWQiOiIxNDUyIiwiQSI6NTEsIlIiOjIwMSwiRyI6MjAxLCJCIjoyMDF9fSwiSXNWaXNpYmxlIjp0cnVlLCJXaWR0aCI6MC4wLCJIZWlnaHQiOjAuMCwiQm9yZGVyU3R5bGUiOnsiJGlkIjoiMTQ1MyIsIkxpbmVDb2xvciI6eyIkaWQiOiIxNDU0IiwiJHR5cGUiOiJOTFJFLkNvbW1vbi5Eb20uU29saWRDb2xvckJydXNoLCBOTFJFLkNvbW1vbiIsIkNvbG9yIjp7IiRpZCI6IjE0NTUiLCJBIjoyNTUsIlIiOjIxLCJHIjo1MiwiQiI6ODF9fSwiTGluZVdlaWdodCI6MC4wLCJMaW5lVHlwZSI6MCwiUGFyZW50U3R5bGUiOm51bGx9LCJQYXJlbnRTdHlsZSI6bnVsbH0sIklzQWJvdmVUaW1lYmFuZCI6ZmFsc2UsIk1hcmdpbiI6eyIkaWQiOiIxNDU2IiwiVG9wIjowLjAsIkxlZnQiOjAuMCwiUmlnaHQiOjAuMCwiQm90dG9tIjowLjB9LCJQYWRkaW5nIjp7IiRpZCI6IjE0NTciLCJUb3AiOjAuMCwiTGVmdCI6MC4wLCJSaWdodCI6MC4wLCJCb3R0b20iOjAuMH0sIklzVmlzaWJsZSI6dHJ1ZSwiV2lkdGgiOjAuMCwiSGVpZ2h0IjowLjAsIkJvcmRlclN0eWxlIjp7IiRpZCI6IjE0NTgiLCJMaW5lQ29sb3IiOm51bGwsIkxpbmVXZWlnaHQiOjAuMCwiTGluZVR5cGUiOjAsIlBhcmVudFN0eWxlIjpudWxsfSwiUGFyZW50U3R5bGUiOm51bGx9fSx7IiRpZCI6IjE0NTkiLCJfYWN0aXZpdGllcyI6W3siJGlkIjoiMTQ2MCIsIl9yb3dzIjpbeyIkaWQiOiIxNDYxIiwiX3Rhc2tzIjpbeyIkaWQiOiIxNDYyIiwiX2F0dGFjaGVkTWlsZXN0b25lcyI6W10sIlRhc2tEZWZpbml0aW9uIjp7IiRpZCI6IjE0NjMiLCJHcm91cE5hbWUiOm51bGwsIlN0YXJ0RGF0ZSI6IjIwMjMtMDQtMjJUMDA6MDA6MDAiLCJFbmREYXRlIjoiMjAyMy0wNC0yM1QyMzo1OTowMCIsIlBlcmNlbnRhZ2VDb21wbGV0ZSI6bnVsbCwiU3R5bGUiOnsiJGlkIjoiMTQ2NCIsIlNoYXBlIjoyLCJTaGFwZVRoaWNrbmVzcyI6MCwiRHVyYXRpb25Gb3JtYXQiOjEzLCJJbmNsdWRlTm9uV29ya2luZ0RheXNJbkR1cmF0aW9uIjpmYWxzZSwiUGVyY2VudGFnZUNvbXBsZXRlU3R5bGUiOnsiJGlkIjoiMTQ2NSIsIkZvbnRTZXR0aW5ncyI6eyIkaWQiOiIxNDY2IiwiRm9udFNpemUiOjksIkZvbnROYW1lIjoiQ2FsaWJyaSIsIklzQm9sZCI6ZmFsc2UsIklzSXRhbGljIjpmYWxzZSwiSXNVbmRlcmxpbmVkIjpmYWxzZSwiUGFyZW50U3R5bGUiOm51bGx9LCJBdXRvU2l6ZSI6MCwiRm9yZWdyb3VuZCI6eyIkaWQiOiIxNDY3IiwiQ29sb3IiOnsiJGlkIjoiMTQ2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DY5IiwiVG9wIjowLjAsIkxlZnQiOjAuMCwiUmlnaHQiOjAuMCwiQm90dG9tIjowLjB9LCJQYWRkaW5nIjp7IiRpZCI6IjE0NzAiLCJUb3AiOjAuMCwiTGVmdCI6MC4wLCJSaWdodCI6MC4wLCJCb3R0b20iOjAuMH0sIkJhY2tncm91bmQiOnsiJGlkIjoiMTQ3MSIsIkNvbG9yIjp7IiRpZCI6IjE0NzIiLCJBIjo4OSwiUiI6MCwiRyI6MCwiQiI6MH19LCJJc1Zpc2libGUiOnRydWUsIldpZHRoIjowLjAsIkhlaWdodCI6MC4wLCJCb3JkZXJTdHlsZSI6eyIkaWQiOiIxNDczIiwiTGluZUNvbG9yIjpudWxsLCJMaW5lV2VpZ2h0IjowLjAsIkxpbmVUeXBlIjowLCJQYXJlbnRTdHlsZSI6bnVsbH0sIlBhcmVudFN0eWxlIjpudWxsfSwiRHVyYXRpb25TdHlsZSI6eyIkaWQiOiIxNDc0IiwiRm9udFNldHRpbmdzIjp7IiRpZCI6IjE0NzUiLCJGb250U2l6ZSI6MTAsIkZvbnROYW1lIjoiQ2FsaWJyaSIsIklzQm9sZCI6ZmFsc2UsIklzSXRhbGljIjpmYWxzZSwiSXNVbmRlcmxpbmVkIjpmYWxzZSwiUGFyZW50U3R5bGUiOm51bGx9LCJBdXRvU2l6ZSI6MCwiRm9yZWdyb3VuZCI6eyIkaWQiOiIxNDc2IiwiQ29sb3IiOnsiJGlkIjoiMTQ3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c4IiwiVG9wIjowLjAsIkxlZnQiOjAuMCwiUmlnaHQiOjAuMCwiQm90dG9tIjowLjB9LCJQYWRkaW5nIjp7IiRpZCI6IjE0NzkiLCJUb3AiOjAuMCwiTGVmdCI6MC4wLCJSaWdodCI6MC4wLCJCb3R0b20iOjAuMH0sIkJhY2tncm91bmQiOnsiJGlkIjoiMTQ4MCIsIkNvbG9yIjp7IiRpZCI6IjE0ODEiLCJBIjowLCJSIjoyNTUsIkciOjI1NSwiQiI6MjU1fX0sIklzVmlzaWJsZSI6dHJ1ZSwiV2lkdGgiOjAuMCwiSGVpZ2h0IjowLjAsIkJvcmRlclN0eWxlIjp7IiRpZCI6IjE0ODIiLCJMaW5lQ29sb3IiOm51bGwsIkxpbmVXZWlnaHQiOjAuMCwiTGluZVR5cGUiOjAsIlBhcmVudFN0eWxlIjpudWxsfSwiUGFyZW50U3R5bGUiOm51bGx9LCJIb3Jpem9udGFsQ29ubmVjdG9yU3R5bGUiOnsiJGlkIjoiMTQ4MyIsIkxpbmVDb2xvciI6eyIkaWQiOiIxNDg0IiwiJHR5cGUiOiJOTFJFLkNvbW1vbi5Eb20uU29saWRDb2xvckJydXNoLCBOTFJFLkNvbW1vbiIsIkNvbG9yIjp7IiRpZCI6IjE0ODUiLCJBIjoyNTUsIlIiOjIwNCwiRyI6MjA0LCJCIjoyMDR9fSwiTGluZVdlaWdodCI6MC4wLCJMaW5lVHlwZSI6MCwiUGFyZW50U3R5bGUiOm51bGx9LCJWZXJ0aWNhbENvbm5lY3RvclN0eWxlIjp7IiRpZCI6IjE0ODYiLCJMaW5lQ29sb3IiOnsiJGlkIjoiMTQ4NyIsIiR0eXBlIjoiTkxSRS5Db21tb24uRG9tLlNvbGlkQ29sb3JCcnVzaCwgTkxSRS5Db21tb24iLCJDb2xvciI6eyIkaWQiOiIxNDg4IiwiQSI6MjU1LCJSIjoyMDQsIkciOjIwNCwiQiI6MjA0fX0sIkxpbmVXZWlnaHQiOjAuMCwiTGluZVR5cGUiOjAsIlBhcmVudFN0eWxlIjpudWxsfSwiTWFyZ2luIjpudWxsLCJTdGFydERhdGVQb3NpdGlvbiI6NiwiRW5kRGF0ZVBvc2l0aW9uIjo2LCJEYXRlSXNWaXNpYmxlIjpmYWxzZSwiVGl0bGVQb3NpdGlvbiI6NCwiRHVyYXRpb25Qb3NpdGlvbiI6MiwiUGVyY2VudGFnZUNvbXBsZXRlZFBvc2l0aW9uIjoyLCJTcGFjaW5nIjozLCJJc0JlbG93VGltZWJhbmQiOnRydWUsIlBlcmNlbnRhZ2VDb21wbGV0ZVNoYXBlT3BhY2l0eSI6MzUsIlNoYXBlU3R5bGUiOnsiJGlkIjoiMTQ4OSIsIk1hcmdpbiI6eyIkaWQiOiIxNDkwIiwiVG9wIjowLjAsIkxlZnQiOjQuMCwiUmlnaHQiOjQuMCwiQm90dG9tIjowLjB9LCJQYWRkaW5nIjp7IiRpZCI6IjE0OTEiLCJUb3AiOjAuMCwiTGVmdCI6MC4wLCJSaWdodCI6MC4wLCJCb3R0b20iOjAuMH0sIkJhY2tncm91bmQiOnsiJGlkIjoiMTQ5MiIsIkNvbG9yIjp7IiRpZCI6IjE0OTMiLCJBIjoyNTUsIlIiOjE2NSwiRyI6MTY1LCJCIjoxNjV9fSwiSXNWaXNpYmxlIjp0cnVlLCJXaWR0aCI6MC4wLCJIZWlnaHQiOjEwLjAsIkJvcmRlclN0eWxlIjp7IiRpZCI6IjE0OTQiLCJMaW5lQ29sb3IiOnsiJGlkIjoiMTQ5NSIsIiR0eXBlIjoiTkxSRS5Db21tb24uRG9tLlNvbGlkQ29sb3JCcnVzaCwgTkxSRS5Db21tb24iLCJDb2xvciI6eyIkaWQiOiIxNDk2IiwiQSI6MjU1LCJSIjoyNTUsIkciOjAsIkIiOjB9fSwiTGluZVdlaWdodCI6MC4wLCJMaW5lVHlwZSI6MCwiUGFyZW50U3R5bGUiOm51bGx9LCJQYXJlbnRTdHlsZSI6bnVsbH0sIlRpdGxlU3R5bGUiOnsiJGlkIjoiMTQ5NyIsIkZvbnRTZXR0aW5ncyI6eyIkaWQiOiIxNDk4IiwiRm9udFNpemUiOjEwLCJGb250TmFtZSI6IkNhbGlicmkiLCJJc0JvbGQiOnRydWUsIklzSXRhbGljIjpmYWxzZSwiSXNVbmRlcmxpbmVkIjpmYWxzZSwiUGFyZW50U3R5bGUiOm51bGx9LCJBdXRvU2l6ZSI6MCwiRm9yZWdyb3VuZCI6eyIkaWQiOiIxNDk5IiwiQ29sb3IiOnsiJGlkIjoiMTUw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AxIiwiVG9wIjowLjAsIkxlZnQiOjAuMCwiUmlnaHQiOjAuMCwiQm90dG9tIjowLjB9LCJQYWRkaW5nIjp7IiRpZCI6IjE1MDIiLCJUb3AiOjAuMCwiTGVmdCI6MC4wLCJSaWdodCI6MC4wLCJCb3R0b20iOjAuMH0sIkJhY2tncm91bmQiOnsiJGlkIjoiMTUwMyIsIkNvbG9yIjp7IiRpZCI6IjE1MDQiLCJBIjowLCJSIjoyNTUsIkciOjI1NSwiQiI6MjU1fX0sIklzVmlzaWJsZSI6dHJ1ZSwiV2lkdGgiOjAuMCwiSGVpZ2h0IjowLjAsIkJvcmRlclN0eWxlIjp7IiRpZCI6IjE1MDUiLCJMaW5lQ29sb3IiOm51bGwsIkxpbmVXZWlnaHQiOjAuMCwiTGluZVR5cGUiOjAsIlBhcmVudFN0eWxlIjpudWxsfSwiUGFyZW50U3R5bGUiOm51bGx9LCJEYXRlU3R5bGUiOnsiJGlkIjoiMTUwNiIsIkZvbnRTZXR0aW5ncyI6eyIkaWQiOiIxNTA3IiwiRm9udFNpemUiOjksIkZvbnROYW1lIjoiQ2FsaWJyaSIsIklzQm9sZCI6ZmFsc2UsIklzSXRhbGljIjpmYWxzZSwiSXNVbmRlcmxpbmVkIjpmYWxzZSwiUGFyZW50U3R5bGUiOm51bGx9LCJBdXRvU2l6ZSI6MCwiRm9yZWdyb3VuZCI6eyIkaWQiOiIxNTA4IiwiQ29sb3IiOnsiJGlkIjoiMTU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xMCIsIlRvcCI6MC4wLCJMZWZ0IjowLjAsIlJpZ2h0IjowLjAsIkJvdHRvbSI6MC4wfSwiUGFkZGluZyI6eyIkaWQiOiIxNTExIiwiVG9wIjowLjAsIkxlZnQiOjAuMCwiUmlnaHQiOjAuMCwiQm90dG9tIjowLjB9LCJCYWNrZ3JvdW5kIjp7IiRpZCI6IjE1MTIiLCJDb2xvciI6eyIkaWQiOiIxNTEzIiwiQSI6MCwiUiI6MjU1LCJHIjoyNTUsIkIiOjI1NX19LCJJc1Zpc2libGUiOnRydWUsIldpZHRoIjowLjAsIkhlaWdodCI6MC4wLCJCb3JkZXJTdHlsZSI6eyIkaWQiOiIxNTE0IiwiTGluZUNvbG9yIjpudWxsLCJMaW5lV2VpZ2h0IjowLjAsIkxpbmVUeXBlIjowLCJQYXJlbnRTdHlsZSI6bnVsbH0sIlBhcmVudFN0eWxlIjpudWxsfSwiRGF0ZUZvcm1hdCI6eyIkaWQiOiIxNTE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xNiIsIkRhdGVQYXJ0SXNWaXNpYmxlIjpmYWxzZSwiVGltZVBhcnRJc1Zpc2libGUiOmZhbHNlfX0sIldlZWtOdW1iZXJpbmciOnsiJGlkIjoiMTUxNyIsIkZvcm1hdCI6MCwiSXNWaXNpYmxlIjpmYWxzZSwiTGFzdEtub3duVmlzaWJpbGl0eVN0YXRlIjpmYWxzZX0sIklzVmlzaWJsZSI6dHJ1ZSwiUGFyZW50U3R5bGUiOm51bGx9LCJJbmRleCI6MjEsIlNtYXJ0RHVyYXRpb25BY3RpdmF0ZWQiOmZhbHNlLCJEYXRlRm9ybWF0Ijp7IiRyZWYiOiIxNTE1In0sIldlZWtOdW1iZXJpbmciOnsiJGlkIjoiMTUxOCIsIkZvcm1hdCI6MCwiSXNWaXNpYmxlIjpmYWxzZSwiTGFzdEtub3duVmlzaWJpbGl0eVN0YXRlIjpmYWxzZX0sIklkIjoiYTIyMmIwOWItNzcyZi00YTUzLTg2ZDMtMmRlMjFhMDNiY2Q1IiwiSW1wb3J0SWQiOm51bGwsIlRpdGxlIjoiR3JhZGluZyIsIk5vdGUiOm51bGwsIkh5cGVybGluayI6eyIkaWQiOiIxNTE5IiwiQWRkcmVzcyI6bnVsbCwiU3ViQWRkcmVzcyI6bnVsbH0sIklzQ2hhbmdlZCI6ZmFsc2UsIklzTmV3IjpmYWxzZX19LHsiJGlkIjoiMTUyMCIsIl9hdHRhY2hlZE1pbGVzdG9uZXMiOltdLCJUYXNrRGVmaW5pdGlvbiI6eyIkaWQiOiIxNTIxIiwiR3JvdXBOYW1lIjpudWxsLCJTdGFydERhdGUiOiIyMDIzLTA0LTA5VDAwOjAwOjAwIiwiRW5kRGF0ZSI6IjIwMjMtMDQtMTBUMjM6NTk6MDAiLCJQZXJjZW50YWdlQ29tcGxldGUiOm51bGwsIlN0eWxlIjp7IiRpZCI6IjE1MjIiLCJTaGFwZSI6MiwiU2hhcGVUaGlja25lc3MiOjAsIkR1cmF0aW9uRm9ybWF0IjoxMywiSW5jbHVkZU5vbldvcmtpbmdEYXlzSW5EdXJhdGlvbiI6ZmFsc2UsIlBlcmNlbnRhZ2VDb21wbGV0ZVN0eWxlIjp7IiRpZCI6IjE1MjMiLCJGb250U2V0dGluZ3MiOnsiJGlkIjoiMTUyNCIsIkZvbnRTaXplIjo5LCJGb250TmFtZSI6IkNhbGlicmkiLCJJc0JvbGQiOmZhbHNlLCJJc0l0YWxpYyI6ZmFsc2UsIklzVW5kZXJsaW5lZCI6ZmFsc2UsIlBhcmVudFN0eWxlIjpudWxsfSwiQXV0b1NpemUiOjAsIkZvcmVncm91bmQiOnsiJGlkIjoiMTUyNSIsIkNvbG9yIjp7IiRpZCI6IjE1Mj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UyNyIsIlRvcCI6MC4wLCJMZWZ0IjowLjAsIlJpZ2h0IjowLjAsIkJvdHRvbSI6MC4wfSwiUGFkZGluZyI6eyIkaWQiOiIxNTI4IiwiVG9wIjowLjAsIkxlZnQiOjAuMCwiUmlnaHQiOjAuMCwiQm90dG9tIjowLjB9LCJCYWNrZ3JvdW5kIjp7IiRpZCI6IjE1MjkiLCJDb2xvciI6eyIkaWQiOiIxNTMwIiwiQSI6ODksIlIiOjAsIkciOjAsIkIiOjB9fSwiSXNWaXNpYmxlIjp0cnVlLCJXaWR0aCI6MC4wLCJIZWlnaHQiOjAuMCwiQm9yZGVyU3R5bGUiOnsiJGlkIjoiMTUzMSIsIkxpbmVDb2xvciI6bnVsbCwiTGluZVdlaWdodCI6MC4wLCJMaW5lVHlwZSI6MCwiUGFyZW50U3R5bGUiOm51bGx9LCJQYXJlbnRTdHlsZSI6bnVsbH0sIkR1cmF0aW9uU3R5bGUiOnsiJGlkIjoiMTUzMiIsIkZvbnRTZXR0aW5ncyI6eyIkaWQiOiIxNTMzIiwiRm9udFNpemUiOjEwLCJGb250TmFtZSI6IkNhbGlicmkiLCJJc0JvbGQiOmZhbHNlLCJJc0l0YWxpYyI6ZmFsc2UsIklzVW5kZXJsaW5lZCI6ZmFsc2UsIlBhcmVudFN0eWxlIjpudWxsfSwiQXV0b1NpemUiOjAsIkZvcmVncm91bmQiOnsiJGlkIjoiMTUzNCIsIkNvbG9yIjp7IiRpZCI6IjE1M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zNiIsIlRvcCI6MC4wLCJMZWZ0IjowLjAsIlJpZ2h0IjowLjAsIkJvdHRvbSI6MC4wfSwiUGFkZGluZyI6eyIkaWQiOiIxNTM3IiwiVG9wIjowLjAsIkxlZnQiOjAuMCwiUmlnaHQiOjAuMCwiQm90dG9tIjowLjB9LCJCYWNrZ3JvdW5kIjp7IiRpZCI6IjE1MzgiLCJDb2xvciI6eyIkaWQiOiIxNTM5IiwiQSI6MCwiUiI6MjU1LCJHIjoyNTUsIkIiOjI1NX19LCJJc1Zpc2libGUiOnRydWUsIldpZHRoIjowLjAsIkhlaWdodCI6MC4wLCJCb3JkZXJTdHlsZSI6eyIkaWQiOiIxNTQwIiwiTGluZUNvbG9yIjpudWxsLCJMaW5lV2VpZ2h0IjowLjAsIkxpbmVUeXBlIjowLCJQYXJlbnRTdHlsZSI6bnVsbH0sIlBhcmVudFN0eWxlIjpudWxsfSwiSG9yaXpvbnRhbENvbm5lY3RvclN0eWxlIjp7IiRpZCI6IjE1NDEiLCJMaW5lQ29sb3IiOnsiJGlkIjoiMTU0MiIsIiR0eXBlIjoiTkxSRS5Db21tb24uRG9tLlNvbGlkQ29sb3JCcnVzaCwgTkxSRS5Db21tb24iLCJDb2xvciI6eyIkaWQiOiIxNTQzIiwiQSI6MjU1LCJSIjoyMDQsIkciOjIwNCwiQiI6MjA0fX0sIkxpbmVXZWlnaHQiOjAuMCwiTGluZVR5cGUiOjAsIlBhcmVudFN0eWxlIjpudWxsfSwiVmVydGljYWxDb25uZWN0b3JTdHlsZSI6eyIkaWQiOiIxNTQ0IiwiTGluZUNvbG9yIjp7IiRpZCI6IjE1NDUiLCIkdHlwZSI6Ik5MUkUuQ29tbW9uLkRvbS5Tb2xpZENvbG9yQnJ1c2gsIE5MUkUuQ29tbW9uIiwiQ29sb3IiOnsiJGlkIjoiMTU0Ni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E1NDciLCJNYXJnaW4iOnsiJGlkIjoiMTU0OCIsIlRvcCI6MC4wLCJMZWZ0Ijo0LjAsIlJpZ2h0Ijo0LjAsIkJvdHRvbSI6MC4wfSwiUGFkZGluZyI6eyIkaWQiOiIxNTQ5IiwiVG9wIjowLjAsIkxlZnQiOjAuMCwiUmlnaHQiOjAuMCwiQm90dG9tIjowLjB9LCJCYWNrZ3JvdW5kIjp7IiRpZCI6IjE1NTAiLCJDb2xvciI6eyIkaWQiOiIxNTUxIiwiQSI6MjU1LCJSIjoxNjUsIkciOjE2NSwiQiI6MTY1fX0sIklzVmlzaWJsZSI6dHJ1ZSwiV2lkdGgiOjAuMCwiSGVpZ2h0IjoxMC4wLCJCb3JkZXJTdHlsZSI6eyIkaWQiOiIxNTUyIiwiTGluZUNvbG9yIjp7IiRpZCI6IjE1NTMiLCIkdHlwZSI6Ik5MUkUuQ29tbW9uLkRvbS5Tb2xpZENvbG9yQnJ1c2gsIE5MUkUuQ29tbW9uIiwiQ29sb3IiOnsiJGlkIjoiMTU1NCIsIkEiOjI1NSwiUiI6MjU1LCJHIjowLCJCIjowfX0sIkxpbmVXZWlnaHQiOjAuMCwiTGluZVR5cGUiOjAsIlBhcmVudFN0eWxlIjpudWxsfSwiUGFyZW50U3R5bGUiOm51bGx9LCJUaXRsZVN0eWxlIjp7IiRpZCI6IjE1NTUiLCJGb250U2V0dGluZ3MiOnsiJGlkIjoiMTU1NiIsIkZvbnRTaXplIjoxMCwiRm9udE5hbWUiOiJDYWxpYnJpIiwiSXNCb2xkIjp0cnVlLCJJc0l0YWxpYyI6ZmFsc2UsIklzVW5kZXJsaW5lZCI6ZmFsc2UsIlBhcmVudFN0eWxlIjpudWxsfSwiQXV0b1NpemUiOjAsIkZvcmVncm91bmQiOnsiJGlkIjoiMTU1NyIsIkNvbG9yIjp7IiRpZCI6IjE1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1OSIsIlRvcCI6MC4wLCJMZWZ0IjowLjAsIlJpZ2h0IjowLjAsIkJvdHRvbSI6MC4wfSwiUGFkZGluZyI6eyIkaWQiOiIxNTYwIiwiVG9wIjowLjAsIkxlZnQiOjAuMCwiUmlnaHQiOjAuMCwiQm90dG9tIjowLjB9LCJCYWNrZ3JvdW5kIjp7IiRpZCI6IjE1NjEiLCJDb2xvciI6eyIkaWQiOiIxNTYyIiwiQSI6MCwiUiI6MjU1LCJHIjoyNTUsIkIiOjI1NX19LCJJc1Zpc2libGUiOnRydWUsIldpZHRoIjowLjAsIkhlaWdodCI6MC4wLCJCb3JkZXJTdHlsZSI6eyIkaWQiOiIxNTYzIiwiTGluZUNvbG9yIjpudWxsLCJMaW5lV2VpZ2h0IjowLjAsIkxpbmVUeXBlIjowLCJQYXJlbnRTdHlsZSI6bnVsbH0sIlBhcmVudFN0eWxlIjpudWxsfSwiRGF0ZVN0eWxlIjp7IiRpZCI6IjE1NjQiLCJGb250U2V0dGluZ3MiOnsiJGlkIjoiMTU2NSIsIkZvbnRTaXplIjo5LCJGb250TmFtZSI6IkNhbGlicmkiLCJJc0JvbGQiOmZhbHNlLCJJc0l0YWxpYyI6ZmFsc2UsIklzVW5kZXJsaW5lZCI6ZmFsc2UsIlBhcmVudFN0eWxlIjpudWxsfSwiQXV0b1NpemUiOjAsIkZvcmVncm91bmQiOnsiJGlkIjoiMTU2NiIsIkNvbG9yIjp7IiRpZCI6IjE1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jgiLCJUb3AiOjAuMCwiTGVmdCI6MC4wLCJSaWdodCI6MC4wLCJCb3R0b20iOjAuMH0sIlBhZGRpbmciOnsiJGlkIjoiMTU2OSIsIlRvcCI6MC4wLCJMZWZ0IjowLjAsIlJpZ2h0IjowLjAsIkJvdHRvbSI6MC4wfSwiQmFja2dyb3VuZCI6eyIkaWQiOiIxNTcwIiwiQ29sb3IiOnsiJGlkIjoiMTU3MSIsIkEiOjAsIlIiOjI1NSwiRyI6MjU1LCJCIjoyNTV9fSwiSXNWaXNpYmxlIjp0cnVlLCJXaWR0aCI6MC4wLCJIZWlnaHQiOjAuMCwiQm9yZGVyU3R5bGUiOnsiJGlkIjoiMTU3MiIsIkxpbmVDb2xvciI6bnVsbCwiTGluZVdlaWdodCI6MC4wLCJMaW5lVHlwZSI6MCwiUGFyZW50U3R5bGUiOm51bGx9LCJQYXJlbnRTdHlsZSI6bnVsbH0sIkRhdGVGb3JtYXQiOnsiJGlkIjoiMTU3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NzQiLCJEYXRlUGFydElzVmlzaWJsZSI6ZmFsc2UsIlRpbWVQYXJ0SXNWaXNpYmxlIjpmYWxzZX19LCJXZWVrTnVtYmVyaW5nIjp7IiRpZCI6IjE1NzUiLCJGb3JtYXQiOjAsIklzVmlzaWJsZSI6ZmFsc2UsIkxhc3RLbm93blZpc2liaWxpdHlTdGF0ZSI6ZmFsc2V9LCJJc1Zpc2libGUiOnRydWUsIlBhcmVudFN0eWxlIjpudWxsfSwiSW5kZXgiOjIyLCJTbWFydER1cmF0aW9uQWN0aXZhdGVkIjpmYWxzZSwiRGF0ZUZvcm1hdCI6eyIkcmVmIjoiMTU3MyJ9LCJXZWVrTnVtYmVyaW5nIjp7IiRpZCI6IjE1NzYiLCJGb3JtYXQiOjAsIklzVmlzaWJsZSI6ZmFsc2UsIkxhc3RLbm93blZpc2liaWxpdHlTdGF0ZSI6ZmFsc2V9LCJJZCI6IjgxN2IwNjNkLWQwZjctNGQ5YS1iYmJjLTQ3MGE3NjRlN2E2MiIsIkltcG9ydElkIjpudWxsLCJUaXRsZSI6IlN0b3JtIGRyYWlucyIsIk5vdGUiOm51bGwsIkh5cGVybGluayI6eyIkaWQiOiIxNTc3IiwiQWRkcmVzcyI6bnVsbCwiU3ViQWRkcmVzcyI6bnVsbH0sIklzQ2hhbmdlZCI6ZmFsc2UsIklzTmV3IjpmYWxzZX19XSwiX21pbGVzdG9uZXMiOltdLCJJZCI6ImNmNmYyZDg5LThiNjMtNDVmMi05ZjI4LWNjNmE1ZjNkOTRmNSIsIklzU2luZ2xlSXRlbVJvdyI6ZmFsc2V9LHsiJGlkIjoiMTU3OCIsIl90YXNrcyI6W3siJGlkIjoiMTU3OSIsIl9hdHRhY2hlZE1pbGVzdG9uZXMiOltdLCJUYXNrRGVmaW5pdGlvbiI6eyIkaWQiOiIxNTgwIiwiR3JvdXBOYW1lIjpudWxsLCJTdGFydERhdGUiOiIyMDIzLTA0LTI0VDAwOjAwOjAwIiwiRW5kRGF0ZSI6IjIwMjMtMDQtMjhUMjM6NTk6MDAiLCJQZXJjZW50YWdlQ29tcGxldGUiOm51bGwsIlN0eWxlIjp7IiRpZCI6IjE1ODEiLCJTaGFwZSI6MiwiU2hhcGVUaGlja25lc3MiOjAsIkR1cmF0aW9uRm9ybWF0IjoxMywiSW5jbHVkZU5vbldvcmtpbmdEYXlzSW5EdXJhdGlvbiI6ZmFsc2UsIlBlcmNlbnRhZ2VDb21wbGV0ZVN0eWxlIjp7IiRpZCI6IjE1ODIiLCJGb250U2V0dGluZ3MiOnsiJGlkIjoiMTU4MyIsIkZvbnRTaXplIjo5LCJGb250TmFtZSI6IkNhbGlicmkiLCJJc0JvbGQiOmZhbHNlLCJJc0l0YWxpYyI6ZmFsc2UsIklzVW5kZXJsaW5lZCI6ZmFsc2UsIlBhcmVudFN0eWxlIjpudWxsfSwiQXV0b1NpemUiOjAsIkZvcmVncm91bmQiOnsiJGlkIjoiMTU4NCIsIkNvbG9yIjp7IiRpZCI6IjE1OD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U4NiIsIlRvcCI6MC4wLCJMZWZ0IjowLjAsIlJpZ2h0IjowLjAsIkJvdHRvbSI6MC4wfSwiUGFkZGluZyI6eyIkaWQiOiIxNTg3IiwiVG9wIjowLjAsIkxlZnQiOjAuMCwiUmlnaHQiOjAuMCwiQm90dG9tIjowLjB9LCJCYWNrZ3JvdW5kIjp7IiRpZCI6IjE1ODgiLCJDb2xvciI6eyIkaWQiOiIxNTg5IiwiQSI6ODksIlIiOjAsIkciOjAsIkIiOjB9fSwiSXNWaXNpYmxlIjp0cnVlLCJXaWR0aCI6MC4wLCJIZWlnaHQiOjAuMCwiQm9yZGVyU3R5bGUiOnsiJGlkIjoiMTU5MCIsIkxpbmVDb2xvciI6bnVsbCwiTGluZVdlaWdodCI6MC4wLCJMaW5lVHlwZSI6MCwiUGFyZW50U3R5bGUiOm51bGx9LCJQYXJlbnRTdHlsZSI6bnVsbH0sIkR1cmF0aW9uU3R5bGUiOnsiJGlkIjoiMTU5MSIsIkZvbnRTZXR0aW5ncyI6eyIkaWQiOiIxNTkyIiwiRm9udFNpemUiOjEwLCJGb250TmFtZSI6IkNhbGlicmkiLCJJc0JvbGQiOmZhbHNlLCJJc0l0YWxpYyI6ZmFsc2UsIklzVW5kZXJsaW5lZCI6ZmFsc2UsIlBhcmVudFN0eWxlIjpudWxsfSwiQXV0b1NpemUiOjAsIkZvcmVncm91bmQiOnsiJGlkIjoiMTU5MyIsIkNvbG9yIjp7IiRpZCI6IjE1OT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5NSIsIlRvcCI6MC4wLCJMZWZ0IjowLjAsIlJpZ2h0IjowLjAsIkJvdHRvbSI6MC4wfSwiUGFkZGluZyI6eyIkaWQiOiIxNTk2IiwiVG9wIjowLjAsIkxlZnQiOjAuMCwiUmlnaHQiOjAuMCwiQm90dG9tIjowLjB9LCJCYWNrZ3JvdW5kIjp7IiRpZCI6IjE1OTciLCJDb2xvciI6eyIkaWQiOiIxNTk4IiwiQSI6MCwiUiI6MjU1LCJHIjoyNTUsIkIiOjI1NX19LCJJc1Zpc2libGUiOnRydWUsIldpZHRoIjowLjAsIkhlaWdodCI6MC4wLCJCb3JkZXJTdHlsZSI6eyIkaWQiOiIxNTk5IiwiTGluZUNvbG9yIjpudWxsLCJMaW5lV2VpZ2h0IjowLjAsIkxpbmVUeXBlIjowLCJQYXJlbnRTdHlsZSI6bnVsbH0sIlBhcmVudFN0eWxlIjpudWxsfSwiSG9yaXpvbnRhbENvbm5lY3RvclN0eWxlIjp7IiRpZCI6IjE2MDAiLCJMaW5lQ29sb3IiOnsiJGlkIjoiMTYwMSIsIiR0eXBlIjoiTkxSRS5Db21tb24uRG9tLlNvbGlkQ29sb3JCcnVzaCwgTkxSRS5Db21tb24iLCJDb2xvciI6eyIkaWQiOiIxNjAyIiwiQSI6MjU1LCJSIjoyMDQsIkciOjIwNCwiQiI6MjA0fX0sIkxpbmVXZWlnaHQiOjAuMCwiTGluZVR5cGUiOjAsIlBhcmVudFN0eWxlIjpudWxsfSwiVmVydGljYWxDb25uZWN0b3JTdHlsZSI6eyIkaWQiOiIxNjAzIiwiTGluZUNvbG9yIjp7IiRpZCI6IjE2MDQiLCIkdHlwZSI6Ik5MUkUuQ29tbW9uLkRvbS5Tb2xpZENvbG9yQnJ1c2gsIE5MUkUuQ29tbW9uIiwiQ29sb3IiOnsiJGlkIjoiMTYwNS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MiwiU3BhY2luZyI6MywiSXNCZWxvd1RpbWViYW5kIjp0cnVlLCJQZXJjZW50YWdlQ29tcGxldGVTaGFwZU9wYWNpdHkiOjM1LCJTaGFwZVN0eWxlIjp7IiRpZCI6IjE2MDYiLCJNYXJnaW4iOnsiJGlkIjoiMTYwNyIsIlRvcCI6MC4wLCJMZWZ0Ijo0LjAsIlJpZ2h0Ijo0LjAsIkJvdHRvbSI6MC4wfSwiUGFkZGluZyI6eyIkaWQiOiIxNjA4IiwiVG9wIjowLjAsIkxlZnQiOjAuMCwiUmlnaHQiOjAuMCwiQm90dG9tIjowLjB9LCJCYWNrZ3JvdW5kIjp7IiRpZCI6IjE2MDkiLCJDb2xvciI6eyIkaWQiOiIxNjEwIiwiQSI6MjU1LCJSIjoxNjUsIkciOjE2NSwiQiI6MTY1fX0sIklzVmlzaWJsZSI6dHJ1ZSwiV2lkdGgiOjAuMCwiSGVpZ2h0IjoxMC4wLCJCb3JkZXJTdHlsZSI6eyIkaWQiOiIxNjExIiwiTGluZUNvbG9yIjp7IiRpZCI6IjE2MTIiLCIkdHlwZSI6Ik5MUkUuQ29tbW9uLkRvbS5Tb2xpZENvbG9yQnJ1c2gsIE5MUkUuQ29tbW9uIiwiQ29sb3IiOnsiJGlkIjoiMTYxMyIsIkEiOjI1NSwiUiI6MjU1LCJHIjowLCJCIjowfX0sIkxpbmVXZWlnaHQiOjAuMCwiTGluZVR5cGUiOjAsIlBhcmVudFN0eWxlIjpudWxsfSwiUGFyZW50U3R5bGUiOm51bGx9LCJUaXRsZVN0eWxlIjp7IiRpZCI6IjE2MTQiLCJGb250U2V0dGluZ3MiOnsiJGlkIjoiMTYxNSIsIkZvbnRTaXplIjoxMCwiRm9udE5hbWUiOiJDYWxpYnJpIiwiSXNCb2xkIjp0cnVlLCJJc0l0YWxpYyI6ZmFsc2UsIklzVW5kZXJsaW5lZCI6ZmFsc2UsIlBhcmVudFN0eWxlIjpudWxsfSwiQXV0b1NpemUiOjAsIkZvcmVncm91bmQiOnsiJGlkIjoiMTYxNiIsIkNvbG9yIjp7IiRpZCI6IjE2M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xOCIsIlRvcCI6MC4wLCJMZWZ0IjowLjAsIlJpZ2h0IjowLjAsIkJvdHRvbSI6MC4wfSwiUGFkZGluZyI6eyIkaWQiOiIxNjE5IiwiVG9wIjowLjAsIkxlZnQiOjAuMCwiUmlnaHQiOjAuMCwiQm90dG9tIjowLjB9LCJCYWNrZ3JvdW5kIjp7IiRpZCI6IjE2MjAiLCJDb2xvciI6eyIkaWQiOiIxNjIxIiwiQSI6MCwiUiI6MjU1LCJHIjoyNTUsIkIiOjI1NX19LCJJc1Zpc2libGUiOnRydWUsIldpZHRoIjowLjAsIkhlaWdodCI6MC4wLCJCb3JkZXJTdHlsZSI6eyIkaWQiOiIxNjIyIiwiTGluZUNvbG9yIjpudWxsLCJMaW5lV2VpZ2h0IjowLjAsIkxpbmVUeXBlIjowLCJQYXJlbnRTdHlsZSI6bnVsbH0sIlBhcmVudFN0eWxlIjpudWxsfSwiRGF0ZVN0eWxlIjp7IiRpZCI6IjE2MjMiLCJGb250U2V0dGluZ3MiOnsiJGlkIjoiMTYyNCIsIkZvbnRTaXplIjo5LCJGb250TmFtZSI6IkNhbGlicmkiLCJJc0JvbGQiOmZhbHNlLCJJc0l0YWxpYyI6ZmFsc2UsIklzVW5kZXJsaW5lZCI6ZmFsc2UsIlBhcmVudFN0eWxlIjpudWxsfSwiQXV0b1NpemUiOjAsIkZvcmVncm91bmQiOnsiJGlkIjoiMTYyNSIsIkNvbG9yIjp7IiRpZCI6IjE2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MjciLCJUb3AiOjAuMCwiTGVmdCI6MC4wLCJSaWdodCI6MC4wLCJCb3R0b20iOjAuMH0sIlBhZGRpbmciOnsiJGlkIjoiMTYyOCIsIlRvcCI6MC4wLCJMZWZ0IjowLjAsIlJpZ2h0IjowLjAsIkJvdHRvbSI6MC4wfSwiQmFja2dyb3VuZCI6eyIkaWQiOiIxNjI5IiwiQ29sb3IiOnsiJGlkIjoiMTYzMCIsIkEiOjAsIlIiOjI1NSwiRyI6MjU1LCJCIjoyNTV9fSwiSXNWaXNpYmxlIjp0cnVlLCJXaWR0aCI6MC4wLCJIZWlnaHQiOjAuMCwiQm9yZGVyU3R5bGUiOnsiJGlkIjoiMTYzMSIsIkxpbmVDb2xvciI6bnVsbCwiTGluZVdlaWdodCI6MC4wLCJMaW5lVHlwZSI6MCwiUGFyZW50U3R5bGUiOm51bGx9LCJQYXJlbnRTdHlsZSI6bnVsbH0sIkRhdGVGb3JtYXQiOnsiJGlkIjoiMTYz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2MzMiLCJEYXRlUGFydElzVmlzaWJsZSI6ZmFsc2UsIlRpbWVQYXJ0SXNWaXNpYmxlIjpmYWxzZX19LCJXZWVrTnVtYmVyaW5nIjp7IiRpZCI6IjE2MzQiLCJGb3JtYXQiOjAsIklzVmlzaWJsZSI6ZmFsc2UsIkxhc3RLbm93blZpc2liaWxpdHlTdGF0ZSI6ZmFsc2V9LCJJc1Zpc2libGUiOnRydWUsIlBhcmVudFN0eWxlIjpudWxsfSwiSW5kZXgiOjIzLCJTbWFydER1cmF0aW9uQWN0aXZhdGVkIjpmYWxzZSwiRGF0ZUZvcm1hdCI6eyIkcmVmIjoiMTYzMiJ9LCJXZWVrTnVtYmVyaW5nIjp7IiRpZCI6IjE2MzUiLCJGb3JtYXQiOjAsIklzVmlzaWJsZSI6ZmFsc2UsIkxhc3RLbm93blZpc2liaWxpdHlTdGF0ZSI6ZmFsc2V9LCJJZCI6ImE0NmQyNWNjLTRjNDMtNDA3OS1hYjNiLWIxMGRkY2U2NDAxZiIsIkltcG9ydElkIjpudWxsLCJUaXRsZSI6IkxhbmRzY2FwaW5nIiwiTm90ZSI6bnVsbCwiSHlwZXJsaW5rIjp7IiRpZCI6IjE2MzYiLCJBZGRyZXNzIjpudWxsLCJTdWJBZGRyZXNzIjpudWxsfSwiSXNDaGFuZ2VkIjpmYWxzZSwiSXNOZXciOmZhbHNlfX1dLCJfbWlsZXN0b25lcyI6W10sIklkIjoiMDAwMDAwMDAtMDAwMC0wMDAwLTAwMDAtMDAwMDAwMDAwMDAwIiwiSXNTaW5nbGVJdGVtUm93Ijp0cnVlfV0sIkluZGV4IjowLCJJZCI6IjAxMzNlYTRhLWVhN2ItNGFhYy1hOTMzLTJjZmQ1NDY3MGNlNiIsIkhlYWRlclRleHQiOm51bGwsIklzRGVmYXVsdCI6dHJ1ZSwiU3R5bGUiOnsiJGlkIjoiMTYzNyIsIkhlYWRlclN0eWxlIjp7IiRpZCI6IjE2MzgiLCJUZXh0U3R5bGUiOnsiJGlkIjoiMTYzOSIsIkZvbnRTZXR0aW5ncyI6eyIkaWQiOiIxNjQwIiwiRm9udFNpemUiOjExLCJGb250TmFtZSI6IkNhbGlicmkiLCJJc0JvbGQiOmZhbHNlLCJJc0l0YWxpYyI6ZmFsc2UsIklzVW5kZXJsaW5lZCI6ZmFsc2UsIlBhcmVudFN0eWxlIjpudWxsfSwiQXV0b1NpemUiOjIsIkZvcmVncm91bmQiOnsiJGlkIjoiMTY0MSIsIkNvbG9yIjp7IiRpZCI6IjE2NDIiLCJBIjoyNTUsIlIiOjAsIkciOjAsIkIiOjB9fSwiTWF4V2lkdGgiOjAuMCwiTWF4SGVpZ2h0IjowLjAsIlNtYXJ0Rm9yZWdyb3VuZElzQWN0aXZlIjpmYWxzZSwiSG9yaXpvbnRhbEFsaWdubWVudCI6MCwiVmVydGljYWxBbGlnbm1lbnQiOjAsIlNtYXJ0Rm9yZWdyb3VuZCI6bnVsbCwiQmFja2dyb3VuZEZpbGxUeXBlIjowLCJNYXJnaW4iOnsiJGlkIjoiMTY0MyIsIlRvcCI6MC4wLCJMZWZ0IjowLjAsIlJpZ2h0IjowLjAsIkJvdHRvbSI6MC4wfSwiUGFkZGluZyI6eyIkaWQiOiIxNjQ0IiwiVG9wIjowLjAsIkxlZnQiOjAuMCwiUmlnaHQiOjAuMCwiQm90dG9tIjowLjB9LCJCYWNrZ3JvdW5kIjpudWxsLCJJc1Zpc2libGUiOnRydWUsIldpZHRoIjowLjAsIkhlaWdodCI6MC4wLCJCb3JkZXJTdHlsZSI6bnVsbCwiUGFyZW50U3R5bGUiOm51bGx9LCJSZWN0YW5nbGVTdHlsZSI6eyIkaWQiOiIxNjQ1IiwiTWFyZ2luIjp7IiRpZCI6IjE2NDYiLCJUb3AiOjAuMCwiTGVmdCI6MC4wLCJSaWdodCI6MC4wLCJCb3R0b20iOjAuMH0sIlBhZGRpbmciOnsiJGlkIjoiMTY0NyIsIlRvcCI6MC4wLCJMZWZ0IjowLjAsIlJpZ2h0IjowLjAsIkJvdHRvbSI6MC4wfSwiQmFja2dyb3VuZCI6eyIkaWQiOiIxNjQ4IiwiQ29sb3IiOnsiJGlkIjoiMTY0OSIsIkEiOjYzLCJSIjo2OCwiRyI6MTE0LCJCIjoxOTZ9fSwiSXNWaXNpYmxlIjp0cnVlLCJXaWR0aCI6MC4wLCJIZWlnaHQiOjAuMCwiQm9yZGVyU3R5bGUiOnsiJGlkIjoiMTY1MCIsIkxpbmVDb2xvciI6eyIkaWQiOiIxNjUxIiwiJHR5cGUiOiJOTFJFLkNvbW1vbi5Eb20uU29saWRDb2xvckJydXNoLCBOTFJFLkNvbW1vbiIsIkNvbG9yIjp7IiRpZCI6IjE2NTIiLCJBIjoyNTUsIlIiOjI1NSwiRyI6MCwiQiI6MH19LCJMaW5lV2VpZ2h0IjowLjAsIkxpbmVUeXBlIjowLCJQYXJlbnRTdHlsZSI6bnVsbH0sIlBhcmVudFN0eWxlIjpudWxsfSwiTWFyZ2luIjp7IiRpZCI6IjE2NTMiLCJUb3AiOjAuMCwiTGVmdCI6MC4wLCJSaWdodCI6MC4wLCJCb3R0b20iOjAuMH0sIlBhZGRpbmciOnsiJGlkIjoiMTY1NCIsIlRvcCI6MC4wLCJMZWZ0IjowLjAsIlJpZ2h0IjowLjAsIkJvdHRvbSI6MC4wfSwiQmFja2dyb3VuZCI6bnVsbCwiSXNWaXNpYmxlIjp0cnVlLCJXaWR0aCI6MC4wLCJIZWlnaHQiOjAuMCwiQm9yZGVyU3R5bGUiOm51bGwsIlBhcmVudFN0eWxlIjpudWxsfSwiQmFja2dyb3VuZFN0eWxlIjp7IiRpZCI6IjE2NTUiLCJNYXJnaW4iOnsiJGlkIjoiMTY1NiIsIlRvcCI6MC4wLCJMZWZ0IjowLjAsIlJpZ2h0IjowLjAsIkJvdHRvbSI6MC4wfSwiUGFkZGluZyI6eyIkaWQiOiIxNjU3IiwiVG9wIjowLjAsIkxlZnQiOjAuMCwiUmlnaHQiOjAuMCwiQm90dG9tIjowLjB9LCJCYWNrZ3JvdW5kIjp7IiRpZCI6IjE2NTgiLCJDb2xvciI6eyIkaWQiOiIxNjU5IiwiQSI6NTEsIlIiOjE2NSwiRyI6MTY1LCJCIjoxNjV9fSwiSXNWaXNpYmxlIjp0cnVlLCJXaWR0aCI6MC4wLCJIZWlnaHQiOjAuMCwiQm9yZGVyU3R5bGUiOnsiJGlkIjoiMTY2MCIsIkxpbmVDb2xvciI6eyIkaWQiOiIxNjYxIiwiJHR5cGUiOiJOTFJFLkNvbW1vbi5Eb20uU29saWRDb2xvckJydXNoLCBOTFJFLkNvbW1vbiIsIkNvbG9yIjp7IiRpZCI6IjE2NjIiLCJBIjoyNTUsIlIiOjI1NSwiRyI6MCwiQiI6MH19LCJMaW5lV2VpZ2h0IjowLjAsIkxpbmVUeXBlIjowLCJQYXJlbnRTdHlsZSI6bnVsbH0sIlBhcmVudFN0eWxlIjpudWxsfSwiTWFyZ2luIjp7IiRpZCI6IjE2NjMiLCJUb3AiOjAuMCwiTGVmdCI6MC4wLCJSaWdodCI6MC4wLCJCb3R0b20iOjAuMH0sIlBhZGRpbmciOnsiJGlkIjoiMTY2NCIsIlRvcCI6MC4wLCJMZWZ0IjowLjAsIlJpZ2h0IjowLjAsIkJvdHRvbSI6MC4wfSwiSXNWaXNpYmxlIjp0cnVlLCJXaWR0aCI6MC4wLCJIZWlnaHQiOjAuMCwiQm9yZGVyU3R5bGUiOm51bGwsIlBhcmVudFN0eWxlIjpudWxsfX1dLCJJZCI6ImZlMTAyNTcwLTMzMTUtNDkxZC05NDE2LWMxMGJhNzJjMTQ4ZSIsIkluZGV4Ijo1LCJIZWFkZXJUZXh0IjoiVGVycmFjZSIsIlN0eWxlIjp7IiRpZCI6IjE2NjUiLCJIZWFkZXJTdHlsZSI6eyIkaWQiOiIxNjY2IiwiVGV4dElzVmVydGljYWwiOmZhbHNlLCJUZXh0U3R5bGUiOnsiJGlkIjoiMTY2NyIsIkZvbnRTZXR0aW5ncyI6eyIkaWQiOiIxNjY4IiwiRm9udFNpemUiOjEyLCJGb250TmFtZSI6IkNhbGlicmkiLCJJc0JvbGQiOmZhbHNlLCJJc0l0YWxpYyI6ZmFsc2UsIklzVW5kZXJsaW5lZCI6ZmFsc2UsIlBhcmVudFN0eWxlIjpudWxsfSwiQXV0b1NpemUiOjIsIkZvcmVncm91bmQiOnsiJGlkIjoiMTY2OSIsIkNvbG9yIjp7IiRpZCI6IjE2NzAiLCJBIjoyNTUsIlIiOjI1NSwiRyI6MjU1LCJCIjoyNTV9fSwiTWF4V2lkdGgiOjU4LjQ5MzMzMzMzMzMzMzMzOSwiTWF4SGVpZ2h0IjowLjAsIlNtYXJ0Rm9yZWdyb3VuZElzQWN0aXZlIjpmYWxzZSwiSG9yaXpvbnRhbEFsaWdubWVudCI6MCwiVmVydGljYWxBbGlnbm1lbnQiOjAsIlNtYXJ0Rm9yZWdyb3VuZCI6bnVsbCwiQmFja2dyb3VuZEZpbGxUeXBlIjowLCJNYXJnaW4iOnsiJGlkIjoiMTY3MSIsIlRvcCI6MC4wLCJMZWZ0IjowLjAsIlJpZ2h0IjowLjAsIkJvdHRvbSI6MC4wfSwiUGFkZGluZyI6eyIkaWQiOiIxNjcyIiwiVG9wIjowLjAsIkxlZnQiOjAuMCwiUmlnaHQiOjAuMCwiQm90dG9tIjowLjB9LCJCYWNrZ3JvdW5kIjpudWxsLCJJc1Zpc2libGUiOnRydWUsIldpZHRoIjowLjAsIkhlaWdodCI6MC4wLCJCb3JkZXJTdHlsZSI6bnVsbCwiUGFyZW50U3R5bGUiOm51bGx9LCJSZWN0YW5nbGVTdHlsZSI6eyIkaWQiOiIxNjczIiwiTWFyZ2luIjp7IiRpZCI6IjE2NzQiLCJUb3AiOjAuMCwiTGVmdCI6MC4wLCJSaWdodCI6MC4wLCJCb3R0b20iOjAuMH0sIlBhZGRpbmciOnsiJGlkIjoiMTY3NSIsIlRvcCI6MC4wLCJMZWZ0IjowLjAsIlJpZ2h0IjowLjAsIkJvdHRvbSI6MC4wfSwiQmFja2dyb3VuZCI6eyIkcmVmIjoiMTYwIn0sIklzVmlzaWJsZSI6dHJ1ZSwiV2lkdGgiOjAuMCwiSGVpZ2h0IjowLjAsIkJvcmRlclN0eWxlIjp7IiRpZCI6IjE2NzYiLCJMaW5lQ29sb3IiOnsiJGlkIjoiMTY3NyIsIiR0eXBlIjoiTkxSRS5Db21tb24uRG9tLlNvbGlkQ29sb3JCcnVzaCwgTkxSRS5Db21tb24iLCJDb2xvciI6eyIkaWQiOiIxNjc4IiwiQSI6MjU1LCJSIjozNywiRyI6NTcsIkIiOjIzfX0sIkxpbmVXZWlnaHQiOjAuMCwiTGluZVR5cGUiOjAsIlBhcmVudFN0eWxlIjpudWxsfSwiUGFyZW50U3R5bGUiOm51bGx9LCJNYXJnaW4iOnsiJGlkIjoiMTY3OSIsIlRvcCI6MC4wLCJMZWZ0IjowLjAsIlJpZ2h0IjowLjAsIkJvdHRvbSI6MC4wfSwiUGFkZGluZyI6eyIkaWQiOiIxNjgwIiwiVG9wIjowLjAsIkxlZnQiOjAuMCwiUmlnaHQiOjAuMCwiQm90dG9tIjowLjB9LCJCYWNrZ3JvdW5kIjpudWxsLCJJc1Zpc2libGUiOnRydWUsIldpZHRoIjowLjAsIkhlaWdodCI6MC4wLCJCb3JkZXJTdHlsZSI6bnVsbCwiUGFyZW50U3R5bGUiOm51bGx9LCJCYWNrZ3JvdW5kU3R5bGUiOnsiJGlkIjoiMTY4MSIsIk1hcmdpbiI6eyIkaWQiOiIxNjgyIiwiVG9wIjowLjAsIkxlZnQiOjAuMCwiUmlnaHQiOjAuMCwiQm90dG9tIjowLjB9LCJQYWRkaW5nIjp7IiRpZCI6IjE2ODMiLCJUb3AiOjAuMCwiTGVmdCI6MC4wLCJSaWdodCI6MC4wLCJCb3R0b20iOjAuMH0sIkJhY2tncm91bmQiOnsiJGlkIjoiMTY4NCIsIkNvbG9yIjp7IiRpZCI6IjE2ODUiLCJBIjo1MSwiUiI6MjAxLCJHIjoyMDEsIkIiOjIwMX19LCJJc1Zpc2libGUiOnRydWUsIldpZHRoIjowLjAsIkhlaWdodCI6MC4wLCJCb3JkZXJTdHlsZSI6eyIkaWQiOiIxNjg2IiwiTGluZUNvbG9yIjp7IiRpZCI6IjE2ODciLCIkdHlwZSI6Ik5MUkUuQ29tbW9uLkRvbS5Tb2xpZENvbG9yQnJ1c2gsIE5MUkUuQ29tbW9uIiwiQ29sb3IiOnsiJGlkIjoiMTY4OCIsIkEiOjI1NSwiUiI6MzcsIkciOjU3LCJCIjoyM319LCJMaW5lV2VpZ2h0IjowLjAsIkxpbmVUeXBlIjowLCJQYXJlbnRTdHlsZSI6bnVsbH0sIlBhcmVudFN0eWxlIjpudWxsfSwiSXNBYm92ZVRpbWViYW5kIjpmYWxzZSwiTWFyZ2luIjp7IiRpZCI6IjE2ODkiLCJUb3AiOjAuMCwiTGVmdCI6MC4wLCJSaWdodCI6MC4wLCJCb3R0b20iOjAuMH0sIlBhZGRpbmciOnsiJGlkIjoiMTY5MCIsIlRvcCI6MC4wLCJMZWZ0IjowLjAsIlJpZ2h0IjowLjAsIkJvdHRvbSI6MC4wfSwiSXNWaXNpYmxlIjp0cnVlLCJXaWR0aCI6MC4wLCJIZWlnaHQiOjAuMCwiQm9yZGVyU3R5bGUiOnsiJGlkIjoiMTY5MSIsIkxpbmVDb2xvciI6bnVsbCwiTGluZVdlaWdodCI6MC4wLCJMaW5lVHlwZSI6MCwiUGFyZW50U3R5bGUiOm51bGx9LCJQYXJlbnRTdHlsZSI6bnVsbH19XSwiQ3VsdHVyZUluZm9OYW1lIjoiZW4tVVMiLCJTdHlsZU5hbWUiOm51bGwsIlZlcnNpb24iOnsiJGlkIjoiMTY5MiIsIlZlcnNpb24iOiIzLjcuMyIsIk9yaWdpbmFsQXNzZW1ibHlWZXJzaW9uIjoiNy4wMC4wMS4wMCIsIkVkaXRpb24iOm51bGwsIkxhc3RTYXZlZEVkaXRpb24iOjMsIklzUGx1c0VkaXRpb24iOmZhbHNlLCJJc1Byb0VkaXRpb24iOmZhbHNlfSwiRWZmZWN0IjowLCJTdHlsZSI6eyIkaWQiOiIxNjkzIiwiRGVmYXVsdERlcGVuZGVuY3lTdHlsZSI6eyIkaWQiOiIxNjk0IiwiTGluZVN0eWxlIjp7IiRpZCI6IjE2OTUiLCJMaW5lQ29sb3IiOnsiJGlkIjoiMTY5NiIsIiR0eXBlIjoiTkxSRS5Db21tb24uRG9tLlNvbGlkQ29sb3JCcnVzaCwgTkxSRS5Db21tb24iLCJDb2xvciI6eyIkaWQiOiIxNjk3IiwiQSI6MjU1LCJSIjowLCJHIjowLCJCIjowfX0sIkxpbmVXZWlnaHQiOjEuMCwiTGluZVR5cGUiOjAsIlBhcmVudFN0eWxlIjpudWxsfSwiRW5kQXJyb3doZWFkTGluZVN0eWxlIjp7IiRpZCI6IjE2OTgiLCJLaW5kIjoxLCJXaWR0aCI6MSwiTGVuZ3RoIjowLCJQYXJlbnRTdHlsZSI6bnVsbH0sIkJyaW5nVG9Gcm9udCI6dHJ1ZSwiRWxib3dSYWRpdXMiOjAuMCwiTWFyZ2luIjp7IiRpZCI6IjE2OTkiLCJUb3AiOjAuMCwiTGVmdCI6MC4wLCJSaWdodCI6MC4wLCJCb3R0b20iOjAuMH0sIlBhZGRpbmciOnsiJGlkIjoiMTcwMCIsIlRvcCI6MC4wLCJMZWZ0IjowLjAsIlJpZ2h0IjowLjAsIkJvdHRvbSI6MC4wfSwiQmFja2dyb3VuZCI6bnVsbCwiSXNWaXNpYmxlIjp0cnVlLCJXaWR0aCI6MC4wLCJIZWlnaHQiOjAuMCwiQm9yZGVyU3R5bGUiOm51bGwsIlBhcmVudFN0eWxlIjpudWxsfSwiQ3JpdGljYWxQYXRoU3R5bGUiOnsiJGlkIjoiMTcwMSIsIkNyaXRpY2FsUGF0aFN0eWxlT3B0aW9ucyI6MTEsIkxpbmVTdHlsZSI6eyIkaWQiOiIxNzAyIiwiTGluZUNvbG9yIjp7IiRpZCI6IjE3MDMiLCIkdHlwZSI6Ik5MUkUuQ29tbW9uLkRvbS5Tb2xpZENvbG9yQnJ1c2gsIE5MUkUuQ29tbW9uIiwiQ29sb3IiOnsiJGlkIjoiMTcwNCIsIkEiOjI1NSwiUiI6MjIyLCJHIjo1MCwiQiI6NTB9fSwiTGluZVdlaWdodCI6MS4wLCJMaW5lVHlwZSI6MCwiUGFyZW50U3R5bGUiOm51bGx9LCJUaXRsZUZvcmVncm91bmQiOnsiJGlkIjoiMTcwNSIsIkNvbG9yIjp7IiRpZCI6IjE3MDYiLCJBIjoyNTUsIlIiOjE3NiwiRyI6MTksIkIiOjI1fX0sIlNoYXBlc0JhY2tncm91bmQiOnsiJGlkIjoiMTcwNyIsIkNvbG9yIjp7IiRpZCI6IjE3MDgiLCJBIjoyNTUsIlIiOjI1MywiRyI6MjAzLCJCIjoyMDh9fSwiU2hhcGVzQm9yZGVyU3R5bGUiOnsiJGlkIjoiMTcwOSIsIkxpbmVDb2xvciI6eyIkaWQiOiIxNzEwIiwiJHR5cGUiOiJOTFJFLkNvbW1vbi5Eb20uU29saWRDb2xvckJydXNoLCBOTFJFLkNvbW1vbiIsIkNvbG9yIjp7IiRpZCI6IjE3MTEiLCJBIjoyNTUsIlIiOjIyMiwiRyI6NTAsIkIiOjUwfX0sIkxpbmVXZWlnaHQiOjEuNSwiTGluZVR5cGUiOjAsIlBhcmVudFN0eWxlIjpudWxsfSwiTWFyZ2luIjp7IiRpZCI6IjE3MTIiLCJUb3AiOjAuMCwiTGVmdCI6MC4wLCJSaWdodCI6MC4wLCJCb3R0b20iOjAuMH0sIlBhZGRpbmciOnsiJGlkIjoiMTcxMyIsIlRvcCI6MC4wLCJMZWZ0IjowLjAsIlJpZ2h0IjowLjAsIkJvdHRvbSI6MC4wfSwiQmFja2dyb3VuZCI6bnVsbCwiSXNWaXNpYmxlIjp0cnVlLCJXaWR0aCI6MC4wLCJIZWlnaHQiOjAuMCwiQm9yZGVyU3R5bGUiOm51bGwsIlBhcmVudFN0eWxlIjpudWxsfSwiVGltZWJhbmRTdHlsZSI6eyIkaWQiOiIxNzE0IiwiU2NhbGVNYXJraW5nIjowLCJTaGFwZSI6MCwiU2hhcGVTdHlsZSI6eyIkaWQiOiIxNzE1IiwiTWFyZ2luIjp7IiRpZCI6IjE3MTYiLCJUb3AiOjAuMCwiTGVmdCI6MTIuMCwiUmlnaHQiOjEyLjAsIkJvdHRvbSI6MC4wfSwiUGFkZGluZyI6eyIkaWQiOiIxNzE3IiwiVG9wIjo1LjAsIkxlZnQiOjAuMCwiUmlnaHQiOjAuMCwiQm90dG9tIjo1LjB9LCJCYWNrZ3JvdW5kIjp7IiRpZCI6IjE3MTgiLCJDb2xvciI6eyIkaWQiOiIxNzE5IiwiQSI6MjU1LCJSIjo2OCwiRyI6ODQsIkIiOjEwNn19LCJJc1Zpc2libGUiOnRydWUsIldpZHRoIjo4NTguMCwiSGVpZ2h0IjozMC4wLCJCb3JkZXJTdHlsZSI6eyIkaWQiOiIxNzIwIiwiTGluZUNvbG9yIjp7IiRpZCI6IjE3MjEiLCIkdHlwZSI6Ik5MUkUuQ29tbW9uLkRvbS5Tb2xpZENvbG9yQnJ1c2gsIE5MUkUuQ29tbW9uIiwiQ29sb3IiOnsiJGlkIjoiMTcyMiIsIkEiOjI1NSwiUiI6MjU1LCJHIjowLCJCIjowfX0sIkxpbmVXZWlnaHQiOjAuMCwiTGluZVR5cGUiOjAsIlBhcmVudFN0eWxlIjpudWxsfSwiUGFyZW50U3R5bGUiOm51bGx9LCJNaWRkbGVUaWVyU2hhcGVTdHlsZSI6eyIkaWQiOiIxNzIzIiwiTWFyZ2luIjp7IiRpZCI6IjE3MjQiLCJUb3AiOjAuMCwiTGVmdCI6MTIuMCwiUmlnaHQiOjEyLjAsIkJvdHRvbSI6MC4wfSwiUGFkZGluZyI6eyIkaWQiOiIxNzI1IiwiVG9wIjo1LjAsIkxlZnQiOjAuMCwiUmlnaHQiOjAuMCwiQm90dG9tIjo1LjB9LCJCYWNrZ3JvdW5kIjp7IiRpZCI6IjE3MjYiLCJDb2xvciI6eyIkaWQiOiIxNzI3IiwiQSI6MjU1LCJSIjo2OCwiRyI6ODQsIkIiOjEwNn19LCJJc1Zpc2libGUiOnRydWUsIldpZHRoIjo4NTguMCwiSGVpZ2h0IjozMC4wLCJCb3JkZXJTdHlsZSI6eyIkaWQiOiIxNzI4IiwiTGluZUNvbG9yIjp7IiRpZCI6IjE3MjkiLCIkdHlwZSI6Ik5MUkUuQ29tbW9uLkRvbS5Tb2xpZENvbG9yQnJ1c2gsIE5MUkUuQ29tbW9uIiwiQ29sb3IiOnsiJGlkIjoiMTczMCIsIkEiOjI1NSwiUiI6MjU1LCJHIjowLCJCIjowfX0sIkxpbmVXZWlnaHQiOjAuMCwiTGluZVR5cGUiOjAsIlBhcmVudFN0eWxlIjpudWxsfSwiUGFyZW50U3R5bGUiOm51bGx9LCJCb3R0b21UaWVyU2hhcGVTdHlsZSI6eyIkaWQiOiIxNzMxIiwiTWFyZ2luIjp7IiRpZCI6IjE3MzIiLCJUb3AiOjAuMCwiTGVmdCI6MTIuMCwiUmlnaHQiOjEyLjAsIkJvdHRvbSI6MC4wfSwiUGFkZGluZyI6eyIkaWQiOiIxNzMzIiwiVG9wIjo1LjAsIkxlZnQiOjAuMCwiUmlnaHQiOjAuMCwiQm90dG9tIjo1LjB9LCJCYWNrZ3JvdW5kIjp7IiRpZCI6IjE3MzQiLCJDb2xvciI6eyIkaWQiOiIxNzM1IiwiQSI6MjU1LCJSIjo2OCwiRyI6ODQsIkIiOjEwNn19LCJJc1Zpc2libGUiOnRydWUsIldpZHRoIjo4NTguMCwiSGVpZ2h0IjozMC4wLCJCb3JkZXJTdHlsZSI6eyIkaWQiOiIxNzM2IiwiTGluZUNvbG9yIjp7IiRpZCI6IjE3MzciLCIkdHlwZSI6Ik5MUkUuQ29tbW9uLkRvbS5Tb2xpZENvbG9yQnJ1c2gsIE5MUkUuQ29tbW9uIiwiQ29sb3IiOnsiJGlkIjoiMTczOCIsIkEiOjI1NSwiUiI6MjU1LCJHIjowLCJCIjowfX0sIkxpbmVXZWlnaHQiOjAuMCwiTGluZVR5cGUiOjAsIlBhcmVudFN0eWxlIjpudWxsfSwiUGFyZW50U3R5bGUiOm51bGx9LCJSaWdodEVuZENhcHNTdHlsZSI6eyIkaWQiOiIxNzM5IiwiRm9udFNldHRpbmdzIjp7IiRpZCI6IjE3NDAiLCJGb250U2l6ZSI6MTgsIkZvbnROYW1lIjoiQ2FsaWJyaSIsIklzQm9sZCI6dHJ1ZSwiSXNJdGFsaWMiOmZhbHNlLCJJc1VuZGVybGluZWQiOmZhbHNlLCJQYXJlbnRTdHlsZSI6bnVsbH0sIkF1dG9TaXplIjowLCJGb3JlZ3JvdW5kIjp7IiRpZCI6IjE3NDEiLCJDb2xvciI6eyIkaWQiOiIxNzQ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zQzIiwiVG9wIjowLjAsIkxlZnQiOjAuMCwiUmlnaHQiOjI1LjAsIkJvdHRvbSI6MC4wfSwiUGFkZGluZyI6eyIkaWQiOiIxNzQ0IiwiVG9wIjowLjAsIkxlZnQiOjAuMCwiUmlnaHQiOjAuMCwiQm90dG9tIjowLjB9LCJCYWNrZ3JvdW5kIjp7IiRpZCI6IjE3NDUiLCJDb2xvciI6eyIkaWQiOiIxNzQ2IiwiQSI6ODksIlIiOjAsIkciOjAsIkIiOjB9fSwiSXNWaXNpYmxlIjpmYWxzZSwiV2lkdGgiOjAuMCwiSGVpZ2h0IjowLjAsIkJvcmRlclN0eWxlIjpudWxsLCJQYXJlbnRTdHlsZSI6bnVsbH0sIkxlZnRFbmRDYXBzU3R5bGUiOnsiJGlkIjoiMTc0NyIsIkZvbnRTZXR0aW5ncyI6eyIkaWQiOiIxNzQ4IiwiRm9udFNpemUiOjE4LCJGb250TmFtZSI6IkNhbGlicmkiLCJJc0JvbGQiOnRydWUsIklzSXRhbGljIjpmYWxzZSwiSXNVbmRlcmxpbmVkIjpmYWxzZSwiUGFyZW50U3R5bGUiOm51bGx9LCJBdXRvU2l6ZSI6MCwiRm9yZWdyb3VuZCI6eyIkaWQiOiIxNzQ5IiwiQ29sb3IiOnsiJGlkIjoiMTc1MCIsIkEiOjI1NSwiUiI6MTY2LCJHIjoxODMsIkIiOjM5fX0sIk1heFdpZHRoIjoiSW5maW5pdHkiLCJNYXhIZWlnaHQiOiJJbmZpbml0eSIsIlNtYXJ0Rm9yZWdyb3VuZElzQWN0aXZlIjpmYWxzZSwiSG9yaXpvbnRhbEFsaWdubWVudCI6MCwiVmVydGljYWxBbGlnbm1lbnQiOjAsIlNtYXJ0Rm9yZWdyb3VuZCI6bnVsbCwiQmFja2dyb3VuZEZpbGxUeXBlIjowLCJNYXJnaW4iOnsiJGlkIjoiMTc1MSIsIlRvcCI6MC4wLCJMZWZ0IjoyNS4wLCJSaWdodCI6MC4wLCJCb3R0b20iOjAuMH0sIlBhZGRpbmciOnsiJGlkIjoiMTc1MiIsIlRvcCI6MC4wLCJMZWZ0IjowLjAsIlJpZ2h0IjowLjAsIkJvdHRvbSI6MC4wfSwiQmFja2dyb3VuZCI6eyIkaWQiOiIxNzUzIiwiQ29sb3IiOnsiJGlkIjoiMTc1NCIsIkEiOjg5LCJSIjowLCJHIjowLCJCIjowfX0sIklzVmlzaWJsZSI6ZmFsc2UsIldpZHRoIjowLjAsIkhlaWdodCI6MC4wLCJCb3JkZXJTdHlsZSI6bnVsbCwiUGFyZW50U3R5bGUiOm51bGx9LCJUb2RheVRleHRTdHlsZSI6eyIkaWQiOiIxNzU1IiwiRm9udFNldHRpbmdzIjp7IiRpZCI6IjE3NTYiLCJGb250U2l6ZSI6MTIsIkZvbnROYW1lIjoiQ2FsaWJyaSIsIklzQm9sZCI6ZmFsc2UsIklzSXRhbGljIjpmYWxzZSwiSXNVbmRlcmxpbmVkIjpmYWxzZSwiUGFyZW50U3R5bGUiOm51bGx9LCJBdXRvU2l6ZSI6MCwiRm9yZWdyb3VuZCI6eyIkaWQiOiIxNzU3IiwiQ29sb3IiOnsiJGlkIjoiMTc1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U5IiwiVG9wIjowLjAsIkxlZnQiOjAuMCwiUmlnaHQiOjAuMCwiQm90dG9tIjowLjB9LCJQYWRkaW5nIjp7IiRpZCI6IjE3NjAiLCJUb3AiOjAuMCwiTGVmdCI6MC4wLCJSaWdodCI6MC4wLCJCb3R0b20iOjAuMH0sIkJhY2tncm91bmQiOnsiJGlkIjoiMTc2MSIsIkNvbG9yIjp7IiRpZCI6IjE3NjIiLCJBIjo4OSwiUiI6MCwiRyI6MCwiQiI6MH19LCJJc1Zpc2libGUiOmZhbHNlLCJXaWR0aCI6MC4wLCJIZWlnaHQiOjAuMCwiQm9yZGVyU3R5bGUiOm51bGwsIlBhcmVudFN0eWxlIjpudWxsfSwiVG9kYXlNYXJrZXJTdHlsZSI6eyIkaWQiOiIxNzYzIiwiTWFyZ2luIjp7IiRpZCI6IjE3NjQiLCJUb3AiOjAuMCwiTGVmdCI6MC4wLCJSaWdodCI6MC4wLCJCb3R0b20iOjAuMH0sIlBhZGRpbmciOnsiJGlkIjoiMTc2NSIsIlRvcCI6MC4wLCJMZWZ0IjowLjAsIlJpZ2h0IjowLjAsIkJvdHRvbSI6MC4wfSwiQmFja2dyb3VuZCI6eyIkaWQiOiIxNzY2IiwiQ29sb3IiOnsiJGlkIjoiMTc2NyIsIkEiOjI1NSwiUiI6MjU1LCJHIjowLCJCIjowfX0sIklzVmlzaWJsZSI6dHJ1ZSwiV2lkdGgiOjAuMCwiSGVpZ2h0IjowLjAsIkJvcmRlclN0eWxlIjpudWxsLCJQYXJlbnRTdHlsZSI6bnVsbH0sIlNjYWxlU3R5bGUiOnsiJGlkIjoiMTc2OCIsIlNoYXBlIjowLCJTaG93U2VnbWVudFNlcGFyYXRvcnMiOnRydWUsIlNlZ21lbnRTZXBhcmF0b3JPcGFjaXR5IjozMCwiSGFzQmVlblZpc2libGVCZWZvcmUiOnRydWUsIkZvbnRTZXR0aW5ncyI6eyIkaWQiOiIxNzY5IiwiRm9udFNpemUiOjEwLCJGb250TmFtZSI6IkNhbGlicmkiLCJJc0JvbGQiOmZhbHNlLCJJc0l0YWxpYyI6ZmFsc2UsIklzVW5kZXJsaW5lZCI6ZmFsc2UsIlBhcmVudFN0eWxlIjpudWxsfSwiQXV0b1NpemUiOjAsIkZvcmVncm91bmQiOnsiJGlkIjoiMTc3MCIsIkNvbG9yIjp7IiRpZCI6IjE3NzE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c3MiIsIlRvcCI6MC4wLCJMZWZ0Ijo1LjAsIlJpZ2h0IjowLjAsIkJvdHRvbSI6MC4wfSwiUGFkZGluZyI6eyIkaWQiOiIxNzczIiwiVG9wIjowLjAsIkxlZnQiOjAuMCwiUmlnaHQiOjAuMCwiQm90dG9tIjowLjB9LCJCYWNrZ3JvdW5kIjp7IiRpZCI6IjE3NzQiLCJDb2xvciI6eyIkaWQiOiIxNzc1IiwiQSI6ODksIlIiOjAsIkciOjAsIkIiOjB9fSwiSXNWaXNpYmxlIjp0cnVlLCJXaWR0aCI6MC4wLCJIZWlnaHQiOjAuMCwiQm9yZGVyU3R5bGUiOm51bGwsIlBhcmVudFN0eWxlIjpudWxsfSwiU2luZ2xlU2NhbGVTaGFwZVN0eWxlIjp7IiRpZCI6IjE3NzYiLCJTaGFwZSI6MCwiSGVpZ2h0IjozMC4wfSwiTWlkZGxlVGllclNjYWxlU3R5bGUiOnsiJGlkIjoiMTc3NyIsIlNoYXBlIjowLCJTaG93U2VnbWVudFNlcGFyYXRvcnMiOnRydWUsIlNlZ21lbnRTZXBhcmF0b3JPcGFjaXR5IjozMCwiSGFzQmVlblZpc2libGVCZWZvcmUiOmZhbHNlLCJGb250U2V0dGluZ3MiOnsiJGlkIjoiMTc3OCIsIkZvbnRTaXplIjoxMCwiRm9udE5hbWUiOiJDYWxpYnJpIiwiSXNCb2xkIjpmYWxzZSwiSXNJdGFsaWMiOmZhbHNlLCJJc1VuZGVybGluZWQiOmZhbHNlLCJQYXJlbnRTdHlsZSI6bnVsbH0sIkF1dG9TaXplIjowLCJGb3JlZ3JvdW5kIjp7IiRpZCI6IjE3NzkiLCJDb2xvciI6eyIkaWQiOiIxNzg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3ODEiLCJUb3AiOjAuMCwiTGVmdCI6NS4wLCJSaWdodCI6MC4wLCJCb3R0b20iOjAuMH0sIlBhZGRpbmciOnsiJGlkIjoiMTc4MiIsIlRvcCI6MC4wLCJMZWZ0IjowLjAsIlJpZ2h0IjowLjAsIkJvdHRvbSI6MC4wfSwiQmFja2dyb3VuZCI6eyIkaWQiOiIxNzgzIiwiQ29sb3IiOnsiJGlkIjoiMTc4NCIsIkEiOjg5LCJSIjowLCJHIjowLCJCIjowfX0sIklzVmlzaWJsZSI6ZmFsc2UsIldpZHRoIjowLjAsIkhlaWdodCI6MC4wLCJCb3JkZXJTdHlsZSI6bnVsbCwiUGFyZW50U3R5bGUiOm51bGx9LCJCb3R0b21UaWVyU2NhbGVTdHlsZSI6eyIkaWQiOiIxNzg1IiwiU2hhcGUiOjAsIlNob3dTZWdtZW50U2VwYXJhdG9ycyI6dHJ1ZSwiU2VnbWVudFNlcGFyYXRvck9wYWNpdHkiOjMwLCJIYXNCZWVuVmlzaWJsZUJlZm9yZSI6ZmFsc2UsIkZvbnRTZXR0aW5ncyI6eyIkaWQiOiIxNzg2IiwiRm9udFNpemUiOjEwLCJGb250TmFtZSI6IkNhbGlicmkiLCJJc0JvbGQiOmZhbHNlLCJJc0l0YWxpYyI6ZmFsc2UsIklzVW5kZXJsaW5lZCI6ZmFsc2UsIlBhcmVudFN0eWxlIjpudWxsfSwiQXV0b1NpemUiOjAsIkZvcmVncm91bmQiOnsiJGlkIjoiMTc4NyIsIkNvbG9yIjp7IiRpZCI6IjE3OD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c4OSIsIlRvcCI6MC4wLCJMZWZ0Ijo1LjAsIlJpZ2h0IjowLjAsIkJvdHRvbSI6MC4wfSwiUGFkZGluZyI6eyIkaWQiOiIxNzkwIiwiVG9wIjowLjAsIkxlZnQiOjAuMCwiUmlnaHQiOjAuMCwiQm90dG9tIjowLjB9LCJCYWNrZ3JvdW5kIjp7IiRpZCI6IjE3OTEiLCJDb2xvciI6eyIkaWQiOiIxNzkyIiwiQSI6ODksIlIiOjAsIkciOjAsIkIiOjB9fSwiSXNWaXNpYmxlIjpmYWxzZSwiV2lkdGgiOjAuMCwiSGVpZ2h0IjowLjAsIkJvcmRlclN0eWxlIjpudWxsLCJQYXJlbnRTdHlsZSI6bnVsbH0sIkVsYXBzZWRUaW1lQmFja2dyb3VuZCI6eyIkaWQiOiIxNzkzIiwiQ29sb3IiOnsiJGlkIjoiMTc5NCIsIkEiOjc3LCJSIjowLCJHIjowLCJCIjowfX0sIkFwcGVuZFllYXJPblllYXJDaGFuZ2UiOnRydWUsIkVsYXBzZWRUaW1lRm9ybWF0IjowLCJUb2RheU1hcmtlclBvc2l0aW9uIjowLCJRdWlja1Bvc2l0aW9uIjozLCJBYnNvbHV0ZVBvc2l0aW9uIjozOS41NTc4OTU3LCJNYXJnaW4iOnsiJGlkIjoiMTc5NSIsIlRvcCI6MC4wLCJMZWZ0IjoxMC4wLCJSaWdodCI6MTAuMCwiQm90dG9tIjowLjB9LCJQYWRkaW5nIjp7IiRpZCI6IjE3OTYiLCJUb3AiOjAuMCwiTGVmdCI6MC4wLCJSaWdodCI6MC4wLCJCb3R0b20iOjAuMH0sIkJhY2tncm91bmQiOnsiJGlkIjoiMTc5NyIsIkNvbG9yIjp7IiRpZCI6IjE3OTgiLCJBIjoyNTUsIlIiOjMxLCJHIjo3MywiQiI6MTI1fX0sIklzVmlzaWJsZSI6dHJ1ZSwiV2lkdGgiOjAuMCwiSGVpZ2h0IjowLjAsIkJvcmRlclN0eWxlIjpudWxsLCJQYXJlbnRTdHlsZSI6bnVsbH0sIkRlZmF1bHRNaWxlc3RvbmVTdHlsZSI6eyIkaWQiOiIxNzk5IiwiU2hhcGUiOjAsIkNvbm5lY3Rvck1hcmdpbiI6eyIkaWQiOiIxODAwIiwiVG9wIjowLjAsIkxlZnQiOjIuMCwiUmlnaHQiOjIuMCwiQm90dG9tIjowLjB9LCJDb25uZWN0b3JTdHlsZSI6eyIkaWQiOiIxODAxIiwiTGluZUNvbG9yIjp7IiRpZCI6IjE4MDIiLCIkdHlwZSI6Ik5MUkUuQ29tbW9uLkRvbS5Tb2xpZENvbG9yQnJ1c2gsIE5MUkUuQ29tbW9uIiwiQ29sb3IiOnsiJGlkIjoiMTgwMyIsIkEiOjI1NSwiUiI6MzEsIkciOjczLCJCIjoxMjZ9fSwiTGluZVdlaWdodCI6MS4wLCJMaW5lVHlwZSI6MCwiUGFyZW50U3R5bGUiOm51bGx9LCJJc0JlbG93VGltZWJhbmQiOmZhbHNlLCJQb3NpdGlvbk9uVGFzayI6MCwiSGlkZURhdGUiOmZhbHNlLCJTaGFwZVNpemUiOjEsIlNwYWNpbmciOjEuMCwiUGFkZGluZyI6eyIkaWQiOiIxODA0IiwiVG9wIjo3LjAsIkxlZnQiOjMuMCwiUmlnaHQiOjAuMCwiQm90dG9tIjoyLjB9LCJTaGFwZVN0eWxlIjp7IiRpZCI6IjE4MDUiLCJNYXJnaW4iOnsiJHJlZiI6Ijc2OSJ9LCJQYWRkaW5nIjp7IiRyZWYiOiI3NzAifSwiQmFja2dyb3VuZCI6eyIkaWQiOiIxODA2IiwiQ29sb3IiOnsiJGlkIjoiMTgwNyIsIkEiOjI1NSwiUiI6MCwiRyI6MTE0LCJCIjoxODh9fSwiSXNWaXNpYmxlIjp0cnVlLCJXaWR0aCI6MTguMCwiSGVpZ2h0IjoyMC4wLCJCb3JkZXJTdHlsZSI6eyIkaWQiOiIxODA4IiwiTGluZUNvbG9yIjp7IiRpZCI6IjE4MDkiLCIkdHlwZSI6Ik5MUkUuQ29tbW9uLkRvbS5Tb2xpZENvbG9yQnJ1c2gsIE5MUkUuQ29tbW9uIiwiQ29sb3IiOnsiJGlkIjoiMTgxMCIsIkEiOjI1NSwiUiI6MjU1LCJHIjowLCJCIjowfX0sIkxpbmVXZWlnaHQiOjAuMCwiTGluZVR5cGUiOjAsIlBhcmVudFN0eWxlIjpudWxsfSwiUGFyZW50U3R5bGUiOm51bGx9LCJUaXRsZVN0eWxlIjp7IiRpZCI6IjE4MTEiLCJGb250U2V0dGluZ3MiOnsiJGlkIjoiMTgxMiIsIkZvbnRTaXplIjoxMCwiRm9udE5hbWUiOiJDYWxpYnJpIiwiSXNCb2xkIjp0cnVlLCJJc0l0YWxpYyI6ZmFsc2UsIklzVW5kZXJsaW5lZCI6ZmFsc2UsIlBhcmVudFN0eWxlIjpudWxsfSwiQXV0b1NpemUiOjAsIkZvcmVncm91bmQiOnsiJGlkIjoiMTgxMyIsIkNvbG9yIjp7IiRpZCI6IjE4M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c4MCJ9LCJQYWRkaW5nIjp7IiRyZWYiOiI3ODEifSwiQmFja2dyb3VuZCI6eyIkaWQiOiIxODE1IiwiQ29sb3IiOnsiJGlkIjoiMTgxNiIsIkEiOjg5LCJSIjowLCJHIjowLCJCIjowfX0sIklzVmlzaWJsZSI6dHJ1ZSwiV2lkdGgiOjAuMCwiSGVpZ2h0IjowLjAsIkJvcmRlclN0eWxlIjpudWxsLCJQYXJlbnRTdHlsZSI6bnVsbH0sIkRhdGVTdHlsZSI6eyIkaWQiOiIxODE3IiwiRm9udFNldHRpbmdzIjp7IiRpZCI6IjE4MTgiLCJGb250U2l6ZSI6OSwiRm9udE5hbWUiOiJDYWxpYnJpIiwiSXNCb2xkIjpmYWxzZSwiSXNJdGFsaWMiOmZhbHNlLCJJc1VuZGVybGluZWQiOmZhbHNlLCJQYXJlbnRTdHlsZSI6bnVsbH0sIkF1dG9TaXplIjowLCJGb3JlZ3JvdW5kIjp7IiRpZCI6IjE4MTkiLCJDb2xvciI6eyIkaWQiOiIxODI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zg4In0sIlBhZGRpbmciOnsiJHJlZiI6Ijc4OSJ9LCJCYWNrZ3JvdW5kIjp7IiRpZCI6IjE4MjEiLCJDb2xvciI6eyIkaWQiOiIxODIyIiwiQSI6ODksIlIiOjAsIkciOjAsIkIiOjB9fSwiSXNWaXNpYmxlIjp0cnVlLCJXaWR0aCI6MC4wLCJIZWlnaHQiOjAuMCwiQm9yZGVyU3R5bGUiOm51bGwsIlBhcmVudFN0eWxlIjpudWxsfSwiRGF0ZUZvcm1hdCI6eyIkaWQiOiIxODI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yNCIsIkRhdGVQYXJ0SXNWaXNpYmxlIjpmYWxzZSwiVGltZVBhcnRJc1Zpc2libGUiOmZhbHNlfX0sIldlZWtOdW1iZXJpbmciOnsiJGlkIjoiMTgyNSIsIkZvcm1hdCI6MCwiSXNWaXNpYmxlIjpmYWxzZSwiTGFzdEtub3duVmlzaWJpbGl0eVN0YXRlIjpmYWxzZX0sIklzVmlzaWJsZSI6dHJ1ZSwiUGFyZW50U3R5bGUiOm51bGx9LCJEZWZhdWx0VGFza1N0eWxlIjp7IiRpZCI6IjE4MjYiLCJTaGFwZSI6MCwiU2hhcGVUaGlja25lc3MiOjAsIkR1cmF0aW9uRm9ybWF0IjowLCJJbmNsdWRlTm9uV29ya2luZ0RheXNJbkR1cmF0aW9uIjpmYWxzZSwiUGVyY2VudGFnZUNvbXBsZXRlU3R5bGUiOnsiJGlkIjoiMTgyNyIsIkZvbnRTZXR0aW5ncyI6eyIkaWQiOiIxODI4IiwiRm9udFNpemUiOjksIkZvbnROYW1lIjoiQ2FsaWJyaSIsIklzQm9sZCI6ZmFsc2UsIklzSXRhbGljIjpmYWxzZSwiSXNVbmRlcmxpbmVkIjpmYWxzZSwiUGFyZW50U3R5bGUiOm51bGx9LCJBdXRvU2l6ZSI6MCwiRm9yZWdyb3VuZCI6eyIkaWQiOiIxODI5IiwiQ29sb3IiOnsiJGlkIjoiMTgz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ODMxIiwiVG9wIjowLjAsIkxlZnQiOjAuMCwiUmlnaHQiOjAuMCwiQm90dG9tIjowLjB9LCJQYWRkaW5nIjp7IiRpZCI6IjE4MzIiLCJUb3AiOjAuMCwiTGVmdCI6MC4wLCJSaWdodCI6MC4wLCJCb3R0b20iOjAuMH0sIkJhY2tncm91bmQiOnsiJGlkIjoiMTgzMyIsIkNvbG9yIjp7IiRpZCI6IjE4MzQiLCJBIjo4OSwiUiI6MCwiRyI6MCwiQiI6MH19LCJJc1Zpc2libGUiOnRydWUsIldpZHRoIjowLjAsIkhlaWdodCI6MC4wLCJCb3JkZXJTdHlsZSI6bnVsbCwiUGFyZW50U3R5bGUiOm51bGx9LCJEdXJhdGlvblN0eWxlIjp7IiRpZCI6IjE4MzUiLCJGb250U2V0dGluZ3MiOnsiJGlkIjoiMTgzNiIsIkZvbnRTaXplIjoxMCwiRm9udE5hbWUiOiJDYWxpYnJpIiwiSXNCb2xkIjpmYWxzZSwiSXNJdGFsaWMiOmZhbHNlLCJJc1VuZGVybGluZWQiOmZhbHNlLCJQYXJlbnRTdHlsZSI6bnVsbH0sIkF1dG9TaXplIjowLCJGb3JlZ3JvdW5kIjp7IiRpZCI6IjE4MzciLCJDb2xvciI6eyIkaWQiOiIxOD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zOSIsIlRvcCI6MC4wLCJMZWZ0IjowLjAsIlJpZ2h0IjowLjAsIkJvdHRvbSI6MC4wfSwiUGFkZGluZyI6eyIkaWQiOiIxODQwIiwiVG9wIjowLjAsIkxlZnQiOjAuMCwiUmlnaHQiOjAuMCwiQm90dG9tIjowLjB9LCJCYWNrZ3JvdW5kIjp7IiRpZCI6IjE4NDEiLCJDb2xvciI6eyIkaWQiOiIxODQyIiwiQSI6ODksIlIiOjAsIkciOjAsIkIiOjB9fSwiSXNWaXNpYmxlIjp0cnVlLCJXaWR0aCI6MC4wLCJIZWlnaHQiOjAuMCwiQm9yZGVyU3R5bGUiOm51bGwsIlBhcmVudFN0eWxlIjpudWxsfSwiSG9yaXpvbnRhbENvbm5lY3RvclN0eWxlIjp7IiRpZCI6IjE4NDMiLCJMaW5lQ29sb3IiOnsiJGlkIjoiMTg0NCIsIiR0eXBlIjoiTkxSRS5Db21tb24uRG9tLlNvbGlkQ29sb3JCcnVzaCwgTkxSRS5Db21tb24iLCJDb2xvciI6eyIkaWQiOiIxODQ1IiwiQSI6MjU1LCJSIjoyMDQsIkciOjIwNCwiQiI6MjA0fX0sIkxpbmVXZWlnaHQiOjAuMCwiTGluZVR5cGUiOjAsIlBhcmVudFN0eWxlIjpudWxsfSwiVmVydGljYWxDb25uZWN0b3JTdHlsZSI6eyIkaWQiOiIxODQ2IiwiTGluZUNvbG9yIjp7IiRpZCI6IjE4NDciLCIkdHlwZSI6Ik5MUkUuQ29tbW9uLkRvbS5Tb2xpZENvbG9yQnJ1c2gsIE5MUkUuQ29tbW9uIiwiQ29sb3IiOnsiJGlkIjoiMTg0OC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zLCJJc0JlbG93VGltZWJhbmQiOnRydWUsIlBlcmNlbnRhZ2VDb21wbGV0ZVNoYXBlT3BhY2l0eSI6MzUsIlNoYXBlU3R5bGUiOnsiJGlkIjoiMTg0OSIsIk1hcmdpbiI6eyIkaWQiOiIxODUwIiwiVG9wIjowLjAsIkxlZnQiOjQuMCwiUmlnaHQiOjQuMCwiQm90dG9tIjowLjB9LCJQYWRkaW5nIjp7IiRpZCI6IjE4NTEiLCJUb3AiOjAuMCwiTGVmdCI6MC4wLCJSaWdodCI6MC4wLCJCb3R0b20iOjAuMH0sIkJhY2tncm91bmQiOnsiJGlkIjoiMTg1MiIsIkNvbG9yIjp7IiRpZCI6IjE4NTMiLCJBIjoyNTUsIlIiOjAsIkciOjExNCwiQiI6MTg4fX0sIklzVmlzaWJsZSI6dHJ1ZSwiV2lkdGgiOjAuMCwiSGVpZ2h0IjoxMC4wLCJCb3JkZXJTdHlsZSI6eyIkaWQiOiIxODU0IiwiTGluZUNvbG9yIjp7IiRpZCI6IjE4NTUiLCIkdHlwZSI6Ik5MUkUuQ29tbW9uLkRvbS5Tb2xpZENvbG9yQnJ1c2gsIE5MUkUuQ29tbW9uIiwiQ29sb3IiOnsiJGlkIjoiMTg1NiIsIkEiOjI1NSwiUiI6MjU1LCJHIjowLCJCIjowfX0sIkxpbmVXZWlnaHQiOjAuMCwiTGluZVR5cGUiOjAsIlBhcmVudFN0eWxlIjpudWxsfSwiUGFyZW50U3R5bGUiOm51bGx9LCJUaXRsZVN0eWxlIjp7IiRpZCI6IjE4NTciLCJGb250U2V0dGluZ3MiOnsiJGlkIjoiMTg1OCIsIkZvbnRTaXplIjoxMCwiRm9udE5hbWUiOiJDYWxpYnJpIiwiSXNCb2xkIjp0cnVlLCJJc0l0YWxpYyI6ZmFsc2UsIklzVW5kZXJsaW5lZCI6ZmFsc2UsIlBhcmVudFN0eWxlIjpudWxsfSwiQXV0b1NpemUiOjAsIkZvcmVncm91bmQiOnsiJGlkIjoiMTg1OSIsIkNvbG9yIjp7IiRpZCI6IjE4Nj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g2MSIsIlRvcCI6MC4wLCJMZWZ0IjowLjAsIlJpZ2h0IjowLjAsIkJvdHRvbSI6MC4wfSwiUGFkZGluZyI6eyIkaWQiOiIxODYyIiwiVG9wIjowLjAsIkxlZnQiOjAuMCwiUmlnaHQiOjAuMCwiQm90dG9tIjowLjB9LCJCYWNrZ3JvdW5kIjp7IiRpZCI6IjE4NjMiLCJDb2xvciI6eyIkaWQiOiIxODY0IiwiQSI6ODksIlIiOjAsIkciOjAsIkIiOjB9fSwiSXNWaXNpYmxlIjp0cnVlLCJXaWR0aCI6MC4wLCJIZWlnaHQiOjAuMCwiQm9yZGVyU3R5bGUiOm51bGwsIlBhcmVudFN0eWxlIjpudWxsfSwiRGF0ZVN0eWxlIjp7IiRpZCI6IjE4NjUiLCJGb250U2V0dGluZ3MiOnsiJGlkIjoiMTg2NiIsIkZvbnRTaXplIjo5LCJGb250TmFtZSI6IkNhbGlicmkiLCJJc0JvbGQiOmZhbHNlLCJJc0l0YWxpYyI6ZmFsc2UsIklzVW5kZXJsaW5lZCI6ZmFsc2UsIlBhcmVudFN0eWxlIjpudWxsfSwiQXV0b1NpemUiOjAsIkZvcmVncm91bmQiOnsiJGlkIjoiMTg2NyIsIkNvbG9yIjp7IiRpZCI6IjE4N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NjkiLCJUb3AiOjAuMCwiTGVmdCI6MC4wLCJSaWdodCI6MC4wLCJCb3R0b20iOjAuMH0sIlBhZGRpbmciOnsiJGlkIjoiMTg3MCIsIlRvcCI6MC4wLCJMZWZ0IjowLjAsIlJpZ2h0IjowLjAsIkJvdHRvbSI6MC4wfSwiQmFja2dyb3VuZCI6eyIkaWQiOiIxODcxIiwiQ29sb3IiOnsiJGlkIjoiMTg3MiIsIkEiOjg5LCJSIjowLCJHIjowLCJCIjowfX0sIklzVmlzaWJsZSI6dHJ1ZSwiV2lkdGgiOjAuMCwiSGVpZ2h0IjowLjAsIkJvcmRlclN0eWxlIjpudWxsLCJQYXJlbnRTdHlsZSI6bnVsbH0sIkRhdGVGb3JtYXQiOnsiJGlkIjoiMTg3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NzQiLCJEYXRlUGFydElzVmlzaWJsZSI6ZmFsc2UsIlRpbWVQYXJ0SXNWaXNpYmxlIjpmYWxzZX19LCJXZWVrTnVtYmVyaW5nIjp7IiRpZCI6IjE4NzUiLCJGb3JtYXQiOjAsIklzVmlzaWJsZSI6ZmFsc2UsIkxhc3RLbm93blZpc2liaWxpdHlTdGF0ZSI6ZmFsc2V9LCJJc1Zpc2libGUiOnRydWUsIlBhcmVudFN0eWxlIjpudWxsLCJfZXhwbGljaXRseVNldCI6eyIkaWQiOiIxODc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ODc3IiwiR3JpZGxpbmVTdHlsZSI6eyIkaWQiOiIxODc4IiwiTGluZUNvbG9yIjp7IiRpZCI6IjE4NzkiLCIkdHlwZSI6Ik5MUkUuQ29tbW9uLkRvbS5Tb2xpZENvbG9yQnJ1c2gsIE5MUkUuQ29tbW9uIiwiQ29sb3IiOnsiJGlkIjoiMTg4MCIsIkEiOjM4LCJSIjo5MSwiRyI6MTU1LCJCIjoyMTN9fSwiTGluZVdlaWdodCI6MS4wLCJMaW5lVHlwZSI6MCwiUGFyZW50U3R5bGUiOm51bGx9LCJNYXJnaW4iOnsiJGlkIjoiMTg4MSIsIlRvcCI6MC4wLCJMZWZ0IjowLjAsIlJpZ2h0IjowLjAsIkJvdHRvbSI6MC4wfSwiUGFkZGluZyI6eyIkaWQiOiIxODgyIiwiVG9wIjowLjAsIkxlZnQiOjAuMCwiUmlnaHQiOjAuMCwiQm90dG9tIjowLjB9LCJCYWNrZ3JvdW5kIjpudWxsLCJJc1Zpc2libGUiOmZhbHNlLCJXaWR0aCI6MC4wLCJIZWlnaHQiOjAuMCwiQm9yZGVyU3R5bGUiOnsiJGlkIjoiMTg4MyIsIkxpbmVDb2xvciI6bnVsbCwiTGluZVdlaWdodCI6MC4wLCJMaW5lVHlwZSI6MCwiUGFyZW50U3R5bGUiOm51bGx9LCJQYXJlbnRTdHlsZSI6bnVsbH0sIkFjdGl2aXR5TGluZVBhbmVsU3R5bGUiOnsiJGlkIjoiMTg4NCIsIkFjdGl2aXR5TGluZVN0eWxlIjp7IiRpZCI6IjE4ODUiLCJMaW5lQ29sb3IiOnsiJGlkIjoiMTg4NiIsIiR0eXBlIjoiTkxSRS5Db21tb24uRG9tLlNvbGlkQ29sb3JCcnVzaCwgTkxSRS5Db21tb24iLCJDb2xvciI6eyIkaWQiOiIxODg3IiwiQSI6MzgsIlIiOjkxLCJHIjoxNTUsIkIiOjIxM319LCJMaW5lV2VpZ2h0IjoxLjAsIkxpbmVUeXBlIjowLCJQYXJlbnRTdHlsZSI6bnVsbH0sIk1hcmdpbiI6eyIkaWQiOiIxODg4IiwiVG9wIjowLjAsIkxlZnQiOjAuMCwiUmlnaHQiOjAuMCwiQm90dG9tIjowLjB9LCJQYWRkaW5nIjp7IiRpZCI6IjE4ODkiLCJUb3AiOjAuMCwiTGVmdCI6MC4wLCJSaWdodCI6MC4wLCJCb3R0b20iOjAuMH0sIkJhY2tncm91bmQiOm51bGwsIklzVmlzaWJsZSI6dHJ1ZSwiV2lkdGgiOjAuMCwiSGVpZ2h0IjowLjAsIkJvcmRlclN0eWxlIjp7IiRpZCI6IjE4OTAiLCJMaW5lQ29sb3IiOm51bGwsIkxpbmVXZWlnaHQiOjAuMCwiTGluZVR5cGUiOjAsIlBhcmVudFN0eWxlIjpudWxsfSwiUGFyZW50U3R5bGUiOm51bGx9LCJTaG93RWxhcHNlZFRpbWVHcmFkaWVudFN0eWxlIjpmYWxzZSwiVGltZWJhbmRSZXNlcnZlZExlZnRBcmVhU3R5bGUiOnsiJGlkIjoiMTg5MSIsIkFjdGl2aXR5SGVhZGVyV2lkdGgiOjAuMCwiSXNTZXQiOmZhbHNlfSwiRGVmYXVsdFN3aW1sYW5lU3R5bGUiOm51bGx9LCJTY2FsZSI6bnVsbCwiU2NhbGVWMiI6eyIkaWQiOiIxODkyIiwiU3RhcnREYXRlIjoiMDAwMS0wMS0wMVQwMDowMDowMCIsIkVuZERhdGUiOiIyMDIzLTA1LTA3VDIzOjU5OjAwIiwiQXV0b0RhdGVSYW5nZSI6dHJ1ZSwiV29ya2luZ0RheXMiOjEyNywiRmlzY2FsWWVhciI6eyIkaWQiOiIxODkzIiwiU3RhcnRNb250aCI6MSwiVXNlU3RhcnRpbmdZZWFyRm9yTnVtYmVyaW5nIjp0cnVlLCJTaG93RmlzY2FsWWVhckxhYmVsIjp0cnVlfSwiVG9kYXlNYXJrZXJUZXh0IjoiVG9kYXkiLCJBdXRvU2NhbGVUeXBlIjpmYWxzZSwiVGltZWJhbmRTY2FsZXMiOnsiJGlkIjoiMTg5NCIsIlRvcFNjYWxlTGF5ZXIiOnsiJGlkIjoiMTg5NSIsIkZvcm1hdCI6ImQiLCJUeXBlIjowfSwiTWlkZGxlU2NhbGVMYXllciI6eyIkaWQiOiIxODk2IiwiRm9ybWF0IjpudWxsLCJUeXBlIjowfSwiQm90dG9tU2NhbGVMYXllciI6eyIkaWQiOiIxODk3IiwiRm9ybWF0IjpudWxsLCJUeXBlIjowfX19LCJNaWxlc3RvbmVzIjpbXSwiVGFza3MiOltdLCJTd2ltbGFuZXMiOltdLCJNc1Byb2plY3RJdGVtc1RyZWUiOnsiJGlkIjoiMTg5OCIsIlJvb3QiOnsiSW1wb3J0SWQiOm51bGwsIklzSW1wb3J0ZWQiOmZhbHNlLCJDaGlsZHJlbiI6W119fSwiTWV0YWRhdGEiOnsiJGlkIjoiMTg5OSIsIlJlY2VudENvbG9yc0NvbGxlY3Rpb24iOiJbX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fSxcIkNyaXRpY2FsUGF0aFN0eWxlXCI6e1wiJGlkXCI6XCIxOTVcIixcIkNyaXRpY2FsUGF0aFN0eWxlT3B0aW9uc1wiOjEx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fSwiU2V0dGluZ3MiOnsiJGlkIjoiMTkwMC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5MDEiLCJVc2VUaW1lIjpmYWxzZSwiV29ya0RheVN0YXJ0IjoiMDA6MDA6MDAiLCJXb3JrRGF5RW5kIjoiMjM6NTk6MDAifSwiTGFzdFVzZWRUZW1wbGF0ZUlkIjoiYzhkZDk2MzctODljYy00ZGM5LTk1NDAtZWE0Y2YyYzk1Njk4IiwiRmlyc3RXZWVrT2ZZZWFyIjowLCJQbGFjZU1pbGVzdG9uZUF0VGhlQmVnaW5uaW5nT2ZUaGVEYXkiOmZhbHNlLCJEZXBlbmRlbmN5U2NoZWR1bGluZ1NldHRpbmdzIjp7IiRpZCI6IjE5MDI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eyIkaWQiOiIxOTAzIiwiSWQiOiI2NTE1ZjZiMi1jNDZlLTRjZGYtYmIzNS05YzdhODU3ZWQ0ZWEiLCJGcm9tIjp7IiRyZWYiOiI3NjYifSwiS2luZCI6MCwiQ254U3RhcnRLaW5kIjoyLCJDbnhFbmRLaW5kIjowLCJMYWciOm51bGwsIlRvIjp7IiRyZWYiOiI3OTYifSwiU3R5bGUiOnsiJGlkIjoiMTkwNCIsIkxpbmVTdHlsZSI6eyIkaWQiOiIxOTA1IiwiTGluZUNvbG9yIjp7IiRpZCI6IjE5MDYiLCIkdHlwZSI6Ik5MUkUuQ29tbW9uLkRvbS5Tb2xpZENvbG9yQnJ1c2gsIE5MUkUuQ29tbW9uIiwiQ29sb3IiOnsiJGlkIjoiMTkwNyIsIkEiOjI1NSwiUiI6MCwiRyI6MCwiQiI6MH19LCJMaW5lV2VpZ2h0IjoxLjAsIkxpbmVUeXBlIjowLCJQYXJlbnRTdHlsZSI6bnVsbH0sIkVuZEFycm93aGVhZExpbmVTdHlsZSI6eyIkaWQiOiIxOTA4IiwiS2luZCI6MSwiV2lkdGgiOjEsIkxlbmd0aCI6MCwiUGFyZW50U3R5bGUiOm51bGx9LCJCcmluZ1RvRnJvbnQiOnRydWUsIkVsYm93UmFkaXVzIjowLjAsIk1hcmdpbiI6eyIkcmVmIjoiMTY5OSJ9LCJQYWRkaW5nIjp7IiRyZWYiOiIxNzAwIn0sIkJhY2tncm91bmQiOm51bGwsIklzVmlzaWJsZSI6dHJ1ZSwiV2lkdGgiOjAuMCwiSGVpZ2h0IjowLjAsIkJvcmRlclN0eWxlIjpudWxsLCJQYXJlbnRTdHlsZSI6bnVsbH0sIklzQXV0b01vZGUiOmZhbHNlfSx7IiRpZCI6IjE5MDkiLCJJZCI6IjljNDQwZGQ2LTQ4ZjctNGIwMi1iMjUxLTdjZTM2YzVmN2E4NSIsIkZyb20iOnsiJHJlZiI6Ijc5NiJ9LCJLaW5kIjowLCJDbnhTdGFydEtpbmQiOjAsIkNueEVuZEtpbmQiOjAsIkxhZyI6bnVsbCwiVG8iOnsiJHJlZiI6Ijg1NSJ9LCJTdHlsZSI6eyIkaWQiOiIxOTEwIiwiTGluZVN0eWxlIjp7IiRpZCI6IjE5MTEiLCJMaW5lQ29sb3IiOnsiJGlkIjoiMTkxMiIsIiR0eXBlIjoiTkxSRS5Db21tb24uRG9tLlNvbGlkQ29sb3JCcnVzaCwgTkxSRS5Db21tb24iLCJDb2xvciI6eyIkaWQiOiIxOTEzIiwiQSI6MjU1LCJSIjowLCJHIjowLCJCIjowfX0sIkxpbmVXZWlnaHQiOjEuMCwiTGluZVR5cGUiOjAsIlBhcmVudFN0eWxlIjpudWxsfSwiRW5kQXJyb3doZWFkTGluZVN0eWxlIjp7IiRpZCI6IjE5MTQiLCJLaW5kIjoxLCJXaWR0aCI6MSwiTGVuZ3RoIjowLCJQYXJlbnRTdHlsZSI6bnVsbH0sIkJyaW5nVG9Gcm9udCI6dHJ1ZSwiRWxib3dSYWRpdXMiOjAuMCwiTWFyZ2luIjp7IiRyZWYiOiIxNjk5In0sIlBhZGRpbmciOnsiJHJlZiI6IjE3MDAifSwiQmFja2dyb3VuZCI6bnVsbCwiSXNWaXNpYmxlIjp0cnVlLCJXaWR0aCI6MC4wLCJIZWlnaHQiOjAuMCwiQm9yZGVyU3R5bGUiOm51bGwsIlBhcmVudFN0eWxlIjpudWxsfSwiSXNBdXRvTW9kZSI6dHJ1ZX0seyIkaWQiOiIxOTE1IiwiSWQiOiJkMzI0OGM0ZC0xNzBlLTQ3MTAtOTZiYS1iYjhhNmNkZjhhNTkiLCJGcm9tIjp7IiRyZWYiOiI4NTUifSwiS2luZCI6MCwiQ254U3RhcnRLaW5kIjowLCJDbnhFbmRLaW5kIjowLCJMYWciOm51bGwsIlRvIjp7IiRyZWYiOiI5MTQifSwiU3R5bGUiOnsiJGlkIjoiMTkxNiIsIkxpbmVTdHlsZSI6eyIkaWQiOiIxOTE3IiwiTGluZUNvbG9yIjp7IiRpZCI6IjE5MTgiLCIkdHlwZSI6Ik5MUkUuQ29tbW9uLkRvbS5Tb2xpZENvbG9yQnJ1c2gsIE5MUkUuQ29tbW9uIiwiQ29sb3IiOnsiJGlkIjoiMTkxOSIsIkEiOjI1NSwiUiI6MCwiRyI6MCwiQiI6MH19LCJMaW5lV2VpZ2h0IjoxLjAsIkxpbmVUeXBlIjowLCJQYXJlbnRTdHlsZSI6bnVsbH0sIkVuZEFycm93aGVhZExpbmVTdHlsZSI6eyIkaWQiOiIxOTIwIiwiS2luZCI6MSwiV2lkdGgiOjEsIkxlbmd0aCI6MCwiUGFyZW50U3R5bGUiOm51bGx9LCJCcmluZ1RvRnJvbnQiOnRydWUsIkVsYm93UmFkaXVzIjowLjAsIk1hcmdpbiI6eyIkcmVmIjoiMTY5OSJ9LCJQYWRkaW5nIjp7IiRyZWYiOiIxNzAwIn0sIkJhY2tncm91bmQiOm51bGwsIklzVmlzaWJsZSI6dHJ1ZSwiV2lkdGgiOjAuMCwiSGVpZ2h0IjowLjAsIkJvcmRlclN0eWxlIjpudWxsLCJQYXJlbnRTdHlsZSI6bnVsbH0sIklzQXV0b01vZGUiOnRydWV9LHsiJGlkIjoiMTkyMSIsIklkIjoiMTcwYzQ0NTMtNWZkZS00Mjk2LTg3OWEtY2RiYzg4YWJlNDc5IiwiRnJvbSI6eyIkcmVmIjoiOTE0In0sIktpbmQiOjAsIkNueFN0YXJ0S2luZCI6MSwiQ254RW5kS2luZCI6MCwiTGFnIjpudWxsLCJUbyI6eyIkcmVmIjoiNDE1In0sIlN0eWxlIjp7IiRpZCI6IjE5MjIiLCJMaW5lU3R5bGUiOnsiJGlkIjoiMTkyMyIsIkxpbmVDb2xvciI6eyIkaWQiOiIxOTI0IiwiJHR5cGUiOiJOTFJFLkNvbW1vbi5Eb20uU29saWRDb2xvckJydXNoLCBOTFJFLkNvbW1vbiIsIkNvbG9yIjp7IiRpZCI6IjE5MjUiLCJBIjoyNTUsIlIiOjAsIkciOjAsIkIiOjB9fSwiTGluZVdlaWdodCI6MS4wLCJMaW5lVHlwZSI6MCwiUGFyZW50U3R5bGUiOm51bGx9LCJFbmRBcnJvd2hlYWRMaW5lU3R5bGUiOnsiJGlkIjoiMTkyNiIsIktpbmQiOjEsIldpZHRoIjoxLCJMZW5ndGgiOjAsIlBhcmVudFN0eWxlIjpudWxsfSwiQnJpbmdUb0Zyb250Ijp0cnVlLCJFbGJvd1JhZGl1cyI6MC4wLCJNYXJnaW4iOnsiJHJlZiI6IjE2OTkifSwiUGFkZGluZyI6eyIkcmVmIjoiMTcwMCJ9LCJCYWNrZ3JvdW5kIjpudWxsLCJJc1Zpc2libGUiOnRydWUsIldpZHRoIjowLjAsIkhlaWdodCI6MC4wLCJCb3JkZXJTdHlsZSI6bnVsbCwiUGFyZW50U3R5bGUiOm51bGx9LCJJc0F1dG9Nb2RlIjpmYWxzZX0seyIkaWQiOiIxOTI3IiwiSWQiOiJhMTQzOGNlMi1jMzYxLTQ1ZjgtOTllNy03MWI1NzMzNWJiYTIiLCJGcm9tIjp7IiRyZWYiOiI0MTUifSwiS2luZCI6MCwiQ254U3RhcnRLaW5kIjowLCJDbnhFbmRLaW5kIjowLCJMYWciOm51bGwsIlRvIjp7IiRyZWYiOiI1MzIifSwiU3R5bGUiOnsiJGlkIjoiMTkyOCIsIkxpbmVTdHlsZSI6eyIkaWQiOiIxOTI5IiwiTGluZUNvbG9yIjp7IiRpZCI6IjE5MzAiLCIkdHlwZSI6Ik5MUkUuQ29tbW9uLkRvbS5Tb2xpZENvbG9yQnJ1c2gsIE5MUkUuQ29tbW9uIiwiQ29sb3IiOnsiJGlkIjoiMTkzMSIsIkEiOjI1NSwiUiI6MCwiRyI6MCwiQiI6MH19LCJMaW5lV2VpZ2h0IjoxLjAsIkxpbmVUeXBlIjowLCJQYXJlbnRTdHlsZSI6bnVsbH0sIkVuZEFycm93aGVhZExpbmVTdHlsZSI6eyIkaWQiOiIxOTMyIiwiS2luZCI6MSwiV2lkdGgiOjEsIkxlbmd0aCI6MCwiUGFyZW50U3R5bGUiOm51bGx9LCJCcmluZ1RvRnJvbnQiOnRydWUsIkVsYm93UmFkaXVzIjowLjAsIk1hcmdpbiI6eyIkcmVmIjoiMTY5OSJ9LCJQYWRkaW5nIjp7IiRyZWYiOiIxNzAwIn0sIkJhY2tncm91bmQiOm51bGwsIklzVmlzaWJsZSI6dHJ1ZSwiV2lkdGgiOjAuMCwiSGVpZ2h0IjowLjAsIkJvcmRlclN0eWxlIjpudWxsLCJQYXJlbnRTdHlsZSI6bnVsbH0sIklzQXV0b01vZGUiOnRydWV9LHsiJGlkIjoiMTkzMyIsIklkIjoiNzg0YmIzMzktNDg5Ny00OTQ5LTg0NjctNzAzZmQ2MmRiNDQ4IiwiRnJvbSI6eyIkcmVmIjoiNTMyIn0sIktpbmQiOjAsIkNueFN0YXJ0S2luZCI6MCwiQ254RW5kS2luZCI6MCwiTGFnIjpudWxsLCJUbyI6eyIkcmVmIjoiNTkxIn0sIlN0eWxlIjp7IiRpZCI6IjE5MzQiLCJMaW5lU3R5bGUiOnsiJGlkIjoiMTkzNSIsIkxpbmVDb2xvciI6eyIkaWQiOiIxOTM2IiwiJHR5cGUiOiJOTFJFLkNvbW1vbi5Eb20uU29saWRDb2xvckJydXNoLCBOTFJFLkNvbW1vbiIsIkNvbG9yIjp7IiRpZCI6IjE5MzciLCJBIjoyNTUsIlIiOjAsIkciOjAsIkIiOjB9fSwiTGluZVdlaWdodCI6MS4wLCJMaW5lVHlwZSI6MCwiUGFyZW50U3R5bGUiOm51bGx9LCJFbmRBcnJvd2hlYWRMaW5lU3R5bGUiOnsiJGlkIjoiMTkzOCIsIktpbmQiOjEsIldpZHRoIjoxLCJMZW5ndGgiOjAsIlBhcmVudFN0eWxlIjpudWxsfSwiQnJpbmdUb0Zyb250Ijp0cnVlLCJFbGJvd1JhZGl1cyI6MC4wLCJNYXJnaW4iOnsiJHJlZiI6IjE2OTkifSwiUGFkZGluZyI6eyIkcmVmIjoiMTcwMCJ9LCJCYWNrZ3JvdW5kIjpudWxsLCJJc1Zpc2libGUiOnRydWUsIldpZHRoIjowLjAsIkhlaWdodCI6MC4wLCJCb3JkZXJTdHlsZSI6bnVsbCwiUGFyZW50U3R5bGUiOm51bGx9LCJJc0F1dG9Nb2RlIjp0cnVlfSx7IiRpZCI6IjE5MzkiLCJJZCI6ImIxY2E0NjZmLWNhOGUtNGI3ZC04NDk4LTkyNDc3ZGEyOWVkNiIsIkZyb20iOnsiJHJlZiI6IjU5MSJ9LCJLaW5kIjowLCJDbnhTdGFydEtpbmQiOjEsIkNueEVuZEtpbmQiOjAsIkxhZyI6bnVsbCwiVG8iOnsiJHJlZiI6IjUifSwiU3R5bGUiOnsiJGlkIjoiMTk0MCIsIkxpbmVTdHlsZSI6eyIkaWQiOiIxOTQxIiwiTGluZUNvbG9yIjp7IiRpZCI6IjE5NDIiLCIkdHlwZSI6Ik5MUkUuQ29tbW9uLkRvbS5Tb2xpZENvbG9yQnJ1c2gsIE5MUkUuQ29tbW9uIiwiQ29sb3IiOnsiJGlkIjoiMTk0MyIsIkEiOjI1NSwiUiI6MCwiRyI6MCwiQiI6MH19LCJMaW5lV2VpZ2h0IjoxLjAsIkxpbmVUeXBlIjowLCJQYXJlbnRTdHlsZSI6bnVsbH0sIkVuZEFycm93aGVhZExpbmVTdHlsZSI6eyIkaWQiOiIxOTQ0IiwiS2luZCI6MSwiV2lkdGgiOjEsIkxlbmd0aCI6MCwiUGFyZW50U3R5bGUiOm51bGx9LCJCcmluZ1RvRnJvbnQiOnRydWUsIkVsYm93UmFkaXVzIjowLjAsIk1hcmdpbiI6eyIkcmVmIjoiMTY5OSJ9LCJQYWRkaW5nIjp7IiRyZWYiOiIxNzAwIn0sIkJhY2tncm91bmQiOm51bGwsIklzVmlzaWJsZSI6dHJ1ZSwiV2lkdGgiOjAuMCwiSGVpZ2h0IjowLjAsIkJvcmRlclN0eWxlIjpudWxsLCJQYXJlbnRTdHlsZSI6bnVsbH0sIklzQXV0b01vZGUiOmZhbHNlfSx7IiRpZCI6IjE5NDUiLCJJZCI6IjVmMGQwY2U5LWJiNjYtNDI2MC1iYTlmLTIxYWZkNjFkM2VmMSIsIkZyb20iOnsiJHJlZiI6IjUifSwiS2luZCI6MCwiQ254U3RhcnRLaW5kIjowLCJDbnhFbmRLaW5kIjowLCJMYWciOm51bGwsIlRvIjp7IiRyZWYiOiIxODEifSwiU3R5bGUiOnsiJGlkIjoiMTk0NiIsIkxpbmVTdHlsZSI6eyIkaWQiOiIxOTQ3IiwiTGluZUNvbG9yIjp7IiRpZCI6IjE5NDgiLCIkdHlwZSI6Ik5MUkUuQ29tbW9uLkRvbS5Tb2xpZENvbG9yQnJ1c2gsIE5MUkUuQ29tbW9uIiwiQ29sb3IiOnsiJGlkIjoiMTk0OSIsIkEiOjI1NSwiUiI6MCwiRyI6MCwiQiI6MH19LCJMaW5lV2VpZ2h0IjoxLjAsIkxpbmVUeXBlIjowLCJQYXJlbnRTdHlsZSI6bnVsbH0sIkVuZEFycm93aGVhZExpbmVTdHlsZSI6eyIkaWQiOiIxOTUwIiwiS2luZCI6MSwiV2lkdGgiOjEsIkxlbmd0aCI6MCwiUGFyZW50U3R5bGUiOm51bGx9LCJCcmluZ1RvRnJvbnQiOnRydWUsIkVsYm93UmFkaXVzIjowLjAsIk1hcmdpbiI6eyIkcmVmIjoiMTY5OSJ9LCJQYWRkaW5nIjp7IiRyZWYiOiIxNzAwIn0sIkJhY2tncm91bmQiOm51bGwsIklzVmlzaWJsZSI6dHJ1ZSwiV2lkdGgiOjAuMCwiSGVpZ2h0IjowLjAsIkJvcmRlclN0eWxlIjpudWxsLCJQYXJlbnRTdHlsZSI6bnVsbH0sIklzQXV0b01vZGUiOnRydWV9LHsiJGlkIjoiMTk1MSIsIklkIjoiNjY4OWNlNDAtNDMwMi00NDk4LThiNDEtNTExNzI5NmJmY2Y0IiwiRnJvbSI6eyIkcmVmIjoiMTgxIn0sIktpbmQiOjAsIkNueFN0YXJ0S2luZCI6MiwiQ254RW5kS2luZCI6MCwiTGFnIjpudWxsLCJUbyI6eyIkcmVmIjoiMTA4OSJ9LCJTdHlsZSI6eyIkaWQiOiIxOTUyIiwiTGluZVN0eWxlIjp7IiRpZCI6IjE5NTMiLCJMaW5lQ29sb3IiOnsiJGlkIjoiMTk1NCIsIiR0eXBlIjoiTkxSRS5Db21tb24uRG9tLlNvbGlkQ29sb3JCcnVzaCwgTkxSRS5Db21tb24iLCJDb2xvciI6eyIkaWQiOiIxOTU1IiwiQSI6MjU1LCJSIjowLCJHIjowLCJCIjowfX0sIkxpbmVXZWlnaHQiOjEuMCwiTGluZVR5cGUiOjAsIlBhcmVudFN0eWxlIjpudWxsfSwiRW5kQXJyb3doZWFkTGluZVN0eWxlIjp7IiRpZCI6IjE5NTYiLCJLaW5kIjoxLCJXaWR0aCI6MSwiTGVuZ3RoIjowLCJQYXJlbnRTdHlsZSI6bnVsbH0sIkJyaW5nVG9Gcm9udCI6dHJ1ZSwiRWxib3dSYWRpdXMiOjAuMCwiTWFyZ2luIjp7IiRyZWYiOiIxNjk5In0sIlBhZGRpbmciOnsiJHJlZiI6IjE3MDAifSwiQmFja2dyb3VuZCI6bnVsbCwiSXNWaXNpYmxlIjp0cnVlLCJXaWR0aCI6MC4wLCJIZWlnaHQiOjAuMCwiQm9yZGVyU3R5bGUiOm51bGwsIlBhcmVudFN0eWxlIjpudWxsfSwiSXNBdXRvTW9kZSI6ZmFsc2V9LHsiJGlkIjoiMTk1NyIsIklkIjoiMDUyN2NmNDktNzdmNi00Y2I0LTljYWEtN2M4NGVmNzJhMzgzIiwiRnJvbSI6eyIkcmVmIjoiMTA4OSJ9LCJLaW5kIjowLCJDbnhTdGFydEtpbmQiOjAsIkNueEVuZEtpbmQiOjEsIkxhZyI6bnVsbCwiVG8iOnsiJHJlZiI6IjExNDgifSwiU3R5bGUiOnsiJGlkIjoiMTk1OCIsIkxpbmVTdHlsZSI6eyIkaWQiOiIxOTU5IiwiTGluZUNvbG9yIjp7IiRpZCI6IjE5NjAiLCIkdHlwZSI6Ik5MUkUuQ29tbW9uLkRvbS5Tb2xpZENvbG9yQnJ1c2gsIE5MUkUuQ29tbW9uIiwiQ29sb3IiOnsiJGlkIjoiMTk2MSIsIkEiOjI1NSwiUiI6MCwiRyI6MCwiQiI6MH19LCJMaW5lV2VpZ2h0IjoxLjAsIkxpbmVUeXBlIjowLCJQYXJlbnRTdHlsZSI6bnVsbH0sIkVuZEFycm93aGVhZExpbmVTdHlsZSI6eyIkaWQiOiIxOTYyIiwiS2luZCI6MSwiV2lkdGgiOjEsIkxlbmd0aCI6MCwiUGFyZW50U3R5bGUiOm51bGx9LCJCcmluZ1RvRnJvbnQiOnRydWUsIkVsYm93UmFkaXVzIjowLjAsIk1hcmdpbiI6eyIkcmVmIjoiMTY5OSJ9LCJQYWRkaW5nIjp7IiRyZWYiOiIxNzAwIn0sIkJhY2tncm91bmQiOm51bGwsIklzVmlzaWJsZSI6dHJ1ZSwiV2lkdGgiOjAuMCwiSGVpZ2h0IjowLjAsIkJvcmRlclN0eWxlIjpudWxsLCJQYXJlbnRTdHlsZSI6bnVsbH0sIklzQXV0b01vZGUiOmZhbHN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Bottom"/>
  <p:tag name="OTLDEPDESTINATIONKIND" val="Side"/>
  <p:tag name="OTLDEPSOURCEID" val="48558b85-76a3-40fd-800d-2845a189bba5"/>
  <p:tag name="OTLDEPDESTINATIONID" val="e8650693-dbda-4443-9214-1013f6389413"/>
  <p:tag name="OTLDEPENDENCYLAGUNIT" val="Undefined"/>
  <p:tag name="OTLDEPENDENCYLAGVALUE" val="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8650693-dbda-4443-9214-1013f6389413"/>
  <p:tag name="OTLDEPDESTINATIONID" val="603c06f1-ca67-4775-8d5c-b4cc24c42d5a"/>
  <p:tag name="OTLDEPENDENCYLAGUNIT" val="Undefined"/>
  <p:tag name="OTLDEPENDENCYLAGVALUE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03c06f1-ca67-4775-8d5c-b4cc24c42d5a"/>
  <p:tag name="OTLDEPDESTINATIONID" val="114a6d82-0087-4756-9bfc-16ae8d7870b8"/>
  <p:tag name="OTLDEPENDENCYLAGUNIT" val="Undefined"/>
  <p:tag name="OTLDEPENDENCYLAGVALUE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Top"/>
  <p:tag name="OTLDEPDESTINATIONKIND" val="Side"/>
  <p:tag name="OTLDEPSOURCEID" val="114a6d82-0087-4756-9bfc-16ae8d7870b8"/>
  <p:tag name="OTLDEPDESTINATIONID" val="2e77f4f2-7fb2-4397-b6f7-7665c8e2dc77"/>
  <p:tag name="OTLDEPENDENCYLAGUNIT" val="Undefined"/>
  <p:tag name="OTLDEPENDENCYLAGVALU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e77f4f2-7fb2-4397-b6f7-7665c8e2dc77"/>
  <p:tag name="OTLDEPDESTINATIONID" val="1811b680-5529-4939-aa96-cef04d1eb711"/>
  <p:tag name="OTLDEPENDENCYLAGUNIT" val="Undefined"/>
  <p:tag name="OTLDEPENDENCYLAGVALUE" val="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811b680-5529-4939-aa96-cef04d1eb711"/>
  <p:tag name="OTLDEPDESTINATIONID" val="23cee9cf-80a4-4ac5-b107-b976e7317f69"/>
  <p:tag name="OTLDEPENDENCYLAGUNIT" val="Undefined"/>
  <p:tag name="OTLDEPENDENCYLAGVALUE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Top"/>
  <p:tag name="OTLDEPDESTINATIONKIND" val="Side"/>
  <p:tag name="OTLDEPSOURCEID" val="23cee9cf-80a4-4ac5-b107-b976e7317f69"/>
  <p:tag name="OTLDEPDESTINATIONID" val="a355246d-0faf-453f-9ce0-327e66efecdf"/>
  <p:tag name="OTLDEPENDENCYLAGUNIT" val="Undefined"/>
  <p:tag name="OTLDEPENDENCYLAGVALUE" val="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355246d-0faf-453f-9ce0-327e66efecdf"/>
  <p:tag name="OTLDEPDESTINATIONID" val="90317337-ad23-42f6-bb3f-18465df1aa2a"/>
  <p:tag name="OTLDEPENDENCYLAGUNIT" val="Undefined"/>
  <p:tag name="OTLDEPENDENCYLAGVALUE" val="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Bottom"/>
  <p:tag name="OTLDEPDESTINATIONKIND" val="Side"/>
  <p:tag name="OTLDEPSOURCEID" val="90317337-ad23-42f6-bb3f-18465df1aa2a"/>
  <p:tag name="OTLDEPDESTINATIONID" val="1e66e371-18f9-4e60-9228-d2c11108abcd"/>
  <p:tag name="OTLDEPENDENCYLAGUNIT" val="Undefined"/>
  <p:tag name="OTLDEPENDENCYLAGVALUE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Top"/>
  <p:tag name="OTLDEPSOURCEID" val="1e66e371-18f9-4e60-9228-d2c11108abcd"/>
  <p:tag name="OTLDEPDESTINATIONID" val="9036fe79-814f-42ef-8508-34bd92ff13cc"/>
  <p:tag name="OTLDEPENDENCYLAGUNIT" val="Undefined"/>
  <p:tag name="OTLDEPENDENCYLAGVALU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3T00:00:00.0000000"/>
  <p:tag name="OTLENDDATE" val="2023-04-06T23:59:00.0000000"/>
  <p:tag name="OTLDURATIONFORMAT" val="d"/>
  <p:tag name="OTLSPACING" val="3"/>
  <p:tag name="OTLSHAPETHICKNESSTYPE" val="Thi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7T00:00:00.0000000"/>
  <p:tag name="OTLENDDATE" val="2023-04-08T23:59:00.0000000"/>
  <p:tag name="OTLDURATIONFORMAT" val="d"/>
  <p:tag name="OTLSPACING" val="3"/>
  <p:tag name="OTLSHAPETHICKNESSTYPE" val="Thi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9T00:00:00.0000000"/>
  <p:tag name="OTLENDDATE" val="2023-04-12T23:59:00.0000000"/>
  <p:tag name="OTLDURATIONFORMAT" val="d"/>
  <p:tag name="OTLSPACING" val="3"/>
  <p:tag name="OTLSHAPETHICKNESSTYPE" val="Thi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3T00:00:00.0000000Z"/>
  <p:tag name="OTLENDDATE" val="2023-04-14T23:59:00.0000000Z"/>
  <p:tag name="OTLDURATIONFORMAT" val="d"/>
  <p:tag name="OTLSPACING" val="3"/>
  <p:tag name="OTLSHAPETHICKNESSTYPE" val="Thi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0T00:00:00.0000000"/>
  <p:tag name="OTLENDDATE" val="2023-04-11T23:59:00.0000000"/>
  <p:tag name="OTLDURATIONFORMAT" val="d"/>
  <p:tag name="OTLSPACING" val="3"/>
  <p:tag name="OTLSHAPETHICKNESSTYPE" val="Thi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30T00:00:00.0000000"/>
  <p:tag name="OTLENDDATE" val="2023-05-01T23:59:00.0000000"/>
  <p:tag name="OTLDURATIONFORMAT" val="d"/>
  <p:tag name="OTLSPACING" val="3"/>
  <p:tag name="OTLSHAPETHICKNESSTYPE" val="Thi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9T00:00:00.0000000"/>
  <p:tag name="OTLENDDATE" val="2023-04-09T23:59:00.0000000"/>
  <p:tag name="OTLDURATIONFORMAT" val="d"/>
  <p:tag name="OTLSPACING" val="3"/>
  <p:tag name="OTLSHAPETHICKNESSTYPE" val="Thi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0T00:00:00.0000000"/>
  <p:tag name="OTLENDDATE" val="2023-04-11T23:59:00.0000000"/>
  <p:tag name="OTLDURATIONFORMAT" val="d"/>
  <p:tag name="OTLSPACING" val="3"/>
  <p:tag name="OTLSHAPETHICKNESSTYPE" val="Thi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3T00:00:00.0000000"/>
  <p:tag name="OTLENDDATE" val="2023-04-16T23:59:00.0000000"/>
  <p:tag name="OTLDURATIONFORMAT" val="d"/>
  <p:tag name="OTLSPACING" val="3"/>
  <p:tag name="OTLSHAPETHICKNESSTYPE" val="Thi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7T00:00:00.0000000"/>
  <p:tag name="OTLENDDATE" val="2023-04-26T23:59:00.0000000"/>
  <p:tag name="OTLDURATIONFORMAT" val="d"/>
  <p:tag name="OTLSPACING" val="3"/>
  <p:tag name="OTLSHAPETHICKNESSTYPE" val="Thi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7T00:00:00.0000000"/>
  <p:tag name="OTLENDDATE" val="2023-04-29T23:59:00.0000000"/>
  <p:tag name="OTLDURATIONFORMAT" val="d"/>
  <p:tag name="OTLSPACING" val="3"/>
  <p:tag name="OTLSHAPETHICKNESSTYPE" val="Thi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9T00:00:00.0000000"/>
  <p:tag name="OTLENDDATE" val="2023-04-29T23:59:00.0000000"/>
  <p:tag name="OTLDURATIONFORMAT" val="d"/>
  <p:tag name="OTLSPACING" val="3"/>
  <p:tag name="OTLSHAPETHICKNESSTYPE" val="Thi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2T00:00:00.0000000"/>
  <p:tag name="OTLENDDATE" val="2023-05-04T23:59:00.0000000"/>
  <p:tag name="OTLDURATIONFORMAT" val="d"/>
  <p:tag name="OTLSPACING" val="3"/>
  <p:tag name="OTLSHAPETHICKNESSTYPE" val="Thi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4T00:00:00.0000000"/>
  <p:tag name="OTLENDDATE" val="2023-05-04T23:59:00.0000000"/>
  <p:tag name="OTLDURATIONFORMAT" val="d"/>
  <p:tag name="OTLSPACING" val="3"/>
  <p:tag name="OTLSHAPETHICKNESSTYPE" val="Thi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9T00:00:00.0000000"/>
  <p:tag name="OTLENDDATE" val="2023-05-01T23:59:00.0000000"/>
  <p:tag name="OTLDURATIONFORMAT" val="d"/>
  <p:tag name="OTLSPACING" val="3"/>
  <p:tag name="OTLSHAPETHICKNESSTYPE" val="Thi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5T00:00:00.0000000"/>
  <p:tag name="OTLENDDATE" val="2023-05-06T23:59:00.0000000"/>
  <p:tag name="OTLDURATIONFORMAT" val="d"/>
  <p:tag name="OTLSPACING" val="3"/>
  <p:tag name="OTLSHAPETHICKNESSTYP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3T00:00:00.0000000"/>
  <p:tag name="OTLENDDATE" val="2023-04-18T23:59:00.0000000"/>
  <p:tag name="OTLDURATIONFORMAT" val="d"/>
  <p:tag name="OTLSPACING" val="3"/>
  <p:tag name="OTLSHAPETHICKNESSTYPE" val="Thi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9T00:00:00.0000000"/>
  <p:tag name="OTLENDDATE" val="2023-04-20T23:59:00.0000000"/>
  <p:tag name="OTLDURATIONFORMAT" val="d"/>
  <p:tag name="OTLSPACING" val="3"/>
  <p:tag name="OTLSHAPETHICKNESSTYP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1T00:00:00.0000000"/>
  <p:tag name="OTLENDDATE" val="2023-04-21T23:59:00.0000000"/>
  <p:tag name="OTLDURATIONFORMAT" val="d"/>
  <p:tag name="OTLSPACING" val="3"/>
  <p:tag name="OTLSHAPETHICKNESSTYPE" val="Thi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9T00:00:00.0000000"/>
  <p:tag name="OTLENDDATE" val="2023-04-10T23:59:00.0000000"/>
  <p:tag name="OTLDURATIONFORMAT" val="d"/>
  <p:tag name="OTLSPACING" val="3"/>
  <p:tag name="OTLSHAPETHICKNESSTYPE" val="Thi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2T00:00:00.0000000"/>
  <p:tag name="OTLENDDATE" val="2023-04-23T23:59:00.0000000"/>
  <p:tag name="OTLDURATIONFORMAT" val="d"/>
  <p:tag name="OTLSPACING" val="3"/>
  <p:tag name="OTLSHAPETHICKNESSTYPE" val="Th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4T00:00:00.0000000"/>
  <p:tag name="OTLENDDATE" val="2023-04-28T23:59:00.0000000"/>
  <p:tag name="OTLDURATIONFORMAT" val="d"/>
  <p:tag name="OTLSPACING" val="3"/>
  <p:tag name="OTLSHAPETHICKNESSTYPE" val="Thi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t"/>
  <p:tag name="OTLDATE" val="2023-04-02T23:59:00.0000000Z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d"/>
  <p:tag name="OTLDATE" val="2023-05-07T00:00:00.0000000Z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3-05-07T23:59:00.0000000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Widescreen</PresentationFormat>
  <Paragraphs>75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2022-12-19T14:15:20Z</dcterms:created>
  <dcterms:modified xsi:type="dcterms:W3CDTF">2022-12-19T14:15:34Z</dcterms:modified>
</cp:coreProperties>
</file>