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8" r:id="rId2"/>
    <p:sldId id="281" r:id="rId3"/>
    <p:sldId id="282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75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B0CC-0654-4515-A13E-B9EC6EED260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94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B0CC-0654-4515-A13E-B9EC6EED260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B0CC-0654-4515-A13E-B9EC6EED260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411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B0CC-0654-4515-A13E-B9EC6EED260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4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B0CC-0654-4515-A13E-B9EC6EED260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938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B0CC-0654-4515-A13E-B9EC6EED260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395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B0CC-0654-4515-A13E-B9EC6EED260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28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B0CC-0654-4515-A13E-B9EC6EED260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696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B0CC-0654-4515-A13E-B9EC6EED260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51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B0CC-0654-4515-A13E-B9EC6EED260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331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B0CC-0654-4515-A13E-B9EC6EED260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564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1B0CC-0654-4515-A13E-B9EC6EED260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36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microsoft.com/office/2007/relationships/hdphoto" Target="../media/hdphoto1.wdp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53" Type="http://schemas.openxmlformats.org/officeDocument/2006/relationships/image" Target="../media/image4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51" Type="http://schemas.openxmlformats.org/officeDocument/2006/relationships/slideLayout" Target="../slideLayouts/slideLayout7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image" Target="../media/image3.png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3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tags" Target="../tags/tag176.xml"/><Relationship Id="rId21" Type="http://schemas.openxmlformats.org/officeDocument/2006/relationships/tags" Target="../tags/tag171.xml"/><Relationship Id="rId42" Type="http://schemas.openxmlformats.org/officeDocument/2006/relationships/tags" Target="../tags/tag192.xml"/><Relationship Id="rId47" Type="http://schemas.openxmlformats.org/officeDocument/2006/relationships/tags" Target="../tags/tag197.xml"/><Relationship Id="rId63" Type="http://schemas.openxmlformats.org/officeDocument/2006/relationships/tags" Target="../tags/tag213.xml"/><Relationship Id="rId68" Type="http://schemas.openxmlformats.org/officeDocument/2006/relationships/tags" Target="../tags/tag218.xml"/><Relationship Id="rId84" Type="http://schemas.openxmlformats.org/officeDocument/2006/relationships/tags" Target="../tags/tag234.xml"/><Relationship Id="rId89" Type="http://schemas.openxmlformats.org/officeDocument/2006/relationships/tags" Target="../tags/tag239.xml"/><Relationship Id="rId112" Type="http://schemas.openxmlformats.org/officeDocument/2006/relationships/image" Target="../media/image7.png"/><Relationship Id="rId2" Type="http://schemas.openxmlformats.org/officeDocument/2006/relationships/tags" Target="../tags/tag152.xml"/><Relationship Id="rId16" Type="http://schemas.openxmlformats.org/officeDocument/2006/relationships/tags" Target="../tags/tag166.xml"/><Relationship Id="rId29" Type="http://schemas.openxmlformats.org/officeDocument/2006/relationships/tags" Target="../tags/tag179.xml"/><Relationship Id="rId107" Type="http://schemas.openxmlformats.org/officeDocument/2006/relationships/tags" Target="../tags/tag257.xml"/><Relationship Id="rId11" Type="http://schemas.openxmlformats.org/officeDocument/2006/relationships/tags" Target="../tags/tag161.xml"/><Relationship Id="rId24" Type="http://schemas.openxmlformats.org/officeDocument/2006/relationships/tags" Target="../tags/tag174.xml"/><Relationship Id="rId32" Type="http://schemas.openxmlformats.org/officeDocument/2006/relationships/tags" Target="../tags/tag182.xml"/><Relationship Id="rId37" Type="http://schemas.openxmlformats.org/officeDocument/2006/relationships/tags" Target="../tags/tag187.xml"/><Relationship Id="rId40" Type="http://schemas.openxmlformats.org/officeDocument/2006/relationships/tags" Target="../tags/tag190.xml"/><Relationship Id="rId45" Type="http://schemas.openxmlformats.org/officeDocument/2006/relationships/tags" Target="../tags/tag195.xml"/><Relationship Id="rId53" Type="http://schemas.openxmlformats.org/officeDocument/2006/relationships/tags" Target="../tags/tag203.xml"/><Relationship Id="rId58" Type="http://schemas.openxmlformats.org/officeDocument/2006/relationships/tags" Target="../tags/tag208.xml"/><Relationship Id="rId66" Type="http://schemas.openxmlformats.org/officeDocument/2006/relationships/tags" Target="../tags/tag216.xml"/><Relationship Id="rId74" Type="http://schemas.openxmlformats.org/officeDocument/2006/relationships/tags" Target="../tags/tag224.xml"/><Relationship Id="rId79" Type="http://schemas.openxmlformats.org/officeDocument/2006/relationships/tags" Target="../tags/tag229.xml"/><Relationship Id="rId87" Type="http://schemas.openxmlformats.org/officeDocument/2006/relationships/tags" Target="../tags/tag237.xml"/><Relationship Id="rId102" Type="http://schemas.openxmlformats.org/officeDocument/2006/relationships/tags" Target="../tags/tag252.xml"/><Relationship Id="rId110" Type="http://schemas.openxmlformats.org/officeDocument/2006/relationships/image" Target="../media/image5.png"/><Relationship Id="rId5" Type="http://schemas.openxmlformats.org/officeDocument/2006/relationships/tags" Target="../tags/tag155.xml"/><Relationship Id="rId61" Type="http://schemas.openxmlformats.org/officeDocument/2006/relationships/tags" Target="../tags/tag211.xml"/><Relationship Id="rId82" Type="http://schemas.openxmlformats.org/officeDocument/2006/relationships/tags" Target="../tags/tag232.xml"/><Relationship Id="rId90" Type="http://schemas.openxmlformats.org/officeDocument/2006/relationships/tags" Target="../tags/tag240.xml"/><Relationship Id="rId95" Type="http://schemas.openxmlformats.org/officeDocument/2006/relationships/tags" Target="../tags/tag245.xml"/><Relationship Id="rId19" Type="http://schemas.openxmlformats.org/officeDocument/2006/relationships/tags" Target="../tags/tag169.xml"/><Relationship Id="rId14" Type="http://schemas.openxmlformats.org/officeDocument/2006/relationships/tags" Target="../tags/tag164.xml"/><Relationship Id="rId22" Type="http://schemas.openxmlformats.org/officeDocument/2006/relationships/tags" Target="../tags/tag172.xml"/><Relationship Id="rId27" Type="http://schemas.openxmlformats.org/officeDocument/2006/relationships/tags" Target="../tags/tag177.xml"/><Relationship Id="rId30" Type="http://schemas.openxmlformats.org/officeDocument/2006/relationships/tags" Target="../tags/tag180.xml"/><Relationship Id="rId35" Type="http://schemas.openxmlformats.org/officeDocument/2006/relationships/tags" Target="../tags/tag185.xml"/><Relationship Id="rId43" Type="http://schemas.openxmlformats.org/officeDocument/2006/relationships/tags" Target="../tags/tag193.xml"/><Relationship Id="rId48" Type="http://schemas.openxmlformats.org/officeDocument/2006/relationships/tags" Target="../tags/tag198.xml"/><Relationship Id="rId56" Type="http://schemas.openxmlformats.org/officeDocument/2006/relationships/tags" Target="../tags/tag206.xml"/><Relationship Id="rId64" Type="http://schemas.openxmlformats.org/officeDocument/2006/relationships/tags" Target="../tags/tag214.xml"/><Relationship Id="rId69" Type="http://schemas.openxmlformats.org/officeDocument/2006/relationships/tags" Target="../tags/tag219.xml"/><Relationship Id="rId77" Type="http://schemas.openxmlformats.org/officeDocument/2006/relationships/tags" Target="../tags/tag227.xml"/><Relationship Id="rId100" Type="http://schemas.openxmlformats.org/officeDocument/2006/relationships/tags" Target="../tags/tag250.xml"/><Relationship Id="rId105" Type="http://schemas.openxmlformats.org/officeDocument/2006/relationships/tags" Target="../tags/tag255.xml"/><Relationship Id="rId113" Type="http://schemas.openxmlformats.org/officeDocument/2006/relationships/image" Target="../media/image8.png"/><Relationship Id="rId8" Type="http://schemas.openxmlformats.org/officeDocument/2006/relationships/tags" Target="../tags/tag158.xml"/><Relationship Id="rId51" Type="http://schemas.openxmlformats.org/officeDocument/2006/relationships/tags" Target="../tags/tag201.xml"/><Relationship Id="rId72" Type="http://schemas.openxmlformats.org/officeDocument/2006/relationships/tags" Target="../tags/tag222.xml"/><Relationship Id="rId80" Type="http://schemas.openxmlformats.org/officeDocument/2006/relationships/tags" Target="../tags/tag230.xml"/><Relationship Id="rId85" Type="http://schemas.openxmlformats.org/officeDocument/2006/relationships/tags" Target="../tags/tag235.xml"/><Relationship Id="rId93" Type="http://schemas.openxmlformats.org/officeDocument/2006/relationships/tags" Target="../tags/tag243.xml"/><Relationship Id="rId98" Type="http://schemas.openxmlformats.org/officeDocument/2006/relationships/tags" Target="../tags/tag248.xml"/><Relationship Id="rId3" Type="http://schemas.openxmlformats.org/officeDocument/2006/relationships/tags" Target="../tags/tag153.xml"/><Relationship Id="rId12" Type="http://schemas.openxmlformats.org/officeDocument/2006/relationships/tags" Target="../tags/tag162.xml"/><Relationship Id="rId17" Type="http://schemas.openxmlformats.org/officeDocument/2006/relationships/tags" Target="../tags/tag167.xml"/><Relationship Id="rId25" Type="http://schemas.openxmlformats.org/officeDocument/2006/relationships/tags" Target="../tags/tag175.xml"/><Relationship Id="rId33" Type="http://schemas.openxmlformats.org/officeDocument/2006/relationships/tags" Target="../tags/tag183.xml"/><Relationship Id="rId38" Type="http://schemas.openxmlformats.org/officeDocument/2006/relationships/tags" Target="../tags/tag188.xml"/><Relationship Id="rId46" Type="http://schemas.openxmlformats.org/officeDocument/2006/relationships/tags" Target="../tags/tag196.xml"/><Relationship Id="rId59" Type="http://schemas.openxmlformats.org/officeDocument/2006/relationships/tags" Target="../tags/tag209.xml"/><Relationship Id="rId67" Type="http://schemas.openxmlformats.org/officeDocument/2006/relationships/tags" Target="../tags/tag217.xml"/><Relationship Id="rId103" Type="http://schemas.openxmlformats.org/officeDocument/2006/relationships/tags" Target="../tags/tag253.xml"/><Relationship Id="rId108" Type="http://schemas.openxmlformats.org/officeDocument/2006/relationships/tags" Target="../tags/tag258.xml"/><Relationship Id="rId20" Type="http://schemas.openxmlformats.org/officeDocument/2006/relationships/tags" Target="../tags/tag170.xml"/><Relationship Id="rId41" Type="http://schemas.openxmlformats.org/officeDocument/2006/relationships/tags" Target="../tags/tag191.xml"/><Relationship Id="rId54" Type="http://schemas.openxmlformats.org/officeDocument/2006/relationships/tags" Target="../tags/tag204.xml"/><Relationship Id="rId62" Type="http://schemas.openxmlformats.org/officeDocument/2006/relationships/tags" Target="../tags/tag212.xml"/><Relationship Id="rId70" Type="http://schemas.openxmlformats.org/officeDocument/2006/relationships/tags" Target="../tags/tag220.xml"/><Relationship Id="rId75" Type="http://schemas.openxmlformats.org/officeDocument/2006/relationships/tags" Target="../tags/tag225.xml"/><Relationship Id="rId83" Type="http://schemas.openxmlformats.org/officeDocument/2006/relationships/tags" Target="../tags/tag233.xml"/><Relationship Id="rId88" Type="http://schemas.openxmlformats.org/officeDocument/2006/relationships/tags" Target="../tags/tag238.xml"/><Relationship Id="rId91" Type="http://schemas.openxmlformats.org/officeDocument/2006/relationships/tags" Target="../tags/tag241.xml"/><Relationship Id="rId96" Type="http://schemas.openxmlformats.org/officeDocument/2006/relationships/tags" Target="../tags/tag246.xml"/><Relationship Id="rId111" Type="http://schemas.openxmlformats.org/officeDocument/2006/relationships/image" Target="../media/image6.png"/><Relationship Id="rId1" Type="http://schemas.openxmlformats.org/officeDocument/2006/relationships/tags" Target="../tags/tag151.xml"/><Relationship Id="rId6" Type="http://schemas.openxmlformats.org/officeDocument/2006/relationships/tags" Target="../tags/tag156.xml"/><Relationship Id="rId15" Type="http://schemas.openxmlformats.org/officeDocument/2006/relationships/tags" Target="../tags/tag165.xml"/><Relationship Id="rId23" Type="http://schemas.openxmlformats.org/officeDocument/2006/relationships/tags" Target="../tags/tag173.xml"/><Relationship Id="rId28" Type="http://schemas.openxmlformats.org/officeDocument/2006/relationships/tags" Target="../tags/tag178.xml"/><Relationship Id="rId36" Type="http://schemas.openxmlformats.org/officeDocument/2006/relationships/tags" Target="../tags/tag186.xml"/><Relationship Id="rId49" Type="http://schemas.openxmlformats.org/officeDocument/2006/relationships/tags" Target="../tags/tag199.xml"/><Relationship Id="rId57" Type="http://schemas.openxmlformats.org/officeDocument/2006/relationships/tags" Target="../tags/tag207.xml"/><Relationship Id="rId106" Type="http://schemas.openxmlformats.org/officeDocument/2006/relationships/tags" Target="../tags/tag256.xml"/><Relationship Id="rId114" Type="http://schemas.openxmlformats.org/officeDocument/2006/relationships/image" Target="../media/image3.png"/><Relationship Id="rId10" Type="http://schemas.openxmlformats.org/officeDocument/2006/relationships/tags" Target="../tags/tag160.xml"/><Relationship Id="rId31" Type="http://schemas.openxmlformats.org/officeDocument/2006/relationships/tags" Target="../tags/tag181.xml"/><Relationship Id="rId44" Type="http://schemas.openxmlformats.org/officeDocument/2006/relationships/tags" Target="../tags/tag194.xml"/><Relationship Id="rId52" Type="http://schemas.openxmlformats.org/officeDocument/2006/relationships/tags" Target="../tags/tag202.xml"/><Relationship Id="rId60" Type="http://schemas.openxmlformats.org/officeDocument/2006/relationships/tags" Target="../tags/tag210.xml"/><Relationship Id="rId65" Type="http://schemas.openxmlformats.org/officeDocument/2006/relationships/tags" Target="../tags/tag215.xml"/><Relationship Id="rId73" Type="http://schemas.openxmlformats.org/officeDocument/2006/relationships/tags" Target="../tags/tag223.xml"/><Relationship Id="rId78" Type="http://schemas.openxmlformats.org/officeDocument/2006/relationships/tags" Target="../tags/tag228.xml"/><Relationship Id="rId81" Type="http://schemas.openxmlformats.org/officeDocument/2006/relationships/tags" Target="../tags/tag231.xml"/><Relationship Id="rId86" Type="http://schemas.openxmlformats.org/officeDocument/2006/relationships/tags" Target="../tags/tag236.xml"/><Relationship Id="rId94" Type="http://schemas.openxmlformats.org/officeDocument/2006/relationships/tags" Target="../tags/tag244.xml"/><Relationship Id="rId99" Type="http://schemas.openxmlformats.org/officeDocument/2006/relationships/tags" Target="../tags/tag249.xml"/><Relationship Id="rId101" Type="http://schemas.openxmlformats.org/officeDocument/2006/relationships/tags" Target="../tags/tag251.xml"/><Relationship Id="rId4" Type="http://schemas.openxmlformats.org/officeDocument/2006/relationships/tags" Target="../tags/tag154.xml"/><Relationship Id="rId9" Type="http://schemas.openxmlformats.org/officeDocument/2006/relationships/tags" Target="../tags/tag159.xml"/><Relationship Id="rId13" Type="http://schemas.openxmlformats.org/officeDocument/2006/relationships/tags" Target="../tags/tag163.xml"/><Relationship Id="rId18" Type="http://schemas.openxmlformats.org/officeDocument/2006/relationships/tags" Target="../tags/tag168.xml"/><Relationship Id="rId39" Type="http://schemas.openxmlformats.org/officeDocument/2006/relationships/tags" Target="../tags/tag189.xml"/><Relationship Id="rId109" Type="http://schemas.openxmlformats.org/officeDocument/2006/relationships/slideLayout" Target="../slideLayouts/slideLayout7.xml"/><Relationship Id="rId34" Type="http://schemas.openxmlformats.org/officeDocument/2006/relationships/tags" Target="../tags/tag184.xml"/><Relationship Id="rId50" Type="http://schemas.openxmlformats.org/officeDocument/2006/relationships/tags" Target="../tags/tag200.xml"/><Relationship Id="rId55" Type="http://schemas.openxmlformats.org/officeDocument/2006/relationships/tags" Target="../tags/tag205.xml"/><Relationship Id="rId76" Type="http://schemas.openxmlformats.org/officeDocument/2006/relationships/tags" Target="../tags/tag226.xml"/><Relationship Id="rId97" Type="http://schemas.openxmlformats.org/officeDocument/2006/relationships/tags" Target="../tags/tag247.xml"/><Relationship Id="rId104" Type="http://schemas.openxmlformats.org/officeDocument/2006/relationships/tags" Target="../tags/tag254.xml"/><Relationship Id="rId7" Type="http://schemas.openxmlformats.org/officeDocument/2006/relationships/tags" Target="../tags/tag157.xml"/><Relationship Id="rId71" Type="http://schemas.openxmlformats.org/officeDocument/2006/relationships/tags" Target="../tags/tag221.xml"/><Relationship Id="rId92" Type="http://schemas.openxmlformats.org/officeDocument/2006/relationships/tags" Target="../tags/tag24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4614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TLSHAPE_SL_718db7f85c884028b7fe2f58e0756887_BackgroundRectangle">
            <a:extLst>
              <a:ext uri="{FF2B5EF4-FFF2-40B4-BE49-F238E27FC236}">
                <a16:creationId xmlns:a16="http://schemas.microsoft.com/office/drawing/2014/main" id="{ED130DC2-AF80-4035-9F0A-1568364DB4AA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63500" y="1798828"/>
            <a:ext cx="11264900" cy="1216660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TLSHAPE_SL_9b45cae287534e11b75c7a6dba58e030_BackgroundRectangle">
            <a:extLst>
              <a:ext uri="{FF2B5EF4-FFF2-40B4-BE49-F238E27FC236}">
                <a16:creationId xmlns:a16="http://schemas.microsoft.com/office/drawing/2014/main" id="{AD5AD889-8845-41D9-A4CE-05F747BDECB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078988"/>
            <a:ext cx="11264900" cy="713994"/>
          </a:xfrm>
          <a:prstGeom prst="rect">
            <a:avLst/>
          </a:prstGeom>
          <a:solidFill>
            <a:schemeClr val="accent2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TLSHAPE_SL_4db95610c7794f3d8ede294b975cf286_BackgroundRectangle">
            <a:extLst>
              <a:ext uri="{FF2B5EF4-FFF2-40B4-BE49-F238E27FC236}">
                <a16:creationId xmlns:a16="http://schemas.microsoft.com/office/drawing/2014/main" id="{C00CEF09-E27C-4DB1-BA57-CA8396FC941C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856482"/>
            <a:ext cx="11264900" cy="1368679"/>
          </a:xfrm>
          <a:prstGeom prst="rect">
            <a:avLst/>
          </a:prstGeom>
          <a:solidFill>
            <a:schemeClr val="accent6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TLSHAPE_SL_2dac871fe9e4413dac0734ef6e091a87_BackgroundRectangle">
            <a:extLst>
              <a:ext uri="{FF2B5EF4-FFF2-40B4-BE49-F238E27FC236}">
                <a16:creationId xmlns:a16="http://schemas.microsoft.com/office/drawing/2014/main" id="{E4A739CC-3C6B-49FA-BA10-79503E3F9EA8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288661"/>
            <a:ext cx="11264900" cy="1064641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7" name="OTLSHAPE_TB_00000000000000000000000000000000_ScaleContainer">
            <a:extLst>
              <a:ext uri="{FF2B5EF4-FFF2-40B4-BE49-F238E27FC236}">
                <a16:creationId xmlns:a16="http://schemas.microsoft.com/office/drawing/2014/main" id="{6C1E7C60-31D2-4124-9146-9CB06571AA1B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117600" y="1028700"/>
            <a:ext cx="10210800" cy="182880"/>
          </a:xfrm>
          <a:prstGeom prst="round2Same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1200000"/>
            </a:lightRig>
          </a:scene3d>
          <a:sp3d contourW="2540" prstMaterial="legacyMatte">
            <a:contourClr>
              <a:srgbClr val="E1E1E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TLSHAPE_SL_718db7f85c884028b7fe2f58e0756887_HeaderRectangle">
            <a:extLst>
              <a:ext uri="{FF2B5EF4-FFF2-40B4-BE49-F238E27FC236}">
                <a16:creationId xmlns:a16="http://schemas.microsoft.com/office/drawing/2014/main" id="{DF73861A-CF55-45CA-8523-B910E11975EA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1798828"/>
            <a:ext cx="927100" cy="121666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TLSHAPE_SL_9b45cae287534e11b75c7a6dba58e030_HeaderRectangle">
            <a:extLst>
              <a:ext uri="{FF2B5EF4-FFF2-40B4-BE49-F238E27FC236}">
                <a16:creationId xmlns:a16="http://schemas.microsoft.com/office/drawing/2014/main" id="{739FD74D-F24C-4E8C-B275-7060A1D7A2D0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3078988"/>
            <a:ext cx="927100" cy="713994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TLSHAPE_SL_4db95610c7794f3d8ede294b975cf286_HeaderRectangle">
            <a:extLst>
              <a:ext uri="{FF2B5EF4-FFF2-40B4-BE49-F238E27FC236}">
                <a16:creationId xmlns:a16="http://schemas.microsoft.com/office/drawing/2014/main" id="{E1EDF2E5-D6CB-4473-8B23-337143A4B398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3856482"/>
            <a:ext cx="927100" cy="1368679"/>
          </a:xfrm>
          <a:prstGeom prst="rect">
            <a:avLst/>
          </a:prstGeom>
          <a:solidFill>
            <a:srgbClr val="C1752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TLSHAPE_SL_2dac871fe9e4413dac0734ef6e091a87_HeaderRectangle">
            <a:extLst>
              <a:ext uri="{FF2B5EF4-FFF2-40B4-BE49-F238E27FC236}">
                <a16:creationId xmlns:a16="http://schemas.microsoft.com/office/drawing/2014/main" id="{7B66C8AE-9CC4-4DE3-9738-E22BD36BB8FF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5288661"/>
            <a:ext cx="927100" cy="1064641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9" name="OTLSHAPE_TB_00000000000000000000000000000000_MiddleScaleContainer">
            <a:extLst>
              <a:ext uri="{FF2B5EF4-FFF2-40B4-BE49-F238E27FC236}">
                <a16:creationId xmlns:a16="http://schemas.microsoft.com/office/drawing/2014/main" id="{46166F31-0A67-47F5-9832-2600995CD3FF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117600" y="1220724"/>
            <a:ext cx="10210800" cy="18288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1200000"/>
                </a:lightRig>
              </a14:hiddenScene3d>
            </a:ext>
            <a:ext uri="{E45631CC-5BF2-4C18-A39C-3461C7D3F71A}">
              <a14:hiddenSp3d xmlns:a14="http://schemas.microsoft.com/office/drawing/2010/main" contourW="2540" prstMaterial="legacyMatte">
                <a:bevelT w="127000" h="38100"/>
                <a:contourClr>
                  <a:srgbClr val="E1E1E1"/>
                </a:contourClr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OTLSHAPE_TB_00000000000000000000000000000000_BottomScaleContainer">
            <a:extLst>
              <a:ext uri="{FF2B5EF4-FFF2-40B4-BE49-F238E27FC236}">
                <a16:creationId xmlns:a16="http://schemas.microsoft.com/office/drawing/2014/main" id="{4C82BD39-E4C7-42EF-955C-6BADEEE1A6BA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117600" y="1412748"/>
            <a:ext cx="102108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1200000"/>
                </a:lightRig>
              </a14:hiddenScene3d>
            </a:ext>
            <a:ext uri="{E45631CC-5BF2-4C18-A39C-3461C7D3F71A}">
              <a14:hiddenSp3d xmlns:a14="http://schemas.microsoft.com/office/drawing/2010/main" contourW="2540" prstMaterial="legacyMatte">
                <a:bevelT w="127000" h="38100"/>
                <a:contourClr>
                  <a:srgbClr val="E1E1E1"/>
                </a:contourClr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TLSHAPE_SLM_3c4341352b934fb586fed5e514e503e8_Shape">
            <a:extLst>
              <a:ext uri="{FF2B5EF4-FFF2-40B4-BE49-F238E27FC236}">
                <a16:creationId xmlns:a16="http://schemas.microsoft.com/office/drawing/2014/main" id="{B5C50A56-3BB4-1B5A-19AB-7819ECD860D8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1968763" y="1891601"/>
            <a:ext cx="152400" cy="177800"/>
          </a:xfrm>
          <a:prstGeom prst="teardrop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TLSHAPE_SLM_aecf939f4095408594977acbef784b77_Shape">
            <a:extLst>
              <a:ext uri="{FF2B5EF4-FFF2-40B4-BE49-F238E27FC236}">
                <a16:creationId xmlns:a16="http://schemas.microsoft.com/office/drawing/2014/main" id="{C0AEFC3E-65F5-0DB2-8282-3295F452E309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3360291" y="2318258"/>
            <a:ext cx="152400" cy="177800"/>
          </a:xfrm>
          <a:prstGeom prst="teardrop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TLSHAPE_SLM_19f475f2e0f4433fbd6ea05289a74f29_Shape">
            <a:extLst>
              <a:ext uri="{FF2B5EF4-FFF2-40B4-BE49-F238E27FC236}">
                <a16:creationId xmlns:a16="http://schemas.microsoft.com/office/drawing/2014/main" id="{9487753A-2641-960B-BC9D-9DF5F378EEA6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4751820" y="1891601"/>
            <a:ext cx="152400" cy="177800"/>
          </a:xfrm>
          <a:prstGeom prst="teardrop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TLSHAPE_SLM_249c1d3d654c439183bdf7e1ee2936be_Shape">
            <a:extLst>
              <a:ext uri="{FF2B5EF4-FFF2-40B4-BE49-F238E27FC236}">
                <a16:creationId xmlns:a16="http://schemas.microsoft.com/office/drawing/2014/main" id="{1989EA34-5715-690A-2E72-181ECEF96543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607191" y="2318258"/>
            <a:ext cx="152400" cy="177800"/>
          </a:xfrm>
          <a:prstGeom prst="teardrop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TLSHAPE_SLM_6d1ce1c661b44b64a5b53f0aefb5a294_Shape">
            <a:extLst>
              <a:ext uri="{FF2B5EF4-FFF2-40B4-BE49-F238E27FC236}">
                <a16:creationId xmlns:a16="http://schemas.microsoft.com/office/drawing/2014/main" id="{2CD16DE3-ECBA-4E80-B09F-8FA9A6E03F61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5215662" y="2318258"/>
            <a:ext cx="152400" cy="177800"/>
          </a:xfrm>
          <a:prstGeom prst="teardrop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TLSHAPE_SLM_610aff676cc3486c8b6762e9a649596c_Shape">
            <a:extLst>
              <a:ext uri="{FF2B5EF4-FFF2-40B4-BE49-F238E27FC236}">
                <a16:creationId xmlns:a16="http://schemas.microsoft.com/office/drawing/2014/main" id="{4DC8B6DD-677F-78FB-4E2A-3A23DAB09616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7071034" y="2744914"/>
            <a:ext cx="152400" cy="177800"/>
          </a:xfrm>
          <a:prstGeom prst="teardrop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OTLSHAPE_SLM_98d3a5caebcb4e0e95b012e1d296d48e_Shape">
            <a:extLst>
              <a:ext uri="{FF2B5EF4-FFF2-40B4-BE49-F238E27FC236}">
                <a16:creationId xmlns:a16="http://schemas.microsoft.com/office/drawing/2014/main" id="{217CA0A4-0295-71A4-6ADC-42741277CD3C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3360291" y="3171761"/>
            <a:ext cx="152400" cy="1778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OTLSHAPE_SLM_f55c3aaff9894df0989ca52a04c55369_Shape">
            <a:extLst>
              <a:ext uri="{FF2B5EF4-FFF2-40B4-BE49-F238E27FC236}">
                <a16:creationId xmlns:a16="http://schemas.microsoft.com/office/drawing/2014/main" id="{FE5EA5A8-3657-354B-F390-2B477F45D5CB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7534876" y="3171761"/>
            <a:ext cx="152400" cy="1778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TLSHAPE_SLM_e2d9527ba9504ac49bacfd229e18c1aa_Shape">
            <a:extLst>
              <a:ext uri="{FF2B5EF4-FFF2-40B4-BE49-F238E27FC236}">
                <a16:creationId xmlns:a16="http://schemas.microsoft.com/office/drawing/2014/main" id="{70AF61C6-A236-81D8-AD19-F437750563A8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8926404" y="3522409"/>
            <a:ext cx="152400" cy="1778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OTLSHAPE_SLM_66fe40baca8846f1b08622e50fdf3e76_Shape">
            <a:extLst>
              <a:ext uri="{FF2B5EF4-FFF2-40B4-BE49-F238E27FC236}">
                <a16:creationId xmlns:a16="http://schemas.microsoft.com/office/drawing/2014/main" id="{7D5CD235-F731-0A2C-3747-B46E5F1D6354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5215662" y="3522409"/>
            <a:ext cx="152400" cy="1778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TLSHAPE_SLM_aafcebf0be2e468cbc8f6fd4e8f99752_Shape">
            <a:extLst>
              <a:ext uri="{FF2B5EF4-FFF2-40B4-BE49-F238E27FC236}">
                <a16:creationId xmlns:a16="http://schemas.microsoft.com/office/drawing/2014/main" id="{D77161B0-6AD0-025C-8505-FD3DC92C692C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7522176" y="4025265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TLSHAPE_SLM_e175def2a82b45bca358af9a49686129_Shape">
            <a:extLst>
              <a:ext uri="{FF2B5EF4-FFF2-40B4-BE49-F238E27FC236}">
                <a16:creationId xmlns:a16="http://schemas.microsoft.com/office/drawing/2014/main" id="{F3196481-9719-43C8-7AEC-EEA294B69088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9841390" y="4527931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TLSHAPE_SLM_571c43d4f4014b3194df46915aec6fd1_Shape">
            <a:extLst>
              <a:ext uri="{FF2B5EF4-FFF2-40B4-BE49-F238E27FC236}">
                <a16:creationId xmlns:a16="http://schemas.microsoft.com/office/drawing/2014/main" id="{BB27DE1F-1788-30CD-EF74-3A000061F7EF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7986019" y="4527931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OTLSHAPE_SLM_dc28e8858fab4afeaabbbb0508274e80_Shape">
            <a:extLst>
              <a:ext uri="{FF2B5EF4-FFF2-40B4-BE49-F238E27FC236}">
                <a16:creationId xmlns:a16="http://schemas.microsoft.com/office/drawing/2014/main" id="{0E90F9C5-D5DC-0E5C-5062-98F9D249FDCA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7522176" y="4954588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TLSHAPE_SLM_505b0ca0b4cc495795725a7233d85ec8_Shape">
            <a:extLst>
              <a:ext uri="{FF2B5EF4-FFF2-40B4-BE49-F238E27FC236}">
                <a16:creationId xmlns:a16="http://schemas.microsoft.com/office/drawing/2014/main" id="{D4E9B048-50CE-1A70-8A5B-51066FE91F16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9377547" y="4025265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TLSHAPE_SLM_41c1c369d1ef421a8b52300948f5a9d1_Shape">
            <a:extLst>
              <a:ext uri="{FF2B5EF4-FFF2-40B4-BE49-F238E27FC236}">
                <a16:creationId xmlns:a16="http://schemas.microsoft.com/office/drawing/2014/main" id="{6AB747D4-FC27-4E0E-1E95-998BDB2E9275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3347591" y="4025265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TLSHAPE_SLM_b01602d31c7544f8ac15773f171b3432_Shape">
            <a:extLst>
              <a:ext uri="{FF2B5EF4-FFF2-40B4-BE49-F238E27FC236}">
                <a16:creationId xmlns:a16="http://schemas.microsoft.com/office/drawing/2014/main" id="{41426F03-92A5-DCE8-49A6-3EED884ACBBE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9841390" y="4954588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TLSHAPE_SLM_c0e7fc6c67144008973c82cb7a90e982_Shape">
            <a:extLst>
              <a:ext uri="{FF2B5EF4-FFF2-40B4-BE49-F238E27FC236}">
                <a16:creationId xmlns:a16="http://schemas.microsoft.com/office/drawing/2014/main" id="{723155E2-45D5-E6C4-E757-EFDF26A63BD6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7058334" y="4527931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OTLSHAPE_SLM_269f8af255954843992e9e507e883969_Shape">
            <a:extLst>
              <a:ext uri="{FF2B5EF4-FFF2-40B4-BE49-F238E27FC236}">
                <a16:creationId xmlns:a16="http://schemas.microsoft.com/office/drawing/2014/main" id="{5AD730EB-2251-CBEF-9F62-30443CD1E86D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9377547" y="4954588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TLSHAPE_SLM_edc4d87824834f0ab4cd4bb5b9761d67_Shape">
            <a:extLst>
              <a:ext uri="{FF2B5EF4-FFF2-40B4-BE49-F238E27FC236}">
                <a16:creationId xmlns:a16="http://schemas.microsoft.com/office/drawing/2014/main" id="{4A6A09F5-34B8-62BF-45B5-7C4A8C8E136C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9854090" y="5381434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OTLSHAPE_SLM_72d48ea06ca4495984fc202df427077c_Shape">
            <a:extLst>
              <a:ext uri="{FF2B5EF4-FFF2-40B4-BE49-F238E27FC236}">
                <a16:creationId xmlns:a16="http://schemas.microsoft.com/office/drawing/2014/main" id="{8DFBE9DD-8171-930C-79D2-F99635B488BE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9854090" y="5732082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OTLSHAPE_SLM_18acd27dc6564be295b2c4909bc472e5_Shape">
            <a:extLst>
              <a:ext uri="{FF2B5EF4-FFF2-40B4-BE49-F238E27FC236}">
                <a16:creationId xmlns:a16="http://schemas.microsoft.com/office/drawing/2014/main" id="{D6D6765D-01C9-5456-204C-AADF58313765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9854090" y="6082728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TLSHAPE_SLM_2ffab2ae1c5a47fd959b46cc52a1ef72_Shape">
            <a:extLst>
              <a:ext uri="{FF2B5EF4-FFF2-40B4-BE49-F238E27FC236}">
                <a16:creationId xmlns:a16="http://schemas.microsoft.com/office/drawing/2014/main" id="{E2FFF487-8A60-7FFC-C005-7AB3BD6B4190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7071034" y="1891601"/>
            <a:ext cx="152400" cy="177800"/>
          </a:xfrm>
          <a:prstGeom prst="teardrop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TLSHAPE_SL_718db7f85c884028b7fe2f58e0756887_Header">
            <a:extLst>
              <a:ext uri="{FF2B5EF4-FFF2-40B4-BE49-F238E27FC236}">
                <a16:creationId xmlns:a16="http://schemas.microsoft.com/office/drawing/2014/main" id="{C6088AFC-FE30-4FF9-80FC-424AB3C0D09D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 rot="16200000">
            <a:off x="-81280" y="2320692"/>
            <a:ext cx="121666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 SemiBold" panose="020B0706030804020204" pitchFamily="34" charset="0"/>
                <a:ea typeface="+mn-ea"/>
                <a:cs typeface="+mn-cs"/>
              </a:rPr>
              <a:t>Planning</a:t>
            </a:r>
          </a:p>
        </p:txBody>
      </p:sp>
      <p:sp>
        <p:nvSpPr>
          <p:cNvPr id="17" name="OTLSHAPE_SL_9b45cae287534e11b75c7a6dba58e030_Header">
            <a:extLst>
              <a:ext uri="{FF2B5EF4-FFF2-40B4-BE49-F238E27FC236}">
                <a16:creationId xmlns:a16="http://schemas.microsoft.com/office/drawing/2014/main" id="{5A03E531-5D8C-427F-843B-DC984898E59E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 rot="16200000">
            <a:off x="170053" y="3349519"/>
            <a:ext cx="713994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 SemiBold" panose="020B0706030804020204" pitchFamily="34" charset="0"/>
                <a:ea typeface="+mn-ea"/>
                <a:cs typeface="+mn-cs"/>
              </a:rPr>
              <a:t>Shopping</a:t>
            </a:r>
          </a:p>
        </p:txBody>
      </p:sp>
      <p:sp>
        <p:nvSpPr>
          <p:cNvPr id="20" name="OTLSHAPE_SL_4db95610c7794f3d8ede294b975cf286_Header">
            <a:extLst>
              <a:ext uri="{FF2B5EF4-FFF2-40B4-BE49-F238E27FC236}">
                <a16:creationId xmlns:a16="http://schemas.microsoft.com/office/drawing/2014/main" id="{31F179A0-937F-4C2A-BE7F-EFA267DF376B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 rot="16200000">
            <a:off x="-157290" y="4454356"/>
            <a:ext cx="1368679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 SemiBold" panose="020B0706030804020204" pitchFamily="34" charset="0"/>
                <a:ea typeface="+mn-ea"/>
                <a:cs typeface="+mn-cs"/>
              </a:rPr>
              <a:t>Prepping</a:t>
            </a:r>
          </a:p>
        </p:txBody>
      </p:sp>
      <p:sp>
        <p:nvSpPr>
          <p:cNvPr id="23" name="OTLSHAPE_SL_2dac871fe9e4413dac0734ef6e091a87_Header">
            <a:extLst>
              <a:ext uri="{FF2B5EF4-FFF2-40B4-BE49-F238E27FC236}">
                <a16:creationId xmlns:a16="http://schemas.microsoft.com/office/drawing/2014/main" id="{36BFBC68-4CE3-4AE3-BD35-902010BAB436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 rot="16200000">
            <a:off x="-5270" y="5734515"/>
            <a:ext cx="1064641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 SemiBold" panose="020B0706030804020204" pitchFamily="34" charset="0"/>
                <a:ea typeface="+mn-ea"/>
                <a:cs typeface="+mn-cs"/>
              </a:rPr>
              <a:t>Cooking</a:t>
            </a:r>
          </a:p>
        </p:txBody>
      </p:sp>
      <p:sp>
        <p:nvSpPr>
          <p:cNvPr id="30" name="OTLSHAPE_SLM_3c4341352b934fb586fed5e514e503e8_Date">
            <a:extLst>
              <a:ext uri="{FF2B5EF4-FFF2-40B4-BE49-F238E27FC236}">
                <a16:creationId xmlns:a16="http://schemas.microsoft.com/office/drawing/2014/main" id="{E3278F98-6D4D-4ED7-A82C-0A1D07E90C08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2171963" y="1988947"/>
            <a:ext cx="558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Mon Nov 10</a:t>
            </a:r>
            <a:endParaRPr kumimoji="0" lang="en-US" sz="800" i="0" u="none" strike="noStrike" kern="1200" cap="none" spc="-6" normalizeH="0" baseline="0" noProof="0" dirty="0">
              <a:ln>
                <a:noFill/>
              </a:ln>
              <a:solidFill>
                <a:srgbClr val="B20E1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31" name="OTLSHAPE_SLM_3c4341352b934fb586fed5e514e503e8_Title">
            <a:extLst>
              <a:ext uri="{FF2B5EF4-FFF2-40B4-BE49-F238E27FC236}">
                <a16:creationId xmlns:a16="http://schemas.microsoft.com/office/drawing/2014/main" id="{F36ADA5F-F82E-4FDF-96AA-78B25F1EA8B5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2171963" y="1836928"/>
            <a:ext cx="14478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 dirty="0">
                <a:ln>
                  <a:noFill/>
                </a:ln>
                <a:solidFill>
                  <a:srgbClr val="7C715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Confirm Guest List (RSVPs)</a:t>
            </a:r>
          </a:p>
        </p:txBody>
      </p:sp>
      <p:sp>
        <p:nvSpPr>
          <p:cNvPr id="33" name="OTLSHAPE_SLM_aecf939f4095408594977acbef784b77_Date">
            <a:extLst>
              <a:ext uri="{FF2B5EF4-FFF2-40B4-BE49-F238E27FC236}">
                <a16:creationId xmlns:a16="http://schemas.microsoft.com/office/drawing/2014/main" id="{CFEA8216-5411-4FAA-905C-43CA8B0F9FCA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3563491" y="2491613"/>
            <a:ext cx="520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Thu Nov 13</a:t>
            </a:r>
          </a:p>
        </p:txBody>
      </p:sp>
      <p:sp>
        <p:nvSpPr>
          <p:cNvPr id="34" name="OTLSHAPE_SLM_aecf939f4095408594977acbef784b77_Title">
            <a:extLst>
              <a:ext uri="{FF2B5EF4-FFF2-40B4-BE49-F238E27FC236}">
                <a16:creationId xmlns:a16="http://schemas.microsoft.com/office/drawing/2014/main" id="{53D013A7-57B2-4C5C-8C33-7B275B3BBEBB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3563491" y="2187575"/>
            <a:ext cx="1181100" cy="3040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srgbClr val="7C715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Check Guests’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srgbClr val="7C715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Dietary Requirements</a:t>
            </a:r>
          </a:p>
        </p:txBody>
      </p:sp>
      <p:sp>
        <p:nvSpPr>
          <p:cNvPr id="36" name="OTLSHAPE_SLM_19f475f2e0f4433fbd6ea05289a74f29_Date">
            <a:extLst>
              <a:ext uri="{FF2B5EF4-FFF2-40B4-BE49-F238E27FC236}">
                <a16:creationId xmlns:a16="http://schemas.microsoft.com/office/drawing/2014/main" id="{DE55CEEE-D84D-4EBD-B4F6-BA7ACA597F70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4955020" y="1988947"/>
            <a:ext cx="520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Sun Nov 16</a:t>
            </a:r>
            <a:endParaRPr kumimoji="0" lang="en-US" sz="800" i="0" u="none" strike="noStrike" kern="1200" cap="none" spc="-6" normalizeH="0" baseline="0" noProof="0" dirty="0">
              <a:ln>
                <a:noFill/>
              </a:ln>
              <a:solidFill>
                <a:srgbClr val="B20E1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37" name="OTLSHAPE_SLM_19f475f2e0f4433fbd6ea05289a74f29_Title">
            <a:extLst>
              <a:ext uri="{FF2B5EF4-FFF2-40B4-BE49-F238E27FC236}">
                <a16:creationId xmlns:a16="http://schemas.microsoft.com/office/drawing/2014/main" id="{07569D11-B5DC-468C-8BE6-833145E91F49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4955020" y="1836928"/>
            <a:ext cx="9144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6" normalizeH="0" baseline="0" noProof="0">
                <a:ln>
                  <a:noFill/>
                </a:ln>
                <a:solidFill>
                  <a:srgbClr val="7C715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Decide the Menu</a:t>
            </a:r>
          </a:p>
        </p:txBody>
      </p:sp>
      <p:sp>
        <p:nvSpPr>
          <p:cNvPr id="39" name="OTLSHAPE_SLM_249c1d3d654c439183bdf7e1ee2936be_Date">
            <a:extLst>
              <a:ext uri="{FF2B5EF4-FFF2-40B4-BE49-F238E27FC236}">
                <a16:creationId xmlns:a16="http://schemas.microsoft.com/office/drawing/2014/main" id="{1235E9B6-1A02-4381-A258-501EC1189929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6810391" y="2491613"/>
            <a:ext cx="520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Thu Nov 20</a:t>
            </a:r>
            <a:endParaRPr kumimoji="0" lang="en-US" sz="800" i="0" u="none" strike="noStrike" kern="1200" cap="none" spc="-6" normalizeH="0" baseline="0" noProof="0" dirty="0">
              <a:ln>
                <a:noFill/>
              </a:ln>
              <a:solidFill>
                <a:srgbClr val="B20E1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40" name="OTLSHAPE_SLM_249c1d3d654c439183bdf7e1ee2936be_Title">
            <a:extLst>
              <a:ext uri="{FF2B5EF4-FFF2-40B4-BE49-F238E27FC236}">
                <a16:creationId xmlns:a16="http://schemas.microsoft.com/office/drawing/2014/main" id="{321EF23B-994F-4930-A3F4-B15872E98AEB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6810391" y="2187575"/>
            <a:ext cx="1219200" cy="3040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0" u="none" strike="noStrike" kern="1200" cap="none" spc="-2" normalizeH="0" baseline="0" noProof="0">
                <a:ln>
                  <a:noFill/>
                </a:ln>
                <a:solidFill>
                  <a:srgbClr val="7C715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Inventory Dinnerware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0" u="none" strike="noStrike" kern="1200" cap="none" spc="-2" normalizeH="0" baseline="0" noProof="0">
                <a:ln>
                  <a:noFill/>
                </a:ln>
                <a:solidFill>
                  <a:srgbClr val="7C715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and Plan Seating</a:t>
            </a:r>
            <a:endParaRPr kumimoji="0" lang="en-US" sz="900" b="1" i="0" u="none" strike="noStrike" kern="1200" cap="none" spc="-2" normalizeH="0" baseline="0" noProof="0" dirty="0">
              <a:ln>
                <a:noFill/>
              </a:ln>
              <a:solidFill>
                <a:srgbClr val="7C7154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42" name="OTLSHAPE_SLM_6d1ce1c661b44b64a5b53f0aefb5a294_Date">
            <a:extLst>
              <a:ext uri="{FF2B5EF4-FFF2-40B4-BE49-F238E27FC236}">
                <a16:creationId xmlns:a16="http://schemas.microsoft.com/office/drawing/2014/main" id="{109E2663-E208-4A6C-B527-E5E6F76420D1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5418862" y="2491613"/>
            <a:ext cx="558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Mon Nov 17</a:t>
            </a:r>
          </a:p>
        </p:txBody>
      </p:sp>
      <p:sp>
        <p:nvSpPr>
          <p:cNvPr id="43" name="OTLSHAPE_SLM_6d1ce1c661b44b64a5b53f0aefb5a294_Title">
            <a:extLst>
              <a:ext uri="{FF2B5EF4-FFF2-40B4-BE49-F238E27FC236}">
                <a16:creationId xmlns:a16="http://schemas.microsoft.com/office/drawing/2014/main" id="{F51FD6A1-43DA-49A6-97DE-2B1EF5A2442E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5418862" y="2187575"/>
            <a:ext cx="863600" cy="3040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6" normalizeH="0" baseline="0" noProof="0">
                <a:ln>
                  <a:noFill/>
                </a:ln>
                <a:solidFill>
                  <a:srgbClr val="7C715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Locate Cooking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6" normalizeH="0" baseline="0" noProof="0">
                <a:ln>
                  <a:noFill/>
                </a:ln>
                <a:solidFill>
                  <a:srgbClr val="7C715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Utensils </a:t>
            </a:r>
            <a:endParaRPr kumimoji="0" lang="en-US" sz="900" b="1" i="0" u="none" strike="noStrike" kern="1200" cap="none" spc="-6" normalizeH="0" baseline="0" noProof="0" dirty="0">
              <a:ln>
                <a:noFill/>
              </a:ln>
              <a:solidFill>
                <a:srgbClr val="7C7154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48" name="OTLSHAPE_SLM_610aff676cc3486c8b6762e9a649596c_Date">
            <a:extLst>
              <a:ext uri="{FF2B5EF4-FFF2-40B4-BE49-F238E27FC236}">
                <a16:creationId xmlns:a16="http://schemas.microsoft.com/office/drawing/2014/main" id="{A0B384FA-815E-4F25-99DD-E9492DDC18C8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7274234" y="2842260"/>
            <a:ext cx="4699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Fri Nov 21</a:t>
            </a:r>
            <a:endParaRPr kumimoji="0" lang="en-US" sz="800" i="0" u="none" strike="noStrike" kern="1200" cap="none" spc="-6" normalizeH="0" baseline="0" noProof="0" dirty="0">
              <a:ln>
                <a:noFill/>
              </a:ln>
              <a:solidFill>
                <a:srgbClr val="B20E1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49" name="OTLSHAPE_SLM_610aff676cc3486c8b6762e9a649596c_Title">
            <a:extLst>
              <a:ext uri="{FF2B5EF4-FFF2-40B4-BE49-F238E27FC236}">
                <a16:creationId xmlns:a16="http://schemas.microsoft.com/office/drawing/2014/main" id="{8810D387-38B9-4061-AE47-26B3198AE54F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7274234" y="2690241"/>
            <a:ext cx="9906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 dirty="0">
                <a:ln>
                  <a:noFill/>
                </a:ln>
                <a:solidFill>
                  <a:srgbClr val="7C715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Pick a Centerpiece</a:t>
            </a:r>
          </a:p>
        </p:txBody>
      </p:sp>
      <p:sp>
        <p:nvSpPr>
          <p:cNvPr id="54" name="OTLSHAPE_SLM_98d3a5caebcb4e0e95b012e1d296d48e_Date">
            <a:extLst>
              <a:ext uri="{FF2B5EF4-FFF2-40B4-BE49-F238E27FC236}">
                <a16:creationId xmlns:a16="http://schemas.microsoft.com/office/drawing/2014/main" id="{0648FC45-0D36-47C3-9A55-6328168B5410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3563491" y="3269107"/>
            <a:ext cx="520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Thu Nov 13</a:t>
            </a:r>
          </a:p>
        </p:txBody>
      </p:sp>
      <p:sp>
        <p:nvSpPr>
          <p:cNvPr id="55" name="OTLSHAPE_SLM_98d3a5caebcb4e0e95b012e1d296d48e_Title">
            <a:extLst>
              <a:ext uri="{FF2B5EF4-FFF2-40B4-BE49-F238E27FC236}">
                <a16:creationId xmlns:a16="http://schemas.microsoft.com/office/drawing/2014/main" id="{060CA827-FE4D-473D-9FED-C2FE08DD8CFC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3563491" y="3117088"/>
            <a:ext cx="10668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6" normalizeH="0" baseline="0" noProof="0" dirty="0">
                <a:ln>
                  <a:noFill/>
                </a:ln>
                <a:solidFill>
                  <a:srgbClr val="7C4B3B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Purchase Beverages</a:t>
            </a:r>
          </a:p>
        </p:txBody>
      </p:sp>
      <p:sp>
        <p:nvSpPr>
          <p:cNvPr id="57" name="OTLSHAPE_SLM_f55c3aaff9894df0989ca52a04c55369_Date">
            <a:extLst>
              <a:ext uri="{FF2B5EF4-FFF2-40B4-BE49-F238E27FC236}">
                <a16:creationId xmlns:a16="http://schemas.microsoft.com/office/drawing/2014/main" id="{14FDFD26-F586-42C4-88A9-285AD957A7DA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7738076" y="3269107"/>
            <a:ext cx="4953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8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Sat Nov 22</a:t>
            </a:r>
          </a:p>
        </p:txBody>
      </p:sp>
      <p:sp>
        <p:nvSpPr>
          <p:cNvPr id="58" name="OTLSHAPE_SLM_f55c3aaff9894df0989ca52a04c55369_Title">
            <a:extLst>
              <a:ext uri="{FF2B5EF4-FFF2-40B4-BE49-F238E27FC236}">
                <a16:creationId xmlns:a16="http://schemas.microsoft.com/office/drawing/2014/main" id="{1810BD47-C2AC-4012-8F4C-A534AB86B3E4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7738076" y="3117088"/>
            <a:ext cx="12192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8" normalizeH="0" baseline="0" noProof="0">
                <a:ln>
                  <a:noFill/>
                </a:ln>
                <a:solidFill>
                  <a:srgbClr val="7C4B3B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Buy Hardy Vegetables </a:t>
            </a:r>
          </a:p>
        </p:txBody>
      </p:sp>
      <p:sp>
        <p:nvSpPr>
          <p:cNvPr id="60" name="OTLSHAPE_SLM_e2d9527ba9504ac49bacfd229e18c1aa_Date">
            <a:extLst>
              <a:ext uri="{FF2B5EF4-FFF2-40B4-BE49-F238E27FC236}">
                <a16:creationId xmlns:a16="http://schemas.microsoft.com/office/drawing/2014/main" id="{6AFBF73D-48CF-42A3-9BCA-1A9D1F898B96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9129604" y="3619754"/>
            <a:ext cx="520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Tue Nov 25</a:t>
            </a:r>
          </a:p>
        </p:txBody>
      </p:sp>
      <p:sp>
        <p:nvSpPr>
          <p:cNvPr id="61" name="OTLSHAPE_SLM_e2d9527ba9504ac49bacfd229e18c1aa_Title">
            <a:extLst>
              <a:ext uri="{FF2B5EF4-FFF2-40B4-BE49-F238E27FC236}">
                <a16:creationId xmlns:a16="http://schemas.microsoft.com/office/drawing/2014/main" id="{52AB37EC-36F7-4A2F-82A5-579464443B12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9129604" y="3467735"/>
            <a:ext cx="1206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srgbClr val="7C4B3B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Shop for Heavy Cream</a:t>
            </a:r>
          </a:p>
        </p:txBody>
      </p:sp>
      <p:sp>
        <p:nvSpPr>
          <p:cNvPr id="63" name="OTLSHAPE_SLM_66fe40baca8846f1b08622e50fdf3e76_Date">
            <a:extLst>
              <a:ext uri="{FF2B5EF4-FFF2-40B4-BE49-F238E27FC236}">
                <a16:creationId xmlns:a16="http://schemas.microsoft.com/office/drawing/2014/main" id="{6DE36B16-FCFB-4823-A08B-403BE86587C0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5418862" y="3619754"/>
            <a:ext cx="558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Mon Nov 17</a:t>
            </a:r>
          </a:p>
        </p:txBody>
      </p:sp>
      <p:sp>
        <p:nvSpPr>
          <p:cNvPr id="64" name="OTLSHAPE_SLM_66fe40baca8846f1b08622e50fdf3e76_Title">
            <a:extLst>
              <a:ext uri="{FF2B5EF4-FFF2-40B4-BE49-F238E27FC236}">
                <a16:creationId xmlns:a16="http://schemas.microsoft.com/office/drawing/2014/main" id="{E51FD11A-B191-413D-8D48-9E158D8153A5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5418862" y="3467735"/>
            <a:ext cx="7112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14" normalizeH="0" baseline="0" noProof="0">
                <a:ln>
                  <a:noFill/>
                </a:ln>
                <a:solidFill>
                  <a:srgbClr val="7C4B3B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Order Turkey</a:t>
            </a:r>
          </a:p>
        </p:txBody>
      </p:sp>
      <p:sp>
        <p:nvSpPr>
          <p:cNvPr id="69" name="OTLSHAPE_SLM_aafcebf0be2e468cbc8f6fd4e8f99752_Date">
            <a:extLst>
              <a:ext uri="{FF2B5EF4-FFF2-40B4-BE49-F238E27FC236}">
                <a16:creationId xmlns:a16="http://schemas.microsoft.com/office/drawing/2014/main" id="{F2BDA7A9-5A0A-4E3C-83F5-362B39C087AF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7750776" y="4198620"/>
            <a:ext cx="4953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8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Sat Nov 22</a:t>
            </a:r>
          </a:p>
        </p:txBody>
      </p:sp>
      <p:sp>
        <p:nvSpPr>
          <p:cNvPr id="70" name="OTLSHAPE_SLM_aafcebf0be2e468cbc8f6fd4e8f99752_Title">
            <a:extLst>
              <a:ext uri="{FF2B5EF4-FFF2-40B4-BE49-F238E27FC236}">
                <a16:creationId xmlns:a16="http://schemas.microsoft.com/office/drawing/2014/main" id="{E8BA87FE-05C5-46F6-91B7-B0D223AE6099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7750776" y="3894582"/>
            <a:ext cx="1168400" cy="3040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0" u="none" strike="noStrike" kern="1200" cap="none" spc="-6" normalizeH="0" baseline="0" noProof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Make Room in the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0" u="none" strike="noStrike" kern="1200" cap="none" spc="-6" normalizeH="0" baseline="0" noProof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Refrigerator / Freezer</a:t>
            </a:r>
            <a:endParaRPr kumimoji="0" lang="en-US" sz="900" b="1" i="0" u="none" strike="noStrike" kern="1200" cap="none" spc="-6" normalizeH="0" baseline="0" noProof="0">
              <a:ln>
                <a:noFill/>
              </a:ln>
              <a:solidFill>
                <a:srgbClr val="91581F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72" name="OTLSHAPE_SLM_e175def2a82b45bca358af9a49686129_Date">
            <a:extLst>
              <a:ext uri="{FF2B5EF4-FFF2-40B4-BE49-F238E27FC236}">
                <a16:creationId xmlns:a16="http://schemas.microsoft.com/office/drawing/2014/main" id="{ACF7E30D-B7DB-4E12-9638-54FAEDEE49C3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0069990" y="4701286"/>
            <a:ext cx="520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Thu Nov 27</a:t>
            </a:r>
          </a:p>
        </p:txBody>
      </p:sp>
      <p:sp>
        <p:nvSpPr>
          <p:cNvPr id="73" name="OTLSHAPE_SLM_e175def2a82b45bca358af9a49686129_Title">
            <a:extLst>
              <a:ext uri="{FF2B5EF4-FFF2-40B4-BE49-F238E27FC236}">
                <a16:creationId xmlns:a16="http://schemas.microsoft.com/office/drawing/2014/main" id="{7B251230-880A-4A16-9FEA-BC90D958E1EB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0069990" y="4397248"/>
            <a:ext cx="1092200" cy="3040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6" normalizeH="0" baseline="0" noProof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Cut and Refrigerate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6" normalizeH="0" baseline="0" noProof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Veggies</a:t>
            </a:r>
          </a:p>
        </p:txBody>
      </p:sp>
      <p:sp>
        <p:nvSpPr>
          <p:cNvPr id="75" name="OTLSHAPE_SLM_571c43d4f4014b3194df46915aec6fd1_Date">
            <a:extLst>
              <a:ext uri="{FF2B5EF4-FFF2-40B4-BE49-F238E27FC236}">
                <a16:creationId xmlns:a16="http://schemas.microsoft.com/office/drawing/2014/main" id="{91EEB42E-3037-4B32-BAD5-489651995E34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8214619" y="4625277"/>
            <a:ext cx="520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Sun Nov 23</a:t>
            </a:r>
          </a:p>
        </p:txBody>
      </p:sp>
      <p:sp>
        <p:nvSpPr>
          <p:cNvPr id="76" name="OTLSHAPE_SLM_571c43d4f4014b3194df46915aec6fd1_Title">
            <a:extLst>
              <a:ext uri="{FF2B5EF4-FFF2-40B4-BE49-F238E27FC236}">
                <a16:creationId xmlns:a16="http://schemas.microsoft.com/office/drawing/2014/main" id="{49D84CEE-4509-4D06-A309-0F8461A82BB5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8214619" y="4473258"/>
            <a:ext cx="876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 dirty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Clean the House</a:t>
            </a:r>
          </a:p>
        </p:txBody>
      </p:sp>
      <p:sp>
        <p:nvSpPr>
          <p:cNvPr id="78" name="OTLSHAPE_SLM_dc28e8858fab4afeaabbbb0508274e80_Date">
            <a:extLst>
              <a:ext uri="{FF2B5EF4-FFF2-40B4-BE49-F238E27FC236}">
                <a16:creationId xmlns:a16="http://schemas.microsoft.com/office/drawing/2014/main" id="{21E5943F-6EFF-4DDC-BD6C-6ACB7CD61E69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6981918" y="5051933"/>
            <a:ext cx="4953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8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Sat Nov 22</a:t>
            </a:r>
          </a:p>
        </p:txBody>
      </p:sp>
      <p:sp>
        <p:nvSpPr>
          <p:cNvPr id="79" name="OTLSHAPE_SLM_dc28e8858fab4afeaabbbb0508274e80_Title">
            <a:extLst>
              <a:ext uri="{FF2B5EF4-FFF2-40B4-BE49-F238E27FC236}">
                <a16:creationId xmlns:a16="http://schemas.microsoft.com/office/drawing/2014/main" id="{FE28CEEA-A5BF-4AB1-9981-2246F2A378E4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5641560" y="4899914"/>
            <a:ext cx="1841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6" normalizeH="0" baseline="0" noProof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Table Arrangements / Centerpiece</a:t>
            </a:r>
          </a:p>
        </p:txBody>
      </p:sp>
      <p:sp>
        <p:nvSpPr>
          <p:cNvPr id="81" name="OTLSHAPE_SLM_505b0ca0b4cc495795725a7233d85ec8_Date">
            <a:extLst>
              <a:ext uri="{FF2B5EF4-FFF2-40B4-BE49-F238E27FC236}">
                <a16:creationId xmlns:a16="http://schemas.microsoft.com/office/drawing/2014/main" id="{DE79975C-F860-4E18-86C3-4479C852CDC9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9606147" y="4198620"/>
            <a:ext cx="558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10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Wed Nov 26</a:t>
            </a:r>
          </a:p>
        </p:txBody>
      </p:sp>
      <p:sp>
        <p:nvSpPr>
          <p:cNvPr id="82" name="OTLSHAPE_SLM_505b0ca0b4cc495795725a7233d85ec8_Title">
            <a:extLst>
              <a:ext uri="{FF2B5EF4-FFF2-40B4-BE49-F238E27FC236}">
                <a16:creationId xmlns:a16="http://schemas.microsoft.com/office/drawing/2014/main" id="{3C691EB9-E342-44BC-9D36-CDA8A72E1B30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9606147" y="3894582"/>
            <a:ext cx="1168400" cy="3040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0" u="none" strike="noStrike" kern="1200" cap="none" spc="-4" normalizeH="0" baseline="0" noProof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Prep Coat Racks with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0" u="none" strike="noStrike" kern="1200" cap="none" spc="-4" normalizeH="0" baseline="0" noProof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Extra Hangers</a:t>
            </a:r>
            <a:endParaRPr kumimoji="0" lang="en-US" sz="900" b="1" i="0" u="none" strike="noStrike" kern="1200" cap="none" spc="-4" normalizeH="0" baseline="0" noProof="0">
              <a:ln>
                <a:noFill/>
              </a:ln>
              <a:solidFill>
                <a:srgbClr val="91581F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84" name="OTLSHAPE_SLM_41c1c369d1ef421a8b52300948f5a9d1_Date">
            <a:extLst>
              <a:ext uri="{FF2B5EF4-FFF2-40B4-BE49-F238E27FC236}">
                <a16:creationId xmlns:a16="http://schemas.microsoft.com/office/drawing/2014/main" id="{81107EA7-4285-4A70-9366-7DD7F4E69EC6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3576191" y="4122610"/>
            <a:ext cx="520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Thu Nov 13</a:t>
            </a:r>
          </a:p>
        </p:txBody>
      </p:sp>
      <p:sp>
        <p:nvSpPr>
          <p:cNvPr id="85" name="OTLSHAPE_SLM_41c1c369d1ef421a8b52300948f5a9d1_Title">
            <a:extLst>
              <a:ext uri="{FF2B5EF4-FFF2-40B4-BE49-F238E27FC236}">
                <a16:creationId xmlns:a16="http://schemas.microsoft.com/office/drawing/2014/main" id="{9D02FFB1-7046-41A1-99D5-B1CD926E071F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3576191" y="3970591"/>
            <a:ext cx="10414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6" normalizeH="0" baseline="0" noProof="0" dirty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Stock Beverage Bar</a:t>
            </a:r>
          </a:p>
        </p:txBody>
      </p:sp>
      <p:sp>
        <p:nvSpPr>
          <p:cNvPr id="87" name="OTLSHAPE_SLM_b01602d31c7544f8ac15773f171b3432_Date">
            <a:extLst>
              <a:ext uri="{FF2B5EF4-FFF2-40B4-BE49-F238E27FC236}">
                <a16:creationId xmlns:a16="http://schemas.microsoft.com/office/drawing/2014/main" id="{3DE293AD-7765-4277-85C3-C99FEAA09DD0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0069990" y="5051933"/>
            <a:ext cx="520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Thu Nov 27</a:t>
            </a:r>
          </a:p>
        </p:txBody>
      </p:sp>
      <p:sp>
        <p:nvSpPr>
          <p:cNvPr id="88" name="OTLSHAPE_SLM_b01602d31c7544f8ac15773f171b3432_Title">
            <a:extLst>
              <a:ext uri="{FF2B5EF4-FFF2-40B4-BE49-F238E27FC236}">
                <a16:creationId xmlns:a16="http://schemas.microsoft.com/office/drawing/2014/main" id="{BEAAAAE0-406C-46ED-87A7-13B770F402B0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0069990" y="4899914"/>
            <a:ext cx="11938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6" normalizeH="0" baseline="0" noProof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Set the Tables / Chairs</a:t>
            </a:r>
          </a:p>
        </p:txBody>
      </p:sp>
      <p:sp>
        <p:nvSpPr>
          <p:cNvPr id="90" name="OTLSHAPE_SLM_c0e7fc6c67144008973c82cb7a90e982_Date">
            <a:extLst>
              <a:ext uri="{FF2B5EF4-FFF2-40B4-BE49-F238E27FC236}">
                <a16:creationId xmlns:a16="http://schemas.microsoft.com/office/drawing/2014/main" id="{21AAA44A-78C7-4DBF-8447-B70081E848D6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6548640" y="4625277"/>
            <a:ext cx="4699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Fri Nov 21</a:t>
            </a:r>
            <a:endParaRPr kumimoji="0" lang="en-US" sz="800" i="0" u="none" strike="noStrike" kern="1200" cap="none" spc="-6" normalizeH="0" baseline="0" noProof="0" dirty="0">
              <a:ln>
                <a:noFill/>
              </a:ln>
              <a:solidFill>
                <a:srgbClr val="B20E1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91" name="OTLSHAPE_SLM_c0e7fc6c67144008973c82cb7a90e982_Title">
            <a:extLst>
              <a:ext uri="{FF2B5EF4-FFF2-40B4-BE49-F238E27FC236}">
                <a16:creationId xmlns:a16="http://schemas.microsoft.com/office/drawing/2014/main" id="{BA149459-732D-4AE8-8752-4D991005BA79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5632504" y="4473258"/>
            <a:ext cx="1384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2" normalizeH="0" baseline="0" noProof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Clean Linens / Silverware </a:t>
            </a:r>
          </a:p>
        </p:txBody>
      </p:sp>
      <p:sp>
        <p:nvSpPr>
          <p:cNvPr id="93" name="OTLSHAPE_SLM_269f8af255954843992e9e507e883969_Date">
            <a:extLst>
              <a:ext uri="{FF2B5EF4-FFF2-40B4-BE49-F238E27FC236}">
                <a16:creationId xmlns:a16="http://schemas.microsoft.com/office/drawing/2014/main" id="{4D453306-1C3D-411E-9A80-D3433D54A671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8773492" y="5051933"/>
            <a:ext cx="558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10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Wed Nov 26</a:t>
            </a:r>
          </a:p>
        </p:txBody>
      </p:sp>
      <p:sp>
        <p:nvSpPr>
          <p:cNvPr id="94" name="OTLSHAPE_SLM_269f8af255954843992e9e507e883969_Title">
            <a:extLst>
              <a:ext uri="{FF2B5EF4-FFF2-40B4-BE49-F238E27FC236}">
                <a16:creationId xmlns:a16="http://schemas.microsoft.com/office/drawing/2014/main" id="{295B14C4-0629-491B-AC35-E9B465341F01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8336190" y="4899914"/>
            <a:ext cx="9906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8" normalizeH="0" baseline="0" noProof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Pick up the Turkey</a:t>
            </a:r>
          </a:p>
        </p:txBody>
      </p:sp>
      <p:sp>
        <p:nvSpPr>
          <p:cNvPr id="99" name="OTLSHAPE_SLM_edc4d87824834f0ab4cd4bb5b9761d67_Date">
            <a:extLst>
              <a:ext uri="{FF2B5EF4-FFF2-40B4-BE49-F238E27FC236}">
                <a16:creationId xmlns:a16="http://schemas.microsoft.com/office/drawing/2014/main" id="{CD2C78F1-CD12-4D71-A48B-39C36E4E030C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9285722" y="5478780"/>
            <a:ext cx="520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Thu Nov 27</a:t>
            </a:r>
          </a:p>
        </p:txBody>
      </p:sp>
      <p:sp>
        <p:nvSpPr>
          <p:cNvPr id="100" name="OTLSHAPE_SLM_edc4d87824834f0ab4cd4bb5b9761d67_Title">
            <a:extLst>
              <a:ext uri="{FF2B5EF4-FFF2-40B4-BE49-F238E27FC236}">
                <a16:creationId xmlns:a16="http://schemas.microsoft.com/office/drawing/2014/main" id="{18F163AE-04E4-47B3-B532-3552BB051C95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8077656" y="5326761"/>
            <a:ext cx="17272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 dirty="0">
                <a:ln>
                  <a:noFill/>
                </a:ln>
                <a:solidFill>
                  <a:srgbClr val="C87D0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Cook the Pies / Breads / Biscuits</a:t>
            </a:r>
          </a:p>
        </p:txBody>
      </p:sp>
      <p:sp>
        <p:nvSpPr>
          <p:cNvPr id="102" name="OTLSHAPE_SLM_72d48ea06ca4495984fc202df427077c_Date">
            <a:extLst>
              <a:ext uri="{FF2B5EF4-FFF2-40B4-BE49-F238E27FC236}">
                <a16:creationId xmlns:a16="http://schemas.microsoft.com/office/drawing/2014/main" id="{789E010E-2375-4165-AF36-1F2B66DB2B3A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9285722" y="5829427"/>
            <a:ext cx="520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Thu Nov 27</a:t>
            </a:r>
          </a:p>
        </p:txBody>
      </p:sp>
      <p:sp>
        <p:nvSpPr>
          <p:cNvPr id="103" name="OTLSHAPE_SLM_72d48ea06ca4495984fc202df427077c_Title">
            <a:extLst>
              <a:ext uri="{FF2B5EF4-FFF2-40B4-BE49-F238E27FC236}">
                <a16:creationId xmlns:a16="http://schemas.microsoft.com/office/drawing/2014/main" id="{81E6F783-F46F-4DF3-A189-4EDD296034C0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8173626" y="5677408"/>
            <a:ext cx="1638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 dirty="0">
                <a:ln>
                  <a:noFill/>
                </a:ln>
                <a:solidFill>
                  <a:srgbClr val="C87D0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Prepare Sauces / Soups / Dips </a:t>
            </a:r>
          </a:p>
        </p:txBody>
      </p:sp>
      <p:sp>
        <p:nvSpPr>
          <p:cNvPr id="105" name="OTLSHAPE_SLM_18acd27dc6564be295b2c4909bc472e5_Date">
            <a:extLst>
              <a:ext uri="{FF2B5EF4-FFF2-40B4-BE49-F238E27FC236}">
                <a16:creationId xmlns:a16="http://schemas.microsoft.com/office/drawing/2014/main" id="{EEA2FFD1-12D9-486D-BEFC-40413905BDD6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9285722" y="6180074"/>
            <a:ext cx="520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Thu Nov 27</a:t>
            </a:r>
          </a:p>
        </p:txBody>
      </p:sp>
      <p:sp>
        <p:nvSpPr>
          <p:cNvPr id="106" name="OTLSHAPE_SLM_18acd27dc6564be295b2c4909bc472e5_Title">
            <a:extLst>
              <a:ext uri="{FF2B5EF4-FFF2-40B4-BE49-F238E27FC236}">
                <a16:creationId xmlns:a16="http://schemas.microsoft.com/office/drawing/2014/main" id="{C508D653-796E-4D6C-AF5A-53F2BDC828D9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8341604" y="6028055"/>
            <a:ext cx="14732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6" normalizeH="0" baseline="0" noProof="0" dirty="0">
                <a:ln>
                  <a:noFill/>
                </a:ln>
                <a:solidFill>
                  <a:srgbClr val="C87D0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Store Casserole Ingredients</a:t>
            </a:r>
          </a:p>
        </p:txBody>
      </p:sp>
      <p:sp>
        <p:nvSpPr>
          <p:cNvPr id="110" name="OTLSHAPE_TB_00000000000000000000000000000000_MiddleTimescaleInterval1">
            <a:extLst>
              <a:ext uri="{FF2B5EF4-FFF2-40B4-BE49-F238E27FC236}">
                <a16:creationId xmlns:a16="http://schemas.microsoft.com/office/drawing/2014/main" id="{CA943B83-3EF6-4332-A33D-73111DEFF6BE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168400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11/09</a:t>
            </a:r>
          </a:p>
        </p:txBody>
      </p:sp>
      <p:sp>
        <p:nvSpPr>
          <p:cNvPr id="112" name="OTLSHAPE_TB_00000000000000000000000000000000_MiddleTimescaleInterval2">
            <a:extLst>
              <a:ext uri="{FF2B5EF4-FFF2-40B4-BE49-F238E27FC236}">
                <a16:creationId xmlns:a16="http://schemas.microsoft.com/office/drawing/2014/main" id="{A0D23D89-F5B0-4074-A9E2-B3D964A8DF8A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632243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11/10</a:t>
            </a:r>
          </a:p>
        </p:txBody>
      </p:sp>
      <p:sp>
        <p:nvSpPr>
          <p:cNvPr id="114" name="OTLSHAPE_TB_00000000000000000000000000000000_MiddleTimescaleInterval3">
            <a:extLst>
              <a:ext uri="{FF2B5EF4-FFF2-40B4-BE49-F238E27FC236}">
                <a16:creationId xmlns:a16="http://schemas.microsoft.com/office/drawing/2014/main" id="{E40B2668-AC4F-4A34-A531-027FACA7EFE4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2096085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11/11</a:t>
            </a:r>
          </a:p>
        </p:txBody>
      </p:sp>
      <p:sp>
        <p:nvSpPr>
          <p:cNvPr id="115" name="OTLSHAPE_TB_00000000000000000000000000000000_BottomTimescaleInterval1">
            <a:extLst>
              <a:ext uri="{FF2B5EF4-FFF2-40B4-BE49-F238E27FC236}">
                <a16:creationId xmlns:a16="http://schemas.microsoft.com/office/drawing/2014/main" id="{302898D0-081F-4340-81DC-38822DDD3A5B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168400" y="1443228"/>
            <a:ext cx="3429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Sunday</a:t>
            </a:r>
            <a:endParaRPr kumimoji="0" lang="en-US" sz="800" b="1" i="0" u="none" strike="noStrike" kern="1200" cap="none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+mn-cs"/>
            </a:endParaRPr>
          </a:p>
        </p:txBody>
      </p:sp>
      <p:sp>
        <p:nvSpPr>
          <p:cNvPr id="117" name="OTLSHAPE_TB_00000000000000000000000000000000_BottomTimescaleInterval2">
            <a:extLst>
              <a:ext uri="{FF2B5EF4-FFF2-40B4-BE49-F238E27FC236}">
                <a16:creationId xmlns:a16="http://schemas.microsoft.com/office/drawing/2014/main" id="{103EB15E-87F1-40CE-A552-98453EEA922B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2096085" y="1443228"/>
            <a:ext cx="3810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Tuesday</a:t>
            </a:r>
          </a:p>
        </p:txBody>
      </p:sp>
      <p:sp>
        <p:nvSpPr>
          <p:cNvPr id="119" name="OTLSHAPE_TB_00000000000000000000000000000000_BottomTimescaleInterval3">
            <a:extLst>
              <a:ext uri="{FF2B5EF4-FFF2-40B4-BE49-F238E27FC236}">
                <a16:creationId xmlns:a16="http://schemas.microsoft.com/office/drawing/2014/main" id="{BAA489ED-3A0A-4E4B-A9DF-A0F87B6E898B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3023771" y="1443228"/>
            <a:ext cx="4318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Thursday</a:t>
            </a:r>
          </a:p>
        </p:txBody>
      </p:sp>
      <p:sp>
        <p:nvSpPr>
          <p:cNvPr id="121" name="OTLSHAPE_TB_00000000000000000000000000000000_BottomTimescaleInterval4">
            <a:extLst>
              <a:ext uri="{FF2B5EF4-FFF2-40B4-BE49-F238E27FC236}">
                <a16:creationId xmlns:a16="http://schemas.microsoft.com/office/drawing/2014/main" id="{3C3D81A4-4734-42FF-BD6E-96A4B9F03ADE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3951456" y="1443228"/>
            <a:ext cx="4191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Saturday</a:t>
            </a:r>
          </a:p>
        </p:txBody>
      </p:sp>
      <p:sp>
        <p:nvSpPr>
          <p:cNvPr id="123" name="OTLSHAPE_TB_00000000000000000000000000000000_BottomTimescaleInterval5">
            <a:extLst>
              <a:ext uri="{FF2B5EF4-FFF2-40B4-BE49-F238E27FC236}">
                <a16:creationId xmlns:a16="http://schemas.microsoft.com/office/drawing/2014/main" id="{3AD93570-7A9C-48A1-8606-B7CE841EF64D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4879142" y="1443228"/>
            <a:ext cx="3810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Monday</a:t>
            </a:r>
          </a:p>
        </p:txBody>
      </p:sp>
      <p:sp>
        <p:nvSpPr>
          <p:cNvPr id="125" name="OTLSHAPE_TB_00000000000000000000000000000000_BottomTimescaleInterval6">
            <a:extLst>
              <a:ext uri="{FF2B5EF4-FFF2-40B4-BE49-F238E27FC236}">
                <a16:creationId xmlns:a16="http://schemas.microsoft.com/office/drawing/2014/main" id="{9D6400D7-AF34-4DB7-A752-C444810EA40C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5806827" y="1443228"/>
            <a:ext cx="5461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Wednesday</a:t>
            </a:r>
          </a:p>
        </p:txBody>
      </p:sp>
      <p:sp>
        <p:nvSpPr>
          <p:cNvPr id="127" name="OTLSHAPE_TB_00000000000000000000000000000000_BottomTimescaleInterval7">
            <a:extLst>
              <a:ext uri="{FF2B5EF4-FFF2-40B4-BE49-F238E27FC236}">
                <a16:creationId xmlns:a16="http://schemas.microsoft.com/office/drawing/2014/main" id="{789CE9FA-9B9D-4DB3-A596-9832E5D62246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6734513" y="1443228"/>
            <a:ext cx="2921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Friday</a:t>
            </a:r>
          </a:p>
        </p:txBody>
      </p:sp>
      <p:sp>
        <p:nvSpPr>
          <p:cNvPr id="161" name="OTLSHAPE_TB_00000000000000000000000000000000_MiddleTimescaleInterval4">
            <a:extLst>
              <a:ext uri="{FF2B5EF4-FFF2-40B4-BE49-F238E27FC236}">
                <a16:creationId xmlns:a16="http://schemas.microsoft.com/office/drawing/2014/main" id="{F7DBDF47-D878-40F9-BC12-347050E98B7D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2559928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11/12</a:t>
            </a:r>
          </a:p>
        </p:txBody>
      </p:sp>
      <p:sp>
        <p:nvSpPr>
          <p:cNvPr id="166" name="OTLSHAPE_TB_00000000000000000000000000000000_MiddleTimescaleInterval5">
            <a:extLst>
              <a:ext uri="{FF2B5EF4-FFF2-40B4-BE49-F238E27FC236}">
                <a16:creationId xmlns:a16="http://schemas.microsoft.com/office/drawing/2014/main" id="{2A9BC10D-A218-4F4E-9F3A-4F002CCB11CE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3023771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11/13</a:t>
            </a:r>
          </a:p>
        </p:txBody>
      </p:sp>
      <p:sp>
        <p:nvSpPr>
          <p:cNvPr id="168" name="OTLSHAPE_TB_00000000000000000000000000000000_MiddleTimescaleInterval6">
            <a:extLst>
              <a:ext uri="{FF2B5EF4-FFF2-40B4-BE49-F238E27FC236}">
                <a16:creationId xmlns:a16="http://schemas.microsoft.com/office/drawing/2014/main" id="{19CF2313-B21F-4D4C-B6AA-EB618AEA3A76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3487613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11/14</a:t>
            </a:r>
            <a:endParaRPr kumimoji="0" lang="en-US" sz="800" b="0" i="0" u="none" strike="noStrike" kern="1200" cap="none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Lato Black" panose="020F0A02020204030203" pitchFamily="34" charset="0"/>
              <a:ea typeface="+mn-ea"/>
              <a:cs typeface="+mn-cs"/>
            </a:endParaRPr>
          </a:p>
        </p:txBody>
      </p:sp>
      <p:sp>
        <p:nvSpPr>
          <p:cNvPr id="170" name="OTLSHAPE_TB_00000000000000000000000000000000_MiddleTimescaleInterval7">
            <a:extLst>
              <a:ext uri="{FF2B5EF4-FFF2-40B4-BE49-F238E27FC236}">
                <a16:creationId xmlns:a16="http://schemas.microsoft.com/office/drawing/2014/main" id="{25029730-4BB5-4F1D-9805-B9EE048E3B94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3951456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11/15</a:t>
            </a:r>
          </a:p>
        </p:txBody>
      </p:sp>
      <p:sp>
        <p:nvSpPr>
          <p:cNvPr id="180" name="OTLSHAPE_TB_00000000000000000000000000000000_TimescaleInterval1">
            <a:extLst>
              <a:ext uri="{FF2B5EF4-FFF2-40B4-BE49-F238E27FC236}">
                <a16:creationId xmlns:a16="http://schemas.microsoft.com/office/drawing/2014/main" id="{38F5D1B7-48ED-4870-9D13-7687CA4E3A3A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6072547" y="1043940"/>
            <a:ext cx="3048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2025</a:t>
            </a:r>
            <a:endParaRPr kumimoji="0" lang="en-US" sz="1000" b="1" i="0" u="none" strike="noStrike" kern="1200" cap="none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+mn-cs"/>
            </a:endParaRPr>
          </a:p>
        </p:txBody>
      </p:sp>
      <p:sp>
        <p:nvSpPr>
          <p:cNvPr id="52" name="OTLSHAPE_SLM_2ffab2ae1c5a47fd959b46cc52a1ef72_Date">
            <a:extLst>
              <a:ext uri="{FF2B5EF4-FFF2-40B4-BE49-F238E27FC236}">
                <a16:creationId xmlns:a16="http://schemas.microsoft.com/office/drawing/2014/main" id="{AFD4DCE5-37DE-0CCD-D789-704A6E4E3EEF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7274234" y="1988947"/>
            <a:ext cx="4699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6">
                <a:solidFill>
                  <a:srgbClr val="B20E12"/>
                </a:solidFill>
                <a:latin typeface="Segoe UI" panose="020B0502040204020203" pitchFamily="34" charset="0"/>
              </a:rPr>
              <a:t>Fri Nov 21</a:t>
            </a:r>
          </a:p>
        </p:txBody>
      </p:sp>
      <p:sp>
        <p:nvSpPr>
          <p:cNvPr id="65" name="OTLSHAPE_SLM_2ffab2ae1c5a47fd959b46cc52a1ef72_Title">
            <a:extLst>
              <a:ext uri="{FF2B5EF4-FFF2-40B4-BE49-F238E27FC236}">
                <a16:creationId xmlns:a16="http://schemas.microsoft.com/office/drawing/2014/main" id="{1D4547FA-174E-3C2D-880F-37554B5AA23A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7274234" y="1836928"/>
            <a:ext cx="11811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6" dirty="0">
                <a:solidFill>
                  <a:srgbClr val="7C7154"/>
                </a:solidFill>
                <a:latin typeface="Segoe UI" panose="020B0502040204020203" pitchFamily="34" charset="0"/>
              </a:rPr>
              <a:t>Prepare Shopping List</a:t>
            </a:r>
          </a:p>
        </p:txBody>
      </p:sp>
      <p:sp>
        <p:nvSpPr>
          <p:cNvPr id="77" name="OTLSHAPE_TB_00000000000000000000000000000000_MiddleTimescaleInterval8">
            <a:extLst>
              <a:ext uri="{FF2B5EF4-FFF2-40B4-BE49-F238E27FC236}">
                <a16:creationId xmlns:a16="http://schemas.microsoft.com/office/drawing/2014/main" id="{50FBBEA1-6278-0459-362B-10DA2606D05B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4415299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>
                <a:solidFill>
                  <a:schemeClr val="dk1"/>
                </a:solidFill>
                <a:latin typeface="Lato Black" panose="020F0A02020204030203" pitchFamily="34" charset="0"/>
              </a:rPr>
              <a:t>11/16</a:t>
            </a:r>
          </a:p>
        </p:txBody>
      </p:sp>
      <p:sp>
        <p:nvSpPr>
          <p:cNvPr id="83" name="OTLSHAPE_TB_00000000000000000000000000000000_MiddleTimescaleInterval9">
            <a:extLst>
              <a:ext uri="{FF2B5EF4-FFF2-40B4-BE49-F238E27FC236}">
                <a16:creationId xmlns:a16="http://schemas.microsoft.com/office/drawing/2014/main" id="{605CEEA3-EE17-9475-6AA2-15A94C144C5B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4879142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>
                <a:solidFill>
                  <a:schemeClr val="dk1"/>
                </a:solidFill>
                <a:latin typeface="Lato Black" panose="020F0A02020204030203" pitchFamily="34" charset="0"/>
              </a:rPr>
              <a:t>11/17</a:t>
            </a:r>
          </a:p>
        </p:txBody>
      </p:sp>
      <p:sp>
        <p:nvSpPr>
          <p:cNvPr id="89" name="OTLSHAPE_TB_00000000000000000000000000000000_MiddleTimescaleInterval10">
            <a:extLst>
              <a:ext uri="{FF2B5EF4-FFF2-40B4-BE49-F238E27FC236}">
                <a16:creationId xmlns:a16="http://schemas.microsoft.com/office/drawing/2014/main" id="{B9CB3C3A-61E6-0065-4995-751352EFF050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5342985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>
                <a:solidFill>
                  <a:schemeClr val="dk1"/>
                </a:solidFill>
                <a:latin typeface="Lato Black" panose="020F0A02020204030203" pitchFamily="34" charset="0"/>
              </a:rPr>
              <a:t>11/18</a:t>
            </a:r>
          </a:p>
        </p:txBody>
      </p:sp>
      <p:sp>
        <p:nvSpPr>
          <p:cNvPr id="98" name="OTLSHAPE_TB_00000000000000000000000000000000_MiddleTimescaleInterval11">
            <a:extLst>
              <a:ext uri="{FF2B5EF4-FFF2-40B4-BE49-F238E27FC236}">
                <a16:creationId xmlns:a16="http://schemas.microsoft.com/office/drawing/2014/main" id="{555E40FF-0FC3-E54A-BF57-B140E14DA8D6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5806827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>
                <a:solidFill>
                  <a:schemeClr val="dk1"/>
                </a:solidFill>
                <a:latin typeface="Lato Black" panose="020F0A02020204030203" pitchFamily="34" charset="0"/>
              </a:rPr>
              <a:t>11/19</a:t>
            </a:r>
          </a:p>
        </p:txBody>
      </p:sp>
      <p:sp>
        <p:nvSpPr>
          <p:cNvPr id="104" name="OTLSHAPE_TB_00000000000000000000000000000000_BottomTimescaleInterval8">
            <a:extLst>
              <a:ext uri="{FF2B5EF4-FFF2-40B4-BE49-F238E27FC236}">
                <a16:creationId xmlns:a16="http://schemas.microsoft.com/office/drawing/2014/main" id="{810C881A-2790-A4F4-A71A-4C43DBB1995C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7662198" y="1443228"/>
            <a:ext cx="3429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dk1"/>
                </a:solidFill>
                <a:latin typeface="Lato" panose="020F0502020204030203" pitchFamily="34" charset="0"/>
              </a:rPr>
              <a:t>Sunday</a:t>
            </a:r>
          </a:p>
        </p:txBody>
      </p:sp>
      <p:sp>
        <p:nvSpPr>
          <p:cNvPr id="178" name="OTLSHAPE_TB_00000000000000000000000000000000_BottomTimescaleInterval9">
            <a:extLst>
              <a:ext uri="{FF2B5EF4-FFF2-40B4-BE49-F238E27FC236}">
                <a16:creationId xmlns:a16="http://schemas.microsoft.com/office/drawing/2014/main" id="{6E7323F6-2D52-269E-57FC-02216783DBFA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8589883" y="1443228"/>
            <a:ext cx="3810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 b="1" spc="-4">
                <a:solidFill>
                  <a:schemeClr val="dk1"/>
                </a:solidFill>
                <a:latin typeface="Lato" panose="020F0502020204030203" pitchFamily="34" charset="0"/>
              </a:rPr>
              <a:t>Tuesday</a:t>
            </a:r>
          </a:p>
        </p:txBody>
      </p:sp>
      <p:sp>
        <p:nvSpPr>
          <p:cNvPr id="182" name="OTLSHAPE_TB_00000000000000000000000000000000_BottomTimescaleInterval10">
            <a:extLst>
              <a:ext uri="{FF2B5EF4-FFF2-40B4-BE49-F238E27FC236}">
                <a16:creationId xmlns:a16="http://schemas.microsoft.com/office/drawing/2014/main" id="{7EDEA6CC-1132-A159-5172-4F2F3D15A9BF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9517569" y="1443228"/>
            <a:ext cx="4318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dk1"/>
                </a:solidFill>
                <a:latin typeface="Lato" panose="020F0502020204030203" pitchFamily="34" charset="0"/>
              </a:rPr>
              <a:t>Thursday</a:t>
            </a:r>
          </a:p>
        </p:txBody>
      </p:sp>
      <p:sp>
        <p:nvSpPr>
          <p:cNvPr id="185" name="OTLSHAPE_TB_00000000000000000000000000000000_BottomTimescaleInterval11">
            <a:extLst>
              <a:ext uri="{FF2B5EF4-FFF2-40B4-BE49-F238E27FC236}">
                <a16:creationId xmlns:a16="http://schemas.microsoft.com/office/drawing/2014/main" id="{B52DC3F3-617A-2F20-D810-88755FD20D65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0445255" y="1443228"/>
            <a:ext cx="4191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dk1"/>
                </a:solidFill>
                <a:latin typeface="Lato" panose="020F0502020204030203" pitchFamily="34" charset="0"/>
              </a:rPr>
              <a:t>Saturday</a:t>
            </a:r>
          </a:p>
        </p:txBody>
      </p:sp>
      <p:sp>
        <p:nvSpPr>
          <p:cNvPr id="10" name="OTLSHAPE_TB_00000000000000000000000000000000_MiddleTimescaleInterval12">
            <a:extLst>
              <a:ext uri="{FF2B5EF4-FFF2-40B4-BE49-F238E27FC236}">
                <a16:creationId xmlns:a16="http://schemas.microsoft.com/office/drawing/2014/main" id="{B5AFA589-B2FF-048F-F370-E6F02063EFF9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6270670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>
                <a:solidFill>
                  <a:schemeClr val="dk1"/>
                </a:solidFill>
                <a:latin typeface="Lato Black" panose="020F0A02020204030203" pitchFamily="34" charset="0"/>
              </a:rPr>
              <a:t>11/20</a:t>
            </a:r>
          </a:p>
        </p:txBody>
      </p:sp>
      <p:sp>
        <p:nvSpPr>
          <p:cNvPr id="26" name="OTLSHAPE_TB_00000000000000000000000000000000_MiddleTimescaleInterval13">
            <a:extLst>
              <a:ext uri="{FF2B5EF4-FFF2-40B4-BE49-F238E27FC236}">
                <a16:creationId xmlns:a16="http://schemas.microsoft.com/office/drawing/2014/main" id="{1197C928-44B9-9AF4-F2A0-5AE8E876512D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6734513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>
                <a:solidFill>
                  <a:schemeClr val="dk1"/>
                </a:solidFill>
                <a:latin typeface="Lato Black" panose="020F0A02020204030203" pitchFamily="34" charset="0"/>
              </a:rPr>
              <a:t>11/21</a:t>
            </a:r>
          </a:p>
        </p:txBody>
      </p:sp>
      <p:sp>
        <p:nvSpPr>
          <p:cNvPr id="28" name="OTLSHAPE_TB_00000000000000000000000000000000_MiddleTimescaleInterval14">
            <a:extLst>
              <a:ext uri="{FF2B5EF4-FFF2-40B4-BE49-F238E27FC236}">
                <a16:creationId xmlns:a16="http://schemas.microsoft.com/office/drawing/2014/main" id="{280F245E-DAB4-A21F-6638-D2CA668E9704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7198355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>
                <a:solidFill>
                  <a:schemeClr val="dk1"/>
                </a:solidFill>
                <a:latin typeface="Lato Black" panose="020F0A02020204030203" pitchFamily="34" charset="0"/>
              </a:rPr>
              <a:t>11/22</a:t>
            </a:r>
          </a:p>
        </p:txBody>
      </p:sp>
      <p:sp>
        <p:nvSpPr>
          <p:cNvPr id="32" name="OTLSHAPE_TB_00000000000000000000000000000000_MiddleTimescaleInterval15">
            <a:extLst>
              <a:ext uri="{FF2B5EF4-FFF2-40B4-BE49-F238E27FC236}">
                <a16:creationId xmlns:a16="http://schemas.microsoft.com/office/drawing/2014/main" id="{BFCB490B-5E93-9ACA-093C-D0AEA4386A6E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7662198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>
                <a:solidFill>
                  <a:schemeClr val="dk1"/>
                </a:solidFill>
                <a:latin typeface="Lato Black" panose="020F0A02020204030203" pitchFamily="34" charset="0"/>
              </a:rPr>
              <a:t>11/23</a:t>
            </a:r>
          </a:p>
        </p:txBody>
      </p:sp>
      <p:sp>
        <p:nvSpPr>
          <p:cNvPr id="38" name="OTLSHAPE_TB_00000000000000000000000000000000_MiddleTimescaleInterval16">
            <a:extLst>
              <a:ext uri="{FF2B5EF4-FFF2-40B4-BE49-F238E27FC236}">
                <a16:creationId xmlns:a16="http://schemas.microsoft.com/office/drawing/2014/main" id="{FCDF87FB-36B1-FF6D-0ACD-DFE1EB1FA49F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8126041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>
                <a:solidFill>
                  <a:schemeClr val="dk1"/>
                </a:solidFill>
                <a:latin typeface="Lato Black" panose="020F0A02020204030203" pitchFamily="34" charset="0"/>
              </a:rPr>
              <a:t>11/24</a:t>
            </a:r>
          </a:p>
        </p:txBody>
      </p:sp>
      <p:sp>
        <p:nvSpPr>
          <p:cNvPr id="44" name="OTLSHAPE_TB_00000000000000000000000000000000_MiddleTimescaleInterval17">
            <a:extLst>
              <a:ext uri="{FF2B5EF4-FFF2-40B4-BE49-F238E27FC236}">
                <a16:creationId xmlns:a16="http://schemas.microsoft.com/office/drawing/2014/main" id="{E6883E70-61E0-61B5-9E2C-7BEAE7172D04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8589883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>
                <a:solidFill>
                  <a:schemeClr val="dk1"/>
                </a:solidFill>
                <a:latin typeface="Lato Black" panose="020F0A02020204030203" pitchFamily="34" charset="0"/>
              </a:rPr>
              <a:t>11/25</a:t>
            </a:r>
          </a:p>
        </p:txBody>
      </p:sp>
      <p:sp>
        <p:nvSpPr>
          <p:cNvPr id="46" name="OTLSHAPE_TB_00000000000000000000000000000000_MiddleTimescaleInterval18">
            <a:extLst>
              <a:ext uri="{FF2B5EF4-FFF2-40B4-BE49-F238E27FC236}">
                <a16:creationId xmlns:a16="http://schemas.microsoft.com/office/drawing/2014/main" id="{E7DAD409-0F48-81B6-0B56-332A72A6E201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9053726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>
                <a:solidFill>
                  <a:schemeClr val="dk1"/>
                </a:solidFill>
                <a:latin typeface="Lato Black" panose="020F0A02020204030203" pitchFamily="34" charset="0"/>
              </a:rPr>
              <a:t>11/26</a:t>
            </a:r>
          </a:p>
        </p:txBody>
      </p:sp>
      <p:sp>
        <p:nvSpPr>
          <p:cNvPr id="50" name="OTLSHAPE_TB_00000000000000000000000000000000_MiddleTimescaleInterval19">
            <a:extLst>
              <a:ext uri="{FF2B5EF4-FFF2-40B4-BE49-F238E27FC236}">
                <a16:creationId xmlns:a16="http://schemas.microsoft.com/office/drawing/2014/main" id="{FD3E1E9D-4403-B8D2-8B72-8C6B62F87414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9517569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>
                <a:solidFill>
                  <a:schemeClr val="dk1"/>
                </a:solidFill>
                <a:latin typeface="Lato Black" panose="020F0A02020204030203" pitchFamily="34" charset="0"/>
              </a:rPr>
              <a:t>11/27</a:t>
            </a:r>
          </a:p>
        </p:txBody>
      </p:sp>
      <p:sp>
        <p:nvSpPr>
          <p:cNvPr id="53" name="OTLSHAPE_TB_00000000000000000000000000000000_MiddleTimescaleInterval20">
            <a:extLst>
              <a:ext uri="{FF2B5EF4-FFF2-40B4-BE49-F238E27FC236}">
                <a16:creationId xmlns:a16="http://schemas.microsoft.com/office/drawing/2014/main" id="{94442FE5-6E11-DDDB-33B7-FE1FAA058049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9981412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>
                <a:solidFill>
                  <a:schemeClr val="dk1"/>
                </a:solidFill>
                <a:latin typeface="Lato Black" panose="020F0A02020204030203" pitchFamily="34" charset="0"/>
              </a:rPr>
              <a:t>11/28</a:t>
            </a:r>
          </a:p>
        </p:txBody>
      </p:sp>
      <p:sp>
        <p:nvSpPr>
          <p:cNvPr id="59" name="OTLSHAPE_TB_00000000000000000000000000000000_MiddleTimescaleInterval21">
            <a:extLst>
              <a:ext uri="{FF2B5EF4-FFF2-40B4-BE49-F238E27FC236}">
                <a16:creationId xmlns:a16="http://schemas.microsoft.com/office/drawing/2014/main" id="{106117F5-C520-6370-13DD-5A1725F066CA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0445255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>
                <a:solidFill>
                  <a:schemeClr val="dk1"/>
                </a:solidFill>
                <a:latin typeface="Lato Black" panose="020F0A02020204030203" pitchFamily="34" charset="0"/>
              </a:rPr>
              <a:t>11/29</a:t>
            </a:r>
          </a:p>
        </p:txBody>
      </p:sp>
      <p:sp>
        <p:nvSpPr>
          <p:cNvPr id="236" name="OTLSHAPE_TB_00000000000000000000000000000000_MiddleTimescaleInterval22">
            <a:extLst>
              <a:ext uri="{FF2B5EF4-FFF2-40B4-BE49-F238E27FC236}">
                <a16:creationId xmlns:a16="http://schemas.microsoft.com/office/drawing/2014/main" id="{2D57D346-6844-B84B-3DB9-A9B5F2B87D16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0909098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>
                <a:solidFill>
                  <a:schemeClr val="dk1"/>
                </a:solidFill>
                <a:latin typeface="Lato Black" panose="020F0A02020204030203" pitchFamily="34" charset="0"/>
              </a:rPr>
              <a:t>11/30</a:t>
            </a:r>
          </a:p>
        </p:txBody>
      </p:sp>
      <p:cxnSp>
        <p:nvCxnSpPr>
          <p:cNvPr id="111" name="OTLSHAPE_TB_00000000000000000000000000000000_MiddleSeparator1">
            <a:extLst>
              <a:ext uri="{FF2B5EF4-FFF2-40B4-BE49-F238E27FC236}">
                <a16:creationId xmlns:a16="http://schemas.microsoft.com/office/drawing/2014/main" id="{EAAF3861-7511-4F07-B150-FA7E4EDB3576}"/>
              </a:ext>
            </a:extLst>
          </p:cNvPr>
          <p:cNvCxnSpPr/>
          <p:nvPr>
            <p:custDataLst>
              <p:tags r:id="rId120"/>
            </p:custDataLst>
          </p:nvPr>
        </p:nvCxnSpPr>
        <p:spPr>
          <a:xfrm>
            <a:off x="1581437" y="123901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OTLSHAPE_TB_00000000000000000000000000000000_MiddleSeparator2">
            <a:extLst>
              <a:ext uri="{FF2B5EF4-FFF2-40B4-BE49-F238E27FC236}">
                <a16:creationId xmlns:a16="http://schemas.microsoft.com/office/drawing/2014/main" id="{53359C0E-6BE7-4E1C-A8EF-E736D93EBAAD}"/>
              </a:ext>
            </a:extLst>
          </p:cNvPr>
          <p:cNvCxnSpPr/>
          <p:nvPr>
            <p:custDataLst>
              <p:tags r:id="rId121"/>
            </p:custDataLst>
          </p:nvPr>
        </p:nvCxnSpPr>
        <p:spPr>
          <a:xfrm>
            <a:off x="2045280" y="123901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OTLSHAPE_TB_00000000000000000000000000000000_BottomSeparator1">
            <a:extLst>
              <a:ext uri="{FF2B5EF4-FFF2-40B4-BE49-F238E27FC236}">
                <a16:creationId xmlns:a16="http://schemas.microsoft.com/office/drawing/2014/main" id="{E9EE7D56-803F-4C26-8E3C-06D95165DC4A}"/>
              </a:ext>
            </a:extLst>
          </p:cNvPr>
          <p:cNvCxnSpPr/>
          <p:nvPr>
            <p:custDataLst>
              <p:tags r:id="rId122"/>
            </p:custDataLst>
          </p:nvPr>
        </p:nvCxnSpPr>
        <p:spPr>
          <a:xfrm>
            <a:off x="2045280" y="1431036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OTLSHAPE_TB_00000000000000000000000000000000_BottomSeparator2">
            <a:extLst>
              <a:ext uri="{FF2B5EF4-FFF2-40B4-BE49-F238E27FC236}">
                <a16:creationId xmlns:a16="http://schemas.microsoft.com/office/drawing/2014/main" id="{FF726D8C-12F4-45A3-B032-960908A93C0C}"/>
              </a:ext>
            </a:extLst>
          </p:cNvPr>
          <p:cNvCxnSpPr/>
          <p:nvPr>
            <p:custDataLst>
              <p:tags r:id="rId123"/>
            </p:custDataLst>
          </p:nvPr>
        </p:nvCxnSpPr>
        <p:spPr>
          <a:xfrm>
            <a:off x="2972966" y="1431036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OTLSHAPE_TB_00000000000000000000000000000000_BottomSeparator3">
            <a:extLst>
              <a:ext uri="{FF2B5EF4-FFF2-40B4-BE49-F238E27FC236}">
                <a16:creationId xmlns:a16="http://schemas.microsoft.com/office/drawing/2014/main" id="{90FFBE3A-D45A-4202-80A2-2147B6DDC3D8}"/>
              </a:ext>
            </a:extLst>
          </p:cNvPr>
          <p:cNvCxnSpPr/>
          <p:nvPr>
            <p:custDataLst>
              <p:tags r:id="rId124"/>
            </p:custDataLst>
          </p:nvPr>
        </p:nvCxnSpPr>
        <p:spPr>
          <a:xfrm>
            <a:off x="3900651" y="1431036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OTLSHAPE_TB_00000000000000000000000000000000_BottomSeparator4">
            <a:extLst>
              <a:ext uri="{FF2B5EF4-FFF2-40B4-BE49-F238E27FC236}">
                <a16:creationId xmlns:a16="http://schemas.microsoft.com/office/drawing/2014/main" id="{3DF8A1C2-7EE2-4947-AFF3-3664F71B277E}"/>
              </a:ext>
            </a:extLst>
          </p:cNvPr>
          <p:cNvCxnSpPr/>
          <p:nvPr>
            <p:custDataLst>
              <p:tags r:id="rId125"/>
            </p:custDataLst>
          </p:nvPr>
        </p:nvCxnSpPr>
        <p:spPr>
          <a:xfrm>
            <a:off x="4828336" y="1431036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OTLSHAPE_TB_00000000000000000000000000000000_BottomSeparator5">
            <a:extLst>
              <a:ext uri="{FF2B5EF4-FFF2-40B4-BE49-F238E27FC236}">
                <a16:creationId xmlns:a16="http://schemas.microsoft.com/office/drawing/2014/main" id="{B5B0E1E2-ED39-4B40-BE2E-47F4334E71B6}"/>
              </a:ext>
            </a:extLst>
          </p:cNvPr>
          <p:cNvCxnSpPr/>
          <p:nvPr>
            <p:custDataLst>
              <p:tags r:id="rId126"/>
            </p:custDataLst>
          </p:nvPr>
        </p:nvCxnSpPr>
        <p:spPr>
          <a:xfrm>
            <a:off x="5756022" y="1431036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OTLSHAPE_TB_00000000000000000000000000000000_BottomSeparator6">
            <a:extLst>
              <a:ext uri="{FF2B5EF4-FFF2-40B4-BE49-F238E27FC236}">
                <a16:creationId xmlns:a16="http://schemas.microsoft.com/office/drawing/2014/main" id="{4FD439AD-ACE4-4C72-9EDE-95ED93C47B2A}"/>
              </a:ext>
            </a:extLst>
          </p:cNvPr>
          <p:cNvCxnSpPr/>
          <p:nvPr>
            <p:custDataLst>
              <p:tags r:id="rId127"/>
            </p:custDataLst>
          </p:nvPr>
        </p:nvCxnSpPr>
        <p:spPr>
          <a:xfrm>
            <a:off x="6683708" y="1431036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OTLSHAPE_TB_00000000000000000000000000000000_MiddleSeparator3">
            <a:extLst>
              <a:ext uri="{FF2B5EF4-FFF2-40B4-BE49-F238E27FC236}">
                <a16:creationId xmlns:a16="http://schemas.microsoft.com/office/drawing/2014/main" id="{DA881CB0-9C92-4660-82B6-5E076A078EF8}"/>
              </a:ext>
            </a:extLst>
          </p:cNvPr>
          <p:cNvCxnSpPr/>
          <p:nvPr>
            <p:custDataLst>
              <p:tags r:id="rId128"/>
            </p:custDataLst>
          </p:nvPr>
        </p:nvCxnSpPr>
        <p:spPr>
          <a:xfrm>
            <a:off x="2509123" y="123901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OTLSHAPE_TB_00000000000000000000000000000000_MiddleSeparator4">
            <a:extLst>
              <a:ext uri="{FF2B5EF4-FFF2-40B4-BE49-F238E27FC236}">
                <a16:creationId xmlns:a16="http://schemas.microsoft.com/office/drawing/2014/main" id="{DD0A00AD-07FB-4905-98D3-C46F3F744CB0}"/>
              </a:ext>
            </a:extLst>
          </p:cNvPr>
          <p:cNvCxnSpPr/>
          <p:nvPr>
            <p:custDataLst>
              <p:tags r:id="rId129"/>
            </p:custDataLst>
          </p:nvPr>
        </p:nvCxnSpPr>
        <p:spPr>
          <a:xfrm>
            <a:off x="2972966" y="123901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OTLSHAPE_TB_00000000000000000000000000000000_MiddleSeparator5">
            <a:extLst>
              <a:ext uri="{FF2B5EF4-FFF2-40B4-BE49-F238E27FC236}">
                <a16:creationId xmlns:a16="http://schemas.microsoft.com/office/drawing/2014/main" id="{C7B09A29-0087-4A8A-9E2D-5BE7B181A317}"/>
              </a:ext>
            </a:extLst>
          </p:cNvPr>
          <p:cNvCxnSpPr/>
          <p:nvPr>
            <p:custDataLst>
              <p:tags r:id="rId130"/>
            </p:custDataLst>
          </p:nvPr>
        </p:nvCxnSpPr>
        <p:spPr>
          <a:xfrm>
            <a:off x="3436808" y="123901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OTLSHAPE_TB_00000000000000000000000000000000_MiddleSeparator6">
            <a:extLst>
              <a:ext uri="{FF2B5EF4-FFF2-40B4-BE49-F238E27FC236}">
                <a16:creationId xmlns:a16="http://schemas.microsoft.com/office/drawing/2014/main" id="{474BEF7D-31AF-4AA7-ABCF-D7122BBF8463}"/>
              </a:ext>
            </a:extLst>
          </p:cNvPr>
          <p:cNvCxnSpPr/>
          <p:nvPr>
            <p:custDataLst>
              <p:tags r:id="rId131"/>
            </p:custDataLst>
          </p:nvPr>
        </p:nvCxnSpPr>
        <p:spPr>
          <a:xfrm>
            <a:off x="3900651" y="123901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OTLSHAPE_TB_00000000000000000000000000000000_MiddleSeparator7">
            <a:extLst>
              <a:ext uri="{FF2B5EF4-FFF2-40B4-BE49-F238E27FC236}">
                <a16:creationId xmlns:a16="http://schemas.microsoft.com/office/drawing/2014/main" id="{C4D59398-D1A3-A679-B800-8C1EC3967164}"/>
              </a:ext>
            </a:extLst>
          </p:cNvPr>
          <p:cNvCxnSpPr/>
          <p:nvPr>
            <p:custDataLst>
              <p:tags r:id="rId132"/>
            </p:custDataLst>
          </p:nvPr>
        </p:nvCxnSpPr>
        <p:spPr>
          <a:xfrm>
            <a:off x="4364494" y="123901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OTLSHAPE_TB_00000000000000000000000000000000_MiddleSeparator8">
            <a:extLst>
              <a:ext uri="{FF2B5EF4-FFF2-40B4-BE49-F238E27FC236}">
                <a16:creationId xmlns:a16="http://schemas.microsoft.com/office/drawing/2014/main" id="{2AB44B26-C420-E1F7-6527-7D16465E8FD1}"/>
              </a:ext>
            </a:extLst>
          </p:cNvPr>
          <p:cNvCxnSpPr/>
          <p:nvPr>
            <p:custDataLst>
              <p:tags r:id="rId133"/>
            </p:custDataLst>
          </p:nvPr>
        </p:nvCxnSpPr>
        <p:spPr>
          <a:xfrm>
            <a:off x="4828336" y="123901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OTLSHAPE_TB_00000000000000000000000000000000_MiddleSeparator9">
            <a:extLst>
              <a:ext uri="{FF2B5EF4-FFF2-40B4-BE49-F238E27FC236}">
                <a16:creationId xmlns:a16="http://schemas.microsoft.com/office/drawing/2014/main" id="{D5963654-7523-E490-FA2B-24F07EA563D4}"/>
              </a:ext>
            </a:extLst>
          </p:cNvPr>
          <p:cNvCxnSpPr/>
          <p:nvPr>
            <p:custDataLst>
              <p:tags r:id="rId134"/>
            </p:custDataLst>
          </p:nvPr>
        </p:nvCxnSpPr>
        <p:spPr>
          <a:xfrm>
            <a:off x="5292179" y="123901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OTLSHAPE_TB_00000000000000000000000000000000_MiddleSeparator10">
            <a:extLst>
              <a:ext uri="{FF2B5EF4-FFF2-40B4-BE49-F238E27FC236}">
                <a16:creationId xmlns:a16="http://schemas.microsoft.com/office/drawing/2014/main" id="{5A383BD9-8E16-F8D6-7EF7-0773772A5ABC}"/>
              </a:ext>
            </a:extLst>
          </p:cNvPr>
          <p:cNvCxnSpPr/>
          <p:nvPr>
            <p:custDataLst>
              <p:tags r:id="rId135"/>
            </p:custDataLst>
          </p:nvPr>
        </p:nvCxnSpPr>
        <p:spPr>
          <a:xfrm>
            <a:off x="5756022" y="123901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OTLSHAPE_TB_00000000000000000000000000000000_BottomSeparator7">
            <a:extLst>
              <a:ext uri="{FF2B5EF4-FFF2-40B4-BE49-F238E27FC236}">
                <a16:creationId xmlns:a16="http://schemas.microsoft.com/office/drawing/2014/main" id="{40545468-FC88-AE31-F882-638E8C7416AA}"/>
              </a:ext>
            </a:extLst>
          </p:cNvPr>
          <p:cNvCxnSpPr/>
          <p:nvPr>
            <p:custDataLst>
              <p:tags r:id="rId136"/>
            </p:custDataLst>
          </p:nvPr>
        </p:nvCxnSpPr>
        <p:spPr>
          <a:xfrm>
            <a:off x="7611393" y="1431036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OTLSHAPE_TB_00000000000000000000000000000000_BottomSeparator8">
            <a:extLst>
              <a:ext uri="{FF2B5EF4-FFF2-40B4-BE49-F238E27FC236}">
                <a16:creationId xmlns:a16="http://schemas.microsoft.com/office/drawing/2014/main" id="{C4B73DB0-42ED-CBE9-905A-5798643B4BB7}"/>
              </a:ext>
            </a:extLst>
          </p:cNvPr>
          <p:cNvCxnSpPr/>
          <p:nvPr>
            <p:custDataLst>
              <p:tags r:id="rId137"/>
            </p:custDataLst>
          </p:nvPr>
        </p:nvCxnSpPr>
        <p:spPr>
          <a:xfrm>
            <a:off x="8539078" y="1431036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OTLSHAPE_TB_00000000000000000000000000000000_BottomSeparator9">
            <a:extLst>
              <a:ext uri="{FF2B5EF4-FFF2-40B4-BE49-F238E27FC236}">
                <a16:creationId xmlns:a16="http://schemas.microsoft.com/office/drawing/2014/main" id="{6784B4C1-04E0-DC10-4FCE-A8609F0F2701}"/>
              </a:ext>
            </a:extLst>
          </p:cNvPr>
          <p:cNvCxnSpPr/>
          <p:nvPr>
            <p:custDataLst>
              <p:tags r:id="rId138"/>
            </p:custDataLst>
          </p:nvPr>
        </p:nvCxnSpPr>
        <p:spPr>
          <a:xfrm>
            <a:off x="9466764" y="1431036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OTLSHAPE_TB_00000000000000000000000000000000_BottomSeparator10">
            <a:extLst>
              <a:ext uri="{FF2B5EF4-FFF2-40B4-BE49-F238E27FC236}">
                <a16:creationId xmlns:a16="http://schemas.microsoft.com/office/drawing/2014/main" id="{5A21150C-4151-9DF1-6AB4-31A69B2ACDAD}"/>
              </a:ext>
            </a:extLst>
          </p:cNvPr>
          <p:cNvCxnSpPr/>
          <p:nvPr>
            <p:custDataLst>
              <p:tags r:id="rId139"/>
            </p:custDataLst>
          </p:nvPr>
        </p:nvCxnSpPr>
        <p:spPr>
          <a:xfrm>
            <a:off x="10394449" y="1431036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OTLSHAPE_TB_00000000000000000000000000000000_MiddleSeparator11">
            <a:extLst>
              <a:ext uri="{FF2B5EF4-FFF2-40B4-BE49-F238E27FC236}">
                <a16:creationId xmlns:a16="http://schemas.microsoft.com/office/drawing/2014/main" id="{B86ECADE-7917-B932-5BAA-9C688AB2CEA4}"/>
              </a:ext>
            </a:extLst>
          </p:cNvPr>
          <p:cNvCxnSpPr/>
          <p:nvPr>
            <p:custDataLst>
              <p:tags r:id="rId140"/>
            </p:custDataLst>
          </p:nvPr>
        </p:nvCxnSpPr>
        <p:spPr>
          <a:xfrm>
            <a:off x="6219865" y="123901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MiddleSeparator12">
            <a:extLst>
              <a:ext uri="{FF2B5EF4-FFF2-40B4-BE49-F238E27FC236}">
                <a16:creationId xmlns:a16="http://schemas.microsoft.com/office/drawing/2014/main" id="{E61DD241-D800-6DB2-483E-80160D267BD1}"/>
              </a:ext>
            </a:extLst>
          </p:cNvPr>
          <p:cNvCxnSpPr/>
          <p:nvPr>
            <p:custDataLst>
              <p:tags r:id="rId141"/>
            </p:custDataLst>
          </p:nvPr>
        </p:nvCxnSpPr>
        <p:spPr>
          <a:xfrm>
            <a:off x="6683708" y="123901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MiddleSeparator13">
            <a:extLst>
              <a:ext uri="{FF2B5EF4-FFF2-40B4-BE49-F238E27FC236}">
                <a16:creationId xmlns:a16="http://schemas.microsoft.com/office/drawing/2014/main" id="{84600842-B876-20A5-62C2-79D71905BEEF}"/>
              </a:ext>
            </a:extLst>
          </p:cNvPr>
          <p:cNvCxnSpPr/>
          <p:nvPr>
            <p:custDataLst>
              <p:tags r:id="rId142"/>
            </p:custDataLst>
          </p:nvPr>
        </p:nvCxnSpPr>
        <p:spPr>
          <a:xfrm>
            <a:off x="7147550" y="123901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MiddleSeparator14">
            <a:extLst>
              <a:ext uri="{FF2B5EF4-FFF2-40B4-BE49-F238E27FC236}">
                <a16:creationId xmlns:a16="http://schemas.microsoft.com/office/drawing/2014/main" id="{625C1C31-3113-459A-AADA-26C5828A0EEE}"/>
              </a:ext>
            </a:extLst>
          </p:cNvPr>
          <p:cNvCxnSpPr/>
          <p:nvPr>
            <p:custDataLst>
              <p:tags r:id="rId143"/>
            </p:custDataLst>
          </p:nvPr>
        </p:nvCxnSpPr>
        <p:spPr>
          <a:xfrm>
            <a:off x="7611393" y="123901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B_00000000000000000000000000000000_MiddleSeparator15">
            <a:extLst>
              <a:ext uri="{FF2B5EF4-FFF2-40B4-BE49-F238E27FC236}">
                <a16:creationId xmlns:a16="http://schemas.microsoft.com/office/drawing/2014/main" id="{2138BA00-A47B-11B2-C290-E17BA6EE6A23}"/>
              </a:ext>
            </a:extLst>
          </p:cNvPr>
          <p:cNvCxnSpPr/>
          <p:nvPr>
            <p:custDataLst>
              <p:tags r:id="rId144"/>
            </p:custDataLst>
          </p:nvPr>
        </p:nvCxnSpPr>
        <p:spPr>
          <a:xfrm>
            <a:off x="8075236" y="123901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TB_00000000000000000000000000000000_MiddleSeparator16">
            <a:extLst>
              <a:ext uri="{FF2B5EF4-FFF2-40B4-BE49-F238E27FC236}">
                <a16:creationId xmlns:a16="http://schemas.microsoft.com/office/drawing/2014/main" id="{CE2CF109-4363-F5F2-238B-DACDE8E8B377}"/>
              </a:ext>
            </a:extLst>
          </p:cNvPr>
          <p:cNvCxnSpPr/>
          <p:nvPr>
            <p:custDataLst>
              <p:tags r:id="rId145"/>
            </p:custDataLst>
          </p:nvPr>
        </p:nvCxnSpPr>
        <p:spPr>
          <a:xfrm>
            <a:off x="8539078" y="123901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TB_00000000000000000000000000000000_MiddleSeparator17">
            <a:extLst>
              <a:ext uri="{FF2B5EF4-FFF2-40B4-BE49-F238E27FC236}">
                <a16:creationId xmlns:a16="http://schemas.microsoft.com/office/drawing/2014/main" id="{599061D4-BC58-FCBB-DB0E-D54446F7468C}"/>
              </a:ext>
            </a:extLst>
          </p:cNvPr>
          <p:cNvCxnSpPr/>
          <p:nvPr>
            <p:custDataLst>
              <p:tags r:id="rId146"/>
            </p:custDataLst>
          </p:nvPr>
        </p:nvCxnSpPr>
        <p:spPr>
          <a:xfrm>
            <a:off x="9002921" y="123901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TB_00000000000000000000000000000000_MiddleSeparator18">
            <a:extLst>
              <a:ext uri="{FF2B5EF4-FFF2-40B4-BE49-F238E27FC236}">
                <a16:creationId xmlns:a16="http://schemas.microsoft.com/office/drawing/2014/main" id="{1B473776-E51A-3CFA-7752-9C5A03EA2405}"/>
              </a:ext>
            </a:extLst>
          </p:cNvPr>
          <p:cNvCxnSpPr/>
          <p:nvPr>
            <p:custDataLst>
              <p:tags r:id="rId147"/>
            </p:custDataLst>
          </p:nvPr>
        </p:nvCxnSpPr>
        <p:spPr>
          <a:xfrm>
            <a:off x="9466764" y="123901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TB_00000000000000000000000000000000_MiddleSeparator19">
            <a:extLst>
              <a:ext uri="{FF2B5EF4-FFF2-40B4-BE49-F238E27FC236}">
                <a16:creationId xmlns:a16="http://schemas.microsoft.com/office/drawing/2014/main" id="{F48B3905-D0D9-0871-F5F6-98BBDD06F9E9}"/>
              </a:ext>
            </a:extLst>
          </p:cNvPr>
          <p:cNvCxnSpPr/>
          <p:nvPr>
            <p:custDataLst>
              <p:tags r:id="rId148"/>
            </p:custDataLst>
          </p:nvPr>
        </p:nvCxnSpPr>
        <p:spPr>
          <a:xfrm>
            <a:off x="9930606" y="123901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OTLSHAPE_TB_00000000000000000000000000000000_MiddleSeparator20">
            <a:extLst>
              <a:ext uri="{FF2B5EF4-FFF2-40B4-BE49-F238E27FC236}">
                <a16:creationId xmlns:a16="http://schemas.microsoft.com/office/drawing/2014/main" id="{E3FC8471-1E02-2092-0834-042407663D68}"/>
              </a:ext>
            </a:extLst>
          </p:cNvPr>
          <p:cNvCxnSpPr/>
          <p:nvPr>
            <p:custDataLst>
              <p:tags r:id="rId149"/>
            </p:custDataLst>
          </p:nvPr>
        </p:nvCxnSpPr>
        <p:spPr>
          <a:xfrm>
            <a:off x="10394449" y="123901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OTLSHAPE_TB_00000000000000000000000000000000_MiddleSeparator21">
            <a:extLst>
              <a:ext uri="{FF2B5EF4-FFF2-40B4-BE49-F238E27FC236}">
                <a16:creationId xmlns:a16="http://schemas.microsoft.com/office/drawing/2014/main" id="{CF85DE37-D072-8A78-D064-CAAF0D37CD76}"/>
              </a:ext>
            </a:extLst>
          </p:cNvPr>
          <p:cNvCxnSpPr/>
          <p:nvPr>
            <p:custDataLst>
              <p:tags r:id="rId150"/>
            </p:custDataLst>
          </p:nvPr>
        </p:nvCxnSpPr>
        <p:spPr>
          <a:xfrm>
            <a:off x="10858292" y="123901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TextBox 202">
            <a:extLst>
              <a:ext uri="{FF2B5EF4-FFF2-40B4-BE49-F238E27FC236}">
                <a16:creationId xmlns:a16="http://schemas.microsoft.com/office/drawing/2014/main" id="{A9F48C6C-0128-452E-B126-64359DB1FD68}"/>
              </a:ext>
            </a:extLst>
          </p:cNvPr>
          <p:cNvSpPr txBox="1"/>
          <p:nvPr/>
        </p:nvSpPr>
        <p:spPr>
          <a:xfrm>
            <a:off x="711201" y="325815"/>
            <a:ext cx="10617199" cy="523220"/>
          </a:xfrm>
          <a:prstGeom prst="rect">
            <a:avLst/>
          </a:prstGeom>
          <a:noFill/>
          <a:effectLst>
            <a:softEdge rad="1270000"/>
          </a:effectLst>
          <a:scene3d>
            <a:camera prst="orthographicFront"/>
            <a:lightRig rig="threePt" dir="t"/>
          </a:scene3d>
          <a:sp3d>
            <a:bevelB prst="slope"/>
          </a:sp3d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C4552C"/>
                </a:solidFill>
                <a:effectLst/>
                <a:uLnTx/>
                <a:uFillTx/>
                <a:latin typeface="Segoe UI Black" panose="020B0A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Early-bird Thanksgiving preparation timeline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4552C"/>
              </a:solidFill>
              <a:effectLst/>
              <a:uLnTx/>
              <a:uFillTx/>
              <a:latin typeface="Segoe UI Black" panose="020B0A02040204020203" pitchFamily="34" charset="0"/>
              <a:ea typeface="Segoe UI Black" panose="020B0A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67" name="Picture 66" descr="Icon&#10;&#10;Description automatically generated">
            <a:extLst>
              <a:ext uri="{FF2B5EF4-FFF2-40B4-BE49-F238E27FC236}">
                <a16:creationId xmlns:a16="http://schemas.microsoft.com/office/drawing/2014/main" id="{F8B8E827-890F-8114-2C80-0916D93242AF}"/>
              </a:ext>
            </a:extLst>
          </p:cNvPr>
          <p:cNvPicPr>
            <a:picLocks noChangeAspect="1"/>
          </p:cNvPicPr>
          <p:nvPr/>
        </p:nvPicPr>
        <p:blipFill>
          <a:blip r:embed="rId1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419600" y="5092980"/>
            <a:ext cx="2333128" cy="321429"/>
          </a:xfrm>
          <a:prstGeom prst="rect">
            <a:avLst/>
          </a:prstGeom>
        </p:spPr>
      </p:pic>
      <p:pic>
        <p:nvPicPr>
          <p:cNvPr id="190" name="Picture 189">
            <a:extLst>
              <a:ext uri="{FF2B5EF4-FFF2-40B4-BE49-F238E27FC236}">
                <a16:creationId xmlns:a16="http://schemas.microsoft.com/office/drawing/2014/main" id="{613B98FE-5303-86AD-CA51-5C0FD1112BCB}"/>
              </a:ext>
            </a:extLst>
          </p:cNvPr>
          <p:cNvPicPr>
            <a:picLocks noChangeAspect="1"/>
          </p:cNvPicPr>
          <p:nvPr/>
        </p:nvPicPr>
        <p:blipFill>
          <a:blip r:embed="rId153">
            <a:alphaModFix amt="85000"/>
            <a:extLst>
              <a:ext uri="{BEBA8EAE-BF5A-486C-A8C5-ECC9F3942E4B}">
                <a14:imgProps xmlns:a14="http://schemas.microsoft.com/office/drawing/2010/main">
                  <a14:imgLayer r:embed="rId154">
                    <a14:imgEffect>
                      <a14:colorTemperature colorTemp="5900"/>
                    </a14:imgEffect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761230" y="4232439"/>
            <a:ext cx="2416237" cy="233873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71249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49594F7D-AC50-438E-A0BD-1804AC68547E}"/>
              </a:ext>
            </a:extLst>
          </p:cNvPr>
          <p:cNvPicPr>
            <a:picLocks noChangeAspect="1"/>
          </p:cNvPicPr>
          <p:nvPr/>
        </p:nvPicPr>
        <p:blipFill rotWithShape="1">
          <a:blip r:embed="rId110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5192" y="5031105"/>
            <a:ext cx="2631503" cy="1826890"/>
          </a:xfrm>
          <a:prstGeom prst="rect">
            <a:avLst/>
          </a:prstGeom>
        </p:spPr>
      </p:pic>
      <p:pic>
        <p:nvPicPr>
          <p:cNvPr id="172" name="Picture 171">
            <a:extLst>
              <a:ext uri="{FF2B5EF4-FFF2-40B4-BE49-F238E27FC236}">
                <a16:creationId xmlns:a16="http://schemas.microsoft.com/office/drawing/2014/main" id="{771C0112-F230-4C6E-9B23-D0A8C901BD15}"/>
              </a:ext>
            </a:extLst>
          </p:cNvPr>
          <p:cNvPicPr>
            <a:picLocks noChangeAspect="1"/>
          </p:cNvPicPr>
          <p:nvPr/>
        </p:nvPicPr>
        <p:blipFill rotWithShape="1">
          <a:blip r:embed="rId111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4071826" y="4777201"/>
            <a:ext cx="1530096" cy="2631503"/>
          </a:xfrm>
          <a:prstGeom prst="rect">
            <a:avLst/>
          </a:prstGeom>
        </p:spPr>
      </p:pic>
      <p:pic>
        <p:nvPicPr>
          <p:cNvPr id="173" name="Picture 172">
            <a:extLst>
              <a:ext uri="{FF2B5EF4-FFF2-40B4-BE49-F238E27FC236}">
                <a16:creationId xmlns:a16="http://schemas.microsoft.com/office/drawing/2014/main" id="{49BD0DC4-E465-4F65-8178-8C87B0A5C280}"/>
              </a:ext>
            </a:extLst>
          </p:cNvPr>
          <p:cNvPicPr>
            <a:picLocks noChangeAspect="1"/>
          </p:cNvPicPr>
          <p:nvPr/>
        </p:nvPicPr>
        <p:blipFill rotWithShape="1">
          <a:blip r:embed="rId11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"/>
          <a:stretch/>
        </p:blipFill>
        <p:spPr>
          <a:xfrm rot="16200000">
            <a:off x="4981198" y="4378472"/>
            <a:ext cx="2327551" cy="263150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E573FE1-3505-4267-BE69-0ABD327EE70F}"/>
              </a:ext>
            </a:extLst>
          </p:cNvPr>
          <p:cNvPicPr>
            <a:picLocks noChangeAspect="1"/>
          </p:cNvPicPr>
          <p:nvPr/>
        </p:nvPicPr>
        <p:blipFill>
          <a:blip r:embed="rId11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84623" y="4505877"/>
            <a:ext cx="1751280" cy="2016829"/>
          </a:xfrm>
          <a:prstGeom prst="rect">
            <a:avLst/>
          </a:prstGeom>
        </p:spPr>
      </p:pic>
      <p:cxnSp>
        <p:nvCxnSpPr>
          <p:cNvPr id="389" name="OTLSHAPE_T_1dd7f7290ce24b6c90d70822681cb917_HorizontalConnector1">
            <a:extLst>
              <a:ext uri="{FF2B5EF4-FFF2-40B4-BE49-F238E27FC236}">
                <a16:creationId xmlns:a16="http://schemas.microsoft.com/office/drawing/2014/main" id="{29810689-EA51-4436-9F89-36250F0563BC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1346835" y="4253103"/>
            <a:ext cx="2616037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" name="OTLSHAPE_T_67adb6aeb7f34e6499d994855587c861_HorizontalConnector1">
            <a:extLst>
              <a:ext uri="{FF2B5EF4-FFF2-40B4-BE49-F238E27FC236}">
                <a16:creationId xmlns:a16="http://schemas.microsoft.com/office/drawing/2014/main" id="{783FC6F7-1836-44E7-BCF9-F702CD761B72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1561338" y="4642104"/>
            <a:ext cx="2967189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1" name="OTLSHAPE_T_1bf3b76c24624217a729d2ff3185e8e0_HorizontalConnector1">
            <a:extLst>
              <a:ext uri="{FF2B5EF4-FFF2-40B4-BE49-F238E27FC236}">
                <a16:creationId xmlns:a16="http://schemas.microsoft.com/office/drawing/2014/main" id="{E570C8C1-8E55-494D-A5AD-92E45C95EF09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1193292" y="4985004"/>
            <a:ext cx="3900891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OTLSHAPE_T_21c357a7b5ce45218eea662070ca8aa8_HorizontalConnector1">
            <a:extLst>
              <a:ext uri="{FF2B5EF4-FFF2-40B4-BE49-F238E27FC236}">
                <a16:creationId xmlns:a16="http://schemas.microsoft.com/office/drawing/2014/main" id="{1E7B5D69-5342-43B5-BEF8-7B4EFD27EE05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2747645" y="5327904"/>
            <a:ext cx="4043505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OTLSHAPE_T_0cd6adb341704cf5966827c573ec9bcb_HorizontalConnector1">
            <a:extLst>
              <a:ext uri="{FF2B5EF4-FFF2-40B4-BE49-F238E27FC236}">
                <a16:creationId xmlns:a16="http://schemas.microsoft.com/office/drawing/2014/main" id="{648F81E9-99AB-4D37-ABE4-F1B448C6DB1E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2000672" y="5670804"/>
            <a:ext cx="5356132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OTLSHAPE_T_dfb7f18dcf444b55ab5f5ded01125fd2_HorizontalConnector1">
            <a:extLst>
              <a:ext uri="{FF2B5EF4-FFF2-40B4-BE49-F238E27FC236}">
                <a16:creationId xmlns:a16="http://schemas.microsoft.com/office/drawing/2014/main" id="{D9E17871-3FA4-4F25-8734-0C4DAA1EDCA4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1102105" y="6013704"/>
            <a:ext cx="7386011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OTLSHAPE_T_f56e680d8cfa428c93d769c7cf08203e_HorizontalConnector1">
            <a:extLst>
              <a:ext uri="{FF2B5EF4-FFF2-40B4-BE49-F238E27FC236}">
                <a16:creationId xmlns:a16="http://schemas.microsoft.com/office/drawing/2014/main" id="{BA55D6EE-5859-473D-9B10-173949B268A1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1376214" y="6356604"/>
            <a:ext cx="8243214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" name="OTLSHAPE_T_c934f5ea042c49ea8903fb8508fc725d_HorizontalConnector1">
            <a:extLst>
              <a:ext uri="{FF2B5EF4-FFF2-40B4-BE49-F238E27FC236}">
                <a16:creationId xmlns:a16="http://schemas.microsoft.com/office/drawing/2014/main" id="{FF5E1E36-96C1-4F00-B178-A30B83DFED65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1200827" y="3818001"/>
            <a:ext cx="1065078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OTLSHAPE_M_35cecfbc6da045758bc3b750ffc5c57b_Connector1">
            <a:extLst>
              <a:ext uri="{FF2B5EF4-FFF2-40B4-BE49-F238E27FC236}">
                <a16:creationId xmlns:a16="http://schemas.microsoft.com/office/drawing/2014/main" id="{0AD5ED93-A6C7-7903-112B-9BF2FBD3CF1F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4534877" y="2033524"/>
            <a:ext cx="0" cy="1014476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OTLSHAPE_M_cd09e0e4088d47b8ad13450441d95eb6_Connector1">
            <a:extLst>
              <a:ext uri="{FF2B5EF4-FFF2-40B4-BE49-F238E27FC236}">
                <a16:creationId xmlns:a16="http://schemas.microsoft.com/office/drawing/2014/main" id="{EC797C6A-58AF-6E60-3A96-4AE2530108DD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9060123" y="2033524"/>
            <a:ext cx="0" cy="1014476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OTLSHAPE_M_67dbf376f4b44514b6d733a49360ff47_Connector1">
            <a:extLst>
              <a:ext uri="{FF2B5EF4-FFF2-40B4-BE49-F238E27FC236}">
                <a16:creationId xmlns:a16="http://schemas.microsoft.com/office/drawing/2014/main" id="{6F74DF4C-E4B5-1945-20D3-9769E0FD16C9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10191434" y="2565908"/>
            <a:ext cx="0" cy="482092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OTLSHAPE_M_201ae145ffd24939b6d6f42ab4c103d9_Connector1">
            <a:extLst>
              <a:ext uri="{FF2B5EF4-FFF2-40B4-BE49-F238E27FC236}">
                <a16:creationId xmlns:a16="http://schemas.microsoft.com/office/drawing/2014/main" id="{15043DD5-8609-C128-017E-3C029903168B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5100533" y="2565908"/>
            <a:ext cx="0" cy="482092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OTLSHAPE_T_c934f5ea042c49ea8903fb8508fc725d_LeftVerticalConnector1">
            <a:extLst>
              <a:ext uri="{FF2B5EF4-FFF2-40B4-BE49-F238E27FC236}">
                <a16:creationId xmlns:a16="http://schemas.microsoft.com/office/drawing/2014/main" id="{CE6B345D-23E0-DD3D-5C18-FE621EBE411F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 flipV="1">
            <a:off x="2263788" y="3429000"/>
            <a:ext cx="0" cy="389001"/>
          </a:xfrm>
          <a:prstGeom prst="line">
            <a:avLst/>
          </a:prstGeom>
          <a:ln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OTLSHAPE_T_c934f5ea042c49ea8903fb8508fc725d_RightVerticalConnector1">
            <a:extLst>
              <a:ext uri="{FF2B5EF4-FFF2-40B4-BE49-F238E27FC236}">
                <a16:creationId xmlns:a16="http://schemas.microsoft.com/office/drawing/2014/main" id="{31AA03F8-92EC-0920-4CE9-E4005A22C756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 flipV="1">
            <a:off x="3964989" y="3429000"/>
            <a:ext cx="0" cy="389001"/>
          </a:xfrm>
          <a:prstGeom prst="line">
            <a:avLst/>
          </a:prstGeom>
          <a:ln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OTLSHAPE_T_1dd7f7290ce24b6c90d70822681cb917_LeftVerticalConnector1">
            <a:extLst>
              <a:ext uri="{FF2B5EF4-FFF2-40B4-BE49-F238E27FC236}">
                <a16:creationId xmlns:a16="http://schemas.microsoft.com/office/drawing/2014/main" id="{C64CABF7-154E-D1B6-10A7-109C120770AE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3962872" y="3429000"/>
            <a:ext cx="0" cy="249301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OTLSHAPE_T_1dd7f7290ce24b6c90d70822681cb917_LeftVerticalConnector2">
            <a:extLst>
              <a:ext uri="{FF2B5EF4-FFF2-40B4-BE49-F238E27FC236}">
                <a16:creationId xmlns:a16="http://schemas.microsoft.com/office/drawing/2014/main" id="{342FBA79-C3AF-E33F-036E-5B66089CB55B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3962872" y="3957701"/>
            <a:ext cx="0" cy="295402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OTLSHAPE_T_67adb6aeb7f34e6499d994855587c861_LeftVerticalConnector1">
            <a:extLst>
              <a:ext uri="{FF2B5EF4-FFF2-40B4-BE49-F238E27FC236}">
                <a16:creationId xmlns:a16="http://schemas.microsoft.com/office/drawing/2014/main" id="{D6493DFF-17DC-8A3D-7F9D-C0FCBFE69CF0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 flipV="1">
            <a:off x="4528527" y="3429000"/>
            <a:ext cx="0" cy="1213104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OTLSHAPE_T_1bf3b76c24624217a729d2ff3185e8e0_LeftVerticalConnector1">
            <a:extLst>
              <a:ext uri="{FF2B5EF4-FFF2-40B4-BE49-F238E27FC236}">
                <a16:creationId xmlns:a16="http://schemas.microsoft.com/office/drawing/2014/main" id="{B9D5E4B4-574A-5F72-AED0-FC5B8EE4439A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5094183" y="3429000"/>
            <a:ext cx="0" cy="1073404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OTLSHAPE_T_1bf3b76c24624217a729d2ff3185e8e0_LeftVerticalConnector2">
            <a:extLst>
              <a:ext uri="{FF2B5EF4-FFF2-40B4-BE49-F238E27FC236}">
                <a16:creationId xmlns:a16="http://schemas.microsoft.com/office/drawing/2014/main" id="{DA7BDF36-773B-9742-45ED-1E9E7632042E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5094183" y="4781804"/>
            <a:ext cx="0" cy="203200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OTLSHAPE_T_21c357a7b5ce45218eea662070ca8aa8_LeftVerticalConnector1">
            <a:extLst>
              <a:ext uri="{FF2B5EF4-FFF2-40B4-BE49-F238E27FC236}">
                <a16:creationId xmlns:a16="http://schemas.microsoft.com/office/drawing/2014/main" id="{40AF66C8-6C53-F6F2-6A7A-F8A29E4B9DBB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6791150" y="3429000"/>
            <a:ext cx="0" cy="1416304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8" name="OTLSHAPE_T_21c357a7b5ce45218eea662070ca8aa8_LeftVerticalConnector2">
            <a:extLst>
              <a:ext uri="{FF2B5EF4-FFF2-40B4-BE49-F238E27FC236}">
                <a16:creationId xmlns:a16="http://schemas.microsoft.com/office/drawing/2014/main" id="{28A4094A-0523-4CEA-6775-D0F767B16E0A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6791150" y="5124704"/>
            <a:ext cx="0" cy="203200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1" name="OTLSHAPE_T_0cd6adb341704cf5966827c573ec9bcb_LeftVerticalConnector1">
            <a:extLst>
              <a:ext uri="{FF2B5EF4-FFF2-40B4-BE49-F238E27FC236}">
                <a16:creationId xmlns:a16="http://schemas.microsoft.com/office/drawing/2014/main" id="{030A6E96-DA1B-B211-7C00-63B40A4EBCE7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7356806" y="3429000"/>
            <a:ext cx="0" cy="1416304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OTLSHAPE_T_0cd6adb341704cf5966827c573ec9bcb_LeftVerticalConnector2">
            <a:extLst>
              <a:ext uri="{FF2B5EF4-FFF2-40B4-BE49-F238E27FC236}">
                <a16:creationId xmlns:a16="http://schemas.microsoft.com/office/drawing/2014/main" id="{1070D0B7-93EB-4D9A-F360-68653AAAD8DE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7356806" y="5077904"/>
            <a:ext cx="0" cy="110300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OTLSHAPE_T_0cd6adb341704cf5966827c573ec9bcb_LeftVerticalConnector3">
            <a:extLst>
              <a:ext uri="{FF2B5EF4-FFF2-40B4-BE49-F238E27FC236}">
                <a16:creationId xmlns:a16="http://schemas.microsoft.com/office/drawing/2014/main" id="{D959F697-A9A8-1888-2D4B-75ED48052DFA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7356806" y="5467604"/>
            <a:ext cx="0" cy="203200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OTLSHAPE_T_0cd6adb341704cf5966827c573ec9bcb_RightVerticalConnector1">
            <a:extLst>
              <a:ext uri="{FF2B5EF4-FFF2-40B4-BE49-F238E27FC236}">
                <a16:creationId xmlns:a16="http://schemas.microsoft.com/office/drawing/2014/main" id="{CFA778FC-575D-98CD-C206-2784069BD33B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7922461" y="3429000"/>
            <a:ext cx="0" cy="1416304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OTLSHAPE_T_0cd6adb341704cf5966827c573ec9bcb_RightVerticalConnector2">
            <a:extLst>
              <a:ext uri="{FF2B5EF4-FFF2-40B4-BE49-F238E27FC236}">
                <a16:creationId xmlns:a16="http://schemas.microsoft.com/office/drawing/2014/main" id="{ADE7215F-CB80-BE94-2788-C2CA251D9ACF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7922461" y="5124704"/>
            <a:ext cx="0" cy="546100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OTLSHAPE_T_dfb7f18dcf444b55ab5f5ded01125fd2_LeftVerticalConnector1">
            <a:extLst>
              <a:ext uri="{FF2B5EF4-FFF2-40B4-BE49-F238E27FC236}">
                <a16:creationId xmlns:a16="http://schemas.microsoft.com/office/drawing/2014/main" id="{A027AF01-F85E-C101-F91C-DC1AF8E7C7AC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8488117" y="3429000"/>
            <a:ext cx="0" cy="1416304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" name="OTLSHAPE_T_dfb7f18dcf444b55ab5f5ded01125fd2_LeftVerticalConnector2">
            <a:extLst>
              <a:ext uri="{FF2B5EF4-FFF2-40B4-BE49-F238E27FC236}">
                <a16:creationId xmlns:a16="http://schemas.microsoft.com/office/drawing/2014/main" id="{AEBE1B38-BBE5-7E9C-A26D-937EB20CA500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8488117" y="5124704"/>
            <a:ext cx="0" cy="889000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8" name="OTLSHAPE_T_dfb7f18dcf444b55ab5f5ded01125fd2_RightVerticalConnector1">
            <a:extLst>
              <a:ext uri="{FF2B5EF4-FFF2-40B4-BE49-F238E27FC236}">
                <a16:creationId xmlns:a16="http://schemas.microsoft.com/office/drawing/2014/main" id="{4DB69835-B8A6-CEDC-DE20-269339ABF82E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9053773" y="3429000"/>
            <a:ext cx="0" cy="1416304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" name="OTLSHAPE_T_dfb7f18dcf444b55ab5f5ded01125fd2_RightVerticalConnector2">
            <a:extLst>
              <a:ext uri="{FF2B5EF4-FFF2-40B4-BE49-F238E27FC236}">
                <a16:creationId xmlns:a16="http://schemas.microsoft.com/office/drawing/2014/main" id="{E3F64617-624E-6D19-139C-ED38138ECA7E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9053773" y="5124704"/>
            <a:ext cx="0" cy="889000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OTLSHAPE_T_f56e680d8cfa428c93d769c7cf08203e_LeftVerticalConnector1">
            <a:extLst>
              <a:ext uri="{FF2B5EF4-FFF2-40B4-BE49-F238E27FC236}">
                <a16:creationId xmlns:a16="http://schemas.microsoft.com/office/drawing/2014/main" id="{E5BEB476-CF48-A705-C73A-34E43F31C1D2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9619428" y="3429000"/>
            <a:ext cx="0" cy="1416304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" name="OTLSHAPE_T_f56e680d8cfa428c93d769c7cf08203e_LeftVerticalConnector2">
            <a:extLst>
              <a:ext uri="{FF2B5EF4-FFF2-40B4-BE49-F238E27FC236}">
                <a16:creationId xmlns:a16="http://schemas.microsoft.com/office/drawing/2014/main" id="{02FF7EC1-A190-1760-8AC8-476D73EC2EE9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9619428" y="5124704"/>
            <a:ext cx="0" cy="1231900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OTLSHAPE_T_f56e680d8cfa428c93d769c7cf08203e_RightVerticalConnector1">
            <a:extLst>
              <a:ext uri="{FF2B5EF4-FFF2-40B4-BE49-F238E27FC236}">
                <a16:creationId xmlns:a16="http://schemas.microsoft.com/office/drawing/2014/main" id="{DC6F4B2C-37DB-FA71-89F8-65D85B155216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 flipV="1">
            <a:off x="9996532" y="3429000"/>
            <a:ext cx="0" cy="2927604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6" name="OTLSHAPE_TB_00000000000000000000000000000000_ScaleContainer">
            <a:extLst>
              <a:ext uri="{FF2B5EF4-FFF2-40B4-BE49-F238E27FC236}">
                <a16:creationId xmlns:a16="http://schemas.microsoft.com/office/drawing/2014/main" id="{9DEE414F-0C13-4339-9F78-B1FBAE1CF522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134279" y="3048000"/>
            <a:ext cx="10185400" cy="381000"/>
          </a:xfrm>
          <a:prstGeom prst="rect">
            <a:avLst/>
          </a:prstGeom>
          <a:solidFill>
            <a:srgbClr val="444D2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F1D83AC1-B686-4176-B5B3-62569E2BCD25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1185394" y="3145599"/>
            <a:ext cx="315792" cy="18580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8 am</a:t>
            </a:r>
          </a:p>
        </p:txBody>
      </p:sp>
      <p:sp>
        <p:nvSpPr>
          <p:cNvPr id="157" name="OTLSHAPE_TB_00000000000000000000000000000000_TimescaleInterval2">
            <a:extLst>
              <a:ext uri="{FF2B5EF4-FFF2-40B4-BE49-F238E27FC236}">
                <a16:creationId xmlns:a16="http://schemas.microsoft.com/office/drawing/2014/main" id="{2166DFAC-06FE-48E7-9904-5A0F46E06EAC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2316705" y="3145599"/>
            <a:ext cx="315792" cy="18580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9 am</a:t>
            </a:r>
          </a:p>
        </p:txBody>
      </p:sp>
      <p:sp>
        <p:nvSpPr>
          <p:cNvPr id="353" name="OTLSHAPE_TB_00000000000000000000000000000000_TimescaleInterval3">
            <a:extLst>
              <a:ext uri="{FF2B5EF4-FFF2-40B4-BE49-F238E27FC236}">
                <a16:creationId xmlns:a16="http://schemas.microsoft.com/office/drawing/2014/main" id="{7D5CB589-4D6D-4B8F-9B07-2166E42DED74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3448016" y="3145599"/>
            <a:ext cx="371897" cy="18580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10 am</a:t>
            </a:r>
          </a:p>
        </p:txBody>
      </p:sp>
      <p:sp>
        <p:nvSpPr>
          <p:cNvPr id="357" name="OTLSHAPE_TB_00000000000000000000000000000000_TimescaleInterval4">
            <a:extLst>
              <a:ext uri="{FF2B5EF4-FFF2-40B4-BE49-F238E27FC236}">
                <a16:creationId xmlns:a16="http://schemas.microsoft.com/office/drawing/2014/main" id="{6BAC3A8B-29C3-450E-A06C-0B5902D6331A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4579327" y="3145599"/>
            <a:ext cx="349455" cy="18580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11 am</a:t>
            </a:r>
          </a:p>
        </p:txBody>
      </p:sp>
      <p:sp>
        <p:nvSpPr>
          <p:cNvPr id="361" name="OTLSHAPE_TB_00000000000000000000000000000000_TimescaleInterval5">
            <a:extLst>
              <a:ext uri="{FF2B5EF4-FFF2-40B4-BE49-F238E27FC236}">
                <a16:creationId xmlns:a16="http://schemas.microsoft.com/office/drawing/2014/main" id="{10F1375C-BDD1-4058-8EED-CDF1310FA962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5710639" y="3145599"/>
            <a:ext cx="383118" cy="18580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12 pm</a:t>
            </a:r>
          </a:p>
        </p:txBody>
      </p:sp>
      <p:sp>
        <p:nvSpPr>
          <p:cNvPr id="365" name="OTLSHAPE_TB_00000000000000000000000000000000_TimescaleInterval6">
            <a:extLst>
              <a:ext uri="{FF2B5EF4-FFF2-40B4-BE49-F238E27FC236}">
                <a16:creationId xmlns:a16="http://schemas.microsoft.com/office/drawing/2014/main" id="{67520753-1576-43DF-9892-84C956D0DA2A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6841950" y="3145599"/>
            <a:ext cx="304571" cy="18580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 pm</a:t>
            </a:r>
          </a:p>
        </p:txBody>
      </p:sp>
      <p:sp>
        <p:nvSpPr>
          <p:cNvPr id="369" name="OTLSHAPE_TB_00000000000000000000000000000000_TimescaleInterval7">
            <a:extLst>
              <a:ext uri="{FF2B5EF4-FFF2-40B4-BE49-F238E27FC236}">
                <a16:creationId xmlns:a16="http://schemas.microsoft.com/office/drawing/2014/main" id="{8D7483EA-F490-4D0A-BE94-BDBA73524571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7973261" y="3145599"/>
            <a:ext cx="327013" cy="18580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2 pm</a:t>
            </a:r>
          </a:p>
        </p:txBody>
      </p:sp>
      <p:sp>
        <p:nvSpPr>
          <p:cNvPr id="243" name="OTLSHAPE_TB_00000000000000000000000000000000_TimescaleInterval8">
            <a:extLst>
              <a:ext uri="{FF2B5EF4-FFF2-40B4-BE49-F238E27FC236}">
                <a16:creationId xmlns:a16="http://schemas.microsoft.com/office/drawing/2014/main" id="{2366C24C-2F64-A8BE-C606-E82B654E44D0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9104573" y="3145599"/>
            <a:ext cx="327013" cy="18580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20">
                <a:solidFill>
                  <a:schemeClr val="lt1"/>
                </a:solidFill>
                <a:latin typeface="Segoe UI Semibold" panose="020B0702040204020203" pitchFamily="34" charset="0"/>
              </a:rPr>
              <a:t>3 pm</a:t>
            </a:r>
          </a:p>
        </p:txBody>
      </p:sp>
      <p:sp>
        <p:nvSpPr>
          <p:cNvPr id="247" name="OTLSHAPE_TB_00000000000000000000000000000000_TimescaleInterval9">
            <a:extLst>
              <a:ext uri="{FF2B5EF4-FFF2-40B4-BE49-F238E27FC236}">
                <a16:creationId xmlns:a16="http://schemas.microsoft.com/office/drawing/2014/main" id="{FFA2C1F5-68AC-3916-2FD7-9A2A597EFF7B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10235884" y="3145599"/>
            <a:ext cx="330219" cy="18580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22">
                <a:solidFill>
                  <a:schemeClr val="lt1"/>
                </a:solidFill>
                <a:latin typeface="Segoe UI Semibold" panose="020B0702040204020203" pitchFamily="34" charset="0"/>
              </a:rPr>
              <a:t>4 pm</a:t>
            </a:r>
          </a:p>
        </p:txBody>
      </p:sp>
      <p:cxnSp>
        <p:nvCxnSpPr>
          <p:cNvPr id="154" name="OTLSHAPE_TB_00000000000000000000000000000000_Separator1">
            <a:extLst>
              <a:ext uri="{FF2B5EF4-FFF2-40B4-BE49-F238E27FC236}">
                <a16:creationId xmlns:a16="http://schemas.microsoft.com/office/drawing/2014/main" id="{4C7635DD-BC60-4879-A610-176259929835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2265591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OTLSHAPE_TB_00000000000000000000000000000000_Separator2">
            <a:extLst>
              <a:ext uri="{FF2B5EF4-FFF2-40B4-BE49-F238E27FC236}">
                <a16:creationId xmlns:a16="http://schemas.microsoft.com/office/drawing/2014/main" id="{74ED4EA8-520F-45C7-B53B-A680B8C93A8D}"/>
              </a:ext>
            </a:extLst>
          </p:cNvPr>
          <p:cNvCxnSpPr/>
          <p:nvPr>
            <p:custDataLst>
              <p:tags r:id="rId46"/>
            </p:custDataLst>
          </p:nvPr>
        </p:nvCxnSpPr>
        <p:spPr>
          <a:xfrm>
            <a:off x="3396902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" name="OTLSHAPE_TB_00000000000000000000000000000000_Separator3">
            <a:extLst>
              <a:ext uri="{FF2B5EF4-FFF2-40B4-BE49-F238E27FC236}">
                <a16:creationId xmlns:a16="http://schemas.microsoft.com/office/drawing/2014/main" id="{98D9A4D6-7559-4C5A-A767-3E7A7730E605}"/>
              </a:ext>
            </a:extLst>
          </p:cNvPr>
          <p:cNvCxnSpPr/>
          <p:nvPr>
            <p:custDataLst>
              <p:tags r:id="rId47"/>
            </p:custDataLst>
          </p:nvPr>
        </p:nvCxnSpPr>
        <p:spPr>
          <a:xfrm>
            <a:off x="4528213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OTLSHAPE_TB_00000000000000000000000000000000_Separator4">
            <a:extLst>
              <a:ext uri="{FF2B5EF4-FFF2-40B4-BE49-F238E27FC236}">
                <a16:creationId xmlns:a16="http://schemas.microsoft.com/office/drawing/2014/main" id="{A26394B8-0944-4A05-9B19-02AE3C7D9FD1}"/>
              </a:ext>
            </a:extLst>
          </p:cNvPr>
          <p:cNvCxnSpPr/>
          <p:nvPr>
            <p:custDataLst>
              <p:tags r:id="rId48"/>
            </p:custDataLst>
          </p:nvPr>
        </p:nvCxnSpPr>
        <p:spPr>
          <a:xfrm>
            <a:off x="5659525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OTLSHAPE_TB_00000000000000000000000000000000_Separator5">
            <a:extLst>
              <a:ext uri="{FF2B5EF4-FFF2-40B4-BE49-F238E27FC236}">
                <a16:creationId xmlns:a16="http://schemas.microsoft.com/office/drawing/2014/main" id="{8772A929-C2E2-4DA5-8FEA-8F6F7AD324D0}"/>
              </a:ext>
            </a:extLst>
          </p:cNvPr>
          <p:cNvCxnSpPr/>
          <p:nvPr>
            <p:custDataLst>
              <p:tags r:id="rId49"/>
            </p:custDataLst>
          </p:nvPr>
        </p:nvCxnSpPr>
        <p:spPr>
          <a:xfrm>
            <a:off x="6790836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OTLSHAPE_TB_00000000000000000000000000000000_Separator6">
            <a:extLst>
              <a:ext uri="{FF2B5EF4-FFF2-40B4-BE49-F238E27FC236}">
                <a16:creationId xmlns:a16="http://schemas.microsoft.com/office/drawing/2014/main" id="{09AC23CF-A490-43BC-AD33-E6358EE4F885}"/>
              </a:ext>
            </a:extLst>
          </p:cNvPr>
          <p:cNvCxnSpPr/>
          <p:nvPr>
            <p:custDataLst>
              <p:tags r:id="rId50"/>
            </p:custDataLst>
          </p:nvPr>
        </p:nvCxnSpPr>
        <p:spPr>
          <a:xfrm>
            <a:off x="7922147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0" name="OTLSHAPE_TB_00000000000000000000000000000000_MinorTickMarkAbove1">
            <a:extLst>
              <a:ext uri="{FF2B5EF4-FFF2-40B4-BE49-F238E27FC236}">
                <a16:creationId xmlns:a16="http://schemas.microsoft.com/office/drawing/2014/main" id="{49614C99-48EF-4FF0-8C1D-DA1CDC9F26F1}"/>
              </a:ext>
            </a:extLst>
          </p:cNvPr>
          <p:cNvCxnSpPr/>
          <p:nvPr>
            <p:custDataLst>
              <p:tags r:id="rId51"/>
            </p:custDataLst>
          </p:nvPr>
        </p:nvCxnSpPr>
        <p:spPr>
          <a:xfrm>
            <a:off x="1700092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2" name="OTLSHAPE_TB_00000000000000000000000000000000_MinorTickMarkBelow1">
            <a:extLst>
              <a:ext uri="{FF2B5EF4-FFF2-40B4-BE49-F238E27FC236}">
                <a16:creationId xmlns:a16="http://schemas.microsoft.com/office/drawing/2014/main" id="{88DEFF53-D933-450D-96D2-0833D550F224}"/>
              </a:ext>
            </a:extLst>
          </p:cNvPr>
          <p:cNvCxnSpPr/>
          <p:nvPr>
            <p:custDataLst>
              <p:tags r:id="rId52"/>
            </p:custDataLst>
          </p:nvPr>
        </p:nvCxnSpPr>
        <p:spPr>
          <a:xfrm>
            <a:off x="1700092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5" name="OTLSHAPE_TB_00000000000000000000000000000000_MinorTickMarkAbove2">
            <a:extLst>
              <a:ext uri="{FF2B5EF4-FFF2-40B4-BE49-F238E27FC236}">
                <a16:creationId xmlns:a16="http://schemas.microsoft.com/office/drawing/2014/main" id="{4C9C9754-A6BA-42FD-9B9E-8EA7EF84150A}"/>
              </a:ext>
            </a:extLst>
          </p:cNvPr>
          <p:cNvCxnSpPr/>
          <p:nvPr>
            <p:custDataLst>
              <p:tags r:id="rId53"/>
            </p:custDataLst>
          </p:nvPr>
        </p:nvCxnSpPr>
        <p:spPr>
          <a:xfrm>
            <a:off x="2831403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6" name="OTLSHAPE_TB_00000000000000000000000000000000_MinorTickMarkBelow2">
            <a:extLst>
              <a:ext uri="{FF2B5EF4-FFF2-40B4-BE49-F238E27FC236}">
                <a16:creationId xmlns:a16="http://schemas.microsoft.com/office/drawing/2014/main" id="{4B0A0B17-A0CE-4129-98E1-C86153F458A9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2831403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8" name="OTLSHAPE_TB_00000000000000000000000000000000_MinorTickMarkAbove3">
            <a:extLst>
              <a:ext uri="{FF2B5EF4-FFF2-40B4-BE49-F238E27FC236}">
                <a16:creationId xmlns:a16="http://schemas.microsoft.com/office/drawing/2014/main" id="{27ACF920-FB3E-443E-A4E1-2ACC876F5697}"/>
              </a:ext>
            </a:extLst>
          </p:cNvPr>
          <p:cNvCxnSpPr/>
          <p:nvPr>
            <p:custDataLst>
              <p:tags r:id="rId55"/>
            </p:custDataLst>
          </p:nvPr>
        </p:nvCxnSpPr>
        <p:spPr>
          <a:xfrm>
            <a:off x="3962715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9" name="OTLSHAPE_TB_00000000000000000000000000000000_MinorTickMarkBelow3">
            <a:extLst>
              <a:ext uri="{FF2B5EF4-FFF2-40B4-BE49-F238E27FC236}">
                <a16:creationId xmlns:a16="http://schemas.microsoft.com/office/drawing/2014/main" id="{8CCDAC42-CECF-4689-968B-1A73D38FBD99}"/>
              </a:ext>
            </a:extLst>
          </p:cNvPr>
          <p:cNvCxnSpPr/>
          <p:nvPr>
            <p:custDataLst>
              <p:tags r:id="rId56"/>
            </p:custDataLst>
          </p:nvPr>
        </p:nvCxnSpPr>
        <p:spPr>
          <a:xfrm>
            <a:off x="3962715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0" name="OTLSHAPE_TB_00000000000000000000000000000000_MinorTickMarkAbove4">
            <a:extLst>
              <a:ext uri="{FF2B5EF4-FFF2-40B4-BE49-F238E27FC236}">
                <a16:creationId xmlns:a16="http://schemas.microsoft.com/office/drawing/2014/main" id="{CFF9DD64-2EFE-4902-90CA-81913202001F}"/>
              </a:ext>
            </a:extLst>
          </p:cNvPr>
          <p:cNvCxnSpPr/>
          <p:nvPr>
            <p:custDataLst>
              <p:tags r:id="rId57"/>
            </p:custDataLst>
          </p:nvPr>
        </p:nvCxnSpPr>
        <p:spPr>
          <a:xfrm>
            <a:off x="5094026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1" name="OTLSHAPE_TB_00000000000000000000000000000000_MinorTickMarkBelow4">
            <a:extLst>
              <a:ext uri="{FF2B5EF4-FFF2-40B4-BE49-F238E27FC236}">
                <a16:creationId xmlns:a16="http://schemas.microsoft.com/office/drawing/2014/main" id="{29A5CB85-D609-4F3A-998F-90031307A122}"/>
              </a:ext>
            </a:extLst>
          </p:cNvPr>
          <p:cNvCxnSpPr/>
          <p:nvPr>
            <p:custDataLst>
              <p:tags r:id="rId58"/>
            </p:custDataLst>
          </p:nvPr>
        </p:nvCxnSpPr>
        <p:spPr>
          <a:xfrm>
            <a:off x="5094026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2" name="OTLSHAPE_TB_00000000000000000000000000000000_MinorTickMarkAbove5">
            <a:extLst>
              <a:ext uri="{FF2B5EF4-FFF2-40B4-BE49-F238E27FC236}">
                <a16:creationId xmlns:a16="http://schemas.microsoft.com/office/drawing/2014/main" id="{BA7E8AA3-BBE2-4C9B-AD9F-64C602161444}"/>
              </a:ext>
            </a:extLst>
          </p:cNvPr>
          <p:cNvCxnSpPr/>
          <p:nvPr>
            <p:custDataLst>
              <p:tags r:id="rId59"/>
            </p:custDataLst>
          </p:nvPr>
        </p:nvCxnSpPr>
        <p:spPr>
          <a:xfrm>
            <a:off x="6225337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3" name="OTLSHAPE_TB_00000000000000000000000000000000_MinorTickMarkBelow5">
            <a:extLst>
              <a:ext uri="{FF2B5EF4-FFF2-40B4-BE49-F238E27FC236}">
                <a16:creationId xmlns:a16="http://schemas.microsoft.com/office/drawing/2014/main" id="{7D3097A2-5FA5-467C-A512-C5526411B647}"/>
              </a:ext>
            </a:extLst>
          </p:cNvPr>
          <p:cNvCxnSpPr/>
          <p:nvPr>
            <p:custDataLst>
              <p:tags r:id="rId60"/>
            </p:custDataLst>
          </p:nvPr>
        </p:nvCxnSpPr>
        <p:spPr>
          <a:xfrm>
            <a:off x="6225337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4" name="OTLSHAPE_TB_00000000000000000000000000000000_MinorTickMarkAbove6">
            <a:extLst>
              <a:ext uri="{FF2B5EF4-FFF2-40B4-BE49-F238E27FC236}">
                <a16:creationId xmlns:a16="http://schemas.microsoft.com/office/drawing/2014/main" id="{9E8A77FF-C0CF-4BF2-9640-95142F13149A}"/>
              </a:ext>
            </a:extLst>
          </p:cNvPr>
          <p:cNvCxnSpPr/>
          <p:nvPr>
            <p:custDataLst>
              <p:tags r:id="rId61"/>
            </p:custDataLst>
          </p:nvPr>
        </p:nvCxnSpPr>
        <p:spPr>
          <a:xfrm>
            <a:off x="7356649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5" name="OTLSHAPE_TB_00000000000000000000000000000000_MinorTickMarkBelow6">
            <a:extLst>
              <a:ext uri="{FF2B5EF4-FFF2-40B4-BE49-F238E27FC236}">
                <a16:creationId xmlns:a16="http://schemas.microsoft.com/office/drawing/2014/main" id="{42287A64-306C-463B-BFDB-BE5A111AB4E4}"/>
              </a:ext>
            </a:extLst>
          </p:cNvPr>
          <p:cNvCxnSpPr/>
          <p:nvPr>
            <p:custDataLst>
              <p:tags r:id="rId62"/>
            </p:custDataLst>
          </p:nvPr>
        </p:nvCxnSpPr>
        <p:spPr>
          <a:xfrm>
            <a:off x="7356649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6" name="OTLSHAPE_TB_00000000000000000000000000000000_MinorTickMarkAbove7">
            <a:extLst>
              <a:ext uri="{FF2B5EF4-FFF2-40B4-BE49-F238E27FC236}">
                <a16:creationId xmlns:a16="http://schemas.microsoft.com/office/drawing/2014/main" id="{15D48C63-3B5B-4466-9FAA-CB3399AED85C}"/>
              </a:ext>
            </a:extLst>
          </p:cNvPr>
          <p:cNvCxnSpPr/>
          <p:nvPr>
            <p:custDataLst>
              <p:tags r:id="rId63"/>
            </p:custDataLst>
          </p:nvPr>
        </p:nvCxnSpPr>
        <p:spPr>
          <a:xfrm>
            <a:off x="8487960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" name="OTLSHAPE_TB_00000000000000000000000000000000_MinorTickMarkBelow7">
            <a:extLst>
              <a:ext uri="{FF2B5EF4-FFF2-40B4-BE49-F238E27FC236}">
                <a16:creationId xmlns:a16="http://schemas.microsoft.com/office/drawing/2014/main" id="{247AF191-9C0D-49A5-9061-3DBA0F92E55E}"/>
              </a:ext>
            </a:extLst>
          </p:cNvPr>
          <p:cNvCxnSpPr/>
          <p:nvPr>
            <p:custDataLst>
              <p:tags r:id="rId64"/>
            </p:custDataLst>
          </p:nvPr>
        </p:nvCxnSpPr>
        <p:spPr>
          <a:xfrm>
            <a:off x="8487960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OTLSHAPE_TB_00000000000000000000000000000000_Separator7">
            <a:extLst>
              <a:ext uri="{FF2B5EF4-FFF2-40B4-BE49-F238E27FC236}">
                <a16:creationId xmlns:a16="http://schemas.microsoft.com/office/drawing/2014/main" id="{5012679C-2A66-C477-1C73-D2C7425F745B}"/>
              </a:ext>
            </a:extLst>
          </p:cNvPr>
          <p:cNvCxnSpPr/>
          <p:nvPr>
            <p:custDataLst>
              <p:tags r:id="rId65"/>
            </p:custDataLst>
          </p:nvPr>
        </p:nvCxnSpPr>
        <p:spPr>
          <a:xfrm>
            <a:off x="9053458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OTLSHAPE_TB_00000000000000000000000000000000_Separator8">
            <a:extLst>
              <a:ext uri="{FF2B5EF4-FFF2-40B4-BE49-F238E27FC236}">
                <a16:creationId xmlns:a16="http://schemas.microsoft.com/office/drawing/2014/main" id="{D088EB18-A785-B655-E51C-5E37944FB64B}"/>
              </a:ext>
            </a:extLst>
          </p:cNvPr>
          <p:cNvCxnSpPr/>
          <p:nvPr>
            <p:custDataLst>
              <p:tags r:id="rId66"/>
            </p:custDataLst>
          </p:nvPr>
        </p:nvCxnSpPr>
        <p:spPr>
          <a:xfrm>
            <a:off x="10184770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OTLSHAPE_TB_00000000000000000000000000000000_MinorTickMarkAbove8">
            <a:extLst>
              <a:ext uri="{FF2B5EF4-FFF2-40B4-BE49-F238E27FC236}">
                <a16:creationId xmlns:a16="http://schemas.microsoft.com/office/drawing/2014/main" id="{F81E5AAB-B4E9-399A-A152-4FBAA959FECB}"/>
              </a:ext>
            </a:extLst>
          </p:cNvPr>
          <p:cNvCxnSpPr/>
          <p:nvPr>
            <p:custDataLst>
              <p:tags r:id="rId67"/>
            </p:custDataLst>
          </p:nvPr>
        </p:nvCxnSpPr>
        <p:spPr>
          <a:xfrm>
            <a:off x="9619271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OTLSHAPE_TB_00000000000000000000000000000000_MinorTickMarkBelow8">
            <a:extLst>
              <a:ext uri="{FF2B5EF4-FFF2-40B4-BE49-F238E27FC236}">
                <a16:creationId xmlns:a16="http://schemas.microsoft.com/office/drawing/2014/main" id="{35E58B61-ECED-DB78-1EFF-08087E0DCF57}"/>
              </a:ext>
            </a:extLst>
          </p:cNvPr>
          <p:cNvCxnSpPr/>
          <p:nvPr>
            <p:custDataLst>
              <p:tags r:id="rId68"/>
            </p:custDataLst>
          </p:nvPr>
        </p:nvCxnSpPr>
        <p:spPr>
          <a:xfrm>
            <a:off x="9619271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OTLSHAPE_TB_00000000000000000000000000000000_MinorTickMarkAbove9">
            <a:extLst>
              <a:ext uri="{FF2B5EF4-FFF2-40B4-BE49-F238E27FC236}">
                <a16:creationId xmlns:a16="http://schemas.microsoft.com/office/drawing/2014/main" id="{541CCA47-CF9D-BDE2-6B52-5747ADAF62B6}"/>
              </a:ext>
            </a:extLst>
          </p:cNvPr>
          <p:cNvCxnSpPr/>
          <p:nvPr>
            <p:custDataLst>
              <p:tags r:id="rId69"/>
            </p:custDataLst>
          </p:nvPr>
        </p:nvCxnSpPr>
        <p:spPr>
          <a:xfrm>
            <a:off x="10750740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OTLSHAPE_TB_00000000000000000000000000000000_MinorTickMarkBelow9">
            <a:extLst>
              <a:ext uri="{FF2B5EF4-FFF2-40B4-BE49-F238E27FC236}">
                <a16:creationId xmlns:a16="http://schemas.microsoft.com/office/drawing/2014/main" id="{0EA2C040-3067-7E82-491F-76A39E62D922}"/>
              </a:ext>
            </a:extLst>
          </p:cNvPr>
          <p:cNvCxnSpPr/>
          <p:nvPr>
            <p:custDataLst>
              <p:tags r:id="rId70"/>
            </p:custDataLst>
          </p:nvPr>
        </p:nvCxnSpPr>
        <p:spPr>
          <a:xfrm>
            <a:off x="10750740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1" name="OTLSHAPE_T_c934f5ea042c49ea8903fb8508fc725d_Shape">
            <a:extLst>
              <a:ext uri="{FF2B5EF4-FFF2-40B4-BE49-F238E27FC236}">
                <a16:creationId xmlns:a16="http://schemas.microsoft.com/office/drawing/2014/main" id="{69FAB713-12C1-4586-8830-BADCB346DC6D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2265905" y="3678301"/>
            <a:ext cx="1701800" cy="279400"/>
          </a:xfrm>
          <a:prstGeom prst="roundRect">
            <a:avLst>
              <a:gd name="adj" fmla="val 16667"/>
            </a:avLst>
          </a:prstGeom>
          <a:solidFill>
            <a:srgbClr val="CA892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rgbClr val="FEBA0A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3" name="OTLSHAPE_T_1dd7f7290ce24b6c90d70822681cb917_Shape">
            <a:extLst>
              <a:ext uri="{FF2B5EF4-FFF2-40B4-BE49-F238E27FC236}">
                <a16:creationId xmlns:a16="http://schemas.microsoft.com/office/drawing/2014/main" id="{3C7A4299-E72A-4F1F-AC8C-B9D48173DD7A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3962872" y="4113403"/>
            <a:ext cx="571500" cy="279400"/>
          </a:xfrm>
          <a:prstGeom prst="roundRect">
            <a:avLst>
              <a:gd name="adj" fmla="val 16667"/>
            </a:avLst>
          </a:prstGeom>
          <a:solidFill>
            <a:srgbClr val="CA892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rgbClr val="FEBA0A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7" name="OTLSHAPE_T_1bf3b76c24624217a729d2ff3185e8e0_Shape">
            <a:extLst>
              <a:ext uri="{FF2B5EF4-FFF2-40B4-BE49-F238E27FC236}">
                <a16:creationId xmlns:a16="http://schemas.microsoft.com/office/drawing/2014/main" id="{466E9664-084F-4D3D-B136-A88CDB166488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5094183" y="4845304"/>
            <a:ext cx="4533900" cy="279400"/>
          </a:xfrm>
          <a:prstGeom prst="roundRect">
            <a:avLst>
              <a:gd name="adj" fmla="val 16667"/>
            </a:avLst>
          </a:prstGeom>
          <a:solidFill>
            <a:srgbClr val="CA8925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rgbClr val="FEBA0A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7" name="OTLSHAPE_T_21c357a7b5ce45218eea662070ca8aa8_Shape">
            <a:extLst>
              <a:ext uri="{FF2B5EF4-FFF2-40B4-BE49-F238E27FC236}">
                <a16:creationId xmlns:a16="http://schemas.microsoft.com/office/drawing/2014/main" id="{05972AF9-020D-40A1-B96D-16BF3EE5F0EB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6791150" y="5188204"/>
            <a:ext cx="571500" cy="279400"/>
          </a:xfrm>
          <a:prstGeom prst="roundRect">
            <a:avLst>
              <a:gd name="adj" fmla="val 16667"/>
            </a:avLst>
          </a:prstGeom>
          <a:solidFill>
            <a:srgbClr val="CA892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rgbClr val="FEBA0A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9" name="OTLSHAPE_T_0cd6adb341704cf5966827c573ec9bcb_Shape">
            <a:extLst>
              <a:ext uri="{FF2B5EF4-FFF2-40B4-BE49-F238E27FC236}">
                <a16:creationId xmlns:a16="http://schemas.microsoft.com/office/drawing/2014/main" id="{24764D55-01A3-40FB-8B1E-2DF92B847B84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7356806" y="5531104"/>
            <a:ext cx="571500" cy="279400"/>
          </a:xfrm>
          <a:prstGeom prst="roundRect">
            <a:avLst>
              <a:gd name="adj" fmla="val 16667"/>
            </a:avLst>
          </a:prstGeom>
          <a:solidFill>
            <a:srgbClr val="CA892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rgbClr val="FEBA0A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1" name="OTLSHAPE_T_dfb7f18dcf444b55ab5f5ded01125fd2_Shape">
            <a:extLst>
              <a:ext uri="{FF2B5EF4-FFF2-40B4-BE49-F238E27FC236}">
                <a16:creationId xmlns:a16="http://schemas.microsoft.com/office/drawing/2014/main" id="{A526694E-CA2F-437B-B883-8FEAF5618A72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8488117" y="5874004"/>
            <a:ext cx="571500" cy="279400"/>
          </a:xfrm>
          <a:prstGeom prst="roundRect">
            <a:avLst>
              <a:gd name="adj" fmla="val 16667"/>
            </a:avLst>
          </a:prstGeom>
          <a:solidFill>
            <a:srgbClr val="CA892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rgbClr val="FEBA0A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3" name="OTLSHAPE_T_f56e680d8cfa428c93d769c7cf08203e_Shape">
            <a:extLst>
              <a:ext uri="{FF2B5EF4-FFF2-40B4-BE49-F238E27FC236}">
                <a16:creationId xmlns:a16="http://schemas.microsoft.com/office/drawing/2014/main" id="{8D04A73E-9C7E-4E21-A701-E4CD5D7B0F64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9619428" y="6216904"/>
            <a:ext cx="381000" cy="279400"/>
          </a:xfrm>
          <a:prstGeom prst="roundRect">
            <a:avLst>
              <a:gd name="adj" fmla="val 16667"/>
            </a:avLst>
          </a:prstGeom>
          <a:solidFill>
            <a:srgbClr val="CA892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rgbClr val="FEBA0A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5" name="OTLSHAPE_T_67adb6aeb7f34e6499d994855587c861_Shape">
            <a:extLst>
              <a:ext uri="{FF2B5EF4-FFF2-40B4-BE49-F238E27FC236}">
                <a16:creationId xmlns:a16="http://schemas.microsoft.com/office/drawing/2014/main" id="{569C03E6-8464-485E-9DDA-75C145DDDF2E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4528527" y="4502404"/>
            <a:ext cx="571500" cy="279400"/>
          </a:xfrm>
          <a:prstGeom prst="roundRect">
            <a:avLst>
              <a:gd name="adj" fmla="val 16667"/>
            </a:avLst>
          </a:prstGeom>
          <a:solidFill>
            <a:srgbClr val="CA892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rgbClr val="FEBA0A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2" name="OTLSHAPE_T_c934f5ea042c49ea8903fb8508fc725d_Title">
            <a:extLst>
              <a:ext uri="{FF2B5EF4-FFF2-40B4-BE49-F238E27FC236}">
                <a16:creationId xmlns:a16="http://schemas.microsoft.com/office/drawing/2014/main" id="{90968F9F-A081-403C-A847-86A41B72B4C7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27000" y="3632200"/>
            <a:ext cx="1079500" cy="3716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Peel &amp; Chop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Fruits &amp; Veggies</a:t>
            </a:r>
          </a:p>
        </p:txBody>
      </p:sp>
      <p:sp>
        <p:nvSpPr>
          <p:cNvPr id="163" name="OTLSHAPE_T_c934f5ea042c49ea8903fb8508fc725d_Duration">
            <a:extLst>
              <a:ext uri="{FF2B5EF4-FFF2-40B4-BE49-F238E27FC236}">
                <a16:creationId xmlns:a16="http://schemas.microsoft.com/office/drawing/2014/main" id="{E1A707DB-DF00-4A0D-BDE4-63EF7779CCD8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2809906" y="3725101"/>
            <a:ext cx="6096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1.5 hours</a:t>
            </a:r>
          </a:p>
        </p:txBody>
      </p:sp>
      <p:sp>
        <p:nvSpPr>
          <p:cNvPr id="170" name="OTLSHAPE_T_1dd7f7290ce24b6c90d70822681cb917_Duration">
            <a:extLst>
              <a:ext uri="{FF2B5EF4-FFF2-40B4-BE49-F238E27FC236}">
                <a16:creationId xmlns:a16="http://schemas.microsoft.com/office/drawing/2014/main" id="{795E4261-4ECF-4941-9D0F-1F6BC3C18087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4082102" y="4160203"/>
            <a:ext cx="330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30 m</a:t>
            </a:r>
          </a:p>
        </p:txBody>
      </p:sp>
      <p:sp>
        <p:nvSpPr>
          <p:cNvPr id="171" name="OTLSHAPE_T_1dd7f7290ce24b6c90d70822681cb917_Title">
            <a:extLst>
              <a:ext uri="{FF2B5EF4-FFF2-40B4-BE49-F238E27FC236}">
                <a16:creationId xmlns:a16="http://schemas.microsoft.com/office/drawing/2014/main" id="{C94523A3-8FD6-4A5D-908F-4EDE80C55D16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000" y="4067302"/>
            <a:ext cx="1231900" cy="3716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6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Prep the Pumpkin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6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Pie Ingredients</a:t>
            </a:r>
            <a:endParaRPr kumimoji="0" lang="en-US" sz="1100" b="1" i="0" u="none" strike="noStrike" kern="1200" cap="none" spc="-6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86" name="OTLSHAPE_T_1bf3b76c24624217a729d2ff3185e8e0_Title">
            <a:extLst>
              <a:ext uri="{FF2B5EF4-FFF2-40B4-BE49-F238E27FC236}">
                <a16:creationId xmlns:a16="http://schemas.microsoft.com/office/drawing/2014/main" id="{72D56CEF-1F67-4707-8D87-F2DE35A2C3C1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7000" y="4892103"/>
            <a:ext cx="10668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2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Cook the Turkey</a:t>
            </a:r>
          </a:p>
        </p:txBody>
      </p:sp>
      <p:sp>
        <p:nvSpPr>
          <p:cNvPr id="187" name="OTLSHAPE_T_1bf3b76c24624217a729d2ff3185e8e0_Duration">
            <a:extLst>
              <a:ext uri="{FF2B5EF4-FFF2-40B4-BE49-F238E27FC236}">
                <a16:creationId xmlns:a16="http://schemas.microsoft.com/office/drawing/2014/main" id="{87870579-78B4-403C-A11E-6BBB130952B8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7111420" y="4892103"/>
            <a:ext cx="4953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4 hours</a:t>
            </a:r>
            <a:endParaRPr kumimoji="0" lang="en-US" sz="1100" b="1" i="0" u="none" strike="noStrike" kern="1200" cap="none" spc="-14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94" name="OTLSHAPE_T_21c357a7b5ce45218eea662070ca8aa8_Title">
            <a:extLst>
              <a:ext uri="{FF2B5EF4-FFF2-40B4-BE49-F238E27FC236}">
                <a16:creationId xmlns:a16="http://schemas.microsoft.com/office/drawing/2014/main" id="{15E9D821-A062-482D-8DE0-69B87308CFED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27000" y="5235003"/>
            <a:ext cx="26289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Prep &amp; Refrigerate Stuffing / Casseroles</a:t>
            </a:r>
          </a:p>
        </p:txBody>
      </p:sp>
      <p:sp>
        <p:nvSpPr>
          <p:cNvPr id="195" name="OTLSHAPE_T_21c357a7b5ce45218eea662070ca8aa8_Duration">
            <a:extLst>
              <a:ext uri="{FF2B5EF4-FFF2-40B4-BE49-F238E27FC236}">
                <a16:creationId xmlns:a16="http://schemas.microsoft.com/office/drawing/2014/main" id="{A63680ED-B9F1-40AA-9C4F-5056DA53BD19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6910381" y="5235003"/>
            <a:ext cx="330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30 m</a:t>
            </a:r>
          </a:p>
        </p:txBody>
      </p:sp>
      <p:sp>
        <p:nvSpPr>
          <p:cNvPr id="202" name="OTLSHAPE_T_0cd6adb341704cf5966827c573ec9bcb_Title">
            <a:extLst>
              <a:ext uri="{FF2B5EF4-FFF2-40B4-BE49-F238E27FC236}">
                <a16:creationId xmlns:a16="http://schemas.microsoft.com/office/drawing/2014/main" id="{0D6D12DE-BD5F-4DEF-9FB2-5151D9B0C868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7000" y="5577903"/>
            <a:ext cx="18796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Slow-Cook Mashed Potatoes</a:t>
            </a:r>
          </a:p>
        </p:txBody>
      </p:sp>
      <p:sp>
        <p:nvSpPr>
          <p:cNvPr id="203" name="OTLSHAPE_T_0cd6adb341704cf5966827c573ec9bcb_Duration">
            <a:extLst>
              <a:ext uri="{FF2B5EF4-FFF2-40B4-BE49-F238E27FC236}">
                <a16:creationId xmlns:a16="http://schemas.microsoft.com/office/drawing/2014/main" id="{2765588E-3E63-4554-B6B2-E77594BFC266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7476037" y="5577903"/>
            <a:ext cx="330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30 m</a:t>
            </a:r>
          </a:p>
        </p:txBody>
      </p:sp>
      <p:sp>
        <p:nvSpPr>
          <p:cNvPr id="210" name="OTLSHAPE_T_dfb7f18dcf444b55ab5f5ded01125fd2_Title">
            <a:extLst>
              <a:ext uri="{FF2B5EF4-FFF2-40B4-BE49-F238E27FC236}">
                <a16:creationId xmlns:a16="http://schemas.microsoft.com/office/drawing/2014/main" id="{726693B5-F353-4363-8AD5-FD1ACE2AD6FA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000" y="5920803"/>
            <a:ext cx="9779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Prep the Gravy</a:t>
            </a:r>
          </a:p>
        </p:txBody>
      </p:sp>
      <p:sp>
        <p:nvSpPr>
          <p:cNvPr id="211" name="OTLSHAPE_T_dfb7f18dcf444b55ab5f5ded01125fd2_Duration">
            <a:extLst>
              <a:ext uri="{FF2B5EF4-FFF2-40B4-BE49-F238E27FC236}">
                <a16:creationId xmlns:a16="http://schemas.microsoft.com/office/drawing/2014/main" id="{789321FB-722E-4E6C-B2EE-1E4144EA3D31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8607347" y="5920803"/>
            <a:ext cx="330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30 m</a:t>
            </a:r>
          </a:p>
        </p:txBody>
      </p:sp>
      <p:sp>
        <p:nvSpPr>
          <p:cNvPr id="218" name="OTLSHAPE_T_f56e680d8cfa428c93d769c7cf08203e_Title">
            <a:extLst>
              <a:ext uri="{FF2B5EF4-FFF2-40B4-BE49-F238E27FC236}">
                <a16:creationId xmlns:a16="http://schemas.microsoft.com/office/drawing/2014/main" id="{6FF1B641-FE45-4426-8612-9A891FCA88A7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000" y="6263703"/>
            <a:ext cx="12573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12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Let the Turkey Rest</a:t>
            </a:r>
          </a:p>
        </p:txBody>
      </p:sp>
      <p:sp>
        <p:nvSpPr>
          <p:cNvPr id="219" name="OTLSHAPE_T_f56e680d8cfa428c93d769c7cf08203e_Duration">
            <a:extLst>
              <a:ext uri="{FF2B5EF4-FFF2-40B4-BE49-F238E27FC236}">
                <a16:creationId xmlns:a16="http://schemas.microsoft.com/office/drawing/2014/main" id="{7D9FF2D5-4A17-47D1-8488-E6A028B92677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9644383" y="6263703"/>
            <a:ext cx="330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 m</a:t>
            </a:r>
          </a:p>
        </p:txBody>
      </p:sp>
      <p:sp>
        <p:nvSpPr>
          <p:cNvPr id="238" name="OTLSHAPE_T_67adb6aeb7f34e6499d994855587c861_Duration">
            <a:extLst>
              <a:ext uri="{FF2B5EF4-FFF2-40B4-BE49-F238E27FC236}">
                <a16:creationId xmlns:a16="http://schemas.microsoft.com/office/drawing/2014/main" id="{4B528939-CCE7-46BC-9047-014D8C430429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4647758" y="4549203"/>
            <a:ext cx="330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30 m</a:t>
            </a:r>
          </a:p>
        </p:txBody>
      </p:sp>
      <p:sp>
        <p:nvSpPr>
          <p:cNvPr id="239" name="OTLSHAPE_T_67adb6aeb7f34e6499d994855587c861_Title">
            <a:extLst>
              <a:ext uri="{FF2B5EF4-FFF2-40B4-BE49-F238E27FC236}">
                <a16:creationId xmlns:a16="http://schemas.microsoft.com/office/drawing/2014/main" id="{AB9CDADA-202F-4DCA-8DF0-B38E6E9D1E45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0" y="4549203"/>
            <a:ext cx="14351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Bake the Pumpkin Pie</a:t>
            </a:r>
          </a:p>
        </p:txBody>
      </p:sp>
      <p:sp>
        <p:nvSpPr>
          <p:cNvPr id="449" name="OTLSHAPE_M_35cecfbc6da045758bc3b750ffc5c57b_Shape">
            <a:extLst>
              <a:ext uri="{FF2B5EF4-FFF2-40B4-BE49-F238E27FC236}">
                <a16:creationId xmlns:a16="http://schemas.microsoft.com/office/drawing/2014/main" id="{06BEC7B1-6B96-C288-933A-F098747F16DC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 rot="16200000">
            <a:off x="4560277" y="2033524"/>
            <a:ext cx="165100" cy="165100"/>
          </a:xfrm>
          <a:prstGeom prst="flowChartMerg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2" name="OTLSHAPE_M_cd09e0e4088d47b8ad13450441d95eb6_Shape">
            <a:extLst>
              <a:ext uri="{FF2B5EF4-FFF2-40B4-BE49-F238E27FC236}">
                <a16:creationId xmlns:a16="http://schemas.microsoft.com/office/drawing/2014/main" id="{D50F9EB5-2E64-6F63-50C4-D9D54458DBF6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 rot="16200000">
            <a:off x="9085523" y="2033524"/>
            <a:ext cx="165100" cy="165100"/>
          </a:xfrm>
          <a:prstGeom prst="flowChartMerg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5" name="OTLSHAPE_M_67dbf376f4b44514b6d733a49360ff47_Shape">
            <a:extLst>
              <a:ext uri="{FF2B5EF4-FFF2-40B4-BE49-F238E27FC236}">
                <a16:creationId xmlns:a16="http://schemas.microsoft.com/office/drawing/2014/main" id="{A7A0469F-6D03-9711-A516-C26980E19469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 rot="16200000">
            <a:off x="10216834" y="2565908"/>
            <a:ext cx="165100" cy="165100"/>
          </a:xfrm>
          <a:prstGeom prst="flowChartMerg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9" name="OTLSHAPE_M_201ae145ffd24939b6d6f42ab4c103d9_Shape">
            <a:extLst>
              <a:ext uri="{FF2B5EF4-FFF2-40B4-BE49-F238E27FC236}">
                <a16:creationId xmlns:a16="http://schemas.microsoft.com/office/drawing/2014/main" id="{83329530-2DF4-9362-7AF3-EAAE4C4DEBF5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 rot="16200000">
            <a:off x="5125933" y="2565908"/>
            <a:ext cx="165100" cy="165100"/>
          </a:xfrm>
          <a:prstGeom prst="flowChartMerg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OTLSHAPE_M_35cecfbc6da045758bc3b750ffc5c57b_Title">
            <a:extLst>
              <a:ext uri="{FF2B5EF4-FFF2-40B4-BE49-F238E27FC236}">
                <a16:creationId xmlns:a16="http://schemas.microsoft.com/office/drawing/2014/main" id="{D544A296-36D0-AF26-B7AD-E6E05C00820C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4757127" y="1881632"/>
            <a:ext cx="27305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400" b="1" spc="-8" dirty="0">
                <a:solidFill>
                  <a:schemeClr val="dk2"/>
                </a:solidFill>
                <a:latin typeface="Segoe UI" panose="020B0502040204020203" pitchFamily="34" charset="0"/>
              </a:rPr>
              <a:t>Take the turkey out of the fridge</a:t>
            </a:r>
            <a:endParaRPr lang="en-US" sz="1400" b="1" spc="-8" dirty="0">
              <a:solidFill>
                <a:schemeClr val="dk2"/>
              </a:solidFill>
              <a:latin typeface="Segoe UI" panose="020B0502040204020203" pitchFamily="34" charset="0"/>
            </a:endParaRPr>
          </a:p>
        </p:txBody>
      </p:sp>
      <p:sp>
        <p:nvSpPr>
          <p:cNvPr id="448" name="OTLSHAPE_M_35cecfbc6da045758bc3b750ffc5c57b_Date">
            <a:extLst>
              <a:ext uri="{FF2B5EF4-FFF2-40B4-BE49-F238E27FC236}">
                <a16:creationId xmlns:a16="http://schemas.microsoft.com/office/drawing/2014/main" id="{3315C915-42D2-9244-1B22-6CD6F01A4124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4757127" y="2130806"/>
            <a:ext cx="533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dirty="0">
                <a:solidFill>
                  <a:schemeClr val="accent6"/>
                </a:solidFill>
                <a:latin typeface="Segoe UI" panose="020B0502040204020203" pitchFamily="34" charset="0"/>
              </a:rPr>
              <a:t>11:00 AM</a:t>
            </a:r>
          </a:p>
        </p:txBody>
      </p:sp>
      <p:sp>
        <p:nvSpPr>
          <p:cNvPr id="450" name="OTLSHAPE_M_cd09e0e4088d47b8ad13450441d95eb6_Title">
            <a:extLst>
              <a:ext uri="{FF2B5EF4-FFF2-40B4-BE49-F238E27FC236}">
                <a16:creationId xmlns:a16="http://schemas.microsoft.com/office/drawing/2014/main" id="{D7F95B5F-FF1D-9B2B-0F26-E3E860D42D99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9282373" y="1881632"/>
            <a:ext cx="10668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400" b="1" spc="-16" dirty="0">
                <a:solidFill>
                  <a:schemeClr val="dk2"/>
                </a:solidFill>
                <a:latin typeface="Segoe UI" panose="020B0502040204020203" pitchFamily="34" charset="0"/>
              </a:rPr>
              <a:t>Set the table</a:t>
            </a:r>
          </a:p>
        </p:txBody>
      </p:sp>
      <p:sp>
        <p:nvSpPr>
          <p:cNvPr id="451" name="OTLSHAPE_M_cd09e0e4088d47b8ad13450441d95eb6_Date">
            <a:extLst>
              <a:ext uri="{FF2B5EF4-FFF2-40B4-BE49-F238E27FC236}">
                <a16:creationId xmlns:a16="http://schemas.microsoft.com/office/drawing/2014/main" id="{650C18A7-41D5-B0A9-0CFE-C2FE7877BF12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9282373" y="2130806"/>
            <a:ext cx="4572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chemeClr val="accent6"/>
                </a:solidFill>
                <a:latin typeface="Segoe UI" panose="020B0502040204020203" pitchFamily="34" charset="0"/>
              </a:rPr>
              <a:t>3:00 PM</a:t>
            </a:r>
          </a:p>
        </p:txBody>
      </p:sp>
      <p:sp>
        <p:nvSpPr>
          <p:cNvPr id="453" name="OTLSHAPE_M_67dbf376f4b44514b6d733a49360ff47_Title">
            <a:extLst>
              <a:ext uri="{FF2B5EF4-FFF2-40B4-BE49-F238E27FC236}">
                <a16:creationId xmlns:a16="http://schemas.microsoft.com/office/drawing/2014/main" id="{E5D0051C-7207-D00E-CA40-0AE86D2A3C17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0413684" y="2414016"/>
            <a:ext cx="14097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400" b="1" spc="-32" dirty="0">
                <a:solidFill>
                  <a:schemeClr val="dk2"/>
                </a:solidFill>
                <a:latin typeface="Segoe UI" panose="020B0502040204020203" pitchFamily="34" charset="0"/>
              </a:rPr>
              <a:t>Dinner is served! </a:t>
            </a:r>
          </a:p>
        </p:txBody>
      </p:sp>
      <p:sp>
        <p:nvSpPr>
          <p:cNvPr id="454" name="OTLSHAPE_M_67dbf376f4b44514b6d733a49360ff47_Date">
            <a:extLst>
              <a:ext uri="{FF2B5EF4-FFF2-40B4-BE49-F238E27FC236}">
                <a16:creationId xmlns:a16="http://schemas.microsoft.com/office/drawing/2014/main" id="{A8FC7CD2-FB78-3E63-1FE9-FCD068F4135E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0413684" y="2663190"/>
            <a:ext cx="4572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chemeClr val="accent6"/>
                </a:solidFill>
                <a:latin typeface="Segoe UI" panose="020B0502040204020203" pitchFamily="34" charset="0"/>
              </a:rPr>
              <a:t>4:00 PM</a:t>
            </a:r>
          </a:p>
        </p:txBody>
      </p:sp>
      <p:sp>
        <p:nvSpPr>
          <p:cNvPr id="456" name="OTLSHAPE_M_201ae145ffd24939b6d6f42ab4c103d9_Title">
            <a:extLst>
              <a:ext uri="{FF2B5EF4-FFF2-40B4-BE49-F238E27FC236}">
                <a16:creationId xmlns:a16="http://schemas.microsoft.com/office/drawing/2014/main" id="{38A5A462-06A9-D5E7-3CE4-1C7066CB5956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5322783" y="2414016"/>
            <a:ext cx="21844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400" b="1" spc="-10" dirty="0">
                <a:solidFill>
                  <a:schemeClr val="dk2"/>
                </a:solidFill>
                <a:latin typeface="Segoe UI" panose="020B0502040204020203" pitchFamily="34" charset="0"/>
              </a:rPr>
              <a:t>Put the turkey in the oven</a:t>
            </a:r>
            <a:endParaRPr lang="en-US" sz="1400" b="1" spc="-10" dirty="0">
              <a:solidFill>
                <a:schemeClr val="dk2"/>
              </a:solidFill>
              <a:latin typeface="Segoe UI" panose="020B0502040204020203" pitchFamily="34" charset="0"/>
            </a:endParaRPr>
          </a:p>
        </p:txBody>
      </p:sp>
      <p:sp>
        <p:nvSpPr>
          <p:cNvPr id="458" name="OTLSHAPE_M_201ae145ffd24939b6d6f42ab4c103d9_Date">
            <a:extLst>
              <a:ext uri="{FF2B5EF4-FFF2-40B4-BE49-F238E27FC236}">
                <a16:creationId xmlns:a16="http://schemas.microsoft.com/office/drawing/2014/main" id="{4CDC54D0-9F00-859F-59FB-07BF92A96721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5322783" y="2663190"/>
            <a:ext cx="533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chemeClr val="accent6"/>
                </a:solidFill>
                <a:latin typeface="Segoe UI" panose="020B0502040204020203" pitchFamily="34" charset="0"/>
              </a:rPr>
              <a:t>11:30 AM</a:t>
            </a:r>
          </a:p>
        </p:txBody>
      </p:sp>
      <p:sp>
        <p:nvSpPr>
          <p:cNvPr id="183" name="OTLSHAPE_D_5ad3f293fac4402c956793dcff2a2ac7_Line">
            <a:extLst>
              <a:ext uri="{FF2B5EF4-FFF2-40B4-BE49-F238E27FC236}">
                <a16:creationId xmlns:a16="http://schemas.microsoft.com/office/drawing/2014/main" id="{7283837B-ABE5-ED16-F6D5-157DB33205E8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>
            <a:off x="4422009" y="4253103"/>
            <a:ext cx="166844" cy="389002"/>
          </a:xfrm>
          <a:custGeom>
            <a:avLst/>
            <a:gdLst/>
            <a:ahLst/>
            <a:cxnLst/>
            <a:rect l="0" t="0" r="0" b="0"/>
            <a:pathLst>
              <a:path w="166844" h="389002">
                <a:moveTo>
                  <a:pt x="106518" y="0"/>
                </a:moveTo>
                <a:lnTo>
                  <a:pt x="166843" y="0"/>
                </a:lnTo>
                <a:lnTo>
                  <a:pt x="166843" y="217551"/>
                </a:lnTo>
                <a:lnTo>
                  <a:pt x="0" y="217551"/>
                </a:lnTo>
                <a:lnTo>
                  <a:pt x="0" y="389001"/>
                </a:lnTo>
                <a:lnTo>
                  <a:pt x="106518" y="389001"/>
                </a:lnTo>
              </a:path>
            </a:pathLst>
          </a:custGeom>
          <a:ln w="19050" cap="flat" cmpd="sng" algn="ctr">
            <a:solidFill>
              <a:schemeClr val="accent6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OTLSHAPE_D_c61fb1fcfb394c668552785a07840c51_Line">
            <a:extLst>
              <a:ext uri="{FF2B5EF4-FFF2-40B4-BE49-F238E27FC236}">
                <a16:creationId xmlns:a16="http://schemas.microsoft.com/office/drawing/2014/main" id="{89F10FD7-7252-D74D-A9F0-B56AD30D69BF}"/>
              </a:ext>
            </a:extLst>
          </p:cNvPr>
          <p:cNvSpPr/>
          <p:nvPr>
            <p:custDataLst>
              <p:tags r:id="rId108"/>
            </p:custDataLst>
          </p:nvPr>
        </p:nvSpPr>
        <p:spPr>
          <a:xfrm>
            <a:off x="9512909" y="4985004"/>
            <a:ext cx="166845" cy="1371601"/>
          </a:xfrm>
          <a:custGeom>
            <a:avLst/>
            <a:gdLst/>
            <a:ahLst/>
            <a:cxnLst/>
            <a:rect l="0" t="0" r="0" b="0"/>
            <a:pathLst>
              <a:path w="166845" h="1371601">
                <a:moveTo>
                  <a:pt x="106519" y="0"/>
                </a:moveTo>
                <a:lnTo>
                  <a:pt x="166844" y="0"/>
                </a:lnTo>
                <a:lnTo>
                  <a:pt x="166844" y="171450"/>
                </a:lnTo>
                <a:lnTo>
                  <a:pt x="0" y="171450"/>
                </a:lnTo>
                <a:lnTo>
                  <a:pt x="0" y="1371600"/>
                </a:lnTo>
                <a:lnTo>
                  <a:pt x="106519" y="1371600"/>
                </a:lnTo>
              </a:path>
            </a:pathLst>
          </a:custGeom>
          <a:ln w="19050" cap="flat" cmpd="sng" algn="ctr">
            <a:solidFill>
              <a:schemeClr val="accent6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BD9A40EB-F1EF-4F84-8AD2-D6154FAE970D}"/>
              </a:ext>
            </a:extLst>
          </p:cNvPr>
          <p:cNvSpPr txBox="1"/>
          <p:nvPr/>
        </p:nvSpPr>
        <p:spPr>
          <a:xfrm>
            <a:off x="265621" y="307397"/>
            <a:ext cx="11695593" cy="615553"/>
          </a:xfrm>
          <a:prstGeom prst="rect">
            <a:avLst/>
          </a:prstGeom>
          <a:noFill/>
          <a:effectLst>
            <a:softEdge rad="1270000"/>
          </a:effectLst>
          <a:scene3d>
            <a:camera prst="orthographicFront"/>
            <a:lightRig rig="threePt" dir="t"/>
          </a:scene3d>
          <a:sp3d>
            <a:bevelB prst="slope"/>
          </a:sp3d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b="0" i="0" u="none" strike="noStrike" kern="1200" cap="none" spc="0" normalizeH="0" baseline="0" noProof="0" dirty="0">
                <a:ln>
                  <a:noFill/>
                </a:ln>
                <a:solidFill>
                  <a:srgbClr val="C4552C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rPr>
              <a:t>Thanksgiving dinner timeline: a race against the cluck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srgbClr val="C4552C"/>
              </a:solidFill>
              <a:effectLst/>
              <a:uLnTx/>
              <a:uFillTx/>
              <a:latin typeface="Segoe UI Semibold" panose="020B0702040204020203" pitchFamily="34" charset="0"/>
              <a:ea typeface="+mn-ea"/>
              <a:cs typeface="Segoe UI Semibold" panose="020B0702040204020203" pitchFamily="34" charset="0"/>
            </a:endParaRPr>
          </a:p>
        </p:txBody>
      </p:sp>
      <p:pic>
        <p:nvPicPr>
          <p:cNvPr id="364" name="Picture 363" descr="Icon&#10;&#10;Description automatically generated">
            <a:extLst>
              <a:ext uri="{FF2B5EF4-FFF2-40B4-BE49-F238E27FC236}">
                <a16:creationId xmlns:a16="http://schemas.microsoft.com/office/drawing/2014/main" id="{04C08E66-73E8-979C-1070-81593DAEAD6B}"/>
              </a:ext>
            </a:extLst>
          </p:cNvPr>
          <p:cNvPicPr>
            <a:picLocks noChangeAspect="1"/>
          </p:cNvPicPr>
          <p:nvPr/>
        </p:nvPicPr>
        <p:blipFill>
          <a:blip r:embed="rId1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589" y="922950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939887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xOWY0NzVmMi1lMGY0LTQzM2YtYmQ2ZS1hMDUyODlhNzRmMjkiLCJJbmRleCI6MCwiR3JvdXBJZCI6bnVsbCwiVGl0bGUiOiJEZWNpZGUgdGhlIE1lbnUiLCJEYXRlVGltZSI6IjIwMjUtMTEtMTZUMjM6NTk6MDAiLCJQZXJjZW50YWdlQ29tcGxldGUiOjAuMCwiTm90ZSI6bnVsbCwiU3R5bGUiOnsiJGlkIjoiNiIsIlRpdGxlUG9zaXRpb24iOiJSaWdodCIsIkRhdGVQb3NpdGlvbiI6IlJpZ2h0IiwiU2hhcGVUeXBlIjo4LCJTaGFwZVNpemUiOjAsIlNwYWNpbmciOjUsIlNoYXBlU3R5bGUiOnsiJGlkIjoiNyIsIk1hcmdpbiI6eyIkaWQiOiI4IiwiVG9wIjowLjAsIkxlZnQiOjAuMCwiUmlnaHQiOjAuMCwiQm90dG9tIjowLjB9LCJQYWRkaW5nIjp7IiRpZCI6IjkiLCJUb3AiOjAuMCwiTGVmdCI6MC4wLCJSaWdodCI6MC4wLCJCb3R0b20iOjAuMH0sIkJhY2tncm91bmQiOnsiJGlkIjoiMTAiLCJDb2xvciI6eyIkaWQiOiIxMSIsIkEiOjI1NSwiUiI6MTYxLCJHIjoxNDksIkIiOjExNn19LCJJc1Zpc2libGUiOnRydWUsIldpZHRoIjoxMi4wLCJIZWlnaHQiOjE0LjAsIkJvcmRlclN0eWxlIjp7IiRpZCI6IjEyIiwiTGluZUNvbG9yIjp7IiRpZCI6IjEzIiwiJHR5cGUiOiJOTFJFLkNvbW1vbi5Eb20uU29saWRDb2xvckJydXNoLCBOTFJFLkNvbW1vbiIsIkNvbG9yIjp7IiRpZCI6IjE0IiwiQSI6MjU1LCJSIjoyNTUsIkciOjAsIkIiOjB9fSwiTGluZVdlaWdodCI6MC4wLCJMaW5lVHlwZSI6MCwiUGFyZW50U3R5bGUiOm51bGx9LCJQYXJlbnRTdHlsZSI6bnVsbH0sIlRpdGxlU3R5bGUiOnsiJGlkIjoiMTUiLCJGb250U2V0dGluZ3MiOnsiJGlkIjoiMTYiLCJGb250U2l6ZSI6OSwiRm9udE5hbWUiOiJTZWdvZSBVSSIsIklzQm9sZCI6dHJ1ZSwiSXNJdGFsaWMiOmZhbHNlLCJJc1VuZGVybGluZWQiOmZhbHNlLCJQYXJlbnRTdHlsZSI6bnVsbH0sIkF1dG9TaXplIjoyLCJGb3JlZ3JvdW5kIjp7IiRpZCI6IjE3IiwiQ29sb3IiOnsiJGlkIjoiMTgiLCJBIjoyNTUsIlIiOjEyNCwiRyI6MTEzLCJCIjo4NH19LCJNYXhXaWR0aCI6NzIuMCwiTWF4SGVpZ2h0IjoiSW5maW5pdHkiLCJTbWFydEZvcmVncm91bmRJc0FjdGl2ZSI6ZmFsc2UsIkhvcml6b250YWxBbGlnbm1lbnQiOjAsIlZlcnRpY2FsQWxpZ25tZW50IjowLCJTbWFydEZvcmVncm91bmQiOm51bGwsIkJhY2tncm91bmRGaWxsVHlwZSI6MCwiTWFyZ2luIjp7IiRpZCI6IjE5IiwiVG9wIjowLjAsIkxlZnQiOjAuMCwiUmlnaHQiOjAuMCwiQm90dG9tIjowLjB9LCJQYWRkaW5nIjp7IiRpZCI6IjIwIiwiVG9wIjowLjAsIkxlZnQiOjAuMCwiUmlnaHQiOjAuMCwiQm90dG9tIjowLjB9LCJCYWNrZ3JvdW5kIjp7IiRpZCI6IjIxIiwiQ29sb3IiOnsiJGlkIjoiMjIiLCJBIjowLCJSIjoyNTUsIkciOjI1NSwiQiI6MjU1fX0sIklzVmlzaWJsZSI6dHJ1ZSwiV2lkdGgiOjAuMCwiSGVpZ2h0IjowLjAsIkJvcmRlclN0eWxlIjp7IiRpZCI6IjIzIiwiTGluZUNvbG9yIjpudWxsLCJMaW5lV2VpZ2h0IjowLjAsIkxpbmVUeXBlIjowLCJQYXJlbnRTdHlsZSI6bnVsbH0sIlBhcmVudFN0eWxlIjpudWxsfSwiRGF0ZVN0eWxlIjp7IiRpZCI6IjI0IiwiRm9udFNldHRpbmdzIjp7IiRpZCI6IjI1IiwiRm9udFNpemUiOjgsIkZvbnROYW1lIjoiU2Vnb2UgVUkiLCJJc0JvbGQiOmZhbHNlLCJJc0l0YWxpYyI6ZmFsc2UsIklzVW5kZXJsaW5lZCI6ZmFsc2UsIlBhcmVudFN0eWxlIjpudWxsfSwiQXV0b1NpemUiOjAsIkZvcmVncm91bmQiOnsiJGlkIjoiMjYiLCJDb2xvciI6eyIkaWQiOiIyNy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jgiLCJUb3AiOjAuMCwiTGVmdCI6MC4wLCJSaWdodCI6MC4wLCJCb3R0b20iOjAuMH0sIlBhZGRpbmciOnsiJGlkIjoiMjkiLCJUb3AiOjAuMCwiTGVmdCI6MC4wLCJSaWdodCI6MC4wLCJCb3R0b20iOjAuMH0sIkJhY2tncm91bmQiOnsiJGlkIjoiMzAiLCJDb2xvciI6eyIkaWQiOiIzMSIsIkEiOjAsIlIiOjI1NSwiRyI6MjU1LCJCIjoyNTV9fSwiSXNWaXNpYmxlIjp0cnVlLCJXaWR0aCI6MC4wLCJIZWlnaHQiOjAuMCwiQm9yZGVyU3R5bGUiOnsiJGlkIjoiMzIiLCJMaW5lQ29sb3IiOm51bGwsIkxpbmVXZWlnaHQiOjAuMCwiTGluZVR5cGUiOjAsIlBhcmVudFN0eWxlIjpudWxsfSwiUGFyZW50U3R5bGUiOm51bGx9LCJEYXRlRm9ybWF0Ijp7IiRpZCI6IjMz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M0IiwiRGF0ZVBhcnRJc1Zpc2libGUiOnRydWUsIlRpbWVQYXJ0SXNWaXNpYmxlIjpmYWxzZX19LCJXZWVrTnVtYmVyaW5nIjp7IiRpZCI6IjM1IiwiRm9ybWF0IjowLCJJc1Zpc2libGUiOmZhbHNlLCJMYXN0S25vd25WaXNpYmlsaXR5U3RhdGUiOmZhbHNlfSwiSXNWaXNpYmxlIjp0cnVlLCJQYXJlbnRTdHlsZSI6bnVsbH0sIkh5cGVybGluayI6bnVsbCwiQmFzZWxpbmVEYXRhIjp7IiRpZCI6IjM2IiwiRGF0ZSI6IjIwMjUtMTEtMDlUMjM6NTk6MDAifSwiSW1wb3J0SWQiOiIzIn0seyIkaWQiOiIzNyIsIklkIjoiM2M0MzQxMzUtMmI5My00ZmI1LTg2ZmUtZDVlNTE0ZTUwM2U4IiwiSW5kZXgiOjEsIkdyb3VwSWQiOm51bGwsIlRpdGxlIjoiQ29uZmlybSBHdWVzdCBMaXN0IChSU1ZQcykiLCJEYXRlVGltZSI6IjIwMjUtMTEtMTBUMjM6NTk6MDAiLCJQZXJjZW50YWdlQ29tcGxldGUiOjAuMCwiTm90ZSI6bnVsbCwiU3R5bGUiOnsiJGlkIjoiMzgiLCJUaXRsZVBvc2l0aW9uIjoiUmlnaHQiLCJEYXRlUG9zaXRpb24iOiJSaWdodCIsIlNoYXBlVHlwZSI6OCwiU2hhcGVTaXplIjowLCJTcGFjaW5nIjo1LCJTaGFwZVN0eWxlIjp7IiRpZCI6IjM5IiwiTWFyZ2luIjp7IiRpZCI6IjQwIiwiVG9wIjowLjAsIkxlZnQiOjAuMCwiUmlnaHQiOjAuMCwiQm90dG9tIjowLjB9LCJQYWRkaW5nIjp7IiRpZCI6IjQxIiwiVG9wIjowLjAsIkxlZnQiOjAuMCwiUmlnaHQiOjAuMCwiQm90dG9tIjowLjB9LCJCYWNrZ3JvdW5kIjp7IiRpZCI6IjQyIiwiQ29sb3IiOnsiJGlkIjoiNDMiLCJBIjoyNTUsIlIiOjE2MSwiRyI6MTQ5LCJCIjoxMTZ9fSwiSXNWaXNpYmxlIjp0cnVlLCJXaWR0aCI6MTIuMCwiSGVpZ2h0IjoxNC4wLCJCb3JkZXJTdHlsZSI6eyIkaWQiOiI0NCIsIkxpbmVDb2xvciI6eyIkaWQiOiI0NSIsIiR0eXBlIjoiTkxSRS5Db21tb24uRG9tLlNvbGlkQ29sb3JCcnVzaCwgTkxSRS5Db21tb24iLCJDb2xvciI6eyIkaWQiOiI0NiIsIkEiOjI1NSwiUiI6MjU1LCJHIjowLCJCIjowfX0sIkxpbmVXZWlnaHQiOjAuMCwiTGluZVR5cGUiOjAsIlBhcmVudFN0eWxlIjpudWxsfSwiUGFyZW50U3R5bGUiOm51bGx9LCJUaXRsZVN0eWxlIjp7IiRpZCI6IjQ3IiwiRm9udFNldHRpbmdzIjp7IiRpZCI6IjQ4IiwiRm9udFNpemUiOjksIkZvbnROYW1lIjoiU2Vnb2UgVUkiLCJJc0JvbGQiOnRydWUsIklzSXRhbGljIjpmYWxzZSwiSXNVbmRlcmxpbmVkIjpmYWxzZSwiUGFyZW50U3R5bGUiOm51bGx9LCJBdXRvU2l6ZSI6MiwiRm9yZWdyb3VuZCI6eyIkaWQiOiI0OSIsIkNvbG9yIjp7IiRpZCI6IjUwIiwiQSI6MjU1LCJSIjoxMjQsIkciOjExMywiQiI6ODR9fSwiTWF4V2lkdGgiOjExNS40MjQ3MTI2NDM2NzgxOCwiTWF4SGVpZ2h0IjoiSW5maW5pdHkiLCJTbWFydEZvcmVncm91bmRJc0FjdGl2ZSI6ZmFsc2UsIkhvcml6b250YWxBbGlnbm1lbnQiOjAsIlZlcnRpY2FsQWxpZ25tZW50IjowLCJTbWFydEZvcmVncm91bmQiOm51bGwsIkJhY2tncm91bmRGaWxsVHlwZSI6MCwiTWFyZ2luIjp7IiRpZCI6IjUxIiwiVG9wIjowLjAsIkxlZnQiOjAuMCwiUmlnaHQiOjAuMCwiQm90dG9tIjowLjB9LCJQYWRkaW5nIjp7IiRpZCI6IjUyIiwiVG9wIjowLjAsIkxlZnQiOjAuMCwiUmlnaHQiOjAuMCwiQm90dG9tIjowLjB9LCJCYWNrZ3JvdW5kIjp7IiRpZCI6IjUzIiwiQ29sb3IiOnsiJGlkIjoiNTQiLCJBIjowLCJSIjoyNTUsIkciOjI1NSwiQiI6MjU1fX0sIklzVmlzaWJsZSI6dHJ1ZSwiV2lkdGgiOjAuMCwiSGVpZ2h0IjowLjAsIkJvcmRlclN0eWxlIjp7IiRpZCI6IjU1IiwiTGluZUNvbG9yIjpudWxsLCJMaW5lV2VpZ2h0IjowLjAsIkxpbmVUeXBlIjowLCJQYXJlbnRTdHlsZSI6bnVsbH0sIlBhcmVudFN0eWxlIjpudWxsfSwiRGF0ZVN0eWxlIjp7IiRpZCI6IjU2IiwiRm9udFNldHRpbmdzIjp7IiRpZCI6IjU3IiwiRm9udFNpemUiOjgsIkZvbnROYW1lIjoiU2Vnb2UgVUkiLCJJc0JvbGQiOmZhbHNlLCJJc0l0YWxpYyI6ZmFsc2UsIklzVW5kZXJsaW5lZCI6ZmFsc2UsIlBhcmVudFN0eWxlIjpudWxsfSwiQXV0b1NpemUiOjAsIkZvcmVncm91bmQiOnsiJGlkIjoiNTgiLCJDb2xvciI6eyIkaWQiOiI1OS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NjAiLCJUb3AiOjAuMCwiTGVmdCI6MC4wLCJSaWdodCI6MC4wLCJCb3R0b20iOjAuMH0sIlBhZGRpbmciOnsiJGlkIjoiNjEiLCJUb3AiOjAuMCwiTGVmdCI6MC4wLCJSaWdodCI6MC4wLCJCb3R0b20iOjAuMH0sIkJhY2tncm91bmQiOnsiJGlkIjoiNjIiLCJDb2xvciI6eyIkaWQiOiI2MyIsIkEiOjAsIlIiOjI1NSwiRyI6MjU1LCJCIjoyNTV9fSwiSXNWaXNpYmxlIjp0cnVlLCJXaWR0aCI6MC4wLCJIZWlnaHQiOjAuMCwiQm9yZGVyU3R5bGUiOnsiJGlkIjoiNjQiLCJMaW5lQ29sb3IiOm51bGwsIkxpbmVXZWlnaHQiOjAuMCwiTGluZVR5cGUiOjAsIlBhcmVudFN0eWxlIjpudWxsfSwiUGFyZW50U3R5bGUiOm51bGx9LCJEYXRlRm9ybWF0Ijp7IiRpZCI6IjY1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Y2IiwiRGF0ZVBhcnRJc1Zpc2libGUiOnRydWUsIlRpbWVQYXJ0SXNWaXNpYmxlIjpmYWxzZX19LCJXZWVrTnVtYmVyaW5nIjp7IiRpZCI6IjY3IiwiRm9ybWF0IjowLCJJc1Zpc2libGUiOmZhbHNlLCJMYXN0S25vd25WaXNpYmlsaXR5U3RhdGUiOmZhbHNlfSwiSXNWaXNpYmxlIjp0cnVlLCJQYXJlbnRTdHlsZSI6bnVsbH0sIkh5cGVybGluayI6bnVsbCwiQmFzZWxpbmVEYXRhIjp7IiRpZCI6IjY4IiwiRGF0ZSI6IjIwMjUtMTEtMDNUMjM6NTk6MDAifSwiSW1wb3J0SWQiOiIxIn0seyIkaWQiOiI2OSIsIklkIjoiMmZmYWIyYWUtMWM1YS00N2ZkLTk1OWItNDZjYzUyYTFlZjcyIiwiSW5kZXgiOjIsIkdyb3VwSWQiOm51bGwsIlRpdGxlIjoiUHJlcGFyZSBTaG9wcGluZyBMaXN0IiwiRGF0ZVRpbWUiOiIyMDI1LTExLTIxVDIzOjU5OjAwIiwiUGVyY2VudGFnZUNvbXBsZXRlIjowLjAsIk5vdGUiOm51bGwsIlN0eWxlIjp7IiRpZCI6IjcwIiwiVGl0bGVQb3NpdGlvbiI6IlJpZ2h0IiwiRGF0ZVBvc2l0aW9uIjoiUmlnaHQiLCJTaGFwZVR5cGUiOjgsIlNoYXBlU2l6ZSI6MCwiU3BhY2luZyI6NSwiU2hhcGVTdHlsZSI6eyIkaWQiOiI3MSIsIk1hcmdpbiI6eyIkaWQiOiI3MiIsIlRvcCI6MC4wLCJMZWZ0IjowLjAsIlJpZ2h0IjowLjAsIkJvdHRvbSI6MC4wfSwiUGFkZGluZyI6eyIkaWQiOiI3MyIsIlRvcCI6MC4wLCJMZWZ0IjowLjAsIlJpZ2h0IjowLjAsIkJvdHRvbSI6MC4wfSwiQmFja2dyb3VuZCI6eyIkaWQiOiI3NCIsIkNvbG9yIjp7IiRpZCI6Ijc1IiwiQSI6MjU1LCJSIjoxNjEsIkciOjE0OSwiQiI6MTE2fX0sIklzVmlzaWJsZSI6dHJ1ZSwiV2lkdGgiOjEyLjAsIkhlaWdodCI6MTQuMCwiQm9yZGVyU3R5bGUiOnsiJGlkIjoiNzYiLCJMaW5lQ29sb3IiOnsiJGlkIjoiNzciLCIkdHlwZSI6Ik5MUkUuQ29tbW9uLkRvbS5Tb2xpZENvbG9yQnJ1c2gsIE5MUkUuQ29tbW9uIiwiQ29sb3IiOnsiJGlkIjoiNzgiLCJBIjoyNTUsIlIiOjI1NSwiRyI6MCwiQiI6MH19LCJMaW5lV2VpZ2h0IjowLjAsIkxpbmVUeXBlIjowLCJQYXJlbnRTdHlsZSI6bnVsbH0sIlBhcmVudFN0eWxlIjpudWxsfSwiVGl0bGVTdHlsZSI6eyIkaWQiOiI3OSIsIkZvbnRTZXR0aW5ncyI6eyIkaWQiOiI4MCIsIkZvbnRTaXplIjo5LCJGb250TmFtZSI6IlNlZ29lIFVJIiwiSXNCb2xkIjp0cnVlLCJJc0l0YWxpYyI6ZmFsc2UsIklzVW5kZXJsaW5lZCI6ZmFsc2UsIlBhcmVudFN0eWxlIjpudWxsfSwiQXV0b1NpemUiOjAsIkZvcmVncm91bmQiOnsiJGlkIjoiODEiLCJDb2xvciI6eyIkaWQiOiI4MiIsIkEiOjI1NSwiUiI6MTI0LCJHIjoxMTMsIkIiOjg0fX0sIk1heFdpZHRoIjoyMDAuMCwiTWF4SGVpZ2h0IjoiSW5maW5pdHkiLCJTbWFydEZvcmVncm91bmRJc0FjdGl2ZSI6ZmFsc2UsIkhvcml6b250YWxBbGlnbm1lbnQiOjAsIlZlcnRpY2FsQWxpZ25tZW50IjowLCJTbWFydEZvcmVncm91bmQiOm51bGwsIkJhY2tncm91bmRGaWxsVHlwZSI6MCwiTWFyZ2luIjp7IiRpZCI6IjgzIiwiVG9wIjowLjAsIkxlZnQiOjAuMCwiUmlnaHQiOjAuMCwiQm90dG9tIjowLjB9LCJQYWRkaW5nIjp7IiRpZCI6Ijg0IiwiVG9wIjowLjAsIkxlZnQiOjAuMCwiUmlnaHQiOjAuMCwiQm90dG9tIjowLjB9LCJCYWNrZ3JvdW5kIjp7IiRpZCI6Ijg1IiwiQ29sb3IiOnsiJGlkIjoiODYiLCJBIjowLCJSIjoyNTUsIkciOjI1NSwiQiI6MjU1fX0sIklzVmlzaWJsZSI6dHJ1ZSwiV2lkdGgiOjAuMCwiSGVpZ2h0IjowLjAsIkJvcmRlclN0eWxlIjp7IiRpZCI6Ijg3IiwiTGluZUNvbG9yIjpudWxsLCJMaW5lV2VpZ2h0IjowLjAsIkxpbmVUeXBlIjowLCJQYXJlbnRTdHlsZSI6bnVsbH0sIlBhcmVudFN0eWxlIjpudWxsfSwiRGF0ZVN0eWxlIjp7IiRpZCI6Ijg4IiwiRm9udFNldHRpbmdzIjp7IiRpZCI6Ijg5IiwiRm9udFNpemUiOjgsIkZvbnROYW1lIjoiU2Vnb2UgVUkiLCJJc0JvbGQiOmZhbHNlLCJJc0l0YWxpYyI6ZmFsc2UsIklzVW5kZXJsaW5lZCI6ZmFsc2UsIlBhcmVudFN0eWxlIjpudWxsfSwiQXV0b1NpemUiOjAsIkZvcmVncm91bmQiOnsiJGlkIjoiOTAiLCJDb2xvciI6eyIkaWQiOiI5MS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OTIiLCJUb3AiOjAuMCwiTGVmdCI6MC4wLCJSaWdodCI6MC4wLCJCb3R0b20iOjAuMH0sIlBhZGRpbmciOnsiJGlkIjoiOTMiLCJUb3AiOjAuMCwiTGVmdCI6MC4wLCJSaWdodCI6MC4wLCJCb3R0b20iOjAuMH0sIkJhY2tncm91bmQiOnsiJGlkIjoiOTQiLCJDb2xvciI6eyIkaWQiOiI5NSIsIkEiOjAsIlIiOjI1NSwiRyI6MjU1LCJCIjoyNTV9fSwiSXNWaXNpYmxlIjp0cnVlLCJXaWR0aCI6MC4wLCJIZWlnaHQiOjAuMCwiQm9yZGVyU3R5bGUiOnsiJGlkIjoiOTYiLCJMaW5lQ29sb3IiOm51bGwsIkxpbmVXZWlnaHQiOjAuMCwiTGluZVR5cGUiOjAsIlBhcmVudFN0eWxlIjpudWxsfSwiUGFyZW50U3R5bGUiOm51bGx9LCJEYXRlRm9ybWF0Ijp7IiRpZCI6Ijk3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k4IiwiRGF0ZVBhcnRJc1Zpc2libGUiOnRydWUsIlRpbWVQYXJ0SXNWaXNpYmxlIjpmYWxzZX19LCJXZWVrTnVtYmVyaW5nIjp7IiRpZCI6Ijk5IiwiRm9ybWF0IjowLCJJc1Zpc2libGUiOmZhbHNlLCJMYXN0S25vd25WaXNpYmlsaXR5U3RhdGUiOmZhbHNlfSwiSXNWaXNpYmxlIjp0cnVlLCJQYXJlbnRTdHlsZSI6bnVsbH0sIkh5cGVybGluayI6bnVsbCwiQmFzZWxpbmVEYXRhIjp7IiRpZCI6IjEwMCIsIkRhdGUiOiIyMDI1LTExLTE3VDIzOjU5OjAwIn0sIkltcG9ydElkIjoiNiJ9XSwiSWQiOiJjMzFmMTM3NC1mZTkwLTQxYTgtYWRkZS0wYTg0MGY2MjE4MTkiLCJJc1NpbmdsZUl0ZW1Sb3ciOmZhbHNlfSx7IiRpZCI6IjEwMSIsIl90YXNrcyI6W10sIl9taWxlc3RvbmVzIjpbeyIkaWQiOiIxMDIiLCJJZCI6IjZkMWNlMWM2LTYxYjQtNGI2NC1hNWI1LTNmMGFlZmI1YTI5NCIsIkluZGV4IjozLCJHcm91cElkIjpudWxsLCJUaXRsZSI6IkxvY2F0ZSBDb29raW5nIFxyXG5VdGVuc2lscyAiLCJEYXRlVGltZSI6IjIwMjUtMTEtMTdUMjM6NTk6MDAiLCJQZXJjZW50YWdlQ29tcGxldGUiOjAuMCwiTm90ZSI6bnVsbCwiU3R5bGUiOnsiJGlkIjoiMTAzIiwiVGl0bGVQb3NpdGlvbiI6IlJpZ2h0IiwiRGF0ZVBvc2l0aW9uIjoiUmlnaHQiLCJTaGFwZVR5cGUiOjgsIlNoYXBlU2l6ZSI6MCwiU3BhY2luZyI6NSwiU2hhcGVTdHlsZSI6eyIkaWQiOiIxMDQiLCJNYXJnaW4iOnsiJGlkIjoiMTA1IiwiVG9wIjowLjAsIkxlZnQiOjAuMCwiUmlnaHQiOjAuMCwiQm90dG9tIjowLjB9LCJQYWRkaW5nIjp7IiRpZCI6IjEwNiIsIlRvcCI6MC4wLCJMZWZ0IjowLjAsIlJpZ2h0IjowLjAsIkJvdHRvbSI6MC4wfSwiQmFja2dyb3VuZCI6eyIkaWQiOiIxMDciLCJDb2xvciI6eyIkaWQiOiIxMDgiLCJBIjoyNTUsIlIiOjE2MSwiRyI6MTQ5LCJCIjoxMTZ9fSwiSXNWaXNpYmxlIjp0cnVlLCJXaWR0aCI6MTIuMCwiSGVpZ2h0IjoxNC4wLCJCb3JkZXJTdHlsZSI6eyIkaWQiOiIxMDkiLCJMaW5lQ29sb3IiOnsiJGlkIjoiMTEwIiwiJHR5cGUiOiJOTFJFLkNvbW1vbi5Eb20uU29saWRDb2xvckJydXNoLCBOTFJFLkNvbW1vbiIsIkNvbG9yIjp7IiRpZCI6IjExMSIsIkEiOjI1NSwiUiI6MjU1LCJHIjowLCJCIjowfX0sIkxpbmVXZWlnaHQiOjAuMCwiTGluZVR5cGUiOjAsIlBhcmVudFN0eWxlIjpudWxsfSwiUGFyZW50U3R5bGUiOm51bGx9LCJUaXRsZVN0eWxlIjp7IiRpZCI6IjExMiIsIkZvbnRTZXR0aW5ncyI6eyIkaWQiOiIxMTMiLCJGb250U2l6ZSI6OSwiRm9udE5hbWUiOiJTZWdvZSBVSSIsIklzQm9sZCI6dHJ1ZSwiSXNJdGFsaWMiOmZhbHNlLCJJc1VuZGVybGluZWQiOmZhbHNlLCJQYXJlbnRTdHlsZSI6bnVsbH0sIkF1dG9TaXplIjoyLCJGb3JlZ3JvdW5kIjp7IiRpZCI6IjExNCIsIkNvbG9yIjp7IiRpZCI6IjExNSIsIkEiOjI1NSwiUiI6MTI0LCJHIjoxMTMsIkIiOjg0fX0sIk1heFdpZHRoIjoxMDQuMCwiTWF4SGVpZ2h0IjoiSW5maW5pdHkiLCJTbWFydEZvcmVncm91bmRJc0FjdGl2ZSI6ZmFsc2UsIkhvcml6b250YWxBbGlnbm1lbnQiOjAsIlZlcnRpY2FsQWxpZ25tZW50IjowLCJTbWFydEZvcmVncm91bmQiOm51bGwsIkJhY2tncm91bmRGaWxsVHlwZSI6MCwiTWFyZ2luIjp7IiRpZCI6IjExNiIsIlRvcCI6MC4wLCJMZWZ0IjowLjAsIlJpZ2h0IjowLjAsIkJvdHRvbSI6MC4wfSwiUGFkZGluZyI6eyIkaWQiOiIxMTciLCJUb3AiOjAuMCwiTGVmdCI6MC4wLCJSaWdodCI6MC4wLCJCb3R0b20iOjAuMH0sIkJhY2tncm91bmQiOnsiJGlkIjoiMTE4IiwiQ29sb3IiOnsiJGlkIjoiMTE5IiwiQSI6MCwiUiI6MjU1LCJHIjoyNTUsIkIiOjI1NX19LCJJc1Zpc2libGUiOnRydWUsIldpZHRoIjowLjAsIkhlaWdodCI6MC4wLCJCb3JkZXJTdHlsZSI6eyIkaWQiOiIxMjAiLCJMaW5lQ29sb3IiOm51bGwsIkxpbmVXZWlnaHQiOjAuMCwiTGluZVR5cGUiOjAsIlBhcmVudFN0eWxlIjpudWxsfSwiUGFyZW50U3R5bGUiOm51bGx9LCJEYXRlU3R5bGUiOnsiJGlkIjoiMTIxIiwiRm9udFNldHRpbmdzIjp7IiRpZCI6IjEyMiIsIkZvbnRTaXplIjo4LCJGb250TmFtZSI6IlNlZ29lIFVJIiwiSXNCb2xkIjpmYWxzZSwiSXNJdGFsaWMiOmZhbHNlLCJJc1VuZGVybGluZWQiOmZhbHNlLCJQYXJlbnRTdHlsZSI6bnVsbH0sIkF1dG9TaXplIjowLCJGb3JlZ3JvdW5kIjp7IiRpZCI6IjEyMyIsIkNvbG9yIjp7IiRpZCI6IjEyNC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TI1IiwiVG9wIjowLjAsIkxlZnQiOjAuMCwiUmlnaHQiOjAuMCwiQm90dG9tIjowLjB9LCJQYWRkaW5nIjp7IiRpZCI6IjEyNiIsIlRvcCI6MC4wLCJMZWZ0IjowLjAsIlJpZ2h0IjowLjAsIkJvdHRvbSI6MC4wfSwiQmFja2dyb3VuZCI6eyIkaWQiOiIxMjciLCJDb2xvciI6eyIkaWQiOiIxMjgiLCJBIjowLCJSIjoyNTUsIkciOjI1NSwiQiI6MjU1fX0sIklzVmlzaWJsZSI6dHJ1ZSwiV2lkdGgiOjAuMCwiSGVpZ2h0IjowLjAsIkJvcmRlclN0eWxlIjp7IiRpZCI6IjEyOSIsIkxpbmVDb2xvciI6bnVsbCwiTGluZVdlaWdodCI6MC4wLCJMaW5lVHlwZSI6MCwiUGFyZW50U3R5bGUiOm51bGx9LCJQYXJlbnRTdHlsZSI6bnVsbH0sIkRhdGVGb3JtYXQiOnsiJGlkIjoiMTMw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EzMSIsIkRhdGVQYXJ0SXNWaXNpYmxlIjp0cnVlLCJUaW1lUGFydElzVmlzaWJsZSI6ZmFsc2V9fSwiV2Vla051bWJlcmluZyI6eyIkaWQiOiIxMzIiLCJGb3JtYXQiOjAsIklzVmlzaWJsZSI6ZmFsc2UsIkxhc3RLbm93blZpc2liaWxpdHlTdGF0ZSI6ZmFsc2V9LCJJc1Zpc2libGUiOnRydWUsIlBhcmVudFN0eWxlIjpudWxsfSwiSHlwZXJsaW5rIjpudWxsLCJCYXNlbGluZURhdGEiOnsiJGlkIjoiMTMzIiwiRGF0ZSI6IjIwMjUtMTEtMTNUMjM6NTk6MDAifSwiSW1wb3J0SWQiOiI1In0seyIkaWQiOiIxMzQiLCJJZCI6ImFlY2Y5MzlmLTQwOTUtNDA4NS05NDk3LTdhY2JlZjc4NGI3NyIsIkluZGV4Ijo0LCJHcm91cElkIjpudWxsLCJUaXRsZSI6IkNoZWNrIEd1ZXN0c+KAmSBcclxuRGlldGFyeSBSZXF1aXJlbWVudHMiLCJEYXRlVGltZSI6IjIwMjUtMTEtMTNUMjM6NTk6MDAiLCJQZXJjZW50YWdlQ29tcGxldGUiOjAuMCwiTm90ZSI6bnVsbCwiU3R5bGUiOnsiJGlkIjoiMTM1IiwiVGl0bGVQb3NpdGlvbiI6IlJpZ2h0IiwiRGF0ZVBvc2l0aW9uIjoiUmlnaHQiLCJTaGFwZVR5cGUiOjgsIlNoYXBlU2l6ZSI6MCwiU3BhY2luZyI6NSwiU2hhcGVTdHlsZSI6eyIkaWQiOiIxMzYiLCJNYXJnaW4iOnsiJGlkIjoiMTM3IiwiVG9wIjowLjAsIkxlZnQiOjAuMCwiUmlnaHQiOjAuMCwiQm90dG9tIjowLjB9LCJQYWRkaW5nIjp7IiRpZCI6IjEzOCIsIlRvcCI6MC4wLCJMZWZ0IjowLjAsIlJpZ2h0IjowLjAsIkJvdHRvbSI6MC4wfSwiQmFja2dyb3VuZCI6eyIkaWQiOiIxMzkiLCJDb2xvciI6eyIkaWQiOiIxNDAiLCJBIjoyNTUsIlIiOjE2MSwiRyI6MTQ5LCJCIjoxMTZ9fSwiSXNWaXNpYmxlIjp0cnVlLCJXaWR0aCI6MTIuMCwiSGVpZ2h0IjoxNC4wLCJCb3JkZXJTdHlsZSI6eyIkaWQiOiIxNDEiLCJMaW5lQ29sb3IiOnsiJGlkIjoiMTQyIiwiJHR5cGUiOiJOTFJFLkNvbW1vbi5Eb20uU29saWRDb2xvckJydXNoLCBOTFJFLkNvbW1vbiIsIkNvbG9yIjp7IiRpZCI6IjE0MyIsIkEiOjI1NSwiUiI6MjU1LCJHIjowLCJCIjowfX0sIkxpbmVXZWlnaHQiOjAuMCwiTGluZVR5cGUiOjAsIlBhcmVudFN0eWxlIjpudWxsfSwiUGFyZW50U3R5bGUiOm51bGx9LCJUaXRsZVN0eWxlIjp7IiRpZCI6IjE0NCIsIkZvbnRTZXR0aW5ncyI6eyIkaWQiOiIxNDUiLCJGb250U2l6ZSI6OSwiRm9udE5hbWUiOiJTZWdvZSBVSSIsIklzQm9sZCI6dHJ1ZSwiSXNJdGFsaWMiOmZhbHNlLCJJc1VuZGVybGluZWQiOmZhbHNlLCJQYXJlbnRTdHlsZSI6bnVsbH0sIkF1dG9TaXplIjoyLCJGb3JlZ3JvdW5kIjp7IiRpZCI6IjE0NiIsIkNvbG9yIjp7IiRpZCI6IjE0NyIsIkEiOjI1NSwiUiI6MTI0LCJHIjoxMTMsIkIiOjg0fX0sIk1heFdpZHRoIjoxNTQuOTY4NjIwNjg5NjU1MjEsIk1heEhlaWdodCI6IkluZmluaXR5IiwiU21hcnRGb3JlZ3JvdW5kSXNBY3RpdmUiOmZhbHNlLCJIb3Jpem9udGFsQWxpZ25tZW50IjowLCJWZXJ0aWNhbEFsaWdubWVudCI6MCwiU21hcnRGb3JlZ3JvdW5kIjpudWxsLCJCYWNrZ3JvdW5kRmlsbFR5cGUiOjAsIk1hcmdpbiI6eyIkaWQiOiIxNDgiLCJUb3AiOjAuMCwiTGVmdCI6MC4wLCJSaWdodCI6MC4wLCJCb3R0b20iOjAuMH0sIlBhZGRpbmciOnsiJGlkIjoiMTQ5IiwiVG9wIjowLjAsIkxlZnQiOjAuMCwiUmlnaHQiOjAuMCwiQm90dG9tIjowLjB9LCJCYWNrZ3JvdW5kIjp7IiRpZCI6IjE1MCIsIkNvbG9yIjp7IiRpZCI6IjE1MSIsIkEiOjAsIlIiOjI1NSwiRyI6MjU1LCJCIjoyNTV9fSwiSXNWaXNpYmxlIjp0cnVlLCJXaWR0aCI6MC4wLCJIZWlnaHQiOjAuMCwiQm9yZGVyU3R5bGUiOnsiJGlkIjoiMTUyIiwiTGluZUNvbG9yIjpudWxsLCJMaW5lV2VpZ2h0IjowLjAsIkxpbmVUeXBlIjowLCJQYXJlbnRTdHlsZSI6bnVsbH0sIlBhcmVudFN0eWxlIjpudWxsfSwiRGF0ZVN0eWxlIjp7IiRpZCI6IjE1MyIsIkZvbnRTZXR0aW5ncyI6eyIkaWQiOiIxNTQiLCJGb250U2l6ZSI6OCwiRm9udE5hbWUiOiJTZWdvZSBVSSIsIklzQm9sZCI6ZmFsc2UsIklzSXRhbGljIjpmYWxzZSwiSXNVbmRlcmxpbmVkIjpmYWxzZSwiUGFyZW50U3R5bGUiOm51bGx9LCJBdXRvU2l6ZSI6MCwiRm9yZWdyb3VuZCI6eyIkaWQiOiIxNTUiLCJDb2xvciI6eyIkaWQiOiIxNTY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E1NyIsIlRvcCI6MC4wLCJMZWZ0IjowLjAsIlJpZ2h0IjowLjAsIkJvdHRvbSI6MC4wfSwiUGFkZGluZyI6eyIkaWQiOiIxNTgiLCJUb3AiOjAuMCwiTGVmdCI6MC4wLCJSaWdodCI6MC4wLCJCb3R0b20iOjAuMH0sIkJhY2tncm91bmQiOnsiJGlkIjoiMTU5IiwiQ29sb3IiOnsiJGlkIjoiMTYwIiwiQSI6MCwiUiI6MjU1LCJHIjoyNTUsIkIiOjI1NX19LCJJc1Zpc2libGUiOnRydWUsIldpZHRoIjowLjAsIkhlaWdodCI6MC4wLCJCb3JkZXJTdHlsZSI6eyIkaWQiOiIxNjEiLCJMaW5lQ29sb3IiOm51bGwsIkxpbmVXZWlnaHQiOjAuMCwiTGluZVR5cGUiOjAsIlBhcmVudFN0eWxlIjpudWxsfSwiUGFyZW50U3R5bGUiOm51bGx9LCJEYXRlRm9ybWF0Ijp7IiRpZCI6IjE2MiIsIkZvcm1hdFN0cmluZyI6ImRkZCBNTU0gZCIsIlNlcGFyYXRvciI6Ii8iLCJVc2VJbnRlcm5hdGlvbmFsRGF0ZUZvcm1hdCI6ZmFsc2UsIkRhdGVJc1Zpc2libGUiOnRydWUsIlRpbWVJc1Zpc2libGUiOmZhbHNlLCJIb3VyRGlnaXRzIjoxLCJBbVBtRGVzaWduYXRvciI6MiwiVHJpbTAwTWludXRlcyI6ZmFsc2UsIkxhc3RLbm93blZpc2liaWxpdHlTdGF0ZSI6eyIkaWQiOiIxNjMiLCJEYXRlUGFydElzVmlzaWJsZSI6dHJ1ZSwiVGltZVBhcnRJc1Zpc2libGUiOmZhbHNlfX0sIldlZWtOdW1iZXJpbmciOnsiJGlkIjoiMTY0IiwiRm9ybWF0IjowLCJJc1Zpc2libGUiOmZhbHNlLCJMYXN0S25vd25WaXNpYmlsaXR5U3RhdGUiOmZhbHNlfSwiSXNWaXNpYmxlIjp0cnVlLCJQYXJlbnRTdHlsZSI6bnVsbH0sIkh5cGVybGluayI6bnVsbCwiQmFzZWxpbmVEYXRhIjp7IiRpZCI6IjE2NSIsIkRhdGUiOiIyMDI1LTExLTA2VDIzOjU5OjAwIn0sIkltcG9ydElkIjoiMiJ9LHsiJGlkIjoiMTY2IiwiSWQiOiIyNDljMWQzZC02NTRjLTQzOTEtODNiZC1mN2UxZWUyOTM2YmUiLCJJbmRleCI6NSwiR3JvdXBJZCI6bnVsbCwiVGl0bGUiOiJJbnZlbnRvcnkgRGlubmVyd2FyZSBcclxuYW5kIFBsYW4gU2VhdGluZyIsIkRhdGVUaW1lIjoiMjAyNS0xMS0yMFQyMzo1OTowMCIsIlBlcmNlbnRhZ2VDb21wbGV0ZSI6MC4wLCJOb3RlIjpudWxsLCJTdHlsZSI6eyIkaWQiOiIxNjciLCJUaXRsZVBvc2l0aW9uIjoiUmlnaHQiLCJEYXRlUG9zaXRpb24iOiJSaWdodCIsIlNoYXBlVHlwZSI6OCwiU2hhcGVTaXplIjowLCJTcGFjaW5nIjo1LCJTaGFwZVN0eWxlIjp7IiRpZCI6IjE2OCIsIk1hcmdpbiI6eyIkaWQiOiIxNjkiLCJUb3AiOjAuMCwiTGVmdCI6MC4wLCJSaWdodCI6MC4wLCJCb3R0b20iOjAuMH0sIlBhZGRpbmciOnsiJGlkIjoiMTcwIiwiVG9wIjowLjAsIkxlZnQiOjAuMCwiUmlnaHQiOjAuMCwiQm90dG9tIjowLjB9LCJCYWNrZ3JvdW5kIjp7IiRpZCI6IjE3MSIsIkNvbG9yIjp7IiRpZCI6IjE3MiIsIkEiOjI1NSwiUiI6MTYxLCJHIjoxNDksIkIiOjExNn19LCJJc1Zpc2libGUiOnRydWUsIldpZHRoIjoxMi4wLCJIZWlnaHQiOjE0LjAsIkJvcmRlclN0eWxlIjp7IiRpZCI6IjE3MyIsIkxpbmVDb2xvciI6eyIkaWQiOiIxNzQiLCIkdHlwZSI6Ik5MUkUuQ29tbW9uLkRvbS5Tb2xpZENvbG9yQnJ1c2gsIE5MUkUuQ29tbW9uIiwiQ29sb3IiOnsiJGlkIjoiMTc1IiwiQSI6MjU1LCJSIjoyNTUsIkciOjAsIkIiOjB9fSwiTGluZVdlaWdodCI6MC4wLCJMaW5lVHlwZSI6MCwiUGFyZW50U3R5bGUiOm51bGx9LCJQYXJlbnRTdHlsZSI6bnVsbH0sIlRpdGxlU3R5bGUiOnsiJGlkIjoiMTc2IiwiRm9udFNldHRpbmdzIjp7IiRpZCI6IjE3NyIsIkZvbnRTaXplIjo5LCJGb250TmFtZSI6IlNlZ29lIFVJIiwiSXNCb2xkIjp0cnVlLCJJc0l0YWxpYyI6ZmFsc2UsIklzVW5kZXJsaW5lZCI6ZmFsc2UsIlBhcmVudFN0eWxlIjpudWxsfSwiQXV0b1NpemUiOjIsIkZvcmVncm91bmQiOnsiJGlkIjoiMTc4IiwiQ29sb3IiOnsiJGlkIjoiMTc5IiwiQSI6MjU1LCJSIjoxMjQsIkciOjExMywiQiI6ODR9fSwiTWF4V2lkdGgiOjE5My45MzEwMzQ0ODI3NTg2MSwiTWF4SGVpZ2h0IjoiSW5maW5pdHkiLCJTbWFydEZvcmVncm91bmRJc0FjdGl2ZSI6ZmFsc2UsIkhvcml6b250YWxBbGlnbm1lbnQiOjAsIlZlcnRpY2FsQWxpZ25tZW50IjowLCJTbWFydEZvcmVncm91bmQiOm51bGwsIkJhY2tncm91bmRGaWxsVHlwZSI6MCwiTWFyZ2luIjp7IiRpZCI6IjE4MCIsIlRvcCI6MC4wLCJMZWZ0IjowLjAsIlJpZ2h0IjowLjAsIkJvdHRvbSI6MC4wfSwiUGFkZGluZyI6eyIkaWQiOiIxODEiLCJUb3AiOjAuMCwiTGVmdCI6MC4wLCJSaWdodCI6MC4wLCJCb3R0b20iOjAuMH0sIkJhY2tncm91bmQiOnsiJGlkIjoiMTgyIiwiQ29sb3IiOnsiJGlkIjoiMTgzIiwiQSI6MCwiUiI6MjU1LCJHIjoyNTUsIkIiOjI1NX19LCJJc1Zpc2libGUiOnRydWUsIldpZHRoIjowLjAsIkhlaWdodCI6MC4wLCJCb3JkZXJTdHlsZSI6eyIkaWQiOiIxODQiLCJMaW5lQ29sb3IiOm51bGwsIkxpbmVXZWlnaHQiOjAuMCwiTGluZVR5cGUiOjAsIlBhcmVudFN0eWxlIjpudWxsfSwiUGFyZW50U3R5bGUiOm51bGx9LCJEYXRlU3R5bGUiOnsiJGlkIjoiMTg1IiwiRm9udFNldHRpbmdzIjp7IiRpZCI6IjE4NiIsIkZvbnRTaXplIjo4LCJGb250TmFtZSI6IlNlZ29lIFVJIiwiSXNCb2xkIjpmYWxzZSwiSXNJdGFsaWMiOmZhbHNlLCJJc1VuZGVybGluZWQiOmZhbHNlLCJQYXJlbnRTdHlsZSI6bnVsbH0sIkF1dG9TaXplIjowLCJGb3JlZ3JvdW5kIjp7IiRpZCI6IjE4NyIsIkNvbG9yIjp7IiRpZCI6IjE4OC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Tg5IiwiVG9wIjowLjAsIkxlZnQiOjAuMCwiUmlnaHQiOjAuMCwiQm90dG9tIjowLjB9LCJQYWRkaW5nIjp7IiRpZCI6IjE5MCIsIlRvcCI6MC4wLCJMZWZ0IjowLjAsIlJpZ2h0IjowLjAsIkJvdHRvbSI6MC4wfSwiQmFja2dyb3VuZCI6eyIkaWQiOiIxOTEiLCJDb2xvciI6eyIkaWQiOiIxOTIiLCJBIjowLCJSIjoyNTUsIkciOjI1NSwiQiI6MjU1fX0sIklzVmlzaWJsZSI6dHJ1ZSwiV2lkdGgiOjAuMCwiSGVpZ2h0IjowLjAsIkJvcmRlclN0eWxlIjp7IiRpZCI6IjE5MyIsIkxpbmVDb2xvciI6bnVsbCwiTGluZVdlaWdodCI6MC4wLCJMaW5lVHlwZSI6MCwiUGFyZW50U3R5bGUiOm51bGx9LCJQYXJlbnRTdHlsZSI6bnVsbH0sIkRhdGVGb3JtYXQiOnsiJGlkIjoiMTk0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E5NSIsIkRhdGVQYXJ0SXNWaXNpYmxlIjp0cnVlLCJUaW1lUGFydElzVmlzaWJsZSI6ZmFsc2V9fSwiV2Vla051bWJlcmluZyI6eyIkaWQiOiIxOTYiLCJGb3JtYXQiOjAsIklzVmlzaWJsZSI6ZmFsc2UsIkxhc3RLbm93blZpc2liaWxpdHlTdGF0ZSI6ZmFsc2V9LCJJc1Zpc2libGUiOnRydWUsIlBhcmVudFN0eWxlIjpudWxsfSwiSHlwZXJsaW5rIjpudWxsLCJCYXNlbGluZURhdGEiOnsiJGlkIjoiMTk3IiwiRGF0ZSI6IjIwMjUtMTEtMTZUMjM6NTk6MDAifSwiSW1wb3J0SWQiOiI0In1dLCJJZCI6ImFiOTdiZWU3LWNkNGMtNDM5Ni1hYzQyLTUzOWJiOTFlMGYxZiIsIklzU2luZ2xlSXRlbVJvdyI6ZmFsc2V9LHsiJGlkIjoiMTk4IiwiX3Rhc2tzIjpbXSwiX21pbGVzdG9uZXMiOlt7IiRpZCI6IjE5OSIsIklkIjoiNjEwYWZmNjctNmNjMy00ODZjLThiNjctNjJlOWE2NDk1OTZjIiwiSW5kZXgiOjYsIkdyb3VwSWQiOm51bGwsIlRpdGxlIjoiUGljayBhIENlbnRlcnBpZWNlIiwiRGF0ZVRpbWUiOiIyMDI1LTExLTIxVDIzOjU5OjAwIiwiUGVyY2VudGFnZUNvbXBsZXRlIjowLjAsIk5vdGUiOm51bGwsIlN0eWxlIjp7IiRpZCI6IjIwMCIsIlRpdGxlUG9zaXRpb24iOiJSaWdodCIsIkRhdGVQb3NpdGlvbiI6IlJpZ2h0IiwiU2hhcGVUeXBlIjo4LCJTaGFwZVNpemUiOjAsIlNwYWNpbmciOjUsIlNoYXBlU3R5bGUiOnsiJGlkIjoiMjAxIiwiTWFyZ2luIjp7IiRpZCI6IjIwMiIsIlRvcCI6MC4wLCJMZWZ0IjowLjAsIlJpZ2h0IjowLjAsIkJvdHRvbSI6MC4wfSwiUGFkZGluZyI6eyIkaWQiOiIyMDMiLCJUb3AiOjAuMCwiTGVmdCI6MC4wLCJSaWdodCI6MC4wLCJCb3R0b20iOjAuMH0sIkJhY2tncm91bmQiOnsiJGlkIjoiMjA0IiwiQ29sb3IiOnsiJGlkIjoiMjA1IiwiQSI6MjU1LCJSIjoxNjEsIkciOjE0OSwiQiI6MTE2fX0sIklzVmlzaWJsZSI6dHJ1ZSwiV2lkdGgiOjEyLjAsIkhlaWdodCI6MTQuMCwiQm9yZGVyU3R5bGUiOnsiJGlkIjoiMjA2IiwiTGluZUNvbG9yIjp7IiRpZCI6IjIwNyIsIiR0eXBlIjoiTkxSRS5Db21tb24uRG9tLlNvbGlkQ29sb3JCcnVzaCwgTkxSRS5Db21tb24iLCJDb2xvciI6eyIkaWQiOiIyMDgiLCJBIjoyNTUsIlIiOjI1NSwiRyI6MCwiQiI6MH19LCJMaW5lV2VpZ2h0IjowLjAsIkxpbmVUeXBlIjowLCJQYXJlbnRTdHlsZSI6bnVsbH0sIlBhcmVudFN0eWxlIjpudWxsfSwiVGl0bGVTdHlsZSI6eyIkaWQiOiIyMDkiLCJGb250U2V0dGluZ3MiOnsiJGlkIjoiMjEwIiwiRm9udFNpemUiOjksIkZvbnROYW1lIjoiU2Vnb2UgVUkiLCJJc0JvbGQiOnRydWUsIklzSXRhbGljIjpmYWxzZSwiSXNVbmRlcmxpbmVkIjpmYWxzZSwiUGFyZW50U3R5bGUiOm51bGx9LCJBdXRvU2l6ZSI6MiwiRm9yZWdyb3VuZCI6eyIkaWQiOiIyMTEiLCJDb2xvciI6eyIkaWQiOiIyMTIiLCJBIjoyNTUsIlIiOjEyNCwiRyI6MTEzLCJCIjo4NH19LCJNYXhXaWR0aCI6NzguMCwiTWF4SGVpZ2h0IjoiSW5maW5pdHkiLCJTbWFydEZvcmVncm91bmRJc0FjdGl2ZSI6ZmFsc2UsIkhvcml6b250YWxBbGlnbm1lbnQiOjAsIlZlcnRpY2FsQWxpZ25tZW50IjowLCJTbWFydEZvcmVncm91bmQiOm51bGwsIkJhY2tncm91bmRGaWxsVHlwZSI6MCwiTWFyZ2luIjp7IiRpZCI6IjIxMyIsIlRvcCI6MC4wLCJMZWZ0IjowLjAsIlJpZ2h0IjowLjAsIkJvdHRvbSI6MC4wfSwiUGFkZGluZyI6eyIkaWQiOiIyMTQiLCJUb3AiOjAuMCwiTGVmdCI6MC4wLCJSaWdodCI6MC4wLCJCb3R0b20iOjAuMH0sIkJhY2tncm91bmQiOnsiJGlkIjoiMjE1IiwiQ29sb3IiOnsiJGlkIjoiMjE2IiwiQSI6MCwiUiI6MjU1LCJHIjoyNTUsIkIiOjI1NX19LCJJc1Zpc2libGUiOnRydWUsIldpZHRoIjowLjAsIkhlaWdodCI6MC4wLCJCb3JkZXJTdHlsZSI6eyIkaWQiOiIyMTciLCJMaW5lQ29sb3IiOm51bGwsIkxpbmVXZWlnaHQiOjAuMCwiTGluZVR5cGUiOjAsIlBhcmVudFN0eWxlIjpudWxsfSwiUGFyZW50U3R5bGUiOm51bGx9LCJEYXRlU3R5bGUiOnsiJGlkIjoiMjE4IiwiRm9udFNldHRpbmdzIjp7IiRpZCI6IjIxOSIsIkZvbnRTaXplIjo4LCJGb250TmFtZSI6IlNlZ29lIFVJIiwiSXNCb2xkIjpmYWxzZSwiSXNJdGFsaWMiOmZhbHNlLCJJc1VuZGVybGluZWQiOmZhbHNlLCJQYXJlbnRTdHlsZSI6bnVsbH0sIkF1dG9TaXplIjowLCJGb3JlZ3JvdW5kIjp7IiRpZCI6IjIyMCIsIkNvbG9yIjp7IiRpZCI6IjIyMS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jIyIiwiVG9wIjowLjAsIkxlZnQiOjAuMCwiUmlnaHQiOjAuMCwiQm90dG9tIjowLjB9LCJQYWRkaW5nIjp7IiRpZCI6IjIyMyIsIlRvcCI6MC4wLCJMZWZ0IjowLjAsIlJpZ2h0IjowLjAsIkJvdHRvbSI6MC4wfSwiQmFja2dyb3VuZCI6eyIkaWQiOiIyMjQiLCJDb2xvciI6eyIkaWQiOiIyMjUiLCJBIjowLCJSIjoyNTUsIkciOjI1NSwiQiI6MjU1fX0sIklzVmlzaWJsZSI6dHJ1ZSwiV2lkdGgiOjAuMCwiSGVpZ2h0IjowLjAsIkJvcmRlclN0eWxlIjp7IiRpZCI6IjIyNiIsIkxpbmVDb2xvciI6bnVsbCwiTGluZVdlaWdodCI6MC4wLCJMaW5lVHlwZSI6MCwiUGFyZW50U3R5bGUiOm51bGx9LCJQYXJlbnRTdHlsZSI6bnVsbH0sIkRhdGVGb3JtYXQiOnsiJGlkIjoiMjI3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IyOCIsIkRhdGVQYXJ0SXNWaXNpYmxlIjp0cnVlLCJUaW1lUGFydElzVmlzaWJsZSI6ZmFsc2V9fSwiV2Vla051bWJlcmluZyI6eyIkaWQiOiIyMjkiLCJGb3JtYXQiOjAsIklzVmlzaWJsZSI6ZmFsc2UsIkxhc3RLbm93blZpc2liaWxpdHlTdGF0ZSI6ZmFsc2V9LCJJc1Zpc2libGUiOnRydWUsIlBhcmVudFN0eWxlIjpudWxsfSwiSHlwZXJsaW5rIjpudWxsLCJCYXNlbGluZURhdGEiOnsiJGlkIjoiMjMwIiwiRGF0ZSI6IjIwMjUtMTEtMTdUMjM6NTk6MDAifSwiSW1wb3J0SWQiOiI3In1dLCJJZCI6IjAwMDAwMDAwLTAwMDAtMDAwMC0wMDAwLTAwMDAwMDAwMDAwMCIsIklzU2luZ2xlSXRlbVJvdyI6dHJ1ZX1dLCJJbmRleCI6MCwiSWQiOiI5MTViMTBmZC1lMTgxLTRiODYtYTEzYi1lNjA3NDU4NjljY2QiLCJIZWFkZXJUZXh0IjpudWxsLCJJc0RlZmF1bHQiOnRydWUsIlN0eWxlIjp7IiRpZCI6IjIzMSIsIkhlYWRlclN0eWxlIjp7IiRpZCI6IjIzMiIsIlRleHRTdHlsZSI6eyIkaWQiOiIyMzMiLCJGb250U2V0dGluZ3MiOnsiJGlkIjoiMjM0IiwiRm9udFNpemUiOjExLCJGb250TmFtZSI6IkNhbGlicmkiLCJJc0JvbGQiOmZhbHNlLCJJc0l0YWxpYyI6ZmFsc2UsIklzVW5kZXJsaW5lZCI6ZmFsc2UsIlBhcmVudFN0eWxlIjpudWxsfSwiQXV0b1NpemUiOjIsIkZvcmVncm91bmQiOnsiJGlkIjoiMjM1IiwiQ29sb3IiOnsiJGlkIjoiMjM2IiwiQSI6MjU1LCJSIjowLCJHIjowLCJCIjowfX0sIk1heFdpZHRoIjowLjAsIk1heEhlaWdodCI6MC4wLCJTbWFydEZvcmVncm91bmRJc0FjdGl2ZSI6ZmFsc2UsIkhvcml6b250YWxBbGlnbm1lbnQiOjAsIlZlcnRpY2FsQWxpZ25tZW50IjowLCJTbWFydEZvcmVncm91bmQiOm51bGwsIkJhY2tncm91bmRGaWxsVHlwZSI6MCwiTWFyZ2luIjp7IiRpZCI6IjIzNyIsIlRvcCI6MC4wLCJMZWZ0IjowLjAsIlJpZ2h0IjowLjAsIkJvdHRvbSI6MC4wfSwiUGFkZGluZyI6eyIkaWQiOiIyMzgiLCJUb3AiOjAuMCwiTGVmdCI6MC4wLCJSaWdodCI6MC4wLCJCb3R0b20iOjAuMH0sIkJhY2tncm91bmQiOm51bGwsIklzVmlzaWJsZSI6dHJ1ZSwiV2lkdGgiOjAuMCwiSGVpZ2h0IjowLjAsIkJvcmRlclN0eWxlIjpudWxsLCJQYXJlbnRTdHlsZSI6bnVsbH0sIlJlY3RhbmdsZVN0eWxlIjp7IiRpZCI6IjIzOSIsIk1hcmdpbiI6eyIkaWQiOiIyNDAiLCJUb3AiOjAuMCwiTGVmdCI6MC4wLCJSaWdodCI6MC4wLCJCb3R0b20iOjAuMH0sIlBhZGRpbmciOnsiJGlkIjoiMjQxIiwiVG9wIjowLjAsIkxlZnQiOjAuMCwiUmlnaHQiOjAuMCwiQm90dG9tIjowLjB9LCJCYWNrZ3JvdW5kIjp7IiRpZCI6IjI0MiIsIkNvbG9yIjp7IiRpZCI6IjI0MyIsIkEiOjYzLCJSIjoxNjEsIkciOjE0OSwiQiI6MTE2fX0sIklzVmlzaWJsZSI6dHJ1ZSwiV2lkdGgiOjAuMCwiSGVpZ2h0IjowLjAsIkJvcmRlclN0eWxlIjp7IiRpZCI6IjI0NCIsIkxpbmVDb2xvciI6eyIkaWQiOiIyNDUiLCIkdHlwZSI6Ik5MUkUuQ29tbW9uLkRvbS5Tb2xpZENvbG9yQnJ1c2gsIE5MUkUuQ29tbW9uIiwiQ29sb3IiOnsiJGlkIjoiMjQ2IiwiQSI6MjU1LCJSIjoyNTUsIkciOjAsIkIiOjB9fSwiTGluZVdlaWdodCI6MC4wLCJMaW5lVHlwZSI6MCwiUGFyZW50U3R5bGUiOm51bGx9LCJQYXJlbnRTdHlsZSI6bnVsbH0sIk1hcmdpbiI6eyIkaWQiOiIyNDciLCJUb3AiOjAuMCwiTGVmdCI6MC4wLCJSaWdodCI6MC4wLCJCb3R0b20iOjAuMH0sIlBhZGRpbmciOnsiJGlkIjoiMjQ4IiwiVG9wIjowLjAsIkxlZnQiOjAuMCwiUmlnaHQiOjAuMCwiQm90dG9tIjowLjB9LCJCYWNrZ3JvdW5kIjpudWxsLCJJc1Zpc2libGUiOnRydWUsIldpZHRoIjowLjAsIkhlaWdodCI6MC4wLCJCb3JkZXJTdHlsZSI6bnVsbCwiUGFyZW50U3R5bGUiOm51bGx9LCJCYWNrZ3JvdW5kU3R5bGUiOnsiJGlkIjoiMjQ5IiwiTWFyZ2luIjp7IiRpZCI6IjI1MCIsIlRvcCI6MC4wLCJMZWZ0IjowLjAsIlJpZ2h0IjowLjAsIkJvdHRvbSI6MC4wfSwiUGFkZGluZyI6eyIkaWQiOiIyNTEiLCJUb3AiOjAuMCwiTGVmdCI6MC4wLCJSaWdodCI6MC4wLCJCb3R0b20iOjAuMH0sIkJhY2tncm91bmQiOnsiJGlkIjoiMjUyIiwiQ29sb3IiOnsiJGlkIjoiMjUzIiwiQSI6NTEsIlIiOjE2MSwiRyI6MTQ5LCJCIjoxMTZ9fSwiSXNWaXNpYmxlIjp0cnVlLCJXaWR0aCI6MC4wLCJIZWlnaHQiOjAuMCwiQm9yZGVyU3R5bGUiOnsiJGlkIjoiMjU0IiwiTGluZUNvbG9yIjp7IiRpZCI6IjI1NSIsIiR0eXBlIjoiTkxSRS5Db21tb24uRG9tLlNvbGlkQ29sb3JCcnVzaCwgTkxSRS5Db21tb24iLCJDb2xvciI6eyIkaWQiOiIyNTYiLCJBIjoyNTUsIlIiOjIzNCwiRyI6MjIsIkIiOjMwfX0sIkxpbmVXZWlnaHQiOjAuMCwiTGluZVR5cGUiOjAsIlBhcmVudFN0eWxlIjpudWxsfSwiUGFyZW50U3R5bGUiOm51bGx9LCJNYXJnaW4iOnsiJGlkIjoiMjU3IiwiVG9wIjowLjAsIkxlZnQiOjAuMCwiUmlnaHQiOjAuMCwiQm90dG9tIjowLjB9LCJQYWRkaW5nIjp7IiRpZCI6IjI1OCIsIlRvcCI6MC4wLCJMZWZ0IjowLjAsIlJpZ2h0IjowLjAsIkJvdHRvbSI6MC4wfSwiSXNWaXNpYmxlIjp0cnVlLCJXaWR0aCI6MC4wLCJIZWlnaHQiOjAuMCwiQm9yZGVyU3R5bGUiOnsiJGlkIjoiMjU5IiwiTGluZUNvbG9yIjpudWxsLCJMaW5lV2VpZ2h0IjowLjAsIkxpbmVUeXBlIjowLCJQYXJlbnRTdHlsZSI6bnVsbH0sIlBhcmVudFN0eWxlIjpudWxsfX1dLCJJZCI6IjcxOGRiN2Y4LTVjODgtNDAyOC1iN2ZlLTJmNThlMDc1Njg4NyIsIkluZGV4IjowLCJIZWFkZXJUZXh0IjoiUGxhbm5pbmciLCJTdHlsZSI6eyIkaWQiOiIyNjAiLCJTdHlsZUlkIjoiMDAwMDAwMDAtMDAwMC0wMDAwLTAwMDAtMDAwMDAwMDAwMDAwIiwiSGVhZGVyU3R5bGUiOnsiJGlkIjoiMjYxIiwiVGV4dElzVmVydGljYWwiOnRydWUsIlRleHRTdHlsZSI6eyIkaWQiOiIyNjIiLCJGb250U2V0dGluZ3MiOnsiJGlkIjoiMjYzIiwiRm9udFNpemUiOjEwLCJGb250TmFtZSI6Ik9wZW4gU2FucyBTZW1pQm9sZCIsIklzQm9sZCI6ZmFsc2UsIklzSXRhbGljIjpmYWxzZSwiSXNVbmRlcmxpbmVkIjpmYWxzZSwiUGFyZW50U3R5bGUiOm51bGx9LCJBdXRvU2l6ZSI6MiwiRm9yZWdyb3VuZCI6eyIkaWQiOiIyNjQiLCJDb2xvciI6eyIkaWQiOiIyNjUiLCJBIjoyNTUsIlIiOjI1NSwiRyI6MjU1LCJCIjoyNTV9fSwiTWF4V2lkdGgiOjk1LjgsIk1heEhlaWdodCI6IkluZmluaXR5IiwiU21hcnRGb3JlZ3JvdW5kSXNBY3RpdmUiOmZhbHNlLCJIb3Jpem9udGFsQWxpZ25tZW50IjowLCJWZXJ0aWNhbEFsaWdubWVudCI6MCwiU21hcnRGb3JlZ3JvdW5kIjpudWxsLCJCYWNrZ3JvdW5kRmlsbFR5cGUiOjAsIk1hcmdpbiI6eyIkaWQiOiIyNjYiLCJUb3AiOjAuMCwiTGVmdCI6MC4wLCJSaWdodCI6MC4wLCJCb3R0b20iOjAuMH0sIlBhZGRpbmciOnsiJGlkIjoiMjY3IiwiVG9wIjowLjAsIkxlZnQiOjAuMCwiUmlnaHQiOjAuMCwiQm90dG9tIjowLjB9LCJCYWNrZ3JvdW5kIjpudWxsLCJJc1Zpc2libGUiOnRydWUsIldpZHRoIjowLjAsIkhlaWdodCI6MC4wLCJCb3JkZXJTdHlsZSI6bnVsbCwiUGFyZW50U3R5bGUiOm51bGx9LCJSZWN0YW5nbGVTdHlsZSI6eyIkaWQiOiIyNjgiLCJNYXJnaW4iOnsiJGlkIjoiMjY5IiwiVG9wIjowLjAsIkxlZnQiOjAuMCwiUmlnaHQiOjAuMCwiQm90dG9tIjowLjB9LCJQYWRkaW5nIjp7IiRpZCI6IjI3MCIsIlRvcCI6MC4wLCJMZWZ0IjowLjAsIlJpZ2h0IjowLjAsIkJvdHRvbSI6MC4wfSwiQmFja2dyb3VuZCI6eyIkaWQiOiIyNzEiLCJDb2xvciI6eyIkaWQiOiIyNzIiLCJBIjoyNTUsIlIiOjE2MSwiRyI6MTQ5LCJCIjoxMTZ9fSwiSXNWaXNpYmxlIjp0cnVlLCJXaWR0aCI6MC4wLCJIZWlnaHQiOjAuMCwiQm9yZGVyU3R5bGUiOnsiJGlkIjoiMjczIiwiTGluZUNvbG9yIjp7IiRpZCI6IjI3NCIsIiR0eXBlIjoiTkxSRS5Db21tb24uRG9tLlNvbGlkQ29sb3JCcnVzaCwgTkxSRS5Db21tb24iLCJDb2xvciI6eyIkaWQiOiIyNzUiLCJBIjoyNTUsIlIiOjg5LCJHIjo1NiwiQiI6Nn19LCJMaW5lV2VpZ2h0IjowLjAsIkxpbmVUeXBlIjowLCJQYXJlbnRTdHlsZSI6bnVsbH0sIlBhcmVudFN0eWxlIjpudWxsfSwiTWFyZ2luIjp7IiRpZCI6IjI3NiIsIlRvcCI6MC4wLCJMZWZ0IjowLjAsIlJpZ2h0IjowLjAsIkJvdHRvbSI6MC4wfSwiUGFkZGluZyI6eyIkaWQiOiIyNzciLCJUb3AiOjAuMCwiTGVmdCI6MC4wLCJSaWdodCI6MC4wLCJCb3R0b20iOjAuMH0sIkJhY2tncm91bmQiOm51bGwsIklzVmlzaWJsZSI6dHJ1ZSwiV2lkdGgiOjAuMCwiSGVpZ2h0IjowLjAsIkJvcmRlclN0eWxlIjpudWxsLCJQYXJlbnRTdHlsZSI6bnVsbH0sIkJhY2tncm91bmRTdHlsZSI6eyIkaWQiOiIyNzgiLCJNYXJnaW4iOnsiJGlkIjoiMjc5IiwiVG9wIjowLjAsIkxlZnQiOjAuMCwiUmlnaHQiOjAuMCwiQm90dG9tIjowLjB9LCJQYWRkaW5nIjp7IiRpZCI6IjI4MCIsIlRvcCI6MC4wLCJMZWZ0IjowLjAsIlJpZ2h0IjowLjAsIkJvdHRvbSI6MC4wfSwiQmFja2dyb3VuZCI6eyIkaWQiOiIyODEiLCJDb2xvciI6eyIkaWQiOiIyODIiLCJBIjo1MSwiUiI6MTYxLCJHIjoxNDksIkIiOjExNn19LCJJc1Zpc2libGUiOnRydWUsIldpZHRoIjowLjAsIkhlaWdodCI6MC4wLCJCb3JkZXJTdHlsZSI6eyIkaWQiOiIyODMiLCJMaW5lQ29sb3IiOnsiJGlkIjoiMjg0IiwiJHR5cGUiOiJOTFJFLkNvbW1vbi5Eb20uU29saWRDb2xvckJydXNoLCBOTFJFLkNvbW1vbiIsIkNvbG9yIjp7IiRpZCI6IjI4NSIsIkEiOjI1NSwiUiI6ODksIkciOjU2LCJCIjo2fX0sIkxpbmVXZWlnaHQiOjAuMCwiTGluZVR5cGUiOjAsIlBhcmVudFN0eWxlIjpudWxsfSwiUGFyZW50U3R5bGUiOm51bGx9LCJJc0Fib3ZlVGltZWJhbmQiOmZhbHNlLCJTcGFjaW5nIjo1LCJEZWZhdWx0U3dpbWxhbmVUYXNrU3R5bGUiOnsiJGlkIjoiMjg2IiwiJHR5cGUiOiJOTFJFLkNvbW1vbi5Eb20uU3R5bGVzLkV4cGxpY2l0U2V0YWJsZVRhc2tTdHlsZSwgTkxSRS5Db21tb24iLCJTaGFwZSI6MCwiU2hhcGVUaGlja25lc3MiOjAsIkR1cmF0aW9uRm9ybWF0Ijo0LCJJbmNsdWRlTm9uV29ya2luZ0RheXNJbkR1cmF0aW9uIjpmYWxzZSwiUGVyY2VudGFnZUNvbXBsZXRlU3R5bGUiOnsiJGlkIjoiMjg3IiwiRm9udFNldHRpbmdzIjp7IiRpZCI6IjI4OCIsIkZvbnRTaXplIjoxMCwiRm9udE5hbWUiOiJDYWxpYnJpIiwiSXNCb2xkIjpmYWxzZSwiSXNJdGFsaWMiOmZhbHNlLCJJc1VuZGVybGluZWQiOmZhbHNlLCJQYXJlbnRTdHlsZSI6bnVsbH0sIkF1dG9TaXplIjowLCJGb3JlZ3JvdW5kIjp7IiRpZCI6IjI4OSIsIkNvbG9yIjp7IiRpZCI6IjI5M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jkxIiwiVG9wIjowLjAsIkxlZnQiOjAuMCwiUmlnaHQiOjAuMCwiQm90dG9tIjowLjB9LCJQYWRkaW5nIjp7IiRpZCI6IjI5MiIsIlRvcCI6MC4wLCJMZWZ0IjowLjAsIlJpZ2h0IjowLjAsIkJvdHRvbSI6MC4wfSwiQmFja2dyb3VuZCI6eyIkaWQiOiIyOTMiLCJDb2xvciI6eyIkaWQiOiIyOTQiLCJBIjo4OSwiUiI6MCwiRyI6MCwiQiI6MH19LCJJc1Zpc2libGUiOnRydWUsIldpZHRoIjowLjAsIkhlaWdodCI6MC4wLCJCb3JkZXJTdHlsZSI6eyIkaWQiOiIyOTUiLCJMaW5lQ29sb3IiOm51bGwsIkxpbmVXZWlnaHQiOjAuMCwiTGluZVR5cGUiOjAsIlBhcmVudFN0eWxlIjpudWxsfSwiUGFyZW50U3R5bGUiOm51bGx9LCJEdXJhdGlvblN0eWxlIjp7IiRpZCI6IjI5NiIsIkZvbnRTZXR0aW5ncyI6eyIkaWQiOiIyOTciLCJGb250U2l6ZSI6MTAsIkZvbnROYW1lIjoiQ2FsaWJyaSIsIklzQm9sZCI6ZmFsc2UsIklzSXRhbGljIjpmYWxzZSwiSXNVbmRlcmxpbmVkIjpmYWxzZSwiUGFyZW50U3R5bGUiOm51bGx9LCJBdXRvU2l6ZSI6MCwiRm9yZWdyb3VuZCI6eyIkaWQiOiIyOTgiLCJDb2xvciI6eyIkaWQiOiIyOT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MDAiLCJUb3AiOjAuMCwiTGVmdCI6MC4wLCJSaWdodCI6MC4wLCJCb3R0b20iOjAuMH0sIlBhZGRpbmciOnsiJGlkIjoiMzAxIiwiVG9wIjowLjAsIkxlZnQiOjAuMCwiUmlnaHQiOjAuMCwiQm90dG9tIjowLjB9LCJCYWNrZ3JvdW5kIjp7IiRpZCI6IjMwMiIsIkNvbG9yIjp7IiRyZWYiOiIyOTQifX0sIklzVmlzaWJsZSI6dHJ1ZSwiV2lkdGgiOjAuMCwiSGVpZ2h0IjowLjAsIkJvcmRlclN0eWxlIjp7IiRpZCI6IjMwMyIsIkxpbmVDb2xvciI6bnVsbCwiTGluZVdlaWdodCI6MC4wLCJMaW5lVHlwZSI6MCwiUGFyZW50U3R5bGUiOm51bGx9LCJQYXJlbnRTdHlsZSI6bnVsbH0sIkhvcml6b250YWxDb25uZWN0b3JTdHlsZSI6eyIkaWQiOiIzMDQiLCJMaW5lQ29sb3IiOnsiJGlkIjoiMzA1IiwiJHR5cGUiOiJOTFJFLkNvbW1vbi5Eb20uU29saWRDb2xvckJydXNoLCBOTFJFLkNvbW1vbiIsIkNvbG9yIjp7IiRpZCI6IjMwNiIsIkEiOjI1NSwiUiI6MjA0LCJHIjoyMDQsIkIiOjIwNH19LCJMaW5lV2VpZ2h0IjoxLjAsIkxpbmVUeXBlIjowLCJQYXJlbnRTdHlsZSI6bnVsbH0sIlZlcnRpY2FsQ29ubmVjdG9yU3R5bGUiOnsiJGlkIjoiMzA3IiwiTGluZUNvbG9yIjp7IiRpZCI6IjMwOCIsIiR0eXBlIjoiTkxSRS5Db21tb24uRG9tLlNvbGlkQ29sb3JCcnVzaCwgTkxSRS5Db21tb24iLCJDb2xvciI6eyIkaWQiOiIzMDkiLCJBIjoyNTUsIlIiOjIwNCwiRyI6MjA0LCJCIjoyMDR9fSwiTGluZVdlaWdodCI6MC4wLCJMaW5lVHlwZSI6MCwiUGFyZW50U3R5bGUiOm51bGx9LCJNYXJnaW4iOm51bGwsIlN0YXJ0RGF0ZVBvc2l0aW9uIjo0LCJFbmREYXRlUG9zaXRpb24iOjQsIkRhdGVJc1Zpc2libGUiOnRydWUsIlRpdGxlUG9zaXRpb24iOjMsIkR1cmF0aW9uUG9zaXRpb24iOjYsIlBlcmNlbnRhZ2VDb21wbGV0ZWRQb3NpdGlvbiI6NiwiU3BhY2luZyI6MywiSXNCZWxvd1RpbWViYW5kIjp0cnVlLCJQZXJjZW50YWdlQ29tcGxldGVTaGFwZU9wYWNpdHkiOjM1LCJCYXNlbGluZVN0eWxlIjp7IiRpZCI6IjMxMCIsIlNoYXBlU3R5bGUiOnsiJGlkIjoiMzExIiwiTWFyZ2luIjp7IiRpZCI6IjMxMiIsIlRvcCI6MC4wLCJMZWZ0IjowLjAsIlJpZ2h0IjowLjAsIkJvdHRvbSI6MC4wfSwiUGFkZGluZyI6eyIkaWQiOiIzMTMiLCJUb3AiOjAuMCwiTGVmdCI6MC4wLCJSaWdodCI6MC4wLCJCb3R0b20iOjAuMH0sIkJhY2tncm91bmQiOnsiJGlkIjoiMzE0IiwiQ29sb3IiOnsiJGlkIjoiMzE1IiwiQSI6MTUzLCJSIjowLCJHIjowLCJCIjowfX0sIklzVmlzaWJsZSI6dHJ1ZSwiV2lkdGgiOjAuMCwiSGVpZ2h0IjowLjAsIkJvcmRlclN0eWxlIjp7IiRpZCI6IjMxNiIsIkxpbmVDb2xvciI6bnVsbCwiTGluZVdlaWdodCI6MC4wLCJMaW5lVHlwZSI6MCwiUGFyZW50U3R5bGUiOm51bGx9LCJQYXJlbnRTdHlsZSI6bnVsbH0sIk1hcmdpbiI6eyIkaWQiOiIzMTciLCJUb3AiOjAuMCwiTGVmdCI6MC4wLCJSaWdodCI6MC4wLCJCb3R0b20iOjAuMH0sIlBhZGRpbmciOnsiJGlkIjoiMzE4IiwiVG9wIjowLjAsIkxlZnQiOjAuMCwiUmlnaHQiOjAuMCwiQm90dG9tIjowLjB9LCJCYWNrZ3JvdW5kIjpudWxsLCJJc1Zpc2libGUiOnRydWUsIldpZHRoIjowLjAsIkhlaWdodCI6MC4wLCJCb3JkZXJTdHlsZSI6bnVsbCwiUGFyZW50U3R5bGUiOm51bGx9LCJTaGFwZVN0eWxlIjp7IiRpZCI6IjMxOSIsIk1hcmdpbiI6eyIkaWQiOiIzMjAiLCJUb3AiOjAuMCwiTGVmdCI6NC4wLCJSaWdodCI6NC4wLCJCb3R0b20iOjAuMH0sIlBhZGRpbmciOnsiJGlkIjoiMzIxIiwiVG9wIjowLjAsIkxlZnQiOjAuMCwiUmlnaHQiOjAuMCwiQm90dG9tIjowLjB9LCJCYWNrZ3JvdW5kIjp7IiRpZCI6IjMyMiIsIkNvbG9yIjp7IiRpZCI6IjMyMyIsIkEiOjI1NSwiUiI6MTYxLCJHIjoxNDksIkIiOjExNn19LCJJc1Zpc2libGUiOnRydWUsIldpZHRoIjowLjAsIkhlaWdodCI6MTAuMCwiQm9yZGVyU3R5bGUiOnsiJGlkIjoiMzI0IiwiTGluZUNvbG9yIjp7IiRpZCI6IjMyNSIsIiR0eXBlIjoiTkxSRS5Db21tb24uRG9tLlNvbGlkQ29sb3JCcnVzaCwgTkxSRS5Db21tb24iLCJDb2xvciI6eyIkaWQiOiIzMjYiLCJBIjoyNTUsIlIiOjIzNCwiRyI6MjIsIkIiOjMwfX0sIkxpbmVXZWlnaHQiOjAuMCwiTGluZVR5cGUiOjAsIlBhcmVudFN0eWxlIjpudWxsfSwiUGFyZW50U3R5bGUiOm51bGx9LCJUaXRsZVN0eWxlIjp7IiRpZCI6IjMyNyIsIkZvbnRTZXR0aW5ncyI6eyIkaWQiOiIzMjgiLCJGb250U2l6ZSI6OSwiRm9udE5hbWUiOiJDYWxpYnJpIiwiSXNCb2xkIjp0cnVlLCJJc0l0YWxpYyI6ZmFsc2UsIklzVW5kZXJsaW5lZCI6ZmFsc2UsIlBhcmVudFN0eWxlIjpudWxsfSwiQXV0b1NpemUiOjAsIkZvcmVncm91bmQiOnsiJGlkIjoiMzI5IiwiQ29sb3IiOnsiJGlkIjoiMzMwIiwiQSI6MjU1LCJSIjowLCJHIjowLCJCIjowfX0sIk1heFdpZHRoIjo5NjAuMCwiTWF4SGVpZ2h0IjoiSW5maW5pdHkiLCJTbWFydEZvcmVncm91bmRJc0FjdGl2ZSI6ZmFsc2UsIkhvcml6b250YWxBbGlnbm1lbnQiOjIsIlZlcnRpY2FsQWxpZ25tZW50IjowLCJTbWFydEZvcmVncm91bmQiOm51bGwsIkJhY2tncm91bmRGaWxsVHlwZSI6MCwiTWFyZ2luIjp7IiRpZCI6IjMzMSIsIlRvcCI6MC4wLCJMZWZ0IjowLjAsIlJpZ2h0IjowLjAsIkJvdHRvbSI6MC4wfSwiUGFkZGluZyI6eyIkaWQiOiIzMzIiLCJUb3AiOjAuMCwiTGVmdCI6MC4wLCJSaWdodCI6MC4wLCJCb3R0b20iOjAuMH0sIkJhY2tncm91bmQiOnsiJGlkIjoiMzMzIiwiQ29sb3IiOnsiJHJlZiI6IjI5NCJ9fSwiSXNWaXNpYmxlIjp0cnVlLCJXaWR0aCI6MC4wLCJIZWlnaHQiOjAuMCwiQm9yZGVyU3R5bGUiOnsiJGlkIjoiMzM0IiwiTGluZUNvbG9yIjpudWxsLCJMaW5lV2VpZ2h0IjowLjAsIkxpbmVUeXBlIjowLCJQYXJlbnRTdHlsZSI6bnVsbH0sIlBhcmVudFN0eWxlIjpudWxsfSwiRGF0ZVN0eWxlIjp7IiRpZCI6IjMzNSIsIkZvbnRTZXR0aW5ncyI6eyIkaWQiOiIzMzYiLCJGb250U2l6ZSI6OSwiRm9udE5hbWUiOiJDYWxpYnJpIiwiSXNCb2xkIjpmYWxzZSwiSXNJdGFsaWMiOmZhbHNlLCJJc1VuZGVybGluZWQiOmZhbHNlLCJQYXJlbnRTdHlsZSI6bnVsbH0sIkF1dG9TaXplIjowLCJGb3JlZ3JvdW5kIjp7IiRpZCI6IjMzNyIsIkNvbG9yIjp7IiRpZCI6IjMzOCIsIkEiOjI1NSwiUiI6NzgsIkciOjEwMywiQiI6MjAwfX0sIk1heFdpZHRoIjoyMDAuMCwiTWF4SGVpZ2h0IjoiSW5maW5pdHkiLCJTbWFydEZvcmVncm91bmRJc0FjdGl2ZSI6ZmFsc2UsIkhvcml6b250YWxBbGlnbm1lbnQiOjAsIlZlcnRpY2FsQWxpZ25tZW50IjowLCJTbWFydEZvcmVncm91bmQiOm51bGwsIkJhY2tncm91bmRGaWxsVHlwZSI6MCwiTWFyZ2luIjp7IiRpZCI6IjMzOSIsIlRvcCI6MC4wLCJMZWZ0IjowLjAsIlJpZ2h0IjowLjAsIkJvdHRvbSI6MC4wfSwiUGFkZGluZyI6eyIkaWQiOiIzNDAiLCJUb3AiOjAuMCwiTGVmdCI6MC4wLCJSaWdodCI6MC4wLCJCb3R0b20iOjAuMH0sIkJhY2tncm91bmQiOnsiJGlkIjoiMzQxIiwiQ29sb3IiOnsiJHJlZiI6IjI5NCJ9fSwiSXNWaXNpYmxlIjp0cnVlLCJXaWR0aCI6MC4wLCJIZWlnaHQiOjAuMCwiQm9yZGVyU3R5bGUiOnsiJGlkIjoiMzQyIiwiTGluZUNvbG9yIjpudWxsLCJMaW5lV2VpZ2h0IjowLjAsIkxpbmVUeXBlIjowLCJQYXJlbnRTdHlsZSI6bnVsbH0sIlBhcmVudFN0eWxlIjpudWxsfSwiRGF0ZUZvcm1hdCI6eyIkaWQiOiIzNDM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DQiLCJGb3JtYXQiOjAsIklzVmlzaWJsZSI6ZmFsc2UsIkxhc3RLbm93blZpc2liaWxpdHlTdGF0ZSI6ZmFsc2V9LCJJc1Zpc2libGUiOnRydWUsIlBhcmVudFN0eWxlIjpudWxsLCJfZXhwbGljaXRseVNldCI6eyIkaWQiOiIzNDUiLCJTaGFwZVN0eWxlIjpmYWxzZSwiVGl0bGVTdHlsZSI6ZmFsc2UsIkRhdGVTdHlsZSI6ZmFsc2UsIkhvcml6b250YWxDb25uZWN0b3JTdHlsZSI6ZmFsc2UsIlZlcnRpY2FsQ29ubmVjdG9yU3R5bGUiOmZhbHNlLCJQZXJjZW50YWdlQ29tcGxldGVTaGFwZU9wYWNpdHkiOmZhbHNlLCJEYXRlRm9ybWF0IjpmYWxzZSwiSXNWaXNpYmxlIjpmYWxzZSwiU2hhcGUiOmZhbHNlLCJTaGFwZVRoaWNrbmVzcyI6ZmFsc2UsIk1hcmdpbiI6ZmFsc2UsIlN0YXJ0RGF0ZVBvc2l0aW9uIjpmYWxzZSwiRW5kRGF0ZVBvc2l0aW9uIjpmYWxzZSwiVGl0bGVQb3NpdGlvbiI6ZmFsc2UsIkR1cmF0aW9uUG9zaXRpb24iOmZhbHNlLCJQZXJjZW50YWdlQ29tcGxldGVkUG9zaXRpb24iOmZhbHNlLCJTcGFjaW5nIjpmYWxzZSwiSXNCZWxvd1RpbWViYW5kIjpmYWxzZSwiRHVyYXRpb25Gb3JtYXQiOmZhbHNlLCJXZWVrTnVtYmVyaW5nIjpmYWxzZX19LCJEZWZhdWx0U3dpbWxhbmVNb3RTdHlsZSI6eyIkaWQiOiIzNDYiLCJTaGFwZSI6MCwiQ29ubmVjdG9yTWFyZ2luIjp7IiRpZCI6IjM0NyIsIlRvcCI6MC4wLCJMZWZ0IjoyLjAsIlJpZ2h0IjoyLjAsIkJvdHRvbSI6MC4wfSwiQ29ubmVjdG9yU3R5bGUiOnsiJGlkIjoiMzQ4IiwiTGluZUNvbG9yIjp7IiRpZCI6IjM0OSIsIiR0eXBlIjoiTkxSRS5Db21tb24uRG9tLlNvbGlkQ29sb3JCcnVzaCwgTkxSRS5Db21tb24iLCJDb2xvciI6eyIkaWQiOiIzNTAiLCJBIjoxMjcsIlIiOjY4LCJHIjoxMTQsIkIiOjE5Nn19LCJMaW5lV2VpZ2h0IjoxLjAsIkxpbmVUeXBlIjowLCJQYXJlbnRTdHlsZSI6bnVsbH0sIklzQmVsb3dUaW1lYmFuZCI6ZmFsc2UsIlBvc2l0aW9uT25UYXNrIjoxLCJIaWRlRGF0ZSI6ZmFsc2UsIlNoYXBlU2l6ZSI6MSwiU3BhY2luZyI6MS4wLCJQYWRkaW5nIjp7IiRpZCI6IjM1MSIsIlRvcCI6Ny4wLCJMZWZ0IjozLjAsIlJpZ2h0IjowLjAsIkJvdHRvbSI6Mi4wfSwiU2hhcGVTdHlsZSI6eyIkaWQiOiIzNTIiLCJNYXJnaW4iOnsiJGlkIjoiMzUzIiwiVG9wIjowLjAsIkxlZnQiOjAuMCwiUmlnaHQiOjAuMCwiQm90dG9tIjowLjB9LCJQYWRkaW5nIjp7IiRpZCI6IjM1NCIsIlRvcCI6MC4wLCJMZWZ0IjowLjAsIlJpZ2h0IjowLjAsIkJvdHRvbSI6MC4wfSwiQmFja2dyb3VuZCI6eyIkaWQiOiIzNTUiLCJDb2xvciI6eyIkaWQiOiIzNTYiLCJBIjoyNTUsIlIiOjE2MSwiRyI6MTQ5LCJCIjoxMTZ9fSwiSXNWaXNpYmxlIjp0cnVlLCJXaWR0aCI6MTguMCwiSGVpZ2h0IjoyMC4wLCJCb3JkZXJTdHlsZSI6eyIkaWQiOiIzNTciLCJMaW5lQ29sb3IiOnsiJGlkIjoiMzU4IiwiJHR5cGUiOiJOTFJFLkNvbW1vbi5Eb20uU29saWRDb2xvckJydXNoLCBOTFJFLkNvbW1vbiIsIkNvbG9yIjp7IiRpZCI6IjM1OSIsIkEiOjI1NSwiUiI6MjM0LCJHIjoyMiwiQiI6MzB9fSwiTGluZVdlaWdodCI6MC4wLCJMaW5lVHlwZSI6MCwiUGFyZW50U3R5bGUiOm51bGx9LCJQYXJlbnRTdHlsZSI6bnVsbH0sIlRpdGxlU3R5bGUiOnsiJGlkIjoiMzYwIiwiRm9udFNldHRpbmdzIjp7IiRpZCI6IjM2MSIsIkZvbnRTaXplIjoxMCwiRm9udE5hbWUiOiJTZWdvZSBVSSIsIklzQm9sZCI6dHJ1ZSwiSXNJdGFsaWMiOmZhbHNlLCJJc1VuZGVybGluZWQiOmZhbHNlLCJQYXJlbnRTdHlsZSI6bnVsbH0sIkF1dG9TaXplIjowLCJGb3JlZ3JvdW5kIjp7IiRpZCI6IjM2MiIsIkNvbG9yIjp7IiRpZCI6IjM2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NjQiLCJUb3AiOjAuMCwiTGVmdCI6MC4wLCJSaWdodCI6MC4wLCJCb3R0b20iOjAuMH0sIlBhZGRpbmciOnsiJGlkIjoiMzY1IiwiVG9wIjowLjAsIkxlZnQiOjAuMCwiUmlnaHQiOjAuMCwiQm90dG9tIjowLjB9LCJCYWNrZ3JvdW5kIjp7IiRpZCI6IjM2NiIsIkNvbG9yIjp7IiRpZCI6IjM2NyIsIkEiOjg5LCJSIjowLCJHIjowLCJCIjowfX0sIklzVmlzaWJsZSI6dHJ1ZSwiV2lkdGgiOjAuMCwiSGVpZ2h0IjowLjAsIkJvcmRlclN0eWxlIjp7IiRpZCI6IjM2OCIsIkxpbmVDb2xvciI6bnVsbCwiTGluZVdlaWdodCI6MC4wLCJMaW5lVHlwZSI6MCwiUGFyZW50U3R5bGUiOm51bGx9LCJQYXJlbnRTdHlsZSI6bnVsbH0sIkRhdGVTdHlsZSI6eyIkaWQiOiIzNjkiLCJGb250U2V0dGluZ3MiOnsiJGlkIjoiMzcwIiwiRm9udFNpemUiOjgsIkZvbnROYW1lIjoiU2Vnb2UgVUkiLCJJc0JvbGQiOmZhbHNlLCJJc0l0YWxpYyI6ZmFsc2UsIklzVW5kZXJsaW5lZCI6ZmFsc2UsIlBhcmVudFN0eWxlIjpudWxsfSwiQXV0b1NpemUiOjAsIkZvcmVncm91bmQiOnsiJGlkIjoiMzcxIiwiQ29sb3IiOnsiJGlkIjoiMzcy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zNzMiLCJUb3AiOjAuMCwiTGVmdCI6MC4wLCJSaWdodCI6MC4wLCJCb3R0b20iOjAuMH0sIlBhZGRpbmciOnsiJGlkIjoiMzc0IiwiVG9wIjowLjAsIkxlZnQiOjAuMCwiUmlnaHQiOjAuMCwiQm90dG9tIjowLjB9LCJCYWNrZ3JvdW5kIjp7IiRpZCI6IjM3NSIsIkNvbG9yIjp7IiRyZWYiOiIzNjcifX0sIklzVmlzaWJsZSI6dHJ1ZSwiV2lkdGgiOjAuMCwiSGVpZ2h0IjowLjAsIkJvcmRlclN0eWxlIjp7IiRpZCI6IjM3NiIsIkxpbmVDb2xvciI6bnVsbCwiTGluZVdlaWdodCI6MC4wLCJMaW5lVHlwZSI6MCwiUGFyZW50U3R5bGUiOm51bGx9LCJQYXJlbnRTdHlsZSI6bnVsbH0sIkRhdGVGb3JtYXQiOnsiJGlkIjoiMzc3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M3OCIsIkRhdGVQYXJ0SXNWaXNpYmxlIjp0cnVlLCJUaW1lUGFydElzVmlzaWJsZSI6ZmFsc2V9fSwiV2Vla051bWJlcmluZyI6eyIkaWQiOiIzNzkiLCJGb3JtYXQiOjAsIklzVmlzaWJsZSI6ZmFsc2UsIkxhc3RLbm93blZpc2liaWxpdHlTdGF0ZSI6ZmFsc2V9LCJJc1Zpc2libGUiOnRydWUsIlBhcmVudFN0eWxlIjpudWxsfSwiRGVmYXVsdFN3aW1sYW5lTWlsZXN0b25lU3R5bGUiOnsiJGlkIjoiMzgwIiwiVGl0bGVQb3NpdGlvbiI6IlJpZ2h0IiwiRGF0ZVBvc2l0aW9uIjoiUmlnaHQiLCJTaGFwZVR5cGUiOjgsIlNoYXBlU2l6ZSI6MCwiU3BhY2luZyI6NSwiU2hhcGVTdHlsZSI6eyIkaWQiOiIzODEiLCJNYXJnaW4iOnsiJGlkIjoiMzgyIiwiVG9wIjowLjAsIkxlZnQiOjAuMCwiUmlnaHQiOjAuMCwiQm90dG9tIjowLjB9LCJQYWRkaW5nIjp7IiRpZCI6IjM4MyIsIlRvcCI6MC4wLCJMZWZ0IjowLjAsIlJpZ2h0IjowLjAsIkJvdHRvbSI6MC4wfSwiQmFja2dyb3VuZCI6eyIkaWQiOiIzODQiLCJDb2xvciI6eyIkaWQiOiIzODUiLCJBIjoyNTUsIlIiOjE2MSwiRyI6MTQ5LCJCIjoxMTZ9fSwiSXNWaXNpYmxlIjp0cnVlLCJXaWR0aCI6MTIuMCwiSGVpZ2h0IjoxNC4wLCJCb3JkZXJTdHlsZSI6eyIkaWQiOiIzODYiLCJMaW5lQ29sb3IiOnsiJGlkIjoiMzg3IiwiJHR5cGUiOiJOTFJFLkNvbW1vbi5Eb20uU29saWRDb2xvckJydXNoLCBOTFJFLkNvbW1vbiIsIkNvbG9yIjp7IiRpZCI6IjM4OCIsIkEiOjI1NSwiUiI6MjM0LCJHIjoyMiwiQiI6MzB9fSwiTGluZVdlaWdodCI6MC4wLCJMaW5lVHlwZSI6MCwiUGFyZW50U3R5bGUiOm51bGx9LCJQYXJlbnRTdHlsZSI6bnVsbH0sIlRpdGxlU3R5bGUiOnsiJGlkIjoiMzg5IiwiRm9udFNldHRpbmdzIjp7IiRpZCI6IjM5MCIsIkZvbnRTaXplIjo5LCJGb250TmFtZSI6IlNlZ29lIFVJIiwiSXNCb2xkIjp0cnVlLCJJc0l0YWxpYyI6ZmFsc2UsIklzVW5kZXJsaW5lZCI6ZmFsc2UsIlBhcmVudFN0eWxlIjpudWxsfSwiQXV0b1NpemUiOjAsIkZvcmVncm91bmQiOnsiJGlkIjoiMzkxIiwiQ29sb3IiOnsiJGlkIjoiMzkyIiwiQSI6MjU1LCJSIjoxMjQsIkciOjExMywiQiI6ODR9fSwiTWF4V2lkdGgiOjIwMC4wLCJNYXhIZWlnaHQiOiJJbmZpbml0eSIsIlNtYXJ0Rm9yZWdyb3VuZElzQWN0aXZlIjpmYWxzZSwiSG9yaXpvbnRhbEFsaWdubWVudCI6MCwiVmVydGljYWxBbGlnbm1lbnQiOjAsIlNtYXJ0Rm9yZWdyb3VuZCI6bnVsbCwiQmFja2dyb3VuZEZpbGxUeXBlIjowLCJNYXJnaW4iOnsiJGlkIjoiMzkzIiwiVG9wIjowLjAsIkxlZnQiOjAuMCwiUmlnaHQiOjAuMCwiQm90dG9tIjowLjB9LCJQYWRkaW5nIjp7IiRpZCI6IjM5NCIsIlRvcCI6MC4wLCJMZWZ0IjowLjAsIlJpZ2h0IjowLjAsIkJvdHRvbSI6MC4wfSwiQmFja2dyb3VuZCI6eyIkaWQiOiIzOTUiLCJDb2xvciI6eyIkaWQiOiIzOTYiLCJBIjowLCJSIjoyNTUsIkciOjI1NSwiQiI6MjU1fX0sIklzVmlzaWJsZSI6dHJ1ZSwiV2lkdGgiOjAuMCwiSGVpZ2h0IjowLjAsIkJvcmRlclN0eWxlIjp7IiRpZCI6IjM5NyIsIkxpbmVDb2xvciI6bnVsbCwiTGluZVdlaWdodCI6MC4wLCJMaW5lVHlwZSI6MCwiUGFyZW50U3R5bGUiOm51bGx9LCJQYXJlbnRTdHlsZSI6bnVsbH0sIkRhdGVTdHlsZSI6eyIkaWQiOiIzOTgiLCJGb250U2V0dGluZ3MiOnsiJGlkIjoiMzk5IiwiRm9udFNpemUiOjgsIkZvbnROYW1lIjoiU2Vnb2UgVUkiLCJJc0JvbGQiOmZhbHNlLCJJc0l0YWxpYyI6ZmFsc2UsIklzVW5kZXJsaW5lZCI6ZmFsc2UsIlBhcmVudFN0eWxlIjpudWxsfSwiQXV0b1NpemUiOjAsIkZvcmVncm91bmQiOnsiJGlkIjoiNDAwIiwiQ29sb3IiOnsiJGlkIjoiNDAx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0MDIiLCJUb3AiOjAuMCwiTGVmdCI6MC4wLCJSaWdodCI6MC4wLCJCb3R0b20iOjAuMH0sIlBhZGRpbmciOnsiJGlkIjoiNDAzIiwiVG9wIjowLjAsIkxlZnQiOjAuMCwiUmlnaHQiOjAuMCwiQm90dG9tIjowLjB9LCJCYWNrZ3JvdW5kIjp7IiRpZCI6IjQwNCIsIkNvbG9yIjp7IiRpZCI6IjQwNSIsIkEiOjAsIlIiOjI1NSwiRyI6MjU1LCJCIjoyNTV9fSwiSXNWaXNpYmxlIjp0cnVlLCJXaWR0aCI6MC4wLCJIZWlnaHQiOjAuMCwiQm9yZGVyU3R5bGUiOnsiJGlkIjoiNDA2IiwiTGluZUNvbG9yIjpudWxsLCJMaW5lV2VpZ2h0IjowLjAsIkxpbmVUeXBlIjowLCJQYXJlbnRTdHlsZSI6bnVsbH0sIlBhcmVudFN0eWxlIjpudWxsfSwiRGF0ZUZvcm1hdCI6eyIkaWQiOiI0MDciLCJGb3JtYXRTdHJpbmciOiJkZGQgTU1NIGQiLCJTZXBhcmF0b3IiOiIvIiwiVXNlSW50ZXJuYXRpb25hbERhdGVGb3JtYXQiOmZhbHNlLCJEYXRlSXNWaXNpYmxlIjp0cnVlLCJUaW1lSXNWaXNpYmxlIjpmYWxzZSwiSG91ckRpZ2l0cyI6MSwiQW1QbURlc2lnbmF0b3IiOjIsIlRyaW0wME1pbnV0ZXMiOmZhbHNlLCJMYXN0S25vd25WaXNpYmlsaXR5U3RhdGUiOnsiJGlkIjoiNDA4IiwiRGF0ZVBhcnRJc1Zpc2libGUiOnRydWUsIlRpbWVQYXJ0SXNWaXNpYmxlIjpmYWxzZX19LCJXZWVrTnVtYmVyaW5nIjp7IiRpZCI6IjQwOSIsIkZvcm1hdCI6MCwiSXNWaXNpYmxlIjpmYWxzZSwiTGFzdEtub3duVmlzaWJpbGl0eVN0YXRlIjpmYWxzZX0sIklzVmlzaWJsZSI6dHJ1ZSwiUGFyZW50U3R5bGUiOm51bGx9LCJEZWZhdWx0U3dpbWxhbmVBY3Rpdml0eVN0eWxlIjp7IiRpZCI6IjQxMCIsIkhlYWRlclN0eWxlIjp7IiRpZCI6IjQxMSIsIlRleHRTdHlsZSI6eyIkaWQiOiI0MTIiLCJGb250U2V0dGluZ3MiOnsiJGlkIjoiNDEzIiwiRm9udFNpemUiOjExLCJGb250TmFtZSI6IkNhbGlicmkiLCJJc0JvbGQiOmZhbHNlLCJJc0l0YWxpYyI6ZmFsc2UsIklzVW5kZXJsaW5lZCI6ZmFsc2UsIlBhcmVudFN0eWxlIjpudWxsfSwiQXV0b1NpemUiOjIsIkZvcmVncm91bmQiOnsiJGlkIjoiNDE0IiwiQ29sb3IiOnsiJGlkIjoiNDE1IiwiQSI6MjU1LCJSIjowLCJHIjowLCJCIjowfX0sIk1heFdpZHRoIjowLjAsIk1heEhlaWdodCI6MC4wLCJTbWFydEZvcmVncm91bmRJc0FjdGl2ZSI6ZmFsc2UsIkhvcml6b250YWxBbGlnbm1lbnQiOjAsIlZlcnRpY2FsQWxpZ25tZW50IjowLCJTbWFydEZvcmVncm91bmQiOm51bGwsIkJhY2tncm91bmRGaWxsVHlwZSI6MCwiTWFyZ2luIjp7IiRpZCI6IjQxNiIsIlRvcCI6MC4wLCJMZWZ0IjowLjAsIlJpZ2h0IjowLjAsIkJvdHRvbSI6MC4wfSwiUGFkZGluZyI6eyIkaWQiOiI0MTciLCJUb3AiOjAuMCwiTGVmdCI6MC4wLCJSaWdodCI6MC4wLCJCb3R0b20iOjAuMH0sIkJhY2tncm91bmQiOm51bGwsIklzVmlzaWJsZSI6dHJ1ZSwiV2lkdGgiOjAuMCwiSGVpZ2h0IjowLjAsIkJvcmRlclN0eWxlIjpudWxsLCJQYXJlbnRTdHlsZSI6bnVsbH0sIlJlY3RhbmdsZVN0eWxlIjp7IiRpZCI6IjQxOCIsIk1hcmdpbiI6eyIkaWQiOiI0MTkiLCJUb3AiOjAuMCwiTGVmdCI6MC4wLCJSaWdodCI6MC4wLCJCb3R0b20iOjAuMH0sIlBhZGRpbmciOnsiJGlkIjoiNDIwIiwiVG9wIjowLjAsIkxlZnQiOjAuMCwiUmlnaHQiOjAuMCwiQm90dG9tIjowLjB9LCJCYWNrZ3JvdW5kIjp7IiRpZCI6IjQyMSIsIkNvbG9yIjp7IiRpZCI6IjQyMiIsIkEiOjYzLCJSIjoxNjEsIkciOjE0OSwiQiI6MTE2fX0sIklzVmlzaWJsZSI6dHJ1ZSwiV2lkdGgiOjAuMCwiSGVpZ2h0IjowLjAsIkJvcmRlclN0eWxlIjp7IiRpZCI6IjQyMyIsIkxpbmVDb2xvciI6eyIkaWQiOiI0MjQiLCIkdHlwZSI6Ik5MUkUuQ29tbW9uLkRvbS5Tb2xpZENvbG9yQnJ1c2gsIE5MUkUuQ29tbW9uIiwiQ29sb3IiOnsiJGlkIjoiNDI1IiwiQSI6MjU1LCJSIjoyNTUsIkciOjAsIkIiOjB9fSwiTGluZVdlaWdodCI6MC4wLCJMaW5lVHlwZSI6MCwiUGFyZW50U3R5bGUiOm51bGx9LCJQYXJlbnRTdHlsZSI6bnVsbH0sIk1hcmdpbiI6eyIkaWQiOiI0MjYiLCJUb3AiOjAuMCwiTGVmdCI6MC4wLCJSaWdodCI6MC4wLCJCb3R0b20iOjAuMH0sIlBhZGRpbmciOnsiJGlkIjoiNDI3IiwiVG9wIjowLjAsIkxlZnQiOjAuMCwiUmlnaHQiOjAuMCwiQm90dG9tIjowLjB9LCJCYWNrZ3JvdW5kIjpudWxsLCJJc1Zpc2libGUiOnRydWUsIldpZHRoIjowLjAsIkhlaWdodCI6MC4wLCJCb3JkZXJTdHlsZSI6bnVsbCwiUGFyZW50U3R5bGUiOm51bGx9LCJCYWNrZ3JvdW5kU3R5bGUiOnsiJGlkIjoiNDI4IiwiTWFyZ2luIjp7IiRpZCI6IjQyOSIsIlRvcCI6MC4wLCJMZWZ0IjowLjAsIlJpZ2h0IjowLjAsIkJvdHRvbSI6MC4wfSwiUGFkZGluZyI6eyIkaWQiOiI0MzAiLCJUb3AiOjAuMCwiTGVmdCI6MC4wLCJSaWdodCI6MC4wLCJCb3R0b20iOjAuMH0sIkJhY2tncm91bmQiOnsiJGlkIjoiNDMxIiwiQ29sb3IiOnsiJGlkIjoiNDMyIiwiQSI6NTEsIlIiOjE2MSwiRyI6MTQ5LCJCIjoxMTZ9fSwiSXNWaXNpYmxlIjp0cnVlLCJXaWR0aCI6MC4wLCJIZWlnaHQiOjAuMCwiQm9yZGVyU3R5bGUiOnsiJGlkIjoiNDMzIiwiTGluZUNvbG9yIjp7IiRpZCI6IjQzNCIsIiR0eXBlIjoiTkxSRS5Db21tb24uRG9tLlNvbGlkQ29sb3JCcnVzaCwgTkxSRS5Db21tb24iLCJDb2xvciI6eyIkaWQiOiI0MzUiLCJBIjoyNTUsIlIiOjIzNCwiRyI6MjIsIkIiOjMwfX0sIkxpbmVXZWlnaHQiOjAuMCwiTGluZVR5cGUiOjAsIlBhcmVudFN0eWxlIjpudWxsfSwiUGFyZW50U3R5bGUiOm51bGx9LCJNYXJnaW4iOnsiJGlkIjoiNDM2IiwiVG9wIjowLjAsIkxlZnQiOjAuMCwiUmlnaHQiOjAuMCwiQm90dG9tIjowLjB9LCJQYWRkaW5nIjp7IiRpZCI6IjQzNyIsIlRvcCI6MC4wLCJMZWZ0IjowLjAsIlJpZ2h0IjowLjAsIkJvdHRvbSI6MC4wfSwiSXNWaXNpYmxlIjp0cnVlLCJXaWR0aCI6MC4wLCJIZWlnaHQiOjAuMCwiQm9yZGVyU3R5bGUiOnsiJGlkIjoiNDM4IiwiTGluZUNvbG9yIjpudWxsLCJMaW5lV2VpZ2h0IjowLjAsIkxpbmVUeXBlIjowLCJQYXJlbnRTdHlsZSI6bnVsbH0sIlBhcmVudFN0eWxlIjpudWxsfSwiTWFyZ2luIjp7IiRpZCI6IjQzOSIsIlRvcCI6MC4wLCJMZWZ0IjowLjAsIlJpZ2h0IjowLjAsIkJvdHRvbSI6MC4wfSwiUGFkZGluZyI6eyIkaWQiOiI0NDAiLCJUb3AiOjAuMCwiTGVmdCI6MC4wLCJSaWdodCI6MC4wLCJCb3R0b20iOjAuMH0sIklzVmlzaWJsZSI6dHJ1ZSwiV2lkdGgiOjAuMCwiSGVpZ2h0IjowLjAsIkJvcmRlclN0eWxlIjp7IiRpZCI6IjQ0MSIsIkxpbmVDb2xvciI6bnVsbCwiTGluZVdlaWdodCI6MC4wLCJMaW5lVHlwZSI6MCwiUGFyZW50U3R5bGUiOm51bGx9LCJQYXJlbnRTdHlsZSI6bnVsbH19LHsiJGlkIjoiNDQyIiwiX2FjdGl2aXRpZXMiOlt7IiRpZCI6IjQ0MyIsIl9yb3dzIjpbeyIkaWQiOiI0NDQiLCJfdGFza3MiOltdLCJfbWlsZXN0b25lcyI6W3siJGlkIjoiNDQ1IiwiSWQiOiI5OGQzYTVjYS1lYmNiLTRlMGUtOTViMC0xMmUxZDI5NmQ0OGUiLCJJbmRleCI6NywiR3JvdXBJZCI6bnVsbCwiVGl0bGUiOiJQdXJjaGFzZSBCZXZlcmFnZXMiLCJEYXRlVGltZSI6IjIwMjUtMTEtMTNUMjM6NTk6MDAiLCJQZXJjZW50YWdlQ29tcGxldGUiOjAuMCwiTm90ZSI6bnVsbCwiU3R5bGUiOnsiJGlkIjoiNDQ2IiwiVGl0bGVQb3NpdGlvbiI6IlJpZ2h0IiwiRGF0ZVBvc2l0aW9uIjoiUmlnaHQiLCJTaGFwZVR5cGUiOjQsIlNoYXBlU2l6ZSI6MCwiU3BhY2luZyI6NSwiU2hhcGVTdHlsZSI6eyIkaWQiOiI0NDciLCJNYXJnaW4iOnsiJGlkIjoiNDQ4IiwiVG9wIjowLjAsIkxlZnQiOjAuMCwiUmlnaHQiOjAuMCwiQm90dG9tIjowLjB9LCJQYWRkaW5nIjp7IiRpZCI6IjQ0OSIsIlRvcCI6MC4wLCJMZWZ0IjowLjAsIlJpZ2h0IjowLjAsIkJvdHRvbSI6MC4wfSwiQmFja2dyb3VuZCI6eyIkaWQiOiI0NTAiLCJDb2xvciI6eyIkaWQiOiI0NTEiLCJBIjoyNTUsIlIiOjE2NSwiRyI6MTAwLCJCIjo3OH19LCJJc1Zpc2libGUiOnRydWUsIldpZHRoIjoxMi4wLCJIZWlnaHQiOjE0LjAsIkJvcmRlclN0eWxlIjp7IiRpZCI6IjQ1MiIsIkxpbmVDb2xvciI6eyIkaWQiOiI0NTMiLCIkdHlwZSI6Ik5MUkUuQ29tbW9uLkRvbS5Tb2xpZENvbG9yQnJ1c2gsIE5MUkUuQ29tbW9uIiwiQ29sb3IiOnsiJGlkIjoiNDU0IiwiQSI6MjU1LCJSIjoyNTUsIkciOjAsIkIiOjB9fSwiTGluZVdlaWdodCI6MC4wLCJMaW5lVHlwZSI6MCwiUGFyZW50U3R5bGUiOm51bGx9LCJQYXJlbnRTdHlsZSI6bnVsbH0sIlRpdGxlU3R5bGUiOnsiJGlkIjoiNDU1IiwiRm9udFNldHRpbmdzIjp7IiRpZCI6IjQ1NiIsIkZvbnRTaXplIjo5LCJGb250TmFtZSI6IlNlZ29lIFVJIiwiSXNCb2xkIjp0cnVlLCJJc0l0YWxpYyI6ZmFsc2UsIklzVW5kZXJsaW5lZCI6ZmFsc2UsIlBhcmVudFN0eWxlIjpudWxsfSwiQXV0b1NpemUiOjAsIkZvcmVncm91bmQiOnsiJGlkIjoiNDU3IiwiQ29sb3IiOnsiJGlkIjoiNDU4IiwiQSI6MjU1LCJSIjoxMjQsIkciOjc1LCJCIjo1OX19LCJNYXhXaWR0aCI6MjAwLjAsIk1heEhlaWdodCI6IkluZmluaXR5IiwiU21hcnRGb3JlZ3JvdW5kSXNBY3RpdmUiOmZhbHNlLCJIb3Jpem9udGFsQWxpZ25tZW50IjowLCJWZXJ0aWNhbEFsaWdubWVudCI6MCwiU21hcnRGb3JlZ3JvdW5kIjpudWxsLCJCYWNrZ3JvdW5kRmlsbFR5cGUiOjAsIk1hcmdpbiI6eyIkaWQiOiI0NTkiLCJUb3AiOjAuMCwiTGVmdCI6MC4wLCJSaWdodCI6MC4wLCJCb3R0b20iOjAuMH0sIlBhZGRpbmciOnsiJGlkIjoiNDYwIiwiVG9wIjowLjAsIkxlZnQiOjAuMCwiUmlnaHQiOjAuMCwiQm90dG9tIjowLjB9LCJCYWNrZ3JvdW5kIjp7IiRpZCI6IjQ2MSIsIkNvbG9yIjp7IiRpZCI6IjQ2MiIsIkEiOjAsIlIiOjI1NSwiRyI6MjU1LCJCIjoyNTV9fSwiSXNWaXNpYmxlIjp0cnVlLCJXaWR0aCI6MC4wLCJIZWlnaHQiOjAuMCwiQm9yZGVyU3R5bGUiOnsiJGlkIjoiNDYzIiwiTGluZUNvbG9yIjpudWxsLCJMaW5lV2VpZ2h0IjowLjAsIkxpbmVUeXBlIjowLCJQYXJlbnRTdHlsZSI6bnVsbH0sIlBhcmVudFN0eWxlIjpudWxsfSwiRGF0ZVN0eWxlIjp7IiRpZCI6IjQ2NCIsIkZvbnRTZXR0aW5ncyI6eyIkaWQiOiI0NjUiLCJGb250U2l6ZSI6OCwiRm9udE5hbWUiOiJTZWdvZSBVSSIsIklzQm9sZCI6ZmFsc2UsIklzSXRhbGljIjpmYWxzZSwiSXNVbmRlcmxpbmVkIjpmYWxzZSwiUGFyZW50U3R5bGUiOm51bGx9LCJBdXRvU2l6ZSI6MCwiRm9yZWdyb3VuZCI6eyIkaWQiOiI0NjYiLCJDb2xvciI6eyIkaWQiOiI0Njc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Q2OCIsIlRvcCI6MC4wLCJMZWZ0IjowLjAsIlJpZ2h0IjowLjAsIkJvdHRvbSI6MC4wfSwiUGFkZGluZyI6eyIkaWQiOiI0NjkiLCJUb3AiOjAuMCwiTGVmdCI6MC4wLCJSaWdodCI6MC4wLCJCb3R0b20iOjAuMH0sIkJhY2tncm91bmQiOnsiJGlkIjoiNDcwIiwiQ29sb3IiOnsiJGlkIjoiNDcxIiwiQSI6MCwiUiI6MjU1LCJHIjoyNTUsIkIiOjI1NX19LCJJc1Zpc2libGUiOnRydWUsIldpZHRoIjowLjAsIkhlaWdodCI6MC4wLCJCb3JkZXJTdHlsZSI6eyIkaWQiOiI0NzIiLCJMaW5lQ29sb3IiOm51bGwsIkxpbmVXZWlnaHQiOjAuMCwiTGluZVR5cGUiOjAsIlBhcmVudFN0eWxlIjpudWxsfSwiUGFyZW50U3R5bGUiOm51bGx9LCJEYXRlRm9ybWF0Ijp7IiRpZCI6IjQ3MyIsIkZvcm1hdFN0cmluZyI6ImRkZCBNTU0gZCIsIlNlcGFyYXRvciI6Ii8iLCJVc2VJbnRlcm5hdGlvbmFsRGF0ZUZvcm1hdCI6ZmFsc2UsIkRhdGVJc1Zpc2libGUiOnRydWUsIlRpbWVJc1Zpc2libGUiOmZhbHNlLCJIb3VyRGlnaXRzIjoxLCJBbVBtRGVzaWduYXRvciI6MiwiVHJpbTAwTWludXRlcyI6ZmFsc2UsIkxhc3RLbm93blZpc2liaWxpdHlTdGF0ZSI6eyIkaWQiOiI0NzQiLCJEYXRlUGFydElzVmlzaWJsZSI6dHJ1ZSwiVGltZVBhcnRJc1Zpc2libGUiOmZhbHNlfX0sIldlZWtOdW1iZXJpbmciOnsiJGlkIjoiNDc1IiwiRm9ybWF0IjowLCJJc1Zpc2libGUiOmZhbHNlLCJMYXN0S25vd25WaXNpYmlsaXR5U3RhdGUiOmZhbHNlfSwiSXNWaXNpYmxlIjp0cnVlLCJQYXJlbnRTdHlsZSI6bnVsbH0sIkh5cGVybGluayI6bnVsbCwiQmFzZWxpbmVEYXRhIjp7IiRpZCI6IjQ3NiIsIkRhdGUiOiIyMDI1LTExLTA2VDIzOjU5OjAwIn0sIkltcG9ydElkIjoiOCJ9LHsiJGlkIjoiNDc3IiwiSWQiOiJmNTVjM2FhZi1mOTg5LTRkZjAtOTg5Yy1hNTJhMDRjNTUzNjkiLCJJbmRleCI6OCwiR3JvdXBJZCI6bnVsbCwiVGl0bGUiOiJCdXkgSGFyZHkgVmVnZXRhYmxlcyAiLCJEYXRlVGltZSI6IjIwMjUtMTEtMjJUMjM6NTk6MDAiLCJQZXJjZW50YWdlQ29tcGxldGUiOjAuMCwiTm90ZSI6bnVsbCwiU3R5bGUiOnsiJGlkIjoiNDc4IiwiVGl0bGVQb3NpdGlvbiI6IlJpZ2h0IiwiRGF0ZVBvc2l0aW9uIjoiUmlnaHQiLCJTaGFwZVR5cGUiOjQsIlNoYXBlU2l6ZSI6MCwiU3BhY2luZyI6NSwiU2hhcGVTdHlsZSI6eyIkaWQiOiI0NzkiLCJNYXJnaW4iOnsiJGlkIjoiNDgwIiwiVG9wIjowLjAsIkxlZnQiOjAuMCwiUmlnaHQiOjAuMCwiQm90dG9tIjowLjB9LCJQYWRkaW5nIjp7IiRpZCI6IjQ4MSIsIlRvcCI6MC4wLCJMZWZ0IjowLjAsIlJpZ2h0IjowLjAsIkJvdHRvbSI6MC4wfSwiQmFja2dyb3VuZCI6eyIkaWQiOiI0ODIiLCJDb2xvciI6eyIkaWQiOiI0ODMiLCJBIjoyNTUsIlIiOjE2NSwiRyI6MTAwLCJCIjo3OH19LCJJc1Zpc2libGUiOnRydWUsIldpZHRoIjoxMi4wLCJIZWlnaHQiOjE0LjAsIkJvcmRlclN0eWxlIjp7IiRpZCI6IjQ4NCIsIkxpbmVDb2xvciI6eyIkaWQiOiI0ODUiLCIkdHlwZSI6Ik5MUkUuQ29tbW9uLkRvbS5Tb2xpZENvbG9yQnJ1c2gsIE5MUkUuQ29tbW9uIiwiQ29sb3IiOnsiJGlkIjoiNDg2IiwiQSI6MjU1LCJSIjoyNTUsIkciOjAsIkIiOjB9fSwiTGluZVdlaWdodCI6MC4wLCJMaW5lVHlwZSI6MCwiUGFyZW50U3R5bGUiOm51bGx9LCJQYXJlbnRTdHlsZSI6bnVsbH0sIlRpdGxlU3R5bGUiOnsiJGlkIjoiNDg3IiwiRm9udFNldHRpbmdzIjp7IiRpZCI6IjQ4OCIsIkZvbnRTaXplIjo5LCJGb250TmFtZSI6IlNlZ29lIFVJIiwiSXNCb2xkIjp0cnVlLCJJc0l0YWxpYyI6ZmFsc2UsIklzVW5kZXJsaW5lZCI6ZmFsc2UsIlBhcmVudFN0eWxlIjpudWxsfSwiQXV0b1NpemUiOjIsIkZvcmVncm91bmQiOnsiJGlkIjoiNDg5IiwiQ29sb3IiOnsiJGlkIjoiNDkwIiwiQSI6MjU1LCJSIjoxMjQsIkciOjc1LCJCIjo1OX19LCJNYXhXaWR0aCI6OTYuMCwiTWF4SGVpZ2h0IjoiSW5maW5pdHkiLCJTbWFydEZvcmVncm91bmRJc0FjdGl2ZSI6ZmFsc2UsIkhvcml6b250YWxBbGlnbm1lbnQiOjAsIlZlcnRpY2FsQWxpZ25tZW50IjowLCJTbWFydEZvcmVncm91bmQiOm51bGwsIkJhY2tncm91bmRGaWxsVHlwZSI6MCwiTWFyZ2luIjp7IiRpZCI6IjQ5MSIsIlRvcCI6MC4wLCJMZWZ0IjowLjAsIlJpZ2h0IjowLjAsIkJvdHRvbSI6MC4wfSwiUGFkZGluZyI6eyIkaWQiOiI0OTIiLCJUb3AiOjAuMCwiTGVmdCI6MC4wLCJSaWdodCI6MC4wLCJCb3R0b20iOjAuMH0sIkJhY2tncm91bmQiOnsiJGlkIjoiNDkzIiwiQ29sb3IiOnsiJGlkIjoiNDk0IiwiQSI6MCwiUiI6MjU1LCJHIjoyNTUsIkIiOjI1NX19LCJJc1Zpc2libGUiOnRydWUsIldpZHRoIjowLjAsIkhlaWdodCI6MC4wLCJCb3JkZXJTdHlsZSI6eyIkaWQiOiI0OTUiLCJMaW5lQ29sb3IiOm51bGwsIkxpbmVXZWlnaHQiOjAuMCwiTGluZVR5cGUiOjAsIlBhcmVudFN0eWxlIjpudWxsfSwiUGFyZW50U3R5bGUiOm51bGx9LCJEYXRlU3R5bGUiOnsiJGlkIjoiNDk2IiwiRm9udFNldHRpbmdzIjp7IiRpZCI6IjQ5NyIsIkZvbnRTaXplIjo4LCJGb250TmFtZSI6IlNlZ29lIFVJIiwiSXNCb2xkIjpmYWxzZSwiSXNJdGFsaWMiOmZhbHNlLCJJc1VuZGVybGluZWQiOmZhbHNlLCJQYXJlbnRTdHlsZSI6bnVsbH0sIkF1dG9TaXplIjowLCJGb3JlZ3JvdW5kIjp7IiRpZCI6IjQ5OCIsIkNvbG9yIjp7IiRpZCI6IjQ5OS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NTAwIiwiVG9wIjowLjAsIkxlZnQiOjAuMCwiUmlnaHQiOjAuMCwiQm90dG9tIjowLjB9LCJQYWRkaW5nIjp7IiRpZCI6IjUwMSIsIlRvcCI6MC4wLCJMZWZ0IjowLjAsIlJpZ2h0IjowLjAsIkJvdHRvbSI6MC4wfSwiQmFja2dyb3VuZCI6eyIkaWQiOiI1MDIiLCJDb2xvciI6eyIkaWQiOiI1MDMiLCJBIjowLCJSIjoyNTUsIkciOjI1NSwiQiI6MjU1fX0sIklzVmlzaWJsZSI6dHJ1ZSwiV2lkdGgiOjAuMCwiSGVpZ2h0IjowLjAsIkJvcmRlclN0eWxlIjp7IiRpZCI6IjUwNCIsIkxpbmVDb2xvciI6bnVsbCwiTGluZVdlaWdodCI6MC4wLCJMaW5lVHlwZSI6MCwiUGFyZW50U3R5bGUiOm51bGx9LCJQYXJlbnRTdHlsZSI6bnVsbH0sIkRhdGVGb3JtYXQiOnsiJGlkIjoiNTA1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UwNiIsIkRhdGVQYXJ0SXNWaXNpYmxlIjp0cnVlLCJUaW1lUGFydElzVmlzaWJsZSI6ZmFsc2V9fSwiV2Vla051bWJlcmluZyI6eyIkaWQiOiI1MDciLCJGb3JtYXQiOjAsIklzVmlzaWJsZSI6ZmFsc2UsIkxhc3RLbm93blZpc2liaWxpdHlTdGF0ZSI6ZmFsc2V9LCJJc1Zpc2libGUiOnRydWUsIlBhcmVudFN0eWxlIjpudWxsfSwiSHlwZXJsaW5rIjpudWxsLCJCYXNlbGluZURhdGEiOnsiJGlkIjoiNTA4IiwiRGF0ZSI6IjIwMjUtMTEtMThUMjM6NTk6MDAifSwiSW1wb3J0SWQiOiI5In1dLCJJZCI6ImM2MWVjODcwLWFhMWEtNDAyMy05OTA2LTk2MTY4MTVhM2IxMSIsIklzU2luZ2xlSXRlbVJvdyI6ZmFsc2V9LHsiJGlkIjoiNTA5IiwiX3Rhc2tzIjpbXSwiX21pbGVzdG9uZXMiOlt7IiRpZCI6IjUxMCIsIklkIjoiNjZmZTQwYmEtY2E4OC00NmYxLWIwODYtMjJlNTBmZGYzZTc2IiwiSW5kZXgiOjksIkdyb3VwSWQiOm51bGwsIlRpdGxlIjoiT3JkZXIgVHVya2V5IiwiRGF0ZVRpbWUiOiIyMDI1LTExLTE3VDIzOjU5OjAwIiwiUGVyY2VudGFnZUNvbXBsZXRlIjowLjAsIk5vdGUiOm51bGwsIlN0eWxlIjp7IiRpZCI6IjUxMSIsIlRpdGxlUG9zaXRpb24iOiJSaWdodCIsIkRhdGVQb3NpdGlvbiI6IlJpZ2h0IiwiU2hhcGVUeXBlIjo0LCJTaGFwZVNpemUiOjAsIlNwYWNpbmciOjUsIlNoYXBlU3R5bGUiOnsiJGlkIjoiNTEyIiwiTWFyZ2luIjp7IiRpZCI6IjUxMyIsIlRvcCI6MC4wLCJMZWZ0IjowLjAsIlJpZ2h0IjowLjAsIkJvdHRvbSI6MC4wfSwiUGFkZGluZyI6eyIkaWQiOiI1MTQiLCJUb3AiOjAuMCwiTGVmdCI6MC4wLCJSaWdodCI6MC4wLCJCb3R0b20iOjAuMH0sIkJhY2tncm91bmQiOnsiJGlkIjoiNTE1IiwiQ29sb3IiOnsiJGlkIjoiNTE2IiwiQSI6MjU1LCJSIjoxNjUsIkciOjEwMCwiQiI6Nzh9fSwiSXNWaXNpYmxlIjp0cnVlLCJXaWR0aCI6MTIuMCwiSGVpZ2h0IjoxNC4wLCJCb3JkZXJTdHlsZSI6eyIkaWQiOiI1MTciLCJMaW5lQ29sb3IiOnsiJGlkIjoiNTE4IiwiJHR5cGUiOiJOTFJFLkNvbW1vbi5Eb20uU29saWRDb2xvckJydXNoLCBOTFJFLkNvbW1vbiIsIkNvbG9yIjp7IiRpZCI6IjUxOSIsIkEiOjI1NSwiUiI6MjU1LCJHIjowLCJCIjowfX0sIkxpbmVXZWlnaHQiOjAuMCwiTGluZVR5cGUiOjAsIlBhcmVudFN0eWxlIjpudWxsfSwiUGFyZW50U3R5bGUiOm51bGx9LCJUaXRsZVN0eWxlIjp7IiRpZCI6IjUyMCIsIkZvbnRTZXR0aW5ncyI6eyIkaWQiOiI1MjEiLCJGb250U2l6ZSI6OSwiRm9udE5hbWUiOiJTZWdvZSBVSSIsIklzQm9sZCI6dHJ1ZSwiSXNJdGFsaWMiOmZhbHNlLCJJc1VuZGVybGluZWQiOmZhbHNlLCJQYXJlbnRTdHlsZSI6bnVsbH0sIkF1dG9TaXplIjoyLCJGb3JlZ3JvdW5kIjp7IiRpZCI6IjUyMiIsIkNvbG9yIjp7IiRpZCI6IjUyMyIsIkEiOjI1NSwiUiI6MTI0LCJHIjo3NSwiQiI6NTl9fSwiTWF4V2lkdGgiOjU2LjAsIk1heEhlaWdodCI6IkluZmluaXR5IiwiU21hcnRGb3JlZ3JvdW5kSXNBY3RpdmUiOmZhbHNlLCJIb3Jpem9udGFsQWxpZ25tZW50IjowLCJWZXJ0aWNhbEFsaWdubWVudCI6MCwiU21hcnRGb3JlZ3JvdW5kIjpudWxsLCJCYWNrZ3JvdW5kRmlsbFR5cGUiOjAsIk1hcmdpbiI6eyIkaWQiOiI1MjQiLCJUb3AiOjAuMCwiTGVmdCI6MC4wLCJSaWdodCI6MC4wLCJCb3R0b20iOjAuMH0sIlBhZGRpbmciOnsiJGlkIjoiNTI1IiwiVG9wIjowLjAsIkxlZnQiOjAuMCwiUmlnaHQiOjAuMCwiQm90dG9tIjowLjB9LCJCYWNrZ3JvdW5kIjp7IiRpZCI6IjUyNiIsIkNvbG9yIjp7IiRpZCI6IjUyNyIsIkEiOjAsIlIiOjI1NSwiRyI6MjU1LCJCIjoyNTV9fSwiSXNWaXNpYmxlIjp0cnVlLCJXaWR0aCI6MC4wLCJIZWlnaHQiOjAuMCwiQm9yZGVyU3R5bGUiOnsiJGlkIjoiNTI4IiwiTGluZUNvbG9yIjpudWxsLCJMaW5lV2VpZ2h0IjowLjAsIkxpbmVUeXBlIjowLCJQYXJlbnRTdHlsZSI6bnVsbH0sIlBhcmVudFN0eWxlIjpudWxsfSwiRGF0ZVN0eWxlIjp7IiRpZCI6IjUyOSIsIkZvbnRTZXR0aW5ncyI6eyIkaWQiOiI1MzAiLCJGb250U2l6ZSI6OCwiRm9udE5hbWUiOiJTZWdvZSBVSSIsIklzQm9sZCI6ZmFsc2UsIklzSXRhbGljIjpmYWxzZSwiSXNVbmRlcmxpbmVkIjpmYWxzZSwiUGFyZW50U3R5bGUiOm51bGx9LCJBdXRvU2l6ZSI6MCwiRm9yZWdyb3VuZCI6eyIkaWQiOiI1MzEiLCJDb2xvciI6eyIkaWQiOiI1MzI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UzMyIsIlRvcCI6MC4wLCJMZWZ0IjowLjAsIlJpZ2h0IjowLjAsIkJvdHRvbSI6MC4wfSwiUGFkZGluZyI6eyIkaWQiOiI1MzQiLCJUb3AiOjAuMCwiTGVmdCI6MC4wLCJSaWdodCI6MC4wLCJCb3R0b20iOjAuMH0sIkJhY2tncm91bmQiOnsiJGlkIjoiNTM1IiwiQ29sb3IiOnsiJGlkIjoiNTM2IiwiQSI6MCwiUiI6MjU1LCJHIjoyNTUsIkIiOjI1NX19LCJJc1Zpc2libGUiOnRydWUsIldpZHRoIjowLjAsIkhlaWdodCI6MC4wLCJCb3JkZXJTdHlsZSI6eyIkaWQiOiI1MzciLCJMaW5lQ29sb3IiOm51bGwsIkxpbmVXZWlnaHQiOjAuMCwiTGluZVR5cGUiOjAsIlBhcmVudFN0eWxlIjpudWxsfSwiUGFyZW50U3R5bGUiOm51bGx9LCJEYXRlRm9ybWF0Ijp7IiRpZCI6IjUzOCIsIkZvcm1hdFN0cmluZyI6ImRkZCBNTU0gZCIsIlNlcGFyYXRvciI6Ii8iLCJVc2VJbnRlcm5hdGlvbmFsRGF0ZUZvcm1hdCI6ZmFsc2UsIkRhdGVJc1Zpc2libGUiOnRydWUsIlRpbWVJc1Zpc2libGUiOmZhbHNlLCJIb3VyRGlnaXRzIjoxLCJBbVBtRGVzaWduYXRvciI6MiwiVHJpbTAwTWludXRlcyI6ZmFsc2UsIkxhc3RLbm93blZpc2liaWxpdHlTdGF0ZSI6eyIkaWQiOiI1MzkiLCJEYXRlUGFydElzVmlzaWJsZSI6dHJ1ZSwiVGltZVBhcnRJc1Zpc2libGUiOmZhbHNlfX0sIldlZWtOdW1iZXJpbmciOnsiJGlkIjoiNTQwIiwiRm9ybWF0IjowLCJJc1Zpc2libGUiOmZhbHNlLCJMYXN0S25vd25WaXNpYmlsaXR5U3RhdGUiOmZhbHNlfSwiSXNWaXNpYmxlIjp0cnVlLCJQYXJlbnRTdHlsZSI6bnVsbH0sIkh5cGVybGluayI6bnVsbCwiQmFzZWxpbmVEYXRhIjp7IiRpZCI6IjU0MSIsIkRhdGUiOiIyMDI1LTExLTEzVDIzOjU5OjAwIn0sIkltcG9ydElkIjoiMTEifSx7IiRpZCI6IjU0MiIsIklkIjoiZTJkOTUyN2ItYTk1MC00YWM0LTliYWMtZmQyMjllMThjMWFhIiwiSW5kZXgiOjEwLCJHcm91cElkIjpudWxsLCJUaXRsZSI6IlNob3AgZm9yIEhlYXZ5IENyZWFtIiwiRGF0ZVRpbWUiOiIyMDI1LTExLTI1VDIzOjU5OjAwIiwiUGVyY2VudGFnZUNvbXBsZXRlIjowLjAsIk5vdGUiOm51bGwsIlN0eWxlIjp7IiRpZCI6IjU0MyIsIlRpdGxlUG9zaXRpb24iOiJSaWdodCIsIkRhdGVQb3NpdGlvbiI6IlJpZ2h0IiwiU2hhcGVUeXBlIjo0LCJTaGFwZVNpemUiOjAsIlNwYWNpbmciOjUsIlNoYXBlU3R5bGUiOnsiJGlkIjoiNTQ0IiwiTWFyZ2luIjp7IiRpZCI6IjU0NSIsIlRvcCI6MC4wLCJMZWZ0IjowLjAsIlJpZ2h0IjowLjAsIkJvdHRvbSI6MC4wfSwiUGFkZGluZyI6eyIkaWQiOiI1NDYiLCJUb3AiOjAuMCwiTGVmdCI6MC4wLCJSaWdodCI6MC4wLCJCb3R0b20iOjAuMH0sIkJhY2tncm91bmQiOnsiJGlkIjoiNTQ3IiwiQ29sb3IiOnsiJGlkIjoiNTQ4IiwiQSI6MjU1LCJSIjoxNjUsIkciOjEwMCwiQiI6Nzh9fSwiSXNWaXNpYmxlIjp0cnVlLCJXaWR0aCI6MTIuMCwiSGVpZ2h0IjoxNC4wLCJCb3JkZXJTdHlsZSI6eyIkaWQiOiI1NDkiLCJMaW5lQ29sb3IiOnsiJGlkIjoiNTUwIiwiJHR5cGUiOiJOTFJFLkNvbW1vbi5Eb20uU29saWRDb2xvckJydXNoLCBOTFJFLkNvbW1vbiIsIkNvbG9yIjp7IiRpZCI6IjU1MSIsIkEiOjI1NSwiUiI6MjU1LCJHIjowLCJCIjowfX0sIkxpbmVXZWlnaHQiOjAuMCwiTGluZVR5cGUiOjAsIlBhcmVudFN0eWxlIjpudWxsfSwiUGFyZW50U3R5bGUiOm51bGx9LCJUaXRsZVN0eWxlIjp7IiRpZCI6IjU1MiIsIkZvbnRTZXR0aW5ncyI6eyIkaWQiOiI1NTMiLCJGb250U2l6ZSI6OSwiRm9udE5hbWUiOiJTZWdvZSBVSSIsIklzQm9sZCI6dHJ1ZSwiSXNJdGFsaWMiOmZhbHNlLCJJc1VuZGVybGluZWQiOmZhbHNlLCJQYXJlbnRTdHlsZSI6bnVsbH0sIkF1dG9TaXplIjoyLCJGb3JlZ3JvdW5kIjp7IiRpZCI6IjU1NCIsIkNvbG9yIjp7IiRpZCI6IjU1NSIsIkEiOjI1NSwiUiI6MTI0LCJHIjo3NSwiQiI6NTl9fSwiTWF4V2lkdGgiOjk1LjAsIk1heEhlaWdodCI6IkluZmluaXR5IiwiU21hcnRGb3JlZ3JvdW5kSXNBY3RpdmUiOmZhbHNlLCJIb3Jpem9udGFsQWxpZ25tZW50IjowLCJWZXJ0aWNhbEFsaWdubWVudCI6MCwiU21hcnRGb3JlZ3JvdW5kIjpudWxsLCJCYWNrZ3JvdW5kRmlsbFR5cGUiOjAsIk1hcmdpbiI6eyIkaWQiOiI1NTYiLCJUb3AiOjAuMCwiTGVmdCI6MC4wLCJSaWdodCI6MC4wLCJCb3R0b20iOjAuMH0sIlBhZGRpbmciOnsiJGlkIjoiNTU3IiwiVG9wIjowLjAsIkxlZnQiOjAuMCwiUmlnaHQiOjAuMCwiQm90dG9tIjowLjB9LCJCYWNrZ3JvdW5kIjp7IiRpZCI6IjU1OCIsIkNvbG9yIjp7IiRpZCI6IjU1OSIsIkEiOjAsIlIiOjI1NSwiRyI6MjU1LCJCIjoyNTV9fSwiSXNWaXNpYmxlIjp0cnVlLCJXaWR0aCI6MC4wLCJIZWlnaHQiOjAuMCwiQm9yZGVyU3R5bGUiOnsiJGlkIjoiNTYwIiwiTGluZUNvbG9yIjpudWxsLCJMaW5lV2VpZ2h0IjowLjAsIkxpbmVUeXBlIjowLCJQYXJlbnRTdHlsZSI6bnVsbH0sIlBhcmVudFN0eWxlIjpudWxsfSwiRGF0ZVN0eWxlIjp7IiRpZCI6IjU2MSIsIkZvbnRTZXR0aW5ncyI6eyIkaWQiOiI1NjIiLCJGb250U2l6ZSI6OCwiRm9udE5hbWUiOiJTZWdvZSBVSSIsIklzQm9sZCI6ZmFsc2UsIklzSXRhbGljIjpmYWxzZSwiSXNVbmRlcmxpbmVkIjpmYWxzZSwiUGFyZW50U3R5bGUiOm51bGx9LCJBdXRvU2l6ZSI6MCwiRm9yZWdyb3VuZCI6eyIkaWQiOiI1NjMiLCJDb2xvciI6eyIkaWQiOiI1NjQ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U2NSIsIlRvcCI6MC4wLCJMZWZ0IjowLjAsIlJpZ2h0IjowLjAsIkJvdHRvbSI6MC4wfSwiUGFkZGluZyI6eyIkaWQiOiI1NjYiLCJUb3AiOjAuMCwiTGVmdCI6MC4wLCJSaWdodCI6MC4wLCJCb3R0b20iOjAuMH0sIkJhY2tncm91bmQiOnsiJGlkIjoiNTY3IiwiQ29sb3IiOnsiJGlkIjoiNTY4IiwiQSI6MCwiUiI6MjU1LCJHIjoyNTUsIkIiOjI1NX19LCJJc1Zpc2libGUiOnRydWUsIldpZHRoIjowLjAsIkhlaWdodCI6MC4wLCJCb3JkZXJTdHlsZSI6eyIkaWQiOiI1NjkiLCJMaW5lQ29sb3IiOm51bGwsIkxpbmVXZWlnaHQiOjAuMCwiTGluZVR5cGUiOjAsIlBhcmVudFN0eWxlIjpudWxsfSwiUGFyZW50U3R5bGUiOm51bGx9LCJEYXRlRm9ybWF0Ijp7IiRpZCI6IjU3MCIsIkZvcm1hdFN0cmluZyI6ImRkZCBNTU0gZCIsIlNlcGFyYXRvciI6Ii8iLCJVc2VJbnRlcm5hdGlvbmFsRGF0ZUZvcm1hdCI6ZmFsc2UsIkRhdGVJc1Zpc2libGUiOnRydWUsIlRpbWVJc1Zpc2libGUiOmZhbHNlLCJIb3VyRGlnaXRzIjoxLCJBbVBtRGVzaWduYXRvciI6MiwiVHJpbTAwTWludXRlcyI6ZmFsc2UsIkxhc3RLbm93blZpc2liaWxpdHlTdGF0ZSI6eyIkaWQiOiI1NzEiLCJEYXRlUGFydElzVmlzaWJsZSI6dHJ1ZSwiVGltZVBhcnRJc1Zpc2libGUiOmZhbHNlfX0sIldlZWtOdW1iZXJpbmciOnsiJGlkIjoiNTcyIiwiRm9ybWF0IjowLCJJc1Zpc2libGUiOmZhbHNlLCJMYXN0S25vd25WaXNpYmlsaXR5U3RhdGUiOmZhbHNlfSwiSXNWaXNpYmxlIjp0cnVlLCJQYXJlbnRTdHlsZSI6bnVsbH0sIkh5cGVybGluayI6bnVsbCwiQmFzZWxpbmVEYXRhIjp7IiRpZCI6IjU3MyIsIkRhdGUiOiIyMDI1LTExLTIxVDIzOjU5OjAwIn0sIkltcG9ydElkIjoiMTAifV0sIklkIjoiYzljMzhkZDYtNzFkNC00YjRjLTg5MzMtNGRkODEzMjA1ODVmIiwiSXNTaW5nbGVJdGVtUm93IjpmYWxzZX1dLCJJbmRleCI6MCwiSWQiOiJiODA0ZWVlMS03OTJmLTRhNmItODE3ZC0yMDAyMDhiMjlkMzUiLCJIZWFkZXJUZXh0IjpudWxsLCJJc0RlZmF1bHQiOnRydWUsIlN0eWxlIjp7IiRpZCI6IjU3NCIsIkhlYWRlclN0eWxlIjp7IiRpZCI6IjU3NSIsIlRleHRTdHlsZSI6eyIkaWQiOiI1NzYiLCJGb250U2V0dGluZ3MiOnsiJGlkIjoiNTc3IiwiRm9udFNpemUiOjExLCJGb250TmFtZSI6IkNhbGlicmkiLCJJc0JvbGQiOmZhbHNlLCJJc0l0YWxpYyI6ZmFsc2UsIklzVW5kZXJsaW5lZCI6ZmFsc2UsIlBhcmVudFN0eWxlIjpudWxsfSwiQXV0b1NpemUiOjIsIkZvcmVncm91bmQiOnsiJGlkIjoiNTc4IiwiQ29sb3IiOnsiJGlkIjoiNTc5IiwiQSI6MjU1LCJSIjowLCJHIjowLCJCIjowfX0sIk1heFdpZHRoIjowLjAsIk1heEhlaWdodCI6MC4wLCJTbWFydEZvcmVncm91bmRJc0FjdGl2ZSI6ZmFsc2UsIkhvcml6b250YWxBbGlnbm1lbnQiOjAsIlZlcnRpY2FsQWxpZ25tZW50IjowLCJTbWFydEZvcmVncm91bmQiOm51bGwsIkJhY2tncm91bmRGaWxsVHlwZSI6MCwiTWFyZ2luIjp7IiRpZCI6IjU4MCIsIlRvcCI6MC4wLCJMZWZ0IjowLjAsIlJpZ2h0IjowLjAsIkJvdHRvbSI6MC4wfSwiUGFkZGluZyI6eyIkaWQiOiI1ODEiLCJUb3AiOjAuMCwiTGVmdCI6MC4wLCJSaWdodCI6MC4wLCJCb3R0b20iOjAuMH0sIkJhY2tncm91bmQiOm51bGwsIklzVmlzaWJsZSI6dHJ1ZSwiV2lkdGgiOjAuMCwiSGVpZ2h0IjowLjAsIkJvcmRlclN0eWxlIjpudWxsLCJQYXJlbnRTdHlsZSI6bnVsbH0sIlJlY3RhbmdsZVN0eWxlIjp7IiRpZCI6IjU4MiIsIk1hcmdpbiI6eyIkaWQiOiI1ODMiLCJUb3AiOjAuMCwiTGVmdCI6MC4wLCJSaWdodCI6MC4wLCJCb3R0b20iOjAuMH0sIlBhZGRpbmciOnsiJGlkIjoiNTg0IiwiVG9wIjowLjAsIkxlZnQiOjAuMCwiUmlnaHQiOjAuMCwiQm90dG9tIjowLjB9LCJCYWNrZ3JvdW5kIjp7IiRpZCI6IjU4NSIsIkNvbG9yIjp7IiRpZCI6IjU4NiIsIkEiOjYzLCJSIjoxNjUsIkciOjEwMCwiQiI6Nzh9fSwiSXNWaXNpYmxlIjp0cnVlLCJXaWR0aCI6MC4wLCJIZWlnaHQiOjAuMCwiQm9yZGVyU3R5bGUiOnsiJGlkIjoiNTg3IiwiTGluZUNvbG9yIjp7IiRpZCI6IjU4OCIsIiR0eXBlIjoiTkxSRS5Db21tb24uRG9tLlNvbGlkQ29sb3JCcnVzaCwgTkxSRS5Db21tb24iLCJDb2xvciI6eyIkaWQiOiI1ODkiLCJBIjoyNTUsIlIiOjI1NSwiRyI6MCwiQiI6MH19LCJMaW5lV2VpZ2h0IjowLjAsIkxpbmVUeXBlIjowLCJQYXJlbnRTdHlsZSI6bnVsbH0sIlBhcmVudFN0eWxlIjpudWxsfSwiTWFyZ2luIjp7IiRpZCI6IjU5MCIsIlRvcCI6MC4wLCJMZWZ0IjowLjAsIlJpZ2h0IjowLjAsIkJvdHRvbSI6MC4wfSwiUGFkZGluZyI6eyIkaWQiOiI1OTEiLCJUb3AiOjAuMCwiTGVmdCI6MC4wLCJSaWdodCI6MC4wLCJCb3R0b20iOjAuMH0sIkJhY2tncm91bmQiOm51bGwsIklzVmlzaWJsZSI6dHJ1ZSwiV2lkdGgiOjAuMCwiSGVpZ2h0IjowLjAsIkJvcmRlclN0eWxlIjpudWxsLCJQYXJlbnRTdHlsZSI6bnVsbH0sIkJhY2tncm91bmRTdHlsZSI6eyIkaWQiOiI1OTIiLCJNYXJnaW4iOnsiJGlkIjoiNTkzIiwiVG9wIjowLjAsIkxlZnQiOjAuMCwiUmlnaHQiOjAuMCwiQm90dG9tIjowLjB9LCJQYWRkaW5nIjp7IiRpZCI6IjU5NCIsIlRvcCI6MC4wLCJMZWZ0IjowLjAsIlJpZ2h0IjowLjAsIkJvdHRvbSI6MC4wfSwiQmFja2dyb3VuZCI6eyIkaWQiOiI1OTUiLCJDb2xvciI6eyIkaWQiOiI1OTYiLCJBIjo1MSwiUiI6MTY1LCJHIjoxMDAsIkIiOjc4fX0sIklzVmlzaWJsZSI6dHJ1ZSwiV2lkdGgiOjAuMCwiSGVpZ2h0IjowLjAsIkJvcmRlclN0eWxlIjp7IiRpZCI6IjU5NyIsIkxpbmVDb2xvciI6eyIkaWQiOiI1OTgiLCIkdHlwZSI6Ik5MUkUuQ29tbW9uLkRvbS5Tb2xpZENvbG9yQnJ1c2gsIE5MUkUuQ29tbW9uIiwiQ29sb3IiOnsiJGlkIjoiNTk5IiwiQSI6MjU1LCJSIjoyMzQsIkciOjIyLCJCIjozMH19LCJMaW5lV2VpZ2h0IjowLjAsIkxpbmVUeXBlIjowLCJQYXJlbnRTdHlsZSI6bnVsbH0sIlBhcmVudFN0eWxlIjpudWxsfSwiTWFyZ2luIjp7IiRpZCI6IjYwMCIsIlRvcCI6MC4wLCJMZWZ0IjowLjAsIlJpZ2h0IjowLjAsIkJvdHRvbSI6MC4wfSwiUGFkZGluZyI6eyIkaWQiOiI2MDEiLCJUb3AiOjAuMCwiTGVmdCI6MC4wLCJSaWdodCI6MC4wLCJCb3R0b20iOjAuMH0sIklzVmlzaWJsZSI6dHJ1ZSwiV2lkdGgiOjAuMCwiSGVpZ2h0IjowLjAsIkJvcmRlclN0eWxlIjp7IiRpZCI6IjYwMiIsIkxpbmVDb2xvciI6bnVsbCwiTGluZVdlaWdodCI6MC4wLCJMaW5lVHlwZSI6MCwiUGFyZW50U3R5bGUiOm51bGx9LCJQYXJlbnRTdHlsZSI6bnVsbH19XSwiSWQiOiI5YjQ1Y2FlMi04NzUzLTRlMTEtYjc1Yy03YTZkYmE1OGUwMzAiLCJJbmRleCI6MSwiSGVhZGVyVGV4dCI6IlNob3BwaW5nIiwiU3R5bGUiOnsiJGlkIjoiNjAzIiwiU3R5bGVJZCI6IjAwMDAwMDAwLTAwMDAtMDAwMC0wMDAwLTAwMDAwMDAwMDAwMCIsIkhlYWRlclN0eWxlIjp7IiRpZCI6IjYwNCIsIlRleHRJc1ZlcnRpY2FsIjp0cnVlLCJUZXh0U3R5bGUiOnsiJGlkIjoiNjA1IiwiRm9udFNldHRpbmdzIjp7IiRpZCI6IjYwNiIsIkZvbnRTaXplIjoxMCwiRm9udE5hbWUiOiJPcGVuIFNhbnMgU2VtaUJvbGQiLCJJc0JvbGQiOmZhbHNlLCJJc0l0YWxpYyI6ZmFsc2UsIklzVW5kZXJsaW5lZCI6ZmFsc2UsIlBhcmVudFN0eWxlIjpudWxsfSwiQXV0b1NpemUiOjIsIkZvcmVncm91bmQiOnsiJGlkIjoiNjA3IiwiQ29sb3IiOnsiJGlkIjoiNjA4IiwiQSI6MjU1LCJSIjoyNTUsIkciOjI1NSwiQiI6MjU1fX0sIk1heFdpZHRoIjo1Ni4yMiwiTWF4SGVpZ2h0IjoiSW5maW5pdHkiLCJTbWFydEZvcmVncm91bmRJc0FjdGl2ZSI6ZmFsc2UsIkhvcml6b250YWxBbGlnbm1lbnQiOjAsIlZlcnRpY2FsQWxpZ25tZW50IjowLCJTbWFydEZvcmVncm91bmQiOm51bGwsIkJhY2tncm91bmRGaWxsVHlwZSI6MCwiTWFyZ2luIjp7IiRpZCI6IjYwOSIsIlRvcCI6MC4wLCJMZWZ0IjowLjAsIlJpZ2h0IjowLjAsIkJvdHRvbSI6MC4wfSwiUGFkZGluZyI6eyIkaWQiOiI2MTAiLCJUb3AiOjAuMCwiTGVmdCI6MC4wLCJSaWdodCI6MC4wLCJCb3R0b20iOjAuMH0sIkJhY2tncm91bmQiOm51bGwsIklzVmlzaWJsZSI6dHJ1ZSwiV2lkdGgiOjAuMCwiSGVpZ2h0IjowLjAsIkJvcmRlclN0eWxlIjpudWxsLCJQYXJlbnRTdHlsZSI6bnVsbH0sIlJlY3RhbmdsZVN0eWxlIjp7IiRpZCI6IjYxMSIsIk1hcmdpbiI6eyIkaWQiOiI2MTIiLCJUb3AiOjAuMCwiTGVmdCI6MC4wLCJSaWdodCI6MC4wLCJCb3R0b20iOjAuMH0sIlBhZGRpbmciOnsiJGlkIjoiNjEzIiwiVG9wIjowLjAsIkxlZnQiOjAuMCwiUmlnaHQiOjAuMCwiQm90dG9tIjowLjB9LCJCYWNrZ3JvdW5kIjp7IiRpZCI6IjYxNCIsIkNvbG9yIjp7IiRpZCI6IjYxNSIsIkEiOjI1NSwiUiI6MTY1LCJHIjoxMDAsIkIiOjc4fX0sIklzVmlzaWJsZSI6dHJ1ZSwiV2lkdGgiOjAuMCwiSGVpZ2h0IjowLjAsIkJvcmRlclN0eWxlIjp7IiRpZCI6IjYxNiIsIkxpbmVDb2xvciI6eyIkaWQiOiI2MTciLCIkdHlwZSI6Ik5MUkUuQ29tbW9uLkRvbS5Tb2xpZENvbG9yQnJ1c2gsIE5MUkUuQ29tbW9uIiwiQ29sb3IiOnsiJGlkIjoiNjE4IiwiQSI6MjU1LCJSIjo1NSwiRyI6MzMsIkIiOjI2fX0sIkxpbmVXZWlnaHQiOjAuMCwiTGluZVR5cGUiOjAsIlBhcmVudFN0eWxlIjpudWxsfSwiUGFyZW50U3R5bGUiOm51bGx9LCJNYXJnaW4iOnsiJGlkIjoiNjE5IiwiVG9wIjowLjAsIkxlZnQiOjAuMCwiUmlnaHQiOjAuMCwiQm90dG9tIjowLjB9LCJQYWRkaW5nIjp7IiRpZCI6IjYyMCIsIlRvcCI6MC4wLCJMZWZ0IjowLjAsIlJpZ2h0IjowLjAsIkJvdHRvbSI6MC4wfSwiQmFja2dyb3VuZCI6bnVsbCwiSXNWaXNpYmxlIjp0cnVlLCJXaWR0aCI6MC4wLCJIZWlnaHQiOjAuMCwiQm9yZGVyU3R5bGUiOm51bGwsIlBhcmVudFN0eWxlIjpudWxsfSwiQmFja2dyb3VuZFN0eWxlIjp7IiRpZCI6IjYyMSIsIk1hcmdpbiI6eyIkaWQiOiI2MjIiLCJUb3AiOjAuMCwiTGVmdCI6MC4wLCJSaWdodCI6MC4wLCJCb3R0b20iOjAuMH0sIlBhZGRpbmciOnsiJGlkIjoiNjIzIiwiVG9wIjowLjAsIkxlZnQiOjAuMCwiUmlnaHQiOjAuMCwiQm90dG9tIjowLjB9LCJCYWNrZ3JvdW5kIjp7IiRpZCI6IjYyNCIsIkNvbG9yIjp7IiRpZCI6IjYyNSIsIkEiOjUxLCJSIjoxNjUsIkciOjEwMCwiQiI6Nzh9fSwiSXNWaXNpYmxlIjp0cnVlLCJXaWR0aCI6MC4wLCJIZWlnaHQiOjAuMCwiQm9yZGVyU3R5bGUiOnsiJGlkIjoiNjI2IiwiTGluZUNvbG9yIjp7IiRpZCI6IjYyNyIsIiR0eXBlIjoiTkxSRS5Db21tb24uRG9tLlNvbGlkQ29sb3JCcnVzaCwgTkxSRS5Db21tb24iLCJDb2xvciI6eyIkaWQiOiI2MjgiLCJBIjoyNTUsIlIiOjU1LCJHIjozMywiQiI6MjZ9fSwiTGluZVdlaWdodCI6MC4wLCJMaW5lVHlwZSI6MCwiUGFyZW50U3R5bGUiOm51bGx9LCJQYXJlbnRTdHlsZSI6bnVsbH0sIklzQWJvdmVUaW1lYmFuZCI6ZmFsc2UsIlNwYWNpbmciOjUsIkRlZmF1bHRTd2ltbGFuZVRhc2tTdHlsZSI6eyIkaWQiOiI2MjkiLCIkdHlwZSI6Ik5MUkUuQ29tbW9uLkRvbS5TdHlsZXMuRXhwbGljaXRTZXRhYmxlVGFza1N0eWxlLCBOTFJFLkNvbW1vbiIsIlNoYXBlIjowLCJTaGFwZVRoaWNrbmVzcyI6MCwiRHVyYXRpb25Gb3JtYXQiOjQsIkluY2x1ZGVOb25Xb3JraW5nRGF5c0luRHVyYXRpb24iOmZhbHNlLCJQZXJjZW50YWdlQ29tcGxldGVTdHlsZSI6eyIkaWQiOiI2MzAiLCJGb250U2V0dGluZ3MiOnsiJGlkIjoiNjMxIiwiRm9udFNpemUiOjEwLCJGb250TmFtZSI6IkNhbGlicmkiLCJJc0JvbGQiOmZhbHNlLCJJc0l0YWxpYyI6ZmFsc2UsIklzVW5kZXJsaW5lZCI6ZmFsc2UsIlBhcmVudFN0eWxlIjpudWxsfSwiQXV0b1NpemUiOjAsIkZvcmVncm91bmQiOnsiJGlkIjoiNjMyIiwiQ29sb3IiOnsiJGlkIjoiNjMz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2MzQiLCJUb3AiOjAuMCwiTGVmdCI6MC4wLCJSaWdodCI6MC4wLCJCb3R0b20iOjAuMH0sIlBhZGRpbmciOnsiJGlkIjoiNjM1IiwiVG9wIjowLjAsIkxlZnQiOjAuMCwiUmlnaHQiOjAuMCwiQm90dG9tIjowLjB9LCJCYWNrZ3JvdW5kIjp7IiRpZCI6IjYzNiIsIkNvbG9yIjp7IiRpZCI6IjYzNyIsIkEiOjg5LCJSIjowLCJHIjowLCJCIjowfX0sIklzVmlzaWJsZSI6dHJ1ZSwiV2lkdGgiOjAuMCwiSGVpZ2h0IjowLjAsIkJvcmRlclN0eWxlIjp7IiRpZCI6IjYzOCIsIkxpbmVDb2xvciI6bnVsbCwiTGluZVdlaWdodCI6MC4wLCJMaW5lVHlwZSI6MCwiUGFyZW50U3R5bGUiOm51bGx9LCJQYXJlbnRTdHlsZSI6bnVsbH0sIkR1cmF0aW9uU3R5bGUiOnsiJGlkIjoiNjM5IiwiRm9udFNldHRpbmdzIjp7IiRpZCI6IjY0MCIsIkZvbnRTaXplIjoxMCwiRm9udE5hbWUiOiJDYWxpYnJpIiwiSXNCb2xkIjpmYWxzZSwiSXNJdGFsaWMiOmZhbHNlLCJJc1VuZGVybGluZWQiOmZhbHNlLCJQYXJlbnRTdHlsZSI6bnVsbH0sIkF1dG9TaXplIjowLCJGb3JlZ3JvdW5kIjp7IiRpZCI6IjY0MSIsIkNvbG9yIjp7IiRpZCI6IjY0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0MyIsIlRvcCI6MC4wLCJMZWZ0IjowLjAsIlJpZ2h0IjowLjAsIkJvdHRvbSI6MC4wfSwiUGFkZGluZyI6eyIkaWQiOiI2NDQiLCJUb3AiOjAuMCwiTGVmdCI6MC4wLCJSaWdodCI6MC4wLCJCb3R0b20iOjAuMH0sIkJhY2tncm91bmQiOnsiJGlkIjoiNjQ1IiwiQ29sb3IiOnsiJHJlZiI6IjYzNyJ9fSwiSXNWaXNpYmxlIjp0cnVlLCJXaWR0aCI6MC4wLCJIZWlnaHQiOjAuMCwiQm9yZGVyU3R5bGUiOnsiJGlkIjoiNjQ2IiwiTGluZUNvbG9yIjpudWxsLCJMaW5lV2VpZ2h0IjowLjAsIkxpbmVUeXBlIjowLCJQYXJlbnRTdHlsZSI6bnVsbH0sIlBhcmVudFN0eWxlIjpudWxsfSwiSG9yaXpvbnRhbENvbm5lY3RvclN0eWxlIjp7IiRpZCI6IjY0NyIsIkxpbmVDb2xvciI6eyIkaWQiOiI2NDgiLCIkdHlwZSI6Ik5MUkUuQ29tbW9uLkRvbS5Tb2xpZENvbG9yQnJ1c2gsIE5MUkUuQ29tbW9uIiwiQ29sb3IiOnsiJGlkIjoiNjQ5IiwiQSI6MjU1LCJSIjoyMDQsIkciOjIwNCwiQiI6MjA0fX0sIkxpbmVXZWlnaHQiOjEuMCwiTGluZVR5cGUiOjAsIlBhcmVudFN0eWxlIjpudWxsfSwiVmVydGljYWxDb25uZWN0b3JTdHlsZSI6eyIkaWQiOiI2NTAiLCJMaW5lQ29sb3IiOnsiJGlkIjoiNjUxIiwiJHR5cGUiOiJOTFJFLkNvbW1vbi5Eb20uU29saWRDb2xvckJydXNoLCBOTFJFLkNvbW1vbiIsIkNvbG9yIjp7IiRpZCI6IjY1Mi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2LCJTcGFjaW5nIjozLCJJc0JlbG93VGltZWJhbmQiOnRydWUsIlBlcmNlbnRhZ2VDb21wbGV0ZVNoYXBlT3BhY2l0eSI6MzUsIkJhc2VsaW5lU3R5bGUiOnsiJGlkIjoiNjUzIiwiU2hhcGVTdHlsZSI6eyIkaWQiOiI2NTQiLCJNYXJnaW4iOnsiJGlkIjoiNjU1IiwiVG9wIjowLjAsIkxlZnQiOjAuMCwiUmlnaHQiOjAuMCwiQm90dG9tIjowLjB9LCJQYWRkaW5nIjp7IiRpZCI6IjY1NiIsIlRvcCI6MC4wLCJMZWZ0IjowLjAsIlJpZ2h0IjowLjAsIkJvdHRvbSI6MC4wfSwiQmFja2dyb3VuZCI6eyIkaWQiOiI2NTciLCJDb2xvciI6eyIkaWQiOiI2NTgiLCJBIjoxNTMsIlIiOjAsIkciOjAsIkIiOjB9fSwiSXNWaXNpYmxlIjp0cnVlLCJXaWR0aCI6MC4wLCJIZWlnaHQiOjAuMCwiQm9yZGVyU3R5bGUiOnsiJGlkIjoiNjU5IiwiTGluZUNvbG9yIjpudWxsLCJMaW5lV2VpZ2h0IjowLjAsIkxpbmVUeXBlIjowLCJQYXJlbnRTdHlsZSI6bnVsbH0sIlBhcmVudFN0eWxlIjpudWxsfSwiTWFyZ2luIjp7IiRpZCI6IjY2MCIsIlRvcCI6MC4wLCJMZWZ0IjowLjAsIlJpZ2h0IjowLjAsIkJvdHRvbSI6MC4wfSwiUGFkZGluZyI6eyIkaWQiOiI2NjEiLCJUb3AiOjAuMCwiTGVmdCI6MC4wLCJSaWdodCI6MC4wLCJCb3R0b20iOjAuMH0sIkJhY2tncm91bmQiOm51bGwsIklzVmlzaWJsZSI6dHJ1ZSwiV2lkdGgiOjAuMCwiSGVpZ2h0IjowLjAsIkJvcmRlclN0eWxlIjpudWxsLCJQYXJlbnRTdHlsZSI6bnVsbH0sIlNoYXBlU3R5bGUiOnsiJGlkIjoiNjYyIiwiTWFyZ2luIjp7IiRpZCI6IjY2MyIsIlRvcCI6MC4wLCJMZWZ0Ijo0LjAsIlJpZ2h0Ijo0LjAsIkJvdHRvbSI6MC4wfSwiUGFkZGluZyI6eyIkaWQiOiI2NjQiLCJUb3AiOjAuMCwiTGVmdCI6MC4wLCJSaWdodCI6MC4wLCJCb3R0b20iOjAuMH0sIkJhY2tncm91bmQiOnsiJGlkIjoiNjY1IiwiQ29sb3IiOnsiJGlkIjoiNjY2IiwiQSI6MjU1LCJSIjoxNjUsIkciOjEwMCwiQiI6Nzh9fSwiSXNWaXNpYmxlIjp0cnVlLCJXaWR0aCI6MC4wLCJIZWlnaHQiOjEwLjAsIkJvcmRlclN0eWxlIjp7IiRpZCI6IjY2NyIsIkxpbmVDb2xvciI6eyIkaWQiOiI2NjgiLCIkdHlwZSI6Ik5MUkUuQ29tbW9uLkRvbS5Tb2xpZENvbG9yQnJ1c2gsIE5MUkUuQ29tbW9uIiwiQ29sb3IiOnsiJGlkIjoiNjY5IiwiQSI6MjU1LCJSIjoyMzQsIkciOjIyLCJCIjozMH19LCJMaW5lV2VpZ2h0IjowLjAsIkxpbmVUeXBlIjowLCJQYXJlbnRTdHlsZSI6bnVsbH0sIlBhcmVudFN0eWxlIjpudWxsfSwiVGl0bGVTdHlsZSI6eyIkaWQiOiI2NzAiLCJGb250U2V0dGluZ3MiOnsiJGlkIjoiNjcxIiwiRm9udFNpemUiOjksIkZvbnROYW1lIjoiQ2FsaWJyaSIsIklzQm9sZCI6dHJ1ZSwiSXNJdGFsaWMiOmZhbHNlLCJJc1VuZGVybGluZWQiOmZhbHNlLCJQYXJlbnRTdHlsZSI6bnVsbH0sIkF1dG9TaXplIjowLCJGb3JlZ3JvdW5kIjp7IiRpZCI6IjY3MiIsIkNvbG9yIjp7IiRpZCI6IjY3MyIsIkEiOjI1NSwiUiI6MCwiRyI6MCwiQiI6MH19LCJNYXhXaWR0aCI6OTYwLjAsIk1heEhlaWdodCI6IkluZmluaXR5IiwiU21hcnRGb3JlZ3JvdW5kSXNBY3RpdmUiOmZhbHNlLCJIb3Jpem9udGFsQWxpZ25tZW50IjoyLCJWZXJ0aWNhbEFsaWdubWVudCI6MCwiU21hcnRGb3JlZ3JvdW5kIjpudWxsLCJCYWNrZ3JvdW5kRmlsbFR5cGUiOjAsIk1hcmdpbiI6eyIkaWQiOiI2NzQiLCJUb3AiOjAuMCwiTGVmdCI6MC4wLCJSaWdodCI6MC4wLCJCb3R0b20iOjAuMH0sIlBhZGRpbmciOnsiJGlkIjoiNjc1IiwiVG9wIjowLjAsIkxlZnQiOjAuMCwiUmlnaHQiOjAuMCwiQm90dG9tIjowLjB9LCJCYWNrZ3JvdW5kIjp7IiRpZCI6IjY3NiIsIkNvbG9yIjp7IiRyZWYiOiI2MzcifX0sIklzVmlzaWJsZSI6dHJ1ZSwiV2lkdGgiOjAuMCwiSGVpZ2h0IjowLjAsIkJvcmRlclN0eWxlIjp7IiRpZCI6IjY3NyIsIkxpbmVDb2xvciI6bnVsbCwiTGluZVdlaWdodCI6MC4wLCJMaW5lVHlwZSI6MCwiUGFyZW50U3R5bGUiOm51bGx9LCJQYXJlbnRTdHlsZSI6bnVsbH0sIkRhdGVTdHlsZSI6eyIkaWQiOiI2NzgiLCJGb250U2V0dGluZ3MiOnsiJGlkIjoiNjc5IiwiRm9udFNpemUiOjksIkZvbnROYW1lIjoiQ2FsaWJyaSIsIklzQm9sZCI6ZmFsc2UsIklzSXRhbGljIjpmYWxzZSwiSXNVbmRlcmxpbmVkIjpmYWxzZSwiUGFyZW50U3R5bGUiOm51bGx9LCJBdXRvU2l6ZSI6MCwiRm9yZWdyb3VuZCI6eyIkaWQiOiI2ODAiLCJDb2xvciI6eyIkaWQiOiI2ODEiLCJBIjoyNTUsIlIiOjc4LCJHIjoxMDMsIkIiOjIwMH19LCJNYXhXaWR0aCI6MjAwLjAsIk1heEhlaWdodCI6IkluZmluaXR5IiwiU21hcnRGb3JlZ3JvdW5kSXNBY3RpdmUiOmZhbHNlLCJIb3Jpem9udGFsQWxpZ25tZW50IjowLCJWZXJ0aWNhbEFsaWdubWVudCI6MCwiU21hcnRGb3JlZ3JvdW5kIjpudWxsLCJCYWNrZ3JvdW5kRmlsbFR5cGUiOjAsIk1hcmdpbiI6eyIkaWQiOiI2ODIiLCJUb3AiOjAuMCwiTGVmdCI6MC4wLCJSaWdodCI6MC4wLCJCb3R0b20iOjAuMH0sIlBhZGRpbmciOnsiJGlkIjoiNjgzIiwiVG9wIjowLjAsIkxlZnQiOjAuMCwiUmlnaHQiOjAuMCwiQm90dG9tIjowLjB9LCJCYWNrZ3JvdW5kIjp7IiRpZCI6IjY4NCIsIkNvbG9yIjp7IiRyZWYiOiI2MzcifX0sIklzVmlzaWJsZSI6dHJ1ZSwiV2lkdGgiOjAuMCwiSGVpZ2h0IjowLjAsIkJvcmRlclN0eWxlIjp7IiRpZCI6IjY4NSIsIkxpbmVDb2xvciI6bnVsbCwiTGluZVdlaWdodCI6MC4wLCJMaW5lVHlwZSI6MCwiUGFyZW50U3R5bGUiOm51bGx9LCJQYXJlbnRTdHlsZSI6bnVsbH0sIkRhdGVGb3JtYXQiOnsiJGlkIjoiNjg2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g3IiwiRm9ybWF0IjowLCJJc1Zpc2libGUiOmZhbHNlLCJMYXN0S25vd25WaXNpYmlsaXR5U3RhdGUiOmZhbHNlfSwiSXNWaXNpYmxlIjp0cnVlLCJQYXJlbnRTdHlsZSI6bnVsbCwiX2V4cGxpY2l0bHlTZXQiOnsiJGlkIjoiNjg4IiwiU2hhcGVTdHlsZSI6ZmFsc2UsIlRpdGxlU3R5bGUiOmZhbHNlLCJEYXRlU3R5bGUiOmZhbHNlLCJIb3Jpem9udGFsQ29ubmVjdG9yU3R5bGUiOmZhbHNlLCJWZXJ0aWNhbENvbm5lY3RvclN0eWxlIjpmYWxzZSwiUGVyY2VudGFnZUNvbXBsZXRlU2hhcGVPcGFjaXR5IjpmYWxzZSwiRGF0ZUZvcm1hdCI6ZmFsc2UsIklzVmlzaWJsZSI6ZmFsc2UsIlNoYXBlIjpmYWxzZSwiU2hhcGVUaGlja25lc3MiOmZhbHNlLCJNYXJnaW4iOmZhbHNlLCJTdGFydERhdGVQb3NpdGlvbiI6ZmFsc2UsIkVuZERhdGVQb3NpdGlvbiI6ZmFsc2UsIlRpdGxlUG9zaXRpb24iOmZhbHNlLCJEdXJhdGlvblBvc2l0aW9uIjpmYWxzZSwiUGVyY2VudGFnZUNvbXBsZXRlZFBvc2l0aW9uIjpmYWxzZSwiU3BhY2luZyI6ZmFsc2UsIklzQmVsb3dUaW1lYmFuZCI6ZmFsc2UsIkR1cmF0aW9uRm9ybWF0IjpmYWxzZSwiV2Vla051bWJlcmluZyI6ZmFsc2V9fSwiRGVmYXVsdFN3aW1sYW5lTW90U3R5bGUiOnsiJGlkIjoiNjg5IiwiU2hhcGUiOjAsIkNvbm5lY3Rvck1hcmdpbiI6eyIkaWQiOiI2OTAiLCJUb3AiOjAuMCwiTGVmdCI6Mi4wLCJSaWdodCI6Mi4wLCJCb3R0b20iOjAuMH0sIkNvbm5lY3RvclN0eWxlIjp7IiRpZCI6IjY5MSIsIkxpbmVDb2xvciI6eyIkaWQiOiI2OTIiLCIkdHlwZSI6Ik5MUkUuQ29tbW9uLkRvbS5Tb2xpZENvbG9yQnJ1c2gsIE5MUkUuQ29tbW9uIiwiQ29sb3IiOnsiJGlkIjoiNjkzIiwiQSI6MTI3LCJSIjo2OCwiRyI6MTE0LCJCIjoxOTZ9fSwiTGluZVdlaWdodCI6MS4wLCJMaW5lVHlwZSI6MCwiUGFyZW50U3R5bGUiOm51bGx9LCJJc0JlbG93VGltZWJhbmQiOmZhbHNlLCJQb3NpdGlvbk9uVGFzayI6MSwiSGlkZURhdGUiOmZhbHNlLCJTaGFwZVNpemUiOjEsIlNwYWNpbmciOjEuMCwiUGFkZGluZyI6eyIkaWQiOiI2OTQiLCJUb3AiOjcuMCwiTGVmdCI6My4wLCJSaWdodCI6MC4wLCJCb3R0b20iOjIuMH0sIlNoYXBlU3R5bGUiOnsiJGlkIjoiNjk1IiwiTWFyZ2luIjp7IiRpZCI6IjY5NiIsIlRvcCI6MC4wLCJMZWZ0IjowLjAsIlJpZ2h0IjowLjAsIkJvdHRvbSI6MC4wfSwiUGFkZGluZyI6eyIkaWQiOiI2OTciLCJUb3AiOjAuMCwiTGVmdCI6MC4wLCJSaWdodCI6MC4wLCJCb3R0b20iOjAuMH0sIkJhY2tncm91bmQiOnsiJGlkIjoiNjk4IiwiQ29sb3IiOnsiJGlkIjoiNjk5IiwiQSI6MjU1LCJSIjoxNjUsIkciOjEwMCwiQiI6Nzh9fSwiSXNWaXNpYmxlIjp0cnVlLCJXaWR0aCI6MTguMCwiSGVpZ2h0IjoyMC4wLCJCb3JkZXJTdHlsZSI6eyIkaWQiOiI3MDAiLCJMaW5lQ29sb3IiOnsiJGlkIjoiNzAxIiwiJHR5cGUiOiJOTFJFLkNvbW1vbi5Eb20uU29saWRDb2xvckJydXNoLCBOTFJFLkNvbW1vbiIsIkNvbG9yIjp7IiRpZCI6IjcwMiIsIkEiOjI1NSwiUiI6MjM0LCJHIjoyMiwiQiI6MzB9fSwiTGluZVdlaWdodCI6MC4wLCJMaW5lVHlwZSI6MCwiUGFyZW50U3R5bGUiOm51bGx9LCJQYXJlbnRTdHlsZSI6bnVsbH0sIlRpdGxlU3R5bGUiOnsiJGlkIjoiNzAzIiwiRm9udFNldHRpbmdzIjp7IiRpZCI6IjcwNCIsIkZvbnRTaXplIjoxMCwiRm9udE5hbWUiOiJTZWdvZSBVSSIsIklzQm9sZCI6dHJ1ZSwiSXNJdGFsaWMiOmZhbHNlLCJJc1VuZGVybGluZWQiOmZhbHNlLCJQYXJlbnRTdHlsZSI6bnVsbH0sIkF1dG9TaXplIjowLCJGb3JlZ3JvdW5kIjp7IiRpZCI6IjcwNSIsIkNvbG9yIjp7IiRpZCI6Ijcw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MDciLCJUb3AiOjAuMCwiTGVmdCI6MC4wLCJSaWdodCI6MC4wLCJCb3R0b20iOjAuMH0sIlBhZGRpbmciOnsiJGlkIjoiNzA4IiwiVG9wIjowLjAsIkxlZnQiOjAuMCwiUmlnaHQiOjAuMCwiQm90dG9tIjowLjB9LCJCYWNrZ3JvdW5kIjp7IiRpZCI6IjcwOSIsIkNvbG9yIjp7IiRpZCI6IjcxMCIsIkEiOjg5LCJSIjowLCJHIjowLCJCIjowfX0sIklzVmlzaWJsZSI6dHJ1ZSwiV2lkdGgiOjAuMCwiSGVpZ2h0IjowLjAsIkJvcmRlclN0eWxlIjp7IiRpZCI6IjcxMSIsIkxpbmVDb2xvciI6bnVsbCwiTGluZVdlaWdodCI6MC4wLCJMaW5lVHlwZSI6MCwiUGFyZW50U3R5bGUiOm51bGx9LCJQYXJlbnRTdHlsZSI6bnVsbH0sIkRhdGVTdHlsZSI6eyIkaWQiOiI3MTIiLCJGb250U2V0dGluZ3MiOnsiJGlkIjoiNzEzIiwiRm9udFNpemUiOjgsIkZvbnROYW1lIjoiU2Vnb2UgVUkiLCJJc0JvbGQiOmZhbHNlLCJJc0l0YWxpYyI6ZmFsc2UsIklzVW5kZXJsaW5lZCI6ZmFsc2UsIlBhcmVudFN0eWxlIjpudWxsfSwiQXV0b1NpemUiOjAsIkZvcmVncm91bmQiOnsiJGlkIjoiNzE0IiwiQ29sb3IiOnsiJGlkIjoiNzE1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3MTYiLCJUb3AiOjAuMCwiTGVmdCI6MC4wLCJSaWdodCI6MC4wLCJCb3R0b20iOjAuMH0sIlBhZGRpbmciOnsiJGlkIjoiNzE3IiwiVG9wIjowLjAsIkxlZnQiOjAuMCwiUmlnaHQiOjAuMCwiQm90dG9tIjowLjB9LCJCYWNrZ3JvdW5kIjp7IiRpZCI6IjcxOCIsIkNvbG9yIjp7IiRyZWYiOiI3MTAifX0sIklzVmlzaWJsZSI6dHJ1ZSwiV2lkdGgiOjAuMCwiSGVpZ2h0IjowLjAsIkJvcmRlclN0eWxlIjp7IiRpZCI6IjcxOSIsIkxpbmVDb2xvciI6bnVsbCwiTGluZVdlaWdodCI6MC4wLCJMaW5lVHlwZSI6MCwiUGFyZW50U3R5bGUiOm51bGx9LCJQYXJlbnRTdHlsZSI6bnVsbH0sIkRhdGVGb3JtYXQiOnsiJGlkIjoiNzIw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cyMSIsIkRhdGVQYXJ0SXNWaXNpYmxlIjp0cnVlLCJUaW1lUGFydElzVmlzaWJsZSI6ZmFsc2V9fSwiV2Vla051bWJlcmluZyI6eyIkaWQiOiI3MjIiLCJGb3JtYXQiOjAsIklzVmlzaWJsZSI6ZmFsc2UsIkxhc3RLbm93blZpc2liaWxpdHlTdGF0ZSI6ZmFsc2V9LCJJc1Zpc2libGUiOnRydWUsIlBhcmVudFN0eWxlIjpudWxsfSwiRGVmYXVsdFN3aW1sYW5lTWlsZXN0b25lU3R5bGUiOnsiJGlkIjoiNzIzIiwiVGl0bGVQb3NpdGlvbiI6IlJpZ2h0IiwiRGF0ZVBvc2l0aW9uIjoiUmlnaHQiLCJTaGFwZVR5cGUiOjQsIlNoYXBlU2l6ZSI6MCwiU3BhY2luZyI6NSwiU2hhcGVTdHlsZSI6eyIkaWQiOiI3MjQiLCJNYXJnaW4iOnsiJGlkIjoiNzI1IiwiVG9wIjowLjAsIkxlZnQiOjAuMCwiUmlnaHQiOjAuMCwiQm90dG9tIjowLjB9LCJQYWRkaW5nIjp7IiRpZCI6IjcyNiIsIlRvcCI6MC4wLCJMZWZ0IjowLjAsIlJpZ2h0IjowLjAsIkJvdHRvbSI6MC4wfSwiQmFja2dyb3VuZCI6eyIkaWQiOiI3MjciLCJDb2xvciI6eyIkaWQiOiI3MjgiLCJBIjoyNTUsIlIiOjE2NSwiRyI6MTAwLCJCIjo3OH19LCJJc1Zpc2libGUiOnRydWUsIldpZHRoIjoxMi4wLCJIZWlnaHQiOjE0LjAsIkJvcmRlclN0eWxlIjp7IiRpZCI6IjcyOSIsIkxpbmVDb2xvciI6eyIkaWQiOiI3MzAiLCIkdHlwZSI6Ik5MUkUuQ29tbW9uLkRvbS5Tb2xpZENvbG9yQnJ1c2gsIE5MUkUuQ29tbW9uIiwiQ29sb3IiOnsiJGlkIjoiNzMxIiwiQSI6MjU1LCJSIjoyMzQsIkciOjIyLCJCIjozMH19LCJMaW5lV2VpZ2h0IjowLjAsIkxpbmVUeXBlIjowLCJQYXJlbnRTdHlsZSI6bnVsbH0sIlBhcmVudFN0eWxlIjpudWxsfSwiVGl0bGVTdHlsZSI6eyIkaWQiOiI3MzIiLCJGb250U2V0dGluZ3MiOnsiJGlkIjoiNzMzIiwiRm9udFNpemUiOjksIkZvbnROYW1lIjoiU2Vnb2UgVUkiLCJJc0JvbGQiOnRydWUsIklzSXRhbGljIjpmYWxzZSwiSXNVbmRlcmxpbmVkIjpmYWxzZSwiUGFyZW50U3R5bGUiOm51bGx9LCJBdXRvU2l6ZSI6MCwiRm9yZWdyb3VuZCI6eyIkaWQiOiI3MzQiLCJDb2xvciI6eyIkaWQiOiI3MzUiLCJBIjoyNTUsIlIiOjEyNCwiRyI6NzUsIkIiOjU5fX0sIk1heFdpZHRoIjoyMDAuMCwiTWF4SGVpZ2h0IjoiSW5maW5pdHkiLCJTbWFydEZvcmVncm91bmRJc0FjdGl2ZSI6ZmFsc2UsIkhvcml6b250YWxBbGlnbm1lbnQiOjAsIlZlcnRpY2FsQWxpZ25tZW50IjowLCJTbWFydEZvcmVncm91bmQiOm51bGwsIkJhY2tncm91bmRGaWxsVHlwZSI6MCwiTWFyZ2luIjp7IiRpZCI6IjczNiIsIlRvcCI6MC4wLCJMZWZ0IjowLjAsIlJpZ2h0IjowLjAsIkJvdHRvbSI6MC4wfSwiUGFkZGluZyI6eyIkaWQiOiI3MzciLCJUb3AiOjAuMCwiTGVmdCI6MC4wLCJSaWdodCI6MC4wLCJCb3R0b20iOjAuMH0sIkJhY2tncm91bmQiOnsiJGlkIjoiNzM4IiwiQ29sb3IiOnsiJGlkIjoiNzM5IiwiQSI6MCwiUiI6MjU1LCJHIjoyNTUsIkIiOjI1NX19LCJJc1Zpc2libGUiOnRydWUsIldpZHRoIjowLjAsIkhlaWdodCI6MC4wLCJCb3JkZXJTdHlsZSI6eyIkaWQiOiI3NDAiLCJMaW5lQ29sb3IiOm51bGwsIkxpbmVXZWlnaHQiOjAuMCwiTGluZVR5cGUiOjAsIlBhcmVudFN0eWxlIjpudWxsfSwiUGFyZW50U3R5bGUiOm51bGx9LCJEYXRlU3R5bGUiOnsiJGlkIjoiNzQxIiwiRm9udFNldHRpbmdzIjp7IiRpZCI6Ijc0MiIsIkZvbnRTaXplIjo4LCJGb250TmFtZSI6IlNlZ29lIFVJIiwiSXNCb2xkIjpmYWxzZSwiSXNJdGFsaWMiOmZhbHNlLCJJc1VuZGVybGluZWQiOmZhbHNlLCJQYXJlbnRTdHlsZSI6bnVsbH0sIkF1dG9TaXplIjowLCJGb3JlZ3JvdW5kIjp7IiRpZCI6Ijc0MyIsIkNvbG9yIjp7IiRpZCI6Ijc0NC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NzQ1IiwiVG9wIjowLjAsIkxlZnQiOjAuMCwiUmlnaHQiOjAuMCwiQm90dG9tIjowLjB9LCJQYWRkaW5nIjp7IiRpZCI6Ijc0NiIsIlRvcCI6MC4wLCJMZWZ0IjowLjAsIlJpZ2h0IjowLjAsIkJvdHRvbSI6MC4wfSwiQmFja2dyb3VuZCI6eyIkaWQiOiI3NDciLCJDb2xvciI6eyIkaWQiOiI3NDgiLCJBIjowLCJSIjoyNTUsIkciOjI1NSwiQiI6MjU1fX0sIklzVmlzaWJsZSI6dHJ1ZSwiV2lkdGgiOjAuMCwiSGVpZ2h0IjowLjAsIkJvcmRlclN0eWxlIjp7IiRpZCI6Ijc0OSIsIkxpbmVDb2xvciI6bnVsbCwiTGluZVdlaWdodCI6MC4wLCJMaW5lVHlwZSI6MCwiUGFyZW50U3R5bGUiOm51bGx9LCJQYXJlbnRTdHlsZSI6bnVsbH0sIkRhdGVGb3JtYXQiOnsiJGlkIjoiNzUw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c1MSIsIkRhdGVQYXJ0SXNWaXNpYmxlIjp0cnVlLCJUaW1lUGFydElzVmlzaWJsZSI6ZmFsc2V9fSwiV2Vla051bWJlcmluZyI6eyIkaWQiOiI3NTIiLCJGb3JtYXQiOjAsIklzVmlzaWJsZSI6ZmFsc2UsIkxhc3RLbm93blZpc2liaWxpdHlTdGF0ZSI6ZmFsc2V9LCJJc1Zpc2libGUiOnRydWUsIlBhcmVudFN0eWxlIjpudWxsfSwiRGVmYXVsdFN3aW1sYW5lQWN0aXZpdHlTdHlsZSI6eyIkaWQiOiI3NTMiLCJIZWFkZXJTdHlsZSI6eyIkaWQiOiI3NTQiLCJUZXh0U3R5bGUiOnsiJGlkIjoiNzU1IiwiRm9udFNldHRpbmdzIjp7IiRpZCI6Ijc1NiIsIkZvbnRTaXplIjoxMSwiRm9udE5hbWUiOiJDYWxpYnJpIiwiSXNCb2xkIjpmYWxzZSwiSXNJdGFsaWMiOmZhbHNlLCJJc1VuZGVybGluZWQiOmZhbHNlLCJQYXJlbnRTdHlsZSI6bnVsbH0sIkF1dG9TaXplIjoyLCJGb3JlZ3JvdW5kIjp7IiRpZCI6Ijc1NyIsIkNvbG9yIjp7IiRpZCI6Ijc1OCIsIkEiOjI1NSwiUiI6MCwiRyI6MCwiQiI6MH19LCJNYXhXaWR0aCI6MC4wLCJNYXhIZWlnaHQiOjAuMCwiU21hcnRGb3JlZ3JvdW5kSXNBY3RpdmUiOmZhbHNlLCJIb3Jpem9udGFsQWxpZ25tZW50IjowLCJWZXJ0aWNhbEFsaWdubWVudCI6MCwiU21hcnRGb3JlZ3JvdW5kIjpudWxsLCJCYWNrZ3JvdW5kRmlsbFR5cGUiOjAsIk1hcmdpbiI6eyIkaWQiOiI3NTkiLCJUb3AiOjAuMCwiTGVmdCI6MC4wLCJSaWdodCI6MC4wLCJCb3R0b20iOjAuMH0sIlBhZGRpbmciOnsiJGlkIjoiNzYwIiwiVG9wIjowLjAsIkxlZnQiOjAuMCwiUmlnaHQiOjAuMCwiQm90dG9tIjowLjB9LCJCYWNrZ3JvdW5kIjpudWxsLCJJc1Zpc2libGUiOnRydWUsIldpZHRoIjowLjAsIkhlaWdodCI6MC4wLCJCb3JkZXJTdHlsZSI6bnVsbCwiUGFyZW50U3R5bGUiOm51bGx9LCJSZWN0YW5nbGVTdHlsZSI6eyIkaWQiOiI3NjEiLCJNYXJnaW4iOnsiJGlkIjoiNzYyIiwiVG9wIjowLjAsIkxlZnQiOjAuMCwiUmlnaHQiOjAuMCwiQm90dG9tIjowLjB9LCJQYWRkaW5nIjp7IiRpZCI6Ijc2MyIsIlRvcCI6MC4wLCJMZWZ0IjowLjAsIlJpZ2h0IjowLjAsIkJvdHRvbSI6MC4wfSwiQmFja2dyb3VuZCI6eyIkaWQiOiI3NjQiLCJDb2xvciI6eyIkaWQiOiI3NjUiLCJBIjo2MywiUiI6MTY1LCJHIjoxMDAsIkIiOjc4fX0sIklzVmlzaWJsZSI6dHJ1ZSwiV2lkdGgiOjAuMCwiSGVpZ2h0IjowLjAsIkJvcmRlclN0eWxlIjp7IiRpZCI6Ijc2NiIsIkxpbmVDb2xvciI6eyIkaWQiOiI3NjciLCIkdHlwZSI6Ik5MUkUuQ29tbW9uLkRvbS5Tb2xpZENvbG9yQnJ1c2gsIE5MUkUuQ29tbW9uIiwiQ29sb3IiOnsiJGlkIjoiNzY4IiwiQSI6MjU1LCJSIjoyNTUsIkciOjAsIkIiOjB9fSwiTGluZVdlaWdodCI6MC4wLCJMaW5lVHlwZSI6MCwiUGFyZW50U3R5bGUiOm51bGx9LCJQYXJlbnRTdHlsZSI6bnVsbH0sIk1hcmdpbiI6eyIkaWQiOiI3NjkiLCJUb3AiOjAuMCwiTGVmdCI6MC4wLCJSaWdodCI6MC4wLCJCb3R0b20iOjAuMH0sIlBhZGRpbmciOnsiJGlkIjoiNzcwIiwiVG9wIjowLjAsIkxlZnQiOjAuMCwiUmlnaHQiOjAuMCwiQm90dG9tIjowLjB9LCJCYWNrZ3JvdW5kIjpudWxsLCJJc1Zpc2libGUiOnRydWUsIldpZHRoIjowLjAsIkhlaWdodCI6MC4wLCJCb3JkZXJTdHlsZSI6bnVsbCwiUGFyZW50U3R5bGUiOm51bGx9LCJCYWNrZ3JvdW5kU3R5bGUiOnsiJGlkIjoiNzcxIiwiTWFyZ2luIjp7IiRpZCI6Ijc3MiIsIlRvcCI6MC4wLCJMZWZ0IjowLjAsIlJpZ2h0IjowLjAsIkJvdHRvbSI6MC4wfSwiUGFkZGluZyI6eyIkaWQiOiI3NzMiLCJUb3AiOjAuMCwiTGVmdCI6MC4wLCJSaWdodCI6MC4wLCJCb3R0b20iOjAuMH0sIkJhY2tncm91bmQiOnsiJGlkIjoiNzc0IiwiQ29sb3IiOnsiJGlkIjoiNzc1IiwiQSI6NTEsIlIiOjE2NSwiRyI6MTAwLCJCIjo3OH19LCJJc1Zpc2libGUiOnRydWUsIldpZHRoIjowLjAsIkhlaWdodCI6MC4wLCJCb3JkZXJTdHlsZSI6eyIkaWQiOiI3NzYiLCJMaW5lQ29sb3IiOnsiJGlkIjoiNzc3IiwiJHR5cGUiOiJOTFJFLkNvbW1vbi5Eb20uU29saWRDb2xvckJydXNoLCBOTFJFLkNvbW1vbiIsIkNvbG9yIjp7IiRpZCI6Ijc3OCIsIkEiOjI1NSwiUiI6MjM0LCJHIjoyMiwiQiI6MzB9fSwiTGluZVdlaWdodCI6MC4wLCJMaW5lVHlwZSI6MCwiUGFyZW50U3R5bGUiOm51bGx9LCJQYXJlbnRTdHlsZSI6bnVsbH0sIk1hcmdpbiI6eyIkaWQiOiI3NzkiLCJUb3AiOjAuMCwiTGVmdCI6MC4wLCJSaWdodCI6MC4wLCJCb3R0b20iOjAuMH0sIlBhZGRpbmciOnsiJGlkIjoiNzgwIiwiVG9wIjowLjAsIkxlZnQiOjAuMCwiUmlnaHQiOjAuMCwiQm90dG9tIjowLjB9LCJJc1Zpc2libGUiOnRydWUsIldpZHRoIjowLjAsIkhlaWdodCI6MC4wLCJCb3JkZXJTdHlsZSI6eyIkaWQiOiI3ODEiLCJMaW5lQ29sb3IiOm51bGwsIkxpbmVXZWlnaHQiOjAuMCwiTGluZVR5cGUiOjAsIlBhcmVudFN0eWxlIjpudWxsfSwiUGFyZW50U3R5bGUiOm51bGx9LCJNYXJnaW4iOnsiJGlkIjoiNzgyIiwiVG9wIjowLjAsIkxlZnQiOjAuMCwiUmlnaHQiOjAuMCwiQm90dG9tIjowLjB9LCJQYWRkaW5nIjp7IiRpZCI6Ijc4MyIsIlRvcCI6MC4wLCJMZWZ0IjowLjAsIlJpZ2h0IjowLjAsIkJvdHRvbSI6MC4wfSwiSXNWaXNpYmxlIjp0cnVlLCJXaWR0aCI6MC4wLCJIZWlnaHQiOjAuMCwiQm9yZGVyU3R5bGUiOnsiJGlkIjoiNzg0IiwiTGluZUNvbG9yIjpudWxsLCJMaW5lV2VpZ2h0IjowLjAsIkxpbmVUeXBlIjowLCJQYXJlbnRTdHlsZSI6bnVsbH0sIlBhcmVudFN0eWxlIjpudWxsfX0seyIkaWQiOiI3ODUiLCJfYWN0aXZpdGllcyI6W3siJGlkIjoiNzg2IiwiX3Jvd3MiOlt7IiRpZCI6Ijc4NyIsIl90YXNrcyI6W10sIl9taWxlc3RvbmVzIjpbeyIkaWQiOiI3ODgiLCJJZCI6IjQxYzFjMzY5LWQxZWYtNDIxYS04YjUyLTMwMDk0OGY1YTlkMSIsIkluZGV4IjoxMSwiR3JvdXBJZCI6bnVsbCwiVGl0bGUiOiJTdG9jayBCZXZlcmFnZSBCYXIiLCJEYXRlVGltZSI6IjIwMjUtMTEtMTNUMjM6NTk6MDAiLCJQZXJjZW50YWdlQ29tcGxldGUiOjAuMCwiTm90ZSI6bnVsbCwiU3R5bGUiOnsiJGlkIjoiNzg5IiwiVGl0bGVQb3NpdGlvbiI6IlJpZ2h0IiwiRGF0ZVBvc2l0aW9uIjoiUmlnaHQiLCJTaGFwZVR5cGUiOjE3LCJTaGFwZVNpemUiOjAsIlNwYWNpbmciOjUsIlNoYXBlU3R5bGUiOnsiJGlkIjoiNzkwIiwiTWFyZ2luIjp7IiRpZCI6Ijc5MSIsIlRvcCI6MC4wLCJMZWZ0IjowLjAsIlJpZ2h0IjowLjAsIkJvdHRvbSI6MC4wfSwiUGFkZGluZyI6eyIkaWQiOiI3OTIiLCJUb3AiOjAuMCwiTGVmdCI6MC4wLCJSaWdodCI6MC4wLCJCb3R0b20iOjAuMH0sIkJhY2tncm91bmQiOnsiJGlkIjoiNzkzIiwiQ29sb3IiOnsiJGlkIjoiNzk0IiwiQSI6MjU1LCJSIjoxOTMsIkciOjExNywiQiI6NDF9fSwiSXNWaXNpYmxlIjp0cnVlLCJXaWR0aCI6MTQuMCwiSGVpZ2h0IjoxNC4wLCJCb3JkZXJTdHlsZSI6eyIkaWQiOiI3OTUiLCJMaW5lQ29sb3IiOnsiJGlkIjoiNzk2IiwiJHR5cGUiOiJOTFJFLkNvbW1vbi5Eb20uU29saWRDb2xvckJydXNoLCBOTFJFLkNvbW1vbiIsIkNvbG9yIjp7IiRpZCI6Ijc5NyIsIkEiOjI1NSwiUiI6MjU1LCJHIjowLCJCIjowfX0sIkxpbmVXZWlnaHQiOjAuMCwiTGluZVR5cGUiOjAsIlBhcmVudFN0eWxlIjpudWxsfSwiUGFyZW50U3R5bGUiOm51bGx9LCJUaXRsZVN0eWxlIjp7IiRpZCI6Ijc5OCIsIkZvbnRTZXR0aW5ncyI6eyIkaWQiOiI3OTkiLCJGb250U2l6ZSI6OSwiRm9udE5hbWUiOiJTZWdvZSBVSSIsIklzQm9sZCI6dHJ1ZSwiSXNJdGFsaWMiOmZhbHNlLCJJc1VuZGVybGluZWQiOmZhbHNlLCJQYXJlbnRTdHlsZSI6bnVsbH0sIkF1dG9TaXplIjoyLCJGb3JlZ3JvdW5kIjp7IiRpZCI6IjgwMCIsIkNvbG9yIjp7IiRpZCI6IjgwMSIsIkEiOjI1NSwiUiI6MTQ1LCJHIjo4OCwiQiI6MzF9fSwiTWF4V2lkdGgiOjgyLjAsIk1heEhlaWdodCI6IkluZmluaXR5IiwiU21hcnRGb3JlZ3JvdW5kSXNBY3RpdmUiOmZhbHNlLCJIb3Jpem9udGFsQWxpZ25tZW50IjowLCJWZXJ0aWNhbEFsaWdubWVudCI6MCwiU21hcnRGb3JlZ3JvdW5kIjpudWxsLCJCYWNrZ3JvdW5kRmlsbFR5cGUiOjAsIk1hcmdpbiI6eyIkaWQiOiI4MDIiLCJUb3AiOjAuMCwiTGVmdCI6MC4wLCJSaWdodCI6MC4wLCJCb3R0b20iOjAuMH0sIlBhZGRpbmciOnsiJGlkIjoiODAzIiwiVG9wIjowLjAsIkxlZnQiOjAuMCwiUmlnaHQiOjAuMCwiQm90dG9tIjowLjB9LCJCYWNrZ3JvdW5kIjp7IiRpZCI6IjgwNCIsIkNvbG9yIjp7IiRpZCI6IjgwNSIsIkEiOjAsIlIiOjI1NSwiRyI6MjU1LCJCIjoyNTV9fSwiSXNWaXNpYmxlIjp0cnVlLCJXaWR0aCI6MC4wLCJIZWlnaHQiOjAuMCwiQm9yZGVyU3R5bGUiOnsiJGlkIjoiODA2IiwiTGluZUNvbG9yIjpudWxsLCJMaW5lV2VpZ2h0IjowLjAsIkxpbmVUeXBlIjowLCJQYXJlbnRTdHlsZSI6bnVsbH0sIlBhcmVudFN0eWxlIjpudWxsfSwiRGF0ZVN0eWxlIjp7IiRpZCI6IjgwNyIsIkZvbnRTZXR0aW5ncyI6eyIkaWQiOiI4MDgiLCJGb250U2l6ZSI6OCwiRm9udE5hbWUiOiJTZWdvZSBVSSIsIklzQm9sZCI6ZmFsc2UsIklzSXRhbGljIjpmYWxzZSwiSXNVbmRlcmxpbmVkIjpmYWxzZSwiUGFyZW50U3R5bGUiOm51bGx9LCJBdXRvU2l6ZSI6MCwiRm9yZWdyb3VuZCI6eyIkaWQiOiI4MDkiLCJDb2xvciI6eyIkaWQiOiI4MTA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gxMSIsIlRvcCI6MC4wLCJMZWZ0IjowLjAsIlJpZ2h0IjowLjAsIkJvdHRvbSI6MC4wfSwiUGFkZGluZyI6eyIkaWQiOiI4MTIiLCJUb3AiOjAuMCwiTGVmdCI6MC4wLCJSaWdodCI6MC4wLCJCb3R0b20iOjAuMH0sIkJhY2tncm91bmQiOnsiJGlkIjoiODEzIiwiQ29sb3IiOnsiJGlkIjoiODE0IiwiQSI6MCwiUiI6MjU1LCJHIjoyNTUsIkIiOjI1NX19LCJJc1Zpc2libGUiOnRydWUsIldpZHRoIjowLjAsIkhlaWdodCI6MC4wLCJCb3JkZXJTdHlsZSI6eyIkaWQiOiI4MTUiLCJMaW5lQ29sb3IiOm51bGwsIkxpbmVXZWlnaHQiOjAuMCwiTGluZVR5cGUiOjAsIlBhcmVudFN0eWxlIjpudWxsfSwiUGFyZW50U3R5bGUiOm51bGx9LCJEYXRlRm9ybWF0Ijp7IiRpZCI6IjgxNiIsIkZvcm1hdFN0cmluZyI6ImRkZCBNTU0gZCIsIlNlcGFyYXRvciI6Ii8iLCJVc2VJbnRlcm5hdGlvbmFsRGF0ZUZvcm1hdCI6ZmFsc2UsIkRhdGVJc1Zpc2libGUiOnRydWUsIlRpbWVJc1Zpc2libGUiOmZhbHNlLCJIb3VyRGlnaXRzIjoxLCJBbVBtRGVzaWduYXRvciI6MiwiVHJpbTAwTWludXRlcyI6ZmFsc2UsIkxhc3RLbm93blZpc2liaWxpdHlTdGF0ZSI6eyIkaWQiOiI4MTciLCJEYXRlUGFydElzVmlzaWJsZSI6dHJ1ZSwiVGltZVBhcnRJc1Zpc2libGUiOmZhbHNlfX0sIldlZWtOdW1iZXJpbmciOnsiJGlkIjoiODE4IiwiRm9ybWF0IjowLCJJc1Zpc2libGUiOmZhbHNlLCJMYXN0S25vd25WaXNpYmlsaXR5U3RhdGUiOmZhbHNlfSwiSXNWaXNpYmxlIjp0cnVlLCJQYXJlbnRTdHlsZSI6bnVsbH0sIkh5cGVybGluayI6bnVsbCwiQmFzZWxpbmVEYXRhIjp7IiRpZCI6IjgxOSIsIkRhdGUiOiIyMDI1LTExLTA2VDIzOjU5OjAwIn0sIkltcG9ydElkIjoiMTcifSx7IiRpZCI6IjgyMCIsIklkIjoiNTA1YjBjYTAtYjRjYy00OTU3LTk1NzItNWE3MjMzZDg1ZWM4IiwiSW5kZXgiOjEyLCJHcm91cElkIjpudWxsLCJUaXRsZSI6IlByZXAgQ29hdCBSYWNrcyB3aXRoIFxyXG5FeHRyYSBIYW5nZXJzIiwiRGF0ZVRpbWUiOiIyMDI1LTExLTI2VDIzOjU5OjAwIiwiUGVyY2VudGFnZUNvbXBsZXRlIjowLjAsIk5vdGUiOm51bGwsIlN0eWxlIjp7IiRpZCI6IjgyMSIsIlRpdGxlUG9zaXRpb24iOiJSaWdodCIsIkRhdGVQb3NpdGlvbiI6IlJpZ2h0IiwiU2hhcGVUeXBlIjoxNywiU2hhcGVTaXplIjowLCJTcGFjaW5nIjo1LCJTaGFwZVN0eWxlIjp7IiRpZCI6IjgyMiIsIk1hcmdpbiI6eyIkaWQiOiI4MjMiLCJUb3AiOjAuMCwiTGVmdCI6MC4wLCJSaWdodCI6MC4wLCJCb3R0b20iOjAuMH0sIlBhZGRpbmciOnsiJGlkIjoiODI0IiwiVG9wIjowLjAsIkxlZnQiOjAuMCwiUmlnaHQiOjAuMCwiQm90dG9tIjowLjB9LCJCYWNrZ3JvdW5kIjp7IiRpZCI6IjgyNSIsIkNvbG9yIjp7IiRpZCI6IjgyNiIsIkEiOjI1NSwiUiI6MTkzLCJHIjoxMTcsIkIiOjQxfX0sIklzVmlzaWJsZSI6dHJ1ZSwiV2lkdGgiOjE0LjAsIkhlaWdodCI6MTQuMCwiQm9yZGVyU3R5bGUiOnsiJGlkIjoiODI3IiwiTGluZUNvbG9yIjp7IiRpZCI6IjgyOCIsIiR0eXBlIjoiTkxSRS5Db21tb24uRG9tLlNvbGlkQ29sb3JCcnVzaCwgTkxSRS5Db21tb24iLCJDb2xvciI6eyIkaWQiOiI4MjkiLCJBIjoyNTUsIlIiOjI1NSwiRyI6MCwiQiI6MH19LCJMaW5lV2VpZ2h0IjowLjAsIkxpbmVUeXBlIjowLCJQYXJlbnRTdHlsZSI6bnVsbH0sIlBhcmVudFN0eWxlIjpudWxsfSwiVGl0bGVTdHlsZSI6eyIkaWQiOiI4MzAiLCJGb250U2V0dGluZ3MiOnsiJGlkIjoiODMxIiwiRm9udFNpemUiOjksIkZvbnROYW1lIjoiU2Vnb2UgVUkiLCJJc0JvbGQiOnRydWUsIklzSXRhbGljIjpmYWxzZSwiSXNVbmRlcmxpbmVkIjpmYWxzZSwiUGFyZW50U3R5bGUiOm51bGx9LCJBdXRvU2l6ZSI6MiwiRm9yZWdyb3VuZCI6eyIkaWQiOiI4MzIiLCJDb2xvciI6eyIkaWQiOiI4MzMiLCJBIjoyNTUsIlIiOjE0NSwiRyI6ODgsIkIiOjMxfX0sIk1heFdpZHRoIjoxNTEuMCwiTWF4SGVpZ2h0IjoiSW5maW5pdHkiLCJTbWFydEZvcmVncm91bmRJc0FjdGl2ZSI6ZmFsc2UsIkhvcml6b250YWxBbGlnbm1lbnQiOjAsIlZlcnRpY2FsQWxpZ25tZW50IjowLCJTbWFydEZvcmVncm91bmQiOm51bGwsIkJhY2tncm91bmRGaWxsVHlwZSI6MCwiTWFyZ2luIjp7IiRpZCI6IjgzNCIsIlRvcCI6MC4wLCJMZWZ0IjowLjAsIlJpZ2h0IjowLjAsIkJvdHRvbSI6MC4wfSwiUGFkZGluZyI6eyIkaWQiOiI4MzUiLCJUb3AiOjAuMCwiTGVmdCI6MC4wLCJSaWdodCI6MC4wLCJCb3R0b20iOjAuMH0sIkJhY2tncm91bmQiOnsiJGlkIjoiODM2IiwiQ29sb3IiOnsiJGlkIjoiODM3IiwiQSI6MCwiUiI6MjU1LCJHIjoyNTUsIkIiOjI1NX19LCJJc1Zpc2libGUiOnRydWUsIldpZHRoIjowLjAsIkhlaWdodCI6MC4wLCJCb3JkZXJTdHlsZSI6eyIkaWQiOiI4MzgiLCJMaW5lQ29sb3IiOm51bGwsIkxpbmVXZWlnaHQiOjAuMCwiTGluZVR5cGUiOjAsIlBhcmVudFN0eWxlIjpudWxsfSwiUGFyZW50U3R5bGUiOm51bGx9LCJEYXRlU3R5bGUiOnsiJGlkIjoiODM5IiwiRm9udFNldHRpbmdzIjp7IiRpZCI6Ijg0MCIsIkZvbnRTaXplIjo4LCJGb250TmFtZSI6IlNlZ29lIFVJIiwiSXNCb2xkIjpmYWxzZSwiSXNJdGFsaWMiOmZhbHNlLCJJc1VuZGVybGluZWQiOmZhbHNlLCJQYXJlbnRTdHlsZSI6bnVsbH0sIkF1dG9TaXplIjowLCJGb3JlZ3JvdW5kIjp7IiRpZCI6Ijg0MSIsIkNvbG9yIjp7IiRpZCI6Ijg0Mi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ODQzIiwiVG9wIjowLjAsIkxlZnQiOjAuMCwiUmlnaHQiOjAuMCwiQm90dG9tIjowLjB9LCJQYWRkaW5nIjp7IiRpZCI6Ijg0NCIsIlRvcCI6MC4wLCJMZWZ0IjowLjAsIlJpZ2h0IjowLjAsIkJvdHRvbSI6MC4wfSwiQmFja2dyb3VuZCI6eyIkaWQiOiI4NDUiLCJDb2xvciI6eyIkaWQiOiI4NDYiLCJBIjowLCJSIjoyNTUsIkciOjI1NSwiQiI6MjU1fX0sIklzVmlzaWJsZSI6dHJ1ZSwiV2lkdGgiOjAuMCwiSGVpZ2h0IjowLjAsIkJvcmRlclN0eWxlIjp7IiRpZCI6Ijg0NyIsIkxpbmVDb2xvciI6bnVsbCwiTGluZVdlaWdodCI6MC4wLCJMaW5lVHlwZSI6MCwiUGFyZW50U3R5bGUiOm51bGx9LCJQYXJlbnRTdHlsZSI6bnVsbH0sIkRhdGVGb3JtYXQiOnsiJGlkIjoiODQ4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g0OSIsIkRhdGVQYXJ0SXNWaXNpYmxlIjp0cnVlLCJUaW1lUGFydElzVmlzaWJsZSI6ZmFsc2V9fSwiV2Vla051bWJlcmluZyI6eyIkaWQiOiI4NTAiLCJGb3JtYXQiOjAsIklzVmlzaWJsZSI6ZmFsc2UsIkxhc3RLbm93blZpc2liaWxpdHlTdGF0ZSI6ZmFsc2V9LCJJc1Zpc2libGUiOnRydWUsIlBhcmVudFN0eWxlIjpudWxsfSwiSHlwZXJsaW5rIjpudWxsLCJCYXNlbGluZURhdGEiOnsiJGlkIjoiODUxIiwiRGF0ZSI6IjIwMjUtMTEtMjJUMjM6NTk6MDAifSwiSW1wb3J0SWQiOiIxNiJ9LHsiJGlkIjoiODUyIiwiSWQiOiJhYWZjZWJmMC1iZTJlLTQ2OGMtYmM4Zi02ZmQ0ZThmOTk3NTIiLCJJbmRleCI6MTMsIkdyb3VwSWQiOm51bGwsIlRpdGxlIjoiTWFrZSBSb29tIGluIHRoZSBcclxuUmVmcmlnZXJhdG9yIC8gRnJlZXplciIsIkRhdGVUaW1lIjoiMjAyNS0xMS0yMlQyMzo1OTowMCIsIlBlcmNlbnRhZ2VDb21wbGV0ZSI6MC4wLCJOb3RlIjpudWxsLCJTdHlsZSI6eyIkaWQiOiI4NTMiLCJUaXRsZVBvc2l0aW9uIjoiUmlnaHQiLCJEYXRlUG9zaXRpb24iOiJSaWdodCIsIlNoYXBlVHlwZSI6MTcsIlNoYXBlU2l6ZSI6MCwiU3BhY2luZyI6NSwiU2hhcGVTdHlsZSI6eyIkaWQiOiI4NTQiLCJNYXJnaW4iOnsiJGlkIjoiODU1IiwiVG9wIjowLjAsIkxlZnQiOjAuMCwiUmlnaHQiOjAuMCwiQm90dG9tIjowLjB9LCJQYWRkaW5nIjp7IiRpZCI6Ijg1NiIsIlRvcCI6MC4wLCJMZWZ0IjowLjAsIlJpZ2h0IjowLjAsIkJvdHRvbSI6MC4wfSwiQmFja2dyb3VuZCI6eyIkaWQiOiI4NTciLCJDb2xvciI6eyIkaWQiOiI4NTgiLCJBIjoyNTUsIlIiOjE5MywiRyI6MTE3LCJCIjo0MX19LCJJc1Zpc2libGUiOnRydWUsIldpZHRoIjoxNC4wLCJIZWlnaHQiOjE0LjAsIkJvcmRlclN0eWxlIjp7IiRpZCI6Ijg1OSIsIkxpbmVDb2xvciI6eyIkaWQiOiI4NjAiLCIkdHlwZSI6Ik5MUkUuQ29tbW9uLkRvbS5Tb2xpZENvbG9yQnJ1c2gsIE5MUkUuQ29tbW9uIiwiQ29sb3IiOnsiJGlkIjoiODYxIiwiQSI6MjU1LCJSIjoyNTUsIkciOjAsIkIiOjB9fSwiTGluZVdlaWdodCI6MC4wLCJMaW5lVHlwZSI6MCwiUGFyZW50U3R5bGUiOm51bGx9LCJQYXJlbnRTdHlsZSI6bnVsbH0sIlRpdGxlU3R5bGUiOnsiJGlkIjoiODYyIiwiRm9udFNldHRpbmdzIjp7IiRpZCI6Ijg2MyIsIkZvbnRTaXplIjo5LCJGb250TmFtZSI6IlNlZ29lIFVJIiwiSXNCb2xkIjp0cnVlLCJJc0l0YWxpYyI6ZmFsc2UsIklzVW5kZXJsaW5lZCI6ZmFsc2UsIlBhcmVudFN0eWxlIjpudWxsfSwiQXV0b1NpemUiOjIsIkZvcmVncm91bmQiOnsiJGlkIjoiODY0IiwiQ29sb3IiOnsiJGlkIjoiODY1IiwiQSI6MjU1LCJSIjoxNDUsIkciOjg4LCJCIjozMX19LCJNYXhXaWR0aCI6MTcyLjAsIk1heEhlaWdodCI6IkluZmluaXR5IiwiU21hcnRGb3JlZ3JvdW5kSXNBY3RpdmUiOmZhbHNlLCJIb3Jpem9udGFsQWxpZ25tZW50IjowLCJWZXJ0aWNhbEFsaWdubWVudCI6MCwiU21hcnRGb3JlZ3JvdW5kIjpudWxsLCJCYWNrZ3JvdW5kRmlsbFR5cGUiOjAsIk1hcmdpbiI6eyIkaWQiOiI4NjYiLCJUb3AiOjAuMCwiTGVmdCI6MC4wLCJSaWdodCI6MC4wLCJCb3R0b20iOjAuMH0sIlBhZGRpbmciOnsiJGlkIjoiODY3IiwiVG9wIjowLjAsIkxlZnQiOjAuMCwiUmlnaHQiOjAuMCwiQm90dG9tIjowLjB9LCJCYWNrZ3JvdW5kIjp7IiRpZCI6Ijg2OCIsIkNvbG9yIjp7IiRpZCI6Ijg2OSIsIkEiOjAsIlIiOjI1NSwiRyI6MjU1LCJCIjoyNTV9fSwiSXNWaXNpYmxlIjp0cnVlLCJXaWR0aCI6MC4wLCJIZWlnaHQiOjAuMCwiQm9yZGVyU3R5bGUiOnsiJGlkIjoiODcwIiwiTGluZUNvbG9yIjpudWxsLCJMaW5lV2VpZ2h0IjowLjAsIkxpbmVUeXBlIjowLCJQYXJlbnRTdHlsZSI6bnVsbH0sIlBhcmVudFN0eWxlIjpudWxsfSwiRGF0ZVN0eWxlIjp7IiRpZCI6Ijg3MSIsIkZvbnRTZXR0aW5ncyI6eyIkaWQiOiI4NzIiLCJGb250U2l6ZSI6OCwiRm9udE5hbWUiOiJTZWdvZSBVSSIsIklzQm9sZCI6ZmFsc2UsIklzSXRhbGljIjpmYWxzZSwiSXNVbmRlcmxpbmVkIjpmYWxzZSwiUGFyZW50U3R5bGUiOm51bGx9LCJBdXRvU2l6ZSI6MCwiRm9yZWdyb3VuZCI6eyIkaWQiOiI4NzMiLCJDb2xvciI6eyIkaWQiOiI4NzQ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g3NSIsIlRvcCI6MC4wLCJMZWZ0IjowLjAsIlJpZ2h0IjowLjAsIkJvdHRvbSI6MC4wfSwiUGFkZGluZyI6eyIkaWQiOiI4NzYiLCJUb3AiOjAuMCwiTGVmdCI6MC4wLCJSaWdodCI6MC4wLCJCb3R0b20iOjAuMH0sIkJhY2tncm91bmQiOnsiJGlkIjoiODc3IiwiQ29sb3IiOnsiJGlkIjoiODc4IiwiQSI6MCwiUiI6MjU1LCJHIjoyNTUsIkIiOjI1NX19LCJJc1Zpc2libGUiOnRydWUsIldpZHRoIjowLjAsIkhlaWdodCI6MC4wLCJCb3JkZXJTdHlsZSI6eyIkaWQiOiI4NzkiLCJMaW5lQ29sb3IiOm51bGwsIkxpbmVXZWlnaHQiOjAuMCwiTGluZVR5cGUiOjAsIlBhcmVudFN0eWxlIjpudWxsfSwiUGFyZW50U3R5bGUiOm51bGx9LCJEYXRlRm9ybWF0Ijp7IiRpZCI6Ijg4MCIsIkZvcm1hdFN0cmluZyI6ImRkZCBNTU0gZCIsIlNlcGFyYXRvciI6Ii8iLCJVc2VJbnRlcm5hdGlvbmFsRGF0ZUZvcm1hdCI6ZmFsc2UsIkRhdGVJc1Zpc2libGUiOnRydWUsIlRpbWVJc1Zpc2libGUiOmZhbHNlLCJIb3VyRGlnaXRzIjoxLCJBbVBtRGVzaWduYXRvciI6MiwiVHJpbTAwTWludXRlcyI6ZmFsc2UsIkxhc3RLbm93blZpc2liaWxpdHlTdGF0ZSI6eyIkaWQiOiI4ODEiLCJEYXRlUGFydElzVmlzaWJsZSI6dHJ1ZSwiVGltZVBhcnRJc1Zpc2libGUiOmZhbHNlfX0sIldlZWtOdW1iZXJpbmciOnsiJGlkIjoiODgyIiwiRm9ybWF0IjowLCJJc1Zpc2libGUiOmZhbHNlLCJMYXN0S25vd25WaXNpYmlsaXR5U3RhdGUiOmZhbHNlfSwiSXNWaXNpYmxlIjp0cnVlLCJQYXJlbnRTdHlsZSI6bnVsbH0sIkh5cGVybGluayI6bnVsbCwiQmFzZWxpbmVEYXRhIjp7IiRpZCI6Ijg4MyIsIkRhdGUiOiIyMDI1LTExLTE4VDIzOjU5OjAwIn0sIkltcG9ydElkIjoiMTIifV0sIklkIjoiYmQ4MTJhNDQtNzY3NS00MGMzLWJmN2YtYWYzZjFiZWJjYTRjIiwiSXNTaW5nbGVJdGVtUm93IjpmYWxzZX0seyIkaWQiOiI4ODQiLCJfdGFza3MiOltdLCJfbWlsZXN0b25lcyI6W3siJGlkIjoiODg1IiwiSWQiOiJlMTc1ZGVmMi1hODJiLTQ1YmMtYTM1OC1hZjlhNDk2ODYxMjkiLCJJbmRleCI6MTQsIkdyb3VwSWQiOm51bGwsIlRpdGxlIjoiQ3V0IGFuZCBSZWZyaWdlcmF0ZSBcclxuVmVnZ2llcyIsIkRhdGVUaW1lIjoiMjAyNS0xMS0yN1QyMzo1OTowMCIsIlBlcmNlbnRhZ2VDb21wbGV0ZSI6MC4wLCJOb3RlIjpudWxsLCJTdHlsZSI6eyIkaWQiOiI4ODYiLCJUaXRsZVBvc2l0aW9uIjoiUmlnaHQiLCJEYXRlUG9zaXRpb24iOiJSaWdodCIsIlNoYXBlVHlwZSI6MTcsIlNoYXBlU2l6ZSI6MCwiU3BhY2luZyI6NSwiU2hhcGVTdHlsZSI6eyIkaWQiOiI4ODciLCJNYXJnaW4iOnsiJGlkIjoiODg4IiwiVG9wIjowLjAsIkxlZnQiOjAuMCwiUmlnaHQiOjAuMCwiQm90dG9tIjowLjB9LCJQYWRkaW5nIjp7IiRpZCI6Ijg4OSIsIlRvcCI6MC4wLCJMZWZ0IjowLjAsIlJpZ2h0IjowLjAsIkJvdHRvbSI6MC4wfSwiQmFja2dyb3VuZCI6eyIkaWQiOiI4OTAiLCJDb2xvciI6eyIkaWQiOiI4OTEiLCJBIjoyNTUsIlIiOjE5MywiRyI6MTE3LCJCIjo0MX19LCJJc1Zpc2libGUiOnRydWUsIldpZHRoIjoxNC4wLCJIZWlnaHQiOjE0LjAsIkJvcmRlclN0eWxlIjp7IiRpZCI6Ijg5MiIsIkxpbmVDb2xvciI6eyIkaWQiOiI4OTMiLCIkdHlwZSI6Ik5MUkUuQ29tbW9uLkRvbS5Tb2xpZENvbG9yQnJ1c2gsIE5MUkUuQ29tbW9uIiwiQ29sb3IiOnsiJGlkIjoiODk0IiwiQSI6MjU1LCJSIjoyNTUsIkciOjAsIkIiOjB9fSwiTGluZVdlaWdodCI6MC4wLCJMaW5lVHlwZSI6MCwiUGFyZW50U3R5bGUiOm51bGx9LCJQYXJlbnRTdHlsZSI6bnVsbH0sIlRpdGxlU3R5bGUiOnsiJGlkIjoiODk1IiwiRm9udFNldHRpbmdzIjp7IiRpZCI6Ijg5NiIsIkZvbnRTaXplIjo5LCJGb250TmFtZSI6IlNlZ29lIFVJIiwiSXNCb2xkIjp0cnVlLCJJc0l0YWxpYyI6ZmFsc2UsIklzVW5kZXJsaW5lZCI6ZmFsc2UsIlBhcmVudFN0eWxlIjpudWxsfSwiQXV0b1NpemUiOjIsIkZvcmVncm91bmQiOnsiJGlkIjoiODk3IiwiQ29sb3IiOnsiJGlkIjoiODk4IiwiQSI6MjU1LCJSIjoxNDUsIkciOjg4LCJCIjozMX19LCJNYXhXaWR0aCI6MTE5LjAsIk1heEhlaWdodCI6IkluZmluaXR5IiwiU21hcnRGb3JlZ3JvdW5kSXNBY3RpdmUiOmZhbHNlLCJIb3Jpem9udGFsQWxpZ25tZW50IjowLCJWZXJ0aWNhbEFsaWdubWVudCI6MCwiU21hcnRGb3JlZ3JvdW5kIjpudWxsLCJCYWNrZ3JvdW5kRmlsbFR5cGUiOjAsIk1hcmdpbiI6eyIkaWQiOiI4OTkiLCJUb3AiOjAuMCwiTGVmdCI6MC4wLCJSaWdodCI6MC4wLCJCb3R0b20iOjAuMH0sIlBhZGRpbmciOnsiJGlkIjoiOTAwIiwiVG9wIjowLjAsIkxlZnQiOjAuMCwiUmlnaHQiOjAuMCwiQm90dG9tIjowLjB9LCJCYWNrZ3JvdW5kIjp7IiRpZCI6IjkwMSIsIkNvbG9yIjp7IiRpZCI6IjkwMiIsIkEiOjAsIlIiOjI1NSwiRyI6MjU1LCJCIjoyNTV9fSwiSXNWaXNpYmxlIjp0cnVlLCJXaWR0aCI6MC4wLCJIZWlnaHQiOjAuMCwiQm9yZGVyU3R5bGUiOnsiJGlkIjoiOTAzIiwiTGluZUNvbG9yIjpudWxsLCJMaW5lV2VpZ2h0IjowLjAsIkxpbmVUeXBlIjowLCJQYXJlbnRTdHlsZSI6bnVsbH0sIlBhcmVudFN0eWxlIjpudWxsfSwiRGF0ZVN0eWxlIjp7IiRpZCI6IjkwNCIsIkZvbnRTZXR0aW5ncyI6eyIkaWQiOiI5MDUiLCJGb250U2l6ZSI6OCwiRm9udE5hbWUiOiJTZWdvZSBVSSIsIklzQm9sZCI6ZmFsc2UsIklzSXRhbGljIjpmYWxzZSwiSXNVbmRlcmxpbmVkIjpmYWxzZSwiUGFyZW50U3R5bGUiOm51bGx9LCJBdXRvU2l6ZSI6MCwiRm9yZWdyb3VuZCI6eyIkaWQiOiI5MDYiLCJDb2xvciI6eyIkaWQiOiI5MDc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kwOCIsIlRvcCI6MC4wLCJMZWZ0IjowLjAsIlJpZ2h0IjowLjAsIkJvdHRvbSI6MC4wfSwiUGFkZGluZyI6eyIkaWQiOiI5MDkiLCJUb3AiOjAuMCwiTGVmdCI6MC4wLCJSaWdodCI6MC4wLCJCb3R0b20iOjAuMH0sIkJhY2tncm91bmQiOnsiJGlkIjoiOTEwIiwiQ29sb3IiOnsiJGlkIjoiOTExIiwiQSI6MCwiUiI6MjU1LCJHIjoyNTUsIkIiOjI1NX19LCJJc1Zpc2libGUiOnRydWUsIldpZHRoIjowLjAsIkhlaWdodCI6MC4wLCJCb3JkZXJTdHlsZSI6eyIkaWQiOiI5MTIiLCJMaW5lQ29sb3IiOm51bGwsIkxpbmVXZWlnaHQiOjAuMCwiTGluZVR5cGUiOjAsIlBhcmVudFN0eWxlIjpudWxsfSwiUGFyZW50U3R5bGUiOm51bGx9LCJEYXRlRm9ybWF0Ijp7IiRpZCI6IjkxMyIsIkZvcm1hdFN0cmluZyI6ImRkZCBNTU0gZCIsIlNlcGFyYXRvciI6Ii8iLCJVc2VJbnRlcm5hdGlvbmFsRGF0ZUZvcm1hdCI6ZmFsc2UsIkRhdGVJc1Zpc2libGUiOnRydWUsIlRpbWVJc1Zpc2libGUiOmZhbHNlLCJIb3VyRGlnaXRzIjoxLCJBbVBtRGVzaWduYXRvciI6MiwiVHJpbTAwTWludXRlcyI6ZmFsc2UsIkxhc3RLbm93blZpc2liaWxpdHlTdGF0ZSI6eyIkaWQiOiI5MTQiLCJEYXRlUGFydElzVmlzaWJsZSI6dHJ1ZSwiVGltZVBhcnRJc1Zpc2libGUiOmZhbHNlfX0sIldlZWtOdW1iZXJpbmciOnsiJGlkIjoiOTE1IiwiRm9ybWF0IjowLCJJc1Zpc2libGUiOmZhbHNlLCJMYXN0S25vd25WaXNpYmlsaXR5U3RhdGUiOmZhbHNlfSwiSXNWaXNpYmxlIjp0cnVlLCJQYXJlbnRTdHlsZSI6bnVsbH0sIkh5cGVybGluayI6bnVsbCwiQmFzZWxpbmVEYXRhIjp7IiRpZCI6IjkxNiIsIkRhdGUiOiIyMDI1LTExLTIzVDIzOjU5OjAwIn0sIkltcG9ydElkIjoiMTMifSx7IiRpZCI6IjkxNyIsIklkIjoiNTcxYzQzZDQtZjQwMS00YjMxLTk0ZGYtNDY5MTVhZWM2ZmQxIiwiSW5kZXgiOjE1LCJHcm91cElkIjpudWxsLCJUaXRsZSI6IkNsZWFuIHRoZSBIb3VzZSIsIkRhdGVUaW1lIjoiMjAyNS0xMS0yM1QyMzo1OTowMCIsIlBlcmNlbnRhZ2VDb21wbGV0ZSI6MC4wLCJOb3RlIjpudWxsLCJTdHlsZSI6eyIkaWQiOiI5MTgiLCJUaXRsZVBvc2l0aW9uIjoiUmlnaHQiLCJEYXRlUG9zaXRpb24iOiJSaWdodCIsIlNoYXBlVHlwZSI6MTcsIlNoYXBlU2l6ZSI6MCwiU3BhY2luZyI6NSwiU2hhcGVTdHlsZSI6eyIkaWQiOiI5MTkiLCJNYXJnaW4iOnsiJGlkIjoiOTIwIiwiVG9wIjowLjAsIkxlZnQiOjAuMCwiUmlnaHQiOjAuMCwiQm90dG9tIjowLjB9LCJQYWRkaW5nIjp7IiRpZCI6IjkyMSIsIlRvcCI6MC4wLCJMZWZ0IjowLjAsIlJpZ2h0IjowLjAsIkJvdHRvbSI6MC4wfSwiQmFja2dyb3VuZCI6eyIkaWQiOiI5MjIiLCJDb2xvciI6eyIkaWQiOiI5MjMiLCJBIjoyNTUsIlIiOjE5MywiRyI6MTE3LCJCIjo0MX19LCJJc1Zpc2libGUiOnRydWUsIldpZHRoIjoxNC4wLCJIZWlnaHQiOjE0LjAsIkJvcmRlclN0eWxlIjp7IiRpZCI6IjkyNCIsIkxpbmVDb2xvciI6eyIkaWQiOiI5MjUiLCIkdHlwZSI6Ik5MUkUuQ29tbW9uLkRvbS5Tb2xpZENvbG9yQnJ1c2gsIE5MUkUuQ29tbW9uIiwiQ29sb3IiOnsiJGlkIjoiOTI2IiwiQSI6MjU1LCJSIjoyNTUsIkciOjAsIkIiOjB9fSwiTGluZVdlaWdodCI6MC4wLCJMaW5lVHlwZSI6MCwiUGFyZW50U3R5bGUiOm51bGx9LCJQYXJlbnRTdHlsZSI6bnVsbH0sIlRpdGxlU3R5bGUiOnsiJGlkIjoiOTI3IiwiRm9udFNldHRpbmdzIjp7IiRpZCI6IjkyOCIsIkZvbnRTaXplIjo5LCJGb250TmFtZSI6IlNlZ29lIFVJIiwiSXNCb2xkIjp0cnVlLCJJc0l0YWxpYyI6ZmFsc2UsIklzVW5kZXJsaW5lZCI6ZmFsc2UsIlBhcmVudFN0eWxlIjpudWxsfSwiQXV0b1NpemUiOjIsIkZvcmVncm91bmQiOnsiJGlkIjoiOTI5IiwiQ29sb3IiOnsiJGlkIjoiOTMwIiwiQSI6MjU1LCJSIjoxNDUsIkciOjg4LCJCIjozMX19LCJNYXhXaWR0aCI6NjkuMCwiTWF4SGVpZ2h0IjoiSW5maW5pdHkiLCJTbWFydEZvcmVncm91bmRJc0FjdGl2ZSI6ZmFsc2UsIkhvcml6b250YWxBbGlnbm1lbnQiOjAsIlZlcnRpY2FsQWxpZ25tZW50IjowLCJTbWFydEZvcmVncm91bmQiOm51bGwsIkJhY2tncm91bmRGaWxsVHlwZSI6MCwiTWFyZ2luIjp7IiRpZCI6IjkzMSIsIlRvcCI6MC4wLCJMZWZ0IjowLjAsIlJpZ2h0IjowLjAsIkJvdHRvbSI6MC4wfSwiUGFkZGluZyI6eyIkaWQiOiI5MzIiLCJUb3AiOjAuMCwiTGVmdCI6MC4wLCJSaWdodCI6MC4wLCJCb3R0b20iOjAuMH0sIkJhY2tncm91bmQiOnsiJGlkIjoiOTMzIiwiQ29sb3IiOnsiJGlkIjoiOTM0IiwiQSI6MCwiUiI6MjU1LCJHIjoyNTUsIkIiOjI1NX19LCJJc1Zpc2libGUiOnRydWUsIldpZHRoIjowLjAsIkhlaWdodCI6MC4wLCJCb3JkZXJTdHlsZSI6eyIkaWQiOiI5MzUiLCJMaW5lQ29sb3IiOm51bGwsIkxpbmVXZWlnaHQiOjAuMCwiTGluZVR5cGUiOjAsIlBhcmVudFN0eWxlIjpudWxsfSwiUGFyZW50U3R5bGUiOm51bGx9LCJEYXRlU3R5bGUiOnsiJGlkIjoiOTM2IiwiRm9udFNldHRpbmdzIjp7IiRpZCI6IjkzNyIsIkZvbnRTaXplIjo4LCJGb250TmFtZSI6IlNlZ29lIFVJIiwiSXNCb2xkIjpmYWxzZSwiSXNJdGFsaWMiOmZhbHNlLCJJc1VuZGVybGluZWQiOmZhbHNlLCJQYXJlbnRTdHlsZSI6bnVsbH0sIkF1dG9TaXplIjowLCJGb3JlZ3JvdW5kIjp7IiRpZCI6IjkzOCIsIkNvbG9yIjp7IiRpZCI6IjkzOS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OTQwIiwiVG9wIjowLjAsIkxlZnQiOjAuMCwiUmlnaHQiOjAuMCwiQm90dG9tIjowLjB9LCJQYWRkaW5nIjp7IiRpZCI6Ijk0MSIsIlRvcCI6MC4wLCJMZWZ0IjowLjAsIlJpZ2h0IjowLjAsIkJvdHRvbSI6MC4wfSwiQmFja2dyb3VuZCI6eyIkaWQiOiI5NDIiLCJDb2xvciI6eyIkaWQiOiI5NDMiLCJBIjowLCJSIjoyNTUsIkciOjI1NSwiQiI6MjU1fX0sIklzVmlzaWJsZSI6dHJ1ZSwiV2lkdGgiOjAuMCwiSGVpZ2h0IjowLjAsIkJvcmRlclN0eWxlIjp7IiRpZCI6Ijk0NCIsIkxpbmVDb2xvciI6bnVsbCwiTGluZVdlaWdodCI6MC4wLCJMaW5lVHlwZSI6MCwiUGFyZW50U3R5bGUiOm51bGx9LCJQYXJlbnRTdHlsZSI6bnVsbH0sIkRhdGVGb3JtYXQiOnsiJGlkIjoiOTQ1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k0NiIsIkRhdGVQYXJ0SXNWaXNpYmxlIjp0cnVlLCJUaW1lUGFydElzVmlzaWJsZSI6ZmFsc2V9fSwiV2Vla051bWJlcmluZyI6eyIkaWQiOiI5NDciLCJGb3JtYXQiOjAsIklzVmlzaWJsZSI6ZmFsc2UsIkxhc3RLbm93blZpc2liaWxpdHlTdGF0ZSI6ZmFsc2V9LCJJc1Zpc2libGUiOnRydWUsIlBhcmVudFN0eWxlIjpudWxsfSwiSHlwZXJsaW5rIjpudWxsLCJCYXNlbGluZURhdGEiOnsiJGlkIjoiOTQ4IiwiRGF0ZSI6IjIwMjUtMTEtMTlUMjM6NTk6MDAifSwiSW1wb3J0SWQiOiIxNCJ9LHsiJGlkIjoiOTQ5IiwiSWQiOiJjMGU3ZmM2Yy02NzE0LTQwMDgtOTczYy04MmNiN2E5MGU5ODIiLCJJbmRleCI6MTYsIkdyb3VwSWQiOm51bGwsIlRpdGxlIjoiQ2xlYW4gTGluZW5zIC8gU2lsdmVyd2FyZSAiLCJEYXRlVGltZSI6IjIwMjUtMTEtMjFUMjM6NTk6MDAiLCJQZXJjZW50YWdlQ29tcGxldGUiOjAuMCwiTm90ZSI6bnVsbCwiU3R5bGUiOnsiJGlkIjoiOTUwIiwiVGl0bGVQb3NpdGlvbiI6IkxlZnQiLCJEYXRlUG9zaXRpb24iOiJMZWZ0IiwiU2hhcGVUeXBlIjoxNywiU2hhcGVTaXplIjowLCJTcGFjaW5nIjo1LCJTaGFwZVN0eWxlIjp7IiRpZCI6Ijk1MSIsIk1hcmdpbiI6eyIkaWQiOiI5NTIiLCJUb3AiOjAuMCwiTGVmdCI6MC4wLCJSaWdodCI6MC4wLCJCb3R0b20iOjAuMH0sIlBhZGRpbmciOnsiJGlkIjoiOTUzIiwiVG9wIjowLjAsIkxlZnQiOjAuMCwiUmlnaHQiOjAuMCwiQm90dG9tIjowLjB9LCJCYWNrZ3JvdW5kIjp7IiRpZCI6Ijk1NCIsIkNvbG9yIjp7IiRpZCI6Ijk1NSIsIkEiOjI1NSwiUiI6MTkzLCJHIjoxMTcsIkIiOjQxfX0sIklzVmlzaWJsZSI6dHJ1ZSwiV2lkdGgiOjE0LjAsIkhlaWdodCI6MTQuMCwiQm9yZGVyU3R5bGUiOnsiJGlkIjoiOTU2IiwiTGluZUNvbG9yIjp7IiRpZCI6Ijk1NyIsIiR0eXBlIjoiTkxSRS5Db21tb24uRG9tLlNvbGlkQ29sb3JCcnVzaCwgTkxSRS5Db21tb24iLCJDb2xvciI6eyIkaWQiOiI5NTgiLCJBIjoyNTUsIlIiOjI1NSwiRyI6MCwiQiI6MH19LCJMaW5lV2VpZ2h0IjowLjAsIkxpbmVUeXBlIjowLCJQYXJlbnRTdHlsZSI6bnVsbH0sIlBhcmVudFN0eWxlIjpudWxsfSwiVGl0bGVTdHlsZSI6eyIkaWQiOiI5NTkiLCJGb250U2V0dGluZ3MiOnsiJGlkIjoiOTYwIiwiRm9udFNpemUiOjksIkZvbnROYW1lIjoiU2Vnb2UgVUkiLCJJc0JvbGQiOnRydWUsIklzSXRhbGljIjpmYWxzZSwiSXNVbmRlcmxpbmVkIjpmYWxzZSwiUGFyZW50U3R5bGUiOm51bGx9LCJBdXRvU2l6ZSI6MiwiRm9yZWdyb3VuZCI6eyIkaWQiOiI5NjEiLCJDb2xvciI6eyIkaWQiOiI5NjIiLCJBIjoyNTUsIlIiOjE0NSwiRyI6ODgsIkIiOjMxfX0sIk1heFdpZHRoIjoxMDkuMCwiTWF4SGVpZ2h0IjoiSW5maW5pdHkiLCJTbWFydEZvcmVncm91bmRJc0FjdGl2ZSI6ZmFsc2UsIkhvcml6b250YWxBbGlnbm1lbnQiOjIsIlZlcnRpY2FsQWxpZ25tZW50IjowLCJTbWFydEZvcmVncm91bmQiOm51bGwsIkJhY2tncm91bmRGaWxsVHlwZSI6MCwiTWFyZ2luIjp7IiRpZCI6Ijk2MyIsIlRvcCI6MC4wLCJMZWZ0IjowLjAsIlJpZ2h0IjowLjAsIkJvdHRvbSI6MC4wfSwiUGFkZGluZyI6eyIkaWQiOiI5NjQiLCJUb3AiOjAuMCwiTGVmdCI6MC4wLCJSaWdodCI6MC4wLCJCb3R0b20iOjAuMH0sIkJhY2tncm91bmQiOnsiJGlkIjoiOTY1IiwiQ29sb3IiOnsiJGlkIjoiOTY2IiwiQSI6MCwiUiI6MjU1LCJHIjoyNTUsIkIiOjI1NX19LCJJc1Zpc2libGUiOnRydWUsIldpZHRoIjowLjAsIkhlaWdodCI6MC4wLCJCb3JkZXJTdHlsZSI6eyIkaWQiOiI5NjciLCJMaW5lQ29sb3IiOm51bGwsIkxpbmVXZWlnaHQiOjAuMCwiTGluZVR5cGUiOjAsIlBhcmVudFN0eWxlIjpudWxsfSwiUGFyZW50U3R5bGUiOm51bGx9LCJEYXRlU3R5bGUiOnsiJGlkIjoiOTY4IiwiRm9udFNldHRpbmdzIjp7IiRpZCI6Ijk2OSIsIkZvbnRTaXplIjo4LCJGb250TmFtZSI6IlNlZ29lIFVJIiwiSXNCb2xkIjpmYWxzZSwiSXNJdGFsaWMiOmZhbHNlLCJJc1VuZGVybGluZWQiOmZhbHNlLCJQYXJlbnRTdHlsZSI6bnVsbH0sIkF1dG9TaXplIjowLCJGb3JlZ3JvdW5kIjp7IiRpZCI6Ijk3MCIsIkNvbG9yIjp7IiRpZCI6Ijk3MSIsIkEiOjI1NSwiUiI6MTc4LCJHIjoxNCwiQiI6MTh9fSwiTWF4V2lkdGgiOjIwMC4wLCJNYXhIZWlnaHQiOiJJbmZpbml0eSIsIlNtYXJ0Rm9yZWdyb3VuZElzQWN0aXZlIjpmYWxzZSwiSG9yaXpvbnRhbEFsaWdubWVudCI6MiwiVmVydGljYWxBbGlnbm1lbnQiOjAsIlNtYXJ0Rm9yZWdyb3VuZCI6bnVsbCwiQmFja2dyb3VuZEZpbGxUeXBlIjowLCJNYXJnaW4iOnsiJGlkIjoiOTcyIiwiVG9wIjowLjAsIkxlZnQiOjAuMCwiUmlnaHQiOjAuMCwiQm90dG9tIjowLjB9LCJQYWRkaW5nIjp7IiRpZCI6Ijk3MyIsIlRvcCI6MC4wLCJMZWZ0IjowLjAsIlJpZ2h0IjowLjAsIkJvdHRvbSI6MC4wfSwiQmFja2dyb3VuZCI6eyIkaWQiOiI5NzQiLCJDb2xvciI6eyIkaWQiOiI5NzUiLCJBIjowLCJSIjoyNTUsIkciOjI1NSwiQiI6MjU1fX0sIklzVmlzaWJsZSI6dHJ1ZSwiV2lkdGgiOjAuMCwiSGVpZ2h0IjowLjAsIkJvcmRlclN0eWxlIjp7IiRpZCI6Ijk3NiIsIkxpbmVDb2xvciI6bnVsbCwiTGluZVdlaWdodCI6MC4wLCJMaW5lVHlwZSI6MCwiUGFyZW50U3R5bGUiOm51bGx9LCJQYXJlbnRTdHlsZSI6bnVsbH0sIkRhdGVGb3JtYXQiOnsiJGlkIjoiOTc3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k3OCIsIkRhdGVQYXJ0SXNWaXNpYmxlIjp0cnVlLCJUaW1lUGFydElzVmlzaWJsZSI6ZmFsc2V9fSwiV2Vla051bWJlcmluZyI6eyIkaWQiOiI5NzkiLCJGb3JtYXQiOjAsIklzVmlzaWJsZSI6ZmFsc2UsIkxhc3RLbm93blZpc2liaWxpdHlTdGF0ZSI6ZmFsc2V9LCJJc1Zpc2libGUiOnRydWUsIlBhcmVudFN0eWxlIjpudWxsfSwiSHlwZXJsaW5rIjpudWxsLCJCYXNlbGluZURhdGEiOnsiJGlkIjoiOTgwIiwiRGF0ZSI6IjIwMjUtMTEtMTdUMjM6NTk6MDAifSwiSW1wb3J0SWQiOiIxOSJ9XSwiSWQiOiI0MTY4OTA2MS0yZjM5LTQ3ODgtYTc4ZC1iZWE3MGJkYThmNzAiLCJJc1NpbmdsZUl0ZW1Sb3ciOmZhbHNlfSx7IiRpZCI6Ijk4MSIsIl90YXNrcyI6W10sIl9taWxlc3RvbmVzIjpbeyIkaWQiOiI5ODIiLCJJZCI6ImIwMTYwMmQzLTFjNzUtNDRmOC1hYzE1LTc3M2YxNzFiMzQzMiIsIkluZGV4IjoxNywiR3JvdXBJZCI6bnVsbCwiVGl0bGUiOiJTZXQgdGhlIFRhYmxlcyAvIENoYWlycyIsIkRhdGVUaW1lIjoiMjAyNS0xMS0yN1QyMzo1OTowMCIsIlBlcmNlbnRhZ2VDb21wbGV0ZSI6MC4wLCJOb3RlIjpudWxsLCJTdHlsZSI6eyIkaWQiOiI5ODMiLCJUaXRsZVBvc2l0aW9uIjoiUmlnaHQiLCJEYXRlUG9zaXRpb24iOiJSaWdodCIsIlNoYXBlVHlwZSI6MTcsIlNoYXBlU2l6ZSI6MCwiU3BhY2luZyI6NSwiU2hhcGVTdHlsZSI6eyIkaWQiOiI5ODQiLCJNYXJnaW4iOnsiJGlkIjoiOTg1IiwiVG9wIjowLjAsIkxlZnQiOjAuMCwiUmlnaHQiOjAuMCwiQm90dG9tIjowLjB9LCJQYWRkaW5nIjp7IiRpZCI6Ijk4NiIsIlRvcCI6MC4wLCJMZWZ0IjowLjAsIlJpZ2h0IjowLjAsIkJvdHRvbSI6MC4wfSwiQmFja2dyb3VuZCI6eyIkaWQiOiI5ODciLCJDb2xvciI6eyIkaWQiOiI5ODgiLCJBIjoyNTUsIlIiOjE5MywiRyI6MTE3LCJCIjo0MX19LCJJc1Zpc2libGUiOnRydWUsIldpZHRoIjoxNC4wLCJIZWlnaHQiOjE0LjAsIkJvcmRlclN0eWxlIjp7IiRpZCI6Ijk4OSIsIkxpbmVDb2xvciI6eyIkaWQiOiI5OTAiLCIkdHlwZSI6Ik5MUkUuQ29tbW9uLkRvbS5Tb2xpZENvbG9yQnJ1c2gsIE5MUkUuQ29tbW9uIiwiQ29sb3IiOnsiJGlkIjoiOTkxIiwiQSI6MjU1LCJSIjoyNTUsIkciOjAsIkIiOjB9fSwiTGluZVdlaWdodCI6MC4wLCJMaW5lVHlwZSI6MCwiUGFyZW50U3R5bGUiOm51bGx9LCJQYXJlbnRTdHlsZSI6bnVsbH0sIlRpdGxlU3R5bGUiOnsiJGlkIjoiOTkyIiwiRm9udFNldHRpbmdzIjp7IiRpZCI6Ijk5MyIsIkZvbnRTaXplIjo5LCJGb250TmFtZSI6IlNlZ29lIFVJIiwiSXNCb2xkIjp0cnVlLCJJc0l0YWxpYyI6ZmFsc2UsIklzVW5kZXJsaW5lZCI6ZmFsc2UsIlBhcmVudFN0eWxlIjpudWxsfSwiQXV0b1NpemUiOjIsIkZvcmVncm91bmQiOnsiJGlkIjoiOTk0IiwiQ29sb3IiOnsiJGlkIjoiOTk1IiwiQSI6MjU1LCJSIjoxNDUsIkciOjg4LCJCIjozMX19LCJNYXhXaWR0aCI6OTUuNTgxODI5MDg5ODQ0ODU5LCJNYXhIZWlnaHQiOiJJbmZpbml0eSIsIlNtYXJ0Rm9yZWdyb3VuZElzQWN0aXZlIjpmYWxzZSwiSG9yaXpvbnRhbEFsaWdubWVudCI6MCwiVmVydGljYWxBbGlnbm1lbnQiOjAsIlNtYXJ0Rm9yZWdyb3VuZCI6bnVsbCwiQmFja2dyb3VuZEZpbGxUeXBlIjowLCJNYXJnaW4iOnsiJGlkIjoiOTk2IiwiVG9wIjowLjAsIkxlZnQiOjAuMCwiUmlnaHQiOjAuMCwiQm90dG9tIjowLjB9LCJQYWRkaW5nIjp7IiRpZCI6Ijk5NyIsIlRvcCI6MC4wLCJMZWZ0IjowLjAsIlJpZ2h0IjowLjAsIkJvdHRvbSI6MC4wfSwiQmFja2dyb3VuZCI6eyIkaWQiOiI5OTgiLCJDb2xvciI6eyIkaWQiOiI5OTkiLCJBIjowLCJSIjoyNTUsIkciOjI1NSwiQiI6MjU1fX0sIklzVmlzaWJsZSI6dHJ1ZSwiV2lkdGgiOjAuMCwiSGVpZ2h0IjowLjAsIkJvcmRlclN0eWxlIjp7IiRpZCI6IjEwMDAiLCJMaW5lQ29sb3IiOm51bGwsIkxpbmVXZWlnaHQiOjAuMCwiTGluZVR5cGUiOjAsIlBhcmVudFN0eWxlIjpudWxsfSwiUGFyZW50U3R5bGUiOm51bGx9LCJEYXRlU3R5bGUiOnsiJGlkIjoiMTAwMSIsIkZvbnRTZXR0aW5ncyI6eyIkaWQiOiIxMDAyIiwiRm9udFNpemUiOjgsIkZvbnROYW1lIjoiU2Vnb2UgVUkiLCJJc0JvbGQiOmZhbHNlLCJJc0l0YWxpYyI6ZmFsc2UsIklzVW5kZXJsaW5lZCI6ZmFsc2UsIlBhcmVudFN0eWxlIjpudWxsfSwiQXV0b1NpemUiOjAsIkZvcmVncm91bmQiOnsiJGlkIjoiMTAwMyIsIkNvbG9yIjp7IiRpZCI6IjEwMDQ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EwMDUiLCJUb3AiOjAuMCwiTGVmdCI6MC4wLCJSaWdodCI6MC4wLCJCb3R0b20iOjAuMH0sIlBhZGRpbmciOnsiJGlkIjoiMTAwNiIsIlRvcCI6MC4wLCJMZWZ0IjowLjAsIlJpZ2h0IjowLjAsIkJvdHRvbSI6MC4wfSwiQmFja2dyb3VuZCI6eyIkaWQiOiIxMDA3IiwiQ29sb3IiOnsiJGlkIjoiMTAwOCIsIkEiOjAsIlIiOjI1NSwiRyI6MjU1LCJCIjoyNTV9fSwiSXNWaXNpYmxlIjp0cnVlLCJXaWR0aCI6MC4wLCJIZWlnaHQiOjAuMCwiQm9yZGVyU3R5bGUiOnsiJGlkIjoiMTAwOSIsIkxpbmVDb2xvciI6bnVsbCwiTGluZVdlaWdodCI6MC4wLCJMaW5lVHlwZSI6MCwiUGFyZW50U3R5bGUiOm51bGx9LCJQYXJlbnRTdHlsZSI6bnVsbH0sIkRhdGVGb3JtYXQiOnsiJGlkIjoiMTAxMCIsIkZvcm1hdFN0cmluZyI6ImRkZCBNTU0gZCIsIlNlcGFyYXRvciI6Ii8iLCJVc2VJbnRlcm5hdGlvbmFsRGF0ZUZvcm1hdCI6ZmFsc2UsIkRhdGVJc1Zpc2libGUiOnRydWUsIlRpbWVJc1Zpc2libGUiOmZhbHNlLCJIb3VyRGlnaXRzIjoxLCJBbVBtRGVzaWduYXRvciI6MiwiVHJpbTAwTWludXRlcyI6ZmFsc2UsIkxhc3RLbm93blZpc2liaWxpdHlTdGF0ZSI6eyIkaWQiOiIxMDExIiwiRGF0ZVBhcnRJc1Zpc2libGUiOnRydWUsIlRpbWVQYXJ0SXNWaXNpYmxlIjpmYWxzZX19LCJXZWVrTnVtYmVyaW5nIjp7IiRpZCI6IjEwMTIiLCJGb3JtYXQiOjAsIklzVmlzaWJsZSI6ZmFsc2UsIkxhc3RLbm93blZpc2liaWxpdHlTdGF0ZSI6ZmFsc2V9LCJJc1Zpc2libGUiOnRydWUsIlBhcmVudFN0eWxlIjpudWxsfSwiSHlwZXJsaW5rIjpudWxsLCJCYXNlbGluZURhdGEiOnsiJGlkIjoiMTAxMyIsIkRhdGUiOiIyMDI1LTExLTIzVDIzOjU5OjAwIn0sIkltcG9ydElkIjoiMTgifSx7IiRpZCI6IjEwMTQiLCJJZCI6IjI2OWY4YWYyLTU1OTUtNDg0My05OTJlLTllNTA3ZTg4Mzk2OSIsIkluZGV4IjoxOCwiR3JvdXBJZCI6bnVsbCwiVGl0bGUiOiJQaWNrIHVwIHRoZSBUdXJrZXkiLCJEYXRlVGltZSI6IjIwMjUtMTEtMjZUMjM6NTk6MDAiLCJQZXJjZW50YWdlQ29tcGxldGUiOjAuMCwiTm90ZSI6bnVsbCwiU3R5bGUiOnsiJGlkIjoiMTAxNSIsIlRpdGxlUG9zaXRpb24iOiJMZWZ0IiwiRGF0ZVBvc2l0aW9uIjoiTGVmdCIsIlNoYXBlVHlwZSI6MTcsIlNoYXBlU2l6ZSI6MCwiU3BhY2luZyI6NSwiU2hhcGVTdHlsZSI6eyIkaWQiOiIxMDE2IiwiTWFyZ2luIjp7IiRpZCI6IjEwMTciLCJUb3AiOjAuMCwiTGVmdCI6MC4wLCJSaWdodCI6MC4wLCJCb3R0b20iOjAuMH0sIlBhZGRpbmciOnsiJGlkIjoiMTAxOCIsIlRvcCI6MC4wLCJMZWZ0IjowLjAsIlJpZ2h0IjowLjAsIkJvdHRvbSI6MC4wfSwiQmFja2dyb3VuZCI6eyIkaWQiOiIxMDE5IiwiQ29sb3IiOnsiJGlkIjoiMTAyMCIsIkEiOjI1NSwiUiI6MTkzLCJHIjoxMTcsIkIiOjQxfX0sIklzVmlzaWJsZSI6dHJ1ZSwiV2lkdGgiOjE0LjAsIkhlaWdodCI6MTQuMCwiQm9yZGVyU3R5bGUiOnsiJGlkIjoiMTAyMSIsIkxpbmVDb2xvciI6eyIkaWQiOiIxMDIyIiwiJHR5cGUiOiJOTFJFLkNvbW1vbi5Eb20uU29saWRDb2xvckJydXNoLCBOTFJFLkNvbW1vbiIsIkNvbG9yIjp7IiRpZCI6IjEwMjMiLCJBIjoyNTUsIlIiOjI1NSwiRyI6MCwiQiI6MH19LCJMaW5lV2VpZ2h0IjowLjAsIkxpbmVUeXBlIjowLCJQYXJlbnRTdHlsZSI6bnVsbH0sIlBhcmVudFN0eWxlIjpudWxsfSwiVGl0bGVTdHlsZSI6eyIkaWQiOiIxMDI0IiwiRm9udFNldHRpbmdzIjp7IiRpZCI6IjEwMjUiLCJGb250U2l6ZSI6OSwiRm9udE5hbWUiOiJTZWdvZSBVSSIsIklzQm9sZCI6dHJ1ZSwiSXNJdGFsaWMiOmZhbHNlLCJJc1VuZGVybGluZWQiOmZhbHNlLCJQYXJlbnRTdHlsZSI6bnVsbH0sIkF1dG9TaXplIjoyLCJGb3JlZ3JvdW5kIjp7IiRpZCI6IjEwMjYiLCJDb2xvciI6eyIkaWQiOiIxMDI3IiwiQSI6MjU1LCJSIjoxNDUsIkciOjg4LCJCIjozMX19LCJNYXhXaWR0aCI6NzguMCwiTWF4SGVpZ2h0IjoiSW5maW5pdHkiLCJTbWFydEZvcmVncm91bmRJc0FjdGl2ZSI6ZmFsc2UsIkhvcml6b250YWxBbGlnbm1lbnQiOjIsIlZlcnRpY2FsQWxpZ25tZW50IjowLCJTbWFydEZvcmVncm91bmQiOm51bGwsIkJhY2tncm91bmRGaWxsVHlwZSI6MCwiTWFyZ2luIjp7IiRpZCI6IjEwMjgiLCJUb3AiOjAuMCwiTGVmdCI6MC4wLCJSaWdodCI6MC4wLCJCb3R0b20iOjAuMH0sIlBhZGRpbmciOnsiJGlkIjoiMTAyOSIsIlRvcCI6MC4wLCJMZWZ0IjowLjAsIlJpZ2h0IjowLjAsIkJvdHRvbSI6MC4wfSwiQmFja2dyb3VuZCI6eyIkaWQiOiIxMDMwIiwiQ29sb3IiOnsiJGlkIjoiMTAzMSIsIkEiOjAsIlIiOjI1NSwiRyI6MjU1LCJCIjoyNTV9fSwiSXNWaXNpYmxlIjp0cnVlLCJXaWR0aCI6MC4wLCJIZWlnaHQiOjAuMCwiQm9yZGVyU3R5bGUiOnsiJGlkIjoiMTAzMiIsIkxpbmVDb2xvciI6bnVsbCwiTGluZVdlaWdodCI6MC4wLCJMaW5lVHlwZSI6MCwiUGFyZW50U3R5bGUiOm51bGx9LCJQYXJlbnRTdHlsZSI6bnVsbH0sIkRhdGVTdHlsZSI6eyIkaWQiOiIxMDMzIiwiRm9udFNldHRpbmdzIjp7IiRpZCI6IjEwMzQiLCJGb250U2l6ZSI6OCwiRm9udE5hbWUiOiJTZWdvZSBVSSIsIklzQm9sZCI6ZmFsc2UsIklzSXRhbGljIjpmYWxzZSwiSXNVbmRlcmxpbmVkIjpmYWxzZSwiUGFyZW50U3R5bGUiOm51bGx9LCJBdXRvU2l6ZSI6MCwiRm9yZWdyb3VuZCI6eyIkaWQiOiIxMDM1IiwiQ29sb3IiOnsiJGlkIjoiMTAzNiIsIkEiOjI1NSwiUiI6MTc4LCJHIjoxNCwiQiI6MTh9fSwiTWF4V2lkdGgiOjIwMC4wLCJNYXhIZWlnaHQiOiJJbmZpbml0eSIsIlNtYXJ0Rm9yZWdyb3VuZElzQWN0aXZlIjpmYWxzZSwiSG9yaXpvbnRhbEFsaWdubWVudCI6MiwiVmVydGljYWxBbGlnbm1lbnQiOjAsIlNtYXJ0Rm9yZWdyb3VuZCI6bnVsbCwiQmFja2dyb3VuZEZpbGxUeXBlIjowLCJNYXJnaW4iOnsiJGlkIjoiMTAzNyIsIlRvcCI6MC4wLCJMZWZ0IjowLjAsIlJpZ2h0IjowLjAsIkJvdHRvbSI6MC4wfSwiUGFkZGluZyI6eyIkaWQiOiIxMDM4IiwiVG9wIjowLjAsIkxlZnQiOjAuMCwiUmlnaHQiOjAuMCwiQm90dG9tIjowLjB9LCJCYWNrZ3JvdW5kIjp7IiRpZCI6IjEwMzkiLCJDb2xvciI6eyIkaWQiOiIxMDQwIiwiQSI6MCwiUiI6MjU1LCJHIjoyNTUsIkIiOjI1NX19LCJJc1Zpc2libGUiOnRydWUsIldpZHRoIjowLjAsIkhlaWdodCI6MC4wLCJCb3JkZXJTdHlsZSI6eyIkaWQiOiIxMDQxIiwiTGluZUNvbG9yIjpudWxsLCJMaW5lV2VpZ2h0IjowLjAsIkxpbmVUeXBlIjowLCJQYXJlbnRTdHlsZSI6bnVsbH0sIlBhcmVudFN0eWxlIjpudWxsfSwiRGF0ZUZvcm1hdCI6eyIkaWQiOiIxMDQy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EwNDMiLCJEYXRlUGFydElzVmlzaWJsZSI6dHJ1ZSwiVGltZVBhcnRJc1Zpc2libGUiOmZhbHNlfX0sIldlZWtOdW1iZXJpbmciOnsiJGlkIjoiMTA0NCIsIkZvcm1hdCI6MCwiSXNWaXNpYmxlIjpmYWxzZSwiTGFzdEtub3duVmlzaWJpbGl0eVN0YXRlIjpmYWxzZX0sIklzVmlzaWJsZSI6dHJ1ZSwiUGFyZW50U3R5bGUiOm51bGx9LCJIeXBlcmxpbmsiOm51bGwsIkJhc2VsaW5lRGF0YSI6eyIkaWQiOiIxMDQ1IiwiRGF0ZSI6IjIwMjUtMTEtMjJUMjM6NTk6MDAifSwiSW1wb3J0SWQiOiIyMCJ9LHsiJGlkIjoiMTA0NiIsIklkIjoiZGMyOGU4ODUtOGZhYi00YWZlLWFhYmItYmIwNTA4Mjc0ZTgwIiwiSW5kZXgiOjE5LCJHcm91cElkIjpudWxsLCJUaXRsZSI6IlRhYmxlIEFycmFuZ2VtZW50cyAvIENlbnRlcnBpZWNlIiwiRGF0ZVRpbWUiOiIyMDI1LTExLTIyVDIzOjU5OjAwIiwiUGVyY2VudGFnZUNvbXBsZXRlIjowLjAsIk5vdGUiOm51bGwsIlN0eWxlIjp7IiRpZCI6IjEwNDciLCJUaXRsZVBvc2l0aW9uIjoiTGVmdCIsIkRhdGVQb3NpdGlvbiI6IkxlZnQiLCJTaGFwZVR5cGUiOjE3LCJTaGFwZVNpemUiOjAsIlNwYWNpbmciOjUsIlNoYXBlU3R5bGUiOnsiJGlkIjoiMTA0OCIsIk1hcmdpbiI6eyIkaWQiOiIxMDQ5IiwiVG9wIjowLjAsIkxlZnQiOjAuMCwiUmlnaHQiOjAuMCwiQm90dG9tIjowLjB9LCJQYWRkaW5nIjp7IiRpZCI6IjEwNTAiLCJUb3AiOjAuMCwiTGVmdCI6MC4wLCJSaWdodCI6MC4wLCJCb3R0b20iOjAuMH0sIkJhY2tncm91bmQiOnsiJGlkIjoiMTA1MSIsIkNvbG9yIjp7IiRpZCI6IjEwNTIiLCJBIjoyNTUsIlIiOjE5MywiRyI6MTE3LCJCIjo0MX19LCJJc1Zpc2libGUiOnRydWUsIldpZHRoIjoxNC4wLCJIZWlnaHQiOjE0LjAsIkJvcmRlclN0eWxlIjp7IiRpZCI6IjEwNTMiLCJMaW5lQ29sb3IiOnsiJGlkIjoiMTA1NCIsIiR0eXBlIjoiTkxSRS5Db21tb24uRG9tLlNvbGlkQ29sb3JCcnVzaCwgTkxSRS5Db21tb24iLCJDb2xvciI6eyIkaWQiOiIxMDU1IiwiQSI6MjU1LCJSIjoyNTUsIkciOjAsIkIiOjB9fSwiTGluZVdlaWdodCI6MC4wLCJMaW5lVHlwZSI6MCwiUGFyZW50U3R5bGUiOm51bGx9LCJQYXJlbnRTdHlsZSI6bnVsbH0sIlRpdGxlU3R5bGUiOnsiJGlkIjoiMTA1NiIsIkZvbnRTZXR0aW5ncyI6eyIkaWQiOiIxMDU3IiwiRm9udFNpemUiOjksIkZvbnROYW1lIjoiU2Vnb2UgVUkiLCJJc0JvbGQiOnRydWUsIklzSXRhbGljIjpmYWxzZSwiSXNVbmRlcmxpbmVkIjpmYWxzZSwiUGFyZW50U3R5bGUiOm51bGx9LCJBdXRvU2l6ZSI6MiwiRm9yZWdyb3VuZCI6eyIkaWQiOiIxMDU4IiwiQ29sb3IiOnsiJGlkIjoiMTA1OSIsIkEiOjI1NSwiUiI6MTQ1LCJHIjo4OCwiQiI6MzF9fSwiTWF4V2lkdGgiOjE1NC4xOTMyNTcyNDMxOTU4NiwiTWF4SGVpZ2h0IjoiSW5maW5pdHkiLCJTbWFydEZvcmVncm91bmRJc0FjdGl2ZSI6ZmFsc2UsIkhvcml6b250YWxBbGlnbm1lbnQiOjIsIlZlcnRpY2FsQWxpZ25tZW50IjowLCJTbWFydEZvcmVncm91bmQiOm51bGwsIkJhY2tncm91bmRGaWxsVHlwZSI6MCwiTWFyZ2luIjp7IiRpZCI6IjEwNjAiLCJUb3AiOjAuMCwiTGVmdCI6MC4wLCJSaWdodCI6MC4wLCJCb3R0b20iOjAuMH0sIlBhZGRpbmciOnsiJGlkIjoiMTA2MSIsIlRvcCI6MC4wLCJMZWZ0IjowLjAsIlJpZ2h0IjowLjAsIkJvdHRvbSI6MC4wfSwiQmFja2dyb3VuZCI6eyIkaWQiOiIxMDYyIiwiQ29sb3IiOnsiJGlkIjoiMTA2MyIsIkEiOjAsIlIiOjI1NSwiRyI6MjU1LCJCIjoyNTV9fSwiSXNWaXNpYmxlIjp0cnVlLCJXaWR0aCI6MC4wLCJIZWlnaHQiOjAuMCwiQm9yZGVyU3R5bGUiOnsiJGlkIjoiMTA2NCIsIkxpbmVDb2xvciI6bnVsbCwiTGluZVdlaWdodCI6MC4wLCJMaW5lVHlwZSI6MCwiUGFyZW50U3R5bGUiOm51bGx9LCJQYXJlbnRTdHlsZSI6bnVsbH0sIkRhdGVTdHlsZSI6eyIkaWQiOiIxMDY1IiwiRm9udFNldHRpbmdzIjp7IiRpZCI6IjEwNjYiLCJGb250U2l6ZSI6OCwiRm9udE5hbWUiOiJTZWdvZSBVSSIsIklzQm9sZCI6ZmFsc2UsIklzSXRhbGljIjpmYWxzZSwiSXNVbmRlcmxpbmVkIjpmYWxzZSwiUGFyZW50U3R5bGUiOm51bGx9LCJBdXRvU2l6ZSI6MCwiRm9yZWdyb3VuZCI6eyIkaWQiOiIxMDY3IiwiQ29sb3IiOnsiJGlkIjoiMTA2OCIsIkEiOjI1NSwiUiI6MTc4LCJHIjoxNCwiQiI6MTh9fSwiTWF4V2lkdGgiOjIwMC4wLCJNYXhIZWlnaHQiOiJJbmZpbml0eSIsIlNtYXJ0Rm9yZWdyb3VuZElzQWN0aXZlIjpmYWxzZSwiSG9yaXpvbnRhbEFsaWdubWVudCI6MiwiVmVydGljYWxBbGlnbm1lbnQiOjAsIlNtYXJ0Rm9yZWdyb3VuZCI6bnVsbCwiQmFja2dyb3VuZEZpbGxUeXBlIjowLCJNYXJnaW4iOnsiJGlkIjoiMTA2OSIsIlRvcCI6MC4wLCJMZWZ0IjowLjAsIlJpZ2h0IjowLjAsIkJvdHRvbSI6MC4wfSwiUGFkZGluZyI6eyIkaWQiOiIxMDcwIiwiVG9wIjowLjAsIkxlZnQiOjAuMCwiUmlnaHQiOjAuMCwiQm90dG9tIjowLjB9LCJCYWNrZ3JvdW5kIjp7IiRpZCI6IjEwNzEiLCJDb2xvciI6eyIkaWQiOiIxMDcyIiwiQSI6MCwiUiI6MjU1LCJHIjoyNTUsIkIiOjI1NX19LCJJc1Zpc2libGUiOnRydWUsIldpZHRoIjowLjAsIkhlaWdodCI6MC4wLCJCb3JkZXJTdHlsZSI6eyIkaWQiOiIxMDczIiwiTGluZUNvbG9yIjpudWxsLCJMaW5lV2VpZ2h0IjowLjAsIkxpbmVUeXBlIjowLCJQYXJlbnRTdHlsZSI6bnVsbH0sIlBhcmVudFN0eWxlIjpudWxsfSwiRGF0ZUZvcm1hdCI6eyIkaWQiOiIxMDc0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EwNzUiLCJEYXRlUGFydElzVmlzaWJsZSI6dHJ1ZSwiVGltZVBhcnRJc1Zpc2libGUiOmZhbHNlfX0sIldlZWtOdW1iZXJpbmciOnsiJGlkIjoiMTA3NiIsIkZvcm1hdCI6MCwiSXNWaXNpYmxlIjpmYWxzZSwiTGFzdEtub3duVmlzaWJpbGl0eVN0YXRlIjpmYWxzZX0sIklzVmlzaWJsZSI6dHJ1ZSwiUGFyZW50U3R5bGUiOm51bGx9LCJIeXBlcmxpbmsiOm51bGwsIkJhc2VsaW5lRGF0YSI6eyIkaWQiOiIxMDc3IiwiRGF0ZSI6IjIwMjUtMTEtMThUMjM6NTk6MDAifSwiSW1wb3J0SWQiOiIxNSJ9XSwiSWQiOiJmNjhjMGJiYi00OGQ4LTRjMGItYmQwYS1jMzcwNTZlNTk2OGYiLCJJc1NpbmdsZUl0ZW1Sb3ciOmZhbHNlfV0sIkluZGV4IjowLCJJZCI6Ijk2ZTJhOTBkLTA1NTUtNDZiZS05NWVmLTZhODg4ODAzZmRhZiIsIkhlYWRlclRleHQiOm51bGwsIklzRGVmYXVsdCI6dHJ1ZSwiU3R5bGUiOnsiJGlkIjoiMTA3OCIsIkhlYWRlclN0eWxlIjp7IiRpZCI6IjEwNzkiLCJUZXh0U3R5bGUiOnsiJGlkIjoiMTA4MCIsIkZvbnRTZXR0aW5ncyI6eyIkaWQiOiIxMDgxIiwiRm9udFNpemUiOjExLCJGb250TmFtZSI6IkNhbGlicmkiLCJJc0JvbGQiOmZhbHNlLCJJc0l0YWxpYyI6ZmFsc2UsIklzVW5kZXJsaW5lZCI6ZmFsc2UsIlBhcmVudFN0eWxlIjpudWxsfSwiQXV0b1NpemUiOjIsIkZvcmVncm91bmQiOnsiJGlkIjoiMTA4MiIsIkNvbG9yIjp7IiRpZCI6IjEwODMiLCJBIjoyNTUsIlIiOjAsIkciOjAsIkIiOjB9fSwiTWF4V2lkdGgiOjAuMCwiTWF4SGVpZ2h0IjowLjAsIlNtYXJ0Rm9yZWdyb3VuZElzQWN0aXZlIjpmYWxzZSwiSG9yaXpvbnRhbEFsaWdubWVudCI6MCwiVmVydGljYWxBbGlnbm1lbnQiOjAsIlNtYXJ0Rm9yZWdyb3VuZCI6bnVsbCwiQmFja2dyb3VuZEZpbGxUeXBlIjowLCJNYXJnaW4iOnsiJGlkIjoiMTA4NCIsIlRvcCI6MC4wLCJMZWZ0IjowLjAsIlJpZ2h0IjowLjAsIkJvdHRvbSI6MC4wfSwiUGFkZGluZyI6eyIkaWQiOiIxMDg1IiwiVG9wIjowLjAsIkxlZnQiOjAuMCwiUmlnaHQiOjAuMCwiQm90dG9tIjowLjB9LCJCYWNrZ3JvdW5kIjpudWxsLCJJc1Zpc2libGUiOnRydWUsIldpZHRoIjowLjAsIkhlaWdodCI6MC4wLCJCb3JkZXJTdHlsZSI6bnVsbCwiUGFyZW50U3R5bGUiOm51bGx9LCJSZWN0YW5nbGVTdHlsZSI6eyIkaWQiOiIxMDg2IiwiTWFyZ2luIjp7IiRpZCI6IjEwODciLCJUb3AiOjAuMCwiTGVmdCI6MC4wLCJSaWdodCI6MC4wLCJCb3R0b20iOjAuMH0sIlBhZGRpbmciOnsiJGlkIjoiMTA4OCIsIlRvcCI6MC4wLCJMZWZ0IjowLjAsIlJpZ2h0IjowLjAsIkJvdHRvbSI6MC4wfSwiQmFja2dyb3VuZCI6eyIkaWQiOiIxMDg5IiwiQ29sb3IiOnsiJGlkIjoiMTA5MCIsIkEiOjYzLCJSIjoxOTMsIkciOjExNywiQiI6NDF9fSwiSXNWaXNpYmxlIjp0cnVlLCJXaWR0aCI6MC4wLCJIZWlnaHQiOjAuMCwiQm9yZGVyU3R5bGUiOnsiJGlkIjoiMTA5MSIsIkxpbmVDb2xvciI6eyIkaWQiOiIxMDkyIiwiJHR5cGUiOiJOTFJFLkNvbW1vbi5Eb20uU29saWRDb2xvckJydXNoLCBOTFJFLkNvbW1vbiIsIkNvbG9yIjp7IiRpZCI6IjEwOTMiLCJBIjoyNTUsIlIiOjI1NSwiRyI6MCwiQiI6MH19LCJMaW5lV2VpZ2h0IjowLjAsIkxpbmVUeXBlIjowLCJQYXJlbnRTdHlsZSI6bnVsbH0sIlBhcmVudFN0eWxlIjpudWxsfSwiTWFyZ2luIjp7IiRpZCI6IjEwOTQiLCJUb3AiOjAuMCwiTGVmdCI6MC4wLCJSaWdodCI6MC4wLCJCb3R0b20iOjAuMH0sIlBhZGRpbmciOnsiJGlkIjoiMTA5NSIsIlRvcCI6MC4wLCJMZWZ0IjowLjAsIlJpZ2h0IjowLjAsIkJvdHRvbSI6MC4wfSwiQmFja2dyb3VuZCI6bnVsbCwiSXNWaXNpYmxlIjp0cnVlLCJXaWR0aCI6MC4wLCJIZWlnaHQiOjAuMCwiQm9yZGVyU3R5bGUiOm51bGwsIlBhcmVudFN0eWxlIjpudWxsfSwiQmFja2dyb3VuZFN0eWxlIjp7IiRpZCI6IjEwOTYiLCJNYXJnaW4iOnsiJGlkIjoiMTA5NyIsIlRvcCI6MC4wLCJMZWZ0IjowLjAsIlJpZ2h0IjowLjAsIkJvdHRvbSI6MC4wfSwiUGFkZGluZyI6eyIkaWQiOiIxMDk4IiwiVG9wIjowLjAsIkxlZnQiOjAuMCwiUmlnaHQiOjAuMCwiQm90dG9tIjowLjB9LCJCYWNrZ3JvdW5kIjp7IiRpZCI6IjEwOTkiLCJDb2xvciI6eyIkaWQiOiIxMTAwIiwiQSI6NTEsIlIiOjE5MywiRyI6MTE3LCJCIjo0MX19LCJJc1Zpc2libGUiOnRydWUsIldpZHRoIjowLjAsIkhlaWdodCI6MC4wLCJCb3JkZXJTdHlsZSI6eyIkaWQiOiIxMTAxIiwiTGluZUNvbG9yIjp7IiRpZCI6IjExMDIiLCIkdHlwZSI6Ik5MUkUuQ29tbW9uLkRvbS5Tb2xpZENvbG9yQnJ1c2gsIE5MUkUuQ29tbW9uIiwiQ29sb3IiOnsiJGlkIjoiMTEwMyIsIkEiOjI1NSwiUiI6MjM0LCJHIjoyMiwiQiI6MzB9fSwiTGluZVdlaWdodCI6MC4wLCJMaW5lVHlwZSI6MCwiUGFyZW50U3R5bGUiOm51bGx9LCJQYXJlbnRTdHlsZSI6bnVsbH0sIk1hcmdpbiI6eyIkaWQiOiIxMTA0IiwiVG9wIjowLjAsIkxlZnQiOjAuMCwiUmlnaHQiOjAuMCwiQm90dG9tIjowLjB9LCJQYWRkaW5nIjp7IiRpZCI6IjExMDUiLCJUb3AiOjAuMCwiTGVmdCI6MC4wLCJSaWdodCI6MC4wLCJCb3R0b20iOjAuMH0sIklzVmlzaWJsZSI6dHJ1ZSwiV2lkdGgiOjAuMCwiSGVpZ2h0IjowLjAsIkJvcmRlclN0eWxlIjp7IiRpZCI6IjExMDYiLCJMaW5lQ29sb3IiOm51bGwsIkxpbmVXZWlnaHQiOjAuMCwiTGluZVR5cGUiOjAsIlBhcmVudFN0eWxlIjpudWxsfSwiUGFyZW50U3R5bGUiOm51bGx9fV0sIklkIjoiNGRiOTU2MTAtYzc3OS00ZjNkLThlZGUtMjk0Yjk3NWNmMjg2IiwiSW5kZXgiOjIsIkhlYWRlclRleHQiOiJQcmVwcGluZyIsIlN0eWxlIjp7IiRpZCI6IjExMDciLCJTdHlsZUlkIjoiMDAwMDAwMDAtMDAwMC0wMDAwLTAwMDAtMDAwMDAwMDAwMDAwIiwiSGVhZGVyU3R5bGUiOnsiJGlkIjoiMTEwOCIsIlRleHRJc1ZlcnRpY2FsIjp0cnVlLCJUZXh0U3R5bGUiOnsiJGlkIjoiMTEwOSIsIkZvbnRTZXR0aW5ncyI6eyIkaWQiOiIxMTEwIiwiRm9udFNpemUiOjEwLCJGb250TmFtZSI6Ik9wZW4gU2FucyBTZW1pQm9sZCIsIklzQm9sZCI6ZmFsc2UsIklzSXRhbGljIjpmYWxzZSwiSXNVbmRlcmxpbmVkIjpmYWxzZSwiUGFyZW50U3R5bGUiOm51bGx9LCJBdXRvU2l6ZSI6MiwiRm9yZWdyb3VuZCI6eyIkaWQiOiIxMTExIiwiQ29sb3IiOnsiJGlkIjoiMTExMiIsIkEiOjI1NSwiUiI6MjU1LCJHIjoyNTUsIkIiOjI1NX19LCJNYXhXaWR0aCI6MTA3Ljc3LCJNYXhIZWlnaHQiOiJJbmZpbml0eSIsIlNtYXJ0Rm9yZWdyb3VuZElzQWN0aXZlIjpmYWxzZSwiSG9yaXpvbnRhbEFsaWdubWVudCI6MCwiVmVydGljYWxBbGlnbm1lbnQiOjAsIlNtYXJ0Rm9yZWdyb3VuZCI6bnVsbCwiQmFja2dyb3VuZEZpbGxUeXBlIjowLCJNYXJnaW4iOnsiJGlkIjoiMTExMyIsIlRvcCI6MC4wLCJMZWZ0IjowLjAsIlJpZ2h0IjowLjAsIkJvdHRvbSI6MC4wfSwiUGFkZGluZyI6eyIkaWQiOiIxMTE0IiwiVG9wIjowLjAsIkxlZnQiOjAuMCwiUmlnaHQiOjAuMCwiQm90dG9tIjowLjB9LCJCYWNrZ3JvdW5kIjpudWxsLCJJc1Zpc2libGUiOnRydWUsIldpZHRoIjowLjAsIkhlaWdodCI6MC4wLCJCb3JkZXJTdHlsZSI6bnVsbCwiUGFyZW50U3R5bGUiOm51bGx9LCJSZWN0YW5nbGVTdHlsZSI6eyIkaWQiOiIxMTE1IiwiTWFyZ2luIjp7IiRpZCI6IjExMTYiLCJUb3AiOjAuMCwiTGVmdCI6MC4wLCJSaWdodCI6MC4wLCJCb3R0b20iOjAuMH0sIlBhZGRpbmciOnsiJGlkIjoiMTExNyIsIlRvcCI6MC4wLCJMZWZ0IjowLjAsIlJpZ2h0IjowLjAsIkJvdHRvbSI6MC4wfSwiQmFja2dyb3VuZCI6eyIkaWQiOiIxMTE4IiwiQ29sb3IiOnsiJGlkIjoiMTExOSIsIkEiOjI1NSwiUiI6MTkzLCJHIjoxMTcsIkIiOjQxfX0sIklzVmlzaWJsZSI6dHJ1ZSwiV2lkdGgiOjAuMCwiSGVpZ2h0IjowLjAsIkJvcmRlclN0eWxlIjp7IiRpZCI6IjExMjAiLCJMaW5lQ29sb3IiOnsiJGlkIjoiMTEyMSIsIiR0eXBlIjoiTkxSRS5Db21tb24uRG9tLlNvbGlkQ29sb3JCcnVzaCwgTkxSRS5Db21tb24iLCJDb2xvciI6eyIkaWQiOiIxMTIyIiwiQSI6MjU1LCJSIjo2NSwiRyI6NDMsIkIiOjM3fX0sIkxpbmVXZWlnaHQiOjAuMCwiTGluZVR5cGUiOjAsIlBhcmVudFN0eWxlIjpudWxsfSwiUGFyZW50U3R5bGUiOm51bGx9LCJNYXJnaW4iOnsiJGlkIjoiMTEyMyIsIlRvcCI6MC4wLCJMZWZ0IjowLjAsIlJpZ2h0IjowLjAsIkJvdHRvbSI6MC4wfSwiUGFkZGluZyI6eyIkaWQiOiIxMTI0IiwiVG9wIjowLjAsIkxlZnQiOjAuMCwiUmlnaHQiOjAuMCwiQm90dG9tIjowLjB9LCJCYWNrZ3JvdW5kIjpudWxsLCJJc1Zpc2libGUiOnRydWUsIldpZHRoIjowLjAsIkhlaWdodCI6MC4wLCJCb3JkZXJTdHlsZSI6bnVsbCwiUGFyZW50U3R5bGUiOm51bGx9LCJCYWNrZ3JvdW5kU3R5bGUiOnsiJGlkIjoiMTEyNSIsIk1hcmdpbiI6eyIkaWQiOiIxMTI2IiwiVG9wIjowLjAsIkxlZnQiOjAuMCwiUmlnaHQiOjAuMCwiQm90dG9tIjowLjB9LCJQYWRkaW5nIjp7IiRpZCI6IjExMjciLCJUb3AiOjAuMCwiTGVmdCI6MC4wLCJSaWdodCI6MC4wLCJCb3R0b20iOjAuMH0sIkJhY2tncm91bmQiOnsiJGlkIjoiMTEyOCIsIkNvbG9yIjp7IiRpZCI6IjExMjkiLCJBIjo1MSwiUiI6MTkzLCJHIjoxMTcsIkIiOjQxfX0sIklzVmlzaWJsZSI6dHJ1ZSwiV2lkdGgiOjAuMCwiSGVpZ2h0IjowLjAsIkJvcmRlclN0eWxlIjp7IiRpZCI6IjExMzAiLCJMaW5lQ29sb3IiOnsiJGlkIjoiMTEzMSIsIiR0eXBlIjoiTkxSRS5Db21tb24uRG9tLlNvbGlkQ29sb3JCcnVzaCwgTkxSRS5Db21tb24iLCJDb2xvciI6eyIkaWQiOiIxMTMyIiwiQSI6MjU1LCJSIjo2NSwiRyI6NDMsIkIiOjM3fX0sIkxpbmVXZWlnaHQiOjAuMCwiTGluZVR5cGUiOjAsIlBhcmVudFN0eWxlIjpudWxsfSwiUGFyZW50U3R5bGUiOm51bGx9LCJJc0Fib3ZlVGltZWJhbmQiOmZhbHNlLCJTcGFjaW5nIjo1LCJEZWZhdWx0U3dpbWxhbmVUYXNrU3R5bGUiOnsiJGlkIjoiMTEzMyIsIiR0eXBlIjoiTkxSRS5Db21tb24uRG9tLlN0eWxlcy5FeHBsaWNpdFNldGFibGVUYXNrU3R5bGUsIE5MUkUuQ29tbW9uIiwiU2hhcGUiOjAsIlNoYXBlVGhpY2tuZXNzIjowLCJEdXJhdGlvbkZvcm1hdCI6NCwiSW5jbHVkZU5vbldvcmtpbmdEYXlzSW5EdXJhdGlvbiI6ZmFsc2UsIlBlcmNlbnRhZ2VDb21wbGV0ZVN0eWxlIjp7IiRpZCI6IjExMzQiLCJGb250U2V0dGluZ3MiOnsiJGlkIjoiMTEzNSIsIkZvbnRTaXplIjoxMCwiRm9udE5hbWUiOiJDYWxpYnJpIiwiSXNCb2xkIjpmYWxzZSwiSXNJdGFsaWMiOmZhbHNlLCJJc1VuZGVybGluZWQiOmZhbHNlLCJQYXJlbnRTdHlsZSI6bnVsbH0sIkF1dG9TaXplIjowLCJGb3JlZ3JvdW5kIjp7IiRpZCI6IjExMzYiLCJDb2xvciI6eyIkaWQiOiIxMTM3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TM4IiwiVG9wIjowLjAsIkxlZnQiOjAuMCwiUmlnaHQiOjAuMCwiQm90dG9tIjowLjB9LCJQYWRkaW5nIjp7IiRpZCI6IjExMzkiLCJUb3AiOjAuMCwiTGVmdCI6MC4wLCJSaWdodCI6MC4wLCJCb3R0b20iOjAuMH0sIkJhY2tncm91bmQiOnsiJGlkIjoiMTE0MCIsIkNvbG9yIjp7IiRpZCI6IjExNDEiLCJBIjo4OSwiUiI6MCwiRyI6MCwiQiI6MH19LCJJc1Zpc2libGUiOnRydWUsIldpZHRoIjowLjAsIkhlaWdodCI6MC4wLCJCb3JkZXJTdHlsZSI6eyIkaWQiOiIxMTQyIiwiTGluZUNvbG9yIjpudWxsLCJMaW5lV2VpZ2h0IjowLjAsIkxpbmVUeXBlIjowLCJQYXJlbnRTdHlsZSI6bnVsbH0sIlBhcmVudFN0eWxlIjpudWxsfSwiRHVyYXRpb25TdHlsZSI6eyIkaWQiOiIxMTQzIiwiRm9udFNldHRpbmdzIjp7IiRpZCI6IjExNDQiLCJGb250U2l6ZSI6MTAsIkZvbnROYW1lIjoiQ2FsaWJyaSIsIklzQm9sZCI6ZmFsc2UsIklzSXRhbGljIjpmYWxzZSwiSXNVbmRlcmxpbmVkIjpmYWxzZSwiUGFyZW50U3R5bGUiOm51bGx9LCJBdXRvU2l6ZSI6MCwiRm9yZWdyb3VuZCI6eyIkaWQiOiIxMTQ1IiwiQ29sb3IiOnsiJGlkIjoiMTE0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NDciLCJUb3AiOjAuMCwiTGVmdCI6MC4wLCJSaWdodCI6MC4wLCJCb3R0b20iOjAuMH0sIlBhZGRpbmciOnsiJGlkIjoiMTE0OCIsIlRvcCI6MC4wLCJMZWZ0IjowLjAsIlJpZ2h0IjowLjAsIkJvdHRvbSI6MC4wfSwiQmFja2dyb3VuZCI6eyIkaWQiOiIxMTQ5IiwiQ29sb3IiOnsiJHJlZiI6IjExNDEifX0sIklzVmlzaWJsZSI6dHJ1ZSwiV2lkdGgiOjAuMCwiSGVpZ2h0IjowLjAsIkJvcmRlclN0eWxlIjp7IiRpZCI6IjExNTAiLCJMaW5lQ29sb3IiOm51bGwsIkxpbmVXZWlnaHQiOjAuMCwiTGluZVR5cGUiOjAsIlBhcmVudFN0eWxlIjpudWxsfSwiUGFyZW50U3R5bGUiOm51bGx9LCJIb3Jpem9udGFsQ29ubmVjdG9yU3R5bGUiOnsiJGlkIjoiMTE1MSIsIkxpbmVDb2xvciI6eyIkaWQiOiIxMTUyIiwiJHR5cGUiOiJOTFJFLkNvbW1vbi5Eb20uU29saWRDb2xvckJydXNoLCBOTFJFLkNvbW1vbiIsIkNvbG9yIjp7IiRpZCI6IjExNTMiLCJBIjoyNTUsIlIiOjIwNCwiRyI6MjA0LCJCIjoyMDR9fSwiTGluZVdlaWdodCI6MS4wLCJMaW5lVHlwZSI6MCwiUGFyZW50U3R5bGUiOm51bGx9LCJWZXJ0aWNhbENvbm5lY3RvclN0eWxlIjp7IiRpZCI6IjExNTQiLCJMaW5lQ29sb3IiOnsiJGlkIjoiMTE1NSIsIiR0eXBlIjoiTkxSRS5Db21tb24uRG9tLlNvbGlkQ29sb3JCcnVzaCwgTkxSRS5Db21tb24iLCJDb2xvciI6eyIkaWQiOiIxMTU2IiwiQSI6MjU1LCJSIjoyMDQsIkciOjIwNCwiQiI6MjA0fX0sIkxpbmVXZWlnaHQiOjAuMCwiTGluZVR5cGUiOjAsIlBhcmVudFN0eWxlIjpudWxsfSwiTWFyZ2luIjpudWxsLCJTdGFydERhdGVQb3NpdGlvbiI6NCwiRW5kRGF0ZVBvc2l0aW9uIjo0LCJEYXRlSXNWaXNpYmxlIjp0cnVlLCJUaXRsZVBvc2l0aW9uIjozLCJEdXJhdGlvblBvc2l0aW9uIjo2LCJQZXJjZW50YWdlQ29tcGxldGVkUG9zaXRpb24iOjYsIlNwYWNpbmciOjMsIklzQmVsb3dUaW1lYmFuZCI6dHJ1ZSwiUGVyY2VudGFnZUNvbXBsZXRlU2hhcGVPcGFjaXR5IjozNSwiQmFzZWxpbmVTdHlsZSI6eyIkaWQiOiIxMTU3IiwiU2hhcGVTdHlsZSI6eyIkaWQiOiIxMTU4IiwiTWFyZ2luIjp7IiRpZCI6IjExNTkiLCJUb3AiOjAuMCwiTGVmdCI6MC4wLCJSaWdodCI6MC4wLCJCb3R0b20iOjAuMH0sIlBhZGRpbmciOnsiJGlkIjoiMTE2MCIsIlRvcCI6MC4wLCJMZWZ0IjowLjAsIlJpZ2h0IjowLjAsIkJvdHRvbSI6MC4wfSwiQmFja2dyb3VuZCI6eyIkaWQiOiIxMTYxIiwiQ29sb3IiOnsiJGlkIjoiMTE2MiIsIkEiOjE1MywiUiI6MCwiRyI6MCwiQiI6MH19LCJJc1Zpc2libGUiOnRydWUsIldpZHRoIjowLjAsIkhlaWdodCI6MC4wLCJCb3JkZXJTdHlsZSI6eyIkaWQiOiIxMTYzIiwiTGluZUNvbG9yIjpudWxsLCJMaW5lV2VpZ2h0IjowLjAsIkxpbmVUeXBlIjowLCJQYXJlbnRTdHlsZSI6bnVsbH0sIlBhcmVudFN0eWxlIjpudWxsfSwiTWFyZ2luIjp7IiRpZCI6IjExNjQiLCJUb3AiOjAuMCwiTGVmdCI6MC4wLCJSaWdodCI6MC4wLCJCb3R0b20iOjAuMH0sIlBhZGRpbmciOnsiJGlkIjoiMTE2NSIsIlRvcCI6MC4wLCJMZWZ0IjowLjAsIlJpZ2h0IjowLjAsIkJvdHRvbSI6MC4wfSwiQmFja2dyb3VuZCI6bnVsbCwiSXNWaXNpYmxlIjp0cnVlLCJXaWR0aCI6MC4wLCJIZWlnaHQiOjAuMCwiQm9yZGVyU3R5bGUiOm51bGwsIlBhcmVudFN0eWxlIjpudWxsfSwiU2hhcGVTdHlsZSI6eyIkaWQiOiIxMTY2IiwiTWFyZ2luIjp7IiRpZCI6IjExNjciLCJUb3AiOjAuMCwiTGVmdCI6NC4wLCJSaWdodCI6NC4wLCJCb3R0b20iOjAuMH0sIlBhZGRpbmciOnsiJGlkIjoiMTE2OCIsIlRvcCI6MC4wLCJMZWZ0IjowLjAsIlJpZ2h0IjowLjAsIkJvdHRvbSI6MC4wfSwiQmFja2dyb3VuZCI6eyIkaWQiOiIxMTY5IiwiQ29sb3IiOnsiJGlkIjoiMTE3MCIsIkEiOjI1NSwiUiI6MTkzLCJHIjoxMTcsIkIiOjQxfX0sIklzVmlzaWJsZSI6dHJ1ZSwiV2lkdGgiOjAuMCwiSGVpZ2h0IjoxMC4wLCJCb3JkZXJTdHlsZSI6eyIkaWQiOiIxMTcxIiwiTGluZUNvbG9yIjp7IiRpZCI6IjExNzIiLCIkdHlwZSI6Ik5MUkUuQ29tbW9uLkRvbS5Tb2xpZENvbG9yQnJ1c2gsIE5MUkUuQ29tbW9uIiwiQ29sb3IiOnsiJGlkIjoiMTE3MyIsIkEiOjI1NSwiUiI6MjM0LCJHIjoyMiwiQiI6MzB9fSwiTGluZVdlaWdodCI6MC4wLCJMaW5lVHlwZSI6MCwiUGFyZW50U3R5bGUiOm51bGx9LCJQYXJlbnRTdHlsZSI6bnVsbH0sIlRpdGxlU3R5bGUiOnsiJGlkIjoiMTE3NCIsIkZvbnRTZXR0aW5ncyI6eyIkaWQiOiIxMTc1IiwiRm9udFNpemUiOjksIkZvbnROYW1lIjoiQ2FsaWJyaSIsIklzQm9sZCI6dHJ1ZSwiSXNJdGFsaWMiOmZhbHNlLCJJc1VuZGVybGluZWQiOmZhbHNlLCJQYXJlbnRTdHlsZSI6bnVsbH0sIkF1dG9TaXplIjowLCJGb3JlZ3JvdW5kIjp7IiRpZCI6IjExNzYiLCJDb2xvciI6eyIkaWQiOiIxMTc3IiwiQSI6MjU1LCJSIjowLCJHIjowLCJCIjowfX0sIk1heFdpZHRoIjo5NjAuMCwiTWF4SGVpZ2h0IjoiSW5maW5pdHkiLCJTbWFydEZvcmVncm91bmRJc0FjdGl2ZSI6ZmFsc2UsIkhvcml6b250YWxBbGlnbm1lbnQiOjIsIlZlcnRpY2FsQWxpZ25tZW50IjowLCJTbWFydEZvcmVncm91bmQiOm51bGwsIkJhY2tncm91bmRGaWxsVHlwZSI6MCwiTWFyZ2luIjp7IiRpZCI6IjExNzgiLCJUb3AiOjAuMCwiTGVmdCI6MC4wLCJSaWdodCI6MC4wLCJCb3R0b20iOjAuMH0sIlBhZGRpbmciOnsiJGlkIjoiMTE3OSIsIlRvcCI6MC4wLCJMZWZ0IjowLjAsIlJpZ2h0IjowLjAsIkJvdHRvbSI6MC4wfSwiQmFja2dyb3VuZCI6eyIkaWQiOiIxMTgwIiwiQ29sb3IiOnsiJHJlZiI6IjExNDEifX0sIklzVmlzaWJsZSI6dHJ1ZSwiV2lkdGgiOjAuMCwiSGVpZ2h0IjowLjAsIkJvcmRlclN0eWxlIjp7IiRpZCI6IjExODEiLCJMaW5lQ29sb3IiOm51bGwsIkxpbmVXZWlnaHQiOjAuMCwiTGluZVR5cGUiOjAsIlBhcmVudFN0eWxlIjpudWxsfSwiUGFyZW50U3R5bGUiOm51bGx9LCJEYXRlU3R5bGUiOnsiJGlkIjoiMTE4MiIsIkZvbnRTZXR0aW5ncyI6eyIkaWQiOiIxMTgzIiwiRm9udFNpemUiOjksIkZvbnROYW1lIjoiQ2FsaWJyaSIsIklzQm9sZCI6ZmFsc2UsIklzSXRhbGljIjpmYWxzZSwiSXNVbmRlcmxpbmVkIjpmYWxzZSwiUGFyZW50U3R5bGUiOm51bGx9LCJBdXRvU2l6ZSI6MCwiRm9yZWdyb3VuZCI6eyIkaWQiOiIxMTg0IiwiQ29sb3IiOnsiJGlkIjoiMTE4NSIsIkEiOjI1NSwiUiI6NzgsIkciOjEwMywiQiI6MjAwfX0sIk1heFdpZHRoIjoyMDAuMCwiTWF4SGVpZ2h0IjoiSW5maW5pdHkiLCJTbWFydEZvcmVncm91bmRJc0FjdGl2ZSI6ZmFsc2UsIkhvcml6b250YWxBbGlnbm1lbnQiOjAsIlZlcnRpY2FsQWxpZ25tZW50IjowLCJTbWFydEZvcmVncm91bmQiOm51bGwsIkJhY2tncm91bmRGaWxsVHlwZSI6MCwiTWFyZ2luIjp7IiRpZCI6IjExODYiLCJUb3AiOjAuMCwiTGVmdCI6MC4wLCJSaWdodCI6MC4wLCJCb3R0b20iOjAuMH0sIlBhZGRpbmciOnsiJGlkIjoiMTE4NyIsIlRvcCI6MC4wLCJMZWZ0IjowLjAsIlJpZ2h0IjowLjAsIkJvdHRvbSI6MC4wfSwiQmFja2dyb3VuZCI6eyIkaWQiOiIxMTg4IiwiQ29sb3IiOnsiJHJlZiI6IjExNDEifX0sIklzVmlzaWJsZSI6dHJ1ZSwiV2lkdGgiOjAuMCwiSGVpZ2h0IjowLjAsIkJvcmRlclN0eWxlIjp7IiRpZCI6IjExODkiLCJMaW5lQ29sb3IiOm51bGwsIkxpbmVXZWlnaHQiOjAuMCwiTGluZVR5cGUiOjAsIlBhcmVudFN0eWxlIjpudWxsfSwiUGFyZW50U3R5bGUiOm51bGx9LCJEYXRlRm9ybWF0Ijp7IiRpZCI6IjExOTA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kxIiwiRm9ybWF0IjowLCJJc1Zpc2libGUiOmZhbHNlLCJMYXN0S25vd25WaXNpYmlsaXR5U3RhdGUiOmZhbHNlfSwiSXNWaXNpYmxlIjp0cnVlLCJQYXJlbnRTdHlsZSI6bnVsbCwiX2V4cGxpY2l0bHlTZXQiOnsiJGlkIjoiMTE5MiIsIlNoYXBlU3R5bGUiOmZhbHNlLCJUaXRsZVN0eWxlIjpmYWxzZSwiRGF0ZVN0eWxlIjpmYWxzZSwiSG9yaXpvbnRhbENvbm5lY3RvclN0eWxlIjpmYWxzZSwiVmVydGljYWxDb25uZWN0b3JTdHlsZSI6ZmFsc2UsIlBlcmNlbnRhZ2VDb21wbGV0ZVNoYXBlT3BhY2l0eSI6ZmFsc2UsIkRhdGVGb3JtYXQiOmZhbHNlLCJJc1Zpc2libGUiOmZhbHNlLCJTaGFwZSI6ZmFsc2UsIlNoYXBlVGhpY2tuZXNzIjpmYWxzZSwiTWFyZ2luIjpmYWxzZSwiU3RhcnREYXRlUG9zaXRpb24iOmZhbHNlLCJFbmREYXRlUG9zaXRpb24iOmZhbHNlLCJUaXRsZVBvc2l0aW9uIjpmYWxzZSwiRHVyYXRpb25Qb3NpdGlvbiI6ZmFsc2UsIlBlcmNlbnRhZ2VDb21wbGV0ZWRQb3NpdGlvbiI6ZmFsc2UsIlNwYWNpbmciOmZhbHNlLCJJc0JlbG93VGltZWJhbmQiOmZhbHNlLCJEdXJhdGlvbkZvcm1hdCI6ZmFsc2UsIldlZWtOdW1iZXJpbmciOmZhbHNlfX0sIkRlZmF1bHRTd2ltbGFuZU1vdFN0eWxlIjp7IiRpZCI6IjExOTMiLCJTaGFwZSI6MCwiQ29ubmVjdG9yTWFyZ2luIjp7IiRpZCI6IjExOTQiLCJUb3AiOjAuMCwiTGVmdCI6Mi4wLCJSaWdodCI6Mi4wLCJCb3R0b20iOjAuMH0sIkNvbm5lY3RvclN0eWxlIjp7IiRpZCI6IjExOTUiLCJMaW5lQ29sb3IiOnsiJGlkIjoiMTE5NiIsIiR0eXBlIjoiTkxSRS5Db21tb24uRG9tLlNvbGlkQ29sb3JCcnVzaCwgTkxSRS5Db21tb24iLCJDb2xvciI6eyIkaWQiOiIxMTk3IiwiQSI6MTI3LCJSIjo2OCwiRyI6MTE0LCJCIjoxOTZ9fSwiTGluZVdlaWdodCI6MS4wLCJMaW5lVHlwZSI6MCwiUGFyZW50U3R5bGUiOm51bGx9LCJJc0JlbG93VGltZWJhbmQiOmZhbHNlLCJQb3NpdGlvbk9uVGFzayI6MSwiSGlkZURhdGUiOmZhbHNlLCJTaGFwZVNpemUiOjEsIlNwYWNpbmciOjEuMCwiUGFkZGluZyI6eyIkaWQiOiIxMTk4IiwiVG9wIjo3LjAsIkxlZnQiOjMuMCwiUmlnaHQiOjAuMCwiQm90dG9tIjoyLjB9LCJTaGFwZVN0eWxlIjp7IiRpZCI6IjExOTkiLCJNYXJnaW4iOnsiJGlkIjoiMTIwMCIsIlRvcCI6MC4wLCJMZWZ0IjowLjAsIlJpZ2h0IjowLjAsIkJvdHRvbSI6MC4wfSwiUGFkZGluZyI6eyIkaWQiOiIxMjAxIiwiVG9wIjowLjAsIkxlZnQiOjAuMCwiUmlnaHQiOjAuMCwiQm90dG9tIjowLjB9LCJCYWNrZ3JvdW5kIjp7IiRpZCI6IjEyMDIiLCJDb2xvciI6eyIkaWQiOiIxMjAzIiwiQSI6MjU1LCJSIjoxOTMsIkciOjExNywiQiI6NDF9fSwiSXNWaXNpYmxlIjp0cnVlLCJXaWR0aCI6MTguMCwiSGVpZ2h0IjoyMC4wLCJCb3JkZXJTdHlsZSI6eyIkaWQiOiIxMjA0IiwiTGluZUNvbG9yIjp7IiRpZCI6IjEyMDUiLCIkdHlwZSI6Ik5MUkUuQ29tbW9uLkRvbS5Tb2xpZENvbG9yQnJ1c2gsIE5MUkUuQ29tbW9uIiwiQ29sb3IiOnsiJGlkIjoiMTIwNiIsIkEiOjI1NSwiUiI6MjM0LCJHIjoyMiwiQiI6MzB9fSwiTGluZVdlaWdodCI6MC4wLCJMaW5lVHlwZSI6MCwiUGFyZW50U3R5bGUiOm51bGx9LCJQYXJlbnRTdHlsZSI6bnVsbH0sIlRpdGxlU3R5bGUiOnsiJGlkIjoiMTIwNyIsIkZvbnRTZXR0aW5ncyI6eyIkaWQiOiIxMjA4IiwiRm9udFNpemUiOjEwLCJGb250TmFtZSI6IlNlZ29lIFVJIiwiSXNCb2xkIjp0cnVlLCJJc0l0YWxpYyI6ZmFsc2UsIklzVW5kZXJsaW5lZCI6ZmFsc2UsIlBhcmVudFN0eWxlIjpudWxsfSwiQXV0b1NpemUiOjAsIkZvcmVncm91bmQiOnsiJGlkIjoiMTIwOSIsIkNvbG9yIjp7IiRpZCI6IjEyMT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IxMSIsIlRvcCI6MC4wLCJMZWZ0IjowLjAsIlJpZ2h0IjowLjAsIkJvdHRvbSI6MC4wfSwiUGFkZGluZyI6eyIkaWQiOiIxMjEyIiwiVG9wIjowLjAsIkxlZnQiOjAuMCwiUmlnaHQiOjAuMCwiQm90dG9tIjowLjB9LCJCYWNrZ3JvdW5kIjp7IiRpZCI6IjEyMTMiLCJDb2xvciI6eyIkaWQiOiIxMjE0IiwiQSI6ODksIlIiOjAsIkciOjAsIkIiOjB9fSwiSXNWaXNpYmxlIjp0cnVlLCJXaWR0aCI6MC4wLCJIZWlnaHQiOjAuMCwiQm9yZGVyU3R5bGUiOnsiJGlkIjoiMTIxNSIsIkxpbmVDb2xvciI6bnVsbCwiTGluZVdlaWdodCI6MC4wLCJMaW5lVHlwZSI6MCwiUGFyZW50U3R5bGUiOm51bGx9LCJQYXJlbnRTdHlsZSI6bnVsbH0sIkRhdGVTdHlsZSI6eyIkaWQiOiIxMjE2IiwiRm9udFNldHRpbmdzIjp7IiRpZCI6IjEyMTciLCJGb250U2l6ZSI6OCwiRm9udE5hbWUiOiJTZWdvZSBVSSIsIklzQm9sZCI6ZmFsc2UsIklzSXRhbGljIjpmYWxzZSwiSXNVbmRlcmxpbmVkIjpmYWxzZSwiUGFyZW50U3R5bGUiOm51bGx9LCJBdXRvU2l6ZSI6MCwiRm9yZWdyb3VuZCI6eyIkaWQiOiIxMjE4IiwiQ29sb3IiOnsiJGlkIjoiMTIxOS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TIyMCIsIlRvcCI6MC4wLCJMZWZ0IjowLjAsIlJpZ2h0IjowLjAsIkJvdHRvbSI6MC4wfSwiUGFkZGluZyI6eyIkaWQiOiIxMjIxIiwiVG9wIjowLjAsIkxlZnQiOjAuMCwiUmlnaHQiOjAuMCwiQm90dG9tIjowLjB9LCJCYWNrZ3JvdW5kIjp7IiRpZCI6IjEyMjIiLCJDb2xvciI6eyIkcmVmIjoiMTIxNCJ9fSwiSXNWaXNpYmxlIjp0cnVlLCJXaWR0aCI6MC4wLCJIZWlnaHQiOjAuMCwiQm9yZGVyU3R5bGUiOnsiJGlkIjoiMTIyMyIsIkxpbmVDb2xvciI6bnVsbCwiTGluZVdlaWdodCI6MC4wLCJMaW5lVHlwZSI6MCwiUGFyZW50U3R5bGUiOm51bGx9LCJQYXJlbnRTdHlsZSI6bnVsbH0sIkRhdGVGb3JtYXQiOnsiJGlkIjoiMTIyNCIsIkZvcm1hdFN0cmluZyI6ImRkZCBNTU0gZCIsIlNlcGFyYXRvciI6Ii8iLCJVc2VJbnRlcm5hdGlvbmFsRGF0ZUZvcm1hdCI6ZmFsc2UsIkRhdGVJc1Zpc2libGUiOnRydWUsIlRpbWVJc1Zpc2libGUiOmZhbHNlLCJIb3VyRGlnaXRzIjoxLCJBbVBtRGVzaWduYXRvciI6MiwiVHJpbTAwTWludXRlcyI6ZmFsc2UsIkxhc3RLbm93blZpc2liaWxpdHlTdGF0ZSI6eyIkaWQiOiIxMjI1IiwiRGF0ZVBhcnRJc1Zpc2libGUiOnRydWUsIlRpbWVQYXJ0SXNWaXNpYmxlIjpmYWxzZX19LCJXZWVrTnVtYmVyaW5nIjp7IiRpZCI6IjEyMjYiLCJGb3JtYXQiOjAsIklzVmlzaWJsZSI6ZmFsc2UsIkxhc3RLbm93blZpc2liaWxpdHlTdGF0ZSI6ZmFsc2V9LCJJc1Zpc2libGUiOnRydWUsIlBhcmVudFN0eWxlIjpudWxsfSwiRGVmYXVsdFN3aW1sYW5lTWlsZXN0b25lU3R5bGUiOnsiJGlkIjoiMTIyNyIsIlRpdGxlUG9zaXRpb24iOiJSaWdodCIsIkRhdGVQb3NpdGlvbiI6IlJpZ2h0IiwiU2hhcGVUeXBlIjoxNywiU2hhcGVTaXplIjowLCJTcGFjaW5nIjo1LCJTaGFwZVN0eWxlIjp7IiRpZCI6IjEyMjgiLCJNYXJnaW4iOnsiJGlkIjoiMTIyOSIsIlRvcCI6MC4wLCJMZWZ0IjowLjAsIlJpZ2h0IjowLjAsIkJvdHRvbSI6MC4wfSwiUGFkZGluZyI6eyIkaWQiOiIxMjMwIiwiVG9wIjowLjAsIkxlZnQiOjAuMCwiUmlnaHQiOjAuMCwiQm90dG9tIjowLjB9LCJCYWNrZ3JvdW5kIjp7IiRpZCI6IjEyMzEiLCJDb2xvciI6eyIkaWQiOiIxMjMyIiwiQSI6MjU1LCJSIjoxOTMsIkciOjExNywiQiI6NDF9fSwiSXNWaXNpYmxlIjp0cnVlLCJXaWR0aCI6MTIuMCwiSGVpZ2h0IjoxNC4wLCJCb3JkZXJTdHlsZSI6eyIkaWQiOiIxMjMzIiwiTGluZUNvbG9yIjp7IiRpZCI6IjEyMzQiLCIkdHlwZSI6Ik5MUkUuQ29tbW9uLkRvbS5Tb2xpZENvbG9yQnJ1c2gsIE5MUkUuQ29tbW9uIiwiQ29sb3IiOnsiJGlkIjoiMTIzNSIsIkEiOjI1NSwiUiI6MjM0LCJHIjoyMiwiQiI6MzB9fSwiTGluZVdlaWdodCI6MC4wLCJMaW5lVHlwZSI6MCwiUGFyZW50U3R5bGUiOm51bGx9LCJQYXJlbnRTdHlsZSI6bnVsbH0sIlRpdGxlU3R5bGUiOnsiJGlkIjoiMTIzNiIsIkZvbnRTZXR0aW5ncyI6eyIkaWQiOiIxMjM3IiwiRm9udFNpemUiOjksIkZvbnROYW1lIjoiU2Vnb2UgVUkiLCJJc0JvbGQiOnRydWUsIklzSXRhbGljIjpmYWxzZSwiSXNVbmRlcmxpbmVkIjpmYWxzZSwiUGFyZW50U3R5bGUiOm51bGx9LCJBdXRvU2l6ZSI6MCwiRm9yZWdyb3VuZCI6eyIkaWQiOiIxMjM4IiwiQ29sb3IiOnsiJGlkIjoiMTIzOSIsIkEiOjI1NSwiUiI6MTQ1LCJHIjo4OCwiQiI6MzF9fSwiTWF4V2lkdGgiOjIwMC4wLCJNYXhIZWlnaHQiOiJJbmZpbml0eSIsIlNtYXJ0Rm9yZWdyb3VuZElzQWN0aXZlIjpmYWxzZSwiSG9yaXpvbnRhbEFsaWdubWVudCI6MCwiVmVydGljYWxBbGlnbm1lbnQiOjAsIlNtYXJ0Rm9yZWdyb3VuZCI6bnVsbCwiQmFja2dyb3VuZEZpbGxUeXBlIjowLCJNYXJnaW4iOnsiJGlkIjoiMTI0MCIsIlRvcCI6MC4wLCJMZWZ0IjowLjAsIlJpZ2h0IjowLjAsIkJvdHRvbSI6MC4wfSwiUGFkZGluZyI6eyIkaWQiOiIxMjQxIiwiVG9wIjowLjAsIkxlZnQiOjAuMCwiUmlnaHQiOjAuMCwiQm90dG9tIjowLjB9LCJCYWNrZ3JvdW5kIjp7IiRpZCI6IjEyNDIiLCJDb2xvciI6eyIkaWQiOiIxMjQzIiwiQSI6MCwiUiI6MjU1LCJHIjoyNTUsIkIiOjI1NX19LCJJc1Zpc2libGUiOnRydWUsIldpZHRoIjowLjAsIkhlaWdodCI6MC4wLCJCb3JkZXJTdHlsZSI6eyIkaWQiOiIxMjQ0IiwiTGluZUNvbG9yIjpudWxsLCJMaW5lV2VpZ2h0IjowLjAsIkxpbmVUeXBlIjowLCJQYXJlbnRTdHlsZSI6bnVsbH0sIlBhcmVudFN0eWxlIjpudWxsfSwiRGF0ZVN0eWxlIjp7IiRpZCI6IjEyNDUiLCJGb250U2V0dGluZ3MiOnsiJGlkIjoiMTI0NiIsIkZvbnRTaXplIjo4LCJGb250TmFtZSI6IlNlZ29lIFVJIiwiSXNCb2xkIjpmYWxzZSwiSXNJdGFsaWMiOmZhbHNlLCJJc1VuZGVybGluZWQiOmZhbHNlLCJQYXJlbnRTdHlsZSI6bnVsbH0sIkF1dG9TaXplIjowLCJGb3JlZ3JvdW5kIjp7IiRpZCI6IjEyNDciLCJDb2xvciI6eyIkaWQiOiIxMjQ4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xMjQ5IiwiVG9wIjowLjAsIkxlZnQiOjAuMCwiUmlnaHQiOjAuMCwiQm90dG9tIjowLjB9LCJQYWRkaW5nIjp7IiRpZCI6IjEyNTAiLCJUb3AiOjAuMCwiTGVmdCI6MC4wLCJSaWdodCI6MC4wLCJCb3R0b20iOjAuMH0sIkJhY2tncm91bmQiOnsiJGlkIjoiMTI1MSIsIkNvbG9yIjp7IiRpZCI6IjEyNTIiLCJBIjowLCJSIjoyNTUsIkciOjI1NSwiQiI6MjU1fX0sIklzVmlzaWJsZSI6dHJ1ZSwiV2lkdGgiOjAuMCwiSGVpZ2h0IjowLjAsIkJvcmRlclN0eWxlIjp7IiRpZCI6IjEyNTMiLCJMaW5lQ29sb3IiOm51bGwsIkxpbmVXZWlnaHQiOjAuMCwiTGluZVR5cGUiOjAsIlBhcmVudFN0eWxlIjpudWxsfSwiUGFyZW50U3R5bGUiOm51bGx9LCJEYXRlRm9ybWF0Ijp7IiRpZCI6IjEyNTQiLCJGb3JtYXRTdHJpbmciOiJkZGQgTU1NIGQiLCJTZXBhcmF0b3IiOiIvIiwiVXNlSW50ZXJuYXRpb25hbERhdGVGb3JtYXQiOmZhbHNlLCJEYXRlSXNWaXNpYmxlIjp0cnVlLCJUaW1lSXNWaXNpYmxlIjpmYWxzZSwiSG91ckRpZ2l0cyI6MSwiQW1QbURlc2lnbmF0b3IiOjIsIlRyaW0wME1pbnV0ZXMiOmZhbHNlLCJMYXN0S25vd25WaXNpYmlsaXR5U3RhdGUiOnsiJGlkIjoiMTI1NSIsIkRhdGVQYXJ0SXNWaXNpYmxlIjp0cnVlLCJUaW1lUGFydElzVmlzaWJsZSI6ZmFsc2V9fSwiV2Vla051bWJlcmluZyI6eyIkaWQiOiIxMjU2IiwiRm9ybWF0IjowLCJJc1Zpc2libGUiOmZhbHNlLCJMYXN0S25vd25WaXNpYmlsaXR5U3RhdGUiOmZhbHNlfSwiSXNWaXNpYmxlIjp0cnVlLCJQYXJlbnRTdHlsZSI6bnVsbH0sIkRlZmF1bHRTd2ltbGFuZUFjdGl2aXR5U3R5bGUiOnsiJGlkIjoiMTI1NyIsIkhlYWRlclN0eWxlIjp7IiRpZCI6IjEyNTgiLCJUZXh0U3R5bGUiOnsiJGlkIjoiMTI1OSIsIkZvbnRTZXR0aW5ncyI6eyIkaWQiOiIxMjYwIiwiRm9udFNpemUiOjExLCJGb250TmFtZSI6IkNhbGlicmkiLCJJc0JvbGQiOmZhbHNlLCJJc0l0YWxpYyI6ZmFsc2UsIklzVW5kZXJsaW5lZCI6ZmFsc2UsIlBhcmVudFN0eWxlIjpudWxsfSwiQXV0b1NpemUiOjIsIkZvcmVncm91bmQiOnsiJGlkIjoiMTI2MSIsIkNvbG9yIjp7IiRpZCI6IjEyNjIiLCJBIjoyNTUsIlIiOjAsIkciOjAsIkIiOjB9fSwiTWF4V2lkdGgiOjAuMCwiTWF4SGVpZ2h0IjowLjAsIlNtYXJ0Rm9yZWdyb3VuZElzQWN0aXZlIjpmYWxzZSwiSG9yaXpvbnRhbEFsaWdubWVudCI6MCwiVmVydGljYWxBbGlnbm1lbnQiOjAsIlNtYXJ0Rm9yZWdyb3VuZCI6bnVsbCwiQmFja2dyb3VuZEZpbGxUeXBlIjowLCJNYXJnaW4iOnsiJGlkIjoiMTI2MyIsIlRvcCI6MC4wLCJMZWZ0IjowLjAsIlJpZ2h0IjowLjAsIkJvdHRvbSI6MC4wfSwiUGFkZGluZyI6eyIkaWQiOiIxMjY0IiwiVG9wIjowLjAsIkxlZnQiOjAuMCwiUmlnaHQiOjAuMCwiQm90dG9tIjowLjB9LCJCYWNrZ3JvdW5kIjpudWxsLCJJc1Zpc2libGUiOnRydWUsIldpZHRoIjowLjAsIkhlaWdodCI6MC4wLCJCb3JkZXJTdHlsZSI6bnVsbCwiUGFyZW50U3R5bGUiOm51bGx9LCJSZWN0YW5nbGVTdHlsZSI6eyIkaWQiOiIxMjY1IiwiTWFyZ2luIjp7IiRpZCI6IjEyNjYiLCJUb3AiOjAuMCwiTGVmdCI6MC4wLCJSaWdodCI6MC4wLCJCb3R0b20iOjAuMH0sIlBhZGRpbmciOnsiJGlkIjoiMTI2NyIsIlRvcCI6MC4wLCJMZWZ0IjowLjAsIlJpZ2h0IjowLjAsIkJvdHRvbSI6MC4wfSwiQmFja2dyb3VuZCI6eyIkaWQiOiIxMjY4IiwiQ29sb3IiOnsiJGlkIjoiMTI2OSIsIkEiOjYzLCJSIjoxOTMsIkciOjExNywiQiI6NDF9fSwiSXNWaXNpYmxlIjp0cnVlLCJXaWR0aCI6MC4wLCJIZWlnaHQiOjAuMCwiQm9yZGVyU3R5bGUiOnsiJGlkIjoiMTI3MCIsIkxpbmVDb2xvciI6eyIkaWQiOiIxMjcxIiwiJHR5cGUiOiJOTFJFLkNvbW1vbi5Eb20uU29saWRDb2xvckJydXNoLCBOTFJFLkNvbW1vbiIsIkNvbG9yIjp7IiRpZCI6IjEyNzIiLCJBIjoyNTUsIlIiOjI1NSwiRyI6MCwiQiI6MH19LCJMaW5lV2VpZ2h0IjowLjAsIkxpbmVUeXBlIjowLCJQYXJlbnRTdHlsZSI6bnVsbH0sIlBhcmVudFN0eWxlIjpudWxsfSwiTWFyZ2luIjp7IiRpZCI6IjEyNzMiLCJUb3AiOjAuMCwiTGVmdCI6MC4wLCJSaWdodCI6MC4wLCJCb3R0b20iOjAuMH0sIlBhZGRpbmciOnsiJGlkIjoiMTI3NCIsIlRvcCI6MC4wLCJMZWZ0IjowLjAsIlJpZ2h0IjowLjAsIkJvdHRvbSI6MC4wfSwiQmFja2dyb3VuZCI6bnVsbCwiSXNWaXNpYmxlIjp0cnVlLCJXaWR0aCI6MC4wLCJIZWlnaHQiOjAuMCwiQm9yZGVyU3R5bGUiOm51bGwsIlBhcmVudFN0eWxlIjpudWxsfSwiQmFja2dyb3VuZFN0eWxlIjp7IiRpZCI6IjEyNzUiLCJNYXJnaW4iOnsiJGlkIjoiMTI3NiIsIlRvcCI6MC4wLCJMZWZ0IjowLjAsIlJpZ2h0IjowLjAsIkJvdHRvbSI6MC4wfSwiUGFkZGluZyI6eyIkaWQiOiIxMjc3IiwiVG9wIjowLjAsIkxlZnQiOjAuMCwiUmlnaHQiOjAuMCwiQm90dG9tIjowLjB9LCJCYWNrZ3JvdW5kIjp7IiRpZCI6IjEyNzgiLCJDb2xvciI6eyIkaWQiOiIxMjc5IiwiQSI6NTEsIlIiOjE5MywiRyI6MTE3LCJCIjo0MX19LCJJc1Zpc2libGUiOnRydWUsIldpZHRoIjowLjAsIkhlaWdodCI6MC4wLCJCb3JkZXJTdHlsZSI6eyIkaWQiOiIxMjgwIiwiTGluZUNvbG9yIjp7IiRpZCI6IjEyODEiLCIkdHlwZSI6Ik5MUkUuQ29tbW9uLkRvbS5Tb2xpZENvbG9yQnJ1c2gsIE5MUkUuQ29tbW9uIiwiQ29sb3IiOnsiJGlkIjoiMTI4MiIsIkEiOjI1NSwiUiI6MjM0LCJHIjoyMiwiQiI6MzB9fSwiTGluZVdlaWdodCI6MC4wLCJMaW5lVHlwZSI6MCwiUGFyZW50U3R5bGUiOm51bGx9LCJQYXJlbnRTdHlsZSI6bnVsbH0sIk1hcmdpbiI6eyIkaWQiOiIxMjgzIiwiVG9wIjowLjAsIkxlZnQiOjAuMCwiUmlnaHQiOjAuMCwiQm90dG9tIjowLjB9LCJQYWRkaW5nIjp7IiRpZCI6IjEyODQiLCJUb3AiOjAuMCwiTGVmdCI6MC4wLCJSaWdodCI6MC4wLCJCb3R0b20iOjAuMH0sIklzVmlzaWJsZSI6dHJ1ZSwiV2lkdGgiOjAuMCwiSGVpZ2h0IjowLjAsIkJvcmRlclN0eWxlIjp7IiRpZCI6IjEyODUiLCJMaW5lQ29sb3IiOm51bGwsIkxpbmVXZWlnaHQiOjAuMCwiTGluZVR5cGUiOjAsIlBhcmVudFN0eWxlIjpudWxsfSwiUGFyZW50U3R5bGUiOm51bGx9LCJNYXJnaW4iOnsiJGlkIjoiMTI4NiIsIlRvcCI6MC4wLCJMZWZ0IjowLjAsIlJpZ2h0IjowLjAsIkJvdHRvbSI6MC4wfSwiUGFkZGluZyI6eyIkaWQiOiIxMjg3IiwiVG9wIjowLjAsIkxlZnQiOjAuMCwiUmlnaHQiOjAuMCwiQm90dG9tIjowLjB9LCJJc1Zpc2libGUiOnRydWUsIldpZHRoIjowLjAsIkhlaWdodCI6MC4wLCJCb3JkZXJTdHlsZSI6eyIkaWQiOiIxMjg4IiwiTGluZUNvbG9yIjpudWxsLCJMaW5lV2VpZ2h0IjowLjAsIkxpbmVUeXBlIjowLCJQYXJlbnRTdHlsZSI6bnVsbH0sIlBhcmVudFN0eWxlIjpudWxsfX0seyIkaWQiOiIxMjg5IiwiX2FjdGl2aXRpZXMiOlt7IiRpZCI6IjEyOTAiLCJfcm93cyI6W3siJGlkIjoiMTI5MSIsIl90YXNrcyI6W10sIl9taWxlc3RvbmVzIjpbeyIkaWQiOiIxMjkyIiwiSWQiOiJlZGM0ZDg3OC0yNDgzLTRmMGEtYjRjZC00YmI1Yjk3NjFkNjciLCJJbmRleCI6MjAsIkdyb3VwSWQiOm51bGwsIlRpdGxlIjoiQ29vayB0aGUgUGllcyAvIEJyZWFkcyAvIEJpc2N1aXRzIiwiRGF0ZVRpbWUiOiIyMDI1LTExLTI3VDIzOjU5OjAwIiwiUGVyY2VudGFnZUNvbXBsZXRlIjowLjAsIk5vdGUiOm51bGwsIlN0eWxlIjp7IiRpZCI6IjEyOTMiLCJUaXRsZVBvc2l0aW9uIjoiTGVmdCIsIkRhdGVQb3NpdGlvbiI6IkxlZnQiLCJTaGFwZVR5cGUiOjE0LCJTaGFwZVNpemUiOjAsIlNwYWNpbmciOjUsIlNoYXBlU3R5bGUiOnsiJGlkIjoiMTI5NCIsIk1hcmdpbiI6eyIkaWQiOiIxMjk1IiwiVG9wIjowLjAsIkxlZnQiOjAuMCwiUmlnaHQiOjAuMCwiQm90dG9tIjowLjB9LCJQYWRkaW5nIjp7IiRpZCI6IjEyOTYiLCJUb3AiOjAuMCwiTGVmdCI6MC4wLCJSaWdodCI6MC4wLCJCb3R0b20iOjAuMH0sIkJhY2tncm91bmQiOnsiJGlkIjoiMTI5NyIsIkNvbG9yIjp7IiRpZCI6IjEyOTgiLCJBIjoyNTUsIlIiOjI0MCwiRyI6MTYyLCJCIjo0Nn19LCJJc1Zpc2libGUiOnRydWUsIldpZHRoIjoxMi4wLCJIZWlnaHQiOjE0LjAsIkJvcmRlclN0eWxlIjp7IiRpZCI6IjEyOTkiLCJMaW5lQ29sb3IiOnsiJGlkIjoiMTMwMCIsIiR0eXBlIjoiTkxSRS5Db21tb24uRG9tLlNvbGlkQ29sb3JCcnVzaCwgTkxSRS5Db21tb24iLCJDb2xvciI6eyIkaWQiOiIxMzAxIiwiQSI6MjU1LCJSIjoyNTUsIkciOjAsIkIiOjB9fSwiTGluZVdlaWdodCI6MC4wLCJMaW5lVHlwZSI6MCwiUGFyZW50U3R5bGUiOm51bGx9LCJQYXJlbnRTdHlsZSI6bnVsbH0sIlRpdGxlU3R5bGUiOnsiJGlkIjoiMTMwMiIsIkZvbnRTZXR0aW5ncyI6eyIkaWQiOiIxMzAzIiwiRm9udFNpemUiOjksIkZvbnROYW1lIjoiU2Vnb2UgVUkiLCJJc0JvbGQiOnRydWUsIklzSXRhbGljIjpmYWxzZSwiSXNVbmRlcmxpbmVkIjpmYWxzZSwiUGFyZW50U3R5bGUiOm51bGx9LCJBdXRvU2l6ZSI6MiwiRm9yZWdyb3VuZCI6eyIkaWQiOiIxMzA0IiwiQ29sb3IiOnsiJGlkIjoiMTMwNSIsIkEiOjI1NSwiUiI6MjAwLCJHIjoxMjUsIkIiOjE0fX0sIk1heFdpZHRoIjoxMzYuMCwiTWF4SGVpZ2h0IjoiSW5maW5pdHkiLCJTbWFydEZvcmVncm91bmRJc0FjdGl2ZSI6ZmFsc2UsIkhvcml6b250YWxBbGlnbm1lbnQiOjIsIlZlcnRpY2FsQWxpZ25tZW50IjowLCJTbWFydEZvcmVncm91bmQiOm51bGwsIkJhY2tncm91bmRGaWxsVHlwZSI6MCwiTWFyZ2luIjp7IiRpZCI6IjEzMDYiLCJUb3AiOjAuMCwiTGVmdCI6MC4wLCJSaWdodCI6MC4wLCJCb3R0b20iOjAuMH0sIlBhZGRpbmciOnsiJGlkIjoiMTMwNyIsIlRvcCI6MC4wLCJMZWZ0IjowLjAsIlJpZ2h0IjowLjAsIkJvdHRvbSI6MC4wfSwiQmFja2dyb3VuZCI6eyIkaWQiOiIxMzA4IiwiQ29sb3IiOnsiJGlkIjoiMTMwOSIsIkEiOjAsIlIiOjI1NSwiRyI6MjU1LCJCIjoyNTV9fSwiSXNWaXNpYmxlIjp0cnVlLCJXaWR0aCI6MC4wLCJIZWlnaHQiOjAuMCwiQm9yZGVyU3R5bGUiOnsiJGlkIjoiMTMxMCIsIkxpbmVDb2xvciI6bnVsbCwiTGluZVdlaWdodCI6MC4wLCJMaW5lVHlwZSI6MCwiUGFyZW50U3R5bGUiOm51bGx9LCJQYXJlbnRTdHlsZSI6bnVsbH0sIkRhdGVTdHlsZSI6eyIkaWQiOiIxMzExIiwiRm9udFNldHRpbmdzIjp7IiRpZCI6IjEzMTIiLCJGb250U2l6ZSI6OCwiRm9udE5hbWUiOiJTZWdvZSBVSSIsIklzQm9sZCI6ZmFsc2UsIklzSXRhbGljIjpmYWxzZSwiSXNVbmRlcmxpbmVkIjpmYWxzZSwiUGFyZW50U3R5bGUiOm51bGx9LCJBdXRvU2l6ZSI6MCwiRm9yZWdyb3VuZCI6eyIkaWQiOiIxMzEzIiwiQ29sb3IiOnsiJGlkIjoiMTMxNCIsIkEiOjI1NSwiUiI6MTc4LCJHIjoxNCwiQiI6MTh9fSwiTWF4V2lkdGgiOjIwMC4wLCJNYXhIZWlnaHQiOiJJbmZpbml0eSIsIlNtYXJ0Rm9yZWdyb3VuZElzQWN0aXZlIjpmYWxzZSwiSG9yaXpvbnRhbEFsaWdubWVudCI6MiwiVmVydGljYWxBbGlnbm1lbnQiOjAsIlNtYXJ0Rm9yZWdyb3VuZCI6bnVsbCwiQmFja2dyb3VuZEZpbGxUeXBlIjowLCJNYXJnaW4iOnsiJGlkIjoiMTMxNSIsIlRvcCI6MC4wLCJMZWZ0IjowLjAsIlJpZ2h0IjowLjAsIkJvdHRvbSI6MC4wfSwiUGFkZGluZyI6eyIkaWQiOiIxMzE2IiwiVG9wIjowLjAsIkxlZnQiOjAuMCwiUmlnaHQiOjAuMCwiQm90dG9tIjowLjB9LCJCYWNrZ3JvdW5kIjp7IiRpZCI6IjEzMTciLCJDb2xvciI6eyIkaWQiOiIxMzE4IiwiQSI6MCwiUiI6MjU1LCJHIjoyNTUsIkIiOjI1NX19LCJJc1Zpc2libGUiOnRydWUsIldpZHRoIjowLjAsIkhlaWdodCI6MC4wLCJCb3JkZXJTdHlsZSI6eyIkaWQiOiIxMzE5IiwiTGluZUNvbG9yIjpudWxsLCJMaW5lV2VpZ2h0IjowLjAsIkxpbmVUeXBlIjowLCJQYXJlbnRTdHlsZSI6bnVsbH0sIlBhcmVudFN0eWxlIjpudWxsfSwiRGF0ZUZvcm1hdCI6eyIkaWQiOiIxMzIw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EzMjEiLCJEYXRlUGFydElzVmlzaWJsZSI6dHJ1ZSwiVGltZVBhcnRJc1Zpc2libGUiOmZhbHNlfX0sIldlZWtOdW1iZXJpbmciOnsiJGlkIjoiMTMyMiIsIkZvcm1hdCI6MCwiSXNWaXNpYmxlIjpmYWxzZSwiTGFzdEtub3duVmlzaWJpbGl0eVN0YXRlIjpmYWxzZX0sIklzVmlzaWJsZSI6dHJ1ZSwiUGFyZW50U3R5bGUiOm51bGx9LCJIeXBlcmxpbmsiOm51bGwsIkJhc2VsaW5lRGF0YSI6eyIkaWQiOiIxMzIzIiwiRGF0ZSI6IjIwMjUtMTEtMjNUMjM6NTk6MDAifSwiSW1wb3J0SWQiOiIyMSJ9XSwiSWQiOiIwMDAwMDAwMC0wMDAwLTAwMDAtMDAwMC0wMDAwMDAwMDAwMDAiLCJJc1NpbmdsZUl0ZW1Sb3ciOnRydWV9LHsiJGlkIjoiMTMyNCIsIl90YXNrcyI6W10sIl9taWxlc3RvbmVzIjpbeyIkaWQiOiIxMzI1IiwiSWQiOiI3MmQ0OGVhMC02Y2E0LTQ5NTktODRmYy0yMDJkZjQyNzA3N2MiLCJJbmRleCI6MjEsIkdyb3VwSWQiOm51bGwsIlRpdGxlIjoiUHJlcGFyZSBTYXVjZXMgLyBTb3VwcyAvIERpcHMgIiwiRGF0ZVRpbWUiOiIyMDI1LTExLTI3VDIzOjU5OjAwIiwiUGVyY2VudGFnZUNvbXBsZXRlIjowLjAsIk5vdGUiOm51bGwsIlN0eWxlIjp7IiRpZCI6IjEzMjYiLCJUaXRsZVBvc2l0aW9uIjoiTGVmdCIsIkRhdGVQb3NpdGlvbiI6IkxlZnQiLCJTaGFwZVR5cGUiOjE0LCJTaGFwZVNpemUiOjAsIlNwYWNpbmciOjUsIlNoYXBlU3R5bGUiOnsiJGlkIjoiMTMyNyIsIk1hcmdpbiI6eyIkaWQiOiIxMzI4IiwiVG9wIjowLjAsIkxlZnQiOjAuMCwiUmlnaHQiOjAuMCwiQm90dG9tIjowLjB9LCJQYWRkaW5nIjp7IiRpZCI6IjEzMjkiLCJUb3AiOjAuMCwiTGVmdCI6MC4wLCJSaWdodCI6MC4wLCJCb3R0b20iOjAuMH0sIkJhY2tncm91bmQiOnsiJGlkIjoiMTMzMCIsIkNvbG9yIjp7IiRpZCI6IjEzMzEiLCJBIjoyNTUsIlIiOjI0MCwiRyI6MTYyLCJCIjo0Nn19LCJJc1Zpc2libGUiOnRydWUsIldpZHRoIjoxMi4wLCJIZWlnaHQiOjE0LjAsIkJvcmRlclN0eWxlIjp7IiRpZCI6IjEzMzIiLCJMaW5lQ29sb3IiOnsiJGlkIjoiMTMzMyIsIiR0eXBlIjoiTkxSRS5Db21tb24uRG9tLlNvbGlkQ29sb3JCcnVzaCwgTkxSRS5Db21tb24iLCJDb2xvciI6eyIkaWQiOiIxMzM0IiwiQSI6MjU1LCJSIjoyNTUsIkciOjAsIkIiOjB9fSwiTGluZVdlaWdodCI6MC4wLCJMaW5lVHlwZSI6MCwiUGFyZW50U3R5bGUiOm51bGx9LCJQYXJlbnRTdHlsZSI6bnVsbH0sIlRpdGxlU3R5bGUiOnsiJGlkIjoiMTMzNSIsIkZvbnRTZXR0aW5ncyI6eyIkaWQiOiIxMzM2IiwiRm9udFNpemUiOjksIkZvbnROYW1lIjoiU2Vnb2UgVUkiLCJJc0JvbGQiOnRydWUsIklzSXRhbGljIjpmYWxzZSwiSXNVbmRlcmxpbmVkIjpmYWxzZSwiUGFyZW50U3R5bGUiOm51bGx9LCJBdXRvU2l6ZSI6MiwiRm9yZWdyb3VuZCI6eyIkaWQiOiIxMzM3IiwiQ29sb3IiOnsiJGlkIjoiMTMzOCIsIkEiOjI1NSwiUiI6MjAwLCJHIjoxMjUsIkIiOjE0fX0sIk1heFdpZHRoIjoxMjkuMCwiTWF4SGVpZ2h0IjoiSW5maW5pdHkiLCJTbWFydEZvcmVncm91bmRJc0FjdGl2ZSI6ZmFsc2UsIkhvcml6b250YWxBbGlnbm1lbnQiOjIsIlZlcnRpY2FsQWxpZ25tZW50IjowLCJTbWFydEZvcmVncm91bmQiOm51bGwsIkJhY2tncm91bmRGaWxsVHlwZSI6MCwiTWFyZ2luIjp7IiRpZCI6IjEzMzkiLCJUb3AiOjAuMCwiTGVmdCI6MC4wLCJSaWdodCI6MC4wLCJCb3R0b20iOjAuMH0sIlBhZGRpbmciOnsiJGlkIjoiMTM0MCIsIlRvcCI6MC4wLCJMZWZ0IjowLjAsIlJpZ2h0IjowLjAsIkJvdHRvbSI6MC4wfSwiQmFja2dyb3VuZCI6eyIkaWQiOiIxMzQxIiwiQ29sb3IiOnsiJGlkIjoiMTM0MiIsIkEiOjAsIlIiOjI1NSwiRyI6MjU1LCJCIjoyNTV9fSwiSXNWaXNpYmxlIjp0cnVlLCJXaWR0aCI6MC4wLCJIZWlnaHQiOjAuMCwiQm9yZGVyU3R5bGUiOnsiJGlkIjoiMTM0MyIsIkxpbmVDb2xvciI6bnVsbCwiTGluZVdlaWdodCI6MC4wLCJMaW5lVHlwZSI6MCwiUGFyZW50U3R5bGUiOm51bGx9LCJQYXJlbnRTdHlsZSI6bnVsbH0sIkRhdGVTdHlsZSI6eyIkaWQiOiIxMzQ0IiwiRm9udFNldHRpbmdzIjp7IiRpZCI6IjEzNDUiLCJGb250U2l6ZSI6OCwiRm9udE5hbWUiOiJTZWdvZSBVSSIsIklzQm9sZCI6ZmFsc2UsIklzSXRhbGljIjpmYWxzZSwiSXNVbmRlcmxpbmVkIjpmYWxzZSwiUGFyZW50U3R5bGUiOm51bGx9LCJBdXRvU2l6ZSI6MCwiRm9yZWdyb3VuZCI6eyIkaWQiOiIxMzQ2IiwiQ29sb3IiOnsiJGlkIjoiMTM0NyIsIkEiOjI1NSwiUiI6MTc4LCJHIjoxNCwiQiI6MTh9fSwiTWF4V2lkdGgiOjIwMC4wLCJNYXhIZWlnaHQiOiJJbmZpbml0eSIsIlNtYXJ0Rm9yZWdyb3VuZElzQWN0aXZlIjpmYWxzZSwiSG9yaXpvbnRhbEFsaWdubWVudCI6MiwiVmVydGljYWxBbGlnbm1lbnQiOjAsIlNtYXJ0Rm9yZWdyb3VuZCI6bnVsbCwiQmFja2dyb3VuZEZpbGxUeXBlIjowLCJNYXJnaW4iOnsiJGlkIjoiMTM0OCIsIlRvcCI6MC4wLCJMZWZ0IjowLjAsIlJpZ2h0IjowLjAsIkJvdHRvbSI6MC4wfSwiUGFkZGluZyI6eyIkaWQiOiIxMzQ5IiwiVG9wIjowLjAsIkxlZnQiOjAuMCwiUmlnaHQiOjAuMCwiQm90dG9tIjowLjB9LCJCYWNrZ3JvdW5kIjp7IiRpZCI6IjEzNTAiLCJDb2xvciI6eyIkaWQiOiIxMzUxIiwiQSI6MCwiUiI6MjU1LCJHIjoyNTUsIkIiOjI1NX19LCJJc1Zpc2libGUiOnRydWUsIldpZHRoIjowLjAsIkhlaWdodCI6MC4wLCJCb3JkZXJTdHlsZSI6eyIkaWQiOiIxMzUyIiwiTGluZUNvbG9yIjpudWxsLCJMaW5lV2VpZ2h0IjowLjAsIkxpbmVUeXBlIjowLCJQYXJlbnRTdHlsZSI6bnVsbH0sIlBhcmVudFN0eWxlIjpudWxsfSwiRGF0ZUZvcm1hdCI6eyIkaWQiOiIxMzUz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EzNTQiLCJEYXRlUGFydElzVmlzaWJsZSI6dHJ1ZSwiVGltZVBhcnRJc1Zpc2libGUiOmZhbHNlfX0sIldlZWtOdW1iZXJpbmciOnsiJGlkIjoiMTM1NSIsIkZvcm1hdCI6MCwiSXNWaXNpYmxlIjpmYWxzZSwiTGFzdEtub3duVmlzaWJpbGl0eVN0YXRlIjpmYWxzZX0sIklzVmlzaWJsZSI6dHJ1ZSwiUGFyZW50U3R5bGUiOm51bGx9LCJIeXBlcmxpbmsiOm51bGwsIkJhc2VsaW5lRGF0YSI6eyIkaWQiOiIxMzU2IiwiRGF0ZSI6IjIwMjUtMTEtMjNUMjM6NTk6MDAifSwiSW1wb3J0SWQiOiIyMiJ9XSwiSWQiOiIwMDAwMDAwMC0wMDAwLTAwMDAtMDAwMC0wMDAwMDAwMDAwMDAiLCJJc1NpbmdsZUl0ZW1Sb3ciOnRydWV9LHsiJGlkIjoiMTM1NyIsIl90YXNrcyI6W10sIl9taWxlc3RvbmVzIjpbeyIkaWQiOiIxMzU4IiwiSWQiOiIxOGFjZDI3ZC1jNjU2LTRiZTItOTViMi1jNDkwOWJjNDcyZTUiLCJJbmRleCI6MjIsIkdyb3VwSWQiOm51bGwsIlRpdGxlIjoiU3RvcmUgQ2Fzc2Vyb2xlIEluZ3JlZGllbnRzIiwiRGF0ZVRpbWUiOiIyMDI1LTExLTI3VDIzOjU5OjAwIiwiUGVyY2VudGFnZUNvbXBsZXRlIjowLjAsIk5vdGUiOm51bGwsIlN0eWxlIjp7IiRpZCI6IjEzNTkiLCJUaXRsZVBvc2l0aW9uIjoiTGVmdCIsIkRhdGVQb3NpdGlvbiI6IkxlZnQiLCJTaGFwZVR5cGUiOjE0LCJTaGFwZVNpemUiOjAsIlNwYWNpbmciOjUsIlNoYXBlU3R5bGUiOnsiJGlkIjoiMTM2MCIsIk1hcmdpbiI6eyIkaWQiOiIxMzYxIiwiVG9wIjowLjAsIkxlZnQiOjAuMCwiUmlnaHQiOjAuMCwiQm90dG9tIjowLjB9LCJQYWRkaW5nIjp7IiRpZCI6IjEzNjIiLCJUb3AiOjAuMCwiTGVmdCI6MC4wLCJSaWdodCI6MC4wLCJCb3R0b20iOjAuMH0sIkJhY2tncm91bmQiOnsiJGlkIjoiMTM2MyIsIkNvbG9yIjp7IiRpZCI6IjEzNjQiLCJBIjoyNTUsIlIiOjI0MCwiRyI6MTYyLCJCIjo0Nn19LCJJc1Zpc2libGUiOnRydWUsIldpZHRoIjoxMi4wLCJIZWlnaHQiOjE0LjAsIkJvcmRlclN0eWxlIjp7IiRpZCI6IjEzNjUiLCJMaW5lQ29sb3IiOnsiJGlkIjoiMTM2NiIsIiR0eXBlIjoiTkxSRS5Db21tb24uRG9tLlNvbGlkQ29sb3JCcnVzaCwgTkxSRS5Db21tb24iLCJDb2xvciI6eyIkaWQiOiIxMzY3IiwiQSI6MjU1LCJSIjoyNTUsIkciOjAsIkIiOjB9fSwiTGluZVdlaWdodCI6MC4wLCJMaW5lVHlwZSI6MCwiUGFyZW50U3R5bGUiOm51bGx9LCJQYXJlbnRTdHlsZSI6bnVsbH0sIlRpdGxlU3R5bGUiOnsiJGlkIjoiMTM2OCIsIkZvbnRTZXR0aW5ncyI6eyIkaWQiOiIxMzY5IiwiRm9udFNpemUiOjksIkZvbnROYW1lIjoiU2Vnb2UgVUkiLCJJc0JvbGQiOnRydWUsIklzSXRhbGljIjpmYWxzZSwiSXNVbmRlcmxpbmVkIjpmYWxzZSwiUGFyZW50U3R5bGUiOm51bGx9LCJBdXRvU2l6ZSI6MiwiRm9yZWdyb3VuZCI6eyIkaWQiOiIxMzcwIiwiQ29sb3IiOnsiJGlkIjoiMTM3MSIsIkEiOjI1NSwiUiI6MjAwLCJHIjoxMjUsIkIiOjE0fX0sIk1heFdpZHRoIjoxMTYuMCwiTWF4SGVpZ2h0IjoiSW5maW5pdHkiLCJTbWFydEZvcmVncm91bmRJc0FjdGl2ZSI6ZmFsc2UsIkhvcml6b250YWxBbGlnbm1lbnQiOjIsIlZlcnRpY2FsQWxpZ25tZW50IjowLCJTbWFydEZvcmVncm91bmQiOm51bGwsIkJhY2tncm91bmRGaWxsVHlwZSI6MCwiTWFyZ2luIjp7IiRpZCI6IjEzNzIiLCJUb3AiOjAuMCwiTGVmdCI6MC4wLCJSaWdodCI6MC4wLCJCb3R0b20iOjAuMH0sIlBhZGRpbmciOnsiJGlkIjoiMTM3MyIsIlRvcCI6MC4wLCJMZWZ0IjowLjAsIlJpZ2h0IjowLjAsIkJvdHRvbSI6MC4wfSwiQmFja2dyb3VuZCI6eyIkaWQiOiIxMzc0IiwiQ29sb3IiOnsiJGlkIjoiMTM3NSIsIkEiOjAsIlIiOjI1NSwiRyI6MjU1LCJCIjoyNTV9fSwiSXNWaXNpYmxlIjp0cnVlLCJXaWR0aCI6MC4wLCJIZWlnaHQiOjAuMCwiQm9yZGVyU3R5bGUiOnsiJGlkIjoiMTM3NiIsIkxpbmVDb2xvciI6bnVsbCwiTGluZVdlaWdodCI6MC4wLCJMaW5lVHlwZSI6MCwiUGFyZW50U3R5bGUiOm51bGx9LCJQYXJlbnRTdHlsZSI6bnVsbH0sIkRhdGVTdHlsZSI6eyIkaWQiOiIxMzc3IiwiRm9udFNldHRpbmdzIjp7IiRpZCI6IjEzNzgiLCJGb250U2l6ZSI6OCwiRm9udE5hbWUiOiJTZWdvZSBVSSIsIklzQm9sZCI6ZmFsc2UsIklzSXRhbGljIjpmYWxzZSwiSXNVbmRlcmxpbmVkIjpmYWxzZSwiUGFyZW50U3R5bGUiOm51bGx9LCJBdXRvU2l6ZSI6MCwiRm9yZWdyb3VuZCI6eyIkaWQiOiIxMzc5IiwiQ29sb3IiOnsiJGlkIjoiMTM4MCIsIkEiOjI1NSwiUiI6MTc4LCJHIjoxNCwiQiI6MTh9fSwiTWF4V2lkdGgiOjIwMC4wLCJNYXhIZWlnaHQiOiJJbmZpbml0eSIsIlNtYXJ0Rm9yZWdyb3VuZElzQWN0aXZlIjpmYWxzZSwiSG9yaXpvbnRhbEFsaWdubWVudCI6MiwiVmVydGljYWxBbGlnbm1lbnQiOjAsIlNtYXJ0Rm9yZWdyb3VuZCI6bnVsbCwiQmFja2dyb3VuZEZpbGxUeXBlIjowLCJNYXJnaW4iOnsiJGlkIjoiMTM4MSIsIlRvcCI6MC4wLCJMZWZ0IjowLjAsIlJpZ2h0IjowLjAsIkJvdHRvbSI6MC4wfSwiUGFkZGluZyI6eyIkaWQiOiIxMzgyIiwiVG9wIjowLjAsIkxlZnQiOjAuMCwiUmlnaHQiOjAuMCwiQm90dG9tIjowLjB9LCJCYWNrZ3JvdW5kIjp7IiRpZCI6IjEzODMiLCJDb2xvciI6eyIkaWQiOiIxMzg0IiwiQSI6MCwiUiI6MjU1LCJHIjoyNTUsIkIiOjI1NX19LCJJc1Zpc2libGUiOnRydWUsIldpZHRoIjowLjAsIkhlaWdodCI6MC4wLCJCb3JkZXJTdHlsZSI6eyIkaWQiOiIxMzg1IiwiTGluZUNvbG9yIjpudWxsLCJMaW5lV2VpZ2h0IjowLjAsIkxpbmVUeXBlIjowLCJQYXJlbnRTdHlsZSI6bnVsbH0sIlBhcmVudFN0eWxlIjpudWxsfSwiRGF0ZUZvcm1hdCI6eyIkaWQiOiIxMzg2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EzODciLCJEYXRlUGFydElzVmlzaWJsZSI6dHJ1ZSwiVGltZVBhcnRJc1Zpc2libGUiOmZhbHNlfX0sIldlZWtOdW1iZXJpbmciOnsiJGlkIjoiMTM4OCIsIkZvcm1hdCI6MCwiSXNWaXNpYmxlIjpmYWxzZSwiTGFzdEtub3duVmlzaWJpbGl0eVN0YXRlIjpmYWxzZX0sIklzVmlzaWJsZSI6dHJ1ZSwiUGFyZW50U3R5bGUiOm51bGx9LCJIeXBlcmxpbmsiOm51bGwsIkJhc2VsaW5lRGF0YSI6eyIkaWQiOiIxMzg5IiwiRGF0ZSI6IjIwMjUtMTEtMjNUMjM6NTk6MDAifSwiSW1wb3J0SWQiOiIyMyJ9XSwiSWQiOiIwMDAwMDAwMC0wMDAwLTAwMDAtMDAwMC0wMDAwMDAwMDAwMDAiLCJJc1NpbmdsZUl0ZW1Sb3ciOnRydWV9XSwiSW5kZXgiOjAsIklkIjoiYzZlZTk2ZTktZTliZi00ZjllLWI2MWQtZGI3NTQzOGRhODA4IiwiSGVhZGVyVGV4dCI6bnVsbCwiSXNEZWZhdWx0Ijp0cnVlLCJTdHlsZSI6eyIkaWQiOiIxMzkwIiwiSGVhZGVyU3R5bGUiOnsiJGlkIjoiMTM5MSIsIlRleHRTdHlsZSI6eyIkaWQiOiIxMzkyIiwiRm9udFNldHRpbmdzIjp7IiRpZCI6IjEzOTMiLCJGb250U2l6ZSI6MTEsIkZvbnROYW1lIjoiQ2FsaWJyaSIsIklzQm9sZCI6ZmFsc2UsIklzSXRhbGljIjpmYWxzZSwiSXNVbmRlcmxpbmVkIjpmYWxzZSwiUGFyZW50U3R5bGUiOm51bGx9LCJBdXRvU2l6ZSI6MiwiRm9yZWdyb3VuZCI6eyIkaWQiOiIxMzk0IiwiQ29sb3IiOnsiJGlkIjoiMTM5NSIsIkEiOjI1NSwiUiI6MCwiRyI6MCwiQiI6MH19LCJNYXhXaWR0aCI6MC4wLCJNYXhIZWlnaHQiOjAuMCwiU21hcnRGb3JlZ3JvdW5kSXNBY3RpdmUiOmZhbHNlLCJIb3Jpem9udGFsQWxpZ25tZW50IjowLCJWZXJ0aWNhbEFsaWdubWVudCI6MCwiU21hcnRGb3JlZ3JvdW5kIjpudWxsLCJCYWNrZ3JvdW5kRmlsbFR5cGUiOjAsIk1hcmdpbiI6eyIkaWQiOiIxMzk2IiwiVG9wIjowLjAsIkxlZnQiOjAuMCwiUmlnaHQiOjAuMCwiQm90dG9tIjowLjB9LCJQYWRkaW5nIjp7IiRpZCI6IjEzOTciLCJUb3AiOjAuMCwiTGVmdCI6MC4wLCJSaWdodCI6MC4wLCJCb3R0b20iOjAuMH0sIkJhY2tncm91bmQiOm51bGwsIklzVmlzaWJsZSI6dHJ1ZSwiV2lkdGgiOjAuMCwiSGVpZ2h0IjowLjAsIkJvcmRlclN0eWxlIjpudWxsLCJQYXJlbnRTdHlsZSI6bnVsbH0sIlJlY3RhbmdsZVN0eWxlIjp7IiRpZCI6IjEzOTgiLCJNYXJnaW4iOnsiJGlkIjoiMTM5OSIsIlRvcCI6MC4wLCJMZWZ0IjowLjAsIlJpZ2h0IjowLjAsIkJvdHRvbSI6MC4wfSwiUGFkZGluZyI6eyIkaWQiOiIxNDAwIiwiVG9wIjowLjAsIkxlZnQiOjAuMCwiUmlnaHQiOjAuMCwiQm90dG9tIjowLjB9LCJCYWNrZ3JvdW5kIjp7IiRpZCI6IjE0MDEiLCJDb2xvciI6eyIkaWQiOiIxNDAyIiwiQSI6NjMsIlIiOjI0MCwiRyI6MTYyLCJCIjo0Nn19LCJJc1Zpc2libGUiOnRydWUsIldpZHRoIjowLjAsIkhlaWdodCI6MC4wLCJCb3JkZXJTdHlsZSI6eyIkaWQiOiIxNDAzIiwiTGluZUNvbG9yIjp7IiRpZCI6IjE0MDQiLCIkdHlwZSI6Ik5MUkUuQ29tbW9uLkRvbS5Tb2xpZENvbG9yQnJ1c2gsIE5MUkUuQ29tbW9uIiwiQ29sb3IiOnsiJGlkIjoiMTQwNSIsIkEiOjI1NSwiUiI6MjU1LCJHIjowLCJCIjowfX0sIkxpbmVXZWlnaHQiOjAuMCwiTGluZVR5cGUiOjAsIlBhcmVudFN0eWxlIjpudWxsfSwiUGFyZW50U3R5bGUiOm51bGx9LCJNYXJnaW4iOnsiJGlkIjoiMTQwNiIsIlRvcCI6MC4wLCJMZWZ0IjowLjAsIlJpZ2h0IjowLjAsIkJvdHRvbSI6MC4wfSwiUGFkZGluZyI6eyIkaWQiOiIxNDA3IiwiVG9wIjowLjAsIkxlZnQiOjAuMCwiUmlnaHQiOjAuMCwiQm90dG9tIjowLjB9LCJCYWNrZ3JvdW5kIjpudWxsLCJJc1Zpc2libGUiOnRydWUsIldpZHRoIjowLjAsIkhlaWdodCI6MC4wLCJCb3JkZXJTdHlsZSI6bnVsbCwiUGFyZW50U3R5bGUiOm51bGx9LCJCYWNrZ3JvdW5kU3R5bGUiOnsiJGlkIjoiMTQwOCIsIk1hcmdpbiI6eyIkaWQiOiIxNDA5IiwiVG9wIjowLjAsIkxlZnQiOjAuMCwiUmlnaHQiOjAuMCwiQm90dG9tIjowLjB9LCJQYWRkaW5nIjp7IiRpZCI6IjE0MTAiLCJUb3AiOjAuMCwiTGVmdCI6MC4wLCJSaWdodCI6MC4wLCJCb3R0b20iOjAuMH0sIkJhY2tncm91bmQiOnsiJGlkIjoiMTQxMSIsIkNvbG9yIjp7IiRpZCI6IjE0MTIiLCJBIjo1MSwiUiI6MTYxLCJHIjoxNDksIkIiOjExNn19LCJJc1Zpc2libGUiOnRydWUsIldpZHRoIjowLjAsIkhlaWdodCI6MC4wLCJCb3JkZXJTdHlsZSI6eyIkaWQiOiIxNDEzIiwiTGluZUNvbG9yIjp7IiRpZCI6IjE0MTQiLCIkdHlwZSI6Ik5MUkUuQ29tbW9uLkRvbS5Tb2xpZENvbG9yQnJ1c2gsIE5MUkUuQ29tbW9uIiwiQ29sb3IiOnsiJGlkIjoiMTQxNSIsIkEiOjI1NSwiUiI6MjM0LCJHIjoyMiwiQiI6MzB9fSwiTGluZVdlaWdodCI6MC4wLCJMaW5lVHlwZSI6MCwiUGFyZW50U3R5bGUiOm51bGx9LCJQYXJlbnRTdHlsZSI6bnVsbH0sIk1hcmdpbiI6eyIkaWQiOiIxNDE2IiwiVG9wIjowLjAsIkxlZnQiOjAuMCwiUmlnaHQiOjAuMCwiQm90dG9tIjowLjB9LCJQYWRkaW5nIjp7IiRpZCI6IjE0MTciLCJUb3AiOjAuMCwiTGVmdCI6MC4wLCJSaWdodCI6MC4wLCJCb3R0b20iOjAuMH0sIklzVmlzaWJsZSI6dHJ1ZSwiV2lkdGgiOjAuMCwiSGVpZ2h0IjowLjAsIkJvcmRlclN0eWxlIjp7IiRpZCI6IjE0MTgiLCJMaW5lQ29sb3IiOm51bGwsIkxpbmVXZWlnaHQiOjAuMCwiTGluZVR5cGUiOjAsIlBhcmVudFN0eWxlIjpudWxsfSwiUGFyZW50U3R5bGUiOm51bGx9fV0sIklkIjoiMmRhYzg3MWYtZTllNC00MTNkLWFjMDctMzRlZjZlMDkxYTg3IiwiSW5kZXgiOjMsIkhlYWRlclRleHQiOiJDb29raW5nIiwiU3R5bGUiOnsiJGlkIjoiMTQxOSIsIlN0eWxlSWQiOiIwMDAwMDAwMC0wMDAwLTAwMDAtMDAwMC0wMDAwMDAwMDAwMDAiLCJIZWFkZXJTdHlsZSI6eyIkaWQiOiIxNDIwIiwiVGV4dElzVmVydGljYWwiOnRydWUsIlRleHRTdHlsZSI6eyIkaWQiOiIxNDIxIiwiRm9udFNldHRpbmdzIjp7IiRpZCI6IjE0MjIiLCJGb250U2l6ZSI6MTAsIkZvbnROYW1lIjoiT3BlbiBTYW5zIFNlbWlCb2xkIiwiSXNCb2xkIjpmYWxzZSwiSXNJdGFsaWMiOmZhbHNlLCJJc1VuZGVybGluZWQiOmZhbHNlLCJQYXJlbnRTdHlsZSI6bnVsbH0sIkF1dG9TaXplIjoyLCJGb3JlZ3JvdW5kIjp7IiRpZCI6IjE0MjMiLCJDb2xvciI6eyIkaWQiOiIxNDI0IiwiQSI6MjU1LCJSIjoyNTUsIkciOjI1NSwiQiI6MjU1fX0sIk1heFdpZHRoIjo4My44MywiTWF4SGVpZ2h0IjoiSW5maW5pdHkiLCJTbWFydEZvcmVncm91bmRJc0FjdGl2ZSI6ZmFsc2UsIkhvcml6b250YWxBbGlnbm1lbnQiOjAsIlZlcnRpY2FsQWxpZ25tZW50IjowLCJTbWFydEZvcmVncm91bmQiOm51bGwsIkJhY2tncm91bmRGaWxsVHlwZSI6MCwiTWFyZ2luIjp7IiRpZCI6IjE0MjUiLCJUb3AiOjAuMCwiTGVmdCI6MC4wLCJSaWdodCI6MC4wLCJCb3R0b20iOjAuMH0sIlBhZGRpbmciOnsiJGlkIjoiMTQyNiIsIlRvcCI6MC4wLCJMZWZ0IjowLjAsIlJpZ2h0IjowLjAsIkJvdHRvbSI6MC4wfSwiQmFja2dyb3VuZCI6bnVsbCwiSXNWaXNpYmxlIjp0cnVlLCJXaWR0aCI6MC4wLCJIZWlnaHQiOjAuMCwiQm9yZGVyU3R5bGUiOm51bGwsIlBhcmVudFN0eWxlIjpudWxsfSwiUmVjdGFuZ2xlU3R5bGUiOnsiJGlkIjoiMTQyNyIsIk1hcmdpbiI6eyIkaWQiOiIxNDI4IiwiVG9wIjowLjAsIkxlZnQiOjAuMCwiUmlnaHQiOjAuMCwiQm90dG9tIjowLjB9LCJQYWRkaW5nIjp7IiRpZCI6IjE0MjkiLCJUb3AiOjAuMCwiTGVmdCI6MC4wLCJSaWdodCI6MC4wLCJCb3R0b20iOjAuMH0sIkJhY2tncm91bmQiOnsiJGlkIjoiMTQzMCIsIkNvbG9yIjp7IiRpZCI6IjE0MzEiLCJBIjoyNTUsIlIiOjI0MCwiRyI6MTYyLCJCIjo0Nn19LCJJc1Zpc2libGUiOnRydWUsIldpZHRoIjowLjAsIkhlaWdodCI6MC4wLCJCb3JkZXJTdHlsZSI6eyIkaWQiOiIxNDMyIiwiTGluZUNvbG9yIjp7IiRpZCI6IjE0MzMiLCIkdHlwZSI6Ik5MUkUuQ29tbW9uLkRvbS5Tb2xpZENvbG9yQnJ1c2gsIE5MUkUuQ29tbW9uIiwiQ29sb3IiOnsiJGlkIjoiMTQzNCIsIkEiOjI1NSwiUiI6NzIsIkciOjUxLCJCIjozMH19LCJMaW5lV2VpZ2h0IjowLjAsIkxpbmVUeXBlIjowLCJQYXJlbnRTdHlsZSI6bnVsbH0sIlBhcmVudFN0eWxlIjpudWxsfSwiTWFyZ2luIjp7IiRpZCI6IjE0MzUiLCJUb3AiOjAuMCwiTGVmdCI6MC4wLCJSaWdodCI6MC4wLCJCb3R0b20iOjAuMH0sIlBhZGRpbmciOnsiJGlkIjoiMTQzNiIsIlRvcCI6MC4wLCJMZWZ0IjowLjAsIlJpZ2h0IjowLjAsIkJvdHRvbSI6MC4wfSwiQmFja2dyb3VuZCI6bnVsbCwiSXNWaXNpYmxlIjp0cnVlLCJXaWR0aCI6MC4wLCJIZWlnaHQiOjAuMCwiQm9yZGVyU3R5bGUiOm51bGwsIlBhcmVudFN0eWxlIjpudWxsfSwiQmFja2dyb3VuZFN0eWxlIjp7IiRpZCI6IjE0MzciLCJNYXJnaW4iOnsiJGlkIjoiMTQzOCIsIlRvcCI6MC4wLCJMZWZ0IjowLjAsIlJpZ2h0IjowLjAsIkJvdHRvbSI6MC4wfSwiUGFkZGluZyI6eyIkaWQiOiIxNDM5IiwiVG9wIjowLjAsIkxlZnQiOjAuMCwiUmlnaHQiOjAuMCwiQm90dG9tIjowLjB9LCJCYWNrZ3JvdW5kIjp7IiRpZCI6IjE0NDAiLCJDb2xvciI6eyIkaWQiOiIxNDQxIiwiQSI6NTEsIlIiOjE2MSwiRyI6MTQ5LCJCIjoxMTZ9fSwiSXNWaXNpYmxlIjp0cnVlLCJXaWR0aCI6MC4wLCJIZWlnaHQiOjAuMCwiQm9yZGVyU3R5bGUiOnsiJGlkIjoiMTQ0MiIsIkxpbmVDb2xvciI6eyIkaWQiOiIxNDQzIiwiJHR5cGUiOiJOTFJFLkNvbW1vbi5Eb20uU29saWRDb2xvckJydXNoLCBOTFJFLkNvbW1vbiIsIkNvbG9yIjp7IiRpZCI6IjE0NDQiLCJBIjoyNTUsIlIiOjcyLCJHIjo1MSwiQiI6MzB9fSwiTGluZVdlaWdodCI6MC4wLCJMaW5lVHlwZSI6MCwiUGFyZW50U3R5bGUiOm51bGx9LCJQYXJlbnRTdHlsZSI6bnVsbH0sIklzQWJvdmVUaW1lYmFuZCI6ZmFsc2UsIlNwYWNpbmciOjUsIkRlZmF1bHRTd2ltbGFuZVRhc2tTdHlsZSI6eyIkaWQiOiIxNDQ1IiwiJHR5cGUiOiJOTFJFLkNvbW1vbi5Eb20uU3R5bGVzLkV4cGxpY2l0U2V0YWJsZVRhc2tTdHlsZSwgTkxSRS5Db21tb24iLCJTaGFwZSI6MCwiU2hhcGVUaGlja25lc3MiOjAsIkR1cmF0aW9uRm9ybWF0Ijo0LCJJbmNsdWRlTm9uV29ya2luZ0RheXNJbkR1cmF0aW9uIjpmYWxzZSwiUGVyY2VudGFnZUNvbXBsZXRlU3R5bGUiOnsiJGlkIjoiMTQ0NiIsIkZvbnRTZXR0aW5ncyI6eyIkaWQiOiIxNDQ3IiwiRm9udFNpemUiOjEwLCJGb250TmFtZSI6IkNhbGlicmkiLCJJc0JvbGQiOmZhbHNlLCJJc0l0YWxpYyI6ZmFsc2UsIklzVW5kZXJsaW5lZCI6ZmFsc2UsIlBhcmVudFN0eWxlIjpudWxsfSwiQXV0b1NpemUiOjAsIkZvcmVncm91bmQiOnsiJGlkIjoiMTQ0OCIsIkNvbG9yIjp7IiRpZCI6IjE0NDk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0NTAiLCJUb3AiOjAuMCwiTGVmdCI6MC4wLCJSaWdodCI6MC4wLCJCb3R0b20iOjAuMH0sIlBhZGRpbmciOnsiJGlkIjoiMTQ1MSIsIlRvcCI6MC4wLCJMZWZ0IjowLjAsIlJpZ2h0IjowLjAsIkJvdHRvbSI6MC4wfSwiQmFja2dyb3VuZCI6eyIkaWQiOiIxNDUyIiwiQ29sb3IiOnsiJGlkIjoiMTQ1MyIsIkEiOjg5LCJSIjowLCJHIjowLCJCIjowfX0sIklzVmlzaWJsZSI6dHJ1ZSwiV2lkdGgiOjAuMCwiSGVpZ2h0IjowLjAsIkJvcmRlclN0eWxlIjp7IiRpZCI6IjE0NTQiLCJMaW5lQ29sb3IiOm51bGwsIkxpbmVXZWlnaHQiOjAuMCwiTGluZVR5cGUiOjAsIlBhcmVudFN0eWxlIjpudWxsfSwiUGFyZW50U3R5bGUiOm51bGx9LCJEdXJhdGlvblN0eWxlIjp7IiRpZCI6IjE0NTUiLCJGb250U2V0dGluZ3MiOnsiJGlkIjoiMTQ1NiIsIkZvbnRTaXplIjoxMCwiRm9udE5hbWUiOiJDYWxpYnJpIiwiSXNCb2xkIjpmYWxzZSwiSXNJdGFsaWMiOmZhbHNlLCJJc1VuZGVybGluZWQiOmZhbHNlLCJQYXJlbnRTdHlsZSI6bnVsbH0sIkF1dG9TaXplIjowLCJGb3JlZ3JvdW5kIjp7IiRpZCI6IjE0NTciLCJDb2xvciI6eyIkaWQiOiIxNDU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Q1OSIsIlRvcCI6MC4wLCJMZWZ0IjowLjAsIlJpZ2h0IjowLjAsIkJvdHRvbSI6MC4wfSwiUGFkZGluZyI6eyIkaWQiOiIxNDYwIiwiVG9wIjowLjAsIkxlZnQiOjAuMCwiUmlnaHQiOjAuMCwiQm90dG9tIjowLjB9LCJCYWNrZ3JvdW5kIjp7IiRpZCI6IjE0NjEiLCJDb2xvciI6eyIkcmVmIjoiMTQ1MyJ9fSwiSXNWaXNpYmxlIjp0cnVlLCJXaWR0aCI6MC4wLCJIZWlnaHQiOjAuMCwiQm9yZGVyU3R5bGUiOnsiJGlkIjoiMTQ2MiIsIkxpbmVDb2xvciI6bnVsbCwiTGluZVdlaWdodCI6MC4wLCJMaW5lVHlwZSI6MCwiUGFyZW50U3R5bGUiOm51bGx9LCJQYXJlbnRTdHlsZSI6bnVsbH0sIkhvcml6b250YWxDb25uZWN0b3JTdHlsZSI6eyIkaWQiOiIxNDYzIiwiTGluZUNvbG9yIjp7IiRpZCI6IjE0NjQiLCIkdHlwZSI6Ik5MUkUuQ29tbW9uLkRvbS5Tb2xpZENvbG9yQnJ1c2gsIE5MUkUuQ29tbW9uIiwiQ29sb3IiOnsiJGlkIjoiMTQ2NSIsIkEiOjI1NSwiUiI6MjA0LCJHIjoyMDQsIkIiOjIwNH19LCJMaW5lV2VpZ2h0IjoxLjAsIkxpbmVUeXBlIjowLCJQYXJlbnRTdHlsZSI6bnVsbH0sIlZlcnRpY2FsQ29ubmVjdG9yU3R5bGUiOnsiJGlkIjoiMTQ2NiIsIkxpbmVDb2xvciI6eyIkaWQiOiIxNDY3IiwiJHR5cGUiOiJOTFJFLkNvbW1vbi5Eb20uU29saWRDb2xvckJydXNoLCBOTFJFLkNvbW1vbiIsIkNvbG9yIjp7IiRpZCI6IjE0NjgiLCJBIjoyNTUsIlIiOjIwNCwiRyI6MjA0LCJCIjoyMDR9fSwiTGluZVdlaWdodCI6MC4wLCJMaW5lVHlwZSI6MCwiUGFyZW50U3R5bGUiOm51bGx9LCJNYXJnaW4iOm51bGwsIlN0YXJ0RGF0ZVBvc2l0aW9uIjo0LCJFbmREYXRlUG9zaXRpb24iOjQsIkRhdGVJc1Zpc2libGUiOnRydWUsIlRpdGxlUG9zaXRpb24iOjMsIkR1cmF0aW9uUG9zaXRpb24iOjYsIlBlcmNlbnRhZ2VDb21wbGV0ZWRQb3NpdGlvbiI6NiwiU3BhY2luZyI6MywiSXNCZWxvd1RpbWViYW5kIjp0cnVlLCJQZXJjZW50YWdlQ29tcGxldGVTaGFwZU9wYWNpdHkiOjM1LCJCYXNlbGluZVN0eWxlIjp7IiRpZCI6IjE0NjkiLCJTaGFwZVN0eWxlIjp7IiRpZCI6IjE0NzAiLCJNYXJnaW4iOnsiJGlkIjoiMTQ3MSIsIlRvcCI6MC4wLCJMZWZ0IjowLjAsIlJpZ2h0IjowLjAsIkJvdHRvbSI6MC4wfSwiUGFkZGluZyI6eyIkaWQiOiIxNDcyIiwiVG9wIjowLjAsIkxlZnQiOjAuMCwiUmlnaHQiOjAuMCwiQm90dG9tIjowLjB9LCJCYWNrZ3JvdW5kIjp7IiRpZCI6IjE0NzMiLCJDb2xvciI6eyIkaWQiOiIxNDc0IiwiQSI6MTUzLCJSIjowLCJHIjowLCJCIjowfX0sIklzVmlzaWJsZSI6dHJ1ZSwiV2lkdGgiOjAuMCwiSGVpZ2h0IjowLjAsIkJvcmRlclN0eWxlIjp7IiRpZCI6IjE0NzUiLCJMaW5lQ29sb3IiOm51bGwsIkxpbmVXZWlnaHQiOjAuMCwiTGluZVR5cGUiOjAsIlBhcmVudFN0eWxlIjpudWxsfSwiUGFyZW50U3R5bGUiOm51bGx9LCJNYXJnaW4iOnsiJGlkIjoiMTQ3NiIsIlRvcCI6MC4wLCJMZWZ0IjowLjAsIlJpZ2h0IjowLjAsIkJvdHRvbSI6MC4wfSwiUGFkZGluZyI6eyIkaWQiOiIxNDc3IiwiVG9wIjowLjAsIkxlZnQiOjAuMCwiUmlnaHQiOjAuMCwiQm90dG9tIjowLjB9LCJCYWNrZ3JvdW5kIjpudWxsLCJJc1Zpc2libGUiOnRydWUsIldpZHRoIjowLjAsIkhlaWdodCI6MC4wLCJCb3JkZXJTdHlsZSI6bnVsbCwiUGFyZW50U3R5bGUiOm51bGx9LCJTaGFwZVN0eWxlIjp7IiRpZCI6IjE0NzgiLCJNYXJnaW4iOnsiJGlkIjoiMTQ3OSIsIlRvcCI6MC4wLCJMZWZ0Ijo0LjAsIlJpZ2h0Ijo0LjAsIkJvdHRvbSI6MC4wfSwiUGFkZGluZyI6eyIkaWQiOiIxNDgwIiwiVG9wIjowLjAsIkxlZnQiOjAuMCwiUmlnaHQiOjAuMCwiQm90dG9tIjowLjB9LCJCYWNrZ3JvdW5kIjp7IiRpZCI6IjE0ODEiLCJDb2xvciI6eyIkaWQiOiIxNDgyIiwiQSI6MjU1LCJSIjoyNDAsIkciOjE2MiwiQiI6NDZ9fSwiSXNWaXNpYmxlIjp0cnVlLCJXaWR0aCI6MC4wLCJIZWlnaHQiOjEwLjAsIkJvcmRlclN0eWxlIjp7IiRpZCI6IjE0ODMiLCJMaW5lQ29sb3IiOnsiJGlkIjoiMTQ4NCIsIiR0eXBlIjoiTkxSRS5Db21tb24uRG9tLlNvbGlkQ29sb3JCcnVzaCwgTkxSRS5Db21tb24iLCJDb2xvciI6eyIkaWQiOiIxNDg1IiwiQSI6MjU1LCJSIjoyMzQsIkciOjIyLCJCIjozMH19LCJMaW5lV2VpZ2h0IjowLjAsIkxpbmVUeXBlIjowLCJQYXJlbnRTdHlsZSI6bnVsbH0sIlBhcmVudFN0eWxlIjpudWxsfSwiVGl0bGVTdHlsZSI6eyIkaWQiOiIxNDg2IiwiRm9udFNldHRpbmdzIjp7IiRpZCI6IjE0ODciLCJGb250U2l6ZSI6OSwiRm9udE5hbWUiOiJDYWxpYnJpIiwiSXNCb2xkIjp0cnVlLCJJc0l0YWxpYyI6ZmFsc2UsIklzVW5kZXJsaW5lZCI6ZmFsc2UsIlBhcmVudFN0eWxlIjpudWxsfSwiQXV0b1NpemUiOjAsIkZvcmVncm91bmQiOnsiJGlkIjoiMTQ4OCIsIkNvbG9yIjp7IiRpZCI6IjE0ODkiLCJBIjoyNTUsIlIiOjAsIkciOjAsIkIiOjB9fSwiTWF4V2lkdGgiOjk2MC4wLCJNYXhIZWlnaHQiOiJJbmZpbml0eSIsIlNtYXJ0Rm9yZWdyb3VuZElzQWN0aXZlIjpmYWxzZSwiSG9yaXpvbnRhbEFsaWdubWVudCI6MiwiVmVydGljYWxBbGlnbm1lbnQiOjAsIlNtYXJ0Rm9yZWdyb3VuZCI6bnVsbCwiQmFja2dyb3VuZEZpbGxUeXBlIjowLCJNYXJnaW4iOnsiJGlkIjoiMTQ5MCIsIlRvcCI6MC4wLCJMZWZ0IjowLjAsIlJpZ2h0IjowLjAsIkJvdHRvbSI6MC4wfSwiUGFkZGluZyI6eyIkaWQiOiIxNDkxIiwiVG9wIjowLjAsIkxlZnQiOjAuMCwiUmlnaHQiOjAuMCwiQm90dG9tIjowLjB9LCJCYWNrZ3JvdW5kIjp7IiRpZCI6IjE0OTIiLCJDb2xvciI6eyIkcmVmIjoiMTQ1MyJ9fSwiSXNWaXNpYmxlIjp0cnVlLCJXaWR0aCI6MC4wLCJIZWlnaHQiOjAuMCwiQm9yZGVyU3R5bGUiOnsiJGlkIjoiMTQ5MyIsIkxpbmVDb2xvciI6bnVsbCwiTGluZVdlaWdodCI6MC4wLCJMaW5lVHlwZSI6MCwiUGFyZW50U3R5bGUiOm51bGx9LCJQYXJlbnRTdHlsZSI6bnVsbH0sIkRhdGVTdHlsZSI6eyIkaWQiOiIxNDk0IiwiRm9udFNldHRpbmdzIjp7IiRpZCI6IjE0OTUiLCJGb250U2l6ZSI6OSwiRm9udE5hbWUiOiJDYWxpYnJpIiwiSXNCb2xkIjpmYWxzZSwiSXNJdGFsaWMiOmZhbHNlLCJJc1VuZGVybGluZWQiOmZhbHNlLCJQYXJlbnRTdHlsZSI6bnVsbH0sIkF1dG9TaXplIjowLCJGb3JlZ3JvdW5kIjp7IiRpZCI6IjE0OTYiLCJDb2xvciI6eyIkaWQiOiIxNDk3IiwiQSI6MjU1LCJSIjo3OCwiRyI6MTAzLCJCIjoyMDB9fSwiTWF4V2lkdGgiOjIwMC4wLCJNYXhIZWlnaHQiOiJJbmZpbml0eSIsIlNtYXJ0Rm9yZWdyb3VuZElzQWN0aXZlIjpmYWxzZSwiSG9yaXpvbnRhbEFsaWdubWVudCI6MCwiVmVydGljYWxBbGlnbm1lbnQiOjAsIlNtYXJ0Rm9yZWdyb3VuZCI6bnVsbCwiQmFja2dyb3VuZEZpbGxUeXBlIjowLCJNYXJnaW4iOnsiJGlkIjoiMTQ5OCIsIlRvcCI6MC4wLCJMZWZ0IjowLjAsIlJpZ2h0IjowLjAsIkJvdHRvbSI6MC4wfSwiUGFkZGluZyI6eyIkaWQiOiIxNDk5IiwiVG9wIjowLjAsIkxlZnQiOjAuMCwiUmlnaHQiOjAuMCwiQm90dG9tIjowLjB9LCJCYWNrZ3JvdW5kIjp7IiRpZCI6IjE1MDAiLCJDb2xvciI6eyIkcmVmIjoiMTQ1MyJ9fSwiSXNWaXNpYmxlIjp0cnVlLCJXaWR0aCI6MC4wLCJIZWlnaHQiOjAuMCwiQm9yZGVyU3R5bGUiOnsiJGlkIjoiMTUwMSIsIkxpbmVDb2xvciI6bnVsbCwiTGluZVdlaWdodCI6MC4wLCJMaW5lVHlwZSI6MCwiUGFyZW50U3R5bGUiOm51bGx9LCJQYXJlbnRTdHlsZSI6bnVsbH0sIkRhdGVGb3JtYXQiOnsiJGlkIjoiMTUwMi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MDMiLCJGb3JtYXQiOjAsIklzVmlzaWJsZSI6ZmFsc2UsIkxhc3RLbm93blZpc2liaWxpdHlTdGF0ZSI6ZmFsc2V9LCJJc1Zpc2libGUiOnRydWUsIlBhcmVudFN0eWxlIjpudWxsLCJfZXhwbGljaXRseVNldCI6eyIkaWQiOiIxNTA0IiwiU2hhcGVTdHlsZSI6ZmFsc2UsIlRpdGxlU3R5bGUiOmZhbHNlLCJEYXRlU3R5bGUiOmZhbHNlLCJIb3Jpem9udGFsQ29ubmVjdG9yU3R5bGUiOmZhbHNlLCJWZXJ0aWNhbENvbm5lY3RvclN0eWxlIjpmYWxzZSwiUGVyY2VudGFnZUNvbXBsZXRlU2hhcGVPcGFjaXR5IjpmYWxzZSwiRGF0ZUZvcm1hdCI6ZmFsc2UsIklzVmlzaWJsZSI6ZmFsc2UsIlNoYXBlIjpmYWxzZSwiU2hhcGVUaGlja25lc3MiOmZhbHNlLCJNYXJnaW4iOmZhbHNlLCJTdGFydERhdGVQb3NpdGlvbiI6ZmFsc2UsIkVuZERhdGVQb3NpdGlvbiI6ZmFsc2UsIlRpdGxlUG9zaXRpb24iOmZhbHNlLCJEdXJhdGlvblBvc2l0aW9uIjpmYWxzZSwiUGVyY2VudGFnZUNvbXBsZXRlZFBvc2l0aW9uIjpmYWxzZSwiU3BhY2luZyI6ZmFsc2UsIklzQmVsb3dUaW1lYmFuZCI6ZmFsc2UsIkR1cmF0aW9uRm9ybWF0IjpmYWxzZSwiV2Vla051bWJlcmluZyI6ZmFsc2V9fSwiRGVmYXVsdFN3aW1sYW5lTW90U3R5bGUiOnsiJGlkIjoiMTUwNSIsIlNoYXBlIjowLCJDb25uZWN0b3JNYXJnaW4iOnsiJGlkIjoiMTUwNiIsIlRvcCI6MC4wLCJMZWZ0IjoyLjAsIlJpZ2h0IjoyLjAsIkJvdHRvbSI6MC4wfSwiQ29ubmVjdG9yU3R5bGUiOnsiJGlkIjoiMTUwNyIsIkxpbmVDb2xvciI6eyIkaWQiOiIxNTA4IiwiJHR5cGUiOiJOTFJFLkNvbW1vbi5Eb20uU29saWRDb2xvckJydXNoLCBOTFJFLkNvbW1vbiIsIkNvbG9yIjp7IiRpZCI6IjE1MDkiLCJBIjoxMjcsIlIiOjY4LCJHIjoxMTQsIkIiOjE5Nn19LCJMaW5lV2VpZ2h0IjoxLjAsIkxpbmVUeXBlIjowLCJQYXJlbnRTdHlsZSI6bnVsbH0sIklzQmVsb3dUaW1lYmFuZCI6ZmFsc2UsIlBvc2l0aW9uT25UYXNrIjoxLCJIaWRlRGF0ZSI6ZmFsc2UsIlNoYXBlU2l6ZSI6MSwiU3BhY2luZyI6MS4wLCJQYWRkaW5nIjp7IiRpZCI6IjE1MTAiLCJUb3AiOjcuMCwiTGVmdCI6My4wLCJSaWdodCI6MC4wLCJCb3R0b20iOjIuMH0sIlNoYXBlU3R5bGUiOnsiJGlkIjoiMTUxMSIsIk1hcmdpbiI6eyIkaWQiOiIxNTEyIiwiVG9wIjowLjAsIkxlZnQiOjAuMCwiUmlnaHQiOjAuMCwiQm90dG9tIjowLjB9LCJQYWRkaW5nIjp7IiRpZCI6IjE1MTMiLCJUb3AiOjAuMCwiTGVmdCI6MC4wLCJSaWdodCI6MC4wLCJCb3R0b20iOjAuMH0sIkJhY2tncm91bmQiOnsiJGlkIjoiMTUxNCIsIkNvbG9yIjp7IiRpZCI6IjE1MTUiLCJBIjoyNTUsIlIiOjI0MCwiRyI6MTYyLCJCIjo0Nn19LCJJc1Zpc2libGUiOnRydWUsIldpZHRoIjoxOC4wLCJIZWlnaHQiOjIwLjAsIkJvcmRlclN0eWxlIjp7IiRpZCI6IjE1MTYiLCJMaW5lQ29sb3IiOnsiJGlkIjoiMTUxNyIsIiR0eXBlIjoiTkxSRS5Db21tb24uRG9tLlNvbGlkQ29sb3JCcnVzaCwgTkxSRS5Db21tb24iLCJDb2xvciI6eyIkaWQiOiIxNTE4IiwiQSI6MjU1LCJSIjoyMzQsIkciOjIyLCJCIjozMH19LCJMaW5lV2VpZ2h0IjowLjAsIkxpbmVUeXBlIjowLCJQYXJlbnRTdHlsZSI6bnVsbH0sIlBhcmVudFN0eWxlIjpudWxsfSwiVGl0bGVTdHlsZSI6eyIkaWQiOiIxNTE5IiwiRm9udFNldHRpbmdzIjp7IiRpZCI6IjE1MjAiLCJGb250U2l6ZSI6MTAsIkZvbnROYW1lIjoiU2Vnb2UgVUkiLCJJc0JvbGQiOnRydWUsIklzSXRhbGljIjpmYWxzZSwiSXNVbmRlcmxpbmVkIjpmYWxzZSwiUGFyZW50U3R5bGUiOm51bGx9LCJBdXRvU2l6ZSI6MCwiRm9yZWdyb3VuZCI6eyIkaWQiOiIxNTIxIiwiQ29sb3IiOnsiJGlkIjoiMTUy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TIzIiwiVG9wIjowLjAsIkxlZnQiOjAuMCwiUmlnaHQiOjAuMCwiQm90dG9tIjowLjB9LCJQYWRkaW5nIjp7IiRpZCI6IjE1MjQiLCJUb3AiOjAuMCwiTGVmdCI6MC4wLCJSaWdodCI6MC4wLCJCb3R0b20iOjAuMH0sIkJhY2tncm91bmQiOnsiJGlkIjoiMTUyNSIsIkNvbG9yIjp7IiRpZCI6IjE1MjYiLCJBIjo4OSwiUiI6MCwiRyI6MCwiQiI6MH19LCJJc1Zpc2libGUiOnRydWUsIldpZHRoIjowLjAsIkhlaWdodCI6MC4wLCJCb3JkZXJTdHlsZSI6eyIkaWQiOiIxNTI3IiwiTGluZUNvbG9yIjpudWxsLCJMaW5lV2VpZ2h0IjowLjAsIkxpbmVUeXBlIjowLCJQYXJlbnRTdHlsZSI6bnVsbH0sIlBhcmVudFN0eWxlIjpudWxsfSwiRGF0ZVN0eWxlIjp7IiRpZCI6IjE1MjgiLCJGb250U2V0dGluZ3MiOnsiJGlkIjoiMTUyOSIsIkZvbnRTaXplIjo4LCJGb250TmFtZSI6IlNlZ29lIFVJIiwiSXNCb2xkIjpmYWxzZSwiSXNJdGFsaWMiOmZhbHNlLCJJc1VuZGVybGluZWQiOmZhbHNlLCJQYXJlbnRTdHlsZSI6bnVsbH0sIkF1dG9TaXplIjowLCJGb3JlZ3JvdW5kIjp7IiRpZCI6IjE1MzAiLCJDb2xvciI6eyIkaWQiOiIxNTMx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xNTMyIiwiVG9wIjowLjAsIkxlZnQiOjAuMCwiUmlnaHQiOjAuMCwiQm90dG9tIjowLjB9LCJQYWRkaW5nIjp7IiRpZCI6IjE1MzMiLCJUb3AiOjAuMCwiTGVmdCI6MC4wLCJSaWdodCI6MC4wLCJCb3R0b20iOjAuMH0sIkJhY2tncm91bmQiOnsiJGlkIjoiMTUzNCIsIkNvbG9yIjp7IiRyZWYiOiIxNTI2In19LCJJc1Zpc2libGUiOnRydWUsIldpZHRoIjowLjAsIkhlaWdodCI6MC4wLCJCb3JkZXJTdHlsZSI6eyIkaWQiOiIxNTM1IiwiTGluZUNvbG9yIjpudWxsLCJMaW5lV2VpZ2h0IjowLjAsIkxpbmVUeXBlIjowLCJQYXJlbnRTdHlsZSI6bnVsbH0sIlBhcmVudFN0eWxlIjpudWxsfSwiRGF0ZUZvcm1hdCI6eyIkaWQiOiIxNTM2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E1MzciLCJEYXRlUGFydElzVmlzaWJsZSI6dHJ1ZSwiVGltZVBhcnRJc1Zpc2libGUiOmZhbHNlfX0sIldlZWtOdW1iZXJpbmciOnsiJGlkIjoiMTUzOCIsIkZvcm1hdCI6MCwiSXNWaXNpYmxlIjpmYWxzZSwiTGFzdEtub3duVmlzaWJpbGl0eVN0YXRlIjpmYWxzZX0sIklzVmlzaWJsZSI6dHJ1ZSwiUGFyZW50U3R5bGUiOm51bGx9LCJEZWZhdWx0U3dpbWxhbmVNaWxlc3RvbmVTdHlsZSI6eyIkaWQiOiIxNTM5IiwiVGl0bGVQb3NpdGlvbiI6IkxlZnQiLCJEYXRlUG9zaXRpb24iOiJMZWZ0IiwiU2hhcGVUeXBlIjoxNCwiU2hhcGVTaXplIjowLCJTcGFjaW5nIjo1LCJTaGFwZVN0eWxlIjp7IiRpZCI6IjE1NDAiLCJNYXJnaW4iOnsiJGlkIjoiMTU0MSIsIlRvcCI6MC4wLCJMZWZ0IjowLjAsIlJpZ2h0IjowLjAsIkJvdHRvbSI6MC4wfSwiUGFkZGluZyI6eyIkaWQiOiIxNTQyIiwiVG9wIjowLjAsIkxlZnQiOjAuMCwiUmlnaHQiOjAuMCwiQm90dG9tIjowLjB9LCJCYWNrZ3JvdW5kIjp7IiRpZCI6IjE1NDMiLCJDb2xvciI6eyIkaWQiOiIxNTQ0IiwiQSI6MjU1LCJSIjoyNDAsIkciOjE2MiwiQiI6NDZ9fSwiSXNWaXNpYmxlIjp0cnVlLCJXaWR0aCI6MTIuMCwiSGVpZ2h0IjoxNC4wLCJCb3JkZXJTdHlsZSI6eyIkaWQiOiIxNTQ1IiwiTGluZUNvbG9yIjp7IiRpZCI6IjE1NDYiLCIkdHlwZSI6Ik5MUkUuQ29tbW9uLkRvbS5Tb2xpZENvbG9yQnJ1c2gsIE5MUkUuQ29tbW9uIiwiQ29sb3IiOnsiJGlkIjoiMTU0NyIsIkEiOjI1NSwiUiI6MjM0LCJHIjoyMiwiQiI6MzB9fSwiTGluZVdlaWdodCI6MC4wLCJMaW5lVHlwZSI6MCwiUGFyZW50U3R5bGUiOm51bGx9LCJQYXJlbnRTdHlsZSI6bnVsbH0sIlRpdGxlU3R5bGUiOnsiJGlkIjoiMTU0OCIsIkZvbnRTZXR0aW5ncyI6eyIkaWQiOiIxNTQ5IiwiRm9udFNpemUiOjksIkZvbnROYW1lIjoiU2Vnb2UgVUkiLCJJc0JvbGQiOnRydWUsIklzSXRhbGljIjpmYWxzZSwiSXNVbmRlcmxpbmVkIjpmYWxzZSwiUGFyZW50U3R5bGUiOm51bGx9LCJBdXRvU2l6ZSI6MCwiRm9yZWdyb3VuZCI6eyIkaWQiOiIxNTUwIiwiQ29sb3IiOnsiJGlkIjoiMTU1MSIsIkEiOjI1NSwiUiI6MjAwLCJHIjoxMjUsIkIiOjE0fX0sIk1heFdpZHRoIjoyMDAuMCwiTWF4SGVpZ2h0IjoiSW5maW5pdHkiLCJTbWFydEZvcmVncm91bmRJc0FjdGl2ZSI6ZmFsc2UsIkhvcml6b250YWxBbGlnbm1lbnQiOjIsIlZlcnRpY2FsQWxpZ25tZW50IjowLCJTbWFydEZvcmVncm91bmQiOm51bGwsIkJhY2tncm91bmRGaWxsVHlwZSI6MCwiTWFyZ2luIjp7IiRpZCI6IjE1NTIiLCJUb3AiOjAuMCwiTGVmdCI6MC4wLCJSaWdodCI6MC4wLCJCb3R0b20iOjAuMH0sIlBhZGRpbmciOnsiJGlkIjoiMTU1MyIsIlRvcCI6MC4wLCJMZWZ0IjowLjAsIlJpZ2h0IjowLjAsIkJvdHRvbSI6MC4wfSwiQmFja2dyb3VuZCI6eyIkaWQiOiIxNTU0IiwiQ29sb3IiOnsiJGlkIjoiMTU1NSIsIkEiOjAsIlIiOjI1NSwiRyI6MjU1LCJCIjoyNTV9fSwiSXNWaXNpYmxlIjp0cnVlLCJXaWR0aCI6MC4wLCJIZWlnaHQiOjAuMCwiQm9yZGVyU3R5bGUiOnsiJGlkIjoiMTU1NiIsIkxpbmVDb2xvciI6bnVsbCwiTGluZVdlaWdodCI6MC4wLCJMaW5lVHlwZSI6MCwiUGFyZW50U3R5bGUiOm51bGx9LCJQYXJlbnRTdHlsZSI6bnVsbH0sIkRhdGVTdHlsZSI6eyIkaWQiOiIxNTU3IiwiRm9udFNldHRpbmdzIjp7IiRpZCI6IjE1NTgiLCJGb250U2l6ZSI6OCwiRm9udE5hbWUiOiJTZWdvZSBVSSIsIklzQm9sZCI6ZmFsc2UsIklzSXRhbGljIjpmYWxzZSwiSXNVbmRlcmxpbmVkIjpmYWxzZSwiUGFyZW50U3R5bGUiOm51bGx9LCJBdXRvU2l6ZSI6MCwiRm9yZWdyb3VuZCI6eyIkaWQiOiIxNTU5IiwiQ29sb3IiOnsiJGlkIjoiMTU2MCIsIkEiOjI1NSwiUiI6MTc4LCJHIjoxNCwiQiI6MTh9fSwiTWF4V2lkdGgiOjIwMC4wLCJNYXhIZWlnaHQiOiJJbmZpbml0eSIsIlNtYXJ0Rm9yZWdyb3VuZElzQWN0aXZlIjpmYWxzZSwiSG9yaXpvbnRhbEFsaWdubWVudCI6MiwiVmVydGljYWxBbGlnbm1lbnQiOjAsIlNtYXJ0Rm9yZWdyb3VuZCI6bnVsbCwiQmFja2dyb3VuZEZpbGxUeXBlIjowLCJNYXJnaW4iOnsiJGlkIjoiMTU2MSIsIlRvcCI6MC4wLCJMZWZ0IjowLjAsIlJpZ2h0IjowLjAsIkJvdHRvbSI6MC4wfSwiUGFkZGluZyI6eyIkaWQiOiIxNTYyIiwiVG9wIjowLjAsIkxlZnQiOjAuMCwiUmlnaHQiOjAuMCwiQm90dG9tIjowLjB9LCJCYWNrZ3JvdW5kIjp7IiRpZCI6IjE1NjMiLCJDb2xvciI6eyIkaWQiOiIxNTY0IiwiQSI6MCwiUiI6MjU1LCJHIjoyNTUsIkIiOjI1NX19LCJJc1Zpc2libGUiOnRydWUsIldpZHRoIjowLjAsIkhlaWdodCI6MC4wLCJCb3JkZXJTdHlsZSI6eyIkaWQiOiIxNTY1IiwiTGluZUNvbG9yIjpudWxsLCJMaW5lV2VpZ2h0IjowLjAsIkxpbmVUeXBlIjowLCJQYXJlbnRTdHlsZSI6bnVsbH0sIlBhcmVudFN0eWxlIjpudWxsfSwiRGF0ZUZvcm1hdCI6eyIkaWQiOiIxNTY2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E1NjciLCJEYXRlUGFydElzVmlzaWJsZSI6dHJ1ZSwiVGltZVBhcnRJc1Zpc2libGUiOmZhbHNlfX0sIldlZWtOdW1iZXJpbmciOnsiJGlkIjoiMTU2OCIsIkZvcm1hdCI6MCwiSXNWaXNpYmxlIjpmYWxzZSwiTGFzdEtub3duVmlzaWJpbGl0eVN0YXRlIjpmYWxzZX0sIklzVmlzaWJsZSI6dHJ1ZSwiUGFyZW50U3R5bGUiOm51bGx9LCJEZWZhdWx0U3dpbWxhbmVBY3Rpdml0eVN0eWxlIjp7IiRpZCI6IjE1NjkiLCJIZWFkZXJTdHlsZSI6eyIkaWQiOiIxNTcwIiwiVGV4dFN0eWxlIjp7IiRpZCI6IjE1NzEiLCJGb250U2V0dGluZ3MiOnsiJGlkIjoiMTU3MiIsIkZvbnRTaXplIjoxMSwiRm9udE5hbWUiOiJDYWxpYnJpIiwiSXNCb2xkIjpmYWxzZSwiSXNJdGFsaWMiOmZhbHNlLCJJc1VuZGVybGluZWQiOmZhbHNlLCJQYXJlbnRTdHlsZSI6bnVsbH0sIkF1dG9TaXplIjoyLCJGb3JlZ3JvdW5kIjp7IiRpZCI6IjE1NzMiLCJDb2xvciI6eyIkaWQiOiIxNTc0IiwiQSI6MjU1LCJSIjowLCJHIjowLCJCIjowfX0sIk1heFdpZHRoIjowLjAsIk1heEhlaWdodCI6MC4wLCJTbWFydEZvcmVncm91bmRJc0FjdGl2ZSI6ZmFsc2UsIkhvcml6b250YWxBbGlnbm1lbnQiOjAsIlZlcnRpY2FsQWxpZ25tZW50IjowLCJTbWFydEZvcmVncm91bmQiOm51bGwsIkJhY2tncm91bmRGaWxsVHlwZSI6MCwiTWFyZ2luIjp7IiRpZCI6IjE1NzUiLCJUb3AiOjAuMCwiTGVmdCI6MC4wLCJSaWdodCI6MC4wLCJCb3R0b20iOjAuMH0sIlBhZGRpbmciOnsiJGlkIjoiMTU3NiIsIlRvcCI6MC4wLCJMZWZ0IjowLjAsIlJpZ2h0IjowLjAsIkJvdHRvbSI6MC4wfSwiQmFja2dyb3VuZCI6bnVsbCwiSXNWaXNpYmxlIjp0cnVlLCJXaWR0aCI6MC4wLCJIZWlnaHQiOjAuMCwiQm9yZGVyU3R5bGUiOm51bGwsIlBhcmVudFN0eWxlIjpudWxsfSwiUmVjdGFuZ2xlU3R5bGUiOnsiJGlkIjoiMTU3NyIsIk1hcmdpbiI6eyIkaWQiOiIxNTc4IiwiVG9wIjowLjAsIkxlZnQiOjAuMCwiUmlnaHQiOjAuMCwiQm90dG9tIjowLjB9LCJQYWRkaW5nIjp7IiRpZCI6IjE1NzkiLCJUb3AiOjAuMCwiTGVmdCI6MC4wLCJSaWdodCI6MC4wLCJCb3R0b20iOjAuMH0sIkJhY2tncm91bmQiOnsiJGlkIjoiMTU4MCIsIkNvbG9yIjp7IiRpZCI6IjE1ODEiLCJBIjo2MywiUiI6MjQwLCJHIjoxNjIsIkIiOjQ2fX0sIklzVmlzaWJsZSI6dHJ1ZSwiV2lkdGgiOjAuMCwiSGVpZ2h0IjowLjAsIkJvcmRlclN0eWxlIjp7IiRpZCI6IjE1ODIiLCJMaW5lQ29sb3IiOnsiJGlkIjoiMTU4MyIsIiR0eXBlIjoiTkxSRS5Db21tb24uRG9tLlNvbGlkQ29sb3JCcnVzaCwgTkxSRS5Db21tb24iLCJDb2xvciI6eyIkaWQiOiIxNTg0IiwiQSI6MjU1LCJSIjoyNTUsIkciOjAsIkIiOjB9fSwiTGluZVdlaWdodCI6MC4wLCJMaW5lVHlwZSI6MCwiUGFyZW50U3R5bGUiOm51bGx9LCJQYXJlbnRTdHlsZSI6bnVsbH0sIk1hcmdpbiI6eyIkaWQiOiIxNTg1IiwiVG9wIjowLjAsIkxlZnQiOjAuMCwiUmlnaHQiOjAuMCwiQm90dG9tIjowLjB9LCJQYWRkaW5nIjp7IiRpZCI6IjE1ODYiLCJUb3AiOjAuMCwiTGVmdCI6MC4wLCJSaWdodCI6MC4wLCJCb3R0b20iOjAuMH0sIkJhY2tncm91bmQiOm51bGwsIklzVmlzaWJsZSI6dHJ1ZSwiV2lkdGgiOjAuMCwiSGVpZ2h0IjowLjAsIkJvcmRlclN0eWxlIjpudWxsLCJQYXJlbnRTdHlsZSI6bnVsbH0sIkJhY2tncm91bmRTdHlsZSI6eyIkaWQiOiIxNTg3IiwiTWFyZ2luIjp7IiRpZCI6IjE1ODgiLCJUb3AiOjAuMCwiTGVmdCI6MC4wLCJSaWdodCI6MC4wLCJCb3R0b20iOjAuMH0sIlBhZGRpbmciOnsiJGlkIjoiMTU4OSIsIlRvcCI6MC4wLCJMZWZ0IjowLjAsIlJpZ2h0IjowLjAsIkJvdHRvbSI6MC4wfSwiQmFja2dyb3VuZCI6eyIkaWQiOiIxNTkwIiwiQ29sb3IiOnsiJGlkIjoiMTU5MSIsIkEiOjUxLCJSIjoxNjEsIkciOjE0OSwiQiI6MTE2fX0sIklzVmlzaWJsZSI6dHJ1ZSwiV2lkdGgiOjAuMCwiSGVpZ2h0IjowLjAsIkJvcmRlclN0eWxlIjp7IiRpZCI6IjE1OTIiLCJMaW5lQ29sb3IiOnsiJGlkIjoiMTU5MyIsIiR0eXBlIjoiTkxSRS5Db21tb24uRG9tLlNvbGlkQ29sb3JCcnVzaCwgTkxSRS5Db21tb24iLCJDb2xvciI6eyIkaWQiOiIxNTk0IiwiQSI6MjU1LCJSIjoyMzQsIkciOjIyLCJCIjozMH19LCJMaW5lV2VpZ2h0IjowLjAsIkxpbmVUeXBlIjowLCJQYXJlbnRTdHlsZSI6bnVsbH0sIlBhcmVudFN0eWxlIjpudWxsfSwiTWFyZ2luIjp7IiRpZCI6IjE1OTUiLCJUb3AiOjAuMCwiTGVmdCI6MC4wLCJSaWdodCI6MC4wLCJCb3R0b20iOjAuMH0sIlBhZGRpbmciOnsiJGlkIjoiMTU5NiIsIlRvcCI6MC4wLCJMZWZ0IjowLjAsIlJpZ2h0IjowLjAsIkJvdHRvbSI6MC4wfSwiSXNWaXNpYmxlIjp0cnVlLCJXaWR0aCI6MC4wLCJIZWlnaHQiOjAuMCwiQm9yZGVyU3R5bGUiOnsiJGlkIjoiMTU5NyIsIkxpbmVDb2xvciI6bnVsbCwiTGluZVdlaWdodCI6MC4wLCJMaW5lVHlwZSI6MCwiUGFyZW50U3R5bGUiOm51bGx9LCJQYXJlbnRTdHlsZSI6bnVsbH0sIk1hcmdpbiI6eyIkaWQiOiIxNTk4IiwiVG9wIjowLjAsIkxlZnQiOjAuMCwiUmlnaHQiOjAuMCwiQm90dG9tIjowLjB9LCJQYWRkaW5nIjp7IiRpZCI6IjE1OTkiLCJUb3AiOjAuMCwiTGVmdCI6MC4wLCJSaWdodCI6MC4wLCJCb3R0b20iOjAuMH0sIklzVmlzaWJsZSI6dHJ1ZSwiV2lkdGgiOjAuMCwiSGVpZ2h0IjowLjAsIkJvcmRlclN0eWxlIjp7IiRpZCI6IjE2MDAiLCJMaW5lQ29sb3IiOm51bGwsIkxpbmVXZWlnaHQiOjAuMCwiTGluZVR5cGUiOjAsIlBhcmVudFN0eWxlIjpudWxsfSwiUGFyZW50U3R5bGUiOm51bGx9fV0sIkhhc0Jhc2VsaW5lcyI6ZmFsc2UsIkN1bHR1cmVJbmZvTmFtZSI6ImVuLVVTIiwiU3R5bGVOYW1lIjpudWxsLCJWZXJzaW9uIjp7IiRpZCI6IjE2MDEiLCJWZXJzaW9uIjoiNS4zLjAiLCJPcmlnaW5hbEFzc2VtYmx5VmVyc2lvbiI6bnVsbCwiRWRpdGlvbiI6bnVsbCwiTGFzdFNhdmVkRWRpdGlvbiI6NCwiSXNQbHVzRWRpdGlvbiI6ZmFsc2UsIklzUHJvRWRpdGlvbiI6ZmFsc2V9LCJFZmZlY3QiOjAsIlN0eWxlIjp7IiRpZCI6IjE2MDIiLCJEZWZhdWx0RGVwZW5kZW5jeVN0eWxlIjp7IiRpZCI6IjE2MDMiLCJMaW5lU3R5bGUiOnsiJGlkIjoiMTYwNCIsIkxpbmVDb2xvciI6eyIkaWQiOiIxNjA1IiwiJHR5cGUiOiJOTFJFLkNvbW1vbi5Eb20uU29saWRDb2xvckJydXNoLCBOTFJFLkNvbW1vbiIsIkNvbG9yIjp7IiRpZCI6IjE2MDYiLCJBIjoyNTUsIlIiOjAsIkciOjAsIkIiOjB9fSwiTGluZVdlaWdodCI6MS4wLCJMaW5lVHlwZSI6MCwiUGFyZW50U3R5bGUiOm51bGx9LCJFbmRBcnJvd2hlYWRMaW5lU3R5bGUiOnsiJGlkIjoiMTYwNyIsIktpbmQiOjEsIldpZHRoIjoxLCJMZW5ndGgiOjAsIlBhcmVudFN0eWxlIjpudWxsfSwiQnJpbmdUb0Zyb250Ijp0cnVlLCJFbGJvd1JhZGl1cyI6MC4wLCJNYXJnaW4iOnsiJGlkIjoiMTYwOCIsIlRvcCI6MC4wLCJMZWZ0IjowLjAsIlJpZ2h0IjowLjAsIkJvdHRvbSI6MC4wfSwiUGFkZGluZyI6eyIkaWQiOiIxNjA5IiwiVG9wIjowLjAsIkxlZnQiOjAuMCwiUmlnaHQiOjAuMCwiQm90dG9tIjowLjB9LCJCYWNrZ3JvdW5kIjpudWxsLCJJc1Zpc2libGUiOnRydWUsIldpZHRoIjowLjAsIkhlaWdodCI6MC4wLCJCb3JkZXJTdHlsZSI6bnVsbCwiUGFyZW50U3R5bGUiOm51bGx9LCJDcml0aWNhbFBhdGhTdHlsZSI6eyIkaWQiOiIxNjEwIiwiQ3JpdGljYWxQYXRoU3R5bGVPcHRpb25zIjoxNSwiTGluZVN0eWxlIjp7IiRpZCI6IjE2MTEiLCJMaW5lQ29sb3IiOnsiJGlkIjoiMTYxMiIsIiR0eXBlIjoiTkxSRS5Db21tb24uRG9tLlNvbGlkQ29sb3JCcnVzaCwgTkxSRS5Db21tb24iLCJDb2xvciI6eyIkaWQiOiIxNjEzIiwiQSI6MjU1LCJSIjoyMjIsIkciOjUwLCJCIjo1MH19LCJMaW5lV2VpZ2h0IjoxLjAsIkxpbmVUeXBlIjowLCJQYXJlbnRTdHlsZSI6bnVsbH0sIlRpdGxlRm9yZWdyb3VuZCI6eyIkaWQiOiIxNjE0IiwiQ29sb3IiOnsiJGlkIjoiMTYxNSIsIkEiOjI1NSwiUiI6MTc2LCJHIjoxOSwiQiI6MjV9fSwiU2hhcGVzQmFja2dyb3VuZCI6eyIkaWQiOiIxNjE2IiwiQ29sb3IiOnsiJGlkIjoiMTYxNyIsIkEiOjI1NSwiUiI6MjUzLCJHIjoyMDMsIkIiOjIwOH19LCJTaGFwZXNCb3JkZXJTdHlsZSI6eyIkaWQiOiIxNjE4IiwiTGluZUNvbG9yIjp7IiRpZCI6IjE2MTkiLCIkdHlwZSI6Ik5MUkUuQ29tbW9uLkRvbS5Tb2xpZENvbG9yQnJ1c2gsIE5MUkUuQ29tbW9uIiwiQ29sb3IiOnsiJGlkIjoiMTYyMCIsIkEiOjI1NSwiUiI6MjIyLCJHIjo1MCwiQiI6NTB9fSwiTGluZVdlaWdodCI6MS41LCJMaW5lVHlwZSI6MCwiUGFyZW50U3R5bGUiOm51bGx9LCJNYXJnaW4iOnsiJGlkIjoiMTYyMSIsIlRvcCI6MC4wLCJMZWZ0IjowLjAsIlJpZ2h0IjowLjAsIkJvdHRvbSI6MC4wfSwiUGFkZGluZyI6eyIkaWQiOiIxNjIyIiwiVG9wIjowLjAsIkxlZnQiOjAuMCwiUmlnaHQiOjAuMCwiQm90dG9tIjowLjB9LCJCYWNrZ3JvdW5kIjpudWxsLCJJc1Zpc2libGUiOmZhbHNlLCJXaWR0aCI6MC4wLCJIZWlnaHQiOjAuMCwiQm9yZGVyU3R5bGUiOm51bGwsIlBhcmVudFN0eWxlIjpudWxsfSwiUGFuZWxzU3BhY2luZ0RlZmluaXRpb24iOnsiJGlkIjoiMTYyMyIsIlNwYWNpbmdBYm92ZVRpbWViYW5kIjoxNiwiU3BhY2luZ0JlbG93VGltZWJhbmQiOjE2LCJTcGFjaW5nQWJvdmVCZXR3ZWVuU3dpbWxhbmVzQW5kVGFza3MiOjE2LCJTcGFjaW5nQmVsb3dCZXR3ZWVuU3dpbWxhbmVzQW5kVGFza3MiOjE2fSwiVGltZWJhbmRTdHlsZSI6eyIkaWQiOiIxNjI0IiwiU2NhbGVNYXJraW5nIjoxLCJTaGFwZSI6MCwiU2hhcGVTdHlsZSI6eyIkaWQiOiIxNjI1IiwiTWFyZ2luIjp7IiRpZCI6IjE2MjYiLCJUb3AiOjAuMCwiTGVmdCI6MTIuMCwiUmlnaHQiOjEyLjAsIkJvdHRvbSI6MC4wfSwiUGFkZGluZyI6eyIkaWQiOiIxNjI3IiwiVG9wIjowLjAsIkxlZnQiOjAuMCwiUmlnaHQiOjAuMCwiQm90dG9tIjowLjB9LCJCYWNrZ3JvdW5kIjp7IiRpZCI6IjE2MjgiLCJDb2xvciI6eyIkaWQiOiIxNjI5IiwiQSI6MjU1LCJSIjoyNDAsIkciOjE2MiwiQiI6NDZ9fSwiSXNWaXNpYmxlIjp0cnVlLCJXaWR0aCI6ODU4LjAsIkhlaWdodCI6MTQuMzk5OTk5NjE4NTMwMjczLCJCb3JkZXJTdHlsZSI6eyIkaWQiOiIxNjMwIiwiTGluZUNvbG9yIjp7IiRpZCI6IjE2MzEiLCIkdHlwZSI6Ik5MUkUuQ29tbW9uLkRvbS5Tb2xpZENvbG9yQnJ1c2gsIE5MUkUuQ29tbW9uIiwiQ29sb3IiOnsiJGlkIjoiMTYzMiIsIkEiOjI1NSwiUiI6MjU1LCJHIjowLCJCIjowfX0sIkxpbmVXZWlnaHQiOjAuMCwiTGluZVR5cGUiOjAsIlBhcmVudFN0eWxlIjpudWxsfSwiUGFyZW50U3R5bGUiOm51bGx9LCJNaWRkbGVUaWVyU2hhcGVTdHlsZSI6eyIkaWQiOiIxNjMzIiwiTWFyZ2luIjp7IiRpZCI6IjE2MzQiLCJUb3AiOjAuMCwiTGVmdCI6MTIuMCwiUmlnaHQiOjEyLjAsIkJvdHRvbSI6MC4wfSwiUGFkZGluZyI6eyIkaWQiOiIxNjM1IiwiVG9wIjowLjAsIkxlZnQiOjAuMCwiUmlnaHQiOjAuMCwiQm90dG9tIjowLjB9LCJCYWNrZ3JvdW5kIjp7IiRpZCI6IjE2MzYiLCJDb2xvciI6eyIkaWQiOiIxNjM3IiwiQSI6MjU1LCJSIjoyNTEsIkciOjIzOCwiQiI6MjAxfX0sIklzVmlzaWJsZSI6dHJ1ZSwiV2lkdGgiOjg1OC4wLCJIZWlnaHQiOjE0LjM5OTk5OTYxODUzMDI3MywiQm9yZGVyU3R5bGUiOnsiJGlkIjoiMTYzOCIsIkxpbmVDb2xvciI6eyIkaWQiOiIxNjM5IiwiJHR5cGUiOiJOTFJFLkNvbW1vbi5Eb20uU29saWRDb2xvckJydXNoLCBOTFJFLkNvbW1vbiIsIkNvbG9yIjp7IiRpZCI6IjE2NDAiLCJBIjoyNTUsIlIiOjI1NSwiRyI6MCwiQiI6MH19LCJMaW5lV2VpZ2h0IjowLjAsIkxpbmVUeXBlIjowLCJQYXJlbnRTdHlsZSI6bnVsbH0sIlBhcmVudFN0eWxlIjpudWxsfSwiQm90dG9tVGllclNoYXBlU3R5bGUiOnsiJGlkIjoiMTY0MSIsIk1hcmdpbiI6eyIkaWQiOiIxNjQyIiwiVG9wIjowLjAsIkxlZnQiOjEyLjAsIlJpZ2h0IjoxMi4wLCJCb3R0b20iOjAuMH0sIlBhZGRpbmciOnsiJGlkIjoiMTY0MyIsIlRvcCI6MC4wLCJMZWZ0IjowLjAsIlJpZ2h0IjowLjAsIkJvdHRvbSI6MC4wfSwiQmFja2dyb3VuZCI6eyIkaWQiOiIxNjQ0IiwiQ29sb3IiOnsiJGlkIjoiMTY0NSIsIkEiOjI1NSwiUiI6MjQwLCJHIjoxNjIsIkIiOjQ2fX0sIklzVmlzaWJsZSI6dHJ1ZSwiV2lkdGgiOjg1OC4wLCJIZWlnaHQiOjE0LjM5OTk5OTYxODUzMDI3MywiQm9yZGVyU3R5bGUiOnsiJGlkIjoiMTY0NiIsIkxpbmVDb2xvciI6eyIkaWQiOiIxNjQ3IiwiJHR5cGUiOiJOTFJFLkNvbW1vbi5Eb20uU29saWRDb2xvckJydXNoLCBOTFJFLkNvbW1vbiIsIkNvbG9yIjp7IiRpZCI6IjE2NDgiLCJBIjoyNTUsIlIiOjI1NSwiRyI6MCwiQiI6MH19LCJMaW5lV2VpZ2h0IjowLjAsIkxpbmVUeXBlIjowLCJQYXJlbnRTdHlsZSI6bnVsbH0sIlBhcmVudFN0eWxlIjpudWxsfSwiUmlnaHRFbmRDYXBzU3R5bGUiOnsiJGlkIjoiMTY0OSIsIkZvbnRTZXR0aW5ncyI6eyIkaWQiOiIxNjUwIiwiRm9udFNpemUiOjE4LCJGb250TmFtZSI6IkNhbGlicmkiLCJJc0JvbGQiOnRydWUsIklzSXRhbGljIjpmYWxzZSwiSXNVbmRlcmxpbmVkIjpmYWxzZSwiUGFyZW50U3R5bGUiOm51bGx9LCJBdXRvU2l6ZSI6MCwiRm9yZWdyb3VuZCI6eyIkaWQiOiIxNjUxIiwiQ29sb3IiOnsiJGlkIjoiMTY1Mi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Y1MyIsIlRvcCI6MC4wLCJMZWZ0IjowLjAsIlJpZ2h0IjoyMC4wLCJCb3R0b20iOjAuMH0sIlBhZGRpbmciOnsiJGlkIjoiMTY1NCIsIlRvcCI6MC4wLCJMZWZ0IjowLjAsIlJpZ2h0IjowLjAsIkJvdHRvbSI6MC4wfSwiQmFja2dyb3VuZCI6eyIkaWQiOiIxNjU1IiwiQ29sb3IiOnsiJGlkIjoiMTY1NiIsIkEiOjg5LCJSIjowLCJHIjowLCJCIjowfX0sIklzVmlzaWJsZSI6ZmFsc2UsIldpZHRoIjowLjAsIkhlaWdodCI6MC4wLCJCb3JkZXJTdHlsZSI6bnVsbCwiUGFyZW50U3R5bGUiOm51bGx9LCJMZWZ0RW5kQ2Fwc1N0eWxlIjp7IiRpZCI6IjE2NTciLCJGb250U2V0dGluZ3MiOnsiJGlkIjoiMTY1OCIsIkZvbnRTaXplIjoxMiwiRm9udE5hbWUiOiJDYWxpYnJpIiwiSXNCb2xkIjp0cnVlLCJJc0l0YWxpYyI6ZmFsc2UsIklzVW5kZXJsaW5lZCI6ZmFsc2UsIlBhcmVudFN0eWxlIjpudWxsfSwiQXV0b1NpemUiOjAsIkZvcmVncm91bmQiOnsiJGlkIjoiMTY1OSIsIkNvbG9yIjp7IiRpZCI6IjE2NjA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2NjEiLCJUb3AiOjAuMCwiTGVmdCI6NTEuNjY2NjY2NjY2NjY2NjY0LCJSaWdodCI6MC4wLCJCb3R0b20iOjAuMH0sIlBhZGRpbmciOnsiJGlkIjoiMTY2MiIsIlRvcCI6MC4wLCJMZWZ0IjowLjAsIlJpZ2h0IjowLjAsIkJvdHRvbSI6MC4wfSwiQmFja2dyb3VuZCI6eyIkaWQiOiIxNjYzIiwiQ29sb3IiOnsiJHJlZiI6IjE2NTYifX0sIklzVmlzaWJsZSI6ZmFsc2UsIldpZHRoIjowLjAsIkhlaWdodCI6MC4wLCJCb3JkZXJTdHlsZSI6bnVsbCwiUGFyZW50U3R5bGUiOm51bGx9LCJUb2RheVRleHRTdHlsZSI6eyIkaWQiOiIxNjY0IiwiRm9udFNldHRpbmdzIjp7IiRpZCI6IjE2NjUiLCJGb250U2l6ZSI6MTIsIkZvbnROYW1lIjoiQ2FsaWJyaSIsIklzQm9sZCI6ZmFsc2UsIklzSXRhbGljIjpmYWxzZSwiSXNVbmRlcmxpbmVkIjpmYWxzZSwiUGFyZW50U3R5bGUiOm51bGx9LCJBdXRvU2l6ZSI6MCwiRm9yZWdyb3VuZCI6eyIkaWQiOiIxNjY2IiwiQ29sb3IiOnsiJGlkIjoiMTY2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jY4IiwiVG9wIjowLjAsIkxlZnQiOjAuMCwiUmlnaHQiOjAuMCwiQm90dG9tIjowLjB9LCJQYWRkaW5nIjp7IiRpZCI6IjE2NjkiLCJUb3AiOjAuMCwiTGVmdCI6MC4wLCJSaWdodCI6MC4wLCJCb3R0b20iOjAuMH0sIkJhY2tncm91bmQiOnsiJGlkIjoiMTY3MCIsIkNvbG9yIjp7IiRyZWYiOiIxNjU2In19LCJJc1Zpc2libGUiOnRydWUsIldpZHRoIjowLjAsIkhlaWdodCI6MC4wLCJCb3JkZXJTdHlsZSI6bnVsbCwiUGFyZW50U3R5bGUiOm51bGx9LCJUb2RheU1hcmtlclN0eWxlIjp7IiRpZCI6IjE2NzEiLCJNYXJnaW4iOnsiJGlkIjoiMTY3MiIsIlRvcCI6MC4wLCJMZWZ0IjowLjAsIlJpZ2h0IjowLjAsIkJvdHRvbSI6MC4wfSwiUGFkZGluZyI6eyIkaWQiOiIxNjczIiwiVG9wIjowLjAsIkxlZnQiOjAuMCwiUmlnaHQiOjAuMCwiQm90dG9tIjowLjB9LCJCYWNrZ3JvdW5kIjp7IiRpZCI6IjE2NzQiLCJDb2xvciI6eyIkaWQiOiIxNjc1IiwiQSI6MjU1LCJSIjoyNTUsIkciOjAsIkIiOjB9fSwiSXNWaXNpYmxlIjp0cnVlLCJXaWR0aCI6MC4wLCJIZWlnaHQiOjAuMCwiQm9yZGVyU3R5bGUiOm51bGwsIlBhcmVudFN0eWxlIjpudWxsfSwiU2NhbGVTdHlsZSI6eyIkaWQiOiIxNjc2IiwiU2hhcGUiOjAsIlNob3dTZWdtZW50U2VwYXJhdG9ycyI6dHJ1ZSwiU2VnbWVudFNlcGFyYXRvck9wYWNpdHkiOjMwLCJIYXNCZWVuVmlzaWJsZUJlZm9yZSI6dHJ1ZSwiRm9udFNldHRpbmdzIjp7IiRpZCI6IjE2NzciLCJGb250U2l6ZSI6MTAsIkZvbnROYW1lIjoiTGF0byIsIklzQm9sZCI6dHJ1ZSwiSXNJdGFsaWMiOmZhbHNlLCJJc1VuZGVybGluZWQiOmZhbHNlLCJQYXJlbnRTdHlsZSI6bnVsbH0sIkF1dG9TaXplIjowLCJGb3JlZ3JvdW5kIjp7IiRpZCI6IjE2NzgiLCJDb2xvciI6eyIkaWQiOiIxNjc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2ODAiLCJUb3AiOjAuMCwiTGVmdCI6NC4wLCJSaWdodCI6NC4wLCJCb3R0b20iOjAuMH0sIlBhZGRpbmciOnsiJGlkIjoiMTY4MSIsIlRvcCI6MC4wLCJMZWZ0IjowLjAsIlJpZ2h0IjowLjAsIkJvdHRvbSI6MC4wfSwiQmFja2dyb3VuZCI6eyIkaWQiOiIxNjgyIiwiQ29sb3IiOnsiJHJlZiI6IjE2NTYifX0sIklzVmlzaWJsZSI6dHJ1ZSwiV2lkdGgiOjAuMCwiSGVpZ2h0IjowLjAsIkJvcmRlclN0eWxlIjpudWxsLCJQYXJlbnRTdHlsZSI6bnVsbH0sIlNpbmdsZVNjYWxlU2hhcGVTdHlsZSI6eyIkaWQiOiIxNjgzIiwiU2hhcGUiOjMsIkhlaWdodCI6MjAuMH0sIk1pZGRsZVRpZXJTY2FsZVN0eWxlIjp7IiRpZCI6IjE2ODQiLCJTaGFwZSI6MCwiU2hvd1NlZ21lbnRTZXBhcmF0b3JzIjp0cnVlLCJTZWdtZW50U2VwYXJhdG9yT3BhY2l0eSI6MzAsIkhhc0JlZW5WaXNpYmxlQmVmb3JlIjp0cnVlLCJGb250U2V0dGluZ3MiOnsiJGlkIjoiMTY4NSIsIkZvbnRTaXplIjo4LCJGb250TmFtZSI6IkxhdG8gQmxhY2siLCJJc0JvbGQiOmZhbHNlLCJJc0l0YWxpYyI6ZmFsc2UsIklzVW5kZXJsaW5lZCI6ZmFsc2UsIlBhcmVudFN0eWxlIjpudWxsfSwiQXV0b1NpemUiOjAsIkZvcmVncm91bmQiOnsiJGlkIjoiMTY4NiIsIkNvbG9yIjp7IiRpZCI6IjE2OD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Y4OCIsIlRvcCI6MC4wLCJMZWZ0Ijo0LjAsIlJpZ2h0Ijo0LjAsIkJvdHRvbSI6MC4wfSwiUGFkZGluZyI6eyIkaWQiOiIxNjg5IiwiVG9wIjowLjAsIkxlZnQiOjAuMCwiUmlnaHQiOjAuMCwiQm90dG9tIjowLjB9LCJCYWNrZ3JvdW5kIjp7IiRpZCI6IjE2OTAiLCJDb2xvciI6eyIkaWQiOiIxNjkxIiwiQSI6ODksIlIiOjAsIkciOjAsIkIiOjB9fSwiSXNWaXNpYmxlIjp0cnVlLCJXaWR0aCI6MC4wLCJIZWlnaHQiOjAuMCwiQm9yZGVyU3R5bGUiOm51bGwsIlBhcmVudFN0eWxlIjpudWxsfSwiQm90dG9tVGllclNjYWxlU3R5bGUiOnsiJGlkIjoiMTY5MiIsIlNoYXBlIjowLCJTaG93U2VnbWVudFNlcGFyYXRvcnMiOnRydWUsIlNlZ21lbnRTZXBhcmF0b3JPcGFjaXR5IjozMCwiSGFzQmVlblZpc2libGVCZWZvcmUiOnRydWUsIkZvbnRTZXR0aW5ncyI6eyIkaWQiOiIxNjkzIiwiRm9udFNpemUiOjgsIkZvbnROYW1lIjoiTGF0byIsIklzQm9sZCI6dHJ1ZSwiSXNJdGFsaWMiOmZhbHNlLCJJc1VuZGVybGluZWQiOmZhbHNlLCJQYXJlbnRTdHlsZSI6bnVsbH0sIkF1dG9TaXplIjowLCJGb3JlZ3JvdW5kIjp7IiRpZCI6IjE2OTQiLCJDb2xvciI6eyIkaWQiOiIxNjk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2OTYiLCJUb3AiOjAuMCwiTGVmdCI6NC4wLCJSaWdodCI6NC4wLCJCb3R0b20iOjAuMH0sIlBhZGRpbmciOnsiJGlkIjoiMTY5NyIsIlRvcCI6MC4wLCJMZWZ0IjowLjAsIlJpZ2h0IjowLjAsIkJvdHRvbSI6MC4wfSwiQmFja2dyb3VuZCI6eyIkaWQiOiIxNjk4IiwiQ29sb3IiOnsiJGlkIjoiMTY5OSIsIkEiOjg5LCJSIjowLCJHIjowLCJCIjowfX0sIklzVmlzaWJsZSI6dHJ1ZSwiV2lkdGgiOjAuMCwiSGVpZ2h0IjowLjAsIkJvcmRlclN0eWxlIjpudWxsLCJQYXJlbnRTdHlsZSI6bnVsbH0sIkVsYXBzZWRUaW1lQmFja2dyb3VuZCI6eyIkaWQiOiIxNzAwIiwiQ29sb3IiOnsiJGlkIjoiMTcwMSIsIkEiOjE5MSwiUiI6MjU1LCJHIjowLCJCIjowfX0sIkFwcGVuZFllYXJPblllYXJDaGFuZ2UiOmZhbHNlLCJFbGFwc2VkVGltZUZvcm1hdCI6MCwiVG9kYXlNYXJrZXJQb3NpdGlvbiI6MCwiUXVpY2tQb3NpdGlvbiI6MywiQWJzb2x1dGVQb3NpdGlvbiI6ODEuMCwiTWFyZ2luIjp7IiRpZCI6IjE3MDIiLCJUb3AiOjAuMCwiTGVmdCI6MTAuMCwiUmlnaHQiOjEwLjAsIkJvdHRvbSI6MC4wfSwiUGFkZGluZyI6eyIkaWQiOiIxNzAzIiwiVG9wIjowLjAsIkxlZnQiOjAuMCwiUmlnaHQiOjAuMCwiQm90dG9tIjowLjB9LCJCYWNrZ3JvdW5kIjp7IiRpZCI6IjE3MDQiLCJDb2xvciI6eyIkaWQiOiIxNzA1IiwiQSI6MjU1LCJSIjozMSwiRyI6NzMsIkIiOjEyNX19LCJJc1Zpc2libGUiOnRydWUsIldpZHRoIjowLjAsIkhlaWdodCI6MC4wLCJCb3JkZXJTdHlsZSI6bnVsbCwiUGFyZW50U3R5bGUiOm51bGx9LCJEZWZhdWx0TWlsZXN0b25lU3R5bGUiOnsiJGlkIjoiMTcwNiIsIlNoYXBlIjowLCJDb25uZWN0b3JNYXJnaW4iOnsiJGlkIjoiMTcwNyIsIlRvcCI6MC4wLCJMZWZ0IjoyLjAsIlJpZ2h0IjoyLjAsIkJvdHRvbSI6MC4wfSwiQ29ubmVjdG9yU3R5bGUiOnsiJGlkIjoiMTcwOCIsIkxpbmVDb2xvciI6eyIkaWQiOiIxNzA5IiwiJHR5cGUiOiJOTFJFLkNvbW1vbi5Eb20uU29saWRDb2xvckJydXNoLCBOTFJFLkNvbW1vbiIsIkNvbG9yIjp7IiRpZCI6IjE3MTAiLCJBIjoxMjcsIlIiOjY4LCJHIjoxMTQsIkIiOjE5Nn19LCJMaW5lV2VpZ2h0IjoxLjAsIkxpbmVUeXBlIjowLCJQYXJlbnRTdHlsZSI6bnVsbH0sIklzQmVsb3dUaW1lYmFuZCI6ZmFsc2UsIlBvc2l0aW9uT25UYXNrIjowLCJIaWRlRGF0ZSI6ZmFsc2UsIlNoYXBlU2l6ZSI6MSwiU3BhY2luZyI6MS4wLCJQYWRkaW5nIjp7IiRpZCI6IjE3MTEiLCJUb3AiOjcuMCwiTGVmdCI6My4wLCJSaWdodCI6MC4wLCJCb3R0b20iOjIuMH0sIlNoYXBlU3R5bGUiOnsiJGlkIjoiMTcxMiIsIk1hcmdpbiI6eyIkaWQiOiIxNzEzIiwiVG9wIjowLjAsIkxlZnQiOjAuMCwiUmlnaHQiOjAuMCwiQm90dG9tIjowLjB9LCJQYWRkaW5nIjp7IiRpZCI6IjE3MTQiLCJUb3AiOjAuMCwiTGVmdCI6MC4wLCJSaWdodCI6MC4wLCJCb3R0b20iOjAuMH0sIkJhY2tncm91bmQiOnsiJGlkIjoiMTcxNSIsIkNvbG9yIjp7IiRpZCI6IjE3MTYiLCJBIjoyNTUsIlIiOjE2MSwiRyI6MTQ5LCJCIjoxMTZ9fSwiSXNWaXNpYmxlIjp0cnVlLCJXaWR0aCI6MTguMCwiSGVpZ2h0IjoyMC4wLCJCb3JkZXJTdHlsZSI6eyIkaWQiOiIxNzE3IiwiTGluZUNvbG9yIjp7IiRpZCI6IjE3MTgiLCIkdHlwZSI6Ik5MUkUuQ29tbW9uLkRvbS5Tb2xpZENvbG9yQnJ1c2gsIE5MUkUuQ29tbW9uIiwiQ29sb3IiOnsiJGlkIjoiMTcxOSIsIkEiOjI1NSwiUiI6MjM0LCJHIjoyMiwiQiI6MzB9fSwiTGluZVdlaWdodCI6MC4wLCJMaW5lVHlwZSI6MCwiUGFyZW50U3R5bGUiOm51bGx9LCJQYXJlbnRTdHlsZSI6bnVsbH0sIlRpdGxlU3R5bGUiOnsiJGlkIjoiMTcyMCIsIkZvbnRTZXR0aW5ncyI6eyIkaWQiOiIxNzIxIiwiRm9udFNpemUiOjEwLCJGb250TmFtZSI6IlNlZ29lIFVJIiwiSXNCb2xkIjp0cnVlLCJJc0l0YWxpYyI6ZmFsc2UsIklzVW5kZXJsaW5lZCI6ZmFsc2UsIlBhcmVudFN0eWxlIjpudWxsfSwiQXV0b1NpemUiOjAsIkZvcmVncm91bmQiOnsiJGlkIjoiMTcyMiIsIkNvbG9yIjp7IiRpZCI6IjE3Mj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cyNCIsIlRvcCI6MC4wLCJMZWZ0IjowLjAsIlJpZ2h0IjowLjAsIkJvdHRvbSI6MC4wfSwiUGFkZGluZyI6eyIkaWQiOiIxNzI1IiwiVG9wIjowLjAsIkxlZnQiOjAuMCwiUmlnaHQiOjAuMCwiQm90dG9tIjowLjB9LCJCYWNrZ3JvdW5kIjp7IiRpZCI6IjE3MjYiLCJDb2xvciI6eyIkcmVmIjoiMTY1NiJ9fSwiSXNWaXNpYmxlIjp0cnVlLCJXaWR0aCI6MC4wLCJIZWlnaHQiOjAuMCwiQm9yZGVyU3R5bGUiOm51bGwsIlBhcmVudFN0eWxlIjpudWxsfSwiRGF0ZVN0eWxlIjp7IiRpZCI6IjE3MjciLCJGb250U2V0dGluZ3MiOnsiJGlkIjoiMTcyOCIsIkZvbnRTaXplIjo4LCJGb250TmFtZSI6IlNlZ29lIFVJIiwiSXNCb2xkIjpmYWxzZSwiSXNJdGFsaWMiOmZhbHNlLCJJc1VuZGVybGluZWQiOmZhbHNlLCJQYXJlbnRTdHlsZSI6bnVsbH0sIkF1dG9TaXplIjowLCJGb3JlZ3JvdW5kIjp7IiRpZCI6IjE3MjkiLCJDb2xvciI6eyIkaWQiOiIxNzMw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xNzMxIiwiVG9wIjowLjAsIkxlZnQiOjAuMCwiUmlnaHQiOjAuMCwiQm90dG9tIjowLjB9LCJQYWRkaW5nIjp7IiRpZCI6IjE3MzIiLCJUb3AiOjAuMCwiTGVmdCI6MC4wLCJSaWdodCI6MC4wLCJCb3R0b20iOjAuMH0sIkJhY2tncm91bmQiOnsiJGlkIjoiMTczMyIsIkNvbG9yIjp7IiRyZWYiOiIxNjU2In19LCJJc1Zpc2libGUiOnRydWUsIldpZHRoIjowLjAsIkhlaWdodCI6MC4wLCJCb3JkZXJTdHlsZSI6bnVsbCwiUGFyZW50U3R5bGUiOm51bGx9LCJEYXRlRm9ybWF0Ijp7IiRpZCI6IjE3MzQiLCJGb3JtYXRTdHJpbmciOiJkZGQgTU1NIGQiLCJTZXBhcmF0b3IiOiIvIiwiVXNlSW50ZXJuYXRpb25hbERhdGVGb3JtYXQiOmZhbHNlLCJEYXRlSXNWaXNpYmxlIjp0cnVlLCJUaW1lSXNWaXNpYmxlIjpmYWxzZSwiSG91ckRpZ2l0cyI6MSwiQW1QbURlc2lnbmF0b3IiOjIsIlRyaW0wME1pbnV0ZXMiOmZhbHNlLCJMYXN0S25vd25WaXNpYmlsaXR5U3RhdGUiOnsiJGlkIjoiMTczNSIsIkRhdGVQYXJ0SXNWaXNpYmxlIjp0cnVlLCJUaW1lUGFydElzVmlzaWJsZSI6ZmFsc2V9fSwiV2Vla051bWJlcmluZyI6eyIkaWQiOiIxNzM2IiwiRm9ybWF0IjowLCJJc1Zpc2libGUiOmZhbHNlLCJMYXN0S25vd25WaXNpYmlsaXR5U3RhdGUiOmZhbHNlfSwiSXNWaXNpYmxlIjp0cnVlLCJQYXJlbnRTdHlsZSI6bnVsbH0sIkRlZmF1bHRNb3RTdHlsZSI6eyIkaWQiOiIxNzM3IiwiU2hhcGUiOjAsIkNvbm5lY3Rvck1hcmdpbiI6eyIkaWQiOiIxNzM4IiwiVG9wIjowLjAsIkxlZnQiOjIuMCwiUmlnaHQiOjIuMCwiQm90dG9tIjowLjB9LCJDb25uZWN0b3JTdHlsZSI6eyIkaWQiOiIxNzM5IiwiTGluZUNvbG9yIjp7IiRpZCI6IjE3NDAiLCIkdHlwZSI6Ik5MUkUuQ29tbW9uLkRvbS5Tb2xpZENvbG9yQnJ1c2gsIE5MUkUuQ29tbW9uIiwiQ29sb3IiOnsiJGlkIjoiMTc0MSIsIkEiOjEyNywiUiI6NjgsIkciOjExNCwiQiI6MTk2fX0sIkxpbmVXZWlnaHQiOjEuMCwiTGluZVR5cGUiOjAsIlBhcmVudFN0eWxlIjpudWxsfSwiSXNCZWxvd1RpbWViYW5kIjpmYWxzZSwiUG9zaXRpb25PblRhc2siOjEsIkhpZGVEYXRlIjpmYWxzZSwiU2hhcGVTaXplIjoxLCJTcGFjaW5nIjoxLjAsIlBhZGRpbmciOnsiJGlkIjoiMTc0MiIsIlRvcCI6Ny4wLCJMZWZ0IjozLjAsIlJpZ2h0IjowLjAsIkJvdHRvbSI6Mi4wfSwiU2hhcGVTdHlsZSI6eyIkaWQiOiIxNzQzIiwiTWFyZ2luIjp7IiRpZCI6IjE3NDQiLCJUb3AiOjAuMCwiTGVmdCI6MC4wLCJSaWdodCI6MC4wLCJCb3R0b20iOjAuMH0sIlBhZGRpbmciOnsiJGlkIjoiMTc0NSIsIlRvcCI6MC4wLCJMZWZ0IjowLjAsIlJpZ2h0IjowLjAsIkJvdHRvbSI6MC4wfSwiQmFja2dyb3VuZCI6eyIkaWQiOiIxNzQ2IiwiQ29sb3IiOnsiJGlkIjoiMTc0NyIsIkEiOjI1NSwiUiI6MTYxLCJHIjoxNDksIkIiOjExNn19LCJJc1Zpc2libGUiOnRydWUsIldpZHRoIjoxOC4wLCJIZWlnaHQiOjIwLjAsIkJvcmRlclN0eWxlIjp7IiRpZCI6IjE3NDgiLCJMaW5lQ29sb3IiOnsiJGlkIjoiMTc0OSIsIiR0eXBlIjoiTkxSRS5Db21tb24uRG9tLlNvbGlkQ29sb3JCcnVzaCwgTkxSRS5Db21tb24iLCJDb2xvciI6eyIkaWQiOiIxNzUwIiwiQSI6MjU1LCJSIjoyMzQsIkciOjIyLCJCIjozMH19LCJMaW5lV2VpZ2h0IjowLjAsIkxpbmVUeXBlIjowLCJQYXJlbnRTdHlsZSI6bnVsbH0sIlBhcmVudFN0eWxlIjpudWxsfSwiVGl0bGVTdHlsZSI6eyIkaWQiOiIxNzUxIiwiRm9udFNldHRpbmdzIjp7IiRpZCI6IjE3NTIiLCJGb250U2l6ZSI6MTAsIkZvbnROYW1lIjoiU2Vnb2UgVUkiLCJJc0JvbGQiOnRydWUsIklzSXRhbGljIjpmYWxzZSwiSXNVbmRlcmxpbmVkIjpmYWxzZSwiUGFyZW50U3R5bGUiOm51bGx9LCJBdXRvU2l6ZSI6MCwiRm9yZWdyb3VuZCI6eyIkaWQiOiIxNzUzIiwiQ29sb3IiOnsiJGlkIjoiMTc1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zU1IiwiVG9wIjowLjAsIkxlZnQiOjAuMCwiUmlnaHQiOjAuMCwiQm90dG9tIjowLjB9LCJQYWRkaW5nIjp7IiRpZCI6IjE3NTYiLCJUb3AiOjAuMCwiTGVmdCI6MC4wLCJSaWdodCI6MC4wLCJCb3R0b20iOjAuMH0sIkJhY2tncm91bmQiOnsiJGlkIjoiMTc1NyIsIkNvbG9yIjp7IiRpZCI6IjE3NTgiLCJBIjo4OSwiUiI6MCwiRyI6MCwiQiI6MH19LCJJc1Zpc2libGUiOnRydWUsIldpZHRoIjowLjAsIkhlaWdodCI6MC4wLCJCb3JkZXJTdHlsZSI6bnVsbCwiUGFyZW50U3R5bGUiOm51bGx9LCJEYXRlU3R5bGUiOnsiJGlkIjoiMTc1OSIsIkZvbnRTZXR0aW5ncyI6eyIkaWQiOiIxNzYwIiwiRm9udFNpemUiOjgsIkZvbnROYW1lIjoiU2Vnb2UgVUkiLCJJc0JvbGQiOmZhbHNlLCJJc0l0YWxpYyI6ZmFsc2UsIklzVW5kZXJsaW5lZCI6ZmFsc2UsIlBhcmVudFN0eWxlIjpudWxsfSwiQXV0b1NpemUiOjAsIkZvcmVncm91bmQiOnsiJGlkIjoiMTc2MSIsIkNvbG9yIjp7IiRpZCI6IjE3NjI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E3NjMiLCJUb3AiOjAuMCwiTGVmdCI6MC4wLCJSaWdodCI6MC4wLCJCb3R0b20iOjAuMH0sIlBhZGRpbmciOnsiJGlkIjoiMTc2NCIsIlRvcCI6MC4wLCJMZWZ0IjowLjAsIlJpZ2h0IjowLjAsIkJvdHRvbSI6MC4wfSwiQmFja2dyb3VuZCI6eyIkaWQiOiIxNzY1IiwiQ29sb3IiOnsiJHJlZiI6IjE3NTgifX0sIklzVmlzaWJsZSI6dHJ1ZSwiV2lkdGgiOjAuMCwiSGVpZ2h0IjowLjAsIkJvcmRlclN0eWxlIjpudWxsLCJQYXJlbnRTdHlsZSI6bnVsbH0sIkRhdGVGb3JtYXQiOnsiJGlkIjoiMTc2NiIsIkZvcm1hdFN0cmluZyI6ImRkZCBNTU0gZCIsIlNlcGFyYXRvciI6Ii8iLCJVc2VJbnRlcm5hdGlvbmFsRGF0ZUZvcm1hdCI6ZmFsc2UsIkRhdGVJc1Zpc2libGUiOnRydWUsIlRpbWVJc1Zpc2libGUiOmZhbHNlLCJIb3VyRGlnaXRzIjoxLCJBbVBtRGVzaWduYXRvciI6MiwiVHJpbTAwTWludXRlcyI6ZmFsc2UsIkxhc3RLbm93blZpc2liaWxpdHlTdGF0ZSI6eyIkaWQiOiIxNzY3IiwiRGF0ZVBhcnRJc1Zpc2libGUiOnRydWUsIlRpbWVQYXJ0SXNWaXNpYmxlIjpmYWxzZX19LCJXZWVrTnVtYmVyaW5nIjp7IiRpZCI6IjE3NjgiLCJGb3JtYXQiOjAsIklzVmlzaWJsZSI6ZmFsc2UsIkxhc3RLbm93blZpc2liaWxpdHlTdGF0ZSI6ZmFsc2V9LCJJc1Zpc2libGUiOnRydWUsIlBhcmVudFN0eWxlIjpudWxsfSwiRGVmYXVsdFRhc2tTdHlsZSI6eyIkaWQiOiIxNzY5IiwiU2hhcGUiOjAsIlNoYXBlVGhpY2tuZXNzIjowLCJEdXJhdGlvbkZvcm1hdCI6NCwiSW5jbHVkZU5vbldvcmtpbmdEYXlzSW5EdXJhdGlvbiI6ZmFsc2UsIlBlcmNlbnRhZ2VDb21wbGV0ZVN0eWxlIjp7IiRpZCI6IjE3NzAiLCJGb250U2V0dGluZ3MiOnsiJGlkIjoiMTc3MSIsIkZvbnRTaXplIjoxMCwiRm9udE5hbWUiOiJDYWxpYnJpIiwiSXNCb2xkIjpmYWxzZSwiSXNJdGFsaWMiOmZhbHNlLCJJc1VuZGVybGluZWQiOmZhbHNlLCJQYXJlbnRTdHlsZSI6bnVsbH0sIkF1dG9TaXplIjowLCJGb3JlZ3JvdW5kIjp7IiRpZCI6IjE3NzIiLCJDb2xvciI6eyIkaWQiOiIxNzcz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Nzc0IiwiVG9wIjowLjAsIkxlZnQiOjAuMCwiUmlnaHQiOjAuMCwiQm90dG9tIjowLjB9LCJQYWRkaW5nIjp7IiRpZCI6IjE3NzUiLCJUb3AiOjAuMCwiTGVmdCI6MC4wLCJSaWdodCI6MC4wLCJCb3R0b20iOjAuMH0sIkJhY2tncm91bmQiOnsiJGlkIjoiMTc3NiIsIkNvbG9yIjp7IiRyZWYiOiIxNjU2In19LCJJc1Zpc2libGUiOnRydWUsIldpZHRoIjowLjAsIkhlaWdodCI6MC4wLCJCb3JkZXJTdHlsZSI6bnVsbCwiUGFyZW50U3R5bGUiOm51bGx9LCJEdXJhdGlvblN0eWxlIjp7IiRpZCI6IjE3NzciLCJGb250U2V0dGluZ3MiOnsiJGlkIjoiMTc3OCIsIkZvbnRTaXplIjoxMCwiRm9udE5hbWUiOiJDYWxpYnJpIiwiSXNCb2xkIjpmYWxzZSwiSXNJdGFsaWMiOmZhbHNlLCJJc1VuZGVybGluZWQiOmZhbHNlLCJQYXJlbnRTdHlsZSI6bnVsbH0sIkF1dG9TaXplIjowLCJGb3JlZ3JvdW5kIjp7IiRpZCI6IjE3NzkiLCJDb2xvciI6eyIkaWQiOiIxNzg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c4MSIsIlRvcCI6MC4wLCJMZWZ0IjowLjAsIlJpZ2h0IjowLjAsIkJvdHRvbSI6MC4wfSwiUGFkZGluZyI6eyIkaWQiOiIxNzgyIiwiVG9wIjowLjAsIkxlZnQiOjAuMCwiUmlnaHQiOjAuMCwiQm90dG9tIjowLjB9LCJCYWNrZ3JvdW5kIjp7IiRpZCI6IjE3ODMiLCJDb2xvciI6eyIkcmVmIjoiMTY1NiJ9fSwiSXNWaXNpYmxlIjp0cnVlLCJXaWR0aCI6MC4wLCJIZWlnaHQiOjAuMCwiQm9yZGVyU3R5bGUiOm51bGwsIlBhcmVudFN0eWxlIjpudWxsfSwiSG9yaXpvbnRhbENvbm5lY3RvclN0eWxlIjp7IiRpZCI6IjE3ODQiLCJMaW5lQ29sb3IiOnsiJGlkIjoiMTc4NSIsIiR0eXBlIjoiTkxSRS5Db21tb24uRG9tLlNvbGlkQ29sb3JCcnVzaCwgTkxSRS5Db21tb24iLCJDb2xvciI6eyIkaWQiOiIxNzg2IiwiQSI6MjU1LCJSIjoyMDQsIkciOjIwNCwiQiI6MjA0fX0sIkxpbmVXZWlnaHQiOjEuMCwiTGluZVR5cGUiOjAsIlBhcmVudFN0eWxlIjpudWxsfSwiVmVydGljYWxDb25uZWN0b3JTdHlsZSI6eyIkaWQiOiIxNzg3IiwiTGluZUNvbG9yIjp7IiRpZCI6IjE3ODgiLCIkdHlwZSI6Ik5MUkUuQ29tbW9uLkRvbS5Tb2xpZENvbG9yQnJ1c2gsIE5MUkUuQ29tbW9uIiwiQ29sb3IiOnsiJGlkIjoiMTc4OS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2LCJTcGFjaW5nIjozLCJJc0JlbG93VGltZWJhbmQiOnRydWUsIlBlcmNlbnRhZ2VDb21wbGV0ZVNoYXBlT3BhY2l0eSI6MzUsIkJhc2VsaW5lU3R5bGUiOnsiJGlkIjoiMTc5MCIsIlNoYXBlU3R5bGUiOnsiJGlkIjoiMTc5MSIsIk1hcmdpbiI6eyIkaWQiOiIxNzkyIiwiVG9wIjowLjAsIkxlZnQiOjAuMCwiUmlnaHQiOjAuMCwiQm90dG9tIjowLjB9LCJQYWRkaW5nIjp7IiRpZCI6IjE3OTMiLCJUb3AiOjAuMCwiTGVmdCI6MC4wLCJSaWdodCI6MC4wLCJCb3R0b20iOjAuMH0sIkJhY2tncm91bmQiOnsiJGlkIjoiMTc5NCIsIkNvbG9yIjp7IiRpZCI6IjE3OTUiLCJBIjoxNTMsIlIiOjAsIkciOjAsIkIiOjB9fSwiSXNWaXNpYmxlIjp0cnVlLCJXaWR0aCI6MC4wLCJIZWlnaHQiOjAuMCwiQm9yZGVyU3R5bGUiOnsiJGlkIjoiMTc5NiIsIkxpbmVDb2xvciI6bnVsbCwiTGluZVdlaWdodCI6MC4wLCJMaW5lVHlwZSI6MCwiUGFyZW50U3R5bGUiOm51bGx9LCJQYXJlbnRTdHlsZSI6bnVsbH0sIk1hcmdpbiI6eyIkaWQiOiIxNzk3IiwiVG9wIjowLjAsIkxlZnQiOjAuMCwiUmlnaHQiOjAuMCwiQm90dG9tIjowLjB9LCJQYWRkaW5nIjp7IiRpZCI6IjE3OTgiLCJUb3AiOjAuMCwiTGVmdCI6MC4wLCJSaWdodCI6MC4wLCJCb3R0b20iOjAuMH0sIkJhY2tncm91bmQiOm51bGwsIklzVmlzaWJsZSI6dHJ1ZSwiV2lkdGgiOjAuMCwiSGVpZ2h0IjowLjAsIkJvcmRlclN0eWxlIjpudWxsLCJQYXJlbnRTdHlsZSI6bnVsbH0sIlNoYXBlU3R5bGUiOnsiJGlkIjoiMTc5OSIsIk1hcmdpbiI6eyIkaWQiOiIxODAwIiwiVG9wIjowLjAsIkxlZnQiOjQuMCwiUmlnaHQiOjQuMCwiQm90dG9tIjowLjB9LCJQYWRkaW5nIjp7IiRpZCI6IjE4MDEiLCJUb3AiOjAuMCwiTGVmdCI6MC4wLCJSaWdodCI6MC4wLCJCb3R0b20iOjAuMH0sIkJhY2tncm91bmQiOnsiJGlkIjoiMTgwMiIsIkNvbG9yIjp7IiRpZCI6IjE4MDMiLCJBIjoyNTUsIlIiOjE2MSwiRyI6MTQ5LCJCIjoxMTZ9fSwiSXNWaXNpYmxlIjp0cnVlLCJXaWR0aCI6MC4wLCJIZWlnaHQiOjEwLjAsIkJvcmRlclN0eWxlIjp7IiRpZCI6IjE4MDQiLCJMaW5lQ29sb3IiOnsiJGlkIjoiMTgwNSIsIiR0eXBlIjoiTkxSRS5Db21tb24uRG9tLlNvbGlkQ29sb3JCcnVzaCwgTkxSRS5Db21tb24iLCJDb2xvciI6eyIkaWQiOiIxODA2IiwiQSI6MjU1LCJSIjoyMzQsIkciOjIyLCJCIjozMH19LCJMaW5lV2VpZ2h0IjowLjAsIkxpbmVUeXBlIjowLCJQYXJlbnRTdHlsZSI6bnVsbH0sIlBhcmVudFN0eWxlIjpudWxsfSwiVGl0bGVTdHlsZSI6eyIkaWQiOiIxODA3IiwiRm9udFNldHRpbmdzIjp7IiRpZCI6IjE4MDgiLCJGb250U2l6ZSI6OSwiRm9udE5hbWUiOiJDYWxpYnJpIiwiSXNCb2xkIjp0cnVlLCJJc0l0YWxpYyI6ZmFsc2UsIklzVW5kZXJsaW5lZCI6ZmFsc2UsIlBhcmVudFN0eWxlIjpudWxsfSwiQXV0b1NpemUiOjAsIkZvcmVncm91bmQiOnsiJGlkIjoiMTgwOSIsIkNvbG9yIjp7IiRpZCI6IjE4MTA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gxMSIsIlRvcCI6MC4wLCJMZWZ0IjowLjAsIlJpZ2h0IjowLjAsIkJvdHRvbSI6MC4wfSwiUGFkZGluZyI6eyIkaWQiOiIxODEyIiwiVG9wIjowLjAsIkxlZnQiOjAuMCwiUmlnaHQiOjAuMCwiQm90dG9tIjowLjB9LCJCYWNrZ3JvdW5kIjp7IiRpZCI6IjE4MTMiLCJDb2xvciI6eyIkcmVmIjoiMTY1NiJ9fSwiSXNWaXNpYmxlIjp0cnVlLCJXaWR0aCI6MC4wLCJIZWlnaHQiOjAuMCwiQm9yZGVyU3R5bGUiOm51bGwsIlBhcmVudFN0eWxlIjpudWxsfSwiRGF0ZVN0eWxlIjp7IiRpZCI6IjE4MTQiLCJGb250U2V0dGluZ3MiOnsiJGlkIjoiMTgxNSIsIkZvbnRTaXplIjo5LCJGb250TmFtZSI6IkNhbGlicmkiLCJJc0JvbGQiOmZhbHNlLCJJc0l0YWxpYyI6ZmFsc2UsIklzVW5kZXJsaW5lZCI6ZmFsc2UsIlBhcmVudFN0eWxlIjpudWxsfSwiQXV0b1NpemUiOjAsIkZvcmVncm91bmQiOnsiJGlkIjoiMTgxNiIsIkNvbG9yIjp7IiRpZCI6IjE4MTciLCJBIjoyNTUsIlIiOjc4LCJHIjoxMDMsIkIiOjIwMH19LCJNYXhXaWR0aCI6MjAwLjAsIk1heEhlaWdodCI6IkluZmluaXR5IiwiU21hcnRGb3JlZ3JvdW5kSXNBY3RpdmUiOmZhbHNlLCJIb3Jpem9udGFsQWxpZ25tZW50IjowLCJWZXJ0aWNhbEFsaWdubWVudCI6MCwiU21hcnRGb3JlZ3JvdW5kIjpudWxsLCJCYWNrZ3JvdW5kRmlsbFR5cGUiOjAsIk1hcmdpbiI6eyIkaWQiOiIxODE4IiwiVG9wIjowLjAsIkxlZnQiOjAuMCwiUmlnaHQiOjAuMCwiQm90dG9tIjowLjB9LCJQYWRkaW5nIjp7IiRpZCI6IjE4MTkiLCJUb3AiOjAuMCwiTGVmdCI6MC4wLCJSaWdodCI6MC4wLCJCb3R0b20iOjAuMH0sIkJhY2tncm91bmQiOnsiJGlkIjoiMTgyMCIsIkNvbG9yIjp7IiRyZWYiOiIxNjU2In19LCJJc1Zpc2libGUiOnRydWUsIldpZHRoIjowLjAsIkhlaWdodCI6MC4wLCJCb3JkZXJTdHlsZSI6bnVsbCwiUGFyZW50U3R5bGUiOm51bGx9LCJEYXRlRm9ybWF0Ijp7IiRpZCI6IjE4MjE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IyIiwiRm9ybWF0IjowLCJJc1Zpc2libGUiOmZhbHNlLCJMYXN0S25vd25WaXNpYmlsaXR5U3RhdGUiOmZhbHNlfSwiSXNWaXNpYmxlIjp0cnVlLCJQYXJlbnRTdHlsZSI6bnVsbCwiX2V4cGxpY2l0bHlTZXQiOnsiJGlkIjoiMTgyM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xODI0IiwiVGl0bGVQb3NpdGlvbiI6IlJpZ2h0IiwiRGF0ZVBvc2l0aW9uIjoiTGVmdCIsIlNoYXBlVHlwZSI6MCwiU2hhcGVTaXplIjoxLCJTcGFjaW5nIjo1LCJTaGFwZVN0eWxlIjp7IiRpZCI6IjE4MjUiLCJNYXJnaW4iOnsiJGlkIjoiMTgyNiIsIlRvcCI6MC4wLCJMZWZ0IjowLjAsIlJpZ2h0IjowLjAsIkJvdHRvbSI6MC4wfSwiUGFkZGluZyI6eyIkaWQiOiIxODI3IiwiVG9wIjowLjAsIkxlZnQiOjAuMCwiUmlnaHQiOjAuMCwiQm90dG9tIjowLjB9LCJCYWNrZ3JvdW5kIjp7IiRpZCI6IjE4MjgiLCJDb2xvciI6eyIkaWQiOiIxODI5IiwiQSI6MjU1LCJSIjowLCJHIjoxMTQsIkIiOjE4OH19LCJJc1Zpc2libGUiOnRydWUsIldpZHRoIjoxOC4wLCJIZWlnaHQiOjIwLjAsIkJvcmRlclN0eWxlIjp7IiRpZCI6IjE4MzAiLCJMaW5lQ29sb3IiOnsiJGlkIjoiMTgzMSIsIiR0eXBlIjoiTkxSRS5Db21tb24uRG9tLlNvbGlkQ29sb3JCcnVzaCwgTkxSRS5Db21tb24iLCJDb2xvciI6eyIkaWQiOiIxODMyIiwiQSI6MjU1LCJSIjoyNTUsIkciOjAsIkIiOjB9fSwiTGluZVdlaWdodCI6MC4wLCJMaW5lVHlwZSI6MCwiUGFyZW50U3R5bGUiOm51bGx9LCJQYXJlbnRTdHlsZSI6bnVsbH0sIlRpdGxlU3R5bGUiOnsiJGlkIjoiMTgzMyIsIkZvbnRTZXR0aW5ncyI6eyIkaWQiOiIxODM0IiwiRm9udFNpemUiOjEwLCJGb250TmFtZSI6IlNlZ29lIFVJIiwiSXNCb2xkIjp0cnVlLCJJc0l0YWxpYyI6ZmFsc2UsIklzVW5kZXJsaW5lZCI6ZmFsc2UsIlBhcmVudFN0eWxlIjpudWxsfSwiQXV0b1NpemUiOjAsIkZvcmVncm91bmQiOnsiJGlkIjoiMTgzNSIsIkNvbG9yIjp7IiRpZCI6IjE4Mz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gzNyIsIlRvcCI6MC4wLCJMZWZ0IjowLjAsIlJpZ2h0IjowLjAsIkJvdHRvbSI6MC4wfSwiUGFkZGluZyI6eyIkaWQiOiIxODM4IiwiVG9wIjowLjAsIkxlZnQiOjAuMCwiUmlnaHQiOjAuMCwiQm90dG9tIjowLjB9LCJCYWNrZ3JvdW5kIjp7IiRpZCI6IjE4MzkiLCJDb2xvciI6eyIkaWQiOiIxODQwIiwiQSI6ODksIlIiOjAsIkciOjAsIkIiOjB9fSwiSXNWaXNpYmxlIjp0cnVlLCJXaWR0aCI6MC4wLCJIZWlnaHQiOjAuMCwiQm9yZGVyU3R5bGUiOm51bGwsIlBhcmVudFN0eWxlIjpudWxsfSwiRGF0ZVN0eWxlIjp7IiRpZCI6IjE4NDEiLCJGb250U2V0dGluZ3MiOnsiJGlkIjoiMTg0MiIsIkZvbnRTaXplIjo4LCJGb250TmFtZSI6IlNlZ29lIFVJIiwiSXNCb2xkIjpmYWxzZSwiSXNJdGFsaWMiOmZhbHNlLCJJc1VuZGVybGluZWQiOmZhbHNlLCJQYXJlbnRTdHlsZSI6bnVsbH0sIkF1dG9TaXplIjowLCJGb3JlZ3JvdW5kIjp7IiRpZCI6IjE4NDMiLCJDb2xvciI6eyIkaWQiOiIxODQ0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xODQ1IiwiVG9wIjowLjAsIkxlZnQiOjAuMCwiUmlnaHQiOjAuMCwiQm90dG9tIjowLjB9LCJQYWRkaW5nIjp7IiRpZCI6IjE4NDYiLCJUb3AiOjAuMCwiTGVmdCI6MC4wLCJSaWdodCI6MC4wLCJCb3R0b20iOjAuMH0sIkJhY2tncm91bmQiOnsiJGlkIjoiMTg0NyIsIkNvbG9yIjp7IiRpZCI6IjE4NDgiLCJBIjo4OSwiUiI6MCwiRyI6MCwiQiI6MH19LCJJc1Zpc2libGUiOnRydWUsIldpZHRoIjowLjAsIkhlaWdodCI6MC4wLCJCb3JkZXJTdHlsZSI6bnVsbCwiUGFyZW50U3R5bGUiOm51bGx9LCJEYXRlRm9ybWF0Ijp7IiRpZCI6IjE4NDkiLCJGb3JtYXRTdHJpbmciOiJkZGQgTU1NIGQiLCJTZXBhcmF0b3IiOiIvIiwiVXNlSW50ZXJuYXRpb25hbERhdGVGb3JtYXQiOmZhbHNlLCJEYXRlSXNWaXNpYmxlIjp0cnVlLCJUaW1lSXNWaXNpYmxlIjpmYWxzZSwiSG91ckRpZ2l0cyI6MSwiQW1QbURlc2lnbmF0b3IiOjIsIlRyaW0wME1pbnV0ZXMiOmZhbHNlLCJMYXN0S25vd25WaXNpYmlsaXR5U3RhdGUiOnsiJGlkIjoiMTg1MCIsIkRhdGVQYXJ0SXNWaXNpYmxlIjp0cnVlLCJUaW1lUGFydElzVmlzaWJsZSI6ZmFsc2V9fSwiV2Vla051bWJlcmluZyI6eyIkaWQiOiIxODUxIiwiRm9ybWF0IjowLCJJc1Zpc2libGUiOmZhbHNlLCJMYXN0S25vd25WaXNpYmlsaXR5U3RhdGUiOmZhbHNlfSwiSXNWaXNpYmxlIjp0cnVlLCJQYXJlbnRTdHlsZSI6bnVsbH0sIkdyaWRsaW5lUGFuZWxTdHlsZSI6eyIkaWQiOiIxODUyIiwiR3JpZGxpbmVTdHlsZSI6eyIkaWQiOiIxODUzIiwiTGluZUNvbG9yIjp7IiRpZCI6IjE4NTQiLCIkdHlwZSI6Ik5MUkUuQ29tbW9uLkRvbS5Tb2xpZENvbG9yQnJ1c2gsIE5MUkUuQ29tbW9uIiwiQ29sb3IiOnsiJGlkIjoiMTg1NSIsIkEiOjM4LCJSIjo5MSwiRyI6MTU1LCJCIjoyMTN9fSwiTGluZVdlaWdodCI6MS4wLCJMaW5lVHlwZSI6MCwiUGFyZW50U3R5bGUiOm51bGx9LCJNYXJnaW4iOnsiJGlkIjoiMTg1NiIsIlRvcCI6MC4wLCJMZWZ0IjowLjAsIlJpZ2h0IjowLjAsIkJvdHRvbSI6MC4wfSwiUGFkZGluZyI6eyIkaWQiOiIxODU3IiwiVG9wIjowLjAsIkxlZnQiOjAuMCwiUmlnaHQiOjAuMCwiQm90dG9tIjowLjB9LCJCYWNrZ3JvdW5kIjpudWxsLCJJc1Zpc2libGUiOmZhbHNlLCJXaWR0aCI6MC4wLCJIZWlnaHQiOjAuMCwiQm9yZGVyU3R5bGUiOnsiJGlkIjoiMTg1OCIsIkxpbmVDb2xvciI6bnVsbCwiTGluZVdlaWdodCI6MC4wLCJMaW5lVHlwZSI6MCwiUGFyZW50U3R5bGUiOm51bGx9LCJQYXJlbnRTdHlsZSI6bnVsbH0sIkFjdGl2aXR5TGluZVBhbmVsU3R5bGUiOnsiJGlkIjoiMTg1OSIsIkFjdGl2aXR5TGluZVN0eWxlIjp7IiRpZCI6IjE4NjAiLCJMaW5lQ29sb3IiOnsiJGlkIjoiMTg2MSIsIiR0eXBlIjoiTkxSRS5Db21tb24uRG9tLlNvbGlkQ29sb3JCcnVzaCwgTkxSRS5Db21tb24iLCJDb2xvciI6eyIkaWQiOiIxODYyIiwiQSI6MzgsIlIiOjY4LCJHIjoxMTQsIkIiOjE5Nn19LCJMaW5lV2VpZ2h0IjoxLjAsIkxpbmVUeXBlIjowLCJQYXJlbnRTdHlsZSI6bnVsbH0sIk1hcmdpbiI6eyIkaWQiOiIxODYzIiwiVG9wIjowLjAsIkxlZnQiOjAuMCwiUmlnaHQiOjAuMCwiQm90dG9tIjowLjB9LCJQYWRkaW5nIjp7IiRpZCI6IjE4NjQiLCJUb3AiOjAuMCwiTGVmdCI6MC4wLCJSaWdodCI6MC4wLCJCb3R0b20iOjAuMH0sIkJhY2tncm91bmQiOm51bGwsIklzVmlzaWJsZSI6dHJ1ZSwiV2lkdGgiOjAuMCwiSGVpZ2h0IjowLjAsIkJvcmRlclN0eWxlIjp7IiRpZCI6IjE4NjUiLCJMaW5lQ29sb3IiOm51bGwsIkxpbmVXZWlnaHQiOjAuMCwiTGluZVR5cGUiOjAsIlBhcmVudFN0eWxlIjpudWxsfSwiUGFyZW50U3R5bGUiOm51bGx9LCJfc2VsZWN0ZWRUaGVtZVByZXNldENvbG9ycyI6eyIkaWQiOiIxODY2IiwiVGV4dExpZ2h0Ijp7IiRpZCI6IjE4NjciLCJBIjoyNTUsIlIiOjI1NSwiRyI6MjU1LCJCIjoyNTV9LCJUZXh0RGFyayI6eyIkaWQiOiIxODY4IiwiQSI6MjU1LCJSIjowLCJHIjowLCJCIjowfSwiQWNjZW50MSI6eyIkcmVmIjoiMTY3OSJ9LCJBY2NlbnQyIjp7IiRpZCI6IjE4NjkiLCJBIjoyNTUsIlIiOjI0MCwiRyI6MTYyLCJCIjo0Nn0sIkFjY2VudDMiOnsiJGlkIjoiMTg3MCIsIkEiOjI1NSwiUiI6MTYxLCJHIjoxNDksIkIiOjExNn0sIkFjY2VudDQiOnsiJGlkIjoiMTg3MSIsIkEiOjI1NSwiUiI6MTY1LCJHIjoxMDAsIkIiOjc4fSwiQWNjZW50NSI6eyIkaWQiOiIxODcyIiwiQSI6MjU1LCJSIjoxOTMsIkciOjExNywiQiI6NDF9LCJBY2NlbnQ2Ijp7IiRpZCI6IjE4NzMiLCJBIjoyNTUsIlIiOjI0MCwiRyI6MTYyLCJCIjo0Nn0sIkFjY2VudDciOnsiJGlkIjoiMTg3NCIsIkEiOjI1NSwiUiI6MTYwLCJHIjo0MywiQiI6MTQ3fSwiQWNjZW50OCI6eyIkaWQiOiIxODc1IiwiQSI6MjU1LCJSIjo3OCwiRyI6MTY3LCJCIjo0Nn19LCJTaG93RWxhcHNlZFRpbWVHcmFkaWVudFN0eWxlIjpmYWxzZSwiVGltZWJhbmRSZXNlcnZlZExlZnRBcmVhU3R5bGUiOnsiJGlkIjoiMTg3NiIsIkFjdGl2aXR5SGVhZGVyV2lkdGgiOjAuMCwiSXNTZXQiOmZhbHNlfSwiRGVmYXVsdFN3aW1sYW5lU3R5bGUiOm51bGwsIkRlZmF1bHRTd2ltbGFuZVYyU3R5bGUiOnsiJGlkIjoiMTg3NyIsIlN0eWxlSWQiOiIwMDAwMDAwMC0wMDAwLTAwMDAtMDAwMC0wMDAwMDAwMDAwMDAiLCJIZWFkZXJTdHlsZSI6eyIkaWQiOiIxODc4IiwiVGV4dElzVmVydGljYWwiOnRydWUsIlRleHRTdHlsZSI6eyIkaWQiOiIxODc5IiwiRm9udFNldHRpbmdzIjp7IiRpZCI6IjE4ODAiLCJGb250U2l6ZSI6MTAsIkZvbnROYW1lIjoiT3BlbiBTYW5zIFNlbWlCb2xkIiwiSXNCb2xkIjpmYWxzZSwiSXNJdGFsaWMiOmZhbHNlLCJJc1VuZGVybGluZWQiOmZhbHNlLCJQYXJlbnRTdHlsZSI6bnVsbH0sIkF1dG9TaXplIjoyLCJGb3JlZ3JvdW5kIjp7IiRpZCI6IjE4ODEiLCJDb2xvciI6eyIkaWQiOiIxODgy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g4MyIsIlRvcCI6MC4wLCJMZWZ0IjowLjAsIlJpZ2h0IjowLjAsIkJvdHRvbSI6MC4wfSwiUGFkZGluZyI6eyIkaWQiOiIxODg0IiwiVG9wIjowLjAsIkxlZnQiOjAuMCwiUmlnaHQiOjAuMCwiQm90dG9tIjowLjB9LCJCYWNrZ3JvdW5kIjpudWxsLCJJc1Zpc2libGUiOnRydWUsIldpZHRoIjowLjAsIkhlaWdodCI6MC4wLCJCb3JkZXJTdHlsZSI6bnVsbCwiUGFyZW50U3R5bGUiOm51bGx9LCJSZWN0YW5nbGVTdHlsZSI6eyIkaWQiOiIxODg1IiwiTWFyZ2luIjp7IiRpZCI6IjE4ODYiLCJUb3AiOjAuMCwiTGVmdCI6MC4wLCJSaWdodCI6MC4wLCJCb3R0b20iOjAuMH0sIlBhZGRpbmciOnsiJGlkIjoiMTg4NyIsIlRvcCI6MC4wLCJMZWZ0IjowLjAsIlJpZ2h0IjowLjAsIkJvdHRvbSI6MC4wfSwiQmFja2dyb3VuZCI6eyIkaWQiOiIxODg4IiwiQ29sb3IiOnsiJGlkIjoiMTg4OSIsIkEiOjI1NSwiUiI6MTYxLCJHIjoxNDksIkIiOjExNn19LCJJc1Zpc2libGUiOnRydWUsIldpZHRoIjowLjAsIkhlaWdodCI6MC4wLCJCb3JkZXJTdHlsZSI6eyIkaWQiOiIxODkwIiwiTGluZUNvbG9yIjp7IiRpZCI6IjE4OTEiLCIkdHlwZSI6Ik5MUkUuQ29tbW9uLkRvbS5Tb2xpZENvbG9yQnJ1c2gsIE5MUkUuQ29tbW9uIiwiQ29sb3IiOnsiJGlkIjoiMTg5MiIsIkEiOjI1NSwiUiI6ODksIkciOjU2LCJCIjo2fX0sIkxpbmVXZWlnaHQiOjAuMCwiTGluZVR5cGUiOjAsIlBhcmVudFN0eWxlIjpudWxsfSwiUGFyZW50U3R5bGUiOm51bGx9LCJNYXJnaW4iOnsiJGlkIjoiMTg5MyIsIlRvcCI6MC4wLCJMZWZ0IjowLjAsIlJpZ2h0IjowLjAsIkJvdHRvbSI6MC4wfSwiUGFkZGluZyI6eyIkaWQiOiIxODk0IiwiVG9wIjowLjAsIkxlZnQiOjAuMCwiUmlnaHQiOjAuMCwiQm90dG9tIjowLjB9LCJCYWNrZ3JvdW5kIjpudWxsLCJJc1Zpc2libGUiOnRydWUsIldpZHRoIjowLjAsIkhlaWdodCI6MC4wLCJCb3JkZXJTdHlsZSI6bnVsbCwiUGFyZW50U3R5bGUiOm51bGx9LCJCYWNrZ3JvdW5kU3R5bGUiOnsiJGlkIjoiMTg5NSIsIk1hcmdpbiI6eyIkaWQiOiIxODk2IiwiVG9wIjowLjAsIkxlZnQiOjAuMCwiUmlnaHQiOjAuMCwiQm90dG9tIjowLjB9LCJQYWRkaW5nIjp7IiRpZCI6IjE4OTciLCJUb3AiOjAuMCwiTGVmdCI6MC4wLCJSaWdodCI6MC4wLCJCb3R0b20iOjAuMH0sIkJhY2tncm91bmQiOnsiJGlkIjoiMTg5OCIsIkNvbG9yIjp7IiRpZCI6IjE4OTkiLCJBIjo1MSwiUiI6MTYxLCJHIjoxNDksIkIiOjExNn19LCJJc1Zpc2libGUiOnRydWUsIldpZHRoIjowLjAsIkhlaWdodCI6MC4wLCJCb3JkZXJTdHlsZSI6eyIkaWQiOiIxOTAwIiwiTGluZUNvbG9yIjp7IiRpZCI6IjE5MDEiLCIkdHlwZSI6Ik5MUkUuQ29tbW9uLkRvbS5Tb2xpZENvbG9yQnJ1c2gsIE5MUkUuQ29tbW9uIiwiQ29sb3IiOnsiJGlkIjoiMTkwMiIsIkEiOjI1NSwiUiI6MjM0LCJHIjoyMiwiQiI6MzB9fSwiTGluZVdlaWdodCI6MC4wLCJMaW5lVHlwZSI6MCwiUGFyZW50U3R5bGUiOm51bGx9LCJQYXJlbnRTdHlsZSI6bnVsbH0sIklzQWJvdmVUaW1lYmFuZCI6ZmFsc2UsIlNwYWNpbmciOjUsIkRlZmF1bHRTd2ltbGFuZVRhc2tTdHlsZSI6eyIkaWQiOiIxOTAzIiwiJHR5cGUiOiJOTFJFLkNvbW1vbi5Eb20uU3R5bGVzLkV4cGxpY2l0U2V0YWJsZVRhc2tTdHlsZSwgTkxSRS5Db21tb24iLCJTaGFwZSI6MCwiU2hhcGVUaGlja25lc3MiOjAsIkR1cmF0aW9uRm9ybWF0Ijo0LCJJbmNsdWRlTm9uV29ya2luZ0RheXNJbkR1cmF0aW9uIjpmYWxzZSwiUGVyY2VudGFnZUNvbXBsZXRlU3R5bGUiOnsiJGlkIjoiMTkwNCIsIkZvbnRTZXR0aW5ncyI6eyIkaWQiOiIxOTA1IiwiRm9udFNpemUiOjEwLCJGb250TmFtZSI6IkNhbGlicmkiLCJJc0JvbGQiOmZhbHNlLCJJc0l0YWxpYyI6ZmFsc2UsIklzVW5kZXJsaW5lZCI6ZmFsc2UsIlBhcmVudFN0eWxlIjpudWxsfSwiQXV0b1NpemUiOjAsIkZvcmVncm91bmQiOnsiJGlkIjoiMTkwNiIsIkNvbG9yIjp7IiRpZCI6IjE5MDc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5MDgiLCJUb3AiOjAuMCwiTGVmdCI6MC4wLCJSaWdodCI6MC4wLCJCb3R0b20iOjAuMH0sIlBhZGRpbmciOnsiJGlkIjoiMTkwOSIsIlRvcCI6MC4wLCJMZWZ0IjowLjAsIlJpZ2h0IjowLjAsIkJvdHRvbSI6MC4wfSwiQmFja2dyb3VuZCI6eyIkaWQiOiIxOTEwIiwiQ29sb3IiOnsiJGlkIjoiMTkxMSIsIkEiOjg5LCJSIjowLCJHIjowLCJCIjowfX0sIklzVmlzaWJsZSI6dHJ1ZSwiV2lkdGgiOjAuMCwiSGVpZ2h0IjowLjAsIkJvcmRlclN0eWxlIjpudWxsLCJQYXJlbnRTdHlsZSI6bnVsbH0sIkR1cmF0aW9uU3R5bGUiOnsiJGlkIjoiMTkxMiIsIkZvbnRTZXR0aW5ncyI6eyIkaWQiOiIxOTEzIiwiRm9udFNpemUiOjEwLCJGb250TmFtZSI6IkNhbGlicmkiLCJJc0JvbGQiOmZhbHNlLCJJc0l0YWxpYyI6ZmFsc2UsIklzVW5kZXJsaW5lZCI6ZmFsc2UsIlBhcmVudFN0eWxlIjpudWxsfSwiQXV0b1NpemUiOjAsIkZvcmVncm91bmQiOnsiJGlkIjoiMTkxNCIsIkNvbG9yIjp7IiRpZCI6IjE5MT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TE2IiwiVG9wIjowLjAsIkxlZnQiOjAuMCwiUmlnaHQiOjAuMCwiQm90dG9tIjowLjB9LCJQYWRkaW5nIjp7IiRpZCI6IjE5MTciLCJUb3AiOjAuMCwiTGVmdCI6MC4wLCJSaWdodCI6MC4wLCJCb3R0b20iOjAuMH0sIkJhY2tncm91bmQiOnsiJGlkIjoiMTkxOCIsIkNvbG9yIjp7IiRyZWYiOiIxOTExIn19LCJJc1Zpc2libGUiOnRydWUsIldpZHRoIjowLjAsIkhlaWdodCI6MC4wLCJCb3JkZXJTdHlsZSI6bnVsbCwiUGFyZW50U3R5bGUiOm51bGx9LCJIb3Jpem9udGFsQ29ubmVjdG9yU3R5bGUiOnsiJGlkIjoiMTkxOSIsIkxpbmVDb2xvciI6eyIkaWQiOiIxOTIwIiwiJHR5cGUiOiJOTFJFLkNvbW1vbi5Eb20uU29saWRDb2xvckJydXNoLCBOTFJFLkNvbW1vbiIsIkNvbG9yIjp7IiRpZCI6IjE5MjEiLCJBIjoyNTUsIlIiOjIwNCwiRyI6MjA0LCJCIjoyMDR9fSwiTGluZVdlaWdodCI6MS4wLCJMaW5lVHlwZSI6MCwiUGFyZW50U3R5bGUiOm51bGx9LCJWZXJ0aWNhbENvbm5lY3RvclN0eWxlIjp7IiRpZCI6IjE5MjIiLCJMaW5lQ29sb3IiOnsiJGlkIjoiMTkyMyIsIiR0eXBlIjoiTkxSRS5Db21tb24uRG9tLlNvbGlkQ29sb3JCcnVzaCwgTkxSRS5Db21tb24iLCJDb2xvciI6eyIkaWQiOiIxOTI0IiwiQSI6MjU1LCJSIjoyMDQsIkciOjIwNCwiQiI6MjA0fX0sIkxpbmVXZWlnaHQiOjAuMCwiTGluZVR5cGUiOjAsIlBhcmVudFN0eWxlIjpudWxsfSwiTWFyZ2luIjpudWxsLCJTdGFydERhdGVQb3NpdGlvbiI6NCwiRW5kRGF0ZVBvc2l0aW9uIjo0LCJEYXRlSXNWaXNpYmxlIjp0cnVlLCJUaXRsZVBvc2l0aW9uIjozLCJEdXJhdGlvblBvc2l0aW9uIjo2LCJQZXJjZW50YWdlQ29tcGxldGVkUG9zaXRpb24iOjYsIlNwYWNpbmciOjMsIklzQmVsb3dUaW1lYmFuZCI6dHJ1ZSwiUGVyY2VudGFnZUNvbXBsZXRlU2hhcGVPcGFjaXR5IjozNSwiQmFzZWxpbmVTdHlsZSI6eyIkaWQiOiIxOTI1IiwiU2hhcGVTdHlsZSI6eyIkaWQiOiIxOTI2IiwiTWFyZ2luIjp7IiRpZCI6IjE5MjciLCJUb3AiOjAuMCwiTGVmdCI6MC4wLCJSaWdodCI6MC4wLCJCb3R0b20iOjAuMH0sIlBhZGRpbmciOnsiJGlkIjoiMTkyOCIsIlRvcCI6MC4wLCJMZWZ0IjowLjAsIlJpZ2h0IjowLjAsIkJvdHRvbSI6MC4wfSwiQmFja2dyb3VuZCI6eyIkaWQiOiIxOTI5IiwiQ29sb3IiOnsiJGlkIjoiMTkzMCIsIkEiOjE1MywiUiI6MCwiRyI6MCwiQiI6MH19LCJJc1Zpc2libGUiOnRydWUsIldpZHRoIjowLjAsIkhlaWdodCI6MC4wLCJCb3JkZXJTdHlsZSI6eyIkaWQiOiIxOTMxIiwiTGluZUNvbG9yIjpudWxsLCJMaW5lV2VpZ2h0IjowLjAsIkxpbmVUeXBlIjowLCJQYXJlbnRTdHlsZSI6bnVsbH0sIlBhcmVudFN0eWxlIjpudWxsfSwiTWFyZ2luIjp7IiRpZCI6IjE5MzIiLCJUb3AiOjAuMCwiTGVmdCI6MC4wLCJSaWdodCI6MC4wLCJCb3R0b20iOjAuMH0sIlBhZGRpbmciOnsiJGlkIjoiMTkzMyIsIlRvcCI6MC4wLCJMZWZ0IjowLjAsIlJpZ2h0IjowLjAsIkJvdHRvbSI6MC4wfSwiQmFja2dyb3VuZCI6bnVsbCwiSXNWaXNpYmxlIjp0cnVlLCJXaWR0aCI6MC4wLCJIZWlnaHQiOjAuMCwiQm9yZGVyU3R5bGUiOm51bGwsIlBhcmVudFN0eWxlIjpudWxsfSwiU2hhcGVTdHlsZSI6eyIkaWQiOiIxOTM0IiwiTWFyZ2luIjp7IiRpZCI6IjE5MzUiLCJUb3AiOjAuMCwiTGVmdCI6NC4wLCJSaWdodCI6NC4wLCJCb3R0b20iOjAuMH0sIlBhZGRpbmciOnsiJGlkIjoiMTkzNiIsIlRvcCI6MC4wLCJMZWZ0IjowLjAsIlJpZ2h0IjowLjAsIkJvdHRvbSI6MC4wfSwiQmFja2dyb3VuZCI6eyIkaWQiOiIxOTM3IiwiQ29sb3IiOnsiJGlkIjoiMTkzOCIsIkEiOjI1NSwiUiI6MTYxLCJHIjoxNDksIkIiOjExNn19LCJJc1Zpc2libGUiOnRydWUsIldpZHRoIjowLjAsIkhlaWdodCI6MTAuMCwiQm9yZGVyU3R5bGUiOnsiJGlkIjoiMTkzOSIsIkxpbmVDb2xvciI6eyIkaWQiOiIxOTQwIiwiJHR5cGUiOiJOTFJFLkNvbW1vbi5Eb20uU29saWRDb2xvckJydXNoLCBOTFJFLkNvbW1vbiIsIkNvbG9yIjp7IiRpZCI6IjE5NDEiLCJBIjoyNTUsIlIiOjIzNCwiRyI6MjIsIkIiOjMwfX0sIkxpbmVXZWlnaHQiOjAuMCwiTGluZVR5cGUiOjAsIlBhcmVudFN0eWxlIjpudWxsfSwiUGFyZW50U3R5bGUiOm51bGx9LCJUaXRsZVN0eWxlIjp7IiRpZCI6IjE5NDIiLCJGb250U2V0dGluZ3MiOnsiJGlkIjoiMTk0MyIsIkZvbnRTaXplIjo5LCJGb250TmFtZSI6IkNhbGlicmkiLCJJc0JvbGQiOnRydWUsIklzSXRhbGljIjpmYWxzZSwiSXNVbmRlcmxpbmVkIjpmYWxzZSwiUGFyZW50U3R5bGUiOm51bGx9LCJBdXRvU2l6ZSI6MCwiRm9yZWdyb3VuZCI6eyIkaWQiOiIxOTQ0IiwiQ29sb3IiOnsiJGlkIjoiMTk0NSIsIkEiOjI1NSwiUiI6MCwiRyI6MCwiQiI6MH19LCJNYXhXaWR0aCI6OTYwLjAsIk1heEhlaWdodCI6IkluZmluaXR5IiwiU21hcnRGb3JlZ3JvdW5kSXNBY3RpdmUiOmZhbHNlLCJIb3Jpem9udGFsQWxpZ25tZW50IjoyLCJWZXJ0aWNhbEFsaWdubWVudCI6MCwiU21hcnRGb3JlZ3JvdW5kIjpudWxsLCJCYWNrZ3JvdW5kRmlsbFR5cGUiOjAsIk1hcmdpbiI6eyIkaWQiOiIxOTQ2IiwiVG9wIjowLjAsIkxlZnQiOjAuMCwiUmlnaHQiOjAuMCwiQm90dG9tIjowLjB9LCJQYWRkaW5nIjp7IiRpZCI6IjE5NDciLCJUb3AiOjAuMCwiTGVmdCI6MC4wLCJSaWdodCI6MC4wLCJCb3R0b20iOjAuMH0sIkJhY2tncm91bmQiOnsiJGlkIjoiMTk0OCIsIkNvbG9yIjp7IiRyZWYiOiIxOTExIn19LCJJc1Zpc2libGUiOnRydWUsIldpZHRoIjowLjAsIkhlaWdodCI6MC4wLCJCb3JkZXJTdHlsZSI6bnVsbCwiUGFyZW50U3R5bGUiOm51bGx9LCJEYXRlU3R5bGUiOnsiJGlkIjoiMTk0OSIsIkZvbnRTZXR0aW5ncyI6eyIkaWQiOiIxOTUwIiwiRm9udFNpemUiOjksIkZvbnROYW1lIjoiQ2FsaWJyaSIsIklzQm9sZCI6ZmFsc2UsIklzSXRhbGljIjpmYWxzZSwiSXNVbmRlcmxpbmVkIjpmYWxzZSwiUGFyZW50U3R5bGUiOm51bGx9LCJBdXRvU2l6ZSI6MCwiRm9yZWdyb3VuZCI6eyIkaWQiOiIxOTUxIiwiQ29sb3IiOnsiJGlkIjoiMTk1MiIsIkEiOjI1NSwiUiI6NzgsIkciOjEwMywiQiI6MjAwfX0sIk1heFdpZHRoIjoyMDAuMCwiTWF4SGVpZ2h0IjoiSW5maW5pdHkiLCJTbWFydEZvcmVncm91bmRJc0FjdGl2ZSI6ZmFsc2UsIkhvcml6b250YWxBbGlnbm1lbnQiOjAsIlZlcnRpY2FsQWxpZ25tZW50IjowLCJTbWFydEZvcmVncm91bmQiOm51bGwsIkJhY2tncm91bmRGaWxsVHlwZSI6MCwiTWFyZ2luIjp7IiRpZCI6IjE5NTMiLCJUb3AiOjAuMCwiTGVmdCI6MC4wLCJSaWdodCI6MC4wLCJCb3R0b20iOjAuMH0sIlBhZGRpbmciOnsiJGlkIjoiMTk1NCIsIlRvcCI6MC4wLCJMZWZ0IjowLjAsIlJpZ2h0IjowLjAsIkJvdHRvbSI6MC4wfSwiQmFja2dyb3VuZCI6eyIkaWQiOiIxOTU1IiwiQ29sb3IiOnsiJHJlZiI6IjE5MTEifX0sIklzVmlzaWJsZSI6dHJ1ZSwiV2lkdGgiOjAuMCwiSGVpZ2h0IjowLjAsIkJvcmRlclN0eWxlIjpudWxsLCJQYXJlbnRTdHlsZSI6bnVsbH0sIkRhdGVGb3JtYXQiOnsiJGlkIjoiMTk1Ni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NTciLCJGb3JtYXQiOjAsIklzVmlzaWJsZSI6ZmFsc2UsIkxhc3RLbm93blZpc2liaWxpdHlTdGF0ZSI6ZmFsc2V9LCJJc1Zpc2libGUiOnRydWUsIlBhcmVudFN0eWxlIjpudWxsLCJfZXhwbGljaXRseVNldCI6eyIkaWQiOiIxOTU4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5NTkiLCJTaGFwZSI6MCwiQ29ubmVjdG9yTWFyZ2luIjp7IiRpZCI6IjE5NjAiLCJUb3AiOjAuMCwiTGVmdCI6Mi4wLCJSaWdodCI6Mi4wLCJCb3R0b20iOjAuMH0sIkNvbm5lY3RvclN0eWxlIjp7IiRpZCI6IjE5NjEiLCJMaW5lQ29sb3IiOnsiJGlkIjoiMTk2MiIsIiR0eXBlIjoiTkxSRS5Db21tb24uRG9tLlNvbGlkQ29sb3JCcnVzaCwgTkxSRS5Db21tb24iLCJDb2xvciI6eyIkaWQiOiIxOTYzIiwiQSI6MTI3LCJSIjo2OCwiRyI6MTE0LCJCIjoxOTZ9fSwiTGluZVdlaWdodCI6MS4wLCJMaW5lVHlwZSI6MCwiUGFyZW50U3R5bGUiOm51bGx9LCJJc0JlbG93VGltZWJhbmQiOmZhbHNlLCJQb3NpdGlvbk9uVGFzayI6MSwiSGlkZURhdGUiOmZhbHNlLCJTaGFwZVNpemUiOjEsIlNwYWNpbmciOjEuMCwiUGFkZGluZyI6eyIkaWQiOiIxOTY0IiwiVG9wIjo3LjAsIkxlZnQiOjMuMCwiUmlnaHQiOjAuMCwiQm90dG9tIjoyLjB9LCJTaGFwZVN0eWxlIjp7IiRpZCI6IjE5NjUiLCJNYXJnaW4iOnsiJGlkIjoiMTk2NiIsIlRvcCI6MC4wLCJMZWZ0IjowLjAsIlJpZ2h0IjowLjAsIkJvdHRvbSI6MC4wfSwiUGFkZGluZyI6eyIkaWQiOiIxOTY3IiwiVG9wIjowLjAsIkxlZnQiOjAuMCwiUmlnaHQiOjAuMCwiQm90dG9tIjowLjB9LCJCYWNrZ3JvdW5kIjp7IiRpZCI6IjE5NjgiLCJDb2xvciI6eyIkaWQiOiIxOTY5IiwiQSI6MjU1LCJSIjoxNjEsIkciOjE0OSwiQiI6MTE2fX0sIklzVmlzaWJsZSI6dHJ1ZSwiV2lkdGgiOjE4LjAsIkhlaWdodCI6MjAuMCwiQm9yZGVyU3R5bGUiOnsiJGlkIjoiMTk3MCIsIkxpbmVDb2xvciI6eyIkaWQiOiIxOTcxIiwiJHR5cGUiOiJOTFJFLkNvbW1vbi5Eb20uU29saWRDb2xvckJydXNoLCBOTFJFLkNvbW1vbiIsIkNvbG9yIjp7IiRpZCI6IjE5NzIiLCJBIjoyNTUsIlIiOjIzNCwiRyI6MjIsIkIiOjMwfX0sIkxpbmVXZWlnaHQiOjAuMCwiTGluZVR5cGUiOjAsIlBhcmVudFN0eWxlIjpudWxsfSwiUGFyZW50U3R5bGUiOm51bGx9LCJUaXRsZVN0eWxlIjp7IiRpZCI6IjE5NzMiLCJGb250U2V0dGluZ3MiOnsiJGlkIjoiMTk3NCIsIkZvbnRTaXplIjoxMCwiRm9udE5hbWUiOiJTZWdvZSBVSSIsIklzQm9sZCI6dHJ1ZSwiSXNJdGFsaWMiOmZhbHNlLCJJc1VuZGVybGluZWQiOmZhbHNlLCJQYXJlbnRTdHlsZSI6bnVsbH0sIkF1dG9TaXplIjowLCJGb3JlZ3JvdW5kIjp7IiRpZCI6IjE5NzUiLCJDb2xvciI6eyIkaWQiOiIxOTc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5NzciLCJUb3AiOjAuMCwiTGVmdCI6MC4wLCJSaWdodCI6MC4wLCJCb3R0b20iOjAuMH0sIlBhZGRpbmciOnsiJGlkIjoiMTk3OCIsIlRvcCI6MC4wLCJMZWZ0IjowLjAsIlJpZ2h0IjowLjAsIkJvdHRvbSI6MC4wfSwiQmFja2dyb3VuZCI6eyIkaWQiOiIxOTc5IiwiQ29sb3IiOnsiJGlkIjoiMTk4MCIsIkEiOjg5LCJSIjowLCJHIjowLCJCIjowfX0sIklzVmlzaWJsZSI6dHJ1ZSwiV2lkdGgiOjAuMCwiSGVpZ2h0IjowLjAsIkJvcmRlclN0eWxlIjpudWxsLCJQYXJlbnRTdHlsZSI6bnVsbH0sIkRhdGVTdHlsZSI6eyIkaWQiOiIxOTgxIiwiRm9udFNldHRpbmdzIjp7IiRpZCI6IjE5ODIiLCJGb250U2l6ZSI6OCwiRm9udE5hbWUiOiJTZWdvZSBVSSIsIklzQm9sZCI6ZmFsc2UsIklzSXRhbGljIjpmYWxzZSwiSXNVbmRlcmxpbmVkIjpmYWxzZSwiUGFyZW50U3R5bGUiOm51bGx9LCJBdXRvU2l6ZSI6MCwiRm9yZWdyb3VuZCI6eyIkaWQiOiIxOTgzIiwiQ29sb3IiOnsiJGlkIjoiMTk4NC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Tk4NSIsIlRvcCI6MC4wLCJMZWZ0IjowLjAsIlJpZ2h0IjowLjAsIkJvdHRvbSI6MC4wfSwiUGFkZGluZyI6eyIkaWQiOiIxOTg2IiwiVG9wIjowLjAsIkxlZnQiOjAuMCwiUmlnaHQiOjAuMCwiQm90dG9tIjowLjB9LCJCYWNrZ3JvdW5kIjp7IiRpZCI6IjE5ODciLCJDb2xvciI6eyIkcmVmIjoiMTk4MCJ9fSwiSXNWaXNpYmxlIjp0cnVlLCJXaWR0aCI6MC4wLCJIZWlnaHQiOjAuMCwiQm9yZGVyU3R5bGUiOm51bGwsIlBhcmVudFN0eWxlIjpudWxsfSwiRGF0ZUZvcm1hdCI6eyIkaWQiOiIxOTg4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E5ODkiLCJEYXRlUGFydElzVmlzaWJsZSI6dHJ1ZSwiVGltZVBhcnRJc1Zpc2libGUiOmZhbHNlfX0sIldlZWtOdW1iZXJpbmciOnsiJGlkIjoiMTk5MCIsIkZvcm1hdCI6MCwiSXNWaXNpYmxlIjpmYWxzZSwiTGFzdEtub3duVmlzaWJpbGl0eVN0YXRlIjpmYWxzZX0sIklzVmlzaWJsZSI6dHJ1ZSwiUGFyZW50U3R5bGUiOm51bGx9LCJEZWZhdWx0U3dpbWxhbmVNaWxlc3RvbmVTdHlsZSI6eyIkaWQiOiIxOTkxIiwiVGl0bGVQb3NpdGlvbiI6IlJpZ2h0IiwiRGF0ZVBvc2l0aW9uIjoiUmlnaHQiLCJTaGFwZVR5cGUiOjgsIlNoYXBlU2l6ZSI6MCwiU3BhY2luZyI6NSwiU2hhcGVTdHlsZSI6eyIkaWQiOiIxOTkyIiwiTWFyZ2luIjp7IiRpZCI6IjE5OTMiLCJUb3AiOjAuMCwiTGVmdCI6MC4wLCJSaWdodCI6MC4wLCJCb3R0b20iOjAuMH0sIlBhZGRpbmciOnsiJGlkIjoiMTk5NCIsIlRvcCI6MC4wLCJMZWZ0IjowLjAsIlJpZ2h0IjowLjAsIkJvdHRvbSI6MC4wfSwiQmFja2dyb3VuZCI6eyIkaWQiOiIxOTk1IiwiQ29sb3IiOnsiJGlkIjoiMTk5NiIsIkEiOjI1NSwiUiI6MTYxLCJHIjoxNDksIkIiOjExNn19LCJJc1Zpc2libGUiOnRydWUsIldpZHRoIjoxMi4wLCJIZWlnaHQiOjE0LjAsIkJvcmRlclN0eWxlIjp7IiRpZCI6IjE5OTciLCJMaW5lQ29sb3IiOnsiJGlkIjoiMTk5OCIsIiR0eXBlIjoiTkxSRS5Db21tb24uRG9tLlNvbGlkQ29sb3JCcnVzaCwgTkxSRS5Db21tb24iLCJDb2xvciI6eyIkaWQiOiIxOTk5IiwiQSI6MjU1LCJSIjoyMzQsIkciOjIyLCJCIjozMH19LCJMaW5lV2VpZ2h0IjowLjAsIkxpbmVUeXBlIjowLCJQYXJlbnRTdHlsZSI6bnVsbH0sIlBhcmVudFN0eWxlIjpudWxsfSwiVGl0bGVTdHlsZSI6eyIkaWQiOiIyMDAwIiwiRm9udFNldHRpbmdzIjp7IiRpZCI6IjIwMDEiLCJGb250U2l6ZSI6OSwiRm9udE5hbWUiOiJTZWdvZSBVSSIsIklzQm9sZCI6dHJ1ZSwiSXNJdGFsaWMiOmZhbHNlLCJJc1VuZGVybGluZWQiOmZhbHNlLCJQYXJlbnRTdHlsZSI6bnVsbH0sIkF1dG9TaXplIjowLCJGb3JlZ3JvdW5kIjp7IiRpZCI6IjIwMDIiLCJDb2xvciI6eyIkaWQiOiIyMDAzIiwiQSI6MjU1LCJSIjoxMjQsIkciOjExMywiQiI6ODR9fSwiTWF4V2lkdGgiOjIwMC4wLCJNYXhIZWlnaHQiOiJJbmZpbml0eSIsIlNtYXJ0Rm9yZWdyb3VuZElzQWN0aXZlIjpmYWxzZSwiSG9yaXpvbnRhbEFsaWdubWVudCI6MCwiVmVydGljYWxBbGlnbm1lbnQiOjAsIlNtYXJ0Rm9yZWdyb3VuZCI6bnVsbCwiQmFja2dyb3VuZEZpbGxUeXBlIjowLCJNYXJnaW4iOnsiJGlkIjoiMjAwNCIsIlRvcCI6MC4wLCJMZWZ0IjowLjAsIlJpZ2h0IjowLjAsIkJvdHRvbSI6MC4wfSwiUGFkZGluZyI6eyIkaWQiOiIyMDA1IiwiVG9wIjowLjAsIkxlZnQiOjAuMCwiUmlnaHQiOjAuMCwiQm90dG9tIjowLjB9LCJCYWNrZ3JvdW5kIjp7IiRpZCI6IjIwMDYiLCJDb2xvciI6eyIkaWQiOiIyMDA3IiwiQSI6MCwiUiI6MjU1LCJHIjoyNTUsIkIiOjI1NX19LCJJc1Zpc2libGUiOnRydWUsIldpZHRoIjowLjAsIkhlaWdodCI6MC4wLCJCb3JkZXJTdHlsZSI6bnVsbCwiUGFyZW50U3R5bGUiOm51bGx9LCJEYXRlU3R5bGUiOnsiJGlkIjoiMjAwOCIsIkZvbnRTZXR0aW5ncyI6eyIkaWQiOiIyMDA5IiwiRm9udFNpemUiOjgsIkZvbnROYW1lIjoiU2Vnb2UgVUkiLCJJc0JvbGQiOmZhbHNlLCJJc0l0YWxpYyI6ZmFsc2UsIklzVW5kZXJsaW5lZCI6ZmFsc2UsIlBhcmVudFN0eWxlIjpudWxsfSwiQXV0b1NpemUiOjAsIkZvcmVncm91bmQiOnsiJGlkIjoiMjAxMCIsIkNvbG9yIjp7IiRpZCI6IjIwMTE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IwMTIiLCJUb3AiOjAuMCwiTGVmdCI6MC4wLCJSaWdodCI6MC4wLCJCb3R0b20iOjAuMH0sIlBhZGRpbmciOnsiJGlkIjoiMjAxMyIsIlRvcCI6MC4wLCJMZWZ0IjowLjAsIlJpZ2h0IjowLjAsIkJvdHRvbSI6MC4wfSwiQmFja2dyb3VuZCI6eyIkaWQiOiIyMDE0IiwiQ29sb3IiOnsiJGlkIjoiMjAxNSIsIkEiOjAsIlIiOjI1NSwiRyI6MjU1LCJCIjoyNTV9fSwiSXNWaXNpYmxlIjp0cnVlLCJXaWR0aCI6MC4wLCJIZWlnaHQiOjAuMCwiQm9yZGVyU3R5bGUiOm51bGwsIlBhcmVudFN0eWxlIjpudWxsfSwiRGF0ZUZvcm1hdCI6eyIkaWQiOiIyMDE2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IwMTciLCJEYXRlUGFydElzVmlzaWJsZSI6dHJ1ZSwiVGltZVBhcnRJc1Zpc2libGUiOmZhbHNlfX0sIldlZWtOdW1iZXJpbmciOnsiJGlkIjoiMjAxOCIsIkZvcm1hdCI6MCwiSXNWaXNpYmxlIjpmYWxzZSwiTGFzdEtub3duVmlzaWJpbGl0eVN0YXRlIjpmYWxzZX0sIklzVmlzaWJsZSI6dHJ1ZSwiUGFyZW50U3R5bGUiOm51bGx9LCJEZWZhdWx0U3dpbWxhbmVBY3Rpdml0eVN0eWxlIjp7IiRpZCI6IjIwMTkiLCJIZWFkZXJTdHlsZSI6eyIkaWQiOiIyMDIwIiwiVGV4dFN0eWxlIjp7IiRpZCI6IjIwMjEiLCJGb250U2V0dGluZ3MiOnsiJGlkIjoiMjAyMiIsIkZvbnRTaXplIjoxMSwiRm9udE5hbWUiOiJDYWxpYnJpIiwiSXNCb2xkIjpmYWxzZSwiSXNJdGFsaWMiOmZhbHNlLCJJc1VuZGVybGluZWQiOmZhbHNlLCJQYXJlbnRTdHlsZSI6bnVsbH0sIkF1dG9TaXplIjoyLCJGb3JlZ3JvdW5kIjp7IiRpZCI6IjIwMjMiLCJDb2xvciI6eyIkaWQiOiIyMDI0IiwiQSI6MjU1LCJSIjowLCJHIjowLCJCIjowfX0sIk1heFdpZHRoIjowLjAsIk1heEhlaWdodCI6MC4wLCJTbWFydEZvcmVncm91bmRJc0FjdGl2ZSI6ZmFsc2UsIkhvcml6b250YWxBbGlnbm1lbnQiOjAsIlZlcnRpY2FsQWxpZ25tZW50IjowLCJTbWFydEZvcmVncm91bmQiOm51bGwsIkJhY2tncm91bmRGaWxsVHlwZSI6MCwiTWFyZ2luIjp7IiRpZCI6IjIwMjUiLCJUb3AiOjAuMCwiTGVmdCI6MC4wLCJSaWdodCI6MC4wLCJCb3R0b20iOjAuMH0sIlBhZGRpbmciOnsiJGlkIjoiMjAyNiIsIlRvcCI6MC4wLCJMZWZ0IjowLjAsIlJpZ2h0IjowLjAsIkJvdHRvbSI6MC4wfSwiQmFja2dyb3VuZCI6bnVsbCwiSXNWaXNpYmxlIjp0cnVlLCJXaWR0aCI6MC4wLCJIZWlnaHQiOjAuMCwiQm9yZGVyU3R5bGUiOm51bGwsIlBhcmVudFN0eWxlIjpudWxsfSwiUmVjdGFuZ2xlU3R5bGUiOnsiJGlkIjoiMjAyNyIsIk1hcmdpbiI6eyIkaWQiOiIyMDI4IiwiVG9wIjowLjAsIkxlZnQiOjAuMCwiUmlnaHQiOjAuMCwiQm90dG9tIjowLjB9LCJQYWRkaW5nIjp7IiRpZCI6IjIwMjkiLCJUb3AiOjAuMCwiTGVmdCI6MC4wLCJSaWdodCI6MC4wLCJCb3R0b20iOjAuMH0sIkJhY2tncm91bmQiOnsiJGlkIjoiMjAzMCIsIkNvbG9yIjp7IiRpZCI6IjIwMzEiLCJBIjo2MywiUiI6MTYxLCJHIjoxNDksIkIiOjExNn19LCJJc1Zpc2libGUiOnRydWUsIldpZHRoIjowLjAsIkhlaWdodCI6MC4wLCJCb3JkZXJTdHlsZSI6eyIkaWQiOiIyMDMyIiwiTGluZUNvbG9yIjp7IiRpZCI6IjIwMzMiLCIkdHlwZSI6Ik5MUkUuQ29tbW9uLkRvbS5Tb2xpZENvbG9yQnJ1c2gsIE5MUkUuQ29tbW9uIiwiQ29sb3IiOnsiJGlkIjoiMjAzNCIsIkEiOjI1NSwiUiI6MjU1LCJHIjowLCJCIjowfX0sIkxpbmVXZWlnaHQiOjAuMCwiTGluZVR5cGUiOjAsIlBhcmVudFN0eWxlIjpudWxsfSwiUGFyZW50U3R5bGUiOm51bGx9LCJNYXJnaW4iOnsiJGlkIjoiMjAzNSIsIlRvcCI6MC4wLCJMZWZ0IjowLjAsIlJpZ2h0IjowLjAsIkJvdHRvbSI6MC4wfSwiUGFkZGluZyI6eyIkaWQiOiIyMDM2IiwiVG9wIjowLjAsIkxlZnQiOjAuMCwiUmlnaHQiOjAuMCwiQm90dG9tIjowLjB9LCJCYWNrZ3JvdW5kIjpudWxsLCJJc1Zpc2libGUiOnRydWUsIldpZHRoIjowLjAsIkhlaWdodCI6MC4wLCJCb3JkZXJTdHlsZSI6bnVsbCwiUGFyZW50U3R5bGUiOm51bGx9LCJCYWNrZ3JvdW5kU3R5bGUiOnsiJGlkIjoiMjAzNyIsIk1hcmdpbiI6eyIkaWQiOiIyMDM4IiwiVG9wIjowLjAsIkxlZnQiOjAuMCwiUmlnaHQiOjAuMCwiQm90dG9tIjowLjB9LCJQYWRkaW5nIjp7IiRpZCI6IjIwMzkiLCJUb3AiOjAuMCwiTGVmdCI6MC4wLCJSaWdodCI6MC4wLCJCb3R0b20iOjAuMH0sIkJhY2tncm91bmQiOnsiJGlkIjoiMjA0MCIsIkNvbG9yIjp7IiRpZCI6IjIwNDEiLCJBIjo1MSwiUiI6MTYxLCJHIjoxNDksIkIiOjExNn19LCJJc1Zpc2libGUiOnRydWUsIldpZHRoIjowLjAsIkhlaWdodCI6MC4wLCJCb3JkZXJTdHlsZSI6eyIkaWQiOiIyMDQyIiwiTGluZUNvbG9yIjp7IiRpZCI6IjIwNDMiLCIkdHlwZSI6Ik5MUkUuQ29tbW9uLkRvbS5Tb2xpZENvbG9yQnJ1c2gsIE5MUkUuQ29tbW9uIiwiQ29sb3IiOnsiJGlkIjoiMjA0NCIsIkEiOjI1NSwiUiI6MjM0LCJHIjoyMiwiQiI6MzB9fSwiTGluZVdlaWdodCI6MC4wLCJMaW5lVHlwZSI6MCwiUGFyZW50U3R5bGUiOm51bGx9LCJQYXJlbnRTdHlsZSI6bnVsbH0sIk1hcmdpbiI6eyIkaWQiOiIyMDQ1IiwiVG9wIjowLjAsIkxlZnQiOjAuMCwiUmlnaHQiOjAuMCwiQm90dG9tIjowLjB9LCJQYWRkaW5nIjp7IiRpZCI6IjIwNDYiLCJUb3AiOjAuMCwiTGVmdCI6MC4wLCJSaWdodCI6MC4wLCJCb3R0b20iOjAuMH0sIklzVmlzaWJsZSI6dHJ1ZSwiV2lkdGgiOjAuMCwiSGVpZ2h0IjowLjAsIkJvcmRlclN0eWxlIjpudWxsLCJQYXJlbnRTdHlsZSI6bnVsbH0sIk1hcmdpbiI6eyIkaWQiOiIyMDQ3IiwiVG9wIjowLjAsIkxlZnQiOjAuMCwiUmlnaHQiOjAuMCwiQm90dG9tIjowLjB9LCJQYWRkaW5nIjp7IiRpZCI6IjIwNDgiLCJUb3AiOjAuMCwiTGVmdCI6MC4wLCJSaWdodCI6MC4wLCJCb3R0b20iOjAuMH0sIklzVmlzaWJsZSI6dHJ1ZSwiV2lkdGgiOjAuMCwiSGVpZ2h0IjowLjAsIkJvcmRlclN0eWxlIjp7IiRpZCI6IjIwNDkiLCJMaW5lQ29sb3IiOm51bGwsIkxpbmVXZWlnaHQiOjAuMCwiTGluZVR5cGUiOjAsIlBhcmVudFN0eWxlIjpudWxsfSwiUGFyZW50U3R5bGUiOm51bGx9LCJfYWRkaXRpb25hbFN3aW1sYW5lVjJTdHlsZXMiOlt7IiRpZCI6IjIwNTAiLCJTdHlsZUlkIjoiMDAwMDAwMDAtMDAwMC0wMDAwLTAwMDAtMDAwMDAwMDAwMDAwIiwiSGVhZGVyU3R5bGUiOnsiJGlkIjoiMjA1MSIsIlRleHRJc1ZlcnRpY2FsIjp0cnVlLCJUZXh0U3R5bGUiOnsiJGlkIjoiMjA1MiIsIkZvbnRTZXR0aW5ncyI6eyIkaWQiOiIyMDUzIiwiRm9udFNpemUiOjEwLCJGb250TmFtZSI6Ik9wZW4gU2FucyBTZW1pQm9sZCIsIklzQm9sZCI6ZmFsc2UsIklzSXRhbGljIjpmYWxzZSwiSXNVbmRlcmxpbmVkIjpmYWxzZSwiUGFyZW50U3R5bGUiOm51bGx9LCJBdXRvU2l6ZSI6MiwiRm9yZWdyb3VuZCI6eyIkaWQiOiIyMDU0IiwiQ29sb3IiOnsiJGlkIjoiMjA1NSIsIkEiOjI1NSwiUiI6MjU1LCJHIjoyNTUsIkIiOjI1NX19LCJNYXhXaWR0aCI6NTYuMjIsIk1heEhlaWdodCI6MC4wLCJTbWFydEZvcmVncm91bmRJc0FjdGl2ZSI6ZmFsc2UsIkhvcml6b250YWxBbGlnbm1lbnQiOjAsIlZlcnRpY2FsQWxpZ25tZW50IjowLCJTbWFydEZvcmVncm91bmQiOm51bGwsIkJhY2tncm91bmRGaWxsVHlwZSI6MCwiTWFyZ2luIjp7IiRpZCI6IjIwNTYiLCJUb3AiOjAuMCwiTGVmdCI6MC4wLCJSaWdodCI6MC4wLCJCb3R0b20iOjAuMH0sIlBhZGRpbmciOnsiJGlkIjoiMjA1NyIsIlRvcCI6MC4wLCJMZWZ0IjowLjAsIlJpZ2h0IjowLjAsIkJvdHRvbSI6MC4wfSwiQmFja2dyb3VuZCI6bnVsbCwiSXNWaXNpYmxlIjp0cnVlLCJXaWR0aCI6MC4wLCJIZWlnaHQiOjAuMCwiQm9yZGVyU3R5bGUiOm51bGwsIlBhcmVudFN0eWxlIjpudWxsfSwiUmVjdGFuZ2xlU3R5bGUiOnsiJGlkIjoiMjA1OCIsIk1hcmdpbiI6eyIkaWQiOiIyMDU5IiwiVG9wIjowLjAsIkxlZnQiOjAuMCwiUmlnaHQiOjAuMCwiQm90dG9tIjowLjB9LCJQYWRkaW5nIjp7IiRpZCI6IjIwNjAiLCJUb3AiOjAuMCwiTGVmdCI6MC4wLCJSaWdodCI6MC4wLCJCb3R0b20iOjAuMH0sIkJhY2tncm91bmQiOnsiJGlkIjoiMjA2MSIsIkNvbG9yIjp7IiRpZCI6IjIwNjIiLCJBIjoyNTUsIlIiOjE2NSwiRyI6MTAwLCJCIjo3OH19LCJJc1Zpc2libGUiOnRydWUsIldpZHRoIjowLjAsIkhlaWdodCI6MC4wLCJCb3JkZXJTdHlsZSI6eyIkaWQiOiIyMDYzIiwiTGluZUNvbG9yIjp7IiRpZCI6IjIwNjQiLCIkdHlwZSI6Ik5MUkUuQ29tbW9uLkRvbS5Tb2xpZENvbG9yQnJ1c2gsIE5MUkUuQ29tbW9uIiwiQ29sb3IiOnsiJGlkIjoiMjA2NSIsIkEiOjI1NSwiUiI6NTUsIkciOjMzLCJCIjoyNn19LCJMaW5lV2VpZ2h0IjowLjAsIkxpbmVUeXBlIjowLCJQYXJlbnRTdHlsZSI6bnVsbH0sIlBhcmVudFN0eWxlIjpudWxsfSwiTWFyZ2luIjp7IiRpZCI6IjIwNjYiLCJUb3AiOjAuMCwiTGVmdCI6MC4wLCJSaWdodCI6MC4wLCJCb3R0b20iOjAuMH0sIlBhZGRpbmciOnsiJGlkIjoiMjA2NyIsIlRvcCI6MC4wLCJMZWZ0IjowLjAsIlJpZ2h0IjowLjAsIkJvdHRvbSI6MC4wfSwiQmFja2dyb3VuZCI6bnVsbCwiSXNWaXNpYmxlIjp0cnVlLCJXaWR0aCI6MC4wLCJIZWlnaHQiOjAuMCwiQm9yZGVyU3R5bGUiOm51bGwsIlBhcmVudFN0eWxlIjpudWxsfSwiQmFja2dyb3VuZFN0eWxlIjp7IiRpZCI6IjIwNjgiLCJNYXJnaW4iOnsiJGlkIjoiMjA2OSIsIlRvcCI6MC4wLCJMZWZ0IjowLjAsIlJpZ2h0IjowLjAsIkJvdHRvbSI6MC4wfSwiUGFkZGluZyI6eyIkaWQiOiIyMDcwIiwiVG9wIjowLjAsIkxlZnQiOjAuMCwiUmlnaHQiOjAuMCwiQm90dG9tIjowLjB9LCJCYWNrZ3JvdW5kIjp7IiRpZCI6IjIwNzEiLCJDb2xvciI6eyIkaWQiOiIyMDcyIiwiQSI6NTEsIlIiOjE2NSwiRyI6MTAwLCJCIjo3OH19LCJJc1Zpc2libGUiOnRydWUsIldpZHRoIjowLjAsIkhlaWdodCI6MC4wLCJCb3JkZXJTdHlsZSI6eyIkaWQiOiIyMDczIiwiTGluZUNvbG9yIjp7IiRpZCI6IjIwNzQiLCIkdHlwZSI6Ik5MUkUuQ29tbW9uLkRvbS5Tb2xpZENvbG9yQnJ1c2gsIE5MUkUuQ29tbW9uIiwiQ29sb3IiOnsiJGlkIjoiMjA3NSIsIkEiOjI1NSwiUiI6MjM0LCJHIjoyMiwiQiI6MzB9fSwiTGluZVdlaWdodCI6MC4wLCJMaW5lVHlwZSI6MCwiUGFyZW50U3R5bGUiOm51bGx9LCJQYXJlbnRTdHlsZSI6bnVsbH0sIklzQWJvdmVUaW1lYmFuZCI6ZmFsc2UsIlNwYWNpbmciOjUsIkRlZmF1bHRTd2ltbGFuZVRhc2tTdHlsZSI6eyIkaWQiOiIyMDc2IiwiJHR5cGUiOiJOTFJFLkNvbW1vbi5Eb20uU3R5bGVzLkV4cGxpY2l0U2V0YWJsZVRhc2tTdHlsZSwgTkxSRS5Db21tb24iLCJTaGFwZSI6MCwiU2hhcGVUaGlja25lc3MiOjAsIkR1cmF0aW9uRm9ybWF0Ijo0LCJJbmNsdWRlTm9uV29ya2luZ0RheXNJbkR1cmF0aW9uIjpmYWxzZSwiUGVyY2VudGFnZUNvbXBsZXRlU3R5bGUiOnsiJGlkIjoiMjA3NyIsIkZvbnRTZXR0aW5ncyI6eyIkaWQiOiIyMDc4IiwiRm9udFNpemUiOjEwLCJGb250TmFtZSI6IkNhbGlicmkiLCJJc0JvbGQiOmZhbHNlLCJJc0l0YWxpYyI6ZmFsc2UsIklzVW5kZXJsaW5lZCI6ZmFsc2UsIlBhcmVudFN0eWxlIjpudWxsfSwiQXV0b1NpemUiOjAsIkZvcmVncm91bmQiOnsiJGlkIjoiMjA3OSIsIkNvbG9yIjp7IiRpZCI6IjIwODA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wODEiLCJUb3AiOjAuMCwiTGVmdCI6MC4wLCJSaWdodCI6MC4wLCJCb3R0b20iOjAuMH0sIlBhZGRpbmciOnsiJGlkIjoiMjA4MiIsIlRvcCI6MC4wLCJMZWZ0IjowLjAsIlJpZ2h0IjowLjAsIkJvdHRvbSI6MC4wfSwiQmFja2dyb3VuZCI6eyIkaWQiOiIyMDgzIiwiQ29sb3IiOnsiJGlkIjoiMjA4NCIsIkEiOjg5LCJSIjowLCJHIjowLCJCIjowfX0sIklzVmlzaWJsZSI6dHJ1ZSwiV2lkdGgiOjAuMCwiSGVpZ2h0IjowLjAsIkJvcmRlclN0eWxlIjpudWxsLCJQYXJlbnRTdHlsZSI6bnVsbH0sIkR1cmF0aW9uU3R5bGUiOnsiJGlkIjoiMjA4NSIsIkZvbnRTZXR0aW5ncyI6eyIkaWQiOiIyMDg2IiwiRm9udFNpemUiOjEwLCJGb250TmFtZSI6IkNhbGlicmkiLCJJc0JvbGQiOmZhbHNlLCJJc0l0YWxpYyI6ZmFsc2UsIklzVW5kZXJsaW5lZCI6ZmFsc2UsIlBhcmVudFN0eWxlIjpudWxsfSwiQXV0b1NpemUiOjAsIkZvcmVncm91bmQiOnsiJGlkIjoiMjA4NyIsIkNvbG9yIjp7IiRpZCI6IjIwOD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Dg5IiwiVG9wIjowLjAsIkxlZnQiOjAuMCwiUmlnaHQiOjAuMCwiQm90dG9tIjowLjB9LCJQYWRkaW5nIjp7IiRpZCI6IjIwOTAiLCJUb3AiOjAuMCwiTGVmdCI6MC4wLCJSaWdodCI6MC4wLCJCb3R0b20iOjAuMH0sIkJhY2tncm91bmQiOnsiJGlkIjoiMjA5MSIsIkNvbG9yIjp7IiRyZWYiOiIyMDg0In19LCJJc1Zpc2libGUiOnRydWUsIldpZHRoIjowLjAsIkhlaWdodCI6MC4wLCJCb3JkZXJTdHlsZSI6bnVsbCwiUGFyZW50U3R5bGUiOm51bGx9LCJIb3Jpem9udGFsQ29ubmVjdG9yU3R5bGUiOnsiJGlkIjoiMjA5MiIsIkxpbmVDb2xvciI6eyIkaWQiOiIyMDkzIiwiJHR5cGUiOiJOTFJFLkNvbW1vbi5Eb20uU29saWRDb2xvckJydXNoLCBOTFJFLkNvbW1vbiIsIkNvbG9yIjp7IiRpZCI6IjIwOTQiLCJBIjoyNTUsIlIiOjIwNCwiRyI6MjA0LCJCIjoyMDR9fSwiTGluZVdlaWdodCI6MS4wLCJMaW5lVHlwZSI6MCwiUGFyZW50U3R5bGUiOm51bGx9LCJWZXJ0aWNhbENvbm5lY3RvclN0eWxlIjp7IiRpZCI6IjIwOTUiLCJMaW5lQ29sb3IiOnsiJGlkIjoiMjA5NiIsIiR0eXBlIjoiTkxSRS5Db21tb24uRG9tLlNvbGlkQ29sb3JCcnVzaCwgTkxSRS5Db21tb24iLCJDb2xvciI6eyIkaWQiOiIyMDk3IiwiQSI6MjU1LCJSIjoyMDQsIkciOjIwNCwiQiI6MjA0fX0sIkxpbmVXZWlnaHQiOjAuMCwiTGluZVR5cGUiOjAsIlBhcmVudFN0eWxlIjpudWxsfSwiTWFyZ2luIjpudWxsLCJTdGFydERhdGVQb3NpdGlvbiI6NCwiRW5kRGF0ZVBvc2l0aW9uIjo0LCJEYXRlSXNWaXNpYmxlIjp0cnVlLCJUaXRsZVBvc2l0aW9uIjozLCJEdXJhdGlvblBvc2l0aW9uIjo2LCJQZXJjZW50YWdlQ29tcGxldGVkUG9zaXRpb24iOjYsIlNwYWNpbmciOjMsIklzQmVsb3dUaW1lYmFuZCI6dHJ1ZSwiUGVyY2VudGFnZUNvbXBsZXRlU2hhcGVPcGFjaXR5IjozNSwiQmFzZWxpbmVTdHlsZSI6eyIkaWQiOiIyMDk4IiwiU2hhcGVTdHlsZSI6eyIkaWQiOiIyMDk5IiwiTWFyZ2luIjp7IiRpZCI6IjIxMDAiLCJUb3AiOjAuMCwiTGVmdCI6MC4wLCJSaWdodCI6MC4wLCJCb3R0b20iOjAuMH0sIlBhZGRpbmciOnsiJGlkIjoiMjEwMSIsIlRvcCI6MC4wLCJMZWZ0IjowLjAsIlJpZ2h0IjowLjAsIkJvdHRvbSI6MC4wfSwiQmFja2dyb3VuZCI6eyIkaWQiOiIyMTAyIiwiQ29sb3IiOnsiJGlkIjoiMjEwMyIsIkEiOjE1MywiUiI6MCwiRyI6MCwiQiI6MH19LCJJc1Zpc2libGUiOnRydWUsIldpZHRoIjowLjAsIkhlaWdodCI6MC4wLCJCb3JkZXJTdHlsZSI6eyIkaWQiOiIyMTA0IiwiTGluZUNvbG9yIjpudWxsLCJMaW5lV2VpZ2h0IjowLjAsIkxpbmVUeXBlIjowLCJQYXJlbnRTdHlsZSI6bnVsbH0sIlBhcmVudFN0eWxlIjpudWxsfSwiTWFyZ2luIjp7IiRpZCI6IjIxMDUiLCJUb3AiOjAuMCwiTGVmdCI6MC4wLCJSaWdodCI6MC4wLCJCb3R0b20iOjAuMH0sIlBhZGRpbmciOnsiJGlkIjoiMjEwNiIsIlRvcCI6MC4wLCJMZWZ0IjowLjAsIlJpZ2h0IjowLjAsIkJvdHRvbSI6MC4wfSwiQmFja2dyb3VuZCI6bnVsbCwiSXNWaXNpYmxlIjp0cnVlLCJXaWR0aCI6MC4wLCJIZWlnaHQiOjAuMCwiQm9yZGVyU3R5bGUiOm51bGwsIlBhcmVudFN0eWxlIjpudWxsfSwiU2hhcGVTdHlsZSI6eyIkaWQiOiIyMTA3IiwiTWFyZ2luIjp7IiRpZCI6IjIxMDgiLCJUb3AiOjAuMCwiTGVmdCI6NC4wLCJSaWdodCI6NC4wLCJCb3R0b20iOjAuMH0sIlBhZGRpbmciOnsiJGlkIjoiMjEwOSIsIlRvcCI6MC4wLCJMZWZ0IjowLjAsIlJpZ2h0IjowLjAsIkJvdHRvbSI6MC4wfSwiQmFja2dyb3VuZCI6eyIkaWQiOiIyMTEwIiwiQ29sb3IiOnsiJGlkIjoiMjExMSIsIkEiOjI1NSwiUiI6MTY1LCJHIjoxMDAsIkIiOjc4fX0sIklzVmlzaWJsZSI6dHJ1ZSwiV2lkdGgiOjAuMCwiSGVpZ2h0IjoxMC4wLCJCb3JkZXJTdHlsZSI6eyIkaWQiOiIyMTEyIiwiTGluZUNvbG9yIjp7IiRpZCI6IjIxMTMiLCIkdHlwZSI6Ik5MUkUuQ29tbW9uLkRvbS5Tb2xpZENvbG9yQnJ1c2gsIE5MUkUuQ29tbW9uIiwiQ29sb3IiOnsiJGlkIjoiMjExNCIsIkEiOjI1NSwiUiI6MjM0LCJHIjoyMiwiQiI6MzB9fSwiTGluZVdlaWdodCI6MC4wLCJMaW5lVHlwZSI6MCwiUGFyZW50U3R5bGUiOm51bGx9LCJQYXJlbnRTdHlsZSI6bnVsbH0sIlRpdGxlU3R5bGUiOnsiJGlkIjoiMjExNSIsIkZvbnRTZXR0aW5ncyI6eyIkaWQiOiIyMTE2IiwiRm9udFNpemUiOjksIkZvbnROYW1lIjoiQ2FsaWJyaSIsIklzQm9sZCI6dHJ1ZSwiSXNJdGFsaWMiOmZhbHNlLCJJc1VuZGVybGluZWQiOmZhbHNlLCJQYXJlbnRTdHlsZSI6bnVsbH0sIkF1dG9TaXplIjowLCJGb3JlZ3JvdW5kIjp7IiRpZCI6IjIxMTciLCJDb2xvciI6eyIkaWQiOiIyMTE4IiwiQSI6MjU1LCJSIjowLCJHIjowLCJCIjowfX0sIk1heFdpZHRoIjo5NjAuMCwiTWF4SGVpZ2h0IjoiSW5maW5pdHkiLCJTbWFydEZvcmVncm91bmRJc0FjdGl2ZSI6ZmFsc2UsIkhvcml6b250YWxBbGlnbm1lbnQiOjIsIlZlcnRpY2FsQWxpZ25tZW50IjowLCJTbWFydEZvcmVncm91bmQiOm51bGwsIkJhY2tncm91bmRGaWxsVHlwZSI6MCwiTWFyZ2luIjp7IiRpZCI6IjIxMTkiLCJUb3AiOjAuMCwiTGVmdCI6MC4wLCJSaWdodCI6MC4wLCJCb3R0b20iOjAuMH0sIlBhZGRpbmciOnsiJGlkIjoiMjEyMCIsIlRvcCI6MC4wLCJMZWZ0IjowLjAsIlJpZ2h0IjowLjAsIkJvdHRvbSI6MC4wfSwiQmFja2dyb3VuZCI6eyIkaWQiOiIyMTIxIiwiQ29sb3IiOnsiJHJlZiI6IjIwODQifX0sIklzVmlzaWJsZSI6dHJ1ZSwiV2lkdGgiOjAuMCwiSGVpZ2h0IjowLjAsIkJvcmRlclN0eWxlIjpudWxsLCJQYXJlbnRTdHlsZSI6bnVsbH0sIkRhdGVTdHlsZSI6eyIkaWQiOiIyMTIyIiwiRm9udFNldHRpbmdzIjp7IiRpZCI6IjIxMjMiLCJGb250U2l6ZSI6OSwiRm9udE5hbWUiOiJDYWxpYnJpIiwiSXNCb2xkIjpmYWxzZSwiSXNJdGFsaWMiOmZhbHNlLCJJc1VuZGVybGluZWQiOmZhbHNlLCJQYXJlbnRTdHlsZSI6bnVsbH0sIkF1dG9TaXplIjowLCJGb3JlZ3JvdW5kIjp7IiRpZCI6IjIxMjQiLCJDb2xvciI6eyIkaWQiOiIyMTI1IiwiQSI6MjU1LCJSIjo3OCwiRyI6MTAzLCJCIjoyMDB9fSwiTWF4V2lkdGgiOjIwMC4wLCJNYXhIZWlnaHQiOiJJbmZpbml0eSIsIlNtYXJ0Rm9yZWdyb3VuZElzQWN0aXZlIjpmYWxzZSwiSG9yaXpvbnRhbEFsaWdubWVudCI6MCwiVmVydGljYWxBbGlnbm1lbnQiOjAsIlNtYXJ0Rm9yZWdyb3VuZCI6bnVsbCwiQmFja2dyb3VuZEZpbGxUeXBlIjowLCJNYXJnaW4iOnsiJGlkIjoiMjEyNiIsIlRvcCI6MC4wLCJMZWZ0IjowLjAsIlJpZ2h0IjowLjAsIkJvdHRvbSI6MC4wfSwiUGFkZGluZyI6eyIkaWQiOiIyMTI3IiwiVG9wIjowLjAsIkxlZnQiOjAuMCwiUmlnaHQiOjAuMCwiQm90dG9tIjowLjB9LCJCYWNrZ3JvdW5kIjp7IiRpZCI6IjIxMjgiLCJDb2xvciI6eyIkcmVmIjoiMjA4NCJ9fSwiSXNWaXNpYmxlIjp0cnVlLCJXaWR0aCI6MC4wLCJIZWlnaHQiOjAuMCwiQm9yZGVyU3R5bGUiOm51bGwsIlBhcmVudFN0eWxlIjpudWxsfSwiRGF0ZUZvcm1hdCI6eyIkaWQiOiIyMTI5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zMCIsIkZvcm1hdCI6MCwiSXNWaXNpYmxlIjpmYWxzZSwiTGFzdEtub3duVmlzaWJpbGl0eVN0YXRlIjpmYWxzZX0sIklzVmlzaWJsZSI6dHJ1ZSwiUGFyZW50U3R5bGUiOm51bGwsIl9leHBsaWNpdGx5U2V0Ijp7IiRpZCI6IjIxMzE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EzMiIsIlNoYXBlIjowLCJDb25uZWN0b3JNYXJnaW4iOnsiJGlkIjoiMjEzMyIsIlRvcCI6MC4wLCJMZWZ0IjoyLjAsIlJpZ2h0IjoyLjAsIkJvdHRvbSI6MC4wfSwiQ29ubmVjdG9yU3R5bGUiOnsiJGlkIjoiMjEzNCIsIkxpbmVDb2xvciI6eyIkaWQiOiIyMTM1IiwiJHR5cGUiOiJOTFJFLkNvbW1vbi5Eb20uU29saWRDb2xvckJydXNoLCBOTFJFLkNvbW1vbiIsIkNvbG9yIjp7IiRpZCI6IjIxMzYiLCJBIjoxMjcsIlIiOjY4LCJHIjoxMTQsIkIiOjE5Nn19LCJMaW5lV2VpZ2h0IjoxLjAsIkxpbmVUeXBlIjowLCJQYXJlbnRTdHlsZSI6bnVsbH0sIklzQmVsb3dUaW1lYmFuZCI6ZmFsc2UsIlBvc2l0aW9uT25UYXNrIjoxLCJIaWRlRGF0ZSI6ZmFsc2UsIlNoYXBlU2l6ZSI6MSwiU3BhY2luZyI6MS4wLCJQYWRkaW5nIjp7IiRpZCI6IjIxMzciLCJUb3AiOjcuMCwiTGVmdCI6My4wLCJSaWdodCI6MC4wLCJCb3R0b20iOjIuMH0sIlNoYXBlU3R5bGUiOnsiJGlkIjoiMjEzOCIsIk1hcmdpbiI6eyIkaWQiOiIyMTM5IiwiVG9wIjowLjAsIkxlZnQiOjAuMCwiUmlnaHQiOjAuMCwiQm90dG9tIjowLjB9LCJQYWRkaW5nIjp7IiRpZCI6IjIxNDAiLCJUb3AiOjAuMCwiTGVmdCI6MC4wLCJSaWdodCI6MC4wLCJCb3R0b20iOjAuMH0sIkJhY2tncm91bmQiOnsiJGlkIjoiMjE0MSIsIkNvbG9yIjp7IiRpZCI6IjIxNDIiLCJBIjoyNTUsIlIiOjE2NSwiRyI6MTAwLCJCIjo3OH19LCJJc1Zpc2libGUiOnRydWUsIldpZHRoIjoxOC4wLCJIZWlnaHQiOjIwLjAsIkJvcmRlclN0eWxlIjp7IiRpZCI6IjIxNDMiLCJMaW5lQ29sb3IiOnsiJGlkIjoiMjE0NCIsIiR0eXBlIjoiTkxSRS5Db21tb24uRG9tLlNvbGlkQ29sb3JCcnVzaCwgTkxSRS5Db21tb24iLCJDb2xvciI6eyIkaWQiOiIyMTQ1IiwiQSI6MjU1LCJSIjoyMzQsIkciOjIyLCJCIjozMH19LCJMaW5lV2VpZ2h0IjowLjAsIkxpbmVUeXBlIjowLCJQYXJlbnRTdHlsZSI6bnVsbH0sIlBhcmVudFN0eWxlIjpudWxsfSwiVGl0bGVTdHlsZSI6eyIkaWQiOiIyMTQ2IiwiRm9udFNldHRpbmdzIjp7IiRpZCI6IjIxNDciLCJGb250U2l6ZSI6MTAsIkZvbnROYW1lIjoiU2Vnb2UgVUkiLCJJc0JvbGQiOnRydWUsIklzSXRhbGljIjpmYWxzZSwiSXNVbmRlcmxpbmVkIjpmYWxzZSwiUGFyZW50U3R5bGUiOm51bGx9LCJBdXRvU2l6ZSI6MCwiRm9yZWdyb3VuZCI6eyIkaWQiOiIyMTQ4IiwiQ29sb3IiOnsiJGlkIjoiMjE0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TUwIiwiVG9wIjowLjAsIkxlZnQiOjAuMCwiUmlnaHQiOjAuMCwiQm90dG9tIjowLjB9LCJQYWRkaW5nIjp7IiRpZCI6IjIxNTEiLCJUb3AiOjAuMCwiTGVmdCI6MC4wLCJSaWdodCI6MC4wLCJCb3R0b20iOjAuMH0sIkJhY2tncm91bmQiOnsiJGlkIjoiMjE1MiIsIkNvbG9yIjp7IiRpZCI6IjIxNTMiLCJBIjo4OSwiUiI6MCwiRyI6MCwiQiI6MH19LCJJc1Zpc2libGUiOnRydWUsIldpZHRoIjowLjAsIkhlaWdodCI6MC4wLCJCb3JkZXJTdHlsZSI6bnVsbCwiUGFyZW50U3R5bGUiOm51bGx9LCJEYXRlU3R5bGUiOnsiJGlkIjoiMjE1NCIsIkZvbnRTZXR0aW5ncyI6eyIkaWQiOiIyMTU1IiwiRm9udFNpemUiOjgsIkZvbnROYW1lIjoiU2Vnb2UgVUkiLCJJc0JvbGQiOmZhbHNlLCJJc0l0YWxpYyI6ZmFsc2UsIklzVW5kZXJsaW5lZCI6ZmFsc2UsIlBhcmVudFN0eWxlIjpudWxsfSwiQXV0b1NpemUiOjAsIkZvcmVncm91bmQiOnsiJGlkIjoiMjE1NiIsIkNvbG9yIjp7IiRpZCI6IjIxNTc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IxNTgiLCJUb3AiOjAuMCwiTGVmdCI6MC4wLCJSaWdodCI6MC4wLCJCb3R0b20iOjAuMH0sIlBhZGRpbmciOnsiJGlkIjoiMjE1OSIsIlRvcCI6MC4wLCJMZWZ0IjowLjAsIlJpZ2h0IjowLjAsIkJvdHRvbSI6MC4wfSwiQmFja2dyb3VuZCI6eyIkaWQiOiIyMTYwIiwiQ29sb3IiOnsiJHJlZiI6IjIxNTMifX0sIklzVmlzaWJsZSI6dHJ1ZSwiV2lkdGgiOjAuMCwiSGVpZ2h0IjowLjAsIkJvcmRlclN0eWxlIjpudWxsLCJQYXJlbnRTdHlsZSI6bnVsbH0sIkRhdGVGb3JtYXQiOnsiJGlkIjoiMjE2MSIsIkZvcm1hdFN0cmluZyI6ImRkZCBNTU0gZCIsIlNlcGFyYXRvciI6Ii8iLCJVc2VJbnRlcm5hdGlvbmFsRGF0ZUZvcm1hdCI6ZmFsc2UsIkRhdGVJc1Zpc2libGUiOnRydWUsIlRpbWVJc1Zpc2libGUiOmZhbHNlLCJIb3VyRGlnaXRzIjoxLCJBbVBtRGVzaWduYXRvciI6MiwiVHJpbTAwTWludXRlcyI6ZmFsc2UsIkxhc3RLbm93blZpc2liaWxpdHlTdGF0ZSI6eyIkaWQiOiIyMTYyIiwiRGF0ZVBhcnRJc1Zpc2libGUiOnRydWUsIlRpbWVQYXJ0SXNWaXNpYmxlIjpmYWxzZX19LCJXZWVrTnVtYmVyaW5nIjp7IiRpZCI6IjIxNjMiLCJGb3JtYXQiOjAsIklzVmlzaWJsZSI6ZmFsc2UsIkxhc3RLbm93blZpc2liaWxpdHlTdGF0ZSI6ZmFsc2V9LCJJc1Zpc2libGUiOnRydWUsIlBhcmVudFN0eWxlIjpudWxsfSwiRGVmYXVsdFN3aW1sYW5lTWlsZXN0b25lU3R5bGUiOnsiJGlkIjoiMjE2NCIsIlRpdGxlUG9zaXRpb24iOiJSaWdodCIsIkRhdGVQb3NpdGlvbiI6IlJpZ2h0IiwiU2hhcGVUeXBlIjo0LCJTaGFwZVNpemUiOjAsIlNwYWNpbmciOjUsIlNoYXBlU3R5bGUiOnsiJGlkIjoiMjE2NSIsIk1hcmdpbiI6eyIkaWQiOiIyMTY2IiwiVG9wIjowLjAsIkxlZnQiOjAuMCwiUmlnaHQiOjAuMCwiQm90dG9tIjowLjB9LCJQYWRkaW5nIjp7IiRpZCI6IjIxNjciLCJUb3AiOjAuMCwiTGVmdCI6MC4wLCJSaWdodCI6MC4wLCJCb3R0b20iOjAuMH0sIkJhY2tncm91bmQiOnsiJGlkIjoiMjE2OCIsIkNvbG9yIjp7IiRpZCI6IjIxNjkiLCJBIjoyNTUsIlIiOjE2NSwiRyI6MTAwLCJCIjo3OH19LCJJc1Zpc2libGUiOnRydWUsIldpZHRoIjoxMi4wLCJIZWlnaHQiOjE0LjAsIkJvcmRlclN0eWxlIjp7IiRpZCI6IjIxNzAiLCJMaW5lQ29sb3IiOnsiJGlkIjoiMjE3MSIsIiR0eXBlIjoiTkxSRS5Db21tb24uRG9tLlNvbGlkQ29sb3JCcnVzaCwgTkxSRS5Db21tb24iLCJDb2xvciI6eyIkaWQiOiIyMTcyIiwiQSI6MjU1LCJSIjoyMzQsIkciOjIyLCJCIjozMH19LCJMaW5lV2VpZ2h0IjowLjAsIkxpbmVUeXBlIjowLCJQYXJlbnRTdHlsZSI6bnVsbH0sIlBhcmVudFN0eWxlIjpudWxsfSwiVGl0bGVTdHlsZSI6eyIkaWQiOiIyMTczIiwiRm9udFNldHRpbmdzIjp7IiRpZCI6IjIxNzQiLCJGb250U2l6ZSI6OSwiRm9udE5hbWUiOiJTZWdvZSBVSSIsIklzQm9sZCI6dHJ1ZSwiSXNJdGFsaWMiOmZhbHNlLCJJc1VuZGVybGluZWQiOmZhbHNlLCJQYXJlbnRTdHlsZSI6bnVsbH0sIkF1dG9TaXplIjowLCJGb3JlZ3JvdW5kIjp7IiRpZCI6IjIxNzUiLCJDb2xvciI6eyIkaWQiOiIyMTc2IiwiQSI6MjU1LCJSIjoxMjQsIkciOjc1LCJCIjo1OX19LCJNYXhXaWR0aCI6MjAwLjAsIk1heEhlaWdodCI6IkluZmluaXR5IiwiU21hcnRGb3JlZ3JvdW5kSXNBY3RpdmUiOmZhbHNlLCJIb3Jpem9udGFsQWxpZ25tZW50IjowLCJWZXJ0aWNhbEFsaWdubWVudCI6MCwiU21hcnRGb3JlZ3JvdW5kIjpudWxsLCJCYWNrZ3JvdW5kRmlsbFR5cGUiOjAsIk1hcmdpbiI6eyIkaWQiOiIyMTc3IiwiVG9wIjowLjAsIkxlZnQiOjAuMCwiUmlnaHQiOjAuMCwiQm90dG9tIjowLjB9LCJQYWRkaW5nIjp7IiRpZCI6IjIxNzgiLCJUb3AiOjAuMCwiTGVmdCI6MC4wLCJSaWdodCI6MC4wLCJCb3R0b20iOjAuMH0sIkJhY2tncm91bmQiOnsiJGlkIjoiMjE3OSIsIkNvbG9yIjp7IiRpZCI6IjIxODAiLCJBIjowLCJSIjoyNTUsIkciOjI1NSwiQiI6MjU1fX0sIklzVmlzaWJsZSI6dHJ1ZSwiV2lkdGgiOjAuMCwiSGVpZ2h0IjowLjAsIkJvcmRlclN0eWxlIjpudWxsLCJQYXJlbnRTdHlsZSI6bnVsbH0sIkRhdGVTdHlsZSI6eyIkaWQiOiIyMTgxIiwiRm9udFNldHRpbmdzIjp7IiRpZCI6IjIxODIiLCJGb250U2l6ZSI6OCwiRm9udE5hbWUiOiJTZWdvZSBVSSIsIklzQm9sZCI6ZmFsc2UsIklzSXRhbGljIjpmYWxzZSwiSXNVbmRlcmxpbmVkIjpmYWxzZSwiUGFyZW50U3R5bGUiOm51bGx9LCJBdXRvU2l6ZSI6MCwiRm9yZWdyb3VuZCI6eyIkaWQiOiIyMTgzIiwiQ29sb3IiOnsiJGlkIjoiMjE4NC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jE4NSIsIlRvcCI6MC4wLCJMZWZ0IjowLjAsIlJpZ2h0IjowLjAsIkJvdHRvbSI6MC4wfSwiUGFkZGluZyI6eyIkaWQiOiIyMTg2IiwiVG9wIjowLjAsIkxlZnQiOjAuMCwiUmlnaHQiOjAuMCwiQm90dG9tIjowLjB9LCJCYWNrZ3JvdW5kIjp7IiRpZCI6IjIxODciLCJDb2xvciI6eyIkaWQiOiIyMTg4IiwiQSI6MCwiUiI6MjU1LCJHIjoyNTUsIkIiOjI1NX19LCJJc1Zpc2libGUiOnRydWUsIldpZHRoIjowLjAsIkhlaWdodCI6MC4wLCJCb3JkZXJTdHlsZSI6bnVsbCwiUGFyZW50U3R5bGUiOm51bGx9LCJEYXRlRm9ybWF0Ijp7IiRpZCI6IjIxODkiLCJGb3JtYXRTdHJpbmciOiJkZGQgTU1NIGQiLCJTZXBhcmF0b3IiOiIvIiwiVXNlSW50ZXJuYXRpb25hbERhdGVGb3JtYXQiOmZhbHNlLCJEYXRlSXNWaXNpYmxlIjp0cnVlLCJUaW1lSXNWaXNpYmxlIjpmYWxzZSwiSG91ckRpZ2l0cyI6MSwiQW1QbURlc2lnbmF0b3IiOjIsIlRyaW0wME1pbnV0ZXMiOmZhbHNlLCJMYXN0S25vd25WaXNpYmlsaXR5U3RhdGUiOnsiJGlkIjoiMjE5MCIsIkRhdGVQYXJ0SXNWaXNpYmxlIjp0cnVlLCJUaW1lUGFydElzVmlzaWJsZSI6ZmFsc2V9fSwiV2Vla051bWJlcmluZyI6eyIkaWQiOiIyMTkxIiwiRm9ybWF0IjowLCJJc1Zpc2libGUiOmZhbHNlLCJMYXN0S25vd25WaXNpYmlsaXR5U3RhdGUiOmZhbHNlfSwiSXNWaXNpYmxlIjp0cnVlLCJQYXJlbnRTdHlsZSI6bnVsbH0sIkRlZmF1bHRTd2ltbGFuZUFjdGl2aXR5U3R5bGUiOnsiJGlkIjoiMjE5MiIsIkhlYWRlclN0eWxlIjp7IiRpZCI6IjIxOTMiLCJUZXh0U3R5bGUiOnsiJGlkIjoiMjE5NCIsIkZvbnRTZXR0aW5ncyI6eyIkaWQiOiIyMTk1IiwiRm9udFNpemUiOjExLCJGb250TmFtZSI6IkNhbGlicmkiLCJJc0JvbGQiOmZhbHNlLCJJc0l0YWxpYyI6ZmFsc2UsIklzVW5kZXJsaW5lZCI6ZmFsc2UsIlBhcmVudFN0eWxlIjpudWxsfSwiQXV0b1NpemUiOjIsIkZvcmVncm91bmQiOnsiJGlkIjoiMjE5NiIsIkNvbG9yIjp7IiRpZCI6IjIxOTciLCJBIjoyNTUsIlIiOjAsIkciOjAsIkIiOjB9fSwiTWF4V2lkdGgiOjAuMCwiTWF4SGVpZ2h0IjowLjAsIlNtYXJ0Rm9yZWdyb3VuZElzQWN0aXZlIjpmYWxzZSwiSG9yaXpvbnRhbEFsaWdubWVudCI6MCwiVmVydGljYWxBbGlnbm1lbnQiOjAsIlNtYXJ0Rm9yZWdyb3VuZCI6bnVsbCwiQmFja2dyb3VuZEZpbGxUeXBlIjowLCJNYXJnaW4iOnsiJGlkIjoiMjE5OCIsIlRvcCI6MC4wLCJMZWZ0IjowLjAsIlJpZ2h0IjowLjAsIkJvdHRvbSI6MC4wfSwiUGFkZGluZyI6eyIkaWQiOiIyMTk5IiwiVG9wIjowLjAsIkxlZnQiOjAuMCwiUmlnaHQiOjAuMCwiQm90dG9tIjowLjB9LCJCYWNrZ3JvdW5kIjpudWxsLCJJc1Zpc2libGUiOnRydWUsIldpZHRoIjowLjAsIkhlaWdodCI6MC4wLCJCb3JkZXJTdHlsZSI6bnVsbCwiUGFyZW50U3R5bGUiOm51bGx9LCJSZWN0YW5nbGVTdHlsZSI6eyIkaWQiOiIyMjAwIiwiTWFyZ2luIjp7IiRpZCI6IjIyMDEiLCJUb3AiOjAuMCwiTGVmdCI6MC4wLCJSaWdodCI6MC4wLCJCb3R0b20iOjAuMH0sIlBhZGRpbmciOnsiJGlkIjoiMjIwMiIsIlRvcCI6MC4wLCJMZWZ0IjowLjAsIlJpZ2h0IjowLjAsIkJvdHRvbSI6MC4wfSwiQmFja2dyb3VuZCI6eyIkaWQiOiIyMjAzIiwiQ29sb3IiOnsiJGlkIjoiMjIwNCIsIkEiOjYzLCJSIjoxNjUsIkciOjEwMCwiQiI6Nzh9fSwiSXNWaXNpYmxlIjp0cnVlLCJXaWR0aCI6MC4wLCJIZWlnaHQiOjAuMCwiQm9yZGVyU3R5bGUiOnsiJGlkIjoiMjIwNSIsIkxpbmVDb2xvciI6eyIkaWQiOiIyMjA2IiwiJHR5cGUiOiJOTFJFLkNvbW1vbi5Eb20uU29saWRDb2xvckJydXNoLCBOTFJFLkNvbW1vbiIsIkNvbG9yIjp7IiRpZCI6IjIyMDciLCJBIjoyNTUsIlIiOjI1NSwiRyI6MCwiQiI6MH19LCJMaW5lV2VpZ2h0IjowLjAsIkxpbmVUeXBlIjowLCJQYXJlbnRTdHlsZSI6bnVsbH0sIlBhcmVudFN0eWxlIjpudWxsfSwiTWFyZ2luIjp7IiRpZCI6IjIyMDgiLCJUb3AiOjAuMCwiTGVmdCI6MC4wLCJSaWdodCI6MC4wLCJCb3R0b20iOjAuMH0sIlBhZGRpbmciOnsiJGlkIjoiMjIwOSIsIlRvcCI6MC4wLCJMZWZ0IjowLjAsIlJpZ2h0IjowLjAsIkJvdHRvbSI6MC4wfSwiQmFja2dyb3VuZCI6bnVsbCwiSXNWaXNpYmxlIjp0cnVlLCJXaWR0aCI6MC4wLCJIZWlnaHQiOjAuMCwiQm9yZGVyU3R5bGUiOm51bGwsIlBhcmVudFN0eWxlIjpudWxsfSwiQmFja2dyb3VuZFN0eWxlIjp7IiRpZCI6IjIyMTAiLCJNYXJnaW4iOnsiJGlkIjoiMjIxMSIsIlRvcCI6MC4wLCJMZWZ0IjowLjAsIlJpZ2h0IjowLjAsIkJvdHRvbSI6MC4wfSwiUGFkZGluZyI6eyIkaWQiOiIyMjEyIiwiVG9wIjowLjAsIkxlZnQiOjAuMCwiUmlnaHQiOjAuMCwiQm90dG9tIjowLjB9LCJCYWNrZ3JvdW5kIjp7IiRpZCI6IjIyMTMiLCJDb2xvciI6eyIkaWQiOiIyMjE0IiwiQSI6NTEsIlIiOjE2NSwiRyI6MTAwLCJCIjo3OH19LCJJc1Zpc2libGUiOnRydWUsIldpZHRoIjowLjAsIkhlaWdodCI6MC4wLCJCb3JkZXJTdHlsZSI6eyIkaWQiOiIyMjE1IiwiTGluZUNvbG9yIjp7IiRpZCI6IjIyMTYiLCIkdHlwZSI6Ik5MUkUuQ29tbW9uLkRvbS5Tb2xpZENvbG9yQnJ1c2gsIE5MUkUuQ29tbW9uIiwiQ29sb3IiOnsiJGlkIjoiMjIxNyIsIkEiOjI1NSwiUiI6MjM0LCJHIjoyMiwiQiI6MzB9fSwiTGluZVdlaWdodCI6MC4wLCJMaW5lVHlwZSI6MCwiUGFyZW50U3R5bGUiOm51bGx9LCJQYXJlbnRTdHlsZSI6bnVsbH0sIk1hcmdpbiI6eyIkaWQiOiIyMjE4IiwiVG9wIjowLjAsIkxlZnQiOjAuMCwiUmlnaHQiOjAuMCwiQm90dG9tIjowLjB9LCJQYWRkaW5nIjp7IiRpZCI6IjIyMTkiLCJUb3AiOjAuMCwiTGVmdCI6MC4wLCJSaWdodCI6MC4wLCJCb3R0b20iOjAuMH0sIklzVmlzaWJsZSI6dHJ1ZSwiV2lkdGgiOjAuMCwiSGVpZ2h0IjowLjAsIkJvcmRlclN0eWxlIjpudWxsLCJQYXJlbnRTdHlsZSI6bnVsbH0sIk1hcmdpbiI6eyIkaWQiOiIyMjIwIiwiVG9wIjowLjAsIkxlZnQiOjAuMCwiUmlnaHQiOjAuMCwiQm90dG9tIjowLjB9LCJQYWRkaW5nIjp7IiRpZCI6IjIyMjEiLCJUb3AiOjAuMCwiTGVmdCI6MC4wLCJSaWdodCI6MC4wLCJCb3R0b20iOjAuMH0sIklzVmlzaWJsZSI6dHJ1ZSwiV2lkdGgiOjAuMCwiSGVpZ2h0IjowLjAsIkJvcmRlclN0eWxlIjp7IiRpZCI6IjIyMjIiLCJMaW5lQ29sb3IiOm51bGwsIkxpbmVXZWlnaHQiOjAuMCwiTGluZVR5cGUiOjAsIlBhcmVudFN0eWxlIjpudWxsfSwiUGFyZW50U3R5bGUiOm51bGx9LHsiJGlkIjoiMjIyMyIsIlN0eWxlSWQiOiIwMDAwMDAwMC0wMDAwLTAwMDAtMDAwMC0wMDAwMDAwMDAwMDAiLCJIZWFkZXJTdHlsZSI6eyIkaWQiOiIyMjI0IiwiVGV4dElzVmVydGljYWwiOnRydWUsIlRleHRTdHlsZSI6eyIkaWQiOiIyMjI1IiwiRm9udFNldHRpbmdzIjp7IiRpZCI6IjIyMjYiLCJGb250U2l6ZSI6MTAsIkZvbnROYW1lIjoiT3BlbiBTYW5zIFNlbWlCb2xkIiwiSXNCb2xkIjpmYWxzZSwiSXNJdGFsaWMiOmZhbHNlLCJJc1VuZGVybGluZWQiOmZhbHNlLCJQYXJlbnRTdHlsZSI6bnVsbH0sIkF1dG9TaXplIjoyLCJGb3JlZ3JvdW5kIjp7IiRpZCI6IjIyMjciLCJDb2xvciI6eyIkaWQiOiIyMjI4IiwiQSI6MjU1LCJSIjoyNTUsIkciOjI1NSwiQiI6MjU1fX0sIk1heFdpZHRoIjoxMzUuMzgsIk1heEhlaWdodCI6MC4wLCJTbWFydEZvcmVncm91bmRJc0FjdGl2ZSI6ZmFsc2UsIkhvcml6b250YWxBbGlnbm1lbnQiOjAsIlZlcnRpY2FsQWxpZ25tZW50IjowLCJTbWFydEZvcmVncm91bmQiOm51bGwsIkJhY2tncm91bmRGaWxsVHlwZSI6MCwiTWFyZ2luIjp7IiRpZCI6IjIyMjkiLCJUb3AiOjAuMCwiTGVmdCI6MC4wLCJSaWdodCI6MC4wLCJCb3R0b20iOjAuMH0sIlBhZGRpbmciOnsiJGlkIjoiMjIzMCIsIlRvcCI6MC4wLCJMZWZ0IjowLjAsIlJpZ2h0IjowLjAsIkJvdHRvbSI6MC4wfSwiQmFja2dyb3VuZCI6bnVsbCwiSXNWaXNpYmxlIjp0cnVlLCJXaWR0aCI6MC4wLCJIZWlnaHQiOjAuMCwiQm9yZGVyU3R5bGUiOm51bGwsIlBhcmVudFN0eWxlIjpudWxsfSwiUmVjdGFuZ2xlU3R5bGUiOnsiJGlkIjoiMjIzMSIsIk1hcmdpbiI6eyIkaWQiOiIyMjMyIiwiVG9wIjowLjAsIkxlZnQiOjAuMCwiUmlnaHQiOjAuMCwiQm90dG9tIjowLjB9LCJQYWRkaW5nIjp7IiRpZCI6IjIyMzMiLCJUb3AiOjAuMCwiTGVmdCI6MC4wLCJSaWdodCI6MC4wLCJCb3R0b20iOjAuMH0sIkJhY2tncm91bmQiOnsiJGlkIjoiMjIzNCIsIkNvbG9yIjp7IiRpZCI6IjIyMzUiLCJBIjoyNTUsIlIiOjE5MywiRyI6MTE3LCJCIjo0MX19LCJJc1Zpc2libGUiOnRydWUsIldpZHRoIjowLjAsIkhlaWdodCI6MC4wLCJCb3JkZXJTdHlsZSI6eyIkaWQiOiIyMjM2IiwiTGluZUNvbG9yIjp7IiRpZCI6IjIyMzciLCIkdHlwZSI6Ik5MUkUuQ29tbW9uLkRvbS5Tb2xpZENvbG9yQnJ1c2gsIE5MUkUuQ29tbW9uIiwiQ29sb3IiOnsiJGlkIjoiMjIzOCIsIkEiOjI1NSwiUiI6NjUsIkciOjQzLCJCIjozN319LCJMaW5lV2VpZ2h0IjowLjAsIkxpbmVUeXBlIjowLCJQYXJlbnRTdHlsZSI6bnVsbH0sIlBhcmVudFN0eWxlIjpudWxsfSwiTWFyZ2luIjp7IiRpZCI6IjIyMzkiLCJUb3AiOjAuMCwiTGVmdCI6MC4wLCJSaWdodCI6MC4wLCJCb3R0b20iOjAuMH0sIlBhZGRpbmciOnsiJGlkIjoiMjI0MCIsIlRvcCI6MC4wLCJMZWZ0IjowLjAsIlJpZ2h0IjowLjAsIkJvdHRvbSI6MC4wfSwiQmFja2dyb3VuZCI6bnVsbCwiSXNWaXNpYmxlIjp0cnVlLCJXaWR0aCI6MC4wLCJIZWlnaHQiOjAuMCwiQm9yZGVyU3R5bGUiOm51bGwsIlBhcmVudFN0eWxlIjpudWxsfSwiQmFja2dyb3VuZFN0eWxlIjp7IiRpZCI6IjIyNDEiLCJNYXJnaW4iOnsiJGlkIjoiMjI0MiIsIlRvcCI6MC4wLCJMZWZ0IjowLjAsIlJpZ2h0IjowLjAsIkJvdHRvbSI6MC4wfSwiUGFkZGluZyI6eyIkaWQiOiIyMjQzIiwiVG9wIjowLjAsIkxlZnQiOjAuMCwiUmlnaHQiOjAuMCwiQm90dG9tIjowLjB9LCJCYWNrZ3JvdW5kIjp7IiRpZCI6IjIyNDQiLCJDb2xvciI6eyIkaWQiOiIyMjQ1IiwiQSI6NTEsIlIiOjE5MywiRyI6MTE3LCJCIjo0MX19LCJJc1Zpc2libGUiOnRydWUsIldpZHRoIjowLjAsIkhlaWdodCI6MC4wLCJCb3JkZXJTdHlsZSI6eyIkaWQiOiIyMjQ2IiwiTGluZUNvbG9yIjp7IiRpZCI6IjIyNDciLCIkdHlwZSI6Ik5MUkUuQ29tbW9uLkRvbS5Tb2xpZENvbG9yQnJ1c2gsIE5MUkUuQ29tbW9uIiwiQ29sb3IiOnsiJGlkIjoiMjI0OCIsIkEiOjI1NSwiUiI6MjM0LCJHIjoyMiwiQiI6MzB9fSwiTGluZVdlaWdodCI6MC4wLCJMaW5lVHlwZSI6MCwiUGFyZW50U3R5bGUiOm51bGx9LCJQYXJlbnRTdHlsZSI6bnVsbH0sIklzQWJvdmVUaW1lYmFuZCI6ZmFsc2UsIlNwYWNpbmciOjUsIkRlZmF1bHRTd2ltbGFuZVRhc2tTdHlsZSI6eyIkaWQiOiIyMjQ5IiwiJHR5cGUiOiJOTFJFLkNvbW1vbi5Eb20uU3R5bGVzLkV4cGxpY2l0U2V0YWJsZVRhc2tTdHlsZSwgTkxSRS5Db21tb24iLCJTaGFwZSI6MCwiU2hhcGVUaGlja25lc3MiOjAsIkR1cmF0aW9uRm9ybWF0Ijo0LCJJbmNsdWRlTm9uV29ya2luZ0RheXNJbkR1cmF0aW9uIjpmYWxzZSwiUGVyY2VudGFnZUNvbXBsZXRlU3R5bGUiOnsiJGlkIjoiMjI1MCIsIkZvbnRTZXR0aW5ncyI6eyIkaWQiOiIyMjUxIiwiRm9udFNpemUiOjEwLCJGb250TmFtZSI6IkNhbGlicmkiLCJJc0JvbGQiOmZhbHNlLCJJc0l0YWxpYyI6ZmFsc2UsIklzVW5kZXJsaW5lZCI6ZmFsc2UsIlBhcmVudFN0eWxlIjpudWxsfSwiQXV0b1NpemUiOjAsIkZvcmVncm91bmQiOnsiJGlkIjoiMjI1MiIsIkNvbG9yIjp7IiRpZCI6IjIyNTM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yNTQiLCJUb3AiOjAuMCwiTGVmdCI6MC4wLCJSaWdodCI6MC4wLCJCb3R0b20iOjAuMH0sIlBhZGRpbmciOnsiJGlkIjoiMjI1NSIsIlRvcCI6MC4wLCJMZWZ0IjowLjAsIlJpZ2h0IjowLjAsIkJvdHRvbSI6MC4wfSwiQmFja2dyb3VuZCI6eyIkaWQiOiIyMjU2IiwiQ29sb3IiOnsiJGlkIjoiMjI1NyIsIkEiOjg5LCJSIjowLCJHIjowLCJCIjowfX0sIklzVmlzaWJsZSI6dHJ1ZSwiV2lkdGgiOjAuMCwiSGVpZ2h0IjowLjAsIkJvcmRlclN0eWxlIjpudWxsLCJQYXJlbnRTdHlsZSI6bnVsbH0sIkR1cmF0aW9uU3R5bGUiOnsiJGlkIjoiMjI1OCIsIkZvbnRTZXR0aW5ncyI6eyIkaWQiOiIyMjU5IiwiRm9udFNpemUiOjEwLCJGb250TmFtZSI6IkNhbGlicmkiLCJJc0JvbGQiOmZhbHNlLCJJc0l0YWxpYyI6ZmFsc2UsIklzVW5kZXJsaW5lZCI6ZmFsc2UsIlBhcmVudFN0eWxlIjpudWxsfSwiQXV0b1NpemUiOjAsIkZvcmVncm91bmQiOnsiJGlkIjoiMjI2MCIsIkNvbG9yIjp7IiRpZCI6IjIyNj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jYyIiwiVG9wIjowLjAsIkxlZnQiOjAuMCwiUmlnaHQiOjAuMCwiQm90dG9tIjowLjB9LCJQYWRkaW5nIjp7IiRpZCI6IjIyNjMiLCJUb3AiOjAuMCwiTGVmdCI6MC4wLCJSaWdodCI6MC4wLCJCb3R0b20iOjAuMH0sIkJhY2tncm91bmQiOnsiJGlkIjoiMjI2NCIsIkNvbG9yIjp7IiRyZWYiOiIyMjU3In19LCJJc1Zpc2libGUiOnRydWUsIldpZHRoIjowLjAsIkhlaWdodCI6MC4wLCJCb3JkZXJTdHlsZSI6bnVsbCwiUGFyZW50U3R5bGUiOm51bGx9LCJIb3Jpem9udGFsQ29ubmVjdG9yU3R5bGUiOnsiJGlkIjoiMjI2NSIsIkxpbmVDb2xvciI6eyIkaWQiOiIyMjY2IiwiJHR5cGUiOiJOTFJFLkNvbW1vbi5Eb20uU29saWRDb2xvckJydXNoLCBOTFJFLkNvbW1vbiIsIkNvbG9yIjp7IiRpZCI6IjIyNjciLCJBIjoyNTUsIlIiOjIwNCwiRyI6MjA0LCJCIjoyMDR9fSwiTGluZVdlaWdodCI6MS4wLCJMaW5lVHlwZSI6MCwiUGFyZW50U3R5bGUiOm51bGx9LCJWZXJ0aWNhbENvbm5lY3RvclN0eWxlIjp7IiRpZCI6IjIyNjgiLCJMaW5lQ29sb3IiOnsiJGlkIjoiMjI2OSIsIiR0eXBlIjoiTkxSRS5Db21tb24uRG9tLlNvbGlkQ29sb3JCcnVzaCwgTkxSRS5Db21tb24iLCJDb2xvciI6eyIkaWQiOiIyMjcwIiwiQSI6MjU1LCJSIjoyMDQsIkciOjIwNCwiQiI6MjA0fX0sIkxpbmVXZWlnaHQiOjAuMCwiTGluZVR5cGUiOjAsIlBhcmVudFN0eWxlIjpudWxsfSwiTWFyZ2luIjpudWxsLCJTdGFydERhdGVQb3NpdGlvbiI6NCwiRW5kRGF0ZVBvc2l0aW9uIjo0LCJEYXRlSXNWaXNpYmxlIjp0cnVlLCJUaXRsZVBvc2l0aW9uIjozLCJEdXJhdGlvblBvc2l0aW9uIjo2LCJQZXJjZW50YWdlQ29tcGxldGVkUG9zaXRpb24iOjYsIlNwYWNpbmciOjMsIklzQmVsb3dUaW1lYmFuZCI6dHJ1ZSwiUGVyY2VudGFnZUNvbXBsZXRlU2hhcGVPcGFjaXR5IjozNSwiQmFzZWxpbmVTdHlsZSI6eyIkaWQiOiIyMjcxIiwiU2hhcGVTdHlsZSI6eyIkaWQiOiIyMjcyIiwiTWFyZ2luIjp7IiRpZCI6IjIyNzMiLCJUb3AiOjAuMCwiTGVmdCI6MC4wLCJSaWdodCI6MC4wLCJCb3R0b20iOjAuMH0sIlBhZGRpbmciOnsiJGlkIjoiMjI3NCIsIlRvcCI6MC4wLCJMZWZ0IjowLjAsIlJpZ2h0IjowLjAsIkJvdHRvbSI6MC4wfSwiQmFja2dyb3VuZCI6eyIkaWQiOiIyMjc1IiwiQ29sb3IiOnsiJGlkIjoiMjI3NiIsIkEiOjE1MywiUiI6MCwiRyI6MCwiQiI6MH19LCJJc1Zpc2libGUiOnRydWUsIldpZHRoIjowLjAsIkhlaWdodCI6MC4wLCJCb3JkZXJTdHlsZSI6eyIkaWQiOiIyMjc3IiwiTGluZUNvbG9yIjpudWxsLCJMaW5lV2VpZ2h0IjowLjAsIkxpbmVUeXBlIjowLCJQYXJlbnRTdHlsZSI6bnVsbH0sIlBhcmVudFN0eWxlIjpudWxsfSwiTWFyZ2luIjp7IiRpZCI6IjIyNzgiLCJUb3AiOjAuMCwiTGVmdCI6MC4wLCJSaWdodCI6MC4wLCJCb3R0b20iOjAuMH0sIlBhZGRpbmciOnsiJGlkIjoiMjI3OSIsIlRvcCI6MC4wLCJMZWZ0IjowLjAsIlJpZ2h0IjowLjAsIkJvdHRvbSI6MC4wfSwiQmFja2dyb3VuZCI6bnVsbCwiSXNWaXNpYmxlIjp0cnVlLCJXaWR0aCI6MC4wLCJIZWlnaHQiOjAuMCwiQm9yZGVyU3R5bGUiOm51bGwsIlBhcmVudFN0eWxlIjpudWxsfSwiU2hhcGVTdHlsZSI6eyIkaWQiOiIyMjgwIiwiTWFyZ2luIjp7IiRpZCI6IjIyODEiLCJUb3AiOjAuMCwiTGVmdCI6NC4wLCJSaWdodCI6NC4wLCJCb3R0b20iOjAuMH0sIlBhZGRpbmciOnsiJGlkIjoiMjI4MiIsIlRvcCI6MC4wLCJMZWZ0IjowLjAsIlJpZ2h0IjowLjAsIkJvdHRvbSI6MC4wfSwiQmFja2dyb3VuZCI6eyIkaWQiOiIyMjgzIiwiQ29sb3IiOnsiJGlkIjoiMjI4NCIsIkEiOjI1NSwiUiI6MTkzLCJHIjoxMTcsIkIiOjQxfX0sIklzVmlzaWJsZSI6dHJ1ZSwiV2lkdGgiOjAuMCwiSGVpZ2h0IjoxMC4wLCJCb3JkZXJTdHlsZSI6eyIkaWQiOiIyMjg1IiwiTGluZUNvbG9yIjp7IiRpZCI6IjIyODYiLCIkdHlwZSI6Ik5MUkUuQ29tbW9uLkRvbS5Tb2xpZENvbG9yQnJ1c2gsIE5MUkUuQ29tbW9uIiwiQ29sb3IiOnsiJGlkIjoiMjI4NyIsIkEiOjI1NSwiUiI6MjM0LCJHIjoyMiwiQiI6MzB9fSwiTGluZVdlaWdodCI6MC4wLCJMaW5lVHlwZSI6MCwiUGFyZW50U3R5bGUiOm51bGx9LCJQYXJlbnRTdHlsZSI6bnVsbH0sIlRpdGxlU3R5bGUiOnsiJGlkIjoiMjI4OCIsIkZvbnRTZXR0aW5ncyI6eyIkaWQiOiIyMjg5IiwiRm9udFNpemUiOjksIkZvbnROYW1lIjoiQ2FsaWJyaSIsIklzQm9sZCI6dHJ1ZSwiSXNJdGFsaWMiOmZhbHNlLCJJc1VuZGVybGluZWQiOmZhbHNlLCJQYXJlbnRTdHlsZSI6bnVsbH0sIkF1dG9TaXplIjowLCJGb3JlZ3JvdW5kIjp7IiRpZCI6IjIyOTAiLCJDb2xvciI6eyIkaWQiOiIyMjkxIiwiQSI6MjU1LCJSIjowLCJHIjowLCJCIjowfX0sIk1heFdpZHRoIjo5NjAuMCwiTWF4SGVpZ2h0IjoiSW5maW5pdHkiLCJTbWFydEZvcmVncm91bmRJc0FjdGl2ZSI6ZmFsc2UsIkhvcml6b250YWxBbGlnbm1lbnQiOjIsIlZlcnRpY2FsQWxpZ25tZW50IjowLCJTbWFydEZvcmVncm91bmQiOm51bGwsIkJhY2tncm91bmRGaWxsVHlwZSI6MCwiTWFyZ2luIjp7IiRpZCI6IjIyOTIiLCJUb3AiOjAuMCwiTGVmdCI6MC4wLCJSaWdodCI6MC4wLCJCb3R0b20iOjAuMH0sIlBhZGRpbmciOnsiJGlkIjoiMjI5MyIsIlRvcCI6MC4wLCJMZWZ0IjowLjAsIlJpZ2h0IjowLjAsIkJvdHRvbSI6MC4wfSwiQmFja2dyb3VuZCI6eyIkaWQiOiIyMjk0IiwiQ29sb3IiOnsiJHJlZiI6IjIyNTcifX0sIklzVmlzaWJsZSI6dHJ1ZSwiV2lkdGgiOjAuMCwiSGVpZ2h0IjowLjAsIkJvcmRlclN0eWxlIjpudWxsLCJQYXJlbnRTdHlsZSI6bnVsbH0sIkRhdGVTdHlsZSI6eyIkaWQiOiIyMjk1IiwiRm9udFNldHRpbmdzIjp7IiRpZCI6IjIyOTYiLCJGb250U2l6ZSI6OSwiRm9udE5hbWUiOiJDYWxpYnJpIiwiSXNCb2xkIjpmYWxzZSwiSXNJdGFsaWMiOmZhbHNlLCJJc1VuZGVybGluZWQiOmZhbHNlLCJQYXJlbnRTdHlsZSI6bnVsbH0sIkF1dG9TaXplIjowLCJGb3JlZ3JvdW5kIjp7IiRpZCI6IjIyOTciLCJDb2xvciI6eyIkaWQiOiIyMjk4IiwiQSI6MjU1LCJSIjo3OCwiRyI6MTAzLCJCIjoyMDB9fSwiTWF4V2lkdGgiOjIwMC4wLCJNYXhIZWlnaHQiOiJJbmZpbml0eSIsIlNtYXJ0Rm9yZWdyb3VuZElzQWN0aXZlIjpmYWxzZSwiSG9yaXpvbnRhbEFsaWdubWVudCI6MCwiVmVydGljYWxBbGlnbm1lbnQiOjAsIlNtYXJ0Rm9yZWdyb3VuZCI6bnVsbCwiQmFja2dyb3VuZEZpbGxUeXBlIjowLCJNYXJnaW4iOnsiJGlkIjoiMjI5OSIsIlRvcCI6MC4wLCJMZWZ0IjowLjAsIlJpZ2h0IjowLjAsIkJvdHRvbSI6MC4wfSwiUGFkZGluZyI6eyIkaWQiOiIyMzAwIiwiVG9wIjowLjAsIkxlZnQiOjAuMCwiUmlnaHQiOjAuMCwiQm90dG9tIjowLjB9LCJCYWNrZ3JvdW5kIjp7IiRpZCI6IjIzMDEiLCJDb2xvciI6eyIkcmVmIjoiMjI1NyJ9fSwiSXNWaXNpYmxlIjp0cnVlLCJXaWR0aCI6MC4wLCJIZWlnaHQiOjAuMCwiQm9yZGVyU3R5bGUiOm51bGwsIlBhcmVudFN0eWxlIjpudWxsfSwiRGF0ZUZvcm1hdCI6eyIkaWQiOiIyMzAy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wMyIsIkZvcm1hdCI6MCwiSXNWaXNpYmxlIjpmYWxzZSwiTGFzdEtub3duVmlzaWJpbGl0eVN0YXRlIjpmYWxzZX0sIklzVmlzaWJsZSI6dHJ1ZSwiUGFyZW50U3R5bGUiOm51bGwsIl9leHBsaWNpdGx5U2V0Ijp7IiRpZCI6IjIzMDQ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MwNSIsIlNoYXBlIjowLCJDb25uZWN0b3JNYXJnaW4iOnsiJGlkIjoiMjMwNiIsIlRvcCI6MC4wLCJMZWZ0IjoyLjAsIlJpZ2h0IjoyLjAsIkJvdHRvbSI6MC4wfSwiQ29ubmVjdG9yU3R5bGUiOnsiJGlkIjoiMjMwNyIsIkxpbmVDb2xvciI6eyIkaWQiOiIyMzA4IiwiJHR5cGUiOiJOTFJFLkNvbW1vbi5Eb20uU29saWRDb2xvckJydXNoLCBOTFJFLkNvbW1vbiIsIkNvbG9yIjp7IiRpZCI6IjIzMDkiLCJBIjoxMjcsIlIiOjY4LCJHIjoxMTQsIkIiOjE5Nn19LCJMaW5lV2VpZ2h0IjoxLjAsIkxpbmVUeXBlIjowLCJQYXJlbnRTdHlsZSI6bnVsbH0sIklzQmVsb3dUaW1lYmFuZCI6ZmFsc2UsIlBvc2l0aW9uT25UYXNrIjoxLCJIaWRlRGF0ZSI6ZmFsc2UsIlNoYXBlU2l6ZSI6MSwiU3BhY2luZyI6MS4wLCJQYWRkaW5nIjp7IiRpZCI6IjIzMTAiLCJUb3AiOjcuMCwiTGVmdCI6My4wLCJSaWdodCI6MC4wLCJCb3R0b20iOjIuMH0sIlNoYXBlU3R5bGUiOnsiJGlkIjoiMjMxMSIsIk1hcmdpbiI6eyIkaWQiOiIyMzEyIiwiVG9wIjowLjAsIkxlZnQiOjAuMCwiUmlnaHQiOjAuMCwiQm90dG9tIjowLjB9LCJQYWRkaW5nIjp7IiRpZCI6IjIzMTMiLCJUb3AiOjAuMCwiTGVmdCI6MC4wLCJSaWdodCI6MC4wLCJCb3R0b20iOjAuMH0sIkJhY2tncm91bmQiOnsiJGlkIjoiMjMxNCIsIkNvbG9yIjp7IiRpZCI6IjIzMTUiLCJBIjoyNTUsIlIiOjE5MywiRyI6MTE3LCJCIjo0MX19LCJJc1Zpc2libGUiOnRydWUsIldpZHRoIjoxOC4wLCJIZWlnaHQiOjIwLjAsIkJvcmRlclN0eWxlIjp7IiRpZCI6IjIzMTYiLCJMaW5lQ29sb3IiOnsiJGlkIjoiMjMxNyIsIiR0eXBlIjoiTkxSRS5Db21tb24uRG9tLlNvbGlkQ29sb3JCcnVzaCwgTkxSRS5Db21tb24iLCJDb2xvciI6eyIkaWQiOiIyMzE4IiwiQSI6MjU1LCJSIjoyMzQsIkciOjIyLCJCIjozMH19LCJMaW5lV2VpZ2h0IjowLjAsIkxpbmVUeXBlIjowLCJQYXJlbnRTdHlsZSI6bnVsbH0sIlBhcmVudFN0eWxlIjpudWxsfSwiVGl0bGVTdHlsZSI6eyIkaWQiOiIyMzE5IiwiRm9udFNldHRpbmdzIjp7IiRpZCI6IjIzMjAiLCJGb250U2l6ZSI6MTAsIkZvbnROYW1lIjoiU2Vnb2UgVUkiLCJJc0JvbGQiOnRydWUsIklzSXRhbGljIjpmYWxzZSwiSXNVbmRlcmxpbmVkIjpmYWxzZSwiUGFyZW50U3R5bGUiOm51bGx9LCJBdXRvU2l6ZSI6MCwiRm9yZWdyb3VuZCI6eyIkaWQiOiIyMzIxIiwiQ29sb3IiOnsiJGlkIjoiMjMy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zIzIiwiVG9wIjowLjAsIkxlZnQiOjAuMCwiUmlnaHQiOjAuMCwiQm90dG9tIjowLjB9LCJQYWRkaW5nIjp7IiRpZCI6IjIzMjQiLCJUb3AiOjAuMCwiTGVmdCI6MC4wLCJSaWdodCI6MC4wLCJCb3R0b20iOjAuMH0sIkJhY2tncm91bmQiOnsiJGlkIjoiMjMyNSIsIkNvbG9yIjp7IiRpZCI6IjIzMjYiLCJBIjo4OSwiUiI6MCwiRyI6MCwiQiI6MH19LCJJc1Zpc2libGUiOnRydWUsIldpZHRoIjowLjAsIkhlaWdodCI6MC4wLCJCb3JkZXJTdHlsZSI6bnVsbCwiUGFyZW50U3R5bGUiOm51bGx9LCJEYXRlU3R5bGUiOnsiJGlkIjoiMjMyNyIsIkZvbnRTZXR0aW5ncyI6eyIkaWQiOiIyMzI4IiwiRm9udFNpemUiOjgsIkZvbnROYW1lIjoiU2Vnb2UgVUkiLCJJc0JvbGQiOmZhbHNlLCJJc0l0YWxpYyI6ZmFsc2UsIklzVW5kZXJsaW5lZCI6ZmFsc2UsIlBhcmVudFN0eWxlIjpudWxsfSwiQXV0b1NpemUiOjAsIkZvcmVncm91bmQiOnsiJGlkIjoiMjMyOSIsIkNvbG9yIjp7IiRpZCI6IjIzMzA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IzMzEiLCJUb3AiOjAuMCwiTGVmdCI6MC4wLCJSaWdodCI6MC4wLCJCb3R0b20iOjAuMH0sIlBhZGRpbmciOnsiJGlkIjoiMjMzMiIsIlRvcCI6MC4wLCJMZWZ0IjowLjAsIlJpZ2h0IjowLjAsIkJvdHRvbSI6MC4wfSwiQmFja2dyb3VuZCI6eyIkaWQiOiIyMzMzIiwiQ29sb3IiOnsiJHJlZiI6IjIzMjYifX0sIklzVmlzaWJsZSI6dHJ1ZSwiV2lkdGgiOjAuMCwiSGVpZ2h0IjowLjAsIkJvcmRlclN0eWxlIjpudWxsLCJQYXJlbnRTdHlsZSI6bnVsbH0sIkRhdGVGb3JtYXQiOnsiJGlkIjoiMjMzNCIsIkZvcm1hdFN0cmluZyI6ImRkZCBNTU0gZCIsIlNlcGFyYXRvciI6Ii8iLCJVc2VJbnRlcm5hdGlvbmFsRGF0ZUZvcm1hdCI6ZmFsc2UsIkRhdGVJc1Zpc2libGUiOnRydWUsIlRpbWVJc1Zpc2libGUiOmZhbHNlLCJIb3VyRGlnaXRzIjoxLCJBbVBtRGVzaWduYXRvciI6MiwiVHJpbTAwTWludXRlcyI6ZmFsc2UsIkxhc3RLbm93blZpc2liaWxpdHlTdGF0ZSI6eyIkaWQiOiIyMzM1IiwiRGF0ZVBhcnRJc1Zpc2libGUiOnRydWUsIlRpbWVQYXJ0SXNWaXNpYmxlIjpmYWxzZX19LCJXZWVrTnVtYmVyaW5nIjp7IiRpZCI6IjIzMzYiLCJGb3JtYXQiOjAsIklzVmlzaWJsZSI6ZmFsc2UsIkxhc3RLbm93blZpc2liaWxpdHlTdGF0ZSI6ZmFsc2V9LCJJc1Zpc2libGUiOnRydWUsIlBhcmVudFN0eWxlIjpudWxsfSwiRGVmYXVsdFN3aW1sYW5lTWlsZXN0b25lU3R5bGUiOnsiJGlkIjoiMjMzNyIsIlRpdGxlUG9zaXRpb24iOiJSaWdodCIsIkRhdGVQb3NpdGlvbiI6IlJpZ2h0IiwiU2hhcGVUeXBlIjoxNywiU2hhcGVTaXplIjowLCJTcGFjaW5nIjo1LCJTaGFwZVN0eWxlIjp7IiRpZCI6IjIzMzgiLCJNYXJnaW4iOnsiJGlkIjoiMjMzOSIsIlRvcCI6MC4wLCJMZWZ0IjowLjAsIlJpZ2h0IjowLjAsIkJvdHRvbSI6MC4wfSwiUGFkZGluZyI6eyIkaWQiOiIyMzQwIiwiVG9wIjowLjAsIkxlZnQiOjAuMCwiUmlnaHQiOjAuMCwiQm90dG9tIjowLjB9LCJCYWNrZ3JvdW5kIjp7IiRpZCI6IjIzNDEiLCJDb2xvciI6eyIkaWQiOiIyMzQyIiwiQSI6MjU1LCJSIjoxOTMsIkciOjExNywiQiI6NDF9fSwiSXNWaXNpYmxlIjp0cnVlLCJXaWR0aCI6MTIuMCwiSGVpZ2h0IjoxNC4wLCJCb3JkZXJTdHlsZSI6eyIkaWQiOiIyMzQzIiwiTGluZUNvbG9yIjp7IiRpZCI6IjIzNDQiLCIkdHlwZSI6Ik5MUkUuQ29tbW9uLkRvbS5Tb2xpZENvbG9yQnJ1c2gsIE5MUkUuQ29tbW9uIiwiQ29sb3IiOnsiJGlkIjoiMjM0NSIsIkEiOjI1NSwiUiI6MjM0LCJHIjoyMiwiQiI6MzB9fSwiTGluZVdlaWdodCI6MC4wLCJMaW5lVHlwZSI6MCwiUGFyZW50U3R5bGUiOm51bGx9LCJQYXJlbnRTdHlsZSI6bnVsbH0sIlRpdGxlU3R5bGUiOnsiJGlkIjoiMjM0NiIsIkZvbnRTZXR0aW5ncyI6eyIkaWQiOiIyMzQ3IiwiRm9udFNpemUiOjksIkZvbnROYW1lIjoiU2Vnb2UgVUkiLCJJc0JvbGQiOnRydWUsIklzSXRhbGljIjpmYWxzZSwiSXNVbmRlcmxpbmVkIjpmYWxzZSwiUGFyZW50U3R5bGUiOm51bGx9LCJBdXRvU2l6ZSI6MCwiRm9yZWdyb3VuZCI6eyIkaWQiOiIyMzQ4IiwiQ29sb3IiOnsiJGlkIjoiMjM0OSIsIkEiOjI1NSwiUiI6MTQ1LCJHIjo4OCwiQiI6MzF9fSwiTWF4V2lkdGgiOjIwMC4wLCJNYXhIZWlnaHQiOiJJbmZpbml0eSIsIlNtYXJ0Rm9yZWdyb3VuZElzQWN0aXZlIjpmYWxzZSwiSG9yaXpvbnRhbEFsaWdubWVudCI6MCwiVmVydGljYWxBbGlnbm1lbnQiOjAsIlNtYXJ0Rm9yZWdyb3VuZCI6bnVsbCwiQmFja2dyb3VuZEZpbGxUeXBlIjowLCJNYXJnaW4iOnsiJGlkIjoiMjM1MCIsIlRvcCI6MC4wLCJMZWZ0IjowLjAsIlJpZ2h0IjowLjAsIkJvdHRvbSI6MC4wfSwiUGFkZGluZyI6eyIkaWQiOiIyMzUxIiwiVG9wIjowLjAsIkxlZnQiOjAuMCwiUmlnaHQiOjAuMCwiQm90dG9tIjowLjB9LCJCYWNrZ3JvdW5kIjp7IiRpZCI6IjIzNTIiLCJDb2xvciI6eyIkaWQiOiIyMzUzIiwiQSI6MCwiUiI6MjU1LCJHIjoyNTUsIkIiOjI1NX19LCJJc1Zpc2libGUiOnRydWUsIldpZHRoIjowLjAsIkhlaWdodCI6MC4wLCJCb3JkZXJTdHlsZSI6bnVsbCwiUGFyZW50U3R5bGUiOm51bGx9LCJEYXRlU3R5bGUiOnsiJGlkIjoiMjM1NCIsIkZvbnRTZXR0aW5ncyI6eyIkaWQiOiIyMzU1IiwiRm9udFNpemUiOjgsIkZvbnROYW1lIjoiU2Vnb2UgVUkiLCJJc0JvbGQiOmZhbHNlLCJJc0l0YWxpYyI6ZmFsc2UsIklzVW5kZXJsaW5lZCI6ZmFsc2UsIlBhcmVudFN0eWxlIjpudWxsfSwiQXV0b1NpemUiOjAsIkZvcmVncm91bmQiOnsiJGlkIjoiMjM1NiIsIkNvbG9yIjp7IiRpZCI6IjIzNTc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IzNTgiLCJUb3AiOjAuMCwiTGVmdCI6MC4wLCJSaWdodCI6MC4wLCJCb3R0b20iOjAuMH0sIlBhZGRpbmciOnsiJGlkIjoiMjM1OSIsIlRvcCI6MC4wLCJMZWZ0IjowLjAsIlJpZ2h0IjowLjAsIkJvdHRvbSI6MC4wfSwiQmFja2dyb3VuZCI6eyIkaWQiOiIyMzYwIiwiQ29sb3IiOnsiJGlkIjoiMjM2MSIsIkEiOjAsIlIiOjI1NSwiRyI6MjU1LCJCIjoyNTV9fSwiSXNWaXNpYmxlIjp0cnVlLCJXaWR0aCI6MC4wLCJIZWlnaHQiOjAuMCwiQm9yZGVyU3R5bGUiOm51bGwsIlBhcmVudFN0eWxlIjpudWxsfSwiRGF0ZUZvcm1hdCI6eyIkaWQiOiIyMzYy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IzNjMiLCJEYXRlUGFydElzVmlzaWJsZSI6dHJ1ZSwiVGltZVBhcnRJc1Zpc2libGUiOmZhbHNlfX0sIldlZWtOdW1iZXJpbmciOnsiJGlkIjoiMjM2NCIsIkZvcm1hdCI6MCwiSXNWaXNpYmxlIjpmYWxzZSwiTGFzdEtub3duVmlzaWJpbGl0eVN0YXRlIjpmYWxzZX0sIklzVmlzaWJsZSI6dHJ1ZSwiUGFyZW50U3R5bGUiOm51bGx9LCJEZWZhdWx0U3dpbWxhbmVBY3Rpdml0eVN0eWxlIjp7IiRpZCI6IjIzNjUiLCJIZWFkZXJTdHlsZSI6eyIkaWQiOiIyMzY2IiwiVGV4dFN0eWxlIjp7IiRpZCI6IjIzNjciLCJGb250U2V0dGluZ3MiOnsiJGlkIjoiMjM2OCIsIkZvbnRTaXplIjoxMSwiRm9udE5hbWUiOiJDYWxpYnJpIiwiSXNCb2xkIjpmYWxzZSwiSXNJdGFsaWMiOmZhbHNlLCJJc1VuZGVybGluZWQiOmZhbHNlLCJQYXJlbnRTdHlsZSI6bnVsbH0sIkF1dG9TaXplIjoyLCJGb3JlZ3JvdW5kIjp7IiRpZCI6IjIzNjkiLCJDb2xvciI6eyIkaWQiOiIyMzcwIiwiQSI6MjU1LCJSIjowLCJHIjowLCJCIjowfX0sIk1heFdpZHRoIjowLjAsIk1heEhlaWdodCI6MC4wLCJTbWFydEZvcmVncm91bmRJc0FjdGl2ZSI6ZmFsc2UsIkhvcml6b250YWxBbGlnbm1lbnQiOjAsIlZlcnRpY2FsQWxpZ25tZW50IjowLCJTbWFydEZvcmVncm91bmQiOm51bGwsIkJhY2tncm91bmRGaWxsVHlwZSI6MCwiTWFyZ2luIjp7IiRpZCI6IjIzNzEiLCJUb3AiOjAuMCwiTGVmdCI6MC4wLCJSaWdodCI6MC4wLCJCb3R0b20iOjAuMH0sIlBhZGRpbmciOnsiJGlkIjoiMjM3MiIsIlRvcCI6MC4wLCJMZWZ0IjowLjAsIlJpZ2h0IjowLjAsIkJvdHRvbSI6MC4wfSwiQmFja2dyb3VuZCI6bnVsbCwiSXNWaXNpYmxlIjp0cnVlLCJXaWR0aCI6MC4wLCJIZWlnaHQiOjAuMCwiQm9yZGVyU3R5bGUiOm51bGwsIlBhcmVudFN0eWxlIjpudWxsfSwiUmVjdGFuZ2xlU3R5bGUiOnsiJGlkIjoiMjM3MyIsIk1hcmdpbiI6eyIkaWQiOiIyMzc0IiwiVG9wIjowLjAsIkxlZnQiOjAuMCwiUmlnaHQiOjAuMCwiQm90dG9tIjowLjB9LCJQYWRkaW5nIjp7IiRpZCI6IjIzNzUiLCJUb3AiOjAuMCwiTGVmdCI6MC4wLCJSaWdodCI6MC4wLCJCb3R0b20iOjAuMH0sIkJhY2tncm91bmQiOnsiJGlkIjoiMjM3NiIsIkNvbG9yIjp7IiRpZCI6IjIzNzciLCJBIjo2MywiUiI6MTkzLCJHIjoxMTcsIkIiOjQxfX0sIklzVmlzaWJsZSI6dHJ1ZSwiV2lkdGgiOjAuMCwiSGVpZ2h0IjowLjAsIkJvcmRlclN0eWxlIjp7IiRpZCI6IjIzNzgiLCJMaW5lQ29sb3IiOnsiJGlkIjoiMjM3OSIsIiR0eXBlIjoiTkxSRS5Db21tb24uRG9tLlNvbGlkQ29sb3JCcnVzaCwgTkxSRS5Db21tb24iLCJDb2xvciI6eyIkaWQiOiIyMzgwIiwiQSI6MjU1LCJSIjoyNTUsIkciOjAsIkIiOjB9fSwiTGluZVdlaWdodCI6MC4wLCJMaW5lVHlwZSI6MCwiUGFyZW50U3R5bGUiOm51bGx9LCJQYXJlbnRTdHlsZSI6bnVsbH0sIk1hcmdpbiI6eyIkaWQiOiIyMzgxIiwiVG9wIjowLjAsIkxlZnQiOjAuMCwiUmlnaHQiOjAuMCwiQm90dG9tIjowLjB9LCJQYWRkaW5nIjp7IiRpZCI6IjIzODIiLCJUb3AiOjAuMCwiTGVmdCI6MC4wLCJSaWdodCI6MC4wLCJCb3R0b20iOjAuMH0sIkJhY2tncm91bmQiOm51bGwsIklzVmlzaWJsZSI6dHJ1ZSwiV2lkdGgiOjAuMCwiSGVpZ2h0IjowLjAsIkJvcmRlclN0eWxlIjpudWxsLCJQYXJlbnRTdHlsZSI6bnVsbH0sIkJhY2tncm91bmRTdHlsZSI6eyIkaWQiOiIyMzgzIiwiTWFyZ2luIjp7IiRpZCI6IjIzODQiLCJUb3AiOjAuMCwiTGVmdCI6MC4wLCJSaWdodCI6MC4wLCJCb3R0b20iOjAuMH0sIlBhZGRpbmciOnsiJGlkIjoiMjM4NSIsIlRvcCI6MC4wLCJMZWZ0IjowLjAsIlJpZ2h0IjowLjAsIkJvdHRvbSI6MC4wfSwiQmFja2dyb3VuZCI6eyIkaWQiOiIyMzg2IiwiQ29sb3IiOnsiJGlkIjoiMjM4NyIsIkEiOjUxLCJSIjoxOTMsIkciOjExNywiQiI6NDF9fSwiSXNWaXNpYmxlIjp0cnVlLCJXaWR0aCI6MC4wLCJIZWlnaHQiOjAuMCwiQm9yZGVyU3R5bGUiOnsiJGlkIjoiMjM4OCIsIkxpbmVDb2xvciI6eyIkaWQiOiIyMzg5IiwiJHR5cGUiOiJOTFJFLkNvbW1vbi5Eb20uU29saWRDb2xvckJydXNoLCBOTFJFLkNvbW1vbiIsIkNvbG9yIjp7IiRpZCI6IjIzOTAiLCJBIjoyNTUsIlIiOjIzNCwiRyI6MjIsIkIiOjMwfX0sIkxpbmVXZWlnaHQiOjAuMCwiTGluZVR5cGUiOjAsIlBhcmVudFN0eWxlIjpudWxsfSwiUGFyZW50U3R5bGUiOm51bGx9LCJNYXJnaW4iOnsiJGlkIjoiMjM5MSIsIlRvcCI6MC4wLCJMZWZ0IjowLjAsIlJpZ2h0IjowLjAsIkJvdHRvbSI6MC4wfSwiUGFkZGluZyI6eyIkaWQiOiIyMzkyIiwiVG9wIjowLjAsIkxlZnQiOjAuMCwiUmlnaHQiOjAuMCwiQm90dG9tIjowLjB9LCJJc1Zpc2libGUiOnRydWUsIldpZHRoIjowLjAsIkhlaWdodCI6MC4wLCJCb3JkZXJTdHlsZSI6bnVsbCwiUGFyZW50U3R5bGUiOm51bGx9LCJNYXJnaW4iOnsiJGlkIjoiMjM5MyIsIlRvcCI6MC4wLCJMZWZ0IjowLjAsIlJpZ2h0IjowLjAsIkJvdHRvbSI6MC4wfSwiUGFkZGluZyI6eyIkaWQiOiIyMzk0IiwiVG9wIjowLjAsIkxlZnQiOjAuMCwiUmlnaHQiOjAuMCwiQm90dG9tIjowLjB9LCJJc1Zpc2libGUiOnRydWUsIldpZHRoIjowLjAsIkhlaWdodCI6MC4wLCJCb3JkZXJTdHlsZSI6eyIkaWQiOiIyMzk1IiwiTGluZUNvbG9yIjpudWxsLCJMaW5lV2VpZ2h0IjowLjAsIkxpbmVUeXBlIjowLCJQYXJlbnRTdHlsZSI6bnVsbH0sIlBhcmVudFN0eWxlIjpudWxsfSx7IiRpZCI6IjIzOTYiLCJTdHlsZUlkIjoiMDAwMDAwMDAtMDAwMC0wMDAwLTAwMDAtMDAwMDAwMDAwMDAwIiwiSGVhZGVyU3R5bGUiOnsiJGlkIjoiMjM5NyIsIlRleHRJc1ZlcnRpY2FsIjp0cnVlLCJUZXh0U3R5bGUiOnsiJGlkIjoiMjM5OCIsIkZvbnRTZXR0aW5ncyI6eyIkaWQiOiIyMzk5IiwiRm9udFNpemUiOjEwLCJGb250TmFtZSI6Ik9wZW4gU2FucyBTZW1pQm9sZCIsIklzQm9sZCI6ZmFsc2UsIklzSXRhbGljIjpmYWxzZSwiSXNVbmRlcmxpbmVkIjpmYWxzZSwiUGFyZW50U3R5bGUiOm51bGx9LCJBdXRvU2l6ZSI6MiwiRm9yZWdyb3VuZCI6eyIkaWQiOiIyNDAwIiwiQ29sb3IiOnsiJGlkIjoiMjQwMSIsIkEiOjI1NSwiUiI6MjU1LCJHIjoyNTUsIkIiOjI1NX19LCJNYXhXaWR0aCI6ODMuODMsIk1heEhlaWdodCI6MC4wLCJTbWFydEZvcmVncm91bmRJc0FjdGl2ZSI6ZmFsc2UsIkhvcml6b250YWxBbGlnbm1lbnQiOjAsIlZlcnRpY2FsQWxpZ25tZW50IjowLCJTbWFydEZvcmVncm91bmQiOm51bGwsIkJhY2tncm91bmRGaWxsVHlwZSI6MCwiTWFyZ2luIjp7IiRpZCI6IjI0MDIiLCJUb3AiOjAuMCwiTGVmdCI6MC4wLCJSaWdodCI6MC4wLCJCb3R0b20iOjAuMH0sIlBhZGRpbmciOnsiJGlkIjoiMjQwMyIsIlRvcCI6MC4wLCJMZWZ0IjowLjAsIlJpZ2h0IjowLjAsIkJvdHRvbSI6MC4wfSwiQmFja2dyb3VuZCI6bnVsbCwiSXNWaXNpYmxlIjp0cnVlLCJXaWR0aCI6MC4wLCJIZWlnaHQiOjAuMCwiQm9yZGVyU3R5bGUiOm51bGwsIlBhcmVudFN0eWxlIjpudWxsfSwiUmVjdGFuZ2xlU3R5bGUiOnsiJGlkIjoiMjQwNCIsIk1hcmdpbiI6eyIkaWQiOiIyNDA1IiwiVG9wIjowLjAsIkxlZnQiOjAuMCwiUmlnaHQiOjAuMCwiQm90dG9tIjowLjB9LCJQYWRkaW5nIjp7IiRpZCI6IjI0MDYiLCJUb3AiOjAuMCwiTGVmdCI6MC4wLCJSaWdodCI6MC4wLCJCb3R0b20iOjAuMH0sIkJhY2tncm91bmQiOnsiJGlkIjoiMjQwNyIsIkNvbG9yIjp7IiRpZCI6IjI0MDgiLCJBIjoyNTUsIlIiOjI0MCwiRyI6MTYyLCJCIjo0Nn19LCJJc1Zpc2libGUiOnRydWUsIldpZHRoIjowLjAsIkhlaWdodCI6MC4wLCJCb3JkZXJTdHlsZSI6eyIkaWQiOiIyNDA5IiwiTGluZUNvbG9yIjp7IiRpZCI6IjI0MTAiLCIkdHlwZSI6Ik5MUkUuQ29tbW9uLkRvbS5Tb2xpZENvbG9yQnJ1c2gsIE5MUkUuQ29tbW9uIiwiQ29sb3IiOnsiJGlkIjoiMjQxMSIsIkEiOjI1NSwiUiI6NzIsIkciOjUxLCJCIjozMH19LCJMaW5lV2VpZ2h0IjowLjAsIkxpbmVUeXBlIjowLCJQYXJlbnRTdHlsZSI6bnVsbH0sIlBhcmVudFN0eWxlIjpudWxsfSwiTWFyZ2luIjp7IiRpZCI6IjI0MTIiLCJUb3AiOjAuMCwiTGVmdCI6MC4wLCJSaWdodCI6MC4wLCJCb3R0b20iOjAuMH0sIlBhZGRpbmciOnsiJGlkIjoiMjQxMyIsIlRvcCI6MC4wLCJMZWZ0IjowLjAsIlJpZ2h0IjowLjAsIkJvdHRvbSI6MC4wfSwiQmFja2dyb3VuZCI6bnVsbCwiSXNWaXNpYmxlIjp0cnVlLCJXaWR0aCI6MC4wLCJIZWlnaHQiOjAuMCwiQm9yZGVyU3R5bGUiOm51bGwsIlBhcmVudFN0eWxlIjpudWxsfSwiQmFja2dyb3VuZFN0eWxlIjp7IiRpZCI6IjI0MTQiLCJNYXJnaW4iOnsiJGlkIjoiMjQxNSIsIlRvcCI6MC4wLCJMZWZ0IjowLjAsIlJpZ2h0IjowLjAsIkJvdHRvbSI6MC4wfSwiUGFkZGluZyI6eyIkaWQiOiIyNDE2IiwiVG9wIjowLjAsIkxlZnQiOjAuMCwiUmlnaHQiOjAuMCwiQm90dG9tIjowLjB9LCJCYWNrZ3JvdW5kIjp7IiRpZCI6IjI0MTciLCJDb2xvciI6eyIkaWQiOiIyNDE4IiwiQSI6NTEsIlIiOjE2MSwiRyI6MTQ5LCJCIjoxMTZ9fSwiSXNWaXNpYmxlIjp0cnVlLCJXaWR0aCI6MC4wLCJIZWlnaHQiOjAuMCwiQm9yZGVyU3R5bGUiOnsiJGlkIjoiMjQxOSIsIkxpbmVDb2xvciI6eyIkaWQiOiIyNDIwIiwiJHR5cGUiOiJOTFJFLkNvbW1vbi5Eb20uU29saWRDb2xvckJydXNoLCBOTFJFLkNvbW1vbiIsIkNvbG9yIjp7IiRpZCI6IjI0MjEiLCJBIjoyNTUsIlIiOjIzNCwiRyI6MjIsIkIiOjMwfX0sIkxpbmVXZWlnaHQiOjAuMCwiTGluZVR5cGUiOjAsIlBhcmVudFN0eWxlIjpudWxsfSwiUGFyZW50U3R5bGUiOm51bGx9LCJJc0Fib3ZlVGltZWJhbmQiOmZhbHNlLCJTcGFjaW5nIjo1LCJEZWZhdWx0U3dpbWxhbmVUYXNrU3R5bGUiOnsiJGlkIjoiMjQyMiIsIiR0eXBlIjoiTkxSRS5Db21tb24uRG9tLlN0eWxlcy5FeHBsaWNpdFNldGFibGVUYXNrU3R5bGUsIE5MUkUuQ29tbW9uIiwiU2hhcGUiOjAsIlNoYXBlVGhpY2tuZXNzIjowLCJEdXJhdGlvbkZvcm1hdCI6NCwiSW5jbHVkZU5vbldvcmtpbmdEYXlzSW5EdXJhdGlvbiI6ZmFsc2UsIlBlcmNlbnRhZ2VDb21wbGV0ZVN0eWxlIjp7IiRpZCI6IjI0MjMiLCJGb250U2V0dGluZ3MiOnsiJGlkIjoiMjQyNCIsIkZvbnRTaXplIjoxMCwiRm9udE5hbWUiOiJDYWxpYnJpIiwiSXNCb2xkIjpmYWxzZSwiSXNJdGFsaWMiOmZhbHNlLCJJc1VuZGVybGluZWQiOmZhbHNlLCJQYXJlbnRTdHlsZSI6bnVsbH0sIkF1dG9TaXplIjowLCJGb3JlZ3JvdW5kIjp7IiRpZCI6IjI0MjUiLCJDb2xvciI6eyIkaWQiOiIyNDI2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yNDI3IiwiVG9wIjowLjAsIkxlZnQiOjAuMCwiUmlnaHQiOjAuMCwiQm90dG9tIjowLjB9LCJQYWRkaW5nIjp7IiRpZCI6IjI0MjgiLCJUb3AiOjAuMCwiTGVmdCI6MC4wLCJSaWdodCI6MC4wLCJCb3R0b20iOjAuMH0sIkJhY2tncm91bmQiOnsiJGlkIjoiMjQyOSIsIkNvbG9yIjp7IiRpZCI6IjI0MzAiLCJBIjo4OSwiUiI6MCwiRyI6MCwiQiI6MH19LCJJc1Zpc2libGUiOnRydWUsIldpZHRoIjowLjAsIkhlaWdodCI6MC4wLCJCb3JkZXJTdHlsZSI6bnVsbCwiUGFyZW50U3R5bGUiOm51bGx9LCJEdXJhdGlvblN0eWxlIjp7IiRpZCI6IjI0MzEiLCJGb250U2V0dGluZ3MiOnsiJGlkIjoiMjQzMiIsIkZvbnRTaXplIjoxMCwiRm9udE5hbWUiOiJDYWxpYnJpIiwiSXNCb2xkIjpmYWxzZSwiSXNJdGFsaWMiOmZhbHNlLCJJc1VuZGVybGluZWQiOmZhbHNlLCJQYXJlbnRTdHlsZSI6bnVsbH0sIkF1dG9TaXplIjowLCJGb3JlZ3JvdW5kIjp7IiRpZCI6IjI0MzMiLCJDb2xvciI6eyIkaWQiOiIyNDM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QzNSIsIlRvcCI6MC4wLCJMZWZ0IjowLjAsIlJpZ2h0IjowLjAsIkJvdHRvbSI6MC4wfSwiUGFkZGluZyI6eyIkaWQiOiIyNDM2IiwiVG9wIjowLjAsIkxlZnQiOjAuMCwiUmlnaHQiOjAuMCwiQm90dG9tIjowLjB9LCJCYWNrZ3JvdW5kIjp7IiRpZCI6IjI0MzciLCJDb2xvciI6eyIkcmVmIjoiMjQzMCJ9fSwiSXNWaXNpYmxlIjp0cnVlLCJXaWR0aCI6MC4wLCJIZWlnaHQiOjAuMCwiQm9yZGVyU3R5bGUiOm51bGwsIlBhcmVudFN0eWxlIjpudWxsfSwiSG9yaXpvbnRhbENvbm5lY3RvclN0eWxlIjp7IiRpZCI6IjI0MzgiLCJMaW5lQ29sb3IiOnsiJGlkIjoiMjQzOSIsIiR0eXBlIjoiTkxSRS5Db21tb24uRG9tLlNvbGlkQ29sb3JCcnVzaCwgTkxSRS5Db21tb24iLCJDb2xvciI6eyIkaWQiOiIyNDQwIiwiQSI6MjU1LCJSIjoyMDQsIkciOjIwNCwiQiI6MjA0fX0sIkxpbmVXZWlnaHQiOjEuMCwiTGluZVR5cGUiOjAsIlBhcmVudFN0eWxlIjpudWxsfSwiVmVydGljYWxDb25uZWN0b3JTdHlsZSI6eyIkaWQiOiIyNDQxIiwiTGluZUNvbG9yIjp7IiRpZCI6IjI0NDIiLCIkdHlwZSI6Ik5MUkUuQ29tbW9uLkRvbS5Tb2xpZENvbG9yQnJ1c2gsIE5MUkUuQ29tbW9uIiwiQ29sb3IiOnsiJGlkIjoiMjQ0My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2LCJTcGFjaW5nIjozLCJJc0JlbG93VGltZWJhbmQiOnRydWUsIlBlcmNlbnRhZ2VDb21wbGV0ZVNoYXBlT3BhY2l0eSI6MzUsIkJhc2VsaW5lU3R5bGUiOnsiJGlkIjoiMjQ0NCIsIlNoYXBlU3R5bGUiOnsiJGlkIjoiMjQ0NSIsIk1hcmdpbiI6eyIkaWQiOiIyNDQ2IiwiVG9wIjowLjAsIkxlZnQiOjAuMCwiUmlnaHQiOjAuMCwiQm90dG9tIjowLjB9LCJQYWRkaW5nIjp7IiRpZCI6IjI0NDciLCJUb3AiOjAuMCwiTGVmdCI6MC4wLCJSaWdodCI6MC4wLCJCb3R0b20iOjAuMH0sIkJhY2tncm91bmQiOnsiJGlkIjoiMjQ0OCIsIkNvbG9yIjp7IiRpZCI6IjI0NDkiLCJBIjoxNTMsIlIiOjAsIkciOjAsIkIiOjB9fSwiSXNWaXNpYmxlIjp0cnVlLCJXaWR0aCI6MC4wLCJIZWlnaHQiOjAuMCwiQm9yZGVyU3R5bGUiOnsiJGlkIjoiMjQ1MCIsIkxpbmVDb2xvciI6bnVsbCwiTGluZVdlaWdodCI6MC4wLCJMaW5lVHlwZSI6MCwiUGFyZW50U3R5bGUiOm51bGx9LCJQYXJlbnRTdHlsZSI6bnVsbH0sIk1hcmdpbiI6eyIkaWQiOiIyNDUxIiwiVG9wIjowLjAsIkxlZnQiOjAuMCwiUmlnaHQiOjAuMCwiQm90dG9tIjowLjB9LCJQYWRkaW5nIjp7IiRpZCI6IjI0NTIiLCJUb3AiOjAuMCwiTGVmdCI6MC4wLCJSaWdodCI6MC4wLCJCb3R0b20iOjAuMH0sIkJhY2tncm91bmQiOm51bGwsIklzVmlzaWJsZSI6dHJ1ZSwiV2lkdGgiOjAuMCwiSGVpZ2h0IjowLjAsIkJvcmRlclN0eWxlIjpudWxsLCJQYXJlbnRTdHlsZSI6bnVsbH0sIlNoYXBlU3R5bGUiOnsiJGlkIjoiMjQ1MyIsIk1hcmdpbiI6eyIkaWQiOiIyNDU0IiwiVG9wIjowLjAsIkxlZnQiOjQuMCwiUmlnaHQiOjQuMCwiQm90dG9tIjowLjB9LCJQYWRkaW5nIjp7IiRpZCI6IjI0NTUiLCJUb3AiOjAuMCwiTGVmdCI6MC4wLCJSaWdodCI6MC4wLCJCb3R0b20iOjAuMH0sIkJhY2tncm91bmQiOnsiJGlkIjoiMjQ1NiIsIkNvbG9yIjp7IiRpZCI6IjI0NTciLCJBIjoyNTUsIlIiOjI0MCwiRyI6MTYyLCJCIjo0Nn19LCJJc1Zpc2libGUiOnRydWUsIldpZHRoIjowLjAsIkhlaWdodCI6MTAuMCwiQm9yZGVyU3R5bGUiOnsiJGlkIjoiMjQ1OCIsIkxpbmVDb2xvciI6eyIkaWQiOiIyNDU5IiwiJHR5cGUiOiJOTFJFLkNvbW1vbi5Eb20uU29saWRDb2xvckJydXNoLCBOTFJFLkNvbW1vbiIsIkNvbG9yIjp7IiRpZCI6IjI0NjAiLCJBIjoyNTUsIlIiOjIzNCwiRyI6MjIsIkIiOjMwfX0sIkxpbmVXZWlnaHQiOjAuMCwiTGluZVR5cGUiOjAsIlBhcmVudFN0eWxlIjpudWxsfSwiUGFyZW50U3R5bGUiOm51bGx9LCJUaXRsZVN0eWxlIjp7IiRpZCI6IjI0NjEiLCJGb250U2V0dGluZ3MiOnsiJGlkIjoiMjQ2MiIsIkZvbnRTaXplIjo5LCJGb250TmFtZSI6IkNhbGlicmkiLCJJc0JvbGQiOnRydWUsIklzSXRhbGljIjpmYWxzZSwiSXNVbmRlcmxpbmVkIjpmYWxzZSwiUGFyZW50U3R5bGUiOm51bGx9LCJBdXRvU2l6ZSI6MCwiRm9yZWdyb3VuZCI6eyIkaWQiOiIyNDYzIiwiQ29sb3IiOnsiJGlkIjoiMjQ2NCIsIkEiOjI1NSwiUiI6MCwiRyI6MCwiQiI6MH19LCJNYXhXaWR0aCI6OTYwLjAsIk1heEhlaWdodCI6IkluZmluaXR5IiwiU21hcnRGb3JlZ3JvdW5kSXNBY3RpdmUiOmZhbHNlLCJIb3Jpem9udGFsQWxpZ25tZW50IjoyLCJWZXJ0aWNhbEFsaWdubWVudCI6MCwiU21hcnRGb3JlZ3JvdW5kIjpudWxsLCJCYWNrZ3JvdW5kRmlsbFR5cGUiOjAsIk1hcmdpbiI6eyIkaWQiOiIyNDY1IiwiVG9wIjowLjAsIkxlZnQiOjAuMCwiUmlnaHQiOjAuMCwiQm90dG9tIjowLjB9LCJQYWRkaW5nIjp7IiRpZCI6IjI0NjYiLCJUb3AiOjAuMCwiTGVmdCI6MC4wLCJSaWdodCI6MC4wLCJCb3R0b20iOjAuMH0sIkJhY2tncm91bmQiOnsiJGlkIjoiMjQ2NyIsIkNvbG9yIjp7IiRyZWYiOiIyNDMwIn19LCJJc1Zpc2libGUiOnRydWUsIldpZHRoIjowLjAsIkhlaWdodCI6MC4wLCJCb3JkZXJTdHlsZSI6bnVsbCwiUGFyZW50U3R5bGUiOm51bGx9LCJEYXRlU3R5bGUiOnsiJGlkIjoiMjQ2OCIsIkZvbnRTZXR0aW5ncyI6eyIkaWQiOiIyNDY5IiwiRm9udFNpemUiOjksIkZvbnROYW1lIjoiQ2FsaWJyaSIsIklzQm9sZCI6ZmFsc2UsIklzSXRhbGljIjpmYWxzZSwiSXNVbmRlcmxpbmVkIjpmYWxzZSwiUGFyZW50U3R5bGUiOm51bGx9LCJBdXRvU2l6ZSI6MCwiRm9yZWdyb3VuZCI6eyIkaWQiOiIyNDcwIiwiQ29sb3IiOnsiJGlkIjoiMjQ3MSIsIkEiOjI1NSwiUiI6NzgsIkciOjEwMywiQiI6MjAwfX0sIk1heFdpZHRoIjoyMDAuMCwiTWF4SGVpZ2h0IjoiSW5maW5pdHkiLCJTbWFydEZvcmVncm91bmRJc0FjdGl2ZSI6ZmFsc2UsIkhvcml6b250YWxBbGlnbm1lbnQiOjAsIlZlcnRpY2FsQWxpZ25tZW50IjowLCJTbWFydEZvcmVncm91bmQiOm51bGwsIkJhY2tncm91bmRGaWxsVHlwZSI6MCwiTWFyZ2luIjp7IiRpZCI6IjI0NzIiLCJUb3AiOjAuMCwiTGVmdCI6MC4wLCJSaWdodCI6MC4wLCJCb3R0b20iOjAuMH0sIlBhZGRpbmciOnsiJGlkIjoiMjQ3MyIsIlRvcCI6MC4wLCJMZWZ0IjowLjAsIlJpZ2h0IjowLjAsIkJvdHRvbSI6MC4wfSwiQmFja2dyb3VuZCI6eyIkaWQiOiIyNDc0IiwiQ29sb3IiOnsiJHJlZiI6IjI0MzAifX0sIklzVmlzaWJsZSI6dHJ1ZSwiV2lkdGgiOjAuMCwiSGVpZ2h0IjowLjAsIkJvcmRlclN0eWxlIjpudWxsLCJQYXJlbnRTdHlsZSI6bnVsbH0sIkRhdGVGb3JtYXQiOnsiJGlkIjoiMjQ3NS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0NzYiLCJGb3JtYXQiOjAsIklzVmlzaWJsZSI6ZmFsc2UsIkxhc3RLbm93blZpc2liaWxpdHlTdGF0ZSI6ZmFsc2V9LCJJc1Zpc2libGUiOnRydWUsIlBhcmVudFN0eWxlIjpudWxsLCJfZXhwbGljaXRseVNldCI6eyIkaWQiOiIyNDc3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0NzgiLCJTaGFwZSI6MCwiQ29ubmVjdG9yTWFyZ2luIjp7IiRpZCI6IjI0NzkiLCJUb3AiOjAuMCwiTGVmdCI6Mi4wLCJSaWdodCI6Mi4wLCJCb3R0b20iOjAuMH0sIkNvbm5lY3RvclN0eWxlIjp7IiRpZCI6IjI0ODAiLCJMaW5lQ29sb3IiOnsiJGlkIjoiMjQ4MSIsIiR0eXBlIjoiTkxSRS5Db21tb24uRG9tLlNvbGlkQ29sb3JCcnVzaCwgTkxSRS5Db21tb24iLCJDb2xvciI6eyIkaWQiOiIyNDgyIiwiQSI6MTI3LCJSIjo2OCwiRyI6MTE0LCJCIjoxOTZ9fSwiTGluZVdlaWdodCI6MS4wLCJMaW5lVHlwZSI6MCwiUGFyZW50U3R5bGUiOm51bGx9LCJJc0JlbG93VGltZWJhbmQiOmZhbHNlLCJQb3NpdGlvbk9uVGFzayI6MSwiSGlkZURhdGUiOmZhbHNlLCJTaGFwZVNpemUiOjEsIlNwYWNpbmciOjEuMCwiUGFkZGluZyI6eyIkaWQiOiIyNDgzIiwiVG9wIjo3LjAsIkxlZnQiOjMuMCwiUmlnaHQiOjAuMCwiQm90dG9tIjoyLjB9LCJTaGFwZVN0eWxlIjp7IiRpZCI6IjI0ODQiLCJNYXJnaW4iOnsiJGlkIjoiMjQ4NSIsIlRvcCI6MC4wLCJMZWZ0IjowLjAsIlJpZ2h0IjowLjAsIkJvdHRvbSI6MC4wfSwiUGFkZGluZyI6eyIkaWQiOiIyNDg2IiwiVG9wIjowLjAsIkxlZnQiOjAuMCwiUmlnaHQiOjAuMCwiQm90dG9tIjowLjB9LCJCYWNrZ3JvdW5kIjp7IiRpZCI6IjI0ODciLCJDb2xvciI6eyIkaWQiOiIyNDg4IiwiQSI6MjU1LCJSIjoyNDAsIkciOjE2MiwiQiI6NDZ9fSwiSXNWaXNpYmxlIjp0cnVlLCJXaWR0aCI6MTguMCwiSGVpZ2h0IjoyMC4wLCJCb3JkZXJTdHlsZSI6eyIkaWQiOiIyNDg5IiwiTGluZUNvbG9yIjp7IiRpZCI6IjI0OTAiLCIkdHlwZSI6Ik5MUkUuQ29tbW9uLkRvbS5Tb2xpZENvbG9yQnJ1c2gsIE5MUkUuQ29tbW9uIiwiQ29sb3IiOnsiJGlkIjoiMjQ5MSIsIkEiOjI1NSwiUiI6MjM0LCJHIjoyMiwiQiI6MzB9fSwiTGluZVdlaWdodCI6MC4wLCJMaW5lVHlwZSI6MCwiUGFyZW50U3R5bGUiOm51bGx9LCJQYXJlbnRTdHlsZSI6bnVsbH0sIlRpdGxlU3R5bGUiOnsiJGlkIjoiMjQ5MiIsIkZvbnRTZXR0aW5ncyI6eyIkaWQiOiIyNDkzIiwiRm9udFNpemUiOjEwLCJGb250TmFtZSI6IlNlZ29lIFVJIiwiSXNCb2xkIjp0cnVlLCJJc0l0YWxpYyI6ZmFsc2UsIklzVW5kZXJsaW5lZCI6ZmFsc2UsIlBhcmVudFN0eWxlIjpudWxsfSwiQXV0b1NpemUiOjAsIkZvcmVncm91bmQiOnsiJGlkIjoiMjQ5NCIsIkNvbG9yIjp7IiRpZCI6IjI0OT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Q5NiIsIlRvcCI6MC4wLCJMZWZ0IjowLjAsIlJpZ2h0IjowLjAsIkJvdHRvbSI6MC4wfSwiUGFkZGluZyI6eyIkaWQiOiIyNDk3IiwiVG9wIjowLjAsIkxlZnQiOjAuMCwiUmlnaHQiOjAuMCwiQm90dG9tIjowLjB9LCJCYWNrZ3JvdW5kIjp7IiRpZCI6IjI0OTgiLCJDb2xvciI6eyIkaWQiOiIyNDk5IiwiQSI6ODksIlIiOjAsIkciOjAsIkIiOjB9fSwiSXNWaXNpYmxlIjp0cnVlLCJXaWR0aCI6MC4wLCJIZWlnaHQiOjAuMCwiQm9yZGVyU3R5bGUiOm51bGwsIlBhcmVudFN0eWxlIjpudWxsfSwiRGF0ZVN0eWxlIjp7IiRpZCI6IjI1MDAiLCJGb250U2V0dGluZ3MiOnsiJGlkIjoiMjUwMSIsIkZvbnRTaXplIjo4LCJGb250TmFtZSI6IlNlZ29lIFVJIiwiSXNCb2xkIjpmYWxzZSwiSXNJdGFsaWMiOmZhbHNlLCJJc1VuZGVybGluZWQiOmZhbHNlLCJQYXJlbnRTdHlsZSI6bnVsbH0sIkF1dG9TaXplIjowLCJGb3JlZ3JvdW5kIjp7IiRpZCI6IjI1MDIiLCJDb2xvciI6eyIkaWQiOiIyNTAz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yNTA0IiwiVG9wIjowLjAsIkxlZnQiOjAuMCwiUmlnaHQiOjAuMCwiQm90dG9tIjowLjB9LCJQYWRkaW5nIjp7IiRpZCI6IjI1MDUiLCJUb3AiOjAuMCwiTGVmdCI6MC4wLCJSaWdodCI6MC4wLCJCb3R0b20iOjAuMH0sIkJhY2tncm91bmQiOnsiJGlkIjoiMjUwNiIsIkNvbG9yIjp7IiRyZWYiOiIyNDk5In19LCJJc1Zpc2libGUiOnRydWUsIldpZHRoIjowLjAsIkhlaWdodCI6MC4wLCJCb3JkZXJTdHlsZSI6bnVsbCwiUGFyZW50U3R5bGUiOm51bGx9LCJEYXRlRm9ybWF0Ijp7IiRpZCI6IjI1MDciLCJGb3JtYXRTdHJpbmciOiJkZGQgTU1NIGQiLCJTZXBhcmF0b3IiOiIvIiwiVXNlSW50ZXJuYXRpb25hbERhdGVGb3JtYXQiOmZhbHNlLCJEYXRlSXNWaXNpYmxlIjp0cnVlLCJUaW1lSXNWaXNpYmxlIjpmYWxzZSwiSG91ckRpZ2l0cyI6MSwiQW1QbURlc2lnbmF0b3IiOjIsIlRyaW0wME1pbnV0ZXMiOmZhbHNlLCJMYXN0S25vd25WaXNpYmlsaXR5U3RhdGUiOnsiJGlkIjoiMjUwOCIsIkRhdGVQYXJ0SXNWaXNpYmxlIjp0cnVlLCJUaW1lUGFydElzVmlzaWJsZSI6ZmFsc2V9fSwiV2Vla051bWJlcmluZyI6eyIkaWQiOiIyNTA5IiwiRm9ybWF0IjowLCJJc1Zpc2libGUiOmZhbHNlLCJMYXN0S25vd25WaXNpYmlsaXR5U3RhdGUiOmZhbHNlfSwiSXNWaXNpYmxlIjp0cnVlLCJQYXJlbnRTdHlsZSI6bnVsbH0sIkRlZmF1bHRTd2ltbGFuZU1pbGVzdG9uZVN0eWxlIjp7IiRpZCI6IjI1MTAiLCJUaXRsZVBvc2l0aW9uIjoiTGVmdCIsIkRhdGVQb3NpdGlvbiI6IkxlZnQiLCJTaGFwZVR5cGUiOjE0LCJTaGFwZVNpemUiOjAsIlNwYWNpbmciOjUsIlNoYXBlU3R5bGUiOnsiJGlkIjoiMjUxMSIsIk1hcmdpbiI6eyIkaWQiOiIyNTEyIiwiVG9wIjowLjAsIkxlZnQiOjAuMCwiUmlnaHQiOjAuMCwiQm90dG9tIjowLjB9LCJQYWRkaW5nIjp7IiRpZCI6IjI1MTMiLCJUb3AiOjAuMCwiTGVmdCI6MC4wLCJSaWdodCI6MC4wLCJCb3R0b20iOjAuMH0sIkJhY2tncm91bmQiOnsiJGlkIjoiMjUxNCIsIkNvbG9yIjp7IiRpZCI6IjI1MTUiLCJBIjoyNTUsIlIiOjI0MCwiRyI6MTYyLCJCIjo0Nn19LCJJc1Zpc2libGUiOnRydWUsIldpZHRoIjoxMi4wLCJIZWlnaHQiOjE0LjAsIkJvcmRlclN0eWxlIjp7IiRpZCI6IjI1MTYiLCJMaW5lQ29sb3IiOnsiJGlkIjoiMjUxNyIsIiR0eXBlIjoiTkxSRS5Db21tb24uRG9tLlNvbGlkQ29sb3JCcnVzaCwgTkxSRS5Db21tb24iLCJDb2xvciI6eyIkaWQiOiIyNTE4IiwiQSI6MjU1LCJSIjoyMzQsIkciOjIyLCJCIjozMH19LCJMaW5lV2VpZ2h0IjowLjAsIkxpbmVUeXBlIjowLCJQYXJlbnRTdHlsZSI6bnVsbH0sIlBhcmVudFN0eWxlIjpudWxsfSwiVGl0bGVTdHlsZSI6eyIkaWQiOiIyNTE5IiwiRm9udFNldHRpbmdzIjp7IiRpZCI6IjI1MjAiLCJGb250U2l6ZSI6OSwiRm9udE5hbWUiOiJTZWdvZSBVSSIsIklzQm9sZCI6dHJ1ZSwiSXNJdGFsaWMiOmZhbHNlLCJJc1VuZGVybGluZWQiOmZhbHNlLCJQYXJlbnRTdHlsZSI6bnVsbH0sIkF1dG9TaXplIjowLCJGb3JlZ3JvdW5kIjp7IiRpZCI6IjI1MjEiLCJDb2xvciI6eyIkaWQiOiIyNTIyIiwiQSI6MjU1LCJSIjoyMDAsIkciOjEyNSwiQiI6MTR9fSwiTWF4V2lkdGgiOjIwMC4wLCJNYXhIZWlnaHQiOiJJbmZpbml0eSIsIlNtYXJ0Rm9yZWdyb3VuZElzQWN0aXZlIjpmYWxzZSwiSG9yaXpvbnRhbEFsaWdubWVudCI6MiwiVmVydGljYWxBbGlnbm1lbnQiOjAsIlNtYXJ0Rm9yZWdyb3VuZCI6bnVsbCwiQmFja2dyb3VuZEZpbGxUeXBlIjowLCJNYXJnaW4iOnsiJGlkIjoiMjUyMyIsIlRvcCI6MC4wLCJMZWZ0IjowLjAsIlJpZ2h0IjowLjAsIkJvdHRvbSI6MC4wfSwiUGFkZGluZyI6eyIkaWQiOiIyNTI0IiwiVG9wIjowLjAsIkxlZnQiOjAuMCwiUmlnaHQiOjAuMCwiQm90dG9tIjowLjB9LCJCYWNrZ3JvdW5kIjp7IiRpZCI6IjI1MjUiLCJDb2xvciI6eyIkaWQiOiIyNTI2IiwiQSI6MCwiUiI6MjU1LCJHIjoyNTUsIkIiOjI1NX19LCJJc1Zpc2libGUiOnRydWUsIldpZHRoIjowLjAsIkhlaWdodCI6MC4wLCJCb3JkZXJTdHlsZSI6bnVsbCwiUGFyZW50U3R5bGUiOm51bGx9LCJEYXRlU3R5bGUiOnsiJGlkIjoiMjUyNyIsIkZvbnRTZXR0aW5ncyI6eyIkaWQiOiIyNTI4IiwiRm9udFNpemUiOjgsIkZvbnROYW1lIjoiU2Vnb2UgVUkiLCJJc0JvbGQiOmZhbHNlLCJJc0l0YWxpYyI6ZmFsc2UsIklzVW5kZXJsaW5lZCI6ZmFsc2UsIlBhcmVudFN0eWxlIjpudWxsfSwiQXV0b1NpemUiOjAsIkZvcmVncm91bmQiOnsiJGlkIjoiMjUyOSIsIkNvbG9yIjp7IiRpZCI6IjI1MzAiLCJBIjoyNTUsIlIiOjE3OCwiRyI6MTQsIkIiOjE4fX0sIk1heFdpZHRoIjoyMDAuMCwiTWF4SGVpZ2h0IjoiSW5maW5pdHkiLCJTbWFydEZvcmVncm91bmRJc0FjdGl2ZSI6ZmFsc2UsIkhvcml6b250YWxBbGlnbm1lbnQiOjIsIlZlcnRpY2FsQWxpZ25tZW50IjowLCJTbWFydEZvcmVncm91bmQiOm51bGwsIkJhY2tncm91bmRGaWxsVHlwZSI6MCwiTWFyZ2luIjp7IiRpZCI6IjI1MzEiLCJUb3AiOjAuMCwiTGVmdCI6MC4wLCJSaWdodCI6MC4wLCJCb3R0b20iOjAuMH0sIlBhZGRpbmciOnsiJGlkIjoiMjUzMiIsIlRvcCI6MC4wLCJMZWZ0IjowLjAsIlJpZ2h0IjowLjAsIkJvdHRvbSI6MC4wfSwiQmFja2dyb3VuZCI6eyIkaWQiOiIyNTMzIiwiQ29sb3IiOnsiJGlkIjoiMjUzNCIsIkEiOjAsIlIiOjI1NSwiRyI6MjU1LCJCIjoyNTV9fSwiSXNWaXNpYmxlIjp0cnVlLCJXaWR0aCI6MC4wLCJIZWlnaHQiOjAuMCwiQm9yZGVyU3R5bGUiOm51bGwsIlBhcmVudFN0eWxlIjpudWxsfSwiRGF0ZUZvcm1hdCI6eyIkaWQiOiIyNTM1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I1MzYiLCJEYXRlUGFydElzVmlzaWJsZSI6dHJ1ZSwiVGltZVBhcnRJc1Zpc2libGUiOmZhbHNlfX0sIldlZWtOdW1iZXJpbmciOnsiJGlkIjoiMjUzNyIsIkZvcm1hdCI6MCwiSXNWaXNpYmxlIjpmYWxzZSwiTGFzdEtub3duVmlzaWJpbGl0eVN0YXRlIjpmYWxzZX0sIklzVmlzaWJsZSI6dHJ1ZSwiUGFyZW50U3R5bGUiOm51bGx9LCJEZWZhdWx0U3dpbWxhbmVBY3Rpdml0eVN0eWxlIjp7IiRpZCI6IjI1MzgiLCJIZWFkZXJTdHlsZSI6eyIkaWQiOiIyNTM5IiwiVGV4dFN0eWxlIjp7IiRpZCI6IjI1NDAiLCJGb250U2V0dGluZ3MiOnsiJGlkIjoiMjU0MSIsIkZvbnRTaXplIjoxMSwiRm9udE5hbWUiOiJDYWxpYnJpIiwiSXNCb2xkIjpmYWxzZSwiSXNJdGFsaWMiOmZhbHNlLCJJc1VuZGVybGluZWQiOmZhbHNlLCJQYXJlbnRTdHlsZSI6bnVsbH0sIkF1dG9TaXplIjoyLCJGb3JlZ3JvdW5kIjp7IiRpZCI6IjI1NDIiLCJDb2xvciI6eyIkaWQiOiIyNTQzIiwiQSI6MjU1LCJSIjowLCJHIjowLCJCIjowfX0sIk1heFdpZHRoIjowLjAsIk1heEhlaWdodCI6MC4wLCJTbWFydEZvcmVncm91bmRJc0FjdGl2ZSI6ZmFsc2UsIkhvcml6b250YWxBbGlnbm1lbnQiOjAsIlZlcnRpY2FsQWxpZ25tZW50IjowLCJTbWFydEZvcmVncm91bmQiOm51bGwsIkJhY2tncm91bmRGaWxsVHlwZSI6MCwiTWFyZ2luIjp7IiRpZCI6IjI1NDQiLCJUb3AiOjAuMCwiTGVmdCI6MC4wLCJSaWdodCI6MC4wLCJCb3R0b20iOjAuMH0sIlBhZGRpbmciOnsiJGlkIjoiMjU0NSIsIlRvcCI6MC4wLCJMZWZ0IjowLjAsIlJpZ2h0IjowLjAsIkJvdHRvbSI6MC4wfSwiQmFja2dyb3VuZCI6bnVsbCwiSXNWaXNpYmxlIjp0cnVlLCJXaWR0aCI6MC4wLCJIZWlnaHQiOjAuMCwiQm9yZGVyU3R5bGUiOm51bGwsIlBhcmVudFN0eWxlIjpudWxsfSwiUmVjdGFuZ2xlU3R5bGUiOnsiJGlkIjoiMjU0NiIsIk1hcmdpbiI6eyIkaWQiOiIyNTQ3IiwiVG9wIjowLjAsIkxlZnQiOjAuMCwiUmlnaHQiOjAuMCwiQm90dG9tIjowLjB9LCJQYWRkaW5nIjp7IiRpZCI6IjI1NDgiLCJUb3AiOjAuMCwiTGVmdCI6MC4wLCJSaWdodCI6MC4wLCJCb3R0b20iOjAuMH0sIkJhY2tncm91bmQiOnsiJGlkIjoiMjU0OSIsIkNvbG9yIjp7IiRpZCI6IjI1NTAiLCJBIjo2MywiUiI6MjQwLCJHIjoxNjIsIkIiOjQ2fX0sIklzVmlzaWJsZSI6dHJ1ZSwiV2lkdGgiOjAuMCwiSGVpZ2h0IjowLjAsIkJvcmRlclN0eWxlIjp7IiRpZCI6IjI1NTEiLCJMaW5lQ29sb3IiOnsiJGlkIjoiMjU1MiIsIiR0eXBlIjoiTkxSRS5Db21tb24uRG9tLlNvbGlkQ29sb3JCcnVzaCwgTkxSRS5Db21tb24iLCJDb2xvciI6eyIkaWQiOiIyNTUzIiwiQSI6MjU1LCJSIjoyNTUsIkciOjAsIkIiOjB9fSwiTGluZVdlaWdodCI6MC4wLCJMaW5lVHlwZSI6MCwiUGFyZW50U3R5bGUiOm51bGx9LCJQYXJlbnRTdHlsZSI6bnVsbH0sIk1hcmdpbiI6eyIkaWQiOiIyNTU0IiwiVG9wIjowLjAsIkxlZnQiOjAuMCwiUmlnaHQiOjAuMCwiQm90dG9tIjowLjB9LCJQYWRkaW5nIjp7IiRpZCI6IjI1NTUiLCJUb3AiOjAuMCwiTGVmdCI6MC4wLCJSaWdodCI6MC4wLCJCb3R0b20iOjAuMH0sIkJhY2tncm91bmQiOm51bGwsIklzVmlzaWJsZSI6dHJ1ZSwiV2lkdGgiOjAuMCwiSGVpZ2h0IjowLjAsIkJvcmRlclN0eWxlIjpudWxsLCJQYXJlbnRTdHlsZSI6bnVsbH0sIkJhY2tncm91bmRTdHlsZSI6eyIkaWQiOiIyNTU2IiwiTWFyZ2luIjp7IiRpZCI6IjI1NTciLCJUb3AiOjAuMCwiTGVmdCI6MC4wLCJSaWdodCI6MC4wLCJCb3R0b20iOjAuMH0sIlBhZGRpbmciOnsiJGlkIjoiMjU1OCIsIlRvcCI6MC4wLCJMZWZ0IjowLjAsIlJpZ2h0IjowLjAsIkJvdHRvbSI6MC4wfSwiQmFja2dyb3VuZCI6eyIkaWQiOiIyNTU5IiwiQ29sb3IiOnsiJGlkIjoiMjU2MCIsIkEiOjUxLCJSIjoxNjEsIkciOjE0OSwiQiI6MTE2fX0sIklzVmlzaWJsZSI6dHJ1ZSwiV2lkdGgiOjAuMCwiSGVpZ2h0IjowLjAsIkJvcmRlclN0eWxlIjp7IiRpZCI6IjI1NjEiLCJMaW5lQ29sb3IiOnsiJGlkIjoiMjU2MiIsIiR0eXBlIjoiTkxSRS5Db21tb24uRG9tLlNvbGlkQ29sb3JCcnVzaCwgTkxSRS5Db21tb24iLCJDb2xvciI6eyIkaWQiOiIyNTYzIiwiQSI6MjU1LCJSIjoyMzQsIkciOjIyLCJCIjozMH19LCJMaW5lV2VpZ2h0IjowLjAsIkxpbmVUeXBlIjowLCJQYXJlbnRTdHlsZSI6bnVsbH0sIlBhcmVudFN0eWxlIjpudWxsfSwiTWFyZ2luIjp7IiRpZCI6IjI1NjQiLCJUb3AiOjAuMCwiTGVmdCI6MC4wLCJSaWdodCI6MC4wLCJCb3R0b20iOjAuMH0sIlBhZGRpbmciOnsiJGlkIjoiMjU2NSIsIlRvcCI6MC4wLCJMZWZ0IjowLjAsIlJpZ2h0IjowLjAsIkJvdHRvbSI6MC4wfSwiSXNWaXNpYmxlIjp0cnVlLCJXaWR0aCI6MC4wLCJIZWlnaHQiOjAuMCwiQm9yZGVyU3R5bGUiOm51bGwsIlBhcmVudFN0eWxlIjpudWxsfSwiTWFyZ2luIjp7IiRpZCI6IjI1NjYiLCJUb3AiOjAuMCwiTGVmdCI6MC4wLCJSaWdodCI6MC4wLCJCb3R0b20iOjAuMH0sIlBhZGRpbmciOnsiJGlkIjoiMjU2NyIsIlRvcCI6MC4wLCJMZWZ0IjowLjAsIlJpZ2h0IjowLjAsIkJvdHRvbSI6MC4wfSwiSXNWaXNpYmxlIjp0cnVlLCJXaWR0aCI6MC4wLCJIZWlnaHQiOjAuMCwiQm9yZGVyU3R5bGUiOnsiJGlkIjoiMjU2OCIsIkxpbmVDb2xvciI6bnVsbCwiTGluZVdlaWdodCI6MC4wLCJMaW5lVHlwZSI6MCwiUGFyZW50U3R5bGUiOm51bGx9LCJQYXJlbnRTdHlsZSI6bnVsbH1dLCJDb25kaXRpb25hbEZvcm1hdHRpbmciOnsiJGlkIjoiMjU2OSIsIlB2QUZvcm1hdHRpbmciOnsiJGlkIjoiMjU3MCIsIkRlbGF5VGFza1N0eWxlIjp7IiRpZCI6IjI1NzEiLCJTdHlsZU9wdGlvbnMiOjgsIlRpdGxlRm9yZWdyb3VuZCI6eyIkaWQiOiIyNTcyIiwiQ29sb3IiOnsiJGlkIjoiMjU3MyIsIkEiOjI1NSwiUiI6MTc1LCJHIjowLCJCIjowfX0sIkFjdHVhbFNoYXBlc0JhY2tncm91bmQiOnsiJGlkIjoiMjU3NCIsIkNvbG9yIjp7IiRpZCI6IjI1NzUiLCJBIjo2MiwiUiI6MjU1LCJHIjowLCJCIjowfX0sIkFjdHVhbFNoYXBlc0JvcmRlclN0eWxlIjp7IiRpZCI6IjI1NzYiLCJMaW5lQ29sb3IiOnsiJGlkIjoiMjU3NyIsIiR0eXBlIjoiTkxSRS5Db21tb24uRG9tLlNvbGlkQ29sb3JCcnVzaCwgTkxSRS5Db21tb24iLCJDb2xvciI6eyIkaWQiOiIyNTc4IiwiQSI6MTYzLCJSIjoyNTUsIkciOjAsIkIiOjB9fSwiTGluZVdlaWdodCI6My4wLCJMaW5lVHlwZSI6MCwiUGFyZW50U3R5bGUiOm51bGx9LCJCYXNlbGluZVNoYXBlc0JhY2tncm91bmQiOnsiJGlkIjoiMjU3OSIsIkNvbG9yIjp7IiRpZCI6IjI1ODAiLCJBIjoxODQsIlIiOjI1NSwiRyI6MCwiQiI6MH19LCJJc1Zpc2libGUiOnRydWV9LCJEZWxheU1pbGVzdG9uZVN0eWxlIjp7IiRpZCI6IjI1ODEiLCJTdHlsZU9wdGlvbnMiOjIsIlRpdGxlRm9yZWdyb3VuZCI6eyIkaWQiOiIyNTgyIiwiQ29sb3IiOnsiJGlkIjoiMjU4MyIsIkEiOjI1NSwiUiI6MTc1LCJHIjowLCJCIjowfX0sIkFjdHVhbFNoYXBlc0JhY2tncm91bmQiOnsiJGlkIjoiMjU4NCIsIkNvbG9yIjp7IiRpZCI6IjI1ODUiLCJBIjoyNTUsIlIiOjIyMiwiRyI6ODAsIkIiOjUwfX0sIkFjdHVhbFNoYXBlc0JvcmRlclN0eWxlIjp7IiRpZCI6IjI1ODYiLCJMaW5lQ29sb3IiOnsiJGlkIjoiMjU4NyIsIiR0eXBlIjoiTkxSRS5Db21tb24uRG9tLlNvbGlkQ29sb3JCcnVzaCwgTkxSRS5Db21tb24iLCJDb2xvciI6eyIkaWQiOiIyNTg4IiwiQSI6MTYzLCJSIjoyNTUsIkciOjAsIkIiOjB9fSwiTGluZVdlaWdodCI6My4wLCJMaW5lVHlwZSI6MCwiUGFyZW50U3R5bGUiOm51bGx9LCJCYXNlbGluZVNoYXBlc0JhY2tncm91bmQiOnsiJGlkIjoiMjU4OSIsIkNvbG9yIjp7IiRpZCI6IjI1OTAiLCJBIjoxODQsIlIiOjI1NSwiRyI6MCwiQiI6MH19LCJJc1Zpc2libGUiOnRydWV9LCJBZHZhbmNlVGFza1N0eWxlIjp7IiRpZCI6IjI1OTEiLCJTdHlsZU9wdGlvbnMiOjgsIlRpdGxlRm9yZWdyb3VuZCI6eyIkaWQiOiIyNTkyIiwiQ29sb3IiOnsiJGlkIjoiMjU5MyIsIkEiOjI1NSwiUiI6MCwiRyI6MTEwLCJCIjowfX0sIkFjdHVhbFNoYXBlc0JhY2tncm91bmQiOnsiJGlkIjoiMjU5NCIsIkNvbG9yIjp7IiRpZCI6IjI1OTUiLCJBIjo2MSwiUiI6MCwiRyI6MTI4LCJCIjowfX0sIkFjdHVhbFNoYXBlc0JvcmRlclN0eWxlIjp7IiRpZCI6IjI1OTYiLCJMaW5lQ29sb3IiOnsiJGlkIjoiMjU5NyIsIiR0eXBlIjoiTkxSRS5Db21tb24uRG9tLlNvbGlkQ29sb3JCcnVzaCwgTkxSRS5Db21tb24iLCJDb2xvciI6eyIkaWQiOiIyNTk4IiwiQSI6MTYzLCJSIjowLCJHIjoxMjgsIkIiOjB9fSwiTGluZVdlaWdodCI6My4wLCJMaW5lVHlwZSI6MCwiUGFyZW50U3R5bGUiOm51bGx9LCJCYXNlbGluZVNoYXBlc0JhY2tncm91bmQiOnsiJGlkIjoiMjU5OSIsIkNvbG9yIjp7IiRpZCI6IjI2MDAiLCJBIjoxODQsIlIiOjAsIkciOjEyOCwiQiI6MH19LCJJc1Zpc2libGUiOnRydWV9LCJBZHZhbmNlTWlsZXN0b25lU3R5bGUiOnsiJGlkIjoiMjYwMSIsIlN0eWxlT3B0aW9ucyI6MiwiVGl0bGVGb3JlZ3JvdW5kIjp7IiRpZCI6IjI2MDIiLCJDb2xvciI6eyIkaWQiOiIyNjAzIiwiQSI6MjU1LCJSIjowLCJHIjoxMTAsIkIiOjB9fSwiQWN0dWFsU2hhcGVzQmFja2dyb3VuZCI6eyIkaWQiOiIyNjA0IiwiQ29sb3IiOnsiJGlkIjoiMjYwNSIsIkEiOjI1NSwiUiI6MjAsIkciOjEwMCwiQiI6MH19LCJBY3R1YWxTaGFwZXNCb3JkZXJTdHlsZSI6eyIkaWQiOiIyNjA2IiwiTGluZUNvbG9yIjp7IiRpZCI6IjI2MDciLCIkdHlwZSI6Ik5MUkUuQ29tbW9uLkRvbS5Tb2xpZENvbG9yQnJ1c2gsIE5MUkUuQ29tbW9uIiwiQ29sb3IiOnsiJGlkIjoiMjYwOCIsIkEiOjE2MywiUiI6MCwiRyI6MTI4LCJCIjowfX0sIkxpbmVXZWlnaHQiOjMuMCwiTGluZVR5cGUiOjAsIlBhcmVudFN0eWxlIjpudWxsfSwiQmFzZWxpbmVTaGFwZXNCYWNrZ3JvdW5kIjp7IiRpZCI6IjI2MDkiLCJDb2xvciI6eyIkaWQiOiIyNjEwIiwiQSI6MTg0LCJSIjowLCJHIjoxMjgsIkIiOjB9fSwiSXNWaXNpYmxlIjp0cnVlfX19fSwiU2NhbGUiOm51bGwsIlNjYWxlVjIiOnsiJGlkIjoiMjYxMSIsIlN0YXJ0RGF0ZSI6IjIwMjUtMTEtMDlUMjM6NTk6MDAiLCJFbmREYXRlIjoiMjAyNS0xMS0zMFQyMzo1OTowMCIsIkF1dG9EYXRlUmFuZ2UiOmZhbHNlLCJXb3JraW5nRGF5cyI6MzEsIkZpc2NhbFllYXIiOnsiJGlkIjoiMjYxMiIsIlN0YXJ0TW9udGgiOjEsIlVzZVN0YXJ0aW5nWWVhckZvck51bWJlcmluZyI6dHJ1ZSwiU2hvd0Zpc2NhbFllYXJMYWJlbCI6dHJ1ZX0sIlRvZGF5TWFya2VyVGV4dCI6IlRvZGF5IiwiQXV0b1NjYWxlVHlwZSI6ZmFsc2UsIlRpbWViYW5kU2NhbGVzIjp7IiRpZCI6IjI2MTMiLCJUb3BTY2FsZUxheWVyIjp7IiRpZCI6IjI2MTQiLCJGb3JtYXQiOiJNTU0iLCJUeXBlIjo0LCJHcm91cGluZ0ludGVydmFscyI6eyIkaWQiOiIyNjE1IiwiSXNTZXQiOmZhbHNlLCJHcm91cGluZ1N0ZXBDb3VudCI6MH19LCJNaWRkbGVTY2FsZUxheWVyIjp7IiRpZCI6IjI2MTYiLCJGb3JtYXQiOiJNTS9kZCIsIlR5cGUiOjAsIkdyb3VwaW5nSW50ZXJ2YWxzIjp7IiRpZCI6IjI2MTciLCJJc1NldCI6ZmFsc2UsIkdyb3VwaW5nU3RlcENvdW50IjowfX0sIkJvdHRvbVNjYWxlTGF5ZXIiOnsiJGlkIjoiMjYxOCIsIkZvcm1hdCI6ImRkZGQiLCJUeXBlIjowLCJHcm91cGluZ0ludGVydmFscyI6eyIkaWQiOiIyNjE5IiwiSXNTZXQiOmZhbHNlLCJHcm91cGluZ1N0ZXBDb3VudCI6MH19fX0sIk1pbGVzdG9uZXMiOltdLCJUYXNrcyI6W10sIlN3aW1sYW5lcyI6W10sIk1zUHJvamVjdEl0ZW1zVHJlZSI6eyIkaWQiOiIyNjIwIiwiUm9vdCI6eyJJbXBvcnRJZCI6bnVsbCwiSXNJbXBvcnRlZCI6ZmFsc2UsIkNoaWxkcmVuIjpbXX19LCJNZXRhZGF0YSI6eyIkaWQiOiIyNjIxIiwiRXhjZWxTaGVldE5hbWUiOiJUaW1lbGluZSBEYXRhIiwiSXRlbXNUaXRsZXMiOiJbXCJDb25maXJtIEd1ZXN0IExpc3QgIChSU1ZQcylcIixcIkNoZWNrIEd1ZXN0c+KAmSAgRGlldGFyeSBSZXF1aXJlbWVudHNcIixcIkRlY2lkZSB0aGUgTWVudVwiLFwiSW52ZW50b3J5IERpbm5lcndhcmUgIGFuZCBQbGFuIFNlYXRpbmdcIixcIkxvY2F0ZSBDb29raW5nIFV0ZW5zaWxzIFwiLFwiUHJlcGFyZSBQZXJpc2hhYmxlIC8gTm9uLVBlcmlzaGFibGUgIFNob3BwaW5nIExpc3RcIixcIlBpY2sgYSBDZW50ZXJwaWVjZVwiLFwiUHVyY2hhc2UgQWxjb2hvbGljIC8gTm9uLUFsY29ob2xpYyBCZXZlcmFnZXNcIixcIkJ1eSBIYXJkeSBWZWdldGFibGVzIFwiLFwiU2hvcCBmb3IgSGVhdnkgQ3JlYW1cIixcIk9yZGVyIFR1cmtleVwiLFwiTWFrZSBSb29tIGluIHRoZSBSZWZyaWdlcmF0b3IgLyBGcmVlemVyXCIsXCJDdXQgYW5kIFJlZnJpZ2VyYXRlIFZlZ2dpZXNcIixcIkNsZWFuIHRoZSBIb3VzZVwiLFwiVGFibGUgQXJyYW5nZW1lbnRzIC8gQ2VudGVycGllY2VcIixcIlByZXAgQ29hdCBSYWNrcyB3aXRoIEV4dHJhIEhhbmdlcnNcIixcIlN0b2NrIEJldmVyYWdlIEJhclwiLFwiU2V0IHRoZSBUYWJsZXMgLyBDaGFpcnNcIixcIkNsZWFuIExpbmVucyAvIFNpbHZlcndhcmUgXCIsXCJQaWNrIHVwIHRoZSBUdXJrZXlcIixcIkNvb2sgdGhlIFBpZXMgLyBCcmVhZHMgLyBCaXNjdWl0c1wiLFwiUHJlcGFyZSBTYXVjZXMgLyBTb3VwcyAvIERpcHMgXCIsXCJTdG9yZSBDYXNzZXJvbGUgSW5ncmVkaWVudHNcIl0iLCJJdGVtc1N3aW1sYW5lcyI6IltcIlBsYW5uaW5nXCIsXCJQbGFubmluZ1wiLFwiUGxhbm5pbmdcIixcIlBsYW5uaW5nXCIsXCJQbGFubmluZ1wiLFwiUGxhbm5pbmdcIixcIlBsYW5uaW5nXCIsXCJTaG9wcGluZ1wiLFwiU2hvcHBpbmdcIixcIlNob3BwaW5nXCIsXCJTaG9wcGluZ1wiLFwiUHJlcHBpbmdcIixcIlByZXBwaW5nXCIsXCJQcmVwcGluZ1wiLFwiUHJlcHBpbmdcIixcIlByZXBwaW5nXCIsXCJQcmVwcGluZ1wiLFwiUHJlcHBpbmdcIixcIlByZXBwaW5nXCIsXCJQcmVwcGluZ1wiLFwiQ29va2luZ1wiLFwiQ29va2luZ1wiLFwiQ29va2luZ1wiXSIsIk1zZUxhdGVzdEltcG9ydEl0ZW1zIjoie1wiJGlkXCI6XCIxXCIsXCJSb290XCI6e1wiSW1wb3J0SWRcIjpudWxsLFwiSXNJbXBvcnRlZFwiOmZhbHNlLFwiQ2hpbGRyZW5cIjpbe1wiJGlkXCI6XCIyXCIsXCJJbXBvcnRJZFwiOlwiMVwiLFwiSXNJbXBvcnRlZFwiOnRydWUsXCJDaGlsZHJlblwiOltdfSx7XCIkaWRcIjpcIjNcIixcIkltcG9ydElkXCI6XCIyXCIsXCJJc0ltcG9ydGVkXCI6dHJ1ZSxcIkNoaWxkcmVuXCI6W119LHtcIiRpZFwiOlwiNFwiLFwiSW1wb3J0SWRcIjpcIjNcIixcIklzSW1wb3J0ZWRcIjp0cnVlLFwiQ2hpbGRyZW5cIjpbXX0se1wiJGlkXCI6XCI1XCIsXCJJbXBvcnRJZFwiOlwiNFwiLFwiSXNJbXBvcnRlZFwiOnRydWUsXCJDaGlsZHJlblwiOltdfSx7XCIkaWRcIjpcIjZcIixcIkltcG9ydElkXCI6XCI1XCIsXCJJc0ltcG9ydGVkXCI6dHJ1ZSxcIkNoaWxkcmVuXCI6W119LHtcIiRpZFwiOlwiN1wiLFwiSW1wb3J0SWRcIjpcIjZcIixcIklzSW1wb3J0ZWRcIjp0cnVlLFwiQ2hpbGRyZW5cIjpbXX0se1wiJGlkXCI6XCI4XCIsXCJJbXBvcnRJZFwiOlwiN1wiLFwiSXNJbXBvcnRlZFwiOnRydWUsXCJDaGlsZHJlblwiOltdfSx7XCIkaWRcIjpcIjlcIixcIkltcG9ydElkXCI6XCI4XCIsXCJJc0ltcG9ydGVkXCI6dHJ1ZSxcIkNoaWxkcmVuXCI6W119LHtcIiRpZFwiOlwiMTBcIixcIkltcG9ydElkXCI6XCI5XCIsXCJJc0ltcG9ydGVkXCI6dHJ1ZSxcIkNoaWxkcmVuXCI6W119LHtcIiRpZFwiOlwiMTFcIixcIkltcG9ydElkXCI6XCIxMFwiLFwiSXNJbXBvcnRlZFwiOnRydWUsXCJDaGlsZHJlblwiOltdfSx7XCIkaWRcIjpcIjEyXCIsXCJJbXBvcnRJZFwiOlwiMTFcIixcIklzSW1wb3J0ZWRcIjp0cnVlLFwiQ2hpbGRyZW5cIjpbXX0se1wiJGlkXCI6XCIxM1wiLFwiSW1wb3J0SWRcIjpcIjEyXCIsXCJJc0ltcG9ydGVkXCI6dHJ1ZSxcIkNoaWxkcmVuXCI6W119LHtcIiRpZFwiOlwiMTRcIixcIkltcG9ydElkXCI6XCIxM1wiLFwiSXNJbXBvcnRlZFwiOnRydWUsXCJDaGlsZHJlblwiOltdfSx7XCIkaWRcIjpcIjE1XCIsXCJJbXBvcnRJZFwiOlwiMTRcIixcIklzSW1wb3J0ZWRcIjp0cnVlLFwiQ2hpbGRyZW5cIjpbXX0se1wiJGlkXCI6XCIxNlwiLFwiSW1wb3J0SWRcIjpcIjE1XCIsXCJJc0ltcG9ydGVkXCI6dHJ1ZSxcIkNoaWxkcmVuXCI6W119LHtcIiRpZFwiOlwiMTdcIixcIkltcG9ydElkXCI6XCIxNlwiLFwiSXNJbXBvcnRlZFwiOnRydWUsXCJDaGlsZHJlblwiOltdfSx7XCIkaWRcIjpcIjE4XCIsXCJJbXBvcnRJZFwiOlwiMTdcIixcIklzSW1wb3J0ZWRcIjp0cnVlLFwiQ2hpbGRyZW5cIjpbXX0se1wiJGlkXCI6XCIxOVwiLFwiSW1wb3J0SWRcIjpcIjE4XCIsXCJJc0ltcG9ydGVkXCI6dHJ1ZSxcIkNoaWxkcmVuXCI6W119LHtcIiRpZFwiOlwiMjBcIixcIkltcG9ydElkXCI6XCIxOVwiLFwiSXNJbXBvcnRlZFwiOnRydWUsXCJDaGlsZHJlblwiOltdfSx7XCIkaWRcIjpcIjIxXCIsXCJJbXBvcnRJZFwiOlwiMjBcIixcIklzSW1wb3J0ZWRcIjp0cnVlLFwiQ2hpbGRyZW5cIjpbXX0se1wiJGlkXCI6XCIyMlwiLFwiSW1wb3J0SWRcIjpcIjIxXCIsXCJJc0ltcG9ydGVkXCI6dHJ1ZSxcIkNoaWxkcmVuXCI6W119LHtcIiRpZFwiOlwiMjNcIixcIkltcG9ydElkXCI6XCIyMlwiLFwiSXNJbXBvcnRlZFwiOnRydWUsXCJDaGlsZHJlblwiOltdfSx7XCIkaWRcIjpcIjI0XCIsXCJJbXBvcnRJZFwiOlwiMjNcIixcIklzSW1wb3J0ZWRcIjp0cnVlLFwiQ2hpbGRyZW5cIjpbXX1dfX0iLCJDb2x1bW5zTWFwcGluZyI6Ilt7XCIkaWRcIjpcIjFcIixcIlNlbGVjdGVkTWFwcGluZ1wiOjgsXCJDb2x1bW5IZWFkZXJcIjpcIlVuaXF1ZSBJRFwifSx7XCIkaWRcIjpcIjJcIixcIlNlbGVjdGVkTWFwcGluZ1wiOjEsXCJDb2x1bW5IZWFkZXJcIjpcIlN3aW1sYW5lXCJ9LHtcIiRpZFwiOlwiM1wiLFwiU2VsZWN0ZWRNYXBwaW5nXCI6MixcIkNvbHVtbkhlYWRlclwiOlwiVGl0bGVcIn0se1wiJGlkXCI6XCI0XCIsXCJTZWxlY3RlZE1hcHBpbmdcIjozLFwiQ29sdW1uSGVhZGVyXCI6XCJTdGFydCBkYXRlXCJ9LHtcIiRpZFwiOlwiNVwiLFwiU2VsZWN0ZWRNYXBwaW5nXCI6NCxcIkNvbHVtbkhlYWRlclwiOlwiRW5kIGRhdGVcIn0se1wiJGlkXCI6XCI2XCIsXCJTZWxlY3RlZE1hcHBpbmdcIjo1LFwiQ29sdW1uSGVhZGVyXCI6XCIlIENvbXBsZXRlZFwifSx7XCIkaWRcIjpcIjdcIixcIlNlbGVjdGVkTWFwcGluZ1wiOjYsXCJDb2x1bW5IZWFkZXJcIjpcIk5vdGVcIn1dIiwiSGVhZGVyUm93SW5kZXgiOiIwIiwiTXNlU3luY0J5VWlkIjoiVHJ1ZSIsIlJlY2VudENvbG9yc0NvbGxlY3Rpb24iOiJbXSIsIlVwZGF0ZVNjYWxlRm9ySW1wb3J0ZWRUaW1lbGluZSI6IkZhbHNlIiwiU291cmNlVGhlbWUiOiJ7XCIkaWRcIjpcIjFcIixcIklkXCI6XCI5ZGMxZThjMy02OGY2LTRkYmUtODQ3Yi1iM2EyNzI0YTY5MjVcIixcIkNhdGVnb3J5XCI6MixcIkN1bHR1cmVJbmZvTmFtZVwiOlwiZW4tVVNcIixcIlZlcnNpb25cIjp7XCIkaWRcIjpcIjJcIixcIlRoZW1lRG9tVmVyc2lvblwiOlwiMi4wLjBcIn0sXCJTdHlsZVwiOntcIiRpZFwiOlwiM1wiLFwiVGltZWJhbmRTdHlsZVwiOntcIiRpZFwiOlwiNFwiLFwiUmlnaHRFbmRDYXBzU3R5bGVcIjp7XCIkaWRcIjpcIjVcIixcIkZvbnRTZXR0aW5nc1wiOntcIiRpZFwiOlwiNlwiLFwiRm9udFNpemVcIjoxOCxcIkZvbnROYW1lXCI6XCJDYWxpYnJpXCIsXCJJc0JvbGRcIjp0cnVlLFwiSXNJdGFsaWNcIjpmYWxzZSxcIklzVW5kZXJsaW5lZFwiOmZhbHNlfSxcIkZvcmVncm91bmRcIjp7XCIkaWRcIjpcIjdcIixcIkNvbG9yXCI6e1wiJGlkXCI6XCI4XCIsXCJBXCI6MjU1LFwiUlwiOjIzNyxcIkdcIjoxMjUsXCJCXCI6NDl9fSxcIkhvcml6b250YWxBbGlnbm1lbnRcIjowLFwiSXNWaXNpYmxlXCI6ZmFsc2V9LFwiTGVmdEVuZENhcHNTdHlsZVwiOntcIiRpZFwiOlwiOVwiLFwiRm9udFNldHRpbmdzXCI6e1wiJGlkXCI6XCIxMFwiLFwiRm9udFNpemVcIjoxMi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yxcIklzVmlzaWJsZVwiOmZhbHNlfSxcIlNjYWxlU3R5bGVcIjp7XCIkaWRcIjpcIjIzXCIsXCJTaG93U2VnbWVudFNlcGFyYXRvcnNcIjp0cnVlLFwiU2VnbWVudFNlcGFyYXRvck9wYWNpdHlcIjozMCxcIlNoYXBlXCI6MyxcIlNlZ21lbnRUZXh0U3R5bGVcIjp7XCIkaWRcIjpcIjI0XCIsXCJGb250U2V0dGluZ3NcIjp7XCIkaWRcIjpcIjI1XCIsXCJGb250U2l6ZVwiOjEwLFwiRm9udE5hbWVcIjpcIkxhdG9cIixcIklzQm9sZFwiOnRydWUsXCJJc0l0YWxpY1wiOmZhbHNlLFwiSXNVbmRlcmxpbmVkXCI6ZmFsc2V9LFwiRm9yZWdyb3VuZFwiOntcIiRpZFwiOlwiMjZcIixcIkNvbG9yXCI6e1wiJGlkXCI6XCIyN1wiLFwiQVwiOjI1NSxcIlJcIjowLFwiR1wiOjAsXCJCXCI6MH19LFwiSG9yaXpvbnRhbEFsaWdubWVudFwiOjAsXCJJc1Zpc2libGVcIjp0cnVlfSxcIlNoYXBlU3R5bGVcIjp7XCIkaWRcIjpcIjI4XCIsXCJNYXJnaW5cIjp7XCIkaWRcIjpcIjI5XCIsXCJUb3BcIjowLjAsXCJMZWZ0XCI6MTIuMCxcIlJpZ2h0XCI6MTIuMCxcIkJvdHRvbVwiOjAuMH0sXCJQYWRkaW5nXCI6e1wiJGlkXCI6XCIzMFwiLFwiVG9wXCI6MC4wLFwiTGVmdFwiOjAuMCxcIlJpZ2h0XCI6MC4wLFwiQm90dG9tXCI6MC4wfSxcIkJhY2tncm91bmRcIjp7XCIkaWRcIjpcIjMxXCIsXCJDb2xvclwiOntcIiRpZFwiOlwiMzJcIixcIkFcIjoyNTUsXCJSXCI6MjQwLFwiR1wiOjE2MixcIkJcIjo0Nn19LFwiSXNWaXNpYmxlXCI6dHJ1ZSxcIldpZHRoXCI6ODU4LjAsXCJIZWlnaHRcIjoyMC4wLFwiQm9yZGVyU3R5bGVcIjp7XCIkaWRcIjpcIjMzXCIsXCJMaW5lU3R5bGVcIjp7XCIkaWRcIjpcIjM0XCIsXCJMaW5lQ29sb3JcIjp7XCIkaWRcIjpcIjM1XCIsXCJDb2xvclwiOntcIiRpZFwiOlwiMzZcIixcIkFcIjoyNTUsXCJSXCI6MjU1LFwiR1wiOjAsXCJCXCI6MH19LFwiTGluZVdlaWdodFwiOjAuMCxcIkxpbmVUeXBlXCI6MH0sXCJJc1Zpc2libGVcIjpmYWxzZX19fSxcIkVsYXBzZWRUaW1lU3R5bGVcIjp7XCIkaWRcIjpcIjM3XCIsXCJFbGFwc2VkVGltZUJhY2tncm91bmRcIjp7XCIkaWRcIjpcIjM4XCIsXCJDb2xvclwiOntcIiRpZFwiOlwiMzlcIixcIkFcIjoxOTEsXCJSXCI6MjU1LFwiR1wiOjAsXCJCXCI6MH19LFwiRWxhcHNlZFRpbWVGb3JtYXRcIjoyLFwiSXNWaXNpYmxlXCI6ZmFsc2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MxLFwiR1wiOjczLFwiQlwiOjEyNX19LFwiSXNWaXNpYmxlXCI6ZmFsc2UsXCJXaWR0aFwiOjAuMCxcIkhlaWdodFwiOjAuMCxcIkJvcmRlclN0eWxlXCI6bnVsbH0sXCJUYXNrU3R5bGVcIjp7XCIkaWRcIjpcIjQ0XCIsXCJTaGFwZVwiOjAsXCJTaGFwZVRoaWNrbmVzc1wiOjAsXCJEdXJhdGlvbkZvcm1hdFwiOjQ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TkyLFwiR1wiOjgwLFwiQlwiOjc3fX0sXCJIb3Jpem9udGFsQWxpZ25tZW50XCI6MCxcIklzVmlzaWJsZVwiOmZhbHN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MTAsXCJGb250TmFtZVwiOlwiQ2FsaWJyaVwiLFwiSXNCb2xkXCI6ZmFsc2UsXCJJc0l0YWxpY1wiOmZhbHNlLFwiSXNVbmRlcmxpbmVkXCI6ZmFsc2V9LFwiRm9yZWdyb3VuZFwiOntcIiRpZFwiOlwiNTRcIixcIkNvbG9yXCI6e1wiJGlkXCI6XCI1NVwiLFwiQVwiOjI1NSxcIlJcIjoyMzcsXCJHXCI6MTI1LFwiQlwiOjQ5fX0sXCJIb3Jpem9udGFsQWxpZ25tZW50XCI6MCxcIklzVmlzaWJsZVwiOmZhbHN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A0LFwiR1wiOjIwNCxcIkJcIjoyMDR9fSxcIkxpbmVXZWlnaHRcIjowLjAsXCJMaW5lVHlwZVwiOjB9LFwiSXNWaXNpYmxlXCI6ZmFsc2V9LFwiTWFyZ2luXCI6e1wiJGlkXCI6XCI2NFwiLFwiVG9wXCI6MC4wLFwiTGVmdFwiOjAuMCxcIlJpZ2h0XCI6MC4wLFwiQm90dG9tXCI6MC4wfSxcIlN0YXJ0RGF0ZVBvc2l0aW9uXCI6NCxcIkVuZERhdGVQb3NpdGlvblwiOjQsXCJUaXRsZVBvc2l0aW9uXCI6MyxcIkR1cmF0aW9uUG9zaXRpb25cIjowLFwiUGVyY2VudGFnZUNvbXBsZXRlZFBvc2l0aW9uXCI6MCxcIlNwYWNpbmdcIjozLFwiSXNCZWxvd1RpbWViYW5kXCI6dHJ1ZSxcIkJhc2VsaW5lU3R5bGVcIjp7XCIkaWRcIjpcIjY1XCIsXCJCYXNlbGluZVNoYXBlU3R5bGVcIjp7XCIkaWRcIjpcIjY2XCIsXCJNYXJnaW5cIjp7XCIkaWRcIjpcIjY3XCIsXCJUb3BcIjowLjAsXCJMZWZ0XCI6MC4wLFwiUmlnaHRcIjowLjAsXCJCb3R0b21cIjowLjB9LFwiUGFkZGluZ1wiOntcIiRpZFwiOlwiNjhcIixcIlRvcFwiOjAuMCxcIkxlZnRcIjowLjAsXCJSaWdodFwiOjAuMCxcIkJvdHRvbVwiOjAuMH0sXCJCYWNrZ3JvdW5kXCI6e1wiJGlkXCI6XCI2OVwiLFwiQ29sb3JcIjp7XCIkaWRcIjpcIjcwXCIsXCJBXCI6MTUzLFwiUlwiOjAsXCJHXCI6MCxcIkJcIjowfX0sXCJJc1Zpc2libGVcIjpmYWxzZSxcIldpZHRoXCI6MC4wLFwiSGVpZ2h0XCI6MC4wLFwiQm9yZGVyU3R5bGVcIjp7XCIkaWRcIjpcIjcxXCIsXCJMaW5lU3R5bGVcIjp7XCIkaWRcIjpcIjcyXCIsXCJMaW5lQ29sb3JcIjp7XCIkaWRcIjpcIjczXCIsXCJDb2xvclwiOntcIiRpZFwiOlwiNzRcIixcIkFcIjoyNTUsXCJSXCI6MjU1LFwiR1wiOjAsXCJCXCI6MH19LFwiTGluZVdlaWdodFwiOjIuMCxcIkxpbmVUeXBlXCI6MH0sXCJJc1Zpc2libGVcIjpmYWxzZX19fSxcIlNoYXBlU3R5bGVcIjp7XCIkaWRcIjpcIjc1XCIsXCJNYXJnaW5cIjp7XCIkaWRcIjpcIjc2XCIsXCJUb3BcIjowLjAsXCJMZWZ0XCI6NC4wLFwiUmlnaHRcIjo0LjAsXCJCb3R0b21cIjowLjB9LFwiUGFkZGluZ1wiOntcIiRpZFwiOlwiNzdcIixcIlRvcFwiOjAuMCxcIkxlZnRcIjowLjAsXCJSaWdodFwiOjAuMCxcIkJvdHRvbVwiOjAuMH0sXCJCYWNrZ3JvdW5kXCI6e1wiJGlkXCI6XCI3OFwiLFwiQ29sb3JcIjp7XCIkaWRcIjpcIjc5XCIsXCJBXCI6MjU1LFwiUlwiOjE2MSxcIkdcIjoxNDksXCJCXCI6MTE2fX0sXCJJc1Zpc2libGVcIjp0cnVlLFwiV2lkdGhcIjowLjAsXCJIZWlnaHRcIjoxMC4wLFwiQm9yZGVyU3R5bGVcIjp7XCIkaWRcIjpcIjgwXCIsXCJMaW5lU3R5bGVcIjp7XCIkaWRcIjpcIjgxXCIsXCJMaW5lQ29sb3JcIjp7XCIkaWRcIjpcIjgyXCIsXCJDb2xvclwiOntcIiRpZFwiOlwiODNcIixcIkFcIjoyNTUsXCJSXCI6MjM0LFwiR1wiOjIyLFwiQlwiOjMwfX0sXCJMaW5lV2VpZ2h0XCI6Mi4wLFwiTGluZVR5cGVcIjowfSxcIklzVmlzaWJsZVwiOmZhbHNlfX0sXCJUaXRsZVN0eWxlXCI6e1wiJGlkXCI6XCI4NFwiLFwiRm9udFNldHRpbmdzXCI6e1wiJGlkXCI6XCI4NVwiLFwiRm9udFNpemVcIjo5LFwiRm9udE5hbWVcIjpcIkNhbGlicmlcIixcIklzQm9sZFwiOnRydWUsXCJJc0l0YWxpY1wiOmZhbHNlLFwiSXNVbmRlcmxpbmVkXCI6ZmFsc2V9LFwiRm9yZWdyb3VuZFwiOntcIiRpZFwiOlwiODZcIixcIkNvbG9yXCI6e1wiJGlkXCI6XCI4N1wiLFwiQVwiOjI1NSxcIlJcIjowLFwiR1wiOjAsXCJCXCI6MH19LFwiSG9yaXpvbnRhbEFsaWdubWVudFwiOjIsXCJJc1Zpc2libGVcIjp0cnVlfSxcIkRhdGVTdHlsZVwiOntcIiRpZFwiOlwiODhcIixcIkZvbnRTZXR0aW5nc1wiOntcIiRpZFwiOlwiODlcIixcIkZvbnRTaXplXCI6OSxcIkZvbnROYW1lXCI6XCJDYWxpYnJpXCIsXCJJc0JvbGRcIjpmYWxzZSxcIklzSXRhbGljXCI6ZmFsc2UsXCJJc1VuZGVybGluZWRcIjpmYWxzZX0sXCJGb3JlZ3JvdW5kXCI6e1wiJGlkXCI6XCI5MFwiLFwiQ29sb3JcIjp7XCIkaWRcIjpcIjkxXCIsXCJBXCI6MjU1LFwiUlwiOjc4LFwiR1wiOjEwMyxcIkJcIjoyMDB9fSxcIkhvcml6b250YWxBbGlnbm1lbnRcIjowLFwiSXNWaXNpYmxlXCI6dHJ1ZX0sXCJEYXRlRm9ybWF0XCI6e1wiJGlkXCI6XCI5MlwiLFwiRm9ybWF0U3RyaW5nXCI6XCJ5eXl5XCIsXCJTZXBhcmF0b3JcIjpcIi9cIixcIlVzZUludGVybmF0aW9uYWxEYXRlRm9ybWF0XCI6ZmFsc2UsXCJEYXRlSXNWaXNpYmxlXCI6dHJ1ZSxcIlRpbWVJc1Zpc2libGVcIjpmYWxzZSxcIkhvdXJEaWdpdHNcIjoxLFwiQW1QbURlc2lnbmF0b3JcIjoyLFwiVHJpbTAwTWludXRlc1wiOmZhbHNlfSxcIldlZWtOdW1iZXJpbmdcIjp7XCIkaWRcIjpcIjkzXCIsXCJGb3JtYXRcIjowLFwiSXNWaXNpYmxlXCI6ZmFsc2UsXCJMYXN0S25vd25WaXNpYmlsaXR5U3RhdGVcIjpmYWxzZX19LFwiTWlsZXN0b25lU3R5bGVcIjp7XCIkaWRcIjpcIjk0XCIsXCJTaGFwZVwiOjAsXCJJc0JlbG93VGltZWJhbmRcIjpmYWxzZSxcIlNoYXBlU2l6ZVwiOjEsXCJQYWRkaW5nXCI6e1wiJGlkXCI6XCI5NVwiLFwiVG9wXCI6Ny4wLFwiTGVmdFwiOjMuMCxcIlJpZ2h0XCI6MC4wLFwiQm90dG9tXCI6Mi4wfSxcIlNoYXBlU3R5bGVcIjp7XCIkaWRcIjpcIjk2XCIsXCJNYXJnaW5cIjp7XCIkaWRcIjpcIjk3XCIsXCJUb3BcIjowLjAsXCJMZWZ0XCI6MC4wLFwiUmlnaHRcIjowLjAsXCJCb3R0b21cIjowLjB9LFwiUGFkZGluZ1wiOntcIiRpZFwiOlwiOThcIixcIlRvcFwiOjAuMCxcIkxlZnRcIjowLjAsXCJSaWdodFwiOjAuMCxcIkJvdHRvbVwiOjAuMH0sXCJCYWNrZ3JvdW5kXCI6e1wiJGlkXCI6XCI5OVwiLFwiQ29sb3JcIjp7XCIkaWRcIjpcIjEwMFwiLFwiQVwiOjI1NSxcIlJcIjoxNjEsXCJHXCI6MTQ5LFwiQlwiOjExNn19LFwiSXNWaXNpYmxlXCI6dHJ1ZSxcIldpZHRoXCI6MTguMCxcIkhlaWdodFwiOjIwLjAsXCJCb3JkZXJTdHlsZVwiOntcIiRpZFwiOlwiMTAxXCIsXCJMaW5lU3R5bGVcIjp7XCIkaWRcIjpcIjEwMlwiLFwiTGluZUNvbG9yXCI6e1wiJGlkXCI6XCIxMDNcIixcIkNvbG9yXCI6e1wiJGlkXCI6XCIxMDRcIixcIkFcIjoyNTUsXCJSXCI6MjM0LFwiR1wiOjIyLFwiQlwiOjMwfX0sXCJMaW5lV2VpZ2h0XCI6Mi4wLFwiTGluZVR5cGVcIjowfSxcIklzVmlzaWJsZVwiOmZhbHNlfX0sXCJUaXRsZVN0eWxlXCI6e1wiJGlkXCI6XCIxMDVcIixcIkZvbnRTZXR0aW5nc1wiOntcIiRpZFwiOlwiMTA2XCIsXCJGb250U2l6ZVwiOjEwLFwiRm9udE5hbWVcIjpcIlNlZ29lIFVJXCIsXCJJc0JvbGRcIjp0cnVlLFwiSXNJdGFsaWNcIjpmYWxzZSxcIklzVW5kZXJsaW5lZFwiOmZhbHNlfSxcIkZvcmVncm91bmRcIjp7XCIkaWRcIjpcIjEwN1wiLFwiQ29sb3JcIjp7XCIkaWRcIjpcIjEwOFwiLFwiQVwiOjI1NSxcIlJcIjowLFwiR1wiOjAsXCJCXCI6MH19LFwiSG9yaXpvbnRhbEFsaWdubWVudFwiOjEsXCJJc1Zpc2libGVcIjp0cnVlfSxcIkRhdGVTdHlsZVwiOntcIiRpZFwiOlwiMTA5XCIsXCJGb250U2V0dGluZ3NcIjp7XCIkaWRcIjpcIjExMFwiLFwiRm9udFNpemVcIjo4LFwiRm9udE5hbWVcIjpcIlNlZ29lIFVJXCIsXCJJc0JvbGRcIjpmYWxzZSxcIklzSXRhbGljXCI6ZmFsc2UsXCJJc1VuZGVybGluZWRcIjpmYWxzZX0sXCJGb3JlZ3JvdW5kXCI6e1wiJGlkXCI6XCIxMTFcIixcIkNvbG9yXCI6e1wiJGlkXCI6XCIxMTJcIixcIkFcIjoyNTUsXCJSXCI6MTc4LFwiR1wiOjE0LFwiQlwiOjE4fX0sXCJIb3Jpem9udGFsQWxpZ25tZW50XCI6MCxcIklzVmlzaWJsZVwiOnRydWV9LFwiRGF0ZUZvcm1hdFwiOntcIiRpZFwiOlwiMTEzXCIsXCJGb3JtYXRTdHJpbmdcIjpcImRkZCBNTU0gZFwiLFwiU2VwYXJhdG9yXCI6XCIvXCIsXCJVc2VJbnRlcm5hdGlvbmFsRGF0ZUZvcm1hdFwiOmZhbHNlLFwiRGF0ZUlzVmlzaWJsZVwiOnRydWUsXCJUaW1lSXNWaXNpYmxlXCI6ZmFsc2UsXCJIb3VyRGlnaXRzXCI6MSxcIkFtUG1EZXNpZ25hdG9yXCI6MixcIlRyaW0wME1pbnV0ZXNcIjpmYWxzZX0sXCJXZWVrTnVtYmVyaW5nXCI6e1wiJGlkXCI6XCIxMTRcIixcIkZvcm1hdFwiOjAsXCJJc1Zpc2libGVcIjpmYWxzZSxcIkxhc3RLbm93blZpc2liaWxpdHlTdGF0ZVwiOmZhbHNlfX0sXCJNb3RTdHlsZVwiOntcIiRpZFwiOlwiMTE1XCIsXCJTaGFwZVwiOjAsXCJTaGFwZVNpemVcIjoxLFwiRGV0YWlsc1NwYWNpbmdcIjoxLjAsXCJQYWRkaW5nXCI6e1wiJGlkXCI6XCIxMTZcIixcIlRvcFwiOjcuMCxcIkxlZnRcIjozLjAsXCJSaWdodFwiOjAuMCxcIkJvdHRvbVwiOjIuMH0sXCJQb3NpdGlvbk9uVGFza1wiOjEsXCJTaGFwZVN0eWxlXCI6e1wiJGlkXCI6XCIxMTdcIixcIk1hcmdpblwiOntcIiRpZFwiOlwiMTE4XCIsXCJUb3BcIjowLjAsXCJMZWZ0XCI6MC4wLFwiUmlnaHRcIjowLjAsXCJCb3R0b21cIjowLjB9LFwiUGFkZGluZ1wiOntcIiRpZFwiOlwiMTE5XCIsXCJUb3BcIjowLjAsXCJMZWZ0XCI6MC4wLFwiUmlnaHRcIjowLjAsXCJCb3R0b21cIjowLjB9LFwiQmFja2dyb3VuZFwiOntcIiRpZFwiOlwiMTIwXCIsXCJDb2xvclwiOntcIiRpZFwiOlwiMTIxXCIsXCJBXCI6MjU1LFwiUlwiOjE2MSxcIkdcIjoxNDksXCJCXCI6MTE2fX0sXCJJc1Zpc2libGVcIjp0cnVlLFwiV2lkdGhcIjoxOC4wLFwiSGVpZ2h0XCI6MjAuMCxcIkJvcmRlclN0eWxlXCI6e1wiJGlkXCI6XCIxMjJcIixcIkxpbmVTdHlsZVwiOntcIiRpZFwiOlwiMTIzXCIsXCJMaW5lQ29sb3JcIjp7XCIkaWRcIjpcIjEyNFwiLFwiQ29sb3JcIjp7XCIkaWRcIjpcIjEyNVwiLFwiQVwiOjI1NSxcIlJcIjoyMzQsXCJHXCI6MjIsXCJCXCI6MzB9fSxcIkxpbmVXZWlnaHRcIjowLjAsXCJMaW5lVHlwZVwiOjB9LFwiSXNWaXNpYmxlXCI6ZmFsc2V9fSxcIlRpdGxlU3R5bGVcIjp7XCIkaWRcIjpcIjEyNlwiLFwiRm9udFNldHRpbmdzXCI6e1wiJGlkXCI6XCIxMjdcIixcIkZvbnRTaXplXCI6MTAsXCJGb250TmFtZVwiOlwiU2Vnb2UgVUlcIixcIklzQm9sZFwiOnRydWUsXCJJc0l0YWxpY1wiOmZhbHNlLFwiSXNVbmRlcmxpbmVkXCI6ZmFsc2V9LFwiRm9yZWdyb3VuZFwiOntcIiRpZFwiOlwiMTI4XCIsXCJDb2xvclwiOntcIiRpZFwiOlwiMTI5XCIsXCJBXCI6MjU1LFwiUlwiOjAsXCJHXCI6MCxcIkJcIjowfX0sXCJIb3Jpem9udGFsQWxpZ25tZW50XCI6MSxcIklzVmlzaWJsZVwiOnRydWV9LFwiRGF0ZVN0eWxlXCI6e1wiJGlkXCI6XCIxMzBcIixcIkZvbnRTZXR0aW5nc1wiOntcIiRpZFwiOlwiMTMxXCIsXCJGb250U2l6ZVwiOjgsXCJGb250TmFtZVwiOlwiU2Vnb2UgVUlcIixcIklzQm9sZFwiOmZhbHNlLFwiSXNJdGFsaWNcIjpmYWxzZSxcIklzVW5kZXJsaW5lZFwiOmZhbHNlfSxcIkZvcmVncm91bmRcIjp7XCIkaWRcIjpcIjEzMlwiLFwiQ29sb3JcIjp7XCIkaWRcIjpcIjEzM1wiLFwiQVwiOjI1NSxcIlJcIjoxNzgsXCJHXCI6MTQsXCJCXCI6MTh9fSxcIkhvcml6b250YWxBbGlnbm1lbnRcIjowLFwiSXNWaXNpYmxlXCI6dHJ1ZX0sXCJEYXRlRm9ybWF0XCI6e1wiJGlkXCI6XCIxMzRcIixcIkZvcm1hdFN0cmluZ1wiOlwiZGRkIE1NTSBkXCIsXCJTZXBhcmF0b3JcIjpcIi9cIixcIlVzZUludGVybmF0aW9uYWxEYXRlRm9ybWF0XCI6ZmFsc2UsXCJEYXRlSXNWaXNpYmxlXCI6dHJ1ZSxcIlRpbWVJc1Zpc2libGVcIjpmYWxzZSxcIkhvdXJEaWdpdHNcIjoxLFwiQW1QbURlc2lnbmF0b3JcIjoyLFwiVHJpbTAwTWludXRlc1wiOmZhbHNlfSxcIldlZWtOdW1iZXJpbmdcIjp7XCIkaWRcIjpcIjEzNVwiLFwiRm9ybWF0XCI6MCxcIklzVmlzaWJsZVwiOmZhbHNlLFwiTGFzdEtub3duVmlzaWJpbGl0eVN0YXRlXCI6ZmFsc2V9fSxcIlN3aW1sYW5lVjJTdHlsZVwiOntcIiRpZFwiOlwiMTM2XCIsXCJTdHlsZUlkXCI6XCJmMjc3NDI4MC1iNmQwLTRiNWUtYTBhMy04OGJiYWM3M2I1NTRcIixcIk5hbWVcIjpcIlN3aW1sYW5lIFN0eWxlIDFcIixcIkhlYWRlclN0eWxlXCI6e1wiJGlkXCI6XCIxMzdcIixcIlRleHRTdHlsZVwiOntcIiRpZFwiOlwiMTM4XCIsXCJGb250U2V0dGluZ3NcIjp7XCIkaWRcIjpcIjEzOVwiLFwiRm9udFNpemVcIjoxMCxcIkZvbnROYW1lXCI6XCJPcGVuIFNhbnMgU2VtaUJvbGRcIixcIklzQm9sZFwiOmZhbHNlLFwiSXNJdGFsaWNcIjpmYWxzZSxcIklzVW5kZXJsaW5lZFwiOmZhbHNlfSxcIkZvcmVncm91bmRcIjp7XCIkaWRcIjpcIjE0MFwiLFwiQ29sb3JcIjp7XCIkaWRcIjpcIjE0MVwiLFwiQVwiOjI1NSxcIlJcIjoyNTUsXCJHXCI6MjU1LFwiQlwiOjI1NX19LFwiSG9yaXpvbnRhbEFsaWdubWVudFwiOjAsXCJJc1Zpc2libGVcIjp0cnVlfSxcIlJlY3RhbmdsZVN0eWxlXCI6e1wiJGlkXCI6XCIxNDJcIixcIk1hcmdpblwiOntcIiRpZFwiOlwiMTQzXCIsXCJUb3BcIjowLjAsXCJMZWZ0XCI6MC4wLFwiUmlnaHRcIjowLjAsXCJCb3R0b21cIjowLjB9LFwiUGFkZGluZ1wiOntcIiRpZFwiOlwiMTQ0XCIsXCJUb3BcIjowLjAsXCJMZWZ0XCI6MC4wLFwiUmlnaHRcIjowLjAsXCJCb3R0b21cIjowLjB9LFwiQmFja2dyb3VuZFwiOntcIiRpZFwiOlwiMTQ1XCIsXCJDb2xvclwiOntcIiRpZFwiOlwiMTQ2XCIsXCJBXCI6MjU1LFwiUlwiOjE2MSxcIkdcIjoxNDksXCJCXCI6MTE2fX0sXCJJc1Zpc2libGVcIjp0cnVlLFwiV2lkdGhcIjowLjAsXCJIZWlnaHRcIjowLjAsXCJCb3JkZXJTdHlsZVwiOntcIiRpZFwiOlwiMTQ3XCIsXCJMaW5lU3R5bGVcIjp7XCIkaWRcIjpcIjE0OFwiLFwiTGluZUNvbG9yXCI6e1wiJGlkXCI6XCIxNDlcIixcIkNvbG9yXCI6e1wiJGlkXCI6XCIxNTBcIixcIkFcIjoyNTUsXCJSXCI6ODksXCJHXCI6NTYsXCJCXCI6Nn19LFwiTGluZVdlaWdodFwiOjAuMCxcIkxpbmVUeXBlXCI6MH0sXCJJc1Zpc2libGVcIjpmYWxzZX19fSxcIkJhY2tncm91bmRTdHlsZVwiOntcIiRpZFwiOlwiMTUxXCIsXCJNYXJnaW5cIjp7XCIkaWRcIjpcIjE1MlwiLFwiVG9wXCI6MC4wLFwiTGVmdFwiOjAuMCxcIlJpZ2h0XCI6MC4wLFwiQm90dG9tXCI6MC4wfSxcIlBhZGRpbmdcIjp7XCIkaWRcIjpcIjE1M1wiLFwiVG9wXCI6MC4wLFwiTGVmdFwiOjAuMCxcIlJpZ2h0XCI6MC4wLFwiQm90dG9tXCI6MC4wfSxcIkJhY2tncm91bmRcIjp7XCIkaWRcIjpcIjE1NFwiLFwiQ29sb3JcIjp7XCIkaWRcIjpcIjE1NVwiLFwiQVwiOjUxLFwiUlwiOjE2MSxcIkdcIjoxNDksXCJCXCI6MTE2fX0sXCJJc1Zpc2libGVcIjp0cnVlLFwiV2lkdGhcIjowLjAsXCJIZWlnaHRcIjowLjAsXCJCb3JkZXJTdHlsZVwiOntcIiRpZFwiOlwiMTU2XCIsXCJMaW5lU3R5bGVcIjp7XCIkaWRcIjpcIjE1N1wiLFwiTGluZUNvbG9yXCI6e1wiJGlkXCI6XCIxNThcIixcIkNvbG9yXCI6e1wiJGlkXCI6XCIxNTlcIixcIkFcIjoyNTUsXCJSXCI6MjM0LFwiR1wiOjIyLFwiQlwiOjMwfX0sXCJMaW5lV2VpZ2h0XCI6MC4wLFwiTGluZVR5cGVcIjowfSxcIklzVmlzaWJsZVwiOmZhbHNlfX0sXCJJc0Fib3ZlVGltZWJhbmRcIjpmYWxzZSxcIlNwYWNpbmdcIjo1LFwiRGVmYXVsdFN3aW1sYW5lQWN0aXZpdHlTdHlsZVwiOntcIiRpZFwiOlwiMTYwXCIsXCJIZWFkZXJTdHlsZVwiOntcIiRpZFwiOlwiMTYxXCIsXCJUZXh0U3R5bGVcIjp7XCIkaWRcIjpcIjE2MlwiLFwiRm9udFNldHRpbmdzXCI6e1wiJGlkXCI6XCIxNjNcIixcIkZvbnRTaXplXCI6MTEsXCJGb250TmFtZVwiOlwiQ2FsaWJyaVwiLFwiSXNCb2xkXCI6ZmFsc2UsXCJJc0l0YWxpY1wiOmZhbHNlLFwiSXNVbmRlcmxpbmVkXCI6ZmFsc2V9LFwiRm9yZWdyb3VuZFwiOntcIiRpZFwiOlwiMTY0XCIsXCJDb2xvclwiOntcIiRpZFwiOlwiMTY1XCIsXCJBXCI6MjU1LFwiUlwiOjAsXCJHXCI6MCxcIkJcIjowfX0sXCJIb3Jpem9udGFsQWxpZ25tZW50XCI6MCxcIklzVmlzaWJsZVwiOnRydWV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2MyxcIlJcIjoxNjEsXCJHXCI6MTQ5LFwiQlwiOjExNn19LFwiSXNWaXNpYmxlXCI6dHJ1ZSxcIldpZHRoXCI6MC4wLFwiSGVpZ2h0XCI6MC4wLFwiQm9yZGVyU3R5bGVcIjp7XCIkaWRcIjpcIjE3MVwiLFwiTGluZVN0eWxlXCI6e1wiJGlkXCI6XCIxNzJcIixcIkxpbmVDb2xvclwiOntcIiRpZFwiOlwiMTczXCIsXCJDb2xvclwiOntcIiRpZFwiOlwiMTc0XCIsXCJBXCI6MjU1LFwiUlwiOjI1NSxcIkdcIjowLFwiQlwiOjB9fSxcIkxpbmVXZWlnaHRcIjowLjAsXCJMaW5lVHlwZVwiOjB9LFwiSXNWaXNpYmxlXCI6ZmFsc2V9fX0sXCJCYWNrZ3JvdW5k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1MSxcIlJcIjoxNjEsXCJHXCI6MTQ5LFwiQlwiOjExNn19LFwiSXNWaXNpYmxlXCI6dHJ1ZSxcIldpZHRoXCI6MC4wLFwiSGVpZ2h0XCI6MC4wLFwiQm9yZGVyU3R5bGVcIjp7XCIkaWRcIjpcIjE4MFwiLFwiTGluZVN0eWxlXCI6e1wiJGlkXCI6XCIxODFcIixcIkxpbmVDb2xvclwiOntcIiRpZFwiOlwiMTgyXCIsXCJDb2xvclwiOntcIiRpZFwiOlwiMTgzXCIsXCJBXCI6MjU1LFwiUlwiOjIzNCxcIkdcIjoyMixcIkJcIjozMH19LFwiTGluZVdlaWdodFwiOjAuMCxcIkxpbmVUeXBlXCI6MH0sXCJJc1Zpc2libGVcIjpmYWxzZX19fSxcIkRlZmF1bHRTd2ltbGFuZU1pbGVzdG9uZVN0eWxlXCI6e1wiJGlkXCI6XCIxODRcIixcIlRpdGxlUG9zaXRpb25cIjoyLFwiRGF0ZVBvc2l0aW9uXCI6MixcIlNoYXBlVHlwZVwiOjgsXCJTaGFwZVNpemVcIjowLFwiU3BhY2luZ1wiOjUsXCJTaGFwZVN0eWxlXCI6e1wiJGlkXCI6XCIxODVcIixcIk1hcmdpblwiOntcIiRpZFwiOlwiMTg2XCIsXCJUb3BcIjowLjAsXCJMZWZ0XCI6MC4wLFwiUmlnaHRcIjowLjAsXCJCb3R0b21cIjowLjB9LFwiUGFkZGluZ1wiOntcIiRpZFwiOlwiMTg3XCIsXCJUb3BcIjowLjAsXCJMZWZ0XCI6MC4wLFwiUmlnaHRcIjowLjAsXCJCb3R0b21cIjowLjB9LFwiQmFja2dyb3VuZFwiOntcIiRpZFwiOlwiMTg4XCIsXCJDb2xvclwiOntcIiRpZFwiOlwiMTg5XCIsXCJBXCI6MjU1LFwiUlwiOjE2MSxcIkdcIjoxNDksXCJCXCI6MTE2fX0sXCJJc1Zpc2libGVcIjp0cnVlLFwiV2lkdGhcIjoxMi4wLFwiSGVpZ2h0XCI6MTQuMCxcIkJvcmRlclN0eWxlXCI6e1wiJGlkXCI6XCIxOTBcIixcIkxpbmVTdHlsZVwiOntcIiRpZFwiOlwiMTkxXCIsXCJMaW5lQ29sb3JcIjp7XCIkaWRcIjpcIjE5MlwiLFwiQ29sb3JcIjp7XCIkaWRcIjpcIjE5M1wiLFwiQVwiOjI1NSxcIlJcIjoyMzQsXCJHXCI6MjIsXCJCXCI6MzB9fSxcIkxpbmVXZWlnaHRcIjoyLjAsXCJMaW5lVHlwZVwiOjB9LFwiSXNWaXNpYmxlXCI6ZmFsc2V9fSxcIlRpdGxlU3R5bGVcIjp7XCIkaWRcIjpcIjE5NFwiLFwiRm9udFNldHRpbmdzXCI6e1wiJGlkXCI6XCIxOTVcIixcIkZvbnRTaXplXCI6OSxcIkZvbnROYW1lXCI6XCJTZWdvZSBVSVwiLFwiSXNCb2xkXCI6dHJ1ZSxcIklzSXRhbGljXCI6ZmFsc2UsXCJJc1VuZGVybGluZWRcIjpmYWxzZX0sXCJGb3JlZ3JvdW5kXCI6e1wiJGlkXCI6XCIxOTZcIixcIkNvbG9yXCI6e1wiJGlkXCI6XCIxOTdcIixcIkFcIjoyNTUsXCJSXCI6MTI0LFwiR1wiOjExMyxcIkJcIjo4NH19LFwiSG9yaXpvbnRhbEFsaWdubWVudFwiOjAsXCJJc1Zpc2libGVcIjp0cnVlfSxcIkRhdGVTdHlsZVwiOntcIiRpZFwiOlwiMTk4XCIsXCJGb250U2V0dGluZ3NcIjp7XCIkaWRcIjpcIjE5OVwiLFwiRm9udFNpemVcIjo4LFwiRm9udE5hbWVcIjpcIlNlZ29lIFVJXCIsXCJJc0JvbGRcIjpmYWxzZSxcIklzSXRhbGljXCI6ZmFsc2UsXCJJc1VuZGVybGluZWRcIjpmYWxzZX0sXCJGb3JlZ3JvdW5kXCI6e1wiJGlkXCI6XCIyMDBcIixcIkNvbG9yXCI6e1wiJGlkXCI6XCIyMDFcIixcIkFcIjoyNTUsXCJSXCI6MTc4LFwiR1wiOjE0LFwiQlwiOjE4fX0sXCJIb3Jpem9udGFsQWxpZ25tZW50XCI6MCxcIklzVmlzaWJsZVwiOnRydWV9LFwiRGF0ZUZvcm1hdFwiOntcIiRpZFwiOlwiMjAyXCIsXCJGb3JtYXRTdHJpbmdcIjpcImRkZCBNTU0gZFwiLFwiU2VwYXJhdG9yXCI6XCIvXCIsXCJVc2VJbnRlcm5hdGlvbmFsRGF0ZUZvcm1hdFwiOmZhbHNlLFwiRGF0ZUlzVmlzaWJsZVwiOnRydWUsXCJUaW1lSXNWaXNpYmxlXCI6ZmFsc2UsXCJIb3VyRGlnaXRzXCI6MSxcIkFtUG1EZXNpZ25hdG9yXCI6MixcIlRyaW0wME1pbnV0ZXNcIjpmYWxzZX0sXCJXZWVrTnVtYmVyaW5nXCI6e1wiJGlkXCI6XCIyMDNcIixcIkZvcm1hdFwiOjAsXCJJc1Zpc2libGVcIjpmYWxzZSxcIkxhc3RLbm93blZpc2liaWxpdHlTdGF0ZVwiOmZhbHNlfX0sXCJEZWZhdWx0U3dpbWxhbmVUYXNrU3R5bGVcIjp7XCIkaWRcIjpcIjIwNFwiLFwiU2hhcGVcIjowLFwiU2hhcGVUaGlja25lc3NcIjowLFwiRHVyYXRpb25Gb3JtYXRcIjo0LFwiUGVyY2VudGFnZUNvbXBsZXRlVGV4dFN0eWxlXCI6e1wiJGlkXCI6XCIyMDVcIixcIkZvbnRTZXR0aW5nc1wiOntcIiRpZFwiOlwiMjA2XCIsXCJGb250U2l6ZVwiOjEwLFwiRm9udE5hbWVcIjpcIkNhbGlicmlcIixcIklzQm9sZFwiOmZhbHNlLFwiSXNJdGFsaWNcIjpmYWxzZSxcIklzVW5kZXJsaW5lZFwiOmZhbHNlfSxcIkZvcmVncm91bmRcIjp7XCIkaWRcIjpcIjIwN1wiLFwiQ29sb3JcIjp7XCIkaWRcIjpcIjIwOFwiLFwiQVwiOjI1NSxcIlJcIjoxOTIsXCJHXCI6ODAsXCJCXCI6Nzd9fSxcIkhvcml6b250YWxBbGlnbm1lbnRcIjowLFwiSXNWaXNpYmxlXCI6ZmFsc2V9LFwiUGVyY2VudGFnZUNvbXBsZXRlSGlnaGxpZ2h0U3R5bGVcIjp7XCIkaWRcIjpcIjIwOVwiLFwiQmFja2dyb3VuZFwiOntcIiRpZFwiOlwiMjEwXCIsXCJDb2xvclwiOntcIiRpZFwiOlwiMjExXCIsXCJBXCI6ODksXCJSXCI6MCxcIkdcIjowLFwiQlwiOjB9fX0sXCJEdXJhdGlvblN0eWxlXCI6e1wiJGlkXCI6XCIyMTJcIixcIkZvbnRTZXR0aW5nc1wiOntcIiRpZFwiOlwiMjEzXCIsXCJGb250U2l6ZVwiOjEwLFwiRm9udE5hbWVcIjpcIkNhbGlicmlcIixcIklzQm9sZFwiOmZhbHNlLFwiSXNJdGFsaWNcIjpmYWxzZSxcIklzVW5kZXJsaW5lZFwiOmZhbHNlfSxcIkZvcmVncm91bmRcIjp7XCIkaWRcIjpcIjIxNFwiLFwiQ29sb3JcIjp7XCIkaWRcIjpcIjIxNVwiLFwiQVwiOjI1NSxcIlJcIjoyMzcsXCJHXCI6MTI1LFwiQlwiOjQ5fX0sXCJIb3Jpem9udGFsQWxpZ25tZW50XCI6MCxcIklzVmlzaWJsZVwiOmZhbHNlfSxcIk1hcmdpblwiOntcIiRpZFwiOlwiMjE2XCIsXCJUb3BcIjowLjAsXCJMZWZ0XCI6MC4wLFwiUmlnaHRcIjowLjAsXCJCb3R0b21cIjowLjB9LFwiU3RhcnREYXRlUG9zaXRpb25cIjo0LFwiRW5kRGF0ZVBvc2l0aW9uXCI6NCxcIlRpdGxlUG9zaXRpb25cIjozLFwiRHVyYXRpb25Qb3NpdGlvblwiOjAsXCJQZXJjZW50YWdlQ29tcGxldGVkUG9zaXRpb25cIjowLFwiU3BhY2luZ1wiOjMsXCJCYXNlbGluZVN0eWxlXCI6e1wiJGlkXCI6XCIyMTdcIixcIkJhc2VsaW5lU2hhcGVTdHlsZVwiOntcIiRpZFwiOlwiMjE4XCIsXCJNYXJnaW5cIjp7XCIkaWRcIjpcIjIxOVwiLFwiVG9wXCI6MC4wLFwiTGVmdFwiOjAuMCxcIlJpZ2h0XCI6MC4wLFwiQm90dG9tXCI6MC4wfSxcIlBhZGRpbmdcIjp7XCIkaWRcIjpcIjIyMFwiLFwiVG9wXCI6MC4wLFwiTGVmdFwiOjAuMCxcIlJpZ2h0XCI6MC4wLFwiQm90dG9tXCI6MC4wfSxcIkJhY2tncm91bmRcIjp7XCIkaWRcIjpcIjIyMVwiLFwiQ29sb3JcIjp7XCIkaWRcIjpcIjIyMlwiLFwiQVwiOjE1MyxcIlJcIjowLFwiR1wiOjAsXCJCXCI6MH19LFwiSXNWaXNpYmxlXCI6ZmFsc2UsXCJXaWR0aFwiOjAuMCxcIkhlaWdodFwiOjAuMCxcIkJvcmRlclN0eWxlXCI6e1wiJGlkXCI6XCIyMjNcIixcIkxpbmVTdHlsZVwiOntcIiRpZFwiOlwiMjI0XCIsXCJMaW5lQ29sb3JcIjp7XCIkaWRcIjpcIjIyNVwiLFwiQ29sb3JcIjp7XCIkaWRcIjpcIjIyNlwiLFwiQVwiOjI1NSxcIlJcIjoyNTUsXCJHXCI6MCxcIkJcIjowfX0sXCJMaW5lV2VpZ2h0XCI6Mi4wLFwiTGluZVR5cGVcIjowfSxcIklzVmlzaWJsZVwiOmZhbHNlfX19LFwiU2hhcGVTdHlsZVwiOntcIiRpZFwiOlwiMjI3XCIsXCJNYXJnaW5cIjp7XCIkaWRcIjpcIjIyOFwiLFwiVG9wXCI6MC4wLFwiTGVmdFwiOjQuMCxcIlJpZ2h0XCI6NC4wLFwiQm90dG9tXCI6MC4wfSxcIlBhZGRpbmdcIjp7XCIkaWRcIjpcIjIyOVwiLFwiVG9wXCI6MC4wLFwiTGVmdFwiOjAuMCxcIlJpZ2h0XCI6MC4wLFwiQm90dG9tXCI6MC4wfSxcIkJhY2tncm91bmRcIjp7XCIkaWRcIjpcIjIzMFwiLFwiQ29sb3JcIjp7XCIkaWRcIjpcIjIzMVwiLFwiQVwiOjI1NSxcIlJcIjoxNjEsXCJHXCI6MTQ5LFwiQlwiOjExNn19LFwiSXNWaXNpYmxlXCI6dHJ1ZSxcIldpZHRoXCI6MC4wLFwiSGVpZ2h0XCI6MTAuMCxcIkJvcmRlclN0eWxlXCI6e1wiJGlkXCI6XCIyMzJcIixcIkxpbmVTdHlsZVwiOntcIiRpZFwiOlwiMjMzXCIsXCJMaW5lQ29sb3JcIjp7XCIkaWRcIjpcIjIzNFwiLFwiQ29sb3JcIjp7XCIkaWRcIjpcIjIzNVwiLFwiQVwiOjI1NSxcIlJcIjoyMzQsXCJHXCI6MjIsXCJCXCI6MzB9fSxcIkxpbmVXZWlnaHRcIjoyLjAsXCJMaW5lVHlwZVwiOjB9LFwiSXNWaXNpYmxlXCI6ZmFsc2V9fSxcIlRpdGxlU3R5bGVcIjp7XCIkaWRcIjpcIjIzNlwiLFwiRm9udFNldHRpbmdzXCI6e1wiJGlkXCI6XCIyMzdcIixcIkZvbnRTaXplXCI6OSxcIkZvbnROYW1lXCI6XCJDYWxpYnJpXCIsXCJJc0JvbGRcIjp0cnVlLFwiSXNJdGFsaWNcIjpmYWxzZSxcIklzVW5kZXJsaW5lZFwiOmZhbHNlfSxcIkZvcmVncm91bmRcIjp7XCIkaWRcIjpcIjIzOFwiLFwiQ29sb3JcIjp7XCIkaWRcIjpcIjIzOVwiLFwiQVwiOjI1NSxcIlJcIjowLFwiR1wiOjAsXCJCXCI6MH19LFwiSG9yaXpvbnRhbEFsaWdubWVudFwiOjIsXCJJc1Zpc2libGVcIjp0cnVlfSxcIkRhdGVTdHlsZVwiOntcIiRpZFwiOlwiMjQwXCIsXCJGb250U2V0dGluZ3NcIjp7XCIkaWRcIjpcIjI0MVwiLFwiRm9udFNpemVcIjo5LFwiRm9udE5hbWVcIjpcIkNhbGlicmlcIixcIklzQm9sZFwiOmZhbHNlLFwiSXNJdGFsaWNcIjpmYWxzZSxcIklzVW5kZXJsaW5lZFwiOmZhbHNlfSxcIkZvcmVncm91bmRcIjp7XCIkaWRcIjpcIjI0MlwiLFwiQ29sb3JcIjp7XCIkaWRcIjpcIjI0M1wiLFwiQVwiOjI1NSxcIlJcIjo3OCxcIkdcIjoxMDMsXCJCXCI6MjAwfX0sXCJIb3Jpem9udGFsQWxpZ25tZW50XCI6MCxcIklzVmlzaWJsZVwiOnRydWV9LFwiRGF0ZUZvcm1hdFwiOntcIiRpZFwiOlwiMjQ0XCIsXCJGb3JtYXRTdHJpbmdcIjpcInl5eXlcIixcIlNlcGFyYXRvclwiOlwiL1wiLFwiVXNlSW50ZXJuYXRpb25hbERhdGVGb3JtYXRcIjpmYWxzZSxcIkRhdGVJc1Zpc2libGVcIjp0cnVlLFwiVGltZUlzVmlzaWJsZVwiOmZhbHNlLFwiSG91ckRpZ2l0c1wiOjEsXCJBbVBtRGVzaWduYXRvclwiOjIsXCJUcmltMDBNaW51dGVzXCI6ZmFsc2V9LFwiV2Vla051bWJlcmluZ1wiOntcIiRpZFwiOlwiMjQ1XCIsXCJGb3JtYXRcIjowLFwiSXNWaXNpYmxlXCI6ZmFsc2UsXCJMYXN0S25vd25WaXNpYmlsaXR5U3RhdGVcIjpmYWxzZX19LFwiRGVmYXVsdFN3aW1sYW5lTW90U3R5bGVcIjp7XCIkaWRcIjpcIjI0NlwiLFwiU2hhcGVcIjowLFwiU2hhcGVTaXplXCI6MSxcIkRldGFpbHNTcGFjaW5nXCI6MS4wLFwiUGFkZGluZ1wiOntcIiRpZFwiOlwiMjQ3XCIsXCJUb3BcIjo3LjAsXCJMZWZ0XCI6My4wLFwiUmlnaHRcIjowLjAsXCJCb3R0b21cIjoyLjB9LFwiUG9zaXRpb25PblRhc2tcIjoxLFwiU2hhcGVTdHlsZVwiOntcIiRpZFwiOlwiMjQ4XCIsXCJNYXJnaW5cIjp7XCIkaWRcIjpcIjI0OVwiLFwiVG9wXCI6MC4wLFwiTGVmdFwiOjAuMCxcIlJpZ2h0XCI6MC4wLFwiQm90dG9tXCI6MC4wfSxcIlBhZGRpbmdcIjp7XCIkaWRcIjpcIjI1MFwiLFwiVG9wXCI6MC4wLFwiTGVmdFwiOjAuMCxcIlJpZ2h0XCI6MC4wLFwiQm90dG9tXCI6MC4wfSxcIkJhY2tncm91bmRcIjp7XCIkaWRcIjpcIjI1MVwiLFwiQ29sb3JcIjp7XCIkaWRcIjpcIjI1MlwiLFwiQVwiOjI1NSxcIlJcIjoxNjEsXCJHXCI6MTQ5LFwiQlwiOjExNn19LFwiSXNWaXNpYmxlXCI6dHJ1ZSxcIldpZHRoXCI6MTguMCxcIkhlaWdodFwiOjIwLjAsXCJCb3JkZXJTdHlsZVwiOntcIiRpZFwiOlwiMjUzXCIsXCJMaW5lU3R5bGVcIjp7XCIkaWRcIjpcIjI1NFwiLFwiTGluZUNvbG9yXCI6e1wiJGlkXCI6XCIyNTVcIixcIkNvbG9yXCI6e1wiJGlkXCI6XCIyNTZcIixcIkFcIjoyNTUsXCJSXCI6MjM0LFwiR1wiOjIyLFwiQlwiOjMwfX0sXCJMaW5lV2VpZ2h0XCI6MC4wLFwiTGluZVR5cGVcIjowfSxcIklzVmlzaWJsZVwiOmZhbHNlfX0sXCJUaXRsZVN0eWxlXCI6e1wiJGlkXCI6XCIyNTdcIixcIkZvbnRTZXR0aW5nc1wiOntcIiRpZFwiOlwiMjU4XCIsXCJGb250U2l6ZVwiOjEwLFwiRm9udE5hbWVcIjpcIlNlZ29lIFVJXCIsXCJJc0JvbGRcIjp0cnVlLFwiSXNJdGFsaWNcIjpmYWxzZSxcIklzVW5kZXJsaW5lZFwiOmZhbHNlfSxcIkZvcmVncm91bmRcIjp7XCIkaWRcIjpcIjI1OVwiLFwiQ29sb3JcIjp7XCIkaWRcIjpcIjI2MFwiLFwiQVwiOjI1NSxcIlJcIjowLFwiR1wiOjAsXCJCXCI6MH19LFwiSG9yaXpvbnRhbEFsaWdubWVudFwiOjEsXCJJc1Zpc2libGVcIjp0cnVlfSxcIkRhdGVTdHlsZVwiOntcIiRpZFwiOlwiMjYxXCIsXCJGb250U2V0dGluZ3NcIjp7XCIkaWRcIjpcIjI2MlwiLFwiRm9udFNpemVcIjo4LFwiRm9udE5hbWVcIjpcIlNlZ29lIFVJXCIsXCJJc0JvbGRcIjpmYWxzZSxcIklzSXRhbGljXCI6ZmFsc2UsXCJJc1VuZGVybGluZWRcIjpmYWxzZX0sXCJGb3JlZ3JvdW5kXCI6e1wiJGlkXCI6XCIyNjNcIixcIkNvbG9yXCI6e1wiJGlkXCI6XCIyNjRcIixcIkFcIjoyNTUsXCJSXCI6MTc4LFwiR1wiOjE0LFwiQlwiOjE4fX0sXCJIb3Jpem9udGFsQWxpZ25tZW50XCI6MCxcIklzVmlzaWJsZVwiOnRydWV9LFwiRGF0ZUZvcm1hdFwiOntcIiRpZFwiOlwiMjY1XCIsXCJGb3JtYXRTdHJpbmdcIjpcImRkZCBNTU0gZFwiLFwiU2VwYXJhdG9yXCI6XCIvXCIsXCJVc2VJbnRlcm5hdGlvbmFsRGF0ZUZvcm1hdFwiOmZhbHNlLFwiRGF0ZUlzVmlzaWJsZVwiOnRydWUsXCJUaW1lSXNWaXNpYmxlXCI6ZmFsc2UsXCJIb3VyRGlnaXRzXCI6MSxcIkFtUG1EZXNpZ25hdG9yXCI6MixcIlRyaW0wME1pbnV0ZXNcIjpmYWxzZX0sXCJXZWVrTnVtYmVyaW5nXCI6e1wiJGlkXCI6XCIyNjZcIixcIkZvcm1hdFwiOjAsXCJJc1Zpc2libGVcIjpmYWxzZSxcIkxhc3RLbm93blZpc2liaWxpdHlTdGF0ZVwiOmZhbHNlfX19LFwiX2FkZGl0aW9uYWxTd2ltbGFuZVYyU3R5bGVzXCI6W3tcIiRpZFwiOlwiMjY3XCIsXCJTdHlsZUlkXCI6XCJmMDRiMjBlMy1jNzk1LTQzYjAtODA0ZS04NTQwZGQ0OWVjYjRcIixcIk5hbWVcIjpcIlN3aW1sYW5lIFN0eWxlIDJcIixcIkhlYWRlclN0eWxlXCI6e1wiJGlkXCI6XCIyNjhcIixcIlRleHRTdHlsZVwiOntcIiRpZFwiOlwiMjY5XCIsXCJGb250U2V0dGluZ3NcIjp7XCIkaWRcIjpcIjI3MFwiLFwiRm9udFNpemVcIjoxMCxcIkZvbnROYW1lXCI6XCJPcGVuIFNhbnMgU2VtaUJvbGRcIixcIklzQm9sZFwiOmZhbHNlLFwiSXNJdGFsaWNcIjpmYWxzZSxcIklzVW5kZXJsaW5lZFwiOmZhbHNlfSxcIkZvcmVncm91bmRcIjp7XCIkaWRcIjpcIjI3MVwiLFwiQ29sb3JcIjp7XCIkaWRcIjpcIjI3MlwiLFwiQVwiOjI1NSxcIlJcIjoyNTUsXCJHXCI6MjU1LFwiQlwiOjI1NX19LFwiSG9yaXpvbnRhbEFsaWdubWVudFwiOjAsXCJJc1Zpc2libGVcIjp0cnVlfSxcIlJlY3RhbmdsZVN0eWxlXCI6e1wiJGlkXCI6XCIyNzNcIixcIk1hcmdpblwiOntcIiRpZFwiOlwiMjc0XCIsXCJUb3BcIjowLjAsXCJMZWZ0XCI6MC4wLFwiUmlnaHRcIjowLjAsXCJCb3R0b21cIjowLjB9LFwiUGFkZGluZ1wiOntcIiRpZFwiOlwiMjc1XCIsXCJUb3BcIjowLjAsXCJMZWZ0XCI6MC4wLFwiUmlnaHRcIjowLjAsXCJCb3R0b21cIjowLjB9LFwiQmFja2dyb3VuZFwiOntcIiRpZFwiOlwiMjc2XCIsXCJDb2xvclwiOntcIiRpZFwiOlwiMjc3XCIsXCJBXCI6MjU1LFwiUlwiOjE2NSxcIkdcIjoxMDAsXCJCXCI6Nzh9fSxcIklzVmlzaWJsZVwiOnRydWUsXCJXaWR0aFwiOjAuMCxcIkhlaWdodFwiOjAuMCxcIkJvcmRlclN0eWxlXCI6e1wiJGlkXCI6XCIyNzhcIixcIkxpbmVTdHlsZVwiOntcIiRpZFwiOlwiMjc5XCIsXCJMaW5lQ29sb3JcIjp7XCIkaWRcIjpcIjI4MFwiLFwiQ29sb3JcIjp7XCIkaWRcIjpcIjI4MVwiLFwiQVwiOjI1NSxcIlJcIjo1NSxcIkdcIjozMyxcIkJcIjoyNn19LFwiTGluZVdlaWdodFwiOjAuMCxcIkxpbmVUeXBlXCI6MH0sXCJJc1Zpc2libGVcIjpmYWxzZX19fSxcIkJhY2tncm91bmRTdHlsZVwiOntcIiRpZFwiOlwiMjgyXCIsXCJNYXJnaW5cIjp7XCIkaWRcIjpcIjI4M1wiLFwiVG9wXCI6MC4wLFwiTGVmdFwiOjAuMCxcIlJpZ2h0XCI6MC4wLFwiQm90dG9tXCI6MC4wfSxcIlBhZGRpbmdcIjp7XCIkaWRcIjpcIjI4NFwiLFwiVG9wXCI6MC4wLFwiTGVmdFwiOjAuMCxcIlJpZ2h0XCI6MC4wLFwiQm90dG9tXCI6MC4wfSxcIkJhY2tncm91bmRcIjp7XCIkaWRcIjpcIjI4NVwiLFwiQ29sb3JcIjp7XCIkaWRcIjpcIjI4NlwiLFwiQVwiOjUxLFwiUlwiOjE2NSxcIkdcIjoxMDAsXCJCXCI6Nzh9fSxcIklzVmlzaWJsZVwiOnRydWUsXCJXaWR0aFwiOjAuMCxcIkhlaWdodFwiOjAuMCxcIkJvcmRlclN0eWxlXCI6e1wiJGlkXCI6XCIyODdcIixcIkxpbmVTdHlsZVwiOntcIiRpZFwiOlwiMjg4XCIsXCJMaW5lQ29sb3JcIjp7XCIkaWRcIjpcIjI4OVwiLFwiQ29sb3JcIjp7XCIkaWRcIjpcIjI5MFwiLFwiQVwiOjI1NSxcIlJcIjoyMzQsXCJHXCI6MjIsXCJCXCI6MzB9fSxcIkxpbmVXZWlnaHRcIjowLjAsXCJMaW5lVHlwZVwiOjB9LFwiSXNWaXNpYmxlXCI6ZmFsc2V9fSxcIklzQWJvdmVUaW1lYmFuZFwiOmZhbHNlLFwiU3BhY2luZ1wiOjUsXCJEZWZhdWx0U3dpbWxhbmVBY3Rpdml0eVN0eWxlXCI6e1wiJGlkXCI6XCIyOTFcIixcIkhlYWRlclN0eWxlXCI6e1wiJGlkXCI6XCIyOTJcIixcIlRleHRTdHlsZVwiOntcIiRpZFwiOlwiMjkzXCIsXCJGb250U2V0dGluZ3NcIjp7XCIkaWRcIjpcIjI5NFwiLFwiRm9udFNpemVcIjoxMSxcIkZvbnROYW1lXCI6XCJDYWxpYnJpXCIsXCJJc0JvbGRcIjpmYWxzZSxcIklzSXRhbGljXCI6ZmFsc2UsXCJJc1VuZGVybGluZWRcIjpmYWxzZX0sXCJGb3JlZ3JvdW5kXCI6e1wiJGlkXCI6XCIyOTVcIixcIkNvbG9yXCI6e1wiJGlkXCI6XCIyOTZcIixcIkFcIjoyNTUsXCJSXCI6MCxcIkdcIjowLFwiQlwiOjB9fSxcIkhvcml6b250YWxBbGlnbm1lbnRcIjowLFwiSXNWaXNpYmxlXCI6dHJ1ZX0sXCJSZWN0YW5nbGVTdHlsZVwiOntcIiRpZFwiOlwiMjk3XCIsXCJNYXJnaW5cIjp7XCIkaWRcIjpcIjI5OFwiLFwiVG9wXCI6MC4wLFwiTGVmdFwiOjAuMCxcIlJpZ2h0XCI6MC4wLFwiQm90dG9tXCI6MC4wfSxcIlBhZGRpbmdcIjp7XCIkaWRcIjpcIjI5OVwiLFwiVG9wXCI6MC4wLFwiTGVmdFwiOjAuMCxcIlJpZ2h0XCI6MC4wLFwiQm90dG9tXCI6MC4wfSxcIkJhY2tncm91bmRcIjp7XCIkaWRcIjpcIjMwMFwiLFwiQ29sb3JcIjp7XCIkaWRcIjpcIjMwMVwiLFwiQVwiOjYzLFwiUlwiOjE2NSxcIkdcIjoxMDAsXCJCXCI6Nzh9fSxcIklzVmlzaWJsZVwiOnRydWUsXCJXaWR0aFwiOjAuMCxcIkhlaWdodFwiOjAuMCxcIkJvcmRlclN0eWxlXCI6e1wiJGlkXCI6XCIzMDJcIixcIkxpbmVTdHlsZVwiOntcIiRpZFwiOlwiMzAzXCIsXCJMaW5lQ29sb3JcIjp7XCIkaWRcIjpcIjMwNFwiLFwiQ29sb3JcIjp7XCIkaWRcIjpcIjMwNVwiLFwiQVwiOjI1NSxcIlJcIjoyNTUsXCJHXCI6MCxcIkJcIjowfX0sXCJMaW5lV2VpZ2h0XCI6MC4wLFwiTGluZVR5cGVcIjowfSxcIklzVmlzaWJsZVwiOmZhbHNlfX19LFwiQmFja2dyb3VuZFN0eWxlXCI6e1wiJGlkXCI6XCIzMDZcIixcIk1hcmdpblwiOntcIiRpZFwiOlwiMzA3XCIsXCJUb3BcIjowLjAsXCJMZWZ0XCI6MC4wLFwiUmlnaHRcIjowLjAsXCJCb3R0b21cIjowLjB9LFwiUGFkZGluZ1wiOntcIiRpZFwiOlwiMzA4XCIsXCJUb3BcIjowLjAsXCJMZWZ0XCI6MC4wLFwiUmlnaHRcIjowLjAsXCJCb3R0b21cIjowLjB9LFwiQmFja2dyb3VuZFwiOntcIiRpZFwiOlwiMzA5XCIsXCJDb2xvclwiOntcIiRpZFwiOlwiMzEwXCIsXCJBXCI6NTEsXCJSXCI6MTY1LFwiR1wiOjEwMCxcIkJcIjo3OH19LFwiSXNWaXNpYmxlXCI6dHJ1ZSxcIldpZHRoXCI6MC4wLFwiSGVpZ2h0XCI6MC4wLFwiQm9yZGVyU3R5bGVcIjp7XCIkaWRcIjpcIjMxMVwiLFwiTGluZVN0eWxlXCI6e1wiJGlkXCI6XCIzMTJcIixcIkxpbmVDb2xvclwiOntcIiRpZFwiOlwiMzEzXCIsXCJDb2xvclwiOntcIiRpZFwiOlwiMzE0XCIsXCJBXCI6MjU1LFwiUlwiOjIzNCxcIkdcIjoyMixcIkJcIjozMH19LFwiTGluZVdlaWdodFwiOjAuMCxcIkxpbmVUeXBlXCI6MH0sXCJJc1Zpc2libGVcIjpmYWxzZX19fSxcIkRlZmF1bHRTd2ltbGFuZU1pbGVzdG9uZVN0eWxlXCI6e1wiJGlkXCI6XCIzMTVcIixcIlRpdGxlUG9zaXRpb25cIjoyLFwiRGF0ZVBvc2l0aW9uXCI6MixcIlNoYXBlVHlwZVwiOjQsXCJTaGFwZVNpemVcIjowLFwiU3BhY2luZ1wiOjUsXCJTaGFwZVN0eWxlXCI6e1wiJGlkXCI6XCIzMTZcIixcIk1hcmdpblwiOntcIiRpZFwiOlwiMzE3XCIsXCJUb3BcIjowLjAsXCJMZWZ0XCI6MC4wLFwiUmlnaHRcIjowLjAsXCJCb3R0b21cIjowLjB9LFwiUGFkZGluZ1wiOntcIiRpZFwiOlwiMzE4XCIsXCJUb3BcIjowLjAsXCJMZWZ0XCI6MC4wLFwiUmlnaHRcIjowLjAsXCJCb3R0b21cIjowLjB9LFwiQmFja2dyb3VuZFwiOntcIiRpZFwiOlwiMzE5XCIsXCJDb2xvclwiOntcIiRpZFwiOlwiMzIwXCIsXCJBXCI6MjU1LFwiUlwiOjE2NSxcIkdcIjoxMDAsXCJCXCI6Nzh9fSxcIklzVmlzaWJsZVwiOnRydWUsXCJXaWR0aFwiOjEyLjAsXCJIZWlnaHRcIjoxNC4wLFwiQm9yZGVyU3R5bGVcIjp7XCIkaWRcIjpcIjMyMVwiLFwiTGluZVN0eWxlXCI6e1wiJGlkXCI6XCIzMjJcIixcIkxpbmVDb2xvclwiOntcIiRpZFwiOlwiMzIzXCIsXCJDb2xvclwiOntcIiRpZFwiOlwiMzI0XCIsXCJBXCI6MjU1LFwiUlwiOjIzNCxcIkdcIjoyMixcIkJcIjozMH19LFwiTGluZVdlaWdodFwiOjIuMCxcIkxpbmVUeXBlXCI6MH0sXCJJc1Zpc2libGVcIjpmYWxzZX19LFwiVGl0bGVTdHlsZVwiOntcIiRpZFwiOlwiMzI1XCIsXCJGb250U2V0dGluZ3NcIjp7XCIkaWRcIjpcIjMyNlwiLFwiRm9udFNpemVcIjo5LFwiRm9udE5hbWVcIjpcIlNlZ29lIFVJXCIsXCJJc0JvbGRcIjp0cnVlLFwiSXNJdGFsaWNcIjpmYWxzZSxcIklzVW5kZXJsaW5lZFwiOmZhbHNlfSxcIkZvcmVncm91bmRcIjp7XCIkaWRcIjpcIjMyN1wiLFwiQ29sb3JcIjp7XCIkaWRcIjpcIjMyOFwiLFwiQVwiOjI1NSxcIlJcIjoxMjQsXCJHXCI6NzUsXCJCXCI6NTl9fSxcIkhvcml6b250YWxBbGlnbm1lbnRcIjowLFwiSXNWaXNpYmxlXCI6dHJ1ZX0sXCJEYXRlU3R5bGVcIjp7XCIkaWRcIjpcIjMyOVwiLFwiRm9udFNldHRpbmdzXCI6e1wiJGlkXCI6XCIzMzBcIixcIkZvbnRTaXplXCI6OCxcIkZvbnROYW1lXCI6XCJTZWdvZSBVSVwiLFwiSXNCb2xkXCI6ZmFsc2UsXCJJc0l0YWxpY1wiOmZhbHNlLFwiSXNVbmRlcmxpbmVkXCI6ZmFsc2V9LFwiRm9yZWdyb3VuZFwiOntcIiRpZFwiOlwiMzMxXCIsXCJDb2xvclwiOntcIiRpZFwiOlwiMzMyXCIsXCJBXCI6MjU1LFwiUlwiOjE3OCxcIkdcIjoxNCxcIkJcIjoxOH19LFwiSG9yaXpvbnRhbEFsaWdubWVudFwiOjAsXCJJc1Zpc2libGVcIjp0cnVlfSxcIkRhdGVGb3JtYXRcIjp7XCIkaWRcIjpcIjMzM1wiLFwiRm9ybWF0U3RyaW5nXCI6XCJkZGQgTU1NIGRcIixcIlNlcGFyYXRvclwiOlwiL1wiLFwiVXNlSW50ZXJuYXRpb25hbERhdGVGb3JtYXRcIjpmYWxzZSxcIkRhdGVJc1Zpc2libGVcIjp0cnVlLFwiVGltZUlzVmlzaWJsZVwiOmZhbHNlLFwiSG91ckRpZ2l0c1wiOjEsXCJBbVBtRGVzaWduYXRvclwiOjIsXCJUcmltMDBNaW51dGVzXCI6ZmFsc2V9LFwiV2Vla051bWJlcmluZ1wiOntcIiRpZFwiOlwiMzM0XCIsXCJGb3JtYXRcIjowLFwiSXNWaXNpYmxlXCI6ZmFsc2UsXCJMYXN0S25vd25WaXNpYmlsaXR5U3RhdGVcIjpmYWxzZX19LFwiRGVmYXVsdFN3aW1sYW5lVGFza1N0eWxlXCI6e1wiJGlkXCI6XCIzMzVcIixcIlNoYXBlXCI6MCxcIlNoYXBlVGhpY2tuZXNzXCI6MCxcIkR1cmF0aW9uRm9ybWF0XCI6NCxcIlBlcmNlbnRhZ2VDb21wbGV0ZVRleHRTdHlsZVwiOntcIiRpZFwiOlwiMzM2XCIsXCJGb250U2V0dGluZ3NcIjp7XCIkaWRcIjpcIjMzN1wiLFwiRm9udFNpemVcIjoxMCxcIkZvbnROYW1lXCI6XCJDYWxpYnJpXCIsXCJJc0JvbGRcIjpmYWxzZSxcIklzSXRhbGljXCI6ZmFsc2UsXCJJc1VuZGVybGluZWRcIjpmYWxzZX0sXCJGb3JlZ3JvdW5kXCI6e1wiJGlkXCI6XCIzMzhcIixcIkNvbG9yXCI6e1wiJGlkXCI6XCIzMzlcIixcIkFcIjoyNTUsXCJSXCI6MTkyLFwiR1wiOjgwLFwiQlwiOjc3fX0sXCJIb3Jpem9udGFsQWxpZ25tZW50XCI6MCxcIklzVmlzaWJsZVwiOmZhbHNlfSxcIlBlcmNlbnRhZ2VDb21wbGV0ZUhpZ2hsaWdodFN0eWxlXCI6e1wiJGlkXCI6XCIzNDBcIixcIkJhY2tncm91bmRcIjp7XCIkaWRcIjpcIjM0MVwiLFwiQ29sb3JcIjp7XCIkaWRcIjpcIjM0MlwiLFwiQVwiOjg5LFwiUlwiOjAsXCJHXCI6MCxcIkJcIjowfX19LFwiRHVyYXRpb25TdHlsZVwiOntcIiRpZFwiOlwiMzQzXCIsXCJGb250U2V0dGluZ3NcIjp7XCIkaWRcIjpcIjM0NFwiLFwiRm9udFNpemVcIjoxMCxcIkZvbnROYW1lXCI6XCJDYWxpYnJpXCIsXCJJc0JvbGRcIjpmYWxzZSxcIklzSXRhbGljXCI6ZmFsc2UsXCJJc1VuZGVybGluZWRcIjpmYWxzZX0sXCJGb3JlZ3JvdW5kXCI6e1wiJGlkXCI6XCIzNDVcIixcIkNvbG9yXCI6e1wiJGlkXCI6XCIzNDZcIixcIkFcIjoyNTUsXCJSXCI6MjM3LFwiR1wiOjEyNSxcIkJcIjo0OX19LFwiSG9yaXpvbnRhbEFsaWdubWVudFwiOjAsXCJJc1Zpc2libGVcIjpmYWxzZX0sXCJNYXJnaW5cIjp7XCIkaWRcIjpcIjM0N1wiLFwiVG9wXCI6MC4wLFwiTGVmdFwiOjAuMCxcIlJpZ2h0XCI6MC4wLFwiQm90dG9tXCI6MC4wfSxcIlN0YXJ0RGF0ZVBvc2l0aW9uXCI6NCxcIkVuZERhdGVQb3NpdGlvblwiOjQsXCJUaXRsZVBvc2l0aW9uXCI6MyxcIkR1cmF0aW9uUG9zaXRpb25cIjowLFwiUGVyY2VudGFnZUNvbXBsZXRlZFBvc2l0aW9uXCI6MCxcIlNwYWNpbmdcIjozLFwiQmFzZWxpbmVTdHlsZVwiOntcIiRpZFwiOlwiMzQ4XCIsXCJCYXNlbGluZVNoYXBlU3R5bGVcIjp7XCIkaWRcIjpcIjM0OVwiLFwiTWFyZ2luXCI6e1wiJGlkXCI6XCIzNTBcIixcIlRvcFwiOjAuMCxcIkxlZnRcIjowLjAsXCJSaWdodFwiOjAuMCxcIkJvdHRvbVwiOjAuMH0sXCJQYWRkaW5nXCI6e1wiJGlkXCI6XCIzNTFcIixcIlRvcFwiOjAuMCxcIkxlZnRcIjowLjAsXCJSaWdodFwiOjAuMCxcIkJvdHRvbVwiOjAuMH0sXCJCYWNrZ3JvdW5kXCI6e1wiJGlkXCI6XCIzNTJcIixcIkNvbG9yXCI6e1wiJGlkXCI6XCIzNTNcIixcIkFcIjoxNTMsXCJSXCI6MCxcIkdcIjowLFwiQlwiOjB9fSxcIklzVmlzaWJsZVwiOmZhbHNlLFwiV2lkdGhcIjowLjAsXCJIZWlnaHRcIjowLjAsXCJCb3JkZXJTdHlsZVwiOntcIiRpZFwiOlwiMzU0XCIsXCJMaW5lU3R5bGVcIjp7XCIkaWRcIjpcIjM1NVwiLFwiTGluZUNvbG9yXCI6e1wiJGlkXCI6XCIzNTZcIixcIkNvbG9yXCI6e1wiJGlkXCI6XCIzNTdcIixcIkFcIjoyNTUsXCJSXCI6MjU1LFwiR1wiOjAsXCJCXCI6MH19LFwiTGluZVdlaWdodFwiOjIuMCxcIkxpbmVUeXBlXCI6MH0sXCJJc1Zpc2libGVcIjpmYWxzZX19fSxcIlNoYXBlU3R5bGVcIjp7XCIkaWRcIjpcIjM1OFwiLFwiTWFyZ2luXCI6e1wiJGlkXCI6XCIzNTlcIixcIlRvcFwiOjAuMCxcIkxlZnRcIjo0LjAsXCJSaWdodFwiOjQuMCxcIkJvdHRvbVwiOjAuMH0sXCJQYWRkaW5nXCI6e1wiJGlkXCI6XCIzNjBcIixcIlRvcFwiOjAuMCxcIkxlZnRcIjowLjAsXCJSaWdodFwiOjAuMCxcIkJvdHRvbVwiOjAuMH0sXCJCYWNrZ3JvdW5kXCI6e1wiJGlkXCI6XCIzNjFcIixcIkNvbG9yXCI6e1wiJGlkXCI6XCIzNjJcIixcIkFcIjoyNTUsXCJSXCI6MTY1LFwiR1wiOjEwMCxcIkJcIjo3OH19LFwiSXNWaXNpYmxlXCI6dHJ1ZSxcIldpZHRoXCI6MC4wLFwiSGVpZ2h0XCI6MTAuMCxcIkJvcmRlclN0eWxlXCI6e1wiJGlkXCI6XCIzNjNcIixcIkxpbmVTdHlsZVwiOntcIiRpZFwiOlwiMzY0XCIsXCJMaW5lQ29sb3JcIjp7XCIkaWRcIjpcIjM2NVwiLFwiQ29sb3JcIjp7XCIkaWRcIjpcIjM2NlwiLFwiQVwiOjI1NSxcIlJcIjoyMzQsXCJHXCI6MjIsXCJCXCI6MzB9fSxcIkxpbmVXZWlnaHRcIjoyLjAsXCJMaW5lVHlwZVwiOjB9LFwiSXNWaXNpYmxlXCI6ZmFsc2V9fSxcIlRpdGxlU3R5bGVcIjp7XCIkaWRcIjpcIjM2N1wiLFwiRm9udFNldHRpbmdzXCI6e1wiJGlkXCI6XCIzNjhcIixcIkZvbnRTaXplXCI6OSxcIkZvbnROYW1lXCI6XCJDYWxpYnJpXCIsXCJJc0JvbGRcIjp0cnVlLFwiSXNJdGFsaWNcIjpmYWxzZSxcIklzVW5kZXJsaW5lZFwiOmZhbHNlfSxcIkZvcmVncm91bmRcIjp7XCIkaWRcIjpcIjM2OVwiLFwiQ29sb3JcIjp7XCIkaWRcIjpcIjM3MFwiLFwiQVwiOjI1NSxcIlJcIjowLFwiR1wiOjAsXCJCXCI6MH19LFwiSG9yaXpvbnRhbEFsaWdubWVudFwiOjIsXCJJc1Zpc2libGVcIjp0cnVlfSxcIkRhdGVTdHlsZVwiOntcIiRpZFwiOlwiMzcxXCIsXCJGb250U2V0dGluZ3NcIjp7XCIkaWRcIjpcIjM3MlwiLFwiRm9udFNpemVcIjo5LFwiRm9udE5hbWVcIjpcIkNhbGlicmlcIixcIklzQm9sZFwiOmZhbHNlLFwiSXNJdGFsaWNcIjpmYWxzZSxcIklzVW5kZXJsaW5lZFwiOmZhbHNlfSxcIkZvcmVncm91bmRcIjp7XCIkaWRcIjpcIjM3M1wiLFwiQ29sb3JcIjp7XCIkaWRcIjpcIjM3NFwiLFwiQVwiOjI1NSxcIlJcIjo3OCxcIkdcIjoxMDMsXCJCXCI6MjAwfX0sXCJIb3Jpem9udGFsQWxpZ25tZW50XCI6MCxcIklzVmlzaWJsZVwiOnRydWV9LFwiRGF0ZUZvcm1hdFwiOntcIiRpZFwiOlwiMzc1XCIsXCJGb3JtYXRTdHJpbmdcIjpcInl5eXlcIixcIlNlcGFyYXRvclwiOlwiL1wiLFwiVXNlSW50ZXJuYXRpb25hbERhdGVGb3JtYXRcIjpmYWxzZSxcIkRhdGVJc1Zpc2libGVcIjp0cnVlLFwiVGltZUlzVmlzaWJsZVwiOmZhbHNlLFwiSG91ckRpZ2l0c1wiOjEsXCJBbVBtRGVzaWduYXRvclwiOjIsXCJUcmltMDBNaW51dGVzXCI6ZmFsc2V9LFwiV2Vla051bWJlcmluZ1wiOntcIiRpZFwiOlwiMzc2XCIsXCJGb3JtYXRcIjowLFwiSXNWaXNpYmxlXCI6ZmFsc2UsXCJMYXN0S25vd25WaXNpYmlsaXR5U3RhdGVcIjpmYWxzZX19LFwiRGVmYXVsdFN3aW1sYW5lTW90U3R5bGVcIjp7XCIkaWRcIjpcIjM3N1wiLFwiU2hhcGVcIjowLFwiU2hhcGVTaXplXCI6MSxcIkRldGFpbHNTcGFjaW5nXCI6MS4wLFwiUGFkZGluZ1wiOntcIiRpZFwiOlwiMzc4XCIsXCJUb3BcIjo3LjAsXCJMZWZ0XCI6My4wLFwiUmlnaHRcIjowLjAsXCJCb3R0b21cIjoyLjB9LFwiUG9zaXRpb25PblRhc2tcIjoxLFwiU2hhcGVTdHlsZVwiOntcIiRpZFwiOlwiMzc5XCIsXCJNYXJnaW5cIjp7XCIkaWRcIjpcIjM4MFwiLFwiVG9wXCI6MC4wLFwiTGVmdFwiOjAuMCxcIlJpZ2h0XCI6MC4wLFwiQm90dG9tXCI6MC4wfSxcIlBhZGRpbmdcIjp7XCIkaWRcIjpcIjM4MVwiLFwiVG9wXCI6MC4wLFwiTGVmdFwiOjAuMCxcIlJpZ2h0XCI6MC4wLFwiQm90dG9tXCI6MC4wfSxcIkJhY2tncm91bmRcIjp7XCIkaWRcIjpcIjM4MlwiLFwiQ29sb3JcIjp7XCIkaWRcIjpcIjM4M1wiLFwiQVwiOjI1NSxcIlJcIjoxNjUsXCJHXCI6MTAwLFwiQlwiOjc4fX0sXCJJc1Zpc2libGVcIjp0cnVlLFwiV2lkdGhcIjoxOC4wLFwiSGVpZ2h0XCI6MjAuMCxcIkJvcmRlclN0eWxlXCI6e1wiJGlkXCI6XCIzODRcIixcIkxpbmVTdHlsZVwiOntcIiRpZFwiOlwiMzg1XCIsXCJMaW5lQ29sb3JcIjp7XCIkaWRcIjpcIjM4NlwiLFwiQ29sb3JcIjp7XCIkaWRcIjpcIjM4N1wiLFwiQVwiOjI1NSxcIlJcIjoyMzQsXCJHXCI6MjIsXCJCXCI6MzB9fSxcIkxpbmVXZWlnaHRcIjowLjAsXCJMaW5lVHlwZVwiOjB9LFwiSXNWaXNpYmxlXCI6ZmFsc2V9fSxcIlRpdGxlU3R5bGVcIjp7XCIkaWRcIjpcIjM4OFwiLFwiRm9udFNldHRpbmdzXCI6e1wiJGlkXCI6XCIzODlcIixcIkZvbnRTaXplXCI6MTAsXCJGb250TmFtZVwiOlwiU2Vnb2UgVUlcIixcIklzQm9sZFwiOnRydWUsXCJJc0l0YWxpY1wiOmZhbHNlLFwiSXNVbmRlcmxpbmVkXCI6ZmFsc2V9LFwiRm9yZWdyb3VuZFwiOntcIiRpZFwiOlwiMzkwXCIsXCJDb2xvclwiOntcIiRpZFwiOlwiMzkxXCIsXCJBXCI6MjU1LFwiUlwiOjAsXCJHXCI6MCxcIkJcIjowfX0sXCJIb3Jpem9udGFsQWxpZ25tZW50XCI6MSxcIklzVmlzaWJsZVwiOnRydWV9LFwiRGF0ZVN0eWxlXCI6e1wiJGlkXCI6XCIzOTJcIixcIkZvbnRTZXR0aW5nc1wiOntcIiRpZFwiOlwiMzkzXCIsXCJGb250U2l6ZVwiOjgsXCJGb250TmFtZVwiOlwiU2Vnb2UgVUlcIixcIklzQm9sZFwiOmZhbHNlLFwiSXNJdGFsaWNcIjpmYWxzZSxcIklzVW5kZXJsaW5lZFwiOmZhbHNlfSxcIkZvcmVncm91bmRcIjp7XCIkaWRcIjpcIjM5NFwiLFwiQ29sb3JcIjp7XCIkaWRcIjpcIjM5NVwiLFwiQVwiOjI1NSxcIlJcIjoxNzgsXCJHXCI6MTQsXCJCXCI6MTh9fSxcIkhvcml6b250YWxBbGlnbm1lbnRcIjowLFwiSXNWaXNpYmxlXCI6dHJ1ZX0sXCJEYXRlRm9ybWF0XCI6e1wiJGlkXCI6XCIzOTZcIixcIkZvcm1hdFN0cmluZ1wiOlwiZGRkIE1NTSBkXCIsXCJTZXBhcmF0b3JcIjpcIi9cIixcIlVzZUludGVybmF0aW9uYWxEYXRlRm9ybWF0XCI6ZmFsc2UsXCJEYXRlSXNWaXNpYmxlXCI6dHJ1ZSxcIlRpbWVJc1Zpc2libGVcIjpmYWxzZSxcIkhvdXJEaWdpdHNcIjoxLFwiQW1QbURlc2lnbmF0b3JcIjoyLFwiVHJpbTAwTWludXRlc1wiOmZhbHNlfSxcIldlZWtOdW1iZXJpbmdcIjp7XCIkaWRcIjpcIjM5N1wiLFwiRm9ybWF0XCI6MCxcIklzVmlzaWJsZVwiOmZhbHNlLFwiTGFzdEtub3duVmlzaWJpbGl0eVN0YXRlXCI6ZmFsc2V9fX0se1wiJGlkXCI6XCIzOThcIixcIlN0eWxlSWRcIjpcImVhODkwNTg4LTU0NGQtNDFiZi1hZWM5LTM5Y2IxYjkyNTI0ZFwiLFwiTmFtZVwiOlwiU3dpbWxhbmUgU3R5bGUgM1wiLFwiSGVhZGVyU3R5bGVcIjp7XCIkaWRcIjpcIjM5OVwiLFwiVGV4dFN0eWxlXCI6e1wiJGlkXCI6XCI0MDBcIixcIkZvbnRTZXR0aW5nc1wiOntcIiRpZFwiOlwiNDAxXCIsXCJGb250U2l6ZVwiOjEwLFwiRm9udE5hbWVcIjpcIk9wZW4gU2FucyBTZW1pQm9sZFwiLFwiSXNCb2xkXCI6ZmFsc2UsXCJJc0l0YWxpY1wiOmZhbHNlLFwiSXNVbmRlcmxpbmVkXCI6ZmFsc2V9LFwiRm9yZWdyb3VuZFwiOntcIiRpZFwiOlwiNDAyXCIsXCJDb2xvclwiOntcIiRpZFwiOlwiNDAzXCIsXCJBXCI6MjU1LFwiUlwiOjI1NSxcIkdcIjoyNTUsXCJCXCI6MjU1fX0sXCJIb3Jpem9udGFsQWxpZ25tZW50XCI6MCxcIklzVmlzaWJsZVwiOnRydWV9LFwiUmVjdGFuZ2xlU3R5bGVcIjp7XCIkaWRcIjpcIjQwNFwiLFwiTWFyZ2luXCI6e1wiJGlkXCI6XCI0MDVcIixcIlRvcFwiOjAuMCxcIkxlZnRcIjowLjAsXCJSaWdodFwiOjAuMCxcIkJvdHRvbVwiOjAuMH0sXCJQYWRkaW5nXCI6e1wiJGlkXCI6XCI0MDZcIixcIlRvcFwiOjAuMCxcIkxlZnRcIjowLjAsXCJSaWdodFwiOjAuMCxcIkJvdHRvbVwiOjAuMH0sXCJCYWNrZ3JvdW5kXCI6e1wiJGlkXCI6XCI0MDdcIixcIkNvbG9yXCI6e1wiJGlkXCI6XCI0MDhcIixcIkFcIjoyNTUsXCJSXCI6MTkzLFwiR1wiOjExNyxcIkJcIjo0MX19LFwiSXNWaXNpYmxlXCI6dHJ1ZSxcIldpZHRoXCI6MC4wLFwiSGVpZ2h0XCI6MC4wLFwiQm9yZGVyU3R5bGVcIjp7XCIkaWRcIjpcIjQwOVwiLFwiTGluZVN0eWxlXCI6e1wiJGlkXCI6XCI0MTBcIixcIkxpbmVDb2xvclwiOntcIiRpZFwiOlwiNDExXCIsXCJDb2xvclwiOntcIiRpZFwiOlwiNDEyXCIsXCJBXCI6MjU1LFwiUlwiOjY1LFwiR1wiOjQzLFwiQlwiOjM3fX0sXCJMaW5lV2VpZ2h0XCI6MC4wLFwiTGluZVR5cGVcIjowfSxcIklzVmlzaWJsZVwiOmZhbHNlfX19LFwiQmFja2dyb3VuZFN0eWxlXCI6e1wiJGlkXCI6XCI0MTNcIixcIk1hcmdpblwiOntcIiRpZFwiOlwiNDE0XCIsXCJUb3BcIjowLjAsXCJMZWZ0XCI6MC4wLFwiUmlnaHRcIjowLjAsXCJCb3R0b21cIjowLjB9LFwiUGFkZGluZ1wiOntcIiRpZFwiOlwiNDE1XCIsXCJUb3BcIjowLjAsXCJMZWZ0XCI6MC4wLFwiUmlnaHRcIjowLjAsXCJCb3R0b21cIjowLjB9LFwiQmFja2dyb3VuZFwiOntcIiRpZFwiOlwiNDE2XCIsXCJDb2xvclwiOntcIiRpZFwiOlwiNDE3XCIsXCJBXCI6NTEsXCJSXCI6MTkzLFwiR1wiOjExNyxcIkJcIjo0MX19LFwiSXNWaXNpYmxlXCI6dHJ1ZSxcIldpZHRoXCI6MC4wLFwiSGVpZ2h0XCI6MC4wLFwiQm9yZGVyU3R5bGVcIjp7XCIkaWRcIjpcIjQxOFwiLFwiTGluZVN0eWxlXCI6e1wiJGlkXCI6XCI0MTlcIixcIkxpbmVDb2xvclwiOntcIiRpZFwiOlwiNDIwXCIsXCJDb2xvclwiOntcIiRpZFwiOlwiNDIxXCIsXCJBXCI6MjU1LFwiUlwiOjIzNCxcIkdcIjoyMixcIkJcIjozMH19LFwiTGluZVdlaWdodFwiOjAuMCxcIkxpbmVUeXBlXCI6MH0sXCJJc1Zpc2libGVcIjpmYWxzZX19LFwiSXNBYm92ZVRpbWViYW5kXCI6ZmFsc2UsXCJTcGFjaW5nXCI6NSxcIkRlZmF1bHRTd2ltbGFuZUFjdGl2aXR5U3R5bGVcIjp7XCIkaWRcIjpcIjQyMlwiLFwiSGVhZGVyU3R5bGVcIjp7XCIkaWRcIjpcIjQyM1wiLFwiVGV4dFN0eWxlXCI6e1wiJGlkXCI6XCI0MjRcIixcIkZvbnRTZXR0aW5nc1wiOntcIiRpZFwiOlwiNDI1XCIsXCJGb250U2l6ZVwiOjExLFwiRm9udE5hbWVcIjpcIkNhbGlicmlcIixcIklzQm9sZFwiOmZhbHNlLFwiSXNJdGFsaWNcIjpmYWxzZSxcIklzVW5kZXJsaW5lZFwiOmZhbHNlfSxcIkZvcmVncm91bmRcIjp7XCIkaWRcIjpcIjQyNlwiLFwiQ29sb3JcIjp7XCIkaWRcIjpcIjQyN1wiLFwiQVwiOjI1NSxcIlJcIjowLFwiR1wiOjAsXCJCXCI6MH19LFwiSG9yaXpvbnRhbEFsaWdubWVudFwiOjAsXCJJc1Zpc2libGVcIjp0cnVlfSxcIlJlY3RhbmdsZVN0eWxlXCI6e1wiJGlkXCI6XCI0MjhcIixcIk1hcmdpblwiOntcIiRpZFwiOlwiNDI5XCIsXCJUb3BcIjowLjAsXCJMZWZ0XCI6MC4wLFwiUmlnaHRcIjowLjAsXCJCb3R0b21cIjowLjB9LFwiUGFkZGluZ1wiOntcIiRpZFwiOlwiNDMwXCIsXCJUb3BcIjowLjAsXCJMZWZ0XCI6MC4wLFwiUmlnaHRcIjowLjAsXCJCb3R0b21cIjowLjB9LFwiQmFja2dyb3VuZFwiOntcIiRpZFwiOlwiNDMxXCIsXCJDb2xvclwiOntcIiRpZFwiOlwiNDMyXCIsXCJBXCI6NjMsXCJSXCI6MTkzLFwiR1wiOjExNyxcIkJcIjo0MX19LFwiSXNWaXNpYmxlXCI6dHJ1ZSxcIldpZHRoXCI6MC4wLFwiSGVpZ2h0XCI6MC4wLFwiQm9yZGVyU3R5bGVcIjp7XCIkaWRcIjpcIjQzM1wiLFwiTGluZVN0eWxlXCI6e1wiJGlkXCI6XCI0MzRcIixcIkxpbmVDb2xvclwiOntcIiRpZFwiOlwiNDM1XCIsXCJDb2xvclwiOntcIiRpZFwiOlwiNDM2XCIsXCJBXCI6MjU1LFwiUlwiOjI1NSxcIkdcIjowLFwiQlwiOjB9fSxcIkxpbmVXZWlnaHRcIjowLjAsXCJMaW5lVHlwZVwiOjB9LFwiSXNWaXNpYmxlXCI6ZmFsc2V9fX0sXCJCYWNrZ3JvdW5kU3R5bGVcIjp7XCIkaWRcIjpcIjQzN1wiLFwiTWFyZ2luXCI6e1wiJGlkXCI6XCI0MzhcIixcIlRvcFwiOjAuMCxcIkxlZnRcIjowLjAsXCJSaWdodFwiOjAuMCxcIkJvdHRvbVwiOjAuMH0sXCJQYWRkaW5nXCI6e1wiJGlkXCI6XCI0MzlcIixcIlRvcFwiOjAuMCxcIkxlZnRcIjowLjAsXCJSaWdodFwiOjAuMCxcIkJvdHRvbVwiOjAuMH0sXCJCYWNrZ3JvdW5kXCI6e1wiJGlkXCI6XCI0NDBcIixcIkNvbG9yXCI6e1wiJGlkXCI6XCI0NDFcIixcIkFcIjo1MSxcIlJcIjoxOTMsXCJHXCI6MTE3LFwiQlwiOjQxfX0sXCJJc1Zpc2libGVcIjp0cnVlLFwiV2lkdGhcIjowLjAsXCJIZWlnaHRcIjowLjAsXCJCb3JkZXJTdHlsZVwiOntcIiRpZFwiOlwiNDQyXCIsXCJMaW5lU3R5bGVcIjp7XCIkaWRcIjpcIjQ0M1wiLFwiTGluZUNvbG9yXCI6e1wiJGlkXCI6XCI0NDRcIixcIkNvbG9yXCI6e1wiJGlkXCI6XCI0NDVcIixcIkFcIjoyNTUsXCJSXCI6MjM0LFwiR1wiOjIyLFwiQlwiOjMwfX0sXCJMaW5lV2VpZ2h0XCI6MC4wLFwiTGluZVR5cGVcIjowfSxcIklzVmlzaWJsZVwiOmZhbHNlfX19LFwiRGVmYXVsdFN3aW1sYW5lTWlsZXN0b25lU3R5bGVcIjp7XCIkaWRcIjpcIjQ0NlwiLFwiVGl0bGVQb3NpdGlvblwiOjIsXCJEYXRlUG9zaXRpb25cIjoyLFwiU2hhcGVUeXBlXCI6MTcsXCJTaGFwZVNpemVcIjowLFwiU3BhY2luZ1wiOjUsXCJTaGFwZVN0eWxlXCI6e1wiJGlkXCI6XCI0NDdcIixcIk1hcmdpblwiOntcIiRpZFwiOlwiNDQ4XCIsXCJUb3BcIjowLjAsXCJMZWZ0XCI6MC4wLFwiUmlnaHRcIjowLjAsXCJCb3R0b21cIjowLjB9LFwiUGFkZGluZ1wiOntcIiRpZFwiOlwiNDQ5XCIsXCJUb3BcIjowLjAsXCJMZWZ0XCI6MC4wLFwiUmlnaHRcIjowLjAsXCJCb3R0b21cIjowLjB9LFwiQmFja2dyb3VuZFwiOntcIiRpZFwiOlwiNDUwXCIsXCJDb2xvclwiOntcIiRpZFwiOlwiNDUxXCIsXCJBXCI6MjU1LFwiUlwiOjE5MyxcIkdcIjoxMTcsXCJCXCI6NDF9fSxcIklzVmlzaWJsZVwiOnRydWUsXCJXaWR0aFwiOjEyLjAsXCJIZWlnaHRcIjoxNC4wLFwiQm9yZGVyU3R5bGVcIjp7XCIkaWRcIjpcIjQ1MlwiLFwiTGluZVN0eWxlXCI6e1wiJGlkXCI6XCI0NTNcIixcIkxpbmVDb2xvclwiOntcIiRpZFwiOlwiNDU0XCIsXCJDb2xvclwiOntcIiRpZFwiOlwiNDU1XCIsXCJBXCI6MjU1LFwiUlwiOjIzNCxcIkdcIjoyMixcIkJcIjozMH19LFwiTGluZVdlaWdodFwiOjIuMCxcIkxpbmVUeXBlXCI6MH0sXCJJc1Zpc2libGVcIjpmYWxzZX19LFwiVGl0bGVTdHlsZVwiOntcIiRpZFwiOlwiNDU2XCIsXCJGb250U2V0dGluZ3NcIjp7XCIkaWRcIjpcIjQ1N1wiLFwiRm9udFNpemVcIjo5LFwiRm9udE5hbWVcIjpcIlNlZ29lIFVJXCIsXCJJc0JvbGRcIjp0cnVlLFwiSXNJdGFsaWNcIjpmYWxzZSxcIklzVW5kZXJsaW5lZFwiOmZhbHNlfSxcIkZvcmVncm91bmRcIjp7XCIkaWRcIjpcIjQ1OFwiLFwiQ29sb3JcIjp7XCIkaWRcIjpcIjQ1OVwiLFwiQVwiOjI1NSxcIlJcIjoxNDUsXCJHXCI6ODgsXCJCXCI6MzF9fSxcIkhvcml6b250YWxBbGlnbm1lbnRcIjowLFwiSXNWaXNpYmxlXCI6dHJ1ZX0sXCJEYXRlU3R5bGVcIjp7XCIkaWRcIjpcIjQ2MFwiLFwiRm9udFNldHRpbmdzXCI6e1wiJGlkXCI6XCI0NjFcIixcIkZvbnRTaXplXCI6OCxcIkZvbnROYW1lXCI6XCJTZWdvZSBVSVwiLFwiSXNCb2xkXCI6ZmFsc2UsXCJJc0l0YWxpY1wiOmZhbHNlLFwiSXNVbmRlcmxpbmVkXCI6ZmFsc2V9LFwiRm9yZWdyb3VuZFwiOntcIiRpZFwiOlwiNDYyXCIsXCJDb2xvclwiOntcIiRpZFwiOlwiNDYzXCIsXCJBXCI6MjU1LFwiUlwiOjE3OCxcIkdcIjoxNCxcIkJcIjoxOH19LFwiSG9yaXpvbnRhbEFsaWdubWVudFwiOjAsXCJJc1Zpc2libGVcIjp0cnVlfSxcIkRhdGVGb3JtYXRcIjp7XCIkaWRcIjpcIjQ2NFwiLFwiRm9ybWF0U3RyaW5nXCI6XCJkZGQgTU1NIGRcIixcIlNlcGFyYXRvclwiOlwiL1wiLFwiVXNlSW50ZXJuYXRpb25hbERhdGVGb3JtYXRcIjpmYWxzZSxcIkRhdGVJc1Zpc2libGVcIjp0cnVlLFwiVGltZUlzVmlzaWJsZVwiOmZhbHNlLFwiSG91ckRpZ2l0c1wiOjEsXCJBbVBtRGVzaWduYXRvclwiOjIsXCJUcmltMDBNaW51dGVzXCI6ZmFsc2V9LFwiV2Vla051bWJlcmluZ1wiOntcIiRpZFwiOlwiNDY1XCIsXCJGb3JtYXRcIjowLFwiSXNWaXNpYmxlXCI6ZmFsc2UsXCJMYXN0S25vd25WaXNpYmlsaXR5U3RhdGVcIjpmYWxzZX19LFwiRGVmYXVsdFN3aW1sYW5lVGFza1N0eWxlXCI6e1wiJGlkXCI6XCI0NjZcIixcIlNoYXBlXCI6MCxcIlNoYXBlVGhpY2tuZXNzXCI6MCxcIkR1cmF0aW9uRm9ybWF0XCI6NCxcIlBlcmNlbnRhZ2VDb21wbGV0ZVRleHRTdHlsZVwiOntcIiRpZFwiOlwiNDY3XCIsXCJGb250U2V0dGluZ3NcIjp7XCIkaWRcIjpcIjQ2OFwiLFwiRm9udFNpemVcIjoxMCxcIkZvbnROYW1lXCI6XCJDYWxpYnJpXCIsXCJJc0JvbGRcIjpmYWxzZSxcIklzSXRhbGljXCI6ZmFsc2UsXCJJc1VuZGVybGluZWRcIjpmYWxzZX0sXCJGb3JlZ3JvdW5kXCI6e1wiJGlkXCI6XCI0NjlcIixcIkNvbG9yXCI6e1wiJGlkXCI6XCI0NzBcIixcIkFcIjoyNTUsXCJSXCI6MTkyLFwiR1wiOjgwLFwiQlwiOjc3fX0sXCJIb3Jpem9udGFsQWxpZ25tZW50XCI6MCxcIklzVmlzaWJsZVwiOmZhbHNlfSxcIlBlcmNlbnRhZ2VDb21wbGV0ZUhpZ2hsaWdodFN0eWxlXCI6e1wiJGlkXCI6XCI0NzFcIixcIkJhY2tncm91bmRcIjp7XCIkaWRcIjpcIjQ3MlwiLFwiQ29sb3JcIjp7XCIkaWRcIjpcIjQ3M1wiLFwiQVwiOjg5LFwiUlwiOjAsXCJHXCI6MCxcIkJcIjowfX19LFwiRHVyYXRpb25TdHlsZVwiOntcIiRpZFwiOlwiNDc0XCIsXCJGb250U2V0dGluZ3NcIjp7XCIkaWRcIjpcIjQ3NVwiLFwiRm9udFNpemVcIjoxMCxcIkZvbnROYW1lXCI6XCJDYWxpYnJpXCIsXCJJc0JvbGRcIjpmYWxzZSxcIklzSXRhbGljXCI6ZmFsc2UsXCJJc1VuZGVybGluZWRcIjpmYWxzZX0sXCJGb3JlZ3JvdW5kXCI6e1wiJGlkXCI6XCI0NzZcIixcIkNvbG9yXCI6e1wiJGlkXCI6XCI0NzdcIixcIkFcIjoyNTUsXCJSXCI6MjM3LFwiR1wiOjEyNSxcIkJcIjo0OX19LFwiSG9yaXpvbnRhbEFsaWdubWVudFwiOjAsXCJJc1Zpc2libGVcIjpmYWxzZX0sXCJNYXJnaW5cIjp7XCIkaWRcIjpcIjQ3OFwiLFwiVG9wXCI6MC4wLFwiTGVmdFwiOjAuMCxcIlJpZ2h0XCI6MC4wLFwiQm90dG9tXCI6MC4wfSxcIlN0YXJ0RGF0ZVBvc2l0aW9uXCI6NCxcIkVuZERhdGVQb3NpdGlvblwiOjQsXCJUaXRsZVBvc2l0aW9uXCI6MyxcIkR1cmF0aW9uUG9zaXRpb25cIjowLFwiUGVyY2VudGFnZUNvbXBsZXRlZFBvc2l0aW9uXCI6MCxcIlNwYWNpbmdcIjozLFwiQmFzZWxpbmVTdHlsZVwiOntcIiRpZFwiOlwiNDc5XCIsXCJCYXNlbGluZVNoYXBlU3R5bGVcIjp7XCIkaWRcIjpcIjQ4MFwiLFwiTWFyZ2luXCI6e1wiJGlkXCI6XCI0ODFcIixcIlRvcFwiOjAuMCxcIkxlZnRcIjowLjAsXCJSaWdodFwiOjAuMCxcIkJvdHRvbVwiOjAuMH0sXCJQYWRkaW5nXCI6e1wiJGlkXCI6XCI0ODJcIixcIlRvcFwiOjAuMCxcIkxlZnRcIjowLjAsXCJSaWdodFwiOjAuMCxcIkJvdHRvbVwiOjAuMH0sXCJCYWNrZ3JvdW5kXCI6e1wiJGlkXCI6XCI0ODNcIixcIkNvbG9yXCI6e1wiJGlkXCI6XCI0ODRcIixcIkFcIjoxNTMsXCJSXCI6MCxcIkdcIjowLFwiQlwiOjB9fSxcIklzVmlzaWJsZVwiOmZhbHNlLFwiV2lkdGhcIjowLjAsXCJIZWlnaHRcIjowLjAsXCJCb3JkZXJTdHlsZVwiOntcIiRpZFwiOlwiNDg1XCIsXCJMaW5lU3R5bGVcIjp7XCIkaWRcIjpcIjQ4NlwiLFwiTGluZUNvbG9yXCI6e1wiJGlkXCI6XCI0ODdcIixcIkNvbG9yXCI6e1wiJGlkXCI6XCI0ODhcIixcIkFcIjoyNTUsXCJSXCI6MjU1LFwiR1wiOjAsXCJCXCI6MH19LFwiTGluZVdlaWdodFwiOjIuMCxcIkxpbmVUeXBlXCI6MH0sXCJJc1Zpc2libGVcIjpmYWxzZX19fSxcIlNoYXBlU3R5bGVcIjp7XCIkaWRcIjpcIjQ4OVwiLFwiTWFyZ2luXCI6e1wiJGlkXCI6XCI0OTBcIixcIlRvcFwiOjAuMCxcIkxlZnRcIjo0LjAsXCJSaWdodFwiOjQuMCxcIkJvdHRvbVwiOjAuMH0sXCJQYWRkaW5nXCI6e1wiJGlkXCI6XCI0OTFcIixcIlRvcFwiOjAuMCxcIkxlZnRcIjowLjAsXCJSaWdodFwiOjAuMCxcIkJvdHRvbVwiOjAuMH0sXCJCYWNrZ3JvdW5kXCI6e1wiJGlkXCI6XCI0OTJcIixcIkNvbG9yXCI6e1wiJGlkXCI6XCI0OTNcIixcIkFcIjoyNTUsXCJSXCI6MTkzLFwiR1wiOjExNyxcIkJcIjo0MX19LFwiSXNWaXNpYmxlXCI6dHJ1ZSxcIldpZHRoXCI6MC4wLFwiSGVpZ2h0XCI6MTAuMCxcIkJvcmRlclN0eWxlXCI6e1wiJGlkXCI6XCI0OTRcIixcIkxpbmVTdHlsZVwiOntcIiRpZFwiOlwiNDk1XCIsXCJMaW5lQ29sb3JcIjp7XCIkaWRcIjpcIjQ5NlwiLFwiQ29sb3JcIjp7XCIkaWRcIjpcIjQ5N1wiLFwiQVwiOjI1NSxcIlJcIjoyMzQsXCJHXCI6MjIsXCJCXCI6MzB9fSxcIkxpbmVXZWlnaHRcIjoyLjAsXCJMaW5lVHlwZVwiOjB9LFwiSXNWaXNpYmxlXCI6ZmFsc2V9fSxcIlRpdGxlU3R5bGVcIjp7XCIkaWRcIjpcIjQ5OFwiLFwiRm9udFNldHRpbmdzXCI6e1wiJGlkXCI6XCI0OTlcIixcIkZvbnRTaXplXCI6OSxcIkZvbnROYW1lXCI6XCJDYWxpYnJpXCIsXCJJc0JvbGRcIjp0cnVlLFwiSXNJdGFsaWNcIjpmYWxzZSxcIklzVW5kZXJsaW5lZFwiOmZhbHNlfSxcIkZvcmVncm91bmRcIjp7XCIkaWRcIjpcIjUwMFwiLFwiQ29sb3JcIjp7XCIkaWRcIjpcIjUwMVwiLFwiQVwiOjI1NSxcIlJcIjowLFwiR1wiOjAsXCJCXCI6MH19LFwiSG9yaXpvbnRhbEFsaWdubWVudFwiOjIsXCJJc1Zpc2libGVcIjp0cnVlfSxcIkRhdGVTdHlsZVwiOntcIiRpZFwiOlwiNTAyXCIsXCJGb250U2V0dGluZ3NcIjp7XCIkaWRcIjpcIjUwM1wiLFwiRm9udFNpemVcIjo5LFwiRm9udE5hbWVcIjpcIkNhbGlicmlcIixcIklzQm9sZFwiOmZhbHNlLFwiSXNJdGFsaWNcIjpmYWxzZSxcIklzVW5kZXJsaW5lZFwiOmZhbHNlfSxcIkZvcmVncm91bmRcIjp7XCIkaWRcIjpcIjUwNFwiLFwiQ29sb3JcIjp7XCIkaWRcIjpcIjUwNVwiLFwiQVwiOjI1NSxcIlJcIjo3OCxcIkdcIjoxMDMsXCJCXCI6MjAwfX0sXCJIb3Jpem9udGFsQWxpZ25tZW50XCI6MCxcIklzVmlzaWJsZVwiOnRydWV9LFwiRGF0ZUZvcm1hdFwiOntcIiRpZFwiOlwiNTA2XCIsXCJGb3JtYXRTdHJpbmdcIjpcInl5eXlcIixcIlNlcGFyYXRvclwiOlwiL1wiLFwiVXNlSW50ZXJuYXRpb25hbERhdGVGb3JtYXRcIjpmYWxzZSxcIkRhdGVJc1Zpc2libGVcIjp0cnVlLFwiVGltZUlzVmlzaWJsZVwiOmZhbHNlLFwiSG91ckRpZ2l0c1wiOjEsXCJBbVBtRGVzaWduYXRvclwiOjIsXCJUcmltMDBNaW51dGVzXCI6ZmFsc2V9LFwiV2Vla051bWJlcmluZ1wiOntcIiRpZFwiOlwiNTA3XCIsXCJGb3JtYXRcIjowLFwiSXNWaXNpYmxlXCI6ZmFsc2UsXCJMYXN0S25vd25WaXNpYmlsaXR5U3RhdGVcIjpmYWxzZX19LFwiRGVmYXVsdFN3aW1sYW5lTW90U3R5bGVcIjp7XCIkaWRcIjpcIjUwOFwiLFwiU2hhcGVcIjowLFwiU2hhcGVTaXplXCI6MSxcIkRldGFpbHNTcGFjaW5nXCI6MS4wLFwiUGFkZGluZ1wiOntcIiRpZFwiOlwiNTA5XCIsXCJUb3BcIjo3LjAsXCJMZWZ0XCI6My4wLFwiUmlnaHRcIjowLjAsXCJCb3R0b21cIjoyLjB9LFwiUG9zaXRpb25PblRhc2tcIjoxLFwiU2hhcGVTdHlsZVwiOntcIiRpZFwiOlwiNTEwXCIsXCJNYXJnaW5cIjp7XCIkaWRcIjpcIjUxMVwiLFwiVG9wXCI6MC4wLFwiTGVmdFwiOjAuMCxcIlJpZ2h0XCI6MC4wLFwiQm90dG9tXCI6MC4wfSxcIlBhZGRpbmdcIjp7XCIkaWRcIjpcIjUxMlwiLFwiVG9wXCI6MC4wLFwiTGVmdFwiOjAuMCxcIlJpZ2h0XCI6MC4wLFwiQm90dG9tXCI6MC4wfSxcIkJhY2tncm91bmRcIjp7XCIkaWRcIjpcIjUxM1wiLFwiQ29sb3JcIjp7XCIkaWRcIjpcIjUxNFwiLFwiQVwiOjI1NSxcIlJcIjoxOTMsXCJHXCI6MTE3LFwiQlwiOjQxfX0sXCJJc1Zpc2libGVcIjp0cnVlLFwiV2lkdGhcIjoxOC4wLFwiSGVpZ2h0XCI6MjAuMCxcIkJvcmRlclN0eWxlXCI6e1wiJGlkXCI6XCI1MTVcIixcIkxpbmVTdHlsZVwiOntcIiRpZFwiOlwiNTE2XCIsXCJMaW5lQ29sb3JcIjp7XCIkaWRcIjpcIjUxN1wiLFwiQ29sb3JcIjp7XCIkaWRcIjpcIjUxOFwiLFwiQVwiOjI1NSxcIlJcIjoyMzQsXCJHXCI6MjIsXCJCXCI6MzB9fSxcIkxpbmVXZWlnaHRcIjowLjAsXCJMaW5lVHlwZVwiOjB9LFwiSXNWaXNpYmxlXCI6ZmFsc2V9fSxcIlRpdGxlU3R5bGVcIjp7XCIkaWRcIjpcIjUxOVwiLFwiRm9udFNldHRpbmdzXCI6e1wiJGlkXCI6XCI1MjBcIixcIkZvbnRTaXplXCI6MTAsXCJGb250TmFtZVwiOlwiU2Vnb2UgVUlcIixcIklzQm9sZFwiOnRydWUsXCJJc0l0YWxpY1wiOmZhbHNlLFwiSXNVbmRlcmxpbmVkXCI6ZmFsc2V9LFwiRm9yZWdyb3VuZFwiOntcIiRpZFwiOlwiNTIxXCIsXCJDb2xvclwiOntcIiRpZFwiOlwiNTIyXCIsXCJBXCI6MjU1LFwiUlwiOjAsXCJHXCI6MCxcIkJcIjowfX0sXCJIb3Jpem9udGFsQWxpZ25tZW50XCI6MSxcIklzVmlzaWJsZVwiOnRydWV9LFwiRGF0ZVN0eWxlXCI6e1wiJGlkXCI6XCI1MjNcIixcIkZvbnRTZXR0aW5nc1wiOntcIiRpZFwiOlwiNTI0XCIsXCJGb250U2l6ZVwiOjgsXCJGb250TmFtZVwiOlwiU2Vnb2UgVUlcIixcIklzQm9sZFwiOmZhbHNlLFwiSXNJdGFsaWNcIjpmYWxzZSxcIklzVW5kZXJsaW5lZFwiOmZhbHNlfSxcIkZvcmVncm91bmRcIjp7XCIkaWRcIjpcIjUyNVwiLFwiQ29sb3JcIjp7XCIkaWRcIjpcIjUyNlwiLFwiQVwiOjI1NSxcIlJcIjoxNzgsXCJHXCI6MTQsXCJCXCI6MTh9fSxcIkhvcml6b250YWxBbGlnbm1lbnRcIjowLFwiSXNWaXNpYmxlXCI6dHJ1ZX0sXCJEYXRlRm9ybWF0XCI6e1wiJGlkXCI6XCI1MjdcIixcIkZvcm1hdFN0cmluZ1wiOlwiZGRkIE1NTSBkXCIsXCJTZXBhcmF0b3JcIjpcIi9cIixcIlVzZUludGVybmF0aW9uYWxEYXRlRm9ybWF0XCI6ZmFsc2UsXCJEYXRlSXNWaXNpYmxlXCI6dHJ1ZSxcIlRpbWVJc1Zpc2libGVcIjpmYWxzZSxcIkhvdXJEaWdpdHNcIjoxLFwiQW1QbURlc2lnbmF0b3JcIjoyLFwiVHJpbTAwTWludXRlc1wiOmZhbHNlfSxcIldlZWtOdW1iZXJpbmdcIjp7XCIkaWRcIjpcIjUyOFwiLFwiRm9ybWF0XCI6MCxcIklzVmlzaWJsZVwiOmZhbHNlLFwiTGFzdEtub3duVmlzaWJpbGl0eVN0YXRlXCI6ZmFsc2V9fX0se1wiJGlkXCI6XCI1MjlcIixcIlN0eWxlSWRcIjpcImEyMWVhNzA3LTAyMDItNGNjYy04YWQwLTU5YmI5ZGEzNTdiNFwiLFwiTmFtZVwiOlwiU3dpbWxhbmUgU3R5bGUgNFwiLFwiSGVhZGVyU3R5bGVcIjp7XCIkaWRcIjpcIjUzMFwiLFwiVGV4dFN0eWxlXCI6e1wiJGlkXCI6XCI1MzFcIixcIkZvbnRTZXR0aW5nc1wiOntcIiRpZFwiOlwiNTMyXCIsXCJGb250U2l6ZVwiOjEwLFwiRm9udE5hbWVcIjpcIk9wZW4gU2FucyBTZW1pQm9sZFwiLFwiSXNCb2xkXCI6ZmFsc2UsXCJJc0l0YWxpY1wiOmZhbHNlLFwiSXNVbmRlcmxpbmVkXCI6ZmFsc2V9LFwiRm9yZWdyb3VuZFwiOntcIiRpZFwiOlwiNTMzXCIsXCJDb2xvclwiOntcIiRpZFwiOlwiNTM0XCIsXCJBXCI6MjU1LFwiUlwiOjI1NSxcIkdcIjoyNTUsXCJCXCI6MjU1fX0sXCJIb3Jpem9udGFsQWxpZ25tZW50XCI6MCxcIklzVmlzaWJsZVwiOnRydWV9LFwiUmVjdGFuZ2xlU3R5bGVcIjp7XCIkaWRcIjpcIjUzNVwiLFwiTWFyZ2luXCI6e1wiJGlkXCI6XCI1MzZcIixcIlRvcFwiOjAuMCxcIkxlZnRcIjowLjAsXCJSaWdodFwiOjAuMCxcIkJvdHRvbVwiOjAuMH0sXCJQYWRkaW5nXCI6e1wiJGlkXCI6XCI1MzdcIixcIlRvcFwiOjAuMCxcIkxlZnRcIjowLjAsXCJSaWdodFwiOjAuMCxcIkJvdHRvbVwiOjAuMH0sXCJCYWNrZ3JvdW5kXCI6e1wiJGlkXCI6XCI1MzhcIixcIkNvbG9yXCI6e1wiJGlkXCI6XCI1MzlcIixcIkFcIjoyNTUsXCJSXCI6MjQwLFwiR1wiOjE2MixcIkJcIjo0Nn19LFwiSXNWaXNpYmxlXCI6dHJ1ZSxcIldpZHRoXCI6MC4wLFwiSGVpZ2h0XCI6MC4wLFwiQm9yZGVyU3R5bGVcIjp7XCIkaWRcIjpcIjU0MFwiLFwiTGluZVN0eWxlXCI6e1wiJGlkXCI6XCI1NDFcIixcIkxpbmVDb2xvclwiOntcIiRpZFwiOlwiNTQyXCIsXCJDb2xvclwiOntcIiRpZFwiOlwiNTQzXCIsXCJBXCI6MjU1LFwiUlwiOjcyLFwiR1wiOjUxLFwiQlwiOjMwfX0sXCJMaW5lV2VpZ2h0XCI6MC4wLFwiTGluZVR5cGVcIjowfSxcIklzVmlzaWJsZVwiOmZhbHNlfX19LFwiQmFja2dyb3VuZFN0eWxlXCI6e1wiJGlkXCI6XCI1NDRcIixcIk1hcmdpblwiOntcIiRpZFwiOlwiNTQ1XCIsXCJUb3BcIjowLjAsXCJMZWZ0XCI6MC4wLFwiUmlnaHRcIjowLjAsXCJCb3R0b21cIjowLjB9LFwiUGFkZGluZ1wiOntcIiRpZFwiOlwiNTQ2XCIsXCJUb3BcIjowLjAsXCJMZWZ0XCI6MC4wLFwiUmlnaHRcIjowLjAsXCJCb3R0b21cIjowLjB9LFwiQmFja2dyb3VuZFwiOntcIiRpZFwiOlwiNTQ3XCIsXCJDb2xvclwiOntcIiRpZFwiOlwiNTQ4XCIsXCJBXCI6NTEsXCJSXCI6MTYxLFwiR1wiOjE0OSxcIkJcIjoxMTZ9fSxcIklzVmlzaWJsZVwiOnRydWUsXCJXaWR0aFwiOjAuMCxcIkhlaWdodFwiOjAuMCxcIkJvcmRlclN0eWxlXCI6e1wiJGlkXCI6XCI1NDlcIixcIkxpbmVTdHlsZVwiOntcIiRpZFwiOlwiNTUwXCIsXCJMaW5lQ29sb3JcIjp7XCIkaWRcIjpcIjU1MVwiLFwiQ29sb3JcIjp7XCIkaWRcIjpcIjU1MlwiLFwiQVwiOjI1NSxcIlJcIjoyMzQsXCJHXCI6MjIsXCJCXCI6MzB9fSxcIkxpbmVXZWlnaHRcIjowLjAsXCJMaW5lVHlwZVwiOjB9LFwiSXNWaXNpYmxlXCI6ZmFsc2V9fSxcIklzQWJvdmVUaW1lYmFuZFwiOmZhbHNlLFwiU3BhY2luZ1wiOjUsXCJEZWZhdWx0U3dpbWxhbmVBY3Rpdml0eVN0eWxlXCI6e1wiJGlkXCI6XCI1NTNcIixcIkhlYWRlclN0eWxlXCI6e1wiJGlkXCI6XCI1NTRcIixcIlRleHRTdHlsZVwiOntcIiRpZFwiOlwiNTU1XCIsXCJGb250U2V0dGluZ3NcIjp7XCIkaWRcIjpcIjU1NlwiLFwiRm9udFNpemVcIjoxMSxcIkZvbnROYW1lXCI6XCJDYWxpYnJpXCIsXCJJc0JvbGRcIjpmYWxzZSxcIklzSXRhbGljXCI6ZmFsc2UsXCJJc1VuZGVybGluZWRcIjpmYWxzZX0sXCJGb3JlZ3JvdW5kXCI6e1wiJGlkXCI6XCI1NTdcIixcIkNvbG9yXCI6e1wiJGlkXCI6XCI1NThcIixcIkFcIjoyNTUsXCJSXCI6MCxcIkdcIjowLFwiQlwiOjB9fSxcIkhvcml6b250YWxBbGlnbm1lbnRcIjowLFwiSXNWaXNpYmxlXCI6dHJ1ZX0sXCJSZWN0YW5nbGVTdHlsZVwiOntcIiRpZFwiOlwiNTU5XCIsXCJNYXJnaW5cIjp7XCIkaWRcIjpcIjU2MFwiLFwiVG9wXCI6MC4wLFwiTGVmdFwiOjAuMCxcIlJpZ2h0XCI6MC4wLFwiQm90dG9tXCI6MC4wfSxcIlBhZGRpbmdcIjp7XCIkaWRcIjpcIjU2MVwiLFwiVG9wXCI6MC4wLFwiTGVmdFwiOjAuMCxcIlJpZ2h0XCI6MC4wLFwiQm90dG9tXCI6MC4wfSxcIkJhY2tncm91bmRcIjp7XCIkaWRcIjpcIjU2MlwiLFwiQ29sb3JcIjp7XCIkaWRcIjpcIjU2M1wiLFwiQVwiOjYzLFwiUlwiOjI0MCxcIkdcIjoxNjIsXCJCXCI6NDZ9fSxcIklzVmlzaWJsZVwiOnRydWUsXCJXaWR0aFwiOjAuMCxcIkhlaWdodFwiOjAuMCxcIkJvcmRlclN0eWxlXCI6e1wiJGlkXCI6XCI1NjRcIixcIkxpbmVTdHlsZVwiOntcIiRpZFwiOlwiNTY1XCIsXCJMaW5lQ29sb3JcIjp7XCIkaWRcIjpcIjU2NlwiLFwiQ29sb3JcIjp7XCIkaWRcIjpcIjU2N1wiLFwiQVwiOjI1NSxcIlJcIjoyNTUsXCJHXCI6MCxcIkJcIjowfX0sXCJMaW5lV2VpZ2h0XCI6MC4wLFwiTGluZVR5cGVcIjowfSxcIklzVmlzaWJsZVwiOmZhbHNlfX19LFwiQmFja2dyb3VuZFN0eWxlXCI6e1wiJGlkXCI6XCI1NjhcIixcIk1hcmdpblwiOntcIiRpZFwiOlwiNTY5XCIsXCJUb3BcIjowLjAsXCJMZWZ0XCI6MC4wLFwiUmlnaHRcIjowLjAsXCJCb3R0b21cIjowLjB9LFwiUGFkZGluZ1wiOntcIiRpZFwiOlwiNTcwXCIsXCJUb3BcIjowLjAsXCJMZWZ0XCI6MC4wLFwiUmlnaHRcIjowLjAsXCJCb3R0b21cIjowLjB9LFwiQmFja2dyb3VuZFwiOntcIiRpZFwiOlwiNTcxXCIsXCJDb2xvclwiOntcIiRpZFwiOlwiNTcyXCIsXCJBXCI6NTEsXCJSXCI6MTYxLFwiR1wiOjE0OSxcIkJcIjoxMTZ9fSxcIklzVmlzaWJsZVwiOnRydWUsXCJXaWR0aFwiOjAuMCxcIkhlaWdodFwiOjAuMCxcIkJvcmRlclN0eWxlXCI6e1wiJGlkXCI6XCI1NzNcIixcIkxpbmVTdHlsZVwiOntcIiRpZFwiOlwiNTc0XCIsXCJMaW5lQ29sb3JcIjp7XCIkaWRcIjpcIjU3NVwiLFwiQ29sb3JcIjp7XCIkaWRcIjpcIjU3NlwiLFwiQVwiOjI1NSxcIlJcIjoyMzQsXCJHXCI6MjIsXCJCXCI6MzB9fSxcIkxpbmVXZWlnaHRcIjowLjAsXCJMaW5lVHlwZVwiOjB9LFwiSXNWaXNpYmxlXCI6ZmFsc2V9fX0sXCJEZWZhdWx0U3dpbWxhbmVNaWxlc3RvbmVTdHlsZVwiOntcIiRpZFwiOlwiNTc3XCIsXCJUaXRsZVBvc2l0aW9uXCI6MCxcIkRhdGVQb3NpdGlvblwiOjAsXCJTaGFwZVR5cGVcIjoxNCxcIlNoYXBlU2l6ZVwiOjAsXCJTcGFjaW5nXCI6NSxcIlNoYXBlU3R5bGVcIjp7XCIkaWRcIjpcIjU3OFwiLFwiTWFyZ2luXCI6e1wiJGlkXCI6XCI1NzlcIixcIlRvcFwiOjAuMCxcIkxlZnRcIjowLjAsXCJSaWdodFwiOjAuMCxcIkJvdHRvbVwiOjAuMH0sXCJQYWRkaW5nXCI6e1wiJGlkXCI6XCI1ODBcIixcIlRvcFwiOjAuMCxcIkxlZnRcIjowLjAsXCJSaWdodFwiOjAuMCxcIkJvdHRvbVwiOjAuMH0sXCJCYWNrZ3JvdW5kXCI6e1wiJGlkXCI6XCI1ODFcIixcIkNvbG9yXCI6e1wiJGlkXCI6XCI1ODJcIixcIkFcIjoyNTUsXCJSXCI6MjQwLFwiR1wiOjE2MixcIkJcIjo0Nn19LFwiSXNWaXNpYmxlXCI6dHJ1ZSxcIldpZHRoXCI6MTIuMCxcIkhlaWdodFwiOjE0LjAsXCJCb3JkZXJTdHlsZVwiOntcIiRpZFwiOlwiNTgzXCIsXCJMaW5lU3R5bGVcIjp7XCIkaWRcIjpcIjU4NFwiLFwiTGluZUNvbG9yXCI6e1wiJGlkXCI6XCI1ODVcIixcIkNvbG9yXCI6e1wiJGlkXCI6XCI1ODZcIixcIkFcIjoyNTUsXCJSXCI6MjM0LFwiR1wiOjIyLFwiQlwiOjMwfX0sXCJMaW5lV2VpZ2h0XCI6Mi4wLFwiTGluZVR5cGVcIjowfSxcIklzVmlzaWJsZVwiOmZhbHNlfX0sXCJUaXRsZVN0eWxlXCI6e1wiJGlkXCI6XCI1ODdcIixcIkZvbnRTZXR0aW5nc1wiOntcIiRpZFwiOlwiNTg4XCIsXCJGb250U2l6ZVwiOjksXCJGb250TmFtZVwiOlwiU2Vnb2UgVUlcIixcIklzQm9sZFwiOnRydWUsXCJJc0l0YWxpY1wiOmZhbHNlLFwiSXNVbmRlcmxpbmVkXCI6ZmFsc2V9LFwiRm9yZWdyb3VuZFwiOntcIiRpZFwiOlwiNTg5XCIsXCJDb2xvclwiOntcIiRpZFwiOlwiNTkwXCIsXCJBXCI6MjU1LFwiUlwiOjIwMCxcIkdcIjoxMjUsXCJCXCI6MTR9fSxcIkhvcml6b250YWxBbGlnbm1lbnRcIjoyLFwiSXNWaXNpYmxlXCI6dHJ1ZX0sXCJEYXRlU3R5bGVcIjp7XCIkaWRcIjpcIjU5MVwiLFwiRm9udFNldHRpbmdzXCI6e1wiJGlkXCI6XCI1OTJcIixcIkZvbnRTaXplXCI6OCxcIkZvbnROYW1lXCI6XCJTZWdvZSBVSVwiLFwiSXNCb2xkXCI6ZmFsc2UsXCJJc0l0YWxpY1wiOmZhbHNlLFwiSXNVbmRlcmxpbmVkXCI6ZmFsc2V9LFwiRm9yZWdyb3VuZFwiOntcIiRpZFwiOlwiNTkzXCIsXCJDb2xvclwiOntcIiRpZFwiOlwiNTk0XCIsXCJBXCI6MjU1LFwiUlwiOjE3OCxcIkdcIjoxNCxcIkJcIjoxOH19LFwiSG9yaXpvbnRhbEFsaWdubWVudFwiOjIsXCJJc1Zpc2libGVcIjp0cnVlfSxcIkRhdGVGb3JtYXRcIjp7XCIkaWRcIjpcIjU5NVwiLFwiRm9ybWF0U3RyaW5nXCI6XCJkZGQgTU1NIGRcIixcIlNlcGFyYXRvclwiOlwiL1wiLFwiVXNlSW50ZXJuYXRpb25hbERhdGVGb3JtYXRcIjpmYWxzZSxcIkRhdGVJc1Zpc2libGVcIjp0cnVlLFwiVGltZUlzVmlzaWJsZVwiOmZhbHNlLFwiSG91ckRpZ2l0c1wiOjEsXCJBbVBtRGVzaWduYXRvclwiOjIsXCJUcmltMDBNaW51dGVzXCI6ZmFsc2V9LFwiV2Vla051bWJlcmluZ1wiOntcIiRpZFwiOlwiNTk2XCIsXCJGb3JtYXRcIjowLFwiSXNWaXNpYmxlXCI6ZmFsc2UsXCJMYXN0S25vd25WaXNpYmlsaXR5U3RhdGVcIjpmYWxzZX19LFwiRGVmYXVsdFN3aW1sYW5lVGFza1N0eWxlXCI6e1wiJGlkXCI6XCI1OTdcIixcIlNoYXBlXCI6MCxcIlNoYXBlVGhpY2tuZXNzXCI6MCxcIkR1cmF0aW9uRm9ybWF0XCI6NCxcIlBlcmNlbnRhZ2VDb21wbGV0ZVRleHRTdHlsZVwiOntcIiRpZFwiOlwiNTk4XCIsXCJGb250U2V0dGluZ3NcIjp7XCIkaWRcIjpcIjU5OVwiLFwiRm9udFNpemVcIjoxMCxcIkZvbnROYW1lXCI6XCJDYWxpYnJpXCIsXCJJc0JvbGRcIjpmYWxzZSxcIklzSXRhbGljXCI6ZmFsc2UsXCJJc1VuZGVybGluZWRcIjpmYWxzZX0sXCJGb3JlZ3JvdW5kXCI6e1wiJGlkXCI6XCI2MDBcIixcIkNvbG9yXCI6e1wiJGlkXCI6XCI2MDFcIixcIkFcIjoyNTUsXCJSXCI6MTkyLFwiR1wiOjgwLFwiQlwiOjc3fX0sXCJIb3Jpem9udGFsQWxpZ25tZW50XCI6MCxcIklzVmlzaWJsZVwiOmZhbHNlfSxcIlBlcmNlbnRhZ2VDb21wbGV0ZUhpZ2hsaWdodFN0eWxlXCI6e1wiJGlkXCI6XCI2MDJcIixcIkJhY2tncm91bmRcIjp7XCIkaWRcIjpcIjYwM1wiLFwiQ29sb3JcIjp7XCIkaWRcIjpcIjYwNFwiLFwiQVwiOjg5LFwiUlwiOjAsXCJHXCI6MCxcIkJcIjowfX19LFwiRHVyYXRpb25TdHlsZVwiOntcIiRpZFwiOlwiNjA1XCIsXCJGb250U2V0dGluZ3NcIjp7XCIkaWRcIjpcIjYwNlwiLFwiRm9udFNpemVcIjoxMCxcIkZvbnROYW1lXCI6XCJDYWxpYnJpXCIsXCJJc0JvbGRcIjpmYWxzZSxcIklzSXRhbGljXCI6ZmFsc2UsXCJJc1VuZGVybGluZWRcIjpmYWxzZX0sXCJGb3JlZ3JvdW5kXCI6e1wiJGlkXCI6XCI2MDdcIixcIkNvbG9yXCI6e1wiJGlkXCI6XCI2MDhcIixcIkFcIjoyNTUsXCJSXCI6MjM3LFwiR1wiOjEyNSxcIkJcIjo0OX19LFwiSG9yaXpvbnRhbEFsaWdubWVudFwiOjAsXCJJc1Zpc2libGVcIjpmYWxzZX0sXCJNYXJnaW5cIjp7XCIkaWRcIjpcIjYwOVwiLFwiVG9wXCI6MC4wLFwiTGVmdFwiOjAuMCxcIlJpZ2h0XCI6MC4wLFwiQm90dG9tXCI6MC4wfSxcIlN0YXJ0RGF0ZVBvc2l0aW9uXCI6NCxcIkVuZERhdGVQb3NpdGlvblwiOjQsXCJUaXRsZVBvc2l0aW9uXCI6MyxcIkR1cmF0aW9uUG9zaXRpb25cIjowLFwiUGVyY2VudGFnZUNvbXBsZXRlZFBvc2l0aW9uXCI6MCxcIlNwYWNpbmdcIjozLFwiQmFzZWxpbmVTdHlsZVwiOntcIiRpZFwiOlwiNjEwXCIsXCJCYXNlbGluZVNoYXBlU3R5bGVcIjp7XCIkaWRcIjpcIjYxMVwiLFwiTWFyZ2luXCI6e1wiJGlkXCI6XCI2MTJcIixcIlRvcFwiOjAuMCxcIkxlZnRcIjowLjAsXCJSaWdodFwiOjAuMCxcIkJvdHRvbVwiOjAuMH0sXCJQYWRkaW5nXCI6e1wiJGlkXCI6XCI2MTNcIixcIlRvcFwiOjAuMCxcIkxlZnRcIjowLjAsXCJSaWdodFwiOjAuMCxcIkJvdHRvbVwiOjAuMH0sXCJCYWNrZ3JvdW5kXCI6e1wiJGlkXCI6XCI2MTRcIixcIkNvbG9yXCI6e1wiJGlkXCI6XCI2MTVcIixcIkFcIjoxNTMsXCJSXCI6MCxcIkdcIjowLFwiQlwiOjB9fSxcIklzVmlzaWJsZVwiOmZhbHNlLFwiV2lkdGhcIjowLjAsXCJIZWlnaHRcIjowLjAsXCJCb3JkZXJTdHlsZVwiOntcIiRpZFwiOlwiNjE2XCIsXCJMaW5lU3R5bGVcIjp7XCIkaWRcIjpcIjYxN1wiLFwiTGluZUNvbG9yXCI6e1wiJGlkXCI6XCI2MThcIixcIkNvbG9yXCI6e1wiJGlkXCI6XCI2MTlcIixcIkFcIjoyNTUsXCJSXCI6MjU1LFwiR1wiOjAsXCJCXCI6MH19LFwiTGluZVdlaWdodFwiOjIuMCxcIkxpbmVUeXBlXCI6MH0sXCJJc1Zpc2libGVcIjpmYWxzZX19fSxcIlNoYXBlU3R5bGVcIjp7XCIkaWRcIjpcIjYyMFwiLFwiTWFyZ2luXCI6e1wiJGlkXCI6XCI2MjFcIixcIlRvcFwiOjAuMCxcIkxlZnRcIjo0LjAsXCJSaWdodFwiOjQuMCxcIkJvdHRvbVwiOjAuMH0sXCJQYWRkaW5nXCI6e1wiJGlkXCI6XCI2MjJcIixcIlRvcFwiOjAuMCxcIkxlZnRcIjowLjAsXCJSaWdodFwiOjAuMCxcIkJvdHRvbVwiOjAuMH0sXCJCYWNrZ3JvdW5kXCI6e1wiJGlkXCI6XCI2MjNcIixcIkNvbG9yXCI6e1wiJGlkXCI6XCI2MjRcIixcIkFcIjoyNTUsXCJSXCI6MjQwLFwiR1wiOjE2MixcIkJcIjo0Nn19LFwiSXNWaXNpYmxlXCI6dHJ1ZSxcIldpZHRoXCI6MC4wLFwiSGVpZ2h0XCI6MTAuMCxcIkJvcmRlclN0eWxlXCI6e1wiJGlkXCI6XCI2MjVcIixcIkxpbmVTdHlsZVwiOntcIiRpZFwiOlwiNjI2XCIsXCJMaW5lQ29sb3JcIjp7XCIkaWRcIjpcIjYyN1wiLFwiQ29sb3JcIjp7XCIkaWRcIjpcIjYyOFwiLFwiQVwiOjI1NSxcIlJcIjoyMzQsXCJHXCI6MjIsXCJCXCI6MzB9fSxcIkxpbmVXZWlnaHRcIjoyLjAsXCJMaW5lVHlwZVwiOjB9LFwiSXNWaXNpYmxlXCI6ZmFsc2V9fSxcIlRpdGxlU3R5bGVcIjp7XCIkaWRcIjpcIjYyOVwiLFwiRm9udFNldHRpbmdzXCI6e1wiJGlkXCI6XCI2MzBcIixcIkZvbnRTaXplXCI6OSxcIkZvbnROYW1lXCI6XCJDYWxpYnJpXCIsXCJJc0JvbGRcIjp0cnVlLFwiSXNJdGFsaWNcIjpmYWxzZSxcIklzVW5kZXJsaW5lZFwiOmZhbHNlfSxcIkZvcmVncm91bmRcIjp7XCIkaWRcIjpcIjYzMVwiLFwiQ29sb3JcIjp7XCIkaWRcIjpcIjYzMlwiLFwiQVwiOjI1NSxcIlJcIjowLFwiR1wiOjAsXCJCXCI6MH19LFwiSG9yaXpvbnRhbEFsaWdubWVudFwiOjIsXCJJc1Zpc2libGVcIjp0cnVlfSxcIkRhdGVTdHlsZVwiOntcIiRpZFwiOlwiNjMzXCIsXCJGb250U2V0dGluZ3NcIjp7XCIkaWRcIjpcIjYzNFwiLFwiRm9udFNpemVcIjo5LFwiRm9udE5hbWVcIjpcIkNhbGlicmlcIixcIklzQm9sZFwiOmZhbHNlLFwiSXNJdGFsaWNcIjpmYWxzZSxcIklzVW5kZXJsaW5lZFwiOmZhbHNlfSxcIkZvcmVncm91bmRcIjp7XCIkaWRcIjpcIjYzNVwiLFwiQ29sb3JcIjp7XCIkaWRcIjpcIjYzNlwiLFwiQVwiOjI1NSxcIlJcIjo3OCxcIkdcIjoxMDMsXCJCXCI6MjAwfX0sXCJIb3Jpem9udGFsQWxpZ25tZW50XCI6MCxcIklzVmlzaWJsZVwiOnRydWV9LFwiRGF0ZUZvcm1hdFwiOntcIiRpZFwiOlwiNjM3XCIsXCJGb3JtYXRTdHJpbmdcIjpcInl5eXlcIixcIlNlcGFyYXRvclwiOlwiL1wiLFwiVXNlSW50ZXJuYXRpb25hbERhdGVGb3JtYXRcIjpmYWxzZSxcIkRhdGVJc1Zpc2libGVcIjp0cnVlLFwiVGltZUlzVmlzaWJsZVwiOmZhbHNlLFwiSG91ckRpZ2l0c1wiOjEsXCJBbVBtRGVzaWduYXRvclwiOjIsXCJUcmltMDBNaW51dGVzXCI6ZmFsc2V9LFwiV2Vla051bWJlcmluZ1wiOntcIiRpZFwiOlwiNjM4XCIsXCJGb3JtYXRcIjowLFwiSXNWaXNpYmxlXCI6ZmFsc2UsXCJMYXN0S25vd25WaXNpYmlsaXR5U3RhdGVcIjpmYWxzZX19LFwiRGVmYXVsdFN3aW1sYW5lTW90U3R5bGVcIjp7XCIkaWRcIjpcIjYzOVwiLFwiU2hhcGVcIjowLFwiU2hhcGVTaXplXCI6MSxcIkRldGFpbHNTcGFjaW5nXCI6MS4wLFwiUGFkZGluZ1wiOntcIiRpZFwiOlwiNjQwXCIsXCJUb3BcIjo3LjAsXCJMZWZ0XCI6My4wLFwiUmlnaHRcIjowLjAsXCJCb3R0b21cIjoyLjB9LFwiUG9zaXRpb25PblRhc2tcIjoxLFwiU2hhcGVTdHlsZVwiOntcIiRpZFwiOlwiNjQxXCIsXCJNYXJnaW5cIjp7XCIkaWRcIjpcIjY0MlwiLFwiVG9wXCI6MC4wLFwiTGVmdFwiOjAuMCxcIlJpZ2h0XCI6MC4wLFwiQm90dG9tXCI6MC4wfSxcIlBhZGRpbmdcIjp7XCIkaWRcIjpcIjY0M1wiLFwiVG9wXCI6MC4wLFwiTGVmdFwiOjAuMCxcIlJpZ2h0XCI6MC4wLFwiQm90dG9tXCI6MC4wfSxcIkJhY2tncm91bmRcIjp7XCIkaWRcIjpcIjY0NFwiLFwiQ29sb3JcIjp7XCIkaWRcIjpcIjY0NVwiLFwiQVwiOjI1NSxcIlJcIjoyNDAsXCJHXCI6MTYyLFwiQlwiOjQ2fX0sXCJJc1Zpc2libGVcIjp0cnVlLFwiV2lkdGhcIjoxOC4wLFwiSGVpZ2h0XCI6MjAuMCxcIkJvcmRlclN0eWxlXCI6e1wiJGlkXCI6XCI2NDZcIixcIkxpbmVTdHlsZVwiOntcIiRpZFwiOlwiNjQ3XCIsXCJMaW5lQ29sb3JcIjp7XCIkaWRcIjpcIjY0OFwiLFwiQ29sb3JcIjp7XCIkaWRcIjpcIjY0OVwiLFwiQVwiOjI1NSxcIlJcIjoyMzQsXCJHXCI6MjIsXCJCXCI6MzB9fSxcIkxpbmVXZWlnaHRcIjowLjAsXCJMaW5lVHlwZVwiOjB9LFwiSXNWaXNpYmxlXCI6ZmFsc2V9fSxcIlRpdGxlU3R5bGVcIjp7XCIkaWRcIjpcIjY1MFwiLFwiRm9udFNldHRpbmdzXCI6e1wiJGlkXCI6XCI2NTFcIixcIkZvbnRTaXplXCI6MTAsXCJGb250TmFtZVwiOlwiU2Vnb2UgVUlcIixcIklzQm9sZFwiOnRydWUsXCJJc0l0YWxpY1wiOmZhbHNlLFwiSXNVbmRlcmxpbmVkXCI6ZmFsc2V9LFwiRm9yZWdyb3VuZFwiOntcIiRpZFwiOlwiNjUyXCIsXCJDb2xvclwiOntcIiRpZFwiOlwiNjUzXCIsXCJBXCI6MjU1LFwiUlwiOjAsXCJHXCI6MCxcIkJcIjowfX0sXCJIb3Jpem9udGFsQWxpZ25tZW50XCI6MSxcIklzVmlzaWJsZVwiOnRydWV9LFwiRGF0ZVN0eWxlXCI6e1wiJGlkXCI6XCI2NTRcIixcIkZvbnRTZXR0aW5nc1wiOntcIiRpZFwiOlwiNjU1XCIsXCJGb250U2l6ZVwiOjgsXCJGb250TmFtZVwiOlwiU2Vnb2UgVUlcIixcIklzQm9sZFwiOmZhbHNlLFwiSXNJdGFsaWNcIjpmYWxzZSxcIklzVW5kZXJsaW5lZFwiOmZhbHNlfSxcIkZvcmVncm91bmRcIjp7XCIkaWRcIjpcIjY1NlwiLFwiQ29sb3JcIjp7XCIkaWRcIjpcIjY1N1wiLFwiQVwiOjI1NSxcIlJcIjoxNzgsXCJHXCI6MTQsXCJCXCI6MTh9fSxcIkhvcml6b250YWxBbGlnbm1lbnRcIjowLFwiSXNWaXNpYmxlXCI6dHJ1ZX0sXCJEYXRlRm9ybWF0XCI6e1wiJGlkXCI6XCI2NThcIixcIkZvcm1hdFN0cmluZ1wiOlwiZGRkIE1NTSBkXCIsXCJTZXBhcmF0b3JcIjpcIi9cIixcIlVzZUludGVybmF0aW9uYWxEYXRlRm9ybWF0XCI6ZmFsc2UsXCJEYXRlSXNWaXNpYmxlXCI6dHJ1ZSxcIlRpbWVJc1Zpc2libGVcIjpmYWxzZSxcIkhvdXJEaWdpdHNcIjoxLFwiQW1QbURlc2lnbmF0b3JcIjoyLFwiVHJpbTAwTWludXRlc1wiOmZhbHNlfSxcIldlZWtOdW1iZXJpbmdcIjp7XCIkaWRcIjpcIjY1OVwiLFwiRm9ybWF0XCI6MCxcIklzVmlzaWJsZVwiOmZhbHNlLFwiTGFzdEtub3duVmlzaWJpbGl0eVN0YXRlXCI6ZmFsc2V9fX1dLFwiR3JpZGxpbmVQYW5lbFN0eWxlXCI6e1wiJGlkXCI6XCI2NjBcIixcIkdyaWRsaW5lU3R5bGVcIjp7XCIkaWRcIjpcIjY2MVwiLFwiTGluZUNvbG9yXCI6e1wiJGlkXCI6XCI2NjJcIixcIkNvbG9yXCI6e1wiJGlkXCI6XCI2NjNcIixcIkFcIjozOCxcIlJcIjo5MSxcIkdcIjoxNTUsXCJCXCI6MjEzfX0sXCJMaW5lV2VpZ2h0XCI6MS4wLFwiTGluZVR5cGVcIjowfSxcIklzVmlzaWJsZVwiOnRydWV9LFwiQWN0aXZpdHlMaW5lUGFuZWxTdHlsZVwiOntcIiRpZFwiOlwiNjY0XCIsXCJBY3Rpdml0eUxpbmVTdHlsZVwiOntcIiRpZFwiOlwiNjY1XCIsXCJMaW5lQ29sb3JcIjp7XCIkaWRcIjpcIjY2NlwiLFwiQ29sb3JcIjp7XCIkaWRcIjpcIjY2N1wiLFwiQVwiOjM4LFwiUlwiOjY4LFwiR1wiOjExNCxcIkJcIjoxOTZ9fSxcIkxpbmVXZWlnaHRcIjoxLjAsXCJMaW5lVHlwZVwiOjB9LFwiSXNWaXNpYmxlXCI6dHJ1ZX0sXCJEZWZhdWx0RGVwZW5kZW5jeVN0eWxlXCI6e1wiJGlkXCI6XCI2NjhcIixcIkxpbmVTdHlsZVwiOntcIiRpZFwiOlwiNjY5XCIsXCJMaW5lQ29sb3JcIjp7XCIkaWRcIjpcIjY3MFwiLFwiQ29sb3JcIjp7XCIkaWRcIjpcIjY3MVwiLFwiQVwiOjI1NSxcIlJcIjowLFwiR1wiOjAsXCJCXCI6MH19LFwiTGluZVdlaWdodFwiOjEuMCxcIkxpbmVUeXBlXCI6MH0sXCJFbmRBcnJvd2hlYWRMaW5lU3R5bGVcIjp7XCIkaWRcIjpcIjY3MlwiLFwiS2luZFwiOjEsXCJXaWR0aFwiOjEsXCJMZW5ndGhcIjowfSxcIkJyaW5nVG9Gcm9udFwiOnRydWUsXCJSYWRpdXNcIjowLjB9LFwiQ3JpdGljYWxQYXRoU3R5bGVcIjp7XCIkaWRcIjpcIjY3M1wiLFwiQ3JpdGljYWxQYXRoU3R5bGVPcHRpb25zXCI6MTUsXCJMaW5lU3R5bGVcIjp7XCIkaWRcIjpcIjY3NFwiLFwiTGluZUNvbG9yXCI6e1wiJGlkXCI6XCI2NzVcIixcIkNvbG9yXCI6e1wiJGlkXCI6XCI2NzZcIixcIkFcIjoyNTUsXCJSXCI6MjIyLFwiR1wiOjUwLFwiQlwiOjUwfX0sXCJMaW5lV2VpZ2h0XCI6MS4wLFwiTGluZVR5cGVcIjowfSxcIlRpdGxlRm9yZWdyb3VuZFwiOntcIiRpZFwiOlwiNjc3XCIsXCJDb2xvclwiOntcIiRpZFwiOlwiNjc4XCIsXCJBXCI6MjU1LFwiUlwiOjE3NixcIkdcIjoxOSxcIkJcIjoyNX19LFwiU2hhcGVzQmFja2dyb3VuZFwiOntcIiRpZFwiOlwiNjc5XCIsXCJDb2xvclwiOntcIiRpZFwiOlwiNjgwXCIsXCJBXCI6MjU1LFwiUlwiOjI1MyxcIkdcIjoyMDMsXCJCXCI6MjA4fX0sXCJTaGFwZXNCb3JkZXJTdHlsZVwiOntcIiRpZFwiOlwiNjgxXCIsXCJMaW5lQ29sb3JcIjp7XCIkaWRcIjpcIjY4MlwiLFwiQ29sb3JcIjp7XCIkaWRcIjpcIjY4M1wiLFwiQVwiOjI1NSxcIlJcIjoyMjIsXCJHXCI6NTAsXCJCXCI6NTB9fSxcIkxpbmVXZWlnaHRcIjoyLjAsXCJMaW5lVHlwZVwiOjB9fSxcIlBhbmVsc1NwYWNpbmdEZWZpbml0aW9uXCI6e1wiJGlkXCI6XCI2ODRcIixcIlNwYWNpbmdBYm92ZVRpbWViYW5kXCI6MTYsXCJTcGFjaW5nQmVsb3dUaW1lYmFuZFwiOjE2LFwiU3BhY2luZ0Fib3ZlQmV0d2VlblN3aW1sYW5lc0FuZFRhc2tzXCI6MTYsXCJTcGFjaW5nQmVsb3dCZXR3ZWVuU3dpbWxhbmVzQW5kVGFza3NcIjoxNn0sXCJDb25kaXRpb25hbEZvcm1hdHRpbmdcIjp7XCIkaWRcIjpcIjY4NVwiLFwiUHZBRm9ybWF0dGluZ1wiOntcIiRpZFwiOlwiNjg2XCIsXCJEZWxheVRhc2tTdHlsZVwiOntcIiRpZFwiOlwiNjg3XCIsXCJTdHlsZU9wdGlvbnNcIjo4LFwiVGl0bGVGb3JlZ3JvdW5kXCI6e1wiJGlkXCI6XCI2ODhcIixcIkNvbG9yXCI6e1wiJGlkXCI6XCI2ODlcIixcIkFcIjoyNTUsXCJSXCI6MTc1LFwiR1wiOjAsXCJCXCI6MH19LFwiQWN0dWFsU2hhcGVzQmFja2dyb3VuZFwiOntcIiRpZFwiOlwiNjkwXCIsXCJDb2xvclwiOntcIiRpZFwiOlwiNjkxXCIsXCJBXCI6NjIsXCJSXCI6MjU1LFwiR1wiOjAsXCJCXCI6MH19LFwiQWN0dWFsU2hhcGVzQm9yZGVyU3R5bGVcIjp7XCIkaWRcIjpcIjY5MlwiLFwiTGluZUNvbG9yXCI6e1wiJGlkXCI6XCI2OTNcIixcIkNvbG9yXCI6e1wiJGlkXCI6XCI2OTRcIixcIkFcIjoxNjMsXCJSXCI6MjU1LFwiR1wiOjAsXCJCXCI6MH19LFwiTGluZVdlaWdodFwiOjMuMCxcIkxpbmVUeXBlXCI6MH0sXCJCYXNlbGluZVNoYXBlc0JhY2tncm91bmRcIjp7XCIkaWRcIjpcIjY5NVwiLFwiQ29sb3JcIjp7XCIkaWRcIjpcIjY5NlwiLFwiQVwiOjE4NCxcIlJcIjoyNTUsXCJHXCI6MCxcIkJcIjowfX19LFwiRGVsYXlNaWxlc3RvbmVTdHlsZVwiOntcIiRpZFwiOlwiNjk3XCIsXCJTdHlsZU9wdGlvbnNcIjoyLFwiVGl0bGVGb3JlZ3JvdW5kXCI6e1wiJGlkXCI6XCI2OThcIixcIkNvbG9yXCI6e1wiJGlkXCI6XCI2OTlcIixcIkFcIjoyNTUsXCJSXCI6MTc1LFwiR1wiOjAsXCJCXCI6MH19LFwiQWN0dWFsU2hhcGVzQmFja2dyb3VuZFwiOntcIiRpZFwiOlwiNzAwXCIsXCJDb2xvclwiOntcIiRpZFwiOlwiNzAxXCIsXCJBXCI6MjU1LFwiUlwiOjIyMixcIkdcIjo4MCxcIkJcIjo1MH19LFwiQWN0dWFsU2hhcGVzQm9yZGVyU3R5bGVcIjp7XCIkaWRcIjpcIjcwMlwiLFwiTGluZUNvbG9yXCI6e1wiJGlkXCI6XCI3MDNcIixcIkNvbG9yXCI6e1wiJGlkXCI6XCI3MDRcIixcIkFcIjoxNjMsXCJSXCI6MjU1LFwiR1wiOjAsXCJCXCI6MH19LFwiTGluZVdlaWdodFwiOjMuMCxcIkxpbmVUeXBlXCI6MH0sXCJCYXNlbGluZVNoYXBlc0JhY2tncm91bmRcIjp7XCIkaWRcIjpcIjcwNVwiLFwiQ29sb3JcIjp7XCIkaWRcIjpcIjcwNlwiLFwiQVwiOjE4NCxcIlJcIjoyNTUsXCJHXCI6MCxcIkJcIjowfX19LFwiQWR2YW5jZVRhc2tTdHlsZVwiOntcIiRpZFwiOlwiNzA3XCIsXCJTdHlsZU9wdGlvbnNcIjo4LFwiVGl0bGVGb3JlZ3JvdW5kXCI6e1wiJGlkXCI6XCI3MDhcIixcIkNvbG9yXCI6e1wiJGlkXCI6XCI3MDlcIixcIkFcIjoyNTUsXCJSXCI6MCxcIkdcIjoxMTAsXCJCXCI6MH19LFwiQWN0dWFsU2hhcGVzQmFja2dyb3VuZFwiOntcIiRpZFwiOlwiNzEwXCIsXCJDb2xvclwiOntcIiRpZFwiOlwiNzExXCIsXCJBXCI6NjEsXCJSXCI6MCxcIkdcIjoxMjgsXCJCXCI6MH19LFwiQWN0dWFsU2hhcGVzQm9yZGVyU3R5bGVcIjp7XCIkaWRcIjpcIjcxMlwiLFwiTGluZUNvbG9yXCI6e1wiJGlkXCI6XCI3MTNcIixcIkNvbG9yXCI6e1wiJGlkXCI6XCI3MTRcIixcIkFcIjoxNjMsXCJSXCI6MCxcIkdcIjoxMjgsXCJCXCI6MH19LFwiTGluZVdlaWdodFwiOjMuMCxcIkxpbmVUeXBlXCI6MH0sXCJCYXNlbGluZVNoYXBlc0JhY2tncm91bmRcIjp7XCIkaWRcIjpcIjcxNVwiLFwiQ29sb3JcIjp7XCIkaWRcIjpcIjcxNlwiLFwiQVwiOjE4NCxcIlJcIjowLFwiR1wiOjEyOCxcIkJcIjowfX19LFwiQWR2YW5jZU1pbGVzdG9uZVN0eWxlXCI6e1wiJGlkXCI6XCI3MTdcIixcIlN0eWxlT3B0aW9uc1wiOjIsXCJUaXRsZUZvcmVncm91bmRcIjp7XCIkaWRcIjpcIjcxOFwiLFwiQ29sb3JcIjp7XCIkaWRcIjpcIjcxOVwiLFwiQVwiOjI1NSxcIlJcIjowLFwiR1wiOjExMCxcIkJcIjowfX0sXCJBY3R1YWxTaGFwZXNCYWNrZ3JvdW5kXCI6e1wiJGlkXCI6XCI3MjBcIixcIkNvbG9yXCI6e1wiJGlkXCI6XCI3MjFcIixcIkFcIjoyNTUsXCJSXCI6MjAsXCJHXCI6MTAwLFwiQlwiOjB9fSxcIkFjdHVhbFNoYXBlc0JvcmRlclN0eWxlXCI6e1wiJGlkXCI6XCI3MjJcIixcIkxpbmVDb2xvclwiOntcIiRpZFwiOlwiNzIzXCIsXCJDb2xvclwiOntcIiRpZFwiOlwiNzI0XCIsXCJBXCI6MTYzLFwiUlwiOjAsXCJHXCI6MTI4LFwiQlwiOjB9fSxcIkxpbmVXZWlnaHRcIjozLjAsXCJMaW5lVHlwZVwiOjB9LFwiQmFzZWxpbmVTaGFwZXNCYWNrZ3JvdW5kXCI6e1wiJGlkXCI6XCI3MjVcIixcIkNvbG9yXCI6e1wiJGlkXCI6XCI3MjZcIixcIkFcIjoxODQsXCJSXCI6MCxcIkdcIjoxMjgsXCJCXCI6MH19fX19LFwiX3NlbGVjdGVkVGhlbWVQcmVzZXRDb2xvcnNcIjp7XCIkaWRcIjpcIjcyN1wiLFwiVGV4dExpZ2h0XCI6e1wiJGlkXCI6XCI3MjhcIixcIkFcIjoyNTUsXCJSXCI6MjU1LFwiR1wiOjI1NSxcIkJcIjoyNTV9LFwiVGV4dERhcmtcIjp7XCIkaWRcIjpcIjcyOVwiLFwiQVwiOjI1NSxcIlJcIjowLFwiR1wiOjAsXCJCXCI6MH0sXCJBY2NlbnQxXCI6e1wiJGlkXCI6XCI3MzBcIixcIkFcIjoyNTUsXCJSXCI6MCxcIkdcIjowLFwiQlwiOjB9LFwiQWNjZW50MlwiOntcIiRpZFwiOlwiNzMxXCIsXCJBXCI6MjU1LFwiUlwiOjI0MCxcIkdcIjoxNjIsXCJCXCI6NDZ9LFwiQWNjZW50M1wiOntcIiRpZFwiOlwiNzMyXCIsXCJBXCI6MjU1LFwiUlwiOjE2MSxcIkdcIjoxNDksXCJCXCI6MTE2fSxcIkFjY2VudDRcIjp7XCIkaWRcIjpcIjczM1wiLFwiQVwiOjI1NSxcIlJcIjoxNjUsXCJHXCI6MTAwLFwiQlwiOjc4fSxcIkFjY2VudDVcIjp7XCIkaWRcIjpcIjczNFwiLFwiQVwiOjI1NSxcIlJcIjoxOTMsXCJHXCI6MTE3LFwiQlwiOjQxfSxcIkFjY2VudDZcIjp7XCIkaWRcIjpcIjczNVwiLFwiQVwiOjI1NSxcIlJcIjoyNDAsXCJHXCI6MTYyLFwiQlwiOjQ2fSxcIkFjY2VudDdcIjp7XCIkaWRcIjpcIjczNlwiLFwiQVwiOjI1NSxcIlJcIjoxNjAsXCJHXCI6NDMsXCJCXCI6MTQ3fSxcIkFjY2VudDhcIjp7XCIkaWRcIjpcIjczN1wiLFwiQVwiOjI1NSxcIlJcIjo3OCxcIkdcIjoxNjcsXCJCXCI6NDZ9fSxcIl9jdXN0b21QcmVzZXRDb2xvcnNcIjp7XCIkaWRcIjpcIjczOFwifX19IiwiSW1wb3J0QmVmb3JlRG9tVmVyc2lvbi40LjMuMCI6IlRydWUifSwiU2V0dGluZ3MiOnsiJGlkIjoiMjYyMiIsIkltcGFPcHRpb25zIjp7IiRpZCI6IjI2MjM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QsIkZpbGVQYXRoIjoiRDpcXFdvcmtcXFRoYW5rc2dpdmluZyAyMDIxXFxUaW1lbGluZSBEYXRhLnhsc3giLCJUaW1lQ29uZmlndXJhdGlvbiI6eyIkaWQiOiIyNjI0IiwiVXNlVGltZSI6ZmFsc2UsIldvcmtEYXlTdGFydCI6IjAwOjAwOjAwIiwiV29ya0RheUVuZCI6IjIzOjU5OjAwIn0sIkxhc3RVc2VkVGVtcGxhdGVJZCI6ImVjYmM2YTJjLTRiYTctNDliZS04OWEzLTU1NzgzMWNiNWUyMCIsIkxhc3RVc2VkVGhlbWVEZXRhaWxzIjp7IiRpZCI6IjI2MjUiLCJJZCI6IjlkYzFlOGMzLTY4ZjYtNGRiZS04NDdiLWIzYTI3MjRhNjkyNSIsIlRpdGxlIjoiVW50aXRsZWQgdGhlbWUiLCJDYXRlZ29yeSI6Mn0sIkZpcnN0V2Vla09mWWVhciI6MCwiUGxhY2VNaWxlc3RvbmVBdFRoZUJlZ2lubmluZ09mVGhlRGF5IjpmYWxzZSwiRGVwZW5kZW5jeVNjaGVkdWxpbmdTZXR0aW5ncyI6eyIkaWQiOiIyNjI2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UGxhbm5lZE1vZHVsZUVuYWJsZWQiOmZhbHNlLCJPbGRGaXhlZEludGVydmFsc1JlbmRlcmluZ1N0cmF0ZWd5VXNlZEJlZm9yZSI6dHJ1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ELAPSEDTIMEEXTENSION" val="False"/>
  <p:tag name="OTLTIMEBANDAPPENDYEARONYEARCHANGE" val="False"/>
  <p:tag name="OTLTIMEBANDCULTUREINFO" val="en-US"/>
  <p:tag name="OTLTIMEBANDQUICKPOSITION" val="Custom"/>
  <p:tag name="OTLTIMEBANDTHREEDEFFECTS" val="None"/>
  <p:tag name="OTLTIMEBANDAUTODATERANGE" val="False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/dd"/>
  <p:tag name="OTLTIMEBANDSCALETYPE" val="Days"/>
  <p:tag name="OTLTIMEBANDSHAPETYPE" val="RectangleTimeband"/>
  <p:tag name="OTLTIMEBANDSHAPEHEIGHT" val="14.3999996185303"/>
  <p:tag name="OTLTIMEBANDSHAPEPADDINGLEFT" val="0"/>
  <p:tag name="OTLLEFTENDCAPSMARGINLEFT" val="51.6666666666667"/>
  <p:tag name="OTLTIMEBANDSTARTDATE" val="2025-11-09T23:59:00.0000000"/>
  <p:tag name="OTLTIMEBANDENDDATE" val="2025-11-30T23:59:00.0000000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ELAPSEDTIMEEXTENSION" val="False"/>
  <p:tag name="OTLTIMEBANDAPPENDYEARONYEARCHANGE" val="False"/>
  <p:tag name="OTLTIMEBANDCULTUREINFO" val="en-US"/>
  <p:tag name="OTLTIMEBANDQUICKPOSITION" val="Custom"/>
  <p:tag name="OTLTIMEBANDTHREEDEFFECTS" val="None"/>
  <p:tag name="OTLTIMEBANDAUTODATERANGE" val="False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dddd"/>
  <p:tag name="OTLTIMEBANDSCALETYPE" val="Days"/>
  <p:tag name="OTLTIMEBANDSHAPETYPE" val="RectangleTimeband"/>
  <p:tag name="OTLTIMEBANDSHAPEHEIGHT" val="14.3999996185303"/>
  <p:tag name="OTLTIMEBANDSHAPEPADDINGLEFT" val="0"/>
  <p:tag name="OTLLEFTENDCAPSMARGINLEFT" val="51.6666666666667"/>
  <p:tag name="OTLTIMEBANDSTARTDATE" val="2025-11-09T23:59:00.0000000"/>
  <p:tag name="OTLTIMEBANDENDDATE" val="2025-11-30T23:59:00.0000000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onfirm Guest List (RSVPs)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BASELINEDATE" val="2025-11-03T23:59:00.0000000"/>
  <p:tag name="OTLDATE" val="2025-11-10T23:59:00.0000000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heck Guests’ &#10;Dietary Requirement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BASELINEDATE" val="2025-11-06T23:59:00.0000000"/>
  <p:tag name="OTLDATE" val="2025-11-13T23:59:00.0000000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ecide the Menu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1-16T23:59:00.0000000"/>
  <p:tag name="OTLBASELINEDATE" val="2025-11-09T23:59:00.0000000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SGFzQmFzZWxpbmVzIjpmYWxzZSwiQ3VsdHVyZUluZm9OYW1lIjoiZW4tVVMiLCJTdHlsZU5hbWUiOm51bGwsIlZlcnNpb24iOnsiJGlkIjoiMiIsIlZlcnNpb24iOiI1LjMuMCIsIk9yaWdpbmFsQXNzZW1ibHlWZXJzaW9uIjoiNC4wMS4wMC4wMCIsIkVkaXRpb24iOiJQcm8iLCJMYXN0U2F2ZWRFZGl0aW9uIjo0LCJJc1BsdXNFZGl0aW9uIjp0cnVlLCJJc1Byb0VkaXRpb24iOnRydWV9LCJFZmZlY3QiOjAsIlN0eWxlIjp7IiRpZCI6IjMiLCJEZWZhdWx0RGVwZW5kZW5jeVN0eWxlIjp7IiRpZCI6IjQiLCJMaW5lU3R5bGUiOnsiJGlkIjoiNSIsIkxpbmVDb2xvciI6eyIkaWQiOiI2IiwiJHR5cGUiOiJOTFJFLkNvbW1vbi5Eb20uU29saWRDb2xvckJydXNoLCBOTFJFLkNvbW1vbiIsIkNvbG9yIjp7IiRpZCI6IjciLCJBIjoyNTUsIlIiOjE5MywiRyI6MTE3LCJCIjo0MX19LCJMaW5lV2VpZ2h0IjoxLjUsIkxpbmVUeXBlIjowLCJQYXJlbnRTdHlsZSI6bnVsbH0sIkVuZEFycm93aGVhZExpbmVTdHlsZSI6eyIkaWQiOiI4IiwiS2luZCI6MSwiV2lkdGgiOjEsIkxlbmd0aCI6MCwiUGFyZW50U3R5bGUiOm51bGx9LCJCcmluZ1RvRnJvbnQiOnRydWUsIkVsYm93UmFkaXVzIjowLjAsIk1hcmdpbiI6eyIkaWQiOiI5IiwiVG9wIjowLjAsIkxlZnQiOjAuMCwiUmlnaHQiOjAuMCwiQm90dG9tIjowLjB9LCJQYWRkaW5nIjp7IiRpZCI6IjEwIiwiVG9wIjowLjAsIkxlZnQiOjAuMCwiUmlnaHQiOjAuMCwiQm90dG9tIjowLjB9LCJCYWNrZ3JvdW5kIjpudWxsLCJJc1Zpc2libGUiOnRydWUsIldpZHRoIjowLjAsIkhlaWdodCI6MC4wLCJCb3JkZXJTdHlsZSI6bnVsbCwiUGFyZW50U3R5bGUiOm51bGx9LCJDcml0aWNhbFBhdGhTdHlsZSI6eyIkaWQiOiIxMSIsIkNyaXRpY2FsUGF0aFN0eWxlT3B0aW9ucyI6MTUsIkxpbmVTdHlsZSI6eyIkaWQiOiIxMiIsIkxpbmVDb2xvciI6eyIkaWQiOiIxMyIsIiR0eXBlIjoiTkxSRS5Db21tb24uRG9tLlNvbGlkQ29sb3JCcnVzaCwgTkxSRS5Db21tb24iLCJDb2xvciI6eyIkaWQiOiIxNCIsIkEiOjI1NSwiUiI6MjIyLCJHIjo1MCwiQiI6NTB9fSwiTGluZVdlaWdodCI6MS4wLCJMaW5lVHlwZSI6MCwiUGFyZW50U3R5bGUiOm51bGx9LCJUaXRsZUZvcmVncm91bmQiOnsiJGlkIjoiMTUiLCJDb2xvciI6eyIkaWQiOiIxNiIsIkEiOjI1NSwiUiI6MTc2LCJHIjoxOSwiQiI6MjV9fSwiU2hhcGVzQmFja2dyb3VuZCI6eyIkaWQiOiIxNyIsIkNvbG9yIjp7IiRpZCI6IjE4IiwiQSI6MjU1LCJSIjoyNTMsIkciOjIwMywiQiI6MjA4fX0sIlNoYXBlc0JvcmRlclN0eWxlIjp7IiRpZCI6IjE5IiwiTGluZUNvbG9yIjp7IiRpZCI6IjIwIiwiJHR5cGUiOiJOTFJFLkNvbW1vbi5Eb20uU29saWRDb2xvckJydXNoLCBOTFJFLkNvbW1vbiIsIkNvbG9yIjp7IiRpZCI6IjIxIiwiQSI6MjU1LCJSIjoyMjIsIkciOjUwLCJCIjo1MH19LCJMaW5lV2VpZ2h0IjoxLjUsIkxpbmVUeXBlIjowLCJQYXJlbnRTdHlsZSI6bnVsbH0sIk1hcmdpbiI6eyIkaWQiOiIyMiIsIlRvcCI6MC4wLCJMZWZ0IjowLjAsIlJpZ2h0IjowLjAsIkJvdHRvbSI6MC4wfSwiUGFkZGluZyI6eyIkaWQiOiIyMyIsIlRvcCI6MC4wLCJMZWZ0IjowLjAsIlJpZ2h0IjowLjAsIkJvdHRvbSI6MC4wfSwiQmFja2dyb3VuZCI6bnVsbCwiSXNWaXNpYmxlIjpmYWxzZSwiV2lkdGgiOjAuMCwiSGVpZ2h0IjowLjAsIkJvcmRlclN0eWxlIjpudWxsLCJQYXJlbnRTdHlsZSI6bnVsbH0sIlBhbmVsc1NwYWNpbmdEZWZpbml0aW9uIjp7IiRpZCI6IjI0IiwiU3BhY2luZ0Fib3ZlVGltZWJhbmQiOjE2LCJTcGFjaW5nQmVsb3dUaW1lYmFuZCI6MTYsIlNwYWNpbmdBYm92ZUJldHdlZW5Td2ltbGFuZXNBbmRUYXNrcyI6MTYsIlNwYWNpbmdCZWxvd0JldHdlZW5Td2ltbGFuZXNBbmRUYXNrcyI6MTZ9LCJUaW1lYmFuZFN0eWxlIjp7IiRpZCI6IjI1IiwiU2NhbGVNYXJraW5nIjowLCJTaGFwZSI6MCwiU2hhcGVTdHlsZSI6eyIkaWQiOiIyNiIsIk1hcmdpbiI6eyIkaWQiOiIyNyIsIlRvcCI6MC4wLCJMZWZ0IjoxMi4wLCJSaWdodCI6MTIuMCwiQm90dG9tIjowLjB9LCJQYWRkaW5nIjp7IiRpZCI6IjI4IiwiVG9wIjowLjAsIkxlZnQiOjAuMCwiUmlnaHQiOjAuMCwiQm90dG9tIjowLjB9LCJCYWNrZ3JvdW5kIjp7IiRpZCI6IjI5IiwiQ29sb3IiOnsiJGlkIjoiMzAiLCJBIjoyNTUsIlIiOjY4LCJHIjo3NywiQiI6Mzh9fSwiSXNWaXNpYmxlIjp0cnVlLCJXaWR0aCI6ODU4LjAsIkhlaWdodCI6MzAuMCwiQm9yZGVyU3R5bGUiOnsiJGlkIjoiMzEiLCJMaW5lQ29sb3IiOnsiJGlkIjoiMzIiLCIkdHlwZSI6Ik5MUkUuQ29tbW9uLkRvbS5Tb2xpZENvbG9yQnJ1c2gsIE5MUkUuQ29tbW9uIiwiQ29sb3IiOnsiJGlkIjoiMzMiLCJBIjoyNTUsIlIiOjI1NSwiRyI6MCwiQiI6MH19LCJMaW5lV2VpZ2h0IjowLjAsIkxpbmVUeXBlIjowLCJQYXJlbnRTdHlsZSI6bnVsbH0sIlBhcmVudFN0eWxlIjpudWxsfSwiTWlkZGxlVGllclNoYXBlU3R5bGUiOnsiJGlkIjoiMzQiLCJNYXJnaW4iOnsiJHJlZiI6IjI3In0sIlBhZGRpbmciOnsiJHJlZiI6IjI4In0sIkJhY2tncm91bmQiOnsiJGlkIjoiMzUiLCJDb2xvciI6eyIkaWQiOiIzNiIsIkEiOjI1NSwiUiI6NjgsIkciOjc3LCJCIjozOH19LCJJc1Zpc2libGUiOnRydWUsIldpZHRoIjo4NTguMCwiSGVpZ2h0IjozMC4wLCJCb3JkZXJTdHlsZSI6eyIkaWQiOiIzNyIsIkxpbmVDb2xvciI6bnVsbCwiTGluZVdlaWdodCI6MC4wLCJMaW5lVHlwZSI6MCwiUGFyZW50U3R5bGUiOm51bGx9LCJQYXJlbnRTdHlsZSI6bnVsbH0sIkJvdHRvbVRpZXJTaGFwZVN0eWxlIjp7IiRpZCI6IjM4IiwiTWFyZ2luIjp7IiRyZWYiOiIyNyJ9LCJQYWRkaW5nIjp7IiRyZWYiOiIyOCJ9LCJCYWNrZ3JvdW5kIjp7IiRyZWYiOiIzNSJ9LCJJc1Zpc2libGUiOnRydWUsIldpZHRoIjo4NTguMCwiSGVpZ2h0IjozMC4wLCJCb3JkZXJTdHlsZSI6eyIkaWQiOiIzOSIsIkxpbmVDb2xvciI6bnVsbCwiTGluZVdlaWdodCI6MC4wLCJMaW5lVHlwZSI6MCwiUGFyZW50U3R5bGUiOm51bGx9LCJQYXJlbnRTdHlsZSI6bnVsbH0sIlJpZ2h0RW5kQ2Fwc1N0eWxlIjp7IiRpZCI6IjQwIiwiRm9udFNldHRpbmdzIjp7IiRpZCI6IjQxIiwiRm9udFNpemUiOjExLCJGb250TmFtZSI6IkNhbGlicmkiLCJJc0JvbGQiOnRydWUsIklzSXRhbGljIjpmYWxzZSwiSXNVbmRlcmxpbmVkIjpmYWxzZSwiUGFyZW50U3R5bGUiOm51bGx9LCJBdXRvU2l6ZSI6MCwiRm9yZWdyb3VuZCI6eyIkaWQiOiI0MiIsIkNvbG9yIjp7IiRpZCI6IjQzIiwiQSI6MjU1LCJSIjoxNjUsIkciOjE4MSwiQiI6MTQ2fX0sIk1heFdpZHRoIjoiSW5maW5pdHkiLCJNYXhIZWlnaHQiOiJJbmZpbml0eSIsIlNtYXJ0Rm9yZWdyb3VuZElzQWN0aXZlIjpmYWxzZSwiSG9yaXpvbnRhbEFsaWdubWVudCI6MCwiVmVydGljYWxBbGlnbm1lbnQiOjAsIlNtYXJ0Rm9yZWdyb3VuZCI6bnVsbCwiQmFja2dyb3VuZEZpbGxUeXBlIjowLCJNYXJnaW4iOnsiJGlkIjoiNDQiLCJUb3AiOjAuMCwiTGVmdCI6MC4wLCJSaWdodCI6MjUuMCwiQm90dG9tIjowLjB9LCJQYWRkaW5nIjp7IiRpZCI6IjQ1IiwiVG9wIjowLjAsIkxlZnQiOjAuMCwiUmlnaHQiOjAuMCwiQm90dG9tIjowLjB9LCJCYWNrZ3JvdW5kIjp7IiRpZCI6IjQ2IiwiQ29sb3IiOnsiJGlkIjoiNDciLCJBIjo4OSwiUiI6MCwiRyI6MCwiQiI6MH19LCJJc1Zpc2libGUiOmZhbHNlLCJXaWR0aCI6MC4wLCJIZWlnaHQiOjAuMCwiQm9yZGVyU3R5bGUiOm51bGwsIlBhcmVudFN0eWxlIjpudWxsfSwiTGVmdEVuZENhcHNTdHlsZSI6eyIkaWQiOiI0OCIsIkZvbnRTZXR0aW5ncyI6eyIkaWQiOiI0OSIsIkZvbnRTaXplIjoxOCwiRm9udE5hbWUiOiJDYWxpYnJpIiwiSXNCb2xkIjp0cnVlLCJJc0l0YWxpYyI6ZmFsc2UsIklzVW5kZXJsaW5lZCI6ZmFsc2UsIlBhcmVudFN0eWxlIjpudWxsfSwiQXV0b1NpemUiOjAsIkZvcmVncm91bmQiOnsiJGlkIjoiNTAiLCJDb2xvciI6eyIkaWQiOiI1M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TIiLCJUb3AiOjAuMCwiTGVmdCI6MjUuMCwiUmlnaHQiOjAuMCwiQm90dG9tIjowLjB9LCJQYWRkaW5nIjp7IiRpZCI6IjUzIiwiVG9wIjowLjAsIkxlZnQiOjAuMCwiUmlnaHQiOjAuMCwiQm90dG9tIjowLjB9LCJCYWNrZ3JvdW5kIjp7IiRpZCI6IjU0IiwiQ29sb3IiOnsiJHJlZiI6IjQ3In19LCJJc1Zpc2libGUiOmZhbHNlLCJXaWR0aCI6MC4wLCJIZWlnaHQiOjAuMCwiQm9yZGVyU3R5bGUiOm51bGwsIlBhcmVudFN0eWxlIjpudWxsfSwiVG9kYXlUZXh0U3R5bGUiOnsiJGlkIjoiNTUiLCJGb250U2V0dGluZ3MiOnsiJGlkIjoiNTYiLCJGb250U2l6ZSI6OSwiRm9udE5hbWUiOiJDYWxpYnJpIiwiSXNCb2xkIjpmYWxzZSwiSXNJdGFsaWMiOmZhbHNlLCJJc1VuZGVybGluZWQiOmZhbHNlLCJQYXJlbnRTdHlsZSI6bnVsbH0sIkF1dG9TaXplIjowLCJGb3JlZ3JvdW5kIjp7IiRpZCI6IjU3IiwiQ29sb3IiOnsiJGlkIjoiNT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kiLCJUb3AiOjAuMCwiTGVmdCI6MC4wLCJSaWdodCI6MC4wLCJCb3R0b20iOjAuMH0sIlBhZGRpbmciOnsiJGlkIjoiNjAiLCJUb3AiOjAuMCwiTGVmdCI6MC4wLCJSaWdodCI6MC4wLCJCb3R0b20iOjAuMH0sIkJhY2tncm91bmQiOnsiJGlkIjoiNjEiLCJDb2xvciI6eyIkcmVmIjoiNDcifX0sIklzVmlzaWJsZSI6ZmFsc2UsIldpZHRoIjowLjAsIkhlaWdodCI6MC4wLCJCb3JkZXJTdHlsZSI6bnVsbCwiUGFyZW50U3R5bGUiOm51bGx9LCJUb2RheU1hcmtlclN0eWxlIjp7IiRpZCI6IjYyIiwiTWFyZ2luIjp7IiRpZCI6IjYzIiwiVG9wIjowLjAsIkxlZnQiOjAuMCwiUmlnaHQiOjAuMCwiQm90dG9tIjowLjB9LCJQYWRkaW5nIjp7IiRpZCI6IjY0IiwiVG9wIjowLjAsIkxlZnQiOjAuMCwiUmlnaHQiOjAuMCwiQm90dG9tIjowLjB9LCJCYWNrZ3JvdW5kIjp7IiRpZCI6IjY1IiwiQ29sb3IiOnsiJGlkIjoiNjYiLCJBIjoyNTUsIlIiOjE3OCwiRyI6MTQsIkIiOjE4fX0sIklzVmlzaWJsZSI6dHJ1ZSwiV2lkdGgiOjAuMCwiSGVpZ2h0IjowLjAsIkJvcmRlclN0eWxlIjpudWxsLCJQYXJlbnRTdHlsZSI6bnVsbH0sIlNjYWxlU3R5bGUiOnsiJGlkIjoiNjciLCJTaGFwZSI6MCwiU2hvd1NlZ21lbnRTZXBhcmF0b3JzIjp0cnVlLCJTZWdtZW50U2VwYXJhdG9yT3BhY2l0eSI6MzAsIkhhc0JlZW5WaXNpYmxlQmVmb3JlIjp0cnVlLCJGb250U2V0dGluZ3MiOnsiJGlkIjoiNjgiLCJGb250U2l6ZSI6MTEsIkZvbnROYW1lIjoiU2Vnb2UgVUkgU2VtaWJvbGQiLCJJc0JvbGQiOmZhbHNlLCJJc0l0YWxpYyI6ZmFsc2UsIklzVW5kZXJsaW5lZCI6ZmFsc2UsIlBhcmVudFN0eWxlIjpudWxsfSwiQXV0b1NpemUiOjAsIkZvcmVncm91bmQiOnsiJGlkIjoiNjkiLCJDb2xvciI6eyIkaWQiOiI3M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3MSIsIlRvcCI6MC4wLCJMZWZ0Ijo0LjAsIlJpZ2h0Ijo0LjAsIkJvdHRvbSI6MC4wfSwiUGFkZGluZyI6eyIkaWQiOiI3MiIsIlRvcCI6MC4wLCJMZWZ0IjowLjAsIlJpZ2h0IjowLjAsIkJvdHRvbSI6MC4wfSwiQmFja2dyb3VuZCI6eyIkaWQiOiI3MyIsIkNvbG9yIjp7IiRyZWYiOiI0NyJ9fSwiSXNWaXNpYmxlIjp0cnVlLCJXaWR0aCI6MC4wLCJIZWlnaHQiOjAuMCwiQm9yZGVyU3R5bGUiOm51bGwsIlBhcmVudFN0eWxlIjpudWxsfSwiU2luZ2xlU2NhbGVTaGFwZVN0eWxlIjp7IiRpZCI6Ijc0IiwiU2hhcGUiOjAsIkhlaWdodCI6MzAuMH0sIk1pZGRsZVRpZXJTY2FsZVN0eWxlIjp7IiRpZCI6Ijc1IiwiU2hhcGUiOjAsIlNob3dTZWdtZW50U2VwYXJhdG9ycyI6dHJ1ZSwiU2VnbWVudFNlcGFyYXRvck9wYWNpdHkiOjMwLCJIYXNCZWVuVmlzaWJsZUJlZm9yZSI6ZmFsc2UsIkZvbnRTZXR0aW5ncyI6eyIkaWQiOiI3NiIsIkZvbnRTaXplIjoxMSwiRm9udE5hbWUiOiJTZWdvZSBVSSBTZW1pYm9sZCIsIklzQm9sZCI6ZmFsc2UsIklzSXRhbGljIjpmYWxzZSwiSXNVbmRlcmxpbmVkIjpmYWxzZSwiUGFyZW50U3R5bGUiOm51bGx9LCJBdXRvU2l6ZSI6MCwiRm9yZWdyb3VuZCI6eyIkcmVmIjoiNjkifSwiTWF4V2lkdGgiOjIwMC4wLCJNYXhIZWlnaHQiOiJJbmZpbml0eSIsIlNtYXJ0Rm9yZWdyb3VuZElzQWN0aXZlIjpmYWxzZSwiSG9yaXpvbnRhbEFsaWdubWVudCI6MCwiVmVydGljYWxBbGlnbm1lbnQiOjEsIlNtYXJ0Rm9yZWdyb3VuZCI6bnVsbCwiQmFja2dyb3VuZEZpbGxUeXBlIjowLCJNYXJnaW4iOnsiJHJlZiI6IjcxIn0sIlBhZGRpbmciOnsiJHJlZiI6IjcyIn0sIkJhY2tncm91bmQiOnsiJHJlZiI6IjczIn0sIklzVmlzaWJsZSI6ZmFsc2UsIldpZHRoIjowLjAsIkhlaWdodCI6MC4wLCJCb3JkZXJTdHlsZSI6bnVsbCwiUGFyZW50U3R5bGUiOm51bGx9LCJCb3R0b21UaWVyU2NhbGVTdHlsZSI6eyIkaWQiOiI3NyIsIlNoYXBlIjowLCJTaG93U2VnbWVudFNlcGFyYXRvcnMiOnRydWUsIlNlZ21lbnRTZXBhcmF0b3JPcGFjaXR5IjozMCwiSGFzQmVlblZpc2libGVCZWZvcmUiOmZhbHNlLCJGb250U2V0dGluZ3MiOnsiJGlkIjoiNzgiLCJGb250U2l6ZSI6MTEsIkZvbnROYW1lIjoiU2Vnb2UgVUkgU2VtaWJvbGQiLCJJc0JvbGQiOmZhbHNlLCJJc0l0YWxpYyI6ZmFsc2UsIklzVW5kZXJsaW5lZCI6ZmFsc2UsIlBhcmVudFN0eWxlIjpudWxsfSwiQXV0b1NpemUiOjAsIkZvcmVncm91bmQiOnsiJHJlZiI6IjY5In0sIk1heFdpZHRoIjoyMDAuMCwiTWF4SGVpZ2h0IjoiSW5maW5pdHkiLCJTbWFydEZvcmVncm91bmRJc0FjdGl2ZSI6ZmFsc2UsIkhvcml6b250YWxBbGlnbm1lbnQiOjAsIlZlcnRpY2FsQWxpZ25tZW50IjoxLCJTbWFydEZvcmVncm91bmQiOm51bGwsIkJhY2tncm91bmRGaWxsVHlwZSI6MCwiTWFyZ2luIjp7IiRyZWYiOiI3MSJ9LCJQYWRkaW5nIjp7IiRyZWYiOiI3MiJ9LCJCYWNrZ3JvdW5kIjp7IiRyZWYiOiI3MyJ9LCJJc1Zpc2libGUiOmZhbHNlLCJXaWR0aCI6MC4wLCJIZWlnaHQiOjAuMCwiQm9yZGVyU3R5bGUiOm51bGwsIlBhcmVudFN0eWxlIjpudWxsfSwiRWxhcHNlZFRpbWVCYWNrZ3JvdW5kIjp7IiRpZCI6Ijc5IiwiQ29sb3IiOnsiJGlkIjoiODAiLCJBIjoxOTEsIlIiOjE2NSwiRyI6MTgxLCJCIjoxNDZ9fSwiQXBwZW5kWWVhck9uWWVhckNoYW5nZSI6dHJ1ZSwiRWxhcHNlZFRpbWVGb3JtYXQiOjAsIlRvZGF5TWFya2VyUG9zaXRpb24iOjAsIlF1aWNrUG9zaXRpb24iOjMsIkFic29sdXRlUG9zaXRpb24iOjI0MC4wLCJNYXJnaW4iOnsiJGlkIjoiODEiLCJUb3AiOjAuMCwiTGVmdCI6MTAuMCwiUmlnaHQiOjEwLjAsIkJvdHRvbSI6MC4wfSwiUGFkZGluZyI6eyIkaWQiOiI4MiIsIlRvcCI6MC4wLCJMZWZ0IjowLjAsIlJpZ2h0IjowLjAsIkJvdHRvbSI6MC4wfSwiQmFja2dyb3VuZCI6eyIkaWQiOiI4MyIsIkNvbG9yIjp7IiRpZCI6Ijg0IiwiQSI6MjU1LCJSIjoxNzgsIkciOjE3OCwiQiI6MTc4fX0sIklzVmlzaWJsZSI6dHJ1ZSwiV2lkdGgiOjAuMCwiSGVpZ2h0IjowLjAsIkJvcmRlclN0eWxlIjpudWxsLCJQYXJlbnRTdHlsZSI6bnVsbH0sIkRlZmF1bHRNaWxlc3RvbmVTdHlsZSI6eyIkaWQiOiI4NSIsIlNoYXBlIjoyLCJDb25uZWN0b3JNYXJnaW4iOnsiJGlkIjoiODYiLCJUb3AiOjAuMCwiTGVmdCI6Mi4wLCJSaWdodCI6Mi4wLCJCb3R0b20iOjAuMH0sIkNvbm5lY3RvclN0eWxlIjp7IiRpZCI6Ijg3IiwiTGluZUNvbG9yIjp7IiRpZCI6Ijg4IiwiJHR5cGUiOiJOTFJFLkNvbW1vbi5Eb20uU29saWRDb2xvckJydXNoLCBOTFJFLkNvbW1vbiIsIkNvbG9yIjp7IiRpZCI6Ijg5IiwiQSI6MjU1LCJSIjoxNjUsIkciOjEwMCwiQiI6Nzh9fSwiTGluZVdlaWdodCI6MS4wLCJMaW5lVHlwZSI6MCwiUGFyZW50U3R5bGUiOm51bGx9LCJJc0JlbG93VGltZWJhbmQiOmZhbHNlLCJQb3NpdGlvbk9uVGFzayI6MCwiSGlkZURhdGUiOmZhbHNlLCJTaGFwZVNpemUiOjEsIlNwYWNpbmciOjEuMCwiUGFkZGluZyI6eyIkaWQiOiI5MCIsIlRvcCI6Ny4wLCJMZWZ0IjozLjAsIlJpZ2h0IjowLjAsIkJvdHRvbSI6Mi4wfSwiU2hhcGVTdHlsZSI6eyIkaWQiOiI5MSIsIk1hcmdpbiI6eyIkaWQiOiI5MiIsIlRvcCI6MC4wLCJMZWZ0IjowLjAsIlJpZ2h0IjowLjAsIkJvdHRvbSI6MC4wfSwiUGFkZGluZyI6eyIkaWQiOiI5MyIsIlRvcCI6MC4wLCJMZWZ0IjowLjAsIlJpZ2h0IjowLjAsIkJvdHRvbSI6MC4wfSwiQmFja2dyb3VuZCI6eyIkaWQiOiI5NCIsIkNvbG9yIjp7IiRpZCI6Ijk1IiwiQSI6MjU1LCJSIjoxNjUsIkciOjEwMCwiQiI6Nzh9fSwiSXNWaXNpYmxlIjp0cnVlLCJXaWR0aCI6MTMuMCwiSGVpZ2h0IjoxMy4wLCJCb3JkZXJTdHlsZSI6eyIkaWQiOiI5NiIsIkxpbmVDb2xvciI6eyIkaWQiOiI5NyIsIiR0eXBlIjoiTkxSRS5Db21tb24uRG9tLlNvbGlkQ29sb3JCcnVzaCwgTkxSRS5Db21tb24iLCJDb2xvciI6eyIkaWQiOiI5OCIsIkEiOjI1NSwiUiI6MjM0LCJHIjoyMiwiQiI6MzB9fSwiTGluZVdlaWdodCI6MC4wLCJMaW5lVHlwZSI6MCwiUGFyZW50U3R5bGUiOm51bGx9LCJQYXJlbnRTdHlsZSI6bnVsbH0sIlRpdGxlU3R5bGUiOnsiJGlkIjoiOTkiLCJGb250U2V0dGluZ3MiOnsiJGlkIjoiMTAwIiwiRm9udFNpemUiOjE0LCJGb250TmFtZSI6IlNlZ29lIFVJIiwiSXNCb2xkIjp0cnVlLCJJc0l0YWxpYyI6ZmFsc2UsIklzVW5kZXJsaW5lZCI6ZmFsc2UsIlBhcmVudFN0eWxlIjpudWxsfSwiQXV0b1NpemUiOjAsIkZvcmVncm91bmQiOnsiJGlkIjoiMTAxIiwiQ29sb3IiOnsiJGlkIjoiMTAyIiwiQSI6MjU1LCJSIjo3OCwiRyI6NTksIkIiOjQ4fX0sIk1heFdpZHRoIjoyMDAuMCwiTWF4SGVpZ2h0IjoiSW5maW5pdHkiLCJTbWFydEZvcmVncm91bmRJc0FjdGl2ZSI6ZmFsc2UsIkhvcml6b250YWxBbGlnbm1lbnQiOjAsIlZlcnRpY2FsQWxpZ25tZW50IjowLCJTbWFydEZvcmVncm91bmQiOm51bGwsIkJhY2tncm91bmRGaWxsVHlwZSI6MCwiTWFyZ2luIjp7IiRpZCI6IjEwMyIsIlRvcCI6MC4wLCJMZWZ0IjowLjAsIlJpZ2h0IjowLjAsIkJvdHRvbSI6MC4wfSwiUGFkZGluZyI6eyIkaWQiOiIxMDQiLCJUb3AiOjAuMCwiTGVmdCI6MC4wLCJSaWdodCI6MC4wLCJCb3R0b20iOjAuMH0sIkJhY2tncm91bmQiOnsiJGlkIjoiMTA1IiwiQ29sb3IiOnsiJGlkIjoiMTA2IiwiQSI6MCwiUiI6MjU1LCJHIjoyNTUsIkIiOjI1NX19LCJJc1Zpc2libGUiOnRydWUsIldpZHRoIjowLjAsIkhlaWdodCI6MC4wLCJCb3JkZXJTdHlsZSI6bnVsbCwiUGFyZW50U3R5bGUiOm51bGx9LCJEYXRlU3R5bGUiOnsiJGlkIjoiMTA3IiwiRm9udFNldHRpbmdzIjp7IiRpZCI6IjEwOCIsIkZvbnRTaXplIjoxMCwiRm9udE5hbWUiOiJTZWdvZSBVSSIsIklzQm9sZCI6ZmFsc2UsIklzSXRhbGljIjpmYWxzZSwiSXNVbmRlcmxpbmVkIjpmYWxzZSwiUGFyZW50U3R5bGUiOm51bGx9LCJBdXRvU2l6ZSI6MCwiRm9yZWdyb3VuZCI6eyIkaWQiOiIxMDkiLCJDb2xvciI6eyIkaWQiOiIxMTAiLCJBIjoyNTUsIlIiOjE5MywiRyI6MTE3LCJCIjo0MX19LCJNYXhXaWR0aCI6MjAwLjAsIk1heEhlaWdodCI6IkluZmluaXR5IiwiU21hcnRGb3JlZ3JvdW5kSXNBY3RpdmUiOmZhbHNlLCJIb3Jpem9udGFsQWxpZ25tZW50IjowLCJWZXJ0aWNhbEFsaWdubWVudCI6MCwiU21hcnRGb3JlZ3JvdW5kIjpudWxsLCJCYWNrZ3JvdW5kRmlsbFR5cGUiOjAsIk1hcmdpbiI6eyIkaWQiOiIxMTEiLCJUb3AiOjAuMCwiTGVmdCI6MC4wLCJSaWdodCI6MC4wLCJCb3R0b20iOjAuMH0sIlBhZGRpbmciOnsiJGlkIjoiMTEyIiwiVG9wIjowLjAsIkxlZnQiOjAuMCwiUmlnaHQiOjAuMCwiQm90dG9tIjowLjB9LCJCYWNrZ3JvdW5kIjp7IiRpZCI6IjExMyIsIkNvbG9yIjp7IiRpZCI6IjExNCIsIkEiOjAsIlIiOjI1NSwiRyI6MjU1LCJCIjoyNTV9fSwiSXNWaXNpYmxlIjp0cnVlLCJXaWR0aCI6MC4wLCJIZWlnaHQiOjAuMCwiQm9yZGVyU3R5bGUiOm51bGwsIlBhcmVudFN0eWxlIjpudWxsfSwiRGF0ZUZvcm1hdCI6eyIkaWQiOiIxMTUiLCJGb3JtYXRTdHJpbmciOiJNTU0gZCIsIlNlcGFyYXRvciI6Ii8iLCJVc2VJbnRlcm5hdGlvbmFsRGF0ZUZvcm1hdCI6ZmFsc2UsIkRhdGVJc1Zpc2libGUiOmZhbHNlLCJUaW1lSXNWaXNpYmxlIjp0cnVlLCJIb3VyRGlnaXRzIjoxLCJBbVBtRGVzaWduYXRvciI6MSwiVHJpbTAwTWludXRlcyI6ZmFsc2UsIkxhc3RLbm93blZpc2liaWxpdHlTdGF0ZSI6eyIkaWQiOiIxMTYiLCJEYXRlUGFydElzVmlzaWJsZSI6dHJ1ZSwiVGltZVBhcnRJc1Zpc2libGUiOmZhbHNlfX0sIldlZWtOdW1iZXJpbmciOnsiJGlkIjoiMTE3IiwiRm9ybWF0IjowLCJJc1Zpc2libGUiOmZhbHNlLCJMYXN0S25vd25WaXNpYmlsaXR5U3RhdGUiOmZhbHNlfSwiSXNWaXNpYmxlIjp0cnVlLCJQYXJlbnRTdHlsZSI6bnVsbH0sIkRlZmF1bHRNb3RTdHlsZSI6eyIkaWQiOiIxMTgiLCJTaGFwZSI6MiwiQ29ubmVjdG9yTWFyZ2luIjp7IiRpZCI6IjExOSIsIlRvcCI6MC4wLCJMZWZ0IjoyLjAsIlJpZ2h0IjoyLjAsIkJvdHRvbSI6MC4wfSwiQ29ubmVjdG9yU3R5bGUiOnsiJGlkIjoiMTIwIiwiTGluZUNvbG9yIjp7IiRpZCI6IjEyMSIsIiR0eXBlIjoiTkxSRS5Db21tb24uRG9tLlNvbGlkQ29sb3JCcnVzaCwgTkxSRS5Db21tb24iLCJDb2xvciI6eyIkaWQiOiIxMjIiLCJBIjoyNTUsIlIiOjE2NSwiRyI6MTAwLCJCIjo3OH19LCJMaW5lV2VpZ2h0IjoxLjAsIkxpbmVUeXBlIjowLCJQYXJlbnRTdHlsZSI6bnVsbH0sIklzQmVsb3dUaW1lYmFuZCI6ZmFsc2UsIlBvc2l0aW9uT25UYXNrIjoxLCJIaWRlRGF0ZSI6ZmFsc2UsIlNoYXBlU2l6ZSI6MSwiU3BhY2luZyI6MS4wLCJQYWRkaW5nIjp7IiRpZCI6IjEyMyIsIlRvcCI6Ny4wLCJMZWZ0IjozLjAsIlJpZ2h0IjowLjAsIkJvdHRvbSI6Mi4wfSwiU2hhcGVTdHlsZSI6eyIkaWQiOiIxMjQiLCJNYXJnaW4iOnsiJGlkIjoiMTI1IiwiVG9wIjowLjAsIkxlZnQiOjAuMCwiUmlnaHQiOjAuMCwiQm90dG9tIjowLjB9LCJQYWRkaW5nIjp7IiRpZCI6IjEyNiIsIlRvcCI6MC4wLCJMZWZ0IjowLjAsIlJpZ2h0IjowLjAsIkJvdHRvbSI6MC4wfSwiQmFja2dyb3VuZCI6eyIkaWQiOiIxMjciLCJDb2xvciI6eyIkaWQiOiIxMjgiLCJBIjoyNTUsIlIiOjE2NSwiRyI6MTAwLCJCIjo3OH19LCJJc1Zpc2libGUiOnRydWUsIldpZHRoIjoxMy4wLCJIZWlnaHQiOjEzLjAsIkJvcmRlclN0eWxlIjp7IiRpZCI6IjEyOSIsIkxpbmVDb2xvciI6eyIkaWQiOiIxMzAiLCIkdHlwZSI6Ik5MUkUuQ29tbW9uLkRvbS5Tb2xpZENvbG9yQnJ1c2gsIE5MUkUuQ29tbW9uIiwiQ29sb3IiOnsiJGlkIjoiMTMxIiwiQSI6MjU1LCJSIjoyMzQsIkciOjIyLCJCIjozMH19LCJMaW5lV2VpZ2h0IjowLjAsIkxpbmVUeXBlIjowLCJQYXJlbnRTdHlsZSI6bnVsbH0sIlBhcmVudFN0eWxlIjpudWxsfSwiVGl0bGVTdHlsZSI6eyIkaWQiOiIxMzIiLCJGb250U2V0dGluZ3MiOnsiJGlkIjoiMTMzIiwiRm9udFNpemUiOjE0LCJGb250TmFtZSI6IlNlZ29lIFVJIiwiSXNCb2xkIjp0cnVlLCJJc0l0YWxpYyI6ZmFsc2UsIklzVW5kZXJsaW5lZCI6ZmFsc2UsIlBhcmVudFN0eWxlIjpudWxsfSwiQXV0b1NpemUiOjAsIkZvcmVncm91bmQiOnsiJGlkIjoiMTM0IiwiQ29sb3IiOnsiJGlkIjoiMTM1IiwiQSI6MjU1LCJSIjo3OCwiRyI6NTksIkIiOjQ4fX0sIk1heFdpZHRoIjoyMDAuMCwiTWF4SGVpZ2h0IjoiSW5maW5pdHkiLCJTbWFydEZvcmVncm91bmRJc0FjdGl2ZSI6ZmFsc2UsIkhvcml6b250YWxBbGlnbm1lbnQiOjAsIlZlcnRpY2FsQWxpZ25tZW50IjowLCJTbWFydEZvcmVncm91bmQiOm51bGwsIkJhY2tncm91bmRGaWxsVHlwZSI6MCwiTWFyZ2luIjp7IiRpZCI6IjEzNiIsIlRvcCI6MC4wLCJMZWZ0IjowLjAsIlJpZ2h0IjowLjAsIkJvdHRvbSI6MC4wfSwiUGFkZGluZyI6eyIkaWQiOiIxMzciLCJUb3AiOjAuMCwiTGVmdCI6MC4wLCJSaWdodCI6MC4wLCJCb3R0b20iOjAuMH0sIkJhY2tncm91bmQiOnsiJGlkIjoiMTM4IiwiQ29sb3IiOnsiJGlkIjoiMTM5IiwiQSI6MCwiUiI6MjU1LCJHIjoyNTUsIkIiOjI1NX19LCJJc1Zpc2libGUiOnRydWUsIldpZHRoIjowLjAsIkhlaWdodCI6MC4wLCJCb3JkZXJTdHlsZSI6bnVsbCwiUGFyZW50U3R5bGUiOm51bGx9LCJEYXRlU3R5bGUiOnsiJGlkIjoiMTQwIiwiRm9udFNldHRpbmdzIjp7IiRpZCI6IjE0MSIsIkZvbnRTaXplIjoxMCwiRm9udE5hbWUiOiJTZWdvZSBVSSIsIklzQm9sZCI6ZmFsc2UsIklzSXRhbGljIjpmYWxzZSwiSXNVbmRlcmxpbmVkIjpmYWxzZSwiUGFyZW50U3R5bGUiOm51bGx9LCJBdXRvU2l6ZSI6MCwiRm9yZWdyb3VuZCI6eyIkaWQiOiIxNDIiLCJDb2xvciI6eyIkaWQiOiIxNDMiLCJBIjoyNTUsIlIiOjE5MywiRyI6MTE3LCJCIjo0MX19LCJNYXhXaWR0aCI6MjAwLjAsIk1heEhlaWdodCI6IkluZmluaXR5IiwiU21hcnRGb3JlZ3JvdW5kSXNBY3RpdmUiOmZhbHNlLCJIb3Jpem9udGFsQWxpZ25tZW50IjowLCJWZXJ0aWNhbEFsaWdubWVudCI6MCwiU21hcnRGb3JlZ3JvdW5kIjpudWxsLCJCYWNrZ3JvdW5kRmlsbFR5cGUiOjAsIk1hcmdpbiI6eyIkaWQiOiIxNDQiLCJUb3AiOjAuMCwiTGVmdCI6MC4wLCJSaWdodCI6MC4wLCJCb3R0b20iOjAuMH0sIlBhZGRpbmciOnsiJGlkIjoiMTQ1IiwiVG9wIjowLjAsIkxlZnQiOjAuMCwiUmlnaHQiOjAuMCwiQm90dG9tIjowLjB9LCJCYWNrZ3JvdW5kIjp7IiRpZCI6IjE0NiIsIkNvbG9yIjp7IiRpZCI6IjE0NyIsIkEiOjAsIlIiOjI1NSwiRyI6MjU1LCJCIjoyNTV9fSwiSXNWaXNpYmxlIjp0cnVlLCJXaWR0aCI6MC4wLCJIZWlnaHQiOjAuMCwiQm9yZGVyU3R5bGUiOm51bGwsIlBhcmVudFN0eWxlIjpudWxsfSwiRGF0ZUZvcm1hdCI6eyIkaWQiOiIxNDgiLCJGb3JtYXRTdHJpbmciOiJNTU0gZCIsIlNlcGFyYXRvciI6Ii8iLCJVc2VJbnRlcm5hdGlvbmFsRGF0ZUZvcm1hdCI6ZmFsc2UsIkRhdGVJc1Zpc2libGUiOmZhbHNlLCJUaW1lSXNWaXNpYmxlIjp0cnVlLCJIb3VyRGlnaXRzIjoxLCJBbVBtRGVzaWduYXRvciI6MSwiVHJpbTAwTWludXRlcyI6ZmFsc2UsIkxhc3RLbm93blZpc2liaWxpdHlTdGF0ZSI6eyIkaWQiOiIxNDkiLCJEYXRlUGFydElzVmlzaWJsZSI6dHJ1ZSwiVGltZVBhcnRJc1Zpc2libGUiOmZhbHNlfX0sIldlZWtOdW1iZXJpbmciOnsiJGlkIjoiMTUwIiwiRm9ybWF0IjowLCJJc1Zpc2libGUiOmZhbHNlLCJMYXN0S25vd25WaXNpYmlsaXR5U3RhdGUiOmZhbHNlfSwiSXNWaXNpYmxlIjp0cnVlLCJQYXJlbnRTdHlsZSI6bnVsbH0sIkRlZmF1bHRUYXNrU3R5bGUiOnsiJGlkIjoiMTUxIiwiU2hhcGUiOjEsIlNoYXBlVGhpY2tuZXNzIjoyLCJEdXJhdGlvbkZvcm1hdCI6NywiSW5jbHVkZU5vbldvcmtpbmdEYXlzSW5EdXJhdGlvbiI6ZmFsc2UsIlBlcmNlbnRhZ2VDb21wbGV0ZVN0eWxlIjp7IiRpZCI6IjE1MiIsIkZvbnRTZXR0aW5ncyI6eyIkaWQiOiIxNTMiLCJGb250U2l6ZSI6MTAsIkZvbnROYW1lIjoiQ2FsaWJyaSIsIklzQm9sZCI6ZmFsc2UsIklzSXRhbGljIjpmYWxzZSwiSXNVbmRlcmxpbmVkIjpmYWxzZSwiUGFyZW50U3R5bGUiOm51bGx9LCJBdXRvU2l6ZSI6MCwiRm9yZWdyb3VuZCI6eyIkaWQiOiIxNTQiLCJDb2xvciI6eyIkaWQiOiIxNTU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1NiIsIlRvcCI6MC4wLCJMZWZ0IjowLjAsIlJpZ2h0IjowLjAsIkJvdHRvbSI6MC4wfSwiUGFkZGluZyI6eyIkaWQiOiIxNTciLCJUb3AiOjAuMCwiTGVmdCI6MC4wLCJSaWdodCI6MC4wLCJCb3R0b20iOjAuMH0sIkJhY2tncm91bmQiOnsiJGlkIjoiMTU4IiwiQ29sb3IiOnsiJGlkIjoiMTU5IiwiQSI6ODksIlIiOjAsIkciOjAsIkIiOjB9fSwiSXNWaXNpYmxlIjp0cnVlLCJXaWR0aCI6MC4wLCJIZWlnaHQiOjAuMCwiQm9yZGVyU3R5bGUiOm51bGwsIlBhcmVudFN0eWxlIjpudWxsfSwiRHVyYXRpb25TdHlsZSI6eyIkaWQiOiIxNjAiLCJGb250U2V0dGluZ3MiOnsiJGlkIjoiMTYxIiwiRm9udFNpemUiOjExLCJGb250TmFtZSI6IlNlZ29lIFVJIiwiSXNCb2xkIjp0cnVlLCJJc0l0YWxpYyI6ZmFsc2UsIklzVW5kZXJsaW5lZCI6ZmFsc2UsIlBhcmVudFN0eWxlIjpudWxsfSwiQXV0b1NpemUiOjAsIkZvcmVncm91bmQiOnsiJGlkIjoiMTYyIiwiQ29sb3IiOnsiJGlkIjoiMTYz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2NCIsIlRvcCI6MC4wLCJMZWZ0IjowLjAsIlJpZ2h0IjowLjAsIkJvdHRvbSI6MC4wfSwiUGFkZGluZyI6eyIkaWQiOiIxNjUiLCJUb3AiOjAuMCwiTGVmdCI6MC4wLCJSaWdodCI6MC4wLCJCb3R0b20iOjAuMH0sIkJhY2tncm91bmQiOnsiJGlkIjoiMTY2IiwiQ29sb3IiOnsiJGlkIjoiMTY3IiwiQSI6MCwiUiI6MjU1LCJHIjoyNTUsIkIiOjI1NX19LCJJc1Zpc2libGUiOnRydWUsIldpZHRoIjowLjAsIkhlaWdodCI6MC4wLCJCb3JkZXJTdHlsZSI6bnVsbCwiUGFyZW50U3R5bGUiOm51bGx9LCJIb3Jpem9udGFsQ29ubmVjdG9yU3R5bGUiOnsiJGlkIjoiMTY4IiwiTGluZUNvbG9yIjp7IiRpZCI6IjE2OSIsIiR0eXBlIjoiTkxSRS5Db21tb24uRG9tLlNvbGlkQ29sb3JCcnVzaCwgTkxSRS5Db21tb24iLCJDb2xvciI6eyIkaWQiOiIxNzAiLCJBIjoyNTUsIlIiOjE2MSwiRyI6MTQ5LCJCIjoxMTZ9fSwiTGluZVdlaWdodCI6MS4wLCJMaW5lVHlwZSI6MCwiUGFyZW50U3R5bGUiOm51bGx9LCJWZXJ0aWNhbENvbm5lY3RvclN0eWxlIjp7IiRpZCI6IjE3MSIsIkxpbmVDb2xvciI6eyIkaWQiOiIxNzIiLCIkdHlwZSI6Ik5MUkUuQ29tbW9uLkRvbS5Tb2xpZENvbG9yQnJ1c2gsIE5MUkUuQ29tbW9uIiwiQ29sb3IiOnsiJGlkIjoiMTczIiwiQSI6MjU1LCJSIjoyNDAsIkciOjE2MiwiQiI6NDZ9fSwiTGluZVdlaWdodCI6MS4wLCJMaW5lVHlwZSI6MCwiUGFyZW50U3R5bGUiOm51bGx9LCJNYXJnaW4iOm51bGwsIlN0YXJ0RGF0ZVBvc2l0aW9uIjo2LCJFbmREYXRlUG9zaXRpb24iOjYsIkRhdGVJc1Zpc2libGUiOmZhbHNlLCJUaXRsZVBvc2l0aW9uIjo1LCJEdXJhdGlvblBvc2l0aW9uIjoyLCJQZXJjZW50YWdlQ29tcGxldGVkUG9zaXRpb24iOjYsIlNwYWNpbmciOjUsIklzQmVsb3dUaW1lYmFuZCI6dHJ1ZSwiUGVyY2VudGFnZUNvbXBsZXRlU2hhcGVPcGFjaXR5IjozNSwiQmFzZWxpbmVTdHlsZSI6eyIkaWQiOiIxNzQiLCJTaGFwZVN0eWxlIjp7IiRpZCI6IjE3NSIsIk1hcmdpbiI6eyIkaWQiOiIxNzYiLCJUb3AiOjAuMCwiTGVmdCI6MC4wLCJSaWdodCI6MC4wLCJCb3R0b20iOjAuMH0sIlBhZGRpbmciOnsiJGlkIjoiMTc3IiwiVG9wIjowLjAsIkxlZnQiOjAuMCwiUmlnaHQiOjAuMCwiQm90dG9tIjowLjB9LCJCYWNrZ3JvdW5kIjp7IiRpZCI6IjE3OCIsIkNvbG9yIjp7IiRpZCI6IjE3OSIsIkEiOjE1MywiUiI6MCwiRyI6MCwiQiI6MH19LCJJc1Zpc2libGUiOnRydWUsIldpZHRoIjowLjAsIkhlaWdodCI6MC4wLCJCb3JkZXJTdHlsZSI6eyIkaWQiOiIxODAiLCJMaW5lQ29sb3IiOm51bGwsIkxpbmVXZWlnaHQiOjAuMCwiTGluZVR5cGUiOjAsIlBhcmVudFN0eWxlIjpudWxsfSwiUGFyZW50U3R5bGUiOm51bGx9LCJNYXJnaW4iOnsiJGlkIjoiMTgxIiwiVG9wIjowLjAsIkxlZnQiOjAuMCwiUmlnaHQiOjAuMCwiQm90dG9tIjowLjB9LCJQYWRkaW5nIjp7IiRpZCI6IjE4MiIsIlRvcCI6MC4wLCJMZWZ0IjowLjAsIlJpZ2h0IjowLjAsIkJvdHRvbSI6MC4wfSwiQmFja2dyb3VuZCI6bnVsbCwiSXNWaXNpYmxlIjp0cnVlLCJXaWR0aCI6MC4wLCJIZWlnaHQiOjAuMCwiQm9yZGVyU3R5bGUiOm51bGwsIlBhcmVudFN0eWxlIjpudWxsfSwiU2hhcGVTdHlsZSI6eyIkaWQiOiIxODMiLCJNYXJnaW4iOnsiJGlkIjoiMTg0IiwiVG9wIjowLjAsIkxlZnQiOjQuMCwiUmlnaHQiOjQuMCwiQm90dG9tIjowLjB9LCJQYWRkaW5nIjp7IiRpZCI6IjE4NSIsIlRvcCI6MC4wLCJMZWZ0IjowLjAsIlJpZ2h0IjowLjAsIkJvdHRvbSI6MC4wfSwiQmFja2dyb3VuZCI6eyIkaWQiOiIxODYiLCJDb2xvciI6eyIkaWQiOiIxODciLCJBIjoyNTUsIlIiOjIwMiwiRyI6MTM3LCJCIjozN319LCJJc1Zpc2libGUiOnRydWUsIldpZHRoIjoxMzQuMCwiSGVpZ2h0IjoyMi4wLCJCb3JkZXJTdHlsZSI6eyIkaWQiOiIxODgiLCJMaW5lQ29sb3IiOnsiJGlkIjoiMTg5IiwiJHR5cGUiOiJOTFJFLkNvbW1vbi5Eb20uU29saWRDb2xvckJydXNoLCBOTFJFLkNvbW1vbiIsIkNvbG9yIjp7IiRpZCI6IjE5MCIsIkEiOjI1NSwiUiI6MjM0LCJHIjoyMiwiQiI6MzB9fSwiTGluZVdlaWdodCI6MC4wLCJMaW5lVHlwZSI6MCwiUGFyZW50U3R5bGUiOm51bGx9LCJQYXJlbnRTdHlsZSI6bnVsbH0sIlRpdGxlU3R5bGUiOnsiJGlkIjoiMTkxIiwiRm9udFNldHRpbmdzIjp7IiRpZCI6IjE5MiIsIkZvbnRTaXplIjoxMSwiRm9udE5hbWUiOiJTZWdvZSBVSSIsIklzQm9sZCI6dHJ1ZSwiSXNJdGFsaWMiOmZhbHNlLCJJc1VuZGVybGluZWQiOmZhbHNlLCJQYXJlbnRTdHlsZSI6bnVsbH0sIkF1dG9TaXplIjowLCJGb3JlZ3JvdW5kIjp7IiRpZCI6IjE5MyIsIkNvbG9yIjp7IiRpZCI6IjE5NCIsIkEiOjI1NSwiUiI6MTY1LCJHIjoxMDAsIkIiOjc4fX0sIk1heFdpZHRoIjoyMDAuMCwiTWF4SGVpZ2h0IjoiSW5maW5pdHkiLCJTbWFydEZvcmVncm91bmRJc0FjdGl2ZSI6ZmFsc2UsIkhvcml6b250YWxBbGlnbm1lbnQiOjAsIlZlcnRpY2FsQWxpZ25tZW50IjowLCJTbWFydEZvcmVncm91bmQiOm51bGwsIkJhY2tncm91bmRGaWxsVHlwZSI6MCwiTWFyZ2luIjp7IiRpZCI6IjE5NSIsIlRvcCI6MC4wLCJMZWZ0IjowLjAsIlJpZ2h0IjowLjAsIkJvdHRvbSI6MC4wfSwiUGFkZGluZyI6eyIkaWQiOiIxOTYiLCJUb3AiOjAuMCwiTGVmdCI6MC4wLCJSaWdodCI6MC4wLCJCb3R0b20iOjAuMH0sIkJhY2tncm91bmQiOnsiJGlkIjoiMTk3IiwiQ29sb3IiOnsiJGlkIjoiMTk4IiwiQSI6MCwiUiI6MjU1LCJHIjoyNTUsIkIiOjI1NX19LCJJc1Zpc2libGUiOnRydWUsIldpZHRoIjowLjAsIkhlaWdodCI6MC4wLCJCb3JkZXJTdHlsZSI6bnVsbCwiUGFyZW50U3R5bGUiOm51bGx9LCJEYXRlU3R5bGUiOnsiJGlkIjoiMTk5IiwiRm9udFNldHRpbmdzIjp7IiRpZCI6IjIwMCIsIkZvbnRTaXplIjo4LCJGb250TmFtZSI6IkNhbGlicmkiLCJJc0JvbGQiOmZhbHNlLCJJc0l0YWxpYyI6ZmFsc2UsIklzVW5kZXJsaW5lZCI6ZmFsc2UsIlBhcmVudFN0eWxlIjpudWxsfSwiQXV0b1NpemUiOjAsIkZvcmVncm91bmQiOnsiJGlkIjoiMjAxIiwiQ29sb3IiOnsiJGlkIjoiMjAyIiwiQSI6MjU1LCJSIjoxNjUsIkciOjE4MSwiQiI6MTQ2fX0sIk1heFdpZHRoIjoyMDAuMCwiTWF4SGVpZ2h0IjoiSW5maW5pdHkiLCJTbWFydEZvcmVncm91bmRJc0FjdGl2ZSI6ZmFsc2UsIkhvcml6b250YWxBbGlnbm1lbnQiOjAsIlZlcnRpY2FsQWxpZ25tZW50IjowLCJTbWFydEZvcmVncm91bmQiOm51bGwsIkJhY2tncm91bmRGaWxsVHlwZSI6MCwiTWFyZ2luIjp7IiRpZCI6IjIwMyIsIlRvcCI6MC4wLCJMZWZ0IjowLjAsIlJpZ2h0IjowLjAsIkJvdHRvbSI6MC4wfSwiUGFkZGluZyI6eyIkaWQiOiIyMDQiLCJUb3AiOjAuMCwiTGVmdCI6MC4wLCJSaWdodCI6MC4wLCJCb3R0b20iOjAuMH0sIkJhY2tncm91bmQiOnsiJGlkIjoiMjA1IiwiQ29sb3IiOnsiJHJlZiI6IjE1OSJ9fSwiSXNWaXNpYmxlIjp0cnVlLCJXaWR0aCI6MC4wLCJIZWlnaHQiOjAuMCwiQm9yZGVyU3R5bGUiOm51bGwsIlBhcmVudFN0eWxlIjpudWxsfSwiRGF0ZUZvcm1hdCI6eyIkaWQiOiIyMDY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jA3IiwiRGF0ZVBhcnRJc1Zpc2libGUiOnRydWUsIlRpbWVQYXJ0SXNWaXNpYmxlIjpmYWxzZX19LCJXZWVrTnVtYmVyaW5nIjp7IiRpZCI6IjIwOCIsIkZvcm1hdCI6MCwiSXNWaXNpYmxlIjpmYWxzZSwiTGFzdEtub3duVmlzaWJpbGl0eVN0YXRlIjpmYWxzZX0sIklzVmlzaWJsZSI6dHJ1ZSwiUGFyZW50U3R5bGUiOm51bGwsIl9leHBsaWNpdGx5U2V0Ijp7IiRpZCI6IjIwO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yMTAiLCJUaXRsZVBvc2l0aW9uIjoiUmlnaHQiLCJEYXRlUG9zaXRpb24iOiJMZWZ0IiwiU2hhcGVUeXBlIjoxLCJTaGFwZVNpemUiOjEsIlNwYWNpbmciOjUsIlNoYXBlU3R5bGUiOnsiJGlkIjoiMjExIiwiTWFyZ2luIjp7IiRpZCI6IjIxMiIsIlRvcCI6MC4wLCJMZWZ0IjowLjAsIlJpZ2h0IjowLjAsIkJvdHRvbSI6MC4wfSwiUGFkZGluZyI6eyIkaWQiOiIyMTMiLCJUb3AiOjAuMCwiTGVmdCI6MC4wLCJSaWdodCI6MC4wLCJCb3R0b20iOjAuMH0sIkJhY2tncm91bmQiOnsiJGlkIjoiMjE0IiwiQ29sb3IiOnsiJGlkIjoiMjE1IiwiQSI6MjU1LCJSIjoxNjUsIkciOjEwMCwiQiI6Nzh9fSwiSXNWaXNpYmxlIjp0cnVlLCJXaWR0aCI6MTguMCwiSGVpZ2h0IjoyMC4wLCJCb3JkZXJTdHlsZSI6eyIkaWQiOiIyMTYiLCJMaW5lQ29sb3IiOnsiJGlkIjoiMjE3IiwiJHR5cGUiOiJOTFJFLkNvbW1vbi5Eb20uU29saWRDb2xvckJydXNoLCBOTFJFLkNvbW1vbiIsIkNvbG9yIjp7IiRpZCI6IjIxOCIsIkEiOjI1NSwiUiI6MjU1LCJHIjowLCJCIjowfX0sIkxpbmVXZWlnaHQiOjAuMCwiTGluZVR5cGUiOjAsIlBhcmVudFN0eWxlIjpudWxsfSwiUGFyZW50U3R5bGUiOm51bGx9LCJUaXRsZVN0eWxlIjp7IiRpZCI6IjIxOSIsIkZvbnRTZXR0aW5ncyI6eyIkaWQiOiIyMjAiLCJGb250U2l6ZSI6MTQsIkZvbnROYW1lIjoiU2Vnb2UgVUkgU2VtaWJvbGQiLCJJc0JvbGQiOnRydWUsIklzSXRhbGljIjpmYWxzZSwiSXNVbmRlcmxpbmVkIjpmYWxzZSwiUGFyZW50U3R5bGUiOm51bGx9LCJBdXRvU2l6ZSI6MCwiRm9yZWdyb3VuZCI6eyIkaWQiOiIyMjEiLCJDb2xvciI6eyIkaWQiOiIyMjIiLCJBIjoyNTUsIlIiOjc4LCJHIjo1OSwiQiI6NDh9fSwiTWF4V2lkdGgiOjIwMC4wLCJNYXhIZWlnaHQiOiJJbmZpbml0eSIsIlNtYXJ0Rm9yZWdyb3VuZElzQWN0aXZlIjpmYWxzZSwiSG9yaXpvbnRhbEFsaWdubWVudCI6MSwiVmVydGljYWxBbGlnbm1lbnQiOjAsIlNtYXJ0Rm9yZWdyb3VuZCI6bnVsbCwiQmFja2dyb3VuZEZpbGxUeXBlIjowLCJNYXJnaW4iOnsiJGlkIjoiMjIzIiwiVG9wIjowLjAsIkxlZnQiOjAuMCwiUmlnaHQiOjAuMCwiQm90dG9tIjowLjB9LCJQYWRkaW5nIjp7IiRpZCI6IjIyNCIsIlRvcCI6MC4wLCJMZWZ0IjowLjAsIlJpZ2h0IjowLjAsIkJvdHRvbSI6MC4wfSwiQmFja2dyb3VuZCI6eyIkaWQiOiIyMjUiLCJDb2xvciI6eyIkaWQiOiIyMjYiLCJBIjo4OSwiUiI6MCwiRyI6MCwiQiI6MH19LCJJc1Zpc2libGUiOnRydWUsIldpZHRoIjowLjAsIkhlaWdodCI6MC4wLCJCb3JkZXJTdHlsZSI6bnVsbCwiUGFyZW50U3R5bGUiOm51bGx9LCJEYXRlU3R5bGUiOnsiJGlkIjoiMjI3IiwiRm9udFNldHRpbmdzIjp7IiRpZCI6IjIyOCIsIkZvbnRTaXplIjoxMCwiRm9udE5hbWUiOiJTZWdvZSBVSSBTZW1pYm9sZCIsIklzQm9sZCI6ZmFsc2UsIklzSXRhbGljIjpmYWxzZSwiSXNVbmRlcmxpbmVkIjpmYWxzZSwiUGFyZW50U3R5bGUiOm51bGx9LCJBdXRvU2l6ZSI6MCwiRm9yZWdyb3VuZCI6eyIkaWQiOiIyMjkiLCJDb2xvciI6eyIkaWQiOiIyMzAiLCJBIjoyNTUsIlIiOjE5MywiRyI6MTE3LCJCIjo0MX19LCJNYXhXaWR0aCI6MjAwLjAsIk1heEhlaWdodCI6IkluZmluaXR5IiwiU21hcnRGb3JlZ3JvdW5kSXNBY3RpdmUiOmZhbHNlLCJIb3Jpem9udGFsQWxpZ25tZW50IjowLCJWZXJ0aWNhbEFsaWdubWVudCI6MCwiU21hcnRGb3JlZ3JvdW5kIjpudWxsLCJCYWNrZ3JvdW5kRmlsbFR5cGUiOjAsIk1hcmdpbiI6eyIkaWQiOiIyMzEiLCJUb3AiOjAuMCwiTGVmdCI6MC4wLCJSaWdodCI6MC4wLCJCb3R0b20iOjAuMH0sIlBhZGRpbmciOnsiJGlkIjoiMjMyIiwiVG9wIjowLjAsIkxlZnQiOjAuMCwiUmlnaHQiOjAuMCwiQm90dG9tIjowLjB9LCJCYWNrZ3JvdW5kIjp7IiRpZCI6IjIzMyIsIkNvbG9yIjp7IiRpZCI6IjIzNCIsIkEiOjg5LCJSIjowLCJHIjowLCJCIjowfX0sIklzVmlzaWJsZSI6dHJ1ZSwiV2lkdGgiOjAuMCwiSGVpZ2h0IjowLjAsIkJvcmRlclN0eWxlIjpudWxsLCJQYXJlbnRTdHlsZSI6bnVsbH0sIkRhdGVGb3JtYXQiOnsiJGlkIjoiMjM1IiwiRm9ybWF0U3RyaW5nIjoiTU1NIGQiLCJTZXBhcmF0b3IiOiIvIiwiVXNlSW50ZXJuYXRpb25hbERhdGVGb3JtYXQiOmZhbHNlLCJEYXRlSXNWaXNpYmxlIjpmYWxzZSwiVGltZUlzVmlzaWJsZSI6dHJ1ZSwiSG91ckRpZ2l0cyI6MSwiQW1QbURlc2lnbmF0b3IiOjEsIlRyaW0wME1pbnV0ZXMiOmZhbHNlLCJMYXN0S25vd25WaXNpYmlsaXR5U3RhdGUiOnsiJGlkIjoiMjM2IiwiRGF0ZVBhcnRJc1Zpc2libGUiOnRydWUsIlRpbWVQYXJ0SXNWaXNpYmxlIjpmYWxzZX19LCJXZWVrTnVtYmVyaW5nIjp7IiRpZCI6IjIzNyIsIkZvcm1hdCI6MCwiSXNWaXNpYmxlIjpmYWxzZSwiTGFzdEtub3duVmlzaWJpbGl0eVN0YXRlIjpmYWxzZX0sIklzVmlzaWJsZSI6dHJ1ZSwiUGFyZW50U3R5bGUiOm51bGx9LCJHcmlkbGluZVBhbmVsU3R5bGUiOnsiJGlkIjoiMjM4IiwiR3JpZGxpbmVTdHlsZSI6eyIkaWQiOiIyMzkiLCJMaW5lQ29sb3IiOnsiJGlkIjoiMjQwIiwiJHR5cGUiOiJOTFJFLkNvbW1vbi5Eb20uU29saWRDb2xvckJydXNoLCBOTFJFLkNvbW1vbiIsIkNvbG9yIjp7IiRpZCI6IjI0MSIsIkEiOjM4LCJSIjo5MSwiRyI6MTU1LCJCIjoyMTN9fSwiTGluZVdlaWdodCI6MS4wLCJMaW5lVHlwZSI6MCwiUGFyZW50U3R5bGUiOm51bGx9LCJNYXJnaW4iOnsiJGlkIjoiMjQyIiwiVG9wIjowLjAsIkxlZnQiOjAuMCwiUmlnaHQiOjAuMCwiQm90dG9tIjowLjB9LCJQYWRkaW5nIjp7IiRpZCI6IjI0MyIsIlRvcCI6MC4wLCJMZWZ0IjowLjAsIlJpZ2h0IjowLjAsIkJvdHRvbSI6MC4wfSwiQmFja2dyb3VuZCI6bnVsbCwiSXNWaXNpYmxlIjp0cnVlLCJXaWR0aCI6MC4wLCJIZWlnaHQiOjAuMCwiQm9yZGVyU3R5bGUiOnsiJGlkIjoiMjQ0IiwiTGluZUNvbG9yIjpudWxsLCJMaW5lV2VpZ2h0IjowLjAsIkxpbmVUeXBlIjowLCJQYXJlbnRTdHlsZSI6bnVsbH0sIlBhcmVudFN0eWxlIjpudWxsfSwiQWN0aXZpdHlMaW5lUGFuZWxTdHlsZSI6eyIkaWQiOiIyNDUiLCJBY3Rpdml0eUxpbmVTdHlsZSI6eyIkaWQiOiIyNDYiLCJMaW5lQ29sb3IiOnsiJGlkIjoiMjQ3IiwiJHR5cGUiOiJOTFJFLkNvbW1vbi5Eb20uU29saWRDb2xvckJydXNoLCBOTFJFLkNvbW1vbiIsIkNvbG9yIjp7IiRpZCI6IjI0OCIsIkEiOjM4LCJSIjo5MSwiRyI6MTU1LCJCIjoyMTN9fSwiTGluZVdlaWdodCI6MS4wLCJMaW5lVHlwZSI6MCwiUGFyZW50U3R5bGUiOm51bGx9LCJNYXJnaW4iOnsiJGlkIjoiMjQ5IiwiVG9wIjowLjAsIkxlZnQiOjAuMCwiUmlnaHQiOjAuMCwiQm90dG9tIjowLjB9LCJQYWRkaW5nIjp7IiRpZCI6IjI1MCIsIlRvcCI6MC4wLCJMZWZ0IjowLjAsIlJpZ2h0IjowLjAsIkJvdHRvbSI6MC4wfSwiQmFja2dyb3VuZCI6bnVsbCwiSXNWaXNpYmxlIjp0cnVlLCJXaWR0aCI6MC4wLCJIZWlnaHQiOjAuMCwiQm9yZGVyU3R5bGUiOm51bGwsIlBhcmVudFN0eWxlIjpudWxsfSwiX3NlbGVjdGVkVGhlbWVQcmVzZXRDb2xvcnMiOnsiJGlkIjoiMjUxIiwiVGV4dExpZ2h0Ijp7IiRpZCI6IjI1MiIsIkEiOjI1NSwiUiI6MjU1LCJHIjoyNTUsIkIiOjI1NX0sIlRleHREYXJrIjp7IiRpZCI6IjI1MyIsIkEiOjI1NSwiUiI6MCwiRyI6MCwiQiI6MH0sIkFjY2VudDEiOnsiJHJlZiI6IjcwIn0sIkFjY2VudDIiOnsiJGlkIjoiMjU0IiwiQSI6MjU1LCJSIjo2OCwiRyI6NzcsIkIiOjM4fSwiQWNjZW50MyI6eyIkaWQiOiIyNTUiLCJBIjoyNTUsIlIiOjIwMiwiRyI6MTM3LCJCIjozN30sIkFjY2VudDQiOnsiJGlkIjoiMjU2IiwiQSI6MjU1LCJSIjoyMzMsIkciOjExMywiQiI6NTB9LCJBY2NlbnQ1Ijp7IiRpZCI6IjI1NyIsIkEiOjI1NSwiUiI6MjUsIkciOjEwNywiQiI6MzZ9LCJBY2NlbnQ2Ijp7IiRpZCI6IjI1OCIsIkEiOjI1NSwiUiI6MTUsIkciOjE1OCwiQiI6MjEzfSwiQWNjZW50NyI6eyIkaWQiOiIyNTkiLCJBIjoyNTUsIlIiOjE2MCwiRyI6NDMsIkIiOjE0N30sIkFjY2VudDgiOnsiJGlkIjoiMjYwIiwiQSI6MjU1LCJSIjo3OCwiRyI6MTY3LCJCIjo0Nn19LCJTaG93RWxhcHNlZFRpbWVHcmFkaWVudFN0eWxlIjpmYWxzZSwiVGltZWJhbmRSZXNlcnZlZExlZnRBcmVhU3R5bGUiOnsiJGlkIjoiMjYxIiwiQWN0aXZpdHlIZWFkZXJXaWR0aCI6MC4wLCJJc1NldCI6ZmFsc2V9LCJEZWZhdWx0U3dpbWxhbmVTdHlsZSI6eyIkaWQiOiIyNjIiLCJIZWFkZXJTdHlsZSI6eyIkaWQiOiIyNjMiLCJUZXh0U3R5bGUiOnsiJGlkIjoiMjY0IiwiRm9udFNldHRpbmdzIjp7IiRpZCI6IjI2NSIsIkZvbnRTaXplIjoxMiwiRm9udE5hbWUiOiJDYWxpYnJpIiwiSXNCb2xkIjpmYWxzZSwiSXNJdGFsaWMiOmZhbHNlLCJJc1VuZGVybGluZWQiOmZhbHNlLCJQYXJlbnRTdHlsZSI6bnVsbH0sIkF1dG9TaXplIjowLCJGb3JlZ3JvdW5kIjp7IiRpZCI6IjI2NiIsIkNvbG9yIjp7IiRpZCI6IjI2NyIsIkEiOjI1NSwiUiI6MzIsIkciOjU2LCJCIjoxMDB9fSwiTWF4V2lkdGgiOjAuMCwiTWF4SGVpZ2h0IjowLjAsIlNtYXJ0Rm9yZWdyb3VuZElzQWN0aXZlIjpmYWxzZSwiSG9yaXpvbnRhbEFsaWdubWVudCI6MCwiVmVydGljYWxBbGlnbm1lbnQiOjAsIlNtYXJ0Rm9yZWdyb3VuZCI6bnVsbCwiQmFja2dyb3VuZEZpbGxUeXBlIjowLCJNYXJnaW4iOnsiJGlkIjoiMjY4IiwiVG9wIjowLjAsIkxlZnQiOjAuMCwiUmlnaHQiOjAuMCwiQm90dG9tIjowLjB9LCJQYWRkaW5nIjp7IiRpZCI6IjI2OSIsIlRvcCI6MC4wLCJMZWZ0IjowLjAsIlJpZ2h0IjowLjAsIkJvdHRvbSI6MC4wfSwiQmFja2dyb3VuZCI6bnVsbCwiSXNWaXNpYmxlIjpmYWxzZSwiV2lkdGgiOjAuMCwiSGVpZ2h0IjowLjAsIkJvcmRlclN0eWxlIjpudWxsLCJQYXJlbnRTdHlsZSI6bnVsbH0sIlJlY3RhbmdsZVN0eWxlIjp7IiRpZCI6IjI3MCIsIk1hcmdpbiI6eyIkaWQiOiIyNzEiLCJUb3AiOjAuMCwiTGVmdCI6MC4wLCJSaWdodCI6MC4wLCJCb3R0b20iOjAuMH0sIlBhZGRpbmciOnsiJGlkIjoiMjcyIiwiVG9wIjowLjAsIkxlZnQiOjAuMCwiUmlnaHQiOjAuMCwiQm90dG9tIjowLjB9LCJCYWNrZ3JvdW5kIjp7IiRpZCI6IjI3MyIsIkNvbG9yIjp7IiRpZCI6IjI3NCIsIkEiOjEyNywiUiI6OTEsIkciOjE1NSwiQiI6MjEzfX0sIklzVmlzaWJsZSI6ZmFsc2UsIldpZHRoIjowLjAsIkhlaWdodCI6MC4wLCJCb3JkZXJTdHlsZSI6eyIkaWQiOiIyNzUiLCJMaW5lQ29sb3IiOnsiJGlkIjoiMjc2IiwiJHR5cGUiOiJOTFJFLkNvbW1vbi5Eb20uU29saWRDb2xvckJydXNoLCBOTFJFLkNvbW1vbiIsIkNvbG9yIjp7IiRpZCI6IjI3NyIsIkEiOjI1NSwiUiI6MjU1LCJHIjowLCJCIjowfX0sIkxpbmVXZWlnaHQiOjAuMCwiTGluZVR5cGUiOjAsIlBhcmVudFN0eWxlIjpudWxsfSwiUGFyZW50U3R5bGUiOm51bGx9LCJNYXJnaW4iOnsiJGlkIjoiMjc4IiwiVG9wIjowLjAsIkxlZnQiOjAuMCwiUmlnaHQiOjAuMCwiQm90dG9tIjowLjB9LCJQYWRkaW5nIjp7IiRpZCI6IjI3OSIsIlRvcCI6MC4wLCJMZWZ0IjowLjAsIlJpZ2h0IjowLjAsIkJvdHRvbSI6MC4wfSwiQmFja2dyb3VuZCI6bnVsbCwiSXNWaXNpYmxlIjp0cnVlLCJXaWR0aCI6MC4wLCJIZWlnaHQiOjAuMCwiQm9yZGVyU3R5bGUiOm51bGwsIlBhcmVudFN0eWxlIjpudWxsfSwiQmFja2dyb3VuZFN0eWxlIjp7IiRpZCI6IjI4MCIsIk1hcmdpbiI6eyIkaWQiOiIyODEiLCJUb3AiOjAuMCwiTGVmdCI6MC4wLCJSaWdodCI6MC4wLCJCb3R0b20iOjAuMH0sIlBhZGRpbmciOnsiJGlkIjoiMjgyIiwiVG9wIjowLjAsIkxlZnQiOjAuMCwiUmlnaHQiOjAuMCwiQm90dG9tIjowLjB9LCJCYWNrZ3JvdW5kIjp7IiRpZCI6IjI4MyIsIkNvbG9yIjp7IiRpZCI6IjI4NCIsIkEiOjM4LCJSIjo5MSwiRyI6MTU1LCJCIjoyMTN9fSwiSXNWaXNpYmxlIjp0cnVlLCJXaWR0aCI6MC4wLCJIZWlnaHQiOjAuMCwiQm9yZGVyU3R5bGUiOnsiJGlkIjoiMjg1IiwiTGluZUNvbG9yIjp7IiRpZCI6IjI4NiIsIiR0eXBlIjoiTkxSRS5Db21tb24uRG9tLlNvbGlkQ29sb3JCcnVzaCwgTkxSRS5Db21tb24iLCJDb2xvciI6eyIkaWQiOiIyODciLCJBIjoyNTUsIlIiOjI1NSwiRyI6MCwiQiI6MH19LCJMaW5lV2VpZ2h0IjowLjAsIkxpbmVUeXBlIjowLCJQYXJlbnRTdHlsZSI6bnVsbH0sIlBhcmVudFN0eWxlIjpudWxsfSwiSXNBYm92ZVRpbWViYW5kIjpmYWxzZSwiTWFyZ2luIjp7IiRpZCI6IjI4OCIsIlRvcCI6MC4wLCJMZWZ0IjowLjAsIlJpZ2h0IjowLjAsIkJvdHRvbSI6MC4wfSwiUGFkZGluZyI6eyIkaWQiOiIyODkiLCJUb3AiOjAuMCwiTGVmdCI6MC4wLCJSaWdodCI6MC4wLCJCb3R0b20iOjAuMH0sIklzVmlzaWJsZSI6dHJ1ZSwiV2lkdGgiOjAuMCwiSGVpZ2h0IjowLjAsIkJvcmRlclN0eWxlIjpudWxsLCJQYXJlbnRTdHlsZSI6bnVsbH0sIkRlZmF1bHRTd2ltbGFuZVYyU3R5bGUiOnsiJGlkIjoiMjkwIiwiU3R5bGVJZCI6IjI1NjEwOWMwLWJiNWMtNDcwZC05NDBiLTkwZjcxMDlkMzFkZiIsIkhlYWRlclN0eWxlIjp7IiRpZCI6IjI5MSIsIlRleHRJc1ZlcnRpY2FsIjpmYWxzZSwiVGV4dFN0eWxlIjp7IiRpZCI6IjI5MiIsIkZvbnRTZXR0aW5ncyI6eyIkaWQiOiIyOTMiLCJGb250U2l6ZSI6MTIsIkZvbnROYW1lIjoiQ2FsaWJyaSIsIklzQm9sZCI6ZmFsc2UsIklzSXRhbGljIjpmYWxzZSwiSXNVbmRlcmxpbmVkIjpmYWxzZSwiUGFyZW50U3R5bGUiOm51bGx9LCJBdXRvU2l6ZSI6MiwiRm9yZWdyb3VuZCI6eyIkaWQiOiIyOTQiLCJDb2xvciI6eyIkaWQiOiIyOTU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OTYiLCJUb3AiOjAuMCwiTGVmdCI6MC4wLCJSaWdodCI6MC4wLCJCb3R0b20iOjAuMH0sIlBhZGRpbmciOnsiJGlkIjoiMjk3IiwiVG9wIjowLjAsIkxlZnQiOjAuMCwiUmlnaHQiOjAuMCwiQm90dG9tIjowLjB9LCJCYWNrZ3JvdW5kIjpudWxsLCJJc1Zpc2libGUiOnRydWUsIldpZHRoIjowLjAsIkhlaWdodCI6MC4wLCJCb3JkZXJTdHlsZSI6bnVsbCwiUGFyZW50U3R5bGUiOm51bGx9LCJSZWN0YW5nbGVTdHlsZSI6eyIkaWQiOiIyOTgiLCJNYXJnaW4iOnsiJGlkIjoiMjk5IiwiVG9wIjowLjAsIkxlZnQiOjAuMCwiUmlnaHQiOjAuMCwiQm90dG9tIjowLjB9LCJQYWRkaW5nIjp7IiRpZCI6IjMwMCIsIlRvcCI6MC4wLCJMZWZ0IjowLjAsIlJpZ2h0IjowLjAsIkJvdHRvbSI6MC4wfSwiQmFja2dyb3VuZCI6eyIkaWQiOiIzMDEiLCJDb2xvciI6eyIkaWQiOiIzMDIiLCJBIjoyNTUsIlIiOjIwMiwiRyI6MTM3LCJCIjozN319LCJJc1Zpc2libGUiOnRydWUsIldpZHRoIjowLjAsIkhlaWdodCI6MC4wLCJCb3JkZXJTdHlsZSI6eyIkaWQiOiIzMDMiLCJMaW5lQ29sb3IiOnsiJGlkIjoiMzA0IiwiJHR5cGUiOiJOTFJFLkNvbW1vbi5Eb20uU29saWRDb2xvckJydXNoLCBOTFJFLkNvbW1vbiIsIkNvbG9yIjp7IiRpZCI6IjMwNSIsIkEiOjI1NSwiUiI6MjU1LCJHIjowLCJCIjowfX0sIkxpbmVXZWlnaHQiOjAuMCwiTGluZVR5cGUiOjAsIlBhcmVudFN0eWxlIjpudWxsfSwiUGFyZW50U3R5bGUiOm51bGx9LCJNYXJnaW4iOnsiJGlkIjoiMzA2IiwiVG9wIjowLjAsIkxlZnQiOjAuMCwiUmlnaHQiOjAuMCwiQm90dG9tIjowLjB9LCJQYWRkaW5nIjp7IiRpZCI6IjMwNyIsIlRvcCI6MC4wLCJMZWZ0IjowLjAsIlJpZ2h0IjowLjAsIkJvdHRvbSI6MC4wfSwiQmFja2dyb3VuZCI6bnVsbCwiSXNWaXNpYmxlIjp0cnVlLCJXaWR0aCI6MC4wLCJIZWlnaHQiOjAuMCwiQm9yZGVyU3R5bGUiOm51bGwsIlBhcmVudFN0eWxlIjpudWxsfSwiQmFja2dyb3VuZFN0eWxlIjp7IiRpZCI6IjMwOCIsIk1hcmdpbiI6eyIkaWQiOiIzMDkiLCJUb3AiOjAuMCwiTGVmdCI6MC4wLCJSaWdodCI6MC4wLCJCb3R0b20iOjAuMH0sIlBhZGRpbmciOnsiJGlkIjoiMzEwIiwiVG9wIjowLjAsIkxlZnQiOjAuMCwiUmlnaHQiOjAuMCwiQm90dG9tIjowLjB9LCJCYWNrZ3JvdW5kIjp7IiRpZCI6IjMxMSIsIkNvbG9yIjp7IiRpZCI6IjMxMiIsIkEiOjUxLCJSIjoyMDIsIkciOjEzNywiQiI6Mzd9fSwiSXNWaXNpYmxlIjp0cnVlLCJXaWR0aCI6MC4wLCJIZWlnaHQiOjAuMCwiQm9yZGVyU3R5bGUiOnsiJGlkIjoiMzEzIiwiTGluZUNvbG9yIjp7IiRpZCI6IjMxNCIsIiR0eXBlIjoiTkxSRS5Db21tb24uRG9tLlNvbGlkQ29sb3JCcnVzaCwgTkxSRS5Db21tb24iLCJDb2xvciI6eyIkaWQiOiIzMTUiLCJBIjoyNTUsIlIiOjIzNCwiRyI6MjIsIkIiOjMwfX0sIkxpbmVXZWlnaHQiOjAuMCwiTGluZVR5cGUiOjAsIlBhcmVudFN0eWxlIjpudWxsfSwiUGFyZW50U3R5bGUiOm51bGx9LCJJc0Fib3ZlVGltZWJhbmQiOmZhbHNlLCJTcGFjaW5nIjo1LCJEZWZhdWx0U3dpbWxhbmVUYXNrU3R5bGUiOnsiJGlkIjoiMzE2IiwiJHR5cGUiOiJOTFJFLkNvbW1vbi5Eb20uU3R5bGVzLkV4cGxpY2l0U2V0YWJsZVRhc2tTdHlsZSwgTkxSRS5Db21tb24iLCJTaGFwZSI6MSwiU2hhcGVUaGlja25lc3MiOjIsIkR1cmF0aW9uRm9ybWF0IjoxMSwiSW5jbHVkZU5vbldvcmtpbmdEYXlzSW5EdXJhdGlvbiI6ZmFsc2UsIlBlcmNlbnRhZ2VDb21wbGV0ZVN0eWxlIjp7IiRpZCI6IjMxNyIsIkZvbnRTZXR0aW5ncyI6eyIkaWQiOiIzMTgiLCJGb250U2l6ZSI6MTAsIkZvbnROYW1lIjoiQ2FsaWJyaSIsIklzQm9sZCI6ZmFsc2UsIklzSXRhbGljIjpmYWxzZSwiSXNVbmRlcmxpbmVkIjpmYWxzZSwiUGFyZW50U3R5bGUiOm51bGx9LCJBdXRvU2l6ZSI6MCwiRm9yZWdyb3VuZCI6eyIkaWQiOiIzMTkiLCJDb2xvciI6eyIkaWQiOiIzMjA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MyMSIsIlRvcCI6MC4wLCJMZWZ0IjowLjAsIlJpZ2h0IjowLjAsIkJvdHRvbSI6MC4wfSwiUGFkZGluZyI6eyIkaWQiOiIzMjIiLCJUb3AiOjAuMCwiTGVmdCI6MC4wLCJSaWdodCI6MC4wLCJCb3R0b20iOjAuMH0sIkJhY2tncm91bmQiOnsiJGlkIjoiMzIzIiwiQ29sb3IiOnsiJGlkIjoiMzI0IiwiQSI6ODksIlIiOjAsIkciOjAsIkIiOjB9fSwiSXNWaXNpYmxlIjp0cnVlLCJXaWR0aCI6MC4wLCJIZWlnaHQiOjAuMCwiQm9yZGVyU3R5bGUiOm51bGwsIlBhcmVudFN0eWxlIjpudWxsfSwiRHVyYXRpb25TdHlsZSI6eyIkaWQiOiIzMjUiLCJGb250U2V0dGluZ3MiOnsiJGlkIjoiMzI2IiwiRm9udFNpemUiOjExLCJGb250TmFtZSI6IlNlZ29lIFVJIiwiSXNCb2xkIjp0cnVlLCJJc0l0YWxpYyI6ZmFsc2UsIklzVW5kZXJsaW5lZCI6ZmFsc2UsIlBhcmVudFN0eWxlIjpudWxsfSwiQXV0b1NpemUiOjAsIkZvcmVncm91bmQiOnsiJGlkIjoiMzI3IiwiQ29sb3IiOnsiJGlkIjoiMzI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MyOSIsIlRvcCI6MC4wLCJMZWZ0IjowLjAsIlJpZ2h0IjowLjAsIkJvdHRvbSI6MC4wfSwiUGFkZGluZyI6eyIkaWQiOiIzMzAiLCJUb3AiOjAuMCwiTGVmdCI6MC4wLCJSaWdodCI6MC4wLCJCb3R0b20iOjAuMH0sIkJhY2tncm91bmQiOnsiJGlkIjoiMzMxIiwiQ29sb3IiOnsiJHJlZiI6IjMyNCJ9fSwiSXNWaXNpYmxlIjp0cnVlLCJXaWR0aCI6MC4wLCJIZWlnaHQiOjAuMCwiQm9yZGVyU3R5bGUiOm51bGwsIlBhcmVudFN0eWxlIjpudWxsfSwiSG9yaXpvbnRhbENvbm5lY3RvclN0eWxlIjp7IiRpZCI6IjMzMiIsIkxpbmVDb2xvciI6eyIkaWQiOiIzMzMiLCIkdHlwZSI6Ik5MUkUuQ29tbW9uLkRvbS5Tb2xpZENvbG9yQnJ1c2gsIE5MUkUuQ29tbW9uIiwiQ29sb3IiOnsiJGlkIjoiMzM0IiwiQSI6MjU1LCJSIjoxNjEsIkciOjE0OSwiQiI6MTE2fX0sIkxpbmVXZWlnaHQiOjEuMCwiTGluZVR5cGUiOjAsIlBhcmVudFN0eWxlIjpudWxsfSwiVmVydGljYWxDb25uZWN0b3JTdHlsZSI6eyIkaWQiOiIzMzUiLCJMaW5lQ29sb3IiOnsiJGlkIjoiMzM2IiwiJHR5cGUiOiJOTFJFLkNvbW1vbi5Eb20uU29saWRDb2xvckJydXNoLCBOTFJFLkNvbW1vbiIsIkNvbG9yIjp7IiRpZCI6IjMzNyIsIkEiOjI1NSwiUiI6MjQwLCJHIjoxNjIsIkIiOjQ2fX0sIkxpbmVXZWlnaHQiOjEuMCwiTGluZVR5cGUiOjAsIlBhcmVudFN0eWxlIjpudWxsfSwiTWFyZ2luIjpudWxsLCJTdGFydERhdGVQb3NpdGlvbiI6NCwiRW5kRGF0ZVBvc2l0aW9uIjo0LCJEYXRlSXNWaXNpYmxlIjp0cnVlLCJUaXRsZVBvc2l0aW9uIjozLCJEdXJhdGlvblBvc2l0aW9uIjo2LCJQZXJjZW50YWdlQ29tcGxldGVkUG9zaXRpb24iOjYsIlNwYWNpbmciOjUsIklzQmVsb3dUaW1lYmFuZCI6dHJ1ZSwiUGVyY2VudGFnZUNvbXBsZXRlU2hhcGVPcGFjaXR5IjozNSwiQmFzZWxpbmVTdHlsZSI6eyIkaWQiOiIzMzgiLCJTaGFwZVN0eWxlIjp7IiRpZCI6IjMzOSIsIk1hcmdpbiI6eyIkaWQiOiIzNDAiLCJUb3AiOjAuMCwiTGVmdCI6MC4wLCJSaWdodCI6MC4wLCJCb3R0b20iOjAuMH0sIlBhZGRpbmciOnsiJGlkIjoiMzQxIiwiVG9wIjowLjAsIkxlZnQiOjAuMCwiUmlnaHQiOjAuMCwiQm90dG9tIjowLjB9LCJCYWNrZ3JvdW5kIjp7IiRpZCI6IjM0MiIsIkNvbG9yIjp7IiRpZCI6IjM0MyIsIkEiOjE1MywiUiI6MCwiRyI6MCwiQiI6MH19LCJJc1Zpc2libGUiOnRydWUsIldpZHRoIjowLjAsIkhlaWdodCI6MC4wLCJCb3JkZXJTdHlsZSI6eyIkaWQiOiIzNDQiLCJMaW5lQ29sb3IiOm51bGwsIkxpbmVXZWlnaHQiOjAuMCwiTGluZVR5cGUiOjAsIlBhcmVudFN0eWxlIjpudWxsfSwiUGFyZW50U3R5bGUiOm51bGx9LCJNYXJnaW4iOnsiJGlkIjoiMzQ1IiwiVG9wIjowLjAsIkxlZnQiOjAuMCwiUmlnaHQiOjAuMCwiQm90dG9tIjowLjB9LCJQYWRkaW5nIjp7IiRpZCI6IjM0NiIsIlRvcCI6MC4wLCJMZWZ0IjowLjAsIlJpZ2h0IjowLjAsIkJvdHRvbSI6MC4wfSwiQmFja2dyb3VuZCI6bnVsbCwiSXNWaXNpYmxlIjp0cnVlLCJXaWR0aCI6MC4wLCJIZWlnaHQiOjAuMCwiQm9yZGVyU3R5bGUiOm51bGwsIlBhcmVudFN0eWxlIjpudWxsfSwiU2hhcGVTdHlsZSI6eyIkaWQiOiIzNDciLCJNYXJnaW4iOnsiJGlkIjoiMzQ4IiwiVG9wIjowLjAsIkxlZnQiOjQuMCwiUmlnaHQiOjQuMCwiQm90dG9tIjowLjB9LCJQYWRkaW5nIjp7IiRpZCI6IjM0OSIsIlRvcCI6MC4wLCJMZWZ0IjowLjAsIlJpZ2h0IjowLjAsIkJvdHRvbSI6MC4wfSwiQmFja2dyb3VuZCI6eyIkaWQiOiIzNTAiLCJDb2xvciI6eyIkaWQiOiIzNTEiLCJBIjoyNTUsIlIiOjIwMiwiRyI6MTM3LCJCIjozN319LCJJc1Zpc2libGUiOnRydWUsIldpZHRoIjowLjAsIkhlaWdodCI6MjIuMCwiQm9yZGVyU3R5bGUiOnsiJGlkIjoiMzUyIiwiTGluZUNvbG9yIjp7IiRpZCI6IjM1MyIsIiR0eXBlIjoiTkxSRS5Db21tb24uRG9tLlNvbGlkQ29sb3JCcnVzaCwgTkxSRS5Db21tb24iLCJDb2xvciI6eyIkaWQiOiIzNTQiLCJBIjoyNTUsIlIiOjI1NCwiRyI6MTg2LCJCIjoxMH19LCJMaW5lV2VpZ2h0IjowLjAsIkxpbmVUeXBlIjowLCJQYXJlbnRTdHlsZSI6bnVsbH0sIlBhcmVudFN0eWxlIjpudWxsfSwiVGl0bGVTdHlsZSI6eyIkaWQiOiIzNTUiLCJGb250U2V0dGluZ3MiOnsiJGlkIjoiMzU2IiwiRm9udFNpemUiOjExLCJGb250TmFtZSI6IlNlZ29lIFVJIiwiSXNCb2xkIjp0cnVlLCJJc0l0YWxpYyI6ZmFsc2UsIklzVW5kZXJsaW5lZCI6ZmFsc2UsIlBhcmVudFN0eWxlIjpudWxsfSwiQXV0b1NpemUiOjAsIkZvcmVncm91bmQiOnsiJGlkIjoiMzU3IiwiQ29sb3IiOnsiJGlkIjoiMzU4IiwiQSI6MjU1LCJSIjoxNjUsIkciOjEwMCwiQiI6Nzh9fSwiTWF4V2lkdGgiOjk2MC4wLCJNYXhIZWlnaHQiOiJJbmZpbml0eSIsIlNtYXJ0Rm9yZWdyb3VuZElzQWN0aXZlIjpmYWxzZSwiSG9yaXpvbnRhbEFsaWdubWVudCI6MiwiVmVydGljYWxBbGlnbm1lbnQiOjAsIlNtYXJ0Rm9yZWdyb3VuZCI6bnVsbCwiQmFja2dyb3VuZEZpbGxUeXBlIjowLCJNYXJnaW4iOnsiJGlkIjoiMzU5IiwiVG9wIjowLjAsIkxlZnQiOjAuMCwiUmlnaHQiOjAuMCwiQm90dG9tIjowLjB9LCJQYWRkaW5nIjp7IiRpZCI6IjM2MCIsIlRvcCI6MC4wLCJMZWZ0IjowLjAsIlJpZ2h0IjowLjAsIkJvdHRvbSI6MC4wfSwiQmFja2dyb3VuZCI6eyIkaWQiOiIzNjEiLCJDb2xvciI6eyIkcmVmIjoiMzI0In19LCJJc1Zpc2libGUiOnRydWUsIldpZHRoIjowLjAsIkhlaWdodCI6MC4wLCJCb3JkZXJTdHlsZSI6bnVsbCwiUGFyZW50U3R5bGUiOm51bGx9LCJEYXRlU3R5bGUiOnsiJGlkIjoiMzYyIiwiRm9udFNldHRpbmdzIjp7IiRpZCI6IjM2MyIsIkZvbnRTaXplIjo4LCJGb250TmFtZSI6IkNhbGlicmkiLCJJc0JvbGQiOmZhbHNlLCJJc0l0YWxpYyI6ZmFsc2UsIklzVW5kZXJsaW5lZCI6ZmFsc2UsIlBhcmVudFN0eWxlIjpudWxsfSwiQXV0b1NpemUiOjAsIkZvcmVncm91bmQiOnsiJGlkIjoiMzY0IiwiQ29sb3IiOnsiJGlkIjoiMzY1IiwiQSI6MjU1LCJSIjoxNjUsIkciOjE4MSwiQiI6MTQ2fX0sIk1heFdpZHRoIjoyMDAuMCwiTWF4SGVpZ2h0IjoiSW5maW5pdHkiLCJTbWFydEZvcmVncm91bmRJc0FjdGl2ZSI6ZmFsc2UsIkhvcml6b250YWxBbGlnbm1lbnQiOjAsIlZlcnRpY2FsQWxpZ25tZW50IjowLCJTbWFydEZvcmVncm91bmQiOm51bGwsIkJhY2tncm91bmRGaWxsVHlwZSI6MCwiTWFyZ2luIjp7IiRpZCI6IjM2NiIsIlRvcCI6MC4wLCJMZWZ0IjowLjAsIlJpZ2h0IjowLjAsIkJvdHRvbSI6MC4wfSwiUGFkZGluZyI6eyIkaWQiOiIzNjciLCJUb3AiOjAuMCwiTGVmdCI6MC4wLCJSaWdodCI6MC4wLCJCb3R0b20iOjAuMH0sIkJhY2tncm91bmQiOnsiJGlkIjoiMzY4IiwiQ29sb3IiOnsiJHJlZiI6IjMyNCJ9fSwiSXNWaXNpYmxlIjp0cnVlLCJXaWR0aCI6MC4wLCJIZWlnaHQiOjAuMCwiQm9yZGVyU3R5bGUiOm51bGwsIlBhcmVudFN0eWxlIjpudWxsfSwiRGF0ZUZvcm1hdCI6eyIkaWQiOiIzNjk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zcwIiwiRGF0ZVBhcnRJc1Zpc2libGUiOnRydWUsIlRpbWVQYXJ0SXNWaXNpYmxlIjpmYWxzZX19LCJXZWVrTnVtYmVyaW5nIjp7IiRpZCI6IjM3MSIsIkZvcm1hdCI6MCwiSXNWaXNpYmxlIjpmYWxzZSwiTGFzdEtub3duVmlzaWJpbGl0eVN0YXRlIjpmYWxzZX0sIklzVmlzaWJsZSI6dHJ1ZSwiUGFyZW50U3R5bGUiOm51bGwsIl9leHBsaWNpdGx5U2V0Ijp7IiRpZCI6IjM3M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zNzMiLCJTaGFwZSI6MTYsIkNvbm5lY3Rvck1hcmdpbiI6eyIkaWQiOiIzNzQiLCJUb3AiOjAuMCwiTGVmdCI6Mi4wLCJSaWdodCI6Mi4wLCJCb3R0b20iOjAuMH0sIkNvbm5lY3RvclN0eWxlIjp7IiRpZCI6IjM3NSIsIkxpbmVDb2xvciI6eyIkaWQiOiIzNzYiLCIkdHlwZSI6Ik5MUkUuQ29tbW9uLkRvbS5Tb2xpZENvbG9yQnJ1c2gsIE5MUkUuQ29tbW9uIiwiQ29sb3IiOnsiJGlkIjoiMzc3IiwiQSI6MjU1LCJSIjoxNjUsIkciOjEwMCwiQiI6Nzh9fSwiTGluZVdlaWdodCI6MS4wLCJMaW5lVHlwZSI6MCwiUGFyZW50U3R5bGUiOm51bGx9LCJJc0JlbG93VGltZWJhbmQiOmZhbHNlLCJQb3NpdGlvbk9uVGFzayI6MSwiSGlkZURhdGUiOmZhbHNlLCJTaGFwZVNpemUiOjEsIlNwYWNpbmciOjEuMCwiUGFkZGluZyI6eyIkaWQiOiIzNzgiLCJUb3AiOjcuMCwiTGVmdCI6My4wLCJSaWdodCI6MC4wLCJCb3R0b20iOjIuMH0sIlNoYXBlU3R5bGUiOnsiJGlkIjoiMzc5IiwiTWFyZ2luIjp7IiRpZCI6IjM4MCIsIlRvcCI6MC4wLCJMZWZ0IjowLjAsIlJpZ2h0IjowLjAsIkJvdHRvbSI6MC4wfSwiUGFkZGluZyI6eyIkaWQiOiIzODEiLCJUb3AiOjAuMCwiTGVmdCI6MC4wLCJSaWdodCI6MC4wLCJCb3R0b20iOjAuMH0sIkJhY2tncm91bmQiOnsiJGlkIjoiMzgyIiwiQ29sb3IiOnsiJGlkIjoiMzgzIiwiQSI6MjU1LCJSIjoyMDIsIkciOjEzNywiQiI6Mzd9fSwiSXNWaXNpYmxlIjp0cnVlLCJXaWR0aCI6MTguMCwiSGVpZ2h0IjoyMC4wLCJCb3JkZXJTdHlsZSI6eyIkaWQiOiIzODQiLCJMaW5lQ29sb3IiOnsiJGlkIjoiMzg1IiwiJHR5cGUiOiJOTFJFLkNvbW1vbi5Eb20uU29saWRDb2xvckJydXNoLCBOTFJFLkNvbW1vbiIsIkNvbG9yIjp7IiRpZCI6IjM4NiIsIkEiOjI1NSwiUiI6MjU1LCJHIjowLCJCIjowfX0sIkxpbmVXZWlnaHQiOjAuMCwiTGluZVR5cGUiOjAsIlBhcmVudFN0eWxlIjpudWxsfSwiUGFyZW50U3R5bGUiOm51bGx9LCJUaXRsZVN0eWxlIjp7IiRpZCI6IjM4NyIsIkZvbnRTZXR0aW5ncyI6eyIkaWQiOiIzODgiLCJGb250U2l6ZSI6MTQsIkZvbnROYW1lIjoiU2Vnb2UgVUkgU2VtaWJvbGQiLCJJc0JvbGQiOnRydWUsIklzSXRhbGljIjpmYWxzZSwiSXNVbmRlcmxpbmVkIjpmYWxzZSwiUGFyZW50U3R5bGUiOm51bGx9LCJBdXRvU2l6ZSI6MCwiRm9yZWdyb3VuZCI6eyIkaWQiOiIzODkiLCJDb2xvciI6eyIkaWQiOiIzOTAiLCJBIjoyNTUsIlIiOjc4LCJHIjo1OSwiQiI6NDh9fSwiTWF4V2lkdGgiOjIwMC4wLCJNYXhIZWlnaHQiOiJJbmZpbml0eSIsIlNtYXJ0Rm9yZWdyb3VuZElzQWN0aXZlIjpmYWxzZSwiSG9yaXpvbnRhbEFsaWdubWVudCI6MSwiVmVydGljYWxBbGlnbm1lbnQiOjAsIlNtYXJ0Rm9yZWdyb3VuZCI6bnVsbCwiQmFja2dyb3VuZEZpbGxUeXBlIjowLCJNYXJnaW4iOnsiJGlkIjoiMzkxIiwiVG9wIjowLjAsIkxlZnQiOjAuMCwiUmlnaHQiOjAuMCwiQm90dG9tIjowLjB9LCJQYWRkaW5nIjp7IiRpZCI6IjM5MiIsIlRvcCI6MC4wLCJMZWZ0IjowLjAsIlJpZ2h0IjowLjAsIkJvdHRvbSI6MC4wfSwiQmFja2dyb3VuZCI6eyIkaWQiOiIzOTMiLCJDb2xvciI6eyIkaWQiOiIzOTQiLCJBIjo4OSwiUiI6MCwiRyI6MCwiQiI6MH19LCJJc1Zpc2libGUiOnRydWUsIldpZHRoIjowLjAsIkhlaWdodCI6MC4wLCJCb3JkZXJTdHlsZSI6bnVsbCwiUGFyZW50U3R5bGUiOm51bGx9LCJEYXRlU3R5bGUiOnsiJGlkIjoiMzk1IiwiRm9udFNldHRpbmdzIjp7IiRpZCI6IjM5NiIsIkZvbnRTaXplIjoxMCwiRm9udE5hbWUiOiJTZWdvZSBVSSBTZW1pYm9sZCIsIklzQm9sZCI6ZmFsc2UsIklzSXRhbGljIjpmYWxzZSwiSXNVbmRlcmxpbmVkIjpmYWxzZSwiUGFyZW50U3R5bGUiOm51bGx9LCJBdXRvU2l6ZSI6MCwiRm9yZWdyb3VuZCI6eyIkaWQiOiIzOTciLCJDb2xvciI6eyIkaWQiOiIzOTgiLCJBIjoyNTUsIlIiOjE5MywiRyI6MTE3LCJCIjo0MX19LCJNYXhXaWR0aCI6MjAwLjAsIk1heEhlaWdodCI6IkluZmluaXR5IiwiU21hcnRGb3JlZ3JvdW5kSXNBY3RpdmUiOmZhbHNlLCJIb3Jpem9udGFsQWxpZ25tZW50IjowLCJWZXJ0aWNhbEFsaWdubWVudCI6MCwiU21hcnRGb3JlZ3JvdW5kIjpudWxsLCJCYWNrZ3JvdW5kRmlsbFR5cGUiOjAsIk1hcmdpbiI6eyIkaWQiOiIzOTkiLCJUb3AiOjAuMCwiTGVmdCI6MC4wLCJSaWdodCI6MC4wLCJCb3R0b20iOjAuMH0sIlBhZGRpbmciOnsiJGlkIjoiNDAwIiwiVG9wIjowLjAsIkxlZnQiOjAuMCwiUmlnaHQiOjAuMCwiQm90dG9tIjowLjB9LCJCYWNrZ3JvdW5kIjp7IiRpZCI6IjQwMSIsIkNvbG9yIjp7IiRyZWYiOiIzOTQifX0sIklzVmlzaWJsZSI6dHJ1ZSwiV2lkdGgiOjAuMCwiSGVpZ2h0IjowLjAsIkJvcmRlclN0eWxlIjpudWxsLCJQYXJlbnRTdHlsZSI6bnVsbH0sIkRhdGVGb3JtYXQiOnsiJGlkIjoiNDAyIiwiRm9ybWF0U3RyaW5nIjoiTU1NIGQiLCJTZXBhcmF0b3IiOiIvIiwiVXNlSW50ZXJuYXRpb25hbERhdGVGb3JtYXQiOmZhbHNlLCJEYXRlSXNWaXNpYmxlIjpmYWxzZSwiVGltZUlzVmlzaWJsZSI6dHJ1ZSwiSG91ckRpZ2l0cyI6MSwiQW1QbURlc2lnbmF0b3IiOjEsIlRyaW0wME1pbnV0ZXMiOmZhbHNlLCJMYXN0S25vd25WaXNpYmlsaXR5U3RhdGUiOnsiJGlkIjoiNDAzIiwiRGF0ZVBhcnRJc1Zpc2libGUiOnRydWUsIlRpbWVQYXJ0SXNWaXNpYmxlIjpmYWxzZX19LCJXZWVrTnVtYmVyaW5nIjp7IiRpZCI6IjQwNCIsIkZvcm1hdCI6MCwiSXNWaXNpYmxlIjpmYWxzZSwiTGFzdEtub3duVmlzaWJpbGl0eVN0YXRlIjpmYWxzZX0sIklzVmlzaWJsZSI6dHJ1ZSwiUGFyZW50U3R5bGUiOm51bGx9LCJEZWZhdWx0U3dpbWxhbmVNaWxlc3RvbmVTdHlsZSI6eyIkaWQiOiI0MDUiLCJUaXRsZVBvc2l0aW9uIjoiUmlnaHQiLCJEYXRlUG9zaXRpb24iOiJMZWZ0IiwiU2hhcGVUeXBlIjoxLCJTaGFwZVNpemUiOjEsIlNwYWNpbmciOjUsIlNoYXBlU3R5bGUiOnsiJGlkIjoiNDA2IiwiTWFyZ2luIjp7IiRpZCI6IjQwNyIsIlRvcCI6MC4wLCJMZWZ0IjowLjAsIlJpZ2h0IjowLjAsIkJvdHRvbSI6MC4wfSwiUGFkZGluZyI6eyIkaWQiOiI0MDgiLCJUb3AiOjAuMCwiTGVmdCI6MC4wLCJSaWdodCI6MC4wLCJCb3R0b20iOjAuMH0sIkJhY2tncm91bmQiOnsiJGlkIjoiNDA5IiwiQ29sb3IiOnsiJGlkIjoiNDEwIiwiQSI6MjU1LCJSIjoyMDIsIkciOjEzNywiQiI6Mzd9fSwiSXNWaXNpYmxlIjp0cnVlLCJXaWR0aCI6MTguMCwiSGVpZ2h0IjoyMC4wLCJCb3JkZXJTdHlsZSI6eyIkaWQiOiI0MTEiLCJMaW5lQ29sb3IiOnsiJGlkIjoiNDEyIiwiJHR5cGUiOiJOTFJFLkNvbW1vbi5Eb20uU29saWRDb2xvckJydXNoLCBOTFJFLkNvbW1vbiIsIkNvbG9yIjp7IiRpZCI6IjQxMyIsIkEiOjI1NSwiUiI6MjU1LCJHIjowLCJCIjowfX0sIkxpbmVXZWlnaHQiOjAuMCwiTGluZVR5cGUiOjAsIlBhcmVudFN0eWxlIjpudWxsfSwiUGFyZW50U3R5bGUiOm51bGx9LCJUaXRsZVN0eWxlIjp7IiRpZCI6IjQxNCIsIkZvbnRTZXR0aW5ncyI6eyIkaWQiOiI0MTUiLCJGb250U2l6ZSI6MTQsIkZvbnROYW1lIjoiU2Vnb2UgVUkgU2VtaWJvbGQiLCJJc0JvbGQiOnRydWUsIklzSXRhbGljIjpmYWxzZSwiSXNVbmRlcmxpbmVkIjpmYWxzZSwiUGFyZW50U3R5bGUiOm51bGx9LCJBdXRvU2l6ZSI6MCwiRm9yZWdyb3VuZCI6eyIkaWQiOiI0MTYiLCJDb2xvciI6eyIkaWQiOiI0MTciLCJBIjoyNTUsIlIiOjc4LCJHIjo1OSwiQiI6NDh9fSwiTWF4V2lkdGgiOjIwMC4wLCJNYXhIZWlnaHQiOiJJbmZpbml0eSIsIlNtYXJ0Rm9yZWdyb3VuZElzQWN0aXZlIjpmYWxzZSwiSG9yaXpvbnRhbEFsaWdubWVudCI6MSwiVmVydGljYWxBbGlnbm1lbnQiOjAsIlNtYXJ0Rm9yZWdyb3VuZCI6bnVsbCwiQmFja2dyb3VuZEZpbGxUeXBlIjowLCJNYXJnaW4iOnsiJGlkIjoiNDE4IiwiVG9wIjowLjAsIkxlZnQiOjAuMCwiUmlnaHQiOjAuMCwiQm90dG9tIjowLjB9LCJQYWRkaW5nIjp7IiRpZCI6IjQxOSIsIlRvcCI6MC4wLCJMZWZ0IjowLjAsIlJpZ2h0IjowLjAsIkJvdHRvbSI6MC4wfSwiQmFja2dyb3VuZCI6eyIkaWQiOiI0MjAiLCJDb2xvciI6eyIkaWQiOiI0MjEiLCJBIjo4OSwiUiI6MCwiRyI6MCwiQiI6MH19LCJJc1Zpc2libGUiOnRydWUsIldpZHRoIjowLjAsIkhlaWdodCI6MC4wLCJCb3JkZXJTdHlsZSI6bnVsbCwiUGFyZW50U3R5bGUiOm51bGx9LCJEYXRlU3R5bGUiOnsiJGlkIjoiNDIyIiwiRm9udFNldHRpbmdzIjp7IiRpZCI6IjQyMyIsIkZvbnRTaXplIjoxMCwiRm9udE5hbWUiOiJTZWdvZSBVSSBTZW1pYm9sZCIsIklzQm9sZCI6ZmFsc2UsIklzSXRhbGljIjpmYWxzZSwiSXNVbmRlcmxpbmVkIjpmYWxzZSwiUGFyZW50U3R5bGUiOm51bGx9LCJBdXRvU2l6ZSI6MCwiRm9yZWdyb3VuZCI6eyIkaWQiOiI0MjQiLCJDb2xvciI6eyIkaWQiOiI0MjUiLCJBIjoyNTUsIlIiOjE5MywiRyI6MTE3LCJCIjo0MX19LCJNYXhXaWR0aCI6MjAwLjAsIk1heEhlaWdodCI6IkluZmluaXR5IiwiU21hcnRGb3JlZ3JvdW5kSXNBY3RpdmUiOmZhbHNlLCJIb3Jpem9udGFsQWxpZ25tZW50IjowLCJWZXJ0aWNhbEFsaWdubWVudCI6MCwiU21hcnRGb3JlZ3JvdW5kIjpudWxsLCJCYWNrZ3JvdW5kRmlsbFR5cGUiOjAsIk1hcmdpbiI6eyIkaWQiOiI0MjYiLCJUb3AiOjAuMCwiTGVmdCI6MC4wLCJSaWdodCI6MC4wLCJCb3R0b20iOjAuMH0sIlBhZGRpbmciOnsiJGlkIjoiNDI3IiwiVG9wIjowLjAsIkxlZnQiOjAuMCwiUmlnaHQiOjAuMCwiQm90dG9tIjowLjB9LCJCYWNrZ3JvdW5kIjp7IiRpZCI6IjQyOCIsIkNvbG9yIjp7IiRpZCI6IjQyOSIsIkEiOjg5LCJSIjowLCJHIjowLCJCIjowfX0sIklzVmlzaWJsZSI6dHJ1ZSwiV2lkdGgiOjAuMCwiSGVpZ2h0IjowLjAsIkJvcmRlclN0eWxlIjpudWxsLCJQYXJlbnRTdHlsZSI6bnVsbH0sIkRhdGVGb3JtYXQiOnsiJGlkIjoiNDMwIiwiRm9ybWF0U3RyaW5nIjoiTU1NIGQiLCJTZXBhcmF0b3IiOiIvIiwiVXNlSW50ZXJuYXRpb25hbERhdGVGb3JtYXQiOmZhbHNlLCJEYXRlSXNWaXNpYmxlIjpmYWxzZSwiVGltZUlzVmlzaWJsZSI6dHJ1ZSwiSG91ckRpZ2l0cyI6MSwiQW1QbURlc2lnbmF0b3IiOjEsIlRyaW0wME1pbnV0ZXMiOmZhbHNlLCJMYXN0S25vd25WaXNpYmlsaXR5U3RhdGUiOnsiJGlkIjoiNDMxIiwiRGF0ZVBhcnRJc1Zpc2libGUiOnRydWUsIlRpbWVQYXJ0SXNWaXNpYmxlIjpmYWxzZX19LCJXZWVrTnVtYmVyaW5nIjp7IiRpZCI6IjQzMiIsIkZvcm1hdCI6MCwiSXNWaXNpYmxlIjpmYWxzZSwiTGFzdEtub3duVmlzaWJpbGl0eVN0YXRlIjpmYWxzZX0sIklzVmlzaWJsZSI6dHJ1ZSwiUGFyZW50U3R5bGUiOm51bGx9LCJEZWZhdWx0U3dpbWxhbmVBY3Rpdml0eVN0eWxlIjp7IiRpZCI6IjQzMyIsIkhlYWRlclN0eWxlIjp7IiRpZCI6IjQzNCIsIlRleHRTdHlsZSI6eyIkaWQiOiI0MzUiLCJGb250U2V0dGluZ3MiOnsiJGlkIjoiNDM2IiwiRm9udFNpemUiOjExLCJGb250TmFtZSI6IkNhbGlicmkiLCJJc0JvbGQiOmZhbHNlLCJJc0l0YWxpYyI6ZmFsc2UsIklzVW5kZXJsaW5lZCI6ZmFsc2UsIlBhcmVudFN0eWxlIjpudWxsfSwiQXV0b1NpemUiOjIsIkZvcmVncm91bmQiOnsiJGlkIjoiNDM3IiwiQ29sb3IiOnsiJGlkIjoiNDM4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DM5IiwiVG9wIjowLjAsIkxlZnQiOjAuMCwiUmlnaHQiOjAuMCwiQm90dG9tIjowLjB9LCJQYWRkaW5nIjp7IiRpZCI6IjQ0MCIsIlRvcCI6MC4wLCJMZWZ0IjowLjAsIlJpZ2h0IjowLjAsIkJvdHRvbSI6MC4wfSwiQmFja2dyb3VuZCI6bnVsbCwiSXNWaXNpYmxlIjp0cnVlLCJXaWR0aCI6MC4wLCJIZWlnaHQiOjAuMCwiQm9yZGVyU3R5bGUiOm51bGwsIlBhcmVudFN0eWxlIjpudWxsfSwiUmVjdGFuZ2xlU3R5bGUiOnsiJGlkIjoiNDQxIiwiTWFyZ2luIjp7IiRpZCI6IjQ0MiIsIlRvcCI6MC4wLCJMZWZ0IjowLjAsIlJpZ2h0IjowLjAsIkJvdHRvbSI6MC4wfSwiUGFkZGluZyI6eyIkaWQiOiI0NDMiLCJUb3AiOjAuMCwiTGVmdCI6MC4wLCJSaWdodCI6MC4wLCJCb3R0b20iOjAuMH0sIkJhY2tncm91bmQiOnsiJGlkIjoiNDQ0IiwiQ29sb3IiOnsiJGlkIjoiNDQ1IiwiQSI6NjMsIlIiOjIwMiwiRyI6MTM3LCJCIjozN319LCJJc1Zpc2libGUiOnRydWUsIldpZHRoIjowLjAsIkhlaWdodCI6MC4wLCJCb3JkZXJTdHlsZSI6eyIkaWQiOiI0NDYiLCJMaW5lQ29sb3IiOnsiJGlkIjoiNDQ3IiwiJHR5cGUiOiJOTFJFLkNvbW1vbi5Eb20uU29saWRDb2xvckJydXNoLCBOTFJFLkNvbW1vbiIsIkNvbG9yIjp7IiRpZCI6IjQ0OCIsIkEiOjI1NSwiUiI6MjU1LCJHIjowLCJCIjowfX0sIkxpbmVXZWlnaHQiOjAuMCwiTGluZVR5cGUiOjAsIlBhcmVudFN0eWxlIjpudWxsfSwiUGFyZW50U3R5bGUiOm51bGx9LCJNYXJnaW4iOnsiJGlkIjoiNDQ5IiwiVG9wIjowLjAsIkxlZnQiOjAuMCwiUmlnaHQiOjAuMCwiQm90dG9tIjowLjB9LCJQYWRkaW5nIjp7IiRpZCI6IjQ1MCIsIlRvcCI6MC4wLCJMZWZ0IjowLjAsIlJpZ2h0IjowLjAsIkJvdHRvbSI6MC4wfSwiQmFja2dyb3VuZCI6bnVsbCwiSXNWaXNpYmxlIjp0cnVlLCJXaWR0aCI6MC4wLCJIZWlnaHQiOjAuMCwiQm9yZGVyU3R5bGUiOm51bGwsIlBhcmVudFN0eWxlIjpudWxsfSwiQmFja2dyb3VuZFN0eWxlIjp7IiRpZCI6IjQ1MSIsIk1hcmdpbiI6eyIkaWQiOiI0NTIiLCJUb3AiOjAuMCwiTGVmdCI6MC4wLCJSaWdodCI6MC4wLCJCb3R0b20iOjAuMH0sIlBhZGRpbmciOnsiJGlkIjoiNDUzIiwiVG9wIjowLjAsIkxlZnQiOjAuMCwiUmlnaHQiOjAuMCwiQm90dG9tIjowLjB9LCJCYWNrZ3JvdW5kIjp7IiRpZCI6IjQ1NCIsIkNvbG9yIjp7IiRpZCI6IjQ1NSIsIkEiOjUxLCJSIjoyMDIsIkciOjEzNywiQiI6Mzd9fSwiSXNWaXNpYmxlIjp0cnVlLCJXaWR0aCI6MC4wLCJIZWlnaHQiOjAuMCwiQm9yZGVyU3R5bGUiOnsiJGlkIjoiNDU2IiwiTGluZUNvbG9yIjp7IiRpZCI6IjQ1NyIsIiR0eXBlIjoiTkxSRS5Db21tb24uRG9tLlNvbGlkQ29sb3JCcnVzaCwgTkxSRS5Db21tb24iLCJDb2xvciI6eyIkaWQiOiI0NTgiLCJBIjoyNTUsIlIiOjI1NSwiRyI6MCwiQiI6MH19LCJMaW5lV2VpZ2h0IjowLjAsIkxpbmVUeXBlIjowLCJQYXJlbnRTdHlsZSI6bnVsbH0sIlBhcmVudFN0eWxlIjpudWxsfSwiTWFyZ2luIjp7IiRpZCI6IjQ1OSIsIlRvcCI6MC4wLCJMZWZ0IjowLjAsIlJpZ2h0IjowLjAsIkJvdHRvbSI6MC4wfSwiUGFkZGluZyI6eyIkaWQiOiI0NjAiLCJUb3AiOjAuMCwiTGVmdCI6MC4wLCJSaWdodCI6MC4wLCJCb3R0b20iOjAuMH0sIklzVmlzaWJsZSI6dHJ1ZSwiV2lkdGgiOjAuMCwiSGVpZ2h0IjowLjAsIkJvcmRlclN0eWxlIjpudWxsLCJQYXJlbnRTdHlsZSI6bnVsbH0sIk1hcmdpbiI6eyIkaWQiOiI0NjEiLCJUb3AiOjAuMCwiTGVmdCI6MC4wLCJSaWdodCI6MC4wLCJCb3R0b20iOjAuMH0sIlBhZGRpbmciOnsiJGlkIjoiNDYyIiwiVG9wIjowLjAsIkxlZnQiOjAuMCwiUmlnaHQiOjAuMCwiQm90dG9tIjowLjB9LCJJc1Zpc2libGUiOnRydWUsIldpZHRoIjowLjAsIkhlaWdodCI6MC4wLCJCb3JkZXJTdHlsZSI6eyIkaWQiOiI0NjMiLCJMaW5lQ29sb3IiOm51bGwsIkxpbmVXZWlnaHQiOjAuMCwiTGluZVR5cGUiOjAsIlBhcmVudFN0eWxlIjpudWxsfSwiUGFyZW50U3R5bGUiOm51bGx9LCJfYWRkaXRpb25hbFN3aW1sYW5lVjJTdHlsZXMiOltdLCJDb25kaXRpb25hbEZvcm1hdHRpbmciOnsiJGlkIjoiNDY0IiwiUHZBRm9ybWF0dGluZyI6eyIkaWQiOiI0NjUiLCJEZWxheVRhc2tTdHlsZSI6eyIkaWQiOiI0NjYiLCJTdHlsZU9wdGlvbnMiOjgsIlRpdGxlRm9yZWdyb3VuZCI6eyIkaWQiOiI0NjciLCJDb2xvciI6eyIkaWQiOiI0NjgiLCJBIjoyNTUsIlIiOjE3NSwiRyI6MCwiQiI6MH19LCJBY3R1YWxTaGFwZXNCYWNrZ3JvdW5kIjp7IiRpZCI6IjQ2OSIsIkNvbG9yIjp7IiRpZCI6IjQ3MCIsIkEiOjYyLCJSIjoyNTUsIkciOjAsIkIiOjB9fSwiQWN0dWFsU2hhcGVzQm9yZGVyU3R5bGUiOnsiJGlkIjoiNDcxIiwiTGluZUNvbG9yIjp7IiRpZCI6IjQ3MiIsIiR0eXBlIjoiTkxSRS5Db21tb24uRG9tLlNvbGlkQ29sb3JCcnVzaCwgTkxSRS5Db21tb24iLCJDb2xvciI6eyIkaWQiOiI0NzMiLCJBIjoxNjMsIlIiOjI1NSwiRyI6MCwiQiI6MH19LCJMaW5lV2VpZ2h0IjozLjAsIkxpbmVUeXBlIjowLCJQYXJlbnRTdHlsZSI6bnVsbH0sIkJhc2VsaW5lU2hhcGVzQmFja2dyb3VuZCI6eyIkaWQiOiI0NzQiLCJDb2xvciI6eyIkaWQiOiI0NzUiLCJBIjoxODQsIlIiOjI1NSwiRyI6MCwiQiI6MH19LCJJc1Zpc2libGUiOnRydWV9LCJEZWxheU1pbGVzdG9uZVN0eWxlIjp7IiRpZCI6IjQ3NiIsIlN0eWxlT3B0aW9ucyI6MiwiVGl0bGVGb3JlZ3JvdW5kIjp7IiRpZCI6IjQ3NyIsIkNvbG9yIjp7IiRpZCI6IjQ3OCIsIkEiOjI1NSwiUiI6MTc1LCJHIjowLCJCIjowfX0sIkFjdHVhbFNoYXBlc0JhY2tncm91bmQiOnsiJGlkIjoiNDc5IiwiQ29sb3IiOnsiJGlkIjoiNDgwIiwiQSI6MjU1LCJSIjoyMjIsIkciOjgwLCJCIjo1MH19LCJBY3R1YWxTaGFwZXNCb3JkZXJTdHlsZSI6eyIkaWQiOiI0ODEiLCJMaW5lQ29sb3IiOnsiJGlkIjoiNDgyIiwiJHR5cGUiOiJOTFJFLkNvbW1vbi5Eb20uU29saWRDb2xvckJydXNoLCBOTFJFLkNvbW1vbiIsIkNvbG9yIjp7IiRpZCI6IjQ4MyIsIkEiOjE2MywiUiI6MjU1LCJHIjowLCJCIjowfX0sIkxpbmVXZWlnaHQiOjMuMCwiTGluZVR5cGUiOjAsIlBhcmVudFN0eWxlIjpudWxsfSwiQmFzZWxpbmVTaGFwZXNCYWNrZ3JvdW5kIjp7IiRpZCI6IjQ4NCIsIkNvbG9yIjp7IiRpZCI6IjQ4NSIsIkEiOjE4NCwiUiI6MjU1LCJHIjowLCJCIjowfX0sIklzVmlzaWJsZSI6dHJ1ZX0sIkFkdmFuY2VUYXNrU3R5bGUiOnsiJGlkIjoiNDg2IiwiU3R5bGVPcHRpb25zIjo4LCJUaXRsZUZvcmVncm91bmQiOnsiJGlkIjoiNDg3IiwiQ29sb3IiOnsiJGlkIjoiNDg4IiwiQSI6MjU1LCJSIjowLCJHIjoxMTAsIkIiOjB9fSwiQWN0dWFsU2hhcGVzQmFja2dyb3VuZCI6eyIkaWQiOiI0ODkiLCJDb2xvciI6eyIkaWQiOiI0OTAiLCJBIjo2MSwiUiI6MCwiRyI6MTI4LCJCIjowfX0sIkFjdHVhbFNoYXBlc0JvcmRlclN0eWxlIjp7IiRpZCI6IjQ5MSIsIkxpbmVDb2xvciI6eyIkaWQiOiI0OTIiLCIkdHlwZSI6Ik5MUkUuQ29tbW9uLkRvbS5Tb2xpZENvbG9yQnJ1c2gsIE5MUkUuQ29tbW9uIiwiQ29sb3IiOnsiJGlkIjoiNDkzIiwiQSI6MTYzLCJSIjowLCJHIjoxMjgsIkIiOjB9fSwiTGluZVdlaWdodCI6My4wLCJMaW5lVHlwZSI6MCwiUGFyZW50U3R5bGUiOm51bGx9LCJCYXNlbGluZVNoYXBlc0JhY2tncm91bmQiOnsiJGlkIjoiNDk0IiwiQ29sb3IiOnsiJGlkIjoiNDk1IiwiQSI6MTg0LCJSIjowLCJHIjoxMjgsIkIiOjB9fSwiSXNWaXNpYmxlIjp0cnVlfSwiQWR2YW5jZU1pbGVzdG9uZVN0eWxlIjp7IiRpZCI6IjQ5NiIsIlN0eWxlT3B0aW9ucyI6MiwiVGl0bGVGb3JlZ3JvdW5kIjp7IiRpZCI6IjQ5NyIsIkNvbG9yIjp7IiRpZCI6IjQ5OCIsIkEiOjI1NSwiUiI6MCwiRyI6MTEwLCJCIjowfX0sIkFjdHVhbFNoYXBlc0JhY2tncm91bmQiOnsiJGlkIjoiNDk5IiwiQ29sb3IiOnsiJGlkIjoiNTAwIiwiQSI6MjU1LCJSIjoyMCwiRyI6MTAwLCJCIjowfX0sIkFjdHVhbFNoYXBlc0JvcmRlclN0eWxlIjp7IiRpZCI6IjUwMSIsIkxpbmVDb2xvciI6eyIkaWQiOiI1MDIiLCIkdHlwZSI6Ik5MUkUuQ29tbW9uLkRvbS5Tb2xpZENvbG9yQnJ1c2gsIE5MUkUuQ29tbW9uIiwiQ29sb3IiOnsiJGlkIjoiNTAzIiwiQSI6MTYzLCJSIjowLCJHIjoxMjgsIkIiOjB9fSwiTGluZVdlaWdodCI6My4wLCJMaW5lVHlwZSI6MCwiUGFyZW50U3R5bGUiOm51bGx9LCJCYXNlbGluZVNoYXBlc0JhY2tncm91bmQiOnsiJGlkIjoiNTA0IiwiQ29sb3IiOnsiJGlkIjoiNTA1IiwiQSI6MTg0LCJSIjowLCJHIjoxMjgsIkIiOjB9fSwiSXNWaXNpYmxlIjp0cnVlfX19fSwiU2NhbGUiOnsiJGlkIjoiNTA2IiwiU3RhcnREYXRlIjoiMjAyMC0xMS0yNlQwODo1MDowMCIsIkVuZERhdGUiOiIyMDIwLTExLTI2VDE2OjIwOjAwIiwiRm9ybWF0IjoiaDptbSB0dCIsIlR5cGUiOjYsIkF1dG9EYXRlUmFuZ2UiOmZhbHNlLCJXb3JraW5nRGF5cyI6MzEsIkZpc2NhbFllYXIiOnsiJGlkIjoiNTA3IiwiU3RhcnRNb250aCI6MSwiVXNlU3RhcnRpbmdZZWFyRm9yTnVtYmVyaW5nIjp0cnVlLCJTaG93RmlzY2FsWWVhckxhYmVsIjp0cnVlfSwiVG9kYXlNYXJrZXJUZXh0IjoiVG9kYXkiLCJBdXRvU2NhbGVUeXBlIjp0cnVlfSwiU2NhbGVWMiI6eyIkaWQiOiI1MDgiLCJTdGFydERhdGUiOiIyMDI1LTExLTI3VDA4OjIwOjAwIiwiRW5kRGF0ZSI6IjIwMjUtMTEtMjdUMTY6MjA6MDAiLCJBdXRvRGF0ZVJhbmdlIjpmYWxzZSwiV29ya2luZ0RheXMiOjEyNywiRmlzY2FsWWVhciI6eyIkcmVmIjoiNTA3In0sIlRvZGF5TWFya2VyVGV4dCI6IlRvZGF5IiwiQXV0b1NjYWxlVHlwZSI6ZmFsc2UsIlRpbWViYW5kU2NhbGVzIjp7IiRpZCI6IjUwOSIsIlRvcFNjYWxlTGF5ZXIiOnsiJGlkIjoiNTEwIiwiRm9ybWF0IjoiaCB0dCIsIlR5cGUiOjYsIkdyb3VwaW5nSW50ZXJ2YWxzIjp7IiRpZCI6IjUxMSIsIklzU2V0IjpmYWxzZSwiR3JvdXBpbmdTdGVwQ291bnQiOjB9fSwiTWlkZGxlU2NhbGVMYXllciI6eyIkaWQiOiI1MTIiLCJGb3JtYXQiOm51bGwsIlR5cGUiOjAsIkdyb3VwaW5nSW50ZXJ2YWxzIjp7IiRpZCI6IjUxMyIsIklzU2V0IjpmYWxzZSwiR3JvdXBpbmdTdGVwQ291bnQiOjF9fSwiQm90dG9tU2NhbGVMYXllciI6eyIkaWQiOiI1MTQiLCJGb3JtYXQiOm51bGwsIlR5cGUiOjAsIkdyb3VwaW5nSW50ZXJ2YWxzIjp7IiRpZCI6IjUxNSIsIklzU2V0IjpmYWxzZSwiR3JvdXBpbmdTdGVwQ291bnQiOjF9fX19LCJNaWxlc3RvbmVzIjpbeyIkaWQiOiI1MTYiLCJEYXRlIjoiMjAyNS0xMS0yN1QxMTowMDowMCIsIlN0eWxlIjp7IiRpZCI6IjUxNyIsIlNoYXBlIjoyLCJDb25uZWN0b3JNYXJnaW4iOnsiJGlkIjoiNTE4IiwiVG9wIjowLjAsIkxlZnQiOjIuMCwiUmlnaHQiOjIuMCwiQm90dG9tIjowLjB9LCJDb25uZWN0b3JTdHlsZSI6eyIkaWQiOiI1MTkiLCJMaW5lQ29sb3IiOnsiJGlkIjoiNTIwIiwiJHR5cGUiOiJOTFJFLkNvbW1vbi5Eb20uU29saWRDb2xvckJydXNoLCBOTFJFLkNvbW1vbiIsIkNvbG9yIjp7IiRpZCI6IjUyMSIsIkEiOjI1NSwiUiI6MTY1LCJHIjoxMDAsIkIiOjc4fX0sIkxpbmVXZWlnaHQiOjEuMCwiTGluZVR5cGUiOjAsIlBhcmVudFN0eWxlIjpudWxsfSwiSXNCZWxvd1RpbWViYW5kIjpmYWxzZSwiUG9zaXRpb25PblRhc2siOjAsIkhpZGVEYXRlIjpmYWxzZSwiU2hhcGVTaXplIjoxLCJTcGFjaW5nIjoxLjAsIlBhZGRpbmciOnsiJGlkIjoiNTIyIiwiVG9wIjo3LjAsIkxlZnQiOjMuMCwiUmlnaHQiOjAuMCwiQm90dG9tIjoyLjB9LCJTaGFwZVN0eWxlIjp7IiRpZCI6IjUyMyIsIk1hcmdpbiI6eyIkaWQiOiI1MjQiLCJUb3AiOjAuMCwiTGVmdCI6MC4wLCJSaWdodCI6MC4wLCJCb3R0b20iOjAuMH0sIlBhZGRpbmciOnsiJGlkIjoiNTI1IiwiVG9wIjowLjAsIkxlZnQiOjAuMCwiUmlnaHQiOjAuMCwiQm90dG9tIjowLjB9LCJCYWNrZ3JvdW5kIjp7IiRpZCI6IjUyNiIsIkNvbG9yIjp7IiRpZCI6IjUyNyIsIkEiOjI1NSwiUiI6MTY1LCJHIjoxMDAsIkIiOjc4fX0sIklzVmlzaWJsZSI6dHJ1ZSwiV2lkdGgiOjEzLjAsIkhlaWdodCI6MTMuMCwiQm9yZGVyU3R5bGUiOnsiJGlkIjoiNTI4IiwiTGluZUNvbG9yIjp7IiRpZCI6IjUyOSIsIiR0eXBlIjoiTkxSRS5Db21tb24uRG9tLlNvbGlkQ29sb3JCcnVzaCwgTkxSRS5Db21tb24iLCJDb2xvciI6eyIkaWQiOiI1MzAiLCJBIjoyNTUsIlIiOjE3NiwiRyI6MTE4LCJCIjozMX19LCJMaW5lV2VpZ2h0IjowLjAsIkxpbmVUeXBlIjowLCJQYXJlbnRTdHlsZSI6bnVsbH0sIlBhcmVudFN0eWxlIjpudWxsfSwiVGl0bGVTdHlsZSI6eyIkaWQiOiI1MzEiLCJGb250U2V0dGluZ3MiOnsiJGlkIjoiNTMyIiwiRm9udFNpemUiOjE0LCJGb250TmFtZSI6IlNlZ29lIFVJIiwiSXNCb2xkIjp0cnVlLCJJc0l0YWxpYyI6ZmFsc2UsIklzVW5kZXJsaW5lZCI6ZmFsc2UsIlBhcmVudFN0eWxlIjpudWxsfSwiQXV0b1NpemUiOjIsIkZvcmVncm91bmQiOnsiJGlkIjoiNTMzIiwiQ29sb3IiOnsiJGlkIjoiNTM0IiwiQSI6MjU1LCJSIjo3OCwiRyI6NTksIkIiOjQ4fX0sIk1heFdpZHRoIjoyMTQuMTIzMzMzMzMzMzMzMzQsIk1heEhlaWdodCI6IkluZmluaXR5IiwiU21hcnRGb3JlZ3JvdW5kSXNBY3RpdmUiOmZhbHNlLCJIb3Jpem9udGFsQWxpZ25tZW50IjowLCJWZXJ0aWNhbEFsaWdubWVudCI6MCwiU21hcnRGb3JlZ3JvdW5kIjpudWxsLCJCYWNrZ3JvdW5kRmlsbFR5cGUiOjAsIk1hcmdpbiI6eyIkaWQiOiI1MzUiLCJUb3AiOjAuMCwiTGVmdCI6MC4wLCJSaWdodCI6MC4wLCJCb3R0b20iOjAuMH0sIlBhZGRpbmciOnsiJGlkIjoiNTM2IiwiVG9wIjowLjAsIkxlZnQiOjAuMCwiUmlnaHQiOjAuMCwiQm90dG9tIjowLjB9LCJCYWNrZ3JvdW5kIjp7IiRpZCI6IjUzNyIsIkNvbG9yIjp7IiRpZCI6IjUzOCIsIkEiOjAsIlIiOjI1NSwiRyI6MjU1LCJCIjoyNTV9fSwiSXNWaXNpYmxlIjp0cnVlLCJXaWR0aCI6MC4wLCJIZWlnaHQiOjAuMCwiQm9yZGVyU3R5bGUiOnsiJGlkIjoiNTM5IiwiTGluZUNvbG9yIjpudWxsLCJMaW5lV2VpZ2h0IjowLjAsIkxpbmVUeXBlIjowLCJQYXJlbnRTdHlsZSI6bnVsbH0sIlBhcmVudFN0eWxlIjpudWxsfSwiRGF0ZVN0eWxlIjp7IiRpZCI6IjU0MCIsIkZvbnRTZXR0aW5ncyI6eyIkaWQiOiI1NDEiLCJGb250U2l6ZSI6MTAsIkZvbnROYW1lIjoiU2Vnb2UgVUkiLCJJc0JvbGQiOmZhbHNlLCJJc0l0YWxpYyI6ZmFsc2UsIklzVW5kZXJsaW5lZCI6ZmFsc2UsIlBhcmVudFN0eWxlIjpudWxsfSwiQXV0b1NpemUiOjAsIkZvcmVncm91bmQiOnsiJGlkIjoiNTQyIiwiQ29sb3IiOnsiJGlkIjoiNTQzIiwiQSI6MjU1LCJSIjoxOTMsIkciOjExNywiQiI6NDF9fSwiTWF4V2lkdGgiOjIwMC4wLCJNYXhIZWlnaHQiOiJJbmZpbml0eSIsIlNtYXJ0Rm9yZWdyb3VuZElzQWN0aXZlIjpmYWxzZSwiSG9yaXpvbnRhbEFsaWdubWVudCI6MCwiVmVydGljYWxBbGlnbm1lbnQiOjAsIlNtYXJ0Rm9yZWdyb3VuZCI6bnVsbCwiQmFja2dyb3VuZEZpbGxUeXBlIjowLCJNYXJnaW4iOnsiJGlkIjoiNTQ0IiwiVG9wIjowLjAsIkxlZnQiOjAuMCwiUmlnaHQiOjAuMCwiQm90dG9tIjowLjB9LCJQYWRkaW5nIjp7IiRpZCI6IjU0NSIsIlRvcCI6MC4wLCJMZWZ0IjowLjAsIlJpZ2h0IjowLjAsIkJvdHRvbSI6MC4wfSwiQmFja2dyb3VuZCI6eyIkaWQiOiI1NDYiLCJDb2xvciI6eyIkaWQiOiI1NDciLCJBIjowLCJSIjoyNTUsIkciOjI1NSwiQiI6MjU1fX0sIklzVmlzaWJsZSI6dHJ1ZSwiV2lkdGgiOjAuMCwiSGVpZ2h0IjowLjAsIkJvcmRlclN0eWxlIjp7IiRpZCI6IjU0OCIsIkxpbmVDb2xvciI6bnVsbCwiTGluZVdlaWdodCI6MC4wLCJMaW5lVHlwZSI6MCwiUGFyZW50U3R5bGUiOm51bGx9LCJQYXJlbnRTdHlsZSI6bnVsbH0sIkRhdGVGb3JtYXQiOnsiJGlkIjoiNTQ5IiwiRm9ybWF0U3RyaW5nIjoiTU1NIGQiLCJTZXBhcmF0b3IiOiIvIiwiVXNlSW50ZXJuYXRpb25hbERhdGVGb3JtYXQiOmZhbHNlLCJEYXRlSXNWaXNpYmxlIjpmYWxzZSwiVGltZUlzVmlzaWJsZSI6dHJ1ZSwiSG91ckRpZ2l0cyI6MSwiQW1QbURlc2lnbmF0b3IiOjEsIlRyaW0wME1pbnV0ZXMiOmZhbHNlLCJMYXN0S25vd25WaXNpYmlsaXR5U3RhdGUiOnsiJGlkIjoiNTUwIiwiRGF0ZVBhcnRJc1Zpc2libGUiOnRydWUsIlRpbWVQYXJ0SXNWaXNpYmxlIjpmYWxzZX19LCJXZWVrTnVtYmVyaW5nIjp7IiRpZCI6IjU1MSIsIkZvcm1hdCI6MCwiSXNWaXNpYmxlIjpmYWxzZSwiTGFzdEtub3duVmlzaWJpbGl0eVN0YXRlIjpmYWxzZX0sIklzVmlzaWJsZSI6dHJ1ZSwiUGFyZW50U3R5bGUiOm51bGx9LCJJbmRleCI6MCwiUGVyY2VudGFnZUNvbXBsZXRlIjpudWxsLCJQb3NpdGlvbiI6eyJSYXRpbyI6MC4yNTYyNzgzMjczNzM5NjgyMiwiSXNDdXN0b20iOmZhbHNlfSwiRGF0ZUZvcm1hdCI6eyIkcmVmIjoiNTQ5In0sIldlZWtOdW1iZXJpbmciOnsiJGlkIjoiNTUyIiwiRm9ybWF0IjowLCJJc1Zpc2libGUiOmZhbHNlLCJMYXN0S25vd25WaXNpYmlsaXR5U3RhdGUiOmZhbHNlfSwiQmFzZWxpbmVEYXRhIjp7IiRpZCI6IjU1MyIsIkRhdGUiOiIyMDI1LTExLTIzVDExOjAwOjAwIn0sIlJlbGF0ZWRUYXNrSWQiOiIwMDAwMDAwMC0wMDAwLTAwMDAtMDAwMC0wMDAwMDAwMDAwMDAiLCJJZCI6IjM1Y2VjZmJjLTZkYTAtNDU3NS04YmMzLWI3NTBmZmM1YzU3YiIsIkltcG9ydElkIjpudWxsLCJUaXRsZSI6IlRha2UgdGhlIHR1cmtleSBvdXQgb2YgdGhlIGZyaWRnZSIsIk5vdGUiOm51bGwsIkh5cGVybGluayI6eyIkaWQiOiI1NTQiLCJBZGRyZXNzIjoiIiwiU3ViQWRkcmVzcyI6IiJ9LCJJc0NoYW5nZWQiOmZhbHNlLCJJc05ldyI6ZmFsc2V9LHsiJGlkIjoiNTU1IiwiRGF0ZSI6IjIwMjUtMTEtMjdUMTU6MDA6MDAiLCJTdHlsZSI6eyIkaWQiOiI1NTYiLCJTaGFwZSI6MiwiQ29ubmVjdG9yTWFyZ2luIjp7IiRpZCI6IjU1NyIsIlRvcCI6MC4wLCJMZWZ0IjoyLjAsIlJpZ2h0IjoyLjAsIkJvdHRvbSI6MC4wfSwiQ29ubmVjdG9yU3R5bGUiOnsiJGlkIjoiNTU4IiwiTGluZUNvbG9yIjp7IiRpZCI6IjU1OSIsIiR0eXBlIjoiTkxSRS5Db21tb24uRG9tLlNvbGlkQ29sb3JCcnVzaCwgTkxSRS5Db21tb24iLCJDb2xvciI6eyIkaWQiOiI1NjAiLCJBIjoyNTUsIlIiOjE2NSwiRyI6MTAwLCJCIjo3OH19LCJMaW5lV2VpZ2h0IjoxLjAsIkxpbmVUeXBlIjowLCJQYXJlbnRTdHlsZSI6bnVsbH0sIklzQmVsb3dUaW1lYmFuZCI6ZmFsc2UsIlBvc2l0aW9uT25UYXNrIjowLCJIaWRlRGF0ZSI6ZmFsc2UsIlNoYXBlU2l6ZSI6MSwiU3BhY2luZyI6MS4wLCJQYWRkaW5nIjp7IiRpZCI6IjU2MSIsIlRvcCI6Ny4wLCJMZWZ0IjozLjAsIlJpZ2h0IjowLjAsIkJvdHRvbSI6Mi4wfSwiU2hhcGVTdHlsZSI6eyIkaWQiOiI1NjIiLCJNYXJnaW4iOnsiJGlkIjoiNTYzIiwiVG9wIjowLjAsIkxlZnQiOjAuMCwiUmlnaHQiOjAuMCwiQm90dG9tIjowLjB9LCJQYWRkaW5nIjp7IiRpZCI6IjU2NCIsIlRvcCI6MC4wLCJMZWZ0IjowLjAsIlJpZ2h0IjowLjAsIkJvdHRvbSI6MC4wfSwiQmFja2dyb3VuZCI6eyIkaWQiOiI1NjUiLCJDb2xvciI6eyIkaWQiOiI1NjYiLCJBIjoyNTUsIlIiOjE2NSwiRyI6MTAwLCJCIjo3OH19LCJJc1Zpc2libGUiOnRydWUsIldpZHRoIjoxMy4wLCJIZWlnaHQiOjEzLjAsIkJvcmRlclN0eWxlIjp7IiRpZCI6IjU2NyIsIkxpbmVDb2xvciI6eyIkaWQiOiI1NjgiLCIkdHlwZSI6Ik5MUkUuQ29tbW9uLkRvbS5Tb2xpZENvbG9yQnJ1c2gsIE5MUkUuQ29tbW9uIiwiQ29sb3IiOnsiJGlkIjoiNTY5IiwiQSI6MjU1LCJSIjoxNzYsIkciOjExOCwiQiI6MzF9fSwiTGluZVdlaWdodCI6MC4wLCJMaW5lVHlwZSI6MCwiUGFyZW50U3R5bGUiOm51bGx9LCJQYXJlbnRTdHlsZSI6bnVsbH0sIlRpdGxlU3R5bGUiOnsiJGlkIjoiNTcwIiwiRm9udFNldHRpbmdzIjp7IiRpZCI6IjU3MSIsIkZvbnRTaXplIjoxNCwiRm9udE5hbWUiOiJTZWdvZSBVSSIsIklzQm9sZCI6dHJ1ZSwiSXNJdGFsaWMiOmZhbHNlLCJJc1VuZGVybGluZWQiOmZhbHNlLCJQYXJlbnRTdHlsZSI6bnVsbH0sIkF1dG9TaXplIjoyLCJGb3JlZ3JvdW5kIjp7IiRpZCI6IjU3MiIsIkNvbG9yIjp7IiRpZCI6IjU3MyIsIkEiOjI1NSwiUiI6NzgsIkciOjU5LCJCIjo0OH19LCJNYXhXaWR0aCI6ODMuMjU2NjY2NjY2NjY2Njc1LCJNYXhIZWlnaHQiOiJJbmZpbml0eSIsIlNtYXJ0Rm9yZWdyb3VuZElzQWN0aXZlIjpmYWxzZSwiSG9yaXpvbnRhbEFsaWdubWVudCI6MCwiVmVydGljYWxBbGlnbm1lbnQiOjAsIlNtYXJ0Rm9yZWdyb3VuZCI6bnVsbCwiQmFja2dyb3VuZEZpbGxUeXBlIjowLCJNYXJnaW4iOnsiJGlkIjoiNTc0IiwiVG9wIjowLjAsIkxlZnQiOjAuMCwiUmlnaHQiOjAuMCwiQm90dG9tIjowLjB9LCJQYWRkaW5nIjp7IiRpZCI6IjU3NSIsIlRvcCI6MC4wLCJMZWZ0IjowLjAsIlJpZ2h0IjowLjAsIkJvdHRvbSI6MC4wfSwiQmFja2dyb3VuZCI6eyIkaWQiOiI1NzYiLCJDb2xvciI6eyIkaWQiOiI1NzciLCJBIjowLCJSIjoyNTUsIkciOjI1NSwiQiI6MjU1fX0sIklzVmlzaWJsZSI6dHJ1ZSwiV2lkdGgiOjAuMCwiSGVpZ2h0IjowLjAsIkJvcmRlclN0eWxlIjp7IiRpZCI6IjU3OCIsIkxpbmVDb2xvciI6bnVsbCwiTGluZVdlaWdodCI6MC4wLCJMaW5lVHlwZSI6MCwiUGFyZW50U3R5bGUiOm51bGx9LCJQYXJlbnRTdHlsZSI6bnVsbH0sIkRhdGVTdHlsZSI6eyIkaWQiOiI1NzkiLCJGb250U2V0dGluZ3MiOnsiJGlkIjoiNTgwIiwiRm9udFNpemUiOjEwLCJGb250TmFtZSI6IlNlZ29lIFVJIiwiSXNCb2xkIjpmYWxzZSwiSXNJdGFsaWMiOmZhbHNlLCJJc1VuZGVybGluZWQiOmZhbHNlLCJQYXJlbnRTdHlsZSI6bnVsbH0sIkF1dG9TaXplIjowLCJGb3JlZ3JvdW5kIjp7IiRpZCI6IjU4MSIsIkNvbG9yIjp7IiRpZCI6IjU4MiIsIkEiOjI1NSwiUiI6MTkzLCJHIjoxMTcsIkIiOjQxfX0sIk1heFdpZHRoIjoyMDAuMCwiTWF4SGVpZ2h0IjoiSW5maW5pdHkiLCJTbWFydEZvcmVncm91bmRJc0FjdGl2ZSI6ZmFsc2UsIkhvcml6b250YWxBbGlnbm1lbnQiOjAsIlZlcnRpY2FsQWxpZ25tZW50IjowLCJTbWFydEZvcmVncm91bmQiOm51bGwsIkJhY2tncm91bmRGaWxsVHlwZSI6MCwiTWFyZ2luIjp7IiRpZCI6IjU4MyIsIlRvcCI6MC4wLCJMZWZ0IjowLjAsIlJpZ2h0IjowLjAsIkJvdHRvbSI6MC4wfSwiUGFkZGluZyI6eyIkaWQiOiI1ODQiLCJUb3AiOjAuMCwiTGVmdCI6MC4wLCJSaWdodCI6MC4wLCJCb3R0b20iOjAuMH0sIkJhY2tncm91bmQiOnsiJGlkIjoiNTg1IiwiQ29sb3IiOnsiJGlkIjoiNTg2IiwiQSI6MCwiUiI6MjU1LCJHIjoyNTUsIkIiOjI1NX19LCJJc1Zpc2libGUiOnRydWUsIldpZHRoIjowLjAsIkhlaWdodCI6MC4wLCJCb3JkZXJTdHlsZSI6eyIkaWQiOiI1ODciLCJMaW5lQ29sb3IiOm51bGwsIkxpbmVXZWlnaHQiOjAuMCwiTGluZVR5cGUiOjAsIlBhcmVudFN0eWxlIjpudWxsfSwiUGFyZW50U3R5bGUiOm51bGx9LCJEYXRlRm9ybWF0Ijp7IiRpZCI6IjU4OCIsIkZvcm1hdFN0cmluZyI6Ik1NTSBkIiwiU2VwYXJhdG9yIjoiLyIsIlVzZUludGVybmF0aW9uYWxEYXRlRm9ybWF0IjpmYWxzZSwiRGF0ZUlzVmlzaWJsZSI6ZmFsc2UsIlRpbWVJc1Zpc2libGUiOnRydWUsIkhvdXJEaWdpdHMiOjEsIkFtUG1EZXNpZ25hdG9yIjoxLCJUcmltMDBNaW51dGVzIjpmYWxzZSwiTGFzdEtub3duVmlzaWJpbGl0eVN0YXRlIjp7IiRpZCI6IjU4OSIsIkRhdGVQYXJ0SXNWaXNpYmxlIjp0cnVlLCJUaW1lUGFydElzVmlzaWJsZSI6ZmFsc2V9fSwiV2Vla051bWJlcmluZyI6eyIkaWQiOiI1OTAiLCJGb3JtYXQiOjAsIklzVmlzaWJsZSI6ZmFsc2UsIkxhc3RLbm93blZpc2liaWxpdHlTdGF0ZSI6ZmFsc2V9LCJJc1Zpc2libGUiOnRydWUsIlBhcmVudFN0eWxlIjpudWxsfSwiSW5kZXgiOjUsIlBlcmNlbnRhZ2VDb21wbGV0ZSI6bnVsbCwiUG9zaXRpb24iOnsiUmF0aW8iOjAuMTI2MzQwNzExMTc1NjE2ODgsIklzQ3VzdG9tIjpmYWxzZX0sIkRhdGVGb3JtYXQiOnsiJHJlZiI6IjU4OCJ9LCJXZWVrTnVtYmVyaW5nIjp7IiRpZCI6IjU5MSIsIkZvcm1hdCI6MCwiSXNWaXNpYmxlIjpmYWxzZSwiTGFzdEtub3duVmlzaWJpbGl0eVN0YXRlIjpmYWxzZX0sIkJhc2VsaW5lRGF0YSI6eyIkaWQiOiI1OTIiLCJEYXRlIjoiMjAyNS0xMS0yM1QxNTowMDowMCJ9LCJSZWxhdGVkVGFza0lkIjoiMDAwMDAwMDAtMDAwMC0wMDAwLTAwMDAtMDAwMDAwMDAwMDAwIiwiSWQiOiJjZDA5ZTBlNC0wODhkLTQ3YjgtYWQxMy00NTA0NDFkOTVlYjYiLCJJbXBvcnRJZCI6bnVsbCwiVGl0bGUiOiJTZXQgdGhlIHRhYmxlIiwiTm90ZSI6bnVsbCwiSHlwZXJsaW5rIjp7IiRpZCI6IjU5MyIsIkFkZHJlc3MiOiIiLCJTdWJBZGRyZXNzIjoiIn0sIklzQ2hhbmdlZCI6ZmFsc2UsIklzTmV3IjpmYWxzZX0seyIkaWQiOiI1OTQiLCJEYXRlIjoiMjAyNS0xMS0yN1QxNjowMDowMCIsIlN0eWxlIjp7IiRpZCI6IjU5NSIsIlNoYXBlIjoyLCJDb25uZWN0b3JNYXJnaW4iOnsiJGlkIjoiNTk2IiwiVG9wIjowLjAsIkxlZnQiOjIuMCwiUmlnaHQiOjIuMCwiQm90dG9tIjowLjB9LCJDb25uZWN0b3JTdHlsZSI6eyIkaWQiOiI1OTciLCJMaW5lQ29sb3IiOnsiJGlkIjoiNTk4IiwiJHR5cGUiOiJOTFJFLkNvbW1vbi5Eb20uU29saWRDb2xvckJydXNoLCBOTFJFLkNvbW1vbiIsIkNvbG9yIjp7IiRpZCI6IjU5OSIsIkEiOjI1NSwiUiI6MTY1LCJHIjoxMDAsIkIiOjc4fX0sIkxpbmVXZWlnaHQiOjEuMCwiTGluZVR5cGUiOjAsIlBhcmVudFN0eWxlIjpudWxsfSwiSXNCZWxvd1RpbWViYW5kIjpmYWxzZSwiUG9zaXRpb25PblRhc2siOjAsIkhpZGVEYXRlIjpmYWxzZSwiU2hhcGVTaXplIjoxLCJTcGFjaW5nIjoxLjAsIlBhZGRpbmciOnsiJGlkIjoiNjAwIiwiVG9wIjo3LjAsIkxlZnQiOjMuMCwiUmlnaHQiOjAuMCwiQm90dG9tIjoyLjB9LCJTaGFwZVN0eWxlIjp7IiRpZCI6IjYwMSIsIk1hcmdpbiI6eyIkaWQiOiI2MDIiLCJUb3AiOjAuMCwiTGVmdCI6MC4wLCJSaWdodCI6MC4wLCJCb3R0b20iOjAuMH0sIlBhZGRpbmciOnsiJGlkIjoiNjAzIiwiVG9wIjowLjAsIkxlZnQiOjAuMCwiUmlnaHQiOjAuMCwiQm90dG9tIjowLjB9LCJCYWNrZ3JvdW5kIjp7IiRpZCI6IjYwNCIsIkNvbG9yIjp7IiRpZCI6IjYwNSIsIkEiOjI1NSwiUiI6MTY1LCJHIjoxMDAsIkIiOjc4fX0sIklzVmlzaWJsZSI6dHJ1ZSwiV2lkdGgiOjEzLjAsIkhlaWdodCI6MTMuMCwiQm9yZGVyU3R5bGUiOnsiJGlkIjoiNjA2IiwiTGluZUNvbG9yIjp7IiRpZCI6IjYwNyIsIiR0eXBlIjoiTkxSRS5Db21tb24uRG9tLlNvbGlkQ29sb3JCcnVzaCwgTkxSRS5Db21tb24iLCJDb2xvciI6eyIkaWQiOiI2MDgiLCJBIjoyNTUsIlIiOjE3NiwiRyI6MTE4LCJCIjozMX19LCJMaW5lV2VpZ2h0IjowLjAsIkxpbmVUeXBlIjowLCJQYXJlbnRTdHlsZSI6bnVsbH0sIlBhcmVudFN0eWxlIjpudWxsfSwiVGl0bGVTdHlsZSI6eyIkaWQiOiI2MDkiLCJGb250U2V0dGluZ3MiOnsiJGlkIjoiNjEwIiwiRm9udFNpemUiOjE0LCJGb250TmFtZSI6IlNlZ29lIFVJIiwiSXNCb2xkIjp0cnVlLCJJc0l0YWxpYyI6ZmFsc2UsIklzVW5kZXJsaW5lZCI6ZmFsc2UsIlBhcmVudFN0eWxlIjpudWxsfSwiQXV0b1NpemUiOjIsIkZvcmVncm91bmQiOnsiJGlkIjoiNjExIiwiQ29sb3IiOnsiJGlkIjoiNjEyIiwiQSI6MjU1LCJSIjo3OCwiRyI6NTksIkIiOjQ4fX0sIk1heFdpZHRoIjoxMTAuODQ2NjY2NjY2NjY2NjgsIk1heEhlaWdodCI6IkluZmluaXR5IiwiU21hcnRGb3JlZ3JvdW5kSXNBY3RpdmUiOmZhbHNlLCJIb3Jpem9udGFsQWxpZ25tZW50IjowLCJWZXJ0aWNhbEFsaWdubWVudCI6MCwiU21hcnRGb3JlZ3JvdW5kIjpudWxsLCJCYWNrZ3JvdW5kRmlsbFR5cGUiOjAsIk1hcmdpbiI6eyIkaWQiOiI2MTMiLCJUb3AiOjAuMCwiTGVmdCI6MC4wLCJSaWdodCI6MC4wLCJCb3R0b20iOjAuMH0sIlBhZGRpbmciOnsiJGlkIjoiNjE0IiwiVG9wIjowLjAsIkxlZnQiOjAuMCwiUmlnaHQiOjAuMCwiQm90dG9tIjowLjB9LCJCYWNrZ3JvdW5kIjp7IiRpZCI6IjYxNSIsIkNvbG9yIjp7IiRpZCI6IjYxNiIsIkEiOjAsIlIiOjI1NSwiRyI6MjU1LCJCIjoyNTV9fSwiSXNWaXNpYmxlIjp0cnVlLCJXaWR0aCI6MC4wLCJIZWlnaHQiOjAuMCwiQm9yZGVyU3R5bGUiOnsiJGlkIjoiNjE3IiwiTGluZUNvbG9yIjpudWxsLCJMaW5lV2VpZ2h0IjowLjAsIkxpbmVUeXBlIjowLCJQYXJlbnRTdHlsZSI6bnVsbH0sIlBhcmVudFN0eWxlIjpudWxsfSwiRGF0ZVN0eWxlIjp7IiRpZCI6IjYxOCIsIkZvbnRTZXR0aW5ncyI6eyIkaWQiOiI2MTkiLCJGb250U2l6ZSI6MTAsIkZvbnROYW1lIjoiU2Vnb2UgVUkiLCJJc0JvbGQiOmZhbHNlLCJJc0l0YWxpYyI6ZmFsc2UsIklzVW5kZXJsaW5lZCI6ZmFsc2UsIlBhcmVudFN0eWxlIjpudWxsfSwiQXV0b1NpemUiOjAsIkZvcmVncm91bmQiOnsiJGlkIjoiNjIwIiwiQ29sb3IiOnsiJGlkIjoiNjIxIiwiQSI6MjU1LCJSIjoxOTMsIkciOjExNywiQiI6NDF9fSwiTWF4V2lkdGgiOjIwMC4wLCJNYXhIZWlnaHQiOiJJbmZpbml0eSIsIlNtYXJ0Rm9yZWdyb3VuZElzQWN0aXZlIjpmYWxzZSwiSG9yaXpvbnRhbEFsaWdubWVudCI6MCwiVmVydGljYWxBbGlnbm1lbnQiOjAsIlNtYXJ0Rm9yZWdyb3VuZCI6bnVsbCwiQmFja2dyb3VuZEZpbGxUeXBlIjowLCJNYXJnaW4iOnsiJGlkIjoiNjIyIiwiVG9wIjowLjAsIkxlZnQiOjAuMCwiUmlnaHQiOjAuMCwiQm90dG9tIjowLjB9LCJQYWRkaW5nIjp7IiRpZCI6IjYyMyIsIlRvcCI6MC4wLCJMZWZ0IjowLjAsIlJpZ2h0IjowLjAsIkJvdHRvbSI6MC4wfSwiQmFja2dyb3VuZCI6eyIkaWQiOiI2MjQiLCJDb2xvciI6eyIkaWQiOiI2MjUiLCJBIjowLCJSIjoyNTUsIkciOjI1NSwiQiI6MjU1fX0sIklzVmlzaWJsZSI6dHJ1ZSwiV2lkdGgiOjAuMCwiSGVpZ2h0IjowLjAsIkJvcmRlclN0eWxlIjp7IiRpZCI6IjYyNiIsIkxpbmVDb2xvciI6bnVsbCwiTGluZVdlaWdodCI6MC4wLCJMaW5lVHlwZSI6MCwiUGFyZW50U3R5bGUiOm51bGx9LCJQYXJlbnRTdHlsZSI6bnVsbH0sIkRhdGVGb3JtYXQiOnsiJGlkIjoiNjI3IiwiRm9ybWF0U3RyaW5nIjoiTU1NIGQiLCJTZXBhcmF0b3IiOiIvIiwiVXNlSW50ZXJuYXRpb25hbERhdGVGb3JtYXQiOmZhbHNlLCJEYXRlSXNWaXNpYmxlIjpmYWxzZSwiVGltZUlzVmlzaWJsZSI6dHJ1ZSwiSG91ckRpZ2l0cyI6MSwiQW1QbURlc2lnbmF0b3IiOjEsIlRyaW0wME1pbnV0ZXMiOmZhbHNlLCJMYXN0S25vd25WaXNpYmlsaXR5U3RhdGUiOnsiJGlkIjoiNjI4IiwiRGF0ZVBhcnRJc1Zpc2libGUiOnRydWUsIlRpbWVQYXJ0SXNWaXNpYmxlIjpmYWxzZX19LCJXZWVrTnVtYmVyaW5nIjp7IiRpZCI6IjYyOSIsIkZvcm1hdCI6MCwiSXNWaXNpYmxlIjpmYWxzZSwiTGFzdEtub3duVmlzaWJpbGl0eVN0YXRlIjpmYWxzZX0sIklzVmlzaWJsZSI6dHJ1ZSwiUGFyZW50U3R5bGUiOm51bGx9LCJJbmRleCI6NywiUGVyY2VudGFnZUNvbXBsZXRlIjpudWxsLCJQb3NpdGlvbiI6eyJSYXRpbyI6MC4yMzc5MDg4OTMzNDY3MjI1MiwiSXNDdXN0b20iOmZhbHNlfSwiRGF0ZUZvcm1hdCI6eyIkcmVmIjoiNjI3In0sIldlZWtOdW1iZXJpbmciOnsiJGlkIjoiNjMwIiwiRm9ybWF0IjowLCJJc1Zpc2libGUiOmZhbHNlLCJMYXN0S25vd25WaXNpYmlsaXR5U3RhdGUiOmZhbHNlfSwiQmFzZWxpbmVEYXRhIjp7IiRpZCI6IjYzMSIsIkRhdGUiOiIyMDI1LTExLTIzVDE2OjAwOjAwIn0sIlJlbGF0ZWRUYXNrSWQiOiIwMDAwMDAwMC0wMDAwLTAwMDAtMDAwMC0wMDAwMDAwMDAwMDAiLCJJZCI6IjY3ZGJmMzc2LWY0YjQtNDUxNC1iNmQ3LTMzYTQ5MzYwZmY0NyIsIkltcG9ydElkIjpudWxsLCJUaXRsZSI6IkRpbm5lciBpcyBzZXJ2ZWQhICIsIk5vdGUiOm51bGwsIkh5cGVybGluayI6eyIkaWQiOiI2MzIiLCJBZGRyZXNzIjoiIiwiU3ViQWRkcmVzcyI6IiJ9LCJJc0NoYW5nZWQiOmZhbHNlLCJJc05ldyI6ZmFsc2V9LHsiJGlkIjoiNjMzIiwiRGF0ZSI6IjIwMjUtMTEtMjdUMTE6MzA6MDAiLCJTdHlsZSI6eyIkaWQiOiI2MzQiLCJTaGFwZSI6MiwiQ29ubmVjdG9yTWFyZ2luIjp7IiRpZCI6IjYzNSIsIlRvcCI6MC4wLCJMZWZ0IjoyLjAsIlJpZ2h0IjoyLjAsIkJvdHRvbSI6MC4wfSwiQ29ubmVjdG9yU3R5bGUiOnsiJGlkIjoiNjM2IiwiTGluZUNvbG9yIjp7IiRpZCI6IjYzNyIsIiR0eXBlIjoiTkxSRS5Db21tb24uRG9tLlNvbGlkQ29sb3JCcnVzaCwgTkxSRS5Db21tb24iLCJDb2xvciI6eyIkaWQiOiI2MzgiLCJBIjoyNTUsIlIiOjE2NSwiRyI6MTAwLCJCIjo3OH19LCJMaW5lV2VpZ2h0IjoxLjAsIkxpbmVUeXBlIjowLCJQYXJlbnRTdHlsZSI6bnVsbH0sIklzQmVsb3dUaW1lYmFuZCI6ZmFsc2UsIlBvc2l0aW9uT25UYXNrIjowLCJIaWRlRGF0ZSI6ZmFsc2UsIlNoYXBlU2l6ZSI6MSwiU3BhY2luZyI6MS4wLCJQYWRkaW5nIjp7IiRpZCI6IjYzOSIsIlRvcCI6Ny4wLCJMZWZ0IjozLjAsIlJpZ2h0IjowLjAsIkJvdHRvbSI6Mi4wfSwiU2hhcGVTdHlsZSI6eyIkaWQiOiI2NDAiLCJNYXJnaW4iOnsiJGlkIjoiNjQxIiwiVG9wIjowLjAsIkxlZnQiOjAuMCwiUmlnaHQiOjAuMCwiQm90dG9tIjowLjB9LCJQYWRkaW5nIjp7IiRpZCI6IjY0MiIsIlRvcCI6MC4wLCJMZWZ0IjowLjAsIlJpZ2h0IjowLjAsIkJvdHRvbSI6MC4wfSwiQmFja2dyb3VuZCI6eyIkaWQiOiI2NDMiLCJDb2xvciI6eyIkaWQiOiI2NDQiLCJBIjoyNTUsIlIiOjE2NSwiRyI6MTAwLCJCIjo3OH19LCJJc1Zpc2libGUiOnRydWUsIldpZHRoIjoxMy4wLCJIZWlnaHQiOjEzLjAsIkJvcmRlclN0eWxlIjp7IiRpZCI6IjY0NSIsIkxpbmVDb2xvciI6eyIkaWQiOiI2NDYiLCIkdHlwZSI6Ik5MUkUuQ29tbW9uLkRvbS5Tb2xpZENvbG9yQnJ1c2gsIE5MUkUuQ29tbW9uIiwiQ29sb3IiOnsiJGlkIjoiNjQ3IiwiQSI6MjU1LCJSIjoxNzYsIkciOjExOCwiQiI6MzF9fSwiTGluZVdlaWdodCI6MC4wLCJMaW5lVHlwZSI6MCwiUGFyZW50U3R5bGUiOm51bGx9LCJQYXJlbnRTdHlsZSI6bnVsbH0sIlRpdGxlU3R5bGUiOnsiJGlkIjoiNjQ4IiwiRm9udFNldHRpbmdzIjp7IiRpZCI6IjY0OSIsIkZvbnRTaXplIjoxNCwiRm9udE5hbWUiOiJTZWdvZSBVSSIsIklzQm9sZCI6dHJ1ZSwiSXNJdGFsaWMiOmZhbHNlLCJJc1VuZGVybGluZWQiOmZhbHNlLCJQYXJlbnRTdHlsZSI6bnVsbH0sIkF1dG9TaXplIjoyLCJGb3JlZ3JvdW5kIjp7IiRpZCI6IjY1MCIsIkNvbG9yIjp7IiRpZCI6IjY1MSIsIkEiOjI1NSwiUiI6NzgsIkciOjU5LCJCIjo0OH19LCJNYXhXaWR0aCI6MTcxLjQ2LCJNYXhIZWlnaHQiOiJJbmZpbml0eSIsIlNtYXJ0Rm9yZWdyb3VuZElzQWN0aXZlIjpmYWxzZSwiSG9yaXpvbnRhbEFsaWdubWVudCI6MCwiVmVydGljYWxBbGlnbm1lbnQiOjAsIlNtYXJ0Rm9yZWdyb3VuZCI6bnVsbCwiQmFja2dyb3VuZEZpbGxUeXBlIjowLCJNYXJnaW4iOnsiJGlkIjoiNjUyIiwiVG9wIjowLjAsIkxlZnQiOjAuMCwiUmlnaHQiOjAuMCwiQm90dG9tIjowLjB9LCJQYWRkaW5nIjp7IiRpZCI6IjY1MyIsIlRvcCI6MC4wLCJMZWZ0IjowLjAsIlJpZ2h0IjowLjAsIkJvdHRvbSI6MC4wfSwiQmFja2dyb3VuZCI6eyIkaWQiOiI2NTQiLCJDb2xvciI6eyIkaWQiOiI2NTUiLCJBIjowLCJSIjoyNTUsIkciOjI1NSwiQiI6MjU1fX0sIklzVmlzaWJsZSI6dHJ1ZSwiV2lkdGgiOjAuMCwiSGVpZ2h0IjowLjAsIkJvcmRlclN0eWxlIjp7IiRpZCI6IjY1NiIsIkxpbmVDb2xvciI6bnVsbCwiTGluZVdlaWdodCI6MC4wLCJMaW5lVHlwZSI6MCwiUGFyZW50U3R5bGUiOm51bGx9LCJQYXJlbnRTdHlsZSI6bnVsbH0sIkRhdGVTdHlsZSI6eyIkaWQiOiI2NTciLCJGb250U2V0dGluZ3MiOnsiJGlkIjoiNjU4IiwiRm9udFNpemUiOjEwLCJGb250TmFtZSI6IlNlZ29lIFVJIiwiSXNCb2xkIjpmYWxzZSwiSXNJdGFsaWMiOmZhbHNlLCJJc1VuZGVybGluZWQiOmZhbHNlLCJQYXJlbnRTdHlsZSI6bnVsbH0sIkF1dG9TaXplIjowLCJGb3JlZ3JvdW5kIjp7IiRpZCI6IjY1OSIsIkNvbG9yIjp7IiRpZCI6IjY2MCIsIkEiOjI1NSwiUiI6MTkzLCJHIjoxMTcsIkIiOjQxfX0sIk1heFdpZHRoIjoyMDAuMCwiTWF4SGVpZ2h0IjoiSW5maW5pdHkiLCJTbWFydEZvcmVncm91bmRJc0FjdGl2ZSI6ZmFsc2UsIkhvcml6b250YWxBbGlnbm1lbnQiOjAsIlZlcnRpY2FsQWxpZ25tZW50IjowLCJTbWFydEZvcmVncm91bmQiOm51bGwsIkJhY2tncm91bmRGaWxsVHlwZSI6MCwiTWFyZ2luIjp7IiRpZCI6IjY2MSIsIlRvcCI6MC4wLCJMZWZ0IjowLjAsIlJpZ2h0IjowLjAsIkJvdHRvbSI6MC4wfSwiUGFkZGluZyI6eyIkaWQiOiI2NjIiLCJUb3AiOjAuMCwiTGVmdCI6MC4wLCJSaWdodCI6MC4wLCJCb3R0b20iOjAuMH0sIkJhY2tncm91bmQiOnsiJGlkIjoiNjYzIiwiQ29sb3IiOnsiJGlkIjoiNjY0IiwiQSI6MCwiUiI6MjU1LCJHIjoyNTUsIkIiOjI1NX19LCJJc1Zpc2libGUiOnRydWUsIldpZHRoIjowLjAsIkhlaWdodCI6MC4wLCJCb3JkZXJTdHlsZSI6eyIkaWQiOiI2NjUiLCJMaW5lQ29sb3IiOm51bGwsIkxpbmVXZWlnaHQiOjAuMCwiTGluZVR5cGUiOjAsIlBhcmVudFN0eWxlIjpudWxsfSwiUGFyZW50U3R5bGUiOm51bGx9LCJEYXRlRm9ybWF0Ijp7IiRpZCI6IjY2NiIsIkZvcm1hdFN0cmluZyI6Ik1NTSBkIiwiU2VwYXJhdG9yIjoiLyIsIlVzZUludGVybmF0aW9uYWxEYXRlRm9ybWF0IjpmYWxzZSwiRGF0ZUlzVmlzaWJsZSI6ZmFsc2UsIlRpbWVJc1Zpc2libGUiOnRydWUsIkhvdXJEaWdpdHMiOjEsIkFtUG1EZXNpZ25hdG9yIjoxLCJUcmltMDBNaW51dGVzIjpmYWxzZSwiTGFzdEtub3duVmlzaWJpbGl0eVN0YXRlIjp7IiRpZCI6IjY2NyIsIkRhdGVQYXJ0SXNWaXNpYmxlIjp0cnVlLCJUaW1lUGFydElzVmlzaWJsZSI6ZmFsc2V9fSwiV2Vla051bWJlcmluZyI6eyIkaWQiOiI2NjgiLCJGb3JtYXQiOjAsIklzVmlzaWJsZSI6ZmFsc2UsIkxhc3RLbm93blZpc2liaWxpdHlTdGF0ZSI6ZmFsc2V9LCJJc1Zpc2libGUiOnRydWUsIlBhcmVudFN0eWxlIjpudWxsfSwiSW5kZXgiOjksIlBlcmNlbnRhZ2VDb21wbGV0ZSI6bnVsbCwiUG9zaXRpb24iOnsiUmF0aW8iOjAuMTQyNjcwNzI2MDc4NjYzNjYsIklzQ3VzdG9tIjpmYWxzZX0sIkRhdGVGb3JtYXQiOnsiJHJlZiI6IjY2NiJ9LCJXZWVrTnVtYmVyaW5nIjp7IiRpZCI6IjY2OSIsIkZvcm1hdCI6MCwiSXNWaXNpYmxlIjpmYWxzZSwiTGFzdEtub3duVmlzaWJpbGl0eVN0YXRlIjpmYWxzZX0sIkJhc2VsaW5lRGF0YSI6eyIkaWQiOiI2NzAiLCJEYXRlIjoiMjAyNS0xMS0yM1QxMTozMDowMCJ9LCJSZWxhdGVkVGFza0lkIjoiMDAwMDAwMDAtMDAwMC0wMDAwLTAwMDAtMDAwMDAwMDAwMDAwIiwiSWQiOiIyMDFhZTE0NS1mZmQyLTQ5MzktYjZkNi1mNDJhYjRjMTAzZDkiLCJJbXBvcnRJZCI6bnVsbCwiVGl0bGUiOiJQdXQgdGhlIHR1cmtleSBpbiB0aGUgb3ZlbiIsIk5vdGUiOm51bGwsIkh5cGVybGluayI6eyIkaWQiOiI2NzEiLCJBZGRyZXNzIjoiIiwiU3ViQWRkcmVzcyI6IiJ9LCJJc0NoYW5nZWQiOmZhbHNlLCJJc05ldyI6ZmFsc2V9XSwiVGFza3MiOlt7IiRpZCI6IjY3MiIsIkdyb3VwTmFtZSI6bnVsbCwiU3RhcnREYXRlIjoiMjAyNS0xMS0yN1QwOTowMDowMFoiLCJFbmREYXRlIjoiMjAyNS0xMS0yN1QxMDozMDowMFoiLCJQZXJjZW50YWdlQ29tcGxldGUiOm51bGwsIlN0eWxlIjp7IiRpZCI6IjY3MyIsIlNoYXBlIjoxLCJTaGFwZVRoaWNrbmVzcyI6MiwiRHVyYXRpb25Gb3JtYXQiOjcsIkluY2x1ZGVOb25Xb3JraW5nRGF5c0luRHVyYXRpb24iOmZhbHNlLCJQZXJjZW50YWdlQ29tcGxldGVTdHlsZSI6eyIkaWQiOiI2NzQiLCJGb250U2V0dGluZ3MiOnsiJGlkIjoiNjc1IiwiRm9udFNpemUiOjEwLCJGb250TmFtZSI6IkNhbGlicmkiLCJJc0JvbGQiOmZhbHNlLCJJc0l0YWxpYyI6ZmFsc2UsIklzVW5kZXJsaW5lZCI6ZmFsc2UsIlBhcmVudFN0eWxlIjpudWxsfSwiQXV0b1NpemUiOjAsIkZvcmVncm91bmQiOnsiJGlkIjoiNjc2IiwiQ29sb3IiOnsiJGlkIjoiNjc3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2NzgiLCJUb3AiOjAuMCwiTGVmdCI6MC4wLCJSaWdodCI6MC4wLCJCb3R0b20iOjAuMH0sIlBhZGRpbmciOnsiJGlkIjoiNjc5IiwiVG9wIjowLjAsIkxlZnQiOjAuMCwiUmlnaHQiOjAuMCwiQm90dG9tIjowLjB9LCJCYWNrZ3JvdW5kIjp7IiRpZCI6IjY4MCIsIkNvbG9yIjp7IiRpZCI6IjY4MSIsIkEiOjg5LCJSIjowLCJHIjowLCJCIjowfX0sIklzVmlzaWJsZSI6dHJ1ZSwiV2lkdGgiOjAuMCwiSGVpZ2h0IjowLjAsIkJvcmRlclN0eWxlIjp7IiRpZCI6IjY4MiIsIkxpbmVDb2xvciI6bnVsbCwiTGluZVdlaWdodCI6MC4wLCJMaW5lVHlwZSI6MCwiUGFyZW50U3R5bGUiOm51bGx9LCJQYXJlbnRTdHlsZSI6bnVsbH0sIkR1cmF0aW9uU3R5bGUiOnsiJGlkIjoiNjgzIiwiRm9udFNldHRpbmdzIjp7IiRpZCI6IjY4NCIsIkZvbnRTaXplIjoxMSwiRm9udE5hbWUiOiJTZWdvZSBVSSIsIklzQm9sZCI6dHJ1ZSwiSXNJdGFsaWMiOmZhbHNlLCJJc1VuZGVybGluZWQiOmZhbHNlLCJQYXJlbnRTdHlsZSI6bnVsbH0sIkF1dG9TaXplIjowLCJGb3JlZ3JvdW5kIjp7IiRpZCI6IjY4NSIsIkNvbG9yIjp7IiRpZCI6IjY4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2ODciLCJUb3AiOjAuMCwiTGVmdCI6MC4wLCJSaWdodCI6MC4wLCJCb3R0b20iOjAuMH0sIlBhZGRpbmciOnsiJGlkIjoiNjg4IiwiVG9wIjowLjAsIkxlZnQiOjAuMCwiUmlnaHQiOjAuMCwiQm90dG9tIjowLjB9LCJCYWNrZ3JvdW5kIjp7IiRpZCI6IjY4OSIsIkNvbG9yIjp7IiRpZCI6IjY5MCIsIkEiOjAsIlIiOjI1NSwiRyI6MjU1LCJCIjoyNTV9fSwiSXNWaXNpYmxlIjp0cnVlLCJXaWR0aCI6MC4wLCJIZWlnaHQiOjAuMCwiQm9yZGVyU3R5bGUiOnsiJGlkIjoiNjkxIiwiTGluZUNvbG9yIjpudWxsLCJMaW5lV2VpZ2h0IjowLjAsIkxpbmVUeXBlIjowLCJQYXJlbnRTdHlsZSI6bnVsbH0sIlBhcmVudFN0eWxlIjpudWxsfSwiSG9yaXpvbnRhbENvbm5lY3RvclN0eWxlIjp7IiRpZCI6IjY5MiIsIkxpbmVDb2xvciI6eyIkaWQiOiI2OTMiLCIkdHlwZSI6Ik5MUkUuQ29tbW9uLkRvbS5Tb2xpZENvbG9yQnJ1c2gsIE5MUkUuQ29tbW9uIiwiQ29sb3IiOnsiJGlkIjoiNjk0IiwiQSI6MjU1LCJSIjoxNjEsIkciOjE0OSwiQiI6MTE2fX0sIkxpbmVXZWlnaHQiOjEuMCwiTGluZVR5cGUiOjAsIlBhcmVudFN0eWxlIjpudWxsfSwiVmVydGljYWxDb25uZWN0b3JTdHlsZSI6eyIkaWQiOiI2OTUiLCJMaW5lQ29sb3IiOnsiJGlkIjoiNjk2IiwiJHR5cGUiOiJOTFJFLkNvbW1vbi5Eb20uU29saWRDb2xvckJydXNoLCBOTFJFLkNvbW1vbiIsIkNvbG9yIjp7IiRpZCI6IjY5NyIsIkEiOjI1NSwiUiI6MjQwLCJHIjoxNjIsIkIiOjQ2fX0sIkxpbmVXZWlnaHQiOjAuNjY2NjY2NywiTGluZVR5cGUiOjAsIlBhcmVudFN0eWxlIjpudWxsfSwiTWFyZ2luIjpudWxsLCJTdGFydERhdGVQb3NpdGlvbiI6NiwiRW5kRGF0ZVBvc2l0aW9uIjo2LCJEYXRlSXNWaXNpYmxlIjpmYWxzZSwiVGl0bGVQb3NpdGlvbiI6NSwiRHVyYXRpb25Qb3NpdGlvbiI6MiwiUGVyY2VudGFnZUNvbXBsZXRlZFBvc2l0aW9uIjo2LCJTcGFjaW5nIjo1LCJJc0JlbG93VGltZWJhbmQiOnRydWUsIlBlcmNlbnRhZ2VDb21wbGV0ZVNoYXBlT3BhY2l0eSI6MzUsIkJhc2VsaW5lU3R5bGUiOnsiJGlkIjoiNjk4IiwiU2hhcGVTdHlsZSI6eyIkaWQiOiI2OTkiLCJNYXJnaW4iOnsiJGlkIjoiNzAwIiwiVG9wIjowLjAsIkxlZnQiOjAuMCwiUmlnaHQiOjAuMCwiQm90dG9tIjowLjB9LCJQYWRkaW5nIjp7IiRpZCI6IjcwMSIsIlRvcCI6MC4wLCJMZWZ0IjowLjAsIlJpZ2h0IjowLjAsIkJvdHRvbSI6MC4wfSwiQmFja2dyb3VuZCI6eyIkaWQiOiI3MDIiLCJDb2xvciI6eyIkaWQiOiI3MDMiLCJBIjoxNTMsIlIiOjAsIkciOjAsIkIiOjB9fSwiSXNWaXNpYmxlIjp0cnVlLCJXaWR0aCI6MC4wLCJIZWlnaHQiOjAuMCwiQm9yZGVyU3R5bGUiOm51bGwsIlBhcmVudFN0eWxlIjpudWxsfSwiTWFyZ2luIjp7IiRpZCI6IjcwNCIsIlRvcCI6MC4wLCJMZWZ0IjowLjAsIlJpZ2h0IjowLjAsIkJvdHRvbSI6MC4wfSwiUGFkZGluZyI6eyIkaWQiOiI3MDUiLCJUb3AiOjAuMCwiTGVmdCI6MC4wLCJSaWdodCI6MC4wLCJCb3R0b20iOjAuMH0sIkJhY2tncm91bmQiOm51bGwsIklzVmlzaWJsZSI6dHJ1ZSwiV2lkdGgiOjAuMCwiSGVpZ2h0IjowLjAsIkJvcmRlclN0eWxlIjpudWxsLCJQYXJlbnRTdHlsZSI6bnVsbH0sIlNoYXBlU3R5bGUiOnsiJGlkIjoiNzA2IiwiTWFyZ2luIjp7IiRpZCI6IjcwNyIsIlRvcCI6MC4wLCJMZWZ0Ijo0LjAsIlJpZ2h0Ijo0LjAsIkJvdHRvbSI6MC4wfSwiUGFkZGluZyI6eyIkaWQiOiI3MDgiLCJUb3AiOjAuMCwiTGVmdCI6MC4wLCJSaWdodCI6MC4wLCJCb3R0b20iOjAuMH0sIkJhY2tncm91bmQiOnsiJGlkIjoiNzA5IiwiQ29sb3IiOnsiJGlkIjoiNzEwIiwiQSI6MjU1LCJSIjoyMDIsIkciOjEzNywiQiI6Mzd9fSwiSXNWaXNpYmxlIjp0cnVlLCJXaWR0aCI6MTM0LjAsIkhlaWdodCI6MjIuMCwiQm9yZGVyU3R5bGUiOnsiJGlkIjoiNzExIiwiTGluZUNvbG9yIjp7IiRpZCI6IjcxMiIsIiR0eXBlIjoiTkxSRS5Db21tb24uRG9tLlNvbGlkQ29sb3JCcnVzaCwgTkxSRS5Db21tb24iLCJDb2xvciI6eyIkaWQiOiI3MTMiLCJBIjoyNTUsIlIiOjI1NCwiRyI6MTg2LCJCIjoxMH19LCJMaW5lV2VpZ2h0IjowLjAsIkxpbmVUeXBlIjowLCJQYXJlbnRTdHlsZSI6bnVsbH0sIlBhcmVudFN0eWxlIjpudWxsfSwiVGl0bGVTdHlsZSI6eyIkaWQiOiI3MTQiLCJGb250U2V0dGluZ3MiOnsiJGlkIjoiNzE1IiwiRm9udFNpemUiOjExLCJGb250TmFtZSI6IlNlZ29lIFVJIiwiSXNCb2xkIjp0cnVlLCJJc0l0YWxpYyI6ZmFsc2UsIklzVW5kZXJsaW5lZCI6ZmFsc2UsIlBhcmVudFN0eWxlIjpudWxsfSwiQXV0b1NpemUiOjIsIkZvcmVncm91bmQiOnsiJGlkIjoiNzE2IiwiQ29sb3IiOnsiJGlkIjoiNzE3IiwiQSI6MjU1LCJSIjoxNjUsIkciOjEwMCwiQiI6Nzh9fSwiTWF4V2lkdGgiOjg1LjAsIk1heEhlaWdodCI6IkluZmluaXR5IiwiU21hcnRGb3JlZ3JvdW5kSXNBY3RpdmUiOmZhbHNlLCJIb3Jpem9udGFsQWxpZ25tZW50IjowLCJWZXJ0aWNhbEFsaWdubWVudCI6MCwiU21hcnRGb3JlZ3JvdW5kIjpudWxsLCJCYWNrZ3JvdW5kRmlsbFR5cGUiOjAsIk1hcmdpbiI6eyIkaWQiOiI3MTgiLCJUb3AiOjAuMCwiTGVmdCI6MC4wLCJSaWdodCI6MC4wLCJCb3R0b20iOjAuMH0sIlBhZGRpbmciOnsiJGlkIjoiNzE5IiwiVG9wIjowLjAsIkxlZnQiOjAuMCwiUmlnaHQiOjAuMCwiQm90dG9tIjowLjB9LCJCYWNrZ3JvdW5kIjp7IiRpZCI6IjcyMCIsIkNvbG9yIjp7IiRpZCI6IjcyMSIsIkEiOjAsIlIiOjI1NSwiRyI6MjU1LCJCIjoyNTV9fSwiSXNWaXNpYmxlIjp0cnVlLCJXaWR0aCI6MC4wLCJIZWlnaHQiOjAuMCwiQm9yZGVyU3R5bGUiOnsiJGlkIjoiNzIyIiwiTGluZUNvbG9yIjpudWxsLCJMaW5lV2VpZ2h0IjowLjAsIkxpbmVUeXBlIjowLCJQYXJlbnRTdHlsZSI6bnVsbH0sIlBhcmVudFN0eWxlIjpudWxsfSwiRGF0ZVN0eWxlIjp7IiRpZCI6IjcyMyIsIkZvbnRTZXR0aW5ncyI6eyIkaWQiOiI3MjQiLCJGb250U2l6ZSI6OCwiRm9udE5hbWUiOiJDYWxpYnJpIiwiSXNCb2xkIjpmYWxzZSwiSXNJdGFsaWMiOmZhbHNlLCJJc1VuZGVybGluZWQiOmZhbHNlLCJQYXJlbnRTdHlsZSI6bnVsbH0sIkF1dG9TaXplIjowLCJGb3JlZ3JvdW5kIjp7IiRpZCI6IjcyNSIsIkNvbG9yIjp7IiRpZCI6IjcyNiIsIkEiOjI1NSwiUiI6MTY1LCJHIjoxODEsIkIiOjE0Nn19LCJNYXhXaWR0aCI6MjAwLjAsIk1heEhlaWdodCI6IkluZmluaXR5IiwiU21hcnRGb3JlZ3JvdW5kSXNBY3RpdmUiOmZhbHNlLCJIb3Jpem9udGFsQWxpZ25tZW50IjowLCJWZXJ0aWNhbEFsaWdubWVudCI6MCwiU21hcnRGb3JlZ3JvdW5kIjpudWxsLCJCYWNrZ3JvdW5kRmlsbFR5cGUiOjAsIk1hcmdpbiI6eyIkaWQiOiI3MjciLCJUb3AiOjAuMCwiTGVmdCI6MC4wLCJSaWdodCI6MC4wLCJCb3R0b20iOjAuMH0sIlBhZGRpbmciOnsiJGlkIjoiNzI4IiwiVG9wIjowLjAsIkxlZnQiOjAuMCwiUmlnaHQiOjAuMCwiQm90dG9tIjowLjB9LCJCYWNrZ3JvdW5kIjp7IiRpZCI6IjcyOSIsIkNvbG9yIjp7IiRyZWYiOiI2ODEifX0sIklzVmlzaWJsZSI6dHJ1ZSwiV2lkdGgiOjAuMCwiSGVpZ2h0IjowLjAsIkJvcmRlclN0eWxlIjp7IiRpZCI6IjczMCIsIkxpbmVDb2xvciI6bnVsbCwiTGluZVdlaWdodCI6MC4wLCJMaW5lVHlwZSI6MCwiUGFyZW50U3R5bGUiOm51bGx9LCJQYXJlbnRTdHlsZSI6bnVsbH0sIkRhdGVGb3JtYXQiOnsiJGlkIjoiNzMx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czMiIsIkRhdGVQYXJ0SXNWaXNpYmxlIjp0cnVlLCJUaW1lUGFydElzVmlzaWJsZSI6ZmFsc2V9fSwiV2Vla051bWJlcmluZyI6eyIkaWQiOiI3MzMiLCJGb3JtYXQiOjAsIklzVmlzaWJsZSI6ZmFsc2UsIkxhc3RLbm93blZpc2liaWxpdHlTdGF0ZSI6ZmFsc2V9LCJJc1Zpc2libGUiOnRydWUsIlBhcmVudFN0eWxlIjpudWxsfSwiSW5kZXgiOjEsIlNtYXJ0RHVyYXRpb25BY3RpdmF0ZWQiOmZhbHNlLCJEYXRlRm9ybWF0Ijp7IiRyZWYiOiI3MzEifSwiV2Vla051bWJlcmluZyI6eyIkaWQiOiI3MzQiLCJGb3JtYXQiOjAsIklzVmlzaWJsZSI6ZmFsc2UsIkxhc3RLbm93blZpc2liaWxpdHlTdGF0ZSI6ZmFsc2V9LCJCYXNlbGluZURhdGEiOnsiJGlkIjoiNzM1IiwiU3RhcnREYXRlIjoiMjAyNS0xMS0yM1QwOTowMDowMCIsIkVuZERhdGUiOiIyMDI1LTExLTIzVDEwOjMwOjAwIn0sIklkIjoiYzkzNGY1ZWEtMDQyYy00OWVhLTg5MDMtZmI4NTA4ZmM3MjVkIiwiSW1wb3J0SWQiOm51bGwsIlRpdGxlIjoiUGVlbCAmIENob3AgXHJGcnVpdHMgJiBWZWdnaWVzIiwiTm90ZSI6bnVsbCwiSHlwZXJsaW5rIjp7IiRpZCI6IjczNiIsIkFkZHJlc3MiOiIiLCJTdWJBZGRyZXNzIjoiIn0sIklzQ2hhbmdlZCI6ZmFsc2UsIklzTmV3IjpmYWxzZX0seyIkaWQiOiI3MzciLCJHcm91cE5hbWUiOm51bGwsIlN0YXJ0RGF0ZSI6IjIwMjUtMTEtMjdUMTA6MzA6MDBaIiwiRW5kRGF0ZSI6IjIwMjUtMTEtMjdUMTE6MDA6MDBaIiwiUGVyY2VudGFnZUNvbXBsZXRlIjpudWxsLCJTdHlsZSI6eyIkaWQiOiI3MzgiLCJTaGFwZSI6MSwiU2hhcGVUaGlja25lc3MiOjIsIkR1cmF0aW9uRm9ybWF0Ijo4LCJJbmNsdWRlTm9uV29ya2luZ0RheXNJbkR1cmF0aW9uIjpmYWxzZSwiUGVyY2VudGFnZUNvbXBsZXRlU3R5bGUiOnsiJGlkIjoiNzM5IiwiRm9udFNldHRpbmdzIjp7IiRpZCI6Ijc0MCIsIkZvbnRTaXplIjoxMCwiRm9udE5hbWUiOiJDYWxpYnJpIiwiSXNCb2xkIjpmYWxzZSwiSXNJdGFsaWMiOmZhbHNlLCJJc1VuZGVybGluZWQiOmZhbHNlLCJQYXJlbnRTdHlsZSI6bnVsbH0sIkF1dG9TaXplIjowLCJGb3JlZ3JvdW5kIjp7IiRpZCI6Ijc0MSIsIkNvbG9yIjp7IiRpZCI6Ijc0M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zQzIiwiVG9wIjowLjAsIkxlZnQiOjAuMCwiUmlnaHQiOjAuMCwiQm90dG9tIjowLjB9LCJQYWRkaW5nIjp7IiRpZCI6Ijc0NCIsIlRvcCI6MC4wLCJMZWZ0IjowLjAsIlJpZ2h0IjowLjAsIkJvdHRvbSI6MC4wfSwiQmFja2dyb3VuZCI6eyIkaWQiOiI3NDUiLCJDb2xvciI6eyIkaWQiOiI3NDYiLCJBIjo4OSwiUiI6MCwiRyI6MCwiQiI6MH19LCJJc1Zpc2libGUiOnRydWUsIldpZHRoIjowLjAsIkhlaWdodCI6MC4wLCJCb3JkZXJTdHlsZSI6eyIkaWQiOiI3NDciLCJMaW5lQ29sb3IiOm51bGwsIkxpbmVXZWlnaHQiOjAuMCwiTGluZVR5cGUiOjAsIlBhcmVudFN0eWxlIjpudWxsfSwiUGFyZW50U3R5bGUiOm51bGx9LCJEdXJhdGlvblN0eWxlIjp7IiRpZCI6Ijc0OCIsIkZvbnRTZXR0aW5ncyI6eyIkaWQiOiI3NDkiLCJGb250U2l6ZSI6MTEsIkZvbnROYW1lIjoiU2Vnb2UgVUkiLCJJc0JvbGQiOnRydWUsIklzSXRhbGljIjpmYWxzZSwiSXNVbmRlcmxpbmVkIjpmYWxzZSwiUGFyZW50U3R5bGUiOm51bGx9LCJBdXRvU2l6ZSI6MCwiRm9yZWdyb3VuZCI6eyIkaWQiOiI3NTAiLCJDb2xvciI6eyIkaWQiOiI3NT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zUyIiwiVG9wIjowLjAsIkxlZnQiOjAuMCwiUmlnaHQiOjAuMCwiQm90dG9tIjowLjB9LCJQYWRkaW5nIjp7IiRpZCI6Ijc1MyIsIlRvcCI6MC4wLCJMZWZ0IjowLjAsIlJpZ2h0IjowLjAsIkJvdHRvbSI6MC4wfSwiQmFja2dyb3VuZCI6eyIkaWQiOiI3NTQiLCJDb2xvciI6eyIkaWQiOiI3NTUiLCJBIjowLCJSIjoyNTUsIkciOjI1NSwiQiI6MjU1fX0sIklzVmlzaWJsZSI6dHJ1ZSwiV2lkdGgiOjAuMCwiSGVpZ2h0IjowLjAsIkJvcmRlclN0eWxlIjp7IiRpZCI6Ijc1NiIsIkxpbmVDb2xvciI6bnVsbCwiTGluZVdlaWdodCI6MC4wLCJMaW5lVHlwZSI6MCwiUGFyZW50U3R5bGUiOm51bGx9LCJQYXJlbnRTdHlsZSI6bnVsbH0sIkhvcml6b250YWxDb25uZWN0b3JTdHlsZSI6eyIkaWQiOiI3NTciLCJMaW5lQ29sb3IiOnsiJGlkIjoiNzU4IiwiJHR5cGUiOiJOTFJFLkNvbW1vbi5Eb20uU29saWRDb2xvckJydXNoLCBOTFJFLkNvbW1vbiIsIkNvbG9yIjp7IiRpZCI6Ijc1OSIsIkEiOjI1NSwiUiI6MTYxLCJHIjoxNDksIkIiOjExNn19LCJMaW5lV2VpZ2h0IjoxLjAsIkxpbmVUeXBlIjowLCJQYXJlbnRTdHlsZSI6bnVsbH0sIlZlcnRpY2FsQ29ubmVjdG9yU3R5bGUiOnsiJGlkIjoiNzYwIiwiTGluZUNvbG9yIjp7IiRpZCI6Ijc2MSIsIiR0eXBlIjoiTkxSRS5Db21tb24uRG9tLlNvbGlkQ29sb3JCcnVzaCwgTkxSRS5Db21tb24iLCJDb2xvciI6eyIkaWQiOiI3NjIiLCJBIjoyNTUsIlIiOjI0MCwiRyI6MTYyLCJCIjo0Nn19LCJMaW5lV2VpZ2h0IjoxLjAsIkxpbmVUeXBlIjowLCJQYXJlbnRTdHlsZSI6bnVsbH0sIk1hcmdpbiI6bnVsbCwiU3RhcnREYXRlUG9zaXRpb24iOjYsIkVuZERhdGVQb3NpdGlvbiI6NiwiRGF0ZUlzVmlzaWJsZSI6ZmFsc2UsIlRpdGxlUG9zaXRpb24iOjUsIkR1cmF0aW9uUG9zaXRpb24iOjIsIlBlcmNlbnRhZ2VDb21wbGV0ZWRQb3NpdGlvbiI6NiwiU3BhY2luZyI6NSwiSXNCZWxvd1RpbWViYW5kIjp0cnVlLCJQZXJjZW50YWdlQ29tcGxldGVTaGFwZU9wYWNpdHkiOjM1LCJCYXNlbGluZVN0eWxlIjp7IiRpZCI6Ijc2MyIsIlNoYXBlU3R5bGUiOnsiJGlkIjoiNzY0IiwiTWFyZ2luIjp7IiRpZCI6Ijc2NSIsIlRvcCI6MC4wLCJMZWZ0IjowLjAsIlJpZ2h0IjowLjAsIkJvdHRvbSI6MC4wfSwiUGFkZGluZyI6eyIkaWQiOiI3NjYiLCJUb3AiOjAuMCwiTGVmdCI6MC4wLCJSaWdodCI6MC4wLCJCb3R0b20iOjAuMH0sIkJhY2tncm91bmQiOnsiJGlkIjoiNzY3IiwiQ29sb3IiOnsiJGlkIjoiNzY4IiwiQSI6MTUzLCJSIjowLCJHIjowLCJCIjowfX0sIklzVmlzaWJsZSI6dHJ1ZSwiV2lkdGgiOjAuMCwiSGVpZ2h0IjowLjAsIkJvcmRlclN0eWxlIjpudWxsLCJQYXJlbnRTdHlsZSI6bnVsbH0sIk1hcmdpbiI6eyIkaWQiOiI3NjkiLCJUb3AiOjAuMCwiTGVmdCI6MC4wLCJSaWdodCI6MC4wLCJCb3R0b20iOjAuMH0sIlBhZGRpbmciOnsiJGlkIjoiNzcwIiwiVG9wIjowLjAsIkxlZnQiOjAuMCwiUmlnaHQiOjAuMCwiQm90dG9tIjowLjB9LCJCYWNrZ3JvdW5kIjpudWxsLCJJc1Zpc2libGUiOnRydWUsIldpZHRoIjowLjAsIkhlaWdodCI6MC4wLCJCb3JkZXJTdHlsZSI6bnVsbCwiUGFyZW50U3R5bGUiOm51bGx9LCJTaGFwZVN0eWxlIjp7IiRpZCI6Ijc3MSIsIk1hcmdpbiI6eyIkaWQiOiI3NzIiLCJUb3AiOjAuMCwiTGVmdCI6NC4wLCJSaWdodCI6NC4wLCJCb3R0b20iOjAuMH0sIlBhZGRpbmciOnsiJGlkIjoiNzczIiwiVG9wIjowLjAsIkxlZnQiOjAuMCwiUmlnaHQiOjAuMCwiQm90dG9tIjowLjB9LCJCYWNrZ3JvdW5kIjp7IiRpZCI6Ijc3NCIsIkNvbG9yIjp7IiRpZCI6Ijc3NSIsIkEiOjI1NSwiUiI6MjAyLCJHIjoxMzcsIkIiOjM3fX0sIklzVmlzaWJsZSI6dHJ1ZSwiV2lkdGgiOjQ1LjAsIkhlaWdodCI6MjIuMCwiQm9yZGVyU3R5bGUiOnsiJGlkIjoiNzc2IiwiTGluZUNvbG9yIjp7IiRpZCI6Ijc3NyIsIiR0eXBlIjoiTkxSRS5Db21tb24uRG9tLlNvbGlkQ29sb3JCcnVzaCwgTkxSRS5Db21tb24iLCJDb2xvciI6eyIkaWQiOiI3NzgiLCJBIjoyNTUsIlIiOjI1NCwiRyI6MTg2LCJCIjoxMH19LCJMaW5lV2VpZ2h0IjowLjAsIkxpbmVUeXBlIjowLCJQYXJlbnRTdHlsZSI6bnVsbH0sIlBhcmVudFN0eWxlIjpudWxsfSwiVGl0bGVTdHlsZSI6eyIkaWQiOiI3NzkiLCJGb250U2V0dGluZ3MiOnsiJGlkIjoiNzgwIiwiRm9udFNpemUiOjExLCJGb250TmFtZSI6IlNlZ29lIFVJIiwiSXNCb2xkIjp0cnVlLCJJc0l0YWxpYyI6ZmFsc2UsIklzVW5kZXJsaW5lZCI6ZmFsc2UsIlBhcmVudFN0eWxlIjpudWxsfSwiQXV0b1NpemUiOjIsIkZvcmVncm91bmQiOnsiJGlkIjoiNzgxIiwiQ29sb3IiOnsiJGlkIjoiNzgyIiwiQSI6MjU1LCJSIjoxNjUsIkciOjEwMCwiQiI6Nzh9fSwiTWF4V2lkdGgiOjk3LjAsIk1heEhlaWdodCI6IkluZmluaXR5IiwiU21hcnRGb3JlZ3JvdW5kSXNBY3RpdmUiOmZhbHNlLCJIb3Jpem9udGFsQWxpZ25tZW50IjowLCJWZXJ0aWNhbEFsaWdubWVudCI6MCwiU21hcnRGb3JlZ3JvdW5kIjpudWxsLCJCYWNrZ3JvdW5kRmlsbFR5cGUiOjAsIk1hcmdpbiI6eyIkaWQiOiI3ODMiLCJUb3AiOjAuMCwiTGVmdCI6MC4wLCJSaWdodCI6MC4wLCJCb3R0b20iOjAuMH0sIlBhZGRpbmciOnsiJGlkIjoiNzg0IiwiVG9wIjowLjAsIkxlZnQiOjAuMCwiUmlnaHQiOjAuMCwiQm90dG9tIjowLjB9LCJCYWNrZ3JvdW5kIjp7IiRpZCI6Ijc4NSIsIkNvbG9yIjp7IiRpZCI6Ijc4NiIsIkEiOjAsIlIiOjI1NSwiRyI6MjU1LCJCIjoyNTV9fSwiSXNWaXNpYmxlIjp0cnVlLCJXaWR0aCI6MC4wLCJIZWlnaHQiOjAuMCwiQm9yZGVyU3R5bGUiOnsiJGlkIjoiNzg3IiwiTGluZUNvbG9yIjpudWxsLCJMaW5lV2VpZ2h0IjowLjAsIkxpbmVUeXBlIjowLCJQYXJlbnRTdHlsZSI6bnVsbH0sIlBhcmVudFN0eWxlIjpudWxsfSwiRGF0ZVN0eWxlIjp7IiRpZCI6Ijc4OCIsIkZvbnRTZXR0aW5ncyI6eyIkaWQiOiI3ODkiLCJGb250U2l6ZSI6OCwiRm9udE5hbWUiOiJDYWxpYnJpIiwiSXNCb2xkIjpmYWxzZSwiSXNJdGFsaWMiOmZhbHNlLCJJc1VuZGVybGluZWQiOmZhbHNlLCJQYXJlbnRTdHlsZSI6bnVsbH0sIkF1dG9TaXplIjowLCJGb3JlZ3JvdW5kIjp7IiRpZCI6Ijc5MCIsIkNvbG9yIjp7IiRpZCI6Ijc5MSIsIkEiOjI1NSwiUiI6MTY1LCJHIjoxODEsIkIiOjE0Nn19LCJNYXhXaWR0aCI6MjAwLjAsIk1heEhlaWdodCI6IkluZmluaXR5IiwiU21hcnRGb3JlZ3JvdW5kSXNBY3RpdmUiOmZhbHNlLCJIb3Jpem9udGFsQWxpZ25tZW50IjowLCJWZXJ0aWNhbEFsaWdubWVudCI6MCwiU21hcnRGb3JlZ3JvdW5kIjpudWxsLCJCYWNrZ3JvdW5kRmlsbFR5cGUiOjAsIk1hcmdpbiI6eyIkaWQiOiI3OTIiLCJUb3AiOjAuMCwiTGVmdCI6MC4wLCJSaWdodCI6MC4wLCJCb3R0b20iOjAuMH0sIlBhZGRpbmciOnsiJGlkIjoiNzkzIiwiVG9wIjowLjAsIkxlZnQiOjAuMCwiUmlnaHQiOjAuMCwiQm90dG9tIjowLjB9LCJCYWNrZ3JvdW5kIjp7IiRpZCI6Ijc5NCIsIkNvbG9yIjp7IiRyZWYiOiI3NDYifX0sIklzVmlzaWJsZSI6dHJ1ZSwiV2lkdGgiOjAuMCwiSGVpZ2h0IjowLjAsIkJvcmRlclN0eWxlIjp7IiRpZCI6Ijc5NSIsIkxpbmVDb2xvciI6bnVsbCwiTGluZVdlaWdodCI6MC4wLCJMaW5lVHlwZSI6MCwiUGFyZW50U3R5bGUiOm51bGx9LCJQYXJlbnRTdHlsZSI6bnVsbH0sIkRhdGVGb3JtYXQiOnsiJGlkIjoiNzk2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c5NyIsIkRhdGVQYXJ0SXNWaXNpYmxlIjp0cnVlLCJUaW1lUGFydElzVmlzaWJsZSI6ZmFsc2V9fSwiV2Vla051bWJlcmluZyI6eyIkaWQiOiI3OTgiLCJGb3JtYXQiOjAsIklzVmlzaWJsZSI6ZmFsc2UsIkxhc3RLbm93blZpc2liaWxpdHlTdGF0ZSI6ZmFsc2V9LCJJc1Zpc2libGUiOnRydWUsIlBhcmVudFN0eWxlIjpudWxsfSwiSW5kZXgiOjIsIlNtYXJ0RHVyYXRpb25BY3RpdmF0ZWQiOnRydWUsIkRhdGVGb3JtYXQiOnsiJHJlZiI6Ijc5NiJ9LCJXZWVrTnVtYmVyaW5nIjp7IiRpZCI6Ijc5OSIsIkZvcm1hdCI6MCwiSXNWaXNpYmxlIjpmYWxzZSwiTGFzdEtub3duVmlzaWJpbGl0eVN0YXRlIjpmYWxzZX0sIkJhc2VsaW5lRGF0YSI6eyIkaWQiOiI4MDAiLCJTdGFydERhdGUiOiIyMDI1LTExLTIzVDEwOjMwOjAwIiwiRW5kRGF0ZSI6IjIwMjUtMTEtMjNUMTE6MDA6MDAifSwiSWQiOiIxZGQ3ZjcyOS0wY2UyLTRiNmMtOTBkNy0wODIyNjgxY2I5MTciLCJJbXBvcnRJZCI6bnVsbCwiVGl0bGUiOiJQcmVwIHRoZSBQdW1wa2luIFxyUGllIEluZ3JlZGllbnRzIiwiTm90ZSI6bnVsbCwiSHlwZXJsaW5rIjp7IiRpZCI6IjgwMSIsIkFkZHJlc3MiOiIiLCJTdWJBZGRyZXNzIjoiIn0sIklzQ2hhbmdlZCI6ZmFsc2UsIklzTmV3IjpmYWxzZX0seyIkaWQiOiI4MDIiLCJHcm91cE5hbWUiOm51bGwsIlN0YXJ0RGF0ZSI6IjIwMjUtMTEtMjdUMTE6MDA6MDBaIiwiRW5kRGF0ZSI6IjIwMjUtMTEtMjdUMTE6MzA6MDBaIiwiUGVyY2VudGFnZUNvbXBsZXRlIjpudWxsLCJTdHlsZSI6eyIkaWQiOiI4MDMiLCJTaGFwZSI6MSwiU2hhcGVUaGlja25lc3MiOjIsIkR1cmF0aW9uRm9ybWF0Ijo4LCJJbmNsdWRlTm9uV29ya2luZ0RheXNJbkR1cmF0aW9uIjpmYWxzZSwiUGVyY2VudGFnZUNvbXBsZXRlU3R5bGUiOnsiJGlkIjoiODA0IiwiRm9udFNldHRpbmdzIjp7IiRpZCI6IjgwNSIsIkZvbnRTaXplIjoxMCwiRm9udE5hbWUiOiJDYWxpYnJpIiwiSXNCb2xkIjpmYWxzZSwiSXNJdGFsaWMiOmZhbHNlLCJJc1VuZGVybGluZWQiOmZhbHNlLCJQYXJlbnRTdHlsZSI6bnVsbH0sIkF1dG9TaXplIjowLCJGb3JlZ3JvdW5kIjp7IiRpZCI6IjgwNiIsIkNvbG9yIjp7IiRpZCI6IjgwN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DA4IiwiVG9wIjowLjAsIkxlZnQiOjAuMCwiUmlnaHQiOjAuMCwiQm90dG9tIjowLjB9LCJQYWRkaW5nIjp7IiRpZCI6IjgwOSIsIlRvcCI6MC4wLCJMZWZ0IjowLjAsIlJpZ2h0IjowLjAsIkJvdHRvbSI6MC4wfSwiQmFja2dyb3VuZCI6eyIkaWQiOiI4MTAiLCJDb2xvciI6eyIkaWQiOiI4MTEiLCJBIjo4OSwiUiI6MCwiRyI6MCwiQiI6MH19LCJJc1Zpc2libGUiOnRydWUsIldpZHRoIjowLjAsIkhlaWdodCI6MC4wLCJCb3JkZXJTdHlsZSI6eyIkaWQiOiI4MTIiLCJMaW5lQ29sb3IiOm51bGwsIkxpbmVXZWlnaHQiOjAuMCwiTGluZVR5cGUiOjAsIlBhcmVudFN0eWxlIjpudWxsfSwiUGFyZW50U3R5bGUiOm51bGx9LCJEdXJhdGlvblN0eWxlIjp7IiRpZCI6IjgxMyIsIkZvbnRTZXR0aW5ncyI6eyIkaWQiOiI4MTQiLCJGb250U2l6ZSI6MTEsIkZvbnROYW1lIjoiU2Vnb2UgVUkiLCJJc0JvbGQiOnRydWUsIklzSXRhbGljIjpmYWxzZSwiSXNVbmRlcmxpbmVkIjpmYWxzZSwiUGFyZW50U3R5bGUiOm51bGx9LCJBdXRvU2l6ZSI6MCwiRm9yZWdyb3VuZCI6eyIkaWQiOiI4MTUiLCJDb2xvciI6eyIkaWQiOiI4MT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ODE3IiwiVG9wIjowLjAsIkxlZnQiOjAuMCwiUmlnaHQiOjAuMCwiQm90dG9tIjowLjB9LCJQYWRkaW5nIjp7IiRpZCI6IjgxOCIsIlRvcCI6MC4wLCJMZWZ0IjowLjAsIlJpZ2h0IjowLjAsIkJvdHRvbSI6MC4wfSwiQmFja2dyb3VuZCI6eyIkaWQiOiI4MTkiLCJDb2xvciI6eyIkaWQiOiI4MjAiLCJBIjowLCJSIjoyNTUsIkciOjI1NSwiQiI6MjU1fX0sIklzVmlzaWJsZSI6dHJ1ZSwiV2lkdGgiOjAuMCwiSGVpZ2h0IjowLjAsIkJvcmRlclN0eWxlIjp7IiRpZCI6IjgyMSIsIkxpbmVDb2xvciI6bnVsbCwiTGluZVdlaWdodCI6MC4wLCJMaW5lVHlwZSI6MCwiUGFyZW50U3R5bGUiOm51bGx9LCJQYXJlbnRTdHlsZSI6bnVsbH0sIkhvcml6b250YWxDb25uZWN0b3JTdHlsZSI6eyIkaWQiOiI4MjIiLCJMaW5lQ29sb3IiOnsiJGlkIjoiODIzIiwiJHR5cGUiOiJOTFJFLkNvbW1vbi5Eb20uU29saWRDb2xvckJydXNoLCBOTFJFLkNvbW1vbiIsIkNvbG9yIjp7IiRpZCI6IjgyNCIsIkEiOjI1NSwiUiI6MTYxLCJHIjoxNDksIkIiOjExNn19LCJMaW5lV2VpZ2h0IjoxLjAsIkxpbmVUeXBlIjowLCJQYXJlbnRTdHlsZSI6bnVsbH0sIlZlcnRpY2FsQ29ubmVjdG9yU3R5bGUiOnsiJGlkIjoiODI1IiwiTGluZUNvbG9yIjp7IiRpZCI6IjgyNiIsIiR0eXBlIjoiTkxSRS5Db21tb24uRG9tLlNvbGlkQ29sb3JCcnVzaCwgTkxSRS5Db21tb24iLCJDb2xvciI6eyIkaWQiOiI4MjciLCJBIjoyNTUsIlIiOjI0MCwiRyI6MTYyLCJCIjo0Nn19LCJMaW5lV2VpZ2h0IjoxLjAsIkxpbmVUeXBlIjowLCJQYXJlbnRTdHlsZSI6bnVsbH0sIk1hcmdpbiI6bnVsbCwiU3RhcnREYXRlUG9zaXRpb24iOjYsIkVuZERhdGVQb3NpdGlvbiI6NiwiRGF0ZUlzVmlzaWJsZSI6ZmFsc2UsIlRpdGxlUG9zaXRpb24iOjUsIkR1cmF0aW9uUG9zaXRpb24iOjIsIlBlcmNlbnRhZ2VDb21wbGV0ZWRQb3NpdGlvbiI6NiwiU3BhY2luZyI6NSwiSXNCZWxvd1RpbWViYW5kIjp0cnVlLCJQZXJjZW50YWdlQ29tcGxldGVTaGFwZU9wYWNpdHkiOjM1LCJCYXNlbGluZVN0eWxlIjp7IiRpZCI6IjgyOCIsIlNoYXBlU3R5bGUiOnsiJGlkIjoiODI5IiwiTWFyZ2luIjp7IiRpZCI6IjgzMCIsIlRvcCI6MC4wLCJMZWZ0IjowLjAsIlJpZ2h0IjowLjAsIkJvdHRvbSI6MC4wfSwiUGFkZGluZyI6eyIkaWQiOiI4MzEiLCJUb3AiOjAuMCwiTGVmdCI6MC4wLCJSaWdodCI6MC4wLCJCb3R0b20iOjAuMH0sIkJhY2tncm91bmQiOnsiJGlkIjoiODMyIiwiQ29sb3IiOnsiJGlkIjoiODMzIiwiQSI6MTUzLCJSIjowLCJHIjowLCJCIjowfX0sIklzVmlzaWJsZSI6dHJ1ZSwiV2lkdGgiOjAuMCwiSGVpZ2h0IjowLjAsIkJvcmRlclN0eWxlIjpudWxsLCJQYXJlbnRTdHlsZSI6bnVsbH0sIk1hcmdpbiI6eyIkaWQiOiI4MzQiLCJUb3AiOjAuMCwiTGVmdCI6MC4wLCJSaWdodCI6MC4wLCJCb3R0b20iOjAuMH0sIlBhZGRpbmciOnsiJGlkIjoiODM1IiwiVG9wIjowLjAsIkxlZnQiOjAuMCwiUmlnaHQiOjAuMCwiQm90dG9tIjowLjB9LCJCYWNrZ3JvdW5kIjpudWxsLCJJc1Zpc2libGUiOnRydWUsIldpZHRoIjowLjAsIkhlaWdodCI6MC4wLCJCb3JkZXJTdHlsZSI6bnVsbCwiUGFyZW50U3R5bGUiOm51bGx9LCJTaGFwZVN0eWxlIjp7IiRpZCI6IjgzNiIsIk1hcmdpbiI6eyIkaWQiOiI4MzciLCJUb3AiOjAuMCwiTGVmdCI6NC4wLCJSaWdodCI6NC4wLCJCb3R0b20iOjAuMH0sIlBhZGRpbmciOnsiJGlkIjoiODM4IiwiVG9wIjowLjAsIkxlZnQiOjAuMCwiUmlnaHQiOjAuMCwiQm90dG9tIjowLjB9LCJCYWNrZ3JvdW5kIjp7IiRpZCI6IjgzOSIsIkNvbG9yIjp7IiRpZCI6Ijg0MCIsIkEiOjI1NSwiUiI6MjAyLCJHIjoxMzcsIkIiOjM3fX0sIklzVmlzaWJsZSI6dHJ1ZSwiV2lkdGgiOjQ1LjAsIkhlaWdodCI6MjIuMCwiQm9yZGVyU3R5bGUiOnsiJGlkIjoiODQxIiwiTGluZUNvbG9yIjp7IiRpZCI6Ijg0MiIsIiR0eXBlIjoiTkxSRS5Db21tb24uRG9tLlNvbGlkQ29sb3JCcnVzaCwgTkxSRS5Db21tb24iLCJDb2xvciI6eyIkaWQiOiI4NDMiLCJBIjoyNTUsIlIiOjI1NCwiRyI6MTg2LCJCIjoxMH19LCJMaW5lV2VpZ2h0IjowLjAsIkxpbmVUeXBlIjowLCJQYXJlbnRTdHlsZSI6bnVsbH0sIlBhcmVudFN0eWxlIjpudWxsfSwiVGl0bGVTdHlsZSI6eyIkaWQiOiI4NDQiLCJGb250U2V0dGluZ3MiOnsiJGlkIjoiODQ1IiwiRm9udFNpemUiOjExLCJGb250TmFtZSI6IlNlZ29lIFVJIiwiSXNCb2xkIjp0cnVlLCJJc0l0YWxpYyI6ZmFsc2UsIklzVW5kZXJsaW5lZCI6ZmFsc2UsIlBhcmVudFN0eWxlIjpudWxsfSwiQXV0b1NpemUiOjIsIkZvcmVncm91bmQiOnsiJGlkIjoiODQ2IiwiQ29sb3IiOnsiJGlkIjoiODQ3IiwiQSI6MjU1LCJSIjoxNjUsIkciOjEwMCwiQiI6Nzh9fSwiTWF4V2lkdGgiOjExMy4wLCJNYXhIZWlnaHQiOiJJbmZpbml0eSIsIlNtYXJ0Rm9yZWdyb3VuZElzQWN0aXZlIjpmYWxzZSwiSG9yaXpvbnRhbEFsaWdubWVudCI6MCwiVmVydGljYWxBbGlnbm1lbnQiOjAsIlNtYXJ0Rm9yZWdyb3VuZCI6bnVsbCwiQmFja2dyb3VuZEZpbGxUeXBlIjowLCJNYXJnaW4iOnsiJGlkIjoiODQ4IiwiVG9wIjowLjAsIkxlZnQiOjAuMCwiUmlnaHQiOjAuMCwiQm90dG9tIjowLjB9LCJQYWRkaW5nIjp7IiRpZCI6Ijg0OSIsIlRvcCI6MC4wLCJMZWZ0IjowLjAsIlJpZ2h0IjowLjAsIkJvdHRvbSI6MC4wfSwiQmFja2dyb3VuZCI6eyIkaWQiOiI4NTAiLCJDb2xvciI6eyIkaWQiOiI4NTEiLCJBIjowLCJSIjoyNTUsIkciOjI1NSwiQiI6MjU1fX0sIklzVmlzaWJsZSI6dHJ1ZSwiV2lkdGgiOjAuMCwiSGVpZ2h0IjowLjAsIkJvcmRlclN0eWxlIjp7IiRpZCI6Ijg1MiIsIkxpbmVDb2xvciI6bnVsbCwiTGluZVdlaWdodCI6MC4wLCJMaW5lVHlwZSI6MCwiUGFyZW50U3R5bGUiOm51bGx9LCJQYXJlbnRTdHlsZSI6bnVsbH0sIkRhdGVTdHlsZSI6eyIkaWQiOiI4NTMiLCJGb250U2V0dGluZ3MiOnsiJGlkIjoiODU0IiwiRm9udFNpemUiOjgsIkZvbnROYW1lIjoiQ2FsaWJyaSIsIklzQm9sZCI6ZmFsc2UsIklzSXRhbGljIjpmYWxzZSwiSXNVbmRlcmxpbmVkIjpmYWxzZSwiUGFyZW50U3R5bGUiOm51bGx9LCJBdXRvU2l6ZSI6MCwiRm9yZWdyb3VuZCI6eyIkaWQiOiI4NTUiLCJDb2xvciI6eyIkaWQiOiI4NTYiLCJBIjoyNTUsIlIiOjE2NSwiRyI6MTgxLCJCIjoxNDZ9fSwiTWF4V2lkdGgiOjIwMC4wLCJNYXhIZWlnaHQiOiJJbmZpbml0eSIsIlNtYXJ0Rm9yZWdyb3VuZElzQWN0aXZlIjpmYWxzZSwiSG9yaXpvbnRhbEFsaWdubWVudCI6MCwiVmVydGljYWxBbGlnbm1lbnQiOjAsIlNtYXJ0Rm9yZWdyb3VuZCI6bnVsbCwiQmFja2dyb3VuZEZpbGxUeXBlIjowLCJNYXJnaW4iOnsiJGlkIjoiODU3IiwiVG9wIjowLjAsIkxlZnQiOjAuMCwiUmlnaHQiOjAuMCwiQm90dG9tIjowLjB9LCJQYWRkaW5nIjp7IiRpZCI6Ijg1OCIsIlRvcCI6MC4wLCJMZWZ0IjowLjAsIlJpZ2h0IjowLjAsIkJvdHRvbSI6MC4wfSwiQmFja2dyb3VuZCI6eyIkaWQiOiI4NTkiLCJDb2xvciI6eyIkcmVmIjoiODExIn19LCJJc1Zpc2libGUiOnRydWUsIldpZHRoIjowLjAsIkhlaWdodCI6MC4wLCJCb3JkZXJTdHlsZSI6eyIkaWQiOiI4NjAiLCJMaW5lQ29sb3IiOm51bGwsIkxpbmVXZWlnaHQiOjAuMCwiTGluZVR5cGUiOjAsIlBhcmVudFN0eWxlIjpudWxsfSwiUGFyZW50U3R5bGUiOm51bGx9LCJEYXRlRm9ybWF0Ijp7IiRpZCI6Ijg2MS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4NjIiLCJEYXRlUGFydElzVmlzaWJsZSI6dHJ1ZSwiVGltZVBhcnRJc1Zpc2libGUiOmZhbHNlfX0sIldlZWtOdW1iZXJpbmciOnsiJGlkIjoiODYzIiwiRm9ybWF0IjowLCJJc1Zpc2libGUiOmZhbHNlLCJMYXN0S25vd25WaXNpYmlsaXR5U3RhdGUiOmZhbHNlfSwiSXNWaXNpYmxlIjp0cnVlLCJQYXJlbnRTdHlsZSI6bnVsbH0sIkluZGV4IjozLCJTbWFydER1cmF0aW9uQWN0aXZhdGVkIjp0cnVlLCJEYXRlRm9ybWF0Ijp7IiRyZWYiOiI4NjEifSwiV2Vla051bWJlcmluZyI6eyIkaWQiOiI4NjQiLCJGb3JtYXQiOjAsIklzVmlzaWJsZSI6ZmFsc2UsIkxhc3RLbm93blZpc2liaWxpdHlTdGF0ZSI6ZmFsc2V9LCJCYXNlbGluZURhdGEiOnsiJGlkIjoiODY1IiwiU3RhcnREYXRlIjoiMjAyNS0xMS0yM1QxMTowMDowMCIsIkVuZERhdGUiOiIyMDI1LTExLTIzVDExOjMwOjAwIn0sIklkIjoiNjdhZGI2YWUtYjdmMy00ZTY0LTk5ZDktOTQ4NTU1ODdjODYxIiwiSW1wb3J0SWQiOm51bGwsIlRpdGxlIjoiQmFrZSB0aGUgUHVtcGtpbiBQaWUiLCJOb3RlIjpudWxsLCJIeXBlcmxpbmsiOnsiJGlkIjoiODY2IiwiQWRkcmVzcyI6IiIsIlN1YkFkZHJlc3MiOiIifSwiSXNDaGFuZ2VkIjpmYWxzZSwiSXNOZXciOmZhbHNlfSx7IiRpZCI6Ijg2NyIsIkdyb3VwTmFtZSI6bnVsbCwiU3RhcnREYXRlIjoiMjAyNS0xMS0yN1QxMTozMDowMFoiLCJFbmREYXRlIjoiMjAyNS0xMS0yN1QxNTozMDowMFoiLCJQZXJjZW50YWdlQ29tcGxldGUiOm51bGwsIlN0eWxlIjp7IiRpZCI6Ijg2OCIsIlNoYXBlIjoxLCJTaGFwZVRoaWNrbmVzcyI6MiwiRHVyYXRpb25Gb3JtYXQiOjcsIkluY2x1ZGVOb25Xb3JraW5nRGF5c0luRHVyYXRpb24iOmZhbHNlLCJQZXJjZW50YWdlQ29tcGxldGVTdHlsZSI6eyIkaWQiOiI4NjkiLCJGb250U2V0dGluZ3MiOnsiJGlkIjoiODcwIiwiRm9udFNpemUiOjEwLCJGb250TmFtZSI6IkNhbGlicmkiLCJJc0JvbGQiOmZhbHNlLCJJc0l0YWxpYyI6ZmFsc2UsIklzVW5kZXJsaW5lZCI6ZmFsc2UsIlBhcmVudFN0eWxlIjpudWxsfSwiQXV0b1NpemUiOjAsIkZvcmVncm91bmQiOnsiJGlkIjoiODcxIiwiQ29sb3IiOnsiJGlkIjoiODcy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4NzMiLCJUb3AiOjAuMCwiTGVmdCI6MC4wLCJSaWdodCI6MC4wLCJCb3R0b20iOjAuMH0sIlBhZGRpbmciOnsiJGlkIjoiODc0IiwiVG9wIjowLjAsIkxlZnQiOjAuMCwiUmlnaHQiOjAuMCwiQm90dG9tIjowLjB9LCJCYWNrZ3JvdW5kIjp7IiRpZCI6Ijg3NSIsIkNvbG9yIjp7IiRpZCI6Ijg3NiIsIkEiOjg5LCJSIjowLCJHIjowLCJCIjowfX0sIklzVmlzaWJsZSI6dHJ1ZSwiV2lkdGgiOjAuMCwiSGVpZ2h0IjowLjAsIkJvcmRlclN0eWxlIjp7IiRpZCI6Ijg3NyIsIkxpbmVDb2xvciI6bnVsbCwiTGluZVdlaWdodCI6MC4wLCJMaW5lVHlwZSI6MCwiUGFyZW50U3R5bGUiOm51bGx9LCJQYXJlbnRTdHlsZSI6bnVsbH0sIkR1cmF0aW9uU3R5bGUiOnsiJGlkIjoiODc4IiwiRm9udFNldHRpbmdzIjp7IiRpZCI6Ijg3OSIsIkZvbnRTaXplIjoxMSwiRm9udE5hbWUiOiJTZWdvZSBVSSIsIklzQm9sZCI6dHJ1ZSwiSXNJdGFsaWMiOmZhbHNlLCJJc1VuZGVybGluZWQiOmZhbHNlLCJQYXJlbnRTdHlsZSI6bnVsbH0sIkF1dG9TaXplIjowLCJGb3JlZ3JvdW5kIjp7IiRpZCI6Ijg4MCIsIkNvbG9yIjp7IiRpZCI6Ijg4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4ODIiLCJUb3AiOjAuMCwiTGVmdCI6MC4wLCJSaWdodCI6MC4wLCJCb3R0b20iOjAuMH0sIlBhZGRpbmciOnsiJGlkIjoiODgzIiwiVG9wIjowLjAsIkxlZnQiOjAuMCwiUmlnaHQiOjAuMCwiQm90dG9tIjowLjB9LCJCYWNrZ3JvdW5kIjp7IiRpZCI6Ijg4NCIsIkNvbG9yIjp7IiRpZCI6Ijg4NSIsIkEiOjAsIlIiOjI1NSwiRyI6MjU1LCJCIjoyNTV9fSwiSXNWaXNpYmxlIjp0cnVlLCJXaWR0aCI6MC4wLCJIZWlnaHQiOjAuMCwiQm9yZGVyU3R5bGUiOnsiJGlkIjoiODg2IiwiTGluZUNvbG9yIjpudWxsLCJMaW5lV2VpZ2h0IjowLjAsIkxpbmVUeXBlIjowLCJQYXJlbnRTdHlsZSI6bnVsbH0sIlBhcmVudFN0eWxlIjpudWxsfSwiSG9yaXpvbnRhbENvbm5lY3RvclN0eWxlIjp7IiRpZCI6Ijg4NyIsIkxpbmVDb2xvciI6eyIkaWQiOiI4ODgiLCIkdHlwZSI6Ik5MUkUuQ29tbW9uLkRvbS5Tb2xpZENvbG9yQnJ1c2gsIE5MUkUuQ29tbW9uIiwiQ29sb3IiOnsiJGlkIjoiODg5IiwiQSI6MjU1LCJSIjoxNjEsIkciOjE0OSwiQiI6MTE2fX0sIkxpbmVXZWlnaHQiOjEuMCwiTGluZVR5cGUiOjAsIlBhcmVudFN0eWxlIjpudWxsfSwiVmVydGljYWxDb25uZWN0b3JTdHlsZSI6eyIkaWQiOiI4OTAiLCJMaW5lQ29sb3IiOnsiJGlkIjoiODkxIiwiJHR5cGUiOiJOTFJFLkNvbW1vbi5Eb20uU29saWRDb2xvckJydXNoLCBOTFJFLkNvbW1vbiIsIkNvbG9yIjp7IiRpZCI6Ijg5MiIsIkEiOjI1NSwiUiI6MjQwLCJHIjoxNjIsIkIiOjQ2fX0sIkxpbmVXZWlnaHQiOjEuMCwiTGluZVR5cGUiOjAsIlBhcmVudFN0eWxlIjpudWxsfSwiTWFyZ2luIjpudWxsLCJTdGFydERhdGVQb3NpdGlvbiI6NiwiRW5kRGF0ZVBvc2l0aW9uIjo2LCJEYXRlSXNWaXNpYmxlIjpmYWxzZSwiVGl0bGVQb3NpdGlvbiI6NSwiRHVyYXRpb25Qb3NpdGlvbiI6MiwiUGVyY2VudGFnZUNvbXBsZXRlZFBvc2l0aW9uIjo2LCJTcGFjaW5nIjo1LCJJc0JlbG93VGltZWJhbmQiOnRydWUsIlBlcmNlbnRhZ2VDb21wbGV0ZVNoYXBlT3BhY2l0eSI6MzUsIkJhc2VsaW5lU3R5bGUiOnsiJGlkIjoiODkzIiwiU2hhcGVTdHlsZSI6eyIkaWQiOiI4OTQiLCJNYXJnaW4iOnsiJGlkIjoiODk1IiwiVG9wIjowLjAsIkxlZnQiOjAuMCwiUmlnaHQiOjAuMCwiQm90dG9tIjowLjB9LCJQYWRkaW5nIjp7IiRpZCI6Ijg5NiIsIlRvcCI6MC4wLCJMZWZ0IjowLjAsIlJpZ2h0IjowLjAsIkJvdHRvbSI6MC4wfSwiQmFja2dyb3VuZCI6eyIkaWQiOiI4OTciLCJDb2xvciI6eyIkaWQiOiI4OTgiLCJBIjoxNTMsIlIiOjAsIkciOjAsIkIiOjB9fSwiSXNWaXNpYmxlIjp0cnVlLCJXaWR0aCI6MC4wLCJIZWlnaHQiOjAuMCwiQm9yZGVyU3R5bGUiOm51bGwsIlBhcmVudFN0eWxlIjpudWxsfSwiTWFyZ2luIjp7IiRpZCI6Ijg5OSIsIlRvcCI6MC4wLCJMZWZ0IjowLjAsIlJpZ2h0IjowLjAsIkJvdHRvbSI6MC4wfSwiUGFkZGluZyI6eyIkaWQiOiI5MDAiLCJUb3AiOjAuMCwiTGVmdCI6MC4wLCJSaWdodCI6MC4wLCJCb3R0b20iOjAuMH0sIkJhY2tncm91bmQiOm51bGwsIklzVmlzaWJsZSI6dHJ1ZSwiV2lkdGgiOjAuMCwiSGVpZ2h0IjowLjAsIkJvcmRlclN0eWxlIjpudWxsLCJQYXJlbnRTdHlsZSI6bnVsbH0sIlNoYXBlU3R5bGUiOnsiJGlkIjoiOTAxIiwiTWFyZ2luIjp7IiRpZCI6IjkwMiIsIlRvcCI6MC4wLCJMZWZ0Ijo0LjAsIlJpZ2h0Ijo0LjAsIkJvdHRvbSI6MC4wfSwiUGFkZGluZyI6eyIkaWQiOiI5MDMiLCJUb3AiOjAuMCwiTGVmdCI6MC4wLCJSaWdodCI6MC4wLCJCb3R0b20iOjAuMH0sIkJhY2tncm91bmQiOnsiJGlkIjoiOTA0IiwiQ29sb3IiOnsiJGlkIjoiOTA1IiwiQSI6MjU1LCJSIjoyMDIsIkciOjEzNywiQiI6Mzd9fSwiSXNWaXNpYmxlIjp0cnVlLCJXaWR0aCI6MzU3LjAsIkhlaWdodCI6MjIuMCwiQm9yZGVyU3R5bGUiOnsiJGlkIjoiOTA2IiwiTGluZUNvbG9yIjp7IiRpZCI6IjkwNyIsIiR0eXBlIjoiTkxSRS5Db21tb24uRG9tLlNvbGlkQ29sb3JCcnVzaCwgTkxSRS5Db21tb24iLCJDb2xvciI6eyIkaWQiOiI5MDgiLCJBIjoyNTUsIlIiOjI1NCwiRyI6MTg2LCJCIjoxMH19LCJMaW5lV2VpZ2h0IjowLjAsIkxpbmVUeXBlIjowLCJQYXJlbnRTdHlsZSI6bnVsbH0sIlBhcmVudFN0eWxlIjpudWxsfSwiVGl0bGVTdHlsZSI6eyIkaWQiOiI5MDkiLCJGb250U2V0dGluZ3MiOnsiJGlkIjoiOTEwIiwiRm9udFNpemUiOjExLCJGb250TmFtZSI6IlNlZ29lIFVJIiwiSXNCb2xkIjp0cnVlLCJJc0l0YWxpYyI6ZmFsc2UsIklzVW5kZXJsaW5lZCI6ZmFsc2UsIlBhcmVudFN0eWxlIjpudWxsfSwiQXV0b1NpemUiOjIsIkZvcmVncm91bmQiOnsiJGlkIjoiOTExIiwiQ29sb3IiOnsiJGlkIjoiOTEyIiwiQSI6MjU1LCJSIjoxNjUsIkciOjEwMCwiQiI6Nzh9fSwiTWF4V2lkdGgiOjg0LjAsIk1heEhlaWdodCI6IkluZmluaXR5IiwiU21hcnRGb3JlZ3JvdW5kSXNBY3RpdmUiOmZhbHNlLCJIb3Jpem9udGFsQWxpZ25tZW50IjowLCJWZXJ0aWNhbEFsaWdubWVudCI6MCwiU21hcnRGb3JlZ3JvdW5kIjpudWxsLCJCYWNrZ3JvdW5kRmlsbFR5cGUiOjAsIk1hcmdpbiI6eyIkaWQiOiI5MTMiLCJUb3AiOjAuMCwiTGVmdCI6MC4wLCJSaWdodCI6MC4wLCJCb3R0b20iOjAuMH0sIlBhZGRpbmciOnsiJGlkIjoiOTE0IiwiVG9wIjowLjAsIkxlZnQiOjAuMCwiUmlnaHQiOjAuMCwiQm90dG9tIjowLjB9LCJCYWNrZ3JvdW5kIjp7IiRpZCI6IjkxNSIsIkNvbG9yIjp7IiRpZCI6IjkxNiIsIkEiOjAsIlIiOjI1NSwiRyI6MjU1LCJCIjoyNTV9fSwiSXNWaXNpYmxlIjp0cnVlLCJXaWR0aCI6MC4wLCJIZWlnaHQiOjAuMCwiQm9yZGVyU3R5bGUiOnsiJGlkIjoiOTE3IiwiTGluZUNvbG9yIjpudWxsLCJMaW5lV2VpZ2h0IjowLjAsIkxpbmVUeXBlIjowLCJQYXJlbnRTdHlsZSI6bnVsbH0sIlBhcmVudFN0eWxlIjpudWxsfSwiRGF0ZVN0eWxlIjp7IiRpZCI6IjkxOCIsIkZvbnRTZXR0aW5ncyI6eyIkaWQiOiI5MTkiLCJGb250U2l6ZSI6OCwiRm9udE5hbWUiOiJDYWxpYnJpIiwiSXNCb2xkIjpmYWxzZSwiSXNJdGFsaWMiOmZhbHNlLCJJc1VuZGVybGluZWQiOmZhbHNlLCJQYXJlbnRTdHlsZSI6bnVsbH0sIkF1dG9TaXplIjowLCJGb3JlZ3JvdW5kIjp7IiRpZCI6IjkyMCIsIkNvbG9yIjp7IiRpZCI6IjkyMSIsIkEiOjI1NSwiUiI6MTY1LCJHIjoxODEsIkIiOjE0Nn19LCJNYXhXaWR0aCI6MjAwLjAsIk1heEhlaWdodCI6IkluZmluaXR5IiwiU21hcnRGb3JlZ3JvdW5kSXNBY3RpdmUiOmZhbHNlLCJIb3Jpem9udGFsQWxpZ25tZW50IjowLCJWZXJ0aWNhbEFsaWdubWVudCI6MCwiU21hcnRGb3JlZ3JvdW5kIjpudWxsLCJCYWNrZ3JvdW5kRmlsbFR5cGUiOjAsIk1hcmdpbiI6eyIkaWQiOiI5MjIiLCJUb3AiOjAuMCwiTGVmdCI6MC4wLCJSaWdodCI6MC4wLCJCb3R0b20iOjAuMH0sIlBhZGRpbmciOnsiJGlkIjoiOTIzIiwiVG9wIjowLjAsIkxlZnQiOjAuMCwiUmlnaHQiOjAuMCwiQm90dG9tIjowLjB9LCJCYWNrZ3JvdW5kIjp7IiRpZCI6IjkyNCIsIkNvbG9yIjp7IiRyZWYiOiI4NzYifX0sIklzVmlzaWJsZSI6dHJ1ZSwiV2lkdGgiOjAuMCwiSGVpZ2h0IjowLjAsIkJvcmRlclN0eWxlIjp7IiRpZCI6IjkyNSIsIkxpbmVDb2xvciI6bnVsbCwiTGluZVdlaWdodCI6MC4wLCJMaW5lVHlwZSI6MCwiUGFyZW50U3R5bGUiOm51bGx9LCJQYXJlbnRTdHlsZSI6bnVsbH0sIkRhdGVGb3JtYXQiOnsiJGlkIjoiOTI2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kyNyIsIkRhdGVQYXJ0SXNWaXNpYmxlIjp0cnVlLCJUaW1lUGFydElzVmlzaWJsZSI6ZmFsc2V9fSwiV2Vla051bWJlcmluZyI6eyIkaWQiOiI5MjgiLCJGb3JtYXQiOjAsIklzVmlzaWJsZSI6ZmFsc2UsIkxhc3RLbm93blZpc2liaWxpdHlTdGF0ZSI6ZmFsc2V9LCJJc1Zpc2libGUiOnRydWUsIlBhcmVudFN0eWxlIjpudWxsfSwiSW5kZXgiOjQsIlNtYXJ0RHVyYXRpb25BY3RpdmF0ZWQiOmZhbHNlLCJEYXRlRm9ybWF0Ijp7IiRyZWYiOiI5MjYifSwiV2Vla051bWJlcmluZyI6eyIkaWQiOiI5MjkiLCJGb3JtYXQiOjAsIklzVmlzaWJsZSI6ZmFsc2UsIkxhc3RLbm93blZpc2liaWxpdHlTdGF0ZSI6ZmFsc2V9LCJCYXNlbGluZURhdGEiOnsiJGlkIjoiOTMwIiwiU3RhcnREYXRlIjoiMjAyNS0xMS0yM1QxMTozMDowMCIsIkVuZERhdGUiOiIyMDI1LTExLTIzVDE1OjMwOjAwIn0sIklkIjoiMWJmM2I3NmMtMjQ2Mi00MjE3LWE3MjktZDJmZjMxODVlOGUwIiwiSW1wb3J0SWQiOm51bGwsIlRpdGxlIjoiQ29vayB0aGUgVHVya2V5IiwiTm90ZSI6bnVsbCwiSHlwZXJsaW5rIjp7IiRpZCI6IjkzMSIsIkFkZHJlc3MiOiIiLCJTdWJBZGRyZXNzIjoiIn0sIklzQ2hhbmdlZCI6ZmFsc2UsIklzTmV3IjpmYWxzZX0seyIkaWQiOiI5MzIiLCJHcm91cE5hbWUiOm51bGwsIlN0YXJ0RGF0ZSI6IjIwMjUtMTEtMjdUMTM6MDA6MDBaIiwiRW5kRGF0ZSI6IjIwMjUtMTEtMjdUMTM6MzA6MDBaIiwiUGVyY2VudGFnZUNvbXBsZXRlIjpudWxsLCJTdHlsZSI6eyIkaWQiOiI5MzMiLCJTaGFwZSI6MSwiU2hhcGVUaGlja25lc3MiOjIsIkR1cmF0aW9uRm9ybWF0Ijo4LCJJbmNsdWRlTm9uV29ya2luZ0RheXNJbkR1cmF0aW9uIjpmYWxzZSwiUGVyY2VudGFnZUNvbXBsZXRlU3R5bGUiOnsiJGlkIjoiOTM0IiwiRm9udFNldHRpbmdzIjp7IiRpZCI6IjkzNSIsIkZvbnRTaXplIjoxMCwiRm9udE5hbWUiOiJDYWxpYnJpIiwiSXNCb2xkIjpmYWxzZSwiSXNJdGFsaWMiOmZhbHNlLCJJc1VuZGVybGluZWQiOmZhbHNlLCJQYXJlbnRTdHlsZSI6bnVsbH0sIkF1dG9TaXplIjowLCJGb3JlZ3JvdW5kIjp7IiRpZCI6IjkzNiIsIkNvbG9yIjp7IiRpZCI6IjkzN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TM4IiwiVG9wIjowLjAsIkxlZnQiOjAuMCwiUmlnaHQiOjAuMCwiQm90dG9tIjowLjB9LCJQYWRkaW5nIjp7IiRpZCI6IjkzOSIsIlRvcCI6MC4wLCJMZWZ0IjowLjAsIlJpZ2h0IjowLjAsIkJvdHRvbSI6MC4wfSwiQmFja2dyb3VuZCI6eyIkaWQiOiI5NDAiLCJDb2xvciI6eyIkaWQiOiI5NDEiLCJBIjo4OSwiUiI6MCwiRyI6MCwiQiI6MH19LCJJc1Zpc2libGUiOnRydWUsIldpZHRoIjowLjAsIkhlaWdodCI6MC4wLCJCb3JkZXJTdHlsZSI6eyIkaWQiOiI5NDIiLCJMaW5lQ29sb3IiOm51bGwsIkxpbmVXZWlnaHQiOjAuMCwiTGluZVR5cGUiOjAsIlBhcmVudFN0eWxlIjpudWxsfSwiUGFyZW50U3R5bGUiOm51bGx9LCJEdXJhdGlvblN0eWxlIjp7IiRpZCI6Ijk0MyIsIkZvbnRTZXR0aW5ncyI6eyIkaWQiOiI5NDQiLCJGb250U2l6ZSI6MTEsIkZvbnROYW1lIjoiU2Vnb2UgVUkiLCJJc0JvbGQiOnRydWUsIklzSXRhbGljIjpmYWxzZSwiSXNVbmRlcmxpbmVkIjpmYWxzZSwiUGFyZW50U3R5bGUiOm51bGx9LCJBdXRvU2l6ZSI6MCwiRm9yZWdyb3VuZCI6eyIkaWQiOiI5NDUiLCJDb2xvciI6eyIkaWQiOiI5ND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OTQ3IiwiVG9wIjowLjAsIkxlZnQiOjAuMCwiUmlnaHQiOjAuMCwiQm90dG9tIjowLjB9LCJQYWRkaW5nIjp7IiRpZCI6Ijk0OCIsIlRvcCI6MC4wLCJMZWZ0IjowLjAsIlJpZ2h0IjowLjAsIkJvdHRvbSI6MC4wfSwiQmFja2dyb3VuZCI6eyIkaWQiOiI5NDkiLCJDb2xvciI6eyIkaWQiOiI5NTAiLCJBIjowLCJSIjoyNTUsIkciOjI1NSwiQiI6MjU1fX0sIklzVmlzaWJsZSI6dHJ1ZSwiV2lkdGgiOjAuMCwiSGVpZ2h0IjowLjAsIkJvcmRlclN0eWxlIjp7IiRpZCI6Ijk1MSIsIkxpbmVDb2xvciI6bnVsbCwiTGluZVdlaWdodCI6MC4wLCJMaW5lVHlwZSI6MCwiUGFyZW50U3R5bGUiOm51bGx9LCJQYXJlbnRTdHlsZSI6bnVsbH0sIkhvcml6b250YWxDb25uZWN0b3JTdHlsZSI6eyIkaWQiOiI5NTIiLCJMaW5lQ29sb3IiOnsiJGlkIjoiOTUzIiwiJHR5cGUiOiJOTFJFLkNvbW1vbi5Eb20uU29saWRDb2xvckJydXNoLCBOTFJFLkNvbW1vbiIsIkNvbG9yIjp7IiRpZCI6Ijk1NCIsIkEiOjI1NSwiUiI6MTYxLCJHIjoxNDksIkIiOjExNn19LCJMaW5lV2VpZ2h0IjoxLjAsIkxpbmVUeXBlIjowLCJQYXJlbnRTdHlsZSI6bnVsbH0sIlZlcnRpY2FsQ29ubmVjdG9yU3R5bGUiOnsiJGlkIjoiOTU1IiwiTGluZUNvbG9yIjp7IiRpZCI6Ijk1NiIsIiR0eXBlIjoiTkxSRS5Db21tb24uRG9tLlNvbGlkQ29sb3JCcnVzaCwgTkxSRS5Db21tb24iLCJDb2xvciI6eyIkaWQiOiI5NTciLCJBIjoyNTUsIlIiOjI0MCwiRyI6MTYyLCJCIjo0Nn19LCJMaW5lV2VpZ2h0IjoxLjAsIkxpbmVUeXBlIjowLCJQYXJlbnRTdHlsZSI6bnVsbH0sIk1hcmdpbiI6bnVsbCwiU3RhcnREYXRlUG9zaXRpb24iOjYsIkVuZERhdGVQb3NpdGlvbiI6NiwiRGF0ZUlzVmlzaWJsZSI6ZmFsc2UsIlRpdGxlUG9zaXRpb24iOjUsIkR1cmF0aW9uUG9zaXRpb24iOjIsIlBlcmNlbnRhZ2VDb21wbGV0ZWRQb3NpdGlvbiI6NiwiU3BhY2luZyI6NSwiSXNCZWxvd1RpbWViYW5kIjp0cnVlLCJQZXJjZW50YWdlQ29tcGxldGVTaGFwZU9wYWNpdHkiOjM1LCJCYXNlbGluZVN0eWxlIjp7IiRpZCI6Ijk1OCIsIlNoYXBlU3R5bGUiOnsiJGlkIjoiOTU5IiwiTWFyZ2luIjp7IiRpZCI6Ijk2MCIsIlRvcCI6MC4wLCJMZWZ0IjowLjAsIlJpZ2h0IjowLjAsIkJvdHRvbSI6MC4wfSwiUGFkZGluZyI6eyIkaWQiOiI5NjEiLCJUb3AiOjAuMCwiTGVmdCI6MC4wLCJSaWdodCI6MC4wLCJCb3R0b20iOjAuMH0sIkJhY2tncm91bmQiOnsiJGlkIjoiOTYyIiwiQ29sb3IiOnsiJGlkIjoiOTYzIiwiQSI6MTUzLCJSIjowLCJHIjowLCJCIjowfX0sIklzVmlzaWJsZSI6dHJ1ZSwiV2lkdGgiOjAuMCwiSGVpZ2h0IjowLjAsIkJvcmRlclN0eWxlIjpudWxsLCJQYXJlbnRTdHlsZSI6bnVsbH0sIk1hcmdpbiI6eyIkaWQiOiI5NjQiLCJUb3AiOjAuMCwiTGVmdCI6MC4wLCJSaWdodCI6MC4wLCJCb3R0b20iOjAuMH0sIlBhZGRpbmciOnsiJGlkIjoiOTY1IiwiVG9wIjowLjAsIkxlZnQiOjAuMCwiUmlnaHQiOjAuMCwiQm90dG9tIjowLjB9LCJCYWNrZ3JvdW5kIjpudWxsLCJJc1Zpc2libGUiOnRydWUsIldpZHRoIjowLjAsIkhlaWdodCI6MC4wLCJCb3JkZXJTdHlsZSI6bnVsbCwiUGFyZW50U3R5bGUiOm51bGx9LCJTaGFwZVN0eWxlIjp7IiRpZCI6Ijk2NiIsIk1hcmdpbiI6eyIkaWQiOiI5NjciLCJUb3AiOjAuMCwiTGVmdCI6NC4wLCJSaWdodCI6NC4wLCJCb3R0b20iOjAuMH0sIlBhZGRpbmciOnsiJGlkIjoiOTY4IiwiVG9wIjowLjAsIkxlZnQiOjAuMCwiUmlnaHQiOjAuMCwiQm90dG9tIjowLjB9LCJCYWNrZ3JvdW5kIjp7IiRpZCI6Ijk2OSIsIkNvbG9yIjp7IiRpZCI6Ijk3MCIsIkEiOjI1NSwiUiI6MjAyLCJHIjoxMzcsIkIiOjM3fX0sIklzVmlzaWJsZSI6dHJ1ZSwiV2lkdGgiOjQ1LjAsIkhlaWdodCI6MjIuMCwiQm9yZGVyU3R5bGUiOnsiJGlkIjoiOTcxIiwiTGluZUNvbG9yIjp7IiRpZCI6Ijk3MiIsIiR0eXBlIjoiTkxSRS5Db21tb24uRG9tLlNvbGlkQ29sb3JCcnVzaCwgTkxSRS5Db21tb24iLCJDb2xvciI6eyIkaWQiOiI5NzMiLCJBIjoyNTUsIlIiOjI1NCwiRyI6MTg2LCJCIjoxMH19LCJMaW5lV2VpZ2h0IjowLjAsIkxpbmVUeXBlIjowLCJQYXJlbnRTdHlsZSI6bnVsbH0sIlBhcmVudFN0eWxlIjpudWxsfSwiVGl0bGVTdHlsZSI6eyIkaWQiOiI5NzQiLCJGb250U2V0dGluZ3MiOnsiJGlkIjoiOTc1IiwiRm9udFNpemUiOjExLCJGb250TmFtZSI6IlNlZ29lIFVJIiwiSXNCb2xkIjp0cnVlLCJJc0l0YWxpYyI6ZmFsc2UsIklzVW5kZXJsaW5lZCI6ZmFsc2UsIlBhcmVudFN0eWxlIjpudWxsfSwiQXV0b1NpemUiOjIsIkZvcmVncm91bmQiOnsiJGlkIjoiOTc2IiwiQ29sb3IiOnsiJGlkIjoiOTc3IiwiQSI6MjU1LCJSIjoxNjUsIkciOjEwMCwiQiI6Nzh9fSwiTWF4V2lkdGgiOjIwNy4wLCJNYXhIZWlnaHQiOiJJbmZpbml0eSIsIlNtYXJ0Rm9yZWdyb3VuZElzQWN0aXZlIjpmYWxzZSwiSG9yaXpvbnRhbEFsaWdubWVudCI6MCwiVmVydGljYWxBbGlnbm1lbnQiOjAsIlNtYXJ0Rm9yZWdyb3VuZCI6bnVsbCwiQmFja2dyb3VuZEZpbGxUeXBlIjowLCJNYXJnaW4iOnsiJGlkIjoiOTc4IiwiVG9wIjowLjAsIkxlZnQiOjAuMCwiUmlnaHQiOjAuMCwiQm90dG9tIjowLjB9LCJQYWRkaW5nIjp7IiRpZCI6Ijk3OSIsIlRvcCI6MC4wLCJMZWZ0IjowLjAsIlJpZ2h0IjowLjAsIkJvdHRvbSI6MC4wfSwiQmFja2dyb3VuZCI6eyIkaWQiOiI5ODAiLCJDb2xvciI6eyIkaWQiOiI5ODEiLCJBIjowLCJSIjoyNTUsIkciOjI1NSwiQiI6MjU1fX0sIklzVmlzaWJsZSI6dHJ1ZSwiV2lkdGgiOjAuMCwiSGVpZ2h0IjowLjAsIkJvcmRlclN0eWxlIjp7IiRpZCI6Ijk4MiIsIkxpbmVDb2xvciI6bnVsbCwiTGluZVdlaWdodCI6MC4wLCJMaW5lVHlwZSI6MCwiUGFyZW50U3R5bGUiOm51bGx9LCJQYXJlbnRTdHlsZSI6bnVsbH0sIkRhdGVTdHlsZSI6eyIkaWQiOiI5ODMiLCJGb250U2V0dGluZ3MiOnsiJGlkIjoiOTg0IiwiRm9udFNpemUiOjgsIkZvbnROYW1lIjoiQ2FsaWJyaSIsIklzQm9sZCI6ZmFsc2UsIklzSXRhbGljIjpmYWxzZSwiSXNVbmRlcmxpbmVkIjpmYWxzZSwiUGFyZW50U3R5bGUiOm51bGx9LCJBdXRvU2l6ZSI6MCwiRm9yZWdyb3VuZCI6eyIkaWQiOiI5ODUiLCJDb2xvciI6eyIkaWQiOiI5ODYiLCJBIjoyNTUsIlIiOjE2NSwiRyI6MTgxLCJCIjoxNDZ9fSwiTWF4V2lkdGgiOjIwMC4wLCJNYXhIZWlnaHQiOiJJbmZpbml0eSIsIlNtYXJ0Rm9yZWdyb3VuZElzQWN0aXZlIjpmYWxzZSwiSG9yaXpvbnRhbEFsaWdubWVudCI6MCwiVmVydGljYWxBbGlnbm1lbnQiOjAsIlNtYXJ0Rm9yZWdyb3VuZCI6bnVsbCwiQmFja2dyb3VuZEZpbGxUeXBlIjowLCJNYXJnaW4iOnsiJGlkIjoiOTg3IiwiVG9wIjowLjAsIkxlZnQiOjAuMCwiUmlnaHQiOjAuMCwiQm90dG9tIjowLjB9LCJQYWRkaW5nIjp7IiRpZCI6Ijk4OCIsIlRvcCI6MC4wLCJMZWZ0IjowLjAsIlJpZ2h0IjowLjAsIkJvdHRvbSI6MC4wfSwiQmFja2dyb3VuZCI6eyIkaWQiOiI5ODkiLCJDb2xvciI6eyIkcmVmIjoiOTQxIn19LCJJc1Zpc2libGUiOnRydWUsIldpZHRoIjowLjAsIkhlaWdodCI6MC4wLCJCb3JkZXJTdHlsZSI6eyIkaWQiOiI5OTAiLCJMaW5lQ29sb3IiOm51bGwsIkxpbmVXZWlnaHQiOjAuMCwiTGluZVR5cGUiOjAsIlBhcmVudFN0eWxlIjpudWxsfSwiUGFyZW50U3R5bGUiOm51bGx9LCJEYXRlRm9ybWF0Ijp7IiRpZCI6Ijk5MS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5OTIiLCJEYXRlUGFydElzVmlzaWJsZSI6dHJ1ZSwiVGltZVBhcnRJc1Zpc2libGUiOmZhbHNlfX0sIldlZWtOdW1iZXJpbmciOnsiJGlkIjoiOTkzIiwiRm9ybWF0IjowLCJJc1Zpc2libGUiOmZhbHNlLCJMYXN0S25vd25WaXNpYmlsaXR5U3RhdGUiOmZhbHNlfSwiSXNWaXNpYmxlIjp0cnVlLCJQYXJlbnRTdHlsZSI6bnVsbH0sIkluZGV4Ijo2LCJTbWFydER1cmF0aW9uQWN0aXZhdGVkIjp0cnVlLCJEYXRlRm9ybWF0Ijp7IiRyZWYiOiI5OTEifSwiV2Vla051bWJlcmluZyI6eyIkaWQiOiI5OTQiLCJGb3JtYXQiOjAsIklzVmlzaWJsZSI6ZmFsc2UsIkxhc3RLbm93blZpc2liaWxpdHlTdGF0ZSI6ZmFsc2V9LCJCYXNlbGluZURhdGEiOnsiJGlkIjoiOTk1IiwiU3RhcnREYXRlIjoiMjAyNS0xMS0yM1QxMzowMDowMCIsIkVuZERhdGUiOiIyMDI1LTExLTIzVDEzOjMwOjAwIn0sIklkIjoiMjFjMzU3YTctYjVjZS00NTIxLThlZWEtNjYyMDcwY2E4YWE4IiwiSW1wb3J0SWQiOm51bGwsIlRpdGxlIjoiUHJlcCAmIFJlZnJpZ2VyYXRlIFN0dWZmaW5nIC8gQ2Fzc2Vyb2xlcyIsIk5vdGUiOm51bGwsIkh5cGVybGluayI6eyIkaWQiOiI5OTYiLCJBZGRyZXNzIjoiIiwiU3ViQWRkcmVzcyI6IiJ9LCJJc0NoYW5nZWQiOmZhbHNlLCJJc05ldyI6ZmFsc2V9LHsiJGlkIjoiOTk3IiwiR3JvdXBOYW1lIjpudWxsLCJTdGFydERhdGUiOiIyMDI1LTExLTI3VDEzOjMwOjAwWiIsIkVuZERhdGUiOiIyMDI1LTExLTI3VDE0OjAwOjAwWiIsIlBlcmNlbnRhZ2VDb21wbGV0ZSI6bnVsbCwiU3R5bGUiOnsiJGlkIjoiOTk4IiwiU2hhcGUiOjEsIlNoYXBlVGhpY2tuZXNzIjoyLCJEdXJhdGlvbkZvcm1hdCI6OCwiSW5jbHVkZU5vbldvcmtpbmdEYXlzSW5EdXJhdGlvbiI6ZmFsc2UsIlBlcmNlbnRhZ2VDb21wbGV0ZVN0eWxlIjp7IiRpZCI6Ijk5OSIsIkZvbnRTZXR0aW5ncyI6eyIkaWQiOiIxMDAwIiwiRm9udFNpemUiOjEwLCJGb250TmFtZSI6IkNhbGlicmkiLCJJc0JvbGQiOmZhbHNlLCJJc0l0YWxpYyI6ZmFsc2UsIklzVW5kZXJsaW5lZCI6ZmFsc2UsIlBhcmVudFN0eWxlIjpudWxsfSwiQXV0b1NpemUiOjAsIkZvcmVncm91bmQiOnsiJGlkIjoiMTAwMSIsIkNvbG9yIjp7IiRpZCI6IjEwMDI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wMDMiLCJUb3AiOjAuMCwiTGVmdCI6MC4wLCJSaWdodCI6MC4wLCJCb3R0b20iOjAuMH0sIlBhZGRpbmciOnsiJGlkIjoiMTAwNCIsIlRvcCI6MC4wLCJMZWZ0IjowLjAsIlJpZ2h0IjowLjAsIkJvdHRvbSI6MC4wfSwiQmFja2dyb3VuZCI6eyIkaWQiOiIxMDA1IiwiQ29sb3IiOnsiJGlkIjoiMTAwNiIsIkEiOjg5LCJSIjowLCJHIjowLCJCIjowfX0sIklzVmlzaWJsZSI6dHJ1ZSwiV2lkdGgiOjAuMCwiSGVpZ2h0IjowLjAsIkJvcmRlclN0eWxlIjp7IiRpZCI6IjEwMDciLCJMaW5lQ29sb3IiOm51bGwsIkxpbmVXZWlnaHQiOjAuMCwiTGluZVR5cGUiOjAsIlBhcmVudFN0eWxlIjpudWxsfSwiUGFyZW50U3R5bGUiOm51bGx9LCJEdXJhdGlvblN0eWxlIjp7IiRpZCI6IjEwMDgiLCJGb250U2V0dGluZ3MiOnsiJGlkIjoiMTAwOSIsIkZvbnRTaXplIjoxMSwiRm9udE5hbWUiOiJTZWdvZSBVSSIsIklzQm9sZCI6dHJ1ZSwiSXNJdGFsaWMiOmZhbHNlLCJJc1VuZGVybGluZWQiOmZhbHNlLCJQYXJlbnRTdHlsZSI6bnVsbH0sIkF1dG9TaXplIjowLCJGb3JlZ3JvdW5kIjp7IiRpZCI6IjEwMTAiLCJDb2xvciI6eyIkaWQiOiIxMDEx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wMTIiLCJUb3AiOjAuMCwiTGVmdCI6MC4wLCJSaWdodCI6MC4wLCJCb3R0b20iOjAuMH0sIlBhZGRpbmciOnsiJGlkIjoiMTAxMyIsIlRvcCI6MC4wLCJMZWZ0IjowLjAsIlJpZ2h0IjowLjAsIkJvdHRvbSI6MC4wfSwiQmFja2dyb3VuZCI6eyIkaWQiOiIxMDE0IiwiQ29sb3IiOnsiJGlkIjoiMTAxNSIsIkEiOjAsIlIiOjI1NSwiRyI6MjU1LCJCIjoyNTV9fSwiSXNWaXNpYmxlIjp0cnVlLCJXaWR0aCI6MC4wLCJIZWlnaHQiOjAuMCwiQm9yZGVyU3R5bGUiOnsiJGlkIjoiMTAxNiIsIkxpbmVDb2xvciI6bnVsbCwiTGluZVdlaWdodCI6MC4wLCJMaW5lVHlwZSI6MCwiUGFyZW50U3R5bGUiOm51bGx9LCJQYXJlbnRTdHlsZSI6bnVsbH0sIkhvcml6b250YWxDb25uZWN0b3JTdHlsZSI6eyIkaWQiOiIxMDE3IiwiTGluZUNvbG9yIjp7IiRpZCI6IjEwMTgiLCIkdHlwZSI6Ik5MUkUuQ29tbW9uLkRvbS5Tb2xpZENvbG9yQnJ1c2gsIE5MUkUuQ29tbW9uIiwiQ29sb3IiOnsiJGlkIjoiMTAxOSIsIkEiOjI1NSwiUiI6MTYxLCJHIjoxNDksIkIiOjExNn19LCJMaW5lV2VpZ2h0IjoxLjAsIkxpbmVUeXBlIjowLCJQYXJlbnRTdHlsZSI6bnVsbH0sIlZlcnRpY2FsQ29ubmVjdG9yU3R5bGUiOnsiJGlkIjoiMTAyMCIsIkxpbmVDb2xvciI6eyIkaWQiOiIxMDIxIiwiJHR5cGUiOiJOTFJFLkNvbW1vbi5Eb20uU29saWRDb2xvckJydXNoLCBOTFJFLkNvbW1vbiIsIkNvbG9yIjp7IiRpZCI6IjEwMjIiLCJBIjoyNTUsIlIiOjI0MCwiRyI6MTYyLCJCIjo0Nn19LCJMaW5lV2VpZ2h0IjoxLjAsIkxpbmVUeXBlIjowLCJQYXJlbnRTdHlsZSI6bnVsbH0sIk1hcmdpbiI6bnVsbCwiU3RhcnREYXRlUG9zaXRpb24iOjYsIkVuZERhdGVQb3NpdGlvbiI6NiwiRGF0ZUlzVmlzaWJsZSI6ZmFsc2UsIlRpdGxlUG9zaXRpb24iOjUsIkR1cmF0aW9uUG9zaXRpb24iOjIsIlBlcmNlbnRhZ2VDb21wbGV0ZWRQb3NpdGlvbiI6NiwiU3BhY2luZyI6NSwiSXNCZWxvd1RpbWViYW5kIjp0cnVlLCJQZXJjZW50YWdlQ29tcGxldGVTaGFwZU9wYWNpdHkiOjM1LCJCYXNlbGluZVN0eWxlIjp7IiRpZCI6IjEwMjMiLCJTaGFwZVN0eWxlIjp7IiRpZCI6IjEwMjQiLCJNYXJnaW4iOnsiJGlkIjoiMTAyNSIsIlRvcCI6MC4wLCJMZWZ0IjowLjAsIlJpZ2h0IjowLjAsIkJvdHRvbSI6MC4wfSwiUGFkZGluZyI6eyIkaWQiOiIxMDI2IiwiVG9wIjowLjAsIkxlZnQiOjAuMCwiUmlnaHQiOjAuMCwiQm90dG9tIjowLjB9LCJCYWNrZ3JvdW5kIjp7IiRpZCI6IjEwMjciLCJDb2xvciI6eyIkaWQiOiIxMDI4IiwiQSI6MTUzLCJSIjowLCJHIjowLCJCIjowfX0sIklzVmlzaWJsZSI6dHJ1ZSwiV2lkdGgiOjAuMCwiSGVpZ2h0IjowLjAsIkJvcmRlclN0eWxlIjpudWxsLCJQYXJlbnRTdHlsZSI6bnVsbH0sIk1hcmdpbiI6eyIkaWQiOiIxMDI5IiwiVG9wIjowLjAsIkxlZnQiOjAuMCwiUmlnaHQiOjAuMCwiQm90dG9tIjowLjB9LCJQYWRkaW5nIjp7IiRpZCI6IjEwMzAiLCJUb3AiOjAuMCwiTGVmdCI6MC4wLCJSaWdodCI6MC4wLCJCb3R0b20iOjAuMH0sIkJhY2tncm91bmQiOm51bGwsIklzVmlzaWJsZSI6dHJ1ZSwiV2lkdGgiOjAuMCwiSGVpZ2h0IjowLjAsIkJvcmRlclN0eWxlIjpudWxsLCJQYXJlbnRTdHlsZSI6bnVsbH0sIlNoYXBlU3R5bGUiOnsiJGlkIjoiMTAzMSIsIk1hcmdpbiI6eyIkaWQiOiIxMDMyIiwiVG9wIjowLjAsIkxlZnQiOjQuMCwiUmlnaHQiOjQuMCwiQm90dG9tIjowLjB9LCJQYWRkaW5nIjp7IiRpZCI6IjEwMzMiLCJUb3AiOjAuMCwiTGVmdCI6MC4wLCJSaWdodCI6MC4wLCJCb3R0b20iOjAuMH0sIkJhY2tncm91bmQiOnsiJGlkIjoiMTAzNCIsIkNvbG9yIjp7IiRpZCI6IjEwMzUiLCJBIjoyNTUsIlIiOjIwMiwiRyI6MTM3LCJCIjozN319LCJJc1Zpc2libGUiOnRydWUsIldpZHRoIjo0NS4wLCJIZWlnaHQiOjIyLjAsIkJvcmRlclN0eWxlIjp7IiRpZCI6IjEwMzYiLCJMaW5lQ29sb3IiOnsiJGlkIjoiMTAzNyIsIiR0eXBlIjoiTkxSRS5Db21tb24uRG9tLlNvbGlkQ29sb3JCcnVzaCwgTkxSRS5Db21tb24iLCJDb2xvciI6eyIkaWQiOiIxMDM4IiwiQSI6MjU1LCJSIjoyNTQsIkciOjE4NiwiQiI6MTB9fSwiTGluZVdlaWdodCI6MC4wLCJMaW5lVHlwZSI6MCwiUGFyZW50U3R5bGUiOm51bGx9LCJQYXJlbnRTdHlsZSI6bnVsbH0sIlRpdGxlU3R5bGUiOnsiJGlkIjoiMTAzOSIsIkZvbnRTZXR0aW5ncyI6eyIkaWQiOiIxMDQwIiwiRm9udFNpemUiOjExLCJGb250TmFtZSI6IlNlZ29lIFVJIiwiSXNCb2xkIjp0cnVlLCJJc0l0YWxpYyI6ZmFsc2UsIklzVW5kZXJsaW5lZCI6ZmFsc2UsIlBhcmVudFN0eWxlIjpudWxsfSwiQXV0b1NpemUiOjIsIkZvcmVncm91bmQiOnsiJGlkIjoiMTA0MSIsIkNvbG9yIjp7IiRpZCI6IjEwNDIiLCJBIjoyNTUsIlIiOjE2NSwiRyI6MTAwLCJCIjo3OH19LCJNYXhXaWR0aCI6MTQ4LjAsIk1heEhlaWdodCI6IkluZmluaXR5IiwiU21hcnRGb3JlZ3JvdW5kSXNBY3RpdmUiOmZhbHNlLCJIb3Jpem9udGFsQWxpZ25tZW50IjowLCJWZXJ0aWNhbEFsaWdubWVudCI6MCwiU21hcnRGb3JlZ3JvdW5kIjpudWxsLCJCYWNrZ3JvdW5kRmlsbFR5cGUiOjAsIk1hcmdpbiI6eyIkaWQiOiIxMDQzIiwiVG9wIjowLjAsIkxlZnQiOjAuMCwiUmlnaHQiOjAuMCwiQm90dG9tIjowLjB9LCJQYWRkaW5nIjp7IiRpZCI6IjEwNDQiLCJUb3AiOjAuMCwiTGVmdCI6MC4wLCJSaWdodCI6MC4wLCJCb3R0b20iOjAuMH0sIkJhY2tncm91bmQiOnsiJGlkIjoiMTA0NSIsIkNvbG9yIjp7IiRpZCI6IjEwNDYiLCJBIjowLCJSIjoyNTUsIkciOjI1NSwiQiI6MjU1fX0sIklzVmlzaWJsZSI6dHJ1ZSwiV2lkdGgiOjAuMCwiSGVpZ2h0IjowLjAsIkJvcmRlclN0eWxlIjp7IiRpZCI6IjEwNDciLCJMaW5lQ29sb3IiOm51bGwsIkxpbmVXZWlnaHQiOjAuMCwiTGluZVR5cGUiOjAsIlBhcmVudFN0eWxlIjpudWxsfSwiUGFyZW50U3R5bGUiOm51bGx9LCJEYXRlU3R5bGUiOnsiJGlkIjoiMTA0OCIsIkZvbnRTZXR0aW5ncyI6eyIkaWQiOiIxMDQ5IiwiRm9udFNpemUiOjgsIkZvbnROYW1lIjoiQ2FsaWJyaSIsIklzQm9sZCI6ZmFsc2UsIklzSXRhbGljIjpmYWxzZSwiSXNVbmRlcmxpbmVkIjpmYWxzZSwiUGFyZW50U3R5bGUiOm51bGx9LCJBdXRvU2l6ZSI6MCwiRm9yZWdyb3VuZCI6eyIkaWQiOiIxMDUwIiwiQ29sb3IiOnsiJGlkIjoiMTA1MSIsIkEiOjI1NSwiUiI6MTY1LCJHIjoxODEsIkIiOjE0Nn19LCJNYXhXaWR0aCI6MjAwLjAsIk1heEhlaWdodCI6IkluZmluaXR5IiwiU21hcnRGb3JlZ3JvdW5kSXNBY3RpdmUiOmZhbHNlLCJIb3Jpem9udGFsQWxpZ25tZW50IjowLCJWZXJ0aWNhbEFsaWdubWVudCI6MCwiU21hcnRGb3JlZ3JvdW5kIjpudWxsLCJCYWNrZ3JvdW5kRmlsbFR5cGUiOjAsIk1hcmdpbiI6eyIkaWQiOiIxMDUyIiwiVG9wIjowLjAsIkxlZnQiOjAuMCwiUmlnaHQiOjAuMCwiQm90dG9tIjowLjB9LCJQYWRkaW5nIjp7IiRpZCI6IjEwNTMiLCJUb3AiOjAuMCwiTGVmdCI6MC4wLCJSaWdodCI6MC4wLCJCb3R0b20iOjAuMH0sIkJhY2tncm91bmQiOnsiJGlkIjoiMTA1NCIsIkNvbG9yIjp7IiRyZWYiOiIxMDA2In19LCJJc1Zpc2libGUiOnRydWUsIldpZHRoIjowLjAsIkhlaWdodCI6MC4wLCJCb3JkZXJTdHlsZSI6eyIkaWQiOiIxMDU1IiwiTGluZUNvbG9yIjpudWxsLCJMaW5lV2VpZ2h0IjowLjAsIkxpbmVUeXBlIjowLCJQYXJlbnRTdHlsZSI6bnVsbH0sIlBhcmVudFN0eWxlIjpudWxsfSwiRGF0ZUZvcm1hdCI6eyIkaWQiOiIxMDU2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EwNTciLCJEYXRlUGFydElzVmlzaWJsZSI6dHJ1ZSwiVGltZVBhcnRJc1Zpc2libGUiOmZhbHNlfX0sIldlZWtOdW1iZXJpbmciOnsiJGlkIjoiMTA1OCIsIkZvcm1hdCI6MCwiSXNWaXNpYmxlIjpmYWxzZSwiTGFzdEtub3duVmlzaWJpbGl0eVN0YXRlIjpmYWxzZX0sIklzVmlzaWJsZSI6dHJ1ZSwiUGFyZW50U3R5bGUiOm51bGx9LCJJbmRleCI6OCwiU21hcnREdXJhdGlvbkFjdGl2YXRlZCI6dHJ1ZSwiRGF0ZUZvcm1hdCI6eyIkcmVmIjoiMTA1NiJ9LCJXZWVrTnVtYmVyaW5nIjp7IiRpZCI6IjEwNTkiLCJGb3JtYXQiOjAsIklzVmlzaWJsZSI6ZmFsc2UsIkxhc3RLbm93blZpc2liaWxpdHlTdGF0ZSI6ZmFsc2V9LCJCYXNlbGluZURhdGEiOnsiJGlkIjoiMTA2MCIsIlN0YXJ0RGF0ZSI6IjIwMjUtMTEtMjNUMTM6MzA6MDAiLCJFbmREYXRlIjoiMjAyNS0xMS0yM1QxNDowMDowMCJ9LCJJZCI6IjBjZDZhZGIzLTQxNzAtNGNmNS05NjY4LTI3YzU3M2VjOWJjYiIsIkltcG9ydElkIjpudWxsLCJUaXRsZSI6IlNsb3ctQ29vayBNYXNoZWQgUG90YXRvZXMiLCJOb3RlIjpudWxsLCJIeXBlcmxpbmsiOnsiJGlkIjoiMTA2MSIsIkFkZHJlc3MiOiIiLCJTdWJBZGRyZXNzIjoiIn0sIklzQ2hhbmdlZCI6ZmFsc2UsIklzTmV3IjpmYWxzZX0seyIkaWQiOiIxMDYyIiwiR3JvdXBOYW1lIjpudWxsLCJTdGFydERhdGUiOiIyMDI1LTExLTI3VDE0OjMwOjAwWiIsIkVuZERhdGUiOiIyMDI1LTExLTI3VDE1OjAwOjAwWiIsIlBlcmNlbnRhZ2VDb21wbGV0ZSI6bnVsbCwiU3R5bGUiOnsiJGlkIjoiMTA2MyIsIlNoYXBlIjoxLCJTaGFwZVRoaWNrbmVzcyI6MiwiRHVyYXRpb25Gb3JtYXQiOjgsIkluY2x1ZGVOb25Xb3JraW5nRGF5c0luRHVyYXRpb24iOmZhbHNlLCJQZXJjZW50YWdlQ29tcGxldGVTdHlsZSI6eyIkaWQiOiIxMDY0IiwiRm9udFNldHRpbmdzIjp7IiRpZCI6IjEwNjUiLCJGb250U2l6ZSI6MTAsIkZvbnROYW1lIjoiQ2FsaWJyaSIsIklzQm9sZCI6ZmFsc2UsIklzSXRhbGljIjpmYWxzZSwiSXNVbmRlcmxpbmVkIjpmYWxzZSwiUGFyZW50U3R5bGUiOm51bGx9LCJBdXRvU2l6ZSI6MCwiRm9yZWdyb3VuZCI6eyIkaWQiOiIxMDY2IiwiQ29sb3IiOnsiJGlkIjoiMTA2N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A2OCIsIlRvcCI6MC4wLCJMZWZ0IjowLjAsIlJpZ2h0IjowLjAsIkJvdHRvbSI6MC4wfSwiUGFkZGluZyI6eyIkaWQiOiIxMDY5IiwiVG9wIjowLjAsIkxlZnQiOjAuMCwiUmlnaHQiOjAuMCwiQm90dG9tIjowLjB9LCJCYWNrZ3JvdW5kIjp7IiRpZCI6IjEwNzAiLCJDb2xvciI6eyIkaWQiOiIxMDcxIiwiQSI6ODksIlIiOjAsIkciOjAsIkIiOjB9fSwiSXNWaXNpYmxlIjp0cnVlLCJXaWR0aCI6MC4wLCJIZWlnaHQiOjAuMCwiQm9yZGVyU3R5bGUiOnsiJGlkIjoiMTA3MiIsIkxpbmVDb2xvciI6bnVsbCwiTGluZVdlaWdodCI6MC4wLCJMaW5lVHlwZSI6MCwiUGFyZW50U3R5bGUiOm51bGx9LCJQYXJlbnRTdHlsZSI6bnVsbH0sIkR1cmF0aW9uU3R5bGUiOnsiJGlkIjoiMTA3MyIsIkZvbnRTZXR0aW5ncyI6eyIkaWQiOiIxMDc0IiwiRm9udFNpemUiOjExLCJGb250TmFtZSI6IlNlZ29lIFVJIiwiSXNCb2xkIjp0cnVlLCJJc0l0YWxpYyI6ZmFsc2UsIklzVW5kZXJsaW5lZCI6ZmFsc2UsIlBhcmVudFN0eWxlIjpudWxsfSwiQXV0b1NpemUiOjAsIkZvcmVncm91bmQiOnsiJGlkIjoiMTA3NSIsIkNvbG9yIjp7IiRpZCI6IjEwNz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A3NyIsIlRvcCI6MC4wLCJMZWZ0IjowLjAsIlJpZ2h0IjowLjAsIkJvdHRvbSI6MC4wfSwiUGFkZGluZyI6eyIkaWQiOiIxMDc4IiwiVG9wIjowLjAsIkxlZnQiOjAuMCwiUmlnaHQiOjAuMCwiQm90dG9tIjowLjB9LCJCYWNrZ3JvdW5kIjp7IiRpZCI6IjEwNzkiLCJDb2xvciI6eyIkaWQiOiIxMDgwIiwiQSI6MCwiUiI6MjU1LCJHIjoyNTUsIkIiOjI1NX19LCJJc1Zpc2libGUiOnRydWUsIldpZHRoIjowLjAsIkhlaWdodCI6MC4wLCJCb3JkZXJTdHlsZSI6eyIkaWQiOiIxMDgxIiwiTGluZUNvbG9yIjpudWxsLCJMaW5lV2VpZ2h0IjowLjAsIkxpbmVUeXBlIjowLCJQYXJlbnRTdHlsZSI6bnVsbH0sIlBhcmVudFN0eWxlIjpudWxsfSwiSG9yaXpvbnRhbENvbm5lY3RvclN0eWxlIjp7IiRpZCI6IjEwODIiLCJMaW5lQ29sb3IiOnsiJGlkIjoiMTA4MyIsIiR0eXBlIjoiTkxSRS5Db21tb24uRG9tLlNvbGlkQ29sb3JCcnVzaCwgTkxSRS5Db21tb24iLCJDb2xvciI6eyIkaWQiOiIxMDg0IiwiQSI6MjU1LCJSIjoxNjEsIkciOjE0OSwiQiI6MTE2fX0sIkxpbmVXZWlnaHQiOjEuMCwiTGluZVR5cGUiOjAsIlBhcmVudFN0eWxlIjpudWxsfSwiVmVydGljYWxDb25uZWN0b3JTdHlsZSI6eyIkaWQiOiIxMDg1IiwiTGluZUNvbG9yIjp7IiRpZCI6IjEwODYiLCIkdHlwZSI6Ik5MUkUuQ29tbW9uLkRvbS5Tb2xpZENvbG9yQnJ1c2gsIE5MUkUuQ29tbW9uIiwiQ29sb3IiOnsiJGlkIjoiMTA4NyIsIkEiOjI1NSwiUiI6MjQwLCJHIjoxNjIsIkIiOjQ2fX0sIkxpbmVXZWlnaHQiOjEuMCwiTGluZVR5cGUiOjAsIlBhcmVudFN0eWxlIjpudWxsfSwiTWFyZ2luIjpudWxsLCJTdGFydERhdGVQb3NpdGlvbiI6NiwiRW5kRGF0ZVBvc2l0aW9uIjo2LCJEYXRlSXNWaXNpYmxlIjpmYWxzZSwiVGl0bGVQb3NpdGlvbiI6NSwiRHVyYXRpb25Qb3NpdGlvbiI6MiwiUGVyY2VudGFnZUNvbXBsZXRlZFBvc2l0aW9uIjo2LCJTcGFjaW5nIjo1LCJJc0JlbG93VGltZWJhbmQiOnRydWUsIlBlcmNlbnRhZ2VDb21wbGV0ZVNoYXBlT3BhY2l0eSI6MzUsIkJhc2VsaW5lU3R5bGUiOnsiJGlkIjoiMTA4OCIsIlNoYXBlU3R5bGUiOnsiJGlkIjoiMTA4OSIsIk1hcmdpbiI6eyIkaWQiOiIxMDkwIiwiVG9wIjowLjAsIkxlZnQiOjAuMCwiUmlnaHQiOjAuMCwiQm90dG9tIjowLjB9LCJQYWRkaW5nIjp7IiRpZCI6IjEwOTEiLCJUb3AiOjAuMCwiTGVmdCI6MC4wLCJSaWdodCI6MC4wLCJCb3R0b20iOjAuMH0sIkJhY2tncm91bmQiOnsiJGlkIjoiMTA5MiIsIkNvbG9yIjp7IiRpZCI6IjEwOTMiLCJBIjoxNTMsIlIiOjAsIkciOjAsIkIiOjB9fSwiSXNWaXNpYmxlIjp0cnVlLCJXaWR0aCI6MC4wLCJIZWlnaHQiOjAuMCwiQm9yZGVyU3R5bGUiOm51bGwsIlBhcmVudFN0eWxlIjpudWxsfSwiTWFyZ2luIjp7IiRpZCI6IjEwOTQiLCJUb3AiOjAuMCwiTGVmdCI6MC4wLCJSaWdodCI6MC4wLCJCb3R0b20iOjAuMH0sIlBhZGRpbmciOnsiJGlkIjoiMTA5NSIsIlRvcCI6MC4wLCJMZWZ0IjowLjAsIlJpZ2h0IjowLjAsIkJvdHRvbSI6MC4wfSwiQmFja2dyb3VuZCI6bnVsbCwiSXNWaXNpYmxlIjp0cnVlLCJXaWR0aCI6MC4wLCJIZWlnaHQiOjAuMCwiQm9yZGVyU3R5bGUiOm51bGwsIlBhcmVudFN0eWxlIjpudWxsfSwiU2hhcGVTdHlsZSI6eyIkaWQiOiIxMDk2IiwiTWFyZ2luIjp7IiRpZCI6IjEwOTciLCJUb3AiOjAuMCwiTGVmdCI6NC4wLCJSaWdodCI6NC4wLCJCb3R0b20iOjAuMH0sIlBhZGRpbmciOnsiJGlkIjoiMTA5OCIsIlRvcCI6MC4wLCJMZWZ0IjowLjAsIlJpZ2h0IjowLjAsIkJvdHRvbSI6MC4wfSwiQmFja2dyb3VuZCI6eyIkaWQiOiIxMDk5IiwiQ29sb3IiOnsiJGlkIjoiMTEwMCIsIkEiOjI1NSwiUiI6MjAyLCJHIjoxMzcsIkIiOjM3fX0sIklzVmlzaWJsZSI6dHJ1ZSwiV2lkdGgiOjQ1LjAsIkhlaWdodCI6MjIuMCwiQm9yZGVyU3R5bGUiOnsiJGlkIjoiMTEwMSIsIkxpbmVDb2xvciI6eyIkaWQiOiIxMTAyIiwiJHR5cGUiOiJOTFJFLkNvbW1vbi5Eb20uU29saWRDb2xvckJydXNoLCBOTFJFLkNvbW1vbiIsIkNvbG9yIjp7IiRpZCI6IjExMDMiLCJBIjoyNTUsIlIiOjI1NCwiRyI6MTg2LCJCIjoxMH19LCJMaW5lV2VpZ2h0IjowLjAsIkxpbmVUeXBlIjowLCJQYXJlbnRTdHlsZSI6bnVsbH0sIlBhcmVudFN0eWxlIjpudWxsfSwiVGl0bGVTdHlsZSI6eyIkaWQiOiIxMTA0IiwiRm9udFNldHRpbmdzIjp7IiRpZCI6IjExMDUiLCJGb250U2l6ZSI6MTEsIkZvbnROYW1lIjoiU2Vnb2UgVUkiLCJJc0JvbGQiOnRydWUsIklzSXRhbGljIjpmYWxzZSwiSXNVbmRlcmxpbmVkIjpmYWxzZSwiUGFyZW50U3R5bGUiOm51bGx9LCJBdXRvU2l6ZSI6MiwiRm9yZWdyb3VuZCI6eyIkaWQiOiIxMTA2IiwiQ29sb3IiOnsiJGlkIjoiMTEwNyIsIkEiOjI1NSwiUiI6MTY1LCJHIjoxMDAsIkIiOjc4fX0sIk1heFdpZHRoIjo3Ny4wLCJNYXhIZWlnaHQiOiJJbmZpbml0eSIsIlNtYXJ0Rm9yZWdyb3VuZElzQWN0aXZlIjpmYWxzZSwiSG9yaXpvbnRhbEFsaWdubWVudCI6MCwiVmVydGljYWxBbGlnbm1lbnQiOjAsIlNtYXJ0Rm9yZWdyb3VuZCI6bnVsbCwiQmFja2dyb3VuZEZpbGxUeXBlIjowLCJNYXJnaW4iOnsiJGlkIjoiMTEwOCIsIlRvcCI6MC4wLCJMZWZ0IjowLjAsIlJpZ2h0IjowLjAsIkJvdHRvbSI6MC4wfSwiUGFkZGluZyI6eyIkaWQiOiIxMTA5IiwiVG9wIjowLjAsIkxlZnQiOjAuMCwiUmlnaHQiOjAuMCwiQm90dG9tIjowLjB9LCJCYWNrZ3JvdW5kIjp7IiRpZCI6IjExMTAiLCJDb2xvciI6eyIkaWQiOiIxMTExIiwiQSI6MCwiUiI6MjU1LCJHIjoyNTUsIkIiOjI1NX19LCJJc1Zpc2libGUiOnRydWUsIldpZHRoIjowLjAsIkhlaWdodCI6MC4wLCJCb3JkZXJTdHlsZSI6eyIkaWQiOiIxMTEyIiwiTGluZUNvbG9yIjpudWxsLCJMaW5lV2VpZ2h0IjowLjAsIkxpbmVUeXBlIjowLCJQYXJlbnRTdHlsZSI6bnVsbH0sIlBhcmVudFN0eWxlIjpudWxsfSwiRGF0ZVN0eWxlIjp7IiRpZCI6IjExMTMiLCJGb250U2V0dGluZ3MiOnsiJGlkIjoiMTExNCIsIkZvbnRTaXplIjo4LCJGb250TmFtZSI6IkNhbGlicmkiLCJJc0JvbGQiOmZhbHNlLCJJc0l0YWxpYyI6ZmFsc2UsIklzVW5kZXJsaW5lZCI6ZmFsc2UsIlBhcmVudFN0eWxlIjpudWxsfSwiQXV0b1NpemUiOjAsIkZvcmVncm91bmQiOnsiJGlkIjoiMTExNSIsIkNvbG9yIjp7IiRpZCI6IjExMTYiLCJBIjoyNTUsIlIiOjE2NSwiRyI6MTgxLCJCIjoxNDZ9fSwiTWF4V2lkdGgiOjIwMC4wLCJNYXhIZWlnaHQiOiJJbmZpbml0eSIsIlNtYXJ0Rm9yZWdyb3VuZElzQWN0aXZlIjpmYWxzZSwiSG9yaXpvbnRhbEFsaWdubWVudCI6MCwiVmVydGljYWxBbGlnbm1lbnQiOjAsIlNtYXJ0Rm9yZWdyb3VuZCI6bnVsbCwiQmFja2dyb3VuZEZpbGxUeXBlIjowLCJNYXJnaW4iOnsiJGlkIjoiMTExNyIsIlRvcCI6MC4wLCJMZWZ0IjowLjAsIlJpZ2h0IjowLjAsIkJvdHRvbSI6MC4wfSwiUGFkZGluZyI6eyIkaWQiOiIxMTE4IiwiVG9wIjowLjAsIkxlZnQiOjAuMCwiUmlnaHQiOjAuMCwiQm90dG9tIjowLjB9LCJCYWNrZ3JvdW5kIjp7IiRpZCI6IjExMTkiLCJDb2xvciI6eyIkcmVmIjoiMTA3MSJ9fSwiSXNWaXNpYmxlIjp0cnVlLCJXaWR0aCI6MC4wLCJIZWlnaHQiOjAuMCwiQm9yZGVyU3R5bGUiOnsiJGlkIjoiMTEyMCIsIkxpbmVDb2xvciI6bnVsbCwiTGluZVdlaWdodCI6MC4wLCJMaW5lVHlwZSI6MCwiUGFyZW50U3R5bGUiOm51bGx9LCJQYXJlbnRTdHlsZSI6bnVsbH0sIkRhdGVGb3JtYXQiOnsiJGlkIjoiMTEyMS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xMTIyIiwiRGF0ZVBhcnRJc1Zpc2libGUiOnRydWUsIlRpbWVQYXJ0SXNWaXNpYmxlIjpmYWxzZX19LCJXZWVrTnVtYmVyaW5nIjp7IiRpZCI6IjExMjMiLCJGb3JtYXQiOjAsIklzVmlzaWJsZSI6ZmFsc2UsIkxhc3RLbm93blZpc2liaWxpdHlTdGF0ZSI6ZmFsc2V9LCJJc1Zpc2libGUiOnRydWUsIlBhcmVudFN0eWxlIjpudWxsfSwiSW5kZXgiOjEwLCJTbWFydER1cmF0aW9uQWN0aXZhdGVkIjp0cnVlLCJEYXRlRm9ybWF0Ijp7IiRyZWYiOiIxMTIxIn0sIldlZWtOdW1iZXJpbmciOnsiJGlkIjoiMTEyNCIsIkZvcm1hdCI6MCwiSXNWaXNpYmxlIjpmYWxzZSwiTGFzdEtub3duVmlzaWJpbGl0eVN0YXRlIjpmYWxzZX0sIkJhc2VsaW5lRGF0YSI6eyIkaWQiOiIxMTI1IiwiU3RhcnREYXRlIjoiMjAyNS0xMS0yM1QxNDozMDowMCIsIkVuZERhdGUiOiIyMDI1LTExLTIzVDE1OjAwOjAwIn0sIklkIjoiZGZiN2YxOGQtY2Y0NC00YjU1LWFiNWYtNWRlZDAxMTI1ZmQyIiwiSW1wb3J0SWQiOm51bGwsIlRpdGxlIjoiUHJlcCB0aGUgR3JhdnkiLCJOb3RlIjpudWxsLCJIeXBlcmxpbmsiOnsiJGlkIjoiMTEyNiIsIkFkZHJlc3MiOiIiLCJTdWJBZGRyZXNzIjoiIn0sIklzQ2hhbmdlZCI6ZmFsc2UsIklzTmV3IjpmYWxzZX0seyIkaWQiOiIxMTI3IiwiR3JvdXBOYW1lIjpudWxsLCJTdGFydERhdGUiOiIyMDI1LTExLTI3VDE1OjMwOjAwWiIsIkVuZERhdGUiOiIyMDI1LTExLTI3VDE1OjUwOjAwWiIsIlBlcmNlbnRhZ2VDb21wbGV0ZSI6bnVsbCwiU3R5bGUiOnsiJGlkIjoiMTEyOCIsIlNoYXBlIjoxLCJTaGFwZVRoaWNrbmVzcyI6MiwiRHVyYXRpb25Gb3JtYXQiOjgsIkluY2x1ZGVOb25Xb3JraW5nRGF5c0luRHVyYXRpb24iOmZhbHNlLCJQZXJjZW50YWdlQ29tcGxldGVTdHlsZSI6eyIkaWQiOiIxMTI5IiwiRm9udFNldHRpbmdzIjp7IiRpZCI6IjExMzAiLCJGb250U2l6ZSI6MTAsIkZvbnROYW1lIjoiQ2FsaWJyaSIsIklzQm9sZCI6ZmFsc2UsIklzSXRhbGljIjpmYWxzZSwiSXNVbmRlcmxpbmVkIjpmYWxzZSwiUGFyZW50U3R5bGUiOm51bGx9LCJBdXRvU2l6ZSI6MCwiRm9yZWdyb3VuZCI6eyIkaWQiOiIxMTMxIiwiQ29sb3IiOnsiJGlkIjoiMTEzM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EzMyIsIlRvcCI6MC4wLCJMZWZ0IjowLjAsIlJpZ2h0IjowLjAsIkJvdHRvbSI6MC4wfSwiUGFkZGluZyI6eyIkaWQiOiIxMTM0IiwiVG9wIjowLjAsIkxlZnQiOjAuMCwiUmlnaHQiOjAuMCwiQm90dG9tIjowLjB9LCJCYWNrZ3JvdW5kIjp7IiRpZCI6IjExMzUiLCJDb2xvciI6eyIkaWQiOiIxMTM2IiwiQSI6ODksIlIiOjAsIkciOjAsIkIiOjB9fSwiSXNWaXNpYmxlIjp0cnVlLCJXaWR0aCI6MC4wLCJIZWlnaHQiOjAuMCwiQm9yZGVyU3R5bGUiOnsiJGlkIjoiMTEzNyIsIkxpbmVDb2xvciI6bnVsbCwiTGluZVdlaWdodCI6MC4wLCJMaW5lVHlwZSI6MCwiUGFyZW50U3R5bGUiOm51bGx9LCJQYXJlbnRTdHlsZSI6bnVsbH0sIkR1cmF0aW9uU3R5bGUiOnsiJGlkIjoiMTEzOCIsIkZvbnRTZXR0aW5ncyI6eyIkaWQiOiIxMTM5IiwiRm9udFNpemUiOjExLCJGb250TmFtZSI6IlNlZ29lIFVJIiwiSXNCb2xkIjp0cnVlLCJJc0l0YWxpYyI6ZmFsc2UsIklzVW5kZXJsaW5lZCI6ZmFsc2UsIlBhcmVudFN0eWxlIjpudWxsfSwiQXV0b1NpemUiOjAsIkZvcmVncm91bmQiOnsiJGlkIjoiMTE0MCIsIkNvbG9yIjp7IiRpZCI6IjExND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E0MiIsIlRvcCI6MC4wLCJMZWZ0IjowLjAsIlJpZ2h0IjowLjAsIkJvdHRvbSI6MC4wfSwiUGFkZGluZyI6eyIkaWQiOiIxMTQzIiwiVG9wIjowLjAsIkxlZnQiOjAuMCwiUmlnaHQiOjAuMCwiQm90dG9tIjowLjB9LCJCYWNrZ3JvdW5kIjp7IiRpZCI6IjExNDQiLCJDb2xvciI6eyIkaWQiOiIxMTQ1IiwiQSI6MCwiUiI6MjU1LCJHIjoyNTUsIkIiOjI1NX19LCJJc1Zpc2libGUiOnRydWUsIldpZHRoIjowLjAsIkhlaWdodCI6MC4wLCJCb3JkZXJTdHlsZSI6eyIkaWQiOiIxMTQ2IiwiTGluZUNvbG9yIjpudWxsLCJMaW5lV2VpZ2h0IjowLjAsIkxpbmVUeXBlIjowLCJQYXJlbnRTdHlsZSI6bnVsbH0sIlBhcmVudFN0eWxlIjpudWxsfSwiSG9yaXpvbnRhbENvbm5lY3RvclN0eWxlIjp7IiRpZCI6IjExNDciLCJMaW5lQ29sb3IiOnsiJGlkIjoiMTE0OCIsIiR0eXBlIjoiTkxSRS5Db21tb24uRG9tLlNvbGlkQ29sb3JCcnVzaCwgTkxSRS5Db21tb24iLCJDb2xvciI6eyIkaWQiOiIxMTQ5IiwiQSI6MjU1LCJSIjoxNjEsIkciOjE0OSwiQiI6MTE2fX0sIkxpbmVXZWlnaHQiOjEuMCwiTGluZVR5cGUiOjAsIlBhcmVudFN0eWxlIjpudWxsfSwiVmVydGljYWxDb25uZWN0b3JTdHlsZSI6eyIkaWQiOiIxMTUwIiwiTGluZUNvbG9yIjp7IiRpZCI6IjExNTEiLCIkdHlwZSI6Ik5MUkUuQ29tbW9uLkRvbS5Tb2xpZENvbG9yQnJ1c2gsIE5MUkUuQ29tbW9uIiwiQ29sb3IiOnsiJGlkIjoiMTE1MiIsIkEiOjI1NSwiUiI6MjQwLCJHIjoxNjIsIkIiOjQ2fX0sIkxpbmVXZWlnaHQiOjEuMCwiTGluZVR5cGUiOjAsIlBhcmVudFN0eWxlIjpudWxsfSwiTWFyZ2luIjpudWxsLCJTdGFydERhdGVQb3NpdGlvbiI6NiwiRW5kRGF0ZVBvc2l0aW9uIjo2LCJEYXRlSXNWaXNpYmxlIjpmYWxzZSwiVGl0bGVQb3NpdGlvbiI6NSwiRHVyYXRpb25Qb3NpdGlvbiI6MiwiUGVyY2VudGFnZUNvbXBsZXRlZFBvc2l0aW9uIjo2LCJTcGFjaW5nIjo1LCJJc0JlbG93VGltZWJhbmQiOnRydWUsIlBlcmNlbnRhZ2VDb21wbGV0ZVNoYXBlT3BhY2l0eSI6MzUsIkJhc2VsaW5lU3R5bGUiOnsiJGlkIjoiMTE1MyIsIlNoYXBlU3R5bGUiOnsiJGlkIjoiMTE1NCIsIk1hcmdpbiI6eyIkaWQiOiIxMTU1IiwiVG9wIjowLjAsIkxlZnQiOjAuMCwiUmlnaHQiOjAuMCwiQm90dG9tIjowLjB9LCJQYWRkaW5nIjp7IiRpZCI6IjExNTYiLCJUb3AiOjAuMCwiTGVmdCI6MC4wLCJSaWdodCI6MC4wLCJCb3R0b20iOjAuMH0sIkJhY2tncm91bmQiOnsiJGlkIjoiMTE1NyIsIkNvbG9yIjp7IiRpZCI6IjExNTgiLCJBIjoxNTMsIlIiOjAsIkciOjAsIkIiOjB9fSwiSXNWaXNpYmxlIjp0cnVlLCJXaWR0aCI6MC4wLCJIZWlnaHQiOjAuMCwiQm9yZGVyU3R5bGUiOm51bGwsIlBhcmVudFN0eWxlIjpudWxsfSwiTWFyZ2luIjp7IiRpZCI6IjExNTkiLCJUb3AiOjAuMCwiTGVmdCI6MC4wLCJSaWdodCI6MC4wLCJCb3R0b20iOjAuMH0sIlBhZGRpbmciOnsiJGlkIjoiMTE2MCIsIlRvcCI6MC4wLCJMZWZ0IjowLjAsIlJpZ2h0IjowLjAsIkJvdHRvbSI6MC4wfSwiQmFja2dyb3VuZCI6bnVsbCwiSXNWaXNpYmxlIjp0cnVlLCJXaWR0aCI6MC4wLCJIZWlnaHQiOjAuMCwiQm9yZGVyU3R5bGUiOm51bGwsIlBhcmVudFN0eWxlIjpudWxsfSwiU2hhcGVTdHlsZSI6eyIkaWQiOiIxMTYxIiwiTWFyZ2luIjp7IiRpZCI6IjExNjIiLCJUb3AiOjAuMCwiTGVmdCI6NC4wLCJSaWdodCI6NC4wLCJCb3R0b20iOjAuMH0sIlBhZGRpbmciOnsiJGlkIjoiMTE2MyIsIlRvcCI6MC4wLCJMZWZ0IjowLjAsIlJpZ2h0IjowLjAsIkJvdHRvbSI6MC4wfSwiQmFja2dyb3VuZCI6eyIkaWQiOiIxMTY0IiwiQ29sb3IiOnsiJGlkIjoiMTE2NSIsIkEiOjI1NSwiUiI6MjAyLCJHIjoxMzcsIkIiOjM3fX0sIklzVmlzaWJsZSI6dHJ1ZSwiV2lkdGgiOjMwLjAsIkhlaWdodCI6MjIuMCwiQm9yZGVyU3R5bGUiOnsiJGlkIjoiMTE2NiIsIkxpbmVDb2xvciI6eyIkaWQiOiIxMTY3IiwiJHR5cGUiOiJOTFJFLkNvbW1vbi5Eb20uU29saWRDb2xvckJydXNoLCBOTFJFLkNvbW1vbiIsIkNvbG9yIjp7IiRpZCI6IjExNjgiLCJBIjoyNTUsIlIiOjI1NCwiRyI6MTg2LCJCIjoxMH19LCJMaW5lV2VpZ2h0IjowLjAsIkxpbmVUeXBlIjowLCJQYXJlbnRTdHlsZSI6bnVsbH0sIlBhcmVudFN0eWxlIjpudWxsfSwiVGl0bGVTdHlsZSI6eyIkaWQiOiIxMTY5IiwiRm9udFNldHRpbmdzIjp7IiRpZCI6IjExNzAiLCJGb250U2l6ZSI6MTEsIkZvbnROYW1lIjoiU2Vnb2UgVUkiLCJJc0JvbGQiOnRydWUsIklzSXRhbGljIjpmYWxzZSwiSXNVbmRlcmxpbmVkIjpmYWxzZSwiUGFyZW50U3R5bGUiOm51bGx9LCJBdXRvU2l6ZSI6MiwiRm9yZWdyb3VuZCI6eyIkaWQiOiIxMTcxIiwiQ29sb3IiOnsiJGlkIjoiMTE3MiIsIkEiOjI1NSwiUiI6MTY1LCJHIjoxMDAsIkIiOjc4fX0sIk1heFdpZHRoIjo5OS4wLCJNYXhIZWlnaHQiOiJJbmZpbml0eSIsIlNtYXJ0Rm9yZWdyb3VuZElzQWN0aXZlIjpmYWxzZSwiSG9yaXpvbnRhbEFsaWdubWVudCI6MCwiVmVydGljYWxBbGlnbm1lbnQiOjAsIlNtYXJ0Rm9yZWdyb3VuZCI6bnVsbCwiQmFja2dyb3VuZEZpbGxUeXBlIjowLCJNYXJnaW4iOnsiJGlkIjoiMTE3MyIsIlRvcCI6MC4wLCJMZWZ0IjowLjAsIlJpZ2h0IjowLjAsIkJvdHRvbSI6MC4wfSwiUGFkZGluZyI6eyIkaWQiOiIxMTc0IiwiVG9wIjowLjAsIkxlZnQiOjAuMCwiUmlnaHQiOjAuMCwiQm90dG9tIjowLjB9LCJCYWNrZ3JvdW5kIjp7IiRpZCI6IjExNzUiLCJDb2xvciI6eyIkaWQiOiIxMTc2IiwiQSI6MCwiUiI6MjU1LCJHIjoyNTUsIkIiOjI1NX19LCJJc1Zpc2libGUiOnRydWUsIldpZHRoIjowLjAsIkhlaWdodCI6MC4wLCJCb3JkZXJTdHlsZSI6eyIkaWQiOiIxMTc3IiwiTGluZUNvbG9yIjpudWxsLCJMaW5lV2VpZ2h0IjowLjAsIkxpbmVUeXBlIjowLCJQYXJlbnRTdHlsZSI6bnVsbH0sIlBhcmVudFN0eWxlIjpudWxsfSwiRGF0ZVN0eWxlIjp7IiRpZCI6IjExNzgiLCJGb250U2V0dGluZ3MiOnsiJGlkIjoiMTE3OSIsIkZvbnRTaXplIjo4LCJGb250TmFtZSI6IkNhbGlicmkiLCJJc0JvbGQiOmZhbHNlLCJJc0l0YWxpYyI6ZmFsc2UsIklzVW5kZXJsaW5lZCI6ZmFsc2UsIlBhcmVudFN0eWxlIjpudWxsfSwiQXV0b1NpemUiOjAsIkZvcmVncm91bmQiOnsiJGlkIjoiMTE4MCIsIkNvbG9yIjp7IiRpZCI6IjExODEiLCJBIjoyNTUsIlIiOjE2NSwiRyI6MTgxLCJCIjoxNDZ9fSwiTWF4V2lkdGgiOjIwMC4wLCJNYXhIZWlnaHQiOiJJbmZpbml0eSIsIlNtYXJ0Rm9yZWdyb3VuZElzQWN0aXZlIjpmYWxzZSwiSG9yaXpvbnRhbEFsaWdubWVudCI6MCwiVmVydGljYWxBbGlnbm1lbnQiOjAsIlNtYXJ0Rm9yZWdyb3VuZCI6bnVsbCwiQmFja2dyb3VuZEZpbGxUeXBlIjowLCJNYXJnaW4iOnsiJGlkIjoiMTE4MiIsIlRvcCI6MC4wLCJMZWZ0IjowLjAsIlJpZ2h0IjowLjAsIkJvdHRvbSI6MC4wfSwiUGFkZGluZyI6eyIkaWQiOiIxMTgzIiwiVG9wIjowLjAsIkxlZnQiOjAuMCwiUmlnaHQiOjAuMCwiQm90dG9tIjowLjB9LCJCYWNrZ3JvdW5kIjp7IiRpZCI6IjExODQiLCJDb2xvciI6eyIkcmVmIjoiMTEzNiJ9fSwiSXNWaXNpYmxlIjp0cnVlLCJXaWR0aCI6MC4wLCJIZWlnaHQiOjAuMCwiQm9yZGVyU3R5bGUiOnsiJGlkIjoiMTE4NSIsIkxpbmVDb2xvciI6bnVsbCwiTGluZVdlaWdodCI6MC4wLCJMaW5lVHlwZSI6MCwiUGFyZW50U3R5bGUiOm51bGx9LCJQYXJlbnRTdHlsZSI6bnVsbH0sIkRhdGVGb3JtYXQiOnsiJGlkIjoiMTE4Ni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xMTg3IiwiRGF0ZVBhcnRJc1Zpc2libGUiOnRydWUsIlRpbWVQYXJ0SXNWaXNpYmxlIjpmYWxzZX19LCJXZWVrTnVtYmVyaW5nIjp7IiRpZCI6IjExODgiLCJGb3JtYXQiOjAsIklzVmlzaWJsZSI6ZmFsc2UsIkxhc3RLbm93blZpc2liaWxpdHlTdGF0ZSI6ZmFsc2V9LCJJc1Zpc2libGUiOnRydWUsIlBhcmVudFN0eWxlIjpudWxsfSwiSW5kZXgiOjExLCJTbWFydER1cmF0aW9uQWN0aXZhdGVkIjp0cnVlLCJEYXRlRm9ybWF0Ijp7IiRyZWYiOiIxMTg2In0sIldlZWtOdW1iZXJpbmciOnsiJGlkIjoiMTE4OSIsIkZvcm1hdCI6MCwiSXNWaXNpYmxlIjpmYWxzZSwiTGFzdEtub3duVmlzaWJpbGl0eVN0YXRlIjpmYWxzZX0sIkJhc2VsaW5lRGF0YSI6eyIkaWQiOiIxMTkwIiwiU3RhcnREYXRlIjoiMjAyNS0xMS0yM1QxNTozMDowMCIsIkVuZERhdGUiOiIyMDI1LTExLTIzVDE1OjUwOjAwIn0sIklkIjoiZjU2ZTY4MGQtOGNmYS00MjhjLTkzZDctNjljN2NmMDgyMDNlIiwiSW1wb3J0SWQiOm51bGwsIlRpdGxlIjoiTGV0IHRoZSBUdXJrZXkgUmVzdCIsIk5vdGUiOm51bGwsIkh5cGVybGluayI6eyIkaWQiOiIxMTkxIiwiQWRkcmVzcyI6IiIsIlN1YkFkZHJlc3MiOiIifSwiSXNDaGFuZ2VkIjpmYWxzZSwiSXNOZXciOmZhbHNlfV0sIlN3aW1sYW5lcyI6W10sIk1zUHJvamVjdEl0ZW1zVHJlZSI6bnVsbCwiTWV0YWRhdGEiOnsiJGlkIjoiMTE5MiIsIlJlY2VudENvbG9yc0NvbGxlY3Rpb24iOiJbXCIjRkZFRDdEMzFcIixcIiNGRkIyMEUxMlwiLFwiI0ZGRkZDMDAwXCIsXCIjRkY1QjlCRDVcIixcIiNGRjcwQUQ0N1wi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J9LHtcIiRpZFwiOlwiMlwiLFwiU2VsZWN0ZWRNYXBwaW5nXCI6MixcIkNvbHVtbkhlYWRlclwiOlwiTmFtZVwifSx7XCIkaWRcIjpcIjNcIixcIlNlbGVjdGVkTWFwcGluZ1wiOjMsXCJDb2x1bW5IZWFkZXJcIjpcIlN0YXJ0XCJ9LHtcIiRpZFwiOlwiNFwiLFwiU2VsZWN0ZWRNYXBwaW5nXCI6NCxcIkNvbHVtbkhlYWRlclwiOlwiRmluaXNoXCJ9LHtcIiRpZFwiOlwiNVwiLFwiU2VsZWN0ZWRNYXBwaW5nXCI6NSxcIkNvbHVtbkhlYWRlclwiOlwiUGVyY2VudENvbXBsZXRlXCJ9XSIsIlNvdXJjZVRoZW1lIjoie1wiJGlkXCI6XCIxXCIsXCJJZFwiOlwiYTJiMzM4MDMtNWYxZS00NjhmLWFlZTktZmE4NGRmMzNmM2RhXCIsXCJDYXRlZ29yeVwiOjIsXCJDdWx0dXJlSW5mb05hbWVcIjpcImVuLVVTXCIsXCJWZXJzaW9uXCI6e1wiJGlkXCI6XCIyXCIsXCJUaGVtZURvbVZlcnNpb25cIjpcIjIuMC4wXCJ9LFwiU3R5bGVcIjp7XCIkaWRcIjpcIjNcIixcIlRpbWViYW5kU3R5bGVcIjp7XCIkaWRcIjpcIjRcIixcIlJpZ2h0RW5kQ2Fwc1N0eWxlXCI6e1wiJGlkXCI6XCI1XCIsXCJGb250U2V0dGluZ3NcIjp7XCIkaWRcIjpcIjZcIixcIkZvbnRTaXplXCI6MTEsXCJGb250TmFtZVwiOlwiQ2FsaWJyaVwiLFwiSXNCb2xkXCI6dHJ1ZSxcIklzSXRhbGljXCI6ZmFsc2UsXCJJc1VuZGVybGluZWRcIjpmYWxzZX0sXCJGb3JlZ3JvdW5kXCI6e1wiJGlkXCI6XCI3XCIsXCJDb2xvclwiOntcIiRpZFwiOlwiOFwiLFwiQVwiOjI1NSxcIlJcIjoxNjUsXCJHXCI6MTgxLFwiQlwiOjE0Nn19LFwiSG9yaXpvbnRhbEFsaWdubWVudFwiOjAsXCJJc1Zpc2libGVcIjpmYWxzZX0sXCJMZWZ0RW5kQ2Fwc1N0eWxlXCI6e1wiJGlkXCI6XCI5XCIsXCJGb250U2V0dGluZ3NcIjp7XCIkaWRcIjpcIjEwXCIsXCJGb250U2l6ZVwiOjE4LFwiRm9udE5hbWVcIjpcIkNhbGlicmlcIixcIklzQm9sZFwiOnRydWUsXCJJc0l0YWxpY1wiOmZhbHNlLFwiSXNVbmRlcmxpbmVkXCI6ZmFsc2V9LFwiRm9yZWdyb3VuZFwiOntcIiRpZFwiOlwiMTFcIixcIkNvbG9yXCI6e1wiJGlkXCI6XCIxMlwiLFwiQVwiOjI1NSxcIlJcIjoyMzcsXCJHXCI6MTI1LFwiQlwiOjQ5fX0sXCJIb3Jpem9udGFsQWxpZ25tZW50XCI6MCxcIklzVmlzaWJsZVwiOmZhbHNlfSxcIlRvZGF5TWFya2VyU3R5bGVcIjp7XCIkaWRcIjpcIjEzXCIsXCJUb2RheVRleHRTdHlsZVwiOntcIiRpZFwiOlwiMTRcIixcIkZvbnRTZXR0aW5nc1wiOntcIiRpZFwiOlwiMTVcIixcIkZvbnRTaXplXCI6OSxcIkZvbnROYW1lXCI6XCJDYWxpYnJpXCIsXCJJc0JvbGRcIjpmYWxzZSxcIklzSXRhbGljXCI6ZmFsc2UsXCJJc1VuZGVybGluZWRcIjpmYWxzZX0sXCJGb3JlZ3JvdW5kXCI6e1wiJGlkXCI6XCIxNlwiLFwiQ29sb3JcIjp7XCIkaWRcIjpcIjE3XCIsXCJBXCI6MjU1LFwiUlwiOjAsXCJHXCI6MCxcIkJcIjowfX0sXCJIb3Jpem9udGFsQWxpZ25tZW50XCI6MCxcIklzVmlzaWJsZVwiOmZhbHN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Tc4LFwiR1wiOjE0LFwiQlwiOjE4fX0sXCJJc1Zpc2libGVcIjp0cnVlLFwiV2lkdGhcIjowLjAsXCJIZWlnaHRcIjowLjAsXCJCb3JkZXJTdHlsZVwiOm51bGx9LFwiVG9kYXlNYXJrZXJQb3NpdGlvblwiOjMsXCJJc1Zpc2libGVcIjpmYWxzZX0sXCJTY2FsZVN0eWxlXCI6e1wiJGlkXCI6XCIyM1wiLFwiU2hvd1NlZ21lbnRTZXBhcmF0b3JzXCI6dHJ1ZSxcIlNlZ21lbnRTZXBhcmF0b3JPcGFjaXR5XCI6MzAsXCJTaGFwZVwiOjAsXCJTZWdtZW50VGV4dFN0eWxlXCI6e1wiJGlkXCI6XCIyNFwiLFwiRm9udFNldHRpbmdzXCI6e1wiJGlkXCI6XCIyNVwiLFwiRm9udFNpemVcIjoxMSxcIkZvbnROYW1lXCI6XCJTZWdvZSBVSSBTZW1pYm9sZFwiLFwiSXNCb2xkXCI6ZmFsc2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IuMCxcIlJpZ2h0XCI6MTIuMCxcIkJvdHRvbVwiOjAuMH0sXCJQYWRkaW5nXCI6e1wiJGlkXCI6XCIzMFwiLFwiVG9wXCI6Ny4wLFwiTGVmdFwiOjAuMCxcIlJpZ2h0XCI6MC4wLFwiQm90dG9tXCI6Ny4wfSxcIkJhY2tncm91bmRcIjp7XCIkaWRcIjpcIjMxXCIsXCJDb2xvclwiOntcIiRpZFwiOlwiMzJcIixcIkFcIjoyNTUsXCJSXCI6NjgsXCJHXCI6NzcsXCJCXCI6Mzh9fSxcIklzVmlzaWJsZVwiOnRydWUsXCJXaWR0aFwiOjg1OC4wLFwiSGVpZ2h0XCI6Mz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MTkxLFwiUlwiOjE2NSxcIkdcIjoxODEsXCJCXCI6MTQ2fX0sXCJFbGFwc2VkVGltZUZvcm1hdFwiOjIsXCJJc1Zpc2libGVcIjpmYWxz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MTc4LFwiR1wiOjE3OCxcIkJcIjoxNzh9fSxcIklzVmlzaWJsZVwiOmZhbHNlLFwiV2lkdGhcIjowLjAsXCJIZWlnaHRcIjowLjAsXCJCb3JkZXJTdHlsZVwiOm51bGx9LFwiVGFza1N0eWxlXCI6e1wiJGlkXCI6XCI0NFwiLFwiU2hhcGVcIjoxLFwiU2hhcGVUaGlja25lc3NcIjoyLFwiRHVyYXRpb25Gb3JtYXRcIjo3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E5MixcIkdcIjo4MCxcIkJcIjo3N319LFwiSG9yaXpvbnRhbEFsaWdubWVudFwiOjAsXCJJc1Zpc2libGVcIjpmYWxz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xLFwiRm9udE5hbWVcIjpcIlNlZ29lIFVJXCIsXCJJc0JvbGRcIjp0cnVlLFwiSXNJdGFsaWNcIjpmYWxzZSxcIklzVW5kZXJsaW5lZFwiOmZhbHNlfSxcIkZvcmVncm91bmRcIjp7XCIkaWRcIjpcIjU0XCIsXCJDb2xvclwiOntcIiRpZFwiOlwiNTVcIixcIkFcIjoyNTUsXCJSXCI6MjU1LFwiR1wiOjI1NSxcIkJcIjoyNTV9fSxcIkhvcml6b250YWxBbGlnbm1lbnRcIjoxLFwiSXNWaXNpYmxlXCI6dHJ1ZX0sXCJIb3Jpem9udGFsQ29ubmVjdG9yU3R5bGVcIjp7XCIkaWRcIjpcIjU2XCIsXCJMaW5lU3R5bGVcIjp7XCIkaWRcIjpcIjU3XCIsXCJMaW5lQ29sb3JcIjp7XCIkaWRcIjpcIjU4XCIsXCJDb2xvclwiOntcIiRpZFwiOlwiNTlcIixcIkFcIjoyNTUsXCJSXCI6MTYxLFwiR1wiOjE0OSxcIkJcIjoxMTZ9fSxcIkxpbmVXZWlnaHRcIjoxLjAsXCJMaW5lVHlwZVwiOjB9LFwiSXNWaXNpYmxlXCI6dHJ1ZX0sXCJWZXJ0aWNhbENvbm5lY3RvclN0eWxlXCI6e1wiJGlkXCI6XCI2MFwiLFwiTGluZVN0eWxlXCI6e1wiJGlkXCI6XCI2MVwiLFwiTGluZUNvbG9yXCI6e1wiJGlkXCI6XCI2MlwiLFwiQ29sb3JcIjp7XCIkaWRcIjpcIjYzXCIsXCJBXCI6MjU1LFwiUlwiOjI0MCxcIkdcIjoxNjIsXCJCXCI6NDZ9fSxcIkxpbmVXZWlnaHRcIjoxLjAsXCJMaW5lVHlwZVwiOjB9LFwiSXNWaXNpYmxlXCI6dHJ1ZX0sXCJNYXJnaW5cIjp7XCIkaWRcIjpcIjY0XCIsXCJUb3BcIjowLjAsXCJMZWZ0XCI6MC4wLFwiUmlnaHRcIjowLjAsXCJCb3R0b21cIjowLjB9LFwiU3RhcnREYXRlUG9zaXRpb25cIjowLFwiRW5kRGF0ZVBvc2l0aW9uXCI6MCxcIlRpdGxlUG9zaXRpb25cIjo1LFwiRHVyYXRpb25Qb3NpdGlvblwiOjIsXCJQZXJjZW50YWdlQ29tcGxldGVkUG9zaXRpb25cIjowLFwiU3BhY2luZ1wiOjUsXCJJc0JlbG93VGltZWJhbmRcIjp0cnVlLFwiQmFzZWxpbmVTdHlsZVwiOntcIiRpZFwiOlwiNjVcIixcIkJhc2VsaW5lU2hhcGVTdHlsZVwiOntcIiRpZFwiOlwiNjZcIixcIk1hcmdpblwiOntcIiRpZFwiOlwiNjdcIixcIlRvcFwiOjAuMCxcIkxlZnRcIjowLjAsXCJSaWdodFwiOjAuMCxcIkJvdHRvbVwiOjAuMH0sXCJQYWRkaW5nXCI6e1wiJGlkXCI6XCI2OFwiLFwiVG9wXCI6MC4wLFwiTGVmdFwiOjAuMCxcIlJpZ2h0XCI6MC4wLFwiQm90dG9tXCI6MC4wfSxcIkJhY2tncm91bmRcIjp7XCIkaWRcIjpcIjY5XCIsXCJDb2xvclwiOntcIiRpZFwiOlwiNzBcIixcIkFcIjoxNTMsXCJSXCI6MCxcIkdcIjowLFwiQlwiOjB9fSxcIklzVmlzaWJsZVwiOmZhbHNlLFwiV2lkdGhcIjowLjAsXCJIZWlnaHRcIjowLjAsXCJCb3JkZXJTdHlsZVwiOntcIiRpZFwiOlwiNzFcIixcIkxpbmVTdHlsZVwiOntcIiRpZFwiOlwiNzJcIixcIkxpbmVDb2xvclwiOntcIiRpZFwiOlwiNzNcIixcIkNvbG9yXCI6e1wiJGlkXCI6XCI3NFwiLFwiQVwiOjI1NSxcIlJcIjoyNTUsXCJHXCI6MCxcIkJcIjowfX0sXCJMaW5lV2VpZ2h0XCI6Mi4wLFwiTGluZVR5cGVcIjowfSxcIklzVmlzaWJsZVwiOmZhbHNlfX19LFwiU2hhcGVTdHlsZVwiOntcIiRpZFwiOlwiNzVcIixcIk1hcmdpblwiOntcIiRpZFwiOlwiNzZcIixcIlRvcFwiOjAuMCxcIkxlZnRcIjo0LjAsXCJSaWdodFwiOjQuMCxcIkJvdHRvbVwiOjAuMH0sXCJQYWRkaW5nXCI6e1wiJGlkXCI6XCI3N1wiLFwiVG9wXCI6MC4wLFwiTGVmdFwiOjAuMCxcIlJpZ2h0XCI6MC4wLFwiQm90dG9tXCI6MC4wfSxcIkJhY2tncm91bmRcIjp7XCIkaWRcIjpcIjc4XCIsXCJDb2xvclwiOntcIiRpZFwiOlwiNzlcIixcIkFcIjoyNTUsXCJSXCI6MjAyLFwiR1wiOjEzNyxcIkJcIjozN319LFwiSXNWaXNpYmxlXCI6dHJ1ZSxcIldpZHRoXCI6MTM0LjAsXCJIZWlnaHRcIjoyMi4wLFwiQm9yZGVyU3R5bGVcIjp7XCIkaWRcIjpcIjgwXCIsXCJMaW5lU3R5bGVcIjp7XCIkaWRcIjpcIjgxXCIsXCJMaW5lQ29sb3JcIjp7XCIkaWRcIjpcIjgyXCIsXCJDb2xvclwiOntcIiRpZFwiOlwiODNcIixcIkFcIjoyNTUsXCJSXCI6MjM0LFwiR1wiOjIyLFwiQlwiOjMwfX0sXCJMaW5lV2VpZ2h0XCI6Mi4wLFwiTGluZVR5cGVcIjowfSxcIklzVmlzaWJsZVwiOmZhbHNlfX0sXCJUaXRsZVN0eWxlXCI6e1wiJGlkXCI6XCI4NFwiLFwiRm9udFNldHRpbmdzXCI6e1wiJGlkXCI6XCI4NVwiLFwiRm9udFNpemVcIjoxMSxcIkZvbnROYW1lXCI6XCJTZWdvZSBVSVwiLFwiSXNCb2xkXCI6dHJ1ZSxcIklzSXRhbGljXCI6ZmFsc2UsXCJJc1VuZGVybGluZWRcIjpmYWxzZX0sXCJGb3JlZ3JvdW5kXCI6e1wiJGlkXCI6XCI4NlwiLFwiQ29sb3JcIjp7XCIkaWRcIjpcIjg3XCIsXCJBXCI6MjU1LFwiUlwiOjE2NSxcIkdcIjoxMDAsXCJCXCI6Nzh9fSxcIkhvcml6b250YWxBbGlnbm1lbnRcIjowLFwiSXNWaXNpYmxlXCI6dHJ1ZX0sXCJEYXRlU3R5bGVcIjp7XCIkaWRcIjpcIjg4XCIsXCJGb250U2V0dGluZ3NcIjp7XCIkaWRcIjpcIjg5XCIsXCJGb250U2l6ZVwiOjgsXCJGb250TmFtZVwiOlwiQ2FsaWJyaVwiLFwiSXNCb2xkXCI6ZmFsc2UsXCJJc0l0YWxpY1wiOmZhbHNlLFwiSXNVbmRlcmxpbmVkXCI6ZmFsc2V9LFwiRm9yZWdyb3VuZFwiOntcIiRpZFwiOlwiOTBcIixcIkNvbG9yXCI6e1wiJGlkXCI6XCI5MVwiLFwiQVwiOjI1NSxcIlJcIjoxNjUsXCJHXCI6MTgxLFwiQlwiOjE0Nn19LFwiSG9yaXpvbnRhbEFsaWdubWVudFwiOjAsXCJJc1Zpc2libGVcIjpmYWxzZX0sXCJEYXRlRm9ybWF0XCI6e1wiJGlkXCI6XCI5MlwiLFwiRm9ybWF0U3RyaW5nXCI6XCJNTU0gZFwiLFwiU2VwYXJhdG9yXCI6XCIvXCIsXCJVc2VJbnRlcm5hdGlvbmFsRGF0ZUZvcm1hdFwiOmZhbHNlLFwiRGF0ZUlzVmlzaWJsZVwiOmZhbHNlLFwiVGltZUlzVmlzaWJsZVwiOmZhbHNlLFwiSG91ckRpZ2l0c1wiOjEsXCJBbVBtRGVzaWduYXRvclwiOjIsXCJUcmltMDBNaW51dGVzXCI6ZmFsc2V9LFwiV2Vla051bWJlcmluZ1wiOntcIiRpZFwiOlwiOTNcIixcIkZvcm1hdFwiOjAsXCJJc1Zpc2libGVcIjpmYWxzZSxcIkxhc3RLbm93blZpc2liaWxpdHlTdGF0ZVwiOmZhbHNlfX0sXCJNaWxlc3RvbmVTdHlsZVwiOntcIiRpZFwiOlwiOTRcIixcIlNoYXBlXCI6MixcIklzQmVsb3dUaW1lYmFuZFwiOmZhbHNlLFwiU2hhcGVTaXplXCI6MSxcIlBhZGRpbmdcIjp7XCIkaWRcIjpcIjk1XCIsXCJUb3BcIjo3LjAsXCJMZWZ0XCI6My4wLFwiUmlnaHRcIjowLjAsXCJCb3R0b21cIjoyLjB9LFwiU2hhcGVTdHlsZVwiOntcIiRpZFwiOlwiOTZcIixcIk1hcmdpblwiOntcIiRpZFwiOlwiOTdcIixcIlRvcFwiOjAuMCxcIkxlZnRcIjowLjAsXCJSaWdodFwiOjAuMCxcIkJvdHRvbVwiOjAuMH0sXCJQYWRkaW5nXCI6e1wiJGlkXCI6XCI5OFwiLFwiVG9wXCI6MC4wLFwiTGVmdFwiOjAuMCxcIlJpZ2h0XCI6MC4wLFwiQm90dG9tXCI6MC4wfSxcIkJhY2tncm91bmRcIjp7XCIkaWRcIjpcIjk5XCIsXCJDb2xvclwiOntcIiRpZFwiOlwiMTAwXCIsXCJBXCI6MjU1LFwiUlwiOjE2NSxcIkdcIjoxMDAsXCJCXCI6Nzh9fSxcIklzVmlzaWJsZVwiOnRydWUsXCJXaWR0aFwiOjEzLjAsXCJIZWlnaHRcIjoxMy4wLFwiQm9yZGVyU3R5bGVcIjp7XCIkaWRcIjpcIjEwMVwiLFwiTGluZVN0eWxlXCI6e1wiJGlkXCI6XCIxMDJcIixcIkxpbmVDb2xvclwiOntcIiRpZFwiOlwiMTAzXCIsXCJDb2xvclwiOntcIiRpZFwiOlwiMTA0XCIsXCJBXCI6MjU1LFwiUlwiOjIzNCxcIkdcIjoyMixcIkJcIjozMH19LFwiTGluZVdlaWdodFwiOjIuMCxcIkxpbmVUeXBlXCI6MH0sXCJJc1Zpc2libGVcIjpmYWxzZX19LFwiVGl0bGVTdHlsZVwiOntcIiRpZFwiOlwiMTA1XCIsXCJGb250U2V0dGluZ3NcIjp7XCIkaWRcIjpcIjEwNlwiLFwiRm9udFNpemVcIjoxNCxcIkZvbnROYW1lXCI6XCJTZWdvZSBVSVwiLFwiSXNCb2xkXCI6dHJ1ZSxcIklzSXRhbGljXCI6ZmFsc2UsXCJJc1VuZGVybGluZWRcIjpmYWxzZX0sXCJGb3JlZ3JvdW5kXCI6e1wiJGlkXCI6XCIxMDdcIixcIkNvbG9yXCI6e1wiJGlkXCI6XCIxMDhcIixcIkFcIjoyNTUsXCJSXCI6NzgsXCJHXCI6NTksXCJCXCI6NDh9fSxcIkhvcml6b250YWxBbGlnbm1lbnRcIjowLFwiSXNWaXNpYmxlXCI6dHJ1ZX0sXCJEYXRlU3R5bGVcIjp7XCIkaWRcIjpcIjEwOVwiLFwiRm9udFNldHRpbmdzXCI6e1wiJGlkXCI6XCIxMTBcIixcIkZvbnRTaXplXCI6MTAsXCJGb250TmFtZVwiOlwiU2Vnb2UgVUlcIixcIklzQm9sZFwiOmZhbHNlLFwiSXNJdGFsaWNcIjpmYWxzZSxcIklzVW5kZXJsaW5lZFwiOmZhbHNlfSxcIkZvcmVncm91bmRcIjp7XCIkaWRcIjpcIjExMVwiLFwiQ29sb3JcIjp7XCIkaWRcIjpcIjExMlwiLFwiQVwiOjI1NSxcIlJcIjoxOTMsXCJHXCI6MTE3LFwiQlwiOjQxfX0sXCJIb3Jpem9udGFsQWxpZ25tZW50XCI6MCxcIklzVmlzaWJsZVwiOnRydWV9LFwiRGF0ZUZvcm1hdFwiOntcIiRpZFwiOlwiMTEzXCIsXCJGb3JtYXRTdHJpbmdcIjpcIk1NTSBkXCIsXCJTZXBhcmF0b3JcIjpcIi9cIixcIlVzZUludGVybmF0aW9uYWxEYXRlRm9ybWF0XCI6ZmFsc2UsXCJEYXRlSXNWaXNpYmxlXCI6ZmFsc2UsXCJUaW1lSXNWaXNpYmxlXCI6dHJ1ZSxcIkhvdXJEaWdpdHNcIjoxLFwiQW1QbURlc2lnbmF0b3JcIjoxLFwiVHJpbTAwTWludXRlc1wiOmZhbHNlfSxcIldlZWtOdW1iZXJpbmdcIjp7XCIkaWRcIjpcIjExNFwiLFwiRm9ybWF0XCI6MCxcIklzVmlzaWJsZVwiOmZhbHNlLFwiTGFzdEtub3duVmlzaWJpbGl0eVN0YXRlXCI6ZmFsc2V9fSxcIk1vdFN0eWxlXCI6e1wiJGlkXCI6XCIxMTVcIixcIlNoYXBlXCI6MixcIlNoYXBlU2l6ZVwiOjEsXCJEZXRhaWxzU3BhY2luZ1wiOjEuMCxcIlBhZGRpbmdcIjp7XCIkaWRcIjpcIjExNlwiLFwiVG9wXCI6Ny4wLFwiTGVmdFwiOjMuMCxcIlJpZ2h0XCI6MC4wLFwiQm90dG9tXCI6Mi4wfSxcIlBvc2l0aW9uT25UYXNrXCI6MSxcIlNoYXBlU3R5bGVcIjp7XCIkaWRcIjpcIjExN1wiLFwiTWFyZ2luXCI6e1wiJGlkXCI6XCIxMThcIixcIlRvcFwiOjAuMCxcIkxlZnRcIjowLjAsXCJSaWdodFwiOjAuMCxcIkJvdHRvbVwiOjAuMH0sXCJQYWRkaW5nXCI6e1wiJGlkXCI6XCIxMTlcIixcIlRvcFwiOjAuMCxcIkxlZnRcIjowLjAsXCJSaWdodFwiOjAuMCxcIkJvdHRvbVwiOjAuMH0sXCJCYWNrZ3JvdW5kXCI6e1wiJGlkXCI6XCIxMjBcIixcIkNvbG9yXCI6e1wiJGlkXCI6XCIxMjFcIixcIkFcIjoyNTUsXCJSXCI6MTY1LFwiR1wiOjEwMCxcIkJcIjo3OH19LFwiSXNWaXNpYmxlXCI6dHJ1ZSxcIldpZHRoXCI6MTMuMCxcIkhlaWdodFwiOjEzLjAsXCJCb3JkZXJTdHlsZVwiOntcIiRpZFwiOlwiMTIyXCIsXCJMaW5lU3R5bGVcIjp7XCIkaWRcIjpcIjEyM1wiLFwiTGluZUNvbG9yXCI6e1wiJGlkXCI6XCIxMjRcIixcIkNvbG9yXCI6e1wiJGlkXCI6XCIxMjVcIixcIkFcIjoyNTUsXCJSXCI6MjM0LFwiR1wiOjIyLFwiQlwiOjMwfX0sXCJMaW5lV2VpZ2h0XCI6MC4wLFwiTGluZVR5cGVcIjowfSxcIklzVmlzaWJsZVwiOmZhbHNlfX0sXCJUaXRsZVN0eWxlXCI6e1wiJGlkXCI6XCIxMjZcIixcIkZvbnRTZXR0aW5nc1wiOntcIiRpZFwiOlwiMTI3XCIsXCJGb250U2l6ZVwiOjE0LFwiRm9udE5hbWVcIjpcIlNlZ29lIFVJXCIsXCJJc0JvbGRcIjp0cnVlLFwiSXNJdGFsaWNcIjpmYWxzZSxcIklzVW5kZXJsaW5lZFwiOmZhbHNlfSxcIkZvcmVncm91bmRcIjp7XCIkaWRcIjpcIjEyOFwiLFwiQ29sb3JcIjp7XCIkaWRcIjpcIjEyOVwiLFwiQVwiOjI1NSxcIlJcIjo3OCxcIkdcIjo1OSxcIkJcIjo0OH19LFwiSG9yaXpvbnRhbEFsaWdubWVudFwiOjAsXCJJc1Zpc2libGVcIjp0cnVlfSxcIkRhdGVTdHlsZVwiOntcIiRpZFwiOlwiMTMwXCIsXCJGb250U2V0dGluZ3NcIjp7XCIkaWRcIjpcIjEzMVwiLFwiRm9udFNpemVcIjoxMCxcIkZvbnROYW1lXCI6XCJTZWdvZSBVSVwiLFwiSXNCb2xkXCI6ZmFsc2UsXCJJc0l0YWxpY1wiOmZhbHNlLFwiSXNVbmRlcmxpbmVkXCI6ZmFsc2V9LFwiRm9yZWdyb3VuZFwiOntcIiRpZFwiOlwiMTMyXCIsXCJDb2xvclwiOntcIiRpZFwiOlwiMTMzXCIsXCJBXCI6MjU1LFwiUlwiOjE5MyxcIkdcIjoxMTcsXCJCXCI6NDF9fSxcIkhvcml6b250YWxBbGlnbm1lbnRcIjowLFwiSXNWaXNpYmxlXCI6dHJ1ZX0sXCJEYXRlRm9ybWF0XCI6e1wiJGlkXCI6XCIxMzRcIixcIkZvcm1hdFN0cmluZ1wiOlwiTU1NIGRcIixcIlNlcGFyYXRvclwiOlwiL1wiLFwiVXNlSW50ZXJuYXRpb25hbERhdGVGb3JtYXRcIjpmYWxzZSxcIkRhdGVJc1Zpc2libGVcIjpmYWxzZSxcIlRpbWVJc1Zpc2libGVcIjp0cnVlLFwiSG91ckRpZ2l0c1wiOjEsXCJBbVBtRGVzaWduYXRvclwiOjEsXCJUcmltMDBNaW51dGVzXCI6ZmFsc2V9LFwiV2Vla051bWJlcmluZ1wiOntcIiRpZFwiOlwiMTM1XCIsXCJGb3JtYXRcIjowLFwiSXNWaXNpYmxlXCI6ZmFsc2UsXCJMYXN0S25vd25WaXNpYmlsaXR5U3RhdGVcIjpmYWxzZX19LFwiU3dpbWxhbmVWMlN0eWxlXCI6e1wiJGlkXCI6XCIxMzZcIixcIlN0eWxlSWRcIjpcImVmODFlNjRmLWViMGEtNDRiZS05ZDg1LTYyYTVjNzNjZmUxYlwiLFwiTmFtZVwiOlwiU3dpbWxhbmUgU3R5bGUgMVwiLFwiSGVhZGVyU3R5bGVcIjp7XCIkaWRcIjpcIjEzN1wiLFwiVGV4dFN0eWxlXCI6e1wiJGlkXCI6XCIxMzhcIixcIkZvbnRTZXR0aW5nc1wiOntcIiRpZFwiOlwiMTM5XCIsXCJGb250U2l6ZVwiOjEyLFwiRm9udE5hbWVcIjpcIkNhbGlicmlcIixcIklzQm9sZFwiOmZhbHNlLFwiSXNJdGFsaWNcIjpmYWxzZSxcIklzVW5kZXJsaW5lZFwiOmZhbHNlfSxcIkZvcmVncm91bmRcIjp7XCIkaWRcIjpcIjE0MFwiLFwiQ29sb3JcIjp7XCIkaWRcIjpcIjE0MVwiLFwiQVwiOjI1NSxcIlJcIjoyNTUsXCJHXCI6MjU1LFwiQlwiOjI1NX19LFwiSG9yaXpvbnRhbEFsaWdubWVudFwiOjAsXCJJc1Zpc2libGVcIjp0cnVlfSxcIlJlY3RhbmdsZVN0eWxlXCI6e1wiJGlkXCI6XCIxNDJcIixcIk1hcmdpblwiOntcIiRpZFwiOlwiMTQzXCIsXCJUb3BcIjowLjAsXCJMZWZ0XCI6MC4wLFwiUmlnaHRcIjowLjAsXCJCb3R0b21cIjowLjB9LFwiUGFkZGluZ1wiOntcIiRpZFwiOlwiMTQ0XCIsXCJUb3BcIjowLjAsXCJMZWZ0XCI6MC4wLFwiUmlnaHRcIjowLjAsXCJCb3R0b21cIjowLjB9LFwiQmFja2dyb3VuZFwiOntcIiRpZFwiOlwiMTQ1XCIsXCJDb2xvclwiOntcIiRpZFwiOlwiMTQ2XCIsXCJBXCI6MjU1LFwiUlwiOjIwMixcIkdcIjoxMzcsXCJCXCI6Mzd9fSxcIklzVmlzaWJsZVwiOnRydWUsXCJXaWR0aFwiOjAuMCxcIkhlaWdodFwiOjAuMCxcIkJvcmRlclN0eWxlXCI6e1wiJGlkXCI6XCIxNDdcIixcIkxpbmVTdHlsZVwiOntcIiRpZFwiOlwiMTQ4XCIsXCJMaW5lQ29sb3JcIjp7XCIkaWRcIjpcIjE0OVwiLFwiQ29sb3JcIjp7XCIkaWRcIjpcIjE1MFwiLFwiQVwiOjI1NSxcIlJcIjoyNTUsXCJHXCI6MCxcIkJcIjowfX0sXCJMaW5lV2VpZ2h0XCI6MC4wLFwiTGluZVR5cGVcIjowfSxcIklzVmlzaWJsZVwiOmZhbHNlfX19LFwiQmFja2dyb3VuZFN0eWxlXCI6e1wiJGlkXCI6XCIxNTFcIixcIk1hcmdpblwiOntcIiRpZFwiOlwiMTUyXCIsXCJUb3BcIjowLjAsXCJMZWZ0XCI6MC4wLFwiUmlnaHRcIjowLjAsXCJCb3R0b21cIjowLjB9LFwiUGFkZGluZ1wiOntcIiRpZFwiOlwiMTUzXCIsXCJUb3BcIjowLjAsXCJMZWZ0XCI6MC4wLFwiUmlnaHRcIjowLjAsXCJCb3R0b21cIjowLjB9LFwiQmFja2dyb3VuZFwiOntcIiRpZFwiOlwiMTU0XCIsXCJDb2xvclwiOntcIiRpZFwiOlwiMTU1XCIsXCJBXCI6NTEsXCJSXCI6MjAyLFwiR1wiOjEzNyxcIkJcIjozN319LFwiSXNWaXNpYmxlXCI6dHJ1ZSxcIldpZHRoXCI6MC4wLFwiSGVpZ2h0XCI6MC4wLFwiQm9yZGVyU3R5bGVcIjp7XCIkaWRcIjpcIjE1NlwiLFwiTGluZVN0eWxlXCI6e1wiJGlkXCI6XCIxNTdcIixcIkxpbmVDb2xvclwiOntcIiRpZFwiOlwiMTU4XCIsXCJDb2xvclwiOntcIiRpZFwiOlwiMTU5XCIsXCJBXCI6MjU1LFwiUlwiOjIzNCxcIkdcIjoyMixcIkJcIjozMH19LFwiTGluZVdlaWdodFwiOjAuMCxcIkxpbmVUeXBlXCI6MH0sXCJJc1Zpc2libGVcIjpmYWxzZX19LFwiSXNBYm92ZVRpbWViYW5kXCI6ZmFsc2UsXCJTcGFjaW5nXCI6NSxcIkRlZmF1bHRTd2ltbGFuZUFjdGl2aXR5U3R5bGVcIjp7XCIkaWRcIjpcIjE2MFwiLFwiSGVhZGVyU3R5bGVcIjp7XCIkaWRcIjpcIjE2MVwiLFwiVGV4dFN0eWxlXCI6e1wiJGlkXCI6XCIxNjJcIixcIkZvbnRTZXR0aW5nc1wiOntcIiRpZFwiOlwiMTYzXCIsXCJGb250U2l6ZVwiOjExLFwiRm9udE5hbWVcIjpcIkNhbGlicmlcIixcIklzQm9sZFwiOmZhbHNlLFwiSXNJdGFsaWNcIjpmYWxzZSxcIklzVW5kZXJsaW5lZFwiOmZhbHNlfSxcIkZvcmVncm91bmRcIjp7XCIkaWRcIjpcIjE2NFwiLFwiQ29sb3JcIjp7XCIkaWRcIjpcIjE2NVwiLFwiQVwiOjI1NSxcIlJcIjowLFwiR1wiOjAsXCJCXCI6MH19LFwiSG9yaXpvbnRhbEFsaWdubWVudFwiOjAsXCJJc1Zpc2libGVcIjp0cnVl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NjMsXCJSXCI6MjAyLFwiR1wiOjEzNyxcIkJcIjozN319LFwiSXNWaXNpYmxlXCI6dHJ1ZSxcIldpZHRoXCI6MC4wLFwiSGVpZ2h0XCI6MC4wLFwiQm9yZGVyU3R5bGVcIjp7XCIkaWRcIjpcIjE3MVwiLFwiTGluZVN0eWxlXCI6e1wiJGlkXCI6XCIxNzJcIixcIkxpbmVDb2xvclwiOntcIiRpZFwiOlwiMTczXCIsXCJDb2xvclwiOntcIiRpZFwiOlwiMTc0XCIsXCJBXCI6MjU1LFwiUlwiOjI1NSxcIkdcIjowLFwiQlwiOjB9fSxcIkxpbmVXZWlnaHRcIjowLjAsXCJMaW5lVHlwZVwiOjB9LFwiSXNWaXNpYmxlXCI6ZmFsc2V9fX0sXCJCYWNrZ3JvdW5k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1MSxcIlJcIjoyMDIsXCJHXCI6MTM3LFwiQlwiOjM3fX0sXCJJc1Zpc2libGVcIjp0cnVlLFwiV2lkdGhcIjowLjAsXCJIZWlnaHRcIjowLjAsXCJCb3JkZXJTdHlsZVwiOntcIiRpZFwiOlwiMTgwXCIsXCJMaW5lU3R5bGVcIjp7XCIkaWRcIjpcIjE4MVwiLFwiTGluZUNvbG9yXCI6e1wiJGlkXCI6XCIxODJcIixcIkNvbG9yXCI6e1wiJGlkXCI6XCIxODNcIixcIkFcIjoyNTUsXCJSXCI6MjU1LFwiR1wiOjAsXCJCXCI6MH19LFwiTGluZVdlaWdodFwiOjAuMCxcIkxpbmVUeXBlXCI6MH0sXCJJc1Zpc2libGVcIjpmYWxzZX19fSxcIkRlZmF1bHRTd2ltbGFuZU1pbGVzdG9uZVN0eWxlXCI6e1wiJGlkXCI6XCIxODRcIixcIlRpdGxlUG9zaXRpb25cIjoyLFwiRGF0ZVBvc2l0aW9uXCI6MCxcIlNoYXBlVHlwZVwiOjEsXCJTaGFwZVNpemVcIjoxLFwiU3BhY2luZ1wiOjUsXCJTaGFwZVN0eWxlXCI6e1wiJGlkXCI6XCIxODVcIixcIk1hcmdpblwiOntcIiRpZFwiOlwiMTg2XCIsXCJUb3BcIjowLjAsXCJMZWZ0XCI6MC4wLFwiUmlnaHRcIjowLjAsXCJCb3R0b21cIjowLjB9LFwiUGFkZGluZ1wiOntcIiRpZFwiOlwiMTg3XCIsXCJUb3BcIjowLjAsXCJMZWZ0XCI6MC4wLFwiUmlnaHRcIjowLjAsXCJCb3R0b21cIjowLjB9LFwiQmFja2dyb3VuZFwiOntcIiRpZFwiOlwiMTg4XCIsXCJDb2xvclwiOntcIiRpZFwiOlwiMTg5XCIsXCJBXCI6MjU1LFwiUlwiOjIwMixcIkdcIjoxMzcsXCJCXCI6Mzd9fSxcIklzVmlzaWJsZVwiOnRydWUsXCJXaWR0aFwiOjE4LjAsXCJIZWlnaHRcIjoyMC4wLFwiQm9yZGVyU3R5bGVcIjp7XCIkaWRcIjpcIjE5MFwiLFwiTGluZVN0eWxlXCI6e1wiJGlkXCI6XCIxOTFcIixcIkxpbmVDb2xvclwiOntcIiRpZFwiOlwiMTkyXCIsXCJDb2xvclwiOntcIiRpZFwiOlwiMTkzXCIsXCJBXCI6MjU1LFwiUlwiOjI1NSxcIkdcIjowLFwiQlwiOjB9fSxcIkxpbmVXZWlnaHRcIjoyLjAsXCJMaW5lVHlwZVwiOjB9LFwiSXNWaXNpYmxlXCI6ZmFsc2V9fSxcIlRpdGxlU3R5bGVcIjp7XCIkaWRcIjpcIjE5NFwiLFwiRm9udFNldHRpbmdzXCI6e1wiJGlkXCI6XCIxOTVcIixcIkZvbnRTaXplXCI6MTQsXCJGb250TmFtZVwiOlwiU2Vnb2UgVUkgU2VtaWJvbGRcIixcIklzQm9sZFwiOnRydWUsXCJJc0l0YWxpY1wiOmZhbHNlLFwiSXNVbmRlcmxpbmVkXCI6ZmFsc2V9LFwiRm9yZWdyb3VuZFwiOntcIiRpZFwiOlwiMTk2XCIsXCJDb2xvclwiOntcIiRpZFwiOlwiMTk3XCIsXCJBXCI6MjU1LFwiUlwiOjc4LFwiR1wiOjU5LFwiQlwiOjQ4fX0sXCJIb3Jpem9udGFsQWxpZ25tZW50XCI6MSxcIklzVmlzaWJsZVwiOnRydWV9LFwiRGF0ZVN0eWxlXCI6e1wiJGlkXCI6XCIxOThcIixcIkZvbnRTZXR0aW5nc1wiOntcIiRpZFwiOlwiMTk5XCIsXCJGb250U2l6ZVwiOjEwLFwiRm9udE5hbWVcIjpcIlNlZ29lIFVJIFNlbWlib2xkXCIsXCJJc0JvbGRcIjpmYWxzZSxcIklzSXRhbGljXCI6ZmFsc2UsXCJJc1VuZGVybGluZWRcIjpmYWxzZX0sXCJGb3JlZ3JvdW5kXCI6e1wiJGlkXCI6XCIyMDBcIixcIkNvbG9yXCI6e1wiJGlkXCI6XCIyMDFcIixcIkFcIjoyNTUsXCJSXCI6MTkzLFwiR1wiOjExNyxcIkJcIjo0MX19LFwiSG9yaXpvbnRhbEFsaWdubWVudFwiOjAsXCJJc1Zpc2libGVcIjp0cnVlfSxcIkRhdGVGb3JtYXRcIjp7XCIkaWRcIjpcIjIwMlwiLFwiRm9ybWF0U3RyaW5nXCI6XCJNTU0gZFwiLFwiU2VwYXJhdG9yXCI6XCIvXCIsXCJVc2VJbnRlcm5hdGlvbmFsRGF0ZUZvcm1hdFwiOmZhbHNlLFwiRGF0ZUlzVmlzaWJsZVwiOmZhbHNlLFwiVGltZUlzVmlzaWJsZVwiOnRydWUsXCJIb3VyRGlnaXRzXCI6MSxcIkFtUG1EZXNpZ25hdG9yXCI6MSxcIlRyaW0wME1pbnV0ZXNcIjpmYWxzZX0sXCJXZWVrTnVtYmVyaW5nXCI6e1wiJGlkXCI6XCIyMDNcIixcIkZvcm1hdFwiOjAsXCJJc1Zpc2libGVcIjpmYWxzZSxcIkxhc3RLbm93blZpc2liaWxpdHlTdGF0ZVwiOmZhbHNlfX0sXCJEZWZhdWx0U3dpbWxhbmVUYXNrU3R5bGVcIjp7XCIkaWRcIjpcIjIwNFwiLFwiU2hhcGVcIjoxLFwiU2hhcGVUaGlja25lc3NcIjoyLFwiRHVyYXRpb25Gb3JtYXRcIjoxMSxcIlBlcmNlbnRhZ2VDb21wbGV0ZVRleHRTdHlsZVwiOntcIiRpZFwiOlwiMjA1XCIsXCJGb250U2V0dGluZ3NcIjp7XCIkaWRcIjpcIjIwNlwiLFwiRm9udFNpemVcIjoxMCxcIkZvbnROYW1lXCI6XCJDYWxpYnJpXCIsXCJJc0JvbGRcIjpmYWxzZSxcIklzSXRhbGljXCI6ZmFsc2UsXCJJc1VuZGVybGluZWRcIjpmYWxzZX0sXCJGb3JlZ3JvdW5kXCI6e1wiJGlkXCI6XCIyMDdcIixcIkNvbG9yXCI6e1wiJGlkXCI6XCIyMDhcIixcIkFcIjoyNTUsXCJSXCI6MTkyLFwiR1wiOjgwLFwiQlwiOjc3fX0sXCJIb3Jpem9udGFsQWxpZ25tZW50XCI6MCxcIklzVmlzaWJsZVwiOmZhbHNlfSxcIlBlcmNlbnRhZ2VDb21wbGV0ZUhpZ2hsaWdodFN0eWxlXCI6e1wiJGlkXCI6XCIyMDlcIixcIkJhY2tncm91bmRcIjp7XCIkaWRcIjpcIjIxMFwiLFwiQ29sb3JcIjp7XCIkaWRcIjpcIjIxMVwiLFwiQVwiOjg5LFwiUlwiOjAsXCJHXCI6MCxcIkJcIjowfX19LFwiRHVyYXRpb25TdHlsZVwiOntcIiRpZFwiOlwiMjEyXCIsXCJGb250U2V0dGluZ3NcIjp7XCIkaWRcIjpcIjIxM1wiLFwiRm9udFNpemVcIjoxMSxcIkZvbnROYW1lXCI6XCJTZWdvZSBVSVwiLFwiSXNCb2xkXCI6dHJ1ZSxcIklzSXRhbGljXCI6ZmFsc2UsXCJJc1VuZGVybGluZWRcIjpmYWxzZX0sXCJGb3JlZ3JvdW5kXCI6e1wiJGlkXCI6XCIyMTRcIixcIkNvbG9yXCI6e1wiJGlkXCI6XCIyMTVcIixcIkFcIjoyNTUsXCJSXCI6MjU1LFwiR1wiOjI1NSxcIkJcIjoyNTV9fSxcIkhvcml6b250YWxBbGlnbm1lbnRcIjoxLFwiSXNWaXNpYmxlXCI6ZmFsc2V9LFwiTWFyZ2luXCI6e1wiJGlkXCI6XCIyMTZcIixcIlRvcFwiOjAuMCxcIkxlZnRcIjowLjAsXCJSaWdodFwiOjAuMCxcIkJvdHRvbVwiOjAuMH0sXCJTdGFydERhdGVQb3NpdGlvblwiOjQsXCJFbmREYXRlUG9zaXRpb25cIjo0LFwiVGl0bGVQb3NpdGlvblwiOjMsXCJEdXJhdGlvblBvc2l0aW9uXCI6MCxcIlBlcmNlbnRhZ2VDb21wbGV0ZWRQb3NpdGlvblwiOjAsXCJTcGFjaW5nXCI6NSxcIkJhc2VsaW5lU3R5bGVcIjp7XCIkaWRcIjpcIjIxN1wiLFwiQmFzZWxpbmVTaGFwZVN0eWxlXCI6e1wiJGlkXCI6XCIyMThcIixcIk1hcmdpblwiOntcIiRpZFwiOlwiMjE5XCIsXCJUb3BcIjowLjAsXCJMZWZ0XCI6MC4wLFwiUmlnaHRcIjowLjAsXCJCb3R0b21cIjowLjB9LFwiUGFkZGluZ1wiOntcIiRpZFwiOlwiMjIwXCIsXCJUb3BcIjowLjAsXCJMZWZ0XCI6MC4wLFwiUmlnaHRcIjowLjAsXCJCb3R0b21cIjowLjB9LFwiQmFja2dyb3VuZFwiOntcIiRpZFwiOlwiMjIxXCIsXCJDb2xvclwiOntcIiRpZFwiOlwiMjIyXCIsXCJBXCI6MTUzLFwiUlwiOjAsXCJHXCI6MCxcIkJcIjowfX0sXCJJc1Zpc2libGVcIjpmYWxzZSxcIldpZHRoXCI6MC4wLFwiSGVpZ2h0XCI6MC4wLFwiQm9yZGVyU3R5bGVcIjp7XCIkaWRcIjpcIjIyM1wiLFwiTGluZVN0eWxlXCI6e1wiJGlkXCI6XCIyMjRcIixcIkxpbmVDb2xvclwiOntcIiRpZFwiOlwiMjI1XCIsXCJDb2xvclwiOntcIiRpZFwiOlwiMjI2XCIsXCJBXCI6MjU1LFwiUlwiOjI1NSxcIkdcIjowLFwiQlwiOjB9fSxcIkxpbmVXZWlnaHRcIjoyLjAsXCJMaW5lVHlwZVwiOjB9LFwiSXNWaXNpYmxlXCI6ZmFsc2V9fX0sXCJTaGFwZVN0eWxlXCI6e1wiJGlkXCI6XCIyMjdcIixcIk1hcmdpblwiOntcIiRpZFwiOlwiMjI4XCIsXCJUb3BcIjowLjAsXCJMZWZ0XCI6NC4wLFwiUmlnaHRcIjo0LjAsXCJCb3R0b21cIjowLjB9LFwiUGFkZGluZ1wiOntcIiRpZFwiOlwiMjI5XCIsXCJUb3BcIjowLjAsXCJMZWZ0XCI6MC4wLFwiUmlnaHRcIjowLjAsXCJCb3R0b21cIjowLjB9LFwiQmFja2dyb3VuZFwiOntcIiRpZFwiOlwiMjMwXCIsXCJDb2xvclwiOntcIiRpZFwiOlwiMjMxXCIsXCJBXCI6MjU1LFwiUlwiOjIwMixcIkdcIjoxMzcsXCJCXCI6Mzd9fSxcIklzVmlzaWJsZVwiOnRydWUsXCJXaWR0aFwiOjAuMCxcIkhlaWdodFwiOjIyLjAsXCJCb3JkZXJTdHlsZVwiOntcIiRpZFwiOlwiMjMyXCIsXCJMaW5lU3R5bGVcIjp7XCIkaWRcIjpcIjIzM1wiLFwiTGluZUNvbG9yXCI6e1wiJGlkXCI6XCIyMzRcIixcIkNvbG9yXCI6e1wiJGlkXCI6XCIyMzVcIixcIkFcIjoyNTUsXCJSXCI6MjU0LFwiR1wiOjE4NixcIkJcIjoxMH19LFwiTGluZVdlaWdodFwiOjIuMCxcIkxpbmVUeXBlXCI6MH0sXCJJc1Zpc2libGVcIjpmYWxzZX19LFwiVGl0bGVTdHlsZVwiOntcIiRpZFwiOlwiMjM2XCIsXCJGb250U2V0dGluZ3NcIjp7XCIkaWRcIjpcIjIzN1wiLFwiRm9udFNpemVcIjoxMSxcIkZvbnROYW1lXCI6XCJTZWdvZSBVSVwiLFwiSXNCb2xkXCI6dHJ1ZSxcIklzSXRhbGljXCI6ZmFsc2UsXCJJc1VuZGVybGluZWRcIjpmYWxzZX0sXCJGb3JlZ3JvdW5kXCI6e1wiJGlkXCI6XCIyMzhcIixcIkNvbG9yXCI6e1wiJGlkXCI6XCIyMzlcIixcIkFcIjoyNTUsXCJSXCI6MTY1LFwiR1wiOjEwMCxcIkJcIjo3OH19LFwiSG9yaXpvbnRhbEFsaWdubWVudFwiOjIsXCJJc1Zpc2libGVcIjp0cnVlfSxcIkRhdGVTdHlsZVwiOntcIiRpZFwiOlwiMjQwXCIsXCJGb250U2V0dGluZ3NcIjp7XCIkaWRcIjpcIjI0MVwiLFwiRm9udFNpemVcIjo4LFwiRm9udE5hbWVcIjpcIkNhbGlicmlcIixcIklzQm9sZFwiOmZhbHNlLFwiSXNJdGFsaWNcIjpmYWxzZSxcIklzVW5kZXJsaW5lZFwiOmZhbHNlfSxcIkZvcmVncm91bmRcIjp7XCIkaWRcIjpcIjI0MlwiLFwiQ29sb3JcIjp7XCIkaWRcIjpcIjI0M1wiLFwiQVwiOjI1NSxcIlJcIjoxNjUsXCJHXCI6MTgxLFwiQlwiOjE0Nn19LFwiSG9yaXpvbnRhbEFsaWdubWVudFwiOjAsXCJJc1Zpc2libGVcIjp0cnVlfSxcIkRhdGVGb3JtYXRcIjp7XCIkaWRcIjpcIjI0NFwiLFwiRm9ybWF0U3RyaW5nXCI6XCJNTU0gZFwiLFwiU2VwYXJhdG9yXCI6XCIvXCIsXCJVc2VJbnRlcm5hdGlvbmFsRGF0ZUZvcm1hdFwiOmZhbHNlLFwiRGF0ZUlzVmlzaWJsZVwiOmZhbHNlLFwiVGltZUlzVmlzaWJsZVwiOmZhbHNlLFwiSG91ckRpZ2l0c1wiOjEsXCJBbVBtRGVzaWduYXRvclwiOjIsXCJUcmltMDBNaW51dGVzXCI6ZmFsc2V9LFwiV2Vla051bWJlcmluZ1wiOntcIiRpZFwiOlwiMjQ1XCIsXCJGb3JtYXRcIjowLFwiSXNWaXNpYmxlXCI6ZmFsc2UsXCJMYXN0S25vd25WaXNpYmlsaXR5U3RhdGVcIjpmYWxzZX19LFwiRGVmYXVsdFN3aW1sYW5lTW90U3R5bGVcIjp7XCIkaWRcIjpcIjI0NlwiLFwiU2hhcGVcIjoxNixcIlNoYXBlU2l6ZVwiOjEsXCJEZXRhaWxzU3BhY2luZ1wiOjEuMCxcIlBhZGRpbmdcIjp7XCIkaWRcIjpcIjI0N1wiLFwiVG9wXCI6Ny4wLFwiTGVmdFwiOjMuMCxcIlJpZ2h0XCI6MC4wLFwiQm90dG9tXCI6Mi4wfSxcIlBvc2l0aW9uT25UYXNrXCI6MSxcIlNoYXBlU3R5bGVcIjp7XCIkaWRcIjpcIjI0OFwiLFwiTWFyZ2luXCI6e1wiJGlkXCI6XCIyNDlcIixcIlRvcFwiOjAuMCxcIkxlZnRcIjowLjAsXCJSaWdodFwiOjAuMCxcIkJvdHRvbVwiOjAuMH0sXCJQYWRkaW5nXCI6e1wiJGlkXCI6XCIyNTBcIixcIlRvcFwiOjAuMCxcIkxlZnRcIjowLjAsXCJSaWdodFwiOjAuMCxcIkJvdHRvbVwiOjAuMH0sXCJCYWNrZ3JvdW5kXCI6e1wiJGlkXCI6XCIyNTFcIixcIkNvbG9yXCI6e1wiJGlkXCI6XCIyNTJcIixcIkFcIjoyNTUsXCJSXCI6MjAyLFwiR1wiOjEzNyxcIkJcIjozN319LFwiSXNWaXNpYmxlXCI6dHJ1ZSxcIldpZHRoXCI6MTguMCxcIkhlaWdodFwiOjIwLjAsXCJCb3JkZXJTdHlsZVwiOntcIiRpZFwiOlwiMjUzXCIsXCJMaW5lU3R5bGVcIjp7XCIkaWRcIjpcIjI1NFwiLFwiTGluZUNvbG9yXCI6e1wiJGlkXCI6XCIyNTVcIixcIkNvbG9yXCI6e1wiJGlkXCI6XCIyNTZcIixcIkFcIjoyNTUsXCJSXCI6MjU1LFwiR1wiOjAsXCJCXCI6MH19LFwiTGluZVdlaWdodFwiOjAuMCxcIkxpbmVUeXBlXCI6MH0sXCJJc1Zpc2libGVcIjpmYWxzZX19LFwiVGl0bGVTdHlsZVwiOntcIiRpZFwiOlwiMjU3XCIsXCJGb250U2V0dGluZ3NcIjp7XCIkaWRcIjpcIjI1OFwiLFwiRm9udFNpemVcIjoxNCxcIkZvbnROYW1lXCI6XCJTZWdvZSBVSSBTZW1pYm9sZFwiLFwiSXNCb2xkXCI6dHJ1ZSxcIklzSXRhbGljXCI6ZmFsc2UsXCJJc1VuZGVybGluZWRcIjpmYWxzZX0sXCJGb3JlZ3JvdW5kXCI6e1wiJGlkXCI6XCIyNTlcIixcIkNvbG9yXCI6e1wiJGlkXCI6XCIyNjBcIixcIkFcIjoyNTUsXCJSXCI6NzgsXCJHXCI6NTksXCJCXCI6NDh9fSxcIkhvcml6b250YWxBbGlnbm1lbnRcIjoxLFwiSXNWaXNpYmxlXCI6dHJ1ZX0sXCJEYXRlU3R5bGVcIjp7XCIkaWRcIjpcIjI2MVwiLFwiRm9udFNldHRpbmdzXCI6e1wiJGlkXCI6XCIyNjJcIixcIkZvbnRTaXplXCI6MTAsXCJGb250TmFtZVwiOlwiU2Vnb2UgVUkgU2VtaWJvbGRcIixcIklzQm9sZFwiOmZhbHNlLFwiSXNJdGFsaWNcIjpmYWxzZSxcIklzVW5kZXJsaW5lZFwiOmZhbHNlfSxcIkZvcmVncm91bmRcIjp7XCIkaWRcIjpcIjI2M1wiLFwiQ29sb3JcIjp7XCIkaWRcIjpcIjI2NFwiLFwiQVwiOjI1NSxcIlJcIjoxOTMsXCJHXCI6MTE3LFwiQlwiOjQxfX0sXCJIb3Jpem9udGFsQWxpZ25tZW50XCI6MCxcIklzVmlzaWJsZVwiOnRydWV9LFwiRGF0ZUZvcm1hdFwiOntcIiRpZFwiOlwiMjY1XCIsXCJGb3JtYXRTdHJpbmdcIjpcIk1NTSBkXCIsXCJTZXBhcmF0b3JcIjpcIi9cIixcIlVzZUludGVybmF0aW9uYWxEYXRlRm9ybWF0XCI6ZmFsc2UsXCJEYXRlSXNWaXNpYmxlXCI6ZmFsc2UsXCJUaW1lSXNWaXNpYmxlXCI6dHJ1ZSxcIkhvdXJEaWdpdHNcIjoxLFwiQW1QbURlc2lnbmF0b3JcIjoxLFwiVHJpbTAwTWludXRlc1wiOmZhbHNlfSxcIldlZWtOdW1iZXJpbmdcIjp7XCIkaWRcIjpcIjI2NlwiLFwiRm9ybWF0XCI6MCxcIklzVmlzaWJsZVwiOmZhbHNlLFwiTGFzdEtub3duVmlzaWJpbGl0eVN0YXRlXCI6ZmFsc2V9fX0sXCJfYWRkaXRpb25hbFN3aW1sYW5lVjJTdHlsZXNcIjpbXSxcIkdyaWRsaW5lUGFuZWxTdHlsZVwiOntcIiRpZFwiOlwiMjY3XCIsXCJHcmlkbGluZVN0eWxlXCI6e1wiJGlkXCI6XCIyNjhcIixcIkxpbmVDb2xvclwiOntcIiRpZFwiOlwiMjY5XCIsXCJDb2xvclwiOntcIiRpZFwiOlwiMjcwXCIsXCJBXCI6MzgsXCJSXCI6OTEsXCJHXCI6MTU1LFwiQlwiOjIxM319LFwiTGluZVdlaWdodFwiOjEuMCxcIkxpbmVUeXBlXCI6MH0sXCJJc1Zpc2libGVcIjp0cnVlfSxcIkFjdGl2aXR5TGluZVBhbmVsU3R5bGVcIjp7XCIkaWRcIjpcIjI3MVwiLFwiQWN0aXZpdHlMaW5lU3R5bGVcIjp7XCIkaWRcIjpcIjI3MlwiLFwiTGluZUNvbG9yXCI6e1wiJGlkXCI6XCIyNzNcIixcIkNvbG9yXCI6e1wiJGlkXCI6XCIyNzRcIixcIkFcIjozOCxcIlJcIjo5MSxcIkdcIjoxNTUsXCJCXCI6MjEzfX0sXCJMaW5lV2VpZ2h0XCI6MS4wLFwiTGluZVR5cGVcIjowfSxcIklzVmlzaWJsZVwiOnRydWV9LFwiRGVmYXVsdERlcGVuZGVuY3lTdHlsZVwiOntcIiRpZFwiOlwiMjc1XCIsXCJMaW5lU3R5bGVcIjp7XCIkaWRcIjpcIjI3NlwiLFwiTGluZUNvbG9yXCI6e1wiJGlkXCI6XCIyNzdcIixcIkNvbG9yXCI6e1wiJGlkXCI6XCIyNzhcIixcIkFcIjoyNTUsXCJSXCI6MTkzLFwiR1wiOjExNyxcIkJcIjo0MX19LFwiTGluZVdlaWdodFwiOjEuNSxcIkxpbmVUeXBlXCI6MH0sXCJFbmRBcnJvd2hlYWRMaW5lU3R5bGVcIjp7XCIkaWRcIjpcIjI3OVwiLFwiS2luZFwiOjEsXCJXaWR0aFwiOjEsXCJMZW5ndGhcIjowfSxcIkJyaW5nVG9Gcm9udFwiOnRydWUsXCJSYWRpdXNcIjowLjB9LFwiQ3JpdGljYWxQYXRoU3R5bGVcIjp7XCIkaWRcIjpcIjI4MFwiLFwiQ3JpdGljYWxQYXRoU3R5bGVPcHRpb25zXCI6MTUsXCJMaW5lU3R5bGVcIjp7XCIkaWRcIjpcIjI4MVwiLFwiTGluZUNvbG9yXCI6e1wiJGlkXCI6XCIyODJcIixcIkNvbG9yXCI6e1wiJGlkXCI6XCIyODNcIixcIkFcIjoyNTUsXCJSXCI6MjIyLFwiR1wiOjUwLFwiQlwiOjUwfX0sXCJMaW5lV2VpZ2h0XCI6MS4wLFwiTGluZVR5cGVcIjowfSxcIlRpdGxlRm9yZWdyb3VuZFwiOntcIiRpZFwiOlwiMjg0XCIsXCJDb2xvclwiOntcIiRpZFwiOlwiMjg1XCIsXCJBXCI6MjU1LFwiUlwiOjE3NixcIkdcIjoxOSxcIkJcIjoyNX19LFwiU2hhcGVzQmFja2dyb3VuZFwiOntcIiRpZFwiOlwiMjg2XCIsXCJDb2xvclwiOntcIiRpZFwiOlwiMjg3XCIsXCJBXCI6MjU1LFwiUlwiOjI1MyxcIkdcIjoyMDMsXCJCXCI6MjA4fX0sXCJTaGFwZXNCb3JkZXJTdHlsZVwiOntcIiRpZFwiOlwiMjg4XCIsXCJMaW5lQ29sb3JcIjp7XCIkaWRcIjpcIjI4OVwiLFwiQ29sb3JcIjp7XCIkaWRcIjpcIjI5MFwiLFwiQVwiOjI1NSxcIlJcIjoyMjIsXCJHXCI6NTAsXCJCXCI6NTB9fSxcIkxpbmVXZWlnaHRcIjoyLjAsXCJMaW5lVHlwZVwiOjB9fSxcIlBhbmVsc1NwYWNpbmdEZWZpbml0aW9uXCI6e1wiJGlkXCI6XCIyOTFcIixcIlNwYWNpbmdBYm92ZVRpbWViYW5kXCI6MTYsXCJTcGFjaW5nQmVsb3dUaW1lYmFuZFwiOjE2LFwiU3BhY2luZ0Fib3ZlQmV0d2VlblN3aW1sYW5lc0FuZFRhc2tzXCI6MTYsXCJTcGFjaW5nQmVsb3dCZXR3ZWVuU3dpbWxhbmVzQW5kVGFza3NcIjoxNn0sXCJDb25kaXRpb25hbEZvcm1hdHRpbmdcIjp7XCIkaWRcIjpcIjI5MlwiLFwiUHZBRm9ybWF0dGluZ1wiOntcIiRpZFwiOlwiMjkzXCIsXCJEZWxheVRhc2tTdHlsZVwiOntcIiRpZFwiOlwiMjk0XCIsXCJTdHlsZU9wdGlvbnNcIjo4LFwiVGl0bGVGb3JlZ3JvdW5kXCI6e1wiJGlkXCI6XCIyOTVcIixcIkNvbG9yXCI6e1wiJGlkXCI6XCIyOTZcIixcIkFcIjoyNTUsXCJSXCI6MTc1LFwiR1wiOjAsXCJCXCI6MH19LFwiQWN0dWFsU2hhcGVzQmFja2dyb3VuZFwiOntcIiRpZFwiOlwiMjk3XCIsXCJDb2xvclwiOntcIiRpZFwiOlwiMjk4XCIsXCJBXCI6NjIsXCJSXCI6MjU1LFwiR1wiOjAsXCJCXCI6MH19LFwiQWN0dWFsU2hhcGVzQm9yZGVyU3R5bGVcIjp7XCIkaWRcIjpcIjI5OVwiLFwiTGluZUNvbG9yXCI6e1wiJGlkXCI6XCIzMDBcIixcIkNvbG9yXCI6e1wiJGlkXCI6XCIzMDFcIixcIkFcIjoxNjMsXCJSXCI6MjU1LFwiR1wiOjAsXCJCXCI6MH19LFwiTGluZVdlaWdodFwiOjMuMCxcIkxpbmVUeXBlXCI6MH0sXCJCYXNlbGluZVNoYXBlc0JhY2tncm91bmRcIjp7XCIkaWRcIjpcIjMwMlwiLFwiQ29sb3JcIjp7XCIkaWRcIjpcIjMwM1wiLFwiQVwiOjE4NCxcIlJcIjoyNTUsXCJHXCI6MCxcIkJcIjowfX19LFwiRGVsYXlNaWxlc3RvbmVTdHlsZVwiOntcIiRpZFwiOlwiMzA0XCIsXCJTdHlsZU9wdGlvbnNcIjoyLFwiVGl0bGVGb3JlZ3JvdW5kXCI6e1wiJGlkXCI6XCIzMDVcIixcIkNvbG9yXCI6e1wiJGlkXCI6XCIzMDZcIixcIkFcIjoyNTUsXCJSXCI6MTc1LFwiR1wiOjAsXCJCXCI6MH19LFwiQWN0dWFsU2hhcGVzQmFja2dyb3VuZFwiOntcIiRpZFwiOlwiMzA3XCIsXCJDb2xvclwiOntcIiRpZFwiOlwiMzA4XCIsXCJBXCI6MjU1LFwiUlwiOjIyMixcIkdcIjo4MCxcIkJcIjo1MH19LFwiQWN0dWFsU2hhcGVzQm9yZGVyU3R5bGVcIjp7XCIkaWRcIjpcIjMwOVwiLFwiTGluZUNvbG9yXCI6e1wiJGlkXCI6XCIzMTBcIixcIkNvbG9yXCI6e1wiJGlkXCI6XCIzMTFcIixcIkFcIjoxNjMsXCJSXCI6MjU1LFwiR1wiOjAsXCJCXCI6MH19LFwiTGluZVdlaWdodFwiOjMuMCxcIkxpbmVUeXBlXCI6MH0sXCJCYXNlbGluZVNoYXBlc0JhY2tncm91bmRcIjp7XCIkaWRcIjpcIjMxMlwiLFwiQ29sb3JcIjp7XCIkaWRcIjpcIjMxM1wiLFwiQVwiOjE4NCxcIlJcIjoyNTUsXCJHXCI6MCxcIkJcIjowfX19LFwiQWR2YW5jZVRhc2tTdHlsZVwiOntcIiRpZFwiOlwiMzE0XCIsXCJTdHlsZU9wdGlvbnNcIjo4LFwiVGl0bGVGb3JlZ3JvdW5kXCI6e1wiJGlkXCI6XCIzMTVcIixcIkNvbG9yXCI6e1wiJGlkXCI6XCIzMTZcIixcIkFcIjoyNTUsXCJSXCI6MCxcIkdcIjoxMTAsXCJCXCI6MH19LFwiQWN0dWFsU2hhcGVzQmFja2dyb3VuZFwiOntcIiRpZFwiOlwiMzE3XCIsXCJDb2xvclwiOntcIiRpZFwiOlwiMzE4XCIsXCJBXCI6NjEsXCJSXCI6MCxcIkdcIjoxMjgsXCJCXCI6MH19LFwiQWN0dWFsU2hhcGVzQm9yZGVyU3R5bGVcIjp7XCIkaWRcIjpcIjMxOVwiLFwiTGluZUNvbG9yXCI6e1wiJGlkXCI6XCIzMjBcIixcIkNvbG9yXCI6e1wiJGlkXCI6XCIzMjFcIixcIkFcIjoxNjMsXCJSXCI6MCxcIkdcIjoxMjgsXCJCXCI6MH19LFwiTGluZVdlaWdodFwiOjMuMCxcIkxpbmVUeXBlXCI6MH0sXCJCYXNlbGluZVNoYXBlc0JhY2tncm91bmRcIjp7XCIkaWRcIjpcIjMyMlwiLFwiQ29sb3JcIjp7XCIkaWRcIjpcIjMyM1wiLFwiQVwiOjE4NCxcIlJcIjowLFwiR1wiOjEyOCxcIkJcIjowfX19LFwiQWR2YW5jZU1pbGVzdG9uZVN0eWxlXCI6e1wiJGlkXCI6XCIzMjRcIixcIlN0eWxlT3B0aW9uc1wiOjIsXCJUaXRsZUZvcmVncm91bmRcIjp7XCIkaWRcIjpcIjMyNVwiLFwiQ29sb3JcIjp7XCIkaWRcIjpcIjMyNlwiLFwiQVwiOjI1NSxcIlJcIjowLFwiR1wiOjExMCxcIkJcIjowfX0sXCJBY3R1YWxTaGFwZXNCYWNrZ3JvdW5kXCI6e1wiJGlkXCI6XCIzMjdcIixcIkNvbG9yXCI6e1wiJGlkXCI6XCIzMjhcIixcIkFcIjoyNTUsXCJSXCI6MjAsXCJHXCI6MTAwLFwiQlwiOjB9fSxcIkFjdHVhbFNoYXBlc0JvcmRlclN0eWxlXCI6e1wiJGlkXCI6XCIzMjlcIixcIkxpbmVDb2xvclwiOntcIiRpZFwiOlwiMzMwXCIsXCJDb2xvclwiOntcIiRpZFwiOlwiMzMxXCIsXCJBXCI6MTYzLFwiUlwiOjAsXCJHXCI6MTI4LFwiQlwiOjB9fSxcIkxpbmVXZWlnaHRcIjozLjAsXCJMaW5lVHlwZVwiOjB9LFwiQmFzZWxpbmVTaGFwZXNCYWNrZ3JvdW5kXCI6e1wiJGlkXCI6XCIzMzJcIixcIkNvbG9yXCI6e1wiJGlkXCI6XCIzMzNcIixcIkFcIjoxODQsXCJSXCI6MCxcIkdcIjoxMjgsXCJCXCI6MH19fX19LFwiX3NlbGVjdGVkVGhlbWVQcmVzZXRDb2xvcnNcIjp7XCIkaWRcIjpcIjMzNFwiLFwiVGV4dExpZ2h0XCI6e1wiJGlkXCI6XCIzMzVcIixcIkFcIjoyNTUsXCJSXCI6MjU1LFwiR1wiOjI1NSxcIkJcIjoyNTV9LFwiVGV4dERhcmtcIjp7XCIkaWRcIjpcIjMzNlwiLFwiQVwiOjI1NSxcIlJcIjowLFwiR1wiOjAsXCJCXCI6MH0sXCJBY2NlbnQxXCI6e1wiJGlkXCI6XCIzMzdcIixcIkFcIjoyNTUsXCJSXCI6MjU1LFwiR1wiOjI1NSxcIkJcIjoyNTV9LFwiQWNjZW50MlwiOntcIiRpZFwiOlwiMzM4XCIsXCJBXCI6MjU1LFwiUlwiOjY4LFwiR1wiOjc3LFwiQlwiOjM4fSxcIkFjY2VudDNcIjp7XCIkaWRcIjpcIjMzOVwiLFwiQVwiOjI1NSxcIlJcIjoyMDIsXCJHXCI6MTM3LFwiQlwiOjM3fSxcIkFjY2VudDRcIjp7XCIkaWRcIjpcIjM0MFwiLFwiQVwiOjI1NSxcIlJcIjoyMzMsXCJHXCI6MTEzLFwiQlwiOjUwfSxcIkFjY2VudDVcIjp7XCIkaWRcIjpcIjM0MVwiLFwiQVwiOjI1NSxcIlJcIjoyNSxcIkdcIjoxMDcsXCJCXCI6MzZ9LFwiQWNjZW50NlwiOntcIiRpZFwiOlwiMzQyXCIsXCJBXCI6MjU1LFwiUlwiOjE1LFwiR1wiOjE1OCxcIkJcIjoyMTN9LFwiQWNjZW50N1wiOntcIiRpZFwiOlwiMzQzXCIsXCJBXCI6MjU1LFwiUlwiOjE2MCxcIkdcIjo0MyxcIkJcIjoxNDd9LFwiQWNjZW50OFwiOntcIiRpZFwiOlwiMzQ0XCIsXCJBXCI6MjU1LFwiUlwiOjc4LFwiR1wiOjE2NyxcIkJcIjo0Nn19LFwiX2N1c3RvbVByZXNldENvbG9yc1wiOntcIiRpZFwiOlwiMzQ1XCJ9fX0ifSwiU2V0dGluZ3MiOnsiJGlkIjoiMTE5MyIsIkltcGFPcHRpb25zIjp7IiRpZCI6IjExOTQ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MTk1IiwiVXNlVGltZSI6dHJ1ZSwiV29ya0RheVN0YXJ0IjoiMDA6MDA6MDAiLCJXb3JrRGF5RW5kIjoiMjM6NTk6MDAifSwiTGFzdFVzZWRUZW1wbGF0ZUlkIjoiZGJiMmU2ZTktOGZiNS00NWFlLWIxMzYtNDUwYmJjNmQ3YTVmIiwiTGFzdFVzZWRUaGVtZURldGFpbHMiOnsiJGlkIjoiMTE5NiIsIklkIjoiYTJiMzM4MDMtNWYxZS00NjhmLWFlZTktZmE4NGRmMzNmM2RhIiwiVGl0bGUiOiJVbnRpdGxlZCB0aGVtZSIsIkNhdGVnb3J5IjoyfSwiRmlyc3RXZWVrT2ZZZWFyIjowLCJQbGFjZU1pbGVzdG9uZUF0VGhlQmVnaW5uaW5nT2ZUaGVEYXkiOmZhbHNlLCJEZXBlbmRlbmN5U2NoZWR1bGluZ1NldHRpbmdzIjp7IiRpZCI6IjExOTc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nRydWUsIlBsYW5uZWRNb2R1bGVFbmFibGVkIjpmYWxzZSwiT2xkRml4ZWRJbnRlcnZhbHNSZW5kZXJpbmdTdHJhdGVneVVzZWRCZWZvcmUiOnRydWUsIkRlcGVuZGVuY2llcyI6eyJfZGVwZW5kZW5jaWVzIjpbeyIkaWQiOiIxMTk4IiwiSWQiOiI1YWQzZjI5My1mYWM0LTQwMmMtOTU2Ny05M2RjZmYyYTJhYzciLCJGcm9tIjp7IiRyZWYiOiI3MzcifSwiS2luZCI6MCwiQ254U3RhcnRLaW5kIjowLCJDbnhFbmRLaW5kIjoxLCJMYWciOm51bGwsIlRvIjp7IiRyZWYiOiI4MDIifSwiU3R5bGUiOnsiJGlkIjoiMTE5OSIsIkxpbmVTdHlsZSI6eyIkaWQiOiIxMjAwIiwiTGluZUNvbG9yIjp7IiRpZCI6IjEyMDEiLCIkdHlwZSI6Ik5MUkUuQ29tbW9uLkRvbS5Tb2xpZENvbG9yQnJ1c2gsIE5MUkUuQ29tbW9uIiwiQ29sb3IiOnsiJGlkIjoiMTIwMiIsIkEiOjI1NSwiUiI6MTkzLCJHIjoxMTcsIkIiOjQxfX0sIkxpbmVXZWlnaHQiOjEuNSwiTGluZVR5cGUiOjAsIlBhcmVudFN0eWxlIjpudWxsfSwiRW5kQXJyb3doZWFkTGluZVN0eWxlIjp7IiRpZCI6IjEyMDMiLCJLaW5kIjoxLCJXaWR0aCI6MSwiTGVuZ3RoIjowLCJQYXJlbnRTdHlsZSI6bnVsbH0sIkJyaW5nVG9Gcm9udCI6dHJ1ZSwiRWxib3dSYWRpdXMiOjAuMCwiTWFyZ2luIjp7IiRpZCI6IjEyMDQiLCJUb3AiOjAuMCwiTGVmdCI6MC4wLCJSaWdodCI6MC4wLCJCb3R0b20iOjAuMH0sIlBhZGRpbmciOnsiJGlkIjoiMTIwNSIsIlRvcCI6MC4wLCJMZWZ0IjowLjAsIlJpZ2h0IjowLjAsIkJvdHRvbSI6MC4wfSwiQmFja2dyb3VuZCI6bnVsbCwiSXNWaXNpYmxlIjp0cnVlLCJXaWR0aCI6MC4wLCJIZWlnaHQiOjAuMCwiQm9yZGVyU3R5bGUiOm51bGwsIlBhcmVudFN0eWxlIjpudWxsfSwiSXNBdXRvTW9kZSI6dHJ1ZX0seyIkaWQiOiIxMjA2IiwiSWQiOiJjNjFmYjFmYy1mYjM5LTRjNjYtODU1Mi03ODVhMDc4NDBjNTEiLCJGcm9tIjp7IiRyZWYiOiI4NjcifSwiS2luZCI6MCwiQ254U3RhcnRLaW5kIjowLCJDbnhFbmRLaW5kIjowLCJMYWciOm51bGwsIlRvIjp7IiRyZWYiOiIxMTI3In0sIlN0eWxlIjp7IiRpZCI6IjEyMDciLCJMaW5lU3R5bGUiOnsiJGlkIjoiMTIwOCIsIkxpbmVDb2xvciI6eyIkaWQiOiIxMjA5IiwiJHR5cGUiOiJOTFJFLkNvbW1vbi5Eb20uU29saWRDb2xvckJydXNoLCBOTFJFLkNvbW1vbiIsIkNvbG9yIjp7IiRpZCI6IjEyMTAiLCJBIjoyNTUsIlIiOjE5MywiRyI6MTE3LCJCIjo0MX19LCJMaW5lV2VpZ2h0IjoxLjUsIkxpbmVUeXBlIjowLCJQYXJlbnRTdHlsZSI6bnVsbH0sIkVuZEFycm93aGVhZExpbmVTdHlsZSI6eyIkaWQiOiIxMjExIiwiS2luZCI6MSwiV2lkdGgiOjEsIkxlbmd0aCI6MCwiUGFyZW50U3R5bGUiOm51bGx9LCJCcmluZ1RvRnJvbnQiOnRydWUsIkVsYm93UmFkaXVzIjowLjAsIk1hcmdpbiI6eyIkaWQiOiIxMjEyIiwiVG9wIjowLjAsIkxlZnQiOjAuMCwiUmlnaHQiOjAuMCwiQm90dG9tIjowLjB9LCJQYWRkaW5nIjp7IiRpZCI6IjEyMTMiLCJUb3AiOjAuMCwiTGVmdCI6MC4wLCJSaWdodCI6MC4wLCJCb3R0b20iOjAuMH0sIkJhY2tncm91bmQiOm51bGwsIklzVmlzaWJsZSI6dHJ1ZSwiV2lkdGgiOjAuMCwiSGVpZ2h0IjowLjAsIkJvcmRlclN0eWxlIjpudWxsLCJQYXJlbnRTdHlsZSI6bnVsbH0sIklzQXV0b01vZGUiOnRydWV9XX19"/>
  <p:tag name="__MASTER" val="__part_0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nventory Dinnerware &#10;and Plan Seating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BASELINEDATE" val="2025-11-16T23:59:00.0000000"/>
  <p:tag name="OTLDATE" val="2025-11-20T23:59:00.0000000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Locate Cooking &#10;Utensils 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BASELINEDATE" val="2025-11-13T23:59:00.0000000"/>
  <p:tag name="OTLDATE" val="2025-11-17T23:59:00.0000000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ick a Centerpiec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BASELINEDATE" val="2025-11-17T23:59:00.0000000"/>
  <p:tag name="OTLDATE" val="2025-11-21T23:59:00.0000000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7"/>
  <p:tag name="OTLMARKERSHAPE" val="OTL"/>
  <p:tag name="OTLTIMEBANDELAPSEDTIMEEXTENSION" val="False"/>
  <p:tag name="OTLTIMEBANDAPPENDYEARONYEARCHANGE" val="True"/>
  <p:tag name="OTLTIMEBANDCULTUREINFO" val="en-US"/>
  <p:tag name="OTLTIMEBANDQUICKPOSITION" val="Custom"/>
  <p:tag name="OTLTIMEBANDTHREEDEFFECTS" val="None"/>
  <p:tag name="OTLTIMEBANDAUTODATERANGE" val="False"/>
  <p:tag name="OTLTIMEBANDWORKINGDAYS" val="All"/>
  <p:tag name="OTLTIMEBANDUSETIME" val="True"/>
  <p:tag name="OTLTIMEBANDTIMECONFIGWORKDAYSTART" val="00:00:00"/>
  <p:tag name="OTLTIMEBANDTIMECONFIGWORKDAYEND" val="23:59:00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h tt"/>
  <p:tag name="OTLTIMEBANDSCALETYPE" val="Hours"/>
  <p:tag name="OTLTIMEBANDSHAPETYPE" val="RectangleTimeband"/>
  <p:tag name="OTLTIMEBANDSHAPEHEIGHT" val="30"/>
  <p:tag name="OTLTIMEBANDSHAPEPADDINGLEFT" val="0"/>
  <p:tag name="OTLTIMEBANDENDDATE" val="2025-11-27T16:20:00.0000000"/>
  <p:tag name="OTLTIMEBANDSTARTDATE" val="2025-11-27T08:20:00.0000000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urchase Beverage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BASELINEDATE" val="2025-11-06T23:59:00.0000000"/>
  <p:tag name="OTLDATE" val="2025-11-13T23:59:00.0000000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uy Hardy Vegetables 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BASELINEDATE" val="2025-11-18T23:59:00.0000000"/>
  <p:tag name="OTLDATE" val="2025-11-22T23:59:00.0000000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hop for Heavy Cream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BASELINEDATE" val="2025-11-21T23:59:00.0000000"/>
  <p:tag name="OTLDATE" val="2025-11-25T23:59:00.0000000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Order Turkey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BASELINEDATE" val="2025-11-13T23:59:00.0000000"/>
  <p:tag name="OTLDATE" val="2025-11-17T23:59:00.0000000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PACING" val="5"/>
  <p:tag name="OTLSHAPETHICKNESSTYPE" val="Thick"/>
  <p:tag name="OTLWEEKNUMBERINGFORMAT" val="WNFormat1"/>
  <p:tag name="OTLWEEKNUMBERINGISVISIBLE" val="False"/>
  <p:tag name="OTLSTARTDATE" val="2025-11-27T09:00:00.0000000Z"/>
  <p:tag name="OTLENDDATE" val="2025-11-27T10:30:00.0000000Z"/>
  <p:tag name="OTLBASELINESTARTDATE" val="2025-11-23T09:00:00.0000000"/>
  <p:tag name="OTLBASELINEENDDATE" val="2025-11-23T10:30:00.0000000"/>
  <p:tag name="OTLDURATIONFORMAT" val="hour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PACING" val="5"/>
  <p:tag name="OTLSHAPETHICKNESSTYPE" val="Thick"/>
  <p:tag name="OTLWEEKNUMBERINGFORMAT" val="WNFormat1"/>
  <p:tag name="OTLWEEKNUMBERINGISVISIBLE" val="False"/>
  <p:tag name="OTLSTARTDATE" val="2025-11-27T10:30:00.0000000Z"/>
  <p:tag name="OTLENDDATE" val="2025-11-27T11:00:00.0000000Z"/>
  <p:tag name="OTLBASELINESTARTDATE" val="2025-11-23T10:30:00.0000000"/>
  <p:tag name="OTLBASELINEENDDATE" val="2025-11-23T11:00:00.0000000"/>
  <p:tag name="OTLDURATIONFORMAT" val="m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hour"/>
  <p:tag name="OTLSPACING" val="5"/>
  <p:tag name="OTLSHAPETHICKNESSTYPE" val="Thick"/>
  <p:tag name="OTLWEEKNUMBERINGFORMAT" val="WNFormat1"/>
  <p:tag name="OTLWEEKNUMBERINGISVISIBLE" val="False"/>
  <p:tag name="OTLSTARTDATE" val="2025-11-27T11:30:00.0000000Z"/>
  <p:tag name="OTLENDDATE" val="2025-11-27T15:30:00.0000000Z"/>
  <p:tag name="OTLBASELINESTARTDATE" val="2025-11-23T11:30:00.0000000"/>
  <p:tag name="OTLBASELINEENDDATE" val="2025-11-23T15:30:00.0000000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PACING" val="5"/>
  <p:tag name="OTLSHAPETHICKNESSTYPE" val="Thick"/>
  <p:tag name="OTLWEEKNUMBERINGFORMAT" val="WNFormat1"/>
  <p:tag name="OTLWEEKNUMBERINGISVISIBLE" val="False"/>
  <p:tag name="OTLSTARTDATE" val="2025-11-27T13:00:00.0000000Z"/>
  <p:tag name="OTLENDDATE" val="2025-11-27T13:30:00.0000000Z"/>
  <p:tag name="OTLBASELINESTARTDATE" val="2025-11-23T13:00:00.0000000"/>
  <p:tag name="OTLBASELINEENDDATE" val="2025-11-23T13:30:00.0000000"/>
  <p:tag name="OTLDURATIONFORMAT" val="m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PACING" val="5"/>
  <p:tag name="OTLSHAPETHICKNESSTYPE" val="Thick"/>
  <p:tag name="OTLWEEKNUMBERINGFORMAT" val="WNFormat1"/>
  <p:tag name="OTLWEEKNUMBERINGISVISIBLE" val="False"/>
  <p:tag name="OTLSTARTDATE" val="2025-11-27T13:30:00.0000000Z"/>
  <p:tag name="OTLENDDATE" val="2025-11-27T14:00:00.0000000Z"/>
  <p:tag name="OTLBASELINESTARTDATE" val="2025-11-23T13:30:00.0000000"/>
  <p:tag name="OTLBASELINEENDDATE" val="2025-11-23T14:00:00.0000000"/>
  <p:tag name="OTLDURATIONFORMAT" val="m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PACING" val="5"/>
  <p:tag name="OTLSHAPETHICKNESSTYPE" val="Thick"/>
  <p:tag name="OTLWEEKNUMBERINGFORMAT" val="WNFormat1"/>
  <p:tag name="OTLWEEKNUMBERINGISVISIBLE" val="False"/>
  <p:tag name="OTLSTARTDATE" val="2025-11-27T14:30:00.0000000Z"/>
  <p:tag name="OTLENDDATE" val="2025-11-27T15:00:00.0000000Z"/>
  <p:tag name="OTLBASELINESTARTDATE" val="2025-11-23T14:30:00.0000000"/>
  <p:tag name="OTLBASELINEENDDATE" val="2025-11-23T15:00:00.0000000"/>
  <p:tag name="OTLDURATIONFORMAT" val="m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PACING" val="5"/>
  <p:tag name="OTLSHAPETHICKNESSTYPE" val="Thick"/>
  <p:tag name="OTLWEEKNUMBERINGFORMAT" val="WNFormat1"/>
  <p:tag name="OTLWEEKNUMBERINGISVISIBLE" val="False"/>
  <p:tag name="OTLSTARTDATE" val="2025-11-27T15:30:00.0000000Z"/>
  <p:tag name="OTLENDDATE" val="2025-11-27T15:50:00.0000000Z"/>
  <p:tag name="OTLBASELINESTARTDATE" val="2025-11-23T15:30:00.0000000"/>
  <p:tag name="OTLBASELINEENDDATE" val="2025-11-23T15:50:00.0000000"/>
  <p:tag name="OTLDURATIONFORMAT" val="m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PACING" val="5"/>
  <p:tag name="OTLSHAPETHICKNESSTYPE" val="Thick"/>
  <p:tag name="OTLWEEKNUMBERINGFORMAT" val="WNFormat1"/>
  <p:tag name="OTLWEEKNUMBERINGISVISIBLE" val="False"/>
  <p:tag name="OTLSTARTDATE" val="2025-11-27T11:00:00.0000000Z"/>
  <p:tag name="OTLENDDATE" val="2025-11-27T11:30:00.0000000Z"/>
  <p:tag name="OTLBASELINESTARTDATE" val="2025-11-23T11:00:00.0000000"/>
  <p:tag name="OTLBASELINEENDDATE" val="2025-11-23T11:30:00.0000000"/>
  <p:tag name="OTLDURATIONFORMAT" val="m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ake Room in the &#10;Refrigerator / Freezer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BASELINEDATE" val="2025-11-18T23:59:00.0000000"/>
  <p:tag name="OTLDATE" val="2025-11-22T23:59:00.0000000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ut and Refrigerate &#10;Veggie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BASELINEDATE" val="2025-11-23T23:59:00.0000000"/>
  <p:tag name="OTLDATE" val="2025-11-27T23:59:00.0000000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UpperCase"/>
  <p:tag name="OTLDATEFORMATHOURDIGITS" val="H"/>
  <p:tag name="OTLDATEFORMATTRIM00MINUTES" val="False"/>
  <p:tag name="OTLMTITLE" val="Take the turkey out of the fridge"/>
  <p:tag name="OTLPOSITIONONTASK" val="None"/>
  <p:tag name="OTLRELATEDTASKID" val="00000000-0000-0000-0000-000000000000"/>
  <p:tag name="OTLWEEKNUMBERINGFORMAT" val="WNFormat1"/>
  <p:tag name="OTLWEEKNUMBERINGISVISIBLE" val="False"/>
  <p:tag name="OTLDATE" val="2025-11-27T11:00:00.0000000"/>
  <p:tag name="OTLBASELINEDATE" val="2025-11-23T11:00:00.0000000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UpperCase"/>
  <p:tag name="OTLDATEFORMATHOURDIGITS" val="H"/>
  <p:tag name="OTLDATEFORMATTRIM00MINUTES" val="False"/>
  <p:tag name="OTLMTITLE" val="Set the table"/>
  <p:tag name="OTLPOSITIONONTASK" val="None"/>
  <p:tag name="OTLRELATEDTASKID" val="00000000-0000-0000-0000-000000000000"/>
  <p:tag name="OTLWEEKNUMBERINGFORMAT" val="WNFormat1"/>
  <p:tag name="OTLWEEKNUMBERINGISVISIBLE" val="False"/>
  <p:tag name="OTLDATE" val="2025-11-27T15:00:00.0000000"/>
  <p:tag name="OTLBASELINEDATE" val="2025-11-23T15:00:00.0000000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UpperCase"/>
  <p:tag name="OTLDATEFORMATHOURDIGITS" val="H"/>
  <p:tag name="OTLDATEFORMATTRIM00MINUTES" val="False"/>
  <p:tag name="OTLMTITLE" val="Dinner is served! "/>
  <p:tag name="OTLPOSITIONONTASK" val="None"/>
  <p:tag name="OTLRELATEDTASKID" val="00000000-0000-0000-0000-000000000000"/>
  <p:tag name="OTLWEEKNUMBERINGFORMAT" val="WNFormat1"/>
  <p:tag name="OTLWEEKNUMBERINGISVISIBLE" val="False"/>
  <p:tag name="OTLDATE" val="2025-11-27T16:00:00.0000000"/>
  <p:tag name="OTLBASELINEDATE" val="2025-11-23T16:00:00.0000000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UpperCase"/>
  <p:tag name="OTLDATEFORMATHOURDIGITS" val="H"/>
  <p:tag name="OTLDATEFORMATTRIM00MINUTES" val="False"/>
  <p:tag name="OTLMTITLE" val="Put the turkey in the oven"/>
  <p:tag name="OTLPOSITIONONTASK" val="None"/>
  <p:tag name="OTLRELATEDTASKID" val="00000000-0000-0000-0000-000000000000"/>
  <p:tag name="OTLWEEKNUMBERINGFORMAT" val="WNFormat1"/>
  <p:tag name="OTLWEEKNUMBERINGISVISIBLE" val="False"/>
  <p:tag name="OTLDATE" val="2025-11-27T11:30:00.0000000"/>
  <p:tag name="OTLBASELINEDATE" val="2025-11-23T11:30:00.0000000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lean the Hous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BASELINEDATE" val="2025-11-19T23:59:00.0000000"/>
  <p:tag name="OTLDATE" val="2025-11-23T23:59:00.0000000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Top"/>
  <p:tag name="OTLDEPSOURCEID" val="1dd7f729-0ce2-4b6c-90d7-0822681cb917"/>
  <p:tag name="OTLDEPDESTINATIONID" val="67adb6ae-b7f3-4e64-99d9-94855587c861"/>
  <p:tag name="OTLDEPENDENCYLAGUNIT" val="Undefined"/>
  <p:tag name="OTLDEPENDENCYLAGVALUE" val="0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1bf3b76c-2462-4217-a729-d2ff3185e8e0"/>
  <p:tag name="OTLDEPDESTINATIONID" val="f56e680d-8cfa-428c-93d7-69c7cf08203e"/>
  <p:tag name="OTLDEPENDENCYLAGUNIT" val="Undefined"/>
  <p:tag name="OTLDEPENDENCYLAGVALUE" val="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able Arrangements / Centerpiec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BASELINEDATE" val="2025-11-18T23:59:00.0000000"/>
  <p:tag name="OTLDATE" val="2025-11-22T23:59:00.000000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ep Coat Racks with &#10;Extra Hanger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BASELINEDATE" val="2025-11-22T23:59:00.0000000"/>
  <p:tag name="OTLDATE" val="2025-11-26T23:59:00.000000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ock Beverage Bar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BASELINEDATE" val="2025-11-06T23:59:00.0000000"/>
  <p:tag name="OTLDATE" val="2025-11-13T23:59:00.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t the Tables / Chair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BASELINEDATE" val="2025-11-23T23:59:00.0000000"/>
  <p:tag name="OTLDATE" val="2025-11-27T23:59:00.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lean Linens / Silverware 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BASELINEDATE" val="2025-11-17T23:59:00.0000000"/>
  <p:tag name="OTLDATE" val="2025-11-21T23:59:00.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ick up the Turkey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BASELINEDATE" val="2025-11-22T23:59:00.0000000"/>
  <p:tag name="OTLDATE" val="2025-11-26T23:59:00.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ook the Pies / Breads / Biscuit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BASELINEDATE" val="2025-11-23T23:59:00.0000000"/>
  <p:tag name="OTLDATE" val="2025-11-27T23:59:00.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epare Sauces / Soups / Dips 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BASELINEDATE" val="2025-11-23T23:59:00.0000000"/>
  <p:tag name="OTLDATE" val="2025-11-27T23:59:00.000000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ore Casserole Ingredient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BASELINEDATE" val="2025-11-23T23:59:00.0000000"/>
  <p:tag name="OTLDATE" val="2025-11-27T23:59:00.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epare Shopping List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BASELINEDATE" val="2025-11-17T23:59:00.0000000"/>
  <p:tag name="OTLDATE" val="2025-11-21T23:59:00.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ELAPSEDTIMEEXTENSION" val="False"/>
  <p:tag name="OTLTIMEBANDAPPENDYEARONYEARCHANGE" val="False"/>
  <p:tag name="OTLTIMEBANDCULTUREINFO" val="en-US"/>
  <p:tag name="OTLTIMEBANDQUICKPOSITION" val="Custom"/>
  <p:tag name="OTLTIMEBANDTHREEDEFFECTS" val="None"/>
  <p:tag name="OTLTIMEBANDAUTODATERANGE" val="False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RectangleTimeband"/>
  <p:tag name="OTLTIMEBANDSHAPEHEIGHT" val="14.3999996185303"/>
  <p:tag name="OTLTIMEBANDSHAPEPADDINGLEFT" val="0"/>
  <p:tag name="OTLLEFTENDCAPSMARGINLEFT" val="51.6666666666667"/>
  <p:tag name="OTLTIMEBANDSTARTDATE" val="2025-11-09T23:59:00.0000000"/>
  <p:tag name="OTLTIMEBANDENDDATE" val="2025-11-30T23:59:00.0000000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411</Words>
  <Application>Microsoft Office PowerPoint</Application>
  <PresentationFormat>Widescreen</PresentationFormat>
  <Paragraphs>136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4" baseType="lpstr">
      <vt:lpstr>Arial</vt:lpstr>
      <vt:lpstr>Calibri</vt:lpstr>
      <vt:lpstr>Calibri Light</vt:lpstr>
      <vt:lpstr>Lato</vt:lpstr>
      <vt:lpstr>Lato Black</vt:lpstr>
      <vt:lpstr>Open Sans SemiBold</vt:lpstr>
      <vt:lpstr>Segoe UI</vt:lpstr>
      <vt:lpstr>Segoe UI Black</vt:lpstr>
      <vt:lpstr>Segoe UI Light</vt:lpstr>
      <vt:lpstr>Segoe UI Semibold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2025-11-26T16:37:21Z</dcterms:created>
  <dcterms:modified xsi:type="dcterms:W3CDTF">2025-11-26T16:37:31Z</dcterms:modified>
</cp:coreProperties>
</file>