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74" r:id="rId2"/>
    <p:sldId id="262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66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1" autoAdjust="0"/>
    <p:restoredTop sz="94660"/>
  </p:normalViewPr>
  <p:slideViewPr>
    <p:cSldViewPr snapToGrid="0">
      <p:cViewPr varScale="1">
        <p:scale>
          <a:sx n="68" d="100"/>
          <a:sy n="68" d="100"/>
        </p:scale>
        <p:origin x="738" y="72"/>
      </p:cViewPr>
      <p:guideLst>
        <p:guide orient="horz" pos="2160"/>
        <p:guide pos="66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5B4F31-1AB2-49F6-935F-CC5CDF450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506B40-07F9-4D85-BC2B-E54E5E9657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EC78F1-910E-4CE6-9E0A-FEC7D5D53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7CB7-1071-4066-9BE2-0BF7C3FF3CEB}" type="datetimeFigureOut">
              <a:rPr lang="en-US" smtClean="0"/>
              <a:t>4/18/2020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A6F5A6-3909-4AB3-BC7F-AA1AA1375D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02F1D9-EBDD-4755-8C74-DB8BFDB21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AB41F-7088-41BC-A3CA-1C2C4187A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162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2FEE47-4530-4756-A4E1-9BFA1FDFC4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FE7DE5-3246-4695-902F-C4036FB87E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784D7E-2ACC-4373-B9FF-08719DD103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7CB7-1071-4066-9BE2-0BF7C3FF3CEB}" type="datetimeFigureOut">
              <a:rPr lang="en-US" smtClean="0"/>
              <a:t>4/18/2020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136B72-41E9-478B-B06A-61DFD67E1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9207EC-84DA-4B37-8776-90FCDF016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AB41F-7088-41BC-A3CA-1C2C4187A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481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EFA7A24-002B-4066-9849-C8FD8EC4D9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579BA8F-265B-480A-B1FE-6B17698A2C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1984CB-7A77-4009-A610-8E30EA7243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7CB7-1071-4066-9BE2-0BF7C3FF3CEB}" type="datetimeFigureOut">
              <a:rPr lang="en-US" smtClean="0"/>
              <a:t>4/18/2020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399B81-A0BD-464A-B078-D1CE929CF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31356F-B9D3-4ABA-BE3B-D21565CEF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AB41F-7088-41BC-A3CA-1C2C4187A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28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5A98C4-7DFF-40E0-9641-17C0A3A765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87B393-6009-408C-9CEB-65345FF937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A182FB-CF03-49EF-936A-4B6D2959C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7CB7-1071-4066-9BE2-0BF7C3FF3CEB}" type="datetimeFigureOut">
              <a:rPr lang="en-US" smtClean="0"/>
              <a:t>4/18/2020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3D0F48-9263-416A-BED2-A561B6B5A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BDE2BE-4A0D-47B5-9700-9D1F9D29C3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AB41F-7088-41BC-A3CA-1C2C4187A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928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D43D81-4644-4F17-8BD3-E1517EC636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78C4C9-89F7-4C8C-B4FC-BFA5ACACA3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6CCBEA-01E8-4EEB-9106-B11838E165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7CB7-1071-4066-9BE2-0BF7C3FF3CEB}" type="datetimeFigureOut">
              <a:rPr lang="en-US" smtClean="0"/>
              <a:t>4/18/2020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975FDF-0F25-4236-8817-EFCBAB29C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01FAFC-2B0E-4E0D-90FD-921BE82E69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AB41F-7088-41BC-A3CA-1C2C4187A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216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1D97D8-9D3D-4E22-A054-CAF22C2F7E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11F420-34B2-46A6-B7EA-1A95D105AF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8003D5-6428-4B39-9411-65015988B7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AA10F0-07ED-4F82-9F50-2CBAE88131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7CB7-1071-4066-9BE2-0BF7C3FF3CEB}" type="datetimeFigureOut">
              <a:rPr lang="en-US" smtClean="0"/>
              <a:t>4/18/2020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B1B8D2-9EC7-474A-AD60-26CEBC6AE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F192D2-AA6D-40A4-91A1-B533DB3BE9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AB41F-7088-41BC-A3CA-1C2C4187A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453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458077-891F-4FE7-90DD-E466B332CB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542669-F0EC-40C0-892E-BC81AD0593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BF16CA-D4A4-4090-B757-9BDB57CB4C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47AB6C-A9A5-4FE1-A496-5606FE8F2B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CB8C32B-D9FE-4E7E-A356-797D84923C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7F41783-76C2-4A5C-9F4E-638094ACD5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7CB7-1071-4066-9BE2-0BF7C3FF3CEB}" type="datetimeFigureOut">
              <a:rPr lang="en-US" smtClean="0"/>
              <a:t>4/18/2020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438C775-FD12-47F5-A137-FF611373A8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533EDA9-AF14-408F-B700-3F76AECEE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AB41F-7088-41BC-A3CA-1C2C4187A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253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E3CB0E-C666-4D91-A5DD-5626BC93E0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9F6EE9-CB9D-457E-9BA4-452BD1D6D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7CB7-1071-4066-9BE2-0BF7C3FF3CEB}" type="datetimeFigureOut">
              <a:rPr lang="en-US" smtClean="0"/>
              <a:t>4/18/2020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122ED4A-EC54-4A2A-9DB6-E9CA661B5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1838DCA-A0E3-4B30-844E-560644E4C5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AB41F-7088-41BC-A3CA-1C2C4187A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175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DCCEA83-95A7-40D7-9539-BEF676D19F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7CB7-1071-4066-9BE2-0BF7C3FF3CEB}" type="datetimeFigureOut">
              <a:rPr lang="en-US" smtClean="0"/>
              <a:t>4/18/2020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70B98AF-C191-4493-B77F-8C5D30DA50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D7FE2E-F46D-4EF7-BD2F-CB08ED6C3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AB41F-7088-41BC-A3CA-1C2C4187A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779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354C3B-C43A-4C37-B237-7F3D0A192F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73EC4A-5636-43B7-A5D4-3F7737239E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B11252-AD5C-4A25-8087-04002C5BAE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3355EC-8751-4873-8B42-D9D378190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7CB7-1071-4066-9BE2-0BF7C3FF3CEB}" type="datetimeFigureOut">
              <a:rPr lang="en-US" smtClean="0"/>
              <a:t>4/18/2020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150D5D-238C-498E-B5F0-E39BEA6155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B84C43-5CDF-4D83-B93B-79CCA1327A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AB41F-7088-41BC-A3CA-1C2C4187A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139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BC88B8-3F90-444E-B4F0-A6E65D0EC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8B6AAC9-BCF9-4307-A819-5C47E12305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F0751D-88AA-4D2A-922F-AF5BB3D3BE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4A5A82-C2F6-4C73-A661-1625BAA8D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7CB7-1071-4066-9BE2-0BF7C3FF3CEB}" type="datetimeFigureOut">
              <a:rPr lang="en-US" smtClean="0"/>
              <a:t>4/18/2020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3A98DB-DE15-4A11-8912-20AE9AFC41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E248C0-1A2B-4A28-89F8-06920FE86A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AB41F-7088-41BC-A3CA-1C2C4187A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3602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8DAAB0D-B649-4192-B045-9D71EDC45F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07E1FB-B1EF-46B4-B46C-05FD7C76F9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6D8472-2C25-4E8C-A287-063F82580F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CF7CB7-1071-4066-9BE2-0BF7C3FF3CEB}" type="datetimeFigureOut">
              <a:rPr lang="en-US" smtClean="0"/>
              <a:t>4/18/2020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85A6D8-CD4C-4C36-8F39-DF99253EB1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028E51-F03F-4468-B415-8FD79242CA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5AB41F-7088-41BC-A3CA-1C2C4187A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552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fficetimeline.com/14-days-trial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33" Type="http://schemas.openxmlformats.org/officeDocument/2006/relationships/tags" Target="../tags/tag133.xml"/><Relationship Id="rId138" Type="http://schemas.openxmlformats.org/officeDocument/2006/relationships/tags" Target="../tags/tag138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28" Type="http://schemas.openxmlformats.org/officeDocument/2006/relationships/tags" Target="../tags/tag128.xml"/><Relationship Id="rId144" Type="http://schemas.openxmlformats.org/officeDocument/2006/relationships/tags" Target="../tags/tag144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18" Type="http://schemas.openxmlformats.org/officeDocument/2006/relationships/tags" Target="../tags/tag118.xml"/><Relationship Id="rId134" Type="http://schemas.openxmlformats.org/officeDocument/2006/relationships/tags" Target="../tags/tag134.xml"/><Relationship Id="rId139" Type="http://schemas.openxmlformats.org/officeDocument/2006/relationships/tags" Target="../tags/tag139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16" Type="http://schemas.openxmlformats.org/officeDocument/2006/relationships/tags" Target="../tags/tag116.xml"/><Relationship Id="rId124" Type="http://schemas.openxmlformats.org/officeDocument/2006/relationships/tags" Target="../tags/tag124.xml"/><Relationship Id="rId129" Type="http://schemas.openxmlformats.org/officeDocument/2006/relationships/tags" Target="../tags/tag129.xml"/><Relationship Id="rId137" Type="http://schemas.openxmlformats.org/officeDocument/2006/relationships/tags" Target="../tags/tag13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11" Type="http://schemas.openxmlformats.org/officeDocument/2006/relationships/tags" Target="../tags/tag111.xml"/><Relationship Id="rId132" Type="http://schemas.openxmlformats.org/officeDocument/2006/relationships/tags" Target="../tags/tag132.xml"/><Relationship Id="rId140" Type="http://schemas.openxmlformats.org/officeDocument/2006/relationships/tags" Target="../tags/tag140.xml"/><Relationship Id="rId145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127" Type="http://schemas.openxmlformats.org/officeDocument/2006/relationships/tags" Target="../tags/tag12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130" Type="http://schemas.openxmlformats.org/officeDocument/2006/relationships/tags" Target="../tags/tag130.xml"/><Relationship Id="rId135" Type="http://schemas.openxmlformats.org/officeDocument/2006/relationships/tags" Target="../tags/tag135.xml"/><Relationship Id="rId143" Type="http://schemas.openxmlformats.org/officeDocument/2006/relationships/tags" Target="../tags/tag143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125" Type="http://schemas.openxmlformats.org/officeDocument/2006/relationships/tags" Target="../tags/tag125.xml"/><Relationship Id="rId141" Type="http://schemas.openxmlformats.org/officeDocument/2006/relationships/tags" Target="../tags/tag141.xml"/><Relationship Id="rId146" Type="http://schemas.openxmlformats.org/officeDocument/2006/relationships/image" Target="../media/image2.png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131" Type="http://schemas.openxmlformats.org/officeDocument/2006/relationships/tags" Target="../tags/tag131.xml"/><Relationship Id="rId136" Type="http://schemas.openxmlformats.org/officeDocument/2006/relationships/tags" Target="../tags/tag136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26" Type="http://schemas.openxmlformats.org/officeDocument/2006/relationships/tags" Target="../tags/tag126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142" Type="http://schemas.openxmlformats.org/officeDocument/2006/relationships/tags" Target="../tags/tag14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C86778E-D52C-403D-A7CF-6291FC99A4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9" y="0"/>
            <a:ext cx="12178441" cy="6858000"/>
          </a:xfrm>
          <a:prstGeom prst="rect">
            <a:avLst/>
          </a:prstGeom>
        </p:spPr>
      </p:pic>
      <p:sp>
        <p:nvSpPr>
          <p:cNvPr id="6" name="TextBox 1">
            <a:extLst>
              <a:ext uri="{FF2B5EF4-FFF2-40B4-BE49-F238E27FC236}">
                <a16:creationId xmlns:a16="http://schemas.microsoft.com/office/drawing/2014/main" id="{25408889-A457-4570-AAC5-9A204D51EAED}"/>
              </a:ext>
            </a:extLst>
          </p:cNvPr>
          <p:cNvSpPr txBox="1"/>
          <p:nvPr/>
        </p:nvSpPr>
        <p:spPr>
          <a:xfrm>
            <a:off x="8763168" y="962215"/>
            <a:ext cx="342883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u="sng" dirty="0">
                <a:solidFill>
                  <a:schemeClr val="bg1"/>
                </a:solidFill>
                <a:latin typeface="Segoe UI "/>
                <a:cs typeface="Segoe UI Semibold" panose="020B0702040204020203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https://www.officetimeline.com/14-days-trial</a:t>
            </a:r>
            <a:endParaRPr lang="en-US" sz="1100" u="sng" dirty="0">
              <a:solidFill>
                <a:schemeClr val="bg1"/>
              </a:solidFill>
              <a:latin typeface="Segoe UI "/>
              <a:cs typeface="Segoe UI Semibold" panose="020B07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63167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Rectangle 182">
            <a:extLst>
              <a:ext uri="{FF2B5EF4-FFF2-40B4-BE49-F238E27FC236}">
                <a16:creationId xmlns:a16="http://schemas.microsoft.com/office/drawing/2014/main" id="{7F885E9F-F5FD-4013-9CD7-B43C69B35FB4}"/>
              </a:ext>
            </a:extLst>
          </p:cNvPr>
          <p:cNvSpPr/>
          <p:nvPr/>
        </p:nvSpPr>
        <p:spPr>
          <a:xfrm>
            <a:off x="1051666" y="827951"/>
            <a:ext cx="3509987" cy="6985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TLSHAPE_SL_0e97fa96c161490b9ae0c55bcb66b7eb_BackgroundRectangle">
            <a:extLst>
              <a:ext uri="{FF2B5EF4-FFF2-40B4-BE49-F238E27FC236}">
                <a16:creationId xmlns:a16="http://schemas.microsoft.com/office/drawing/2014/main" id="{A2E6B9C3-5ED0-43F9-AEAF-D3B6177F0585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3327400"/>
            <a:ext cx="11264900" cy="1001437"/>
          </a:xfrm>
          <a:prstGeom prst="rect">
            <a:avLst/>
          </a:prstGeom>
          <a:solidFill>
            <a:srgbClr val="737373">
              <a:alpha val="14902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TLSHAPE_SL_f593603a95ed460f921a62e9b7eeb5fb_BackgroundRectangle">
            <a:extLst>
              <a:ext uri="{FF2B5EF4-FFF2-40B4-BE49-F238E27FC236}">
                <a16:creationId xmlns:a16="http://schemas.microsoft.com/office/drawing/2014/main" id="{0DB7FEE6-A291-4A1A-827D-5E38B1E5CC01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4392337"/>
            <a:ext cx="11264900" cy="830919"/>
          </a:xfrm>
          <a:prstGeom prst="rect">
            <a:avLst/>
          </a:prstGeom>
          <a:solidFill>
            <a:srgbClr val="737373">
              <a:alpha val="14902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OTLSHAPE_TB_00000000000000000000000000000000_ScaleContainer">
            <a:extLst>
              <a:ext uri="{FF2B5EF4-FFF2-40B4-BE49-F238E27FC236}">
                <a16:creationId xmlns:a16="http://schemas.microsoft.com/office/drawing/2014/main" id="{D0F5A7EC-6FD2-458C-9080-CC79F60CAABB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1044998" y="2743200"/>
            <a:ext cx="10287000" cy="381000"/>
          </a:xfrm>
          <a:prstGeom prst="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905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TLSHAPE_SL_0e97fa96c161490b9ae0c55bcb66b7eb_HeaderRectangle">
            <a:extLst>
              <a:ext uri="{FF2B5EF4-FFF2-40B4-BE49-F238E27FC236}">
                <a16:creationId xmlns:a16="http://schemas.microsoft.com/office/drawing/2014/main" id="{AF14A627-ED11-4842-B438-BEE24A242DB9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63500" y="3327400"/>
            <a:ext cx="863600" cy="1001437"/>
          </a:xfrm>
          <a:prstGeom prst="rect">
            <a:avLst/>
          </a:prstGeom>
          <a:solidFill>
            <a:schemeClr val="dk2">
              <a:alpha val="49804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TLSHAPE_SL_f593603a95ed460f921a62e9b7eeb5fb_HeaderRectangle">
            <a:extLst>
              <a:ext uri="{FF2B5EF4-FFF2-40B4-BE49-F238E27FC236}">
                <a16:creationId xmlns:a16="http://schemas.microsoft.com/office/drawing/2014/main" id="{D0691A51-28EB-49BF-94C4-BB52ECAB7B55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63500" y="4392337"/>
            <a:ext cx="863600" cy="830919"/>
          </a:xfrm>
          <a:prstGeom prst="rect">
            <a:avLst/>
          </a:prstGeom>
          <a:solidFill>
            <a:schemeClr val="accent5">
              <a:alpha val="49804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2" name="OTLSHAPE_G_00000000000000000000000000000000_ShapeBelow0">
            <a:extLst>
              <a:ext uri="{FF2B5EF4-FFF2-40B4-BE49-F238E27FC236}">
                <a16:creationId xmlns:a16="http://schemas.microsoft.com/office/drawing/2014/main" id="{5AF7E4CF-2FF8-4D55-926D-D7837831DE2D}"/>
              </a:ext>
            </a:extLst>
          </p:cNvPr>
          <p:cNvCxnSpPr/>
          <p:nvPr>
            <p:custDataLst>
              <p:tags r:id="rId7"/>
            </p:custDataLst>
          </p:nvPr>
        </p:nvCxnSpPr>
        <p:spPr>
          <a:xfrm>
            <a:off x="1687446" y="3124200"/>
            <a:ext cx="0" cy="2099056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OTLSHAPE_G_00000000000000000000000000000000_ShapeBelow1">
            <a:extLst>
              <a:ext uri="{FF2B5EF4-FFF2-40B4-BE49-F238E27FC236}">
                <a16:creationId xmlns:a16="http://schemas.microsoft.com/office/drawing/2014/main" id="{6C5DF059-3D26-428F-9B6C-76AA93793549}"/>
              </a:ext>
            </a:extLst>
          </p:cNvPr>
          <p:cNvCxnSpPr/>
          <p:nvPr>
            <p:custDataLst>
              <p:tags r:id="rId8"/>
            </p:custDataLst>
          </p:nvPr>
        </p:nvCxnSpPr>
        <p:spPr>
          <a:xfrm>
            <a:off x="2329894" y="3124200"/>
            <a:ext cx="0" cy="2099056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OTLSHAPE_G_00000000000000000000000000000000_ShapeBelow2">
            <a:extLst>
              <a:ext uri="{FF2B5EF4-FFF2-40B4-BE49-F238E27FC236}">
                <a16:creationId xmlns:a16="http://schemas.microsoft.com/office/drawing/2014/main" id="{2104371D-8F1A-476E-A44B-B65495F6CA92}"/>
              </a:ext>
            </a:extLst>
          </p:cNvPr>
          <p:cNvCxnSpPr/>
          <p:nvPr>
            <p:custDataLst>
              <p:tags r:id="rId9"/>
            </p:custDataLst>
          </p:nvPr>
        </p:nvCxnSpPr>
        <p:spPr>
          <a:xfrm>
            <a:off x="2972342" y="3124200"/>
            <a:ext cx="0" cy="2099056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OTLSHAPE_G_00000000000000000000000000000000_ShapeBelow3">
            <a:extLst>
              <a:ext uri="{FF2B5EF4-FFF2-40B4-BE49-F238E27FC236}">
                <a16:creationId xmlns:a16="http://schemas.microsoft.com/office/drawing/2014/main" id="{EC8A35E4-D9E5-412E-937A-0E76AE1CE8C7}"/>
              </a:ext>
            </a:extLst>
          </p:cNvPr>
          <p:cNvCxnSpPr/>
          <p:nvPr>
            <p:custDataLst>
              <p:tags r:id="rId10"/>
            </p:custDataLst>
          </p:nvPr>
        </p:nvCxnSpPr>
        <p:spPr>
          <a:xfrm>
            <a:off x="3614791" y="3124200"/>
            <a:ext cx="0" cy="2099056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OTLSHAPE_G_00000000000000000000000000000000_ShapeBelow4">
            <a:extLst>
              <a:ext uri="{FF2B5EF4-FFF2-40B4-BE49-F238E27FC236}">
                <a16:creationId xmlns:a16="http://schemas.microsoft.com/office/drawing/2014/main" id="{DE948BCA-335D-4409-85BF-34A827D02C3D}"/>
              </a:ext>
            </a:extLst>
          </p:cNvPr>
          <p:cNvCxnSpPr/>
          <p:nvPr>
            <p:custDataLst>
              <p:tags r:id="rId11"/>
            </p:custDataLst>
          </p:nvPr>
        </p:nvCxnSpPr>
        <p:spPr>
          <a:xfrm>
            <a:off x="4257239" y="3124200"/>
            <a:ext cx="0" cy="2099056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OTLSHAPE_G_00000000000000000000000000000000_ShapeBelow5">
            <a:extLst>
              <a:ext uri="{FF2B5EF4-FFF2-40B4-BE49-F238E27FC236}">
                <a16:creationId xmlns:a16="http://schemas.microsoft.com/office/drawing/2014/main" id="{BB321AB8-0325-4640-A920-928B3E8BF7B0}"/>
              </a:ext>
            </a:extLst>
          </p:cNvPr>
          <p:cNvCxnSpPr/>
          <p:nvPr>
            <p:custDataLst>
              <p:tags r:id="rId12"/>
            </p:custDataLst>
          </p:nvPr>
        </p:nvCxnSpPr>
        <p:spPr>
          <a:xfrm>
            <a:off x="4899687" y="3124200"/>
            <a:ext cx="0" cy="2099056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OTLSHAPE_G_00000000000000000000000000000000_ShapeBelow6">
            <a:extLst>
              <a:ext uri="{FF2B5EF4-FFF2-40B4-BE49-F238E27FC236}">
                <a16:creationId xmlns:a16="http://schemas.microsoft.com/office/drawing/2014/main" id="{46EF5AE1-B209-48A8-B326-7B38E6C6103D}"/>
              </a:ext>
            </a:extLst>
          </p:cNvPr>
          <p:cNvCxnSpPr/>
          <p:nvPr>
            <p:custDataLst>
              <p:tags r:id="rId13"/>
            </p:custDataLst>
          </p:nvPr>
        </p:nvCxnSpPr>
        <p:spPr>
          <a:xfrm>
            <a:off x="5542135" y="3124200"/>
            <a:ext cx="0" cy="2099056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OTLSHAPE_G_00000000000000000000000000000000_ShapeBelow7">
            <a:extLst>
              <a:ext uri="{FF2B5EF4-FFF2-40B4-BE49-F238E27FC236}">
                <a16:creationId xmlns:a16="http://schemas.microsoft.com/office/drawing/2014/main" id="{F05A4446-120F-408D-B10C-D7DFD8EA908D}"/>
              </a:ext>
            </a:extLst>
          </p:cNvPr>
          <p:cNvCxnSpPr/>
          <p:nvPr>
            <p:custDataLst>
              <p:tags r:id="rId14"/>
            </p:custDataLst>
          </p:nvPr>
        </p:nvCxnSpPr>
        <p:spPr>
          <a:xfrm>
            <a:off x="6184583" y="3124200"/>
            <a:ext cx="0" cy="2099056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OTLSHAPE_G_00000000000000000000000000000000_ShapeBelow8">
            <a:extLst>
              <a:ext uri="{FF2B5EF4-FFF2-40B4-BE49-F238E27FC236}">
                <a16:creationId xmlns:a16="http://schemas.microsoft.com/office/drawing/2014/main" id="{0A780604-DC78-4DD1-8430-940960698A43}"/>
              </a:ext>
            </a:extLst>
          </p:cNvPr>
          <p:cNvCxnSpPr/>
          <p:nvPr>
            <p:custDataLst>
              <p:tags r:id="rId15"/>
            </p:custDataLst>
          </p:nvPr>
        </p:nvCxnSpPr>
        <p:spPr>
          <a:xfrm>
            <a:off x="6827031" y="3124200"/>
            <a:ext cx="0" cy="2099056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OTLSHAPE_G_00000000000000000000000000000000_ShapeBelow9">
            <a:extLst>
              <a:ext uri="{FF2B5EF4-FFF2-40B4-BE49-F238E27FC236}">
                <a16:creationId xmlns:a16="http://schemas.microsoft.com/office/drawing/2014/main" id="{BB0552E0-B100-4994-B2D3-4047542FEE35}"/>
              </a:ext>
            </a:extLst>
          </p:cNvPr>
          <p:cNvCxnSpPr/>
          <p:nvPr>
            <p:custDataLst>
              <p:tags r:id="rId16"/>
            </p:custDataLst>
          </p:nvPr>
        </p:nvCxnSpPr>
        <p:spPr>
          <a:xfrm>
            <a:off x="7469478" y="3124200"/>
            <a:ext cx="0" cy="2099056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OTLSHAPE_G_00000000000000000000000000000000_ShapeBelow10">
            <a:extLst>
              <a:ext uri="{FF2B5EF4-FFF2-40B4-BE49-F238E27FC236}">
                <a16:creationId xmlns:a16="http://schemas.microsoft.com/office/drawing/2014/main" id="{2131DC71-3EFC-4293-ABF9-22EE687D052E}"/>
              </a:ext>
            </a:extLst>
          </p:cNvPr>
          <p:cNvCxnSpPr/>
          <p:nvPr>
            <p:custDataLst>
              <p:tags r:id="rId17"/>
            </p:custDataLst>
          </p:nvPr>
        </p:nvCxnSpPr>
        <p:spPr>
          <a:xfrm>
            <a:off x="8111927" y="3124200"/>
            <a:ext cx="0" cy="2099056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OTLSHAPE_G_00000000000000000000000000000000_ShapeBelow11">
            <a:extLst>
              <a:ext uri="{FF2B5EF4-FFF2-40B4-BE49-F238E27FC236}">
                <a16:creationId xmlns:a16="http://schemas.microsoft.com/office/drawing/2014/main" id="{FF214861-88BE-41BB-B1E4-6FE8BFFE35AF}"/>
              </a:ext>
            </a:extLst>
          </p:cNvPr>
          <p:cNvCxnSpPr/>
          <p:nvPr>
            <p:custDataLst>
              <p:tags r:id="rId18"/>
            </p:custDataLst>
          </p:nvPr>
        </p:nvCxnSpPr>
        <p:spPr>
          <a:xfrm>
            <a:off x="8754375" y="3124200"/>
            <a:ext cx="0" cy="2099056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OTLSHAPE_G_00000000000000000000000000000000_ShapeBelow12">
            <a:extLst>
              <a:ext uri="{FF2B5EF4-FFF2-40B4-BE49-F238E27FC236}">
                <a16:creationId xmlns:a16="http://schemas.microsoft.com/office/drawing/2014/main" id="{0944C86F-26B5-4B40-9C48-7436C63C8092}"/>
              </a:ext>
            </a:extLst>
          </p:cNvPr>
          <p:cNvCxnSpPr/>
          <p:nvPr>
            <p:custDataLst>
              <p:tags r:id="rId19"/>
            </p:custDataLst>
          </p:nvPr>
        </p:nvCxnSpPr>
        <p:spPr>
          <a:xfrm>
            <a:off x="9396823" y="3124200"/>
            <a:ext cx="0" cy="2099056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OTLSHAPE_G_00000000000000000000000000000000_ShapeBelow13">
            <a:extLst>
              <a:ext uri="{FF2B5EF4-FFF2-40B4-BE49-F238E27FC236}">
                <a16:creationId xmlns:a16="http://schemas.microsoft.com/office/drawing/2014/main" id="{1B3FA721-281E-4E03-ADE5-BABD6250EB35}"/>
              </a:ext>
            </a:extLst>
          </p:cNvPr>
          <p:cNvCxnSpPr/>
          <p:nvPr>
            <p:custDataLst>
              <p:tags r:id="rId20"/>
            </p:custDataLst>
          </p:nvPr>
        </p:nvCxnSpPr>
        <p:spPr>
          <a:xfrm>
            <a:off x="10039271" y="3124200"/>
            <a:ext cx="0" cy="2099056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OTLSHAPE_G_00000000000000000000000000000000_ShapeBelow14">
            <a:extLst>
              <a:ext uri="{FF2B5EF4-FFF2-40B4-BE49-F238E27FC236}">
                <a16:creationId xmlns:a16="http://schemas.microsoft.com/office/drawing/2014/main" id="{305C4F69-75E9-4722-9F2D-29223FCD966F}"/>
              </a:ext>
            </a:extLst>
          </p:cNvPr>
          <p:cNvCxnSpPr/>
          <p:nvPr>
            <p:custDataLst>
              <p:tags r:id="rId21"/>
            </p:custDataLst>
          </p:nvPr>
        </p:nvCxnSpPr>
        <p:spPr>
          <a:xfrm>
            <a:off x="10681719" y="3124200"/>
            <a:ext cx="0" cy="2099056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5" name="OTLSHAPE_SLT_af1810d7fe2a4b80aa48e31adbf9ef74_Shape">
            <a:extLst>
              <a:ext uri="{FF2B5EF4-FFF2-40B4-BE49-F238E27FC236}">
                <a16:creationId xmlns:a16="http://schemas.microsoft.com/office/drawing/2014/main" id="{312516D4-9916-4276-B103-E8AF2DB99E12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1045177" y="4011337"/>
            <a:ext cx="1295400" cy="279400"/>
          </a:xfrm>
          <a:prstGeom prst="homePlate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3" name="OTLSHAPE_SLT_a362edd2f0ef4a3b83ebdd40794cf614_Shape">
            <a:extLst>
              <a:ext uri="{FF2B5EF4-FFF2-40B4-BE49-F238E27FC236}">
                <a16:creationId xmlns:a16="http://schemas.microsoft.com/office/drawing/2014/main" id="{0B2BC90E-E69D-4774-8AEA-4D5A8C84F435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2330073" y="4011337"/>
            <a:ext cx="2578100" cy="279400"/>
          </a:xfrm>
          <a:prstGeom prst="chevron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31" name="OTLSHAPE_SLT_2226f7ca17bb45129206ea086ceb5395_Shape">
            <a:extLst>
              <a:ext uri="{FF2B5EF4-FFF2-40B4-BE49-F238E27FC236}">
                <a16:creationId xmlns:a16="http://schemas.microsoft.com/office/drawing/2014/main" id="{13435B2F-2B68-451B-87EE-5FD7BB15EBAB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4899865" y="4011337"/>
            <a:ext cx="647700" cy="279400"/>
          </a:xfrm>
          <a:prstGeom prst="chevron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22" name="OTLSHAPE_SLT_c159f5391ea04b9e9d771902d67d9c53_Shape">
            <a:extLst>
              <a:ext uri="{FF2B5EF4-FFF2-40B4-BE49-F238E27FC236}">
                <a16:creationId xmlns:a16="http://schemas.microsoft.com/office/drawing/2014/main" id="{90634628-46EF-4BAD-BBA4-C781181C6957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5542313" y="4011337"/>
            <a:ext cx="2578100" cy="279400"/>
          </a:xfrm>
          <a:prstGeom prst="chevron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24" name="OTLSHAPE_SLT_f0cac74a7348476eb55c65b373030e4a_Shape">
            <a:extLst>
              <a:ext uri="{FF2B5EF4-FFF2-40B4-BE49-F238E27FC236}">
                <a16:creationId xmlns:a16="http://schemas.microsoft.com/office/drawing/2014/main" id="{70601062-9390-414F-8EB0-5C661E675EC8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8358377" y="4011337"/>
            <a:ext cx="1041400" cy="279400"/>
          </a:xfrm>
          <a:prstGeom prst="chevron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26" name="OTLSHAPE_SLT_74d729339bdc414b8945b83992e78b2b_Shape">
            <a:extLst>
              <a:ext uri="{FF2B5EF4-FFF2-40B4-BE49-F238E27FC236}">
                <a16:creationId xmlns:a16="http://schemas.microsoft.com/office/drawing/2014/main" id="{D359B833-3593-4428-A444-0DD368607025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9397001" y="4011337"/>
            <a:ext cx="1612900" cy="279400"/>
          </a:xfrm>
          <a:prstGeom prst="chevron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OTLSHAPE_SLT_fe5c8e83054546c1b5e71ec2ac829673_Shape">
            <a:extLst>
              <a:ext uri="{FF2B5EF4-FFF2-40B4-BE49-F238E27FC236}">
                <a16:creationId xmlns:a16="http://schemas.microsoft.com/office/drawing/2014/main" id="{1B65A210-9B34-419A-B575-5E7473FF8CCF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1045177" y="4905756"/>
            <a:ext cx="1295400" cy="279400"/>
          </a:xfrm>
          <a:prstGeom prst="rect">
            <a:avLst/>
          </a:prstGeom>
          <a:solidFill>
            <a:srgbClr val="AE686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TLSHAPE_SLT_f3e1c4eed1f8403daf6a87e2761d2431_Shape">
            <a:extLst>
              <a:ext uri="{FF2B5EF4-FFF2-40B4-BE49-F238E27FC236}">
                <a16:creationId xmlns:a16="http://schemas.microsoft.com/office/drawing/2014/main" id="{7840BDCA-190E-47CA-814A-149693DDA983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2330073" y="4905756"/>
            <a:ext cx="1295400" cy="279400"/>
          </a:xfrm>
          <a:prstGeom prst="homePlate">
            <a:avLst/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OTLSHAPE_SLT_4237906778b446c1b8fb33e544024404_Shape">
            <a:extLst>
              <a:ext uri="{FF2B5EF4-FFF2-40B4-BE49-F238E27FC236}">
                <a16:creationId xmlns:a16="http://schemas.microsoft.com/office/drawing/2014/main" id="{EE9EAB5C-8FF9-45C1-8E42-D7251CC05082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3614969" y="4905756"/>
            <a:ext cx="1295400" cy="279400"/>
          </a:xfrm>
          <a:prstGeom prst="chevron">
            <a:avLst/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6" name="OTLSHAPE_SLT_52d0d8f087ec4e6195cc3b5fd9f2750d_Shape">
            <a:extLst>
              <a:ext uri="{FF2B5EF4-FFF2-40B4-BE49-F238E27FC236}">
                <a16:creationId xmlns:a16="http://schemas.microsoft.com/office/drawing/2014/main" id="{538F7EB2-19EF-4C16-A4E6-9237BDE6CB87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4899865" y="4905756"/>
            <a:ext cx="647700" cy="279400"/>
          </a:xfrm>
          <a:prstGeom prst="chevron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7" name="OTLSHAPE_SLT_b0af682c091d4b33b8cbb265baec8f63_Shape">
            <a:extLst>
              <a:ext uri="{FF2B5EF4-FFF2-40B4-BE49-F238E27FC236}">
                <a16:creationId xmlns:a16="http://schemas.microsoft.com/office/drawing/2014/main" id="{D88032C4-45A8-4063-9FE8-3681175607FD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8433329" y="4905756"/>
            <a:ext cx="965200" cy="279400"/>
          </a:xfrm>
          <a:prstGeom prst="chevron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5" name="OTLSHAPE_SLT_e4b28e88f56146f3998da25cee1b27a7_Shape">
            <a:extLst>
              <a:ext uri="{FF2B5EF4-FFF2-40B4-BE49-F238E27FC236}">
                <a16:creationId xmlns:a16="http://schemas.microsoft.com/office/drawing/2014/main" id="{4C49F6D4-9B69-487D-8129-A280F90D0933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5542313" y="4905756"/>
            <a:ext cx="2895600" cy="279400"/>
          </a:xfrm>
          <a:prstGeom prst="chevron">
            <a:avLst/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3" name="OTLSHAPE_SLT_f615862df5814cdfa3e657ea36041e39_Shape">
            <a:extLst>
              <a:ext uri="{FF2B5EF4-FFF2-40B4-BE49-F238E27FC236}">
                <a16:creationId xmlns:a16="http://schemas.microsoft.com/office/drawing/2014/main" id="{DFC7F08C-E129-4D07-A261-49A29A15E1F9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9397001" y="4905756"/>
            <a:ext cx="1612900" cy="279400"/>
          </a:xfrm>
          <a:prstGeom prst="chevron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OTLSHAPE_SLM_53131ef2cfce4c779db84281d8bb9495_Shape">
            <a:extLst>
              <a:ext uri="{FF2B5EF4-FFF2-40B4-BE49-F238E27FC236}">
                <a16:creationId xmlns:a16="http://schemas.microsoft.com/office/drawing/2014/main" id="{8451CB21-9B7B-422B-AE81-18DA5DC2426B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8115587" y="4024037"/>
            <a:ext cx="228600" cy="254000"/>
          </a:xfrm>
          <a:prstGeom prst="parallelogram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1" name="OTLSHAPE_SLM_c2ce694d149b45a6aebb8c8e1781b5ef_Shape">
            <a:extLst>
              <a:ext uri="{FF2B5EF4-FFF2-40B4-BE49-F238E27FC236}">
                <a16:creationId xmlns:a16="http://schemas.microsoft.com/office/drawing/2014/main" id="{4930C72C-5E2E-4EC0-9DCE-B1A9DD733C49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11015318" y="4024037"/>
            <a:ext cx="254000" cy="254000"/>
          </a:xfrm>
          <a:prstGeom prst="ellipse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OTLSHAPE_SLM_71b1c0580f224bcf99350e594902c27e_Shape">
            <a:extLst>
              <a:ext uri="{FF2B5EF4-FFF2-40B4-BE49-F238E27FC236}">
                <a16:creationId xmlns:a16="http://schemas.microsoft.com/office/drawing/2014/main" id="{084C1B18-3484-4EB4-9516-D0C2ACF5AC41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11015318" y="4918456"/>
            <a:ext cx="254000" cy="254000"/>
          </a:xfrm>
          <a:prstGeom prst="ellipse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TLSHAPE_SL_0e97fa96c161490b9ae0c55bcb66b7eb_Header">
            <a:extLst>
              <a:ext uri="{FF2B5EF4-FFF2-40B4-BE49-F238E27FC236}">
                <a16:creationId xmlns:a16="http://schemas.microsoft.com/office/drawing/2014/main" id="{C966FB34-F6E5-48F0-BDDE-FA77ED4F535B}"/>
              </a:ext>
            </a:extLst>
          </p:cNvPr>
          <p:cNvSpPr txBox="1"/>
          <p:nvPr>
            <p:custDataLst>
              <p:tags r:id="rId38"/>
            </p:custDataLst>
          </p:nvPr>
        </p:nvSpPr>
        <p:spPr>
          <a:xfrm>
            <a:off x="63500" y="3642064"/>
            <a:ext cx="8636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>
                <a:solidFill>
                  <a:srgbClr val="161C23"/>
                </a:solidFill>
                <a:latin typeface="Calibri" panose="020F0502020204030204" pitchFamily="34" charset="0"/>
              </a:rPr>
              <a:t>Monday</a:t>
            </a:r>
          </a:p>
          <a:p>
            <a:pPr algn="ctr"/>
            <a:r>
              <a:rPr lang="en-US" sz="1200">
                <a:solidFill>
                  <a:srgbClr val="161C23"/>
                </a:solidFill>
                <a:latin typeface="Calibri" panose="020F0502020204030204" pitchFamily="34" charset="0"/>
              </a:rPr>
              <a:t>to Friday</a:t>
            </a:r>
            <a:endParaRPr lang="en-US" sz="1200" dirty="0">
              <a:solidFill>
                <a:srgbClr val="161C23"/>
              </a:solidFill>
              <a:latin typeface="Calibri" panose="020F0502020204030204" pitchFamily="34" charset="0"/>
            </a:endParaRPr>
          </a:p>
        </p:txBody>
      </p:sp>
      <p:sp>
        <p:nvSpPr>
          <p:cNvPr id="31" name="OTLSHAPE_SL_f593603a95ed460f921a62e9b7eeb5fb_Header">
            <a:extLst>
              <a:ext uri="{FF2B5EF4-FFF2-40B4-BE49-F238E27FC236}">
                <a16:creationId xmlns:a16="http://schemas.microsoft.com/office/drawing/2014/main" id="{CC0AF991-10BD-47A1-8BEC-3134051C1DBE}"/>
              </a:ext>
            </a:extLst>
          </p:cNvPr>
          <p:cNvSpPr txBox="1"/>
          <p:nvPr>
            <p:custDataLst>
              <p:tags r:id="rId39"/>
            </p:custDataLst>
          </p:nvPr>
        </p:nvSpPr>
        <p:spPr>
          <a:xfrm>
            <a:off x="63500" y="4621742"/>
            <a:ext cx="8636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>
                <a:solidFill>
                  <a:srgbClr val="153451"/>
                </a:solidFill>
                <a:latin typeface="Calibri" panose="020F0502020204030204" pitchFamily="34" charset="0"/>
              </a:rPr>
              <a:t>Saturday </a:t>
            </a:r>
          </a:p>
          <a:p>
            <a:pPr algn="ctr"/>
            <a:r>
              <a:rPr lang="en-US" sz="1200">
                <a:solidFill>
                  <a:srgbClr val="153451"/>
                </a:solidFill>
                <a:latin typeface="Calibri" panose="020F0502020204030204" pitchFamily="34" charset="0"/>
              </a:rPr>
              <a:t>/ Sunday</a:t>
            </a: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720132EC-82A7-4E5F-A24E-AF0D7CB08CF4}"/>
              </a:ext>
            </a:extLst>
          </p:cNvPr>
          <p:cNvSpPr txBox="1"/>
          <p:nvPr>
            <p:custDataLst>
              <p:tags r:id="rId40"/>
            </p:custDataLst>
          </p:nvPr>
        </p:nvSpPr>
        <p:spPr>
          <a:xfrm>
            <a:off x="1108677" y="2840673"/>
            <a:ext cx="304827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2"/>
                </a:solidFill>
                <a:latin typeface="Calibri" panose="020F0502020204030204" pitchFamily="34" charset="0"/>
              </a:rPr>
              <a:t>7 am</a:t>
            </a:r>
          </a:p>
        </p:txBody>
      </p:sp>
      <p:sp>
        <p:nvSpPr>
          <p:cNvPr id="9" name="OTLSHAPE_TB_00000000000000000000000000000000_TimescaleInterval2">
            <a:extLst>
              <a:ext uri="{FF2B5EF4-FFF2-40B4-BE49-F238E27FC236}">
                <a16:creationId xmlns:a16="http://schemas.microsoft.com/office/drawing/2014/main" id="{3B215144-FB48-47EF-A758-05AC7D6A638F}"/>
              </a:ext>
            </a:extLst>
          </p:cNvPr>
          <p:cNvSpPr txBox="1"/>
          <p:nvPr>
            <p:custDataLst>
              <p:tags r:id="rId41"/>
            </p:custDataLst>
          </p:nvPr>
        </p:nvSpPr>
        <p:spPr>
          <a:xfrm>
            <a:off x="1751125" y="2840673"/>
            <a:ext cx="304827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2"/>
                </a:solidFill>
                <a:latin typeface="Calibri" panose="020F0502020204030204" pitchFamily="34" charset="0"/>
              </a:rPr>
              <a:t>8 am</a:t>
            </a:r>
            <a:endParaRPr lang="en-US" sz="1200" spc="-18" dirty="0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OTLSHAPE_TB_00000000000000000000000000000000_TimescaleInterval3">
            <a:extLst>
              <a:ext uri="{FF2B5EF4-FFF2-40B4-BE49-F238E27FC236}">
                <a16:creationId xmlns:a16="http://schemas.microsoft.com/office/drawing/2014/main" id="{1F4BD880-3F0C-4A58-934F-F6ED2DD8093E}"/>
              </a:ext>
            </a:extLst>
          </p:cNvPr>
          <p:cNvSpPr txBox="1"/>
          <p:nvPr>
            <p:custDataLst>
              <p:tags r:id="rId42"/>
            </p:custDataLst>
          </p:nvPr>
        </p:nvSpPr>
        <p:spPr>
          <a:xfrm>
            <a:off x="2393573" y="2840673"/>
            <a:ext cx="304827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2"/>
                </a:solidFill>
                <a:latin typeface="Calibri" panose="020F0502020204030204" pitchFamily="34" charset="0"/>
              </a:rPr>
              <a:t>9 am</a:t>
            </a:r>
            <a:endParaRPr lang="en-US" sz="1200" spc="-18" dirty="0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sp>
        <p:nvSpPr>
          <p:cNvPr id="11" name="OTLSHAPE_TB_00000000000000000000000000000000_TimescaleInterval4">
            <a:extLst>
              <a:ext uri="{FF2B5EF4-FFF2-40B4-BE49-F238E27FC236}">
                <a16:creationId xmlns:a16="http://schemas.microsoft.com/office/drawing/2014/main" id="{4E7FB76C-4F4A-4D53-92A0-5256074B5998}"/>
              </a:ext>
            </a:extLst>
          </p:cNvPr>
          <p:cNvSpPr txBox="1"/>
          <p:nvPr>
            <p:custDataLst>
              <p:tags r:id="rId43"/>
            </p:custDataLst>
          </p:nvPr>
        </p:nvSpPr>
        <p:spPr>
          <a:xfrm>
            <a:off x="3036021" y="2840673"/>
            <a:ext cx="3937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6">
                <a:solidFill>
                  <a:schemeClr val="lt2"/>
                </a:solidFill>
                <a:latin typeface="Calibri" panose="020F0502020204030204" pitchFamily="34" charset="0"/>
              </a:rPr>
              <a:t>10 am</a:t>
            </a:r>
            <a:endParaRPr lang="en-US" sz="1200" spc="-16" dirty="0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OTLSHAPE_TB_00000000000000000000000000000000_TimescaleInterval5">
            <a:extLst>
              <a:ext uri="{FF2B5EF4-FFF2-40B4-BE49-F238E27FC236}">
                <a16:creationId xmlns:a16="http://schemas.microsoft.com/office/drawing/2014/main" id="{7AEE9D08-343E-4E14-9B4C-E45E484FDD02}"/>
              </a:ext>
            </a:extLst>
          </p:cNvPr>
          <p:cNvSpPr txBox="1"/>
          <p:nvPr>
            <p:custDataLst>
              <p:tags r:id="rId44"/>
            </p:custDataLst>
          </p:nvPr>
        </p:nvSpPr>
        <p:spPr>
          <a:xfrm>
            <a:off x="3678469" y="2840673"/>
            <a:ext cx="3937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6">
                <a:solidFill>
                  <a:schemeClr val="lt2"/>
                </a:solidFill>
                <a:latin typeface="Calibri" panose="020F0502020204030204" pitchFamily="34" charset="0"/>
              </a:rPr>
              <a:t>11 am</a:t>
            </a:r>
            <a:endParaRPr lang="en-US" sz="1200" spc="-16" dirty="0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sp>
        <p:nvSpPr>
          <p:cNvPr id="51" name="OTLSHAPE_TB_00000000000000000000000000000000_TimescaleInterval6">
            <a:extLst>
              <a:ext uri="{FF2B5EF4-FFF2-40B4-BE49-F238E27FC236}">
                <a16:creationId xmlns:a16="http://schemas.microsoft.com/office/drawing/2014/main" id="{9177E6E8-B189-4E19-A30F-7A966C4FCBDF}"/>
              </a:ext>
            </a:extLst>
          </p:cNvPr>
          <p:cNvSpPr txBox="1"/>
          <p:nvPr>
            <p:custDataLst>
              <p:tags r:id="rId45"/>
            </p:custDataLst>
          </p:nvPr>
        </p:nvSpPr>
        <p:spPr>
          <a:xfrm>
            <a:off x="4320917" y="2840673"/>
            <a:ext cx="3937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6">
                <a:solidFill>
                  <a:schemeClr val="lt2"/>
                </a:solidFill>
                <a:latin typeface="Calibri" panose="020F0502020204030204" pitchFamily="34" charset="0"/>
              </a:rPr>
              <a:t>12 pm</a:t>
            </a:r>
            <a:endParaRPr lang="en-US" sz="1200" spc="-16" dirty="0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sp>
        <p:nvSpPr>
          <p:cNvPr id="55" name="OTLSHAPE_TB_00000000000000000000000000000000_TimescaleInterval7">
            <a:extLst>
              <a:ext uri="{FF2B5EF4-FFF2-40B4-BE49-F238E27FC236}">
                <a16:creationId xmlns:a16="http://schemas.microsoft.com/office/drawing/2014/main" id="{522A8655-A180-4DF8-85D0-3CA71BB1F3D3}"/>
              </a:ext>
            </a:extLst>
          </p:cNvPr>
          <p:cNvSpPr txBox="1"/>
          <p:nvPr>
            <p:custDataLst>
              <p:tags r:id="rId46"/>
            </p:custDataLst>
          </p:nvPr>
        </p:nvSpPr>
        <p:spPr>
          <a:xfrm>
            <a:off x="4963365" y="2840673"/>
            <a:ext cx="3175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2"/>
                </a:solidFill>
                <a:latin typeface="Calibri" panose="020F0502020204030204" pitchFamily="34" charset="0"/>
              </a:rPr>
              <a:t>1 pm</a:t>
            </a:r>
            <a:endParaRPr lang="en-US" sz="1200" spc="-18" dirty="0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sp>
        <p:nvSpPr>
          <p:cNvPr id="59" name="OTLSHAPE_TB_00000000000000000000000000000000_TimescaleInterval8">
            <a:extLst>
              <a:ext uri="{FF2B5EF4-FFF2-40B4-BE49-F238E27FC236}">
                <a16:creationId xmlns:a16="http://schemas.microsoft.com/office/drawing/2014/main" id="{30EA48BA-EF29-423F-93A9-8E14003AD5E1}"/>
              </a:ext>
            </a:extLst>
          </p:cNvPr>
          <p:cNvSpPr txBox="1"/>
          <p:nvPr>
            <p:custDataLst>
              <p:tags r:id="rId47"/>
            </p:custDataLst>
          </p:nvPr>
        </p:nvSpPr>
        <p:spPr>
          <a:xfrm>
            <a:off x="5605813" y="2840673"/>
            <a:ext cx="3175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2"/>
                </a:solidFill>
                <a:latin typeface="Calibri" panose="020F0502020204030204" pitchFamily="34" charset="0"/>
              </a:rPr>
              <a:t>2 pm</a:t>
            </a:r>
            <a:endParaRPr lang="en-US" sz="1200" spc="-18" dirty="0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sp>
        <p:nvSpPr>
          <p:cNvPr id="63" name="OTLSHAPE_TB_00000000000000000000000000000000_TimescaleInterval9">
            <a:extLst>
              <a:ext uri="{FF2B5EF4-FFF2-40B4-BE49-F238E27FC236}">
                <a16:creationId xmlns:a16="http://schemas.microsoft.com/office/drawing/2014/main" id="{DE13B8FA-EF4B-459F-B0E9-FDE4DFD5EDF6}"/>
              </a:ext>
            </a:extLst>
          </p:cNvPr>
          <p:cNvSpPr txBox="1"/>
          <p:nvPr>
            <p:custDataLst>
              <p:tags r:id="rId48"/>
            </p:custDataLst>
          </p:nvPr>
        </p:nvSpPr>
        <p:spPr>
          <a:xfrm>
            <a:off x="6248261" y="2840673"/>
            <a:ext cx="3175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2"/>
                </a:solidFill>
                <a:latin typeface="Calibri" panose="020F0502020204030204" pitchFamily="34" charset="0"/>
              </a:rPr>
              <a:t>3 pm</a:t>
            </a:r>
            <a:endParaRPr lang="en-US" sz="1200" spc="-18" dirty="0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sp>
        <p:nvSpPr>
          <p:cNvPr id="154" name="OTLSHAPE_TB_00000000000000000000000000000000_TimescaleInterval10">
            <a:extLst>
              <a:ext uri="{FF2B5EF4-FFF2-40B4-BE49-F238E27FC236}">
                <a16:creationId xmlns:a16="http://schemas.microsoft.com/office/drawing/2014/main" id="{35A33F12-1063-4590-ADFA-A156033F975F}"/>
              </a:ext>
            </a:extLst>
          </p:cNvPr>
          <p:cNvSpPr txBox="1"/>
          <p:nvPr>
            <p:custDataLst>
              <p:tags r:id="rId49"/>
            </p:custDataLst>
          </p:nvPr>
        </p:nvSpPr>
        <p:spPr>
          <a:xfrm>
            <a:off x="6890709" y="2840673"/>
            <a:ext cx="3175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2"/>
                </a:solidFill>
                <a:latin typeface="Calibri" panose="020F0502020204030204" pitchFamily="34" charset="0"/>
              </a:rPr>
              <a:t>4 pm</a:t>
            </a:r>
          </a:p>
        </p:txBody>
      </p:sp>
      <p:sp>
        <p:nvSpPr>
          <p:cNvPr id="158" name="OTLSHAPE_TB_00000000000000000000000000000000_TimescaleInterval11">
            <a:extLst>
              <a:ext uri="{FF2B5EF4-FFF2-40B4-BE49-F238E27FC236}">
                <a16:creationId xmlns:a16="http://schemas.microsoft.com/office/drawing/2014/main" id="{64A18A52-C7A5-4033-9FEE-489F29819176}"/>
              </a:ext>
            </a:extLst>
          </p:cNvPr>
          <p:cNvSpPr txBox="1"/>
          <p:nvPr>
            <p:custDataLst>
              <p:tags r:id="rId50"/>
            </p:custDataLst>
          </p:nvPr>
        </p:nvSpPr>
        <p:spPr>
          <a:xfrm>
            <a:off x="7533157" y="2840673"/>
            <a:ext cx="3175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2"/>
                </a:solidFill>
                <a:latin typeface="Calibri" panose="020F0502020204030204" pitchFamily="34" charset="0"/>
              </a:rPr>
              <a:t>5 pm</a:t>
            </a:r>
          </a:p>
        </p:txBody>
      </p:sp>
      <p:sp>
        <p:nvSpPr>
          <p:cNvPr id="208" name="OTLSHAPE_TB_00000000000000000000000000000000_TimescaleInterval12">
            <a:extLst>
              <a:ext uri="{FF2B5EF4-FFF2-40B4-BE49-F238E27FC236}">
                <a16:creationId xmlns:a16="http://schemas.microsoft.com/office/drawing/2014/main" id="{EF5FE9D1-BC0E-4031-A5B3-900610CEA8D2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8175605" y="2840673"/>
            <a:ext cx="3175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2"/>
                </a:solidFill>
                <a:latin typeface="Calibri" panose="020F0502020204030204" pitchFamily="34" charset="0"/>
              </a:rPr>
              <a:t>6 pm</a:t>
            </a:r>
          </a:p>
        </p:txBody>
      </p:sp>
      <p:sp>
        <p:nvSpPr>
          <p:cNvPr id="212" name="OTLSHAPE_TB_00000000000000000000000000000000_TimescaleInterval13">
            <a:extLst>
              <a:ext uri="{FF2B5EF4-FFF2-40B4-BE49-F238E27FC236}">
                <a16:creationId xmlns:a16="http://schemas.microsoft.com/office/drawing/2014/main" id="{914993FB-69CE-4620-BE75-10EE1A833D60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>
            <a:off x="8818053" y="2840673"/>
            <a:ext cx="3175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2"/>
                </a:solidFill>
                <a:latin typeface="Calibri" panose="020F0502020204030204" pitchFamily="34" charset="0"/>
              </a:rPr>
              <a:t>7 pm</a:t>
            </a:r>
          </a:p>
        </p:txBody>
      </p:sp>
      <p:sp>
        <p:nvSpPr>
          <p:cNvPr id="216" name="OTLSHAPE_TB_00000000000000000000000000000000_TimescaleInterval14">
            <a:extLst>
              <a:ext uri="{FF2B5EF4-FFF2-40B4-BE49-F238E27FC236}">
                <a16:creationId xmlns:a16="http://schemas.microsoft.com/office/drawing/2014/main" id="{E6FAADBE-9D83-41BF-86C4-91D145007110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9460501" y="2840673"/>
            <a:ext cx="3175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2"/>
                </a:solidFill>
                <a:latin typeface="Calibri" panose="020F0502020204030204" pitchFamily="34" charset="0"/>
              </a:rPr>
              <a:t>8 pm</a:t>
            </a:r>
          </a:p>
        </p:txBody>
      </p:sp>
      <p:sp>
        <p:nvSpPr>
          <p:cNvPr id="220" name="OTLSHAPE_TB_00000000000000000000000000000000_TimescaleInterval15">
            <a:extLst>
              <a:ext uri="{FF2B5EF4-FFF2-40B4-BE49-F238E27FC236}">
                <a16:creationId xmlns:a16="http://schemas.microsoft.com/office/drawing/2014/main" id="{01D8AEDA-0B5C-4BA6-ACC3-7977895A50E4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10102949" y="2840673"/>
            <a:ext cx="3175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2"/>
                </a:solidFill>
                <a:latin typeface="Calibri" panose="020F0502020204030204" pitchFamily="34" charset="0"/>
              </a:rPr>
              <a:t>9 pm</a:t>
            </a:r>
          </a:p>
        </p:txBody>
      </p:sp>
      <p:sp>
        <p:nvSpPr>
          <p:cNvPr id="224" name="OTLSHAPE_TB_00000000000000000000000000000000_TimescaleInterval16">
            <a:extLst>
              <a:ext uri="{FF2B5EF4-FFF2-40B4-BE49-F238E27FC236}">
                <a16:creationId xmlns:a16="http://schemas.microsoft.com/office/drawing/2014/main" id="{7809B677-989D-473D-9582-914742D90E7F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10745397" y="2840673"/>
            <a:ext cx="3937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6">
                <a:solidFill>
                  <a:schemeClr val="lt2"/>
                </a:solidFill>
                <a:latin typeface="Calibri" panose="020F0502020204030204" pitchFamily="34" charset="0"/>
              </a:rPr>
              <a:t>10 pm</a:t>
            </a:r>
          </a:p>
        </p:txBody>
      </p:sp>
      <p:sp>
        <p:nvSpPr>
          <p:cNvPr id="311" name="OTLSHAPE_SLT_af1810d7fe2a4b80aa48e31adbf9ef74_Title">
            <a:extLst>
              <a:ext uri="{FF2B5EF4-FFF2-40B4-BE49-F238E27FC236}">
                <a16:creationId xmlns:a16="http://schemas.microsoft.com/office/drawing/2014/main" id="{499A03CE-EA16-420D-80B6-F702C914B8B2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1304042" y="4065778"/>
            <a:ext cx="774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8">
                <a:solidFill>
                  <a:schemeClr val="lt1"/>
                </a:solidFill>
                <a:latin typeface="Calibri" panose="020F0502020204030204" pitchFamily="34" charset="0"/>
              </a:rPr>
              <a:t>Getting ready</a:t>
            </a:r>
          </a:p>
        </p:txBody>
      </p:sp>
      <p:sp>
        <p:nvSpPr>
          <p:cNvPr id="319" name="OTLSHAPE_SLT_a362edd2f0ef4a3b83ebdd40794cf614_Title">
            <a:extLst>
              <a:ext uri="{FF2B5EF4-FFF2-40B4-BE49-F238E27FC236}">
                <a16:creationId xmlns:a16="http://schemas.microsoft.com/office/drawing/2014/main" id="{24AA32CA-BD56-4FBA-A01E-7BC6EA87829A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3038579" y="4065778"/>
            <a:ext cx="1155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6">
                <a:solidFill>
                  <a:schemeClr val="lt1"/>
                </a:solidFill>
                <a:latin typeface="Calibri" panose="020F0502020204030204" pitchFamily="34" charset="0"/>
              </a:rPr>
              <a:t>Work (solitary tasks)</a:t>
            </a:r>
          </a:p>
        </p:txBody>
      </p:sp>
      <p:sp>
        <p:nvSpPr>
          <p:cNvPr id="327" name="OTLSHAPE_SLT_2226f7ca17bb45129206ea086ceb5395_Title">
            <a:extLst>
              <a:ext uri="{FF2B5EF4-FFF2-40B4-BE49-F238E27FC236}">
                <a16:creationId xmlns:a16="http://schemas.microsoft.com/office/drawing/2014/main" id="{9DDC935E-8835-4FC8-9B91-BD85235566D1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5052094" y="4065778"/>
            <a:ext cx="342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8">
                <a:solidFill>
                  <a:schemeClr val="lt1"/>
                </a:solidFill>
                <a:latin typeface="Calibri" panose="020F0502020204030204" pitchFamily="34" charset="0"/>
              </a:rPr>
              <a:t>Lunch</a:t>
            </a:r>
          </a:p>
        </p:txBody>
      </p:sp>
      <p:sp>
        <p:nvSpPr>
          <p:cNvPr id="336" name="OTLSHAPE_SLT_c159f5391ea04b9e9d771902d67d9c53_Title">
            <a:extLst>
              <a:ext uri="{FF2B5EF4-FFF2-40B4-BE49-F238E27FC236}">
                <a16:creationId xmlns:a16="http://schemas.microsoft.com/office/drawing/2014/main" id="{D2AD0088-CE9C-4A40-920B-8F79A3580AD3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6094250" y="4065778"/>
            <a:ext cx="1473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6">
                <a:solidFill>
                  <a:schemeClr val="lt1"/>
                </a:solidFill>
                <a:latin typeface="Calibri" panose="020F0502020204030204" pitchFamily="34" charset="0"/>
              </a:rPr>
              <a:t>Work (collaborative tasks)</a:t>
            </a:r>
          </a:p>
        </p:txBody>
      </p:sp>
      <p:sp>
        <p:nvSpPr>
          <p:cNvPr id="394" name="OTLSHAPE_SLT_f0cac74a7348476eb55c65b373030e4a_Title">
            <a:extLst>
              <a:ext uri="{FF2B5EF4-FFF2-40B4-BE49-F238E27FC236}">
                <a16:creationId xmlns:a16="http://schemas.microsoft.com/office/drawing/2014/main" id="{99E78F55-E32C-4C50-83C7-3356FC1E0216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8686194" y="4065778"/>
            <a:ext cx="393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8">
                <a:solidFill>
                  <a:schemeClr val="lt1"/>
                </a:solidFill>
                <a:latin typeface="Calibri" panose="020F0502020204030204" pitchFamily="34" charset="0"/>
              </a:rPr>
              <a:t>Dinner</a:t>
            </a:r>
          </a:p>
        </p:txBody>
      </p:sp>
      <p:sp>
        <p:nvSpPr>
          <p:cNvPr id="401" name="OTLSHAPE_SLM_53131ef2cfce4c779db84281d8bb9495_Title">
            <a:extLst>
              <a:ext uri="{FF2B5EF4-FFF2-40B4-BE49-F238E27FC236}">
                <a16:creationId xmlns:a16="http://schemas.microsoft.com/office/drawing/2014/main" id="{0DFC16B7-F82E-4B8D-AFDD-34AA6E10E990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7965791" y="3853519"/>
            <a:ext cx="533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4" dirty="0">
                <a:solidFill>
                  <a:schemeClr val="dk1"/>
                </a:solidFill>
                <a:latin typeface="Calibri" panose="020F0502020204030204" pitchFamily="34" charset="0"/>
              </a:rPr>
              <a:t>Clock out</a:t>
            </a:r>
          </a:p>
        </p:txBody>
      </p:sp>
      <p:sp>
        <p:nvSpPr>
          <p:cNvPr id="414" name="OTLSHAPE_SLT_74d729339bdc414b8945b83992e78b2b_Title">
            <a:extLst>
              <a:ext uri="{FF2B5EF4-FFF2-40B4-BE49-F238E27FC236}">
                <a16:creationId xmlns:a16="http://schemas.microsoft.com/office/drawing/2014/main" id="{CA5B7762-B635-4BB2-98E5-C4FE39B26903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9905505" y="4065778"/>
            <a:ext cx="596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10">
                <a:solidFill>
                  <a:schemeClr val="lt1"/>
                </a:solidFill>
                <a:latin typeface="Calibri" panose="020F0502020204030204" pitchFamily="34" charset="0"/>
              </a:rPr>
              <a:t>Relaxation</a:t>
            </a:r>
          </a:p>
        </p:txBody>
      </p:sp>
      <p:sp>
        <p:nvSpPr>
          <p:cNvPr id="417" name="OTLSHAPE_SLM_c2ce694d149b45a6aebb8c8e1781b5ef_Title">
            <a:extLst>
              <a:ext uri="{FF2B5EF4-FFF2-40B4-BE49-F238E27FC236}">
                <a16:creationId xmlns:a16="http://schemas.microsoft.com/office/drawing/2014/main" id="{FDA47E0A-97F7-4268-ADFB-76A0368C1483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10987992" y="3853519"/>
            <a:ext cx="317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8">
                <a:solidFill>
                  <a:schemeClr val="dk1"/>
                </a:solidFill>
                <a:latin typeface="Calibri" panose="020F0502020204030204" pitchFamily="34" charset="0"/>
              </a:rPr>
              <a:t>Sleep</a:t>
            </a:r>
          </a:p>
        </p:txBody>
      </p:sp>
      <p:sp>
        <p:nvSpPr>
          <p:cNvPr id="71" name="OTLSHAPE_SLT_fe5c8e83054546c1b5e71ec2ac829673_Title">
            <a:extLst>
              <a:ext uri="{FF2B5EF4-FFF2-40B4-BE49-F238E27FC236}">
                <a16:creationId xmlns:a16="http://schemas.microsoft.com/office/drawing/2014/main" id="{C6BFE57C-DECE-4F72-87D2-A826E11B4FE2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1448992" y="4960197"/>
            <a:ext cx="482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6" dirty="0">
                <a:solidFill>
                  <a:schemeClr val="lt1"/>
                </a:solidFill>
                <a:latin typeface="Calibri" panose="020F0502020204030204" pitchFamily="34" charset="0"/>
              </a:rPr>
              <a:t>Sleep in </a:t>
            </a:r>
          </a:p>
        </p:txBody>
      </p:sp>
      <p:sp>
        <p:nvSpPr>
          <p:cNvPr id="82" name="OTLSHAPE_SLT_f3e1c4eed1f8403daf6a87e2761d2431_Title">
            <a:extLst>
              <a:ext uri="{FF2B5EF4-FFF2-40B4-BE49-F238E27FC236}">
                <a16:creationId xmlns:a16="http://schemas.microsoft.com/office/drawing/2014/main" id="{40393FE8-7BD8-4CA4-9158-B6F4ADEF7446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2776221" y="4960197"/>
            <a:ext cx="393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10">
                <a:solidFill>
                  <a:schemeClr val="lt1"/>
                </a:solidFill>
                <a:latin typeface="Calibri" panose="020F0502020204030204" pitchFamily="34" charset="0"/>
              </a:rPr>
              <a:t>Chores</a:t>
            </a:r>
          </a:p>
        </p:txBody>
      </p:sp>
      <p:sp>
        <p:nvSpPr>
          <p:cNvPr id="94" name="OTLSHAPE_SLT_4237906778b446c1b8fb33e544024404_Title">
            <a:extLst>
              <a:ext uri="{FF2B5EF4-FFF2-40B4-BE49-F238E27FC236}">
                <a16:creationId xmlns:a16="http://schemas.microsoft.com/office/drawing/2014/main" id="{220F64C6-88DA-45E3-9471-4D05F8837A62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3986568" y="4960197"/>
            <a:ext cx="546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8">
                <a:solidFill>
                  <a:schemeClr val="lt1"/>
                </a:solidFill>
                <a:latin typeface="Calibri" panose="020F0502020204030204" pitchFamily="34" charset="0"/>
              </a:rPr>
              <a:t>Groceries</a:t>
            </a:r>
          </a:p>
        </p:txBody>
      </p:sp>
      <p:sp>
        <p:nvSpPr>
          <p:cNvPr id="104" name="OTLSHAPE_SLT_52d0d8f087ec4e6195cc3b5fd9f2750d_Title">
            <a:extLst>
              <a:ext uri="{FF2B5EF4-FFF2-40B4-BE49-F238E27FC236}">
                <a16:creationId xmlns:a16="http://schemas.microsoft.com/office/drawing/2014/main" id="{95E176BC-A1AE-41BB-BE0D-AA443DF8EACD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5052094" y="4960197"/>
            <a:ext cx="342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8">
                <a:solidFill>
                  <a:schemeClr val="lt1"/>
                </a:solidFill>
                <a:latin typeface="Calibri" panose="020F0502020204030204" pitchFamily="34" charset="0"/>
              </a:rPr>
              <a:t>Lunch</a:t>
            </a:r>
          </a:p>
        </p:txBody>
      </p:sp>
      <p:sp>
        <p:nvSpPr>
          <p:cNvPr id="113" name="OTLSHAPE_SLT_b0af682c091d4b33b8cbb265baec8f63_Title">
            <a:extLst>
              <a:ext uri="{FF2B5EF4-FFF2-40B4-BE49-F238E27FC236}">
                <a16:creationId xmlns:a16="http://schemas.microsoft.com/office/drawing/2014/main" id="{9991802B-6231-406D-8643-9BCA3AFFA917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8723670" y="4960197"/>
            <a:ext cx="393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8">
                <a:solidFill>
                  <a:schemeClr val="lt1"/>
                </a:solidFill>
                <a:latin typeface="Calibri" panose="020F0502020204030204" pitchFamily="34" charset="0"/>
              </a:rPr>
              <a:t>Dinner</a:t>
            </a:r>
          </a:p>
        </p:txBody>
      </p:sp>
      <p:sp>
        <p:nvSpPr>
          <p:cNvPr id="121" name="OTLSHAPE_SLT_e4b28e88f56146f3998da25cee1b27a7_Title">
            <a:extLst>
              <a:ext uri="{FF2B5EF4-FFF2-40B4-BE49-F238E27FC236}">
                <a16:creationId xmlns:a16="http://schemas.microsoft.com/office/drawing/2014/main" id="{56D746C3-436D-4DC1-AD94-CE422A1C68E4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6791521" y="4960197"/>
            <a:ext cx="393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100" spc="-10">
                <a:solidFill>
                  <a:schemeClr val="lt1"/>
                </a:solidFill>
                <a:latin typeface="Calibri" panose="020F0502020204030204" pitchFamily="34" charset="0"/>
              </a:rPr>
              <a:t>Chores</a:t>
            </a:r>
            <a:endParaRPr lang="en-US" sz="1100" spc="-1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129" name="OTLSHAPE_SLT_f615862df5814cdfa3e657ea36041e39_Title">
            <a:extLst>
              <a:ext uri="{FF2B5EF4-FFF2-40B4-BE49-F238E27FC236}">
                <a16:creationId xmlns:a16="http://schemas.microsoft.com/office/drawing/2014/main" id="{BC885C48-D4FF-4726-B45C-DBE0F7F97F94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9905505" y="4960197"/>
            <a:ext cx="596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10">
                <a:solidFill>
                  <a:schemeClr val="lt1"/>
                </a:solidFill>
                <a:latin typeface="Calibri" panose="020F0502020204030204" pitchFamily="34" charset="0"/>
              </a:rPr>
              <a:t>Relaxation</a:t>
            </a:r>
          </a:p>
        </p:txBody>
      </p:sp>
      <p:sp>
        <p:nvSpPr>
          <p:cNvPr id="132" name="OTLSHAPE_SLM_71b1c0580f224bcf99350e594902c27e_Title">
            <a:extLst>
              <a:ext uri="{FF2B5EF4-FFF2-40B4-BE49-F238E27FC236}">
                <a16:creationId xmlns:a16="http://schemas.microsoft.com/office/drawing/2014/main" id="{88A94822-D252-472E-BBE2-05C647FD4E6A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10987992" y="4747937"/>
            <a:ext cx="317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8">
                <a:solidFill>
                  <a:schemeClr val="dk1"/>
                </a:solidFill>
                <a:latin typeface="Calibri" panose="020F0502020204030204" pitchFamily="34" charset="0"/>
              </a:rPr>
              <a:t>Sleep</a:t>
            </a:r>
          </a:p>
        </p:txBody>
      </p:sp>
      <p:cxnSp>
        <p:nvCxnSpPr>
          <p:cNvPr id="36" name="OTLSHAPE_TB_00000000000000000000000000000000_Separator1">
            <a:extLst>
              <a:ext uri="{FF2B5EF4-FFF2-40B4-BE49-F238E27FC236}">
                <a16:creationId xmlns:a16="http://schemas.microsoft.com/office/drawing/2014/main" id="{8CB10919-8A76-4DAF-920A-98D58C31245B}"/>
              </a:ext>
            </a:extLst>
          </p:cNvPr>
          <p:cNvCxnSpPr/>
          <p:nvPr>
            <p:custDataLst>
              <p:tags r:id="rId72"/>
            </p:custDataLst>
          </p:nvPr>
        </p:nvCxnSpPr>
        <p:spPr>
          <a:xfrm>
            <a:off x="1687446" y="2743200"/>
            <a:ext cx="0" cy="38100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OTLSHAPE_TB_00000000000000000000000000000000_MinorTickMarkAbove1">
            <a:extLst>
              <a:ext uri="{FF2B5EF4-FFF2-40B4-BE49-F238E27FC236}">
                <a16:creationId xmlns:a16="http://schemas.microsoft.com/office/drawing/2014/main" id="{42E4EDF0-E99A-4343-BBCC-B74DD5E088F3}"/>
              </a:ext>
            </a:extLst>
          </p:cNvPr>
          <p:cNvCxnSpPr/>
          <p:nvPr>
            <p:custDataLst>
              <p:tags r:id="rId73"/>
            </p:custDataLst>
          </p:nvPr>
        </p:nvCxnSpPr>
        <p:spPr>
          <a:xfrm>
            <a:off x="1366312" y="2743200"/>
            <a:ext cx="0" cy="47625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OTLSHAPE_TB_00000000000000000000000000000000_MinorTickMarkBelow1">
            <a:extLst>
              <a:ext uri="{FF2B5EF4-FFF2-40B4-BE49-F238E27FC236}">
                <a16:creationId xmlns:a16="http://schemas.microsoft.com/office/drawing/2014/main" id="{2397F675-2942-496D-BDAD-82D9AC77C7A4}"/>
              </a:ext>
            </a:extLst>
          </p:cNvPr>
          <p:cNvCxnSpPr/>
          <p:nvPr>
            <p:custDataLst>
              <p:tags r:id="rId74"/>
            </p:custDataLst>
          </p:nvPr>
        </p:nvCxnSpPr>
        <p:spPr>
          <a:xfrm>
            <a:off x="1366312" y="3076575"/>
            <a:ext cx="0" cy="47625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OTLSHAPE_TB_00000000000000000000000000000000_Separator2">
            <a:extLst>
              <a:ext uri="{FF2B5EF4-FFF2-40B4-BE49-F238E27FC236}">
                <a16:creationId xmlns:a16="http://schemas.microsoft.com/office/drawing/2014/main" id="{19E23369-190E-4D72-A978-56AA2A5877DE}"/>
              </a:ext>
            </a:extLst>
          </p:cNvPr>
          <p:cNvCxnSpPr/>
          <p:nvPr>
            <p:custDataLst>
              <p:tags r:id="rId75"/>
            </p:custDataLst>
          </p:nvPr>
        </p:nvCxnSpPr>
        <p:spPr>
          <a:xfrm>
            <a:off x="2329894" y="2743200"/>
            <a:ext cx="0" cy="38100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OTLSHAPE_TB_00000000000000000000000000000000_MinorTickMarkAbove2">
            <a:extLst>
              <a:ext uri="{FF2B5EF4-FFF2-40B4-BE49-F238E27FC236}">
                <a16:creationId xmlns:a16="http://schemas.microsoft.com/office/drawing/2014/main" id="{DA512D1F-6A61-475B-ABAB-E8D357763271}"/>
              </a:ext>
            </a:extLst>
          </p:cNvPr>
          <p:cNvCxnSpPr/>
          <p:nvPr>
            <p:custDataLst>
              <p:tags r:id="rId76"/>
            </p:custDataLst>
          </p:nvPr>
        </p:nvCxnSpPr>
        <p:spPr>
          <a:xfrm>
            <a:off x="2008760" y="2743200"/>
            <a:ext cx="0" cy="47625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OTLSHAPE_TB_00000000000000000000000000000000_MinorTickMarkBelow2">
            <a:extLst>
              <a:ext uri="{FF2B5EF4-FFF2-40B4-BE49-F238E27FC236}">
                <a16:creationId xmlns:a16="http://schemas.microsoft.com/office/drawing/2014/main" id="{2CE4C657-8462-48D5-B8DF-5911E2F42177}"/>
              </a:ext>
            </a:extLst>
          </p:cNvPr>
          <p:cNvCxnSpPr/>
          <p:nvPr>
            <p:custDataLst>
              <p:tags r:id="rId77"/>
            </p:custDataLst>
          </p:nvPr>
        </p:nvCxnSpPr>
        <p:spPr>
          <a:xfrm>
            <a:off x="2008760" y="3076575"/>
            <a:ext cx="0" cy="47625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OTLSHAPE_TB_00000000000000000000000000000000_Separator3">
            <a:extLst>
              <a:ext uri="{FF2B5EF4-FFF2-40B4-BE49-F238E27FC236}">
                <a16:creationId xmlns:a16="http://schemas.microsoft.com/office/drawing/2014/main" id="{1F11CA64-2EB2-415A-AFA7-199D4661D199}"/>
              </a:ext>
            </a:extLst>
          </p:cNvPr>
          <p:cNvCxnSpPr/>
          <p:nvPr>
            <p:custDataLst>
              <p:tags r:id="rId78"/>
            </p:custDataLst>
          </p:nvPr>
        </p:nvCxnSpPr>
        <p:spPr>
          <a:xfrm>
            <a:off x="2972342" y="2743200"/>
            <a:ext cx="0" cy="38100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OTLSHAPE_TB_00000000000000000000000000000000_MinorTickMarkAbove3">
            <a:extLst>
              <a:ext uri="{FF2B5EF4-FFF2-40B4-BE49-F238E27FC236}">
                <a16:creationId xmlns:a16="http://schemas.microsoft.com/office/drawing/2014/main" id="{CE7DE498-F3B1-4B69-855C-6E7F76995AFE}"/>
              </a:ext>
            </a:extLst>
          </p:cNvPr>
          <p:cNvCxnSpPr/>
          <p:nvPr>
            <p:custDataLst>
              <p:tags r:id="rId79"/>
            </p:custDataLst>
          </p:nvPr>
        </p:nvCxnSpPr>
        <p:spPr>
          <a:xfrm>
            <a:off x="2651208" y="2743200"/>
            <a:ext cx="0" cy="47625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OTLSHAPE_TB_00000000000000000000000000000000_MinorTickMarkBelow3">
            <a:extLst>
              <a:ext uri="{FF2B5EF4-FFF2-40B4-BE49-F238E27FC236}">
                <a16:creationId xmlns:a16="http://schemas.microsoft.com/office/drawing/2014/main" id="{3A537EFA-3FD4-4B25-9E32-9201B95A3263}"/>
              </a:ext>
            </a:extLst>
          </p:cNvPr>
          <p:cNvCxnSpPr/>
          <p:nvPr>
            <p:custDataLst>
              <p:tags r:id="rId80"/>
            </p:custDataLst>
          </p:nvPr>
        </p:nvCxnSpPr>
        <p:spPr>
          <a:xfrm>
            <a:off x="2651208" y="3076575"/>
            <a:ext cx="0" cy="47625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OTLSHAPE_TB_00000000000000000000000000000000_Separator4">
            <a:extLst>
              <a:ext uri="{FF2B5EF4-FFF2-40B4-BE49-F238E27FC236}">
                <a16:creationId xmlns:a16="http://schemas.microsoft.com/office/drawing/2014/main" id="{0684DA26-7ECA-4495-B49A-43DBDB46E4A4}"/>
              </a:ext>
            </a:extLst>
          </p:cNvPr>
          <p:cNvCxnSpPr/>
          <p:nvPr>
            <p:custDataLst>
              <p:tags r:id="rId81"/>
            </p:custDataLst>
          </p:nvPr>
        </p:nvCxnSpPr>
        <p:spPr>
          <a:xfrm>
            <a:off x="3614791" y="2743200"/>
            <a:ext cx="0" cy="38100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OTLSHAPE_TB_00000000000000000000000000000000_MinorTickMarkAbove4">
            <a:extLst>
              <a:ext uri="{FF2B5EF4-FFF2-40B4-BE49-F238E27FC236}">
                <a16:creationId xmlns:a16="http://schemas.microsoft.com/office/drawing/2014/main" id="{961C2F8A-3A3D-4AB8-95AF-8E4BB12BC533}"/>
              </a:ext>
            </a:extLst>
          </p:cNvPr>
          <p:cNvCxnSpPr/>
          <p:nvPr>
            <p:custDataLst>
              <p:tags r:id="rId82"/>
            </p:custDataLst>
          </p:nvPr>
        </p:nvCxnSpPr>
        <p:spPr>
          <a:xfrm>
            <a:off x="3293656" y="2743200"/>
            <a:ext cx="0" cy="47625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OTLSHAPE_TB_00000000000000000000000000000000_MinorTickMarkBelow4">
            <a:extLst>
              <a:ext uri="{FF2B5EF4-FFF2-40B4-BE49-F238E27FC236}">
                <a16:creationId xmlns:a16="http://schemas.microsoft.com/office/drawing/2014/main" id="{E165C110-C8C3-45EA-A33E-492D1970FD31}"/>
              </a:ext>
            </a:extLst>
          </p:cNvPr>
          <p:cNvCxnSpPr/>
          <p:nvPr>
            <p:custDataLst>
              <p:tags r:id="rId83"/>
            </p:custDataLst>
          </p:nvPr>
        </p:nvCxnSpPr>
        <p:spPr>
          <a:xfrm>
            <a:off x="3293656" y="3076575"/>
            <a:ext cx="0" cy="47625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OTLSHAPE_TB_00000000000000000000000000000000_Separator5">
            <a:extLst>
              <a:ext uri="{FF2B5EF4-FFF2-40B4-BE49-F238E27FC236}">
                <a16:creationId xmlns:a16="http://schemas.microsoft.com/office/drawing/2014/main" id="{FCF67F32-AFAB-4341-AC10-CCEC0E547E7D}"/>
              </a:ext>
            </a:extLst>
          </p:cNvPr>
          <p:cNvCxnSpPr/>
          <p:nvPr>
            <p:custDataLst>
              <p:tags r:id="rId84"/>
            </p:custDataLst>
          </p:nvPr>
        </p:nvCxnSpPr>
        <p:spPr>
          <a:xfrm>
            <a:off x="4257239" y="2743200"/>
            <a:ext cx="0" cy="38100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OTLSHAPE_TB_00000000000000000000000000000000_MinorTickMarkAbove5">
            <a:extLst>
              <a:ext uri="{FF2B5EF4-FFF2-40B4-BE49-F238E27FC236}">
                <a16:creationId xmlns:a16="http://schemas.microsoft.com/office/drawing/2014/main" id="{6F7CE1A5-83C7-405F-B323-1095511FF7EA}"/>
              </a:ext>
            </a:extLst>
          </p:cNvPr>
          <p:cNvCxnSpPr/>
          <p:nvPr>
            <p:custDataLst>
              <p:tags r:id="rId85"/>
            </p:custDataLst>
          </p:nvPr>
        </p:nvCxnSpPr>
        <p:spPr>
          <a:xfrm>
            <a:off x="3936104" y="2743200"/>
            <a:ext cx="0" cy="47625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OTLSHAPE_TB_00000000000000000000000000000000_MinorTickMarkBelow5">
            <a:extLst>
              <a:ext uri="{FF2B5EF4-FFF2-40B4-BE49-F238E27FC236}">
                <a16:creationId xmlns:a16="http://schemas.microsoft.com/office/drawing/2014/main" id="{7A942068-E7AB-468C-AAA4-793963F1BFD2}"/>
              </a:ext>
            </a:extLst>
          </p:cNvPr>
          <p:cNvCxnSpPr/>
          <p:nvPr>
            <p:custDataLst>
              <p:tags r:id="rId86"/>
            </p:custDataLst>
          </p:nvPr>
        </p:nvCxnSpPr>
        <p:spPr>
          <a:xfrm>
            <a:off x="3936104" y="3076575"/>
            <a:ext cx="0" cy="47625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OTLSHAPE_TB_00000000000000000000000000000000_Separator6">
            <a:extLst>
              <a:ext uri="{FF2B5EF4-FFF2-40B4-BE49-F238E27FC236}">
                <a16:creationId xmlns:a16="http://schemas.microsoft.com/office/drawing/2014/main" id="{75631F5C-26FD-4AB5-B7E1-B68076D8DF28}"/>
              </a:ext>
            </a:extLst>
          </p:cNvPr>
          <p:cNvCxnSpPr/>
          <p:nvPr>
            <p:custDataLst>
              <p:tags r:id="rId87"/>
            </p:custDataLst>
          </p:nvPr>
        </p:nvCxnSpPr>
        <p:spPr>
          <a:xfrm>
            <a:off x="4899687" y="2743200"/>
            <a:ext cx="0" cy="38100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OTLSHAPE_TB_00000000000000000000000000000000_MinorTickMarkAbove6">
            <a:extLst>
              <a:ext uri="{FF2B5EF4-FFF2-40B4-BE49-F238E27FC236}">
                <a16:creationId xmlns:a16="http://schemas.microsoft.com/office/drawing/2014/main" id="{2C7B2EDF-680B-4D8E-B322-C90F8160ED5E}"/>
              </a:ext>
            </a:extLst>
          </p:cNvPr>
          <p:cNvCxnSpPr/>
          <p:nvPr>
            <p:custDataLst>
              <p:tags r:id="rId88"/>
            </p:custDataLst>
          </p:nvPr>
        </p:nvCxnSpPr>
        <p:spPr>
          <a:xfrm>
            <a:off x="4578552" y="2743200"/>
            <a:ext cx="0" cy="47625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OTLSHAPE_TB_00000000000000000000000000000000_MinorTickMarkBelow6">
            <a:extLst>
              <a:ext uri="{FF2B5EF4-FFF2-40B4-BE49-F238E27FC236}">
                <a16:creationId xmlns:a16="http://schemas.microsoft.com/office/drawing/2014/main" id="{22B34155-ED3F-414A-8904-45F5A3724E02}"/>
              </a:ext>
            </a:extLst>
          </p:cNvPr>
          <p:cNvCxnSpPr/>
          <p:nvPr>
            <p:custDataLst>
              <p:tags r:id="rId89"/>
            </p:custDataLst>
          </p:nvPr>
        </p:nvCxnSpPr>
        <p:spPr>
          <a:xfrm>
            <a:off x="4578552" y="3076575"/>
            <a:ext cx="0" cy="47625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OTLSHAPE_TB_00000000000000000000000000000000_Separator7">
            <a:extLst>
              <a:ext uri="{FF2B5EF4-FFF2-40B4-BE49-F238E27FC236}">
                <a16:creationId xmlns:a16="http://schemas.microsoft.com/office/drawing/2014/main" id="{7530B7EE-10B5-4B8E-87AE-F954414118DF}"/>
              </a:ext>
            </a:extLst>
          </p:cNvPr>
          <p:cNvCxnSpPr/>
          <p:nvPr>
            <p:custDataLst>
              <p:tags r:id="rId90"/>
            </p:custDataLst>
          </p:nvPr>
        </p:nvCxnSpPr>
        <p:spPr>
          <a:xfrm>
            <a:off x="5542135" y="2743200"/>
            <a:ext cx="0" cy="38100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OTLSHAPE_TB_00000000000000000000000000000000_MinorTickMarkAbove7">
            <a:extLst>
              <a:ext uri="{FF2B5EF4-FFF2-40B4-BE49-F238E27FC236}">
                <a16:creationId xmlns:a16="http://schemas.microsoft.com/office/drawing/2014/main" id="{D2DB545E-3345-4F50-8447-CFA7D5D0D38B}"/>
              </a:ext>
            </a:extLst>
          </p:cNvPr>
          <p:cNvCxnSpPr/>
          <p:nvPr>
            <p:custDataLst>
              <p:tags r:id="rId91"/>
            </p:custDataLst>
          </p:nvPr>
        </p:nvCxnSpPr>
        <p:spPr>
          <a:xfrm>
            <a:off x="5221000" y="2743200"/>
            <a:ext cx="0" cy="47625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OTLSHAPE_TB_00000000000000000000000000000000_MinorTickMarkBelow7">
            <a:extLst>
              <a:ext uri="{FF2B5EF4-FFF2-40B4-BE49-F238E27FC236}">
                <a16:creationId xmlns:a16="http://schemas.microsoft.com/office/drawing/2014/main" id="{D6FBCC35-2A25-4ABF-9722-C6DBEF14742C}"/>
              </a:ext>
            </a:extLst>
          </p:cNvPr>
          <p:cNvCxnSpPr/>
          <p:nvPr>
            <p:custDataLst>
              <p:tags r:id="rId92"/>
            </p:custDataLst>
          </p:nvPr>
        </p:nvCxnSpPr>
        <p:spPr>
          <a:xfrm>
            <a:off x="5221000" y="3076575"/>
            <a:ext cx="0" cy="47625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OTLSHAPE_TB_00000000000000000000000000000000_Separator8">
            <a:extLst>
              <a:ext uri="{FF2B5EF4-FFF2-40B4-BE49-F238E27FC236}">
                <a16:creationId xmlns:a16="http://schemas.microsoft.com/office/drawing/2014/main" id="{CE63F79E-5372-4514-9389-EFF4EA4587F1}"/>
              </a:ext>
            </a:extLst>
          </p:cNvPr>
          <p:cNvCxnSpPr/>
          <p:nvPr>
            <p:custDataLst>
              <p:tags r:id="rId93"/>
            </p:custDataLst>
          </p:nvPr>
        </p:nvCxnSpPr>
        <p:spPr>
          <a:xfrm>
            <a:off x="6184583" y="2743200"/>
            <a:ext cx="0" cy="38100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OTLSHAPE_TB_00000000000000000000000000000000_MinorTickMarkAbove8">
            <a:extLst>
              <a:ext uri="{FF2B5EF4-FFF2-40B4-BE49-F238E27FC236}">
                <a16:creationId xmlns:a16="http://schemas.microsoft.com/office/drawing/2014/main" id="{446557A2-B352-4EB6-BC18-ECB9824036D0}"/>
              </a:ext>
            </a:extLst>
          </p:cNvPr>
          <p:cNvCxnSpPr/>
          <p:nvPr>
            <p:custDataLst>
              <p:tags r:id="rId94"/>
            </p:custDataLst>
          </p:nvPr>
        </p:nvCxnSpPr>
        <p:spPr>
          <a:xfrm>
            <a:off x="5863448" y="2743200"/>
            <a:ext cx="0" cy="47625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OTLSHAPE_TB_00000000000000000000000000000000_MinorTickMarkBelow8">
            <a:extLst>
              <a:ext uri="{FF2B5EF4-FFF2-40B4-BE49-F238E27FC236}">
                <a16:creationId xmlns:a16="http://schemas.microsoft.com/office/drawing/2014/main" id="{B3D5438A-5ABD-4856-9026-E8887E534A00}"/>
              </a:ext>
            </a:extLst>
          </p:cNvPr>
          <p:cNvCxnSpPr/>
          <p:nvPr>
            <p:custDataLst>
              <p:tags r:id="rId95"/>
            </p:custDataLst>
          </p:nvPr>
        </p:nvCxnSpPr>
        <p:spPr>
          <a:xfrm>
            <a:off x="5863448" y="3076575"/>
            <a:ext cx="0" cy="47625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OTLSHAPE_TB_00000000000000000000000000000000_MinorTickMarkAbove9">
            <a:extLst>
              <a:ext uri="{FF2B5EF4-FFF2-40B4-BE49-F238E27FC236}">
                <a16:creationId xmlns:a16="http://schemas.microsoft.com/office/drawing/2014/main" id="{065D4D10-15BA-4D8D-82BF-9CE5AADEE79E}"/>
              </a:ext>
            </a:extLst>
          </p:cNvPr>
          <p:cNvCxnSpPr/>
          <p:nvPr>
            <p:custDataLst>
              <p:tags r:id="rId96"/>
            </p:custDataLst>
          </p:nvPr>
        </p:nvCxnSpPr>
        <p:spPr>
          <a:xfrm>
            <a:off x="6505896" y="2743200"/>
            <a:ext cx="0" cy="47625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OTLSHAPE_TB_00000000000000000000000000000000_MinorTickMarkBelow9">
            <a:extLst>
              <a:ext uri="{FF2B5EF4-FFF2-40B4-BE49-F238E27FC236}">
                <a16:creationId xmlns:a16="http://schemas.microsoft.com/office/drawing/2014/main" id="{BFA64BB1-2EA4-4137-A34D-1ACFF20EEAB4}"/>
              </a:ext>
            </a:extLst>
          </p:cNvPr>
          <p:cNvCxnSpPr/>
          <p:nvPr>
            <p:custDataLst>
              <p:tags r:id="rId97"/>
            </p:custDataLst>
          </p:nvPr>
        </p:nvCxnSpPr>
        <p:spPr>
          <a:xfrm>
            <a:off x="6505896" y="3076575"/>
            <a:ext cx="0" cy="47625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OTLSHAPE_TB_00000000000000000000000000000000_Separator9">
            <a:extLst>
              <a:ext uri="{FF2B5EF4-FFF2-40B4-BE49-F238E27FC236}">
                <a16:creationId xmlns:a16="http://schemas.microsoft.com/office/drawing/2014/main" id="{A34EA8C5-22A3-4F6A-84C7-2AD48BFB7B72}"/>
              </a:ext>
            </a:extLst>
          </p:cNvPr>
          <p:cNvCxnSpPr/>
          <p:nvPr>
            <p:custDataLst>
              <p:tags r:id="rId98"/>
            </p:custDataLst>
          </p:nvPr>
        </p:nvCxnSpPr>
        <p:spPr>
          <a:xfrm>
            <a:off x="6827031" y="2743200"/>
            <a:ext cx="0" cy="38100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OTLSHAPE_TB_00000000000000000000000000000000_Separator10">
            <a:extLst>
              <a:ext uri="{FF2B5EF4-FFF2-40B4-BE49-F238E27FC236}">
                <a16:creationId xmlns:a16="http://schemas.microsoft.com/office/drawing/2014/main" id="{E0931AF3-61E4-4383-81CC-4D7B89BAD47F}"/>
              </a:ext>
            </a:extLst>
          </p:cNvPr>
          <p:cNvCxnSpPr/>
          <p:nvPr>
            <p:custDataLst>
              <p:tags r:id="rId99"/>
            </p:custDataLst>
          </p:nvPr>
        </p:nvCxnSpPr>
        <p:spPr>
          <a:xfrm>
            <a:off x="7469478" y="2743200"/>
            <a:ext cx="0" cy="38100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OTLSHAPE_TB_00000000000000000000000000000000_MinorTickMarkAbove10">
            <a:extLst>
              <a:ext uri="{FF2B5EF4-FFF2-40B4-BE49-F238E27FC236}">
                <a16:creationId xmlns:a16="http://schemas.microsoft.com/office/drawing/2014/main" id="{995E25D8-7F25-4EBD-A32D-528DF56DBA47}"/>
              </a:ext>
            </a:extLst>
          </p:cNvPr>
          <p:cNvCxnSpPr/>
          <p:nvPr>
            <p:custDataLst>
              <p:tags r:id="rId100"/>
            </p:custDataLst>
          </p:nvPr>
        </p:nvCxnSpPr>
        <p:spPr>
          <a:xfrm>
            <a:off x="7148344" y="2743200"/>
            <a:ext cx="0" cy="47625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OTLSHAPE_TB_00000000000000000000000000000000_MinorTickMarkBelow10">
            <a:extLst>
              <a:ext uri="{FF2B5EF4-FFF2-40B4-BE49-F238E27FC236}">
                <a16:creationId xmlns:a16="http://schemas.microsoft.com/office/drawing/2014/main" id="{CDA930FC-BCCA-4E1D-8E21-A03FB9E0B7E3}"/>
              </a:ext>
            </a:extLst>
          </p:cNvPr>
          <p:cNvCxnSpPr/>
          <p:nvPr>
            <p:custDataLst>
              <p:tags r:id="rId101"/>
            </p:custDataLst>
          </p:nvPr>
        </p:nvCxnSpPr>
        <p:spPr>
          <a:xfrm>
            <a:off x="7148344" y="3076575"/>
            <a:ext cx="0" cy="47625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OTLSHAPE_TB_00000000000000000000000000000000_MinorTickMarkAbove11">
            <a:extLst>
              <a:ext uri="{FF2B5EF4-FFF2-40B4-BE49-F238E27FC236}">
                <a16:creationId xmlns:a16="http://schemas.microsoft.com/office/drawing/2014/main" id="{984EF4C0-73F9-4175-A0CB-D340CD06BE16}"/>
              </a:ext>
            </a:extLst>
          </p:cNvPr>
          <p:cNvCxnSpPr/>
          <p:nvPr>
            <p:custDataLst>
              <p:tags r:id="rId102"/>
            </p:custDataLst>
          </p:nvPr>
        </p:nvCxnSpPr>
        <p:spPr>
          <a:xfrm>
            <a:off x="7790792" y="2743200"/>
            <a:ext cx="0" cy="47625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OTLSHAPE_TB_00000000000000000000000000000000_MinorTickMarkBelow11">
            <a:extLst>
              <a:ext uri="{FF2B5EF4-FFF2-40B4-BE49-F238E27FC236}">
                <a16:creationId xmlns:a16="http://schemas.microsoft.com/office/drawing/2014/main" id="{97547BDC-E1A2-4075-A0BA-B2018CF808BB}"/>
              </a:ext>
            </a:extLst>
          </p:cNvPr>
          <p:cNvCxnSpPr/>
          <p:nvPr>
            <p:custDataLst>
              <p:tags r:id="rId103"/>
            </p:custDataLst>
          </p:nvPr>
        </p:nvCxnSpPr>
        <p:spPr>
          <a:xfrm>
            <a:off x="7790792" y="3076575"/>
            <a:ext cx="0" cy="47625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OTLSHAPE_TB_00000000000000000000000000000000_Separator11">
            <a:extLst>
              <a:ext uri="{FF2B5EF4-FFF2-40B4-BE49-F238E27FC236}">
                <a16:creationId xmlns:a16="http://schemas.microsoft.com/office/drawing/2014/main" id="{BDE75E9D-3DEC-4B1E-B19E-53DDBCE02084}"/>
              </a:ext>
            </a:extLst>
          </p:cNvPr>
          <p:cNvCxnSpPr/>
          <p:nvPr>
            <p:custDataLst>
              <p:tags r:id="rId104"/>
            </p:custDataLst>
          </p:nvPr>
        </p:nvCxnSpPr>
        <p:spPr>
          <a:xfrm>
            <a:off x="8111927" y="2743200"/>
            <a:ext cx="0" cy="38100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OTLSHAPE_TB_00000000000000000000000000000000_Separator12">
            <a:extLst>
              <a:ext uri="{FF2B5EF4-FFF2-40B4-BE49-F238E27FC236}">
                <a16:creationId xmlns:a16="http://schemas.microsoft.com/office/drawing/2014/main" id="{A5B6080A-2042-41C9-9EF1-77C19AE326B5}"/>
              </a:ext>
            </a:extLst>
          </p:cNvPr>
          <p:cNvCxnSpPr/>
          <p:nvPr>
            <p:custDataLst>
              <p:tags r:id="rId105"/>
            </p:custDataLst>
          </p:nvPr>
        </p:nvCxnSpPr>
        <p:spPr>
          <a:xfrm>
            <a:off x="8754375" y="2743200"/>
            <a:ext cx="0" cy="38100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OTLSHAPE_TB_00000000000000000000000000000000_MinorTickMarkAbove12">
            <a:extLst>
              <a:ext uri="{FF2B5EF4-FFF2-40B4-BE49-F238E27FC236}">
                <a16:creationId xmlns:a16="http://schemas.microsoft.com/office/drawing/2014/main" id="{01D56FD3-E40E-411F-9A38-71D6A11C64C7}"/>
              </a:ext>
            </a:extLst>
          </p:cNvPr>
          <p:cNvCxnSpPr/>
          <p:nvPr>
            <p:custDataLst>
              <p:tags r:id="rId106"/>
            </p:custDataLst>
          </p:nvPr>
        </p:nvCxnSpPr>
        <p:spPr>
          <a:xfrm>
            <a:off x="8433240" y="2743200"/>
            <a:ext cx="0" cy="47625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OTLSHAPE_TB_00000000000000000000000000000000_MinorTickMarkBelow12">
            <a:extLst>
              <a:ext uri="{FF2B5EF4-FFF2-40B4-BE49-F238E27FC236}">
                <a16:creationId xmlns:a16="http://schemas.microsoft.com/office/drawing/2014/main" id="{69E2487A-F515-4728-B1C1-4CF80DF3A5CF}"/>
              </a:ext>
            </a:extLst>
          </p:cNvPr>
          <p:cNvCxnSpPr/>
          <p:nvPr>
            <p:custDataLst>
              <p:tags r:id="rId107"/>
            </p:custDataLst>
          </p:nvPr>
        </p:nvCxnSpPr>
        <p:spPr>
          <a:xfrm>
            <a:off x="8433240" y="3076575"/>
            <a:ext cx="0" cy="47625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OTLSHAPE_TB_00000000000000000000000000000000_Separator13">
            <a:extLst>
              <a:ext uri="{FF2B5EF4-FFF2-40B4-BE49-F238E27FC236}">
                <a16:creationId xmlns:a16="http://schemas.microsoft.com/office/drawing/2014/main" id="{6407A116-D4B6-45CF-A4EE-0B757B5A7D7F}"/>
              </a:ext>
            </a:extLst>
          </p:cNvPr>
          <p:cNvCxnSpPr/>
          <p:nvPr>
            <p:custDataLst>
              <p:tags r:id="rId108"/>
            </p:custDataLst>
          </p:nvPr>
        </p:nvCxnSpPr>
        <p:spPr>
          <a:xfrm>
            <a:off x="9396823" y="2743200"/>
            <a:ext cx="0" cy="38100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OTLSHAPE_TB_00000000000000000000000000000000_MinorTickMarkAbove13">
            <a:extLst>
              <a:ext uri="{FF2B5EF4-FFF2-40B4-BE49-F238E27FC236}">
                <a16:creationId xmlns:a16="http://schemas.microsoft.com/office/drawing/2014/main" id="{41F85B2C-EC18-4F02-B902-A0FBE29BD442}"/>
              </a:ext>
            </a:extLst>
          </p:cNvPr>
          <p:cNvCxnSpPr/>
          <p:nvPr>
            <p:custDataLst>
              <p:tags r:id="rId109"/>
            </p:custDataLst>
          </p:nvPr>
        </p:nvCxnSpPr>
        <p:spPr>
          <a:xfrm>
            <a:off x="9075688" y="2743200"/>
            <a:ext cx="0" cy="47625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OTLSHAPE_TB_00000000000000000000000000000000_MinorTickMarkBelow13">
            <a:extLst>
              <a:ext uri="{FF2B5EF4-FFF2-40B4-BE49-F238E27FC236}">
                <a16:creationId xmlns:a16="http://schemas.microsoft.com/office/drawing/2014/main" id="{81787770-FB7D-4B75-AE57-C51CAB0F5D74}"/>
              </a:ext>
            </a:extLst>
          </p:cNvPr>
          <p:cNvCxnSpPr/>
          <p:nvPr>
            <p:custDataLst>
              <p:tags r:id="rId110"/>
            </p:custDataLst>
          </p:nvPr>
        </p:nvCxnSpPr>
        <p:spPr>
          <a:xfrm>
            <a:off x="9075688" y="3076575"/>
            <a:ext cx="0" cy="47625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" name="OTLSHAPE_TB_00000000000000000000000000000000_Separator14">
            <a:extLst>
              <a:ext uri="{FF2B5EF4-FFF2-40B4-BE49-F238E27FC236}">
                <a16:creationId xmlns:a16="http://schemas.microsoft.com/office/drawing/2014/main" id="{C62F9F7F-94BA-43D9-9C42-CD47B50899B7}"/>
              </a:ext>
            </a:extLst>
          </p:cNvPr>
          <p:cNvCxnSpPr/>
          <p:nvPr>
            <p:custDataLst>
              <p:tags r:id="rId111"/>
            </p:custDataLst>
          </p:nvPr>
        </p:nvCxnSpPr>
        <p:spPr>
          <a:xfrm>
            <a:off x="10039271" y="2743200"/>
            <a:ext cx="0" cy="38100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OTLSHAPE_TB_00000000000000000000000000000000_MinorTickMarkAbove14">
            <a:extLst>
              <a:ext uri="{FF2B5EF4-FFF2-40B4-BE49-F238E27FC236}">
                <a16:creationId xmlns:a16="http://schemas.microsoft.com/office/drawing/2014/main" id="{A9D1E5E7-5594-46E3-99A3-4BB7B0F44FC6}"/>
              </a:ext>
            </a:extLst>
          </p:cNvPr>
          <p:cNvCxnSpPr/>
          <p:nvPr>
            <p:custDataLst>
              <p:tags r:id="rId112"/>
            </p:custDataLst>
          </p:nvPr>
        </p:nvCxnSpPr>
        <p:spPr>
          <a:xfrm>
            <a:off x="9718135" y="2743200"/>
            <a:ext cx="0" cy="47625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OTLSHAPE_TB_00000000000000000000000000000000_MinorTickMarkBelow14">
            <a:extLst>
              <a:ext uri="{FF2B5EF4-FFF2-40B4-BE49-F238E27FC236}">
                <a16:creationId xmlns:a16="http://schemas.microsoft.com/office/drawing/2014/main" id="{01178BCE-2CA0-4783-ADAB-37F81C3D6BA3}"/>
              </a:ext>
            </a:extLst>
          </p:cNvPr>
          <p:cNvCxnSpPr/>
          <p:nvPr>
            <p:custDataLst>
              <p:tags r:id="rId113"/>
            </p:custDataLst>
          </p:nvPr>
        </p:nvCxnSpPr>
        <p:spPr>
          <a:xfrm>
            <a:off x="9718135" y="3076575"/>
            <a:ext cx="0" cy="47625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OTLSHAPE_TB_00000000000000000000000000000000_Separator15">
            <a:extLst>
              <a:ext uri="{FF2B5EF4-FFF2-40B4-BE49-F238E27FC236}">
                <a16:creationId xmlns:a16="http://schemas.microsoft.com/office/drawing/2014/main" id="{C126DDFE-92E2-4543-9840-000EBD436F56}"/>
              </a:ext>
            </a:extLst>
          </p:cNvPr>
          <p:cNvCxnSpPr/>
          <p:nvPr>
            <p:custDataLst>
              <p:tags r:id="rId114"/>
            </p:custDataLst>
          </p:nvPr>
        </p:nvCxnSpPr>
        <p:spPr>
          <a:xfrm>
            <a:off x="10681719" y="2743200"/>
            <a:ext cx="0" cy="38100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2" name="OTLSHAPE_TB_00000000000000000000000000000000_MinorTickMarkAbove15">
            <a:extLst>
              <a:ext uri="{FF2B5EF4-FFF2-40B4-BE49-F238E27FC236}">
                <a16:creationId xmlns:a16="http://schemas.microsoft.com/office/drawing/2014/main" id="{785DE405-28D1-4E16-B803-0359D36F8EAB}"/>
              </a:ext>
            </a:extLst>
          </p:cNvPr>
          <p:cNvCxnSpPr/>
          <p:nvPr>
            <p:custDataLst>
              <p:tags r:id="rId115"/>
            </p:custDataLst>
          </p:nvPr>
        </p:nvCxnSpPr>
        <p:spPr>
          <a:xfrm>
            <a:off x="10360584" y="2743200"/>
            <a:ext cx="0" cy="47625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OTLSHAPE_TB_00000000000000000000000000000000_MinorTickMarkBelow15">
            <a:extLst>
              <a:ext uri="{FF2B5EF4-FFF2-40B4-BE49-F238E27FC236}">
                <a16:creationId xmlns:a16="http://schemas.microsoft.com/office/drawing/2014/main" id="{E8BBF81F-1490-459B-8237-064611A317ED}"/>
              </a:ext>
            </a:extLst>
          </p:cNvPr>
          <p:cNvCxnSpPr/>
          <p:nvPr>
            <p:custDataLst>
              <p:tags r:id="rId116"/>
            </p:custDataLst>
          </p:nvPr>
        </p:nvCxnSpPr>
        <p:spPr>
          <a:xfrm>
            <a:off x="10360584" y="3076575"/>
            <a:ext cx="0" cy="47625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" name="OTLSHAPE_TB_00000000000000000000000000000000_MinorTickMarkAbove16">
            <a:extLst>
              <a:ext uri="{FF2B5EF4-FFF2-40B4-BE49-F238E27FC236}">
                <a16:creationId xmlns:a16="http://schemas.microsoft.com/office/drawing/2014/main" id="{7C46ECEE-DA8D-4652-AB87-8315BAF32E56}"/>
              </a:ext>
            </a:extLst>
          </p:cNvPr>
          <p:cNvCxnSpPr/>
          <p:nvPr>
            <p:custDataLst>
              <p:tags r:id="rId117"/>
            </p:custDataLst>
          </p:nvPr>
        </p:nvCxnSpPr>
        <p:spPr>
          <a:xfrm>
            <a:off x="11003121" y="2743200"/>
            <a:ext cx="0" cy="47625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OTLSHAPE_TB_00000000000000000000000000000000_MinorTickMarkBelow16">
            <a:extLst>
              <a:ext uri="{FF2B5EF4-FFF2-40B4-BE49-F238E27FC236}">
                <a16:creationId xmlns:a16="http://schemas.microsoft.com/office/drawing/2014/main" id="{E4830D0A-F519-4790-9432-A2F41FA97CA9}"/>
              </a:ext>
            </a:extLst>
          </p:cNvPr>
          <p:cNvCxnSpPr/>
          <p:nvPr>
            <p:custDataLst>
              <p:tags r:id="rId118"/>
            </p:custDataLst>
          </p:nvPr>
        </p:nvCxnSpPr>
        <p:spPr>
          <a:xfrm>
            <a:off x="11003121" y="3076575"/>
            <a:ext cx="0" cy="47625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9" name="OTLSHAPE_SLA_c2c1cd2190124a76ad9b10bf0b77c25b_Shape">
            <a:extLst>
              <a:ext uri="{FF2B5EF4-FFF2-40B4-BE49-F238E27FC236}">
                <a16:creationId xmlns:a16="http://schemas.microsoft.com/office/drawing/2014/main" id="{10081383-73FE-4961-9E1B-777DEE775327}"/>
              </a:ext>
            </a:extLst>
          </p:cNvPr>
          <p:cNvSpPr/>
          <p:nvPr>
            <p:custDataLst>
              <p:tags r:id="rId119"/>
            </p:custDataLst>
          </p:nvPr>
        </p:nvSpPr>
        <p:spPr>
          <a:xfrm flipV="1">
            <a:off x="1005829" y="3820837"/>
            <a:ext cx="228600" cy="254000"/>
          </a:xfrm>
          <a:prstGeom prst="triangle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2" name="OTLSHAPE_SLA_a7b2422f86b24b47baf032b8a73d9c69_Shape">
            <a:extLst>
              <a:ext uri="{FF2B5EF4-FFF2-40B4-BE49-F238E27FC236}">
                <a16:creationId xmlns:a16="http://schemas.microsoft.com/office/drawing/2014/main" id="{663A5B15-6503-4BA9-8FCD-21838D438B01}"/>
              </a:ext>
            </a:extLst>
          </p:cNvPr>
          <p:cNvSpPr/>
          <p:nvPr>
            <p:custDataLst>
              <p:tags r:id="rId120"/>
            </p:custDataLst>
          </p:nvPr>
        </p:nvSpPr>
        <p:spPr>
          <a:xfrm>
            <a:off x="1573325" y="3820837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5" name="OTLSHAPE_SLA_cc999eb1aea549319cb0607d4893ba63_Shape">
            <a:extLst>
              <a:ext uri="{FF2B5EF4-FFF2-40B4-BE49-F238E27FC236}">
                <a16:creationId xmlns:a16="http://schemas.microsoft.com/office/drawing/2014/main" id="{F104F5CD-FC7F-49A9-937A-E96537221836}"/>
              </a:ext>
            </a:extLst>
          </p:cNvPr>
          <p:cNvSpPr/>
          <p:nvPr>
            <p:custDataLst>
              <p:tags r:id="rId121"/>
            </p:custDataLst>
          </p:nvPr>
        </p:nvSpPr>
        <p:spPr>
          <a:xfrm>
            <a:off x="2376385" y="3820837"/>
            <a:ext cx="228600" cy="254000"/>
          </a:xfrm>
          <a:prstGeom prst="flowChartManualOperation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8" name="OTLSHAPE_SLA_3d1da5c12725477b88591e626ffa3c21_Shape">
            <a:extLst>
              <a:ext uri="{FF2B5EF4-FFF2-40B4-BE49-F238E27FC236}">
                <a16:creationId xmlns:a16="http://schemas.microsoft.com/office/drawing/2014/main" id="{D4372CD8-DBE3-44DC-ADBF-A49E06C23A1A}"/>
              </a:ext>
            </a:extLst>
          </p:cNvPr>
          <p:cNvSpPr/>
          <p:nvPr>
            <p:custDataLst>
              <p:tags r:id="rId122"/>
            </p:custDataLst>
          </p:nvPr>
        </p:nvSpPr>
        <p:spPr>
          <a:xfrm>
            <a:off x="3179445" y="3820837"/>
            <a:ext cx="228600" cy="254000"/>
          </a:xfrm>
          <a:prstGeom prst="upArrow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1" name="OTLSHAPE_SLA_6e9dc0daa74d42ca891e499422e69d4d_Shape">
            <a:extLst>
              <a:ext uri="{FF2B5EF4-FFF2-40B4-BE49-F238E27FC236}">
                <a16:creationId xmlns:a16="http://schemas.microsoft.com/office/drawing/2014/main" id="{8FBF7E0B-AA14-475A-9CEF-6BFD8B4F091B}"/>
              </a:ext>
            </a:extLst>
          </p:cNvPr>
          <p:cNvSpPr/>
          <p:nvPr>
            <p:custDataLst>
              <p:tags r:id="rId123"/>
            </p:custDataLst>
          </p:nvPr>
        </p:nvSpPr>
        <p:spPr>
          <a:xfrm>
            <a:off x="4143117" y="3820837"/>
            <a:ext cx="228600" cy="254000"/>
          </a:xfrm>
          <a:prstGeom prst="upArrow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0" name="OTLSHAPE_SLA_e11165131a634e54a160f36531b48501_Shape">
            <a:extLst>
              <a:ext uri="{FF2B5EF4-FFF2-40B4-BE49-F238E27FC236}">
                <a16:creationId xmlns:a16="http://schemas.microsoft.com/office/drawing/2014/main" id="{AE6214C1-D5BB-4736-AE0D-7A89DD016792}"/>
              </a:ext>
            </a:extLst>
          </p:cNvPr>
          <p:cNvSpPr/>
          <p:nvPr>
            <p:custDataLst>
              <p:tags r:id="rId124"/>
            </p:custDataLst>
          </p:nvPr>
        </p:nvSpPr>
        <p:spPr>
          <a:xfrm>
            <a:off x="5588625" y="3820837"/>
            <a:ext cx="228600" cy="254000"/>
          </a:xfrm>
          <a:prstGeom prst="flowChartManualOperation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3" name="OTLSHAPE_SLA_e0590cfff0254aa492536dd8a7153419_Shape">
            <a:extLst>
              <a:ext uri="{FF2B5EF4-FFF2-40B4-BE49-F238E27FC236}">
                <a16:creationId xmlns:a16="http://schemas.microsoft.com/office/drawing/2014/main" id="{122B1DE6-3457-4C96-AF59-0D686FF2A6FF}"/>
              </a:ext>
            </a:extLst>
          </p:cNvPr>
          <p:cNvSpPr/>
          <p:nvPr>
            <p:custDataLst>
              <p:tags r:id="rId125"/>
            </p:custDataLst>
          </p:nvPr>
        </p:nvSpPr>
        <p:spPr>
          <a:xfrm>
            <a:off x="6712909" y="3820837"/>
            <a:ext cx="228600" cy="254000"/>
          </a:xfrm>
          <a:prstGeom prst="flowChartManualOperation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7" name="OTLSHAPE_SLA_7133543fece044bf817e023019689648_Shape">
            <a:extLst>
              <a:ext uri="{FF2B5EF4-FFF2-40B4-BE49-F238E27FC236}">
                <a16:creationId xmlns:a16="http://schemas.microsoft.com/office/drawing/2014/main" id="{CDEE82B0-D869-49FD-BB39-627CDC892DAE}"/>
              </a:ext>
            </a:extLst>
          </p:cNvPr>
          <p:cNvSpPr/>
          <p:nvPr>
            <p:custDataLst>
              <p:tags r:id="rId126"/>
            </p:custDataLst>
          </p:nvPr>
        </p:nvSpPr>
        <p:spPr>
          <a:xfrm>
            <a:off x="7687288" y="3820837"/>
            <a:ext cx="228600" cy="254000"/>
          </a:xfrm>
          <a:prstGeom prst="diamond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TLSHAPE_SLA_00c6bdf1d02f4646ba7d2df1bbfb07eb_Shape">
            <a:extLst>
              <a:ext uri="{FF2B5EF4-FFF2-40B4-BE49-F238E27FC236}">
                <a16:creationId xmlns:a16="http://schemas.microsoft.com/office/drawing/2014/main" id="{E1856D89-A519-4C0B-AB77-AEEFC19DEC0B}"/>
              </a:ext>
            </a:extLst>
          </p:cNvPr>
          <p:cNvSpPr/>
          <p:nvPr>
            <p:custDataLst>
              <p:tags r:id="rId127"/>
            </p:custDataLst>
          </p:nvPr>
        </p:nvSpPr>
        <p:spPr>
          <a:xfrm flipV="1">
            <a:off x="2215773" y="4715256"/>
            <a:ext cx="228600" cy="254000"/>
          </a:xfrm>
          <a:prstGeom prst="triangle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OTLSHAPE_SLA_6b185426401644ea87368b33f588b53d_Shape">
            <a:extLst>
              <a:ext uri="{FF2B5EF4-FFF2-40B4-BE49-F238E27FC236}">
                <a16:creationId xmlns:a16="http://schemas.microsoft.com/office/drawing/2014/main" id="{EBCE2B7F-D75D-4132-A1D9-472F79F0A567}"/>
              </a:ext>
            </a:extLst>
          </p:cNvPr>
          <p:cNvSpPr/>
          <p:nvPr>
            <p:custDataLst>
              <p:tags r:id="rId128"/>
            </p:custDataLst>
          </p:nvPr>
        </p:nvSpPr>
        <p:spPr>
          <a:xfrm>
            <a:off x="6391685" y="4715256"/>
            <a:ext cx="228600" cy="254000"/>
          </a:xfrm>
          <a:prstGeom prst="flowChartManualOperation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OTLSHAPE_SLA_06a0d2f7d89e4226aebfc0fea57d7017_Shape">
            <a:extLst>
              <a:ext uri="{FF2B5EF4-FFF2-40B4-BE49-F238E27FC236}">
                <a16:creationId xmlns:a16="http://schemas.microsoft.com/office/drawing/2014/main" id="{5A3F2760-78B3-46B2-9D25-7010DFDDF860}"/>
              </a:ext>
            </a:extLst>
          </p:cNvPr>
          <p:cNvSpPr/>
          <p:nvPr>
            <p:custDataLst>
              <p:tags r:id="rId129"/>
            </p:custDataLst>
          </p:nvPr>
        </p:nvSpPr>
        <p:spPr>
          <a:xfrm>
            <a:off x="3179445" y="4715256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5" name="OTLSHAPE_SLA_121ab2cc4e3e40cea6371c158e3fcfee_Shape">
            <a:extLst>
              <a:ext uri="{FF2B5EF4-FFF2-40B4-BE49-F238E27FC236}">
                <a16:creationId xmlns:a16="http://schemas.microsoft.com/office/drawing/2014/main" id="{704B89E7-F140-40DC-BE7F-0701F5A8D794}"/>
              </a:ext>
            </a:extLst>
          </p:cNvPr>
          <p:cNvSpPr/>
          <p:nvPr>
            <p:custDataLst>
              <p:tags r:id="rId130"/>
            </p:custDataLst>
          </p:nvPr>
        </p:nvSpPr>
        <p:spPr>
          <a:xfrm>
            <a:off x="9764537" y="4715256"/>
            <a:ext cx="228600" cy="254000"/>
          </a:xfrm>
          <a:prstGeom prst="flowChartManualOperation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4" name="OTLSHAPE_SLA_7eb02f2ac3634260a4204c19f887b1ef_Shape">
            <a:extLst>
              <a:ext uri="{FF2B5EF4-FFF2-40B4-BE49-F238E27FC236}">
                <a16:creationId xmlns:a16="http://schemas.microsoft.com/office/drawing/2014/main" id="{BD9C78C2-C016-42E3-8CD1-59753E87D81A}"/>
              </a:ext>
            </a:extLst>
          </p:cNvPr>
          <p:cNvSpPr/>
          <p:nvPr>
            <p:custDataLst>
              <p:tags r:id="rId131"/>
            </p:custDataLst>
          </p:nvPr>
        </p:nvSpPr>
        <p:spPr>
          <a:xfrm flipV="1">
            <a:off x="4624953" y="4715256"/>
            <a:ext cx="228600" cy="254000"/>
          </a:xfrm>
          <a:prstGeom prst="triangle">
            <a:avLst/>
          </a:prstGeom>
          <a:solidFill>
            <a:srgbClr val="FEBA0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7" name="OTLSHAPE_SLA_c2c1cd2190124a76ad9b10bf0b77c25b_Title">
            <a:extLst>
              <a:ext uri="{FF2B5EF4-FFF2-40B4-BE49-F238E27FC236}">
                <a16:creationId xmlns:a16="http://schemas.microsoft.com/office/drawing/2014/main" id="{6B214076-1D66-4508-ACC6-1F6411999212}"/>
              </a:ext>
            </a:extLst>
          </p:cNvPr>
          <p:cNvSpPr txBox="1"/>
          <p:nvPr>
            <p:custDataLst>
              <p:tags r:id="rId132"/>
            </p:custDataLst>
          </p:nvPr>
        </p:nvSpPr>
        <p:spPr>
          <a:xfrm>
            <a:off x="940551" y="3454400"/>
            <a:ext cx="3556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Wake up</a:t>
            </a:r>
          </a:p>
        </p:txBody>
      </p:sp>
      <p:sp>
        <p:nvSpPr>
          <p:cNvPr id="340" name="OTLSHAPE_SLA_a7b2422f86b24b47baf032b8a73d9c69_Title">
            <a:extLst>
              <a:ext uri="{FF2B5EF4-FFF2-40B4-BE49-F238E27FC236}">
                <a16:creationId xmlns:a16="http://schemas.microsoft.com/office/drawing/2014/main" id="{B275419F-82FD-44D1-B13E-C50E59EE4A0E}"/>
              </a:ext>
            </a:extLst>
          </p:cNvPr>
          <p:cNvSpPr txBox="1"/>
          <p:nvPr>
            <p:custDataLst>
              <p:tags r:id="rId133"/>
            </p:custDataLst>
          </p:nvPr>
        </p:nvSpPr>
        <p:spPr>
          <a:xfrm>
            <a:off x="1453056" y="3624919"/>
            <a:ext cx="457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12">
                <a:solidFill>
                  <a:schemeClr val="dk1"/>
                </a:solidFill>
                <a:latin typeface="Calibri" panose="020F0502020204030204" pitchFamily="34" charset="0"/>
              </a:rPr>
              <a:t>Exercise</a:t>
            </a:r>
          </a:p>
        </p:txBody>
      </p:sp>
      <p:sp>
        <p:nvSpPr>
          <p:cNvPr id="343" name="OTLSHAPE_SLA_cc999eb1aea549319cb0607d4893ba63_Title">
            <a:extLst>
              <a:ext uri="{FF2B5EF4-FFF2-40B4-BE49-F238E27FC236}">
                <a16:creationId xmlns:a16="http://schemas.microsoft.com/office/drawing/2014/main" id="{7E82BA84-C10C-4A8A-9923-23525BA86F6F}"/>
              </a:ext>
            </a:extLst>
          </p:cNvPr>
          <p:cNvSpPr txBox="1"/>
          <p:nvPr>
            <p:custDataLst>
              <p:tags r:id="rId134"/>
            </p:custDataLst>
          </p:nvPr>
        </p:nvSpPr>
        <p:spPr>
          <a:xfrm>
            <a:off x="2142493" y="3624919"/>
            <a:ext cx="685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4">
                <a:solidFill>
                  <a:schemeClr val="dk1"/>
                </a:solidFill>
                <a:latin typeface="Calibri" panose="020F0502020204030204" pitchFamily="34" charset="0"/>
              </a:rPr>
              <a:t>Check email</a:t>
            </a:r>
          </a:p>
        </p:txBody>
      </p:sp>
      <p:sp>
        <p:nvSpPr>
          <p:cNvPr id="346" name="OTLSHAPE_SLA_3d1da5c12725477b88591e626ffa3c21_Title">
            <a:extLst>
              <a:ext uri="{FF2B5EF4-FFF2-40B4-BE49-F238E27FC236}">
                <a16:creationId xmlns:a16="http://schemas.microsoft.com/office/drawing/2014/main" id="{D6A8A776-0A45-4CE4-8664-C65D8F27CFF4}"/>
              </a:ext>
            </a:extLst>
          </p:cNvPr>
          <p:cNvSpPr txBox="1"/>
          <p:nvPr>
            <p:custDataLst>
              <p:tags r:id="rId135"/>
            </p:custDataLst>
          </p:nvPr>
        </p:nvSpPr>
        <p:spPr>
          <a:xfrm>
            <a:off x="3125999" y="3624919"/>
            <a:ext cx="330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12">
                <a:solidFill>
                  <a:schemeClr val="dk1"/>
                </a:solidFill>
                <a:latin typeface="Calibri" panose="020F0502020204030204" pitchFamily="34" charset="0"/>
              </a:rPr>
              <a:t>Break</a:t>
            </a:r>
          </a:p>
        </p:txBody>
      </p:sp>
      <p:sp>
        <p:nvSpPr>
          <p:cNvPr id="349" name="OTLSHAPE_SLA_6e9dc0daa74d42ca891e499422e69d4d_Title">
            <a:extLst>
              <a:ext uri="{FF2B5EF4-FFF2-40B4-BE49-F238E27FC236}">
                <a16:creationId xmlns:a16="http://schemas.microsoft.com/office/drawing/2014/main" id="{BE7DA8BC-1909-4A16-A029-4C547F5A8026}"/>
              </a:ext>
            </a:extLst>
          </p:cNvPr>
          <p:cNvSpPr txBox="1"/>
          <p:nvPr>
            <p:custDataLst>
              <p:tags r:id="rId136"/>
            </p:custDataLst>
          </p:nvPr>
        </p:nvSpPr>
        <p:spPr>
          <a:xfrm>
            <a:off x="4089671" y="3624919"/>
            <a:ext cx="330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12">
                <a:solidFill>
                  <a:schemeClr val="dk1"/>
                </a:solidFill>
                <a:latin typeface="Calibri" panose="020F0502020204030204" pitchFamily="34" charset="0"/>
              </a:rPr>
              <a:t>Break</a:t>
            </a:r>
          </a:p>
        </p:txBody>
      </p:sp>
      <p:sp>
        <p:nvSpPr>
          <p:cNvPr id="378" name="OTLSHAPE_SLA_e11165131a634e54a160f36531b48501_Title">
            <a:extLst>
              <a:ext uri="{FF2B5EF4-FFF2-40B4-BE49-F238E27FC236}">
                <a16:creationId xmlns:a16="http://schemas.microsoft.com/office/drawing/2014/main" id="{4A777699-D9BE-47A6-8E36-ED84656771B7}"/>
              </a:ext>
            </a:extLst>
          </p:cNvPr>
          <p:cNvSpPr txBox="1"/>
          <p:nvPr>
            <p:custDataLst>
              <p:tags r:id="rId137"/>
            </p:custDataLst>
          </p:nvPr>
        </p:nvSpPr>
        <p:spPr>
          <a:xfrm>
            <a:off x="5354733" y="3624919"/>
            <a:ext cx="685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4">
                <a:solidFill>
                  <a:schemeClr val="dk1"/>
                </a:solidFill>
                <a:latin typeface="Calibri" panose="020F0502020204030204" pitchFamily="34" charset="0"/>
              </a:rPr>
              <a:t>Check email</a:t>
            </a:r>
          </a:p>
        </p:txBody>
      </p:sp>
      <p:sp>
        <p:nvSpPr>
          <p:cNvPr id="381" name="OTLSHAPE_SLA_e0590cfff0254aa492536dd8a7153419_Title">
            <a:extLst>
              <a:ext uri="{FF2B5EF4-FFF2-40B4-BE49-F238E27FC236}">
                <a16:creationId xmlns:a16="http://schemas.microsoft.com/office/drawing/2014/main" id="{02AA0CA1-5EDB-4F00-98A6-CC33F7CBD287}"/>
              </a:ext>
            </a:extLst>
          </p:cNvPr>
          <p:cNvSpPr txBox="1"/>
          <p:nvPr>
            <p:custDataLst>
              <p:tags r:id="rId138"/>
            </p:custDataLst>
          </p:nvPr>
        </p:nvSpPr>
        <p:spPr>
          <a:xfrm>
            <a:off x="6359404" y="3624919"/>
            <a:ext cx="927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6">
                <a:solidFill>
                  <a:schemeClr val="dk1"/>
                </a:solidFill>
                <a:latin typeface="Calibri" panose="020F0502020204030204" pitchFamily="34" charset="0"/>
              </a:rPr>
              <a:t>Conference calls</a:t>
            </a:r>
          </a:p>
        </p:txBody>
      </p:sp>
      <p:sp>
        <p:nvSpPr>
          <p:cNvPr id="405" name="OTLSHAPE_SLA_7133543fece044bf817e023019689648_Title">
            <a:extLst>
              <a:ext uri="{FF2B5EF4-FFF2-40B4-BE49-F238E27FC236}">
                <a16:creationId xmlns:a16="http://schemas.microsoft.com/office/drawing/2014/main" id="{716B8BC2-F869-4135-BF7B-95DC98D81648}"/>
              </a:ext>
            </a:extLst>
          </p:cNvPr>
          <p:cNvSpPr txBox="1"/>
          <p:nvPr>
            <p:custDataLst>
              <p:tags r:id="rId139"/>
            </p:custDataLst>
          </p:nvPr>
        </p:nvSpPr>
        <p:spPr>
          <a:xfrm>
            <a:off x="7537894" y="3624919"/>
            <a:ext cx="520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14">
                <a:solidFill>
                  <a:schemeClr val="dk1"/>
                </a:solidFill>
                <a:latin typeface="Calibri" panose="020F0502020204030204" pitchFamily="34" charset="0"/>
              </a:rPr>
              <a:t>To-do list</a:t>
            </a:r>
          </a:p>
        </p:txBody>
      </p:sp>
      <p:sp>
        <p:nvSpPr>
          <p:cNvPr id="73" name="OTLSHAPE_SLA_00c6bdf1d02f4646ba7d2df1bbfb07eb_Title">
            <a:extLst>
              <a:ext uri="{FF2B5EF4-FFF2-40B4-BE49-F238E27FC236}">
                <a16:creationId xmlns:a16="http://schemas.microsoft.com/office/drawing/2014/main" id="{85C19DAA-736B-4E8E-9E53-80B96C29AF97}"/>
              </a:ext>
            </a:extLst>
          </p:cNvPr>
          <p:cNvSpPr txBox="1"/>
          <p:nvPr>
            <p:custDataLst>
              <p:tags r:id="rId140"/>
            </p:custDataLst>
          </p:nvPr>
        </p:nvSpPr>
        <p:spPr>
          <a:xfrm>
            <a:off x="2077089" y="4519337"/>
            <a:ext cx="495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16" dirty="0">
                <a:solidFill>
                  <a:schemeClr val="dk1"/>
                </a:solidFill>
                <a:latin typeface="Calibri" panose="020F0502020204030204" pitchFamily="34" charset="0"/>
              </a:rPr>
              <a:t>Wake up</a:t>
            </a:r>
          </a:p>
        </p:txBody>
      </p:sp>
      <p:sp>
        <p:nvSpPr>
          <p:cNvPr id="4" name="OTLSHAPE_SLA_121ab2cc4e3e40cea6371c158e3fcfee_Title">
            <a:extLst>
              <a:ext uri="{FF2B5EF4-FFF2-40B4-BE49-F238E27FC236}">
                <a16:creationId xmlns:a16="http://schemas.microsoft.com/office/drawing/2014/main" id="{49B15F58-0EF3-4DE7-9A1F-F4F515916EB1}"/>
              </a:ext>
            </a:extLst>
          </p:cNvPr>
          <p:cNvSpPr txBox="1"/>
          <p:nvPr>
            <p:custDataLst>
              <p:tags r:id="rId141"/>
            </p:custDataLst>
          </p:nvPr>
        </p:nvSpPr>
        <p:spPr>
          <a:xfrm>
            <a:off x="9491952" y="4519337"/>
            <a:ext cx="762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4" dirty="0">
                <a:solidFill>
                  <a:schemeClr val="dk1"/>
                </a:solidFill>
                <a:latin typeface="Calibri" panose="020F0502020204030204" pitchFamily="34" charset="0"/>
              </a:rPr>
              <a:t>Book / Movie</a:t>
            </a:r>
          </a:p>
        </p:txBody>
      </p:sp>
      <p:sp>
        <p:nvSpPr>
          <p:cNvPr id="26" name="OTLSHAPE_SLA_06a0d2f7d89e4226aebfc0fea57d7017_Title">
            <a:extLst>
              <a:ext uri="{FF2B5EF4-FFF2-40B4-BE49-F238E27FC236}">
                <a16:creationId xmlns:a16="http://schemas.microsoft.com/office/drawing/2014/main" id="{5164B88F-1053-49E1-8116-3FA11E5E5509}"/>
              </a:ext>
            </a:extLst>
          </p:cNvPr>
          <p:cNvSpPr txBox="1"/>
          <p:nvPr>
            <p:custDataLst>
              <p:tags r:id="rId142"/>
            </p:custDataLst>
          </p:nvPr>
        </p:nvSpPr>
        <p:spPr>
          <a:xfrm>
            <a:off x="2906099" y="4519337"/>
            <a:ext cx="774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8">
                <a:solidFill>
                  <a:schemeClr val="dk1"/>
                </a:solidFill>
                <a:latin typeface="Calibri" panose="020F0502020204030204" pitchFamily="34" charset="0"/>
              </a:rPr>
              <a:t>Light exercise</a:t>
            </a:r>
          </a:p>
        </p:txBody>
      </p:sp>
      <p:sp>
        <p:nvSpPr>
          <p:cNvPr id="139" name="OTLSHAPE_SLA_6b185426401644ea87368b33f588b53d_Title">
            <a:extLst>
              <a:ext uri="{FF2B5EF4-FFF2-40B4-BE49-F238E27FC236}">
                <a16:creationId xmlns:a16="http://schemas.microsoft.com/office/drawing/2014/main" id="{1C4005DC-9B3B-47DB-9938-E6F521C041F8}"/>
              </a:ext>
            </a:extLst>
          </p:cNvPr>
          <p:cNvSpPr txBox="1"/>
          <p:nvPr>
            <p:custDataLst>
              <p:tags r:id="rId143"/>
            </p:custDataLst>
          </p:nvPr>
        </p:nvSpPr>
        <p:spPr>
          <a:xfrm>
            <a:off x="5896808" y="4519337"/>
            <a:ext cx="1206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4">
                <a:solidFill>
                  <a:schemeClr val="dk1"/>
                </a:solidFill>
                <a:latin typeface="Calibri" panose="020F0502020204030204" pitchFamily="34" charset="0"/>
              </a:rPr>
              <a:t>Catch up with friends</a:t>
            </a:r>
          </a:p>
        </p:txBody>
      </p:sp>
      <p:sp>
        <p:nvSpPr>
          <p:cNvPr id="192" name="OTLSHAPE_SLA_7eb02f2ac3634260a4204c19f887b1ef_Title">
            <a:extLst>
              <a:ext uri="{FF2B5EF4-FFF2-40B4-BE49-F238E27FC236}">
                <a16:creationId xmlns:a16="http://schemas.microsoft.com/office/drawing/2014/main" id="{80807BAA-C294-4AF6-B2B4-59B11E3007E8}"/>
              </a:ext>
            </a:extLst>
          </p:cNvPr>
          <p:cNvSpPr txBox="1"/>
          <p:nvPr>
            <p:custDataLst>
              <p:tags r:id="rId144"/>
            </p:custDataLst>
          </p:nvPr>
        </p:nvSpPr>
        <p:spPr>
          <a:xfrm>
            <a:off x="4381727" y="4519337"/>
            <a:ext cx="711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>
                <a:solidFill>
                  <a:schemeClr val="dk1"/>
                </a:solidFill>
                <a:latin typeface="Calibri" panose="020F0502020204030204" pitchFamily="34" charset="0"/>
              </a:rPr>
              <a:t>Wash hands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A7E76854-6DE1-425E-BFB8-AAB2A295FEA0}"/>
              </a:ext>
            </a:extLst>
          </p:cNvPr>
          <p:cNvSpPr txBox="1"/>
          <p:nvPr/>
        </p:nvSpPr>
        <p:spPr>
          <a:xfrm>
            <a:off x="1078274" y="870147"/>
            <a:ext cx="99187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Century Gothic" panose="020B0502020202020204" pitchFamily="34" charset="0"/>
                <a:ea typeface="Verdana" panose="020B0604030504040204" pitchFamily="34" charset="0"/>
              </a:rPr>
              <a:t>Work from Home  Daily Schedule</a:t>
            </a:r>
          </a:p>
        </p:txBody>
      </p:sp>
      <p:pic>
        <p:nvPicPr>
          <p:cNvPr id="135" name="Picture 134" descr="A close up of a sign&#10;&#10;Description automatically generated">
            <a:extLst>
              <a:ext uri="{FF2B5EF4-FFF2-40B4-BE49-F238E27FC236}">
                <a16:creationId xmlns:a16="http://schemas.microsoft.com/office/drawing/2014/main" id="{6666BCEA-E465-4696-A5FB-6B4E836A635D}"/>
              </a:ext>
            </a:extLst>
          </p:cNvPr>
          <p:cNvPicPr>
            <a:picLocks noChangeAspect="1"/>
          </p:cNvPicPr>
          <p:nvPr/>
        </p:nvPicPr>
        <p:blipFill>
          <a:blip r:embed="rId14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55612" y="5203513"/>
            <a:ext cx="2529336" cy="451092"/>
          </a:xfrm>
          <a:prstGeom prst="rect">
            <a:avLst/>
          </a:prstGeom>
        </p:spPr>
      </p:pic>
      <p:sp>
        <p:nvSpPr>
          <p:cNvPr id="142" name="TextBox 141">
            <a:extLst>
              <a:ext uri="{FF2B5EF4-FFF2-40B4-BE49-F238E27FC236}">
                <a16:creationId xmlns:a16="http://schemas.microsoft.com/office/drawing/2014/main" id="{3CED0D6D-154A-44BF-835D-A6B2DC9BE2AD}"/>
              </a:ext>
            </a:extLst>
          </p:cNvPr>
          <p:cNvSpPr txBox="1"/>
          <p:nvPr/>
        </p:nvSpPr>
        <p:spPr>
          <a:xfrm>
            <a:off x="979797" y="1651819"/>
            <a:ext cx="105979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entury Gothic" panose="020B0502020202020204" pitchFamily="34" charset="0"/>
              </a:rPr>
              <a:t>Tip: establishing a clear, simple routine can help you become more productive in self-isolation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0443898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Q3VsdHVyZUluZm9OYW1lIjoiZW4tVVMiLCJTdHlsZU5hbWUiOm51bGwsIlZlcnNpb24iOnsiJGlkIjoiMiIsIlZlcnNpb24iOiIzLjIuMCIsIk9yaWdpbmFsQXNzZW1ibHlWZXJzaW9uIjoiNC4wMy4wMS4wMCIsIkVkaXRpb24iOiJQcm8iLCJJc1BsdXNFZGl0aW9uIjp0cnVlLCJJc1Byb0VkaXRpb24iOnRydWV9LCJFZmZlY3QiOjAsIlN0eWxlIjp7IiRpZCI6IjMiLCJUaW1lYmFuZFN0eWxlIjp7IiRpZCI6IjQiLCJTY2FsZU1hcmtpbmciOjAsIlNoYXBlIjozLCJTaGFwZVN0eWxlIjp7IiRpZCI6IjUiLCJNYXJnaW4iOnsiJGlkIjoiNiIsIlRvcCI6MCwiTGVmdCI6MTAsIlJpZ2h0IjoxMCwiQm90dG9tIjowfSwiUGFkZGluZyI6eyIkaWQiOiI3IiwiVG9wIjozLCJMZWZ0IjowLCJSaWdodCI6MCwiQm90dG9tIjozfSwiQmFja2dyb3VuZCI6eyIkaWQiOiI4IiwiQ29sb3IiOnsiJGlkIjoiOSIsIkEiOjI1NSwiUiI6NjgsIkciOjg0LCJCIjoxMDZ9fSwiSXNWaXNpYmxlIjp0cnVlLCJXaWR0aCI6MC4wLCJIZWlnaHQiOjMwLjAsIkJvcmRlclN0eWxlIjp7IiRpZCI6IjEwIiwiTGluZUNvbG9yIjp7IiRpZCI6IjExIiwiJHR5cGUiOiJOTFJFLkNvbW1vbi5Eb20uU29saWRDb2xvckJydXNoLCBOTFJFLkNvbW1vbiIsIkNvbG9yIjp7IiRpZCI6IjEyIiwiQSI6MjU1LCJSIjoyNTUsIkciOjAsIkIiOjB9fSwiTGluZVdlaWdodCI6MC4wLCJMaW5lVHlwZSI6MCwiUGFyZW50U3R5bGUiOm51bGx9LCJQYXJlbnRTdHlsZSI6bnVsbH0sIlJpZ2h0RW5kQ2Fwc1N0eWxlIjp7IiRpZCI6IjEzIiwiRm9udFNldHRpbmdzIjp7IiRpZCI6IjE0IiwiRm9udFNpemUiOjE0LCJGb250TmFtZSI6IkNhbGlicmkiLCJJc0JvbGQiOnRydWUsIklzSXRhbGljIjpmYWxzZSwiSXNVbmRlcmxpbmVkIjpmYWxzZSwiUGFyZW50U3R5bGUiOm51bGx9LCJBdXRvU2l6ZSI6MCwiRm9yZWdyb3VuZCI6eyIkaWQiOiIxNSIsIkNvbG9yIjp7IiRpZCI6IjE2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xNyIsIlRvcCI6MCwiTGVmdCI6MCwiUmlnaHQiOjIwLCJCb3R0b20iOjB9LCJQYWRkaW5nIjp7IiRpZCI6IjE4IiwiVG9wIjowLCJMZWZ0IjowLCJSaWdodCI6MCwiQm90dG9tIjowfSwiQmFja2dyb3VuZCI6eyIkaWQiOiIxOSIsIkNvbG9yIjp7IiRpZCI6IjIwIiwiQSI6ODksIlIiOjAsIkciOjAsIkIiOjB9fSwiSXNWaXNpYmxlIjpmYWxzZSwiV2lkdGgiOjAuMCwiSGVpZ2h0IjowLjAsIkJvcmRlclN0eWxlIjpudWxsLCJQYXJlbnRTdHlsZSI6bnVsbH0sIkxlZnRFbmRDYXBzU3R5bGUiOnsiJGlkIjoiMjEiLCJGb250U2V0dGluZ3MiOnsiJGlkIjoiMjIiLCJGb250U2l6ZSI6MTgsIkZvbnROYW1lIjoiQ2FsaWJyaSIsIklzQm9sZCI6dHJ1ZSwiSXNJdGFsaWMiOmZhbHNlLCJJc1VuZGVybGluZWQiOmZhbHNlLCJQYXJlbnRTdHlsZSI6bnVsbH0sIkF1dG9TaXplIjowLCJGb3JlZ3JvdW5kIjp7IiRpZCI6IjIzIiwiQ29sb3IiOnsiJGlkIjoiMjQ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I1IiwiVG9wIjowLCJMZWZ0IjoyMywiUmlnaHQiOjAsIkJvdHRvbSI6MH0sIlBhZGRpbmciOnsiJGlkIjoiMjYiLCJUb3AiOjAsIkxlZnQiOjAsIlJpZ2h0IjowLCJCb3R0b20iOjB9LCJCYWNrZ3JvdW5kIjp7IiRpZCI6IjI3IiwiQ29sb3IiOnsiJHJlZiI6IjIwIn19LCJJc1Zpc2libGUiOmZhbHNlLCJXaWR0aCI6MC4wLCJIZWlnaHQiOjAuMCwiQm9yZGVyU3R5bGUiOm51bGwsIlBhcmVudFN0eWxlIjpudWxsfSwiVG9kYXlUZXh0U3R5bGUiOnsiJGlkIjoiMjgiLCJGb250U2V0dGluZ3MiOnsiJGlkIjoiMjkiLCJGb250U2l6ZSI6MTIsIkZvbnROYW1lIjoiQ2FsaWJyaSIsIklzQm9sZCI6ZmFsc2UsIklzSXRhbGljIjpmYWxzZSwiSXNVbmRlcmxpbmVkIjpmYWxzZSwiUGFyZW50U3R5bGUiOm51bGx9LCJBdXRvU2l6ZSI6MCwiRm9yZWdyb3VuZCI6eyIkaWQiOiIzMCIsIkNvbG9yIjp7IiRpZCI6IjMx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MyIiwiVG9wIjowLCJMZWZ0IjowLCJSaWdodCI6MCwiQm90dG9tIjowfSwiUGFkZGluZyI6eyIkaWQiOiIzMyIsIlRvcCI6MCwiTGVmdCI6MCwiUmlnaHQiOjAsIkJvdHRvbSI6MH0sIkJhY2tncm91bmQiOnsiJGlkIjoiMzQiLCJDb2xvciI6eyIkcmVmIjoiMjAifX0sIklzVmlzaWJsZSI6ZmFsc2UsIldpZHRoIjowLjAsIkhlaWdodCI6MC4wLCJCb3JkZXJTdHlsZSI6bnVsbCwiUGFyZW50U3R5bGUiOm51bGx9LCJUb2RheU1hcmtlclN0eWxlIjp7IiRpZCI6IjM1IiwiTWFyZ2luIjp7IiRpZCI6IjM2IiwiVG9wIjowLCJMZWZ0IjowLCJSaWdodCI6MCwiQm90dG9tIjowfSwiUGFkZGluZyI6eyIkaWQiOiIzNyIsIlRvcCI6MCwiTGVmdCI6MCwiUmlnaHQiOjAsIkJvdHRvbSI6MH0sIkJhY2tncm91bmQiOnsiJGlkIjoiMzgiLCJDb2xvciI6eyIkaWQiOiIzOSIsIkEiOjI1NSwiUiI6MjU1LCJHIjowLCJCIjowfX0sIklzVmlzaWJsZSI6dHJ1ZSwiV2lkdGgiOjAuMCwiSGVpZ2h0IjowLjAsIkJvcmRlclN0eWxlIjpudWxsLCJQYXJlbnRTdHlsZSI6bnVsbH0sIlNjYWxlU3R5bGUiOnsiJGlkIjoiNDAiLCJTaG93U2VnbWVudFNlcGFyYXRvcnMiOmZhbHNlLCJTZWdtZW50U2VwYXJhdG9yT3BhY2l0eSI6MzAsIkZvbnRTZXR0aW5ncyI6eyIkaWQiOiI0MSIsIkZvbnRTaXplIjoxMiwiRm9udE5hbWUiOiJDYWxpYnJpIiwiSXNCb2xkIjpmYWxzZSwiSXNJdGFsaWMiOmZhbHNlLCJJc1VuZGVybGluZWQiOmZhbHNlLCJQYXJlbnRTdHlsZSI6bnVsbH0sIkF1dG9TaXplIjowLCJGb3JlZ3JvdW5kIjp7IiRpZCI6IjQyIiwiQ29sb3IiOnsiJGlkIjoiNDMiLCJBIjoyNTUsIlIiOjIzMSwiRyI6MjMwLCJCIjoyMzB9fSwiTWF4V2lkdGgiOjIwMC4wLCJNYXhIZWlnaHQiOiJJbmZpbml0eSIsIlNtYXJ0Rm9yZWdyb3VuZElzQWN0aXZlIjpmYWxzZSwiSG9yaXpvbnRhbEFsaWdubWVudCI6MCwiVmVydGljYWxBbGlnbm1lbnQiOjEsIlNtYXJ0Rm9yZWdyb3VuZCI6bnVsbCwiQmFja2dyb3VuZEZpbGxUeXBlIjowLCJNYXJnaW4iOnsiJGlkIjoiNDQiLCJUb3AiOjAsIkxlZnQiOjUsIlJpZ2h0IjowLCJCb3R0b20iOjB9LCJQYWRkaW5nIjp7IiRpZCI6IjQ1IiwiVG9wIjowLCJMZWZ0IjowLCJSaWdodCI6MCwiQm90dG9tIjowfSwiQmFja2dyb3VuZCI6eyIkaWQiOiI0NiIsIkNvbG9yIjp7IiRyZWYiOiIyMCJ9fSwiSXNWaXNpYmxlIjp0cnVlLCJXaWR0aCI6MC4wLCJIZWlnaHQiOjAuMCwiQm9yZGVyU3R5bGUiOm51bGwsIlBhcmVudFN0eWxlIjpudWxsfSwiRWxhcHNlZFRpbWVCYWNrZ3JvdW5kIjp7IiRpZCI6IjQ3IiwiQ29sb3IiOnsiJGlkIjoiNDgiLCJBIjo3NywiUiI6MTc4LCJHIjoxNCwiQiI6MTh9fSwiQXBwZW5kWWVhck9uWWVhckNoYW5nZSI6dHJ1ZSwiRWxhcHNlZFRpbWVGb3JtYXQiOjAsIlRvZGF5TWFya2VyUG9zaXRpb24iOjAsIlF1aWNrUG9zaXRpb24iOjMsIkFic29sdXRlUG9zaXRpb24iOjIxNi4wLCJNYXJnaW4iOnsiJGlkIjoiNDkiLCJUb3AiOjAsIkxlZnQiOjEwLCJSaWdodCI6MTAsIkJvdHRvbSI6MH0sIlBhZGRpbmciOnsiJGlkIjoiNTAiLCJUb3AiOjAsIkxlZnQiOjAsIlJpZ2h0IjowLCJCb3R0b20iOjB9LCJCYWNrZ3JvdW5kIjp7IiRpZCI6IjUxIiwiQ29sb3IiOnsiJGlkIjoiNTIiLCJBIjoyNTUsIlIiOjY4LCJHIjo4NCwiQiI6MTA2fX0sIklzVmlzaWJsZSI6dHJ1ZSwiV2lkdGgiOjAuMCwiSGVpZ2h0IjowLjAsIkJvcmRlclN0eWxlIjpudWxsLCJQYXJlbnRTdHlsZSI6bnVsbH0sIkRlZmF1bHRNaWxlc3RvbmVTdHlsZSI6eyIkaWQiOiI1MyIsIlNoYXBlIjo3LCJDb25uZWN0b3JNYXJnaW4iOnsiJGlkIjoiNTQiLCJUb3AiOjAsIkxlZnQiOjIsIlJpZ2h0IjoyLCJCb3R0b20iOjB9LCJDb25uZWN0b3JTdHlsZSI6eyIkaWQiOiI1NSIsIkxpbmVDb2xvciI6eyIkaWQiOiI1NiIsIiR0eXBlIjoiTkxSRS5Db21tb24uRG9tLlNvbGlkQ29sb3JCcnVzaCwgTkxSRS5Db21tb24iLCJDb2xvciI6eyIkaWQiOiI1NyIsIkEiOjEyNywiUiI6NzksIkciOjEyOSwiQiI6MTg5fX0sIkxpbmVXZWlnaHQiOjEuMCwiTGluZVR5cGUiOjAsIlBhcmVudFN0eWxlIjpudWxsfSwiSXNCZWxvd1RpbWViYW5kIjpmYWxzZSwiUG9zaXRpb25PblRhc2siOjAsIkhpZGVEYXRlIjpmYWxzZSwiU2hhcGVTaXplIjoxLCJTcGFjaW5nIjoyLjAsIlBhZGRpbmciOnsiJGlkIjoiNTgiLCJUb3AiOjcsIkxlZnQiOjMsIlJpZ2h0IjowLCJCb3R0b20iOjJ9LCJTaGFwZVN0eWxlIjp7IiRpZCI6IjU5IiwiTWFyZ2luIjp7IiRpZCI6IjYwIiwiVG9wIjowLCJMZWZ0IjowLCJSaWdodCI6MCwiQm90dG9tIjowfSwiUGFkZGluZyI6eyIkaWQiOiI2MSIsIlRvcCI6MCwiTGVmdCI6MCwiUmlnaHQiOjAsIkJvdHRvbSI6MH0sIkJhY2tncm91bmQiOnsiJGlkIjoiNjIiLCJDb2xvciI6eyIkaWQiOiI2MyIsIkEiOjI1NSwiUiI6MCwiRyI6MTE0LCJCIjoxODh9fSwiSXNWaXNpYmxlIjp0cnVlLCJXaWR0aCI6MTguMCwiSGVpZ2h0IjoyMC4wLCJCb3JkZXJTdHlsZSI6eyIkaWQiOiI2NCIsIkxpbmVDb2xvciI6eyIkaWQiOiI2NSIsIiR0eXBlIjoiTkxSRS5Db21tb24uRG9tLlNvbGlkQ29sb3JCcnVzaCwgTkxSRS5Db21tb24iLCJDb2xvciI6eyIkaWQiOiI2NiIsIkEiOjI1NSwiUiI6MjU1LCJHIjowLCJCIjowfX0sIkxpbmVXZWlnaHQiOjAuMCwiTGluZVR5cGUiOjAsIlBhcmVudFN0eWxlIjpudWxsfSwiUGFyZW50U3R5bGUiOm51bGx9LCJUaXRsZVN0eWxlIjp7IiRpZCI6IjY3IiwiRm9udFNldHRpbmdzIjp7IiRpZCI6IjY4IiwiRm9udFNpemUiOjExLCJGb250TmFtZSI6IkNhbGlicmkiLCJJc0JvbGQiOnRydWUsIklzSXRhbGljIjpmYWxzZSwiSXNVbmRlcmxpbmVkIjpmYWxzZSwiUGFyZW50U3R5bGUiOm51bGx9LCJBdXRvU2l6ZSI6MCwiRm9yZWdyb3VuZCI6eyIkaWQiOiI2OSIsIkNvbG9yIjp7IiRpZCI6Ijcw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cxIiwiVG9wIjowLCJMZWZ0IjowLCJSaWdodCI6MCwiQm90dG9tIjowfSwiUGFkZGluZyI6eyIkaWQiOiI3MiIsIlRvcCI6MCwiTGVmdCI6MCwiUmlnaHQiOjAsIkJvdHRvbSI6MH0sIkJhY2tncm91bmQiOnsiJGlkIjoiNzMiLCJDb2xvciI6eyIkcmVmIjoiMjAifX0sIklzVmlzaWJsZSI6dHJ1ZSwiV2lkdGgiOjAuMCwiSGVpZ2h0IjowLjAsIkJvcmRlclN0eWxlIjpudWxsLCJQYXJlbnRTdHlsZSI6bnVsbH0sIkRhdGVTdHlsZSI6eyIkaWQiOiI3NCIsIkZvbnRTZXR0aW5ncyI6eyIkaWQiOiI3NSIsIkZvbnRTaXplIjoxMCwiRm9udE5hbWUiOiJDYWxpYnJpIiwiSXNCb2xkIjpmYWxzZSwiSXNJdGFsaWMiOmZhbHNlLCJJc1VuZGVybGluZWQiOmZhbHNlLCJQYXJlbnRTdHlsZSI6bnVsbH0sIkF1dG9TaXplIjowLCJGb3JlZ3JvdW5kIjp7IiRpZCI6Ijc2IiwiQ29sb3IiOnsiJGlkIjoiNzc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c4IiwiVG9wIjowLCJMZWZ0IjowLCJSaWdodCI6MCwiQm90dG9tIjowfSwiUGFkZGluZyI6eyIkaWQiOiI3OSIsIlRvcCI6MCwiTGVmdCI6MCwiUmlnaHQiOjAsIkJvdHRvbSI6MH0sIkJhY2tncm91bmQiOnsiJGlkIjoiODAiLCJDb2xvciI6eyIkcmVmIjoiMjAifX0sIklzVmlzaWJsZSI6dHJ1ZSwiV2lkdGgiOjAuMCwiSGVpZ2h0IjowLjAsIkJvcmRlclN0eWxlIjpudWxsLCJQYXJlbnRTdHlsZSI6bnVsbH0sIkRhdGVGb3JtYXQiOnsiJGlkIjoiODEiLCJGb3JtYXRTdHJpbmciOiJNTU0gZC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m51bGx9LCJEZWZhdWx0VGFza1N0eWxlIjp7IiRpZCI6IjgyIiwiU2hhcGUiOjAsIlNoYXBlVGhpY2tuZXNzIjoyLCJEdXJhdGlvbkZvcm1hdCI6NiwiSW5jbHVkZU5vbldvcmtpbmdEYXlzSW5EdXJhdGlvbiI6ZmFsc2UsIlBlcmNlbnRhZ2VDb21wbGV0ZVN0eWxlIjp7IiRpZCI6IjgzIiwiRm9udFNldHRpbmdzIjp7IiRpZCI6Ijg0IiwiRm9udFNpemUiOjEwLCJGb250TmFtZSI6IkNhbGlicmkiLCJJc0JvbGQiOmZhbHNlLCJJc0l0YWxpYyI6ZmFsc2UsIklzVW5kZXJsaW5lZCI6ZmFsc2UsIlBhcmVudFN0eWxlIjpudWxsfSwiQXV0b1NpemUiOjAsIkZvcmVncm91bmQiOnsiJGlkIjoiODUiLCJDb2xvciI6eyIkaWQiOiI4Ni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ODciLCJUb3AiOjAsIkxlZnQiOjAsIlJpZ2h0IjowLCJCb3R0b20iOjB9LCJQYWRkaW5nIjp7IiRpZCI6Ijg4IiwiVG9wIjowLCJMZWZ0IjowLCJSaWdodCI6MCwiQm90dG9tIjowfSwiQmFja2dyb3VuZCI6eyIkaWQiOiI4OSIsIkNvbG9yIjp7IiRyZWYiOiIyMCJ9fSwiSXNWaXNpYmxlIjp0cnVlLCJXaWR0aCI6MC4wLCJIZWlnaHQiOjAuMCwiQm9yZGVyU3R5bGUiOm51bGwsIlBhcmVudFN0eWxlIjpudWxsfSwiRHVyYXRpb25TdHlsZSI6eyIkaWQiOiI5MCIsIkZvbnRTZXR0aW5ncyI6eyIkaWQiOiI5MSIsIkZvbnRTaXplIjoxMCwiRm9udE5hbWUiOiJDYWxpYnJpIiwiSXNCb2xkIjpmYWxzZSwiSXNJdGFsaWMiOmZhbHNlLCJJc1VuZGVybGluZWQiOmZhbHNlLCJQYXJlbnRTdHlsZSI6bnVsbH0sIkF1dG9TaXplIjowLCJGb3JlZ3JvdW5kIjp7IiRpZCI6IjkyIiwiQ29sb3IiOnsiJGlkIjoiOTM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OTQiLCJUb3AiOjAsIkxlZnQiOjAsIlJpZ2h0IjowLCJCb3R0b20iOjB9LCJQYWRkaW5nIjp7IiRpZCI6Ijk1IiwiVG9wIjowLCJMZWZ0IjowLCJSaWdodCI6MCwiQm90dG9tIjowfSwiQmFja2dyb3VuZCI6eyIkaWQiOiI5NiIsIkNvbG9yIjp7IiRyZWYiOiIyMCJ9fSwiSXNWaXNpYmxlIjp0cnVlLCJXaWR0aCI6MC4wLCJIZWlnaHQiOjAuMCwiQm9yZGVyU3R5bGUiOm51bGwsIlBhcmVudFN0eWxlIjpudWxsfSwiSG9yaXpvbnRhbENvbm5lY3RvclN0eWxlIjp7IiRpZCI6Ijk3IiwiTGluZUNvbG9yIjp7IiRpZCI6Ijk4IiwiJHR5cGUiOiJOTFJFLkNvbW1vbi5Eb20uU29saWRDb2xvckJydXNoLCBOTFJFLkNvbW1vbiIsIkNvbG9yIjp7IiRpZCI6Ijk5IiwiQSI6MjU1LCJSIjoyMDQsIkciOjIwNCwiQiI6MjA0fX0sIkxpbmVXZWlnaHQiOjEuMCwiTGluZVR5cGUiOjAsIlBhcmVudFN0eWxlIjpudWxsfSwiVmVydGljYWxDb25uZWN0b3JTdHlsZSI6eyIkaWQiOiIxMDAiLCJMaW5lQ29sb3IiOnsiJGlkIjoiMTAxIiwiJHR5cGUiOiJOTFJFLkNvbW1vbi5Eb20uU29saWRDb2xvckJydXNoLCBOTFJFLkNvbW1vbiIsIkNvbG9yIjp7IiRpZCI6IjEwMiIsIkEiOjI1NSwiUiI6MjA0LCJHIjoyMDQsIkIiOjIwNH19LCJMaW5lV2VpZ2h0IjoxLjAsIkxpbmVUeXBlIjowLCJQYXJlbnRTdHlsZSI6bnVsbH0sIk1hcmdpbiI6bnVsbCwiU3RhcnREYXRlUG9zaXRpb24iOjIsIkVuZERhdGVQb3NpdGlvbiI6MiwiRGF0ZUlzVmlzaWJsZSI6dHJ1ZSwiVGl0bGVQb3NpdGlvbiI6MiwiRHVyYXRpb25Qb3NpdGlvbiI6MCwiUGVyY2VudGFnZUNvbXBsZXRlZFBvc2l0aW9uIjo2LCJTcGFjaW5nIjoxMCwiSXNCZWxvd1RpbWViYW5kIjpmYWxzZSwiUGVyY2VudGFnZUNvbXBsZXRlU2hhcGVPcGFjaXR5IjozNSwiU2hhcGVTdHlsZSI6eyIkaWQiOiIxMDMiLCJNYXJnaW4iOnsiJGlkIjoiMTA0IiwiVG9wIjowLCJMZWZ0Ijo0LCJSaWdodCI6NCwiQm90dG9tIjowfSwiUGFkZGluZyI6eyIkaWQiOiIxMDUiLCJUb3AiOjAsIkxlZnQiOjAsIlJpZ2h0IjowLCJCb3R0b20iOjB9LCJCYWNrZ3JvdW5kIjp7IiRpZCI6IjEwNiIsIkNvbG9yIjp7IiRpZCI6IjEwNyIsIkEiOjI1NSwiUiI6MCwiRyI6MTE0LCJCIjoxODh9fSwiSXNWaXNpYmxlIjp0cnVlLCJXaWR0aCI6MC4wLCJIZWlnaHQiOjIyLjAsIkJvcmRlclN0eWxlIjp7IiRpZCI6IjEwOCIsIkxpbmVDb2xvciI6eyIkaWQiOiIxMDkiLCIkdHlwZSI6Ik5MUkUuQ29tbW9uLkRvbS5Tb2xpZENvbG9yQnJ1c2gsIE5MUkUuQ29tbW9uIiwiQ29sb3IiOnsiJGlkIjoiMTEwIiwiQSI6MjU1LCJSIjoyNTUsIkciOjAsIkIiOjB9fSwiTGluZVdlaWdodCI6MC4wLCJMaW5lVHlwZSI6MCwiUGFyZW50U3R5bGUiOm51bGx9LCJQYXJlbnRTdHlsZSI6bnVsbH0sIlRpdGxlU3R5bGUiOnsiJGlkIjoiMTExIiwiRm9udFNldHRpbmdzIjp7IiRpZCI6IjExMiIsIkZvbnRTaXplIjoxMSwiRm9udE5hbWUiOiJDYWxpYnJpIiwiSXNCb2xkIjpmYWxzZSwiSXNJdGFsaWMiOmZhbHNlLCJJc1VuZGVybGluZWQiOmZhbHNlLCJQYXJlbnRTdHlsZSI6bnVsbH0sIkF1dG9TaXplIjowLCJGb3JlZ3JvdW5kIjp7IiRpZCI6IjExMyIsIkNvbG9yIjp7IiRpZCI6IjExNCIsIkEiOjI1NSwiUiI6MjU1LCJHIjoyNTUsIkIiOjI1NX19LCJNYXhXaWR0aCI6OTYwLjAsIk1heEhlaWdodCI6IkluZmluaXR5IiwiU21hcnRGb3JlZ3JvdW5kSXNBY3RpdmUiOmZhbHNlLCJIb3Jpem9udGFsQWxpZ25tZW50IjoxLCJWZXJ0aWNhbEFsaWdubWVudCI6MCwiU21hcnRGb3JlZ3JvdW5kIjpudWxsLCJCYWNrZ3JvdW5kRmlsbFR5cGUiOjAsIk1hcmdpbiI6eyIkaWQiOiIxMTUiLCJUb3AiOjAsIkxlZnQiOjAsIlJpZ2h0IjowLCJCb3R0b20iOjB9LCJQYWRkaW5nIjp7IiRpZCI6IjExNiIsIlRvcCI6MCwiTGVmdCI6MCwiUmlnaHQiOjAsIkJvdHRvbSI6MH0sIkJhY2tncm91bmQiOnsiJGlkIjoiMTE3IiwiQ29sb3IiOnsiJHJlZiI6IjIwIn19LCJJc1Zpc2libGUiOnRydWUsIldpZHRoIjowLjAsIkhlaWdodCI6MC4wLCJCb3JkZXJTdHlsZSI6bnVsbCwiUGFyZW50U3R5bGUiOm51bGx9LCJEYXRlU3R5bGUiOnsiJGlkIjoiMTE4IiwiRm9udFNldHRpbmdzIjp7IiRpZCI6IjExOSIsIkZvbnRTaXplIjoxMCwiRm9udE5hbWUiOiJDYWxpYnJpIiwiSXNCb2xkIjpmYWxzZSwiSXNJdGFsaWMiOmZhbHNlLCJJc1VuZGVybGluZWQiOmZhbHNlLCJQYXJlbnRTdHlsZSI6bnVsbH0sIkF1dG9TaXplIjowLCJGb3JlZ3JvdW5kIjp7IiRpZCI6IjEyMCIsIkNvbG9yIjp7IiRpZCI6IjEyMS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xMjIiLCJUb3AiOjAsIkxlZnQiOjAsIlJpZ2h0IjowLCJCb3R0b20iOjB9LCJQYWRkaW5nIjp7IiRpZCI6IjEyMyIsIlRvcCI6MCwiTGVmdCI6MCwiUmlnaHQiOjAsIkJvdHRvbSI6MH0sIkJhY2tncm91bmQiOnsiJGlkIjoiMTI0IiwiQ29sb3IiOnsiJHJlZiI6IjIwIn19LCJJc1Zpc2libGUiOnRydWUsIldpZHRoIjowLjAsIkhlaWdodCI6MC4wLCJCb3JkZXJTdHlsZSI6bnVsbCwiUGFyZW50U3R5bGUiOm51bGx9LCJEYXRlRm9ybWF0Ijp7IiRpZCI6IjEy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bnVsbCwiX2V4cGxpY2l0bHlTZXQiOnsiJGlkIjoiMTI2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klzVmlzaWJsZSI6ZmFsc2V9fSwiR3JpZGxpbmVQYW5lbFN0eWxlIjp7IiRpZCI6IjEyNyIsIkdyaWRsaW5lU3R5bGUiOnsiJGlkIjoiMTI4IiwiTGluZUNvbG9yIjp7IiRpZCI6IjEyOSIsIiR0eXBlIjoiTkxSRS5Db21tb24uRG9tLlNvbGlkQ29sb3JCcnVzaCwgTkxSRS5Db21tb24iLCJDb2xvciI6eyIkaWQiOiIxMzAiLCJBIjozOCwiUiI6OTEsIkciOjE1NSwiQiI6MjEzfX0sIkxpbmVXZWlnaHQiOjEuMCwiTGluZVR5cGUiOjAsIlBhcmVudFN0eWxlIjpudWxsfSwiTWFyZ2luIjp7IiRpZCI6IjEzMSIsIlRvcCI6MCwiTGVmdCI6MCwiUmlnaHQiOjAsIkJvdHRvbSI6MH0sIlBhZGRpbmciOnsiJGlkIjoiMTMyIiwiVG9wIjowLCJMZWZ0IjowLCJSaWdodCI6MCwiQm90dG9tIjowfSwiQmFja2dyb3VuZCI6bnVsbCwiSXNWaXNpYmxlIjp0cnVlLCJXaWR0aCI6MC4wLCJIZWlnaHQiOjAuMCwiQm9yZGVyU3R5bGUiOnsiJGlkIjoiMTMzIiwiTGluZUNvbG9yIjpudWxsLCJMaW5lV2VpZ2h0IjowLjAsIkxpbmVUeXBlIjowLCJQYXJlbnRTdHlsZSI6bnVsbH0sIlBhcmVudFN0eWxlIjpudWxsfSwiU2hvd0VsYXBzZWRUaW1lR3JhZGllbnRTdHlsZSI6dHJ1ZSwiRGVmYXVsdFN3aW1sYW5lU3R5bGUiOnsiJGlkIjoiMTM0IiwiSGVhZGVyU3R5bGUiOnsiJGlkIjoiMTM1IiwiVGV4dFN0eWxlIjp7IiRpZCI6IjEzNiIsIkZvbnRTZXR0aW5ncyI6eyIkaWQiOiIxMzciLCJGb250U2l6ZSI6MTIsIkZvbnROYW1lIjoiQ2FsaWJyaSIsIklzQm9sZCI6ZmFsc2UsIklzSXRhbGljIjpmYWxzZSwiSXNVbmRlcmxpbmVkIjpmYWxzZSwiUGFyZW50U3R5bGUiOm51bGx9LCJBdXRvU2l6ZSI6MCwiRm9yZWdyb3VuZCI6eyIkaWQiOiIxMzgiLCJDb2xvciI6eyIkaWQiOiIxMzkiLCJBIjoyNTUsIlIiOjMyLCJHIjo1NiwiQiI6MTAwfX0sIk1heFdpZHRoIjowLjAsIk1heEhlaWdodCI6MC4wLCJTbWFydEZvcmVncm91bmRJc0FjdGl2ZSI6ZmFsc2UsIkhvcml6b250YWxBbGlnbm1lbnQiOjAsIlZlcnRpY2FsQWxpZ25tZW50IjowLCJTbWFydEZvcmVncm91bmQiOm51bGwsIkJhY2tncm91bmRGaWxsVHlwZSI6MCwiTWFyZ2luIjp7IiRpZCI6IjE0MCIsIlRvcCI6MCwiTGVmdCI6MCwiUmlnaHQiOjAsIkJvdHRvbSI6MH0sIlBhZGRpbmciOnsiJGlkIjoiMTQxIiwiVG9wIjowLCJMZWZ0IjowLCJSaWdodCI6MCwiQm90dG9tIjowfSwiQmFja2dyb3VuZCI6bnVsbCwiSXNWaXNpYmxlIjpmYWxzZSwiV2lkdGgiOjAuMCwiSGVpZ2h0IjowLjAsIkJvcmRlclN0eWxlIjpudWxsLCJQYXJlbnRTdHlsZSI6bnVsbH0sIlJlY3RhbmdsZVN0eWxlIjp7IiRpZCI6IjE0MiIsIk1hcmdpbiI6eyIkaWQiOiIxNDMiLCJUb3AiOjAsIkxlZnQiOjAsIlJpZ2h0IjowLCJCb3R0b20iOjB9LCJQYWRkaW5nIjp7IiRpZCI6IjE0NCIsIlRvcCI6MCwiTGVmdCI6MCwiUmlnaHQiOjAsIkJvdHRvbSI6MH0sIkJhY2tncm91bmQiOnsiJGlkIjoiMTQ1IiwiQ29sb3IiOnsiJGlkIjoiMTQ2IiwiQSI6MTI3LCJSIjo5MSwiRyI6MTU1LCJCIjoyMTN9fSwiSXNWaXNpYmxlIjpmYWxzZSwiV2lkdGgiOjAuMCwiSGVpZ2h0IjowLjAsIkJvcmRlclN0eWxlIjp7IiRpZCI6IjE0NyIsIkxpbmVDb2xvciI6eyIkaWQiOiIxNDgiLCIkdHlwZSI6Ik5MUkUuQ29tbW9uLkRvbS5Tb2xpZENvbG9yQnJ1c2gsIE5MUkUuQ29tbW9uIiwiQ29sb3IiOnsiJGlkIjoiMTQ5IiwiQSI6MjU1LCJSIjoyNTUsIkciOjAsIkIiOjB9fSwiTGluZVdlaWdodCI6MC4wLCJMaW5lVHlwZSI6MCwiUGFyZW50U3R5bGUiOm51bGx9LCJQYXJlbnRTdHlsZSI6bnVsbH0sIk1hcmdpbiI6eyIkaWQiOiIxNTAiLCJUb3AiOjAsIkxlZnQiOjAsIlJpZ2h0IjowLCJCb3R0b20iOjB9LCJQYWRkaW5nIjp7IiRpZCI6IjE1MSIsIlRvcCI6MCwiTGVmdCI6MCwiUmlnaHQiOjAsIkJvdHRvbSI6MH0sIkJhY2tncm91bmQiOm51bGwsIklzVmlzaWJsZSI6dHJ1ZSwiV2lkdGgiOjAuMCwiSGVpZ2h0IjowLjAsIkJvcmRlclN0eWxlIjpudWxsLCJQYXJlbnRTdHlsZSI6bnVsbH0sIkJhY2tncm91bmRTdHlsZSI6eyIkaWQiOiIxNTIiLCJNYXJnaW4iOnsiJGlkIjoiMTUzIiwiVG9wIjowLCJMZWZ0IjowLCJSaWdodCI6MCwiQm90dG9tIjowfSwiUGFkZGluZyI6eyIkaWQiOiIxNTQiLCJUb3AiOjAsIkxlZnQiOjAsIlJpZ2h0IjowLCJCb3R0b20iOjB9LCJCYWNrZ3JvdW5kIjp7IiRpZCI6IjE1NSIsIkNvbG9yIjp7IiRpZCI6IjE1NiIsIkEiOjM4LCJSIjo5MSwiRyI6MTU1LCJCIjoyMTN9fSwiSXNWaXNpYmxlIjp0cnVlLCJXaWR0aCI6MC4wLCJIZWlnaHQiOjAuMCwiQm9yZGVyU3R5bGUiOnsiJGlkIjoiMTU3IiwiTGluZUNvbG9yIjp7IiRpZCI6IjE1OCIsIiR0eXBlIjoiTkxSRS5Db21tb24uRG9tLlNvbGlkQ29sb3JCcnVzaCwgTkxSRS5Db21tb24iLCJDb2xvciI6eyIkaWQiOiIxNTkiLCJBIjoyNTUsIlIiOjI1NSwiRyI6MCwiQiI6MH19LCJMaW5lV2VpZ2h0IjowLjAsIkxpbmVUeXBlIjowLCJQYXJlbnRTdHlsZSI6bnVsbH0sIlBhcmVudFN0eWxlIjpudWxsfSwiSXNBYm92ZVRpbWViYW5kIjpmYWxzZSwiTWFyZ2luIjp7IiRpZCI6IjE2MCIsIlRvcCI6MCwiTGVmdCI6MCwiUmlnaHQiOjAsIkJvdHRvbSI6MH0sIlBhZGRpbmciOnsiJGlkIjoiMTYxIiwiVG9wIjowLCJMZWZ0IjowLCJSaWdodCI6MCwiQm90dG9tIjowfSwiSXNWaXNpYmxlIjp0cnVlLCJXaWR0aCI6MC4wLCJIZWlnaHQiOjAuMCwiQm9yZGVyU3R5bGUiOm51bGwsIlBhcmVudFN0eWxlIjpudWxsfX0sIlNjYWxlIjp7IiRpZCI6IjE2MiIsIlN0YXJ0RGF0ZSI6IjIwMjAtMDQtMjBUMDc6MDA6MDAiLCJFbmREYXRlIjoiMjAyMC0wNC0yMFQyMzowMDowMCIsIkZvcm1hdCI6ImggdHQiLCJUeXBlIjo2LCJBdXRvRGF0ZVJhbmdlIjpmYWxzZSwiV29ya2luZ0RheXMiOjMxLCJUb2RheU1hcmtlclRleHQiOiJUb2RheSIsIkF1dG9TY2FsZVR5cGUiOmZhbHNlfSwiTWlsZXN0b25lcyI6W10sIlRhc2tzIjpbXSwiU3dpbWxhbmVzIjpbeyIkaWQiOiIxNjMiLCJJZCI6IjBlOTdmYTk2LWMxNjEtNDkwYi05YWUwLWM1NWJjYjY2YjdlYiIsIkluZGV4IjowLCJIZWFkZXJUZXh0IjoiTW9uZGF5XHJ0byBGcmlkYXkiLCJTdHlsZSI6eyIkaWQiOiIxNjQiLCJIZWFkZXJTdHlsZSI6eyIkaWQiOiIxNjUiLCJUZXh0U3R5bGUiOnsiJGlkIjoiMTY2IiwiRm9udFNldHRpbmdzIjp7IiRpZCI6IjE2NyIsIkZvbnRTaXplIjoxMiwiRm9udE5hbWUiOiJDYWxpYnJpIiwiSXNCb2xkIjpmYWxzZSwiSXNJdGFsaWMiOmZhbHNlLCJJc1VuZGVybGluZWQiOmZhbHNlLCJQYXJlbnRTdHlsZSI6bnVsbH0sIkF1dG9TaXplIjowLCJGb3JlZ3JvdW5kIjp7IiRpZCI6IjE2OCIsIkNvbG9yIjp7IiRpZCI6IjE2OSIsIkEiOjI1NSwiUiI6MjIsIkciOjI4LCJCIjozNX19LCJNYXhXaWR0aCI6MC4wLCJNYXhIZWlnaHQiOjAuMCwiU21hcnRGb3JlZ3JvdW5kSXNBY3RpdmUiOmZhbHNlLCJIb3Jpem9udGFsQWxpZ25tZW50IjowLCJWZXJ0aWNhbEFsaWdubWVudCI6MCwiU21hcnRGb3JlZ3JvdW5kIjpudWxsLCJCYWNrZ3JvdW5kRmlsbFR5cGUiOjAsIk1hcmdpbiI6eyIkcmVmIjoiMTQwIn0sIlBhZGRpbmciOnsiJHJlZiI6IjE0MSJ9LCJCYWNrZ3JvdW5kIjpudWxsLCJJc1Zpc2libGUiOmZhbHNlLCJXaWR0aCI6MC4wLCJIZWlnaHQiOjAuMCwiQm9yZGVyU3R5bGUiOm51bGwsIlBhcmVudFN0eWxlIjpudWxsfSwiUmVjdGFuZ2xlU3R5bGUiOnsiJGlkIjoiMTcwIiwiTWFyZ2luIjp7IiRyZWYiOiIxNDMifSwiUGFkZGluZyI6eyIkcmVmIjoiMTQ0In0sIkJhY2tncm91bmQiOnsiJGlkIjoiMTcxIiwiQ29sb3IiOnsiJGlkIjoiMTcyIiwiQSI6MTI3LCJSIjo2OCwiRyI6ODQsIkIiOjEwNn19LCJJc1Zpc2libGUiOmZhbHNlLCJXaWR0aCI6MC4wLCJIZWlnaHQiOjAuMCwiQm9yZGVyU3R5bGUiOnsiJGlkIjoiMTczIiwiTGluZUNvbG9yIjp7IiRpZCI6IjE3NCIsIiR0eXBlIjoiTkxSRS5Db21tb24uRG9tLlNvbGlkQ29sb3JCcnVzaCwgTkxSRS5Db21tb24iLCJDb2xvciI6eyIkaWQiOiIxNzUiLCJBIjoyNTUsIlIiOjIyLCJHIjoyOCwiQiI6MzV9fSwiTGluZVdlaWdodCI6MC4wLCJMaW5lVHlwZSI6MCwiUGFyZW50U3R5bGUiOm51bGx9LCJQYXJlbnRTdHlsZSI6bnVsbH0sIk1hcmdpbiI6eyIkcmVmIjoiMTUwIn0sIlBhZGRpbmciOnsiJHJlZiI6IjE1MSJ9LCJCYWNrZ3JvdW5kIjpudWxsLCJJc1Zpc2libGUiOnRydWUsIldpZHRoIjowLjAsIkhlaWdodCI6MC4wLCJCb3JkZXJTdHlsZSI6bnVsbCwiUGFyZW50U3R5bGUiOm51bGx9LCJCYWNrZ3JvdW5kU3R5bGUiOnsiJGlkIjoiMTc2IiwiTWFyZ2luIjp7IiRyZWYiOiIxNTMifSwiUGFkZGluZyI6eyIkcmVmIjoiMTU0In0sIkJhY2tncm91bmQiOnsiJGlkIjoiMTc3IiwiQ29sb3IiOnsiJGlkIjoiMTc4IiwiQSI6MzgsIlIiOjExNSwiRyI6MTE1LCJCIjoxMTV9fSwiSXNWaXNpYmxlIjp0cnVlLCJXaWR0aCI6MC4wLCJIZWlnaHQiOjAuMCwiQm9yZGVyU3R5bGUiOnsiJGlkIjoiMTc5IiwiTGluZUNvbG9yIjp7IiRpZCI6IjE4MCIsIiR0eXBlIjoiTkxSRS5Db21tb24uRG9tLlNvbGlkQ29sb3JCcnVzaCwgTkxSRS5Db21tb24iLCJDb2xvciI6eyIkaWQiOiIxODEiLCJBIjoyNTUsIlIiOjIyLCJHIjoyOCwiQiI6MzV9fSwiTGluZVdlaWdodCI6MC4wLCJMaW5lVHlwZSI6MCwiUGFyZW50U3R5bGUiOm51bGx9LCJQYXJlbnRTdHlsZSI6bnVsbH0sIklzQWJvdmVUaW1lYmFuZCI6ZmFsc2UsIk1hcmdpbiI6eyIkcmVmIjoiMTYwIn0sIlBhZGRpbmciOnsiJHJlZiI6IjE2MSJ9LCJJc1Zpc2libGUiOnRydWUsIldpZHRoIjowLjAsIkhlaWdodCI6MC4wLCJCb3JkZXJTdHlsZSI6bnVsbCwiUGFyZW50U3R5bGUiOm51bGx9LCJUYXNrcyI6W3siJGlkIjoiMTgyIiwiX2F0dGFjaGVkTWlsZXN0b25lcyI6W3siJGlkIjoiMTgzIiwiRGF0ZSI6IjIwMjAtMDQtMjBUMDc6MDc6MDAiLCJTdHlsZSI6eyIkaWQiOiIxODQiLCJTaGFwZSI6MCwiQ29ubmVjdG9yTWFyZ2luIjp7IiRpZCI6IjE4NSIsIlRvcCI6MCwiTGVmdCI6MiwiUmlnaHQiOjIsIkJvdHRvbSI6MH0sIkNvbm5lY3RvclN0eWxlIjp7IiRpZCI6IjE4NiIsIkxpbmVDb2xvciI6eyIkaWQiOiIxODciLCIkdHlwZSI6Ik5MUkUuQ29tbW9uLkRvbS5Tb2xpZENvbG9yQnJ1c2gsIE5MUkUuQ29tbW9uIiwiQ29sb3IiOnsiJGlkIjoiMTg4IiwiQSI6MTI3LCJSIjoxNzgsIkciOjE0LCJCIjoxOH19LCJMaW5lV2VpZ2h0IjoxLjAsIkxpbmVUeXBlIjowLCJQYXJlbnRTdHlsZSI6bnVsbH0sIklzQmVsb3dUaW1lYmFuZCI6dHJ1ZSwiUG9zaXRpb25PblRhc2siOjEsIkhpZGVEYXRlIjpmYWxzZSwiU2hhcGVTaXplIjoxLCJTcGFjaW5nIjoyLjAsIlBhZGRpbmciOnsiJGlkIjoiMTg5IiwiVG9wIjo3LCJMZWZ0IjozLCJSaWdodCI6MCwiQm90dG9tIjoyfSwiU2hhcGVTdHlsZSI6eyIkaWQiOiIxOTAiLCJNYXJnaW4iOnsiJHJlZiI6IjYwIn0sIlBhZGRpbmciOnsiJHJlZiI6IjYxIn0sIkJhY2tncm91bmQiOnsiJGlkIjoiMTkxIiwiQ29sb3IiOnsiJGlkIjoiMTkyIiwiQSI6MjU1LCJSIjoxNzgsIkciOjE0LCJCIjoxOH19LCJJc1Zpc2libGUiOnRydWUsIldpZHRoIjoxOC4wLCJIZWlnaHQiOjIwLjAsIkJvcmRlclN0eWxlIjp7IiRpZCI6IjE5MyIsIkxpbmVDb2xvciI6bnVsbCwiTGluZVdlaWdodCI6MC4wLCJMaW5lVHlwZSI6MCwiUGFyZW50U3R5bGUiOm51bGx9LCJQYXJlbnRTdHlsZSI6bnVsbH0sIlRpdGxlU3R5bGUiOnsiJGlkIjoiMTk0IiwiRm9udFNldHRpbmdzIjp7IiRpZCI6IjE5NSIsIkZvbnRTaXplIjoxMSwiRm9udE5hbWUiOiJDYWxpYnJpIiwiSXNCb2xkIjpmYWxzZSwiSXNJdGFsaWMiOmZhbHNlLCJJc1VuZGVybGluZWQiOmZhbHNlLCJQYXJlbnRTdHlsZSI6bnVsbH0sIkF1dG9TaXplIjoyLCJGb3JlZ3JvdW5kIjp7IiRpZCI6IjE5NiIsIkNvbG9yIjp7IiRpZCI6IjE5NyIsIkEiOjI1NSwiUiI6MCwiRyI6MCwiQiI6MH19LCJNYXhXaWR0aCI6MjguMCwiTWF4SGVpZ2h0IjoiSW5maW5pdHkiLCJTbWFydEZvcmVncm91bmRJc0FjdGl2ZSI6ZmFsc2UsIkhvcml6b250YWxBbGlnbm1lbnQiOjEsIlZlcnRpY2FsQWxpZ25tZW50IjowLCJTbWFydEZvcmVncm91bmQiOm51bGwsIkJhY2tncm91bmRGaWxsVHlwZSI6MCwiTWFyZ2luIjp7IiRyZWYiOiI3MSJ9LCJQYWRkaW5nIjp7IiRyZWYiOiI3MiJ9LCJCYWNrZ3JvdW5kIjp7IiRpZCI6IjE5OCIsIkNvbG9yIjp7IiRpZCI6IjE5OSIsIkEiOjAsIlIiOjI1NSwiRyI6MjU1LCJCIjoyNTV9fSwiSXNWaXNpYmxlIjp0cnVlLCJXaWR0aCI6MC4wLCJIZWlnaHQiOjAuMCwiQm9yZGVyU3R5bGUiOnsiJGlkIjoiMjAwIiwiTGluZUNvbG9yIjpudWxsLCJMaW5lV2VpZ2h0IjowLjAsIkxpbmVUeXBlIjowLCJQYXJlbnRTdHlsZSI6bnVsbH0sIlBhcmVudFN0eWxlIjpudWxsfSwiRGF0ZVN0eWxlIjp7IiRpZCI6IjIwMSIsIkZvbnRTZXR0aW5ncyI6eyIkaWQiOiIyMDIiLCJGb250U2l6ZSI6MTAsIkZvbnROYW1lIjoiQ2FsaWJyaSIsIklzQm9sZCI6ZmFsc2UsIklzSXRhbGljIjpmYWxzZSwiSXNVbmRlcmxpbmVkIjpmYWxzZSwiUGFyZW50U3R5bGUiOm51bGx9LCJBdXRvU2l6ZSI6MCwiRm9yZWdyb3VuZCI6eyIkaWQiOiIyMDMiLCJDb2xvciI6eyIkaWQiOiIyMDQ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3OCJ9LCJQYWRkaW5nIjp7IiRyZWYiOiI3OSJ9LCJCYWNrZ3JvdW5kIjp7IiRpZCI6IjIwNSIsIkNvbG9yIjp7IiRpZCI6IjIwNiIsIkEiOjAsIlIiOjI1NSwiRyI6MjU1LCJCIjoyNTV9fSwiSXNWaXNpYmxlIjpmYWxzZSwiV2lkdGgiOjAuMCwiSGVpZ2h0IjowLjAsIkJvcmRlclN0eWxlIjp7IiRpZCI6IjIwNyIsIkxpbmVDb2xvciI6bnVsbCwiTGluZVdlaWdodCI6MC4wLCJMaW5lVHlwZSI6MCwiUGFyZW50U3R5bGUiOm51bGx9LCJQYXJlbnRTdHlsZSI6bnVsbH0sIkRhdGVGb3JtYXQiOnsiJGlkIjoiMjA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fSwiSW5kZXgiOjksIlBlcmNlbnRhZ2VDb21wbGV0ZSI6bnVsbCwiUG9zaXRpb24iOnsiUmF0aW8iOjAuMCwiSXNDdXN0b20iOmZhbHNlfSwiRGF0ZUZvcm1hdCI6eyIkcmVmIjoiMjA4In0sIlJlbGF0ZWRUYXNrSWQiOiJhZjE4MTBkNy1mZTJhLTRiODAtYWE0OC1lMzFhZGJmOWVmNzQiLCJJZCI6ImMyYzFjZDIxLTkwMTItNGE3Ni1hZDliLTEwYmYwYjc3YzI1YiIsIkltcG9ydElkIjoiIiwiVGl0bGUiOiJXYWtlIHVwIiwiTm90ZSI6bnVsbCwiSHlwZXJsaW5rIjp7IiRpZCI6IjIwOSIsIkFkZHJlc3MiOiIiLCJTdWJBZGRyZXNzIjoiIn0sIklzQ2hhbmdlZCI6ZmFsc2UsIklzTmV3IjpmYWxzZX0seyIkaWQiOiIyMTAiLCJEYXRlIjoiMjAyMC0wNC0yMFQwODowMDowMCIsIlN0eWxlIjp7IiRpZCI6IjIxMSIsIlNoYXBlIjoxMywiQ29ubmVjdG9yTWFyZ2luIjp7IiRpZCI6IjIxMiIsIlRvcCI6MCwiTGVmdCI6MiwiUmlnaHQiOjIsIkJvdHRvbSI6MH0sIkNvbm5lY3RvclN0eWxlIjp7IiRpZCI6IjIxMyIsIkxpbmVDb2xvciI6eyIkaWQiOiIyMTQiLCIkdHlwZSI6Ik5MUkUuQ29tbW9uLkRvbS5Tb2xpZENvbG9yQnJ1c2gsIE5MUkUuQ29tbW9uIiwiQ29sb3IiOnsiJGlkIjoiMjE1IiwiQSI6MTI3LCJSIjoxMTIsIkciOjE3MywiQiI6NzF9fSwiTGluZVdlaWdodCI6MS4wLCJMaW5lVHlwZSI6MCwiUGFyZW50U3R5bGUiOm51bGx9LCJJc0JlbG93VGltZWJhbmQiOnRydWUsIlBvc2l0aW9uT25UYXNrIjoxLCJIaWRlRGF0ZSI6ZmFsc2UsIlNoYXBlU2l6ZSI6MSwiU3BhY2luZyI6Mi4wLCJQYWRkaW5nIjp7IiRyZWYiOiIxODkifSwiU2hhcGVTdHlsZSI6eyIkaWQiOiIyMTYiLCJNYXJnaW4iOnsiJHJlZiI6IjYwIn0sIlBhZGRpbmciOnsiJHJlZiI6IjYxIn0sIkJhY2tncm91bmQiOnsiJGlkIjoiMjE3IiwiQ29sb3IiOnsiJGlkIjoiMjE4IiwiQSI6MjU1LCJSIjoxMTIsIkciOjE3MywiQiI6NzF9fSwiSXNWaXNpYmxlIjp0cnVlLCJXaWR0aCI6MTguMCwiSGVpZ2h0IjoyMC4wLCJCb3JkZXJTdHlsZSI6eyIkaWQiOiIyMTkiLCJMaW5lQ29sb3IiOm51bGwsIkxpbmVXZWlnaHQiOjAuMCwiTGluZVR5cGUiOjAsIlBhcmVudFN0eWxlIjpudWxsfSwiUGFyZW50U3R5bGUiOm51bGx9LCJUaXRsZVN0eWxlIjp7IiRpZCI6IjIyMCIsIkZvbnRTZXR0aW5ncyI6eyIkaWQiOiIyMjEiLCJGb250U2l6ZSI6MTEsIkZvbnROYW1lIjoiQ2FsaWJyaSIsIklzQm9sZCI6ZmFsc2UsIklzSXRhbGljIjpmYWxzZSwiSXNVbmRlcmxpbmVkIjpmYWxzZSwiUGFyZW50U3R5bGUiOm51bGx9LCJBdXRvU2l6ZSI6MiwiRm9yZWdyb3VuZCI6eyIkaWQiOiIyMjIiLCJDb2xvciI6eyIkaWQiOiIyMjMiLCJBIjoyNTUsIlIiOjAsIkciOjAsIkIiOjB9fSwiTWF4V2lkdGgiOjM2LjAsIk1heEhlaWdodCI6IkluZmluaXR5IiwiU21hcnRGb3JlZ3JvdW5kSXNBY3RpdmUiOmZhbHNlLCJIb3Jpem9udGFsQWxpZ25tZW50IjoxLCJWZXJ0aWNhbEFsaWdubWVudCI6MCwiU21hcnRGb3JlZ3JvdW5kIjpudWxsLCJCYWNrZ3JvdW5kRmlsbFR5cGUiOjAsIk1hcmdpbiI6eyIkcmVmIjoiNzEifSwiUGFkZGluZyI6eyIkcmVmIjoiNzIifSwiQmFja2dyb3VuZCI6eyIkaWQiOiIyMjQiLCJDb2xvciI6eyIkaWQiOiIyMjUiLCJBIjowLCJSIjoyNTUsIkciOjI1NSwiQiI6MjU1fX0sIklzVmlzaWJsZSI6dHJ1ZSwiV2lkdGgiOjAuMCwiSGVpZ2h0IjowLjAsIkJvcmRlclN0eWxlIjp7IiRpZCI6IjIyNiIsIkxpbmVDb2xvciI6bnVsbCwiTGluZVdlaWdodCI6MC4wLCJMaW5lVHlwZSI6MCwiUGFyZW50U3R5bGUiOm51bGx9LCJQYXJlbnRTdHlsZSI6bnVsbH0sIkRhdGVTdHlsZSI6eyIkaWQiOiIyMjciLCJGb250U2V0dGluZ3MiOnsiJGlkIjoiMjI4IiwiRm9udFNpemUiOjEwLCJGb250TmFtZSI6IkNhbGlicmkiLCJJc0JvbGQiOmZhbHNlLCJJc0l0YWxpYyI6ZmFsc2UsIklzVW5kZXJsaW5lZCI6ZmFsc2UsIlBhcmVudFN0eWxlIjpudWxsfSwiQXV0b1NpemUiOjAsIkZvcmVncm91bmQiOnsiJGlkIjoiMjI5IiwiQ29sb3IiOnsiJGlkIjoiMjMw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zgifSwiUGFkZGluZyI6eyIkcmVmIjoiNzkifSwiQmFja2dyb3VuZCI6eyIkaWQiOiIyMzEiLCJDb2xvciI6eyIkaWQiOiIyMzIiLCJBIjowLCJSIjoyNTUsIkciOjI1NSwiQiI6MjU1fX0sIklzVmlzaWJsZSI6ZmFsc2UsIldpZHRoIjowLjAsIkhlaWdodCI6MC4wLCJCb3JkZXJTdHlsZSI6eyIkaWQiOiIyMzMiLCJMaW5lQ29sb3IiOm51bGwsIkxpbmVXZWlnaHQiOjAuMCwiTGluZVR5cGUiOjAsIlBhcmVudFN0eWxlIjpudWxsfSwiUGFyZW50U3R5bGUiOm51bGx9LCJEYXRlRm9ybWF0Ijp7IiRpZCI6IjIzNCIsIkZvcm1hdFN0cmluZyI6Ik1NTSBk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bnVsbH0sIkluZGV4IjoxMCwiUGVyY2VudGFnZUNvbXBsZXRlIjpudWxsLCJQb3NpdGlvbiI6eyJSYXRpbyI6MC4wLCJJc0N1c3RvbSI6ZmFsc2V9LCJEYXRlRm9ybWF0Ijp7IiRyZWYiOiIyMzQifSwiUmVsYXRlZFRhc2tJZCI6ImFmMTgxMGQ3LWZlMmEtNGI4MC1hYTQ4LWUzMWFkYmY5ZWY3NCIsIklkIjoiYTdiMjQyMmYtODZiMi00YjQ3LWJhZjAtMzJiOGE3M2Q5YzY5IiwiSW1wb3J0SWQiOiIiLCJUaXRsZSI6IkV4ZXJjaXNlIiwiTm90ZSI6bnVsbCwiSHlwZXJsaW5rIjp7IiRpZCI6IjIzNSIsIkFkZHJlc3MiOiIiLCJTdWJBZGRyZXNzIjoiIn0sIklzQ2hhbmdlZCI6ZmFsc2UsIklzTmV3IjpmYWxzZX1dLCJUYXNrRGVmaW5pdGlvbiI6eyIkaWQiOiIyMzYiLCJHcm91cE5hbWUiOiI4NmI0MjVmMi01Yjc0LTQwODUtOTg2NS01YzJlNTU5ZWQzMjgiLCJTdGFydERhdGUiOiIyMDIwLTA0LTIwVDA3OjAwOjAwWiIsIkVuZERhdGUiOiIyMDIwLTA0LTIwVDA5OjAwOjAwWiIsIlBlcmNlbnRhZ2VDb21wbGV0ZSI6bnVsbCwiU3R5bGUiOnsiJGlkIjoiMjM3IiwiU2hhcGUiOjMsIlNoYXBlVGhpY2tuZXNzIjoyLCJEdXJhdGlvbkZvcm1hdCI6MTAsIkluY2x1ZGVOb25Xb3JraW5nRGF5c0luRHVyYXRpb24iOmZhbHNlLCJQZXJjZW50YWdlQ29tcGxldGVTdHlsZSI6eyIkaWQiOiIyMzgiLCJGb250U2V0dGluZ3MiOnsiJGlkIjoiMjM5IiwiRm9udFNpemUiOjEwLCJGb250TmFtZSI6IkNhbGlicmkiLCJJc0JvbGQiOmZhbHNlLCJJc0l0YWxpYyI6ZmFsc2UsIklzVW5kZXJsaW5lZCI6ZmFsc2UsIlBhcmVudFN0eWxlIjpudWxsfSwiQXV0b1NpemUiOjAsIkZvcmVncm91bmQiOnsiJHJlZiI6Ijg1In0sIk1heFdpZHRoIjoyMDAuMCwiTWF4SGVpZ2h0IjoiSW5maW5pdHkiLCJTbWFydEZvcmVncm91bmRJc0FjdGl2ZSI6ZmFsc2UsIkhvcml6b250YWxBbGlnbm1lbnQiOjAsIlZlcnRpY2FsQWxpZ25tZW50IjowLCJTbWFydEZvcmVncm91bmQiOm51bGwsIkJhY2tncm91bmRGaWxsVHlwZSI6MCwiTWFyZ2luIjp7IiRyZWYiOiI4NyJ9LCJQYWRkaW5nIjp7IiRyZWYiOiI4OCJ9LCJCYWNrZ3JvdW5kIjp7IiRyZWYiOiI4OSJ9LCJJc1Zpc2libGUiOnRydWUsIldpZHRoIjowLjAsIkhlaWdodCI6MC4wLCJCb3JkZXJTdHlsZSI6eyIkaWQiOiIyNDAiLCJMaW5lQ29sb3IiOm51bGwsIkxpbmVXZWlnaHQiOjAuMCwiTGluZVR5cGUiOjAsIlBhcmVudFN0eWxlIjpudWxsfSwiUGFyZW50U3R5bGUiOm51bGx9LCJEdXJhdGlvblN0eWxlIjp7IiRpZCI6IjI0MSIsIkZvbnRTZXR0aW5ncyI6eyIkaWQiOiIyNDIiLCJGb250U2l6ZSI6MTAsIkZvbnROYW1lIjoiQ2FsaWJyaSIsIklzQm9sZCI6ZmFsc2UsIklzSXRhbGljIjpmYWxzZSwiSXNVbmRlcmxpbmVkIjpmYWxzZSwiUGFyZW50U3R5bGUiOm51bGx9LCJBdXRvU2l6ZSI6MCwiRm9yZWdyb3VuZCI6eyIkaWQiOiIyNDMiLCJDb2xvciI6eyIkaWQiOiIyNDQiLCJBIjoyNTUsIlIiOjAsIkciOjAsIkIiOjB9fSwiTWF4V2lkdGgiOjIwMC4wLCJNYXhIZWlnaHQiOiJJbmZpbml0eSIsIlNtYXJ0Rm9yZWdyb3VuZElzQWN0aXZlIjpmYWxzZSwiSG9yaXpvbnRhbEFsaWdubWVudCI6MCwiVmVydGljYWxBbGlnbm1lbnQiOjAsIlNtYXJ0Rm9yZWdyb3VuZCI6bnVsbCwiQmFja2dyb3VuZEZpbGxUeXBlIjowLCJNYXJnaW4iOnsiJHJlZiI6Ijk0In0sIlBhZGRpbmciOnsiJHJlZiI6Ijk1In0sIkJhY2tncm91bmQiOnsiJGlkIjoiMjQ1IiwiQ29sb3IiOnsiJGlkIjoiMjQ2IiwiQSI6MCwiUiI6MjU1LCJHIjoyNTUsIkIiOjI1NX19LCJJc1Zpc2libGUiOnRydWUsIldpZHRoIjowLjAsIkhlaWdodCI6MC4wLCJCb3JkZXJTdHlsZSI6eyIkaWQiOiIyNDciLCJMaW5lQ29sb3IiOm51bGwsIkxpbmVXZWlnaHQiOjAuMCwiTGluZVR5cGUiOjAsIlBhcmVudFN0eWxlIjpudWxsfSwiUGFyZW50U3R5bGUiOm51bGx9LCJIb3Jpem9udGFsQ29ubmVjdG9yU3R5bGUiOnsiJGlkIjoiMjQ4IiwiTGluZUNvbG9yIjp7IiRyZWYiOiI5OCJ9LCJMaW5lV2VpZ2h0IjoxLjAsIkxpbmVUeXBlIjowLCJQYXJlbnRTdHlsZSI6bnVsbH0sIlZlcnRpY2FsQ29ubmVjdG9yU3R5bGUiOnsiJGlkIjoiMjQ5IiwiTGluZUNvbG9yIjp7IiRyZWYiOiIxMDEifSwiTGluZVdlaWdodCI6MS4wLCJMaW5lVHlwZSI6MCwiUGFyZW50U3R5bGUiOm51bGx9LCJNYXJnaW4iOm51bGwsIlN0YXJ0RGF0ZVBvc2l0aW9uIjo2LCJFbmREYXRlUG9zaXRpb24iOjYsIkRhdGVJc1Zpc2libGUiOmZhbHNlLCJUaXRsZVBvc2l0aW9uIjoyLCJEdXJhdGlvblBvc2l0aW9uIjo2LCJQZXJjZW50YWdlQ29tcGxldGVkUG9zaXRpb24iOjYsIlNwYWNpbmciOjEwLCJJc0JlbG93VGltZWJhbmQiOnRydWUsIlBlcmNlbnRhZ2VDb21wbGV0ZVNoYXBlT3BhY2l0eSI6MzUsIlNoYXBlU3R5bGUiOnsiJGlkIjoiMjUwIiwiTWFyZ2luIjp7IiRyZWYiOiIxMDQifSwiUGFkZGluZyI6eyIkcmVmIjoiMTA1In0sIkJhY2tncm91bmQiOnsiJGlkIjoiMjUxIiwiQ29sb3IiOnsiJGlkIjoiMjUyIiwiQSI6MjU1LCJSIjo2OCwiRyI6ODQsIkIiOjEwNn19LCJJc1Zpc2libGUiOnRydWUsIldpZHRoIjowLjAsIkhlaWdodCI6MjIuMCwiQm9yZGVyU3R5bGUiOnsiJGlkIjoiMjUzIiwiTGluZUNvbG9yIjp7IiRpZCI6IjI1NCIsIiR0eXBlIjoiTkxSRS5Db21tb24uRG9tLlNvbGlkQ29sb3JCcnVzaCwgTkxSRS5Db21tb24iLCJDb2xvciI6eyIkaWQiOiIyNTUiLCJBIjoyNTUsIlIiOjI1NSwiRyI6MCwiQiI6MH19LCJMaW5lV2VpZ2h0IjowLjAsIkxpbmVUeXBlIjowLCJQYXJlbnRTdHlsZSI6bnVsbH0sIlBhcmVudFN0eWxlIjpudWxsfSwiVGl0bGVTdHlsZSI6eyIkaWQiOiIyNTYiLCJGb250U2V0dGluZ3MiOnsiJGlkIjoiMjU3IiwiRm9udFNpemUiOjExLCJGb250TmFtZSI6IkNhbGlicmkiLCJJc0JvbGQiOmZhbHNlLCJJc0l0YWxpYyI6ZmFsc2UsIklzVW5kZXJsaW5lZCI6ZmFsc2UsIlBhcmVudFN0eWxlIjpudWxsfSwiQXV0b1NpemUiOjIsIkZvcmVncm91bmQiOnsiJGlkIjoiMjU4IiwiQ29sb3IiOnsiJGlkIjoiMjU5IiwiQSI6MjU1LCJSIjoyNTUsIkciOjI1NSwiQiI6MjU1fX0sIk1heFdpZHRoIjo2MS4wLCJNYXhIZWlnaHQiOiJJbmZpbml0eSIsIlNtYXJ0Rm9yZWdyb3VuZElzQWN0aXZlIjpmYWxzZSwiSG9yaXpvbnRhbEFsaWdubWVudCI6MSwiVmVydGljYWxBbGlnbm1lbnQiOjAsIlNtYXJ0Rm9yZWdyb3VuZCI6bnVsbCwiQmFja2dyb3VuZEZpbGxUeXBlIjowLCJNYXJnaW4iOnsiJHJlZiI6IjExNSJ9LCJQYWRkaW5nIjp7IiRyZWYiOiIxMTYifSwiQmFja2dyb3VuZCI6eyIkaWQiOiIyNjAiLCJDb2xvciI6eyIkaWQiOiIyNjEiLCJBIjowLCJSIjoyNTUsIkciOjI1NSwiQiI6MjU1fX0sIklzVmlzaWJsZSI6dHJ1ZSwiV2lkdGgiOjAuMCwiSGVpZ2h0IjowLjAsIkJvcmRlclN0eWxlIjp7IiRpZCI6IjI2MiIsIkxpbmVDb2xvciI6bnVsbCwiTGluZVdlaWdodCI6MC4wLCJMaW5lVHlwZSI6MCwiUGFyZW50U3R5bGUiOm51bGx9LCJQYXJlbnRTdHlsZSI6bnVsbH0sIkRhdGVTdHlsZSI6eyIkaWQiOiIyNjMiLCJGb250U2V0dGluZ3MiOnsiJGlkIjoiMjY0IiwiRm9udFNpemUiOjEwLCJGb250TmFtZSI6IkNhbGlicmkiLCJJc0JvbGQiOmZhbHNlLCJJc0l0YWxpYyI6ZmFsc2UsIklzVW5kZXJsaW5lZCI6ZmFsc2UsIlBhcmVudFN0eWxlIjpudWxsfSwiQXV0b1NpemUiOjAsIkZvcmVncm91bmQiOnsiJGlkIjoiMjY1IiwiQ29sb3IiOnsiJGlkIjoiMjY2IiwiQSI6MjU1LCJSIjoyNTUsIkciOjI1NSwiQiI6MjU1fX0sIk1heFdpZHRoIjoyMDAuMCwiTWF4SGVpZ2h0IjoiSW5maW5pdHkiLCJTbWFydEZvcmVncm91bmRJc0FjdGl2ZSI6ZmFsc2UsIkhvcml6b250YWxBbGlnbm1lbnQiOjAsIlZlcnRpY2FsQWxpZ25tZW50IjowLCJTbWFydEZvcmVncm91bmQiOm51bGwsIkJhY2tncm91bmRGaWxsVHlwZSI6MCwiTWFyZ2luIjp7IiRyZWYiOiIxMjIifSwiUGFkZGluZyI6eyIkcmVmIjoiMTIzIn0sIkJhY2tncm91bmQiOnsiJGlkIjoiMjY3IiwiQ29sb3IiOnsiJGlkIjoiMjY4IiwiQSI6MCwiUiI6MjU1LCJHIjoyNTUsIkIiOjI1NX19LCJJc1Zpc2libGUiOnRydWUsIldpZHRoIjowLjAsIkhlaWdodCI6MC4wLCJCb3JkZXJTdHlsZSI6eyIkaWQiOiIyNjkiLCJMaW5lQ29sb3IiOm51bGwsIkxpbmVXZWlnaHQiOjAuMCwiTGluZVR5cGUiOjAsIlBhcmVudFN0eWxlIjpudWxsfSwiUGFyZW50U3R5bGUiOm51bGx9LCJEYXRlRm9ybWF0Ijp7IiRpZCI6IjI3MCIsIkZvcm1hdFN0cmluZyI6Ik1NTSBk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bnVsbH0sIkluZGV4IjoxLCJTbWFydER1cmF0aW9uQWN0aXZhdGVkIjp0cnVlLCJEYXRlRm9ybWF0Ijp7IiRyZWYiOiIyNzAifSwiSWQiOiJhZjE4MTBkNy1mZTJhLTRiODAtYWE0OC1lMzFhZGJmOWVmNzQiLCJJbXBvcnRJZCI6bnVsbCwiVGl0bGUiOiJHZXR0aW5nIHJlYWR5IiwiTm90ZSI6bnVsbCwiSHlwZXJsaW5rIjp7IiRpZCI6IjI3MSIsIkFkZHJlc3MiOiIiLCJTdWJBZGRyZXNzIjoiIn0sIklzQ2hhbmdlZCI6ZmFsc2UsIklzTmV3IjpmYWxzZX0sIkluZGV4IjowfSx7IiRpZCI6IjI3MiIsIl9hdHRhY2hlZE1pbGVzdG9uZXMiOlt7IiRpZCI6IjI3MyIsIkRhdGUiOiIyMDIwLTA0LTIwVDA5OjE1OjAwIiwiU3R5bGUiOnsiJGlkIjoiMjc0IiwiU2hhcGUiOjUsIkNvbm5lY3Rvck1hcmdpbiI6eyIkaWQiOiIyNzUiLCJUb3AiOjAsIkxlZnQiOjIsIlJpZ2h0IjoyLCJCb3R0b20iOjB9LCJDb25uZWN0b3JTdHlsZSI6eyIkaWQiOiIyNzYiLCJMaW5lQ29sb3IiOnsiJGlkIjoiMjc3IiwiJHR5cGUiOiJOTFJFLkNvbW1vbi5Eb20uU29saWRDb2xvckJydXNoLCBOTFJFLkNvbW1vbiIsIkNvbG9yIjp7IiRpZCI6IjI3OCIsIkEiOjEyNywiUiI6MjM3LCJHIjoxMjUsIkIiOjQ5fX0sIkxpbmVXZWlnaHQiOjEuMCwiTGluZVR5cGUiOjAsIlBhcmVudFN0eWxlIjpudWxsfSwiSXNCZWxvd1RpbWViYW5kIjp0cnVlLCJQb3NpdGlvbk9uVGFzayI6MSwiSGlkZURhdGUiOmZhbHNlLCJTaGFwZVNpemUiOjEsIlNwYWNpbmciOjIuMCwiUGFkZGluZyI6eyIkcmVmIjoiMTg5In0sIlNoYXBlU3R5bGUiOnsiJGlkIjoiMjc5IiwiTWFyZ2luIjp7IiRyZWYiOiI2MCJ9LCJQYWRkaW5nIjp7IiRyZWYiOiI2MSJ9LCJCYWNrZ3JvdW5kIjp7IiRpZCI6IjI4MCIsIkNvbG9yIjp7IiRpZCI6IjI4MSIsIkEiOjI1NSwiUiI6MjM3LCJHIjoxMjUsIkIiOjQ5fX0sIklzVmlzaWJsZSI6dHJ1ZSwiV2lkdGgiOjE4LjAsIkhlaWdodCI6MjAuMCwiQm9yZGVyU3R5bGUiOnsiJGlkIjoiMjgyIiwiTGluZUNvbG9yIjpudWxsLCJMaW5lV2VpZ2h0IjowLjAsIkxpbmVUeXBlIjowLCJQYXJlbnRTdHlsZSI6bnVsbH0sIlBhcmVudFN0eWxlIjpudWxsfSwiVGl0bGVTdHlsZSI6eyIkaWQiOiIyODMiLCJGb250U2V0dGluZ3MiOnsiJGlkIjoiMjg0IiwiRm9udFNpemUiOjExLCJGb250TmFtZSI6IkNhbGlicmkiLCJJc0JvbGQiOmZhbHNlLCJJc0l0YWxpYyI6ZmFsc2UsIklzVW5kZXJsaW5lZCI6ZmFsc2UsIlBhcmVudFN0eWxlIjpudWxsfSwiQXV0b1NpemUiOjIsIkZvcmVncm91bmQiOnsiJGlkIjoiMjg1IiwiQ29sb3IiOnsiJGlkIjoiMjg2IiwiQSI6MjU1LCJSIjowLCJHIjowLCJCIjowfX0sIk1heFdpZHRoIjo1NC4wLCJNYXhIZWlnaHQiOiJJbmZpbml0eSIsIlNtYXJ0Rm9yZWdyb3VuZElzQWN0aXZlIjpmYWxzZSwiSG9yaXpvbnRhbEFsaWdubWVudCI6MSwiVmVydGljYWxBbGlnbm1lbnQiOjAsIlNtYXJ0Rm9yZWdyb3VuZCI6bnVsbCwiQmFja2dyb3VuZEZpbGxUeXBlIjowLCJNYXJnaW4iOnsiJHJlZiI6IjcxIn0sIlBhZGRpbmciOnsiJHJlZiI6IjcyIn0sIkJhY2tncm91bmQiOnsiJGlkIjoiMjg3IiwiQ29sb3IiOnsiJGlkIjoiMjg4IiwiQSI6MCwiUiI6MjU1LCJHIjoyNTUsIkIiOjI1NX19LCJJc1Zpc2libGUiOnRydWUsIldpZHRoIjowLjAsIkhlaWdodCI6MC4wLCJCb3JkZXJTdHlsZSI6eyIkaWQiOiIyODkiLCJMaW5lQ29sb3IiOm51bGwsIkxpbmVXZWlnaHQiOjAuMCwiTGluZVR5cGUiOjAsIlBhcmVudFN0eWxlIjpudWxsfSwiUGFyZW50U3R5bGUiOm51bGx9LCJEYXRlU3R5bGUiOnsiJGlkIjoiMjkwIiwiRm9udFNldHRpbmdzIjp7IiRpZCI6IjI5MSIsIkZvbnRTaXplIjoxMCwiRm9udE5hbWUiOiJDYWxpYnJpIiwiSXNCb2xkIjpmYWxzZSwiSXNJdGFsaWMiOmZhbHNlLCJJc1VuZGVybGluZWQiOmZhbHNlLCJQYXJlbnRTdHlsZSI6bnVsbH0sIkF1dG9TaXplIjowLCJGb3JlZ3JvdW5kIjp7IiRpZCI6IjI5MiIsIkNvbG9yIjp7IiRpZCI6IjI5My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c4In0sIlBhZGRpbmciOnsiJHJlZiI6Ijc5In0sIkJhY2tncm91bmQiOnsiJGlkIjoiMjk0IiwiQ29sb3IiOnsiJGlkIjoiMjk1IiwiQSI6MCwiUiI6MjU1LCJHIjoyNTUsIkIiOjI1NX19LCJJc1Zpc2libGUiOmZhbHNlLCJXaWR0aCI6MC4wLCJIZWlnaHQiOjAuMCwiQm9yZGVyU3R5bGUiOnsiJGlkIjoiMjk2IiwiTGluZUNvbG9yIjpudWxsLCJMaW5lV2VpZ2h0IjowLjAsIkxpbmVUeXBlIjowLCJQYXJlbnRTdHlsZSI6bnVsbH0sIlBhcmVudFN0eWxlIjpudWxsfSwiRGF0ZUZvcm1hdCI6eyIkaWQiOiIyOTciLCJGb3JtYXRTdHJpbmciOiJNTU0gZC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m51bGx9LCJJbmRleCI6MTEsIlBlcmNlbnRhZ2VDb21wbGV0ZSI6bnVsbCwiUG9zaXRpb24iOnsiUmF0aW8iOjAuMCwiSXNDdXN0b20iOmZhbHNlfSwiRGF0ZUZvcm1hdCI6eyIkcmVmIjoiMjk3In0sIlJlbGF0ZWRUYXNrSWQiOiJhMzYyZWRkMi1mMGVmLTRhM2ItODNlYi1kZDQwNzk0Y2Y2MTQiLCJJZCI6ImNjOTk5ZWIxLWFlYTUtNDkzMS05Y2IwLTYwN2Q0ODkzYmE2MyIsIkltcG9ydElkIjoiIiwiVGl0bGUiOiJDaGVjayBlbWFpbCIsIk5vdGUiOm51bGwsIkh5cGVybGluayI6eyIkaWQiOiIyOTgiLCJBZGRyZXNzIjoiIiwiU3ViQWRkcmVzcyI6IiJ9LCJJc0NoYW5nZWQiOmZhbHNlLCJJc05ldyI6ZmFsc2V9LHsiJGlkIjoiMjk5IiwiRGF0ZSI6IjIwMjAtMDQtMjBUMTA6MzA6MDAiLCJTdHlsZSI6eyIkaWQiOiIzMDAiLCJTaGFwZSI6MTAsIkNvbm5lY3Rvck1hcmdpbiI6eyIkaWQiOiIzMDEiLCJUb3AiOjAsIkxlZnQiOjIsIlJpZ2h0IjoyLCJCb3R0b20iOjB9LCJDb25uZWN0b3JTdHlsZSI6eyIkaWQiOiIzMDIiLCJMaW5lQ29sb3IiOnsiJGlkIjoiMzAzIiwiJHR5cGUiOiJOTFJFLkNvbW1vbi5Eb20uU29saWRDb2xvckJydXNoLCBOTFJFLkNvbW1vbiIsIkNvbG9yIjp7IiRpZCI6IjMwNCIsIkEiOjEyNywiUiI6MTEyLCJHIjoxNzMsIkIiOjcxfX0sIkxpbmVXZWlnaHQiOjEuMCwiTGluZVR5cGUiOjAsIlBhcmVudFN0eWxlIjpudWxsfSwiSXNCZWxvd1RpbWViYW5kIjp0cnVlLCJQb3NpdGlvbk9uVGFzayI6MSwiSGlkZURhdGUiOmZhbHNlLCJTaGFwZVNpemUiOjEsIlNwYWNpbmciOjIuMCwiUGFkZGluZyI6eyIkcmVmIjoiMTg5In0sIlNoYXBlU3R5bGUiOnsiJGlkIjoiMzA1IiwiTWFyZ2luIjp7IiRyZWYiOiI2MCJ9LCJQYWRkaW5nIjp7IiRyZWYiOiI2MSJ9LCJCYWNrZ3JvdW5kIjp7IiRpZCI6IjMwNiIsIkNvbG9yIjp7IiRpZCI6IjMwNyIsIkEiOjI1NSwiUiI6MTEyLCJHIjoxNzMsIkIiOjcxfX0sIklzVmlzaWJsZSI6dHJ1ZSwiV2lkdGgiOjE4LjAsIkhlaWdodCI6MjAuMCwiQm9yZGVyU3R5bGUiOnsiJGlkIjoiMzA4IiwiTGluZUNvbG9yIjpudWxsLCJMaW5lV2VpZ2h0IjowLjAsIkxpbmVUeXBlIjowLCJQYXJlbnRTdHlsZSI6bnVsbH0sIlBhcmVudFN0eWxlIjpudWxsfSwiVGl0bGVTdHlsZSI6eyIkaWQiOiIzMDkiLCJGb250U2V0dGluZ3MiOnsiJGlkIjoiMzEwIiwiRm9udFNpemUiOjExLCJGb250TmFtZSI6IkNhbGlicmkiLCJJc0JvbGQiOmZhbHNlLCJJc0l0YWxpYyI6ZmFsc2UsIklzVW5kZXJsaW5lZCI6ZmFsc2UsIlBhcmVudFN0eWxlIjpudWxsfSwiQXV0b1NpemUiOjIsIkZvcmVncm91bmQiOnsiJGlkIjoiMzExIiwiQ29sb3IiOnsiJGlkIjoiMzEyIiwiQSI6MjU1LCJSIjowLCJHIjowLCJCIjowfX0sIk1heFdpZHRoIjoyNi4wLCJNYXhIZWlnaHQiOiJJbmZpbml0eSIsIlNtYXJ0Rm9yZWdyb3VuZElzQWN0aXZlIjpmYWxzZSwiSG9yaXpvbnRhbEFsaWdubWVudCI6MSwiVmVydGljYWxBbGlnbm1lbnQiOjAsIlNtYXJ0Rm9yZWdyb3VuZCI6bnVsbCwiQmFja2dyb3VuZEZpbGxUeXBlIjowLCJNYXJnaW4iOnsiJHJlZiI6IjcxIn0sIlBhZGRpbmciOnsiJHJlZiI6IjcyIn0sIkJhY2tncm91bmQiOnsiJGlkIjoiMzEzIiwiQ29sb3IiOnsiJGlkIjoiMzE0IiwiQSI6MCwiUiI6MjU1LCJHIjoyNTUsIkIiOjI1NX19LCJJc1Zpc2libGUiOnRydWUsIldpZHRoIjowLjAsIkhlaWdodCI6MC4wLCJCb3JkZXJTdHlsZSI6eyIkaWQiOiIzMTUiLCJMaW5lQ29sb3IiOm51bGwsIkxpbmVXZWlnaHQiOjAuMCwiTGluZVR5cGUiOjAsIlBhcmVudFN0eWxlIjpudWxsfSwiUGFyZW50U3R5bGUiOm51bGx9LCJEYXRlU3R5bGUiOnsiJGlkIjoiMzE2IiwiRm9udFNldHRpbmdzIjp7IiRpZCI6IjMxNyIsIkZvbnRTaXplIjoxMCwiRm9udE5hbWUiOiJDYWxpYnJpIiwiSXNCb2xkIjpmYWxzZSwiSXNJdGFsaWMiOmZhbHNlLCJJc1VuZGVybGluZWQiOmZhbHNlLCJQYXJlbnRTdHlsZSI6bnVsbH0sIkF1dG9TaXplIjowLCJGb3JlZ3JvdW5kIjp7IiRpZCI6IjMxOCIsIkNvbG9yIjp7IiRpZCI6IjMxOS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c4In0sIlBhZGRpbmciOnsiJHJlZiI6Ijc5In0sIkJhY2tncm91bmQiOnsiJGlkIjoiMzIwIiwiQ29sb3IiOnsiJGlkIjoiMzIxIiwiQSI6MCwiUiI6MjU1LCJHIjoyNTUsIkIiOjI1NX19LCJJc1Zpc2libGUiOmZhbHNlLCJXaWR0aCI6MC4wLCJIZWlnaHQiOjAuMCwiQm9yZGVyU3R5bGUiOnsiJGlkIjoiMzIyIiwiTGluZUNvbG9yIjpudWxsLCJMaW5lV2VpZ2h0IjowLjAsIkxpbmVUeXBlIjowLCJQYXJlbnRTdHlsZSI6bnVsbH0sIlBhcmVudFN0eWxlIjpudWxsfSwiRGF0ZUZvcm1hdCI6eyIkcmVmIjoiMjk3In0sIklzVmlzaWJsZSI6dHJ1ZSwiUGFyZW50U3R5bGUiOm51bGx9LCJJbmRleCI6MTIsIlBlcmNlbnRhZ2VDb21wbGV0ZSI6bnVsbCwiUG9zaXRpb24iOnsiUmF0aW8iOjAuMCwiSXNDdXN0b20iOmZhbHNlfSwiRGF0ZUZvcm1hdCI6eyIkcmVmIjoiMjk3In0sIlJlbGF0ZWRUYXNrSWQiOiJhMzYyZWRkMi1mMGVmLTRhM2ItODNlYi1kZDQwNzk0Y2Y2MTQiLCJJZCI6IjNkMWRhNWMxLTI3MjUtNDc3Yi04ODU5LTFlNjI2ZmZhM2MyMSIsIkltcG9ydElkIjoiIiwiVGl0bGUiOiJCcmVhayIsIk5vdGUiOm51bGwsIkh5cGVybGluayI6eyIkaWQiOiIzMjMiLCJBZGRyZXNzIjoiIiwiU3ViQWRkcmVzcyI6IiJ9LCJJc0NoYW5nZWQiOmZhbHNlLCJJc05ldyI6ZmFsc2V9LHsiJGlkIjoiMzI0IiwiRGF0ZSI6IjIwMjAtMDQtMjBUMTI6MDA6MDAiLCJTdHlsZSI6eyIkaWQiOiIzMjUiLCJTaGFwZSI6MTAsIkNvbm5lY3Rvck1hcmdpbiI6eyIkaWQiOiIzMjYiLCJUb3AiOjAsIkxlZnQiOjIsIlJpZ2h0IjoyLCJCb3R0b20iOjB9LCJDb25uZWN0b3JTdHlsZSI6eyIkaWQiOiIzMjciLCJMaW5lQ29sb3IiOnsiJGlkIjoiMzI4IiwiJHR5cGUiOiJOTFJFLkNvbW1vbi5Eb20uU29saWRDb2xvckJydXNoLCBOTFJFLkNvbW1vbiIsIkNvbG9yIjp7IiRpZCI6IjMyOSIsIkEiOjEyNywiUiI6MTEyLCJHIjoxNzMsIkIiOjcxfX0sIkxpbmVXZWlnaHQiOjEuMCwiTGluZVR5cGUiOjAsIlBhcmVudFN0eWxlIjpudWxsfSwiSXNCZWxvd1RpbWViYW5kIjp0cnVlLCJQb3NpdGlvbk9uVGFzayI6MSwiSGlkZURhdGUiOmZhbHNlLCJTaGFwZVNpemUiOjEsIlNwYWNpbmciOjIuMCwiUGFkZGluZyI6eyIkcmVmIjoiMTg5In0sIlNoYXBlU3R5bGUiOnsiJGlkIjoiMzMwIiwiTWFyZ2luIjp7IiRyZWYiOiI2MCJ9LCJQYWRkaW5nIjp7IiRyZWYiOiI2MSJ9LCJCYWNrZ3JvdW5kIjp7IiRpZCI6IjMzMSIsIkNvbG9yIjp7IiRpZCI6IjMzMiIsIkEiOjI1NSwiUiI6MTEyLCJHIjoxNzMsIkIiOjcxfX0sIklzVmlzaWJsZSI6dHJ1ZSwiV2lkdGgiOjE4LjAsIkhlaWdodCI6MjAuMCwiQm9yZGVyU3R5bGUiOnsiJGlkIjoiMzMzIiwiTGluZUNvbG9yIjpudWxsLCJMaW5lV2VpZ2h0IjowLjAsIkxpbmVUeXBlIjowLCJQYXJlbnRTdHlsZSI6bnVsbH0sIlBhcmVudFN0eWxlIjpudWxsfSwiVGl0bGVTdHlsZSI6eyIkaWQiOiIzMzQiLCJGb250U2V0dGluZ3MiOnsiJGlkIjoiMzM1IiwiRm9udFNpemUiOjExLCJGb250TmFtZSI6IkNhbGlicmkiLCJJc0JvbGQiOmZhbHNlLCJJc0l0YWxpYyI6ZmFsc2UsIklzVW5kZXJsaW5lZCI6ZmFsc2UsIlBhcmVudFN0eWxlIjpudWxsfSwiQXV0b1NpemUiOjIsIkZvcmVncm91bmQiOnsiJGlkIjoiMzM2IiwiQ29sb3IiOnsiJGlkIjoiMzM3IiwiQSI6MjU1LCJSIjowLCJHIjowLCJCIjowfX0sIk1heFdpZHRoIjoyNi4wLCJNYXhIZWlnaHQiOiJJbmZpbml0eSIsIlNtYXJ0Rm9yZWdyb3VuZElzQWN0aXZlIjpmYWxzZSwiSG9yaXpvbnRhbEFsaWdubWVudCI6MSwiVmVydGljYWxBbGlnbm1lbnQiOjAsIlNtYXJ0Rm9yZWdyb3VuZCI6bnVsbCwiQmFja2dyb3VuZEZpbGxUeXBlIjowLCJNYXJnaW4iOnsiJHJlZiI6IjcxIn0sIlBhZGRpbmciOnsiJHJlZiI6IjcyIn0sIkJhY2tncm91bmQiOnsiJGlkIjoiMzM4IiwiQ29sb3IiOnsiJGlkIjoiMzM5IiwiQSI6MCwiUiI6MjU1LCJHIjoyNTUsIkIiOjI1NX19LCJJc1Zpc2libGUiOnRydWUsIldpZHRoIjowLjAsIkhlaWdodCI6MC4wLCJCb3JkZXJTdHlsZSI6eyIkaWQiOiIzNDAiLCJMaW5lQ29sb3IiOm51bGwsIkxpbmVXZWlnaHQiOjAuMCwiTGluZVR5cGUiOjAsIlBhcmVudFN0eWxlIjpudWxsfSwiUGFyZW50U3R5bGUiOm51bGx9LCJEYXRlU3R5bGUiOnsiJGlkIjoiMzQxIiwiRm9udFNldHRpbmdzIjp7IiRpZCI6IjM0MiIsIkZvbnRTaXplIjoxMCwiRm9udE5hbWUiOiJDYWxpYnJpIiwiSXNCb2xkIjpmYWxzZSwiSXNJdGFsaWMiOmZhbHNlLCJJc1VuZGVybGluZWQiOmZhbHNlLCJQYXJlbnRTdHlsZSI6bnVsbH0sIkF1dG9TaXplIjowLCJGb3JlZ3JvdW5kIjp7IiRpZCI6IjM0MyIsIkNvbG9yIjp7IiRpZCI6IjM0NC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c4In0sIlBhZGRpbmciOnsiJHJlZiI6Ijc5In0sIkJhY2tncm91bmQiOnsiJGlkIjoiMzQ1IiwiQ29sb3IiOnsiJGlkIjoiMzQ2IiwiQSI6MCwiUiI6MjU1LCJHIjoyNTUsIkIiOjI1NX19LCJJc1Zpc2libGUiOmZhbHNlLCJXaWR0aCI6MC4wLCJIZWlnaHQiOjAuMCwiQm9yZGVyU3R5bGUiOnsiJGlkIjoiMzQ3IiwiTGluZUNvbG9yIjpudWxsLCJMaW5lV2VpZ2h0IjowLjAsIkxpbmVUeXBlIjowLCJQYXJlbnRTdHlsZSI6bnVsbH0sIlBhcmVudFN0eWxlIjpudWxsfSwiRGF0ZUZvcm1hdCI6eyIkcmVmIjoiMjk3In0sIklzVmlzaWJsZSI6dHJ1ZSwiUGFyZW50U3R5bGUiOm51bGx9LCJJbmRleCI6MTMsIlBlcmNlbnRhZ2VDb21wbGV0ZSI6bnVsbCwiUG9zaXRpb24iOnsiUmF0aW8iOjAuMCwiSXNDdXN0b20iOmZhbHNlfSwiRGF0ZUZvcm1hdCI6eyIkcmVmIjoiMjk3In0sIlJlbGF0ZWRUYXNrSWQiOiJhMzYyZWRkMi1mMGVmLTRhM2ItODNlYi1kZDQwNzk0Y2Y2MTQiLCJJZCI6IjZlOWRjMGRhLWE3NGQtNDJjYS04OTFlLTQ5OTQyMmU2OWQ0ZCIsIkltcG9ydElkIjoiIiwiVGl0bGUiOiJCcmVhayIsIk5vdGUiOm51bGwsIkh5cGVybGluayI6eyIkaWQiOiIzNDgiLCJBZGRyZXNzIjoiIiwiU3ViQWRkcmVzcyI6IiJ9LCJJc0NoYW5nZWQiOmZhbHNlLCJJc05ldyI6ZmFsc2V9XSwiVGFza0RlZmluaXRpb24iOnsiJGlkIjoiMzQ5IiwiR3JvdXBOYW1lIjoiODZiNDI1ZjItNWI3NC00MDg1LTk4NjUtNWMyZTU1OWVkMzI4IiwiU3RhcnREYXRlIjoiMjAyMC0wNC0yMFQwOTowMDowMFoiLCJFbmREYXRlIjoiMjAyMC0wNC0yMFQxMzowMDowMFoiLCJQZXJjZW50YWdlQ29tcGxldGUiOm51bGwsIlN0eWxlIjp7IiRpZCI6IjM1MCIsIlNoYXBlIjo0LCJTaGFwZVRoaWNrbmVzcyI6MiwiRHVyYXRpb25Gb3JtYXQiOjEwLCJJbmNsdWRlTm9uV29ya2luZ0RheXNJbkR1cmF0aW9uIjpmYWxzZSwiUGVyY2VudGFnZUNvbXBsZXRlU3R5bGUiOnsiJGlkIjoiMzUxIiwiRm9udFNldHRpbmdzIjp7IiRpZCI6IjM1MiIsIkZvbnRTaXplIjoxMCwiRm9udE5hbWUiOiJDYWxpYnJpIiwiSXNCb2xkIjpmYWxzZSwiSXNJdGFsaWMiOmZhbHNlLCJJc1VuZGVybGluZWQiOmZhbHNlLCJQYXJlbnRTdHlsZSI6bnVsbH0sIkF1dG9TaXplIjowLCJGb3JlZ3JvdW5kIjp7IiRyZWYiOiI4NSJ9LCJNYXhXaWR0aCI6MjAwLjAsIk1heEhlaWdodCI6IkluZmluaXR5IiwiU21hcnRGb3JlZ3JvdW5kSXNBY3RpdmUiOmZhbHNlLCJIb3Jpem9udGFsQWxpZ25tZW50IjowLCJWZXJ0aWNhbEFsaWdubWVudCI6MCwiU21hcnRGb3JlZ3JvdW5kIjpudWxsLCJCYWNrZ3JvdW5kRmlsbFR5cGUiOjAsIk1hcmdpbiI6eyIkcmVmIjoiODcifSwiUGFkZGluZyI6eyIkcmVmIjoiODgifSwiQmFja2dyb3VuZCI6eyIkcmVmIjoiODkifSwiSXNWaXNpYmxlIjp0cnVlLCJXaWR0aCI6MC4wLCJIZWlnaHQiOjAuMCwiQm9yZGVyU3R5bGUiOnsiJGlkIjoiMzUzIiwiTGluZUNvbG9yIjpudWxsLCJMaW5lV2VpZ2h0IjowLjAsIkxpbmVUeXBlIjowLCJQYXJlbnRTdHlsZSI6bnVsbH0sIlBhcmVudFN0eWxlIjpudWxsfSwiRHVyYXRpb25TdHlsZSI6eyIkaWQiOiIzNTQiLCJGb250U2V0dGluZ3MiOnsiJGlkIjoiMzU1IiwiRm9udFNpemUiOjEwLCJGb250TmFtZSI6IkNhbGlicmkiLCJJc0JvbGQiOmZhbHNlLCJJc0l0YWxpYyI6ZmFsc2UsIklzVW5kZXJsaW5lZCI6ZmFsc2UsIlBhcmVudFN0eWxlIjpudWxsfSwiQXV0b1NpemUiOjAsIkZvcmVncm91bmQiOnsiJGlkIjoiMzU2IiwiQ29sb3IiOnsiJGlkIjoiMzU3IiwiQSI6MjU1LCJSIjowLCJHIjowLCJCIjowfX0sIk1heFdpZHRoIjoyMDAuMCwiTWF4SGVpZ2h0IjoiSW5maW5pdHkiLCJTbWFydEZvcmVncm91bmRJc0FjdGl2ZSI6ZmFsc2UsIkhvcml6b250YWxBbGlnbm1lbnQiOjAsIlZlcnRpY2FsQWxpZ25tZW50IjowLCJTbWFydEZvcmVncm91bmQiOm51bGwsIkJhY2tncm91bmRGaWxsVHlwZSI6MCwiTWFyZ2luIjp7IiRyZWYiOiI5NCJ9LCJQYWRkaW5nIjp7IiRyZWYiOiI5NSJ9LCJCYWNrZ3JvdW5kIjp7IiRpZCI6IjM1OCIsIkNvbG9yIjp7IiRpZCI6IjM1OSIsIkEiOjAsIlIiOjI1NSwiRyI6MjU1LCJCIjoyNTV9fSwiSXNWaXNpYmxlIjp0cnVlLCJXaWR0aCI6MC4wLCJIZWlnaHQiOjAuMCwiQm9yZGVyU3R5bGUiOnsiJGlkIjoiMzYwIiwiTGluZUNvbG9yIjpudWxsLCJMaW5lV2VpZ2h0IjowLjAsIkxpbmVUeXBlIjowLCJQYXJlbnRTdHlsZSI6bnVsbH0sIlBhcmVudFN0eWxlIjpudWxsfSwiSG9yaXpvbnRhbENvbm5lY3RvclN0eWxlIjp7IiRpZCI6IjM2MSIsIkxpbmVDb2xvciI6eyIkcmVmIjoiOTgifSwiTGluZVdlaWdodCI6MS4wLCJMaW5lVHlwZSI6MCwiUGFyZW50U3R5bGUiOm51bGx9LCJWZXJ0aWNhbENvbm5lY3RvclN0eWxlIjp7IiRpZCI6IjM2MiIsIkxpbmVDb2xvciI6eyIkcmVmIjoiMTAxIn0sIkxpbmVXZWlnaHQiOjEuMCwiTGluZVR5cGUiOjAsIlBhcmVudFN0eWxlIjpudWxsfSwiTWFyZ2luIjpudWxsLCJTdGFydERhdGVQb3NpdGlvbiI6NiwiRW5kRGF0ZVBvc2l0aW9uIjo2LCJEYXRlSXNWaXNpYmxlIjpmYWxzZSwiVGl0bGVQb3NpdGlvbiI6MiwiRHVyYXRpb25Qb3NpdGlvbiI6NiwiUGVyY2VudGFnZUNvbXBsZXRlZFBvc2l0aW9uIjo2LCJTcGFjaW5nIjoxMCwiSXNCZWxvd1RpbWViYW5kIjp0cnVlLCJQZXJjZW50YWdlQ29tcGxldGVTaGFwZU9wYWNpdHkiOjM1LCJTaGFwZVN0eWxlIjp7IiRpZCI6IjM2MyIsIk1hcmdpbiI6eyIkcmVmIjoiMTA0In0sIlBhZGRpbmciOnsiJHJlZiI6IjEwNSJ9LCJCYWNrZ3JvdW5kIjp7IiRpZCI6IjM2NCIsIkNvbG9yIjp7IiRpZCI6IjM2NSIsIkEiOjI1NSwiUiI6NjgsIkciOjExNCwiQiI6MTk2fX0sIklzVmlzaWJsZSI6dHJ1ZSwiV2lkdGgiOjAuMCwiSGVpZ2h0IjoyMi4wLCJCb3JkZXJTdHlsZSI6eyIkaWQiOiIzNjYiLCJMaW5lQ29sb3IiOnsiJHJlZiI6IjI1NCJ9LCJMaW5lV2VpZ2h0IjowLjAsIkxpbmVUeXBlIjowLCJQYXJlbnRTdHlsZSI6bnVsbH0sIlBhcmVudFN0eWxlIjpudWxsfSwiVGl0bGVTdHlsZSI6eyIkaWQiOiIzNjciLCJGb250U2V0dGluZ3MiOnsiJGlkIjoiMzY4IiwiRm9udFNpemUiOjExLCJGb250TmFtZSI6IkNhbGlicmkiLCJJc0JvbGQiOmZhbHNlLCJJc0l0YWxpYyI6ZmFsc2UsIklzVW5kZXJsaW5lZCI6ZmFsc2UsIlBhcmVudFN0eWxlIjpudWxsfSwiQXV0b1NpemUiOjAsIkZvcmVncm91bmQiOnsiJGlkIjoiMzY5IiwiQ29sb3IiOnsiJGlkIjoiMzcwIiwiQSI6MjU1LCJSIjoyNTUsIkciOjI1NSwiQiI6MjU1fX0sIk1heFdpZHRoIjo3MjAuMCwiTWF4SGVpZ2h0IjoiSW5maW5pdHkiLCJTbWFydEZvcmVncm91bmRJc0FjdGl2ZSI6ZmFsc2UsIkhvcml6b250YWxBbGlnbm1lbnQiOjEsIlZlcnRpY2FsQWxpZ25tZW50IjowLCJTbWFydEZvcmVncm91bmQiOm51bGwsIkJhY2tncm91bmRGaWxsVHlwZSI6MCwiTWFyZ2luIjp7IiRyZWYiOiIxMTUifSwiUGFkZGluZyI6eyIkcmVmIjoiMTE2In0sIkJhY2tncm91bmQiOnsiJGlkIjoiMzcxIiwiQ29sb3IiOnsiJGlkIjoiMzcyIiwiQSI6MCwiUiI6MjU1LCJHIjoyNTUsIkIiOjI1NX19LCJJc1Zpc2libGUiOnRydWUsIldpZHRoIjowLjAsIkhlaWdodCI6MC4wLCJCb3JkZXJTdHlsZSI6eyIkaWQiOiIzNzMiLCJMaW5lQ29sb3IiOm51bGwsIkxpbmVXZWlnaHQiOjAuMCwiTGluZVR5cGUiOjAsIlBhcmVudFN0eWxlIjpudWxsfSwiUGFyZW50U3R5bGUiOm51bGx9LCJEYXRlU3R5bGUiOnsiJGlkIjoiMzc0IiwiRm9udFNldHRpbmdzIjp7IiRpZCI6IjM3NSIsIkZvbnRTaXplIjoxMCwiRm9udE5hbWUiOiJDYWxpYnJpIiwiSXNCb2xkIjpmYWxzZSwiSXNJdGFsaWMiOmZhbHNlLCJJc1VuZGVybGluZWQiOmZhbHNlLCJQYXJlbnRTdHlsZSI6bnVsbH0sIkF1dG9TaXplIjowLCJGb3JlZ3JvdW5kIjp7IiRpZCI6IjM3NiIsIkNvbG9yIjp7IiRpZCI6IjM3NyIsIkEiOjI1NSwiUiI6MjU1LCJHIjoyNTUsIkIiOjI1NX19LCJNYXhXaWR0aCI6MjAwLjAsIk1heEhlaWdodCI6IkluZmluaXR5IiwiU21hcnRGb3JlZ3JvdW5kSXNBY3RpdmUiOmZhbHNlLCJIb3Jpem9udGFsQWxpZ25tZW50IjowLCJWZXJ0aWNhbEFsaWdubWVudCI6MCwiU21hcnRGb3JlZ3JvdW5kIjpudWxsLCJCYWNrZ3JvdW5kRmlsbFR5cGUiOjAsIk1hcmdpbiI6eyIkcmVmIjoiMTIyIn0sIlBhZGRpbmciOnsiJHJlZiI6IjEyMyJ9LCJCYWNrZ3JvdW5kIjp7IiRpZCI6IjM3OCIsIkNvbG9yIjp7IiRpZCI6IjM3OSIsIkEiOjAsIlIiOjI1NSwiRyI6MjU1LCJCIjoyNTV9fSwiSXNWaXNpYmxlIjp0cnVlLCJXaWR0aCI6MC4wLCJIZWlnaHQiOjAuMCwiQm9yZGVyU3R5bGUiOnsiJGlkIjoiMzgwIiwiTGluZUNvbG9yIjpudWxsLCJMaW5lV2VpZ2h0IjowLjAsIkxpbmVUeXBlIjowLCJQYXJlbnRTdHlsZSI6bnVsbH0sIlBhcmVudFN0eWxlIjpudWxsfSwiRGF0ZUZvcm1hdCI6eyIkcmVmIjoiMjcwIn0sIklzVmlzaWJsZSI6dHJ1ZSwiUGFyZW50U3R5bGUiOm51bGx9LCJJbmRleCI6MiwiU21hcnREdXJhdGlvbkFjdGl2YXRlZCI6dHJ1ZSwiRGF0ZUZvcm1hdCI6eyIkcmVmIjoiMjcwIn0sIklkIjoiYTM2MmVkZDItZjBlZi00YTNiLTgzZWItZGQ0MDc5NGNmNjE0IiwiSW1wb3J0SWQiOm51bGwsIlRpdGxlIjoiV29yayAoc29saXRhcnkgdGFza3MpIiwiTm90ZSI6bnVsbCwiSHlwZXJsaW5rIjp7IiRpZCI6IjM4MSIsIkFkZHJlc3MiOiIiLCJTdWJBZGRyZXNzIjoiIn0sIklzQ2hhbmdlZCI6ZmFsc2UsIklzTmV3IjpmYWxzZX0sIkluZGV4IjowfSx7IiRpZCI6IjM4MiIsIl9hdHRhY2hlZE1pbGVzdG9uZXMiOltdLCJUYXNrRGVmaW5pdGlvbiI6eyIkaWQiOiIzODMiLCJHcm91cE5hbWUiOiI4NmI0MjVmMi01Yjc0LTQwODUtOTg2NS01YzJlNTU5ZWQzMjgiLCJTdGFydERhdGUiOiIyMDIwLTA0LTIwVDEzOjAwOjAwWiIsIkVuZERhdGUiOiIyMDIwLTA0LTIwVDE0OjAwOjAwWiIsIlBlcmNlbnRhZ2VDb21wbGV0ZSI6bnVsbCwiU3R5bGUiOnsiJGlkIjoiMzg0IiwiU2hhcGUiOjQsIlNoYXBlVGhpY2tuZXNzIjoyLCJEdXJhdGlvbkZvcm1hdCI6NywiSW5jbHVkZU5vbldvcmtpbmdEYXlzSW5EdXJhdGlvbiI6ZmFsc2UsIlBlcmNlbnRhZ2VDb21wbGV0ZVN0eWxlIjp7IiRpZCI6IjM4NSIsIkZvbnRTZXR0aW5ncyI6eyIkaWQiOiIzODYiLCJGb250U2l6ZSI6MTAsIkZvbnROYW1lIjoiQ2FsaWJyaSIsIklzQm9sZCI6ZmFsc2UsIklzSXRhbGljIjpmYWxzZSwiSXNVbmRlcmxpbmVkIjpmYWxzZSwiUGFyZW50U3R5bGUiOm51bGx9LCJBdXRvU2l6ZSI6MCwiRm9yZWdyb3VuZCI6eyIkcmVmIjoiODUifSwiTWF4V2lkdGgiOjIwMC4wLCJNYXhIZWlnaHQiOiJJbmZpbml0eSIsIlNtYXJ0Rm9yZWdyb3VuZElzQWN0aXZlIjpmYWxzZSwiSG9yaXpvbnRhbEFsaWdubWVudCI6MCwiVmVydGljYWxBbGlnbm1lbnQiOjAsIlNtYXJ0Rm9yZWdyb3VuZCI6bnVsbCwiQmFja2dyb3VuZEZpbGxUeXBlIjowLCJNYXJnaW4iOnsiJHJlZiI6Ijg3In0sIlBhZGRpbmciOnsiJHJlZiI6Ijg4In0sIkJhY2tncm91bmQiOnsiJHJlZiI6Ijg5In0sIklzVmlzaWJsZSI6dHJ1ZSwiV2lkdGgiOjAuMCwiSGVpZ2h0IjowLjAsIkJvcmRlclN0eWxlIjp7IiRpZCI6IjM4NyIsIkxpbmVDb2xvciI6bnVsbCwiTGluZVdlaWdodCI6MC4wLCJMaW5lVHlwZSI6MCwiUGFyZW50U3R5bGUiOm51bGx9LCJQYXJlbnRTdHlsZSI6bnVsbH0sIkR1cmF0aW9uU3R5bGUiOnsiJGlkIjoiMzg4IiwiRm9udFNldHRpbmdzIjp7IiRpZCI6IjM4OSIsIkZvbnRTaXplIjoxMCwiRm9udE5hbWUiOiJDYWxpYnJpIiwiSXNCb2xkIjpmYWxzZSwiSXNJdGFsaWMiOmZhbHNlLCJJc1VuZGVybGluZWQiOmZhbHNlLCJQYXJlbnRTdHlsZSI6bnVsbH0sIkF1dG9TaXplIjowLCJGb3JlZ3JvdW5kIjp7IiRpZCI6IjM5MCIsIkNvbG9yIjp7IiRpZCI6IjM5MSIsIkEiOjI1NSwiUiI6MCwiRyI6MCwiQiI6MH19LCJNYXhXaWR0aCI6MjAwLjAsIk1heEhlaWdodCI6IkluZmluaXR5IiwiU21hcnRGb3JlZ3JvdW5kSXNBY3RpdmUiOmZhbHNlLCJIb3Jpem9udGFsQWxpZ25tZW50IjowLCJWZXJ0aWNhbEFsaWdubWVudCI6MCwiU21hcnRGb3JlZ3JvdW5kIjpudWxsLCJCYWNrZ3JvdW5kRmlsbFR5cGUiOjAsIk1hcmdpbiI6eyIkcmVmIjoiOTQifSwiUGFkZGluZyI6eyIkcmVmIjoiOTUifSwiQmFja2dyb3VuZCI6eyIkaWQiOiIzOTIiLCJDb2xvciI6eyIkaWQiOiIzOTMiLCJBIjowLCJSIjoyNTUsIkciOjI1NSwiQiI6MjU1fX0sIklzVmlzaWJsZSI6dHJ1ZSwiV2lkdGgiOjAuMCwiSGVpZ2h0IjowLjAsIkJvcmRlclN0eWxlIjp7IiRpZCI6IjM5NCIsIkxpbmVDb2xvciI6bnVsbCwiTGluZVdlaWdodCI6MC4wLCJMaW5lVHlwZSI6MCwiUGFyZW50U3R5bGUiOm51bGx9LCJQYXJlbnRTdHlsZSI6bnVsbH0sIkhvcml6b250YWxDb25uZWN0b3JTdHlsZSI6eyIkaWQiOiIzOTUiLCJMaW5lQ29sb3IiOnsiJHJlZiI6Ijk4In0sIkxpbmVXZWlnaHQiOjEuMCwiTGluZVR5cGUiOjAsIlBhcmVudFN0eWxlIjpudWxsfSwiVmVydGljYWxDb25uZWN0b3JTdHlsZSI6eyIkaWQiOiIzOTYiLCJMaW5lQ29sb3IiOnsiJHJlZiI6IjEwMSJ9LCJMaW5lV2VpZ2h0IjoxLjAsIkxpbmVUeXBlIjowLCJQYXJlbnRTdHlsZSI6bnVsbH0sIk1hcmdpbiI6bnVsbCwiU3RhcnREYXRlUG9zaXRpb24iOjYsIkVuZERhdGVQb3NpdGlvbiI6NiwiRGF0ZUlzVmlzaWJsZSI6ZmFsc2UsIlRpdGxlUG9zaXRpb24iOjIsIkR1cmF0aW9uUG9zaXRpb24iOjYsIlBlcmNlbnRhZ2VDb21wbGV0ZWRQb3NpdGlvbiI6NiwiU3BhY2luZyI6MTAsIklzQmVsb3dUaW1lYmFuZCI6dHJ1ZSwiUGVyY2VudGFnZUNvbXBsZXRlU2hhcGVPcGFjaXR5IjozNSwiU2hhcGVTdHlsZSI6eyIkaWQiOiIzOTciLCJNYXJnaW4iOnsiJHJlZiI6IjEwNCJ9LCJQYWRkaW5nIjp7IiRyZWYiOiIxMDUifSwiQmFja2dyb3VuZCI6eyIkaWQiOiIzOTgiLCJDb2xvciI6eyIkaWQiOiIzOTkiLCJBIjoyNTUsIlIiOjExMiwiRyI6MTczLCJCIjo3MX19LCJJc1Zpc2libGUiOnRydWUsIldpZHRoIjowLjAsIkhlaWdodCI6MjIuMCwiQm9yZGVyU3R5bGUiOnsiJGlkIjoiNDAwIiwiTGluZUNvbG9yIjp7IiRyZWYiOiIyNTQifSwiTGluZVdlaWdodCI6MC4wLCJMaW5lVHlwZSI6MCwiUGFyZW50U3R5bGUiOm51bGx9LCJQYXJlbnRTdHlsZSI6bnVsbH0sIlRpdGxlU3R5bGUiOnsiJGlkIjoiNDAxIiwiRm9udFNldHRpbmdzIjp7IiRpZCI6IjQwMiIsIkZvbnRTaXplIjoxMSwiRm9udE5hbWUiOiJDYWxpYnJpIiwiSXNCb2xkIjpmYWxzZSwiSXNJdGFsaWMiOmZhbHNlLCJJc1VuZGVybGluZWQiOmZhbHNlLCJQYXJlbnRTdHlsZSI6bnVsbH0sIkF1dG9TaXplIjoyLCJGb3JlZ3JvdW5kIjp7IiRpZCI6IjQwMyIsIkNvbG9yIjp7IiRpZCI6IjQwNCIsIkEiOjI1NSwiUiI6MjU1LCJHIjoyNTUsIkIiOjI1NX19LCJNYXhXaWR0aCI6MjcuMCwiTWF4SGVpZ2h0IjoiSW5maW5pdHkiLCJTbWFydEZvcmVncm91bmRJc0FjdGl2ZSI6ZmFsc2UsIkhvcml6b250YWxBbGlnbm1lbnQiOjEsIlZlcnRpY2FsQWxpZ25tZW50IjowLCJTbWFydEZvcmVncm91bmQiOm51bGwsIkJhY2tncm91bmRGaWxsVHlwZSI6MCwiTWFyZ2luIjp7IiRyZWYiOiIxMTUifSwiUGFkZGluZyI6eyIkcmVmIjoiMTE2In0sIkJhY2tncm91bmQiOnsiJGlkIjoiNDA1IiwiQ29sb3IiOnsiJGlkIjoiNDA2IiwiQSI6MCwiUiI6MjU1LCJHIjoyNTUsIkIiOjI1NX19LCJJc1Zpc2libGUiOnRydWUsIldpZHRoIjowLjAsIkhlaWdodCI6MC4wLCJCb3JkZXJTdHlsZSI6eyIkaWQiOiI0MDciLCJMaW5lQ29sb3IiOm51bGwsIkxpbmVXZWlnaHQiOjAuMCwiTGluZVR5cGUiOjAsIlBhcmVudFN0eWxlIjpudWxsfSwiUGFyZW50U3R5bGUiOm51bGx9LCJEYXRlU3R5bGUiOnsiJGlkIjoiNDA4IiwiRm9udFNldHRpbmdzIjp7IiRpZCI6IjQwOSIsIkZvbnRTaXplIjoxMCwiRm9udE5hbWUiOiJDYWxpYnJpIiwiSXNCb2xkIjpmYWxzZSwiSXNJdGFsaWMiOmZhbHNlLCJJc1VuZGVybGluZWQiOmZhbHNlLCJQYXJlbnRTdHlsZSI6bnVsbH0sIkF1dG9TaXplIjowLCJGb3JlZ3JvdW5kIjp7IiRpZCI6IjQxMCIsIkNvbG9yIjp7IiRpZCI6IjQxMSIsIkEiOjI1NSwiUiI6MjU1LCJHIjoyNTUsIkIiOjI1NX19LCJNYXhXaWR0aCI6MjAwLjAsIk1heEhlaWdodCI6IkluZmluaXR5IiwiU21hcnRGb3JlZ3JvdW5kSXNBY3RpdmUiOmZhbHNlLCJIb3Jpem9udGFsQWxpZ25tZW50IjowLCJWZXJ0aWNhbEFsaWdubWVudCI6MCwiU21hcnRGb3JlZ3JvdW5kIjpudWxsLCJCYWNrZ3JvdW5kRmlsbFR5cGUiOjAsIk1hcmdpbiI6eyIkcmVmIjoiMTIyIn0sIlBhZGRpbmciOnsiJHJlZiI6IjEyMyJ9LCJCYWNrZ3JvdW5kIjp7IiRpZCI6IjQxMiIsIkNvbG9yIjp7IiRpZCI6IjQxMyIsIkEiOjAsIlIiOjI1NSwiRyI6MjU1LCJCIjoyNTV9fSwiSXNWaXNpYmxlIjp0cnVlLCJXaWR0aCI6MC4wLCJIZWlnaHQiOjAuMCwiQm9yZGVyU3R5bGUiOnsiJGlkIjoiNDE0IiwiTGluZUNvbG9yIjpudWxsLCJMaW5lV2VpZ2h0IjowLjAsIkxpbmVUeXBlIjowLCJQYXJlbnRTdHlsZSI6bnVsbH0sIlBhcmVudFN0eWxlIjpudWxsfSwiRGF0ZUZvcm1hdCI6eyIkcmVmIjoiMjcwIn0sIklzVmlzaWJsZSI6dHJ1ZSwiUGFyZW50U3R5bGUiOm51bGx9LCJJbmRleCI6MywiU21hcnREdXJhdGlvbkFjdGl2YXRlZCI6dHJ1ZSwiRGF0ZUZvcm1hdCI6eyIkcmVmIjoiMjcwIn0sIklkIjoiMjIyNmY3Y2EtMTdiYi00NTEyLTkyMDYtZWEwODZjZWI1Mzk1IiwiSW1wb3J0SWQiOm51bGwsIlRpdGxlIjoiTHVuY2giLCJOb3RlIjpudWxsLCJIeXBlcmxpbmsiOnsiJGlkIjoiNDE1IiwiQWRkcmVzcyI6IiIsIlN1YkFkZHJlc3MiOiIifSwiSXNDaGFuZ2VkIjpmYWxzZSwiSXNOZXciOmZhbHNlfSwiSW5kZXgiOjB9LHsiJGlkIjoiNDE2IiwiX2F0dGFjaGVkTWlsZXN0b25lcyI6W3siJGlkIjoiNDE3IiwiRGF0ZSI6IjIwMjAtMDQtMjBUMTQ6MTU6MDBaIiwiU3R5bGUiOnsiJGlkIjoiNDE4IiwiU2hhcGUiOjUsIkNvbm5lY3Rvck1hcmdpbiI6eyIkaWQiOiI0MTkiLCJUb3AiOjAsIkxlZnQiOjIsIlJpZ2h0IjoyLCJCb3R0b20iOjB9LCJDb25uZWN0b3JTdHlsZSI6eyIkaWQiOiI0MjAiLCJMaW5lQ29sb3IiOnsiJGlkIjoiNDIxIiwiJHR5cGUiOiJOTFJFLkNvbW1vbi5Eb20uU29saWRDb2xvckJydXNoLCBOTFJFLkNvbW1vbiIsIkNvbG9yIjp7IiRpZCI6IjQyMiIsIkEiOjEyNywiUiI6MjM3LCJHIjoxMjUsIkIiOjQ5fX0sIkxpbmVXZWlnaHQiOjEuMCwiTGluZVR5cGUiOjAsIlBhcmVudFN0eWxlIjpudWxsfSwiSXNCZWxvd1RpbWViYW5kIjp0cnVlLCJQb3NpdGlvbk9uVGFzayI6MSwiSGlkZURhdGUiOmZhbHNlLCJTaGFwZVNpemUiOjEsIlNwYWNpbmciOjIuMCwiUGFkZGluZyI6eyIkaWQiOiI0MjMiLCJUb3AiOjcsIkxlZnQiOjMsIlJpZ2h0IjowLCJCb3R0b20iOjJ9LCJTaGFwZVN0eWxlIjp7IiRpZCI6IjQyNCIsIk1hcmdpbiI6eyIkcmVmIjoiNjAifSwiUGFkZGluZyI6eyIkcmVmIjoiNjEifSwiQmFja2dyb3VuZCI6eyIkaWQiOiI0MjUiLCJDb2xvciI6eyIkaWQiOiI0MjYiLCJBIjoyNTUsIlIiOjIzNywiRyI6MTI1LCJCIjo0OX19LCJJc1Zpc2libGUiOnRydWUsIldpZHRoIjoxOC4wLCJIZWlnaHQiOjIwLjAsIkJvcmRlclN0eWxlIjp7IiRpZCI6IjQyNyIsIkxpbmVDb2xvciI6bnVsbCwiTGluZVdlaWdodCI6MC4wLCJMaW5lVHlwZSI6MCwiUGFyZW50U3R5bGUiOm51bGx9LCJQYXJlbnRTdHlsZSI6bnVsbH0sIlRpdGxlU3R5bGUiOnsiJGlkIjoiNDI4IiwiRm9udFNldHRpbmdzIjp7IiRpZCI6IjQyOSIsIkZvbnRTaXplIjoxMSwiRm9udE5hbWUiOiJDYWxpYnJpIiwiSXNCb2xkIjpmYWxzZSwiSXNJdGFsaWMiOmZhbHNlLCJJc1VuZGVybGluZWQiOmZhbHNlLCJQYXJlbnRTdHlsZSI6bnVsbH0sIkF1dG9TaXplIjoyLCJGb3JlZ3JvdW5kIjp7IiRpZCI6IjQzMCIsIkNvbG9yIjp7IiRpZCI6IjQzMSIsIkEiOjI1NSwiUiI6MCwiRyI6MCwiQiI6MH19LCJNYXhXaWR0aCI6NTQuMCwiTWF4SGVpZ2h0IjoiSW5maW5pdHkiLCJTbWFydEZvcmVncm91bmRJc0FjdGl2ZSI6ZmFsc2UsIkhvcml6b250YWxBbGlnbm1lbnQiOjEsIlZlcnRpY2FsQWxpZ25tZW50IjowLCJTbWFydEZvcmVncm91bmQiOm51bGwsIkJhY2tncm91bmRGaWxsVHlwZSI6MCwiTWFyZ2luIjp7IiRyZWYiOiI3MSJ9LCJQYWRkaW5nIjp7IiRyZWYiOiI3MiJ9LCJCYWNrZ3JvdW5kIjp7IiRpZCI6IjQzMiIsIkNvbG9yIjp7IiRpZCI6IjQzMyIsIkEiOjAsIlIiOjI1NSwiRyI6MjU1LCJCIjoyNTV9fSwiSXNWaXNpYmxlIjp0cnVlLCJXaWR0aCI6MC4wLCJIZWlnaHQiOjAuMCwiQm9yZGVyU3R5bGUiOnsiJGlkIjoiNDM0IiwiTGluZUNvbG9yIjpudWxsLCJMaW5lV2VpZ2h0IjowLjAsIkxpbmVUeXBlIjowLCJQYXJlbnRTdHlsZSI6bnVsbH0sIlBhcmVudFN0eWxlIjpudWxsfSwiRGF0ZVN0eWxlIjp7IiRpZCI6IjQzNSIsIkZvbnRTZXR0aW5ncyI6eyIkaWQiOiI0MzYiLCJGb250U2l6ZSI6MTAsIkZvbnROYW1lIjoiQ2FsaWJyaSIsIklzQm9sZCI6ZmFsc2UsIklzSXRhbGljIjpmYWxzZSwiSXNVbmRlcmxpbmVkIjpmYWxzZSwiUGFyZW50U3R5bGUiOm51bGx9LCJBdXRvU2l6ZSI6MCwiRm9yZWdyb3VuZCI6eyIkaWQiOiI0MzciLCJDb2xvciI6eyIkaWQiOiI0Mzg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3OCJ9LCJQYWRkaW5nIjp7IiRyZWYiOiI3OSJ9LCJCYWNrZ3JvdW5kIjp7IiRpZCI6IjQzOSIsIkNvbG9yIjp7IiRpZCI6IjQ0MCIsIkEiOjAsIlIiOjI1NSwiRyI6MjU1LCJCIjoyNTV9fSwiSXNWaXNpYmxlIjpmYWxzZSwiV2lkdGgiOjAuMCwiSGVpZ2h0IjowLjAsIkJvcmRlclN0eWxlIjp7IiRpZCI6IjQ0MSIsIkxpbmVDb2xvciI6bnVsbCwiTGluZVdlaWdodCI6MC4wLCJMaW5lVHlwZSI6MCwiUGFyZW50U3R5bGUiOm51bGx9LCJQYXJlbnRTdHlsZSI6bnVsbH0sIkRhdGVGb3JtYXQiOnsiJGlkIjoiNDQ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fSwiSW5kZXgiOjE0LCJQZXJjZW50YWdlQ29tcGxldGUiOm51bGwsIlBvc2l0aW9uIjp7IlJhdGlvIjowLjAsIklzQ3VzdG9tIjpmYWxzZX0sIkRhdGVGb3JtYXQiOnsiJHJlZiI6IjQ0MiJ9LCJSZWxhdGVkVGFza0lkIjoiYzE1OWY1MzktMWVhMC00YjllLTlkNzctMTkwMmQ2N2Q5YzUzIiwiSWQiOiJlMTExNjUxMy0xYTYzLTRlNTQtYTE2MC1mMzY1MzFiNDg1MDEiLCJJbXBvcnRJZCI6IiIsIlRpdGxlIjoiQ2hlY2sgZW1haWwiLCJOb3RlIjpudWxsLCJIeXBlcmxpbmsiOnsiJGlkIjoiNDQzIiwiQWRkcmVzcyI6IiIsIlN1YkFkZHJlc3MiOiIifSwiSXNDaGFuZ2VkIjpmYWxzZSwiSXNOZXciOmZhbHNlfSx7IiRpZCI6IjQ0NCIsIkRhdGUiOiIyMDIwLTA0LTIwVDE2OjAwOjAwIiwiU3R5bGUiOnsiJGlkIjoiNDQ1IiwiU2hhcGUiOjUsIkNvbm5lY3Rvck1hcmdpbiI6eyIkaWQiOiI0NDYiLCJUb3AiOjAsIkxlZnQiOjIsIlJpZ2h0IjoyLCJCb3R0b20iOjB9LCJDb25uZWN0b3JTdHlsZSI6eyIkaWQiOiI0NDciLCJMaW5lQ29sb3IiOnsiJGlkIjoiNDQ4IiwiJHR5cGUiOiJOTFJFLkNvbW1vbi5Eb20uU29saWRDb2xvckJydXNoLCBOTFJFLkNvbW1vbiIsIkNvbG9yIjp7IiRpZCI6IjQ0OSIsIkEiOjEyNywiUiI6MjM3LCJHIjoxMjUsIkIiOjQ5fX0sIkxpbmVXZWlnaHQiOjEuMCwiTGluZVR5cGUiOjAsIlBhcmVudFN0eWxlIjpudWxsfSwiSXNCZWxvd1RpbWViYW5kIjp0cnVlLCJQb3NpdGlvbk9uVGFzayI6MSwiSGlkZURhdGUiOmZhbHNlLCJTaGFwZVNpemUiOjEsIlNwYWNpbmciOjIuMCwiUGFkZGluZyI6eyIkaWQiOiI0NTAiLCJUb3AiOjcsIkxlZnQiOjMsIlJpZ2h0IjowLCJCb3R0b20iOjJ9LCJTaGFwZVN0eWxlIjp7IiRpZCI6IjQ1MSIsIk1hcmdpbiI6eyIkcmVmIjoiNjAifSwiUGFkZGluZyI6eyIkcmVmIjoiNjEifSwiQmFja2dyb3VuZCI6eyIkaWQiOiI0NTIiLCJDb2xvciI6eyIkaWQiOiI0NTMiLCJBIjoyNTUsIlIiOjIzNywiRyI6MTI1LCJCIjo0OX19LCJJc1Zpc2libGUiOnRydWUsIldpZHRoIjoxOC4wLCJIZWlnaHQiOjIwLjAsIkJvcmRlclN0eWxlIjp7IiRpZCI6IjQ1NCIsIkxpbmVDb2xvciI6bnVsbCwiTGluZVdlaWdodCI6MC4wLCJMaW5lVHlwZSI6MCwiUGFyZW50U3R5bGUiOm51bGx9LCJQYXJlbnRTdHlsZSI6bnVsbH0sIlRpdGxlU3R5bGUiOnsiJGlkIjoiNDU1IiwiRm9udFNldHRpbmdzIjp7IiRpZCI6IjQ1NiIsIkZvbnRTaXplIjoxMSwiRm9udE5hbWUiOiJDYWxpYnJpIiwiSXNCb2xkIjpmYWxzZSwiSXNJdGFsaWMiOmZhbHNlLCJJc1VuZGVybGluZWQiOmZhbHNlLCJQYXJlbnRTdHlsZSI6bnVsbH0sIkF1dG9TaXplIjoyLCJGb3JlZ3JvdW5kIjp7IiRpZCI6IjQ1NyIsIkNvbG9yIjp7IiRpZCI6IjQ1OCIsIkEiOjI1NSwiUiI6MCwiRyI6MCwiQiI6MH19LCJNYXhXaWR0aCI6NzMuMCwiTWF4SGVpZ2h0IjoiSW5maW5pdHkiLCJTbWFydEZvcmVncm91bmRJc0FjdGl2ZSI6ZmFsc2UsIkhvcml6b250YWxBbGlnbm1lbnQiOjEsIlZlcnRpY2FsQWxpZ25tZW50IjowLCJTbWFydEZvcmVncm91bmQiOm51bGwsIkJhY2tncm91bmRGaWxsVHlwZSI6MCwiTWFyZ2luIjp7IiRyZWYiOiI3MSJ9LCJQYWRkaW5nIjp7IiRyZWYiOiI3MiJ9LCJCYWNrZ3JvdW5kIjp7IiRpZCI6IjQ1OSIsIkNvbG9yIjp7IiRpZCI6IjQ2MCIsIkEiOjAsIlIiOjI1NSwiRyI6MjU1LCJCIjoyNTV9fSwiSXNWaXNpYmxlIjp0cnVlLCJXaWR0aCI6MC4wLCJIZWlnaHQiOjAuMCwiQm9yZGVyU3R5bGUiOnsiJGlkIjoiNDYxIiwiTGluZUNvbG9yIjpudWxsLCJMaW5lV2VpZ2h0IjowLjAsIkxpbmVUeXBlIjowLCJQYXJlbnRTdHlsZSI6bnVsbH0sIlBhcmVudFN0eWxlIjpudWxsfSwiRGF0ZVN0eWxlIjp7IiRpZCI6IjQ2MiIsIkZvbnRTZXR0aW5ncyI6eyIkaWQiOiI0NjMiLCJGb250U2l6ZSI6MTAsIkZvbnROYW1lIjoiQ2FsaWJyaSIsIklzQm9sZCI6ZmFsc2UsIklzSXRhbGljIjpmYWxzZSwiSXNVbmRlcmxpbmVkIjpmYWxzZSwiUGFyZW50U3R5bGUiOm51bGx9LCJBdXRvU2l6ZSI6MCwiRm9yZWdyb3VuZCI6eyIkaWQiOiI0NjQiLCJDb2xvciI6eyIkaWQiOiI0NjU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yZWYiOiI3OCJ9LCJQYWRkaW5nIjp7IiRyZWYiOiI3OSJ9LCJCYWNrZ3JvdW5kIjp7IiRpZCI6IjQ2NiIsIkNvbG9yIjp7IiRpZCI6IjQ2NyIsIkEiOjAsIlIiOjI1NSwiRyI6MjU1LCJCIjoyNTV9fSwiSXNWaXNpYmxlIjpmYWxzZSwiV2lkdGgiOjAuMCwiSGVpZ2h0IjowLjAsIkJvcmRlclN0eWxlIjp7IiRpZCI6IjQ2OCIsIkxpbmVDb2xvciI6bnVsbCwiTGluZVdlaWdodCI6MC4wLCJMaW5lVHlwZSI6MCwiUGFyZW50U3R5bGUiOm51bGx9LCJQYXJlbnRTdHlsZSI6bnVsbH0sIkRhdGVGb3JtYXQiOnsiJGlkIjoiNDY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fSwiSW5kZXgiOjE1LCJQZXJjZW50YWdlQ29tcGxldGUiOm51bGwsIlBvc2l0aW9uIjp7IlJhdGlvIjowLjAsIklzQ3VzdG9tIjpmYWxzZX0sIkRhdGVGb3JtYXQiOnsiJHJlZiI6IjQ2OSJ9LCJSZWxhdGVkVGFza0lkIjoiYzE1OWY1MzktMWVhMC00YjllLTlkNzctMTkwMmQ2N2Q5YzUzIiwiSWQiOiJlMDU5MGNmZi1mMDI1LTRhYTQtOTI1My02ZGQ4YTcxNTM0MTkiLCJJbXBvcnRJZCI6IiIsIlRpdGxlIjoiQ29uZmVyZW5jZSBjYWxscyIsIk5vdGUiOm51bGwsIkh5cGVybGluayI6eyIkaWQiOiI0NzAiLCJBZGRyZXNzIjoiIiwiU3ViQWRkcmVzcyI6IiJ9LCJJc0NoYW5nZWQiOmZhbHNlLCJJc05ldyI6ZmFsc2V9LHsiJGlkIjoiNDcxIiwiRGF0ZSI6IjIwMjAtMDQtMjBUMTc6MzE6MDAiLCJTdHlsZSI6eyIkaWQiOiI0NzIiLCJTaGFwZSI6MSwiQ29ubmVjdG9yTWFyZ2luIjp7IiRpZCI6IjQ3MyIsIlRvcCI6MCwiTGVmdCI6MiwiUmlnaHQiOjIsIkJvdHRvbSI6MH0sIkNvbm5lY3RvclN0eWxlIjp7IiRpZCI6IjQ3NCIsIkxpbmVDb2xvciI6eyIkaWQiOiI0NzUiLCIkdHlwZSI6Ik5MUkUuQ29tbW9uLkRvbS5Tb2xpZENvbG9yQnJ1c2gsIE5MUkUuQ29tbW9uIiwiQ29sb3IiOnsiJGlkIjoiNDc2IiwiQSI6MTI3LCJSIjoyNTUsIkciOjE5MiwiQiI6MH19LCJMaW5lV2VpZ2h0IjoxLjAsIkxpbmVUeXBlIjowLCJQYXJlbnRTdHlsZSI6bnVsbH0sIklzQmVsb3dUaW1lYmFuZCI6dHJ1ZSwiUG9zaXRpb25PblRhc2siOjEsIkhpZGVEYXRlIjpmYWxzZSwiU2hhcGVTaXplIjoxLCJTcGFjaW5nIjoyLjAsIlBhZGRpbmciOnsiJGlkIjoiNDc3IiwiVG9wIjo3LCJMZWZ0IjozLCJSaWdodCI6MCwiQm90dG9tIjoyfSwiU2hhcGVTdHlsZSI6eyIkaWQiOiI0NzgiLCJNYXJnaW4iOnsiJHJlZiI6IjYwIn0sIlBhZGRpbmciOnsiJHJlZiI6IjYxIn0sIkJhY2tncm91bmQiOnsiJGlkIjoiNDc5IiwiQ29sb3IiOnsiJGlkIjoiNDgwIiwiQSI6MjU1LCJSIjoyNTUsIkciOjE5MiwiQiI6MH19LCJJc1Zpc2libGUiOnRydWUsIldpZHRoIjoxOC4wLCJIZWlnaHQiOjIwLjAsIkJvcmRlclN0eWxlIjp7IiRpZCI6IjQ4MSIsIkxpbmVDb2xvciI6bnVsbCwiTGluZVdlaWdodCI6MC4wLCJMaW5lVHlwZSI6MCwiUGFyZW50U3R5bGUiOm51bGx9LCJQYXJlbnRTdHlsZSI6bnVsbH0sIlRpdGxlU3R5bGUiOnsiJGlkIjoiNDgyIiwiRm9udFNldHRpbmdzIjp7IiRpZCI6IjQ4MyIsIkZvbnRTaXplIjoxMSwiRm9udE5hbWUiOiJDYWxpYnJpIiwiSXNCb2xkIjpmYWxzZSwiSXNJdGFsaWMiOmZhbHNlLCJJc1VuZGVybGluZWQiOmZhbHNlLCJQYXJlbnRTdHlsZSI6bnVsbH0sIkF1dG9TaXplIjoyLCJGb3JlZ3JvdW5kIjp7IiRpZCI6IjQ4NCIsIkNvbG9yIjp7IiRpZCI6IjQ4NSIsIkEiOjI1NSwiUiI6MCwiRyI6MCwiQiI6MH19LCJNYXhXaWR0aCI6NDEuMCwiTWF4SGVpZ2h0IjoiSW5maW5pdHkiLCJTbWFydEZvcmVncm91bmRJc0FjdGl2ZSI6ZmFsc2UsIkhvcml6b250YWxBbGlnbm1lbnQiOjEsIlZlcnRpY2FsQWxpZ25tZW50IjowLCJTbWFydEZvcmVncm91bmQiOm51bGwsIkJhY2tncm91bmRGaWxsVHlwZSI6MCwiTWFyZ2luIjp7IiRyZWYiOiI3MSJ9LCJQYWRkaW5nIjp7IiRyZWYiOiI3MiJ9LCJCYWNrZ3JvdW5kIjp7IiRpZCI6IjQ4NiIsIkNvbG9yIjp7IiRpZCI6IjQ4NyIsIkEiOjAsIlIiOjI1NSwiRyI6MjU1LCJCIjoyNTV9fSwiSXNWaXNpYmxlIjp0cnVlLCJXaWR0aCI6MC4wLCJIZWlnaHQiOjAuMCwiQm9yZGVyU3R5bGUiOnsiJGlkIjoiNDg4IiwiTGluZUNvbG9yIjpudWxsLCJMaW5lV2VpZ2h0IjowLjAsIkxpbmVUeXBlIjowLCJQYXJlbnRTdHlsZSI6bnVsbH0sIlBhcmVudFN0eWxlIjpudWxsfSwiRGF0ZVN0eWxlIjp7IiRpZCI6IjQ4OSIsIkZvbnRTZXR0aW5ncyI6eyIkaWQiOiI0OTAiLCJGb250U2l6ZSI6MTAsIkZvbnROYW1lIjoiQ2FsaWJyaSIsIklzQm9sZCI6ZmFsc2UsIklzSXRhbGljIjpmYWxzZSwiSXNVbmRlcmxpbmVkIjpmYWxzZSwiUGFyZW50U3R5bGUiOm51bGx9LCJBdXRvU2l6ZSI6MCwiRm9yZWdyb3VuZCI6eyIkaWQiOiI0OTEiLCJDb2xvciI6eyIkaWQiOiI0OTI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yZWYiOiI3OCJ9LCJQYWRkaW5nIjp7IiRyZWYiOiI3OSJ9LCJCYWNrZ3JvdW5kIjp7IiRpZCI6IjQ5MyIsIkNvbG9yIjp7IiRpZCI6IjQ5NCIsIkEiOjAsIlIiOjI1NSwiRyI6MjU1LCJCIjoyNTV9fSwiSXNWaXNpYmxlIjpmYWxzZSwiV2lkdGgiOjAuMCwiSGVpZ2h0IjowLjAsIkJvcmRlclN0eWxlIjp7IiRpZCI6IjQ5NSIsIkxpbmVDb2xvciI6bnVsbCwiTGluZVdlaWdodCI6MC4wLCJMaW5lVHlwZSI6MCwiUGFyZW50U3R5bGUiOm51bGx9LCJQYXJlbnRTdHlsZSI6bnVsbH0sIkRhdGVGb3JtYXQiOnsiJGlkIjoiNDk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fSwiSW5kZXgiOjE2LCJQZXJjZW50YWdlQ29tcGxldGUiOm51bGwsIlBvc2l0aW9uIjp7IlJhdGlvIjowLjAsIklzQ3VzdG9tIjpmYWxzZX0sIkRhdGVGb3JtYXQiOnsiJHJlZiI6IjQ5NiJ9LCJSZWxhdGVkVGFza0lkIjoiYzE1OWY1MzktMWVhMC00YjllLTlkNzctMTkwMmQ2N2Q5YzUzIiwiSWQiOiI3MTMzNTQzZi1lY2UwLTQ0YmYtODE3ZS0wMjMwMTk2ODk2NDgiLCJJbXBvcnRJZCI6IiIsIlRpdGxlIjoiVG8tZG8gbGlzdCIsIk5vdGUiOm51bGwsIkh5cGVybGluayI6eyIkaWQiOiI0OTciLCJBZGRyZXNzIjoiIiwiU3ViQWRkcmVzcyI6IiJ9LCJJc0NoYW5nZWQiOmZhbHNlLCJJc05ldyI6ZmFsc2V9XSwiVGFza0RlZmluaXRpb24iOnsiJGlkIjoiNDk4IiwiR3JvdXBOYW1lIjoiODZiNDI1ZjItNWI3NC00MDg1LTk4NjUtNWMyZTU1OWVkMzI4IiwiU3RhcnREYXRlIjoiMjAyMC0wNC0yMFQxNDowMDowMFoiLCJFbmREYXRlIjoiMjAyMC0wNC0yMFQxODowMDowMFoiLCJQZXJjZW50YWdlQ29tcGxldGUiOm51bGwsIlN0eWxlIjp7IiRpZCI6IjQ5OSIsIlNoYXBlIjo0LCJTaGFwZVRoaWNrbmVzcyI6MiwiRHVyYXRpb25Gb3JtYXQiOjEwLCJJbmNsdWRlTm9uV29ya2luZ0RheXNJbkR1cmF0aW9uIjpmYWxzZSwiUGVyY2VudGFnZUNvbXBsZXRlU3R5bGUiOnsiJGlkIjoiNTAwIiwiRm9udFNldHRpbmdzIjp7IiRpZCI6IjUwMSIsIkZvbnRTaXplIjoxMCwiRm9udE5hbWUiOiJDYWxpYnJpIiwiSXNCb2xkIjpmYWxzZSwiSXNJdGFsaWMiOmZhbHNlLCJJc1VuZGVybGluZWQiOmZhbHNlLCJQYXJlbnRTdHlsZSI6bnVsbH0sIkF1dG9TaXplIjowLCJGb3JlZ3JvdW5kIjp7IiRyZWYiOiI4NSJ9LCJNYXhXaWR0aCI6MjAwLjAsIk1heEhlaWdodCI6IkluZmluaXR5IiwiU21hcnRGb3JlZ3JvdW5kSXNBY3RpdmUiOmZhbHNlLCJIb3Jpem9udGFsQWxpZ25tZW50IjowLCJWZXJ0aWNhbEFsaWdubWVudCI6MCwiU21hcnRGb3JlZ3JvdW5kIjpudWxsLCJCYWNrZ3JvdW5kRmlsbFR5cGUiOjAsIk1hcmdpbiI6eyIkcmVmIjoiODcifSwiUGFkZGluZyI6eyIkcmVmIjoiODgifSwiQmFja2dyb3VuZCI6eyIkcmVmIjoiODkifSwiSXNWaXNpYmxlIjp0cnVlLCJXaWR0aCI6MC4wLCJIZWlnaHQiOjAuMCwiQm9yZGVyU3R5bGUiOnsiJGlkIjoiNTAyIiwiTGluZUNvbG9yIjpudWxsLCJMaW5lV2VpZ2h0IjowLjAsIkxpbmVUeXBlIjowLCJQYXJlbnRTdHlsZSI6bnVsbH0sIlBhcmVudFN0eWxlIjpudWxsfSwiRHVyYXRpb25TdHlsZSI6eyIkaWQiOiI1MDMiLCJGb250U2V0dGluZ3MiOnsiJGlkIjoiNTA0IiwiRm9udFNpemUiOjEwLCJGb250TmFtZSI6IkNhbGlicmkiLCJJc0JvbGQiOmZhbHNlLCJJc0l0YWxpYyI6ZmFsc2UsIklzVW5kZXJsaW5lZCI6ZmFsc2UsIlBhcmVudFN0eWxlIjpudWxsfSwiQXV0b1NpemUiOjAsIkZvcmVncm91bmQiOnsiJHJlZiI6IjkyIn0sIk1heFdpZHRoIjoyMDAuMCwiTWF4SGVpZ2h0IjoiSW5maW5pdHkiLCJTbWFydEZvcmVncm91bmRJc0FjdGl2ZSI6ZmFsc2UsIkhvcml6b250YWxBbGlnbm1lbnQiOjAsIlZlcnRpY2FsQWxpZ25tZW50IjowLCJTbWFydEZvcmVncm91bmQiOm51bGwsIkJhY2tncm91bmRGaWxsVHlwZSI6MCwiTWFyZ2luIjp7IiRyZWYiOiI5NCJ9LCJQYWRkaW5nIjp7IiRyZWYiOiI5NSJ9LCJCYWNrZ3JvdW5kIjp7IiRyZWYiOiI5NiJ9LCJJc1Zpc2libGUiOnRydWUsIldpZHRoIjowLjAsIkhlaWdodCI6MC4wLCJCb3JkZXJTdHlsZSI6eyIkaWQiOiI1MDUiLCJMaW5lQ29sb3IiOm51bGwsIkxpbmVXZWlnaHQiOjAuMCwiTGluZVR5cGUiOjAsIlBhcmVudFN0eWxlIjpudWxsfSwiUGFyZW50U3R5bGUiOm51bGx9LCJIb3Jpem9udGFsQ29ubmVjdG9yU3R5bGUiOnsiJGlkIjoiNTA2IiwiTGluZUNvbG9yIjp7IiRyZWYiOiI5OCJ9LCJMaW5lV2VpZ2h0IjoxLjAsIkxpbmVUeXBlIjowLCJQYXJlbnRTdHlsZSI6bnVsbH0sIlZlcnRpY2FsQ29ubmVjdG9yU3R5bGUiOnsiJGlkIjoiNTA3IiwiTGluZUNvbG9yIjp7IiRyZWYiOiIxMDEifSwiTGluZVdlaWdodCI6MS4wLCJMaW5lVHlwZSI6MCwiUGFyZW50U3R5bGUiOm51bGx9LCJNYXJnaW4iOm51bGwsIlN0YXJ0RGF0ZVBvc2l0aW9uIjo2LCJFbmREYXRlUG9zaXRpb24iOjYsIkRhdGVJc1Zpc2libGUiOmZhbHNlLCJUaXRsZVBvc2l0aW9uIjoyLCJEdXJhdGlvblBvc2l0aW9uIjo2LCJQZXJjZW50YWdlQ29tcGxldGVkUG9zaXRpb24iOjYsIlNwYWNpbmciOjEwLCJJc0JlbG93VGltZWJhbmQiOnRydWUsIlBlcmNlbnRhZ2VDb21wbGV0ZVNoYXBlT3BhY2l0eSI6MzUsIlNoYXBlU3R5bGUiOnsiJGlkIjoiNTA4IiwiTWFyZ2luIjp7IiRyZWYiOiIxMDQifSwiUGFkZGluZyI6eyIkcmVmIjoiMTA1In0sIkJhY2tncm91bmQiOnsiJGlkIjoiNTA5IiwiQ29sb3IiOnsiJGlkIjoiNTEwIiwiQSI6MjU1LCJSIjo2OCwiRyI6MTE0LCJCIjoxOTZ9fSwiSXNWaXNpYmxlIjp0cnVlLCJXaWR0aCI6MC4wLCJIZWlnaHQiOjIyLjAsIkJvcmRlclN0eWxlIjp7IiRpZCI6IjUxMSIsIkxpbmVDb2xvciI6eyIkcmVmIjoiMjU0In0sIkxpbmVXZWlnaHQiOjAuMCwiTGluZVR5cGUiOjAsIlBhcmVudFN0eWxlIjpudWxsfSwiUGFyZW50U3R5bGUiOm51bGx9LCJUaXRsZVN0eWxlIjp7IiRpZCI6IjUxMiIsIkZvbnRTZXR0aW5ncyI6eyIkaWQiOiI1MTMiLCJGb250U2l6ZSI6MTEsIkZvbnROYW1lIjoiQ2FsaWJyaSIsIklzQm9sZCI6ZmFsc2UsIklzSXRhbGljIjpmYWxzZSwiSXNVbmRlcmxpbmVkIjpmYWxzZSwiUGFyZW50U3R5bGUiOm51bGx9LCJBdXRvU2l6ZSI6MCwiRm9yZWdyb3VuZCI6eyIkaWQiOiI1MTQiLCJDb2xvciI6eyIkaWQiOiI1MTUiLCJBIjoyNTUsIlIiOjI1NSwiRyI6MjU1LCJCIjoyNTV9fSwiTWF4V2lkdGgiOjcyMC4wLCJNYXhIZWlnaHQiOiJJbmZpbml0eSIsIlNtYXJ0Rm9yZWdyb3VuZElzQWN0aXZlIjpmYWxzZSwiSG9yaXpvbnRhbEFsaWdubWVudCI6MSwiVmVydGljYWxBbGlnbm1lbnQiOjAsIlNtYXJ0Rm9yZWdyb3VuZCI6bnVsbCwiQmFja2dyb3VuZEZpbGxUeXBlIjowLCJNYXJnaW4iOnsiJHJlZiI6IjExNSJ9LCJQYWRkaW5nIjp7IiRyZWYiOiIxMTYifSwiQmFja2dyb3VuZCI6eyIkaWQiOiI1MTYiLCJDb2xvciI6eyIkaWQiOiI1MTciLCJBIjowLCJSIjoyNTUsIkciOjI1NSwiQiI6MjU1fX0sIklzVmlzaWJsZSI6dHJ1ZSwiV2lkdGgiOjAuMCwiSGVpZ2h0IjowLjAsIkJvcmRlclN0eWxlIjp7IiRpZCI6IjUxOCIsIkxpbmVDb2xvciI6bnVsbCwiTGluZVdlaWdodCI6MC4wLCJMaW5lVHlwZSI6MCwiUGFyZW50U3R5bGUiOm51bGx9LCJQYXJlbnRTdHlsZSI6bnVsbH0sIkRhdGVTdHlsZSI6eyIkaWQiOiI1MTkiLCJGb250U2V0dGluZ3MiOnsiJGlkIjoiNTIwIiwiRm9udFNpemUiOjEwLCJGb250TmFtZSI6IkNhbGlicmkiLCJJc0JvbGQiOmZhbHNlLCJJc0l0YWxpYyI6ZmFsc2UsIklzVW5kZXJsaW5lZCI6ZmFsc2UsIlBhcmVudFN0eWxlIjpudWxsfSwiQXV0b1NpemUiOjAsIkZvcmVncm91bmQiOnsiJHJlZiI6IjEyMCJ9LCJNYXhXaWR0aCI6MjAwLjAsIk1heEhlaWdodCI6IkluZmluaXR5IiwiU21hcnRGb3JlZ3JvdW5kSXNBY3RpdmUiOmZhbHNlLCJIb3Jpem9udGFsQWxpZ25tZW50IjoxLCJWZXJ0aWNhbEFsaWdubWVudCI6MCwiU21hcnRGb3JlZ3JvdW5kIjpudWxsLCJCYWNrZ3JvdW5kRmlsbFR5cGUiOjAsIk1hcmdpbiI6eyIkcmVmIjoiMTIyIn0sIlBhZGRpbmciOnsiJHJlZiI6IjEyMyJ9LCJCYWNrZ3JvdW5kIjp7IiRyZWYiOiIxMjQifSwiSXNWaXNpYmxlIjpmYWxzZSwiV2lkdGgiOjAuMCwiSGVpZ2h0IjowLjAsIkJvcmRlclN0eWxlIjp7IiRpZCI6IjUyMSIsIkxpbmVDb2xvciI6bnVsbCwiTGluZVdlaWdodCI6MC4wLCJMaW5lVHlwZSI6MCwiUGFyZW50U3R5bGUiOm51bGx9LCJQYXJlbnRTdHlsZSI6bnVsbH0sIkRhdGVGb3JtYXQiOnsiJHJlZiI6IjI3MCJ9LCJJc1Zpc2libGUiOnRydWUsIlBhcmVudFN0eWxlIjpudWxsfSwiSW5kZXgiOjQsIlNtYXJ0RHVyYXRpb25BY3RpdmF0ZWQiOnRydWUsIkRhdGVGb3JtYXQiOnsiJHJlZiI6IjI3MCJ9LCJJZCI6ImMxNTlmNTM5LTFlYTAtNGI5ZS05ZDc3LTE5MDJkNjdkOWM1MyIsIkltcG9ydElkIjpudWxsLCJUaXRsZSI6IldvcmsgKGNvbGxhYm9yYXRpdmUgdGFza3MpIiwiTm90ZSI6bnVsbCwiSHlwZXJsaW5rIjp7IiRpZCI6IjUyMiIsIkFkZHJlc3MiOiIiLCJTdWJBZGRyZXNzIjoiIn0sIklzQ2hhbmdlZCI6ZmFsc2UsIklzTmV3IjpmYWxzZX0sIkluZGV4IjowfSx7IiRpZCI6IjUyMyIsIl9hdHRhY2hlZE1pbGVzdG9uZXMiOltdLCJUYXNrRGVmaW5pdGlvbiI6eyIkaWQiOiI1MjQiLCJHcm91cE5hbWUiOiI4NmI0MjVmMi01Yjc0LTQwODUtOTg2NS01YzJlNTU5ZWQzMjgiLCJTdGFydERhdGUiOiIyMDIwLTA0LTIwVDE4OjIzOjAwIiwiRW5kRGF0ZSI6IjIwMjAtMDQtMjBUMjA6MDA6MDBaIiwiUGVyY2VudGFnZUNvbXBsZXRlIjpudWxsLCJTdHlsZSI6eyIkaWQiOiI1MjUiLCJTaGFwZSI6NCwiU2hhcGVUaGlja25lc3MiOjIsIkR1cmF0aW9uRm9ybWF0IjowLCJJbmNsdWRlTm9uV29ya2luZ0RheXNJbkR1cmF0aW9uIjpmYWxzZSwiUGVyY2VudGFnZUNvbXBsZXRlU3R5bGUiOnsiJGlkIjoiNTI2IiwiRm9udFNldHRpbmdzIjp7IiRpZCI6IjUyNyIsIkZvbnRTaXplIjoxMCwiRm9udE5hbWUiOiJDYWxpYnJpIiwiSXNCb2xkIjpmYWxzZSwiSXNJdGFsaWMiOmZhbHNlLCJJc1VuZGVybGluZWQiOmZhbHNlLCJQYXJlbnRTdHlsZSI6bnVsbH0sIkF1dG9TaXplIjowLCJGb3JlZ3JvdW5kIjp7IiRyZWYiOiI4NSJ9LCJNYXhXaWR0aCI6MjAwLjAsIk1heEhlaWdodCI6IkluZmluaXR5IiwiU21hcnRGb3JlZ3JvdW5kSXNBY3RpdmUiOmZhbHNlLCJIb3Jpem9udGFsQWxpZ25tZW50IjowLCJWZXJ0aWNhbEFsaWdubWVudCI6MCwiU21hcnRGb3JlZ3JvdW5kIjpudWxsLCJCYWNrZ3JvdW5kRmlsbFR5cGUiOjAsIk1hcmdpbiI6eyIkcmVmIjoiODcifSwiUGFkZGluZyI6eyIkcmVmIjoiODgifSwiQmFja2dyb3VuZCI6eyIkcmVmIjoiODkifSwiSXNWaXNpYmxlIjp0cnVlLCJXaWR0aCI6MC4wLCJIZWlnaHQiOjAuMCwiQm9yZGVyU3R5bGUiOnsiJGlkIjoiNTI4IiwiTGluZUNvbG9yIjpudWxsLCJMaW5lV2VpZ2h0IjowLjAsIkxpbmVUeXBlIjowLCJQYXJlbnRTdHlsZSI6bnVsbH0sIlBhcmVudFN0eWxlIjpudWxsfSwiRHVyYXRpb25TdHlsZSI6eyIkaWQiOiI1MjkiLCJGb250U2V0dGluZ3MiOnsiJGlkIjoiNTMwIiwiRm9udFNpemUiOjEwLCJGb250TmFtZSI6IkNhbGlicmkiLCJJc0JvbGQiOmZhbHNlLCJJc0l0YWxpYyI6ZmFsc2UsIklzVW5kZXJsaW5lZCI6ZmFsc2UsIlBhcmVudFN0eWxlIjpudWxsfSwiQXV0b1NpemUiOjAsIkZvcmVncm91bmQiOnsiJHJlZiI6IjkyIn0sIk1heFdpZHRoIjoyMDAuMCwiTWF4SGVpZ2h0IjoiSW5maW5pdHkiLCJTbWFydEZvcmVncm91bmRJc0FjdGl2ZSI6ZmFsc2UsIkhvcml6b250YWxBbGlnbm1lbnQiOjAsIlZlcnRpY2FsQWxpZ25tZW50IjowLCJTbWFydEZvcmVncm91bmQiOm51bGwsIkJhY2tncm91bmRGaWxsVHlwZSI6MCwiTWFyZ2luIjp7IiRyZWYiOiI5NCJ9LCJQYWRkaW5nIjp7IiRyZWYiOiI5NSJ9LCJCYWNrZ3JvdW5kIjp7IiRyZWYiOiI5NiJ9LCJJc1Zpc2libGUiOnRydWUsIldpZHRoIjowLjAsIkhlaWdodCI6MC4wLCJCb3JkZXJTdHlsZSI6eyIkaWQiOiI1MzEiLCJMaW5lQ29sb3IiOm51bGwsIkxpbmVXZWlnaHQiOjAuMCwiTGluZVR5cGUiOjAsIlBhcmVudFN0eWxlIjpudWxsfSwiUGFyZW50U3R5bGUiOm51bGx9LCJIb3Jpem9udGFsQ29ubmVjdG9yU3R5bGUiOnsiJGlkIjoiNTMyIiwiTGluZUNvbG9yIjp7IiRyZWYiOiI5OCJ9LCJMaW5lV2VpZ2h0IjoxLjAsIkxpbmVUeXBlIjowLCJQYXJlbnRTdHlsZSI6bnVsbH0sIlZlcnRpY2FsQ29ubmVjdG9yU3R5bGUiOnsiJGlkIjoiNTMzIiwiTGluZUNvbG9yIjp7IiRyZWYiOiIxMDEifSwiTGluZVdlaWdodCI6MS4wLCJMaW5lVHlwZSI6MCwiUGFyZW50U3R5bGUiOm51bGx9LCJNYXJnaW4iOm51bGwsIlN0YXJ0RGF0ZVBvc2l0aW9uIjo2LCJFbmREYXRlUG9zaXRpb24iOjYsIkRhdGVJc1Zpc2libGUiOmZhbHNlLCJUaXRsZVBvc2l0aW9uIjoyLCJEdXJhdGlvblBvc2l0aW9uIjo2LCJQZXJjZW50YWdlQ29tcGxldGVkUG9zaXRpb24iOjYsIlNwYWNpbmciOjEwLCJJc0JlbG93VGltZWJhbmQiOnRydWUsIlBlcmNlbnRhZ2VDb21wbGV0ZVNoYXBlT3BhY2l0eSI6MzUsIlNoYXBlU3R5bGUiOnsiJGlkIjoiNTM0IiwiTWFyZ2luIjp7IiRyZWYiOiIxMDQifSwiUGFkZGluZyI6eyIkcmVmIjoiMTA1In0sIkJhY2tncm91bmQiOnsiJGlkIjoiNTM1IiwiQ29sb3IiOnsiJGlkIjoiNTM2IiwiQSI6MjU1LCJSIjoxMTIsIkciOjE3MywiQiI6NzF9fSwiSXNWaXNpYmxlIjp0cnVlLCJXaWR0aCI6MC4wLCJIZWlnaHQiOjIyLjAsIkJvcmRlclN0eWxlIjp7IiRpZCI6IjUzNyIsIkxpbmVDb2xvciI6eyIkaWQiOiI1MzgiLCIkdHlwZSI6Ik5MUkUuQ29tbW9uLkRvbS5Tb2xpZENvbG9yQnJ1c2gsIE5MUkUuQ29tbW9uIiwiQ29sb3IiOnsiJGlkIjoiNTM5IiwiQSI6MjU1LCJSIjoyNTUsIkciOjAsIkIiOjB9fSwiTGluZVdlaWdodCI6MC4wLCJMaW5lVHlwZSI6MCwiUGFyZW50U3R5bGUiOm51bGx9LCJQYXJlbnRTdHlsZSI6bnVsbH0sIlRpdGxlU3R5bGUiOnsiJGlkIjoiNTQwIiwiRm9udFNldHRpbmdzIjp7IiRpZCI6IjU0MSIsIkZvbnRTaXplIjoxMSwiRm9udE5hbWUiOiJDYWxpYnJpIiwiSXNCb2xkIjpmYWxzZSwiSXNJdGFsaWMiOmZhbHNlLCJJc1VuZGVybGluZWQiOmZhbHNlLCJQYXJlbnRTdHlsZSI6bnVsbH0sIkF1dG9TaXplIjoyLCJGb3JlZ3JvdW5kIjp7IiRpZCI6IjU0MiIsIkNvbG9yIjp7IiRpZCI6IjU0MyIsIkEiOjI1NSwiUiI6MjU1LCJHIjoyNTUsIkIiOjI1NX19LCJNYXhXaWR0aCI6MzEuMCwiTWF4SGVpZ2h0IjoiSW5maW5pdHkiLCJTbWFydEZvcmVncm91bmRJc0FjdGl2ZSI6ZmFsc2UsIkhvcml6b250YWxBbGlnbm1lbnQiOjEsIlZlcnRpY2FsQWxpZ25tZW50IjowLCJTbWFydEZvcmVncm91bmQiOm51bGwsIkJhY2tncm91bmRGaWxsVHlwZSI6MCwiTWFyZ2luIjp7IiRyZWYiOiIxMTUifSwiUGFkZGluZyI6eyIkcmVmIjoiMTE2In0sIkJhY2tncm91bmQiOnsiJGlkIjoiNTQ0IiwiQ29sb3IiOnsiJGlkIjoiNTQ1IiwiQSI6MCwiUiI6MjU1LCJHIjoyNTUsIkIiOjI1NX19LCJJc1Zpc2libGUiOnRydWUsIldpZHRoIjowLjAsIkhlaWdodCI6MC4wLCJCb3JkZXJTdHlsZSI6eyIkaWQiOiI1NDYiLCJMaW5lQ29sb3IiOm51bGwsIkxpbmVXZWlnaHQiOjAuMCwiTGluZVR5cGUiOjAsIlBhcmVudFN0eWxlIjpudWxsfSwiUGFyZW50U3R5bGUiOm51bGx9LCJEYXRlU3R5bGUiOnsiJGlkIjoiNTQ3IiwiRm9udFNldHRpbmdzIjp7IiRpZCI6IjU0OCIsIkZvbnRTaXplIjoxMCwiRm9udE5hbWUiOiJDYWxpYnJpIiwiSXNCb2xkIjpmYWxzZSwiSXNJdGFsaWMiOmZhbHNlLCJJc1VuZGVybGluZWQiOmZhbHNlLCJQYXJlbnRTdHlsZSI6bnVsbH0sIkF1dG9TaXplIjowLCJGb3JlZ3JvdW5kIjp7IiRyZWYiOiIxMjAifSwiTWF4V2lkdGgiOjIwMC4wLCJNYXhIZWlnaHQiOiJJbmZpbml0eSIsIlNtYXJ0Rm9yZWdyb3VuZElzQWN0aXZlIjpmYWxzZSwiSG9yaXpvbnRhbEFsaWdubWVudCI6MCwiVmVydGljYWxBbGlnbm1lbnQiOjAsIlNtYXJ0Rm9yZWdyb3VuZCI6bnVsbCwiQmFja2dyb3VuZEZpbGxUeXBlIjowLCJNYXJnaW4iOnsiJHJlZiI6IjEyMiJ9LCJQYWRkaW5nIjp7IiRyZWYiOiIxMjMifSwiQmFja2dyb3VuZCI6eyIkcmVmIjoiMTI0In0sIklzVmlzaWJsZSI6dHJ1ZSwiV2lkdGgiOjAuMCwiSGVpZ2h0IjowLjAsIkJvcmRlclN0eWxlIjp7IiRpZCI6IjU0OSIsIkxpbmVDb2xvciI6bnVsbCwiTGluZVdlaWdodCI6MC4wLCJMaW5lVHlwZSI6MCwiUGFyZW50U3R5bGUiOm51bGx9LCJQYXJlbnRTdHlsZSI6bnVsbH0sIkRhdGVGb3JtYXQiOnsiJGlkIjoiNTU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fSwiSW5kZXgiOjUsIlNtYXJ0RHVyYXRpb25BY3RpdmF0ZWQiOmZhbHNlLCJEYXRlRm9ybWF0Ijp7IiRyZWYiOiI1NTAifSwiSWQiOiJmMGNhYzc0YS03MzQ4LTQ3NmUtYjU1Yy02NWIzNzMwMzBlNGEiLCJJbXBvcnRJZCI6bnVsbCwiVGl0bGUiOiJEaW5uZXIiLCJOb3RlIjpudWxsLCJIeXBlcmxpbmsiOnsiJGlkIjoiNTUxIiwiQWRkcmVzcyI6IiIsIlN1YkFkZHJlc3MiOiIifSwiSXNDaGFuZ2VkIjpmYWxzZSwiSXNOZXciOmZhbHNlfSwiSW5kZXgiOjB9LHsiJGlkIjoiNTUyIiwiX2F0dGFjaGVkTWlsZXN0b25lcyI6W10sIlRhc2tEZWZpbml0aW9uIjp7IiRpZCI6IjU1MyIsIkdyb3VwTmFtZSI6Ijg2YjQyNWYyLTViNzQtNDA4NS05ODY1LTVjMmU1NTllZDMyOCIsIlN0YXJ0RGF0ZSI6IjIwMjAtMDQtMjBUMjA6MDA6MDBaIiwiRW5kRGF0ZSI6IjIwMjAtMDQtMjBUMjI6MzA6MDBaIiwiUGVyY2VudGFnZUNvbXBsZXRlIjpudWxsLCJTdHlsZSI6eyIkaWQiOiI1NTQiLCJTaGFwZSI6NCwiU2hhcGVUaGlja25lc3MiOjIsIkR1cmF0aW9uRm9ybWF0IjowLCJJbmNsdWRlTm9uV29ya2luZ0RheXNJbkR1cmF0aW9uIjpmYWxzZSwiUGVyY2VudGFnZUNvbXBsZXRlU3R5bGUiOnsiJGlkIjoiNTU1IiwiRm9udFNldHRpbmdzIjp7IiRpZCI6IjU1NiIsIkZvbnRTaXplIjoxMCwiRm9udE5hbWUiOiJDYWxpYnJpIiwiSXNCb2xkIjpmYWxzZSwiSXNJdGFsaWMiOmZhbHNlLCJJc1VuZGVybGluZWQiOmZhbHNlLCJQYXJlbnRTdHlsZSI6bnVsbH0sIkF1dG9TaXplIjowLCJGb3JlZ3JvdW5kIjp7IiRyZWYiOiI4NSJ9LCJNYXhXaWR0aCI6MjAwLjAsIk1heEhlaWdodCI6IkluZmluaXR5IiwiU21hcnRGb3JlZ3JvdW5kSXNBY3RpdmUiOmZhbHNlLCJIb3Jpem9udGFsQWxpZ25tZW50IjowLCJWZXJ0aWNhbEFsaWdubWVudCI6MCwiU21hcnRGb3JlZ3JvdW5kIjpudWxsLCJCYWNrZ3JvdW5kRmlsbFR5cGUiOjAsIk1hcmdpbiI6eyIkcmVmIjoiODcifSwiUGFkZGluZyI6eyIkcmVmIjoiODgifSwiQmFja2dyb3VuZCI6eyIkcmVmIjoiODkifSwiSXNWaXNpYmxlIjp0cnVlLCJXaWR0aCI6MC4wLCJIZWlnaHQiOjAuMCwiQm9yZGVyU3R5bGUiOnsiJGlkIjoiNTU3IiwiTGluZUNvbG9yIjpudWxsLCJMaW5lV2VpZ2h0IjowLjAsIkxpbmVUeXBlIjowLCJQYXJlbnRTdHlsZSI6bnVsbH0sIlBhcmVudFN0eWxlIjpudWxsfSwiRHVyYXRpb25TdHlsZSI6eyIkaWQiOiI1NTgiLCJGb250U2V0dGluZ3MiOnsiJGlkIjoiNTU5IiwiRm9udFNpemUiOjEwLCJGb250TmFtZSI6IkNhbGlicmkiLCJJc0JvbGQiOmZhbHNlLCJJc0l0YWxpYyI6ZmFsc2UsIklzVW5kZXJsaW5lZCI6ZmFsc2UsIlBhcmVudFN0eWxlIjpudWxsfSwiQXV0b1NpemUiOjAsIkZvcmVncm91bmQiOnsiJHJlZiI6IjkyIn0sIk1heFdpZHRoIjoyMDAuMCwiTWF4SGVpZ2h0IjoiSW5maW5pdHkiLCJTbWFydEZvcmVncm91bmRJc0FjdGl2ZSI6ZmFsc2UsIkhvcml6b250YWxBbGlnbm1lbnQiOjAsIlZlcnRpY2FsQWxpZ25tZW50IjowLCJTbWFydEZvcmVncm91bmQiOm51bGwsIkJhY2tncm91bmRGaWxsVHlwZSI6MCwiTWFyZ2luIjp7IiRyZWYiOiI5NCJ9LCJQYWRkaW5nIjp7IiRyZWYiOiI5NSJ9LCJCYWNrZ3JvdW5kIjp7IiRyZWYiOiI5NiJ9LCJJc1Zpc2libGUiOnRydWUsIldpZHRoIjowLjAsIkhlaWdodCI6MC4wLCJCb3JkZXJTdHlsZSI6eyIkaWQiOiI1NjAiLCJMaW5lQ29sb3IiOm51bGwsIkxpbmVXZWlnaHQiOjAuMCwiTGluZVR5cGUiOjAsIlBhcmVudFN0eWxlIjpudWxsfSwiUGFyZW50U3R5bGUiOm51bGx9LCJIb3Jpem9udGFsQ29ubmVjdG9yU3R5bGUiOnsiJGlkIjoiNTYxIiwiTGluZUNvbG9yIjp7IiRyZWYiOiI5OCJ9LCJMaW5lV2VpZ2h0IjoxLjAsIkxpbmVUeXBlIjowLCJQYXJlbnRTdHlsZSI6bnVsbH0sIlZlcnRpY2FsQ29ubmVjdG9yU3R5bGUiOnsiJGlkIjoiNTYyIiwiTGluZUNvbG9yIjp7IiRyZWYiOiIxMDEifSwiTGluZVdlaWdodCI6MS4wLCJMaW5lVHlwZSI6MCwiUGFyZW50U3R5bGUiOm51bGx9LCJNYXJnaW4iOm51bGwsIlN0YXJ0RGF0ZVBvc2l0aW9uIjo2LCJFbmREYXRlUG9zaXRpb24iOjYsIkRhdGVJc1Zpc2libGUiOmZhbHNlLCJUaXRsZVBvc2l0aW9uIjoyLCJEdXJhdGlvblBvc2l0aW9uIjo2LCJQZXJjZW50YWdlQ29tcGxldGVkUG9zaXRpb24iOjYsIlNwYWNpbmciOjEwLCJJc0JlbG93VGltZWJhbmQiOnRydWUsIlBlcmNlbnRhZ2VDb21wbGV0ZVNoYXBlT3BhY2l0eSI6MzUsIlNoYXBlU3R5bGUiOnsiJGlkIjoiNTYzIiwiTWFyZ2luIjp7IiRyZWYiOiIxMDQifSwiUGFkZGluZyI6eyIkcmVmIjoiMTA1In0sIkJhY2tncm91bmQiOnsiJGlkIjoiNTY0IiwiQ29sb3IiOnsiJGlkIjoiNTY1IiwiQSI6MjU1LCJSIjoxMTEsIkciOjQ5LCJCIjoxNTJ9fSwiSXNWaXNpYmxlIjp0cnVlLCJXaWR0aCI6MC4wLCJIZWlnaHQiOjIyLjAsIkJvcmRlclN0eWxlIjp7IiRpZCI6IjU2NiIsIkxpbmVDb2xvciI6eyIkaWQiOiI1NjciLCIkdHlwZSI6Ik5MUkUuQ29tbW9uLkRvbS5Tb2xpZENvbG9yQnJ1c2gsIE5MUkUuQ29tbW9uIiwiQ29sb3IiOnsiJGlkIjoiNTY4IiwiQSI6MjU1LCJSIjoyNTUsIkciOjAsIkIiOjB9fSwiTGluZVdlaWdodCI6MC4wLCJMaW5lVHlwZSI6MCwiUGFyZW50U3R5bGUiOm51bGx9LCJQYXJlbnRTdHlsZSI6bnVsbH0sIlRpdGxlU3R5bGUiOnsiJGlkIjoiNTY5IiwiRm9udFNldHRpbmdzIjp7IiRpZCI6IjU3MCIsIkZvbnRTaXplIjoxMSwiRm9udE5hbWUiOiJDYWxpYnJpIiwiSXNCb2xkIjpmYWxzZSwiSXNJdGFsaWMiOmZhbHNlLCJJc1VuZGVybGluZWQiOmZhbHNlLCJQYXJlbnRTdHlsZSI6bnVsbH0sIkF1dG9TaXplIjoyLCJGb3JlZ3JvdW5kIjp7IiRpZCI6IjU3MSIsIkNvbG9yIjp7IiRpZCI6IjU3MiIsIkEiOjI1NSwiUiI6MjU1LCJHIjoyNTUsIkIiOjI1NX19LCJNYXhXaWR0aCI6NDcuMCwiTWF4SGVpZ2h0IjoiSW5maW5pdHkiLCJTbWFydEZvcmVncm91bmRJc0FjdGl2ZSI6ZmFsc2UsIkhvcml6b250YWxBbGlnbm1lbnQiOjEsIlZlcnRpY2FsQWxpZ25tZW50IjowLCJTbWFydEZvcmVncm91bmQiOm51bGwsIkJhY2tncm91bmRGaWxsVHlwZSI6MCwiTWFyZ2luIjp7IiRyZWYiOiIxMTUifSwiUGFkZGluZyI6eyIkcmVmIjoiMTE2In0sIkJhY2tncm91bmQiOnsiJGlkIjoiNTczIiwiQ29sb3IiOnsiJGlkIjoiNTc0IiwiQSI6MCwiUiI6MjU1LCJHIjoyNTUsIkIiOjI1NX19LCJJc1Zpc2libGUiOnRydWUsIldpZHRoIjowLjAsIkhlaWdodCI6MC4wLCJCb3JkZXJTdHlsZSI6eyIkaWQiOiI1NzUiLCJMaW5lQ29sb3IiOm51bGwsIkxpbmVXZWlnaHQiOjAuMCwiTGluZVR5cGUiOjAsIlBhcmVudFN0eWxlIjpudWxsfSwiUGFyZW50U3R5bGUiOm51bGx9LCJEYXRlU3R5bGUiOnsiJGlkIjoiNTc2IiwiRm9udFNldHRpbmdzIjp7IiRpZCI6IjU3NyIsIkZvbnRTaXplIjoxMCwiRm9udE5hbWUiOiJDYWxpYnJpIiwiSXNCb2xkIjpmYWxzZSwiSXNJdGFsaWMiOmZhbHNlLCJJc1VuZGVybGluZWQiOmZhbHNlLCJQYXJlbnRTdHlsZSI6bnVsbH0sIkF1dG9TaXplIjowLCJGb3JlZ3JvdW5kIjp7IiRyZWYiOiIxMjAifSwiTWF4V2lkdGgiOjIwMC4wLCJNYXhIZWlnaHQiOiJJbmZpbml0eSIsIlNtYXJ0Rm9yZWdyb3VuZElzQWN0aXZlIjpmYWxzZSwiSG9yaXpvbnRhbEFsaWdubWVudCI6MCwiVmVydGljYWxBbGlnbm1lbnQiOjAsIlNtYXJ0Rm9yZWdyb3VuZCI6bnVsbCwiQmFja2dyb3VuZEZpbGxUeXBlIjowLCJNYXJnaW4iOnsiJHJlZiI6IjEyMiJ9LCJQYWRkaW5nIjp7IiRyZWYiOiIxMjMifSwiQmFja2dyb3VuZCI6eyIkcmVmIjoiMTI0In0sIklzVmlzaWJsZSI6dHJ1ZSwiV2lkdGgiOjAuMCwiSGVpZ2h0IjowLjAsIkJvcmRlclN0eWxlIjp7IiRpZCI6IjU3OCIsIkxpbmVDb2xvciI6bnVsbCwiTGluZVdlaWdodCI6MC4wLCJMaW5lVHlwZSI6MCwiUGFyZW50U3R5bGUiOm51bGx9LCJQYXJlbnRTdHlsZSI6bnVsbH0sIkRhdGVGb3JtYXQiOnsiJGlkIjoiNTc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fSwiSW5kZXgiOjYsIlNtYXJ0RHVyYXRpb25BY3RpdmF0ZWQiOmZhbHNlLCJEYXRlRm9ybWF0Ijp7IiRyZWYiOiI1NzkifSwiSWQiOiI3NGQ3MjkzMy05YmRjLTQxNGItODk0NS1iODM5OTJlNzhiMmIiLCJJbXBvcnRJZCI6bnVsbCwiVGl0bGUiOiJSZWxheGF0aW9uIiwiTm90ZSI6bnVsbCwiSHlwZXJsaW5rIjp7IiRpZCI6IjU4MCIsIkFkZHJlc3MiOiIiLCJTdWJBZGRyZXNzIjoiIn0sIklzQ2hhbmdlZCI6ZmFsc2UsIklzTmV3IjpmYWxzZX0sIkluZGV4IjowfV0sIk1pbGVzdG9uZXMiOlt7IiRpZCI6IjU4MSIsIklkIjoiNTMxMzFlZjItY2ZjZS00Yzc3LTlkYjgtNDI4MWQ4YmI5NDk1IiwiSW5kZXgiOjcsIkdyb3VwSWQiOiI4NmI0MjVmMi01Yjc0LTQwODUtOTg2NS01YzJlNTU5ZWQzMjgiLCJUaXRsZSI6IkNsb2NrIG91dCIsIkRhdGVUaW1lIjoiMjAyMC0wNC0yMFQxODoxMTowMCIsIlBlcmNlbnRhZ2VDb21wbGV0ZSI6bnVsbCwiTm90ZSI6bnVsbCwiU3R5bGUiOnsiJGlkIjoiNTgyIiwiVGl0bGVQb3NpdGlvbiI6IkFib3ZlIiwiRGF0ZVBvc2l0aW9uIjoiTGVmdCIsIlNoYXBlVHlwZSI6NiwiU2hhcGVTaXplIjoxLCJTaGFwZVN0eWxlIjp7IiRpZCI6IjU4MyIsIk1hcmdpbiI6eyIkcmVmIjoiNjAifSwiUGFkZGluZyI6eyIkcmVmIjoiNjEifSwiQmFja2dyb3VuZCI6eyIkaWQiOiI1ODQiLCJDb2xvciI6eyIkaWQiOiI1ODUiLCJBIjoyNTUsIlIiOjE3OCwiRyI6MTQsIkIiOjE4fX0sIklzVmlzaWJsZSI6dHJ1ZSwiV2lkdGgiOjE4LjAsIkhlaWdodCI6MjAuMCwiQm9yZGVyU3R5bGUiOnsiJGlkIjoiNTg2IiwiTGluZUNvbG9yIjpudWxsLCJMaW5lV2VpZ2h0IjowLjAsIkxpbmVUeXBlIjowLCJQYXJlbnRTdHlsZSI6bnVsbH0sIlBhcmVudFN0eWxlIjpudWxsfSwiVGl0bGVTdHlsZSI6eyIkaWQiOiI1ODciLCJGb250U2V0dGluZ3MiOnsiJGlkIjoiNTg4IiwiRm9udFNpemUiOjExLCJGb250TmFtZSI6IkNhbGlicmkiLCJJc0JvbGQiOmZhbHNlLCJJc0l0YWxpYyI6ZmFsc2UsIklzVW5kZXJsaW5lZCI6ZmFsc2UsIlBhcmVudFN0eWxlIjpudWxsfSwiQXV0b1NpemUiOjIsIkZvcmVncm91bmQiOnsiJGlkIjoiNTg5IiwiQ29sb3IiOnsiJGlkIjoiNTkwIiwiQSI6MjU1LCJSIjowLCJHIjowLCJCIjowfX0sIk1heFdpZHRoIjo0Mi4wLCJNYXhIZWlnaHQiOiJJbmZpbml0eSIsIlNtYXJ0Rm9yZWdyb3VuZElzQWN0aXZlIjpmYWxzZSwiSG9yaXpvbnRhbEFsaWdubWVudCI6MSwiVmVydGljYWxBbGlnbm1lbnQiOjAsIlNtYXJ0Rm9yZWdyb3VuZCI6bnVsbCwiQmFja2dyb3VuZEZpbGxUeXBlIjowLCJNYXJnaW4iOnsiJHJlZiI6IjcxIn0sIlBhZGRpbmciOnsiJHJlZiI6IjcyIn0sIkJhY2tncm91bmQiOnsiJGlkIjoiNTkxIiwiQ29sb3IiOnsiJGlkIjoiNTkyIiwiQSI6MCwiUiI6MjU1LCJHIjoyNTUsIkIiOjI1NX19LCJJc1Zpc2libGUiOnRydWUsIldpZHRoIjowLjAsIkhlaWdodCI6MC4wLCJCb3JkZXJTdHlsZSI6bnVsbCwiUGFyZW50U3R5bGUiOm51bGx9LCJEYXRlU3R5bGUiOnsiJGlkIjoiNTkzIiwiRm9udFNldHRpbmdzIjp7IiRpZCI6IjU5NCIsIkZvbnRTaXplIjoxMCwiRm9udE5hbWUiOiJDYWxpYnJpIiwiSXNCb2xkIjpmYWxzZSwiSXNJdGFsaWMiOmZhbHNlLCJJc1VuZGVybGluZWQiOmZhbHNlLCJQYXJlbnRTdHlsZSI6bnVsbH0sIkF1dG9TaXplIjowLCJGb3JlZ3JvdW5kIjp7IiRpZCI6IjU5NSIsIkNvbG9yIjp7IiRpZCI6IjU5Ni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c4In0sIlBhZGRpbmciOnsiJHJlZiI6Ijc5In0sIkJhY2tncm91bmQiOnsiJGlkIjoiNTk3IiwiQ29sb3IiOnsiJGlkIjoiNTk4IiwiQSI6MCwiUiI6MjU1LCJHIjoyNTUsIkIiOjI1NX19LCJJc1Zpc2libGUiOmZhbHNlLCJXaWR0aCI6MC4wLCJIZWlnaHQiOjAuMCwiQm9yZGVyU3R5bGUiOm51bGwsIlBhcmVudFN0eWxlIjpudWxsfSwiRGF0ZUZvcm1hdCI6eyIkaWQiOiI1OTkiLCJGb3JtYXRTdHJpbmciOiJNTU0gZC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m51bGx9LCJIeXBlcmxpbmsiOnsiJGlkIjoiNjAwIiwiQWRkcmVzcyI6IiIsIlN1YkFkZHJlc3MiOiIifSwiSW1wb3J0SWQiOiIifSx7IiRpZCI6IjYwMSIsIklkIjoiYzJjZTY5NGQtMTQ5Yi00NWE2LWFlYmItOGM4ZTE3ODFiNWVmIiwiSW5kZXgiOjgsIkdyb3VwSWQiOiI4NmI0MjVmMi01Yjc0LTQwODUtOTg2NS01YzJlNTU5ZWQzMjgiLCJUaXRsZSI6IlNsZWVwIiwiRGF0ZVRpbWUiOiIyMDIwLTA0LTIwVDIyOjQzOjAwIiwiUGVyY2VudGFnZUNvbXBsZXRlIjpudWxsLCJOb3RlIjpudWxsLCJTdHlsZSI6eyIkaWQiOiI2MDIiLCJUaXRsZVBvc2l0aW9uIjoiQWJvdmUiLCJEYXRlUG9zaXRpb24iOiJMZWZ0IiwiU2hhcGVUeXBlIjoxNywiU2hhcGVTaXplIjoxLCJTaGFwZVN0eWxlIjp7IiRpZCI6IjYwMyIsIk1hcmdpbiI6eyIkcmVmIjoiNjAifSwiUGFkZGluZyI6eyIkcmVmIjoiNjEifSwiQmFja2dyb3VuZCI6eyIkaWQiOiI2MDQiLCJDb2xvciI6eyIkaWQiOiI2MDUiLCJBIjoyNTUsIlIiOjE3OCwiRyI6MTQsIkIiOjE4fX0sIklzVmlzaWJsZSI6dHJ1ZSwiV2lkdGgiOjIwLjAsIkhlaWdodCI6MjAuMCwiQm9yZGVyU3R5bGUiOnsiJGlkIjoiNjA2IiwiTGluZUNvbG9yIjpudWxsLCJMaW5lV2VpZ2h0IjowLjAsIkxpbmVUeXBlIjowLCJQYXJlbnRTdHlsZSI6bnVsbH0sIlBhcmVudFN0eWxlIjpudWxsfSwiVGl0bGVTdHlsZSI6eyIkaWQiOiI2MDciLCJGb250U2V0dGluZ3MiOnsiJGlkIjoiNjA4IiwiRm9udFNpemUiOjExLCJGb250TmFtZSI6IkNhbGlicmkiLCJJc0JvbGQiOmZhbHNlLCJJc0l0YWxpYyI6ZmFsc2UsIklzVW5kZXJsaW5lZCI6ZmFsc2UsIlBhcmVudFN0eWxlIjpudWxsfSwiQXV0b1NpemUiOjIsIkZvcmVncm91bmQiOnsiJGlkIjoiNjA5IiwiQ29sb3IiOnsiJGlkIjoiNjEwIiwiQSI6MjU1LCJSIjowLCJHIjowLCJCIjowfX0sIk1heFdpZHRoIjoyNS4wLCJNYXhIZWlnaHQiOiJJbmZpbml0eSIsIlNtYXJ0Rm9yZWdyb3VuZElzQWN0aXZlIjpmYWxzZSwiSG9yaXpvbnRhbEFsaWdubWVudCI6MSwiVmVydGljYWxBbGlnbm1lbnQiOjAsIlNtYXJ0Rm9yZWdyb3VuZCI6bnVsbCwiQmFja2dyb3VuZEZpbGxUeXBlIjowLCJNYXJnaW4iOnsiJHJlZiI6IjcxIn0sIlBhZGRpbmciOnsiJHJlZiI6IjcyIn0sIkJhY2tncm91bmQiOnsiJGlkIjoiNjExIiwiQ29sb3IiOnsiJGlkIjoiNjEyIiwiQSI6MCwiUiI6MjU1LCJHIjoyNTUsIkIiOjI1NX19LCJJc1Zpc2libGUiOnRydWUsIldpZHRoIjowLjAsIkhlaWdodCI6MC4wLCJCb3JkZXJTdHlsZSI6bnVsbCwiUGFyZW50U3R5bGUiOm51bGx9LCJEYXRlU3R5bGUiOnsiJGlkIjoiNjEzIiwiRm9udFNldHRpbmdzIjp7IiRpZCI6IjYxNCIsIkZvbnRTaXplIjoxMCwiRm9udE5hbWUiOiJDYWxpYnJpIiwiSXNCb2xkIjpmYWxzZSwiSXNJdGFsaWMiOmZhbHNlLCJJc1VuZGVybGluZWQiOmZhbHNlLCJQYXJlbnRTdHlsZSI6bnVsbH0sIkF1dG9TaXplIjowLCJGb3JlZ3JvdW5kIjp7IiRpZCI6IjYxNSIsIkNvbG9yIjp7IiRpZCI6IjYxNi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c4In0sIlBhZGRpbmciOnsiJHJlZiI6Ijc5In0sIkJhY2tncm91bmQiOnsiJGlkIjoiNjE3IiwiQ29sb3IiOnsiJGlkIjoiNjE4IiwiQSI6MCwiUiI6MjU1LCJHIjoyNTUsIkIiOjI1NX19LCJJc1Zpc2libGUiOmZhbHNlLCJXaWR0aCI6MC4wLCJIZWlnaHQiOjAuMCwiQm9yZGVyU3R5bGUiOm51bGwsIlBhcmVudFN0eWxlIjpudWxsfSwiRGF0ZUZvcm1hdCI6eyIkaWQiOiI2MTkiLCJGb3JtYXRTdHJpbmciOiJNTU0gZC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m51bGx9LCJIeXBlcmxpbmsiOnsiJGlkIjoiNjIwIiwiQWRkcmVzcyI6IiIsIlN1YkFkZHJlc3MiOiIifSwiSW1wb3J0SWQiOiIifV19LHsiJGlkIjoiNjIxIiwiSWQiOiJmNTkzNjAzYS05NWVkLTQ2MGYtOTIxYS02MmU5YjdlZWI1ZmIiLCJJbmRleCI6MTcsIkhlYWRlclRleHQiOiJTYXR1cmRheSBcci8gU3VuZGF5IiwiU3R5bGUiOnsiJGlkIjoiNjIyIiwiSGVhZGVyU3R5bGUiOnsiJGlkIjoiNjIzIiwiVGV4dFN0eWxlIjp7IiRpZCI6IjYyNCIsIkZvbnRTZXR0aW5ncyI6eyIkaWQiOiI2MjUiLCJGb250U2l6ZSI6MTIsIkZvbnROYW1lIjoiQ2FsaWJyaSIsIklzQm9sZCI6ZmFsc2UsIklzSXRhbGljIjpmYWxzZSwiSXNVbmRlcmxpbmVkIjpmYWxzZSwiUGFyZW50U3R5bGUiOm51bGx9LCJBdXRvU2l6ZSI6MCwiRm9yZWdyb3VuZCI6eyIkaWQiOiI2MjYiLCJDb2xvciI6eyIkaWQiOiI2MjciLCJBIjoyNTUsIlIiOjIxLCJHIjo1MiwiQiI6ODF9fSwiTWF4V2lkdGgiOjAuMCwiTWF4SGVpZ2h0IjowLjAsIlNtYXJ0Rm9yZWdyb3VuZElzQWN0aXZlIjpmYWxzZSwiSG9yaXpvbnRhbEFsaWdubWVudCI6MCwiVmVydGljYWxBbGlnbm1lbnQiOjAsIlNtYXJ0Rm9yZWdyb3VuZCI6bnVsbCwiQmFja2dyb3VuZEZpbGxUeXBlIjowLCJNYXJnaW4iOnsiJHJlZiI6IjE0MCJ9LCJQYWRkaW5nIjp7IiRyZWYiOiIxNDEifSwiQmFja2dyb3VuZCI6bnVsbCwiSXNWaXNpYmxlIjpmYWxzZSwiV2lkdGgiOjAuMCwiSGVpZ2h0IjowLjAsIkJvcmRlclN0eWxlIjpudWxsLCJQYXJlbnRTdHlsZSI6bnVsbH0sIlJlY3RhbmdsZVN0eWxlIjp7IiRpZCI6IjYyOCIsIk1hcmdpbiI6eyIkcmVmIjoiMTQzIn0sIlBhZGRpbmciOnsiJHJlZiI6IjE0NCJ9LCJCYWNrZ3JvdW5kIjp7IiRpZCI6IjYyOSIsIkNvbG9yIjp7IiRpZCI6IjYzMCIsIkEiOjEyNywiUiI6OTEsIkciOjE1NSwiQiI6MjEzfX0sIklzVmlzaWJsZSI6ZmFsc2UsIldpZHRoIjowLjAsIkhlaWdodCI6MC4wLCJCb3JkZXJTdHlsZSI6eyIkaWQiOiI2MzEiLCJMaW5lQ29sb3IiOnsiJGlkIjoiNjMyIiwiJHR5cGUiOiJOTFJFLkNvbW1vbi5Eb20uU29saWRDb2xvckJydXNoLCBOTFJFLkNvbW1vbiIsIkNvbG9yIjp7IiRpZCI6IjYzMyIsIkEiOjI1NSwiUiI6MjEsIkciOjUyLCJCIjo4MX19LCJMaW5lV2VpZ2h0IjowLjAsIkxpbmVUeXBlIjowLCJQYXJlbnRTdHlsZSI6bnVsbH0sIlBhcmVudFN0eWxlIjpudWxsfSwiTWFyZ2luIjp7IiRyZWYiOiIxNTAifSwiUGFkZGluZyI6eyIkcmVmIjoiMTUxIn0sIkJhY2tncm91bmQiOm51bGwsIklzVmlzaWJsZSI6dHJ1ZSwiV2lkdGgiOjAuMCwiSGVpZ2h0IjowLjAsIkJvcmRlclN0eWxlIjpudWxsLCJQYXJlbnRTdHlsZSI6bnVsbH0sIkJhY2tncm91bmRTdHlsZSI6eyIkaWQiOiI2MzQiLCJNYXJnaW4iOnsiJHJlZiI6IjE1MyJ9LCJQYWRkaW5nIjp7IiRyZWYiOiIxNTQifSwiQmFja2dyb3VuZCI6eyIkaWQiOiI2MzUiLCJDb2xvciI6eyIkaWQiOiI2MzYiLCJBIjozOCwiUiI6MTE1LCJHIjoxMTUsIkIiOjExNX19LCJJc1Zpc2libGUiOnRydWUsIldpZHRoIjowLjAsIkhlaWdodCI6MC4wLCJCb3JkZXJTdHlsZSI6eyIkaWQiOiI2MzciLCJMaW5lQ29sb3IiOnsiJGlkIjoiNjM4IiwiJHR5cGUiOiJOTFJFLkNvbW1vbi5Eb20uU29saWRDb2xvckJydXNoLCBOTFJFLkNvbW1vbiIsIkNvbG9yIjp7IiRpZCI6IjYzOSIsIkEiOjI1NSwiUiI6MjEsIkciOjUyLCJCIjo4MX19LCJMaW5lV2VpZ2h0IjowLjAsIkxpbmVUeXBlIjowLCJQYXJlbnRTdHlsZSI6bnVsbH0sIlBhcmVudFN0eWxlIjpudWxsfSwiSXNBYm92ZVRpbWViYW5kIjpmYWxzZSwiTWFyZ2luIjp7IiRyZWYiOiIxNjAifSwiUGFkZGluZyI6eyIkcmVmIjoiMTYxIn0sIklzVmlzaWJsZSI6dHJ1ZSwiV2lkdGgiOjAuMCwiSGVpZ2h0IjowLjAsIkJvcmRlclN0eWxlIjpudWxsLCJQYXJlbnRTdHlsZSI6bnVsbH0sIlRhc2tzIjpbeyIkaWQiOiI2NDAiLCJfYXR0YWNoZWRNaWxlc3RvbmVzIjpbeyIkaWQiOiI2NDEiLCJEYXRlIjoiMjAyMC0wNC0yMFQwOTowMDowMCIsIlN0eWxlIjp7IiRpZCI6IjY0MiIsIlNoYXBlIjowLCJDb25uZWN0b3JNYXJnaW4iOnsiJGlkIjoiNjQzIiwiVG9wIjowLCJMZWZ0IjoyLCJSaWdodCI6MiwiQm90dG9tIjowfSwiQ29ubmVjdG9yU3R5bGUiOnsiJGlkIjoiNjQ0IiwiTGluZUNvbG9yIjp7IiRpZCI6IjY0NSIsIiR0eXBlIjoiTkxSRS5Db21tb24uRG9tLlNvbGlkQ29sb3JCcnVzaCwgTkxSRS5Db21tb24iLCJDb2xvciI6eyIkaWQiOiI2NDYiLCJBIjoxMjcsIlIiOjE3OCwiRyI6MTQsIkIiOjE4fX0sIkxpbmVXZWlnaHQiOjEuMCwiTGluZVR5cGUiOjAsIlBhcmVudFN0eWxlIjpudWxsfSwiSXNCZWxvd1RpbWViYW5kIjp0cnVlLCJQb3NpdGlvbk9uVGFzayI6MSwiSGlkZURhdGUiOmZhbHNlLCJTaGFwZVNpemUiOjEsIlNwYWNpbmciOjIuMCwiUGFkZGluZyI6eyIkaWQiOiI2NDciLCJUb3AiOjcsIkxlZnQiOjMsIlJpZ2h0IjowLCJCb3R0b20iOjJ9LCJTaGFwZVN0eWxlIjp7IiRpZCI6IjY0OCIsIk1hcmdpbiI6eyIkcmVmIjoiNjAifSwiUGFkZGluZyI6eyIkcmVmIjoiNjEifSwiQmFja2dyb3VuZCI6eyIkaWQiOiI2NDkiLCJDb2xvciI6eyIkaWQiOiI2NTAiLCJBIjoyNTUsIlIiOjE3OCwiRyI6MTQsIkIiOjE4fX0sIklzVmlzaWJsZSI6dHJ1ZSwiV2lkdGgiOjE4LjAsIkhlaWdodCI6MjAuMCwiQm9yZGVyU3R5bGUiOnsiJGlkIjoiNjUxIiwiTGluZUNvbG9yIjpudWxsLCJMaW5lV2VpZ2h0IjowLjAsIkxpbmVUeXBlIjowLCJQYXJlbnRTdHlsZSI6bnVsbH0sIlBhcmVudFN0eWxlIjpudWxsfSwiVGl0bGVTdHlsZSI6eyIkaWQiOiI2NTIiLCJGb250U2V0dGluZ3MiOnsiJGlkIjoiNjUzIiwiRm9udFNpemUiOjExLCJGb250TmFtZSI6IkNhbGlicmkiLCJJc0JvbGQiOmZhbHNlLCJJc0l0YWxpYyI6ZmFsc2UsIklzVW5kZXJsaW5lZCI6ZmFsc2UsIlBhcmVudFN0eWxlIjpudWxsfSwiQXV0b1NpemUiOjIsIkZvcmVncm91bmQiOnsiJGlkIjoiNjU0IiwiQ29sb3IiOnsiJGlkIjoiNjU1IiwiQSI6MjU1LCJSIjowLCJHIjowLCJCIjowfX0sIk1heFdpZHRoIjozOS4wLCJNYXhIZWlnaHQiOiJJbmZpbml0eSIsIlNtYXJ0Rm9yZWdyb3VuZElzQWN0aXZlIjpmYWxzZSwiSG9yaXpvbnRhbEFsaWdubWVudCI6MSwiVmVydGljYWxBbGlnbm1lbnQiOjAsIlNtYXJ0Rm9yZWdyb3VuZCI6bnVsbCwiQmFja2dyb3VuZEZpbGxUeXBlIjowLCJNYXJnaW4iOnsiJHJlZiI6IjcxIn0sIlBhZGRpbmciOnsiJHJlZiI6IjcyIn0sIkJhY2tncm91bmQiOnsiJGlkIjoiNjU2IiwiQ29sb3IiOnsiJGlkIjoiNjU3IiwiQSI6MCwiUiI6MjU1LCJHIjoyNTUsIkIiOjI1NX19LCJJc1Zpc2libGUiOnRydWUsIldpZHRoIjowLjAsIkhlaWdodCI6MC4wLCJCb3JkZXJTdHlsZSI6eyIkaWQiOiI2NTgiLCJMaW5lQ29sb3IiOm51bGwsIkxpbmVXZWlnaHQiOjAuMCwiTGluZVR5cGUiOjAsIlBhcmVudFN0eWxlIjpudWxsfSwiUGFyZW50U3R5bGUiOm51bGx9LCJEYXRlU3R5bGUiOnsiJGlkIjoiNjU5IiwiRm9udFNldHRpbmdzIjp7IiRpZCI6IjY2MCIsIkZvbnRTaXplIjoxMCwiRm9udE5hbWUiOiJDYWxpYnJpIiwiSXNCb2xkIjpmYWxzZSwiSXNJdGFsaWMiOmZhbHNlLCJJc1VuZGVybGluZWQiOmZhbHNlLCJQYXJlbnRTdHlsZSI6bnVsbH0sIkF1dG9TaXplIjowLCJGb3JlZ3JvdW5kIjp7IiRpZCI6IjY2MSIsIkNvbG9yIjp7IiRpZCI6IjY2MiIsIkEiOjI1NSwiUiI6NjgsIkciOjg0LCJCIjoxMDZ9fSwiTWF4V2lkdGgiOjIwMC4wLCJNYXhIZWlnaHQiOiJJbmZpbml0eSIsIlNtYXJ0Rm9yZWdyb3VuZElzQWN0aXZlIjpmYWxzZSwiSG9yaXpvbnRhbEFsaWdubWVudCI6MSwiVmVydGljYWxBbGlnbm1lbnQiOjAsIlNtYXJ0Rm9yZWdyb3VuZCI6bnVsbCwiQmFja2dyb3VuZEZpbGxUeXBlIjowLCJNYXJnaW4iOnsiJHJlZiI6Ijc4In0sIlBhZGRpbmciOnsiJHJlZiI6Ijc5In0sIkJhY2tncm91bmQiOnsiJGlkIjoiNjYzIiwiQ29sb3IiOnsiJGlkIjoiNjY0IiwiQSI6MCwiUiI6MjU1LCJHIjoyNTUsIkIiOjI1NX19LCJJc1Zpc2libGUiOmZhbHNlLCJXaWR0aCI6MC4wLCJIZWlnaHQiOjAuMCwiQm9yZGVyU3R5bGUiOnsiJGlkIjoiNjY1IiwiTGluZUNvbG9yIjpudWxsLCJMaW5lV2VpZ2h0IjowLjAsIkxpbmVUeXBlIjowLCJQYXJlbnRTdHlsZSI6bnVsbH0sIlBhcmVudFN0eWxlIjpudWxsfSwiRGF0ZUZvcm1hdCI6eyIkaWQiOiI2NjYiLCJGb3JtYXRTdHJpbmciOiJNTU0gZC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m51bGx9LCJJbmRleCI6MjYsIlBlcmNlbnRhZ2VDb21wbGV0ZSI6bnVsbCwiUG9zaXRpb24iOnsiUmF0aW8iOjAuMCwiSXNDdXN0b20iOmZhbHNlfSwiRGF0ZUZvcm1hdCI6eyIkcmVmIjoiNjY2In0sIlJlbGF0ZWRUYXNrSWQiOiJmZTVjOGU4My0wNTQ1LTQ2YzEtYjVlNy0xZWMyYWM4Mjk2NzMiLCJJZCI6IjAwYzZiZGYxLWQwMmYtNDY0Ni1iYTdkLTJkZjFiYmZiMDdlYiIsIkltcG9ydElkIjoiIiwiVGl0bGUiOiJXYWtlIHVwIiwiTm90ZSI6bnVsbCwiSHlwZXJsaW5rIjp7IiRpZCI6IjY2NyIsIkFkZHJlc3MiOiIiLCJTdWJBZGRyZXNzIjoiIn0sIklzQ2hhbmdlZCI6ZmFsc2UsIklzTmV3IjpmYWxzZX1dLCJUYXNrRGVmaW5pdGlvbiI6eyIkaWQiOiI2NjgiLCJHcm91cE5hbWUiOiI5MmU5NzNjMS00NTgzLTRkZDYtYjNlNy0wYzRkNTViZGRmMDkiLCJTdGFydERhdGUiOiIyMDIwLTA0LTIwVDA3OjAwOjAwWiIsIkVuZERhdGUiOiIyMDIwLTA0LTIwVDA5OjAwOjAwWiIsIlBlcmNlbnRhZ2VDb21wbGV0ZSI6bnVsbCwiU3R5bGUiOnsiJGlkIjoiNjY5IiwiU2hhcGUiOjAsIlNoYXBlVGhpY2tuZXNzIjoyLCJEdXJhdGlvbkZvcm1hdCI6MCwiSW5jbHVkZU5vbldvcmtpbmdEYXlzSW5EdXJhdGlvbiI6ZmFsc2UsIlBlcmNlbnRhZ2VDb21wbGV0ZVN0eWxlIjp7IiRpZCI6IjY3MCIsIkZvbnRTZXR0aW5ncyI6eyIkaWQiOiI2NzEiLCJGb250U2l6ZSI6MTAsIkZvbnROYW1lIjoiQ2FsaWJyaSIsIklzQm9sZCI6ZmFsc2UsIklzSXRhbGljIjpmYWxzZSwiSXNVbmRlcmxpbmVkIjpmYWxzZSwiUGFyZW50U3R5bGUiOm51bGx9LCJBdXRvU2l6ZSI6MCwiRm9yZWdyb3VuZCI6eyIkcmVmIjoiODUifSwiTWF4V2lkdGgiOjIwMC4wLCJNYXhIZWlnaHQiOiJJbmZpbml0eSIsIlNtYXJ0Rm9yZWdyb3VuZElzQWN0aXZlIjpmYWxzZSwiSG9yaXpvbnRhbEFsaWdubWVudCI6MCwiVmVydGljYWxBbGlnbm1lbnQiOjAsIlNtYXJ0Rm9yZWdyb3VuZCI6bnVsbCwiQmFja2dyb3VuZEZpbGxUeXBlIjowLCJNYXJnaW4iOnsiJHJlZiI6Ijg3In0sIlBhZGRpbmciOnsiJHJlZiI6Ijg4In0sIkJhY2tncm91bmQiOnsiJHJlZiI6Ijg5In0sIklzVmlzaWJsZSI6dHJ1ZSwiV2lkdGgiOjAuMCwiSGVpZ2h0IjowLjAsIkJvcmRlclN0eWxlIjp7IiRpZCI6IjY3MiIsIkxpbmVDb2xvciI6bnVsbCwiTGluZVdlaWdodCI6MC4wLCJMaW5lVHlwZSI6MCwiUGFyZW50U3R5bGUiOm51bGx9LCJQYXJlbnRTdHlsZSI6bnVsbH0sIkR1cmF0aW9uU3R5bGUiOnsiJGlkIjoiNjczIiwiRm9udFNldHRpbmdzIjp7IiRpZCI6IjY3NCIsIkZvbnRTaXplIjoxMCwiRm9udE5hbWUiOiJDYWxpYnJpIiwiSXNCb2xkIjpmYWxzZSwiSXNJdGFsaWMiOmZhbHNlLCJJc1VuZGVybGluZWQiOmZhbHNlLCJQYXJlbnRTdHlsZSI6bnVsbH0sIkF1dG9TaXplIjowLCJGb3JlZ3JvdW5kIjp7IiRyZWYiOiI5MiJ9LCJNYXhXaWR0aCI6MjAwLjAsIk1heEhlaWdodCI6IkluZmluaXR5IiwiU21hcnRGb3JlZ3JvdW5kSXNBY3RpdmUiOmZhbHNlLCJIb3Jpem9udGFsQWxpZ25tZW50IjowLCJWZXJ0aWNhbEFsaWdubWVudCI6MCwiU21hcnRGb3JlZ3JvdW5kIjpudWxsLCJCYWNrZ3JvdW5kRmlsbFR5cGUiOjAsIk1hcmdpbiI6eyIkcmVmIjoiOTQifSwiUGFkZGluZyI6eyIkcmVmIjoiOTUifSwiQmFja2dyb3VuZCI6eyIkcmVmIjoiOTYifSwiSXNWaXNpYmxlIjp0cnVlLCJXaWR0aCI6MC4wLCJIZWlnaHQiOjAuMCwiQm9yZGVyU3R5bGUiOnsiJGlkIjoiNjc1IiwiTGluZUNvbG9yIjpudWxsLCJMaW5lV2VpZ2h0IjowLjAsIkxpbmVUeXBlIjowLCJQYXJlbnRTdHlsZSI6bnVsbH0sIlBhcmVudFN0eWxlIjpudWxsfSwiSG9yaXpvbnRhbENvbm5lY3RvclN0eWxlIjp7IiRpZCI6IjY3NiIsIkxpbmVDb2xvciI6eyIkcmVmIjoiOTgifSwiTGluZVdlaWdodCI6MS4wLCJMaW5lVHlwZSI6MCwiUGFyZW50U3R5bGUiOm51bGx9LCJWZXJ0aWNhbENvbm5lY3RvclN0eWxlIjp7IiRpZCI6IjY3NyIsIkxpbmVDb2xvciI6eyIkcmVmIjoiMTAxIn0sIkxpbmVXZWlnaHQiOjEuMCwiTGluZVR5cGUiOjAsIlBhcmVudFN0eWxlIjpudWxsfSwiTWFyZ2luIjpudWxsLCJTdGFydERhdGVQb3NpdGlvbiI6NiwiRW5kRGF0ZVBvc2l0aW9uIjo2LCJEYXRlSXNWaXNpYmxlIjpmYWxzZSwiVGl0bGVQb3NpdGlvbiI6MiwiRHVyYXRpb25Qb3NpdGlvbiI6NiwiUGVyY2VudGFnZUNvbXBsZXRlZFBvc2l0aW9uIjo2LCJTcGFjaW5nIjoxMCwiSXNCZWxvd1RpbWViYW5kIjp0cnVlLCJQZXJjZW50YWdlQ29tcGxldGVTaGFwZU9wYWNpdHkiOjM1LCJTaGFwZVN0eWxlIjp7IiRpZCI6IjY3OCIsIk1hcmdpbiI6eyIkcmVmIjoiMTA0In0sIlBhZGRpbmciOnsiJHJlZiI6IjEwNSJ9LCJCYWNrZ3JvdW5kIjp7IiRpZCI6IjY3OSIsIkNvbG9yIjp7IiRpZCI6IjY4MCIsIkEiOjI1NSwiUiI6MTc0LCJHIjoxMDQsIkIiOjEwNn19LCJJc1Zpc2libGUiOnRydWUsIldpZHRoIjowLjAsIkhlaWdodCI6MjIuMCwiQm9yZGVyU3R5bGUiOnsiJGlkIjoiNjgxIiwiTGluZUNvbG9yIjp7IiRpZCI6IjY4MiIsIiR0eXBlIjoiTkxSRS5Db21tb24uRG9tLlNvbGlkQ29sb3JCcnVzaCwgTkxSRS5Db21tb24iLCJDb2xvciI6eyIkaWQiOiI2ODMiLCJBIjoyNTUsIlIiOjI1NSwiRyI6MCwiQiI6MH19LCJMaW5lV2VpZ2h0IjowLjAsIkxpbmVUeXBlIjowLCJQYXJlbnRTdHlsZSI6bnVsbH0sIlBhcmVudFN0eWxlIjpudWxsfSwiVGl0bGVTdHlsZSI6eyIkaWQiOiI2ODQiLCJGb250U2V0dGluZ3MiOnsiJGlkIjoiNjg1IiwiRm9udFNpemUiOjExLCJGb250TmFtZSI6IkNhbGlicmkiLCJJc0JvbGQiOmZhbHNlLCJJc0l0YWxpYyI6ZmFsc2UsIklzVW5kZXJsaW5lZCI6ZmFsc2UsIlBhcmVudFN0eWxlIjpudWxsfSwiQXV0b1NpemUiOjIsIkZvcmVncm91bmQiOnsiJGlkIjoiNjg2IiwiQ29sb3IiOnsiJGlkIjoiNjg3IiwiQSI6MjU1LCJSIjoyNTUsIkciOjI1NSwiQiI6MjU1fX0sIk1heFdpZHRoIjozOC4wLCJNYXhIZWlnaHQiOiJJbmZpbml0eSIsIlNtYXJ0Rm9yZWdyb3VuZElzQWN0aXZlIjpmYWxzZSwiSG9yaXpvbnRhbEFsaWdubWVudCI6MSwiVmVydGljYWxBbGlnbm1lbnQiOjAsIlNtYXJ0Rm9yZWdyb3VuZCI6bnVsbCwiQmFja2dyb3VuZEZpbGxUeXBlIjowLCJNYXJnaW4iOnsiJHJlZiI6IjExNSJ9LCJQYWRkaW5nIjp7IiRyZWYiOiIxMTYifSwiQmFja2dyb3VuZCI6eyIkaWQiOiI2ODgiLCJDb2xvciI6eyIkaWQiOiI2ODkiLCJBIjowLCJSIjoyNTUsIkciOjI1NSwiQiI6MjU1fX0sIklzVmlzaWJsZSI6dHJ1ZSwiV2lkdGgiOjAuMCwiSGVpZ2h0IjowLjAsIkJvcmRlclN0eWxlIjp7IiRpZCI6IjY5MCIsIkxpbmVDb2xvciI6bnVsbCwiTGluZVdlaWdodCI6MC4wLCJMaW5lVHlwZSI6MCwiUGFyZW50U3R5bGUiOm51bGx9LCJQYXJlbnRTdHlsZSI6bnVsbH0sIkRhdGVTdHlsZSI6eyIkaWQiOiI2OTEiLCJGb250U2V0dGluZ3MiOnsiJGlkIjoiNjkyIiwiRm9udFNpemUiOjEwLCJGb250TmFtZSI6IkNhbGlicmkiLCJJc0JvbGQiOmZhbHNlLCJJc0l0YWxpYyI6ZmFsc2UsIklzVW5kZXJsaW5lZCI6ZmFsc2UsIlBhcmVudFN0eWxlIjpudWxsfSwiQXV0b1NpemUiOjAsIkZvcmVncm91bmQiOnsiJHJlZiI6IjEyMCJ9LCJNYXhXaWR0aCI6MjAwLjAsIk1heEhlaWdodCI6IkluZmluaXR5IiwiU21hcnRGb3JlZ3JvdW5kSXNBY3RpdmUiOmZhbHNlLCJIb3Jpem9udGFsQWxpZ25tZW50IjowLCJWZXJ0aWNhbEFsaWdubWVudCI6MCwiU21hcnRGb3JlZ3JvdW5kIjpudWxsLCJCYWNrZ3JvdW5kRmlsbFR5cGUiOjAsIk1hcmdpbiI6eyIkcmVmIjoiMTIyIn0sIlBhZGRpbmciOnsiJHJlZiI6IjEyMyJ9LCJCYWNrZ3JvdW5kIjp7IiRyZWYiOiIxMjQifSwiSXNWaXNpYmxlIjp0cnVlLCJXaWR0aCI6MC4wLCJIZWlnaHQiOjAuMCwiQm9yZGVyU3R5bGUiOnsiJGlkIjoiNjkzIiwiTGluZUNvbG9yIjpudWxsLCJMaW5lV2VpZ2h0IjowLjAsIkxpbmVUeXBlIjowLCJQYXJlbnRTdHlsZSI6bnVsbH0sIlBhcmVudFN0eWxlIjpudWxsfSwiRGF0ZUZvcm1hdCI6eyIkaWQiOiI2OTQiLCJGb3JtYXRTdHJpbmciOiJNTU0gZC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m51bGx9LCJJbmRleCI6MTgsIlNtYXJ0RHVyYXRpb25BY3RpdmF0ZWQiOmZhbHNlLCJEYXRlRm9ybWF0Ijp7IiRyZWYiOiI2OTQifSwiSWQiOiJmZTVjOGU4My0wNTQ1LTQ2YzEtYjVlNy0xZWMyYWM4Mjk2NzMiLCJJbXBvcnRJZCI6bnVsbCwiVGl0bGUiOiJTbGVlcCBpbiAiLCJOb3RlIjpudWxsLCJIeXBlcmxpbmsiOnsiJGlkIjoiNjk1IiwiQWRkcmVzcyI6IiIsIlN1YkFkZHJlc3MiOiIifSwiSXNDaGFuZ2VkIjpmYWxzZSwiSXNOZXciOmZhbHNlfSwiSW5kZXgiOjB9LHsiJGlkIjoiNjk2IiwiX2F0dGFjaGVkTWlsZXN0b25lcyI6W3siJGlkIjoiNjk3IiwiRGF0ZSI6IjIwMjAtMDQtMjBUMTA6MzA6MDAiLCJTdHlsZSI6eyIkaWQiOiI2OTgiLCJTaGFwZSI6MTMsIkNvbm5lY3Rvck1hcmdpbiI6eyIkaWQiOiI2OTkiLCJUb3AiOjAsIkxlZnQiOjIsIlJpZ2h0IjoyLCJCb3R0b20iOjB9LCJDb25uZWN0b3JTdHlsZSI6eyIkaWQiOiI3MDAiLCJMaW5lQ29sb3IiOnsiJGlkIjoiNzAxIiwiJHR5cGUiOiJOTFJFLkNvbW1vbi5Eb20uU29saWRDb2xvckJydXNoLCBOTFJFLkNvbW1vbiIsIkNvbG9yIjp7IiRpZCI6IjcwMiIsIkEiOjEyNywiUiI6MTEyLCJHIjoxNzMsIkIiOjcxfX0sIkxpbmVXZWlnaHQiOjEuMCwiTGluZVR5cGUiOjAsIlBhcmVudFN0eWxlIjpudWxsfSwiSXNCZWxvd1RpbWViYW5kIjp0cnVlLCJQb3NpdGlvbk9uVGFzayI6MSwiSGlkZURhdGUiOmZhbHNlLCJTaGFwZVNpemUiOjEsIlNwYWNpbmciOjIuMCwiUGFkZGluZyI6eyIkaWQiOiI3MDMiLCJUb3AiOjcsIkxlZnQiOjMsIlJpZ2h0IjowLCJCb3R0b20iOjJ9LCJTaGFwZVN0eWxlIjp7IiRpZCI6IjcwNCIsIk1hcmdpbiI6eyIkcmVmIjoiNjAifSwiUGFkZGluZyI6eyIkcmVmIjoiNjEifSwiQmFja2dyb3VuZCI6eyIkaWQiOiI3MDUiLCJDb2xvciI6eyIkaWQiOiI3MDYiLCJBIjoyNTUsIlIiOjExMiwiRyI6MTczLCJCIjo3MX19LCJJc1Zpc2libGUiOnRydWUsIldpZHRoIjoxOC4wLCJIZWlnaHQiOjIwLjAsIkJvcmRlclN0eWxlIjp7IiRpZCI6IjcwNyIsIkxpbmVDb2xvciI6bnVsbCwiTGluZVdlaWdodCI6MC4wLCJMaW5lVHlwZSI6MCwiUGFyZW50U3R5bGUiOm51bGx9LCJQYXJlbnRTdHlsZSI6bnVsbH0sIlRpdGxlU3R5bGUiOnsiJGlkIjoiNzA4IiwiRm9udFNldHRpbmdzIjp7IiRpZCI6IjcwOSIsIkZvbnRTaXplIjoxMSwiRm9udE5hbWUiOiJDYWxpYnJpIiwiSXNCb2xkIjpmYWxzZSwiSXNJdGFsaWMiOmZhbHNlLCJJc1VuZGVybGluZWQiOmZhbHNlLCJQYXJlbnRTdHlsZSI6bnVsbH0sIkF1dG9TaXplIjowLCJGb3JlZ3JvdW5kIjp7IiRpZCI6IjcxMCIsIkNvbG9yIjp7IiRpZCI6IjcxMS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NzEifSwiUGFkZGluZyI6eyIkcmVmIjoiNzIifSwiQmFja2dyb3VuZCI6eyIkaWQiOiI3MTIiLCJDb2xvciI6eyIkaWQiOiI3MTMiLCJBIjowLCJSIjoyNTUsIkciOjI1NSwiQiI6MjU1fX0sIklzVmlzaWJsZSI6dHJ1ZSwiV2lkdGgiOjAuMCwiSGVpZ2h0IjowLjAsIkJvcmRlclN0eWxlIjp7IiRpZCI6IjcxNCIsIkxpbmVDb2xvciI6bnVsbCwiTGluZVdlaWdodCI6MC4wLCJMaW5lVHlwZSI6MCwiUGFyZW50U3R5bGUiOm51bGx9LCJQYXJlbnRTdHlsZSI6bnVsbH0sIkRhdGVTdHlsZSI6eyIkaWQiOiI3MTUiLCJGb250U2V0dGluZ3MiOnsiJGlkIjoiNzE2IiwiRm9udFNpemUiOjEwLCJGb250TmFtZSI6IkNhbGlicmkiLCJJc0JvbGQiOmZhbHNlLCJJc0l0YWxpYyI6ZmFsc2UsIklzVW5kZXJsaW5lZCI6ZmFsc2UsIlBhcmVudFN0eWxlIjpudWxsfSwiQXV0b1NpemUiOjAsIkZvcmVncm91bmQiOnsiJGlkIjoiNzE3IiwiQ29sb3IiOnsiJGlkIjoiNzE4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cmVmIjoiNzgifSwiUGFkZGluZyI6eyIkcmVmIjoiNzkifSwiQmFja2dyb3VuZCI6eyIkaWQiOiI3MTkiLCJDb2xvciI6eyIkaWQiOiI3MjAiLCJBIjowLCJSIjoyNTUsIkciOjI1NSwiQiI6MjU1fX0sIklzVmlzaWJsZSI6ZmFsc2UsIldpZHRoIjowLjAsIkhlaWdodCI6MC4wLCJCb3JkZXJTdHlsZSI6eyIkaWQiOiI3MjEiLCJMaW5lQ29sb3IiOm51bGwsIkxpbmVXZWlnaHQiOjAuMCwiTGluZVR5cGUiOjAsIlBhcmVudFN0eWxlIjpudWxsfSwiUGFyZW50U3R5bGUiOm51bGx9LCJEYXRlRm9ybWF0Ijp7IiRpZCI6IjcyMiIsIkZvcm1hdFN0cmluZyI6Ik1NTSBk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bnVsbH0sIkluZGV4IjoyNywiUGVyY2VudGFnZUNvbXBsZXRlIjpudWxsLCJQb3NpdGlvbiI6eyJSYXRpbyI6MC4wLCJJc0N1c3RvbSI6ZmFsc2V9LCJEYXRlRm9ybWF0Ijp7IiRyZWYiOiI3MjIifSwiUmVsYXRlZFRhc2tJZCI6ImYzZTFjNGVlLWQxZjgtNDAzZC1hZjZhLTg3ZTI3NjFkMjQzMSIsIklkIjoiMDZhMGQyZjctZDg5ZS00MjI2LWFlYmYtYzBmZWE1N2Q3MDE3IiwiSW1wb3J0SWQiOiIiLCJUaXRsZSI6IkxpZ2h0IGV4ZXJjaXNlIiwiTm90ZSI6bnVsbCwiSHlwZXJsaW5rIjp7IiRpZCI6IjcyMyIsIkFkZHJlc3MiOiIiLCJTdWJBZGRyZXNzIjoiIn0sIklzQ2hhbmdlZCI6ZmFsc2UsIklzTmV3IjpmYWxzZX1dLCJUYXNrRGVmaW5pdGlvbiI6eyIkaWQiOiI3MjQiLCJHcm91cE5hbWUiOiI5MmU5NzNjMS00NTgzLTRkZDYtYjNlNy0wYzRkNTViZGRmMDkiLCJTdGFydERhdGUiOiIyMDIwLTA0LTIwVDA5OjAwOjAwWiIsIkVuZERhdGUiOiIyMDIwLTA0LTIwVDExOjAwOjAwWiIsIlBlcmNlbnRhZ2VDb21wbGV0ZSI6bnVsbCwiU3R5bGUiOnsiJGlkIjoiNzI1IiwiU2hhcGUiOjMsIlNoYXBlVGhpY2tuZXNzIjoyLCJEdXJhdGlvbkZvcm1hdCI6MCwiSW5jbHVkZU5vbldvcmtpbmdEYXlzSW5EdXJhdGlvbiI6ZmFsc2UsIlBlcmNlbnRhZ2VDb21wbGV0ZVN0eWxlIjp7IiRpZCI6IjcyNiIsIkZvbnRTZXR0aW5ncyI6eyIkaWQiOiI3MjciLCJGb250U2l6ZSI6MTAsIkZvbnROYW1lIjoiQ2FsaWJyaSIsIklzQm9sZCI6ZmFsc2UsIklzSXRhbGljIjpmYWxzZSwiSXNVbmRlcmxpbmVkIjpmYWxzZSwiUGFyZW50U3R5bGUiOm51bGx9LCJBdXRvU2l6ZSI6MCwiRm9yZWdyb3VuZCI6eyIkcmVmIjoiODUifSwiTWF4V2lkdGgiOjIwMC4wLCJNYXhIZWlnaHQiOiJJbmZpbml0eSIsIlNtYXJ0Rm9yZWdyb3VuZElzQWN0aXZlIjpmYWxzZSwiSG9yaXpvbnRhbEFsaWdubWVudCI6MCwiVmVydGljYWxBbGlnbm1lbnQiOjAsIlNtYXJ0Rm9yZWdyb3VuZCI6bnVsbCwiQmFja2dyb3VuZEZpbGxUeXBlIjowLCJNYXJnaW4iOnsiJHJlZiI6Ijg3In0sIlBhZGRpbmciOnsiJHJlZiI6Ijg4In0sIkJhY2tncm91bmQiOnsiJHJlZiI6Ijg5In0sIklzVmlzaWJsZSI6dHJ1ZSwiV2lkdGgiOjAuMCwiSGVpZ2h0IjowLjAsIkJvcmRlclN0eWxlIjp7IiRpZCI6IjcyOCIsIkxpbmVDb2xvciI6bnVsbCwiTGluZVdlaWdodCI6MC4wLCJMaW5lVHlwZSI6MCwiUGFyZW50U3R5bGUiOm51bGx9LCJQYXJlbnRTdHlsZSI6bnVsbH0sIkR1cmF0aW9uU3R5bGUiOnsiJGlkIjoiNzI5IiwiRm9udFNldHRpbmdzIjp7IiRpZCI6IjczMCIsIkZvbnRTaXplIjoxMCwiRm9udE5hbWUiOiJDYWxpYnJpIiwiSXNCb2xkIjpmYWxzZSwiSXNJdGFsaWMiOmZhbHNlLCJJc1VuZGVybGluZWQiOmZhbHNlLCJQYXJlbnRTdHlsZSI6bnVsbH0sIkF1dG9TaXplIjowLCJGb3JlZ3JvdW5kIjp7IiRyZWYiOiI5MiJ9LCJNYXhXaWR0aCI6MjAwLjAsIk1heEhlaWdodCI6IkluZmluaXR5IiwiU21hcnRGb3JlZ3JvdW5kSXNBY3RpdmUiOmZhbHNlLCJIb3Jpem9udGFsQWxpZ25tZW50IjowLCJWZXJ0aWNhbEFsaWdubWVudCI6MCwiU21hcnRGb3JlZ3JvdW5kIjpudWxsLCJCYWNrZ3JvdW5kRmlsbFR5cGUiOjAsIk1hcmdpbiI6eyIkcmVmIjoiOTQifSwiUGFkZGluZyI6eyIkcmVmIjoiOTUifSwiQmFja2dyb3VuZCI6eyIkcmVmIjoiOTYifSwiSXNWaXNpYmxlIjp0cnVlLCJXaWR0aCI6MC4wLCJIZWlnaHQiOjAuMCwiQm9yZGVyU3R5bGUiOnsiJGlkIjoiNzMxIiwiTGluZUNvbG9yIjpudWxsLCJMaW5lV2VpZ2h0IjowLjAsIkxpbmVUeXBlIjowLCJQYXJlbnRTdHlsZSI6bnVsbH0sIlBhcmVudFN0eWxlIjpudWxsfSwiSG9yaXpvbnRhbENvbm5lY3RvclN0eWxlIjp7IiRpZCI6IjczMiIsIkxpbmVDb2xvciI6eyIkcmVmIjoiOTgifSwiTGluZVdlaWdodCI6MS4wLCJMaW5lVHlwZSI6MCwiUGFyZW50U3R5bGUiOm51bGx9LCJWZXJ0aWNhbENvbm5lY3RvclN0eWxlIjp7IiRpZCI6IjczMyIsIkxpbmVDb2xvciI6eyIkcmVmIjoiMTAxIn0sIkxpbmVXZWlnaHQiOjEuMCwiTGluZVR5cGUiOjAsIlBhcmVudFN0eWxlIjpudWxsfSwiTWFyZ2luIjpudWxsLCJTdGFydERhdGVQb3NpdGlvbiI6NiwiRW5kRGF0ZVBvc2l0aW9uIjo2LCJEYXRlSXNWaXNpYmxlIjpmYWxzZSwiVGl0bGVQb3NpdGlvbiI6MiwiRHVyYXRpb25Qb3NpdGlvbiI6NiwiUGVyY2VudGFnZUNvbXBsZXRlZFBvc2l0aW9uIjo2LCJTcGFjaW5nIjoxMCwiSXNCZWxvd1RpbWViYW5kIjp0cnVlLCJQZXJjZW50YWdlQ29tcGxldGVTaGFwZU9wYWNpdHkiOjM1LCJTaGFwZVN0eWxlIjp7IiRpZCI6IjczNCIsIk1hcmdpbiI6eyIkcmVmIjoiMTA0In0sIlBhZGRpbmciOnsiJHJlZiI6IjEwNSJ9LCJCYWNrZ3JvdW5kIjp7IiRpZCI6IjczNSIsIkNvbG9yIjp7IiRpZCI6IjczNiIsIkEiOjI1NSwiUiI6MiwiRyI6MTc4LCJCIjoyMzh9fSwiSXNWaXNpYmxlIjp0cnVlLCJXaWR0aCI6MC4wLCJIZWlnaHQiOjIyLjAsIkJvcmRlclN0eWxlIjp7IiRpZCI6IjczNyIsIkxpbmVDb2xvciI6eyIkaWQiOiI3MzgiLCIkdHlwZSI6Ik5MUkUuQ29tbW9uLkRvbS5Tb2xpZENvbG9yQnJ1c2gsIE5MUkUuQ29tbW9uIiwiQ29sb3IiOnsiJGlkIjoiNzM5IiwiQSI6MjU1LCJSIjoyNTUsIkciOjAsIkIiOjB9fSwiTGluZVdlaWdodCI6MC4wLCJMaW5lVHlwZSI6MCwiUGFyZW50U3R5bGUiOm51bGx9LCJQYXJlbnRTdHlsZSI6bnVsbH0sIlRpdGxlU3R5bGUiOnsiJGlkIjoiNzQwIiwiRm9udFNldHRpbmdzIjp7IiRpZCI6Ijc0MSIsIkZvbnRTaXplIjoxMSwiRm9udE5hbWUiOiJDYWxpYnJpIiwiSXNCb2xkIjpmYWxzZSwiSXNJdGFsaWMiOmZhbHNlLCJJc1VuZGVybGluZWQiOmZhbHNlLCJQYXJlbnRTdHlsZSI6bnVsbH0sIkF1dG9TaXplIjowLCJGb3JlZ3JvdW5kIjp7IiRpZCI6Ijc0MiIsIkNvbG9yIjp7IiRpZCI6Ijc0MyIsIkEiOjI1NSwiUiI6MjU1LCJHIjoyNTUsIkIiOjI1NX19LCJNYXhXaWR0aCI6NzIwLjAsIk1heEhlaWdodCI6IkluZmluaXR5IiwiU21hcnRGb3JlZ3JvdW5kSXNBY3RpdmUiOmZhbHNlLCJIb3Jpem9udGFsQWxpZ25tZW50IjoxLCJWZXJ0aWNhbEFsaWdubWVudCI6MCwiU21hcnRGb3JlZ3JvdW5kIjpudWxsLCJCYWNrZ3JvdW5kRmlsbFR5cGUiOjAsIk1hcmdpbiI6eyIkcmVmIjoiMTE1In0sIlBhZGRpbmciOnsiJHJlZiI6IjExNiJ9LCJCYWNrZ3JvdW5kIjp7IiRpZCI6Ijc0NCIsIkNvbG9yIjp7IiRpZCI6Ijc0NSIsIkEiOjAsIlIiOjI1NSwiRyI6MjU1LCJCIjoyNTV9fSwiSXNWaXNpYmxlIjp0cnVlLCJXaWR0aCI6MC4wLCJIZWlnaHQiOjAuMCwiQm9yZGVyU3R5bGUiOnsiJGlkIjoiNzQ2IiwiTGluZUNvbG9yIjpudWxsLCJMaW5lV2VpZ2h0IjowLjAsIkxpbmVUeXBlIjowLCJQYXJlbnRTdHlsZSI6bnVsbH0sIlBhcmVudFN0eWxlIjpudWxsfSwiRGF0ZVN0eWxlIjp7IiRpZCI6Ijc0NyIsIkZvbnRTZXR0aW5ncyI6eyIkaWQiOiI3NDgiLCJGb250U2l6ZSI6MTAsIkZvbnROYW1lIjoiQ2FsaWJyaSIsIklzQm9sZCI6ZmFsc2UsIklzSXRhbGljIjpmYWxzZSwiSXNVbmRlcmxpbmVkIjpmYWxzZSwiUGFyZW50U3R5bGUiOm51bGx9LCJBdXRvU2l6ZSI6MCwiRm9yZWdyb3VuZCI6eyIkcmVmIjoiMTIwIn0sIk1heFdpZHRoIjoyMDAuMCwiTWF4SGVpZ2h0IjoiSW5maW5pdHkiLCJTbWFydEZvcmVncm91bmRJc0FjdGl2ZSI6ZmFsc2UsIkhvcml6b250YWxBbGlnbm1lbnQiOjAsIlZlcnRpY2FsQWxpZ25tZW50IjowLCJTbWFydEZvcmVncm91bmQiOm51bGwsIkJhY2tncm91bmRGaWxsVHlwZSI6MCwiTWFyZ2luIjp7IiRyZWYiOiIxMjIifSwiUGFkZGluZyI6eyIkcmVmIjoiMTIzIn0sIkJhY2tncm91bmQiOnsiJHJlZiI6IjEyNCJ9LCJJc1Zpc2libGUiOnRydWUsIldpZHRoIjowLjAsIkhlaWdodCI6MC4wLCJCb3JkZXJTdHlsZSI6eyIkaWQiOiI3NDkiLCJMaW5lQ29sb3IiOm51bGwsIkxpbmVXZWlnaHQiOjAuMCwiTGluZVR5cGUiOjAsIlBhcmVudFN0eWxlIjpudWxsfSwiUGFyZW50U3R5bGUiOm51bGx9LCJEYXRlRm9ybWF0Ijp7IiRpZCI6Ijc1MCIsIkZvcm1hdFN0cmluZyI6Ik1NTSBk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bnVsbH0sIkluZGV4IjoxOSwiU21hcnREdXJhdGlvbkFjdGl2YXRlZCI6ZmFsc2UsIkRhdGVGb3JtYXQiOnsiJHJlZiI6Ijc1MCJ9LCJJZCI6ImYzZTFjNGVlLWQxZjgtNDAzZC1hZjZhLTg3ZTI3NjFkMjQzMSIsIkltcG9ydElkIjpudWxsLCJUaXRsZSI6IkNob3JlcyIsIk5vdGUiOm51bGwsIkh5cGVybGluayI6eyIkaWQiOiI3NTEiLCJBZGRyZXNzIjoiIiwiU3ViQWRkcmVzcyI6IiJ9LCJJc0NoYW5nZWQiOmZhbHNlLCJJc05ldyI6ZmFsc2V9LCJJbmRleCI6MH0seyIkaWQiOiI3NTIiLCJfYXR0YWNoZWRNaWxlc3RvbmVzIjpbeyIkaWQiOiI3NTMiLCJEYXRlIjoiMjAyMC0wNC0yMFQxMjo0NTowMCIsIlN0eWxlIjp7IiRpZCI6Ijc1NCIsIlNoYXBlIjowLCJDb25uZWN0b3JNYXJnaW4iOnsiJGlkIjoiNzU1IiwiVG9wIjowLCJMZWZ0IjoyLCJSaWdodCI6MiwiQm90dG9tIjowfSwiQ29ubmVjdG9yU3R5bGUiOnsiJGlkIjoiNzU2IiwiTGluZUNvbG9yIjp7IiRpZCI6Ijc1NyIsIiR0eXBlIjoiTkxSRS5Db21tb24uRG9tLlNvbGlkQ29sb3JCcnVzaCwgTkxSRS5Db21tb24iLCJDb2xvciI6eyIkaWQiOiI3NTgiLCJBIjoxMjcsIlIiOjI1NCwiRyI6MTg2LCJCIjoxMH19LCJMaW5lV2VpZ2h0IjoxLjAsIkxpbmVUeXBlIjowLCJQYXJlbnRTdHlsZSI6bnVsbH0sIklzQmVsb3dUaW1lYmFuZCI6dHJ1ZSwiUG9zaXRpb25PblRhc2siOjEsIkhpZGVEYXRlIjpmYWxzZSwiU2hhcGVTaXplIjoxLCJTcGFjaW5nIjoyLjAsIlBhZGRpbmciOnsiJGlkIjoiNzU5IiwiVG9wIjo3LCJMZWZ0IjozLCJSaWdodCI6MCwiQm90dG9tIjoyfSwiU2hhcGVTdHlsZSI6eyIkaWQiOiI3NjAiLCJNYXJnaW4iOnsiJHJlZiI6IjYwIn0sIlBhZGRpbmciOnsiJHJlZiI6IjYxIn0sIkJhY2tncm91bmQiOnsiJGlkIjoiNzYxIiwiQ29sb3IiOnsiJGlkIjoiNzYyIiwiQSI6MjU1LCJSIjoyNTQsIkciOjE4NiwiQiI6MTB9fSwiSXNWaXNpYmxlIjp0cnVlLCJXaWR0aCI6MTguMCwiSGVpZ2h0IjoyMC4wLCJCb3JkZXJTdHlsZSI6eyIkaWQiOiI3NjMiLCJMaW5lQ29sb3IiOm51bGwsIkxpbmVXZWlnaHQiOjAuMCwiTGluZVR5cGUiOjAsIlBhcmVudFN0eWxlIjpudWxsfSwiUGFyZW50U3R5bGUiOm51bGx9LCJUaXRsZVN0eWxlIjp7IiRpZCI6Ijc2NCIsIkZvbnRTZXR0aW5ncyI6eyIkaWQiOiI3NjUiLCJGb250U2l6ZSI6MTEsIkZvbnROYW1lIjoiQ2FsaWJyaSIsIklzQm9sZCI6dHJ1ZSwiSXNJdGFsaWMiOmZhbHNlLCJJc1VuZGVybGluZWQiOmZhbHNlLCJQYXJlbnRTdHlsZSI6bnVsbH0sIkF1dG9TaXplIjowLCJGb3JlZ3JvdW5kIjp7IiRpZCI6Ijc2NiIsIkNvbG9yIjp7IiRpZCI6Ijc2Ny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NzEifSwiUGFkZGluZyI6eyIkcmVmIjoiNzIifSwiQmFja2dyb3VuZCI6eyIkaWQiOiI3NjgiLCJDb2xvciI6eyIkaWQiOiI3NjkiLCJBIjowLCJSIjoyNTUsIkciOjI1NSwiQiI6MjU1fX0sIklzVmlzaWJsZSI6dHJ1ZSwiV2lkdGgiOjAuMCwiSGVpZ2h0IjowLjAsIkJvcmRlclN0eWxlIjp7IiRpZCI6Ijc3MCIsIkxpbmVDb2xvciI6bnVsbCwiTGluZVdlaWdodCI6MC4wLCJMaW5lVHlwZSI6MCwiUGFyZW50U3R5bGUiOm51bGx9LCJQYXJlbnRTdHlsZSI6bnVsbH0sIkRhdGVTdHlsZSI6eyIkaWQiOiI3NzEiLCJGb250U2V0dGluZ3MiOnsiJGlkIjoiNzcyIiwiRm9udFNpemUiOjEwLCJGb250TmFtZSI6IkNhbGlicmkiLCJJc0JvbGQiOmZhbHNlLCJJc0l0YWxpYyI6ZmFsc2UsIklzVW5kZXJsaW5lZCI6ZmFsc2UsIlBhcmVudFN0eWxlIjpudWxsfSwiQXV0b1NpemUiOjAsIkZvcmVncm91bmQiOnsiJGlkIjoiNzczIiwiQ29sb3IiOnsiJGlkIjoiNzc0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zgifSwiUGFkZGluZyI6eyIkcmVmIjoiNzkifSwiQmFja2dyb3VuZCI6eyIkaWQiOiI3NzUiLCJDb2xvciI6eyIkaWQiOiI3NzYiLCJBIjowLCJSIjoyNTUsIkciOjI1NSwiQiI6MjU1fX0sIklzVmlzaWJsZSI6ZmFsc2UsIldpZHRoIjowLjAsIkhlaWdodCI6MC4wLCJCb3JkZXJTdHlsZSI6eyIkaWQiOiI3NzciLCJMaW5lQ29sb3IiOm51bGwsIkxpbmVXZWlnaHQiOjAuMCwiTGluZVR5cGUiOjAsIlBhcmVudFN0eWxlIjpudWxsfSwiUGFyZW50U3R5bGUiOm51bGx9LCJEYXRlRm9ybWF0Ijp7IiRpZCI6Ijc3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bnVsbH0sIkluZGV4IjoyOCwiUGVyY2VudGFnZUNvbXBsZXRlIjpudWxsLCJQb3NpdGlvbiI6eyJSYXRpbyI6MC4wLCJJc0N1c3RvbSI6ZmFsc2V9LCJEYXRlRm9ybWF0Ijp7IiRyZWYiOiI3NzgifSwiUmVsYXRlZFRhc2tJZCI6IjQyMzc5MDY3LTc4YjQtNDZjMS1iOGZiLTMzZTU0NDAyNDQwNCIsIklkIjoiN2ViMDJmMmEtYzM2My00MjYwLWE0MjAtNGMxOWY4ODdiMWVmIiwiSW1wb3J0SWQiOiIiLCJUaXRsZSI6Ildhc2ggaGFuZHMiLCJOb3RlIjpudWxsLCJIeXBlcmxpbmsiOnsiJGlkIjoiNzc5IiwiQWRkcmVzcyI6IiIsIlN1YkFkZHJlc3MiOiIifSwiSXNDaGFuZ2VkIjpmYWxzZSwiSXNOZXciOmZhbHNlfV0sIlRhc2tEZWZpbml0aW9uIjp7IiRpZCI6Ijc4MCIsIkdyb3VwTmFtZSI6IjkyZTk3M2MxLTQ1ODMtNGRkNi1iM2U3LTBjNGQ1NWJkZGYwOSIsIlN0YXJ0RGF0ZSI6IjIwMjAtMDQtMjBUMTE6MDA6MDBaIiwiRW5kRGF0ZSI6IjIwMjAtMDQtMjBUMTM6MDA6MDBaIiwiUGVyY2VudGFnZUNvbXBsZXRlIjpudWxsLCJTdHlsZSI6eyIkaWQiOiI3ODEiLCJTaGFwZSI6NCwiU2hhcGVUaGlja25lc3MiOjIsIkR1cmF0aW9uRm9ybWF0IjowLCJJbmNsdWRlTm9uV29ya2luZ0RheXNJbkR1cmF0aW9uIjpmYWxzZSwiUGVyY2VudGFnZUNvbXBsZXRlU3R5bGUiOnsiJGlkIjoiNzgyIiwiRm9udFNldHRpbmdzIjp7IiRpZCI6Ijc4MyIsIkZvbnRTaXplIjoxMCwiRm9udE5hbWUiOiJDYWxpYnJpIiwiSXNCb2xkIjpmYWxzZSwiSXNJdGFsaWMiOmZhbHNlLCJJc1VuZGVybGluZWQiOmZhbHNlLCJQYXJlbnRTdHlsZSI6bnVsbH0sIkF1dG9TaXplIjowLCJGb3JlZ3JvdW5kIjp7IiRyZWYiOiI4NSJ9LCJNYXhXaWR0aCI6MjAwLjAsIk1heEhlaWdodCI6IkluZmluaXR5IiwiU21hcnRGb3JlZ3JvdW5kSXNBY3RpdmUiOmZhbHNlLCJIb3Jpem9udGFsQWxpZ25tZW50IjowLCJWZXJ0aWNhbEFsaWdubWVudCI6MCwiU21hcnRGb3JlZ3JvdW5kIjpudWxsLCJCYWNrZ3JvdW5kRmlsbFR5cGUiOjAsIk1hcmdpbiI6eyIkcmVmIjoiODcifSwiUGFkZGluZyI6eyIkcmVmIjoiODgifSwiQmFja2dyb3VuZCI6eyIkcmVmIjoiODkifSwiSXNWaXNpYmxlIjp0cnVlLCJXaWR0aCI6MC4wLCJIZWlnaHQiOjAuMCwiQm9yZGVyU3R5bGUiOnsiJGlkIjoiNzg0IiwiTGluZUNvbG9yIjpudWxsLCJMaW5lV2VpZ2h0IjowLjAsIkxpbmVUeXBlIjowLCJQYXJlbnRTdHlsZSI6bnVsbH0sIlBhcmVudFN0eWxlIjpudWxsfSwiRHVyYXRpb25TdHlsZSI6eyIkaWQiOiI3ODUiLCJGb250U2V0dGluZ3MiOnsiJGlkIjoiNzg2IiwiRm9udFNpemUiOjEwLCJGb250TmFtZSI6IkNhbGlicmkiLCJJc0JvbGQiOmZhbHNlLCJJc0l0YWxpYyI6ZmFsc2UsIklzVW5kZXJsaW5lZCI6ZmFsc2UsIlBhcmVudFN0eWxlIjpudWxsfSwiQXV0b1NpemUiOjAsIkZvcmVncm91bmQiOnsiJGlkIjoiNzg3IiwiQ29sb3IiOnsiJGlkIjoiNzg4IiwiQSI6MjU1LCJSIjowLCJHIjowLCJCIjowfX0sIk1heFdpZHRoIjoyMDAuMCwiTWF4SGVpZ2h0IjoiSW5maW5pdHkiLCJTbWFydEZvcmVncm91bmRJc0FjdGl2ZSI6ZmFsc2UsIkhvcml6b250YWxBbGlnbm1lbnQiOjAsIlZlcnRpY2FsQWxpZ25tZW50IjowLCJTbWFydEZvcmVncm91bmQiOm51bGwsIkJhY2tncm91bmRGaWxsVHlwZSI6MCwiTWFyZ2luIjp7IiRyZWYiOiI5NCJ9LCJQYWRkaW5nIjp7IiRyZWYiOiI5NSJ9LCJCYWNrZ3JvdW5kIjp7IiRpZCI6Ijc4OSIsIkNvbG9yIjp7IiRpZCI6Ijc5MCIsIkEiOjAsIlIiOjI1NSwiRyI6MjU1LCJCIjoyNTV9fSwiSXNWaXNpYmxlIjp0cnVlLCJXaWR0aCI6MC4wLCJIZWlnaHQiOjAuMCwiQm9yZGVyU3R5bGUiOnsiJGlkIjoiNzkxIiwiTGluZUNvbG9yIjpudWxsLCJMaW5lV2VpZ2h0IjowLjAsIkxpbmVUeXBlIjowLCJQYXJlbnRTdHlsZSI6bnVsbH0sIlBhcmVudFN0eWxlIjpudWxsfSwiSG9yaXpvbnRhbENvbm5lY3RvclN0eWxlIjp7IiRpZCI6Ijc5MiIsIkxpbmVDb2xvciI6eyIkcmVmIjoiOTgifSwiTGluZVdlaWdodCI6MS4wLCJMaW5lVHlwZSI6MCwiUGFyZW50U3R5bGUiOm51bGx9LCJWZXJ0aWNhbENvbm5lY3RvclN0eWxlIjp7IiRpZCI6Ijc5MyIsIkxpbmVDb2xvciI6eyIkcmVmIjoiMTAxIn0sIkxpbmVXZWlnaHQiOjEuMCwiTGluZVR5cGUiOjAsIlBhcmVudFN0eWxlIjpudWxsfSwiTWFyZ2luIjpudWxsLCJTdGFydERhdGVQb3NpdGlvbiI6NiwiRW5kRGF0ZVBvc2l0aW9uIjo2LCJEYXRlSXNWaXNpYmxlIjpmYWxzZSwiVGl0bGVQb3NpdGlvbiI6MiwiRHVyYXRpb25Qb3NpdGlvbiI6NiwiUGVyY2VudGFnZUNvbXBsZXRlZFBvc2l0aW9uIjo2LCJTcGFjaW5nIjoxMCwiSXNCZWxvd1RpbWViYW5kIjp0cnVlLCJQZXJjZW50YWdlQ29tcGxldGVTaGFwZU9wYWNpdHkiOjM1LCJTaGFwZVN0eWxlIjp7IiRpZCI6Ijc5NCIsIk1hcmdpbiI6eyIkcmVmIjoiMTA0In0sIlBhZGRpbmciOnsiJHJlZiI6IjEwNSJ9LCJCYWNrZ3JvdW5kIjp7IiRpZCI6Ijc5NSIsIkNvbG9yIjp7IiRpZCI6Ijc5NiIsIkEiOjI1NSwiUiI6MiwiRyI6MTc4LCJCIjoyMzh9fSwiSXNWaXNpYmxlIjp0cnVlLCJXaWR0aCI6MC4wLCJIZWlnaHQiOjIyLjAsIkJvcmRlclN0eWxlIjp7IiRpZCI6Ijc5NyIsIkxpbmVDb2xvciI6eyIkaWQiOiI3OTgiLCIkdHlwZSI6Ik5MUkUuQ29tbW9uLkRvbS5Tb2xpZENvbG9yQnJ1c2gsIE5MUkUuQ29tbW9uIiwiQ29sb3IiOnsiJGlkIjoiNzk5IiwiQSI6MjU1LCJSIjoyNTUsIkciOjAsIkIiOjB9fSwiTGluZVdlaWdodCI6MC4wLCJMaW5lVHlwZSI6MCwiUGFyZW50U3R5bGUiOm51bGx9LCJQYXJlbnRTdHlsZSI6bnVsbH0sIlRpdGxlU3R5bGUiOnsiJGlkIjoiODAwIiwiRm9udFNldHRpbmdzIjp7IiRpZCI6IjgwMSIsIkZvbnRTaXplIjoxMSwiRm9udE5hbWUiOiJDYWxpYnJpIiwiSXNCb2xkIjpmYWxzZSwiSXNJdGFsaWMiOmZhbHNlLCJJc1VuZGVybGluZWQiOmZhbHNlLCJQYXJlbnRTdHlsZSI6bnVsbH0sIkF1dG9TaXplIjoyLCJGb3JlZ3JvdW5kIjp7IiRpZCI6IjgwMiIsIkNvbG9yIjp7IiRpZCI6IjgwMyIsIkEiOjI1NSwiUiI6MjU1LCJHIjoyNTUsIkIiOjI1NX19LCJNYXhXaWR0aCI6NDMuMCwiTWF4SGVpZ2h0IjoiSW5maW5pdHkiLCJTbWFydEZvcmVncm91bmRJc0FjdGl2ZSI6ZmFsc2UsIkhvcml6b250YWxBbGlnbm1lbnQiOjEsIlZlcnRpY2FsQWxpZ25tZW50IjowLCJTbWFydEZvcmVncm91bmQiOm51bGwsIkJhY2tncm91bmRGaWxsVHlwZSI6MCwiTWFyZ2luIjp7IiRyZWYiOiIxMTUifSwiUGFkZGluZyI6eyIkcmVmIjoiMTE2In0sIkJhY2tncm91bmQiOnsiJGlkIjoiODA0IiwiQ29sb3IiOnsiJGlkIjoiODA1IiwiQSI6MCwiUiI6MjU1LCJHIjoyNTUsIkIiOjI1NX19LCJJc1Zpc2libGUiOnRydWUsIldpZHRoIjowLjAsIkhlaWdodCI6MC4wLCJCb3JkZXJTdHlsZSI6eyIkaWQiOiI4MDYiLCJMaW5lQ29sb3IiOm51bGwsIkxpbmVXZWlnaHQiOjAuMCwiTGluZVR5cGUiOjAsIlBhcmVudFN0eWxlIjpudWxsfSwiUGFyZW50U3R5bGUiOm51bGx9LCJEYXRlU3R5bGUiOnsiJGlkIjoiODA3IiwiRm9udFNldHRpbmdzIjp7IiRpZCI6IjgwOCIsIkZvbnRTaXplIjoxMCwiRm9udE5hbWUiOiJDYWxpYnJpIiwiSXNCb2xkIjpmYWxzZSwiSXNJdGFsaWMiOmZhbHNlLCJJc1VuZGVybGluZWQiOmZhbHNlLCJQYXJlbnRTdHlsZSI6bnVsbH0sIkF1dG9TaXplIjowLCJGb3JlZ3JvdW5kIjp7IiRpZCI6IjgwOSIsIkNvbG9yIjp7IiRpZCI6IjgxMCIsIkEiOjI1NSwiUiI6MjU1LCJHIjoyNTUsIkIiOjI1NX19LCJNYXhXaWR0aCI6MjAwLjAsIk1heEhlaWdodCI6IkluZmluaXR5IiwiU21hcnRGb3JlZ3JvdW5kSXNBY3RpdmUiOmZhbHNlLCJIb3Jpem9udGFsQWxpZ25tZW50IjowLCJWZXJ0aWNhbEFsaWdubWVudCI6MCwiU21hcnRGb3JlZ3JvdW5kIjpudWxsLCJCYWNrZ3JvdW5kRmlsbFR5cGUiOjAsIk1hcmdpbiI6eyIkcmVmIjoiMTIyIn0sIlBhZGRpbmciOnsiJHJlZiI6IjEyMyJ9LCJCYWNrZ3JvdW5kIjp7IiRpZCI6IjgxMSIsIkNvbG9yIjp7IiRpZCI6IjgxMiIsIkEiOjAsIlIiOjI1NSwiRyI6MjU1LCJCIjoyNTV9fSwiSXNWaXNpYmxlIjp0cnVlLCJXaWR0aCI6MC4wLCJIZWlnaHQiOjAuMCwiQm9yZGVyU3R5bGUiOnsiJGlkIjoiODEzIiwiTGluZUNvbG9yIjpudWxsLCJMaW5lV2VpZ2h0IjowLjAsIkxpbmVUeXBlIjowLCJQYXJlbnRTdHlsZSI6bnVsbH0sIlBhcmVudFN0eWxlIjpudWxsfSwiRGF0ZUZvcm1hdCI6eyIkaWQiOiI4MTQiLCJGb3JtYXRTdHJpbmciOiJNTU0gZC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m51bGx9LCJJbmRleCI6MjAsIlNtYXJ0RHVyYXRpb25BY3RpdmF0ZWQiOmZhbHNlLCJEYXRlRm9ybWF0Ijp7IiRyZWYiOiI4MTQifSwiSWQiOiI0MjM3OTA2Ny03OGI0LTQ2YzEtYjhmYi0zM2U1NDQwMjQ0MDQiLCJJbXBvcnRJZCI6bnVsbCwiVGl0bGUiOiJHcm9jZXJpZXMiLCJOb3RlIjpudWxsLCJIeXBlcmxpbmsiOnsiJGlkIjoiODE1IiwiQWRkcmVzcyI6IiIsIlN1YkFkZHJlc3MiOiIifSwiSXNDaGFuZ2VkIjpmYWxzZSwiSXNOZXciOmZhbHNlfSwiSW5kZXgiOjB9LHsiJGlkIjoiODE2IiwiX2F0dGFjaGVkTWlsZXN0b25lcyI6W10sIlRhc2tEZWZpbml0aW9uIjp7IiRpZCI6IjgxNyIsIkdyb3VwTmFtZSI6IjkyZTk3M2MxLTQ1ODMtNGRkNi1iM2U3LTBjNGQ1NWJkZGYwOSIsIlN0YXJ0RGF0ZSI6IjIwMjAtMDQtMjBUMTM6MDA6MDBaIiwiRW5kRGF0ZSI6IjIwMjAtMDQtMjBUMTQ6MDA6MDBaIiwiUGVyY2VudGFnZUNvbXBsZXRlIjpudWxsLCJTdHlsZSI6eyIkaWQiOiI4MTgiLCJTaGFwZSI6NCwiU2hhcGVUaGlja25lc3MiOjIsIkR1cmF0aW9uRm9ybWF0Ijo3LCJJbmNsdWRlTm9uV29ya2luZ0RheXNJbkR1cmF0aW9uIjpmYWxzZSwiUGVyY2VudGFnZUNvbXBsZXRlU3R5bGUiOnsiJGlkIjoiODE5IiwiRm9udFNldHRpbmdzIjp7IiRpZCI6IjgyMCIsIkZvbnRTaXplIjoxMCwiRm9udE5hbWUiOiJDYWxpYnJpIiwiSXNCb2xkIjpmYWxzZSwiSXNJdGFsaWMiOmZhbHNlLCJJc1VuZGVybGluZWQiOmZhbHNlLCJQYXJlbnRTdHlsZSI6bnVsbH0sIkF1dG9TaXplIjowLCJGb3JlZ3JvdW5kIjp7IiRyZWYiOiI4NSJ9LCJNYXhXaWR0aCI6MjAwLjAsIk1heEhlaWdodCI6IkluZmluaXR5IiwiU21hcnRGb3JlZ3JvdW5kSXNBY3RpdmUiOmZhbHNlLCJIb3Jpem9udGFsQWxpZ25tZW50IjowLCJWZXJ0aWNhbEFsaWdubWVudCI6MCwiU21hcnRGb3JlZ3JvdW5kIjpudWxsLCJCYWNrZ3JvdW5kRmlsbFR5cGUiOjAsIk1hcmdpbiI6eyIkcmVmIjoiODcifSwiUGFkZGluZyI6eyIkcmVmIjoiODgifSwiQmFja2dyb3VuZCI6eyIkcmVmIjoiODkifSwiSXNWaXNpYmxlIjp0cnVlLCJXaWR0aCI6MC4wLCJIZWlnaHQiOjAuMCwiQm9yZGVyU3R5bGUiOnsiJGlkIjoiODIxIiwiTGluZUNvbG9yIjpudWxsLCJMaW5lV2VpZ2h0IjowLjAsIkxpbmVUeXBlIjowLCJQYXJlbnRTdHlsZSI6bnVsbH0sIlBhcmVudFN0eWxlIjpudWxsfSwiRHVyYXRpb25TdHlsZSI6eyIkaWQiOiI4MjIiLCJGb250U2V0dGluZ3MiOnsiJGlkIjoiODIzIiwiRm9udFNpemUiOjEwLCJGb250TmFtZSI6IkNhbGlicmkiLCJJc0JvbGQiOmZhbHNlLCJJc0l0YWxpYyI6ZmFsc2UsIklzVW5kZXJsaW5lZCI6ZmFsc2UsIlBhcmVudFN0eWxlIjpudWxsfSwiQXV0b1NpemUiOjAsIkZvcmVncm91bmQiOnsiJGlkIjoiODI0IiwiQ29sb3IiOnsiJGlkIjoiODI1IiwiQSI6MjU1LCJSIjowLCJHIjowLCJCIjowfX0sIk1heFdpZHRoIjoyMDAuMCwiTWF4SGVpZ2h0IjoiSW5maW5pdHkiLCJTbWFydEZvcmVncm91bmRJc0FjdGl2ZSI6ZmFsc2UsIkhvcml6b250YWxBbGlnbm1lbnQiOjAsIlZlcnRpY2FsQWxpZ25tZW50IjowLCJTbWFydEZvcmVncm91bmQiOm51bGwsIkJhY2tncm91bmRGaWxsVHlwZSI6MCwiTWFyZ2luIjp7IiRyZWYiOiI5NCJ9LCJQYWRkaW5nIjp7IiRyZWYiOiI5NSJ9LCJCYWNrZ3JvdW5kIjp7IiRpZCI6IjgyNiIsIkNvbG9yIjp7IiRpZCI6IjgyNyIsIkEiOjAsIlIiOjI1NSwiRyI6MjU1LCJCIjoyNTV9fSwiSXNWaXNpYmxlIjp0cnVlLCJXaWR0aCI6MC4wLCJIZWlnaHQiOjAuMCwiQm9yZGVyU3R5bGUiOnsiJGlkIjoiODI4IiwiTGluZUNvbG9yIjpudWxsLCJMaW5lV2VpZ2h0IjowLjAsIkxpbmVUeXBlIjowLCJQYXJlbnRTdHlsZSI6bnVsbH0sIlBhcmVudFN0eWxlIjpudWxsfSwiSG9yaXpvbnRhbENvbm5lY3RvclN0eWxlIjp7IiRpZCI6IjgyOSIsIkxpbmVDb2xvciI6eyIkcmVmIjoiOTgifSwiTGluZVdlaWdodCI6MS4wLCJMaW5lVHlwZSI6MCwiUGFyZW50U3R5bGUiOm51bGx9LCJWZXJ0aWNhbENvbm5lY3RvclN0eWxlIjp7IiRpZCI6IjgzMCIsIkxpbmVDb2xvciI6eyIkcmVmIjoiMTAxIn0sIkxpbmVXZWlnaHQiOjEuMCwiTGluZVR5cGUiOjAsIlBhcmVudFN0eWxlIjpudWxsfSwiTWFyZ2luIjpudWxsLCJTdGFydERhdGVQb3NpdGlvbiI6NiwiRW5kRGF0ZVBvc2l0aW9uIjo2LCJEYXRlSXNWaXNpYmxlIjpmYWxzZSwiVGl0bGVQb3NpdGlvbiI6MiwiRHVyYXRpb25Qb3NpdGlvbiI6NiwiUGVyY2VudGFnZUNvbXBsZXRlZFBvc2l0aW9uIjo2LCJTcGFjaW5nIjoxMCwiSXNCZWxvd1RpbWViYW5kIjp0cnVlLCJQZXJjZW50YWdlQ29tcGxldGVTaGFwZU9wYWNpdHkiOjM1LCJTaGFwZVN0eWxlIjp7IiRpZCI6IjgzMSIsIk1hcmdpbiI6eyIkcmVmIjoiMTA0In0sIlBhZGRpbmciOnsiJHJlZiI6IjEwNSJ9LCJCYWNrZ3JvdW5kIjp7IiRpZCI6IjgzMiIsIkNvbG9yIjp7IiRpZCI6IjgzMyIsIkEiOjI1NSwiUiI6MTEyLCJHIjoxNzMsIkIiOjcxfX0sIklzVmlzaWJsZSI6dHJ1ZSwiV2lkdGgiOjAuMCwiSGVpZ2h0IjoyMi4wLCJCb3JkZXJTdHlsZSI6eyIkaWQiOiI4MzQiLCJMaW5lQ29sb3IiOnsiJGlkIjoiODM1IiwiJHR5cGUiOiJOTFJFLkNvbW1vbi5Eb20uU29saWRDb2xvckJydXNoLCBOTFJFLkNvbW1vbiIsIkNvbG9yIjp7IiRpZCI6IjgzNiIsIkEiOjI1NSwiUiI6MjU1LCJHIjowLCJCIjowfX0sIkxpbmVXZWlnaHQiOjAuMCwiTGluZVR5cGUiOjAsIlBhcmVudFN0eWxlIjpudWxsfSwiUGFyZW50U3R5bGUiOm51bGx9LCJUaXRsZVN0eWxlIjp7IiRpZCI6IjgzNyIsIkZvbnRTZXR0aW5ncyI6eyIkaWQiOiI4MzgiLCJGb250U2l6ZSI6MTEsIkZvbnROYW1lIjoiQ2FsaWJyaSIsIklzQm9sZCI6ZmFsc2UsIklzSXRhbGljIjpmYWxzZSwiSXNVbmRlcmxpbmVkIjpmYWxzZSwiUGFyZW50U3R5bGUiOm51bGx9LCJBdXRvU2l6ZSI6MiwiRm9yZWdyb3VuZCI6eyIkaWQiOiI4MzkiLCJDb2xvciI6eyIkaWQiOiI4NDAiLCJBIjoyNTUsIlIiOjI1NSwiRyI6MjU1LCJCIjoyNTV9fSwiTWF4V2lkdGgiOjI3LjAsIk1heEhlaWdodCI6IkluZmluaXR5IiwiU21hcnRGb3JlZ3JvdW5kSXNBY3RpdmUiOmZhbHNlLCJIb3Jpem9udGFsQWxpZ25tZW50IjoxLCJWZXJ0aWNhbEFsaWdubWVudCI6MCwiU21hcnRGb3JlZ3JvdW5kIjpudWxsLCJCYWNrZ3JvdW5kRmlsbFR5cGUiOjAsIk1hcmdpbiI6eyIkcmVmIjoiMTE1In0sIlBhZGRpbmciOnsiJHJlZiI6IjExNiJ9LCJCYWNrZ3JvdW5kIjp7IiRpZCI6Ijg0MSIsIkNvbG9yIjp7IiRpZCI6Ijg0MiIsIkEiOjAsIlIiOjI1NSwiRyI6MjU1LCJCIjoyNTV9fSwiSXNWaXNpYmxlIjp0cnVlLCJXaWR0aCI6MC4wLCJIZWlnaHQiOjAuMCwiQm9yZGVyU3R5bGUiOnsiJGlkIjoiODQzIiwiTGluZUNvbG9yIjpudWxsLCJMaW5lV2VpZ2h0IjowLjAsIkxpbmVUeXBlIjowLCJQYXJlbnRTdHlsZSI6bnVsbH0sIlBhcmVudFN0eWxlIjpudWxsfSwiRGF0ZVN0eWxlIjp7IiRpZCI6Ijg0NCIsIkZvbnRTZXR0aW5ncyI6eyIkaWQiOiI4NDUiLCJGb250U2l6ZSI6MTAsIkZvbnROYW1lIjoiQ2FsaWJyaSIsIklzQm9sZCI6ZmFsc2UsIklzSXRhbGljIjpmYWxzZSwiSXNVbmRlcmxpbmVkIjpmYWxzZSwiUGFyZW50U3R5bGUiOm51bGx9LCJBdXRvU2l6ZSI6MCwiRm9yZWdyb3VuZCI6eyIkaWQiOiI4NDYiLCJDb2xvciI6eyIkaWQiOiI4NDciLCJBIjoyNTUsIlIiOjI1NSwiRyI6MjU1LCJCIjoyNTV9fSwiTWF4V2lkdGgiOjIwMC4wLCJNYXhIZWlnaHQiOiJJbmZpbml0eSIsIlNtYXJ0Rm9yZWdyb3VuZElzQWN0aXZlIjpmYWxzZSwiSG9yaXpvbnRhbEFsaWdubWVudCI6MCwiVmVydGljYWxBbGlnbm1lbnQiOjAsIlNtYXJ0Rm9yZWdyb3VuZCI6bnVsbCwiQmFja2dyb3VuZEZpbGxUeXBlIjowLCJNYXJnaW4iOnsiJHJlZiI6IjEyMiJ9LCJQYWRkaW5nIjp7IiRyZWYiOiIxMjMifSwiQmFja2dyb3VuZCI6eyIkaWQiOiI4NDgiLCJDb2xvciI6eyIkaWQiOiI4NDkiLCJBIjowLCJSIjoyNTUsIkciOjI1NSwiQiI6MjU1fX0sIklzVmlzaWJsZSI6dHJ1ZSwiV2lkdGgiOjAuMCwiSGVpZ2h0IjowLjAsIkJvcmRlclN0eWxlIjp7IiRpZCI6Ijg1MCIsIkxpbmVDb2xvciI6bnVsbCwiTGluZVdlaWdodCI6MC4wLCJMaW5lVHlwZSI6MCwiUGFyZW50U3R5bGUiOm51bGx9LCJQYXJlbnRTdHlsZSI6bnVsbH0sIkRhdGVGb3JtYXQiOnsiJGlkIjoiODU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fSwiSW5kZXgiOjIxLCJTbWFydER1cmF0aW9uQWN0aXZhdGVkIjp0cnVlLCJEYXRlRm9ybWF0Ijp7IiRyZWYiOiI4NTEifSwiSWQiOiI1MmQwZDhmMC04N2VjLTRlNjEtOTVjYy0zYjVmZDlmMjc1MGQiLCJJbXBvcnRJZCI6bnVsbCwiVGl0bGUiOiJMdW5jaCIsIk5vdGUiOm51bGwsIkh5cGVybGluayI6eyIkaWQiOiI4NTIiLCJBZGRyZXNzIjoiIiwiU3ViQWRkcmVzcyI6IiJ9LCJJc0NoYW5nZWQiOmZhbHNlLCJJc05ldyI6ZmFsc2V9LCJJbmRleCI6MH0seyIkaWQiOiI4NTMiLCJfYXR0YWNoZWRNaWxlc3RvbmVzIjpbXSwiVGFza0RlZmluaXRpb24iOnsiJGlkIjoiODU0IiwiR3JvdXBOYW1lIjoiOTJlOTczYzEtNDU4My00ZGQ2LWIzZTctMGM0ZDU1YmRkZjA5IiwiU3RhcnREYXRlIjoiMjAyMC0wNC0yMFQxODozMDowMFoiLCJFbmREYXRlIjoiMjAyMC0wNC0yMFQyMDowMDowMFoiLCJQZXJjZW50YWdlQ29tcGxldGUiOm51bGwsIlN0eWxlIjp7IiRpZCI6Ijg1NSIsIlNoYXBlIjo0LCJTaGFwZVRoaWNrbmVzcyI6MiwiRHVyYXRpb25Gb3JtYXQiOjAsIkluY2x1ZGVOb25Xb3JraW5nRGF5c0luRHVyYXRpb24iOmZhbHNlLCJQZXJjZW50YWdlQ29tcGxldGVTdHlsZSI6eyIkaWQiOiI4NTYiLCJGb250U2V0dGluZ3MiOnsiJGlkIjoiODU3IiwiRm9udFNpemUiOjEwLCJGb250TmFtZSI6IkNhbGlicmkiLCJJc0JvbGQiOmZhbHNlLCJJc0l0YWxpYyI6ZmFsc2UsIklzVW5kZXJsaW5lZCI6ZmFsc2UsIlBhcmVudFN0eWxlIjpudWxsfSwiQXV0b1NpemUiOjAsIkZvcmVncm91bmQiOnsiJHJlZiI6Ijg1In0sIk1heFdpZHRoIjoyMDAuMCwiTWF4SGVpZ2h0IjoiSW5maW5pdHkiLCJTbWFydEZvcmVncm91bmRJc0FjdGl2ZSI6ZmFsc2UsIkhvcml6b250YWxBbGlnbm1lbnQiOjAsIlZlcnRpY2FsQWxpZ25tZW50IjowLCJTbWFydEZvcmVncm91bmQiOm51bGwsIkJhY2tncm91bmRGaWxsVHlwZSI6MCwiTWFyZ2luIjp7IiRyZWYiOiI4NyJ9LCJQYWRkaW5nIjp7IiRyZWYiOiI4OCJ9LCJCYWNrZ3JvdW5kIjp7IiRyZWYiOiI4OSJ9LCJJc1Zpc2libGUiOnRydWUsIldpZHRoIjowLjAsIkhlaWdodCI6MC4wLCJCb3JkZXJTdHlsZSI6eyIkaWQiOiI4NTgiLCJMaW5lQ29sb3IiOm51bGwsIkxpbmVXZWlnaHQiOjAuMCwiTGluZVR5cGUiOjAsIlBhcmVudFN0eWxlIjpudWxsfSwiUGFyZW50U3R5bGUiOm51bGx9LCJEdXJhdGlvblN0eWxlIjp7IiRpZCI6Ijg1OSIsIkZvbnRTZXR0aW5ncyI6eyIkaWQiOiI4NjAiLCJGb250U2l6ZSI6MTAsIkZvbnROYW1lIjoiQ2FsaWJyaSIsIklzQm9sZCI6ZmFsc2UsIklzSXRhbGljIjpmYWxzZSwiSXNVbmRlcmxpbmVkIjpmYWxzZSwiUGFyZW50U3R5bGUiOm51bGx9LCJBdXRvU2l6ZSI6MCwiRm9yZWdyb3VuZCI6eyIkcmVmIjoiOTIifSwiTWF4V2lkdGgiOjIwMC4wLCJNYXhIZWlnaHQiOiJJbmZpbml0eSIsIlNtYXJ0Rm9yZWdyb3VuZElzQWN0aXZlIjpmYWxzZSwiSG9yaXpvbnRhbEFsaWdubWVudCI6MCwiVmVydGljYWxBbGlnbm1lbnQiOjAsIlNtYXJ0Rm9yZWdyb3VuZCI6bnVsbCwiQmFja2dyb3VuZEZpbGxUeXBlIjowLCJNYXJnaW4iOnsiJHJlZiI6Ijk0In0sIlBhZGRpbmciOnsiJHJlZiI6Ijk1In0sIkJhY2tncm91bmQiOnsiJHJlZiI6Ijk2In0sIklzVmlzaWJsZSI6dHJ1ZSwiV2lkdGgiOjAuMCwiSGVpZ2h0IjowLjAsIkJvcmRlclN0eWxlIjp7IiRpZCI6Ijg2MSIsIkxpbmVDb2xvciI6bnVsbCwiTGluZVdlaWdodCI6MC4wLCJMaW5lVHlwZSI6MCwiUGFyZW50U3R5bGUiOm51bGx9LCJQYXJlbnRTdHlsZSI6bnVsbH0sIkhvcml6b250YWxDb25uZWN0b3JTdHlsZSI6eyIkaWQiOiI4NjIiLCJMaW5lQ29sb3IiOnsiJHJlZiI6Ijk4In0sIkxpbmVXZWlnaHQiOjEuMCwiTGluZVR5cGUiOjAsIlBhcmVudFN0eWxlIjpudWxsfSwiVmVydGljYWxDb25uZWN0b3JTdHlsZSI6eyIkaWQiOiI4NjMiLCJMaW5lQ29sb3IiOnsiJHJlZiI6IjEwMSJ9LCJMaW5lV2VpZ2h0IjoxLjAsIkxpbmVUeXBlIjowLCJQYXJlbnRTdHlsZSI6bnVsbH0sIk1hcmdpbiI6bnVsbCwiU3RhcnREYXRlUG9zaXRpb24iOjYsIkVuZERhdGVQb3NpdGlvbiI6NiwiRGF0ZUlzVmlzaWJsZSI6ZmFsc2UsIlRpdGxlUG9zaXRpb24iOjIsIkR1cmF0aW9uUG9zaXRpb24iOjYsIlBlcmNlbnRhZ2VDb21wbGV0ZWRQb3NpdGlvbiI6NiwiU3BhY2luZyI6MTAsIklzQmVsb3dUaW1lYmFuZCI6dHJ1ZSwiUGVyY2VudGFnZUNvbXBsZXRlU2hhcGVPcGFjaXR5IjozNSwiU2hhcGVTdHlsZSI6eyIkaWQiOiI4NjQiLCJNYXJnaW4iOnsiJHJlZiI6IjEwNCJ9LCJQYWRkaW5nIjp7IiRyZWYiOiIxMDUifSwiQmFja2dyb3VuZCI6eyIkaWQiOiI4NjUiLCJDb2xvciI6eyIkaWQiOiI4NjYiLCJBIjoyNTUsIlIiOjExMiwiRyI6MTczLCJCIjo3MX19LCJJc1Zpc2libGUiOnRydWUsIldpZHRoIjowLjAsIkhlaWdodCI6MjIuMCwiQm9yZGVyU3R5bGUiOnsiJGlkIjoiODY3IiwiTGluZUNvbG9yIjp7IiRpZCI6Ijg2OCIsIiR0eXBlIjoiTkxSRS5Db21tb24uRG9tLlNvbGlkQ29sb3JCcnVzaCwgTkxSRS5Db21tb24iLCJDb2xvciI6eyIkaWQiOiI4NjkiLCJBIjoyNTUsIlIiOjI1NSwiRyI6MCwiQiI6MH19LCJMaW5lV2VpZ2h0IjowLjAsIkxpbmVUeXBlIjowLCJQYXJlbnRTdHlsZSI6bnVsbH0sIlBhcmVudFN0eWxlIjpudWxsfSwiVGl0bGVTdHlsZSI6eyIkaWQiOiI4NzAiLCJGb250U2V0dGluZ3MiOnsiJGlkIjoiODcxIiwiRm9udFNpemUiOjExLCJGb250TmFtZSI6IkNhbGlicmkiLCJJc0JvbGQiOmZhbHNlLCJJc0l0YWxpYyI6ZmFsc2UsIklzVW5kZXJsaW5lZCI6ZmFsc2UsIlBhcmVudFN0eWxlIjpudWxsfSwiQXV0b1NpemUiOjIsIkZvcmVncm91bmQiOnsiJGlkIjoiODcyIiwiQ29sb3IiOnsiJGlkIjoiODczIiwiQSI6MjU1LCJSIjoyNTUsIkciOjI1NSwiQiI6MjU1fX0sIk1heFdpZHRoIjozMS4wLCJNYXhIZWlnaHQiOiJJbmZpbml0eSIsIlNtYXJ0Rm9yZWdyb3VuZElzQWN0aXZlIjpmYWxzZSwiSG9yaXpvbnRhbEFsaWdubWVudCI6MSwiVmVydGljYWxBbGlnbm1lbnQiOjAsIlNtYXJ0Rm9yZWdyb3VuZCI6bnVsbCwiQmFja2dyb3VuZEZpbGxUeXBlIjowLCJNYXJnaW4iOnsiJHJlZiI6IjExNSJ9LCJQYWRkaW5nIjp7IiRyZWYiOiIxMTYifSwiQmFja2dyb3VuZCI6eyIkaWQiOiI4NzQiLCJDb2xvciI6eyIkaWQiOiI4NzUiLCJBIjowLCJSIjoyNTUsIkciOjI1NSwiQiI6MjU1fX0sIklzVmlzaWJsZSI6dHJ1ZSwiV2lkdGgiOjAuMCwiSGVpZ2h0IjowLjAsIkJvcmRlclN0eWxlIjp7IiRpZCI6Ijg3NiIsIkxpbmVDb2xvciI6bnVsbCwiTGluZVdlaWdodCI6MC4wLCJMaW5lVHlwZSI6MCwiUGFyZW50U3R5bGUiOm51bGx9LCJQYXJlbnRTdHlsZSI6bnVsbH0sIkRhdGVTdHlsZSI6eyIkaWQiOiI4NzciLCJGb250U2V0dGluZ3MiOnsiJGlkIjoiODc4IiwiRm9udFNpemUiOjEwLCJGb250TmFtZSI6IkNhbGlicmkiLCJJc0JvbGQiOmZhbHNlLCJJc0l0YWxpYyI6ZmFsc2UsIklzVW5kZXJsaW5lZCI6ZmFsc2UsIlBhcmVudFN0eWxlIjpudWxsfSwiQXV0b1NpemUiOjAsIkZvcmVncm91bmQiOnsiJHJlZiI6IjEyMCJ9LCJNYXhXaWR0aCI6MjAwLjAsIk1heEhlaWdodCI6IkluZmluaXR5IiwiU21hcnRGb3JlZ3JvdW5kSXNBY3RpdmUiOmZhbHNlLCJIb3Jpem9udGFsQWxpZ25tZW50IjowLCJWZXJ0aWNhbEFsaWdubWVudCI6MCwiU21hcnRGb3JlZ3JvdW5kIjpudWxsLCJCYWNrZ3JvdW5kRmlsbFR5cGUiOjAsIk1hcmdpbiI6eyIkcmVmIjoiMTIyIn0sIlBhZGRpbmciOnsiJHJlZiI6IjEyMyJ9LCJCYWNrZ3JvdW5kIjp7IiRyZWYiOiIxMjQifSwiSXNWaXNpYmxlIjp0cnVlLCJXaWR0aCI6MC4wLCJIZWlnaHQiOjAuMCwiQm9yZGVyU3R5bGUiOnsiJGlkIjoiODc5IiwiTGluZUNvbG9yIjpudWxsLCJMaW5lV2VpZ2h0IjowLjAsIkxpbmVUeXBlIjowLCJQYXJlbnRTdHlsZSI6bnVsbH0sIlBhcmVudFN0eWxlIjpudWxsfSwiRGF0ZUZvcm1hdCI6eyIkaWQiOiI4ODAiLCJGb3JtYXRTdHJpbmciOiJNTU0gZC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m51bGx9LCJJbmRleCI6MjIsIlNtYXJ0RHVyYXRpb25BY3RpdmF0ZWQiOmZhbHNlLCJEYXRlRm9ybWF0Ijp7IiRyZWYiOiI4ODAifSwiSWQiOiJiMGFmNjgyYy0wOTFkLTRiMzMtYjhjYi1iMjY1YmFlYzhmNjMiLCJJbXBvcnRJZCI6bnVsbCwiVGl0bGUiOiJEaW5uZXIiLCJOb3RlIjpudWxsLCJIeXBlcmxpbmsiOnsiJGlkIjoiODgxIiwiQWRkcmVzcyI6IiIsIlN1YkFkZHJlc3MiOiIifSwiSXNDaGFuZ2VkIjpmYWxzZSwiSXNOZXciOmZhbHNlfSwiSW5kZXgiOjB9LHsiJGlkIjoiODgyIiwiX2F0dGFjaGVkTWlsZXN0b25lcyI6W3siJGlkIjoiODgzIiwiRGF0ZSI6IjIwMjAtMDQtMjBUMTU6MzA6MDAiLCJTdHlsZSI6eyIkaWQiOiI4ODQiLCJTaGFwZSI6NSwiQ29ubmVjdG9yTWFyZ2luIjp7IiRpZCI6Ijg4NSIsIlRvcCI6MCwiTGVmdCI6MiwiUmlnaHQiOjIsIkJvdHRvbSI6MH0sIkNvbm5lY3RvclN0eWxlIjp7IiRpZCI6Ijg4NiIsIkxpbmVDb2xvciI6eyIkaWQiOiI4ODciLCIkdHlwZSI6Ik5MUkUuQ29tbW9uLkRvbS5Tb2xpZENvbG9yQnJ1c2gsIE5MUkUuQ29tbW9uIiwiQ29sb3IiOnsiJGlkIjoiODg4IiwiQSI6MTI3LCJSIjoyMzcsIkciOjEyNSwiQiI6NDl9fSwiTGluZVdlaWdodCI6MS4wLCJMaW5lVHlwZSI6MCwiUGFyZW50U3R5bGUiOm51bGx9LCJJc0JlbG93VGltZWJhbmQiOnRydWUsIlBvc2l0aW9uT25UYXNrIjoxLCJIaWRlRGF0ZSI6ZmFsc2UsIlNoYXBlU2l6ZSI6MSwiU3BhY2luZyI6Mi4wLCJQYWRkaW5nIjp7IiRpZCI6Ijg4OSIsIlRvcCI6NywiTGVmdCI6MywiUmlnaHQiOjAsIkJvdHRvbSI6Mn0sIlNoYXBlU3R5bGUiOnsiJGlkIjoiODkwIiwiTWFyZ2luIjp7IiRyZWYiOiI2MCJ9LCJQYWRkaW5nIjp7IiRyZWYiOiI2MSJ9LCJCYWNrZ3JvdW5kIjp7IiRpZCI6Ijg5MSIsIkNvbG9yIjp7IiRpZCI6Ijg5MiIsIkEiOjI1NSwiUiI6MjM3LCJHIjoxMjUsIkIiOjQ5fX0sIklzVmlzaWJsZSI6dHJ1ZSwiV2lkdGgiOjE4LjAsIkhlaWdodCI6MjAuMCwiQm9yZGVyU3R5bGUiOnsiJGlkIjoiODkzIiwiTGluZUNvbG9yIjpudWxsLCJMaW5lV2VpZ2h0IjowLjAsIkxpbmVUeXBlIjowLCJQYXJlbnRTdHlsZSI6bnVsbH0sIlBhcmVudFN0eWxlIjpudWxsfSwiVGl0bGVTdHlsZSI6eyIkaWQiOiI4OTQiLCJGb250U2V0dGluZ3MiOnsiJGlkIjoiODk1IiwiRm9udFNpemUiOjExLCJGb250TmFtZSI6IkNhbGlicmkiLCJJc0JvbGQiOmZhbHNlLCJJc0l0YWxpYyI6ZmFsc2UsIklzVW5kZXJsaW5lZCI6ZmFsc2UsIlBhcmVudFN0eWxlIjpudWxsfSwiQXV0b1NpemUiOjAsIkZvcmVncm91bmQiOnsiJGlkIjoiODk2IiwiQ29sb3IiOnsiJGlkIjoiODk3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3MSJ9LCJQYWRkaW5nIjp7IiRyZWYiOiI3MiJ9LCJCYWNrZ3JvdW5kIjp7IiRpZCI6Ijg5OCIsIkNvbG9yIjp7IiRpZCI6Ijg5OSIsIkEiOjAsIlIiOjI1NSwiRyI6MjU1LCJCIjoyNTV9fSwiSXNWaXNpYmxlIjp0cnVlLCJXaWR0aCI6MC4wLCJIZWlnaHQiOjAuMCwiQm9yZGVyU3R5bGUiOnsiJGlkIjoiOTAwIiwiTGluZUNvbG9yIjpudWxsLCJMaW5lV2VpZ2h0IjowLjAsIkxpbmVUeXBlIjowLCJQYXJlbnRTdHlsZSI6bnVsbH0sIlBhcmVudFN0eWxlIjpudWxsfSwiRGF0ZVN0eWxlIjp7IiRpZCI6IjkwMSIsIkZvbnRTZXR0aW5ncyI6eyIkaWQiOiI5MDIiLCJGb250U2l6ZSI6MTAsIkZvbnROYW1lIjoiQ2FsaWJyaSIsIklzQm9sZCI6ZmFsc2UsIklzSXRhbGljIjpmYWxzZSwiSXNVbmRlcmxpbmVkIjpmYWxzZSwiUGFyZW50U3R5bGUiOm51bGx9LCJBdXRvU2l6ZSI6MCwiRm9yZWdyb3VuZCI6eyIkaWQiOiI5MDMiLCJDb2xvciI6eyIkaWQiOiI5MDQ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yZWYiOiI3OCJ9LCJQYWRkaW5nIjp7IiRyZWYiOiI3OSJ9LCJCYWNrZ3JvdW5kIjp7IiRpZCI6IjkwNSIsIkNvbG9yIjp7IiRpZCI6IjkwNiIsIkEiOjAsIlIiOjI1NSwiRyI6MjU1LCJCIjoyNTV9fSwiSXNWaXNpYmxlIjpmYWxzZSwiV2lkdGgiOjAuMCwiSGVpZ2h0IjowLjAsIkJvcmRlclN0eWxlIjp7IiRpZCI6IjkwNyIsIkxpbmVDb2xvciI6bnVsbCwiTGluZVdlaWdodCI6MC4wLCJMaW5lVHlwZSI6MCwiUGFyZW50U3R5bGUiOm51bGx9LCJQYXJlbnRTdHlsZSI6bnVsbH0sIkRhdGVGb3JtYXQiOnsiJGlkIjoiOTA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fSwiSW5kZXgiOjI5LCJQZXJjZW50YWdlQ29tcGxldGUiOm51bGwsIlBvc2l0aW9uIjp7IlJhdGlvIjowLjAsIklzQ3VzdG9tIjpmYWxzZX0sIkRhdGVGb3JtYXQiOnsiJHJlZiI6IjkwOCJ9LCJSZWxhdGVkVGFza0lkIjoiZTRiMjhlODgtZjU2MS00NmYzLTk5OGQtYTI1Y2VlMWIyN2E3IiwiSWQiOiI2YjE4NTQyNi00MDE2LTQ0ZWEtODczNi04YjMzZjU4OGI1M2QiLCJJbXBvcnRJZCI6IiIsIlRpdGxlIjoiQ2F0Y2ggdXAgd2l0aCBmcmllbmRzIiwiTm90ZSI6bnVsbCwiSHlwZXJsaW5rIjp7IiRpZCI6IjkwOSIsIkFkZHJlc3MiOiIiLCJTdWJBZGRyZXNzIjoiIn0sIklzQ2hhbmdlZCI6ZmFsc2UsIklzTmV3IjpmYWxzZX1dLCJUYXNrRGVmaW5pdGlvbiI6eyIkaWQiOiI5MTAiLCJHcm91cE5hbWUiOiI5MmU5NzNjMS00NTgzLTRkZDYtYjNlNy0wYzRkNTViZGRmMDkiLCJTdGFydERhdGUiOiIyMDIwLTA0LTIwVDE0OjAwOjAwWiIsIkVuZERhdGUiOiIyMDIwLTA0LTIwVDE4OjMwOjAwWiIsIlBlcmNlbnRhZ2VDb21wbGV0ZSI6bnVsbCwiU3R5bGUiOnsiJGlkIjoiOTExIiwiU2hhcGUiOjQsIlNoYXBlVGhpY2tuZXNzIjoyLCJEdXJhdGlvbkZvcm1hdCI6MTAsIkluY2x1ZGVOb25Xb3JraW5nRGF5c0luRHVyYXRpb24iOmZhbHNlLCJQZXJjZW50YWdlQ29tcGxldGVTdHlsZSI6eyIkaWQiOiI5MTIiLCJGb250U2V0dGluZ3MiOnsiJGlkIjoiOTEzIiwiRm9udFNpemUiOjEwLCJGb250TmFtZSI6IkNhbGlicmkiLCJJc0JvbGQiOmZhbHNlLCJJc0l0YWxpYyI6ZmFsc2UsIklzVW5kZXJsaW5lZCI6ZmFsc2UsIlBhcmVudFN0eWxlIjpudWxsfSwiQXV0b1NpemUiOjAsIkZvcmVncm91bmQiOnsiJHJlZiI6Ijg1In0sIk1heFdpZHRoIjoyMDAuMCwiTWF4SGVpZ2h0IjoiSW5maW5pdHkiLCJTbWFydEZvcmVncm91bmRJc0FjdGl2ZSI6ZmFsc2UsIkhvcml6b250YWxBbGlnbm1lbnQiOjAsIlZlcnRpY2FsQWxpZ25tZW50IjowLCJTbWFydEZvcmVncm91bmQiOm51bGwsIkJhY2tncm91bmRGaWxsVHlwZSI6MCwiTWFyZ2luIjp7IiRyZWYiOiI4NyJ9LCJQYWRkaW5nIjp7IiRyZWYiOiI4OCJ9LCJCYWNrZ3JvdW5kIjp7IiRyZWYiOiI4OSJ9LCJJc1Zpc2libGUiOnRydWUsIldpZHRoIjowLjAsIkhlaWdodCI6MC4wLCJCb3JkZXJTdHlsZSI6eyIkaWQiOiI5MTQiLCJMaW5lQ29sb3IiOm51bGwsIkxpbmVXZWlnaHQiOjAuMCwiTGluZVR5cGUiOjAsIlBhcmVudFN0eWxlIjpudWxsfSwiUGFyZW50U3R5bGUiOm51bGx9LCJEdXJhdGlvblN0eWxlIjp7IiRpZCI6IjkxNSIsIkZvbnRTZXR0aW5ncyI6eyIkaWQiOiI5MTYiLCJGb250U2l6ZSI6MTAsIkZvbnROYW1lIjoiQ2FsaWJyaSIsIklzQm9sZCI6ZmFsc2UsIklzSXRhbGljIjpmYWxzZSwiSXNVbmRlcmxpbmVkIjpmYWxzZSwiUGFyZW50U3R5bGUiOm51bGx9LCJBdXRvU2l6ZSI6MCwiRm9yZWdyb3VuZCI6eyIkaWQiOiI5MTciLCJDb2xvciI6eyIkaWQiOiI5MTgiLCJBIjoyNTUsIlIiOjAsIkciOjAsIkIiOjB9fSwiTWF4V2lkdGgiOjIwMC4wLCJNYXhIZWlnaHQiOiJJbmZpbml0eSIsIlNtYXJ0Rm9yZWdyb3VuZElzQWN0aXZlIjpmYWxzZSwiSG9yaXpvbnRhbEFsaWdubWVudCI6MCwiVmVydGljYWxBbGlnbm1lbnQiOjAsIlNtYXJ0Rm9yZWdyb3VuZCI6bnVsbCwiQmFja2dyb3VuZEZpbGxUeXBlIjowLCJNYXJnaW4iOnsiJHJlZiI6Ijk0In0sIlBhZGRpbmciOnsiJHJlZiI6Ijk1In0sIkJhY2tncm91bmQiOnsiJGlkIjoiOTE5IiwiQ29sb3IiOnsiJGlkIjoiOTIwIiwiQSI6MCwiUiI6MjU1LCJHIjoyNTUsIkIiOjI1NX19LCJJc1Zpc2libGUiOnRydWUsIldpZHRoIjowLjAsIkhlaWdodCI6MC4wLCJCb3JkZXJTdHlsZSI6eyIkaWQiOiI5MjEiLCJMaW5lQ29sb3IiOm51bGwsIkxpbmVXZWlnaHQiOjAuMCwiTGluZVR5cGUiOjAsIlBhcmVudFN0eWxlIjpudWxsfSwiUGFyZW50U3R5bGUiOm51bGx9LCJIb3Jpem9udGFsQ29ubmVjdG9yU3R5bGUiOnsiJGlkIjoiOTIyIiwiTGluZUNvbG9yIjp7IiRyZWYiOiI5OCJ9LCJMaW5lV2VpZ2h0IjoxLjAsIkxpbmVUeXBlIjowLCJQYXJlbnRTdHlsZSI6bnVsbH0sIlZlcnRpY2FsQ29ubmVjdG9yU3R5bGUiOnsiJGlkIjoiOTIzIiwiTGluZUNvbG9yIjp7IiRyZWYiOiIxMDEifSwiTGluZVdlaWdodCI6MS4wLCJMaW5lVHlwZSI6MCwiUGFyZW50U3R5bGUiOm51bGx9LCJNYXJnaW4iOm51bGwsIlN0YXJ0RGF0ZVBvc2l0aW9uIjo2LCJFbmREYXRlUG9zaXRpb24iOjYsIkRhdGVJc1Zpc2libGUiOmZhbHNlLCJUaXRsZVBvc2l0aW9uIjoyLCJEdXJhdGlvblBvc2l0aW9uIjo2LCJQZXJjZW50YWdlQ29tcGxldGVkUG9zaXRpb24iOjYsIlNwYWNpbmciOjEwLCJJc0JlbG93VGltZWJhbmQiOnRydWUsIlBlcmNlbnRhZ2VDb21wbGV0ZVNoYXBlT3BhY2l0eSI6MzUsIlNoYXBlU3R5bGUiOnsiJGlkIjoiOTI0IiwiTWFyZ2luIjp7IiRyZWYiOiIxMDQifSwiUGFkZGluZyI6eyIkcmVmIjoiMTA1In0sIkJhY2tncm91bmQiOnsiJGlkIjoiOTI1IiwiQ29sb3IiOnsiJGlkIjoiOTI2IiwiQSI6MjU1LCJSIjoyLCJHIjoxNzgsIkIiOjIzOH19LCJJc1Zpc2libGUiOnRydWUsIldpZHRoIjowLjAsIkhlaWdodCI6MjIuMCwiQm9yZGVyU3R5bGUiOnsiJGlkIjoiOTI3IiwiTGluZUNvbG9yIjp7IiRpZCI6IjkyOCIsIiR0eXBlIjoiTkxSRS5Db21tb24uRG9tLlNvbGlkQ29sb3JCcnVzaCwgTkxSRS5Db21tb24iLCJDb2xvciI6eyIkaWQiOiI5MjkiLCJBIjoyNTUsIlIiOjI1NSwiRyI6MCwiQiI6MH19LCJMaW5lV2VpZ2h0IjowLjAsIkxpbmVUeXBlIjowLCJQYXJlbnRTdHlsZSI6bnVsbH0sIlBhcmVudFN0eWxlIjpudWxsfSwiVGl0bGVTdHlsZSI6eyIkaWQiOiI5MzAiLCJGb250U2V0dGluZ3MiOnsiJGlkIjoiOTMxIiwiRm9udFNpemUiOjExLCJGb250TmFtZSI6IkNhbGlicmkiLCJJc0JvbGQiOmZhbHNlLCJJc0l0YWxpYyI6ZmFsc2UsIklzVW5kZXJsaW5lZCI6ZmFsc2UsIlBhcmVudFN0eWxlIjpudWxsfSwiQXV0b1NpemUiOjAsIkZvcmVncm91bmQiOnsiJGlkIjoiOTMyIiwiQ29sb3IiOnsiJGlkIjoiOTMzIiwiQSI6MjU1LCJSIjoyNTUsIkciOjI1NSwiQiI6MjU1fX0sIk1heFdpZHRoIjo3MjAuMCwiTWF4SGVpZ2h0IjoiSW5maW5pdHkiLCJTbWFydEZvcmVncm91bmRJc0FjdGl2ZSI6ZmFsc2UsIkhvcml6b250YWxBbGlnbm1lbnQiOjEsIlZlcnRpY2FsQWxpZ25tZW50IjowLCJTbWFydEZvcmVncm91bmQiOm51bGwsIkJhY2tncm91bmRGaWxsVHlwZSI6MCwiTWFyZ2luIjp7IiRyZWYiOiIxMTUifSwiUGFkZGluZyI6eyIkcmVmIjoiMTE2In0sIkJhY2tncm91bmQiOnsiJGlkIjoiOTM0IiwiQ29sb3IiOnsiJGlkIjoiOTM1IiwiQSI6MCwiUiI6MjU1LCJHIjoyNTUsIkIiOjI1NX19LCJJc1Zpc2libGUiOnRydWUsIldpZHRoIjowLjAsIkhlaWdodCI6MC4wLCJCb3JkZXJTdHlsZSI6eyIkaWQiOiI5MzYiLCJMaW5lQ29sb3IiOm51bGwsIkxpbmVXZWlnaHQiOjAuMCwiTGluZVR5cGUiOjAsIlBhcmVudFN0eWxlIjpudWxsfSwiUGFyZW50U3R5bGUiOm51bGx9LCJEYXRlU3R5bGUiOnsiJGlkIjoiOTM3IiwiRm9udFNldHRpbmdzIjp7IiRpZCI6IjkzOCIsIkZvbnRTaXplIjoxMCwiRm9udE5hbWUiOiJDYWxpYnJpIiwiSXNCb2xkIjpmYWxzZSwiSXNJdGFsaWMiOmZhbHNlLCJJc1VuZGVybGluZWQiOmZhbHNlLCJQYXJlbnRTdHlsZSI6bnVsbH0sIkF1dG9TaXplIjowLCJGb3JlZ3JvdW5kIjp7IiRpZCI6IjkzOSIsIkNvbG9yIjp7IiRpZCI6Ijk0MCIsIkEiOjI1NSwiUiI6MjU1LCJHIjoyNTUsIkIiOjI1NX19LCJNYXhXaWR0aCI6MjAwLjAsIk1heEhlaWdodCI6IkluZmluaXR5IiwiU21hcnRGb3JlZ3JvdW5kSXNBY3RpdmUiOmZhbHNlLCJIb3Jpem9udGFsQWxpZ25tZW50IjowLCJWZXJ0aWNhbEFsaWdubWVudCI6MCwiU21hcnRGb3JlZ3JvdW5kIjpudWxsLCJCYWNrZ3JvdW5kRmlsbFR5cGUiOjAsIk1hcmdpbiI6eyIkcmVmIjoiMTIyIn0sIlBhZGRpbmciOnsiJHJlZiI6IjEyMyJ9LCJCYWNrZ3JvdW5kIjp7IiRpZCI6Ijk0MSIsIkNvbG9yIjp7IiRpZCI6Ijk0MiIsIkEiOjAsIlIiOjI1NSwiRyI6MjU1LCJCIjoyNTV9fSwiSXNWaXNpYmxlIjp0cnVlLCJXaWR0aCI6MC4wLCJIZWlnaHQiOjAuMCwiQm9yZGVyU3R5bGUiOnsiJGlkIjoiOTQzIiwiTGluZUNvbG9yIjpudWxsLCJMaW5lV2VpZ2h0IjowLjAsIkxpbmVUeXBlIjowLCJQYXJlbnRTdHlsZSI6bnVsbH0sIlBhcmVudFN0eWxlIjpudWxsfSwiRGF0ZUZvcm1hdCI6eyIkaWQiOiI5NDQiLCJGb3JtYXRTdHJpbmciOiJNTU0gZC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m51bGx9LCJJbmRleCI6MjMsIlNtYXJ0RHVyYXRpb25BY3RpdmF0ZWQiOnRydWUsIkRhdGVGb3JtYXQiOnsiJHJlZiI6Ijk0NCJ9LCJJZCI6ImU0YjI4ZTg4LWY1NjEtNDZmMy05OThkLWEyNWNlZTFiMjdhNyIsIkltcG9ydElkIjpudWxsLCJUaXRsZSI6IkNob3JlcyIsIk5vdGUiOm51bGwsIkh5cGVybGluayI6eyIkaWQiOiI5NDUiLCJBZGRyZXNzIjoiIiwiU3ViQWRkcmVzcyI6IiJ9LCJJc0NoYW5nZWQiOmZhbHNlLCJJc05ldyI6ZmFsc2V9LCJJbmRleCI6MH0seyIkaWQiOiI5NDYiLCJfYXR0YWNoZWRNaWxlc3RvbmVzIjpbeyIkaWQiOiI5NDciLCJEYXRlIjoiMjAyMC0wNC0yMFQyMDo0NTowMCIsIlN0eWxlIjp7IiRpZCI6Ijk0OCIsIlNoYXBlIjo1LCJDb25uZWN0b3JNYXJnaW4iOnsiJGlkIjoiOTQ5IiwiVG9wIjowLCJMZWZ0IjoyLCJSaWdodCI6MiwiQm90dG9tIjowfSwiQ29ubmVjdG9yU3R5bGUiOnsiJGlkIjoiOTUwIiwiTGluZUNvbG9yIjp7IiRpZCI6Ijk1MSIsIiR0eXBlIjoiTkxSRS5Db21tb24uRG9tLlNvbGlkQ29sb3JCcnVzaCwgTkxSRS5Db21tb24iLCJDb2xvciI6eyIkaWQiOiI5NTIiLCJBIjoxMjcsIlIiOjIzNywiRyI6MTI1LCJCIjo0OX19LCJMaW5lV2VpZ2h0IjoxLjAsIkxpbmVUeXBlIjowLCJQYXJlbnRTdHlsZSI6bnVsbH0sIklzQmVsb3dUaW1lYmFuZCI6dHJ1ZSwiUG9zaXRpb25PblRhc2siOjEsIkhpZGVEYXRlIjpmYWxzZSwiU2hhcGVTaXplIjoxLCJTcGFjaW5nIjoyLjAsIlBhZGRpbmciOnsiJGlkIjoiOTUzIiwiVG9wIjo3LCJMZWZ0IjozLCJSaWdodCI6MCwiQm90dG9tIjoyfSwiU2hhcGVTdHlsZSI6eyIkaWQiOiI5NTQiLCJNYXJnaW4iOnsiJHJlZiI6IjYwIn0sIlBhZGRpbmciOnsiJHJlZiI6IjYxIn0sIkJhY2tncm91bmQiOnsiJGlkIjoiOTU1IiwiQ29sb3IiOnsiJGlkIjoiOTU2IiwiQSI6MjU1LCJSIjoyMzcsIkciOjEyNSwiQiI6NDl9fSwiSXNWaXNpYmxlIjp0cnVlLCJXaWR0aCI6MTguMCwiSGVpZ2h0IjoyMC4wLCJCb3JkZXJTdHlsZSI6eyIkaWQiOiI5NTciLCJMaW5lQ29sb3IiOm51bGwsIkxpbmVXZWlnaHQiOjAuMCwiTGluZVR5cGUiOjAsIlBhcmVudFN0eWxlIjpudWxsfSwiUGFyZW50U3R5bGUiOm51bGx9LCJUaXRsZVN0eWxlIjp7IiRpZCI6Ijk1OCIsIkZvbnRTZXR0aW5ncyI6eyIkaWQiOiI5NTkiLCJGb250U2l6ZSI6MTEsIkZvbnROYW1lIjoiQ2FsaWJyaSIsIklzQm9sZCI6ZmFsc2UsIklzSXRhbGljIjpmYWxzZSwiSXNVbmRlcmxpbmVkIjpmYWxzZSwiUGFyZW50U3R5bGUiOm51bGx9LCJBdXRvU2l6ZSI6MCwiRm9yZWdyb3VuZCI6eyIkaWQiOiI5NjAiLCJDb2xvciI6eyIkaWQiOiI5NjE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cxIn0sIlBhZGRpbmciOnsiJHJlZiI6IjcyIn0sIkJhY2tncm91bmQiOnsiJGlkIjoiOTYyIiwiQ29sb3IiOnsiJGlkIjoiOTYzIiwiQSI6MCwiUiI6MjU1LCJHIjoyNTUsIkIiOjI1NX19LCJJc1Zpc2libGUiOnRydWUsIldpZHRoIjowLjAsIkhlaWdodCI6MC4wLCJCb3JkZXJTdHlsZSI6eyIkaWQiOiI5NjQiLCJMaW5lQ29sb3IiOm51bGwsIkxpbmVXZWlnaHQiOjAuMCwiTGluZVR5cGUiOjAsIlBhcmVudFN0eWxlIjpudWxsfSwiUGFyZW50U3R5bGUiOm51bGx9LCJEYXRlU3R5bGUiOnsiJGlkIjoiOTY1IiwiRm9udFNldHRpbmdzIjp7IiRpZCI6Ijk2NiIsIkZvbnRTaXplIjoxMCwiRm9udE5hbWUiOiJDYWxpYnJpIiwiSXNCb2xkIjpmYWxzZSwiSXNJdGFsaWMiOmZhbHNlLCJJc1VuZGVybGluZWQiOmZhbHNlLCJQYXJlbnRTdHlsZSI6bnVsbH0sIkF1dG9TaXplIjowLCJGb3JlZ3JvdW5kIjp7IiRpZCI6Ijk2NyIsIkNvbG9yIjp7IiRpZCI6Ijk2OCIsIkEiOjI1NSwiUiI6NjgsIkciOjg0LCJCIjoxMDZ9fSwiTWF4V2lkdGgiOjIwMC4wLCJNYXhIZWlnaHQiOiJJbmZpbml0eSIsIlNtYXJ0Rm9yZWdyb3VuZElzQWN0aXZlIjpmYWxzZSwiSG9yaXpvbnRhbEFsaWdubWVudCI6MSwiVmVydGljYWxBbGlnbm1lbnQiOjAsIlNtYXJ0Rm9yZWdyb3VuZCI6bnVsbCwiQmFja2dyb3VuZEZpbGxUeXBlIjowLCJNYXJnaW4iOnsiJHJlZiI6Ijc4In0sIlBhZGRpbmciOnsiJHJlZiI6Ijc5In0sIkJhY2tncm91bmQiOnsiJGlkIjoiOTY5IiwiQ29sb3IiOnsiJGlkIjoiOTcwIiwiQSI6MCwiUiI6MjU1LCJHIjoyNTUsIkIiOjI1NX19LCJJc1Zpc2libGUiOmZhbHNlLCJXaWR0aCI6MC4wLCJIZWlnaHQiOjAuMCwiQm9yZGVyU3R5bGUiOnsiJGlkIjoiOTcxIiwiTGluZUNvbG9yIjpudWxsLCJMaW5lV2VpZ2h0IjowLjAsIkxpbmVUeXBlIjowLCJQYXJlbnRTdHlsZSI6bnVsbH0sIlBhcmVudFN0eWxlIjpudWxsfSwiRGF0ZUZvcm1hdCI6eyIkaWQiOiI5NzIiLCJGb3JtYXRTdHJpbmciOiJNTU0gZC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m51bGx9LCJJbmRleCI6MzAsIlBlcmNlbnRhZ2VDb21wbGV0ZSI6bnVsbCwiUG9zaXRpb24iOnsiUmF0aW8iOjAuMCwiSXNDdXN0b20iOmZhbHNlfSwiRGF0ZUZvcm1hdCI6eyIkcmVmIjoiOTcyIn0sIlJlbGF0ZWRUYXNrSWQiOiJmNjE1ODYyZC1mNTgxLTRjZGYtYTNlNi01N2VhMzYwNDFlMzkiLCJJZCI6IjEyMWFiMmNjLTRlM2UtNDBjZS1hNjM3LTFjMTU4ZTNmY2ZlZSIsIkltcG9ydElkIjoiIiwiVGl0bGUiOiJCb29rIC8gTW92aWUiLCJOb3RlIjpudWxsLCJIeXBlcmxpbmsiOnsiJGlkIjoiOTczIiwiQWRkcmVzcyI6IiIsIlN1YkFkZHJlc3MiOiIifSwiSXNDaGFuZ2VkIjpmYWxzZSwiSXNOZXciOmZhbHNlfV0sIlRhc2tEZWZpbml0aW9uIjp7IiRpZCI6Ijk3NCIsIkdyb3VwTmFtZSI6IjkyZTk3M2MxLTQ1ODMtNGRkNi1iM2U3LTBjNGQ1NWJkZGYwOSIsIlN0YXJ0RGF0ZSI6IjIwMjAtMDQtMjBUMjA6MDA6MDBaIiwiRW5kRGF0ZSI6IjIwMjAtMDQtMjBUMjI6MzA6MDBaIiwiUGVyY2VudGFnZUNvbXBsZXRlIjpudWxsLCJTdHlsZSI6eyIkaWQiOiI5NzUiLCJTaGFwZSI6NCwiU2hhcGVUaGlja25lc3MiOjIsIkR1cmF0aW9uRm9ybWF0IjowLCJJbmNsdWRlTm9uV29ya2luZ0RheXNJbkR1cmF0aW9uIjpmYWxzZSwiUGVyY2VudGFnZUNvbXBsZXRlU3R5bGUiOnsiJGlkIjoiOTc2IiwiRm9udFNldHRpbmdzIjp7IiRpZCI6Ijk3NyIsIkZvbnRTaXplIjoxMCwiRm9udE5hbWUiOiJDYWxpYnJpIiwiSXNCb2xkIjpmYWxzZSwiSXNJdGFsaWMiOmZhbHNlLCJJc1VuZGVybGluZWQiOmZhbHNlLCJQYXJlbnRTdHlsZSI6bnVsbH0sIkF1dG9TaXplIjowLCJGb3JlZ3JvdW5kIjp7IiRyZWYiOiI4NSJ9LCJNYXhXaWR0aCI6MjAwLjAsIk1heEhlaWdodCI6IkluZmluaXR5IiwiU21hcnRGb3JlZ3JvdW5kSXNBY3RpdmUiOmZhbHNlLCJIb3Jpem9udGFsQWxpZ25tZW50IjowLCJWZXJ0aWNhbEFsaWdubWVudCI6MCwiU21hcnRGb3JlZ3JvdW5kIjpudWxsLCJCYWNrZ3JvdW5kRmlsbFR5cGUiOjAsIk1hcmdpbiI6eyIkcmVmIjoiODcifSwiUGFkZGluZyI6eyIkcmVmIjoiODgifSwiQmFja2dyb3VuZCI6eyIkcmVmIjoiODkifSwiSXNWaXNpYmxlIjp0cnVlLCJXaWR0aCI6MC4wLCJIZWlnaHQiOjAuMCwiQm9yZGVyU3R5bGUiOnsiJGlkIjoiOTc4IiwiTGluZUNvbG9yIjpudWxsLCJMaW5lV2VpZ2h0IjowLjAsIkxpbmVUeXBlIjowLCJQYXJlbnRTdHlsZSI6bnVsbH0sIlBhcmVudFN0eWxlIjpudWxsfSwiRHVyYXRpb25TdHlsZSI6eyIkaWQiOiI5NzkiLCJGb250U2V0dGluZ3MiOnsiJGlkIjoiOTgwIiwiRm9udFNpemUiOjEwLCJGb250TmFtZSI6IkNhbGlicmkiLCJJc0JvbGQiOmZhbHNlLCJJc0l0YWxpYyI6ZmFsc2UsIklzVW5kZXJsaW5lZCI6ZmFsc2UsIlBhcmVudFN0eWxlIjpudWxsfSwiQXV0b1NpemUiOjAsIkZvcmVncm91bmQiOnsiJGlkIjoiOTgxIiwiQ29sb3IiOnsiJGlkIjoiOTgyIiwiQSI6MjU1LCJSIjowLCJHIjowLCJCIjowfX0sIk1heFdpZHRoIjoyMDAuMCwiTWF4SGVpZ2h0IjoiSW5maW5pdHkiLCJTbWFydEZvcmVncm91bmRJc0FjdGl2ZSI6ZmFsc2UsIkhvcml6b250YWxBbGlnbm1lbnQiOjAsIlZlcnRpY2FsQWxpZ25tZW50IjowLCJTbWFydEZvcmVncm91bmQiOm51bGwsIkJhY2tncm91bmRGaWxsVHlwZSI6MCwiTWFyZ2luIjp7IiRyZWYiOiI5NCJ9LCJQYWRkaW5nIjp7IiRyZWYiOiI5NSJ9LCJCYWNrZ3JvdW5kIjp7IiRpZCI6Ijk4MyIsIkNvbG9yIjp7IiRpZCI6Ijk4NCIsIkEiOjAsIlIiOjI1NSwiRyI6MjU1LCJCIjoyNTV9fSwiSXNWaXNpYmxlIjp0cnVlLCJXaWR0aCI6MC4wLCJIZWlnaHQiOjAuMCwiQm9yZGVyU3R5bGUiOnsiJGlkIjoiOTg1IiwiTGluZUNvbG9yIjpudWxsLCJMaW5lV2VpZ2h0IjowLjAsIkxpbmVUeXBlIjowLCJQYXJlbnRTdHlsZSI6bnVsbH0sIlBhcmVudFN0eWxlIjpudWxsfSwiSG9yaXpvbnRhbENvbm5lY3RvclN0eWxlIjp7IiRpZCI6Ijk4NiIsIkxpbmVDb2xvciI6eyIkcmVmIjoiOTgifSwiTGluZVdlaWdodCI6MS4wLCJMaW5lVHlwZSI6MCwiUGFyZW50U3R5bGUiOm51bGx9LCJWZXJ0aWNhbENvbm5lY3RvclN0eWxlIjp7IiRpZCI6Ijk4NyIsIkxpbmVDb2xvciI6eyIkcmVmIjoiMTAxIn0sIkxpbmVXZWlnaHQiOjEuMCwiTGluZVR5cGUiOjAsIlBhcmVudFN0eWxlIjpudWxsfSwiTWFyZ2luIjpudWxsLCJTdGFydERhdGVQb3NpdGlvbiI6NiwiRW5kRGF0ZVBvc2l0aW9uIjo2LCJEYXRlSXNWaXNpYmxlIjpmYWxzZSwiVGl0bGVQb3NpdGlvbiI6MiwiRHVyYXRpb25Qb3NpdGlvbiI6NiwiUGVyY2VudGFnZUNvbXBsZXRlZFBvc2l0aW9uIjo2LCJTcGFjaW5nIjoxMCwiSXNCZWxvd1RpbWViYW5kIjp0cnVlLCJQZXJjZW50YWdlQ29tcGxldGVTaGFwZU9wYWNpdHkiOjM1LCJTaGFwZVN0eWxlIjp7IiRpZCI6Ijk4OCIsIk1hcmdpbiI6eyIkcmVmIjoiMTA0In0sIlBhZGRpbmciOnsiJHJlZiI6IjEwNSJ9LCJCYWNrZ3JvdW5kIjp7IiRpZCI6Ijk4OSIsIkNvbG9yIjp7IiRpZCI6Ijk5MCIsIkEiOjI1NSwiUiI6MTExLCJHIjo0OSwiQiI6MTUyfX0sIklzVmlzaWJsZSI6dHJ1ZSwiV2lkdGgiOjAuMCwiSGVpZ2h0IjoyMi4wLCJCb3JkZXJTdHlsZSI6eyIkaWQiOiI5OTEiLCJMaW5lQ29sb3IiOnsiJGlkIjoiOTkyIiwiJHR5cGUiOiJOTFJFLkNvbW1vbi5Eb20uU29saWRDb2xvckJydXNoLCBOTFJFLkNvbW1vbiIsIkNvbG9yIjp7IiRpZCI6Ijk5MyIsIkEiOjI1NSwiUiI6MjU1LCJHIjowLCJCIjowfX0sIkxpbmVXZWlnaHQiOjAuMCwiTGluZVR5cGUiOjAsIlBhcmVudFN0eWxlIjpudWxsfSwiUGFyZW50U3R5bGUiOm51bGx9LCJUaXRsZVN0eWxlIjp7IiRpZCI6Ijk5NCIsIkZvbnRTZXR0aW5ncyI6eyIkaWQiOiI5OTUiLCJGb250U2l6ZSI6MTEsIkZvbnROYW1lIjoiQ2FsaWJyaSIsIklzQm9sZCI6ZmFsc2UsIklzSXRhbGljIjpmYWxzZSwiSXNVbmRlcmxpbmVkIjpmYWxzZSwiUGFyZW50U3R5bGUiOm51bGx9LCJBdXRvU2l6ZSI6MiwiRm9yZWdyb3VuZCI6eyIkaWQiOiI5OTYiLCJDb2xvciI6eyIkaWQiOiI5OTciLCJBIjoyNTUsIlIiOjI1NSwiRyI6MjU1LCJCIjoyNTV9fSwiTWF4V2lkdGgiOjQ3LjAsIk1heEhlaWdodCI6IkluZmluaXR5IiwiU21hcnRGb3JlZ3JvdW5kSXNBY3RpdmUiOmZhbHNlLCJIb3Jpem9udGFsQWxpZ25tZW50IjoxLCJWZXJ0aWNhbEFsaWdubWVudCI6MCwiU21hcnRGb3JlZ3JvdW5kIjpudWxsLCJCYWNrZ3JvdW5kRmlsbFR5cGUiOjAsIk1hcmdpbiI6eyIkcmVmIjoiMTE1In0sIlBhZGRpbmciOnsiJHJlZiI6IjExNiJ9LCJCYWNrZ3JvdW5kIjp7IiRpZCI6Ijk5OCIsIkNvbG9yIjp7IiRpZCI6Ijk5OSIsIkEiOjAsIlIiOjI1NSwiRyI6MjU1LCJCIjoyNTV9fSwiSXNWaXNpYmxlIjp0cnVlLCJXaWR0aCI6MC4wLCJIZWlnaHQiOjAuMCwiQm9yZGVyU3R5bGUiOnsiJGlkIjoiMTAwMCIsIkxpbmVDb2xvciI6bnVsbCwiTGluZVdlaWdodCI6MC4wLCJMaW5lVHlwZSI6MCwiUGFyZW50U3R5bGUiOm51bGx9LCJQYXJlbnRTdHlsZSI6bnVsbH0sIkRhdGVTdHlsZSI6eyIkaWQiOiIxMDAxIiwiRm9udFNldHRpbmdzIjp7IiRpZCI6IjEwMDIiLCJGb250U2l6ZSI6MTAsIkZvbnROYW1lIjoiQ2FsaWJyaSIsIklzQm9sZCI6ZmFsc2UsIklzSXRhbGljIjpmYWxzZSwiSXNVbmRlcmxpbmVkIjpmYWxzZSwiUGFyZW50U3R5bGUiOm51bGx9LCJBdXRvU2l6ZSI6MCwiRm9yZWdyb3VuZCI6eyIkaWQiOiIxMDAzIiwiQ29sb3IiOnsiJGlkIjoiMTAwNCIsIkEiOjI1NSwiUiI6MjU1LCJHIjoyNTUsIkIiOjI1NX19LCJNYXhXaWR0aCI6MjAwLjAsIk1heEhlaWdodCI6IkluZmluaXR5IiwiU21hcnRGb3JlZ3JvdW5kSXNBY3RpdmUiOmZhbHNlLCJIb3Jpem9udGFsQWxpZ25tZW50IjowLCJWZXJ0aWNhbEFsaWdubWVudCI6MCwiU21hcnRGb3JlZ3JvdW5kIjpudWxsLCJCYWNrZ3JvdW5kRmlsbFR5cGUiOjAsIk1hcmdpbiI6eyIkcmVmIjoiMTIyIn0sIlBhZGRpbmciOnsiJHJlZiI6IjEyMyJ9LCJCYWNrZ3JvdW5kIjp7IiRpZCI6IjEwMDUiLCJDb2xvciI6eyIkaWQiOiIxMDA2IiwiQSI6MCwiUiI6MjU1LCJHIjoyNTUsIkIiOjI1NX19LCJJc1Zpc2libGUiOnRydWUsIldpZHRoIjowLjAsIkhlaWdodCI6MC4wLCJCb3JkZXJTdHlsZSI6eyIkaWQiOiIxMDA3IiwiTGluZUNvbG9yIjpudWxsLCJMaW5lV2VpZ2h0IjowLjAsIkxpbmVUeXBlIjowLCJQYXJlbnRTdHlsZSI6bnVsbH0sIlBhcmVudFN0eWxlIjpudWxsfSwiRGF0ZUZvcm1hdCI6eyIkaWQiOiIxMDA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fSwiSW5kZXgiOjI0LCJTbWFydER1cmF0aW9uQWN0aXZhdGVkIjpmYWxzZSwiRGF0ZUZvcm1hdCI6eyIkcmVmIjoiMTAwOCJ9LCJJZCI6ImY2MTU4NjJkLWY1ODEtNGNkZi1hM2U2LTU3ZWEzNjA0MWUzOSIsIkltcG9ydElkIjpudWxsLCJUaXRsZSI6IlJlbGF4YXRpb24iLCJOb3RlIjpudWxsLCJIeXBlcmxpbmsiOnsiJGlkIjoiMTAwOSIsIkFkZHJlc3MiOiIiLCJTdWJBZGRyZXNzIjoiIn0sIklzQ2hhbmdlZCI6ZmFsc2UsIklzTmV3IjpmYWxzZX0sIkluZGV4IjowfV0sIk1pbGVzdG9uZXMiOlt7IiRpZCI6IjEwMTAiLCJJZCI6IjcxYjFjMDU4LTBmMjItNGJjZi05OTM1LTBlNTk0OTAyYzI3ZSIsIkluZGV4IjoyNSwiR3JvdXBJZCI6IjkyZTk3M2MxLTQ1ODMtNGRkNi1iM2U3LTBjNGQ1NWJkZGYwOSIsIlRpdGxlIjoiU2xlZXAiLCJEYXRlVGltZSI6IjIwMjAtMDQtMjBUMjI6NDM6MDAiLCJQZXJjZW50YWdlQ29tcGxldGUiOm51bGwsIk5vdGUiOm51bGwsIlN0eWxlIjp7IiRpZCI6IjEwMTEiLCJUaXRsZVBvc2l0aW9uIjoiQWJvdmUiLCJEYXRlUG9zaXRpb24iOiJMZWZ0IiwiU2hhcGVUeXBlIjoxNywiU2hhcGVTaXplIjoxLCJTaGFwZVN0eWxlIjp7IiRpZCI6IjEwMTIiLCJNYXJnaW4iOnsiJHJlZiI6IjYwIn0sIlBhZGRpbmciOnsiJHJlZiI6IjYxIn0sIkJhY2tncm91bmQiOnsiJGlkIjoiMTAxMyIsIkNvbG9yIjp7IiRpZCI6IjEwMTQiLCJBIjoyNTUsIlIiOjE3OCwiRyI6MTQsIkIiOjE4fX0sIklzVmlzaWJsZSI6dHJ1ZSwiV2lkdGgiOjIwLjAsIkhlaWdodCI6MjAuMCwiQm9yZGVyU3R5bGUiOnsiJGlkIjoiMTAxNSIsIkxpbmVDb2xvciI6bnVsbCwiTGluZVdlaWdodCI6MC4wLCJMaW5lVHlwZSI6MCwiUGFyZW50U3R5bGUiOm51bGx9LCJQYXJlbnRTdHlsZSI6bnVsbH0sIlRpdGxlU3R5bGUiOnsiJGlkIjoiMTAxNiIsIkZvbnRTZXR0aW5ncyI6eyIkaWQiOiIxMDE3IiwiRm9udFNpemUiOjExLCJGb250TmFtZSI6IkNhbGlicmkiLCJJc0JvbGQiOmZhbHNlLCJJc0l0YWxpYyI6ZmFsc2UsIklzVW5kZXJsaW5lZCI6ZmFsc2UsIlBhcmVudFN0eWxlIjpudWxsfSwiQXV0b1NpemUiOjIsIkZvcmVncm91bmQiOnsiJGlkIjoiMTAxOCIsIkNvbG9yIjp7IiRpZCI6IjEwMTkiLCJBIjoyNTUsIlIiOjAsIkciOjAsIkIiOjB9fSwiTWF4V2lkdGgiOjI1LjAsIk1heEhlaWdodCI6IkluZmluaXR5IiwiU21hcnRGb3JlZ3JvdW5kSXNBY3RpdmUiOmZhbHNlLCJIb3Jpem9udGFsQWxpZ25tZW50IjoxLCJWZXJ0aWNhbEFsaWdubWVudCI6MCwiU21hcnRGb3JlZ3JvdW5kIjpudWxsLCJCYWNrZ3JvdW5kRmlsbFR5cGUiOjAsIk1hcmdpbiI6eyIkcmVmIjoiNzEifSwiUGFkZGluZyI6eyIkcmVmIjoiNzIifSwiQmFja2dyb3VuZCI6eyIkaWQiOiIxMDIwIiwiQ29sb3IiOnsiJGlkIjoiMTAyMSIsIkEiOjAsIlIiOjI1NSwiRyI6MjU1LCJCIjoyNTV9fSwiSXNWaXNpYmxlIjp0cnVlLCJXaWR0aCI6MC4wLCJIZWlnaHQiOjAuMCwiQm9yZGVyU3R5bGUiOm51bGwsIlBhcmVudFN0eWxlIjpudWxsfSwiRGF0ZVN0eWxlIjp7IiRpZCI6IjEwMjIiLCJGb250U2V0dGluZ3MiOnsiJGlkIjoiMTAyMyIsIkZvbnRTaXplIjoxMCwiRm9udE5hbWUiOiJDYWxpYnJpIiwiSXNCb2xkIjpmYWxzZSwiSXNJdGFsaWMiOmZhbHNlLCJJc1VuZGVybGluZWQiOmZhbHNlLCJQYXJlbnRTdHlsZSI6bnVsbH0sIkF1dG9TaXplIjowLCJGb3JlZ3JvdW5kIjp7IiRpZCI6IjEwMjQiLCJDb2xvciI6eyIkaWQiOiIxMDI1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zgifSwiUGFkZGluZyI6eyIkcmVmIjoiNzkifSwiQmFja2dyb3VuZCI6eyIkaWQiOiIxMDI2IiwiQ29sb3IiOnsiJGlkIjoiMTAyNyIsIkEiOjAsIlIiOjI1NSwiRyI6MjU1LCJCIjoyNTV9fSwiSXNWaXNpYmxlIjpmYWxzZSwiV2lkdGgiOjAuMCwiSGVpZ2h0IjowLjAsIkJvcmRlclN0eWxlIjpudWxsLCJQYXJlbnRTdHlsZSI6bnVsbH0sIkRhdGVGb3JtYXQiOnsiJGlkIjoiMTAy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bnVsbH0sIkh5cGVybGluayI6eyIkaWQiOiIxMDI5IiwiQWRkcmVzcyI6IiIsIlN1YkFkZHJlc3MiOiIifSwiSW1wb3J0SWQiOiIifV19XSwiTXNQcm9qZWN0SXRlbXNUcmVlIjp7IiRpZCI6IjEwMzAiLCJSb290Ijp7IkltcG9ydElkIjpudWxsLCJJc0ltcG9ydGVkIjpmYWxzZSwiQ2hpbGRyZW4iOltdfX0sIk1ldGFkYXRhIjp7IiRpZCI6IjEwMzEiLCJSZWNlbnRDb2xvcnNDb2xsZWN0aW9uIjoiW1wiI0ZGNzBBRDQ3XCIsXCIjRkZFRDdEMzFcIixcIiNGRjQ0NzJDNFwiLFwiI0ZGOTZENjQyXCJdIn0sIlNldHRpbmdzIjp7IiRpZCI6IjEwMzIiLCJJbXBhT3B0aW9ucyI6eyIkaWQiOiIxMDMzIiwiTGVmdFRvUmlnaHQiOmZhbHNlLCJQYXlsb2FkT3B0aW9ucyI6Mn0sIlVzZUNvbXByZXNzaW9uIjpmYWxzZSwiQ29tcHJlc2lvblBlcmNlbnRhZ2UiOjUwLjAsIkluYWN0aXZlSW50ZXJ2YWxXaWR0aFRocmVzaG9sZCI6MzAuMCwiSW5hY3RpdmVJbnRlcnZhbFdpZHRoIjoxLjAsIlNwbGl0VGFza3MiOmZhbHNlLCJVc2VDbHVzdGVyIjpmYWxzZSwiRXBzaWxvbiI6NS4wLCJNaW5Qb2ludHNUb0Zvcm1BQ2x1c3RlciI6MiwiR2VuZXJhdGVJbnZpc2libGVTaGFwZXMiOmZhbHNlLCJTbWFydFRpbWVsaW5lVGFza1BlcmNlbnRhZ2VGaXQiOmZhbHNlfSwiSXNOZXciOmZhbHNlLCJJbXBvcnRUeXBlIjowLCJGaWxlUGF0aCI6bnVsbCwiVGltZUNvbmZpZ3VyYXRpb24iOnsiJGlkIjoiMTAzNCIsIlVzZVRpbWUiOnRydWUsIldvcmtEYXlTdGFydCI6IjAwOjAwOjAwIiwiV29ya0RheUVuZCI6IjIzOjU5OjAwIn0sIkxhc3RVc2VkVGVtcGxhdGVJZCI6ImJiZWYyYWM4LWFiOTEtNDlhNS1iMDNkLTY5MzZhNzVmNjQ2YyJ9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121</Words>
  <Application>Microsoft Office PowerPoint</Application>
  <PresentationFormat>Widescreen</PresentationFormat>
  <Paragraphs>52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Century Gothic</vt:lpstr>
      <vt:lpstr>Segoe UI 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2020-04-17T08:15:21Z</dcterms:created>
  <dcterms:modified xsi:type="dcterms:W3CDTF">2020-04-18T14:02:05Z</dcterms:modified>
</cp:coreProperties>
</file>