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EBE"/>
    <a:srgbClr val="FBFD6D"/>
    <a:srgbClr val="E7FEFF"/>
    <a:srgbClr val="CDFEFF"/>
    <a:srgbClr val="A3FCFF"/>
    <a:srgbClr val="0D597F"/>
    <a:srgbClr val="487DAE"/>
    <a:srgbClr val="214365"/>
    <a:srgbClr val="EADBCE"/>
    <a:srgbClr val="D1E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8780-4BDE-46EB-8915-5359060048AE}" type="datetimeFigureOut">
              <a:rPr lang="en-US" smtClean="0"/>
              <a:t>06/13/17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D896-5730-4F6D-8CE9-92FFF445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6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8780-4BDE-46EB-8915-5359060048AE}" type="datetimeFigureOut">
              <a:rPr lang="en-US" smtClean="0"/>
              <a:t>06/13/17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D896-5730-4F6D-8CE9-92FFF445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9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8780-4BDE-46EB-8915-5359060048AE}" type="datetimeFigureOut">
              <a:rPr lang="en-US" smtClean="0"/>
              <a:t>06/13/17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D896-5730-4F6D-8CE9-92FFF445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9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8780-4BDE-46EB-8915-5359060048AE}" type="datetimeFigureOut">
              <a:rPr lang="en-US" smtClean="0"/>
              <a:t>06/13/17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D896-5730-4F6D-8CE9-92FFF445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6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8780-4BDE-46EB-8915-5359060048AE}" type="datetimeFigureOut">
              <a:rPr lang="en-US" smtClean="0"/>
              <a:t>06/13/17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D896-5730-4F6D-8CE9-92FFF445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0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8780-4BDE-46EB-8915-5359060048AE}" type="datetimeFigureOut">
              <a:rPr lang="en-US" smtClean="0"/>
              <a:t>06/13/17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D896-5730-4F6D-8CE9-92FFF445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1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8780-4BDE-46EB-8915-5359060048AE}" type="datetimeFigureOut">
              <a:rPr lang="en-US" smtClean="0"/>
              <a:t>06/13/17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D896-5730-4F6D-8CE9-92FFF445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9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8780-4BDE-46EB-8915-5359060048AE}" type="datetimeFigureOut">
              <a:rPr lang="en-US" smtClean="0"/>
              <a:t>06/13/17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D896-5730-4F6D-8CE9-92FFF445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9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8780-4BDE-46EB-8915-5359060048AE}" type="datetimeFigureOut">
              <a:rPr lang="en-US" smtClean="0"/>
              <a:t>06/13/17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D896-5730-4F6D-8CE9-92FFF445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0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8780-4BDE-46EB-8915-5359060048AE}" type="datetimeFigureOut">
              <a:rPr lang="en-US" smtClean="0"/>
              <a:t>06/13/17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D896-5730-4F6D-8CE9-92FFF445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8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28780-4BDE-46EB-8915-5359060048AE}" type="datetimeFigureOut">
              <a:rPr lang="en-US" smtClean="0"/>
              <a:t>06/13/17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4D896-5730-4F6D-8CE9-92FFF445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9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28780-4BDE-46EB-8915-5359060048AE}" type="datetimeFigureOut">
              <a:rPr lang="en-US" smtClean="0"/>
              <a:t>06/13/17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4D896-5730-4F6D-8CE9-92FFF4459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7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slideLayout" Target="../slideLayouts/slideLayout7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2" Type="http://schemas.openxmlformats.org/officeDocument/2006/relationships/image" Target="../media/image1.png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microsoft.com/office/2007/relationships/hdphoto" Target="../media/hdphoto1.wdp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image" Target="../media/image2.png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6" Type="http://schemas.openxmlformats.org/officeDocument/2006/relationships/tags" Target="../tags/tag16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72">
            <a:extLst>
              <a:ext uri="{BEBA8EAE-BF5A-486C-A8C5-ECC9F3942E4B}">
                <a14:imgProps xmlns:a14="http://schemas.microsoft.com/office/drawing/2010/main">
                  <a14:imgLayer r:embed="rId17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64" y="3785"/>
            <a:ext cx="9555712" cy="5375088"/>
          </a:xfrm>
          <a:prstGeom prst="rect">
            <a:avLst/>
          </a:prstGeom>
        </p:spPr>
      </p:pic>
      <p:cxnSp>
        <p:nvCxnSpPr>
          <p:cNvPr id="4726" name="OTLSHAPE_M_36c8a29e582c4bd8aa8ff54382cc1479_Connector1"/>
          <p:cNvCxnSpPr/>
          <p:nvPr>
            <p:custDataLst>
              <p:tags r:id="rId2"/>
            </p:custDataLst>
          </p:nvPr>
        </p:nvCxnSpPr>
        <p:spPr>
          <a:xfrm>
            <a:off x="11211285" y="3454400"/>
            <a:ext cx="0" cy="177180"/>
          </a:xfrm>
          <a:prstGeom prst="line">
            <a:avLst/>
          </a:prstGeom>
          <a:ln w="9525" cap="flat" cmpd="sng" algn="ctr">
            <a:solidFill>
              <a:srgbClr val="9AD1EA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5" name="OTLSHAPE_M_8fa422bcdaa34b45869ba80717d4371c_Connector2"/>
          <p:cNvCxnSpPr/>
          <p:nvPr>
            <p:custDataLst>
              <p:tags r:id="rId3"/>
            </p:custDataLst>
          </p:nvPr>
        </p:nvCxnSpPr>
        <p:spPr>
          <a:xfrm>
            <a:off x="10625819" y="3995223"/>
            <a:ext cx="0" cy="88900"/>
          </a:xfrm>
          <a:prstGeom prst="line">
            <a:avLst/>
          </a:prstGeom>
          <a:ln w="9525" cap="flat" cmpd="sng" algn="ctr">
            <a:solidFill>
              <a:srgbClr val="9AD1EA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4" name="OTLSHAPE_M_8fa422bcdaa34b45869ba80717d4371c_Connector1"/>
          <p:cNvCxnSpPr/>
          <p:nvPr>
            <p:custDataLst>
              <p:tags r:id="rId4"/>
            </p:custDataLst>
          </p:nvPr>
        </p:nvCxnSpPr>
        <p:spPr>
          <a:xfrm>
            <a:off x="10625819" y="3454400"/>
            <a:ext cx="0" cy="370304"/>
          </a:xfrm>
          <a:prstGeom prst="line">
            <a:avLst/>
          </a:prstGeom>
          <a:ln w="9525" cap="flat" cmpd="sng" algn="ctr">
            <a:solidFill>
              <a:srgbClr val="9AD1EA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3" name="OTLSHAPE_M_89d3c07eef2f44ec85c9ef0676d4410a_Connector2"/>
          <p:cNvCxnSpPr/>
          <p:nvPr>
            <p:custDataLst>
              <p:tags r:id="rId5"/>
            </p:custDataLst>
          </p:nvPr>
        </p:nvCxnSpPr>
        <p:spPr>
          <a:xfrm>
            <a:off x="8968200" y="4359487"/>
            <a:ext cx="0" cy="347698"/>
          </a:xfrm>
          <a:prstGeom prst="line">
            <a:avLst/>
          </a:prstGeom>
          <a:ln w="9525" cap="flat" cmpd="sng" algn="ctr">
            <a:solidFill>
              <a:srgbClr val="F9DAB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2" name="OTLSHAPE_M_89d3c07eef2f44ec85c9ef0676d4410a_Connector1"/>
          <p:cNvCxnSpPr/>
          <p:nvPr>
            <p:custDataLst>
              <p:tags r:id="rId6"/>
            </p:custDataLst>
          </p:nvPr>
        </p:nvCxnSpPr>
        <p:spPr>
          <a:xfrm>
            <a:off x="8968200" y="3454400"/>
            <a:ext cx="0" cy="734568"/>
          </a:xfrm>
          <a:prstGeom prst="line">
            <a:avLst/>
          </a:prstGeom>
          <a:ln w="9525" cap="flat" cmpd="sng" algn="ctr">
            <a:solidFill>
              <a:srgbClr val="F9DAB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1" name="OTLSHAPE_M_cddf2608da054620a7fc683c636e50c0_Connector1"/>
          <p:cNvCxnSpPr/>
          <p:nvPr>
            <p:custDataLst>
              <p:tags r:id="rId7"/>
            </p:custDataLst>
          </p:nvPr>
        </p:nvCxnSpPr>
        <p:spPr>
          <a:xfrm>
            <a:off x="8773312" y="3454400"/>
            <a:ext cx="0" cy="541443"/>
          </a:xfrm>
          <a:prstGeom prst="line">
            <a:avLst/>
          </a:prstGeom>
          <a:ln w="9525" cap="flat" cmpd="sng" algn="ctr">
            <a:solidFill>
              <a:srgbClr val="F9DAB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0" name="OTLSHAPE_M_8966b8ea43774f0b9f0b83016810940c_Connector2"/>
          <p:cNvCxnSpPr/>
          <p:nvPr>
            <p:custDataLst>
              <p:tags r:id="rId8"/>
            </p:custDataLst>
          </p:nvPr>
        </p:nvCxnSpPr>
        <p:spPr>
          <a:xfrm>
            <a:off x="8285557" y="5070828"/>
            <a:ext cx="0" cy="88900"/>
          </a:xfrm>
          <a:prstGeom prst="line">
            <a:avLst/>
          </a:prstGeom>
          <a:ln w="9525" cap="flat" cmpd="sng" algn="ctr">
            <a:solidFill>
              <a:srgbClr val="9AD1EA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9" name="OTLSHAPE_M_8966b8ea43774f0b9f0b83016810940c_Connector1"/>
          <p:cNvCxnSpPr/>
          <p:nvPr>
            <p:custDataLst>
              <p:tags r:id="rId9"/>
            </p:custDataLst>
          </p:nvPr>
        </p:nvCxnSpPr>
        <p:spPr>
          <a:xfrm>
            <a:off x="8285557" y="3454400"/>
            <a:ext cx="0" cy="1445910"/>
          </a:xfrm>
          <a:prstGeom prst="line">
            <a:avLst/>
          </a:prstGeom>
          <a:ln w="9525" cap="flat" cmpd="sng" algn="ctr">
            <a:solidFill>
              <a:srgbClr val="9AD1EA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8" name="OTLSHAPE_M_c50db68873654ba29969ed344f56ff44_Connector2"/>
          <p:cNvCxnSpPr/>
          <p:nvPr>
            <p:custDataLst>
              <p:tags r:id="rId10"/>
            </p:custDataLst>
          </p:nvPr>
        </p:nvCxnSpPr>
        <p:spPr>
          <a:xfrm>
            <a:off x="7115426" y="3906943"/>
            <a:ext cx="0" cy="88900"/>
          </a:xfrm>
          <a:prstGeom prst="line">
            <a:avLst/>
          </a:prstGeom>
          <a:ln w="9525" cap="flat" cmpd="sng" algn="ctr">
            <a:solidFill>
              <a:srgbClr val="F9DAB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7" name="OTLSHAPE_M_c50db68873654ba29969ed344f56ff44_Connector1"/>
          <p:cNvCxnSpPr/>
          <p:nvPr>
            <p:custDataLst>
              <p:tags r:id="rId11"/>
            </p:custDataLst>
          </p:nvPr>
        </p:nvCxnSpPr>
        <p:spPr>
          <a:xfrm>
            <a:off x="7115426" y="3454400"/>
            <a:ext cx="0" cy="282025"/>
          </a:xfrm>
          <a:prstGeom prst="line">
            <a:avLst/>
          </a:prstGeom>
          <a:ln w="9525" cap="flat" cmpd="sng" algn="ctr">
            <a:solidFill>
              <a:srgbClr val="F9DAB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6" name="OTLSHAPE_M_d7d6032a40904f14a17045e4aafead21_Connector2"/>
          <p:cNvCxnSpPr/>
          <p:nvPr>
            <p:custDataLst>
              <p:tags r:id="rId12"/>
            </p:custDataLst>
          </p:nvPr>
        </p:nvCxnSpPr>
        <p:spPr>
          <a:xfrm>
            <a:off x="6530494" y="4359487"/>
            <a:ext cx="0" cy="88900"/>
          </a:xfrm>
          <a:prstGeom prst="line">
            <a:avLst/>
          </a:prstGeom>
          <a:ln w="9525" cap="flat" cmpd="sng" algn="ctr">
            <a:solidFill>
              <a:srgbClr val="9AD1EA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5" name="OTLSHAPE_M_d7d6032a40904f14a17045e4aafead21_Connector1"/>
          <p:cNvCxnSpPr/>
          <p:nvPr>
            <p:custDataLst>
              <p:tags r:id="rId13"/>
            </p:custDataLst>
          </p:nvPr>
        </p:nvCxnSpPr>
        <p:spPr>
          <a:xfrm>
            <a:off x="6530494" y="3454400"/>
            <a:ext cx="0" cy="734568"/>
          </a:xfrm>
          <a:prstGeom prst="line">
            <a:avLst/>
          </a:prstGeom>
          <a:ln w="9525" cap="flat" cmpd="sng" algn="ctr">
            <a:solidFill>
              <a:srgbClr val="9AD1EA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4" name="OTLSHAPE_M_31ebac37562a48f4bc644f670a3d49a5_Connector3"/>
          <p:cNvCxnSpPr/>
          <p:nvPr>
            <p:custDataLst>
              <p:tags r:id="rId14"/>
            </p:custDataLst>
          </p:nvPr>
        </p:nvCxnSpPr>
        <p:spPr>
          <a:xfrm>
            <a:off x="6043006" y="4812030"/>
            <a:ext cx="0" cy="88900"/>
          </a:xfrm>
          <a:prstGeom prst="line">
            <a:avLst/>
          </a:prstGeom>
          <a:ln w="9525" cap="flat" cmpd="sng" algn="ctr">
            <a:solidFill>
              <a:srgbClr val="F9DAB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3" name="OTLSHAPE_M_31ebac37562a48f4bc644f670a3d49a5_Connector2"/>
          <p:cNvCxnSpPr/>
          <p:nvPr>
            <p:custDataLst>
              <p:tags r:id="rId15"/>
            </p:custDataLst>
          </p:nvPr>
        </p:nvCxnSpPr>
        <p:spPr>
          <a:xfrm>
            <a:off x="6043006" y="4359487"/>
            <a:ext cx="0" cy="282025"/>
          </a:xfrm>
          <a:prstGeom prst="line">
            <a:avLst/>
          </a:prstGeom>
          <a:ln w="9525" cap="flat" cmpd="sng" algn="ctr">
            <a:solidFill>
              <a:srgbClr val="F9DAB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2" name="OTLSHAPE_M_31ebac37562a48f4bc644f670a3d49a5_Connector1"/>
          <p:cNvCxnSpPr/>
          <p:nvPr>
            <p:custDataLst>
              <p:tags r:id="rId16"/>
            </p:custDataLst>
          </p:nvPr>
        </p:nvCxnSpPr>
        <p:spPr>
          <a:xfrm>
            <a:off x="6043006" y="3454400"/>
            <a:ext cx="0" cy="734568"/>
          </a:xfrm>
          <a:prstGeom prst="line">
            <a:avLst/>
          </a:prstGeom>
          <a:ln w="9525" cap="flat" cmpd="sng" algn="ctr">
            <a:solidFill>
              <a:srgbClr val="F9DAB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1" name="OTLSHAPE_M_b26fa8b1ba6b47beaf32892303b7f344_Connector3"/>
          <p:cNvCxnSpPr/>
          <p:nvPr>
            <p:custDataLst>
              <p:tags r:id="rId17"/>
            </p:custDataLst>
          </p:nvPr>
        </p:nvCxnSpPr>
        <p:spPr>
          <a:xfrm>
            <a:off x="5262919" y="3906943"/>
            <a:ext cx="0" cy="88900"/>
          </a:xfrm>
          <a:prstGeom prst="line">
            <a:avLst/>
          </a:prstGeom>
          <a:ln w="9525" cap="flat" cmpd="sng" algn="ctr">
            <a:solidFill>
              <a:srgbClr val="F9DAB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0" name="OTLSHAPE_M_b26fa8b1ba6b47beaf32892303b7f344_Connector1"/>
          <p:cNvCxnSpPr/>
          <p:nvPr>
            <p:custDataLst>
              <p:tags r:id="rId18"/>
            </p:custDataLst>
          </p:nvPr>
        </p:nvCxnSpPr>
        <p:spPr>
          <a:xfrm>
            <a:off x="5262919" y="3454400"/>
            <a:ext cx="0" cy="114300"/>
          </a:xfrm>
          <a:prstGeom prst="line">
            <a:avLst/>
          </a:prstGeom>
          <a:ln w="9525" cap="flat" cmpd="sng" algn="ctr">
            <a:solidFill>
              <a:srgbClr val="F9DAB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9" name="OTLSHAPE_M_711799168ad64afab66774fa614fa8d4_Connector2"/>
          <p:cNvCxnSpPr/>
          <p:nvPr>
            <p:custDataLst>
              <p:tags r:id="rId19"/>
            </p:custDataLst>
          </p:nvPr>
        </p:nvCxnSpPr>
        <p:spPr>
          <a:xfrm>
            <a:off x="4287676" y="3906943"/>
            <a:ext cx="0" cy="1446530"/>
          </a:xfrm>
          <a:prstGeom prst="line">
            <a:avLst/>
          </a:prstGeom>
          <a:ln w="9525" cap="flat" cmpd="sng" algn="ctr">
            <a:solidFill>
              <a:srgbClr val="F9DAB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8" name="OTLSHAPE_M_711799168ad64afab66774fa614fa8d4_Connector1"/>
          <p:cNvCxnSpPr/>
          <p:nvPr>
            <p:custDataLst>
              <p:tags r:id="rId20"/>
            </p:custDataLst>
          </p:nvPr>
        </p:nvCxnSpPr>
        <p:spPr>
          <a:xfrm>
            <a:off x="4287676" y="3454400"/>
            <a:ext cx="0" cy="282025"/>
          </a:xfrm>
          <a:prstGeom prst="line">
            <a:avLst/>
          </a:prstGeom>
          <a:ln w="9525" cap="flat" cmpd="sng" algn="ctr">
            <a:solidFill>
              <a:srgbClr val="F9DAB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7" name="OTLSHAPE_M_9ea42d723986447d80ef6a171e783a8d_Connector2"/>
          <p:cNvCxnSpPr/>
          <p:nvPr>
            <p:custDataLst>
              <p:tags r:id="rId21"/>
            </p:custDataLst>
          </p:nvPr>
        </p:nvCxnSpPr>
        <p:spPr>
          <a:xfrm>
            <a:off x="2142570" y="4077462"/>
            <a:ext cx="0" cy="104620"/>
          </a:xfrm>
          <a:prstGeom prst="line">
            <a:avLst/>
          </a:prstGeom>
          <a:ln w="9525" cap="flat" cmpd="sng" algn="ctr">
            <a:solidFill>
              <a:srgbClr val="9AD1EA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6" name="OTLSHAPE_M_9ea42d723986447d80ef6a171e783a8d_Connector1"/>
          <p:cNvCxnSpPr/>
          <p:nvPr>
            <p:custDataLst>
              <p:tags r:id="rId22"/>
            </p:custDataLst>
          </p:nvPr>
        </p:nvCxnSpPr>
        <p:spPr>
          <a:xfrm>
            <a:off x="2142570" y="3454400"/>
            <a:ext cx="0" cy="282025"/>
          </a:xfrm>
          <a:prstGeom prst="line">
            <a:avLst/>
          </a:prstGeom>
          <a:ln w="9525" cap="flat" cmpd="sng" algn="ctr">
            <a:solidFill>
              <a:srgbClr val="9AD1EA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5" name="OTLSHAPE_M_3ce2756d9861405f9328dfc2f5cfa660_Connector1"/>
          <p:cNvCxnSpPr/>
          <p:nvPr>
            <p:custDataLst>
              <p:tags r:id="rId23"/>
            </p:custDataLst>
          </p:nvPr>
        </p:nvCxnSpPr>
        <p:spPr>
          <a:xfrm>
            <a:off x="10040887" y="2310638"/>
            <a:ext cx="0" cy="711962"/>
          </a:xfrm>
          <a:prstGeom prst="line">
            <a:avLst/>
          </a:prstGeom>
          <a:ln w="9525" cap="flat" cmpd="sng" algn="ctr">
            <a:solidFill>
              <a:srgbClr val="9AD1EA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4" name="OTLSHAPE_M_0215368caf2948dcbad6d23064c4b0d4_Connector1"/>
          <p:cNvCxnSpPr/>
          <p:nvPr>
            <p:custDataLst>
              <p:tags r:id="rId24"/>
            </p:custDataLst>
          </p:nvPr>
        </p:nvCxnSpPr>
        <p:spPr>
          <a:xfrm>
            <a:off x="9553399" y="1858095"/>
            <a:ext cx="0" cy="1164505"/>
          </a:xfrm>
          <a:prstGeom prst="line">
            <a:avLst/>
          </a:prstGeom>
          <a:ln w="9525" cap="flat" cmpd="sng" algn="ctr">
            <a:solidFill>
              <a:srgbClr val="F9DAB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3" name="OTLSHAPE_M_936678da37ca4875a3ee010ec169b0fa_Connector2"/>
          <p:cNvCxnSpPr/>
          <p:nvPr>
            <p:custDataLst>
              <p:tags r:id="rId25"/>
            </p:custDataLst>
          </p:nvPr>
        </p:nvCxnSpPr>
        <p:spPr>
          <a:xfrm>
            <a:off x="8578156" y="2740575"/>
            <a:ext cx="0" cy="282025"/>
          </a:xfrm>
          <a:prstGeom prst="line">
            <a:avLst/>
          </a:prstGeom>
          <a:ln w="9525" cap="flat" cmpd="sng" algn="ctr">
            <a:solidFill>
              <a:srgbClr val="F9DAB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2" name="OTLSHAPE_M_936678da37ca4875a3ee010ec169b0fa_Connector1"/>
          <p:cNvCxnSpPr/>
          <p:nvPr>
            <p:custDataLst>
              <p:tags r:id="rId26"/>
            </p:custDataLst>
          </p:nvPr>
        </p:nvCxnSpPr>
        <p:spPr>
          <a:xfrm>
            <a:off x="8578156" y="2481157"/>
            <a:ext cx="0" cy="88900"/>
          </a:xfrm>
          <a:prstGeom prst="line">
            <a:avLst/>
          </a:prstGeom>
          <a:ln w="9525" cap="flat" cmpd="sng" algn="ctr">
            <a:solidFill>
              <a:srgbClr val="F9DAB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1" name="OTLSHAPE_M_1bffc310c63d4865a672f33946c3a1ee_Connector1"/>
          <p:cNvCxnSpPr/>
          <p:nvPr>
            <p:custDataLst>
              <p:tags r:id="rId27"/>
            </p:custDataLst>
          </p:nvPr>
        </p:nvCxnSpPr>
        <p:spPr>
          <a:xfrm>
            <a:off x="8188113" y="1405551"/>
            <a:ext cx="0" cy="1617049"/>
          </a:xfrm>
          <a:prstGeom prst="line">
            <a:avLst/>
          </a:prstGeom>
          <a:ln w="9525" cap="flat" cmpd="sng" algn="ctr">
            <a:solidFill>
              <a:srgbClr val="9AD1EA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0" name="OTLSHAPE_M_64e0525a2e754eceaf0082393e3cca13_Connector2"/>
          <p:cNvCxnSpPr/>
          <p:nvPr>
            <p:custDataLst>
              <p:tags r:id="rId28"/>
            </p:custDataLst>
          </p:nvPr>
        </p:nvCxnSpPr>
        <p:spPr>
          <a:xfrm>
            <a:off x="6725383" y="2740575"/>
            <a:ext cx="0" cy="282025"/>
          </a:xfrm>
          <a:prstGeom prst="line">
            <a:avLst/>
          </a:prstGeom>
          <a:ln w="9525" cap="flat" cmpd="sng" algn="ctr">
            <a:solidFill>
              <a:srgbClr val="F9DAB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9" name="OTLSHAPE_M_64e0525a2e754eceaf0082393e3cca13_Connector1"/>
          <p:cNvCxnSpPr/>
          <p:nvPr>
            <p:custDataLst>
              <p:tags r:id="rId29"/>
            </p:custDataLst>
          </p:nvPr>
        </p:nvCxnSpPr>
        <p:spPr>
          <a:xfrm>
            <a:off x="6725383" y="2481157"/>
            <a:ext cx="0" cy="88900"/>
          </a:xfrm>
          <a:prstGeom prst="line">
            <a:avLst/>
          </a:prstGeom>
          <a:ln w="9525" cap="flat" cmpd="sng" algn="ctr">
            <a:solidFill>
              <a:srgbClr val="F9DAB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8" name="OTLSHAPE_M_61ec366cac1b41cebc6aca19cf4ea1e3_Connector2"/>
          <p:cNvCxnSpPr/>
          <p:nvPr>
            <p:custDataLst>
              <p:tags r:id="rId30"/>
            </p:custDataLst>
          </p:nvPr>
        </p:nvCxnSpPr>
        <p:spPr>
          <a:xfrm>
            <a:off x="6043006" y="2740575"/>
            <a:ext cx="0" cy="282025"/>
          </a:xfrm>
          <a:prstGeom prst="line">
            <a:avLst/>
          </a:prstGeom>
          <a:ln w="9525" cap="flat" cmpd="sng" algn="ctr">
            <a:solidFill>
              <a:srgbClr val="9AD1EA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7" name="OTLSHAPE_M_61ec366cac1b41cebc6aca19cf4ea1e3_Connector1"/>
          <p:cNvCxnSpPr/>
          <p:nvPr>
            <p:custDataLst>
              <p:tags r:id="rId31"/>
            </p:custDataLst>
          </p:nvPr>
        </p:nvCxnSpPr>
        <p:spPr>
          <a:xfrm>
            <a:off x="6043006" y="2028613"/>
            <a:ext cx="0" cy="541443"/>
          </a:xfrm>
          <a:prstGeom prst="line">
            <a:avLst/>
          </a:prstGeom>
          <a:ln w="9525" cap="flat" cmpd="sng" algn="ctr">
            <a:solidFill>
              <a:srgbClr val="9AD1EA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6" name="OTLSHAPE_M_4533a05cb8704bd59f96658bb7b3de59_Connector3"/>
          <p:cNvCxnSpPr/>
          <p:nvPr>
            <p:custDataLst>
              <p:tags r:id="rId32"/>
            </p:custDataLst>
          </p:nvPr>
        </p:nvCxnSpPr>
        <p:spPr>
          <a:xfrm>
            <a:off x="5750407" y="2288032"/>
            <a:ext cx="0" cy="734568"/>
          </a:xfrm>
          <a:prstGeom prst="line">
            <a:avLst/>
          </a:prstGeom>
          <a:ln w="9525" cap="flat" cmpd="sng" algn="ctr">
            <a:solidFill>
              <a:srgbClr val="9AD1EA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5" name="OTLSHAPE_M_4533a05cb8704bd59f96658bb7b3de59_Connector2"/>
          <p:cNvCxnSpPr/>
          <p:nvPr>
            <p:custDataLst>
              <p:tags r:id="rId33"/>
            </p:custDataLst>
          </p:nvPr>
        </p:nvCxnSpPr>
        <p:spPr>
          <a:xfrm>
            <a:off x="5750407" y="1835489"/>
            <a:ext cx="0" cy="282025"/>
          </a:xfrm>
          <a:prstGeom prst="line">
            <a:avLst/>
          </a:prstGeom>
          <a:ln w="9525" cap="flat" cmpd="sng" algn="ctr">
            <a:solidFill>
              <a:srgbClr val="9AD1EA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4" name="OTLSHAPE_M_4533a05cb8704bd59f96658bb7b3de59_Connector1"/>
          <p:cNvCxnSpPr/>
          <p:nvPr>
            <p:custDataLst>
              <p:tags r:id="rId34"/>
            </p:custDataLst>
          </p:nvPr>
        </p:nvCxnSpPr>
        <p:spPr>
          <a:xfrm>
            <a:off x="5750407" y="1576070"/>
            <a:ext cx="0" cy="88900"/>
          </a:xfrm>
          <a:prstGeom prst="line">
            <a:avLst/>
          </a:prstGeom>
          <a:ln w="9525" cap="flat" cmpd="sng" algn="ctr">
            <a:solidFill>
              <a:srgbClr val="9AD1EA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3" name="OTLSHAPE_M_235d3a6f266d458ab5ec3e7c14147a6c_Connector1"/>
          <p:cNvCxnSpPr/>
          <p:nvPr>
            <p:custDataLst>
              <p:tags r:id="rId35"/>
            </p:custDataLst>
          </p:nvPr>
        </p:nvCxnSpPr>
        <p:spPr>
          <a:xfrm>
            <a:off x="5262919" y="2481157"/>
            <a:ext cx="0" cy="541443"/>
          </a:xfrm>
          <a:prstGeom prst="line">
            <a:avLst/>
          </a:prstGeom>
          <a:ln w="9525" cap="flat" cmpd="sng" algn="ctr">
            <a:solidFill>
              <a:srgbClr val="F9DAB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2" name="OTLSHAPE_M_efece5980aa84d56b8f8e0c628e20db1_Connector1"/>
          <p:cNvCxnSpPr/>
          <p:nvPr>
            <p:custDataLst>
              <p:tags r:id="rId36"/>
            </p:custDataLst>
          </p:nvPr>
        </p:nvCxnSpPr>
        <p:spPr>
          <a:xfrm>
            <a:off x="3410145" y="2481157"/>
            <a:ext cx="0" cy="541443"/>
          </a:xfrm>
          <a:prstGeom prst="line">
            <a:avLst/>
          </a:prstGeom>
          <a:ln w="9525" cap="flat" cmpd="sng" algn="ctr">
            <a:solidFill>
              <a:srgbClr val="F9DAB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1" name="OTLSHAPE_M_98e51f3d92154f85b83181b02f513e99_Connector1"/>
          <p:cNvCxnSpPr/>
          <p:nvPr>
            <p:custDataLst>
              <p:tags r:id="rId37"/>
            </p:custDataLst>
          </p:nvPr>
        </p:nvCxnSpPr>
        <p:spPr>
          <a:xfrm>
            <a:off x="874995" y="2481157"/>
            <a:ext cx="0" cy="541443"/>
          </a:xfrm>
          <a:prstGeom prst="line">
            <a:avLst/>
          </a:prstGeom>
          <a:ln w="9525" cap="flat" cmpd="sng" algn="ctr">
            <a:solidFill>
              <a:srgbClr val="9AD1EA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62" name="OTLSHAPE_TB_00000000000000000000000000000000_LeftEndCaps"/>
          <p:cNvSpPr txBox="1"/>
          <p:nvPr>
            <p:custDataLst>
              <p:tags r:id="rId38"/>
            </p:custDataLst>
          </p:nvPr>
        </p:nvSpPr>
        <p:spPr>
          <a:xfrm>
            <a:off x="317500" y="3129979"/>
            <a:ext cx="353174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400" b="1" spc="-26" smtClean="0">
                <a:solidFill>
                  <a:schemeClr val="lt1"/>
                </a:solidFill>
                <a:latin typeface="Calibri" panose="020F0502020204030204" pitchFamily="34" charset="0"/>
              </a:rPr>
              <a:t>1911</a:t>
            </a:r>
            <a:endParaRPr lang="en-US" sz="1400" b="1" spc="-2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663" name="OTLSHAPE_TB_00000000000000000000000000000000_RightEndCaps"/>
          <p:cNvSpPr txBox="1"/>
          <p:nvPr>
            <p:custDataLst>
              <p:tags r:id="rId39"/>
            </p:custDataLst>
          </p:nvPr>
        </p:nvSpPr>
        <p:spPr>
          <a:xfrm>
            <a:off x="11513989" y="3129979"/>
            <a:ext cx="353174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400" b="1" spc="-26" dirty="0" smtClean="0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  <a:endParaRPr lang="en-US" sz="1400" b="1" spc="-26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664" name="OTLSHAPE_TB_00000000000000000000000000000000_ScaleContainer"/>
          <p:cNvSpPr/>
          <p:nvPr>
            <p:custDataLst>
              <p:tags r:id="rId40"/>
            </p:custDataLst>
          </p:nvPr>
        </p:nvSpPr>
        <p:spPr>
          <a:xfrm>
            <a:off x="830411" y="3048000"/>
            <a:ext cx="10541000" cy="381000"/>
          </a:xfrm>
          <a:prstGeom prst="rect">
            <a:avLst/>
          </a:prstGeom>
          <a:solidFill>
            <a:srgbClr val="4B4B4B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5" name="OTLSHAPE_TB_00000000000000000000000000000000_ElapsedTime" hidden="1"/>
          <p:cNvSpPr/>
          <p:nvPr>
            <p:custDataLst>
              <p:tags r:id="rId4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6" name="OTLSHAPE_TB_00000000000000000000000000000000_TodayMarkerShape" hidden="1"/>
          <p:cNvSpPr/>
          <p:nvPr>
            <p:custDataLst>
              <p:tags r:id="rId42"/>
            </p:custDataLst>
          </p:nvPr>
        </p:nvSpPr>
        <p:spPr>
          <a:xfrm>
            <a:off x="11155690" y="3429000"/>
            <a:ext cx="108857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7" name="OTLSHAPE_TB_00000000000000000000000000000000_TodayMarkerText" hidden="1"/>
          <p:cNvSpPr txBox="1"/>
          <p:nvPr>
            <p:custDataLst>
              <p:tags r:id="rId43"/>
            </p:custDataLst>
          </p:nvPr>
        </p:nvSpPr>
        <p:spPr>
          <a:xfrm>
            <a:off x="11210119" y="3556000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US" sz="120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668" name="OTLSHAPE_TB_00000000000000000000000000000000_TimescaleInterval1"/>
          <p:cNvSpPr txBox="1"/>
          <p:nvPr>
            <p:custDataLst>
              <p:tags r:id="rId44"/>
            </p:custDataLst>
          </p:nvPr>
        </p:nvSpPr>
        <p:spPr>
          <a:xfrm>
            <a:off x="893911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1911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4669" name="OTLSHAPE_TB_00000000000000000000000000000000_Separator1"/>
          <p:cNvCxnSpPr/>
          <p:nvPr>
            <p:custDataLst>
              <p:tags r:id="rId45"/>
            </p:custDataLst>
          </p:nvPr>
        </p:nvCxnSpPr>
        <p:spPr>
          <a:xfrm>
            <a:off x="1707942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70" name="OTLSHAPE_TB_00000000000000000000000000000000_TimescaleInterval2"/>
          <p:cNvSpPr txBox="1"/>
          <p:nvPr>
            <p:custDataLst>
              <p:tags r:id="rId46"/>
            </p:custDataLst>
          </p:nvPr>
        </p:nvSpPr>
        <p:spPr>
          <a:xfrm>
            <a:off x="1771442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1920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4671" name="OTLSHAPE_TB_00000000000000000000000000000000_Separator2"/>
          <p:cNvCxnSpPr/>
          <p:nvPr>
            <p:custDataLst>
              <p:tags r:id="rId47"/>
            </p:custDataLst>
          </p:nvPr>
        </p:nvCxnSpPr>
        <p:spPr>
          <a:xfrm>
            <a:off x="2585741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72" name="OTLSHAPE_TB_00000000000000000000000000000000_TimescaleInterval3"/>
          <p:cNvSpPr txBox="1"/>
          <p:nvPr>
            <p:custDataLst>
              <p:tags r:id="rId48"/>
            </p:custDataLst>
          </p:nvPr>
        </p:nvSpPr>
        <p:spPr>
          <a:xfrm>
            <a:off x="2649241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1929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4673" name="OTLSHAPE_TB_00000000000000000000000000000000_Separator3"/>
          <p:cNvCxnSpPr/>
          <p:nvPr>
            <p:custDataLst>
              <p:tags r:id="rId49"/>
            </p:custDataLst>
          </p:nvPr>
        </p:nvCxnSpPr>
        <p:spPr>
          <a:xfrm>
            <a:off x="3463272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74" name="OTLSHAPE_TB_00000000000000000000000000000000_TimescaleInterval4"/>
          <p:cNvSpPr txBox="1"/>
          <p:nvPr>
            <p:custDataLst>
              <p:tags r:id="rId50"/>
            </p:custDataLst>
          </p:nvPr>
        </p:nvSpPr>
        <p:spPr>
          <a:xfrm>
            <a:off x="3526772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1938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4675" name="OTLSHAPE_TB_00000000000000000000000000000000_Separator4"/>
          <p:cNvCxnSpPr/>
          <p:nvPr>
            <p:custDataLst>
              <p:tags r:id="rId51"/>
            </p:custDataLst>
          </p:nvPr>
        </p:nvCxnSpPr>
        <p:spPr>
          <a:xfrm>
            <a:off x="4340804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76" name="OTLSHAPE_TB_00000000000000000000000000000000_TimescaleInterval5"/>
          <p:cNvSpPr txBox="1"/>
          <p:nvPr>
            <p:custDataLst>
              <p:tags r:id="rId52"/>
            </p:custDataLst>
          </p:nvPr>
        </p:nvSpPr>
        <p:spPr>
          <a:xfrm>
            <a:off x="4404304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1947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4677" name="OTLSHAPE_TB_00000000000000000000000000000000_Separator5"/>
          <p:cNvCxnSpPr/>
          <p:nvPr>
            <p:custDataLst>
              <p:tags r:id="rId53"/>
            </p:custDataLst>
          </p:nvPr>
        </p:nvCxnSpPr>
        <p:spPr>
          <a:xfrm>
            <a:off x="5218335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78" name="OTLSHAPE_TB_00000000000000000000000000000000_TimescaleInterval6"/>
          <p:cNvSpPr txBox="1"/>
          <p:nvPr>
            <p:custDataLst>
              <p:tags r:id="rId54"/>
            </p:custDataLst>
          </p:nvPr>
        </p:nvSpPr>
        <p:spPr>
          <a:xfrm>
            <a:off x="5281835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1956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4679" name="OTLSHAPE_TB_00000000000000000000000000000000_Separator6"/>
          <p:cNvCxnSpPr/>
          <p:nvPr>
            <p:custDataLst>
              <p:tags r:id="rId55"/>
            </p:custDataLst>
          </p:nvPr>
        </p:nvCxnSpPr>
        <p:spPr>
          <a:xfrm>
            <a:off x="6096133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80" name="OTLSHAPE_TB_00000000000000000000000000000000_TimescaleInterval7"/>
          <p:cNvSpPr txBox="1"/>
          <p:nvPr>
            <p:custDataLst>
              <p:tags r:id="rId56"/>
            </p:custDataLst>
          </p:nvPr>
        </p:nvSpPr>
        <p:spPr>
          <a:xfrm>
            <a:off x="6159633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1965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4681" name="OTLSHAPE_TB_00000000000000000000000000000000_Separator7"/>
          <p:cNvCxnSpPr/>
          <p:nvPr>
            <p:custDataLst>
              <p:tags r:id="rId57"/>
            </p:custDataLst>
          </p:nvPr>
        </p:nvCxnSpPr>
        <p:spPr>
          <a:xfrm>
            <a:off x="6973665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82" name="OTLSHAPE_TB_00000000000000000000000000000000_TimescaleInterval8"/>
          <p:cNvSpPr txBox="1"/>
          <p:nvPr>
            <p:custDataLst>
              <p:tags r:id="rId58"/>
            </p:custDataLst>
          </p:nvPr>
        </p:nvSpPr>
        <p:spPr>
          <a:xfrm>
            <a:off x="7037165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1974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4683" name="OTLSHAPE_TB_00000000000000000000000000000000_Separator8"/>
          <p:cNvCxnSpPr/>
          <p:nvPr>
            <p:custDataLst>
              <p:tags r:id="rId59"/>
            </p:custDataLst>
          </p:nvPr>
        </p:nvCxnSpPr>
        <p:spPr>
          <a:xfrm>
            <a:off x="7851197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84" name="OTLSHAPE_TB_00000000000000000000000000000000_TimescaleInterval9"/>
          <p:cNvSpPr txBox="1"/>
          <p:nvPr>
            <p:custDataLst>
              <p:tags r:id="rId60"/>
            </p:custDataLst>
          </p:nvPr>
        </p:nvSpPr>
        <p:spPr>
          <a:xfrm>
            <a:off x="7914697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1983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4685" name="OTLSHAPE_TB_00000000000000000000000000000000_Separator9"/>
          <p:cNvCxnSpPr/>
          <p:nvPr>
            <p:custDataLst>
              <p:tags r:id="rId61"/>
            </p:custDataLst>
          </p:nvPr>
        </p:nvCxnSpPr>
        <p:spPr>
          <a:xfrm>
            <a:off x="8728728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86" name="OTLSHAPE_TB_00000000000000000000000000000000_TimescaleInterval10"/>
          <p:cNvSpPr txBox="1"/>
          <p:nvPr>
            <p:custDataLst>
              <p:tags r:id="rId62"/>
            </p:custDataLst>
          </p:nvPr>
        </p:nvSpPr>
        <p:spPr>
          <a:xfrm>
            <a:off x="8792228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1992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4687" name="OTLSHAPE_TB_00000000000000000000000000000000_Separator10"/>
          <p:cNvCxnSpPr/>
          <p:nvPr>
            <p:custDataLst>
              <p:tags r:id="rId63"/>
            </p:custDataLst>
          </p:nvPr>
        </p:nvCxnSpPr>
        <p:spPr>
          <a:xfrm>
            <a:off x="9606526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88" name="OTLSHAPE_TB_00000000000000000000000000000000_TimescaleInterval11"/>
          <p:cNvSpPr txBox="1"/>
          <p:nvPr>
            <p:custDataLst>
              <p:tags r:id="rId64"/>
            </p:custDataLst>
          </p:nvPr>
        </p:nvSpPr>
        <p:spPr>
          <a:xfrm>
            <a:off x="9670026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2001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4689" name="OTLSHAPE_TB_00000000000000000000000000000000_Separator11"/>
          <p:cNvCxnSpPr/>
          <p:nvPr>
            <p:custDataLst>
              <p:tags r:id="rId65"/>
            </p:custDataLst>
          </p:nvPr>
        </p:nvCxnSpPr>
        <p:spPr>
          <a:xfrm>
            <a:off x="10484058" y="3136900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0" name="OTLSHAPE_TB_00000000000000000000000000000000_TimescaleInterval12"/>
          <p:cNvSpPr txBox="1"/>
          <p:nvPr>
            <p:custDataLst>
              <p:tags r:id="rId66"/>
            </p:custDataLst>
          </p:nvPr>
        </p:nvSpPr>
        <p:spPr>
          <a:xfrm>
            <a:off x="10547558" y="31454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2010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4727" name="OTLSHAPE_M_98e51f3d92154f85b83181b02f513e99_Title"/>
          <p:cNvSpPr txBox="1"/>
          <p:nvPr>
            <p:custDataLst>
              <p:tags r:id="rId67"/>
            </p:custDataLst>
          </p:nvPr>
        </p:nvSpPr>
        <p:spPr>
          <a:xfrm>
            <a:off x="467960" y="2117513"/>
            <a:ext cx="812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smtClean="0">
                <a:solidFill>
                  <a:srgbClr val="D1E9F7"/>
                </a:solidFill>
                <a:latin typeface="Calibri" panose="020F0502020204030204" pitchFamily="34" charset="0"/>
              </a:rPr>
              <a:t>CTR is formed</a:t>
            </a:r>
            <a:endParaRPr lang="en-US" sz="1100" b="1" spc="-6">
              <a:solidFill>
                <a:srgbClr val="D1E9F7"/>
              </a:solidFill>
              <a:latin typeface="Calibri" panose="020F0502020204030204" pitchFamily="34" charset="0"/>
            </a:endParaRPr>
          </a:p>
        </p:txBody>
      </p:sp>
      <p:sp>
        <p:nvSpPr>
          <p:cNvPr id="4728" name="OTLSHAPE_M_98e51f3d92154f85b83181b02f513e99_Date"/>
          <p:cNvSpPr txBox="1"/>
          <p:nvPr>
            <p:custDataLst>
              <p:tags r:id="rId68"/>
            </p:custDataLst>
          </p:nvPr>
        </p:nvSpPr>
        <p:spPr>
          <a:xfrm>
            <a:off x="512346" y="2300732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1E9F7"/>
                </a:solidFill>
                <a:latin typeface="Calibri" panose="020F0502020204030204" pitchFamily="34" charset="0"/>
              </a:rPr>
              <a:t>June 16, 1911</a:t>
            </a:r>
            <a:endParaRPr lang="en-US" sz="1000" spc="-10" dirty="0">
              <a:solidFill>
                <a:srgbClr val="D1E9F7"/>
              </a:solidFill>
              <a:latin typeface="Calibri" panose="020F0502020204030204" pitchFamily="34" charset="0"/>
            </a:endParaRPr>
          </a:p>
        </p:txBody>
      </p:sp>
      <p:sp>
        <p:nvSpPr>
          <p:cNvPr id="4729" name="OTLSHAPE_M_98e51f3d92154f85b83181b02f513e99_Shape"/>
          <p:cNvSpPr/>
          <p:nvPr>
            <p:custDataLst>
              <p:tags r:id="rId69"/>
            </p:custDataLst>
          </p:nvPr>
        </p:nvSpPr>
        <p:spPr>
          <a:xfrm>
            <a:off x="798795" y="2933700"/>
            <a:ext cx="152400" cy="177800"/>
          </a:xfrm>
          <a:prstGeom prst="diamond">
            <a:avLst/>
          </a:prstGeom>
          <a:solidFill>
            <a:srgbClr val="9AD1EA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0" name="OTLSHAPE_M_bfece51f44c1438cbd067959d0ce771c_Title"/>
          <p:cNvSpPr txBox="1"/>
          <p:nvPr>
            <p:custDataLst>
              <p:tags r:id="rId70"/>
            </p:custDataLst>
          </p:nvPr>
        </p:nvSpPr>
        <p:spPr>
          <a:xfrm>
            <a:off x="965422" y="2570057"/>
            <a:ext cx="156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smtClean="0">
                <a:solidFill>
                  <a:srgbClr val="EADBCE"/>
                </a:solidFill>
                <a:latin typeface="Calibri" panose="020F0502020204030204" pitchFamily="34" charset="0"/>
              </a:rPr>
              <a:t>First CTR printing tabulator</a:t>
            </a:r>
            <a:endParaRPr lang="en-US" sz="1100" b="1" spc="-6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731" name="OTLSHAPE_M_bfece51f44c1438cbd067959d0ce771c_Date"/>
          <p:cNvSpPr txBox="1"/>
          <p:nvPr>
            <p:custDataLst>
              <p:tags r:id="rId71"/>
            </p:custDataLst>
          </p:nvPr>
        </p:nvSpPr>
        <p:spPr>
          <a:xfrm>
            <a:off x="1617398" y="2753275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ADBCE"/>
                </a:solidFill>
                <a:latin typeface="Calibri" panose="020F0502020204030204" pitchFamily="34" charset="0"/>
              </a:rPr>
              <a:t>1920</a:t>
            </a:r>
            <a:endParaRPr lang="en-US" sz="1000" spc="-10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732" name="OTLSHAPE_M_bfece51f44c1438cbd067959d0ce771c_Shape"/>
          <p:cNvSpPr/>
          <p:nvPr>
            <p:custDataLst>
              <p:tags r:id="rId72"/>
            </p:custDataLst>
          </p:nvPr>
        </p:nvSpPr>
        <p:spPr>
          <a:xfrm>
            <a:off x="1676326" y="293370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9DABC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3" name="OTLSHAPE_M_efece5980aa84d56b8f8e0c628e20db1_Title"/>
          <p:cNvSpPr txBox="1"/>
          <p:nvPr>
            <p:custDataLst>
              <p:tags r:id="rId73"/>
            </p:custDataLst>
          </p:nvPr>
        </p:nvSpPr>
        <p:spPr>
          <a:xfrm>
            <a:off x="2551075" y="2117513"/>
            <a:ext cx="1714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4" dirty="0" smtClean="0">
                <a:solidFill>
                  <a:srgbClr val="EADBCE"/>
                </a:solidFill>
                <a:latin typeface="Calibri" panose="020F0502020204030204" pitchFamily="34" charset="0"/>
              </a:rPr>
              <a:t>IBM 805 test scoring machine</a:t>
            </a:r>
            <a:endParaRPr lang="en-US" sz="1100" b="1" spc="-4" dirty="0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734" name="OTLSHAPE_M_efece5980aa84d56b8f8e0c628e20db1_Date"/>
          <p:cNvSpPr txBox="1"/>
          <p:nvPr>
            <p:custDataLst>
              <p:tags r:id="rId74"/>
            </p:custDataLst>
          </p:nvPr>
        </p:nvSpPr>
        <p:spPr>
          <a:xfrm>
            <a:off x="3275017" y="2300732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ADBCE"/>
                </a:solidFill>
                <a:latin typeface="Calibri" panose="020F0502020204030204" pitchFamily="34" charset="0"/>
              </a:rPr>
              <a:t>1937</a:t>
            </a:r>
            <a:endParaRPr lang="en-US" sz="1000" spc="-10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735" name="OTLSHAPE_M_efece5980aa84d56b8f8e0c628e20db1_Shape"/>
          <p:cNvSpPr/>
          <p:nvPr>
            <p:custDataLst>
              <p:tags r:id="rId75"/>
            </p:custDataLst>
          </p:nvPr>
        </p:nvSpPr>
        <p:spPr>
          <a:xfrm>
            <a:off x="3333945" y="293370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9DABC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6" name="OTLSHAPE_M_df3035a3be864dae9633ce04a860cf03_Title"/>
          <p:cNvSpPr txBox="1"/>
          <p:nvPr>
            <p:custDataLst>
              <p:tags r:id="rId76"/>
            </p:custDataLst>
          </p:nvPr>
        </p:nvSpPr>
        <p:spPr>
          <a:xfrm>
            <a:off x="3539484" y="2570057"/>
            <a:ext cx="1295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4" smtClean="0">
                <a:solidFill>
                  <a:srgbClr val="D1E9F7"/>
                </a:solidFill>
                <a:latin typeface="Calibri" panose="020F0502020204030204" pitchFamily="34" charset="0"/>
              </a:rPr>
              <a:t>IBMs first research lab</a:t>
            </a:r>
            <a:endParaRPr lang="en-US" sz="1100" b="1" spc="-4">
              <a:solidFill>
                <a:srgbClr val="D1E9F7"/>
              </a:solidFill>
              <a:latin typeface="Calibri" panose="020F0502020204030204" pitchFamily="34" charset="0"/>
            </a:endParaRPr>
          </a:p>
        </p:txBody>
      </p:sp>
      <p:sp>
        <p:nvSpPr>
          <p:cNvPr id="4737" name="OTLSHAPE_M_df3035a3be864dae9633ce04a860cf03_Date"/>
          <p:cNvSpPr txBox="1"/>
          <p:nvPr>
            <p:custDataLst>
              <p:tags r:id="rId77"/>
            </p:custDataLst>
          </p:nvPr>
        </p:nvSpPr>
        <p:spPr>
          <a:xfrm>
            <a:off x="4055104" y="2753275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1E9F7"/>
                </a:solidFill>
                <a:latin typeface="Calibri" panose="020F0502020204030204" pitchFamily="34" charset="0"/>
              </a:rPr>
              <a:t>1945</a:t>
            </a:r>
            <a:endParaRPr lang="en-US" sz="1000" spc="-10">
              <a:solidFill>
                <a:srgbClr val="D1E9F7"/>
              </a:solidFill>
              <a:latin typeface="Calibri" panose="020F0502020204030204" pitchFamily="34" charset="0"/>
            </a:endParaRPr>
          </a:p>
        </p:txBody>
      </p:sp>
      <p:sp>
        <p:nvSpPr>
          <p:cNvPr id="4738" name="OTLSHAPE_M_df3035a3be864dae9633ce04a860cf03_Shape"/>
          <p:cNvSpPr/>
          <p:nvPr>
            <p:custDataLst>
              <p:tags r:id="rId78"/>
            </p:custDataLst>
          </p:nvPr>
        </p:nvSpPr>
        <p:spPr>
          <a:xfrm>
            <a:off x="4114032" y="2933700"/>
            <a:ext cx="152400" cy="177800"/>
          </a:xfrm>
          <a:prstGeom prst="diamond">
            <a:avLst/>
          </a:prstGeom>
          <a:solidFill>
            <a:srgbClr val="9AD1EA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9" name="OTLSHAPE_M_53402e16a2164d8c8cb554a2f13f1653_Title"/>
          <p:cNvSpPr txBox="1"/>
          <p:nvPr>
            <p:custDataLst>
              <p:tags r:id="rId79"/>
            </p:custDataLst>
          </p:nvPr>
        </p:nvSpPr>
        <p:spPr>
          <a:xfrm>
            <a:off x="4892355" y="2570057"/>
            <a:ext cx="342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6" smtClean="0">
                <a:solidFill>
                  <a:srgbClr val="EADBCE"/>
                </a:solidFill>
                <a:latin typeface="Calibri" panose="020F0502020204030204" pitchFamily="34" charset="0"/>
              </a:rPr>
              <a:t>NORC</a:t>
            </a:r>
            <a:endParaRPr lang="en-US" sz="1100" b="1" spc="-16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740" name="OTLSHAPE_M_53402e16a2164d8c8cb554a2f13f1653_Date"/>
          <p:cNvSpPr txBox="1"/>
          <p:nvPr>
            <p:custDataLst>
              <p:tags r:id="rId80"/>
            </p:custDataLst>
          </p:nvPr>
        </p:nvSpPr>
        <p:spPr>
          <a:xfrm>
            <a:off x="4932636" y="2753275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ADBCE"/>
                </a:solidFill>
                <a:latin typeface="Calibri" panose="020F0502020204030204" pitchFamily="34" charset="0"/>
              </a:rPr>
              <a:t>1954</a:t>
            </a:r>
            <a:endParaRPr lang="en-US" sz="1000" spc="-10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741" name="OTLSHAPE_M_53402e16a2164d8c8cb554a2f13f1653_Shape"/>
          <p:cNvSpPr/>
          <p:nvPr>
            <p:custDataLst>
              <p:tags r:id="rId81"/>
            </p:custDataLst>
          </p:nvPr>
        </p:nvSpPr>
        <p:spPr>
          <a:xfrm>
            <a:off x="4991564" y="293370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9DABC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2" name="OTLSHAPE_M_235d3a6f266d458ab5ec3e7c14147a6c_Title"/>
          <p:cNvSpPr txBox="1"/>
          <p:nvPr>
            <p:custDataLst>
              <p:tags r:id="rId82"/>
            </p:custDataLst>
          </p:nvPr>
        </p:nvSpPr>
        <p:spPr>
          <a:xfrm>
            <a:off x="4493278" y="2117513"/>
            <a:ext cx="1536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4" dirty="0" smtClean="0">
                <a:solidFill>
                  <a:srgbClr val="EADBCE"/>
                </a:solidFill>
                <a:latin typeface="Calibri" panose="020F0502020204030204" pitchFamily="34" charset="0"/>
              </a:rPr>
              <a:t>First self-learning program</a:t>
            </a:r>
            <a:endParaRPr lang="en-US" sz="1100" b="1" spc="-4" dirty="0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743" name="OTLSHAPE_M_235d3a6f266d458ab5ec3e7c14147a6c_Date"/>
          <p:cNvSpPr txBox="1"/>
          <p:nvPr>
            <p:custDataLst>
              <p:tags r:id="rId83"/>
            </p:custDataLst>
          </p:nvPr>
        </p:nvSpPr>
        <p:spPr>
          <a:xfrm>
            <a:off x="5127791" y="2300732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ADBCE"/>
                </a:solidFill>
                <a:latin typeface="Calibri" panose="020F0502020204030204" pitchFamily="34" charset="0"/>
              </a:rPr>
              <a:t>1956</a:t>
            </a:r>
            <a:endParaRPr lang="en-US" sz="1000" spc="-10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744" name="OTLSHAPE_M_235d3a6f266d458ab5ec3e7c14147a6c_Shape"/>
          <p:cNvSpPr/>
          <p:nvPr>
            <p:custDataLst>
              <p:tags r:id="rId84"/>
            </p:custDataLst>
          </p:nvPr>
        </p:nvSpPr>
        <p:spPr>
          <a:xfrm>
            <a:off x="5186719" y="293370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9DABC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5" name="OTLSHAPE_M_4533a05cb8704bd59f96658bb7b3de59_Title"/>
          <p:cNvSpPr txBox="1"/>
          <p:nvPr>
            <p:custDataLst>
              <p:tags r:id="rId85"/>
            </p:custDataLst>
          </p:nvPr>
        </p:nvSpPr>
        <p:spPr>
          <a:xfrm>
            <a:off x="4965949" y="1212427"/>
            <a:ext cx="1562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8" smtClean="0">
                <a:solidFill>
                  <a:srgbClr val="D1E9F7"/>
                </a:solidFill>
                <a:latin typeface="Calibri" panose="020F0502020204030204" pitchFamily="34" charset="0"/>
              </a:rPr>
              <a:t>TJ Watson Research Center</a:t>
            </a:r>
            <a:endParaRPr lang="en-US" sz="1100" b="1" spc="-8">
              <a:solidFill>
                <a:srgbClr val="D1E9F7"/>
              </a:solidFill>
              <a:latin typeface="Calibri" panose="020F0502020204030204" pitchFamily="34" charset="0"/>
            </a:endParaRPr>
          </a:p>
        </p:txBody>
      </p:sp>
      <p:sp>
        <p:nvSpPr>
          <p:cNvPr id="4746" name="OTLSHAPE_M_4533a05cb8704bd59f96658bb7b3de59_Date"/>
          <p:cNvSpPr txBox="1"/>
          <p:nvPr>
            <p:custDataLst>
              <p:tags r:id="rId86"/>
            </p:custDataLst>
          </p:nvPr>
        </p:nvSpPr>
        <p:spPr>
          <a:xfrm>
            <a:off x="5615279" y="1395645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1E9F7"/>
                </a:solidFill>
                <a:latin typeface="Calibri" panose="020F0502020204030204" pitchFamily="34" charset="0"/>
              </a:rPr>
              <a:t>1961</a:t>
            </a:r>
            <a:endParaRPr lang="en-US" sz="1000" spc="-10">
              <a:solidFill>
                <a:srgbClr val="D1E9F7"/>
              </a:solidFill>
              <a:latin typeface="Calibri" panose="020F0502020204030204" pitchFamily="34" charset="0"/>
            </a:endParaRPr>
          </a:p>
        </p:txBody>
      </p:sp>
      <p:sp>
        <p:nvSpPr>
          <p:cNvPr id="4747" name="OTLSHAPE_M_4533a05cb8704bd59f96658bb7b3de59_Shape"/>
          <p:cNvSpPr/>
          <p:nvPr>
            <p:custDataLst>
              <p:tags r:id="rId87"/>
            </p:custDataLst>
          </p:nvPr>
        </p:nvSpPr>
        <p:spPr>
          <a:xfrm>
            <a:off x="5674207" y="2933700"/>
            <a:ext cx="152400" cy="177800"/>
          </a:xfrm>
          <a:prstGeom prst="diamond">
            <a:avLst/>
          </a:prstGeom>
          <a:solidFill>
            <a:srgbClr val="9AD1EA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8" name="OTLSHAPE_M_61ec366cac1b41cebc6aca19cf4ea1e3_Title"/>
          <p:cNvSpPr txBox="1"/>
          <p:nvPr>
            <p:custDataLst>
              <p:tags r:id="rId88"/>
            </p:custDataLst>
          </p:nvPr>
        </p:nvSpPr>
        <p:spPr>
          <a:xfrm>
            <a:off x="4904896" y="1664970"/>
            <a:ext cx="2273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4" smtClean="0">
                <a:solidFill>
                  <a:srgbClr val="D1E9F7"/>
                </a:solidFill>
                <a:latin typeface="Calibri" panose="020F0502020204030204" pitchFamily="34" charset="0"/>
              </a:rPr>
              <a:t>IBM computers on Gemini space flights</a:t>
            </a:r>
            <a:endParaRPr lang="en-US" sz="1100" b="1" spc="-4">
              <a:solidFill>
                <a:srgbClr val="D1E9F7"/>
              </a:solidFill>
              <a:latin typeface="Calibri" panose="020F0502020204030204" pitchFamily="34" charset="0"/>
            </a:endParaRPr>
          </a:p>
        </p:txBody>
      </p:sp>
      <p:sp>
        <p:nvSpPr>
          <p:cNvPr id="4749" name="OTLSHAPE_M_61ec366cac1b41cebc6aca19cf4ea1e3_Date"/>
          <p:cNvSpPr txBox="1"/>
          <p:nvPr>
            <p:custDataLst>
              <p:tags r:id="rId89"/>
            </p:custDataLst>
          </p:nvPr>
        </p:nvSpPr>
        <p:spPr>
          <a:xfrm>
            <a:off x="5907878" y="1848189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1E9F7"/>
                </a:solidFill>
                <a:latin typeface="Calibri" panose="020F0502020204030204" pitchFamily="34" charset="0"/>
              </a:rPr>
              <a:t>1964</a:t>
            </a:r>
            <a:endParaRPr lang="en-US" sz="1000" spc="-10">
              <a:solidFill>
                <a:srgbClr val="D1E9F7"/>
              </a:solidFill>
              <a:latin typeface="Calibri" panose="020F0502020204030204" pitchFamily="34" charset="0"/>
            </a:endParaRPr>
          </a:p>
        </p:txBody>
      </p:sp>
      <p:sp>
        <p:nvSpPr>
          <p:cNvPr id="4750" name="OTLSHAPE_M_61ec366cac1b41cebc6aca19cf4ea1e3_Shape"/>
          <p:cNvSpPr/>
          <p:nvPr>
            <p:custDataLst>
              <p:tags r:id="rId90"/>
            </p:custDataLst>
          </p:nvPr>
        </p:nvSpPr>
        <p:spPr>
          <a:xfrm>
            <a:off x="5966806" y="2933700"/>
            <a:ext cx="152400" cy="177800"/>
          </a:xfrm>
          <a:prstGeom prst="diamond">
            <a:avLst/>
          </a:prstGeom>
          <a:solidFill>
            <a:srgbClr val="9AD1EA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1" name="OTLSHAPE_M_90466bba4e99477fa929142c4a878e64_Title"/>
          <p:cNvSpPr txBox="1"/>
          <p:nvPr>
            <p:custDataLst>
              <p:tags r:id="rId91"/>
            </p:custDataLst>
          </p:nvPr>
        </p:nvSpPr>
        <p:spPr>
          <a:xfrm>
            <a:off x="5984233" y="2570057"/>
            <a:ext cx="495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smtClean="0">
                <a:solidFill>
                  <a:srgbClr val="EADBCE"/>
                </a:solidFill>
                <a:latin typeface="Calibri" panose="020F0502020204030204" pitchFamily="34" charset="0"/>
              </a:rPr>
              <a:t>IBM IMS</a:t>
            </a:r>
            <a:endParaRPr lang="en-US" sz="1100" b="1" spc="-6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752" name="OTLSHAPE_M_90466bba4e99477fa929142c4a878e64_Date"/>
          <p:cNvSpPr txBox="1"/>
          <p:nvPr>
            <p:custDataLst>
              <p:tags r:id="rId92"/>
            </p:custDataLst>
          </p:nvPr>
        </p:nvSpPr>
        <p:spPr>
          <a:xfrm>
            <a:off x="6102767" y="2753275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ADBCE"/>
                </a:solidFill>
                <a:latin typeface="Calibri" panose="020F0502020204030204" pitchFamily="34" charset="0"/>
              </a:rPr>
              <a:t>1966</a:t>
            </a:r>
            <a:endParaRPr lang="en-US" sz="1000" spc="-10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753" name="OTLSHAPE_M_90466bba4e99477fa929142c4a878e64_Shape"/>
          <p:cNvSpPr/>
          <p:nvPr>
            <p:custDataLst>
              <p:tags r:id="rId93"/>
            </p:custDataLst>
          </p:nvPr>
        </p:nvSpPr>
        <p:spPr>
          <a:xfrm>
            <a:off x="6161694" y="293370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9DABC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4" name="OTLSHAPE_M_64e0525a2e754eceaf0082393e3cca13_Title"/>
          <p:cNvSpPr txBox="1"/>
          <p:nvPr>
            <p:custDataLst>
              <p:tags r:id="rId94"/>
            </p:custDataLst>
          </p:nvPr>
        </p:nvSpPr>
        <p:spPr>
          <a:xfrm>
            <a:off x="6280269" y="2117513"/>
            <a:ext cx="889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smtClean="0">
                <a:solidFill>
                  <a:srgbClr val="EADBCE"/>
                </a:solidFill>
                <a:latin typeface="Calibri" panose="020F0502020204030204" pitchFamily="34" charset="0"/>
              </a:rPr>
              <a:t>The floppy disk</a:t>
            </a:r>
            <a:endParaRPr lang="en-US" sz="1100" b="1" spc="-6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755" name="OTLSHAPE_M_64e0525a2e754eceaf0082393e3cca13_Date"/>
          <p:cNvSpPr txBox="1"/>
          <p:nvPr>
            <p:custDataLst>
              <p:tags r:id="rId95"/>
            </p:custDataLst>
          </p:nvPr>
        </p:nvSpPr>
        <p:spPr>
          <a:xfrm>
            <a:off x="6590254" y="2300732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ADBCE"/>
                </a:solidFill>
                <a:latin typeface="Calibri" panose="020F0502020204030204" pitchFamily="34" charset="0"/>
              </a:rPr>
              <a:t>1971</a:t>
            </a:r>
            <a:endParaRPr lang="en-US" sz="1000" spc="-10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756" name="OTLSHAPE_M_64e0525a2e754eceaf0082393e3cca13_Shape"/>
          <p:cNvSpPr/>
          <p:nvPr>
            <p:custDataLst>
              <p:tags r:id="rId96"/>
            </p:custDataLst>
          </p:nvPr>
        </p:nvSpPr>
        <p:spPr>
          <a:xfrm>
            <a:off x="6649183" y="293370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9DABC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7" name="OTLSHAPE_M_39616bf7a3ea49398acc9496ef4b78b6_Title"/>
          <p:cNvSpPr txBox="1"/>
          <p:nvPr>
            <p:custDataLst>
              <p:tags r:id="rId97"/>
            </p:custDataLst>
          </p:nvPr>
        </p:nvSpPr>
        <p:spPr>
          <a:xfrm>
            <a:off x="6599093" y="2570057"/>
            <a:ext cx="1219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smtClean="0">
                <a:solidFill>
                  <a:srgbClr val="EADBCE"/>
                </a:solidFill>
                <a:latin typeface="Calibri" panose="020F0502020204030204" pitchFamily="34" charset="0"/>
              </a:rPr>
              <a:t>The first laser printer</a:t>
            </a:r>
            <a:endParaRPr lang="en-US" sz="1100" b="1" spc="-6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758" name="OTLSHAPE_M_39616bf7a3ea49398acc9496ef4b78b6_Date"/>
          <p:cNvSpPr txBox="1"/>
          <p:nvPr>
            <p:custDataLst>
              <p:tags r:id="rId98"/>
            </p:custDataLst>
          </p:nvPr>
        </p:nvSpPr>
        <p:spPr>
          <a:xfrm>
            <a:off x="7078009" y="2753275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ADBCE"/>
                </a:solidFill>
                <a:latin typeface="Calibri" panose="020F0502020204030204" pitchFamily="34" charset="0"/>
              </a:rPr>
              <a:t>1976</a:t>
            </a:r>
            <a:endParaRPr lang="en-US" sz="1000" spc="-10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759" name="OTLSHAPE_M_39616bf7a3ea49398acc9496ef4b78b6_Shape"/>
          <p:cNvSpPr/>
          <p:nvPr>
            <p:custDataLst>
              <p:tags r:id="rId99"/>
            </p:custDataLst>
          </p:nvPr>
        </p:nvSpPr>
        <p:spPr>
          <a:xfrm>
            <a:off x="7136937" y="293370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9DABC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0" name="OTLSHAPE_M_1bffc310c63d4865a672f33946c3a1ee_Title"/>
          <p:cNvSpPr txBox="1"/>
          <p:nvPr>
            <p:custDataLst>
              <p:tags r:id="rId100"/>
            </p:custDataLst>
          </p:nvPr>
        </p:nvSpPr>
        <p:spPr>
          <a:xfrm>
            <a:off x="7300827" y="1041908"/>
            <a:ext cx="1765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4" smtClean="0">
                <a:solidFill>
                  <a:srgbClr val="D1E9F7"/>
                </a:solidFill>
                <a:latin typeface="Calibri" panose="020F0502020204030204" pitchFamily="34" charset="0"/>
              </a:rPr>
              <a:t>IBM Almaden Research Center</a:t>
            </a:r>
            <a:endParaRPr lang="en-US" sz="1100" b="1" spc="-4" dirty="0">
              <a:solidFill>
                <a:srgbClr val="D1E9F7"/>
              </a:solidFill>
              <a:latin typeface="Calibri" panose="020F0502020204030204" pitchFamily="34" charset="0"/>
            </a:endParaRPr>
          </a:p>
        </p:txBody>
      </p:sp>
      <p:sp>
        <p:nvSpPr>
          <p:cNvPr id="4761" name="OTLSHAPE_M_1bffc310c63d4865a672f33946c3a1ee_Date"/>
          <p:cNvSpPr txBox="1"/>
          <p:nvPr>
            <p:custDataLst>
              <p:tags r:id="rId101"/>
            </p:custDataLst>
          </p:nvPr>
        </p:nvSpPr>
        <p:spPr>
          <a:xfrm>
            <a:off x="8052985" y="1225127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1E9F7"/>
                </a:solidFill>
                <a:latin typeface="Calibri" panose="020F0502020204030204" pitchFamily="34" charset="0"/>
              </a:rPr>
              <a:t>1986</a:t>
            </a:r>
            <a:endParaRPr lang="en-US" sz="1000" spc="-10">
              <a:solidFill>
                <a:srgbClr val="D1E9F7"/>
              </a:solidFill>
              <a:latin typeface="Calibri" panose="020F0502020204030204" pitchFamily="34" charset="0"/>
            </a:endParaRPr>
          </a:p>
        </p:txBody>
      </p:sp>
      <p:sp>
        <p:nvSpPr>
          <p:cNvPr id="4762" name="OTLSHAPE_M_1bffc310c63d4865a672f33946c3a1ee_Shape"/>
          <p:cNvSpPr/>
          <p:nvPr>
            <p:custDataLst>
              <p:tags r:id="rId102"/>
            </p:custDataLst>
          </p:nvPr>
        </p:nvSpPr>
        <p:spPr>
          <a:xfrm>
            <a:off x="8111913" y="2933700"/>
            <a:ext cx="152400" cy="177800"/>
          </a:xfrm>
          <a:prstGeom prst="diamond">
            <a:avLst/>
          </a:prstGeom>
          <a:solidFill>
            <a:srgbClr val="9AD1EA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3" name="OTLSHAPE_M_936678da37ca4875a3ee010ec169b0fa_Title"/>
          <p:cNvSpPr txBox="1"/>
          <p:nvPr>
            <p:custDataLst>
              <p:tags r:id="rId103"/>
            </p:custDataLst>
          </p:nvPr>
        </p:nvSpPr>
        <p:spPr>
          <a:xfrm>
            <a:off x="8228483" y="2117513"/>
            <a:ext cx="698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2" smtClean="0">
                <a:solidFill>
                  <a:srgbClr val="EADBCE"/>
                </a:solidFill>
                <a:latin typeface="Calibri" panose="020F0502020204030204" pitchFamily="34" charset="0"/>
              </a:rPr>
              <a:t>System/390</a:t>
            </a:r>
            <a:endParaRPr lang="en-US" sz="1100" b="1" spc="-12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764" name="OTLSHAPE_M_936678da37ca4875a3ee010ec169b0fa_Date"/>
          <p:cNvSpPr txBox="1"/>
          <p:nvPr>
            <p:custDataLst>
              <p:tags r:id="rId104"/>
            </p:custDataLst>
          </p:nvPr>
        </p:nvSpPr>
        <p:spPr>
          <a:xfrm>
            <a:off x="8443029" y="2300732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ADBCE"/>
                </a:solidFill>
                <a:latin typeface="Calibri" panose="020F0502020204030204" pitchFamily="34" charset="0"/>
              </a:rPr>
              <a:t>1990</a:t>
            </a:r>
            <a:endParaRPr lang="en-US" sz="1000" spc="-10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765" name="OTLSHAPE_M_936678da37ca4875a3ee010ec169b0fa_Shape"/>
          <p:cNvSpPr/>
          <p:nvPr>
            <p:custDataLst>
              <p:tags r:id="rId105"/>
            </p:custDataLst>
          </p:nvPr>
        </p:nvSpPr>
        <p:spPr>
          <a:xfrm>
            <a:off x="8501956" y="293370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9DABC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6" name="OTLSHAPE_M_e8f6583d3d3f40d29e3503b5ecd71bed_Title"/>
          <p:cNvSpPr txBox="1"/>
          <p:nvPr>
            <p:custDataLst>
              <p:tags r:id="rId106"/>
            </p:custDataLst>
          </p:nvPr>
        </p:nvSpPr>
        <p:spPr>
          <a:xfrm>
            <a:off x="8407481" y="2570057"/>
            <a:ext cx="914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4" dirty="0" smtClean="0">
                <a:solidFill>
                  <a:srgbClr val="D1E9F7"/>
                </a:solidFill>
                <a:latin typeface="Calibri" panose="020F0502020204030204" pitchFamily="34" charset="0"/>
              </a:rPr>
              <a:t>$8 billion losses</a:t>
            </a:r>
            <a:endParaRPr lang="en-US" sz="1100" b="1" spc="-4" dirty="0">
              <a:solidFill>
                <a:srgbClr val="D1E9F7"/>
              </a:solidFill>
              <a:latin typeface="Calibri" panose="020F0502020204030204" pitchFamily="34" charset="0"/>
            </a:endParaRPr>
          </a:p>
        </p:txBody>
      </p:sp>
      <p:sp>
        <p:nvSpPr>
          <p:cNvPr id="4767" name="OTLSHAPE_M_e8f6583d3d3f40d29e3503b5ecd71bed_Date"/>
          <p:cNvSpPr txBox="1"/>
          <p:nvPr>
            <p:custDataLst>
              <p:tags r:id="rId107"/>
            </p:custDataLst>
          </p:nvPr>
        </p:nvSpPr>
        <p:spPr>
          <a:xfrm>
            <a:off x="8735628" y="2753275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1E9F7"/>
                </a:solidFill>
                <a:latin typeface="Calibri" panose="020F0502020204030204" pitchFamily="34" charset="0"/>
              </a:rPr>
              <a:t>1993</a:t>
            </a:r>
            <a:endParaRPr lang="en-US" sz="1000" spc="-10">
              <a:solidFill>
                <a:srgbClr val="D1E9F7"/>
              </a:solidFill>
              <a:latin typeface="Calibri" panose="020F0502020204030204" pitchFamily="34" charset="0"/>
            </a:endParaRPr>
          </a:p>
        </p:txBody>
      </p:sp>
      <p:sp>
        <p:nvSpPr>
          <p:cNvPr id="4768" name="OTLSHAPE_M_e8f6583d3d3f40d29e3503b5ecd71bed_Shape"/>
          <p:cNvSpPr/>
          <p:nvPr>
            <p:custDataLst>
              <p:tags r:id="rId108"/>
            </p:custDataLst>
          </p:nvPr>
        </p:nvSpPr>
        <p:spPr>
          <a:xfrm>
            <a:off x="8794556" y="2933700"/>
            <a:ext cx="152400" cy="177800"/>
          </a:xfrm>
          <a:prstGeom prst="diamond">
            <a:avLst/>
          </a:prstGeom>
          <a:solidFill>
            <a:srgbClr val="9AD1EA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9" name="OTLSHAPE_M_0215368caf2948dcbad6d23064c4b0d4_Title"/>
          <p:cNvSpPr txBox="1"/>
          <p:nvPr>
            <p:custDataLst>
              <p:tags r:id="rId109"/>
            </p:custDataLst>
          </p:nvPr>
        </p:nvSpPr>
        <p:spPr>
          <a:xfrm>
            <a:off x="8572790" y="1494451"/>
            <a:ext cx="1955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4" smtClean="0">
                <a:solidFill>
                  <a:srgbClr val="EADBCE"/>
                </a:solidFill>
                <a:latin typeface="Calibri" panose="020F0502020204030204" pitchFamily="34" charset="0"/>
              </a:rPr>
              <a:t>Quantum mirage nanotechnology</a:t>
            </a:r>
            <a:endParaRPr lang="en-US" sz="1100" b="1" spc="-4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770" name="OTLSHAPE_M_0215368caf2948dcbad6d23064c4b0d4_Date"/>
          <p:cNvSpPr txBox="1"/>
          <p:nvPr>
            <p:custDataLst>
              <p:tags r:id="rId110"/>
            </p:custDataLst>
          </p:nvPr>
        </p:nvSpPr>
        <p:spPr>
          <a:xfrm>
            <a:off x="9418271" y="1677670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ADBCE"/>
                </a:solidFill>
                <a:latin typeface="Calibri" panose="020F0502020204030204" pitchFamily="34" charset="0"/>
              </a:rPr>
              <a:t>2000</a:t>
            </a:r>
            <a:endParaRPr lang="en-US" sz="1000" spc="-10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771" name="OTLSHAPE_M_0215368caf2948dcbad6d23064c4b0d4_Shape"/>
          <p:cNvSpPr/>
          <p:nvPr>
            <p:custDataLst>
              <p:tags r:id="rId111"/>
            </p:custDataLst>
          </p:nvPr>
        </p:nvSpPr>
        <p:spPr>
          <a:xfrm>
            <a:off x="9477199" y="293370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9DABC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2" name="OTLSHAPE_M_3ce2756d9861405f9328dfc2f5cfa660_Title"/>
          <p:cNvSpPr txBox="1"/>
          <p:nvPr>
            <p:custDataLst>
              <p:tags r:id="rId112"/>
            </p:custDataLst>
          </p:nvPr>
        </p:nvSpPr>
        <p:spPr>
          <a:xfrm>
            <a:off x="9573633" y="1946995"/>
            <a:ext cx="927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smtClean="0">
                <a:solidFill>
                  <a:srgbClr val="D1E9F7"/>
                </a:solidFill>
                <a:latin typeface="Calibri" panose="020F0502020204030204" pitchFamily="34" charset="0"/>
              </a:rPr>
              <a:t>Sells PC division</a:t>
            </a:r>
            <a:endParaRPr lang="en-US" sz="1100" b="1" spc="-6">
              <a:solidFill>
                <a:srgbClr val="D1E9F7"/>
              </a:solidFill>
              <a:latin typeface="Calibri" panose="020F0502020204030204" pitchFamily="34" charset="0"/>
            </a:endParaRPr>
          </a:p>
        </p:txBody>
      </p:sp>
      <p:sp>
        <p:nvSpPr>
          <p:cNvPr id="4773" name="OTLSHAPE_M_3ce2756d9861405f9328dfc2f5cfa660_Date"/>
          <p:cNvSpPr txBox="1"/>
          <p:nvPr>
            <p:custDataLst>
              <p:tags r:id="rId113"/>
            </p:custDataLst>
          </p:nvPr>
        </p:nvSpPr>
        <p:spPr>
          <a:xfrm>
            <a:off x="9905759" y="2130213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1E9F7"/>
                </a:solidFill>
                <a:latin typeface="Calibri" panose="020F0502020204030204" pitchFamily="34" charset="0"/>
              </a:rPr>
              <a:t>2005</a:t>
            </a:r>
            <a:endParaRPr lang="en-US" sz="1000" spc="-10">
              <a:solidFill>
                <a:srgbClr val="D1E9F7"/>
              </a:solidFill>
              <a:latin typeface="Calibri" panose="020F0502020204030204" pitchFamily="34" charset="0"/>
            </a:endParaRPr>
          </a:p>
        </p:txBody>
      </p:sp>
      <p:sp>
        <p:nvSpPr>
          <p:cNvPr id="4774" name="OTLSHAPE_M_3ce2756d9861405f9328dfc2f5cfa660_Shape"/>
          <p:cNvSpPr/>
          <p:nvPr>
            <p:custDataLst>
              <p:tags r:id="rId114"/>
            </p:custDataLst>
          </p:nvPr>
        </p:nvSpPr>
        <p:spPr>
          <a:xfrm>
            <a:off x="9964687" y="2933700"/>
            <a:ext cx="152400" cy="177800"/>
          </a:xfrm>
          <a:prstGeom prst="diamond">
            <a:avLst/>
          </a:prstGeom>
          <a:solidFill>
            <a:srgbClr val="9AD1EA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5" name="OTLSHAPE_M_8e49f1c982764e32a60333622bcac8ba_Title"/>
          <p:cNvSpPr txBox="1"/>
          <p:nvPr>
            <p:custDataLst>
              <p:tags r:id="rId115"/>
            </p:custDataLst>
          </p:nvPr>
        </p:nvSpPr>
        <p:spPr>
          <a:xfrm>
            <a:off x="10139611" y="2399538"/>
            <a:ext cx="19431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100" b="1" dirty="0" smtClean="0">
                <a:solidFill>
                  <a:srgbClr val="D1E9F7"/>
                </a:solidFill>
                <a:latin typeface="Calibri" panose="020F0502020204030204" pitchFamily="34" charset="0"/>
              </a:rPr>
              <a:t>Partnership with MIT to enhance AI</a:t>
            </a:r>
            <a:endParaRPr lang="en-US" sz="1100" b="1" dirty="0">
              <a:solidFill>
                <a:srgbClr val="D1E9F7"/>
              </a:solidFill>
              <a:latin typeface="Calibri" panose="020F0502020204030204" pitchFamily="34" charset="0"/>
            </a:endParaRPr>
          </a:p>
        </p:txBody>
      </p:sp>
      <p:sp>
        <p:nvSpPr>
          <p:cNvPr id="4776" name="OTLSHAPE_M_8e49f1c982764e32a60333622bcac8ba_Date"/>
          <p:cNvSpPr txBox="1"/>
          <p:nvPr>
            <p:custDataLst>
              <p:tags r:id="rId116"/>
            </p:custDataLst>
          </p:nvPr>
        </p:nvSpPr>
        <p:spPr>
          <a:xfrm>
            <a:off x="10978445" y="2753275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ADBCE"/>
                </a:solidFill>
                <a:latin typeface="Calibri" panose="020F0502020204030204" pitchFamily="34" charset="0"/>
              </a:rPr>
              <a:t>2016</a:t>
            </a:r>
            <a:endParaRPr lang="en-US" sz="1000" spc="-10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777" name="OTLSHAPE_M_8e49f1c982764e32a60333622bcac8ba_Shape"/>
          <p:cNvSpPr/>
          <p:nvPr>
            <p:custDataLst>
              <p:tags r:id="rId117"/>
            </p:custDataLst>
          </p:nvPr>
        </p:nvSpPr>
        <p:spPr>
          <a:xfrm>
            <a:off x="11037374" y="2933700"/>
            <a:ext cx="152400" cy="177800"/>
          </a:xfrm>
          <a:prstGeom prst="diamond">
            <a:avLst/>
          </a:prstGeom>
          <a:solidFill>
            <a:srgbClr val="9AD1EA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8" name="OTLSHAPE_M_808c2c640a2747ce92602305171d33ed_Title"/>
          <p:cNvSpPr txBox="1"/>
          <p:nvPr>
            <p:custDataLst>
              <p:tags r:id="rId118"/>
            </p:custDataLst>
          </p:nvPr>
        </p:nvSpPr>
        <p:spPr>
          <a:xfrm>
            <a:off x="134436" y="3736425"/>
            <a:ext cx="20574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mtClean="0">
                <a:solidFill>
                  <a:srgbClr val="D1E9F7"/>
                </a:solidFill>
                <a:latin typeface="Calibri" panose="020F0502020204030204" pitchFamily="34" charset="0"/>
              </a:rPr>
              <a:t>Thomas J Watson becomes general manager</a:t>
            </a:r>
            <a:endParaRPr lang="en-US" sz="1100" b="1">
              <a:solidFill>
                <a:srgbClr val="D1E9F7"/>
              </a:solidFill>
              <a:latin typeface="Calibri" panose="020F0502020204030204" pitchFamily="34" charset="0"/>
            </a:endParaRPr>
          </a:p>
        </p:txBody>
      </p:sp>
      <p:sp>
        <p:nvSpPr>
          <p:cNvPr id="4779" name="OTLSHAPE_M_808c2c640a2747ce92602305171d33ed_Date"/>
          <p:cNvSpPr txBox="1"/>
          <p:nvPr>
            <p:custDataLst>
              <p:tags r:id="rId119"/>
            </p:custDataLst>
          </p:nvPr>
        </p:nvSpPr>
        <p:spPr>
          <a:xfrm>
            <a:off x="1032199" y="3568700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1E9F7"/>
                </a:solidFill>
                <a:latin typeface="Calibri" panose="020F0502020204030204" pitchFamily="34" charset="0"/>
              </a:rPr>
              <a:t>1914</a:t>
            </a:r>
            <a:endParaRPr lang="en-US" sz="1000" spc="-10">
              <a:solidFill>
                <a:srgbClr val="D1E9F7"/>
              </a:solidFill>
              <a:latin typeface="Calibri" panose="020F0502020204030204" pitchFamily="34" charset="0"/>
            </a:endParaRPr>
          </a:p>
        </p:txBody>
      </p:sp>
      <p:sp>
        <p:nvSpPr>
          <p:cNvPr id="4780" name="OTLSHAPE_M_808c2c640a2747ce92602305171d33ed_Shape"/>
          <p:cNvSpPr/>
          <p:nvPr>
            <p:custDataLst>
              <p:tags r:id="rId120"/>
            </p:custDataLst>
          </p:nvPr>
        </p:nvSpPr>
        <p:spPr>
          <a:xfrm>
            <a:off x="1091127" y="3365500"/>
            <a:ext cx="152400" cy="177800"/>
          </a:xfrm>
          <a:prstGeom prst="diamond">
            <a:avLst/>
          </a:prstGeom>
          <a:solidFill>
            <a:srgbClr val="9AD1EA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1" name="OTLSHAPE_M_9ea42d723986447d80ef6a171e783a8d_Title"/>
          <p:cNvSpPr txBox="1"/>
          <p:nvPr>
            <p:custDataLst>
              <p:tags r:id="rId121"/>
            </p:custDataLst>
          </p:nvPr>
        </p:nvSpPr>
        <p:spPr>
          <a:xfrm>
            <a:off x="1535827" y="4375206"/>
            <a:ext cx="1206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4" smtClean="0">
                <a:solidFill>
                  <a:srgbClr val="D1E9F7"/>
                </a:solidFill>
                <a:latin typeface="Calibri" panose="020F0502020204030204" pitchFamily="34" charset="0"/>
              </a:rPr>
              <a:t>CTR renamed as IBM</a:t>
            </a:r>
            <a:endParaRPr lang="en-US" sz="1100" b="1" spc="-4">
              <a:solidFill>
                <a:srgbClr val="D1E9F7"/>
              </a:solidFill>
              <a:latin typeface="Calibri" panose="020F0502020204030204" pitchFamily="34" charset="0"/>
            </a:endParaRPr>
          </a:p>
        </p:txBody>
      </p:sp>
      <p:sp>
        <p:nvSpPr>
          <p:cNvPr id="4782" name="OTLSHAPE_M_9ea42d723986447d80ef6a171e783a8d_Date"/>
          <p:cNvSpPr txBox="1"/>
          <p:nvPr>
            <p:custDataLst>
              <p:tags r:id="rId122"/>
            </p:custDataLst>
          </p:nvPr>
        </p:nvSpPr>
        <p:spPr>
          <a:xfrm>
            <a:off x="2007442" y="4207482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1E9F7"/>
                </a:solidFill>
                <a:latin typeface="Calibri" panose="020F0502020204030204" pitchFamily="34" charset="0"/>
              </a:rPr>
              <a:t>1924</a:t>
            </a:r>
            <a:endParaRPr lang="en-US" sz="1000" spc="-10">
              <a:solidFill>
                <a:srgbClr val="D1E9F7"/>
              </a:solidFill>
              <a:latin typeface="Calibri" panose="020F0502020204030204" pitchFamily="34" charset="0"/>
            </a:endParaRPr>
          </a:p>
        </p:txBody>
      </p:sp>
      <p:sp>
        <p:nvSpPr>
          <p:cNvPr id="4783" name="OTLSHAPE_M_9ea42d723986447d80ef6a171e783a8d_Shape"/>
          <p:cNvSpPr/>
          <p:nvPr>
            <p:custDataLst>
              <p:tags r:id="rId123"/>
            </p:custDataLst>
          </p:nvPr>
        </p:nvSpPr>
        <p:spPr>
          <a:xfrm>
            <a:off x="2066370" y="3365500"/>
            <a:ext cx="152400" cy="177800"/>
          </a:xfrm>
          <a:prstGeom prst="diamond">
            <a:avLst/>
          </a:prstGeom>
          <a:solidFill>
            <a:srgbClr val="9AD1EA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4" name="OTLSHAPE_M_208d11b15cb14666aa530b327fb19e34_Title"/>
          <p:cNvSpPr txBox="1"/>
          <p:nvPr>
            <p:custDataLst>
              <p:tags r:id="rId124"/>
            </p:custDataLst>
          </p:nvPr>
        </p:nvSpPr>
        <p:spPr>
          <a:xfrm>
            <a:off x="3188211" y="3736425"/>
            <a:ext cx="1409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smtClean="0">
                <a:solidFill>
                  <a:srgbClr val="D1E9F7"/>
                </a:solidFill>
                <a:latin typeface="Calibri" panose="020F0502020204030204" pitchFamily="34" charset="0"/>
              </a:rPr>
              <a:t>Training for the disabled</a:t>
            </a:r>
            <a:endParaRPr lang="en-US" sz="1100" b="1" spc="-6">
              <a:solidFill>
                <a:srgbClr val="D1E9F7"/>
              </a:solidFill>
              <a:latin typeface="Calibri" panose="020F0502020204030204" pitchFamily="34" charset="0"/>
            </a:endParaRPr>
          </a:p>
        </p:txBody>
      </p:sp>
      <p:sp>
        <p:nvSpPr>
          <p:cNvPr id="4785" name="OTLSHAPE_M_208d11b15cb14666aa530b327fb19e34_Date"/>
          <p:cNvSpPr txBox="1"/>
          <p:nvPr>
            <p:custDataLst>
              <p:tags r:id="rId125"/>
            </p:custDataLst>
          </p:nvPr>
        </p:nvSpPr>
        <p:spPr>
          <a:xfrm>
            <a:off x="3762504" y="3568700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1E9F7"/>
                </a:solidFill>
                <a:latin typeface="Calibri" panose="020F0502020204030204" pitchFamily="34" charset="0"/>
              </a:rPr>
              <a:t>1942</a:t>
            </a:r>
            <a:endParaRPr lang="en-US" sz="1000" spc="-10">
              <a:solidFill>
                <a:srgbClr val="D1E9F7"/>
              </a:solidFill>
              <a:latin typeface="Calibri" panose="020F0502020204030204" pitchFamily="34" charset="0"/>
            </a:endParaRPr>
          </a:p>
        </p:txBody>
      </p:sp>
      <p:sp>
        <p:nvSpPr>
          <p:cNvPr id="4786" name="OTLSHAPE_M_208d11b15cb14666aa530b327fb19e34_Shape"/>
          <p:cNvSpPr/>
          <p:nvPr>
            <p:custDataLst>
              <p:tags r:id="rId126"/>
            </p:custDataLst>
          </p:nvPr>
        </p:nvSpPr>
        <p:spPr>
          <a:xfrm>
            <a:off x="3821433" y="3365500"/>
            <a:ext cx="152400" cy="177800"/>
          </a:xfrm>
          <a:prstGeom prst="diamond">
            <a:avLst/>
          </a:prstGeom>
          <a:solidFill>
            <a:srgbClr val="9AD1EA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7" name="OTLSHAPE_M_711799168ad64afab66774fa614fa8d4_Title"/>
          <p:cNvSpPr txBox="1"/>
          <p:nvPr>
            <p:custDataLst>
              <p:tags r:id="rId127"/>
            </p:custDataLst>
          </p:nvPr>
        </p:nvSpPr>
        <p:spPr>
          <a:xfrm>
            <a:off x="3011326" y="5546598"/>
            <a:ext cx="25400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mtClean="0">
                <a:solidFill>
                  <a:srgbClr val="EADBCE"/>
                </a:solidFill>
                <a:latin typeface="Calibri" panose="020F0502020204030204" pitchFamily="34" charset="0"/>
              </a:rPr>
              <a:t>IBM SSEC, first large-scale digital calculating machine</a:t>
            </a:r>
            <a:endParaRPr lang="en-US" sz="1100" b="1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788" name="OTLSHAPE_M_711799168ad64afab66774fa614fa8d4_Date"/>
          <p:cNvSpPr txBox="1"/>
          <p:nvPr>
            <p:custDataLst>
              <p:tags r:id="rId128"/>
            </p:custDataLst>
          </p:nvPr>
        </p:nvSpPr>
        <p:spPr>
          <a:xfrm>
            <a:off x="4152548" y="5378873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ADBCE"/>
                </a:solidFill>
                <a:latin typeface="Calibri" panose="020F0502020204030204" pitchFamily="34" charset="0"/>
              </a:rPr>
              <a:t>1946</a:t>
            </a:r>
            <a:endParaRPr lang="en-US" sz="1000" spc="-10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789" name="OTLSHAPE_M_711799168ad64afab66774fa614fa8d4_Shape"/>
          <p:cNvSpPr/>
          <p:nvPr>
            <p:custDataLst>
              <p:tags r:id="rId129"/>
            </p:custDataLst>
          </p:nvPr>
        </p:nvSpPr>
        <p:spPr>
          <a:xfrm>
            <a:off x="4211476" y="336550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9DABC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0" name="OTLSHAPE_M_b26fa8b1ba6b47beaf32892303b7f344_Title"/>
          <p:cNvSpPr txBox="1"/>
          <p:nvPr>
            <p:custDataLst>
              <p:tags r:id="rId130"/>
            </p:custDataLst>
          </p:nvPr>
        </p:nvSpPr>
        <p:spPr>
          <a:xfrm>
            <a:off x="4378194" y="4188968"/>
            <a:ext cx="1765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4" dirty="0" smtClean="0">
                <a:solidFill>
                  <a:srgbClr val="EADBCE"/>
                </a:solidFill>
                <a:latin typeface="Calibri" panose="020F0502020204030204" pitchFamily="34" charset="0"/>
              </a:rPr>
              <a:t>First </a:t>
            </a:r>
            <a:r>
              <a:rPr lang="en-US" sz="1100" b="1" spc="-4" dirty="0" smtClean="0">
                <a:solidFill>
                  <a:srgbClr val="EADBCE"/>
                </a:solidFill>
                <a:latin typeface="Calibri" panose="020F0502020204030204" pitchFamily="34" charset="0"/>
              </a:rPr>
              <a:t>magnetic </a:t>
            </a:r>
            <a:r>
              <a:rPr lang="en-US" sz="1100" b="1" spc="-4" dirty="0" smtClean="0">
                <a:solidFill>
                  <a:srgbClr val="EADBCE"/>
                </a:solidFill>
                <a:latin typeface="Calibri" panose="020F0502020204030204" pitchFamily="34" charset="0"/>
              </a:rPr>
              <a:t>hard disk drive</a:t>
            </a:r>
            <a:endParaRPr lang="en-US" sz="1100" b="1" spc="-4" dirty="0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791" name="OTLSHAPE_M_b26fa8b1ba6b47beaf32892303b7f344_Date"/>
          <p:cNvSpPr txBox="1"/>
          <p:nvPr>
            <p:custDataLst>
              <p:tags r:id="rId131"/>
            </p:custDataLst>
          </p:nvPr>
        </p:nvSpPr>
        <p:spPr>
          <a:xfrm>
            <a:off x="5127791" y="4021243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ADBCE"/>
                </a:solidFill>
                <a:latin typeface="Calibri" panose="020F0502020204030204" pitchFamily="34" charset="0"/>
              </a:rPr>
              <a:t>1956</a:t>
            </a:r>
            <a:endParaRPr lang="en-US" sz="1000" spc="-10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792" name="OTLSHAPE_M_b26fa8b1ba6b47beaf32892303b7f344_Shape"/>
          <p:cNvSpPr/>
          <p:nvPr>
            <p:custDataLst>
              <p:tags r:id="rId132"/>
            </p:custDataLst>
          </p:nvPr>
        </p:nvSpPr>
        <p:spPr>
          <a:xfrm>
            <a:off x="5186719" y="336550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9DABC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3" name="OTLSHAPE_M_6e800723846545d5bf02393ef45e7750_Title"/>
          <p:cNvSpPr txBox="1"/>
          <p:nvPr>
            <p:custDataLst>
              <p:tags r:id="rId133"/>
            </p:custDataLst>
          </p:nvPr>
        </p:nvSpPr>
        <p:spPr>
          <a:xfrm>
            <a:off x="5074317" y="3736425"/>
            <a:ext cx="571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2" smtClean="0">
                <a:solidFill>
                  <a:srgbClr val="EADBCE"/>
                </a:solidFill>
                <a:latin typeface="Calibri" panose="020F0502020204030204" pitchFamily="34" charset="0"/>
              </a:rPr>
              <a:t>FORTRAN</a:t>
            </a:r>
            <a:endParaRPr lang="en-US" sz="1100" b="1" spc="-12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794" name="OTLSHAPE_M_6e800723846545d5bf02393ef45e7750_Date"/>
          <p:cNvSpPr txBox="1"/>
          <p:nvPr>
            <p:custDataLst>
              <p:tags r:id="rId134"/>
            </p:custDataLst>
          </p:nvPr>
        </p:nvSpPr>
        <p:spPr>
          <a:xfrm>
            <a:off x="5225235" y="3568700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ADBCE"/>
                </a:solidFill>
                <a:latin typeface="Calibri" panose="020F0502020204030204" pitchFamily="34" charset="0"/>
              </a:rPr>
              <a:t>1957</a:t>
            </a:r>
            <a:endParaRPr lang="en-US" sz="1000" spc="-10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795" name="OTLSHAPE_M_6e800723846545d5bf02393ef45e7750_Shape"/>
          <p:cNvSpPr/>
          <p:nvPr>
            <p:custDataLst>
              <p:tags r:id="rId135"/>
            </p:custDataLst>
          </p:nvPr>
        </p:nvSpPr>
        <p:spPr>
          <a:xfrm>
            <a:off x="5284163" y="336550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9DABC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6" name="OTLSHAPE_M_31ebac37562a48f4bc644f670a3d49a5_Title"/>
          <p:cNvSpPr txBox="1"/>
          <p:nvPr>
            <p:custDataLst>
              <p:tags r:id="rId136"/>
            </p:custDataLst>
          </p:nvPr>
        </p:nvSpPr>
        <p:spPr>
          <a:xfrm>
            <a:off x="5558713" y="5094055"/>
            <a:ext cx="965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0" dirty="0" smtClean="0">
                <a:solidFill>
                  <a:srgbClr val="EADBCE"/>
                </a:solidFill>
                <a:latin typeface="Calibri" panose="020F0502020204030204" pitchFamily="34" charset="0"/>
              </a:rPr>
              <a:t>IBM System/360</a:t>
            </a:r>
            <a:endParaRPr lang="en-US" sz="1100" b="1" spc="-10" dirty="0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797" name="OTLSHAPE_M_31ebac37562a48f4bc644f670a3d49a5_Date"/>
          <p:cNvSpPr txBox="1"/>
          <p:nvPr>
            <p:custDataLst>
              <p:tags r:id="rId137"/>
            </p:custDataLst>
          </p:nvPr>
        </p:nvSpPr>
        <p:spPr>
          <a:xfrm>
            <a:off x="5907878" y="4926330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ADBCE"/>
                </a:solidFill>
                <a:latin typeface="Calibri" panose="020F0502020204030204" pitchFamily="34" charset="0"/>
              </a:rPr>
              <a:t>1964</a:t>
            </a:r>
            <a:endParaRPr lang="en-US" sz="1000" spc="-10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798" name="OTLSHAPE_M_31ebac37562a48f4bc644f670a3d49a5_Shape"/>
          <p:cNvSpPr/>
          <p:nvPr>
            <p:custDataLst>
              <p:tags r:id="rId138"/>
            </p:custDataLst>
          </p:nvPr>
        </p:nvSpPr>
        <p:spPr>
          <a:xfrm>
            <a:off x="5966806" y="336550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9DABC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9" name="OTLSHAPE_M_8b1e95608c544d9393798ff0a2878f38_Title"/>
          <p:cNvSpPr txBox="1"/>
          <p:nvPr>
            <p:custDataLst>
              <p:tags r:id="rId139"/>
            </p:custDataLst>
          </p:nvPr>
        </p:nvSpPr>
        <p:spPr>
          <a:xfrm>
            <a:off x="6044812" y="3736425"/>
            <a:ext cx="381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0" smtClean="0">
                <a:solidFill>
                  <a:srgbClr val="EADBCE"/>
                </a:solidFill>
                <a:latin typeface="Calibri" panose="020F0502020204030204" pitchFamily="34" charset="0"/>
              </a:rPr>
              <a:t>DRAM</a:t>
            </a:r>
            <a:endParaRPr lang="en-US" sz="1100" b="1" spc="-10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800" name="OTLSHAPE_M_8b1e95608c544d9393798ff0a2878f38_Date"/>
          <p:cNvSpPr txBox="1"/>
          <p:nvPr>
            <p:custDataLst>
              <p:tags r:id="rId140"/>
            </p:custDataLst>
          </p:nvPr>
        </p:nvSpPr>
        <p:spPr>
          <a:xfrm>
            <a:off x="6102767" y="3568700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ADBCE"/>
                </a:solidFill>
                <a:latin typeface="Calibri" panose="020F0502020204030204" pitchFamily="34" charset="0"/>
              </a:rPr>
              <a:t>1966</a:t>
            </a:r>
            <a:endParaRPr lang="en-US" sz="1000" spc="-10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801" name="OTLSHAPE_M_8b1e95608c544d9393798ff0a2878f38_Shape"/>
          <p:cNvSpPr/>
          <p:nvPr>
            <p:custDataLst>
              <p:tags r:id="rId141"/>
            </p:custDataLst>
          </p:nvPr>
        </p:nvSpPr>
        <p:spPr>
          <a:xfrm>
            <a:off x="6161694" y="336550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9DABC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2" name="OTLSHAPE_M_d7d6032a40904f14a17045e4aafead21_Title"/>
          <p:cNvSpPr txBox="1"/>
          <p:nvPr>
            <p:custDataLst>
              <p:tags r:id="rId142"/>
            </p:custDataLst>
          </p:nvPr>
        </p:nvSpPr>
        <p:spPr>
          <a:xfrm>
            <a:off x="5545291" y="4641511"/>
            <a:ext cx="1968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4" smtClean="0">
                <a:solidFill>
                  <a:srgbClr val="D1E9F7"/>
                </a:solidFill>
                <a:latin typeface="Calibri" panose="020F0502020204030204" pitchFamily="34" charset="0"/>
              </a:rPr>
              <a:t>IBM assists the first moon landing</a:t>
            </a:r>
            <a:endParaRPr lang="en-US" sz="1100" b="1" spc="-4">
              <a:solidFill>
                <a:srgbClr val="D1E9F7"/>
              </a:solidFill>
              <a:latin typeface="Calibri" panose="020F0502020204030204" pitchFamily="34" charset="0"/>
            </a:endParaRPr>
          </a:p>
        </p:txBody>
      </p:sp>
      <p:sp>
        <p:nvSpPr>
          <p:cNvPr id="4803" name="OTLSHAPE_M_d7d6032a40904f14a17045e4aafead21_Date"/>
          <p:cNvSpPr txBox="1"/>
          <p:nvPr>
            <p:custDataLst>
              <p:tags r:id="rId143"/>
            </p:custDataLst>
          </p:nvPr>
        </p:nvSpPr>
        <p:spPr>
          <a:xfrm>
            <a:off x="6395366" y="4473787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1E9F7"/>
                </a:solidFill>
                <a:latin typeface="Calibri" panose="020F0502020204030204" pitchFamily="34" charset="0"/>
              </a:rPr>
              <a:t>1969</a:t>
            </a:r>
            <a:endParaRPr lang="en-US" sz="1000" spc="-10">
              <a:solidFill>
                <a:srgbClr val="D1E9F7"/>
              </a:solidFill>
              <a:latin typeface="Calibri" panose="020F0502020204030204" pitchFamily="34" charset="0"/>
            </a:endParaRPr>
          </a:p>
        </p:txBody>
      </p:sp>
      <p:sp>
        <p:nvSpPr>
          <p:cNvPr id="4804" name="OTLSHAPE_M_d7d6032a40904f14a17045e4aafead21_Shape"/>
          <p:cNvSpPr/>
          <p:nvPr>
            <p:custDataLst>
              <p:tags r:id="rId144"/>
            </p:custDataLst>
          </p:nvPr>
        </p:nvSpPr>
        <p:spPr>
          <a:xfrm>
            <a:off x="6454294" y="3365500"/>
            <a:ext cx="152400" cy="177800"/>
          </a:xfrm>
          <a:prstGeom prst="diamond">
            <a:avLst/>
          </a:prstGeom>
          <a:solidFill>
            <a:srgbClr val="9AD1EA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5" name="OTLSHAPE_M_c50db68873654ba29969ed344f56ff44_Title"/>
          <p:cNvSpPr txBox="1"/>
          <p:nvPr>
            <p:custDataLst>
              <p:tags r:id="rId145"/>
            </p:custDataLst>
          </p:nvPr>
        </p:nvSpPr>
        <p:spPr>
          <a:xfrm>
            <a:off x="6337974" y="4188968"/>
            <a:ext cx="1549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smtClean="0">
                <a:solidFill>
                  <a:srgbClr val="EADBCE"/>
                </a:solidFill>
                <a:latin typeface="Calibri" panose="020F0502020204030204" pitchFamily="34" charset="0"/>
              </a:rPr>
              <a:t>IBM 5100 Portal Computer</a:t>
            </a:r>
            <a:endParaRPr lang="en-US" sz="1100" b="1" spc="-6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806" name="OTLSHAPE_M_c50db68873654ba29969ed344f56ff44_Date"/>
          <p:cNvSpPr txBox="1"/>
          <p:nvPr>
            <p:custDataLst>
              <p:tags r:id="rId146"/>
            </p:custDataLst>
          </p:nvPr>
        </p:nvSpPr>
        <p:spPr>
          <a:xfrm>
            <a:off x="6980298" y="4021243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ADBCE"/>
                </a:solidFill>
                <a:latin typeface="Calibri" panose="020F0502020204030204" pitchFamily="34" charset="0"/>
              </a:rPr>
              <a:t>1975</a:t>
            </a:r>
            <a:endParaRPr lang="en-US" sz="1000" spc="-10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807" name="OTLSHAPE_M_c50db68873654ba29969ed344f56ff44_Shape"/>
          <p:cNvSpPr/>
          <p:nvPr>
            <p:custDataLst>
              <p:tags r:id="rId147"/>
            </p:custDataLst>
          </p:nvPr>
        </p:nvSpPr>
        <p:spPr>
          <a:xfrm>
            <a:off x="7039226" y="336550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9DABC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8" name="OTLSHAPE_M_a1754408ebbb40b9ba9a113d57f54761_Title"/>
          <p:cNvSpPr txBox="1"/>
          <p:nvPr>
            <p:custDataLst>
              <p:tags r:id="rId148"/>
            </p:custDataLst>
          </p:nvPr>
        </p:nvSpPr>
        <p:spPr>
          <a:xfrm>
            <a:off x="7102250" y="3736425"/>
            <a:ext cx="990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 smtClean="0">
                <a:solidFill>
                  <a:srgbClr val="EADBCE"/>
                </a:solidFill>
                <a:latin typeface="Calibri" panose="020F0502020204030204" pitchFamily="34" charset="0"/>
              </a:rPr>
              <a:t>RISC architecture</a:t>
            </a:r>
            <a:endParaRPr lang="en-US" sz="1100" b="1" spc="-6" dirty="0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809" name="OTLSHAPE_M_a1754408ebbb40b9ba9a113d57f54761_Date"/>
          <p:cNvSpPr txBox="1"/>
          <p:nvPr>
            <p:custDataLst>
              <p:tags r:id="rId149"/>
            </p:custDataLst>
          </p:nvPr>
        </p:nvSpPr>
        <p:spPr>
          <a:xfrm>
            <a:off x="7468053" y="3568700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ADBCE"/>
                </a:solidFill>
                <a:latin typeface="Calibri" panose="020F0502020204030204" pitchFamily="34" charset="0"/>
              </a:rPr>
              <a:t>1980</a:t>
            </a:r>
            <a:endParaRPr lang="en-US" sz="1000" spc="-10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810" name="OTLSHAPE_M_a1754408ebbb40b9ba9a113d57f54761_Shape"/>
          <p:cNvSpPr/>
          <p:nvPr>
            <p:custDataLst>
              <p:tags r:id="rId150"/>
            </p:custDataLst>
          </p:nvPr>
        </p:nvSpPr>
        <p:spPr>
          <a:xfrm>
            <a:off x="7526981" y="336550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9DABC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1" name="OTLSHAPE_M_8966b8ea43774f0b9f0b83016810940c_Title"/>
          <p:cNvSpPr txBox="1"/>
          <p:nvPr>
            <p:custDataLst>
              <p:tags r:id="rId151"/>
            </p:custDataLst>
          </p:nvPr>
        </p:nvSpPr>
        <p:spPr>
          <a:xfrm>
            <a:off x="7028998" y="5352853"/>
            <a:ext cx="2501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4" smtClean="0">
                <a:solidFill>
                  <a:srgbClr val="D1E9F7"/>
                </a:solidFill>
                <a:latin typeface="Calibri" panose="020F0502020204030204" pitchFamily="34" charset="0"/>
              </a:rPr>
              <a:t>Nobel prize: high-temperature conductivity</a:t>
            </a:r>
            <a:endParaRPr lang="en-US" sz="1100" b="1" spc="-4">
              <a:solidFill>
                <a:srgbClr val="D1E9F7"/>
              </a:solidFill>
              <a:latin typeface="Calibri" panose="020F0502020204030204" pitchFamily="34" charset="0"/>
            </a:endParaRPr>
          </a:p>
        </p:txBody>
      </p:sp>
      <p:sp>
        <p:nvSpPr>
          <p:cNvPr id="4812" name="OTLSHAPE_M_8966b8ea43774f0b9f0b83016810940c_Date"/>
          <p:cNvSpPr txBox="1"/>
          <p:nvPr>
            <p:custDataLst>
              <p:tags r:id="rId152"/>
            </p:custDataLst>
          </p:nvPr>
        </p:nvSpPr>
        <p:spPr>
          <a:xfrm>
            <a:off x="8150429" y="5185128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1E9F7"/>
                </a:solidFill>
                <a:latin typeface="Calibri" panose="020F0502020204030204" pitchFamily="34" charset="0"/>
              </a:rPr>
              <a:t>1987</a:t>
            </a:r>
            <a:endParaRPr lang="en-US" sz="1000" spc="-10">
              <a:solidFill>
                <a:srgbClr val="D1E9F7"/>
              </a:solidFill>
              <a:latin typeface="Calibri" panose="020F0502020204030204" pitchFamily="34" charset="0"/>
            </a:endParaRPr>
          </a:p>
        </p:txBody>
      </p:sp>
      <p:sp>
        <p:nvSpPr>
          <p:cNvPr id="4813" name="OTLSHAPE_M_8966b8ea43774f0b9f0b83016810940c_Shape"/>
          <p:cNvSpPr/>
          <p:nvPr>
            <p:custDataLst>
              <p:tags r:id="rId153"/>
            </p:custDataLst>
          </p:nvPr>
        </p:nvSpPr>
        <p:spPr>
          <a:xfrm>
            <a:off x="8209357" y="3365500"/>
            <a:ext cx="152400" cy="177800"/>
          </a:xfrm>
          <a:prstGeom prst="diamond">
            <a:avLst/>
          </a:prstGeom>
          <a:solidFill>
            <a:srgbClr val="9AD1EA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4" name="OTLSHAPE_M_cddf2608da054620a7fc683c636e50c0_Title"/>
          <p:cNvSpPr txBox="1"/>
          <p:nvPr>
            <p:custDataLst>
              <p:tags r:id="rId154"/>
            </p:custDataLst>
          </p:nvPr>
        </p:nvSpPr>
        <p:spPr>
          <a:xfrm>
            <a:off x="8497277" y="4188968"/>
            <a:ext cx="546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smtClean="0">
                <a:solidFill>
                  <a:srgbClr val="EADBCE"/>
                </a:solidFill>
                <a:latin typeface="Calibri" panose="020F0502020204030204" pitchFamily="34" charset="0"/>
              </a:rPr>
              <a:t>Thinkpad</a:t>
            </a:r>
            <a:endParaRPr lang="en-US" sz="1100" b="1" spc="-6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815" name="OTLSHAPE_M_cddf2608da054620a7fc683c636e50c0_Date"/>
          <p:cNvSpPr txBox="1"/>
          <p:nvPr>
            <p:custDataLst>
              <p:tags r:id="rId155"/>
            </p:custDataLst>
          </p:nvPr>
        </p:nvSpPr>
        <p:spPr>
          <a:xfrm>
            <a:off x="8638184" y="4021243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ADBCE"/>
                </a:solidFill>
                <a:latin typeface="Calibri" panose="020F0502020204030204" pitchFamily="34" charset="0"/>
              </a:rPr>
              <a:t>1992</a:t>
            </a:r>
            <a:endParaRPr lang="en-US" sz="1000" spc="-10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816" name="OTLSHAPE_M_cddf2608da054620a7fc683c636e50c0_Shape"/>
          <p:cNvSpPr/>
          <p:nvPr>
            <p:custDataLst>
              <p:tags r:id="rId156"/>
            </p:custDataLst>
          </p:nvPr>
        </p:nvSpPr>
        <p:spPr>
          <a:xfrm>
            <a:off x="8697112" y="336550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9DABC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7" name="OTLSHAPE_M_89d3c07eef2f44ec85c9ef0676d4410a_Title"/>
          <p:cNvSpPr txBox="1"/>
          <p:nvPr>
            <p:custDataLst>
              <p:tags r:id="rId157"/>
            </p:custDataLst>
          </p:nvPr>
        </p:nvSpPr>
        <p:spPr>
          <a:xfrm>
            <a:off x="8075178" y="4900309"/>
            <a:ext cx="1778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smtClean="0">
                <a:solidFill>
                  <a:srgbClr val="EADBCE"/>
                </a:solidFill>
                <a:latin typeface="Calibri" panose="020F0502020204030204" pitchFamily="34" charset="0"/>
              </a:rPr>
              <a:t>IBM Personal Dictation System</a:t>
            </a:r>
            <a:endParaRPr lang="en-US" sz="1100" b="1" spc="-6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818" name="OTLSHAPE_M_89d3c07eef2f44ec85c9ef0676d4410a_Date"/>
          <p:cNvSpPr txBox="1"/>
          <p:nvPr>
            <p:custDataLst>
              <p:tags r:id="rId158"/>
            </p:custDataLst>
          </p:nvPr>
        </p:nvSpPr>
        <p:spPr>
          <a:xfrm>
            <a:off x="8833072" y="4732585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EADBCE"/>
                </a:solidFill>
                <a:latin typeface="Calibri" panose="020F0502020204030204" pitchFamily="34" charset="0"/>
              </a:rPr>
              <a:t>1994</a:t>
            </a:r>
            <a:endParaRPr lang="en-US" sz="1000" spc="-10">
              <a:solidFill>
                <a:srgbClr val="EADBCE"/>
              </a:solidFill>
              <a:latin typeface="Calibri" panose="020F0502020204030204" pitchFamily="34" charset="0"/>
            </a:endParaRPr>
          </a:p>
        </p:txBody>
      </p:sp>
      <p:sp>
        <p:nvSpPr>
          <p:cNvPr id="4819" name="OTLSHAPE_M_89d3c07eef2f44ec85c9ef0676d4410a_Shape"/>
          <p:cNvSpPr/>
          <p:nvPr>
            <p:custDataLst>
              <p:tags r:id="rId159"/>
            </p:custDataLst>
          </p:nvPr>
        </p:nvSpPr>
        <p:spPr>
          <a:xfrm>
            <a:off x="8892000" y="3365500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9DABC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0" name="OTLSHAPE_M_89a5c727b2b34a97a54a2ce3e22709a3_Title"/>
          <p:cNvSpPr txBox="1"/>
          <p:nvPr>
            <p:custDataLst>
              <p:tags r:id="rId160"/>
            </p:custDataLst>
          </p:nvPr>
        </p:nvSpPr>
        <p:spPr>
          <a:xfrm>
            <a:off x="8991967" y="3736425"/>
            <a:ext cx="1308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8" smtClean="0">
                <a:solidFill>
                  <a:srgbClr val="D1E9F7"/>
                </a:solidFill>
                <a:latin typeface="Calibri" panose="020F0502020204030204" pitchFamily="34" charset="0"/>
              </a:rPr>
              <a:t>Holocaust Controversy</a:t>
            </a:r>
            <a:endParaRPr lang="en-US" sz="1100" b="1" spc="-8">
              <a:solidFill>
                <a:srgbClr val="D1E9F7"/>
              </a:solidFill>
              <a:latin typeface="Calibri" panose="020F0502020204030204" pitchFamily="34" charset="0"/>
            </a:endParaRPr>
          </a:p>
        </p:txBody>
      </p:sp>
      <p:sp>
        <p:nvSpPr>
          <p:cNvPr id="4821" name="OTLSHAPE_M_89a5c727b2b34a97a54a2ce3e22709a3_Date"/>
          <p:cNvSpPr txBox="1"/>
          <p:nvPr>
            <p:custDataLst>
              <p:tags r:id="rId161"/>
            </p:custDataLst>
          </p:nvPr>
        </p:nvSpPr>
        <p:spPr>
          <a:xfrm>
            <a:off x="9515715" y="3568700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1E9F7"/>
                </a:solidFill>
                <a:latin typeface="Calibri" panose="020F0502020204030204" pitchFamily="34" charset="0"/>
              </a:rPr>
              <a:t>2001</a:t>
            </a:r>
            <a:endParaRPr lang="en-US" sz="1000" spc="-10">
              <a:solidFill>
                <a:srgbClr val="D1E9F7"/>
              </a:solidFill>
              <a:latin typeface="Calibri" panose="020F0502020204030204" pitchFamily="34" charset="0"/>
            </a:endParaRPr>
          </a:p>
        </p:txBody>
      </p:sp>
      <p:sp>
        <p:nvSpPr>
          <p:cNvPr id="4822" name="OTLSHAPE_M_89a5c727b2b34a97a54a2ce3e22709a3_Shape"/>
          <p:cNvSpPr/>
          <p:nvPr>
            <p:custDataLst>
              <p:tags r:id="rId162"/>
            </p:custDataLst>
          </p:nvPr>
        </p:nvSpPr>
        <p:spPr>
          <a:xfrm>
            <a:off x="9574643" y="3365500"/>
            <a:ext cx="152400" cy="177800"/>
          </a:xfrm>
          <a:prstGeom prst="diamond">
            <a:avLst/>
          </a:prstGeom>
          <a:solidFill>
            <a:srgbClr val="9AD1EA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3" name="OTLSHAPE_M_8fa422bcdaa34b45869ba80717d4371c_Title"/>
          <p:cNvSpPr txBox="1"/>
          <p:nvPr>
            <p:custDataLst>
              <p:tags r:id="rId163"/>
            </p:custDataLst>
          </p:nvPr>
        </p:nvSpPr>
        <p:spPr>
          <a:xfrm>
            <a:off x="9556817" y="4277247"/>
            <a:ext cx="21336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mtClean="0">
                <a:solidFill>
                  <a:srgbClr val="D1E9F7"/>
                </a:solidFill>
                <a:latin typeface="Calibri" panose="020F0502020204030204" pitchFamily="34" charset="0"/>
              </a:rPr>
              <a:t>Watson computer wins first prize on Jeopardy</a:t>
            </a:r>
            <a:endParaRPr lang="en-US" sz="1100" b="1">
              <a:solidFill>
                <a:srgbClr val="D1E9F7"/>
              </a:solidFill>
              <a:latin typeface="Calibri" panose="020F0502020204030204" pitchFamily="34" charset="0"/>
            </a:endParaRPr>
          </a:p>
        </p:txBody>
      </p:sp>
      <p:sp>
        <p:nvSpPr>
          <p:cNvPr id="4824" name="OTLSHAPE_M_8fa422bcdaa34b45869ba80717d4371c_Date"/>
          <p:cNvSpPr txBox="1"/>
          <p:nvPr>
            <p:custDataLst>
              <p:tags r:id="rId164"/>
            </p:custDataLst>
          </p:nvPr>
        </p:nvSpPr>
        <p:spPr>
          <a:xfrm>
            <a:off x="10490691" y="4109523"/>
            <a:ext cx="266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smtClean="0">
                <a:solidFill>
                  <a:srgbClr val="D1E9F7"/>
                </a:solidFill>
                <a:latin typeface="Calibri" panose="020F0502020204030204" pitchFamily="34" charset="0"/>
              </a:rPr>
              <a:t>2011</a:t>
            </a:r>
            <a:endParaRPr lang="en-US" sz="1000" spc="-10">
              <a:solidFill>
                <a:srgbClr val="D1E9F7"/>
              </a:solidFill>
              <a:latin typeface="Calibri" panose="020F0502020204030204" pitchFamily="34" charset="0"/>
            </a:endParaRPr>
          </a:p>
        </p:txBody>
      </p:sp>
      <p:sp>
        <p:nvSpPr>
          <p:cNvPr id="4825" name="OTLSHAPE_M_8fa422bcdaa34b45869ba80717d4371c_Shape"/>
          <p:cNvSpPr/>
          <p:nvPr>
            <p:custDataLst>
              <p:tags r:id="rId165"/>
            </p:custDataLst>
          </p:nvPr>
        </p:nvSpPr>
        <p:spPr>
          <a:xfrm>
            <a:off x="10549619" y="3365500"/>
            <a:ext cx="152400" cy="177800"/>
          </a:xfrm>
          <a:prstGeom prst="diamond">
            <a:avLst/>
          </a:prstGeom>
          <a:solidFill>
            <a:srgbClr val="9AD1EA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6" name="OTLSHAPE_M_36c8a29e582c4bd8aa8ff54382cc1479_Title"/>
          <p:cNvSpPr txBox="1"/>
          <p:nvPr>
            <p:custDataLst>
              <p:tags r:id="rId166"/>
            </p:custDataLst>
          </p:nvPr>
        </p:nvSpPr>
        <p:spPr>
          <a:xfrm>
            <a:off x="10539942" y="3824704"/>
            <a:ext cx="1333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4" smtClean="0">
                <a:solidFill>
                  <a:srgbClr val="D1E9F7"/>
                </a:solidFill>
                <a:latin typeface="Calibri" panose="020F0502020204030204" pitchFamily="34" charset="0"/>
              </a:rPr>
              <a:t>106th year anniversary</a:t>
            </a:r>
            <a:endParaRPr lang="en-US" sz="1100" b="1" spc="-4">
              <a:solidFill>
                <a:srgbClr val="D1E9F7"/>
              </a:solidFill>
              <a:latin typeface="Calibri" panose="020F0502020204030204" pitchFamily="34" charset="0"/>
            </a:endParaRPr>
          </a:p>
        </p:txBody>
      </p:sp>
      <p:sp>
        <p:nvSpPr>
          <p:cNvPr id="4827" name="OTLSHAPE_M_36c8a29e582c4bd8aa8ff54382cc1479_Date"/>
          <p:cNvSpPr txBox="1"/>
          <p:nvPr>
            <p:custDataLst>
              <p:tags r:id="rId167"/>
            </p:custDataLst>
          </p:nvPr>
        </p:nvSpPr>
        <p:spPr>
          <a:xfrm>
            <a:off x="10848636" y="3656979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pc="-10" dirty="0" smtClean="0">
                <a:solidFill>
                  <a:srgbClr val="D1E9F7"/>
                </a:solidFill>
                <a:latin typeface="Calibri" panose="020F0502020204030204" pitchFamily="34" charset="0"/>
              </a:rPr>
              <a:t>June 16, 2017</a:t>
            </a:r>
            <a:endParaRPr lang="en-US" sz="1000" spc="-10" dirty="0">
              <a:solidFill>
                <a:srgbClr val="D1E9F7"/>
              </a:solidFill>
              <a:latin typeface="Calibri" panose="020F0502020204030204" pitchFamily="34" charset="0"/>
            </a:endParaRPr>
          </a:p>
        </p:txBody>
      </p:sp>
      <p:sp>
        <p:nvSpPr>
          <p:cNvPr id="4828" name="OTLSHAPE_M_36c8a29e582c4bd8aa8ff54382cc1479_Shape"/>
          <p:cNvSpPr/>
          <p:nvPr>
            <p:custDataLst>
              <p:tags r:id="rId168"/>
            </p:custDataLst>
          </p:nvPr>
        </p:nvSpPr>
        <p:spPr>
          <a:xfrm>
            <a:off x="11135085" y="3365500"/>
            <a:ext cx="152400" cy="177800"/>
          </a:xfrm>
          <a:prstGeom prst="diamond">
            <a:avLst/>
          </a:prstGeom>
          <a:solidFill>
            <a:srgbClr val="9AD1EA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9" name="Picture 178"/>
          <p:cNvPicPr>
            <a:picLocks noChangeAspect="1"/>
          </p:cNvPicPr>
          <p:nvPr/>
        </p:nvPicPr>
        <p:blipFill>
          <a:blip r:embed="rId1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148" y="202131"/>
            <a:ext cx="860074" cy="333155"/>
          </a:xfrm>
          <a:prstGeom prst="rect">
            <a:avLst/>
          </a:prstGeom>
        </p:spPr>
      </p:pic>
      <p:sp>
        <p:nvSpPr>
          <p:cNvPr id="1565" name="OTLSHAPE_M_98e51f3d92154f85b83181b02f513e99_Shape"/>
          <p:cNvSpPr/>
          <p:nvPr>
            <p:custDataLst>
              <p:tags r:id="rId169"/>
            </p:custDataLst>
          </p:nvPr>
        </p:nvSpPr>
        <p:spPr>
          <a:xfrm>
            <a:off x="11930311" y="6137308"/>
            <a:ext cx="152400" cy="177800"/>
          </a:xfrm>
          <a:prstGeom prst="diamond">
            <a:avLst/>
          </a:prstGeom>
          <a:solidFill>
            <a:srgbClr val="9AD1EA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6" name="OTLSHAPE_M_bfece51f44c1438cbd067959d0ce771c_Shape"/>
          <p:cNvSpPr/>
          <p:nvPr>
            <p:custDataLst>
              <p:tags r:id="rId170"/>
            </p:custDataLst>
          </p:nvPr>
        </p:nvSpPr>
        <p:spPr>
          <a:xfrm>
            <a:off x="11930311" y="6416441"/>
            <a:ext cx="152400" cy="1778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rgbClr val="F9DABC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9" name="TextBox 4828"/>
          <p:cNvSpPr txBox="1"/>
          <p:nvPr/>
        </p:nvSpPr>
        <p:spPr>
          <a:xfrm>
            <a:off x="10547558" y="6104165"/>
            <a:ext cx="13773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/>
                </a:solidFill>
              </a:rPr>
              <a:t>Company milestones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568" name="TextBox 1567"/>
          <p:cNvSpPr txBox="1"/>
          <p:nvPr/>
        </p:nvSpPr>
        <p:spPr>
          <a:xfrm>
            <a:off x="10104448" y="6380033"/>
            <a:ext cx="18293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bg1"/>
                </a:solidFill>
              </a:rPr>
              <a:t>Innovations &amp; developments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5000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TdGFuZGFyZCIsIklzVGVtcGxhdGUiOmZhbHNlLCJWZXJzaW9uIjp7IiRpZCI6IjIiLCJWZXJzaW9uIjoiMy4xLjAiLCJPcmlnaW5hbEFzc2VtYmx5VmVyc2lvbiI6IjMuMTUuMDAuMDAiLCJFZGl0aW9uIjoiUGx1cyIsIklzUGx1c0VkaXRpb24iOnRydWV9LCJFZmZlY3QiOjAsIlN0eWxlIjp7IiRpZCI6IjMiLCJUaW1lYmFuZFN0eWxlIjp7IiRpZCI6IjQiLCJTY2FsZU1hcmtpbmciOjAsIlNoYXBlIjowLCJTaGFwZVN0eWxlIjp7IiRpZCI6IjUiLCJNYXJnaW4iOnsiJGlkIjoiNiIsIlRvcCI6MCwiTGVmdCI6MTIsIlJpZ2h0IjoxMiwiQm90dG9tIjowfSwiUGFkZGluZyI6eyIkaWQiOiI3IiwiVG9wIjo3LCJMZWZ0IjowLCJSaWdodCI6MCwiQm90dG9tIjo3fSwiQmFja2dyb3VuZCI6eyIkaWQiOiI4IiwiQ29sb3IiOnsiJGlkIjoiOSIsIkEiOjI1NSwiUiI6NzUsIkciOjc1LCJCIjo3NX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NCwiRm9udE5hbWUiOiJDYWxpYnJpIiwiSXNCb2xkIjp0cnVlLCJJc0l0YWxpYyI6ZmFsc2UsIklzVW5kZXJsaW5lZCI6ZmFsc2UsIlBhcmVudFN0eWxlIjpudWxsfSwiQXV0b1NpemUiOjAsIkZvcmVncm91bmQiOnsiJGlkIjoiMTUiLCJDb2xvciI6eyIkaWQiOiIxNiIsIkEiOjI1NSwiUiI6MjU1LCJHIjoyNTUsIkIiOjI1NX19LCJNYXhXaWR0aCI6IkluZmluaXR5IiwiTWF4SGVpZ2h0IjoiSW5maW5pdHkiLCJTbWFydEZvcmVncm91bmRJc0FjdGl2ZSI6ZmFsc2UsIkhvcml6b250YWxBbGlnbm1lbnQiOjAsIlZlcnRpY2FsQWxpZ25tZW50IjowLCJTbWFydEZvcmVncm91bmQiOm51bGwsIk1hcmdpbiI6eyIkaWQiOiIxNyIsIlRvcCI6MCwiTGVmdCI6MCwiUmlnaHQiOjI1LCJCb3R0b20iOjB9LCJQYWRkaW5nIjp7IiRpZCI6IjE4IiwiVG9wIjowLCJMZWZ0IjowLCJSaWdodCI6MCwiQm90dG9tIjowfSwiQmFja2dyb3VuZCI6eyIkaWQiOiIxOSIsIkNvbG9yIjp7IiRpZCI6IjIwIiwiQSI6MCwiUiI6MCwiRyI6MCwiQiI6MH19LCJJc1Zpc2libGUiOnRydWUsIldpZHRoIjowLjAsIkhlaWdodCI6MC4wLCJCb3JkZXJTdHlsZSI6bnVsbCwiUGFyZW50U3R5bGUiOm51bGx9LCJMZWZ0RW5kQ2Fwc1N0eWxlIjp7IiRpZCI6IjIxIiwiRm9udFNldHRpbmdzIjp7IiRpZCI6IjIyIiwiRm9udFNpemUiOjE0LCJGb250TmFtZSI6IkNhbGlicmkiLCJJc0JvbGQiOnRydWUsIklzSXRhbGljIjpmYWxzZSwiSXNVbmRlcmxpbmVkIjpmYWxzZSwiUGFyZW50U3R5bGUiOm51bGx9LCJBdXRvU2l6ZSI6MCwiRm9yZWdyb3VuZCI6eyIkaWQiOiIyMyIsIkNvbG9yIjp7IiRpZCI6IjI0IiwiQSI6MjU1LCJSIjoyNTUsIkciOjI1NSwiQiI6MjU1fX0sIk1heFdpZHRoIjoiSW5maW5pdHkiLCJNYXhIZWlnaHQiOiJJbmZpbml0eSIsIlNtYXJ0Rm9yZWdyb3VuZElzQWN0aXZlIjpmYWxzZSwiSG9yaXpvbnRhbEFsaWdubWVudCI6MCwiVmVydGljYWxBbGlnbm1lbnQiOjAsIlNtYXJ0Rm9yZWdyb3VuZCI6bnVsbCwiTWFyZ2luIjp7IiRpZCI6IjI1IiwiVG9wIjowLCJMZWZ0IjoyNS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dHJ1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nRydWUsIkVsYXBzZWRUaW1lRm9ybWF0IjowLCJUb2RheU1hcmtlclBvc2l0aW9uIjowLCJRdWlja1Bvc2l0aW9uIjoxLCJBYnNvbHV0ZVBvc2l0aW9uIjoyNDAuMCwiTWFyZ2luIjp7IiRpZCI6IjQ5IiwiVG9wIjowLCJMZWZ0IjoxMCwiUmlnaHQiOjEwLCJCb3R0b20iOjB9LCJQYWRkaW5nIjp7IiRpZCI6IjUwIiwiVG9wIjowLCJMZWZ0IjowLCJSaWdodCI6MCwiQm90dG9tIjowfSwiQmFja2dyb3VuZCI6eyIkaWQiOiI1MSIsIkNvbG9yIjp7IiRpZCI6IjUyIiwiQSI6MjU1LCJSIjo0NywiRyI6NTQsIkIiOjE1M319LCJJc1Zpc2libGUiOnRydWUsIldpZHRoIjowLjAsIkhlaWdodCI6MC4wLCJCb3JkZXJTdHlsZSI6bnVsbCwiUGFyZW50U3R5bGUiOm51bGx9LCJEZWZhdWx0TWlsZXN0b25lU3R5bGUiOnsiJGlkIjoiNTMiLCJTaGFwZSI6MC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c5LCJHIjoxMjksIkIiOjE4OX19LCJMaW5lV2VpZ2h0IjoxLjAsIkxpbmVUeXBlIjowLCJQYXJlbnRTdHlsZSI6bnVsbH0sIklzQmVsb3dUaW1lYmFuZCI6ZmFsc2UsIkhpZGVEYXRlIjpmYWxzZSwiU2hhcGVTaXplIjoxLCJTcGFjaW5nIjox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4LjAsIkhlaWdodCI6MjA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SwiRm9udE5hbWUiOiJDYWxpYnJpIiwiSXNCb2xkIjp0cnVlLCJJc0l0YWxpYyI6ZmFsc2UsIklzVW5kZXJsaW5lZCI6ZmFsc2UsIlBhcmVudFN0eWxlIjpudWxsfSwiQXV0b1NpemUiOjAsIkZvcmVncm91bmQiOnsiJGlkIjoiNjciLCJDb2xvciI6eyIkaWQiOiI2OCIsIkEiOjI1NSwiUiI6MjU1LCJHIjoyNTUsIkIiOjI1NX19LCJNYXhXaWR0aCI6MjAwLjAsIk1heEhlaWdodCI6IkluZmluaXR5IiwiU21hcnRGb3JlZ3JvdW5kSXNBY3RpdmUiOmZhbHNlLCJIb3Jpem9udGFsQWxpZ25tZW50Ijox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MjM0LCJHIjoyMTksIkIiOjIw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n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CIsIlNoYXBlIjowLCJTaGFwZVRoaWNrbmVzcyI6MSwiRHVyYXRpb25Gb3JtYXQiOjAsIkluY2x1ZGVOb25Xb3JraW5nRGF5c0luRHVyYXRpb24iOmZhbHNlLCJQZXJjZW50YWdlQ29tcGxldGVTdHlsZSI6eyIkaWQiOiI4MSIsIkZvbnRTZXR0aW5ncyI6eyIkaWQiOiI4MiIsIkZvbnRTaXplIjoxMCwiRm9udE5hbWUiOiJDYWxpYnJpIiwiSXNCb2xkIjpmYWxzZSwiSXNJdGFsaWMiOmZhbHNlLCJJc1VuZGVybGluZWQiOmZhbHNlLCJQYXJlbnRTdHlsZSI6bnVsbH0sIkF1dG9TaXplIjowLCJGb3JlZ3JvdW5kIjp7IiRpZCI6IjgzIiwiQ29sb3IiOnsiJGlkIjoiODQiLCJBIjoyNTUsIlIiOjIzNywiRyI6MTI1LCJCIjo0OX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CwiRm9udE5hbWUiOiJDYWxpYnJpIiwiSXNCb2xkIjpmYWxzZSwiSXNJdGFsaWMiOmZhbHNlLCJJc1VuZGVybGluZWQiOmZhbHNlLCJQYXJlbnRTdHlsZSI6bnVsbH0sIkF1dG9TaXplIjowLCJGb3JlZ3JvdW5kIjp7IiRpZCI6IjkwIiwiQ29sb3IiOnsiJGlkIjoiOTEiLCJBIjoyNTUsIlIiOjIzNywiRyI6MTI1LCJCIjo0OX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E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C4wLCJMaW5lVHlwZSI6MCwiUGFyZW50U3R5bGUiOm51bGx9LCJNYXJnaW4iOm51bGwsIlN0YXJ0RGF0ZVBvc2l0aW9uIjoyLCJFbmREYXRlUG9zaXRpb24iOjIsIkRhdGVJc1Zpc2libGUiOnRydWUsIlRpdGxlUG9zaXRpb24iOjQ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OTYwLjAsIk1heEhlaWdodCI6IkluZmluaXR5IiwiU21hcnRGb3JlZ3JvdW5kSXNBY3RpdmUiOmZhbHNlLCJIb3Jpem9udGFsQWxpZ25tZW50IjowLCJWZXJ0aWNhbEFsaWdubWVudCI6MCwiU21hcnRGb3JlZ3JvdW5kIjpudWxsLCJNYXJnaW4iOnsiJGlkIjoiMTExIiwiVG9wIjowLCJMZWZ0IjowLCJSaWdodCI6MCwiQm90dG9tIjowfSwiUGFkZGluZyI6eyIkaWQiOiIxMTIiLCJUb3AiOjAsIkxlZnQiOjAsIlJpZ2h0IjowLCJCb3R0b20iOjB9LCJCYWNrZ3JvdW5kIjp7IiRpZCI6IjExMyIsIkNvbG9yIjp7IiRyZWYiOiIyMCJ9fSwiSXNWaXNpYmxlIjp0cnVlLCJXaWR0aCI6MC4wLCJIZWlnaHQiOjAuMCwiQm9yZGVyU3R5bGUiOm51bGwsIlBhcmVudFN0eWxlIjpudWxsfSwiRGF0ZVN0eWxlIjp7IiRpZCI6IjExNCIsIkZvbnRTZXR0aW5ncyI6eyIkaWQiOiIxMTUiLCJGb250U2l6ZSI6MTAsIkZvbnROYW1lIjoiQ2FsaWJyaSIsIklzQm9sZCI6ZmFsc2UsIklzSXRhbGljIjpmYWxzZSwiSXNVbmRlcmxpbmVkIjpmYWxzZSwiUGFyZW50U3R5bGUiOm51bGx9LCJBdXRvU2l6ZSI6MCwiRm9yZWdyb3VuZCI6eyIkaWQiOiIxMTYiLCJDb2xvciI6eyIkaWQiOiIxMTciLCJBIjoyNTUsIlIiOjY4LCJHIjo4NCwiQiI6MTA2fX0sIk1heFdpZHRoIjoyMDAuMCwiTWF4SGVpZ2h0IjoiSW5maW5pdHkiLCJTbWFydEZvcmVncm91bmRJc0FjdGl2ZSI6ZmFsc2UsIkhvcml6b250YWxBbGlnbm1lbnQiOjAsIlZlcnRpY2FsQWxpZ25tZW50IjowLCJTbWFydEZvcmVncm91bmQiOm51bGwsIk1hcmdpbiI6eyIkaWQiOiIxMTgiLCJUb3AiOjAsIkxlZnQiOjAsIlJpZ2h0IjowLCJCb3R0b20iOjB9LCJQYWRkaW5nIjp7IiRpZCI6IjExOSIsIlRvcCI6MCwiTGVmdCI6MCwiUmlnaHQiOjAsIkJvdHRvbSI6MH0sIkJhY2tncm91bmQiOnsiJGlkIjoiMTIwIiwiQ29sb3IiOnsiJHJlZiI6IjIwIn19LCJJc1Zpc2libGUiOnRydWUsIldpZHRoIjowLjAsIkhlaWdodCI6MC4wLCJCb3JkZXJTdHlsZSI6bnVsbCwiUGFyZW50U3R5bGUiOm51bGx9LCJEYXRlRm9ybWF0Ijp7IiRpZCI6IjEy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y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U2hvd0VsYXBzZWRUaW1lR3JhZGllbnRTdHlsZSI6ZmFsc2V9LCJTY2FsZSI6eyIkaWQiOiIxMjMiLCJTdGFydERhdGUiOiIxOTExLTA2LTE2VDIzOjU5OjAwIiwiRW5kRGF0ZSI6IjIwMTctMDYtMTZUMjM6NTk6MDAiLCJGb3JtYXQiOiJNTU0iLCJUeXBlIjo0LCJBdXRvRGF0ZVJhbmdlIjpmYWxzZSwiV29ya2luZ0RheXMiOjMxLCJUb2RheU1hcmtlclRleHQiOiJUb2RheSIsIkF1dG9TY2FsZVR5cGUiOnRydWV9LCJNaWxlc3RvbmVzIjpbeyIkaWQiOiIxMjQiLCJEYXRlIjoiMTkxMS0wNi0xNlQyMzo1OTowMFoiLCJTdHlsZSI6eyIkaWQiOiIxMjUiLCJTaGFwZSI6MSwiQ29ubmVjdG9yTWFyZ2luIjp7IiRyZWYiOiI1NCJ9LCJDb25uZWN0b3JTdHlsZSI6eyIkaWQiOiIxMjYiLCJMaW5lQ29sb3IiOnsiJGlkIjoiMTI3IiwiJHR5cGUiOiJOTFJFLkNvbW1vbi5Eb20uU29saWRDb2xvckJydXNoLCBOTFJFLkNvbW1vbiIsIkNvbG9yIjp7IiRpZCI6IjEyOCIsIkEiOjEyNywiUiI6MTU0LCJHIjoyMDksIkIiOjIzNH19LCJMaW5lV2VpZ2h0IjoxLjAsIkxpbmVUeXBlIjowLCJQYXJlbnRTdHlsZSI6eyIkcmVmIjoiNTUifX0sIklzQmVsb3dUaW1lYmFuZCI6ZmFsc2UsIkhpZGVEYXRlIjpmYWxzZSwiU2hhcGVTaXplIjowLCJTcGFjaW5nIjoxLjAsIlBhZGRpbmciOnsiJHJlZiI6IjU4In0sIlNoYXBlU3R5bGUiOnsiJGlkIjoiMTI5IiwiTWFyZ2luIjp7IiRyZWYiOiI2MCJ9LCJQYWRkaW5nIjp7IiRyZWYiOiI2MSJ9LCJCYWNrZ3JvdW5kIjp7IiRpZCI6IjEzMCIsIkNvbG9yIjp7IiRpZCI6IjEzMSIsIkEiOjI1NSwiUiI6MTU0LCJHIjoyMDksIkIiOjIzNH19LCJJc1Zpc2libGUiOnRydWUsIldpZHRoIjoxMi4wLCJIZWlnaHQiOjE0LjAsIkJvcmRlclN0eWxlIjp7IiRpZCI6IjEzMiIsIkxpbmVDb2xvciI6eyIkcmVmIjoiNjMifSwiTGluZVdlaWdodCI6MC4wLCJMaW5lVHlwZSI6MCwiUGFyZW50U3R5bGUiOnsiJHJlZiI6IjYyIn19LCJQYXJlbnRTdHlsZSI6eyIkcmVmIjoiNTkifX0sIlRpdGxlU3R5bGUiOnsiJGlkIjoiMTMzIiwiRm9udFNldHRpbmdzIjp7IiRpZCI6IjEzNCIsIkZvbnRTaXplIjoxMSwiRm9udE5hbWUiOiJDYWxpYnJpIiwiSXNCb2xkIjp0cnVlLCJJc0l0YWxpYyI6ZmFsc2UsIklzVW5kZXJsaW5lZCI6ZmFsc2UsIlBhcmVudFN0eWxlIjp7IiRyZWYiOiI2NiJ9fSwiQXV0b1NpemUiOjAsIkZvcmVncm91bmQiOnsiJGlkIjoiMTM1IiwiQ29sb3IiOnsiJGlkIjoiMTM2IiwiQSI6MjU1LCJSIjoyMDksIkciOjIzMywiQiI6MjQ3fX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M3IiwiTGluZUNvbG9yIjpudWxsLCJMaW5lV2VpZ2h0IjowLjAsIkxpbmVUeXBlIjowLCJQYXJlbnRTdHlsZSI6bnVsbH0sIlBhcmVudFN0eWxlIjp7IiRyZWYiOiI2NSJ9fSwiRGF0ZVN0eWxlIjp7IiRpZCI6IjEzOCIsIkZvbnRTZXR0aW5ncyI6eyIkaWQiOiIxMzkiLCJGb250U2l6ZSI6MTAsIkZvbnROYW1lIjoiQ2FsaWJyaSIsIklzQm9sZCI6ZmFsc2UsIklzSXRhbGljIjpmYWxzZSwiSXNVbmRlcmxpbmVkIjpmYWxzZSwiUGFyZW50U3R5bGUiOnsiJHJlZiI6IjczIn19LCJBdXRvU2l6ZSI6MCwiRm9yZWdyb3VuZCI6eyIkaWQiOiIxNDAiLCJDb2xvciI6eyIkaWQiOiIxNDEiLCJBIjoyNTUsIlIiOjIwOSwiRyI6MjMzLCJCIjoyND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DIiLCJMaW5lQ29sb3IiOm51bGwsIkxpbmVXZWlnaHQiOjAuMCwiTGluZVR5cGUiOjAsIlBhcmVudFN0eWxlIjpudWxsfSwiUGFyZW50U3R5bGUiOnsiJHJlZiI6IjcyIn19LCJEYXRlRm9ybWF0Ijp7IiRpZCI6IjE0MyIsIkZvcm1hdFN0cmluZyI6Ik1NTU0gZCwg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nsiJHJlZiI6IjUzIn19LCJQb3NpdGlvbiI6eyJSYXRpbyI6MC4wLCJJc0N1c3RvbSI6ZmFsc2V9LCJEYXRlRm9ybWF0Ijp7IiRyZWYiOiIxNDMifSwiSWQiOiI5OGU1MWYzZC05MjE1LTRmODUtYjgzMS04MWIwMmY1MTNlOTkiLCJJbXBvcnRJZCI6IjEiLCJUaXRsZSI6IkNUUiBpcyBmb3JtZWQiLCJOb3RlIjpudWxsLCJIeXBlcmxpbmsiOm51bGwsIklzQ2hhbmdlZCI6ZmFsc2UsIklzTmV3IjpmYWxzZX0seyIkaWQiOiIxNDQiLCJEYXRlIjoiMTkxNC0wNi0xNVQyMzo1OTowMFoiLCJTdHlsZSI6eyIkaWQiOiIxNDUiLCJTaGFwZSI6MSwiQ29ubmVjdG9yTWFyZ2luIjp7IiRyZWYiOiI1NCJ9LCJDb25uZWN0b3JTdHlsZSI6eyIkaWQiOiIxNDYiLCJMaW5lQ29sb3IiOnsiJGlkIjoiMTQ3IiwiJHR5cGUiOiJOTFJFLkNvbW1vbi5Eb20uU29saWRDb2xvckJydXNoLCBOTFJFLkNvbW1vbiIsIkNvbG9yIjp7IiRpZCI6IjE0OCIsIkEiOjEyNywiUiI6MTU0LCJHIjoyMDksIkIiOjIzNH19LCJMaW5lV2VpZ2h0IjoxLjAsIkxpbmVUeXBlIjowLCJQYXJlbnRTdHlsZSI6eyIkcmVmIjoiNTUifX0sIklzQmVsb3dUaW1lYmFuZCI6dHJ1ZSwiSGlkZURhdGUiOmZhbHNlLCJTaGFwZVNpemUiOjAsIlNwYWNpbmciOjEuMCwiUGFkZGluZyI6eyIkcmVmIjoiNTgifSwiU2hhcGVTdHlsZSI6eyIkaWQiOiIxNDkiLCJNYXJnaW4iOnsiJHJlZiI6IjYwIn0sIlBhZGRpbmciOnsiJHJlZiI6IjYxIn0sIkJhY2tncm91bmQiOnsiJGlkIjoiMTUwIiwiQ29sb3IiOnsiJGlkIjoiMTUxIiwiQSI6MjU1LCJSIjoxNTQsIkciOjIwOSwiQiI6MjM0fX0sIklzVmlzaWJsZSI6dHJ1ZSwiV2lkdGgiOjEyLjAsIkhlaWdodCI6MTQuMCwiQm9yZGVyU3R5bGUiOnsiJGlkIjoiMTUyIiwiTGluZUNvbG9yIjp7IiRyZWYiOiI2MyJ9LCJMaW5lV2VpZ2h0IjowLjAsIkxpbmVUeXBlIjowLCJQYXJlbnRTdHlsZSI6eyIkcmVmIjoiNjIifX0sIlBhcmVudFN0eWxlIjp7IiRyZWYiOiI1OSJ9fSwiVGl0bGVTdHlsZSI6eyIkaWQiOiIxNTMiLCJGb250U2V0dGluZ3MiOnsiJGlkIjoiMTU0IiwiRm9udFNpemUiOjExLCJGb250TmFtZSI6IkNhbGlicmkiLCJJc0JvbGQiOnRydWUsIklzSXRhbGljIjpmYWxzZSwiSXNVbmRlcmxpbmVkIjpmYWxzZSwiUGFyZW50U3R5bGUiOnsiJHJlZiI6IjY2In19LCJBdXRvU2l6ZSI6MCwiRm9yZWdyb3VuZCI6eyIkaWQiOiIxNTUiLCJDb2xvciI6eyIkaWQiOiIxNTYiLCJBIjoyNTUsIlIiOjIwOSwiRyI6MjMzLCJCIjoyNDd9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TciLCJMaW5lQ29sb3IiOm51bGwsIkxpbmVXZWlnaHQiOjAuMCwiTGluZVR5cGUiOjAsIlBhcmVudFN0eWxlIjpudWxsfSwiUGFyZW50U3R5bGUiOnsiJHJlZiI6IjY1In19LCJEYXRlU3R5bGUiOnsiJGlkIjoiMTU4IiwiRm9udFNldHRpbmdzIjp7IiRpZCI6IjE1OSIsIkZvbnRTaXplIjoxMCwiRm9udE5hbWUiOiJDYWxpYnJpIiwiSXNCb2xkIjpmYWxzZSwiSXNJdGFsaWMiOmZhbHNlLCJJc1VuZGVybGluZWQiOmZhbHNlLCJQYXJlbnRTdHlsZSI6eyIkcmVmIjoiNzMifX0sIkF1dG9TaXplIjowLCJGb3JlZ3JvdW5kIjp7IiRpZCI6IjE2MCIsIkNvbG9yIjp7IiRpZCI6IjE2MSIsIkEiOjI1NSwiUiI6MjA5LCJHIjoyMzMsIkIiOjI0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2Mi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gwOGMyYzY0LTBhMjctNDdjZS05MjYwLTIzMDUxNzFkMzNlZCIsIkltcG9ydElkIjoiMSIsIlRpdGxlIjoiVGhvbWFzIEogV2F0c29uIGJlY29tZXMgZ2VuZXJhbCBtYW5hZ2VyIiwiTm90ZSI6bnVsbCwiSHlwZXJsaW5rIjpudWxsLCJJc0NoYW5nZWQiOmZhbHNlLCJJc05ldyI6ZmFsc2V9LHsiJGlkIjoiMTYzIiwiRGF0ZSI6IjE5MjAtMDYtMTVUMjM6NTk6MDBaIiwiU3R5bGUiOnsiJGlkIjoiMTY0IiwiU2hhcGUiOjEzLCJDb25uZWN0b3JNYXJnaW4iOnsiJHJlZiI6IjU0In0sIkNvbm5lY3RvclN0eWxlIjp7IiRpZCI6IjE2NSIsIkxpbmVDb2xvciI6eyIkaWQiOiIxNjYiLCIkdHlwZSI6Ik5MUkUuQ29tbW9uLkRvbS5Tb2xpZENvbG9yQnJ1c2gsIE5MUkUuQ29tbW9uIiwiQ29sb3IiOnsiJGlkIjoiMTY3IiwiQSI6MTI3LCJSIjoyNDksIkciOjIxOCwiQiI6MTg4fX0sIkxpbmVXZWlnaHQiOjEuMCwiTGluZVR5cGUiOjAsIlBhcmVudFN0eWxlIjp7IiRyZWYiOiI1NSJ9fSwiSXNCZWxvd1RpbWViYW5kIjpmYWxzZSwiSGlkZURhdGUiOmZhbHNlLCJTaGFwZVNpemUiOjAsIlNwYWNpbmciOjEuMCwiUGFkZGluZyI6eyIkcmVmIjoiNTgifSwiU2hhcGVTdHlsZSI6eyIkaWQiOiIxNjgiLCJNYXJnaW4iOnsiJHJlZiI6IjYwIn0sIlBhZGRpbmciOnsiJHJlZiI6IjYxIn0sIkJhY2tncm91bmQiOnsiJGlkIjoiMTY5IiwiQ29sb3IiOnsiJGlkIjoiMTcwIiwiQSI6MjU1LCJSIjoyNDksIkciOjIxOCwiQiI6MTg4fX0sIklzVmlzaWJsZSI6dHJ1ZSwiV2lkdGgiOjEyLjAsIkhlaWdodCI6MTQuMCwiQm9yZGVyU3R5bGUiOnsiJGlkIjoiMTcxIiwiTGluZUNvbG9yIjp7IiRyZWYiOiI2MyJ9LCJMaW5lV2VpZ2h0IjowLjAsIkxpbmVUeXBlIjowLCJQYXJlbnRTdHlsZSI6eyIkcmVmIjoiNjIifX0sIlBhcmVudFN0eWxlIjp7IiRyZWYiOiI1OSJ9fSwiVGl0bGVTdHlsZSI6eyIkaWQiOiIxNzIiLCJGb250U2V0dGluZ3MiOnsiJGlkIjoiMTczIiwiRm9udFNpemUiOjExLCJGb250TmFtZSI6IkNhbGlicmkiLCJJc0JvbGQiOnRydWUsIklzSXRhbGljIjpmYWxzZSwiSXNVbmRlcmxpbmVkIjpmYWxzZSwiUGFyZW50U3R5bGUiOnsiJHJlZiI6IjY2In19LCJBdXRvU2l6ZSI6MCwiRm9yZWdyb3VuZCI6eyIkaWQiOiIxNzQiLCJDb2xvciI6eyIkaWQiOiIxNzUiLCJBIjoyNTUsIlIiOjIzNCwiRyI6MjE5LCJCIjoyMDZ9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YiLCJMaW5lQ29sb3IiOm51bGwsIkxpbmVXZWlnaHQiOjAuMCwiTGluZVR5cGUiOjAsIlBhcmVudFN0eWxlIjpudWxsfSwiUGFyZW50U3R5bGUiOnsiJHJlZiI6IjY1In19LCJEYXRlU3R5bGUiOnsiJGlkIjoiMTc3IiwiRm9udFNldHRpbmdzIjp7IiRpZCI6IjE3OC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3OS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mJmZWNlNTFmLTQ0YzEtNDM4Yy1iZDA2LTc5NTlkMGNlNzcxYyIsIkltcG9ydElkIjoiMSIsIlRpdGxlIjoiRmlyc3QgQ1RSIHByaW50aW5nIHRhYnVsYXRvciIsIk5vdGUiOm51bGwsIkh5cGVybGluayI6bnVsbCwiSXNDaGFuZ2VkIjpmYWxzZSwiSXNOZXciOmZhbHNlfSx7IiRpZCI6IjE4MCIsIkRhdGUiOiIxOTI0LTA2LTE1VDIzOjU5OjAwWiIsIlN0eWxlIjp7IiRpZCI6IjE4MSIsIlNoYXBlIjoxLCJDb25uZWN0b3JNYXJnaW4iOnsiJHJlZiI6IjU0In0sIkNvbm5lY3RvclN0eWxlIjp7IiRpZCI6IjE4MiIsIkxpbmVDb2xvciI6eyIkaWQiOiIxODMiLCIkdHlwZSI6Ik5MUkUuQ29tbW9uLkRvbS5Tb2xpZENvbG9yQnJ1c2gsIE5MUkUuQ29tbW9uIiwiQ29sb3IiOnsiJGlkIjoiMTg0IiwiQSI6MTI3LCJSIjoxNTQsIkciOjIwOSwiQiI6MjM0fX0sIkxpbmVXZWlnaHQiOjEuMCwiTGluZVR5cGUiOjAsIlBhcmVudFN0eWxlIjp7IiRyZWYiOiI1NSJ9fSwiSXNCZWxvd1RpbWViYW5kIjp0cnVlLCJIaWRlRGF0ZSI6ZmFsc2UsIlNoYXBlU2l6ZSI6MCwiU3BhY2luZyI6MS4wLCJQYWRkaW5nIjp7IiRyZWYiOiI1OCJ9LCJTaGFwZVN0eWxlIjp7IiRpZCI6IjE4NSIsIk1hcmdpbiI6eyIkcmVmIjoiNjAifSwiUGFkZGluZyI6eyIkcmVmIjoiNjEifSwiQmFja2dyb3VuZCI6eyIkaWQiOiIxODYiLCJDb2xvciI6eyIkaWQiOiIxODciLCJBIjoyNTUsIlIiOjE1NCwiRyI6MjA5LCJCIjoyMzR9fSwiSXNWaXNpYmxlIjp0cnVlLCJXaWR0aCI6MTIuMCwiSGVpZ2h0IjoxNC4wLCJCb3JkZXJTdHlsZSI6eyIkaWQiOiIxODgiLCJMaW5lQ29sb3IiOnsiJHJlZiI6IjYzIn0sIkxpbmVXZWlnaHQiOjAuMCwiTGluZVR5cGUiOjAsIlBhcmVudFN0eWxlIjp7IiRyZWYiOiI2MiJ9fSwiUGFyZW50U3R5bGUiOnsiJHJlZiI6IjU5In19LCJUaXRsZVN0eWxlIjp7IiRpZCI6IjE4OSIsIkZvbnRTZXR0aW5ncyI6eyIkaWQiOiIxOTAiLCJGb250U2l6ZSI6MTEsIkZvbnROYW1lIjoiQ2FsaWJyaSIsIklzQm9sZCI6dHJ1ZSwiSXNJdGFsaWMiOmZhbHNlLCJJc1VuZGVybGluZWQiOmZhbHNlLCJQYXJlbnRTdHlsZSI6eyIkcmVmIjoiNjYifX0sIkF1dG9TaXplIjowLCJGb3JlZ3JvdW5kIjp7IiRpZCI6IjE5MSIsIkNvbG9yIjp7IiRpZCI6IjE5MiIsIkEiOjI1NSwiUiI6MjA5LCJHIjoyMzMsIkIiOjI0N31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5MyIsIkxpbmVDb2xvciI6bnVsbCwiTGluZVdlaWdodCI6MC4wLCJMaW5lVHlwZSI6MCwiUGFyZW50U3R5bGUiOm51bGx9LCJQYXJlbnRTdHlsZSI6eyIkcmVmIjoiNjUifX0sIkRhdGVTdHlsZSI6eyIkaWQiOiIxOTQiLCJGb250U2V0dGluZ3MiOnsiJGlkIjoiMTk1IiwiRm9udFNpemUiOjEwLCJGb250TmFtZSI6IkNhbGlicmkiLCJJc0JvbGQiOmZhbHNlLCJJc0l0YWxpYyI6ZmFsc2UsIklzVW5kZXJsaW5lZCI6ZmFsc2UsIlBhcmVudFN0eWxlIjp7IiRyZWYiOiI3MyJ9fSwiQXV0b1NpemUiOjAsIkZvcmVncm91bmQiOnsiJGlkIjoiMTk2IiwiQ29sb3IiOnsiJGlkIjoiMTk3IiwiQSI6MjU1LCJSIjoyMDksIkciOjIzMywiQiI6MjQ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k4IiwiTGluZUNvbG9yIjpudWxsLCJMaW5lV2VpZ2h0IjowLjAsIkxpbmVUeXBlIjowLCJQYXJlbnRTdHlsZSI6bnVsbH0sIlBhcmVudFN0eWxlIjp7IiRyZWYiOiI3MiJ9fSwiRGF0ZUZvcm1hdCI6eyIkcmVmIjoiNzkifSwiSXNWaXNpYmxlIjp0cnVlLCJQYXJlbnRTdHlsZSI6eyIkcmVmIjoiNTMifX0sIlBvc2l0aW9uIjp7IlJhdGlvIjowLjE3MjA5NDYzMTE5NTA2ODM1LCJJc0N1c3RvbSI6dHJ1ZX0sIkRhdGVGb3JtYXQiOnsiJHJlZiI6Ijc5In0sIklkIjoiOWVhNDJkNzItMzk4Ni00NDdkLTgwZWYtNmExNzFlNzgzYThkIiwiSW1wb3J0SWQiOiIxIiwiVGl0bGUiOiJDVFIgcmVuYW1lZCBhcyBJQk0iLCJOb3RlIjpudWxsLCJIeXBlcmxpbmsiOm51bGwsIklzQ2hhbmdlZCI6ZmFsc2UsIklzTmV3IjpmYWxzZX0seyIkaWQiOiIxOTkiLCJEYXRlIjoiMTkzNy0wNi0xNVQyMzo1OTowMFoiLCJTdHlsZSI6eyIkaWQiOiIyMDAiLCJTaGFwZSI6MTMsIkNvbm5lY3Rvck1hcmdpbiI6eyIkcmVmIjoiNTQifSwiQ29ubmVjdG9yU3R5bGUiOnsiJGlkIjoiMjAxIiwiTGluZUNvbG9yIjp7IiRpZCI6IjIwMiIsIiR0eXBlIjoiTkxSRS5Db21tb24uRG9tLlNvbGlkQ29sb3JCcnVzaCwgTkxSRS5Db21tb24iLCJDb2xvciI6eyIkaWQiOiIyMDMiLCJBIjoxMjcsIlIiOjI0OSwiRyI6MjE4LCJCIjoxODh9fSwiTGluZVdlaWdodCI6MS4wLCJMaW5lVHlwZSI6MCwiUGFyZW50U3R5bGUiOnsiJHJlZiI6IjU1In19LCJJc0JlbG93VGltZWJhbmQiOmZhbHNlLCJIaWRlRGF0ZSI6ZmFsc2UsIlNoYXBlU2l6ZSI6MCwiU3BhY2luZyI6MS4wLCJQYWRkaW5nIjp7IiRyZWYiOiI1OCJ9LCJTaGFwZVN0eWxlIjp7IiRpZCI6IjIwNCIsIk1hcmdpbiI6eyIkcmVmIjoiNjAifSwiUGFkZGluZyI6eyIkcmVmIjoiNjEifSwiQmFja2dyb3VuZCI6eyIkaWQiOiIyMDUiLCJDb2xvciI6eyIkaWQiOiIyMDYiLCJBIjoyNTUsIlIiOjI0OSwiRyI6MjE4LCJCIjoxODh9fSwiSXNWaXNpYmxlIjp0cnVlLCJXaWR0aCI6MTIuMCwiSGVpZ2h0IjoxNC4wLCJCb3JkZXJTdHlsZSI6eyIkaWQiOiIyMDciLCJMaW5lQ29sb3IiOnsiJHJlZiI6IjYzIn0sIkxpbmVXZWlnaHQiOjAuMCwiTGluZVR5cGUiOjAsIlBhcmVudFN0eWxlIjp7IiRyZWYiOiI2MiJ9fSwiUGFyZW50U3R5bGUiOnsiJHJlZiI6IjU5In19LCJUaXRsZVN0eWxlIjp7IiRpZCI6IjIwOCIsIkZvbnRTZXR0aW5ncyI6eyIkaWQiOiIyMDkiLCJGb250U2l6ZSI6MTEsIkZvbnROYW1lIjoiQ2FsaWJyaSIsIklzQm9sZCI6dHJ1ZSwiSXNJdGFsaWMiOmZhbHNlLCJJc1VuZGVybGluZWQiOmZhbHNlLCJQYXJlbnRTdHlsZSI6eyIkcmVmIjoiNjYifX0sIkF1dG9TaXplIjowLCJGb3JlZ3JvdW5kIjp7IiRpZCI6IjIxMCIsIkNvbG9yIjp7IiRpZCI6IjIxMSIsIkEiOjI1NSwiUiI6MjM0LCJHIjoyMTksIkIiOjIwNn1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xMiIsIkxpbmVDb2xvciI6bnVsbCwiTGluZVdlaWdodCI6MC4wLCJMaW5lVHlwZSI6MCwiUGFyZW50U3R5bGUiOm51bGx9LCJQYXJlbnRTdHlsZSI6eyIkcmVmIjoiNjUifX0sIkRhdGVTdHlsZSI6eyIkaWQiOiIyMTMiLCJGb250U2V0dGluZ3MiOnsiJGlkIjoiMjE0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E1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ZWZlY2U1OTgtMGFhOC00ZDU2LWI4ZjgtZTBjNjI4ZTIwZGIxIiwiSW1wb3J0SWQiOm51bGwsIlRpdGxlIjoiSUJNIDgwNSB0ZXN0IHNjb3JpbmcgbWFjaGluZSIsIk5vdGUiOm51bGwsIkh5cGVybGluayI6bnVsbCwiSXNDaGFuZ2VkIjpmYWxzZSwiSXNOZXciOmZhbHNlfSx7IiRpZCI6IjIxNiIsIkRhdGUiOiIxOTQyLTA2LTE1VDIzOjU5OjAwWiIsIlN0eWxlIjp7IiRpZCI6IjIxNyIsIlNoYXBlIjoxLCJDb25uZWN0b3JNYXJnaW4iOnsiJHJlZiI6IjU0In0sIkNvbm5lY3RvclN0eWxlIjp7IiRpZCI6IjIxOCIsIkxpbmVDb2xvciI6eyIkaWQiOiIyMTkiLCIkdHlwZSI6Ik5MUkUuQ29tbW9uLkRvbS5Tb2xpZENvbG9yQnJ1c2gsIE5MUkUuQ29tbW9uIiwiQ29sb3IiOnsiJGlkIjoiMjIwIiwiQSI6MTI3LCJSIjoxNTQsIkciOjIwOSwiQiI6MjM0fX0sIkxpbmVXZWlnaHQiOjEuMCwiTGluZVR5cGUiOjAsIlBhcmVudFN0eWxlIjp7IiRyZWYiOiI1NSJ9fSwiSXNCZWxvd1RpbWViYW5kIjp0cnVlLCJIaWRlRGF0ZSI6ZmFsc2UsIlNoYXBlU2l6ZSI6MCwiU3BhY2luZyI6MS4wLCJQYWRkaW5nIjp7IiRyZWYiOiI1OCJ9LCJTaGFwZVN0eWxlIjp7IiRpZCI6IjIyMSIsIk1hcmdpbiI6eyIkcmVmIjoiNjAifSwiUGFkZGluZyI6eyIkcmVmIjoiNjEifSwiQmFja2dyb3VuZCI6eyIkaWQiOiIyMjIiLCJDb2xvciI6eyIkaWQiOiIyMjMiLCJBIjoyNTUsIlIiOjE1NCwiRyI6MjA5LCJCIjoyMzR9fSwiSXNWaXNpYmxlIjp0cnVlLCJXaWR0aCI6MTIuMCwiSGVpZ2h0IjoxNC4wLCJCb3JkZXJTdHlsZSI6eyIkaWQiOiIyMjQiLCJMaW5lQ29sb3IiOnsiJHJlZiI6IjYzIn0sIkxpbmVXZWlnaHQiOjAuMCwiTGluZVR5cGUiOjAsIlBhcmVudFN0eWxlIjp7IiRyZWYiOiI2MiJ9fSwiUGFyZW50U3R5bGUiOnsiJHJlZiI6IjU5In19LCJUaXRsZVN0eWxlIjp7IiRpZCI6IjIyNSIsIkZvbnRTZXR0aW5ncyI6eyIkaWQiOiIyMjYiLCJGb250U2l6ZSI6MTEsIkZvbnROYW1lIjoiQ2FsaWJyaSIsIklzQm9sZCI6dHJ1ZSwiSXNJdGFsaWMiOmZhbHNlLCJJc1VuZGVybGluZWQiOmZhbHNlLCJQYXJlbnRTdHlsZSI6eyIkcmVmIjoiNjYifX0sIkF1dG9TaXplIjowLCJGb3JlZ3JvdW5kIjp7IiRpZCI6IjIyNyIsIkNvbG9yIjp7IiRpZCI6IjIyOCIsIkEiOjI1NSwiUiI6MjA5LCJHIjoyMzMsIkIiOjI0N31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yOSIsIkxpbmVDb2xvciI6bnVsbCwiTGluZVdlaWdodCI6MC4wLCJMaW5lVHlwZSI6MCwiUGFyZW50U3R5bGUiOm51bGx9LCJQYXJlbnRTdHlsZSI6eyIkcmVmIjoiNjUifX0sIkRhdGVTdHlsZSI6eyIkaWQiOiIyMzAiLCJGb250U2V0dGluZ3MiOnsiJGlkIjoiMjMxIiwiRm9udFNpemUiOjEwLCJGb250TmFtZSI6IkNhbGlicmkiLCJJc0JvbGQiOmZhbHNlLCJJc0l0YWxpYyI6ZmFsc2UsIklzVW5kZXJsaW5lZCI6ZmFsc2UsIlBhcmVudFN0eWxlIjp7IiRyZWYiOiI3MyJ9fSwiQXV0b1NpemUiOjAsIkZvcmVncm91bmQiOnsiJGlkIjoiMjMyIiwiQ29sb3IiOnsiJGlkIjoiMjMzIiwiQSI6MjU1LCJSIjoyMDksIkciOjIzMywiQiI6MjQ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M0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MjA4ZDExYjEtNWNiMS00NjY2LWFhNTMtMGIzMjdmYjE5ZTM0IiwiSW1wb3J0SWQiOiIxIiwiVGl0bGUiOiJUcmFpbmluZyBmb3IgdGhlIGRpc2FibGVkIiwiTm90ZSI6bnVsbCwiSHlwZXJsaW5rIjpudWxsLCJJc0NoYW5nZWQiOmZhbHNlLCJJc05ldyI6ZmFsc2V9LHsiJGlkIjoiMjM1IiwiRGF0ZSI6IjE5NDUtMDYtMTVUMjM6NTk6MDBaIiwiU3R5bGUiOnsiJGlkIjoiMjM2IiwiU2hhcGUiOjEsIkNvbm5lY3Rvck1hcmdpbiI6eyIkcmVmIjoiNTQifSwiQ29ubmVjdG9yU3R5bGUiOnsiJGlkIjoiMjM3IiwiTGluZUNvbG9yIjp7IiRpZCI6IjIzOCIsIiR0eXBlIjoiTkxSRS5Db21tb24uRG9tLlNvbGlkQ29sb3JCcnVzaCwgTkxSRS5Db21tb24iLCJDb2xvciI6eyIkaWQiOiIyMzkiLCJBIjoxMjcsIlIiOjE1NCwiRyI6MjA5LCJCIjoyMzR9fSwiTGluZVdlaWdodCI6MS4wLCJMaW5lVHlwZSI6MCwiUGFyZW50U3R5bGUiOnsiJHJlZiI6IjU1In19LCJJc0JlbG93VGltZWJhbmQiOmZhbHNlLCJIaWRlRGF0ZSI6ZmFsc2UsIlNoYXBlU2l6ZSI6MCwiU3BhY2luZyI6MS4wLCJQYWRkaW5nIjp7IiRyZWYiOiI1OCJ9LCJTaGFwZVN0eWxlIjp7IiRpZCI6IjI0MCIsIk1hcmdpbiI6eyIkcmVmIjoiNjAifSwiUGFkZGluZyI6eyIkcmVmIjoiNjEifSwiQmFja2dyb3VuZCI6eyIkaWQiOiIyNDEiLCJDb2xvciI6eyIkaWQiOiIyNDIiLCJBIjoyNTUsIlIiOjE1NCwiRyI6MjA5LCJCIjoyMzR9fSwiSXNWaXNpYmxlIjp0cnVlLCJXaWR0aCI6MTIuMCwiSGVpZ2h0IjoxNC4wLCJCb3JkZXJTdHlsZSI6eyIkaWQiOiIyNDMiLCJMaW5lQ29sb3IiOnsiJHJlZiI6IjYzIn0sIkxpbmVXZWlnaHQiOjAuMCwiTGluZVR5cGUiOjAsIlBhcmVudFN0eWxlIjp7IiRyZWYiOiI2MiJ9fSwiUGFyZW50U3R5bGUiOnsiJHJlZiI6IjU5In19LCJUaXRsZVN0eWxlIjp7IiRpZCI6IjI0NCIsIkZvbnRTZXR0aW5ncyI6eyIkaWQiOiIyNDUiLCJGb250U2l6ZSI6MTEsIkZvbnROYW1lIjoiQ2FsaWJyaSIsIklzQm9sZCI6dHJ1ZSwiSXNJdGFsaWMiOmZhbHNlLCJJc1VuZGVybGluZWQiOmZhbHNlLCJQYXJlbnRTdHlsZSI6eyIkcmVmIjoiNjYifX0sIkF1dG9TaXplIjowLCJGb3JlZ3JvdW5kIjp7IiRpZCI6IjI0NiIsIkNvbG9yIjp7IiRpZCI6IjI0NyIsIkEiOjI1NSwiUiI6MjA5LCJHIjoyMzMsIkIiOjI0N31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0OCIsIkxpbmVDb2xvciI6bnVsbCwiTGluZVdlaWdodCI6MC4wLCJMaW5lVHlwZSI6MCwiUGFyZW50U3R5bGUiOm51bGx9LCJQYXJlbnRTdHlsZSI6eyIkcmVmIjoiNjUifX0sIkRhdGVTdHlsZSI6eyIkaWQiOiIyNDkiLCJGb250U2V0dGluZ3MiOnsiJGlkIjoiMjUwIiwiRm9udFNpemUiOjEwLCJGb250TmFtZSI6IkNhbGlicmkiLCJJc0JvbGQiOmZhbHNlLCJJc0l0YWxpYyI6ZmFsc2UsIklzVW5kZXJsaW5lZCI6ZmFsc2UsIlBhcmVudFN0eWxlIjp7IiRyZWYiOiI3MyJ9fSwiQXV0b1NpemUiOjAsIkZvcmVncm91bmQiOnsiJGlkIjoiMjUxIiwiQ29sb3IiOnsiJGlkIjoiMjUyIiwiQSI6MjU1LCJSIjoyMDksIkciOjIzMywiQiI6MjQ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jUz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ZGYzMDM1YTMtYmU4Ni00ZGFlLTk2MzMtY2UwNGE4NjBjZjAzIiwiSW1wb3J0SWQiOiIxIiwiVGl0bGUiOiJJQk1zIGZpcnN0IHJlc2VhcmNoIGxhYiIsIk5vdGUiOm51bGwsIkh5cGVybGluayI6bnVsbCwiSXNDaGFuZ2VkIjpmYWxzZSwiSXNOZXciOmZhbHNlfSx7IiRpZCI6IjI1NCIsIkRhdGUiOiIxOTQ2LTA2LTE1VDIzOjU5OjAwWiIsIlN0eWxlIjp7IiRpZCI6IjI1NSIsIlNoYXBlIjoxMywiQ29ubmVjdG9yTWFyZ2luIjp7IiRyZWYiOiI1NCJ9LCJDb25uZWN0b3JTdHlsZSI6eyIkaWQiOiIyNTYiLCJMaW5lQ29sb3IiOnsiJGlkIjoiMjU3IiwiJHR5cGUiOiJOTFJFLkNvbW1vbi5Eb20uU29saWRDb2xvckJydXNoLCBOTFJFLkNvbW1vbiIsIkNvbG9yIjp7IiRpZCI6IjI1OCIsIkEiOjEyNywiUiI6MjQ5LCJHIjoyMTgsIkIiOjE4OH19LCJMaW5lV2VpZ2h0IjoxLjAsIkxpbmVUeXBlIjowLCJQYXJlbnRTdHlsZSI6eyIkcmVmIjoiNTUifX0sIklzQmVsb3dUaW1lYmFuZCI6dHJ1ZSwiSGlkZURhdGUiOmZhbHNlLCJTaGFwZVNpemUiOjAsIlNwYWNpbmciOjEuMCwiUGFkZGluZyI6eyIkcmVmIjoiNTgifSwiU2hhcGVTdHlsZSI6eyIkaWQiOiIyNTkiLCJNYXJnaW4iOnsiJHJlZiI6IjYwIn0sIlBhZGRpbmciOnsiJHJlZiI6IjYxIn0sIkJhY2tncm91bmQiOnsiJGlkIjoiMjYwIiwiQ29sb3IiOnsiJGlkIjoiMjYxIiwiQSI6MjU1LCJSIjoyNDksIkciOjIxOCwiQiI6MTg4fX0sIklzVmlzaWJsZSI6dHJ1ZSwiV2lkdGgiOjEyLjAsIkhlaWdodCI6MTQuMCwiQm9yZGVyU3R5bGUiOnsiJGlkIjoiMjYyIiwiTGluZUNvbG9yIjp7IiRyZWYiOiI2MyJ9LCJMaW5lV2VpZ2h0IjowLjAsIkxpbmVUeXBlIjowLCJQYXJlbnRTdHlsZSI6eyIkcmVmIjoiNjIifX0sIlBhcmVudFN0eWxlIjp7IiRyZWYiOiI1OSJ9fSwiVGl0bGVTdHlsZSI6eyIkaWQiOiIyNjMiLCJGb250U2V0dGluZ3MiOnsiJGlkIjoiMjY0IiwiRm9udFNpemUiOjExLCJGb250TmFtZSI6IkNhbGlicmkiLCJJc0JvbGQiOnRydWUsIklzSXRhbGljIjpmYWxzZSwiSXNVbmRlcmxpbmVkIjpmYWxzZSwiUGFyZW50U3R5bGUiOnsiJHJlZiI6IjY2In19LCJBdXRvU2l6ZSI6MCwiRm9yZWdyb3VuZCI6eyIkaWQiOiIyNjUiLCJDb2xvciI6eyIkaWQiOiIyNjYiLCJBIjoyNTUsIlIiOjIzNCwiRyI6MjE5LCJCIjoyMDZ9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NjciLCJMaW5lQ29sb3IiOm51bGwsIkxpbmVXZWlnaHQiOjAuMCwiTGluZVR5cGUiOjAsIlBhcmVudFN0eWxlIjpudWxsfSwiUGFyZW50U3R5bGUiOnsiJHJlZiI6IjY1In19LCJEYXRlU3R5bGUiOnsiJGlkIjoiMjY4IiwiRm9udFNldHRpbmdzIjp7IiRpZCI6IjI2OS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3MC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cxMTc5OTE2LThhZDYtNGFmYS1iNjY3LTc0ZmE2MTRmYThkNCIsIkltcG9ydElkIjoiMSIsIlRpdGxlIjoiSUJNIFNTRUMsIGZpcnN0IGxhcmdlLXNjYWxlIGRpZ2l0YWwgY2FsY3VsYXRpbmcgbWFjaGluZSIsIk5vdGUiOm51bGwsIkh5cGVybGluayI6bnVsbCwiSXNDaGFuZ2VkIjpmYWxzZSwiSXNOZXciOmZhbHNlfSx7IiRpZCI6IjI3MSIsIkRhdGUiOiIxOTU0LTA2LTE1VDIzOjU5OjAwWiIsIlN0eWxlIjp7IiRpZCI6IjI3MiIsIlNoYXBlIjoxMywiQ29ubmVjdG9yTWFyZ2luIjp7IiRyZWYiOiI1NCJ9LCJDb25uZWN0b3JTdHlsZSI6eyIkaWQiOiIyNzMiLCJMaW5lQ29sb3IiOnsiJGlkIjoiMjc0IiwiJHR5cGUiOiJOTFJFLkNvbW1vbi5Eb20uU29saWRDb2xvckJydXNoLCBOTFJFLkNvbW1vbiIsIkNvbG9yIjp7IiRpZCI6IjI3NSIsIkEiOjEyNywiUiI6MjQ5LCJHIjoyMTgsIkIiOjE4OH19LCJMaW5lV2VpZ2h0IjoxLjAsIkxpbmVUeXBlIjowLCJQYXJlbnRTdHlsZSI6eyIkcmVmIjoiNTUifX0sIklzQmVsb3dUaW1lYmFuZCI6ZmFsc2UsIkhpZGVEYXRlIjpmYWxzZSwiU2hhcGVTaXplIjowLCJTcGFjaW5nIjoxLjAsIlBhZGRpbmciOnsiJHJlZiI6IjU4In0sIlNoYXBlU3R5bGUiOnsiJGlkIjoiMjc2IiwiTWFyZ2luIjp7IiRyZWYiOiI2MCJ9LCJQYWRkaW5nIjp7IiRyZWYiOiI2MSJ9LCJCYWNrZ3JvdW5kIjp7IiRpZCI6IjI3NyIsIkNvbG9yIjp7IiRpZCI6IjI3OCIsIkEiOjI1NSwiUiI6MjQ5LCJHIjoyMTgsIkIiOjE4OH19LCJJc1Zpc2libGUiOnRydWUsIldpZHRoIjoxMi4wLCJIZWlnaHQiOjE0LjAsIkJvcmRlclN0eWxlIjp7IiRpZCI6IjI3OSIsIkxpbmVDb2xvciI6eyIkcmVmIjoiNjMifSwiTGluZVdlaWdodCI6MC4wLCJMaW5lVHlwZSI6MCwiUGFyZW50U3R5bGUiOnsiJHJlZiI6IjYyIn19LCJQYXJlbnRTdHlsZSI6eyIkcmVmIjoiNTkifX0sIlRpdGxlU3R5bGUiOnsiJGlkIjoiMjgwIiwiRm9udFNldHRpbmdzIjp7IiRpZCI6IjI4MSIsIkZvbnRTaXplIjoxMSwiRm9udE5hbWUiOiJDYWxpYnJpIiwiSXNCb2xkIjp0cnVlLCJJc0l0YWxpYyI6ZmFsc2UsIklzVW5kZXJsaW5lZCI6ZmFsc2UsIlBhcmVudFN0eWxlIjp7IiRyZWYiOiI2NiJ9fSwiQXV0b1NpemUiOjAsIkZvcmVncm91bmQiOnsiJGlkIjoiMjgyIiwiQ29sb3IiOnsiJGlkIjoiMjgzIiwiQSI6MjU1LCJSIjoyMzQsIkciOjIxOSwiQiI6MjA2fX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g0IiwiTGluZUNvbG9yIjpudWxsLCJMaW5lV2VpZ2h0IjowLjAsIkxpbmVUeXBlIjowLCJQYXJlbnRTdHlsZSI6bnVsbH0sIlBhcmVudFN0eWxlIjp7IiRyZWYiOiI2NSJ9fSwiRGF0ZVN0eWxlIjp7IiRpZCI6IjI4NSIsIkZvbnRTZXR0aW5ncyI6eyIkaWQiOiIyOD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ODciLCJMaW5lQ29sb3IiOm51bGwsIkxpbmVXZWlnaHQiOjAuMCwiTGluZVR5cGUiOjAsIlBhcmVudFN0eWxlIjpudWxsfSwiUGFyZW50U3R5bGUiOnsiJHJlZiI6IjcyIn19LCJEYXRlRm9ybWF0Ijp7IiRyZWYiOiI3OSJ9LCJJc1Zpc2libGUiOnRydWUsIlBhcmVudFN0eWxlIjp7IiRyZWYiOiI1MyJ9fSwiUG9zaXRpb24iOnsiUmF0aW8iOjAuMzc1NjEzMTM4NDEwNzgwMTUsIklzQ3VzdG9tIjpmYWxzZX0sIkRhdGVGb3JtYXQiOnsiJHJlZiI6Ijc5In0sIklkIjoiNTM0MDJlMTYtYTIxNi00ZDhjLThjYjUtNTRhMmYxM2YxNjUzIiwiSW1wb3J0SWQiOiIxIiwiVGl0bGUiOiJOT1JDIiwiTm90ZSI6bnVsbCwiSHlwZXJsaW5rIjpudWxsLCJJc0NoYW5nZWQiOmZhbHNlLCJJc05ldyI6ZmFsc2V9LHsiJGlkIjoiMjg4IiwiRGF0ZSI6IjE5NTYtMDYtMTVUMjM6NTk6MDBaIiwiU3R5bGUiOnsiJGlkIjoiMjg5IiwiU2hhcGUiOjEzLCJDb25uZWN0b3JNYXJnaW4iOnsiJHJlZiI6IjU0In0sIkNvbm5lY3RvclN0eWxlIjp7IiRpZCI6IjI5MCIsIkxpbmVDb2xvciI6eyIkaWQiOiIyOTEiLCIkdHlwZSI6Ik5MUkUuQ29tbW9uLkRvbS5Tb2xpZENvbG9yQnJ1c2gsIE5MUkUuQ29tbW9uIiwiQ29sb3IiOnsiJGlkIjoiMjkyIiwiQSI6MTI3LCJSIjoyNDksIkciOjIxOCwiQiI6MTg4fX0sIkxpbmVXZWlnaHQiOjEuMCwiTGluZVR5cGUiOjAsIlBhcmVudFN0eWxlIjp7IiRyZWYiOiI1NSJ9fSwiSXNCZWxvd1RpbWViYW5kIjp0cnVlLCJIaWRlRGF0ZSI6ZmFsc2UsIlNoYXBlU2l6ZSI6MCwiU3BhY2luZyI6MS4wLCJQYWRkaW5nIjp7IiRyZWYiOiI1OCJ9LCJTaGFwZVN0eWxlIjp7IiRpZCI6IjI5MyIsIk1hcmdpbiI6eyIkcmVmIjoiNjAifSwiUGFkZGluZyI6eyIkcmVmIjoiNjEifSwiQmFja2dyb3VuZCI6eyIkaWQiOiIyOTQiLCJDb2xvciI6eyIkaWQiOiIyOTUiLCJBIjoyNTUsIlIiOjI0OSwiRyI6MjE4LCJCIjoxODh9fSwiSXNWaXNpYmxlIjp0cnVlLCJXaWR0aCI6MTIuMCwiSGVpZ2h0IjoxNC4wLCJCb3JkZXJTdHlsZSI6eyIkaWQiOiIyOTYiLCJMaW5lQ29sb3IiOnsiJHJlZiI6IjYzIn0sIkxpbmVXZWlnaHQiOjAuMCwiTGluZVR5cGUiOjAsIlBhcmVudFN0eWxlIjp7IiRyZWYiOiI2MiJ9fSwiUGFyZW50U3R5bGUiOnsiJHJlZiI6IjU5In19LCJUaXRsZVN0eWxlIjp7IiRpZCI6IjI5NyIsIkZvbnRTZXR0aW5ncyI6eyIkaWQiOiIyOTgiLCJGb250U2l6ZSI6MTEsIkZvbnROYW1lIjoiQ2FsaWJyaSIsIklzQm9sZCI6dHJ1ZSwiSXNJdGFsaWMiOmZhbHNlLCJJc1VuZGVybGluZWQiOmZhbHNlLCJQYXJlbnRTdHlsZSI6eyIkcmVmIjoiNjYifX0sIkF1dG9TaXplIjowLCJGb3JlZ3JvdW5kIjp7IiRpZCI6IjI5OSIsIkNvbG9yIjp7IiRpZCI6IjMwMCIsIkEiOjI1NSwiUiI6MjM0LCJHIjoyMTksIkIiOjIwNn1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MwMSIsIkxpbmVDb2xvciI6bnVsbCwiTGluZVdlaWdodCI6MC4wLCJMaW5lVHlwZSI6MCwiUGFyZW50U3R5bGUiOm51bGx9LCJQYXJlbnRTdHlsZSI6eyIkcmVmIjoiNjUifX0sIkRhdGVTdHlsZSI6eyIkaWQiOiIzMDIiLCJGb250U2V0dGluZ3MiOnsiJGlkIjoiMzAz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A0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YjI2ZmE4YjEtYmE2Yi00N2JlLWFmMzItODkyMzAzYjdmMzQ0IiwiSW1wb3J0SWQiOiIxIiwiVGl0bGUiOiJGaXJzdCBtYWduZXN0aWMgaGFyZCBkaXNrIGRyaXZlIiwiTm90ZSI6bnVsbCwiSHlwZXJsaW5rIjpudWxsLCJJc0NoYW5nZWQiOmZhbHNlLCJJc05ldyI6ZmFsc2V9LHsiJGlkIjoiMzA1IiwiRGF0ZSI6IjE5NTYtMDYtMTVUMjM6NTk6MDBaIiwiU3R5bGUiOnsiJGlkIjoiMzA2IiwiU2hhcGUiOjEzLCJDb25uZWN0b3JNYXJnaW4iOnsiJHJlZiI6IjU0In0sIkNvbm5lY3RvclN0eWxlIjp7IiRpZCI6IjMwNyIsIkxpbmVDb2xvciI6eyIkaWQiOiIzMDgiLCIkdHlwZSI6Ik5MUkUuQ29tbW9uLkRvbS5Tb2xpZENvbG9yQnJ1c2gsIE5MUkUuQ29tbW9uIiwiQ29sb3IiOnsiJGlkIjoiMzA5IiwiQSI6MTI3LCJSIjoyNDksIkciOjIxOCwiQiI6MTg4fX0sIkxpbmVXZWlnaHQiOjEuMCwiTGluZVR5cGUiOjAsIlBhcmVudFN0eWxlIjp7IiRyZWYiOiI1NSJ9fSwiSXNCZWxvd1RpbWViYW5kIjpmYWxzZSwiSGlkZURhdGUiOmZhbHNlLCJTaGFwZVNpemUiOjAsIlNwYWNpbmciOjEuMCwiUGFkZGluZyI6eyIkcmVmIjoiNTgifSwiU2hhcGVTdHlsZSI6eyIkaWQiOiIzMTAiLCJNYXJnaW4iOnsiJHJlZiI6IjYwIn0sIlBhZGRpbmciOnsiJHJlZiI6IjYxIn0sIkJhY2tncm91bmQiOnsiJGlkIjoiMzExIiwiQ29sb3IiOnsiJGlkIjoiMzEyIiwiQSI6MjU1LCJSIjoyNDksIkciOjIxOCwiQiI6MTg4fX0sIklzVmlzaWJsZSI6dHJ1ZSwiV2lkdGgiOjEyLjAsIkhlaWdodCI6MTQuMCwiQm9yZGVyU3R5bGUiOnsiJGlkIjoiMzEzIiwiTGluZUNvbG9yIjp7IiRyZWYiOiI2MyJ9LCJMaW5lV2VpZ2h0IjowLjAsIkxpbmVUeXBlIjowLCJQYXJlbnRTdHlsZSI6eyIkcmVmIjoiNjIifX0sIlBhcmVudFN0eWxlIjp7IiRyZWYiOiI1OSJ9fSwiVGl0bGVTdHlsZSI6eyIkaWQiOiIzMTQiLCJGb250U2V0dGluZ3MiOnsiJGlkIjoiMzE1IiwiRm9udFNpemUiOjExLCJGb250TmFtZSI6IkNhbGlicmkiLCJJc0JvbGQiOnRydWUsIklzSXRhbGljIjpmYWxzZSwiSXNVbmRlcmxpbmVkIjpmYWxzZSwiUGFyZW50U3R5bGUiOnsiJHJlZiI6IjY2In19LCJBdXRvU2l6ZSI6MCwiRm9yZWdyb3VuZCI6eyIkaWQiOiIzMTYiLCJDb2xvciI6eyIkaWQiOiIzMTciLCJBIjoyNTUsIlIiOjIzNCwiRyI6MjE5LCJCIjoyMDZ9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MTgiLCJMaW5lQ29sb3IiOm51bGwsIkxpbmVXZWlnaHQiOjAuMCwiTGluZVR5cGUiOjAsIlBhcmVudFN0eWxlIjpudWxsfSwiUGFyZW50U3R5bGUiOnsiJHJlZiI6IjY1In19LCJEYXRlU3R5bGUiOnsiJGlkIjoiMzE5IiwiRm9udFNldHRpbmdzIjp7IiRpZCI6IjMyMC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MyMS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IzNWQzYTZmLTI2NmQtNDU4YS1iNWVjLTNlN2MxNDE0N2E2YyIsIkltcG9ydElkIjoiMSIsIlRpdGxlIjoiRmlyc3Qgc2VsZi1sZWFybmluZyBwcm9ncmFtIiwiTm90ZSI6bnVsbCwiSHlwZXJsaW5rIjpudWxsLCJJc0NoYW5nZWQiOmZhbHNlLCJJc05ldyI6ZmFsc2V9LHsiJGlkIjoiMzIyIiwiRGF0ZSI6IjE5NTctMDYtMTVUMjM6NTk6MDBaIiwiU3R5bGUiOnsiJGlkIjoiMzIzIiwiU2hhcGUiOjEzLCJDb25uZWN0b3JNYXJnaW4iOnsiJHJlZiI6IjU0In0sIkNvbm5lY3RvclN0eWxlIjp7IiRpZCI6IjMyNCIsIkxpbmVDb2xvciI6eyIkaWQiOiIzMjUiLCIkdHlwZSI6Ik5MUkUuQ29tbW9uLkRvbS5Tb2xpZENvbG9yQnJ1c2gsIE5MUkUuQ29tbW9uIiwiQ29sb3IiOnsiJGlkIjoiMzI2IiwiQSI6MTI3LCJSIjoyNDksIkciOjIxOCwiQiI6MTg4fX0sIkxpbmVXZWlnaHQiOjEuMCwiTGluZVR5cGUiOjAsIlBhcmVudFN0eWxlIjp7IiRyZWYiOiI1NSJ9fSwiSXNCZWxvd1RpbWViYW5kIjp0cnVlLCJIaWRlRGF0ZSI6ZmFsc2UsIlNoYXBlU2l6ZSI6MCwiU3BhY2luZyI6MS4wLCJQYWRkaW5nIjp7IiRyZWYiOiI1OCJ9LCJTaGFwZVN0eWxlIjp7IiRpZCI6IjMyNyIsIk1hcmdpbiI6eyIkcmVmIjoiNjAifSwiUGFkZGluZyI6eyIkcmVmIjoiNjEifSwiQmFja2dyb3VuZCI6eyIkaWQiOiIzMjgiLCJDb2xvciI6eyIkaWQiOiIzMjkiLCJBIjoyNTUsIlIiOjI0OSwiRyI6MjE4LCJCIjoxODh9fSwiSXNWaXNpYmxlIjp0cnVlLCJXaWR0aCI6MTIuMCwiSGVpZ2h0IjoxNC4wLCJCb3JkZXJTdHlsZSI6eyIkaWQiOiIzMzAiLCJMaW5lQ29sb3IiOnsiJHJlZiI6IjYzIn0sIkxpbmVXZWlnaHQiOjAuMCwiTGluZVR5cGUiOjAsIlBhcmVudFN0eWxlIjp7IiRyZWYiOiI2MiJ9fSwiUGFyZW50U3R5bGUiOnsiJHJlZiI6IjU5In19LCJUaXRsZVN0eWxlIjp7IiRpZCI6IjMzMSIsIkZvbnRTZXR0aW5ncyI6eyIkaWQiOiIzMzIiLCJGb250U2l6ZSI6MTEsIkZvbnROYW1lIjoiQ2FsaWJyaSIsIklzQm9sZCI6dHJ1ZSwiSXNJdGFsaWMiOmZhbHNlLCJJc1VuZGVybGluZWQiOmZhbHNlLCJQYXJlbnRTdHlsZSI6eyIkcmVmIjoiNjYifX0sIkF1dG9TaXplIjowLCJGb3JlZ3JvdW5kIjp7IiRpZCI6IjMzMyIsIkNvbG9yIjp7IiRpZCI6IjMzNCIsIkEiOjI1NSwiUiI6MjM0LCJHIjoyMTksIkIiOjIwNn1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MzNSIsIkxpbmVDb2xvciI6bnVsbCwiTGluZVdlaWdodCI6MC4wLCJMaW5lVHlwZSI6MCwiUGFyZW50U3R5bGUiOm51bGx9LCJQYXJlbnRTdHlsZSI6eyIkcmVmIjoiNjUifX0sIkRhdGVTdHlsZSI6eyIkaWQiOiIzMzYiLCJGb250U2V0dGluZ3MiOnsiJGlkIjoiMzM3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M4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NmU4MDA3MjMtODQ2NS00NWQ1LWJmMDItMzkzZWY0NWU3NzUwIiwiSW1wb3J0SWQiOiIxIiwiVGl0bGUiOiJGT1JUUkFOIiwiTm90ZSI6bnVsbCwiSHlwZXJsaW5rIjpudWxsLCJJc0NoYW5nZWQiOmZhbHNlLCJJc05ldyI6ZmFsc2V9LHsiJGlkIjoiMzM5IiwiRGF0ZSI6IjE5NjEtMDYtMTVUMjM6NTk6MDBaIiwiU3R5bGUiOnsiJGlkIjoiMzQwIiwiU2hhcGUiOjEsIkNvbm5lY3Rvck1hcmdpbiI6eyIkcmVmIjoiNTQifSwiQ29ubmVjdG9yU3R5bGUiOnsiJGlkIjoiMzQxIiwiTGluZUNvbG9yIjp7IiRpZCI6IjM0MiIsIiR0eXBlIjoiTkxSRS5Db21tb24uRG9tLlNvbGlkQ29sb3JCcnVzaCwgTkxSRS5Db21tb24iLCJDb2xvciI6eyIkaWQiOiIzNDMiLCJBIjoxMjcsIlIiOjE1NCwiRyI6MjA5LCJCIjoyMzR9fSwiTGluZVdlaWdodCI6MS4wLCJMaW5lVHlwZSI6MCwiUGFyZW50U3R5bGUiOnsiJHJlZiI6IjU1In19LCJJc0JlbG93VGltZWJhbmQiOmZhbHNlLCJIaWRlRGF0ZSI6ZmFsc2UsIlNoYXBlU2l6ZSI6MCwiU3BhY2luZyI6MS4wLCJQYWRkaW5nIjp7IiRyZWYiOiI1OCJ9LCJTaGFwZVN0eWxlIjp7IiRpZCI6IjM0NCIsIk1hcmdpbiI6eyIkcmVmIjoiNjAifSwiUGFkZGluZyI6eyIkcmVmIjoiNjEifSwiQmFja2dyb3VuZCI6eyIkaWQiOiIzNDUiLCJDb2xvciI6eyIkaWQiOiIzNDYiLCJBIjoyNTUsIlIiOjE1NCwiRyI6MjA5LCJCIjoyMzR9fSwiSXNWaXNpYmxlIjp0cnVlLCJXaWR0aCI6MTIuMCwiSGVpZ2h0IjoxNC4wLCJCb3JkZXJTdHlsZSI6eyIkaWQiOiIzNDciLCJMaW5lQ29sb3IiOnsiJHJlZiI6IjYzIn0sIkxpbmVXZWlnaHQiOjAuMCwiTGluZVR5cGUiOjAsIlBhcmVudFN0eWxlIjp7IiRyZWYiOiI2MiJ9fSwiUGFyZW50U3R5bGUiOnsiJHJlZiI6IjU5In19LCJUaXRsZVN0eWxlIjp7IiRpZCI6IjM0OCIsIkZvbnRTZXR0aW5ncyI6eyIkaWQiOiIzNDkiLCJGb250U2l6ZSI6MTEsIkZvbnROYW1lIjoiQ2FsaWJyaSIsIklzQm9sZCI6dHJ1ZSwiSXNJdGFsaWMiOmZhbHNlLCJJc1VuZGVybGluZWQiOmZhbHNlLCJQYXJlbnRTdHlsZSI6eyIkcmVmIjoiNjYifX0sIkF1dG9TaXplIjowLCJGb3JlZ3JvdW5kIjp7IiRpZCI6IjM1MCIsIkNvbG9yIjp7IiRpZCI6IjM1MSIsIkEiOjI1NSwiUiI6MjA5LCJHIjoyMzMsIkIiOjI0N31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M1MiIsIkxpbmVDb2xvciI6bnVsbCwiTGluZVdlaWdodCI6MC4wLCJMaW5lVHlwZSI6MCwiUGFyZW50U3R5bGUiOm51bGx9LCJQYXJlbnRTdHlsZSI6eyIkcmVmIjoiNjUifX0sIkRhdGVTdHlsZSI6eyIkaWQiOiIzNTMiLCJGb250U2V0dGluZ3MiOnsiJGlkIjoiMzU0IiwiRm9udFNpemUiOjEwLCJGb250TmFtZSI6IkNhbGlicmkiLCJJc0JvbGQiOmZhbHNlLCJJc0l0YWxpYyI6ZmFsc2UsIklzVW5kZXJsaW5lZCI6ZmFsc2UsIlBhcmVudFN0eWxlIjp7IiRyZWYiOiI3MyJ9fSwiQXV0b1NpemUiOjAsIkZvcmVncm91bmQiOnsiJGlkIjoiMzU1IiwiQ29sb3IiOnsiJGlkIjoiMzU2IiwiQSI6MjU1LCJSIjoyMDksIkciOjIzMywiQiI6MjQ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U3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NDUzM2EwNWMtYjg3MC00YmQ1LTlmOTYtNjU4YmI3YjNkZTU5IiwiSW1wb3J0SWQiOiIxIiwiVGl0bGUiOiJUSiBXYXRzb24gUmVzZWFyY2ggQ2VudGVyIiwiTm90ZSI6bnVsbCwiSHlwZXJsaW5rIjpudWxsLCJJc0NoYW5nZWQiOmZhbHNlLCJJc05ldyI6ZmFsc2V9LHsiJGlkIjoiMzU4IiwiRGF0ZSI6IjE5NjQtMDYtMTVUMjM6NTk6MDBaIiwiU3R5bGUiOnsiJGlkIjoiMzU5IiwiU2hhcGUiOjEzLCJDb25uZWN0b3JNYXJnaW4iOnsiJHJlZiI6IjU0In0sIkNvbm5lY3RvclN0eWxlIjp7IiRpZCI6IjM2MCIsIkxpbmVDb2xvciI6eyIkaWQiOiIzNjEiLCIkdHlwZSI6Ik5MUkUuQ29tbW9uLkRvbS5Tb2xpZENvbG9yQnJ1c2gsIE5MUkUuQ29tbW9uIiwiQ29sb3IiOnsiJGlkIjoiMzYyIiwiQSI6MTI3LCJSIjoyNDksIkciOjIxOCwiQiI6MTg4fX0sIkxpbmVXZWlnaHQiOjEuMCwiTGluZVR5cGUiOjAsIlBhcmVudFN0eWxlIjp7IiRyZWYiOiI1NSJ9fSwiSXNCZWxvd1RpbWViYW5kIjp0cnVlLCJIaWRlRGF0ZSI6ZmFsc2UsIlNoYXBlU2l6ZSI6MCwiU3BhY2luZyI6MS4wLCJQYWRkaW5nIjp7IiRyZWYiOiI1OCJ9LCJTaGFwZVN0eWxlIjp7IiRpZCI6IjM2MyIsIk1hcmdpbiI6eyIkcmVmIjoiNjAifSwiUGFkZGluZyI6eyIkcmVmIjoiNjEifSwiQmFja2dyb3VuZCI6eyIkaWQiOiIzNjQiLCJDb2xvciI6eyIkaWQiOiIzNjUiLCJBIjoyNTUsIlIiOjI0OSwiRyI6MjE4LCJCIjoxODh9fSwiSXNWaXNpYmxlIjp0cnVlLCJXaWR0aCI6MTIuMCwiSGVpZ2h0IjoxNC4wLCJCb3JkZXJTdHlsZSI6eyIkaWQiOiIzNjYiLCJMaW5lQ29sb3IiOnsiJHJlZiI6IjYzIn0sIkxpbmVXZWlnaHQiOjAuMCwiTGluZVR5cGUiOjAsIlBhcmVudFN0eWxlIjp7IiRyZWYiOiI2MiJ9fSwiUGFyZW50U3R5bGUiOnsiJHJlZiI6IjU5In19LCJUaXRsZVN0eWxlIjp7IiRpZCI6IjM2NyIsIkZvbnRTZXR0aW5ncyI6eyIkaWQiOiIzNjgiLCJGb250U2l6ZSI6MTEsIkZvbnROYW1lIjoiQ2FsaWJyaSIsIklzQm9sZCI6dHJ1ZSwiSXNJdGFsaWMiOmZhbHNlLCJJc1VuZGVybGluZWQiOmZhbHNlLCJQYXJlbnRTdHlsZSI6eyIkcmVmIjoiNjYifX0sIkF1dG9TaXplIjowLCJGb3JlZ3JvdW5kIjp7IiRpZCI6IjM2OSIsIkNvbG9yIjp7IiRpZCI6IjM3MCIsIkEiOjI1NSwiUiI6MjM0LCJHIjoyMTksIkIiOjIwNn1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M3MSIsIkxpbmVDb2xvciI6bnVsbCwiTGluZVdlaWdodCI6MC4wLCJMaW5lVHlwZSI6MCwiUGFyZW50U3R5bGUiOm51bGx9LCJQYXJlbnRTdHlsZSI6eyIkcmVmIjoiNjUifX0sIkRhdGVTdHlsZSI6eyIkaWQiOiIzNzIiLCJGb250U2V0dGluZ3MiOnsiJGlkIjoiMzcz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zc0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MzFlYmFjMzctNTYyYS00OGY0LWJjNjQtNGY2NzBhM2Q0OWE1IiwiSW1wb3J0SWQiOiIxIiwiVGl0bGUiOiJJQk0gU3lzdGVtLzM2MCIsIk5vdGUiOm51bGwsIkh5cGVybGluayI6bnVsbCwiSXNDaGFuZ2VkIjpmYWxzZSwiSXNOZXciOmZhbHNlfSx7IiRpZCI6IjM3NSIsIkRhdGUiOiIxOTY0LTA2LTE1VDIzOjU5OjAwWiIsIlN0eWxlIjp7IiRpZCI6IjM3NiIsIlNoYXBlIjoxLCJDb25uZWN0b3JNYXJnaW4iOnsiJHJlZiI6IjU0In0sIkNvbm5lY3RvclN0eWxlIjp7IiRpZCI6IjM3NyIsIkxpbmVDb2xvciI6eyIkaWQiOiIzNzgiLCIkdHlwZSI6Ik5MUkUuQ29tbW9uLkRvbS5Tb2xpZENvbG9yQnJ1c2gsIE5MUkUuQ29tbW9uIiwiQ29sb3IiOnsiJGlkIjoiMzc5IiwiQSI6MTI3LCJSIjoxNTQsIkciOjIwOSwiQiI6MjM0fX0sIkxpbmVXZWlnaHQiOjEuMCwiTGluZVR5cGUiOjAsIlBhcmVudFN0eWxlIjp7IiRyZWYiOiI1NSJ9fSwiSXNCZWxvd1RpbWViYW5kIjpmYWxzZSwiSGlkZURhdGUiOmZhbHNlLCJTaGFwZVNpemUiOjAsIlNwYWNpbmciOjEuMCwiUGFkZGluZyI6eyIkcmVmIjoiNTgifSwiU2hhcGVTdHlsZSI6eyIkaWQiOiIzODAiLCJNYXJnaW4iOnsiJHJlZiI6IjYwIn0sIlBhZGRpbmciOnsiJHJlZiI6IjYxIn0sIkJhY2tncm91bmQiOnsiJGlkIjoiMzgxIiwiQ29sb3IiOnsiJGlkIjoiMzgyIiwiQSI6MjU1LCJSIjoxNTQsIkciOjIwOSwiQiI6MjM0fX0sIklzVmlzaWJsZSI6dHJ1ZSwiV2lkdGgiOjEyLjAsIkhlaWdodCI6MTQuMCwiQm9yZGVyU3R5bGUiOnsiJGlkIjoiMzgzIiwiTGluZUNvbG9yIjp7IiRyZWYiOiI2MyJ9LCJMaW5lV2VpZ2h0IjowLjAsIkxpbmVUeXBlIjowLCJQYXJlbnRTdHlsZSI6eyIkcmVmIjoiNjIifX0sIlBhcmVudFN0eWxlIjp7IiRyZWYiOiI1OSJ9fSwiVGl0bGVTdHlsZSI6eyIkaWQiOiIzODQiLCJGb250U2V0dGluZ3MiOnsiJGlkIjoiMzg1IiwiRm9udFNpemUiOjExLCJGb250TmFtZSI6IkNhbGlicmkiLCJJc0JvbGQiOnRydWUsIklzSXRhbGljIjpmYWxzZSwiSXNVbmRlcmxpbmVkIjpmYWxzZSwiUGFyZW50U3R5bGUiOnsiJHJlZiI6IjY2In19LCJBdXRvU2l6ZSI6MCwiRm9yZWdyb3VuZCI6eyIkaWQiOiIzODYiLCJDb2xvciI6eyIkaWQiOiIzODciLCJBIjoyNTUsIlIiOjIwOSwiRyI6MjMzLCJCIjoyNDd9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ODgiLCJMaW5lQ29sb3IiOm51bGwsIkxpbmVXZWlnaHQiOjAuMCwiTGluZVR5cGUiOjAsIlBhcmVudFN0eWxlIjpudWxsfSwiUGFyZW50U3R5bGUiOnsiJHJlZiI6IjY1In19LCJEYXRlU3R5bGUiOnsiJGlkIjoiMzg5IiwiRm9udFNldHRpbmdzIjp7IiRpZCI6IjM5MCIsIkZvbnRTaXplIjoxMCwiRm9udE5hbWUiOiJDYWxpYnJpIiwiSXNCb2xkIjpmYWxzZSwiSXNJdGFsaWMiOmZhbHNlLCJJc1VuZGVybGluZWQiOmZhbHNlLCJQYXJlbnRTdHlsZSI6eyIkcmVmIjoiNzMifX0sIkF1dG9TaXplIjowLCJGb3JlZ3JvdW5kIjp7IiRpZCI6IjM5MSIsIkNvbG9yIjp7IiRpZCI6IjM5MiIsIkEiOjI1NSwiUiI6MjA5LCJHIjoyMzMsIkIiOjI0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M5My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YxZWMzNjZjLWFjMWItNDFjZS1iYzZhLWNhMTljZjRlYTFlMyIsIkltcG9ydElkIjoiMSIsIlRpdGxlIjoiSUJNIGNvbXB1dGVycyBvbiBHZW1pbmkgc3BhY2UgZmxpZ2h0cyIsIk5vdGUiOm51bGwsIkh5cGVybGluayI6bnVsbCwiSXNDaGFuZ2VkIjpmYWxzZSwiSXNOZXciOmZhbHNlfSx7IiRpZCI6IjM5NCIsIkRhdGUiOiIxOTY2LTA2LTE1VDIzOjU5OjAwWiIsIlN0eWxlIjp7IiRpZCI6IjM5NSIsIlNoYXBlIjoxMywiQ29ubmVjdG9yTWFyZ2luIjp7IiRyZWYiOiI1NCJ9LCJDb25uZWN0b3JTdHlsZSI6eyIkaWQiOiIzOTYiLCJMaW5lQ29sb3IiOnsiJGlkIjoiMzk3IiwiJHR5cGUiOiJOTFJFLkNvbW1vbi5Eb20uU29saWRDb2xvckJydXNoLCBOTFJFLkNvbW1vbiIsIkNvbG9yIjp7IiRpZCI6IjM5OCIsIkEiOjEyNywiUiI6MjQ5LCJHIjoyMTgsIkIiOjE4OH19LCJMaW5lV2VpZ2h0IjoxLjAsIkxpbmVUeXBlIjowLCJQYXJlbnRTdHlsZSI6eyIkcmVmIjoiNTUifX0sIklzQmVsb3dUaW1lYmFuZCI6dHJ1ZSwiSGlkZURhdGUiOmZhbHNlLCJTaGFwZVNpemUiOjAsIlNwYWNpbmciOjEuMCwiUGFkZGluZyI6eyIkcmVmIjoiNTgifSwiU2hhcGVTdHlsZSI6eyIkaWQiOiIzOTkiLCJNYXJnaW4iOnsiJHJlZiI6IjYwIn0sIlBhZGRpbmciOnsiJHJlZiI6IjYxIn0sIkJhY2tncm91bmQiOnsiJGlkIjoiNDAwIiwiQ29sb3IiOnsiJGlkIjoiNDAxIiwiQSI6MjU1LCJSIjoyNDksIkciOjIxOCwiQiI6MTg4fX0sIklzVmlzaWJsZSI6dHJ1ZSwiV2lkdGgiOjEyLjAsIkhlaWdodCI6MTQuMCwiQm9yZGVyU3R5bGUiOnsiJGlkIjoiNDAyIiwiTGluZUNvbG9yIjp7IiRyZWYiOiI2MyJ9LCJMaW5lV2VpZ2h0IjowLjAsIkxpbmVUeXBlIjowLCJQYXJlbnRTdHlsZSI6eyIkcmVmIjoiNjIifX0sIlBhcmVudFN0eWxlIjp7IiRyZWYiOiI1OSJ9fSwiVGl0bGVTdHlsZSI6eyIkaWQiOiI0MDMiLCJGb250U2V0dGluZ3MiOnsiJGlkIjoiNDA0IiwiRm9udFNpemUiOjExLCJGb250TmFtZSI6IkNhbGlicmkiLCJJc0JvbGQiOnRydWUsIklzSXRhbGljIjpmYWxzZSwiSXNVbmRlcmxpbmVkIjpmYWxzZSwiUGFyZW50U3R5bGUiOnsiJHJlZiI6IjY2In19LCJBdXRvU2l6ZSI6MCwiRm9yZWdyb3VuZCI6eyIkaWQiOiI0MDUiLCJDb2xvciI6eyIkaWQiOiI0MDYiLCJBIjoyNTUsIlIiOjIzNCwiRyI6MjE5LCJCIjoyMDZ9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0MDciLCJMaW5lQ29sb3IiOm51bGwsIkxpbmVXZWlnaHQiOjAuMCwiTGluZVR5cGUiOjAsIlBhcmVudFN0eWxlIjpudWxsfSwiUGFyZW50U3R5bGUiOnsiJHJlZiI6IjY1In19LCJEYXRlU3R5bGUiOnsiJGlkIjoiNDA4IiwiRm9udFNldHRpbmdzIjp7IiRpZCI6IjQwOS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QxMC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hiMWU5NTYwLThjNTQtNGQ5My05Mzc5LThmZjBhMjg3OGYzOCIsIkltcG9ydElkIjoiMSIsIlRpdGxlIjoiRFJBTSIsIk5vdGUiOm51bGwsIkh5cGVybGluayI6bnVsbCwiSXNDaGFuZ2VkIjpmYWxzZSwiSXNOZXciOmZhbHNlfSx7IiRpZCI6IjQxMSIsIkRhdGUiOiIxOTY2LTA2LTE1VDIzOjU5OjAwWiIsIlN0eWxlIjp7IiRpZCI6IjQxMiIsIlNoYXBlIjoxMywiQ29ubmVjdG9yTWFyZ2luIjp7IiRyZWYiOiI1NCJ9LCJDb25uZWN0b3JTdHlsZSI6eyIkaWQiOiI0MTMiLCJMaW5lQ29sb3IiOnsiJGlkIjoiNDE0IiwiJHR5cGUiOiJOTFJFLkNvbW1vbi5Eb20uU29saWRDb2xvckJydXNoLCBOTFJFLkNvbW1vbiIsIkNvbG9yIjp7IiRpZCI6IjQxNSIsIkEiOjEyNywiUiI6MjQ5LCJHIjoyMTgsIkIiOjE4OH19LCJMaW5lV2VpZ2h0IjoxLjAsIkxpbmVUeXBlIjowLCJQYXJlbnRTdHlsZSI6eyIkcmVmIjoiNTUifX0sIklzQmVsb3dUaW1lYmFuZCI6ZmFsc2UsIkhpZGVEYXRlIjpmYWxzZSwiU2hhcGVTaXplIjowLCJTcGFjaW5nIjoxLjAsIlBhZGRpbmciOnsiJHJlZiI6IjU4In0sIlNoYXBlU3R5bGUiOnsiJGlkIjoiNDE2IiwiTWFyZ2luIjp7IiRyZWYiOiI2MCJ9LCJQYWRkaW5nIjp7IiRyZWYiOiI2MSJ9LCJCYWNrZ3JvdW5kIjp7IiRpZCI6IjQxNyIsIkNvbG9yIjp7IiRpZCI6IjQxOCIsIkEiOjI1NSwiUiI6MjQ5LCJHIjoyMTgsIkIiOjE4OH19LCJJc1Zpc2libGUiOnRydWUsIldpZHRoIjoxMi4wLCJIZWlnaHQiOjE0LjAsIkJvcmRlclN0eWxlIjp7IiRpZCI6IjQxOSIsIkxpbmVDb2xvciI6eyIkcmVmIjoiNjMifSwiTGluZVdlaWdodCI6MC4wLCJMaW5lVHlwZSI6MCwiUGFyZW50U3R5bGUiOnsiJHJlZiI6IjYyIn19LCJQYXJlbnRTdHlsZSI6eyIkcmVmIjoiNTkifX0sIlRpdGxlU3R5bGUiOnsiJGlkIjoiNDIwIiwiRm9udFNldHRpbmdzIjp7IiRpZCI6IjQyMSIsIkZvbnRTaXplIjoxMSwiRm9udE5hbWUiOiJDYWxpYnJpIiwiSXNCb2xkIjp0cnVlLCJJc0l0YWxpYyI6ZmFsc2UsIklzVW5kZXJsaW5lZCI6ZmFsc2UsIlBhcmVudFN0eWxlIjp7IiRyZWYiOiI2NiJ9fSwiQXV0b1NpemUiOjAsIkZvcmVncm91bmQiOnsiJGlkIjoiNDIyIiwiQ29sb3IiOnsiJGlkIjoiNDIzIiwiQSI6MjU1LCJSIjoyMzQsIkciOjIxOSwiQiI6MjA2fX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NDI0IiwiTGluZUNvbG9yIjpudWxsLCJMaW5lV2VpZ2h0IjowLjAsIkxpbmVUeXBlIjowLCJQYXJlbnRTdHlsZSI6bnVsbH0sIlBhcmVudFN0eWxlIjp7IiRyZWYiOiI2NSJ9fSwiRGF0ZVN0eWxlIjp7IiRpZCI6IjQyNSIsIkZvbnRTZXR0aW5ncyI6eyIkaWQiOiI0Mj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0Mjc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5MDQ2NmJiYS00ZTk5LTQ3N2YtYTkyOS0xNDJjNGE4NzhlNjQiLCJJbXBvcnRJZCI6IjEiLCJUaXRsZSI6IklCTSBJTVMiLCJOb3RlIjpudWxsLCJIeXBlcmxpbmsiOm51bGwsIklzQ2hhbmdlZCI6ZmFsc2UsIklzTmV3IjpmYWxzZX0seyIkaWQiOiI0MjgiLCJEYXRlIjoiMTk2OS0wNi0xNVQyMzo1OTowMFoiLCJTdHlsZSI6eyIkaWQiOiI0MjkiLCJTaGFwZSI6MSwiQ29ubmVjdG9yTWFyZ2luIjp7IiRyZWYiOiI1NCJ9LCJDb25uZWN0b3JTdHlsZSI6eyIkaWQiOiI0MzAiLCJMaW5lQ29sb3IiOnsiJGlkIjoiNDMxIiwiJHR5cGUiOiJOTFJFLkNvbW1vbi5Eb20uU29saWRDb2xvckJydXNoLCBOTFJFLkNvbW1vbiIsIkNvbG9yIjp7IiRpZCI6IjQzMiIsIkEiOjEyNywiUiI6MTU0LCJHIjoyMDksIkIiOjIzNH19LCJMaW5lV2VpZ2h0IjoxLjAsIkxpbmVUeXBlIjowLCJQYXJlbnRTdHlsZSI6eyIkcmVmIjoiNTUifX0sIklzQmVsb3dUaW1lYmFuZCI6dHJ1ZSwiSGlkZURhdGUiOmZhbHNlLCJTaGFwZVNpemUiOjAsIlNwYWNpbmciOjEuMCwiUGFkZGluZyI6eyIkcmVmIjoiNTgifSwiU2hhcGVTdHlsZSI6eyIkaWQiOiI0MzMiLCJNYXJnaW4iOnsiJHJlZiI6IjYwIn0sIlBhZGRpbmciOnsiJHJlZiI6IjYxIn0sIkJhY2tncm91bmQiOnsiJGlkIjoiNDM0IiwiQ29sb3IiOnsiJGlkIjoiNDM1IiwiQSI6MjU1LCJSIjoxNTQsIkciOjIwOSwiQiI6MjM0fX0sIklzVmlzaWJsZSI6dHJ1ZSwiV2lkdGgiOjEyLjAsIkhlaWdodCI6MTQuMCwiQm9yZGVyU3R5bGUiOnsiJGlkIjoiNDM2IiwiTGluZUNvbG9yIjp7IiRyZWYiOiI2MyJ9LCJMaW5lV2VpZ2h0IjowLjAsIkxpbmVUeXBlIjowLCJQYXJlbnRTdHlsZSI6eyIkcmVmIjoiNjIifX0sIlBhcmVudFN0eWxlIjp7IiRyZWYiOiI1OSJ9fSwiVGl0bGVTdHlsZSI6eyIkaWQiOiI0MzciLCJGb250U2V0dGluZ3MiOnsiJGlkIjoiNDM4IiwiRm9udFNpemUiOjExLCJGb250TmFtZSI6IkNhbGlicmkiLCJJc0JvbGQiOnRydWUsIklzSXRhbGljIjpmYWxzZSwiSXNVbmRlcmxpbmVkIjpmYWxzZSwiUGFyZW50U3R5bGUiOnsiJHJlZiI6IjY2In19LCJBdXRvU2l6ZSI6MCwiRm9yZWdyb3VuZCI6eyIkaWQiOiI0MzkiLCJDb2xvciI6eyIkaWQiOiI0NDAiLCJBIjoyNTUsIlIiOjIwOSwiRyI6MjMzLCJCIjoyNDd9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0NDEiLCJMaW5lQ29sb3IiOm51bGwsIkxpbmVXZWlnaHQiOjAuMCwiTGluZVR5cGUiOjAsIlBhcmVudFN0eWxlIjpudWxsfSwiUGFyZW50U3R5bGUiOnsiJHJlZiI6IjY1In19LCJEYXRlU3R5bGUiOnsiJGlkIjoiNDQyIiwiRm9udFNldHRpbmdzIjp7IiRpZCI6IjQ0MyIsIkZvbnRTaXplIjoxMCwiRm9udE5hbWUiOiJDYWxpYnJpIiwiSXNCb2xkIjpmYWxzZSwiSXNJdGFsaWMiOmZhbHNlLCJJc1VuZGVybGluZWQiOmZhbHNlLCJQYXJlbnRTdHlsZSI6eyIkcmVmIjoiNzMifX0sIkF1dG9TaXplIjowLCJGb3JlZ3JvdW5kIjp7IiRpZCI6IjQ0NCIsIkNvbG9yIjp7IiRpZCI6IjQ0NSIsIkEiOjI1NSwiUiI6MjA5LCJHIjoyMzMsIkIiOjI0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Q0Ni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mQ3ZDYwMzJhLTQwOTAtNGYxNC1hMTcwLTQ1ZTRhYWZlYWQyMSIsIkltcG9ydElkIjoiMSIsIlRpdGxlIjoiSUJNIGFzc2lzdHMgdGhlIGZpcnN0IG1vb24gbGFuZGluZyIsIk5vdGUiOm51bGwsIkh5cGVybGluayI6bnVsbCwiSXNDaGFuZ2VkIjpmYWxzZSwiSXNOZXciOmZhbHNlfSx7IiRpZCI6IjQ0NyIsIkRhdGUiOiIxOTcxLTA2LTE1VDIzOjU5OjAwWiIsIlN0eWxlIjp7IiRpZCI6IjQ0OCIsIlNoYXBlIjoxMywiQ29ubmVjdG9yTWFyZ2luIjp7IiRyZWYiOiI1NCJ9LCJDb25uZWN0b3JTdHlsZSI6eyIkaWQiOiI0NDkiLCJMaW5lQ29sb3IiOnsiJGlkIjoiNDUwIiwiJHR5cGUiOiJOTFJFLkNvbW1vbi5Eb20uU29saWRDb2xvckJydXNoLCBOTFJFLkNvbW1vbiIsIkNvbG9yIjp7IiRpZCI6IjQ1MSIsIkEiOjEyNywiUiI6MjQ5LCJHIjoyMTgsIkIiOjE4OH19LCJMaW5lV2VpZ2h0IjoxLjAsIkxpbmVUeXBlIjowLCJQYXJlbnRTdHlsZSI6eyIkcmVmIjoiNTUifX0sIklzQmVsb3dUaW1lYmFuZCI6ZmFsc2UsIkhpZGVEYXRlIjpmYWxzZSwiU2hhcGVTaXplIjowLCJTcGFjaW5nIjoxLjAsIlBhZGRpbmciOnsiJHJlZiI6IjU4In0sIlNoYXBlU3R5bGUiOnsiJGlkIjoiNDUyIiwiTWFyZ2luIjp7IiRyZWYiOiI2MCJ9LCJQYWRkaW5nIjp7IiRyZWYiOiI2MSJ9LCJCYWNrZ3JvdW5kIjp7IiRpZCI6IjQ1MyIsIkNvbG9yIjp7IiRpZCI6IjQ1NCIsIkEiOjI1NSwiUiI6MjQ5LCJHIjoyMTgsIkIiOjE4OH19LCJJc1Zpc2libGUiOnRydWUsIldpZHRoIjoxMi4wLCJIZWlnaHQiOjE0LjAsIkJvcmRlclN0eWxlIjp7IiRpZCI6IjQ1NSIsIkxpbmVDb2xvciI6eyIkcmVmIjoiNjMifSwiTGluZVdlaWdodCI6MC4wLCJMaW5lVHlwZSI6MCwiUGFyZW50U3R5bGUiOnsiJHJlZiI6IjYyIn19LCJQYXJlbnRTdHlsZSI6eyIkcmVmIjoiNTkifX0sIlRpdGxlU3R5bGUiOnsiJGlkIjoiNDU2IiwiRm9udFNldHRpbmdzIjp7IiRpZCI6IjQ1NyIsIkZvbnRTaXplIjoxMSwiRm9udE5hbWUiOiJDYWxpYnJpIiwiSXNCb2xkIjp0cnVlLCJJc0l0YWxpYyI6ZmFsc2UsIklzVW5kZXJsaW5lZCI6ZmFsc2UsIlBhcmVudFN0eWxlIjp7IiRyZWYiOiI2NiJ9fSwiQXV0b1NpemUiOjAsIkZvcmVncm91bmQiOnsiJGlkIjoiNDU4IiwiQ29sb3IiOnsiJGlkIjoiNDU5IiwiQSI6MjU1LCJSIjoyMzQsIkciOjIxOSwiQiI6MjA2fX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NDYwIiwiTGluZUNvbG9yIjpudWxsLCJMaW5lV2VpZ2h0IjowLjAsIkxpbmVUeXBlIjowLCJQYXJlbnRTdHlsZSI6bnVsbH0sIlBhcmVudFN0eWxlIjp7IiRyZWYiOiI2NSJ9fSwiRGF0ZVN0eWxlIjp7IiRpZCI6IjQ2MSIsIkZvbnRTZXR0aW5ncyI6eyIkaWQiOiI0Nj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0NjM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2NGUwNTI1YS0yZTc1LTRlY2UtYWYwMC04MjM5M2UzY2NhMTMiLCJJbXBvcnRJZCI6IjEiLCJUaXRsZSI6IlRoZSBmbG9wcHkgZGlzayIsIk5vdGUiOm51bGwsIkh5cGVybGluayI6bnVsbCwiSXNDaGFuZ2VkIjpmYWxzZSwiSXNOZXciOmZhbHNlfSx7IiRpZCI6IjQ2NCIsIkRhdGUiOiIxOTc1LTA2LTE1VDIzOjU5OjAwWiIsIlN0eWxlIjp7IiRpZCI6IjQ2NSIsIlNoYXBlIjoxMywiQ29ubmVjdG9yTWFyZ2luIjp7IiRyZWYiOiI1NCJ9LCJDb25uZWN0b3JTdHlsZSI6eyIkaWQiOiI0NjYiLCJMaW5lQ29sb3IiOnsiJGlkIjoiNDY3IiwiJHR5cGUiOiJOTFJFLkNvbW1vbi5Eb20uU29saWRDb2xvckJydXNoLCBOTFJFLkNvbW1vbiIsIkNvbG9yIjp7IiRpZCI6IjQ2OCIsIkEiOjEyNywiUiI6MjQ5LCJHIjoyMTgsIkIiOjE4OH19LCJMaW5lV2VpZ2h0IjoxLjAsIkxpbmVUeXBlIjowLCJQYXJlbnRTdHlsZSI6eyIkcmVmIjoiNTUifX0sIklzQmVsb3dUaW1lYmFuZCI6dHJ1ZSwiSGlkZURhdGUiOmZhbHNlLCJTaGFwZVNpemUiOjAsIlNwYWNpbmciOjEuMCwiUGFkZGluZyI6eyIkcmVmIjoiNTgifSwiU2hhcGVTdHlsZSI6eyIkaWQiOiI0NjkiLCJNYXJnaW4iOnsiJHJlZiI6IjYwIn0sIlBhZGRpbmciOnsiJHJlZiI6IjYxIn0sIkJhY2tncm91bmQiOnsiJGlkIjoiNDcwIiwiQ29sb3IiOnsiJGlkIjoiNDcxIiwiQSI6MjU1LCJSIjoyNDksIkciOjIxOCwiQiI6MTg4fX0sIklzVmlzaWJsZSI6dHJ1ZSwiV2lkdGgiOjEyLjAsIkhlaWdodCI6MTQuMCwiQm9yZGVyU3R5bGUiOnsiJGlkIjoiNDcyIiwiTGluZUNvbG9yIjp7IiRyZWYiOiI2MyJ9LCJMaW5lV2VpZ2h0IjowLjAsIkxpbmVUeXBlIjowLCJQYXJlbnRTdHlsZSI6eyIkcmVmIjoiNjIifX0sIlBhcmVudFN0eWxlIjp7IiRyZWYiOiI1OSJ9fSwiVGl0bGVTdHlsZSI6eyIkaWQiOiI0NzMiLCJGb250U2V0dGluZ3MiOnsiJGlkIjoiNDc0IiwiRm9udFNpemUiOjExLCJGb250TmFtZSI6IkNhbGlicmkiLCJJc0JvbGQiOnRydWUsIklzSXRhbGljIjpmYWxzZSwiSXNVbmRlcmxpbmVkIjpmYWxzZSwiUGFyZW50U3R5bGUiOnsiJHJlZiI6IjY2In19LCJBdXRvU2l6ZSI6MCwiRm9yZWdyb3VuZCI6eyIkaWQiOiI0NzUiLCJDb2xvciI6eyIkaWQiOiI0NzYiLCJBIjoyNTUsIlIiOjIzNCwiRyI6MjE5LCJCIjoyMDZ9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0NzciLCJMaW5lQ29sb3IiOm51bGwsIkxpbmVXZWlnaHQiOjAuMCwiTGluZVR5cGUiOjAsIlBhcmVudFN0eWxlIjpudWxsfSwiUGFyZW50U3R5bGUiOnsiJHJlZiI6IjY1In19LCJEYXRlU3R5bGUiOnsiJGlkIjoiNDc4IiwiRm9udFNldHRpbmdzIjp7IiRpZCI6IjQ3OS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Q4MC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mM1MGRiNjg4LTczNjUtNGJhMi05OTY5LWVkMzQ0ZjU2ZmY0NCIsIkltcG9ydElkIjoiMSIsIlRpdGxlIjoiSUJNIDUxMDAgUG9ydGFsIENvbXB1dGVyIiwiTm90ZSI6bnVsbCwiSHlwZXJsaW5rIjpudWxsLCJJc0NoYW5nZWQiOmZhbHNlLCJJc05ldyI6ZmFsc2V9LHsiJGlkIjoiNDgxIiwiRGF0ZSI6IjE5NzYtMDYtMTVUMjM6NTk6MDBaIiwiU3R5bGUiOnsiJGlkIjoiNDgyIiwiU2hhcGUiOjEzLCJDb25uZWN0b3JNYXJnaW4iOnsiJHJlZiI6IjU0In0sIkNvbm5lY3RvclN0eWxlIjp7IiRpZCI6IjQ4MyIsIkxpbmVDb2xvciI6eyIkaWQiOiI0ODQiLCIkdHlwZSI6Ik5MUkUuQ29tbW9uLkRvbS5Tb2xpZENvbG9yQnJ1c2gsIE5MUkUuQ29tbW9uIiwiQ29sb3IiOnsiJGlkIjoiNDg1IiwiQSI6MTI3LCJSIjoyNDksIkciOjIxOCwiQiI6MTg4fX0sIkxpbmVXZWlnaHQiOjEuMCwiTGluZVR5cGUiOjAsIlBhcmVudFN0eWxlIjp7IiRyZWYiOiI1NSJ9fSwiSXNCZWxvd1RpbWViYW5kIjpmYWxzZSwiSGlkZURhdGUiOmZhbHNlLCJTaGFwZVNpemUiOjAsIlNwYWNpbmciOjEuMCwiUGFkZGluZyI6eyIkcmVmIjoiNTgifSwiU2hhcGVTdHlsZSI6eyIkaWQiOiI0ODYiLCJNYXJnaW4iOnsiJHJlZiI6IjYwIn0sIlBhZGRpbmciOnsiJHJlZiI6IjYxIn0sIkJhY2tncm91bmQiOnsiJGlkIjoiNDg3IiwiQ29sb3IiOnsiJGlkIjoiNDg4IiwiQSI6MjU1LCJSIjoyNDksIkciOjIxOCwiQiI6MTg4fX0sIklzVmlzaWJsZSI6dHJ1ZSwiV2lkdGgiOjEyLjAsIkhlaWdodCI6MTQuMCwiQm9yZGVyU3R5bGUiOnsiJGlkIjoiNDg5IiwiTGluZUNvbG9yIjp7IiRyZWYiOiI2MyJ9LCJMaW5lV2VpZ2h0IjowLjAsIkxpbmVUeXBlIjowLCJQYXJlbnRTdHlsZSI6eyIkcmVmIjoiNjIifX0sIlBhcmVudFN0eWxlIjp7IiRyZWYiOiI1OSJ9fSwiVGl0bGVTdHlsZSI6eyIkaWQiOiI0OTAiLCJGb250U2V0dGluZ3MiOnsiJGlkIjoiNDkxIiwiRm9udFNpemUiOjExLCJGb250TmFtZSI6IkNhbGlicmkiLCJJc0JvbGQiOnRydWUsIklzSXRhbGljIjpmYWxzZSwiSXNVbmRlcmxpbmVkIjpmYWxzZSwiUGFyZW50U3R5bGUiOnsiJHJlZiI6IjY2In19LCJBdXRvU2l6ZSI6MCwiRm9yZWdyb3VuZCI6eyIkaWQiOiI0OTIiLCJDb2xvciI6eyIkaWQiOiI0OTMiLCJBIjoyNTUsIlIiOjIzNCwiRyI6MjE5LCJCIjoyMDZ9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0OTQiLCJMaW5lQ29sb3IiOm51bGwsIkxpbmVXZWlnaHQiOjAuMCwiTGluZVR5cGUiOjAsIlBhcmVudFN0eWxlIjpudWxsfSwiUGFyZW50U3R5bGUiOnsiJHJlZiI6IjY1In19LCJEYXRlU3R5bGUiOnsiJGlkIjoiNDk1IiwiRm9udFNldHRpbmdzIjp7IiRpZCI6IjQ5N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Q5Ny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M5NjE2YmY3LWEzZWEtNDkzOS04YWNjLTk0OTZlZjRiNzhiNiIsIkltcG9ydElkIjoiMSIsIlRpdGxlIjoiVGhlIGZpcnN0IGxhc2VyIHByaW50ZXIiLCJOb3RlIjpudWxsLCJIeXBlcmxpbmsiOm51bGwsIklzQ2hhbmdlZCI6ZmFsc2UsIklzTmV3IjpmYWxzZX0seyIkaWQiOiI0OTgiLCJEYXRlIjoiMTk4MC0wNi0xNVQyMzo1OTowMFoiLCJTdHlsZSI6eyIkaWQiOiI0OTkiLCJTaGFwZSI6MTMsIkNvbm5lY3Rvck1hcmdpbiI6eyIkcmVmIjoiNTQifSwiQ29ubmVjdG9yU3R5bGUiOnsiJGlkIjoiNTAwIiwiTGluZUNvbG9yIjp7IiRpZCI6IjUwMSIsIiR0eXBlIjoiTkxSRS5Db21tb24uRG9tLlNvbGlkQ29sb3JCcnVzaCwgTkxSRS5Db21tb24iLCJDb2xvciI6eyIkaWQiOiI1MDIiLCJBIjoxMjcsIlIiOjI0OSwiRyI6MjE4LCJCIjoxODh9fSwiTGluZVdlaWdodCI6MS4wLCJMaW5lVHlwZSI6MCwiUGFyZW50U3R5bGUiOnsiJHJlZiI6IjU1In19LCJJc0JlbG93VGltZWJhbmQiOnRydWUsIkhpZGVEYXRlIjpmYWxzZSwiU2hhcGVTaXplIjowLCJTcGFjaW5nIjoxLjAsIlBhZGRpbmciOnsiJHJlZiI6IjU4In0sIlNoYXBlU3R5bGUiOnsiJGlkIjoiNTAzIiwiTWFyZ2luIjp7IiRyZWYiOiI2MCJ9LCJQYWRkaW5nIjp7IiRyZWYiOiI2MSJ9LCJCYWNrZ3JvdW5kIjp7IiRpZCI6IjUwNCIsIkNvbG9yIjp7IiRpZCI6IjUwNSIsIkEiOjI1NSwiUiI6MjQ5LCJHIjoyMTgsIkIiOjE4OH19LCJJc1Zpc2libGUiOnRydWUsIldpZHRoIjoxMi4wLCJIZWlnaHQiOjE0LjAsIkJvcmRlclN0eWxlIjp7IiRpZCI6IjUwNiIsIkxpbmVDb2xvciI6eyIkcmVmIjoiNjMifSwiTGluZVdlaWdodCI6MC4wLCJMaW5lVHlwZSI6MCwiUGFyZW50U3R5bGUiOnsiJHJlZiI6IjYyIn19LCJQYXJlbnRTdHlsZSI6eyIkcmVmIjoiNTkifX0sIlRpdGxlU3R5bGUiOnsiJGlkIjoiNTA3IiwiRm9udFNldHRpbmdzIjp7IiRpZCI6IjUwOCIsIkZvbnRTaXplIjoxMSwiRm9udE5hbWUiOiJDYWxpYnJpIiwiSXNCb2xkIjp0cnVlLCJJc0l0YWxpYyI6ZmFsc2UsIklzVW5kZXJsaW5lZCI6ZmFsc2UsIlBhcmVudFN0eWxlIjp7IiRyZWYiOiI2NiJ9fSwiQXV0b1NpemUiOjAsIkZvcmVncm91bmQiOnsiJGlkIjoiNTA5IiwiQ29sb3IiOnsiJGlkIjoiNTEwIiwiQSI6MjU1LCJSIjoyMzQsIkciOjIxOSwiQiI6MjA2fX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NTExIiwiTGluZUNvbG9yIjpudWxsLCJMaW5lV2VpZ2h0IjowLjAsIkxpbmVUeXBlIjowLCJQYXJlbnRTdHlsZSI6bnVsbH0sIlBhcmVudFN0eWxlIjp7IiRyZWYiOiI2NSJ9fSwiRGF0ZVN0eWxlIjp7IiRpZCI6IjUxMiIsIkZvbnRTZXR0aW5ncyI6eyIkaWQiOiI1MTM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1MTQ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JhMTc1NDQwOC1lYmJiLTQwYjktYmE5YS0xMTNkNTdmNTQ3NjEiLCJJbXBvcnRJZCI6IjEiLCJUaXRsZSI6IlJJU0MgYXJjaGl0ZWN0dXJlIiwiTm90ZSI6bnVsbCwiSHlwZXJsaW5rIjpudWxsLCJJc0NoYW5nZWQiOmZhbHNlLCJJc05ldyI6ZmFsc2V9LHsiJGlkIjoiNTE1IiwiRGF0ZSI6IjE5ODYtMDYtMTVUMjM6NTk6MDBaIiwiU3R5bGUiOnsiJGlkIjoiNTE2IiwiU2hhcGUiOjEsIkNvbm5lY3Rvck1hcmdpbiI6eyIkcmVmIjoiNTQifSwiQ29ubmVjdG9yU3R5bGUiOnsiJGlkIjoiNTE3IiwiTGluZUNvbG9yIjp7IiRpZCI6IjUxOCIsIiR0eXBlIjoiTkxSRS5Db21tb24uRG9tLlNvbGlkQ29sb3JCcnVzaCwgTkxSRS5Db21tb24iLCJDb2xvciI6eyIkaWQiOiI1MTkiLCJBIjoxMjcsIlIiOjE1NCwiRyI6MjA5LCJCIjoyMzR9fSwiTGluZVdlaWdodCI6MS4wLCJMaW5lVHlwZSI6MCwiUGFyZW50U3R5bGUiOnsiJHJlZiI6IjU1In19LCJJc0JlbG93VGltZWJhbmQiOmZhbHNlLCJIaWRlRGF0ZSI6ZmFsc2UsIlNoYXBlU2l6ZSI6MCwiU3BhY2luZyI6MS4wLCJQYWRkaW5nIjp7IiRyZWYiOiI1OCJ9LCJTaGFwZVN0eWxlIjp7IiRpZCI6IjUyMCIsIk1hcmdpbiI6eyIkcmVmIjoiNjAifSwiUGFkZGluZyI6eyIkcmVmIjoiNjEifSwiQmFja2dyb3VuZCI6eyIkaWQiOiI1MjEiLCJDb2xvciI6eyIkaWQiOiI1MjIiLCJBIjoyNTUsIlIiOjE1NCwiRyI6MjA5LCJCIjoyMzR9fSwiSXNWaXNpYmxlIjp0cnVlLCJXaWR0aCI6MTIuMCwiSGVpZ2h0IjoxNC4wLCJCb3JkZXJTdHlsZSI6eyIkaWQiOiI1MjMiLCJMaW5lQ29sb3IiOnsiJHJlZiI6IjYzIn0sIkxpbmVXZWlnaHQiOjAuMCwiTGluZVR5cGUiOjAsIlBhcmVudFN0eWxlIjp7IiRyZWYiOiI2MiJ9fSwiUGFyZW50U3R5bGUiOnsiJHJlZiI6IjU5In19LCJUaXRsZVN0eWxlIjp7IiRpZCI6IjUyNCIsIkZvbnRTZXR0aW5ncyI6eyIkaWQiOiI1MjUiLCJGb250U2l6ZSI6MTEsIkZvbnROYW1lIjoiQ2FsaWJyaSIsIklzQm9sZCI6dHJ1ZSwiSXNJdGFsaWMiOmZhbHNlLCJJc1VuZGVybGluZWQiOmZhbHNlLCJQYXJlbnRTdHlsZSI6eyIkcmVmIjoiNjYifX0sIkF1dG9TaXplIjowLCJGb3JlZ3JvdW5kIjp7IiRpZCI6IjUyNiIsIkNvbG9yIjp7IiRpZCI6IjUyNyIsIkEiOjI1NSwiUiI6MjA5LCJHIjoyMzMsIkIiOjI0N31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UyOCIsIkxpbmVDb2xvciI6bnVsbCwiTGluZVdlaWdodCI6MC4wLCJMaW5lVHlwZSI6MCwiUGFyZW50U3R5bGUiOm51bGx9LCJQYXJlbnRTdHlsZSI6eyIkcmVmIjoiNjUifX0sIkRhdGVTdHlsZSI6eyIkaWQiOiI1MjkiLCJGb250U2V0dGluZ3MiOnsiJGlkIjoiNTMwIiwiRm9udFNpemUiOjEwLCJGb250TmFtZSI6IkNhbGlicmkiLCJJc0JvbGQiOmZhbHNlLCJJc0l0YWxpYyI6ZmFsc2UsIklzVW5kZXJsaW5lZCI6ZmFsc2UsIlBhcmVudFN0eWxlIjp7IiRyZWYiOiI3MyJ9fSwiQXV0b1NpemUiOjAsIkZvcmVncm91bmQiOnsiJGlkIjoiNTMxIiwiQ29sb3IiOnsiJGlkIjoiNTMyIiwiQSI6MjU1LCJSIjoyMDksIkciOjIzMywiQiI6MjQ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NTMz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MWJmZmMzMTAtYzYzZC00ODY1LWE2NzItZjMzOTQ2YzNhMWVlIiwiSW1wb3J0SWQiOiIxIiwiVGl0bGUiOiJJQk0gQWxtYWRlbiBSZXNlYXJjaCBDZW50ZXIiLCJOb3RlIjpudWxsLCJIeXBlcmxpbmsiOm51bGwsIklzQ2hhbmdlZCI6ZmFsc2UsIklzTmV3IjpmYWxzZX0seyIkaWQiOiI1MzQiLCJEYXRlIjoiMTk4Ny0wNi0xNVQyMzo1OTowMFoiLCJTdHlsZSI6eyIkaWQiOiI1MzUiLCJTaGFwZSI6MSwiQ29ubmVjdG9yTWFyZ2luIjp7IiRyZWYiOiI1NCJ9LCJDb25uZWN0b3JTdHlsZSI6eyIkaWQiOiI1MzYiLCJMaW5lQ29sb3IiOnsiJGlkIjoiNTM3IiwiJHR5cGUiOiJOTFJFLkNvbW1vbi5Eb20uU29saWRDb2xvckJydXNoLCBOTFJFLkNvbW1vbiIsIkNvbG9yIjp7IiRpZCI6IjUzOCIsIkEiOjEyNywiUiI6MTU0LCJHIjoyMDksIkIiOjIzNH19LCJMaW5lV2VpZ2h0IjoxLjAsIkxpbmVUeXBlIjowLCJQYXJlbnRTdHlsZSI6eyIkcmVmIjoiNTUifX0sIklzQmVsb3dUaW1lYmFuZCI6dHJ1ZSwiSGlkZURhdGUiOmZhbHNlLCJTaGFwZVNpemUiOjAsIlNwYWNpbmciOjEuMCwiUGFkZGluZyI6eyIkcmVmIjoiNTgifSwiU2hhcGVTdHlsZSI6eyIkaWQiOiI1MzkiLCJNYXJnaW4iOnsiJHJlZiI6IjYwIn0sIlBhZGRpbmciOnsiJHJlZiI6IjYxIn0sIkJhY2tncm91bmQiOnsiJGlkIjoiNTQwIiwiQ29sb3IiOnsiJGlkIjoiNTQxIiwiQSI6MjU1LCJSIjoxNTQsIkciOjIwOSwiQiI6MjM0fX0sIklzVmlzaWJsZSI6dHJ1ZSwiV2lkdGgiOjEyLjAsIkhlaWdodCI6MTQuMCwiQm9yZGVyU3R5bGUiOnsiJGlkIjoiNTQyIiwiTGluZUNvbG9yIjp7IiRyZWYiOiI2MyJ9LCJMaW5lV2VpZ2h0IjowLjAsIkxpbmVUeXBlIjowLCJQYXJlbnRTdHlsZSI6eyIkcmVmIjoiNjIifX0sIlBhcmVudFN0eWxlIjp7IiRyZWYiOiI1OSJ9fSwiVGl0bGVTdHlsZSI6eyIkaWQiOiI1NDMiLCJGb250U2V0dGluZ3MiOnsiJGlkIjoiNTQ0IiwiRm9udFNpemUiOjExLCJGb250TmFtZSI6IkNhbGlicmkiLCJJc0JvbGQiOnRydWUsIklzSXRhbGljIjpmYWxzZSwiSXNVbmRlcmxpbmVkIjpmYWxzZSwiUGFyZW50U3R5bGUiOnsiJHJlZiI6IjY2In19LCJBdXRvU2l6ZSI6MCwiRm9yZWdyb3VuZCI6eyIkaWQiOiI1NDUiLCJDb2xvciI6eyIkaWQiOiI1NDYiLCJBIjoyNTUsIlIiOjIwOSwiRyI6MjMzLCJCIjoyNDd9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1NDciLCJMaW5lQ29sb3IiOm51bGwsIkxpbmVXZWlnaHQiOjAuMCwiTGluZVR5cGUiOjAsIlBhcmVudFN0eWxlIjpudWxsfSwiUGFyZW50U3R5bGUiOnsiJHJlZiI6IjY1In19LCJEYXRlU3R5bGUiOnsiJGlkIjoiNTQ4IiwiRm9udFNldHRpbmdzIjp7IiRpZCI6IjU0OSIsIkZvbnRTaXplIjoxMCwiRm9udE5hbWUiOiJDYWxpYnJpIiwiSXNCb2xkIjpmYWxzZSwiSXNJdGFsaWMiOmZhbHNlLCJJc1VuZGVybGluZWQiOmZhbHNlLCJQYXJlbnRTdHlsZSI6eyIkcmVmIjoiNzMifX0sIkF1dG9TaXplIjowLCJGb3JlZ3JvdW5kIjp7IiRpZCI6IjU1MCIsIkNvbG9yIjp7IiRpZCI6IjU1MSIsIkEiOjI1NSwiUiI6MjA5LCJHIjoyMzMsIkIiOjI0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U1Mi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g5NjZiOGVhLTQzNzctNGYwYi05ZjBiLTgzMDE2ODEwOTQwYyIsIkltcG9ydElkIjoiMSIsIlRpdGxlIjoiTm9iZWwgcHJpemU6IGhpZ2gtdGVtcGVyYXR1cmUgY29uZHVjdGl2aXR5IiwiTm90ZSI6bnVsbCwiSHlwZXJsaW5rIjpudWxsLCJJc0NoYW5nZWQiOmZhbHNlLCJJc05ldyI6ZmFsc2V9LHsiJGlkIjoiNTUzIiwiRGF0ZSI6IjE5OTAtMDYtMTVUMjM6NTk6MDBaIiwiU3R5bGUiOnsiJGlkIjoiNTU0IiwiU2hhcGUiOjEzLCJDb25uZWN0b3JNYXJnaW4iOnsiJHJlZiI6IjU0In0sIkNvbm5lY3RvclN0eWxlIjp7IiRpZCI6IjU1NSIsIkxpbmVDb2xvciI6eyIkaWQiOiI1NTYiLCIkdHlwZSI6Ik5MUkUuQ29tbW9uLkRvbS5Tb2xpZENvbG9yQnJ1c2gsIE5MUkUuQ29tbW9uIiwiQ29sb3IiOnsiJGlkIjoiNTU3IiwiQSI6MTI3LCJSIjoyNDksIkciOjIxOCwiQiI6MTg4fX0sIkxpbmVXZWlnaHQiOjEuMCwiTGluZVR5cGUiOjAsIlBhcmVudFN0eWxlIjp7IiRyZWYiOiI1NSJ9fSwiSXNCZWxvd1RpbWViYW5kIjpmYWxzZSwiSGlkZURhdGUiOmZhbHNlLCJTaGFwZVNpemUiOjAsIlNwYWNpbmciOjEuMCwiUGFkZGluZyI6eyIkcmVmIjoiNTgifSwiU2hhcGVTdHlsZSI6eyIkaWQiOiI1NTgiLCJNYXJnaW4iOnsiJHJlZiI6IjYwIn0sIlBhZGRpbmciOnsiJHJlZiI6IjYxIn0sIkJhY2tncm91bmQiOnsiJGlkIjoiNTU5IiwiQ29sb3IiOnsiJGlkIjoiNTYwIiwiQSI6MjU1LCJSIjoyNDksIkciOjIxOCwiQiI6MTg4fX0sIklzVmlzaWJsZSI6dHJ1ZSwiV2lkdGgiOjEyLjAsIkhlaWdodCI6MTQuMCwiQm9yZGVyU3R5bGUiOnsiJGlkIjoiNTYxIiwiTGluZUNvbG9yIjp7IiRyZWYiOiI2MyJ9LCJMaW5lV2VpZ2h0IjowLjAsIkxpbmVUeXBlIjowLCJQYXJlbnRTdHlsZSI6eyIkcmVmIjoiNjIifX0sIlBhcmVudFN0eWxlIjp7IiRyZWYiOiI1OSJ9fSwiVGl0bGVTdHlsZSI6eyIkaWQiOiI1NjIiLCJGb250U2V0dGluZ3MiOnsiJGlkIjoiNTYzIiwiRm9udFNpemUiOjExLCJGb250TmFtZSI6IkNhbGlicmkiLCJJc0JvbGQiOnRydWUsIklzSXRhbGljIjpmYWxzZSwiSXNVbmRlcmxpbmVkIjpmYWxzZSwiUGFyZW50U3R5bGUiOnsiJHJlZiI6IjY2In19LCJBdXRvU2l6ZSI6MCwiRm9yZWdyb3VuZCI6eyIkaWQiOiI1NjQiLCJDb2xvciI6eyIkaWQiOiI1NjUiLCJBIjoyNTUsIlIiOjIzNCwiRyI6MjE5LCJCIjoyMDZ9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1NjYiLCJMaW5lQ29sb3IiOm51bGwsIkxpbmVXZWlnaHQiOjAuMCwiTGluZVR5cGUiOjAsIlBhcmVudFN0eWxlIjpudWxsfSwiUGFyZW50U3R5bGUiOnsiJHJlZiI6IjY1In19LCJEYXRlU3R5bGUiOnsiJGlkIjoiNTY3IiwiRm9udFNldHRpbmdzIjp7IiRpZCI6IjU2OC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U2OS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kzNjY3OGRhLTM3Y2EtNDg3NS1hM2VlLTAxMGVjMTY5YjBmYSIsIkltcG9ydElkIjoiMSIsIlRpdGxlIjoiU3lzdGVtLzM5MCIsIk5vdGUiOm51bGwsIkh5cGVybGluayI6bnVsbCwiSXNDaGFuZ2VkIjpmYWxzZSwiSXNOZXciOmZhbHNlfSx7IiRpZCI6IjU3MCIsIkRhdGUiOiIxOTkyLTA2LTE1VDIzOjU5OjAwWiIsIlN0eWxlIjp7IiRpZCI6IjU3MSIsIlNoYXBlIjoxMywiQ29ubmVjdG9yTWFyZ2luIjp7IiRyZWYiOiI1NCJ9LCJDb25uZWN0b3JTdHlsZSI6eyIkaWQiOiI1NzIiLCJMaW5lQ29sb3IiOnsiJGlkIjoiNTczIiwiJHR5cGUiOiJOTFJFLkNvbW1vbi5Eb20uU29saWRDb2xvckJydXNoLCBOTFJFLkNvbW1vbiIsIkNvbG9yIjp7IiRpZCI6IjU3NCIsIkEiOjEyNywiUiI6MjQ5LCJHIjoyMTgsIkIiOjE4OH19LCJMaW5lV2VpZ2h0IjoxLjAsIkxpbmVUeXBlIjowLCJQYXJlbnRTdHlsZSI6eyIkcmVmIjoiNTUifX0sIklzQmVsb3dUaW1lYmFuZCI6dHJ1ZSwiSGlkZURhdGUiOmZhbHNlLCJTaGFwZVNpemUiOjAsIlNwYWNpbmciOjEuMCwiUGFkZGluZyI6eyIkcmVmIjoiNTgifSwiU2hhcGVTdHlsZSI6eyIkaWQiOiI1NzUiLCJNYXJnaW4iOnsiJHJlZiI6IjYwIn0sIlBhZGRpbmciOnsiJHJlZiI6IjYxIn0sIkJhY2tncm91bmQiOnsiJGlkIjoiNTc2IiwiQ29sb3IiOnsiJGlkIjoiNTc3IiwiQSI6MjU1LCJSIjoyNDksIkciOjIxOCwiQiI6MTg4fX0sIklzVmlzaWJsZSI6dHJ1ZSwiV2lkdGgiOjEyLjAsIkhlaWdodCI6MTQuMCwiQm9yZGVyU3R5bGUiOnsiJGlkIjoiNTc4IiwiTGluZUNvbG9yIjp7IiRyZWYiOiI2MyJ9LCJMaW5lV2VpZ2h0IjowLjAsIkxpbmVUeXBlIjowLCJQYXJlbnRTdHlsZSI6eyIkcmVmIjoiNjIifX0sIlBhcmVudFN0eWxlIjp7IiRyZWYiOiI1OSJ9fSwiVGl0bGVTdHlsZSI6eyIkaWQiOiI1NzkiLCJGb250U2V0dGluZ3MiOnsiJGlkIjoiNTgwIiwiRm9udFNpemUiOjExLCJGb250TmFtZSI6IkNhbGlicmkiLCJJc0JvbGQiOnRydWUsIklzSXRhbGljIjpmYWxzZSwiSXNVbmRlcmxpbmVkIjpmYWxzZSwiUGFyZW50U3R5bGUiOnsiJHJlZiI6IjY2In19LCJBdXRvU2l6ZSI6MCwiRm9yZWdyb3VuZCI6eyIkaWQiOiI1ODEiLCJDb2xvciI6eyIkaWQiOiI1ODIiLCJBIjoyNTUsIlIiOjIzNCwiRyI6MjE5LCJCIjoyMDZ9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1ODMiLCJMaW5lQ29sb3IiOm51bGwsIkxpbmVXZWlnaHQiOjAuMCwiTGluZVR5cGUiOjAsIlBhcmVudFN0eWxlIjpudWxsfSwiUGFyZW50U3R5bGUiOnsiJHJlZiI6IjY1In19LCJEYXRlU3R5bGUiOnsiJGlkIjoiNTg0IiwiRm9udFNldHRpbmdzIjp7IiRpZCI6IjU4NS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U4Ni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mNkZGYyNjA4LWRhMDUtNDYyMC1hN2ZjLTY4M2M2MzZlNTBjMCIsIkltcG9ydElkIjoiMSIsIlRpdGxlIjoiVGhpbmtwYWQiLCJOb3RlIjpudWxsLCJIeXBlcmxpbmsiOm51bGwsIklzQ2hhbmdlZCI6ZmFsc2UsIklzTmV3IjpmYWxzZX0seyIkaWQiOiI1ODciLCJEYXRlIjoiMTk5My0wNi0xNVQyMzo1OTowMFoiLCJTdHlsZSI6eyIkaWQiOiI1ODgiLCJTaGFwZSI6MSwiQ29ubmVjdG9yTWFyZ2luIjp7IiRyZWYiOiI1NCJ9LCJDb25uZWN0b3JTdHlsZSI6eyIkaWQiOiI1ODkiLCJMaW5lQ29sb3IiOnsiJGlkIjoiNTkwIiwiJHR5cGUiOiJOTFJFLkNvbW1vbi5Eb20uU29saWRDb2xvckJydXNoLCBOTFJFLkNvbW1vbiIsIkNvbG9yIjp7IiRpZCI6IjU5MSIsIkEiOjEyNywiUiI6MTU0LCJHIjoyMDksIkIiOjIzNH19LCJMaW5lV2VpZ2h0IjoxLjAsIkxpbmVUeXBlIjowLCJQYXJlbnRTdHlsZSI6eyIkcmVmIjoiNTUifX0sIklzQmVsb3dUaW1lYmFuZCI6ZmFsc2UsIkhpZGVEYXRlIjpmYWxzZSwiU2hhcGVTaXplIjowLCJTcGFjaW5nIjoxLjAsIlBhZGRpbmciOnsiJHJlZiI6IjU4In0sIlNoYXBlU3R5bGUiOnsiJGlkIjoiNTkyIiwiTWFyZ2luIjp7IiRyZWYiOiI2MCJ9LCJQYWRkaW5nIjp7IiRyZWYiOiI2MSJ9LCJCYWNrZ3JvdW5kIjp7IiRpZCI6IjU5MyIsIkNvbG9yIjp7IiRpZCI6IjU5NCIsIkEiOjI1NSwiUiI6MTU0LCJHIjoyMDksIkIiOjIzNH19LCJJc1Zpc2libGUiOnRydWUsIldpZHRoIjoxMi4wLCJIZWlnaHQiOjE0LjAsIkJvcmRlclN0eWxlIjp7IiRpZCI6IjU5NSIsIkxpbmVDb2xvciI6eyIkcmVmIjoiNjMifSwiTGluZVdlaWdodCI6MC4wLCJMaW5lVHlwZSI6MCwiUGFyZW50U3R5bGUiOnsiJHJlZiI6IjYyIn19LCJQYXJlbnRTdHlsZSI6eyIkcmVmIjoiNTkifX0sIlRpdGxlU3R5bGUiOnsiJGlkIjoiNTk2IiwiRm9udFNldHRpbmdzIjp7IiRpZCI6IjU5NyIsIkZvbnRTaXplIjoxMSwiRm9udE5hbWUiOiJDYWxpYnJpIiwiSXNCb2xkIjp0cnVlLCJJc0l0YWxpYyI6ZmFsc2UsIklzVW5kZXJsaW5lZCI6ZmFsc2UsIlBhcmVudFN0eWxlIjp7IiRyZWYiOiI2NiJ9fSwiQXV0b1NpemUiOjAsIkZvcmVncm91bmQiOnsiJGlkIjoiNTk4IiwiQ29sb3IiOnsiJGlkIjoiNTk5IiwiQSI6MjU1LCJSIjoyMDksIkciOjIzMywiQiI6MjQ3fX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NjAwIiwiTGluZUNvbG9yIjpudWxsLCJMaW5lV2VpZ2h0IjowLjAsIkxpbmVUeXBlIjowLCJQYXJlbnRTdHlsZSI6bnVsbH0sIlBhcmVudFN0eWxlIjp7IiRyZWYiOiI2NSJ9fSwiRGF0ZVN0eWxlIjp7IiRpZCI6IjYwMSIsIkZvbnRTZXR0aW5ncyI6eyIkaWQiOiI2MDIiLCJGb250U2l6ZSI6MTAsIkZvbnROYW1lIjoiQ2FsaWJyaSIsIklzQm9sZCI6ZmFsc2UsIklzSXRhbGljIjpmYWxzZSwiSXNVbmRlcmxpbmVkIjpmYWxzZSwiUGFyZW50U3R5bGUiOnsiJHJlZiI6IjczIn19LCJBdXRvU2l6ZSI6MCwiRm9yZWdyb3VuZCI6eyIkaWQiOiI2MDMiLCJDb2xvciI6eyIkaWQiOiI2MDQiLCJBIjoyNTUsIlIiOjIwOSwiRyI6MjMzLCJCIjoyND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2MDU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JlOGY2NTgzZC0zZDNmLTQwZDItOWUzNS0wM2I1ZWNkNzFiZWQiLCJJbXBvcnRJZCI6IjEiLCJUaXRsZSI6IiQ4IGJpbGxpb24gbG9zc2VzIiwiTm90ZSI6bnVsbCwiSHlwZXJsaW5rIjpudWxsLCJJc0NoYW5nZWQiOmZhbHNlLCJJc05ldyI6ZmFsc2V9LHsiJGlkIjoiNjA2IiwiRGF0ZSI6IjE5OTQtMDYtMTVUMjM6NTk6MDBaIiwiU3R5bGUiOnsiJGlkIjoiNjA3IiwiU2hhcGUiOjEzLCJDb25uZWN0b3JNYXJnaW4iOnsiJHJlZiI6IjU0In0sIkNvbm5lY3RvclN0eWxlIjp7IiRpZCI6IjYwOCIsIkxpbmVDb2xvciI6eyIkaWQiOiI2MDkiLCIkdHlwZSI6Ik5MUkUuQ29tbW9uLkRvbS5Tb2xpZENvbG9yQnJ1c2gsIE5MUkUuQ29tbW9uIiwiQ29sb3IiOnsiJGlkIjoiNjEwIiwiQSI6MTI3LCJSIjoyNDksIkciOjIxOCwiQiI6MTg4fX0sIkxpbmVXZWlnaHQiOjEuMCwiTGluZVR5cGUiOjAsIlBhcmVudFN0eWxlIjp7IiRyZWYiOiI1NSJ9fSwiSXNCZWxvd1RpbWViYW5kIjp0cnVlLCJIaWRlRGF0ZSI6ZmFsc2UsIlNoYXBlU2l6ZSI6MCwiU3BhY2luZyI6MS4wLCJQYWRkaW5nIjp7IiRyZWYiOiI1OCJ9LCJTaGFwZVN0eWxlIjp7IiRpZCI6IjYxMSIsIk1hcmdpbiI6eyIkcmVmIjoiNjAifSwiUGFkZGluZyI6eyIkcmVmIjoiNjEifSwiQmFja2dyb3VuZCI6eyIkaWQiOiI2MTIiLCJDb2xvciI6eyIkaWQiOiI2MTMiLCJBIjoyNTUsIlIiOjI0OSwiRyI6MjE4LCJCIjoxODh9fSwiSXNWaXNpYmxlIjp0cnVlLCJXaWR0aCI6MTIuMCwiSGVpZ2h0IjoxNC4wLCJCb3JkZXJTdHlsZSI6eyIkaWQiOiI2MTQiLCJMaW5lQ29sb3IiOnsiJHJlZiI6IjYzIn0sIkxpbmVXZWlnaHQiOjAuMCwiTGluZVR5cGUiOjAsIlBhcmVudFN0eWxlIjp7IiRyZWYiOiI2MiJ9fSwiUGFyZW50U3R5bGUiOnsiJHJlZiI6IjU5In19LCJUaXRsZVN0eWxlIjp7IiRpZCI6IjYxNSIsIkZvbnRTZXR0aW5ncyI6eyIkaWQiOiI2MTYiLCJGb250U2l6ZSI6MTEsIkZvbnROYW1lIjoiQ2FsaWJyaSIsIklzQm9sZCI6dHJ1ZSwiSXNJdGFsaWMiOmZhbHNlLCJJc1VuZGVybGluZWQiOmZhbHNlLCJQYXJlbnRTdHlsZSI6eyIkcmVmIjoiNjYifX0sIkF1dG9TaXplIjowLCJGb3JlZ3JvdW5kIjp7IiRpZCI6IjYxNyIsIkNvbG9yIjp7IiRpZCI6IjYxOCIsIkEiOjI1NSwiUiI6MjM0LCJHIjoyMTksIkIiOjIwNn1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YxOSIsIkxpbmVDb2xvciI6bnVsbCwiTGluZVdlaWdodCI6MC4wLCJMaW5lVHlwZSI6MCwiUGFyZW50U3R5bGUiOm51bGx9LCJQYXJlbnRTdHlsZSI6eyIkcmVmIjoiNjUifX0sIkRhdGVTdHlsZSI6eyIkaWQiOiI2MjAiLCJGb250U2V0dGluZ3MiOnsiJGlkIjoiNjIx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NjIy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ODlkM2MwN2UtZWYyZi00NGVjLTg1YzktZWYwNjc2ZDQ0MTBhIiwiSW1wb3J0SWQiOiIxIiwiVGl0bGUiOiJJQk0gUGVyc29uYWwgRGljdGF0aW9uIFN5c3RlbSIsIk5vdGUiOm51bGwsIkh5cGVybGluayI6bnVsbCwiSXNDaGFuZ2VkIjpmYWxzZSwiSXNOZXciOmZhbHNlfSx7IiRpZCI6IjYyMyIsIkRhdGUiOiIyMDAwLTA2LTE1VDIzOjU5OjAwWiIsIlN0eWxlIjp7IiRpZCI6IjYyNCIsIlNoYXBlIjoxMywiQ29ubmVjdG9yTWFyZ2luIjp7IiRyZWYiOiI1NCJ9LCJDb25uZWN0b3JTdHlsZSI6eyIkaWQiOiI2MjUiLCJMaW5lQ29sb3IiOnsiJGlkIjoiNjI2IiwiJHR5cGUiOiJOTFJFLkNvbW1vbi5Eb20uU29saWRDb2xvckJydXNoLCBOTFJFLkNvbW1vbiIsIkNvbG9yIjp7IiRpZCI6IjYyNyIsIkEiOjEyNywiUiI6MjQ5LCJHIjoyMTgsIkIiOjE4OH19LCJMaW5lV2VpZ2h0IjoxLjAsIkxpbmVUeXBlIjowLCJQYXJlbnRTdHlsZSI6eyIkcmVmIjoiNTUifX0sIklzQmVsb3dUaW1lYmFuZCI6ZmFsc2UsIkhpZGVEYXRlIjpmYWxzZSwiU2hhcGVTaXplIjowLCJTcGFjaW5nIjoxLjAsIlBhZGRpbmciOnsiJHJlZiI6IjU4In0sIlNoYXBlU3R5bGUiOnsiJGlkIjoiNjI4IiwiTWFyZ2luIjp7IiRyZWYiOiI2MCJ9LCJQYWRkaW5nIjp7IiRyZWYiOiI2MSJ9LCJCYWNrZ3JvdW5kIjp7IiRpZCI6IjYyOSIsIkNvbG9yIjp7IiRpZCI6IjYzMCIsIkEiOjI1NSwiUiI6MjQ5LCJHIjoyMTgsIkIiOjE4OH19LCJJc1Zpc2libGUiOnRydWUsIldpZHRoIjoxMi4wLCJIZWlnaHQiOjE0LjAsIkJvcmRlclN0eWxlIjp7IiRpZCI6IjYzMSIsIkxpbmVDb2xvciI6eyIkcmVmIjoiNjMifSwiTGluZVdlaWdodCI6MC4wLCJMaW5lVHlwZSI6MCwiUGFyZW50U3R5bGUiOnsiJHJlZiI6IjYyIn19LCJQYXJlbnRTdHlsZSI6eyIkcmVmIjoiNTkifX0sIlRpdGxlU3R5bGUiOnsiJGlkIjoiNjMyIiwiRm9udFNldHRpbmdzIjp7IiRpZCI6IjYzMyIsIkZvbnRTaXplIjoxMSwiRm9udE5hbWUiOiJDYWxpYnJpIiwiSXNCb2xkIjp0cnVlLCJJc0l0YWxpYyI6ZmFsc2UsIklzVW5kZXJsaW5lZCI6ZmFsc2UsIlBhcmVudFN0eWxlIjp7IiRyZWYiOiI2NiJ9fSwiQXV0b1NpemUiOjAsIkZvcmVncm91bmQiOnsiJGlkIjoiNjM0IiwiQ29sb3IiOnsiJGlkIjoiNjM1IiwiQSI6MjU1LCJSIjoyMzQsIkciOjIxOSwiQiI6MjA2fX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NjM2IiwiTGluZUNvbG9yIjpudWxsLCJMaW5lV2VpZ2h0IjowLjAsIkxpbmVUeXBlIjowLCJQYXJlbnRTdHlsZSI6bnVsbH0sIlBhcmVudFN0eWxlIjp7IiRyZWYiOiI2NSJ9fSwiRGF0ZVN0eWxlIjp7IiRpZCI6IjYzNyIsIkZvbnRTZXR0aW5ncyI6eyIkaWQiOiI2Mzg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2Mzk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wMjE1MzY4Yy1hZjI5LTQ4ZGMtYmFkNi1kMjMwNjRjNGIwZDQiLCJJbXBvcnRJZCI6IjEiLCJUaXRsZSI6IlF1YW50dW0gbWlyYWdlIG5hbm90ZWNobm9sb2d5IiwiTm90ZSI6bnVsbCwiSHlwZXJsaW5rIjpudWxsLCJJc0NoYW5nZWQiOmZhbHNlLCJJc05ldyI6ZmFsc2V9LHsiJGlkIjoiNjQwIiwiRGF0ZSI6IjIwMDEtMDYtMTVUMjM6NTk6MDBaIiwiU3R5bGUiOnsiJGlkIjoiNjQxIiwiU2hhcGUiOjEsIkNvbm5lY3Rvck1hcmdpbiI6eyIkcmVmIjoiNTQifSwiQ29ubmVjdG9yU3R5bGUiOnsiJGlkIjoiNjQyIiwiTGluZUNvbG9yIjp7IiRpZCI6IjY0MyIsIiR0eXBlIjoiTkxSRS5Db21tb24uRG9tLlNvbGlkQ29sb3JCcnVzaCwgTkxSRS5Db21tb24iLCJDb2xvciI6eyIkaWQiOiI2NDQiLCJBIjoxMjcsIlIiOjE1NCwiRyI6MjA5LCJCIjoyMzR9fSwiTGluZVdlaWdodCI6MS4wLCJMaW5lVHlwZSI6MCwiUGFyZW50U3R5bGUiOnsiJHJlZiI6IjU1In19LCJJc0JlbG93VGltZWJhbmQiOnRydWUsIkhpZGVEYXRlIjpmYWxzZSwiU2hhcGVTaXplIjowLCJTcGFjaW5nIjoxLjAsIlBhZGRpbmciOnsiJHJlZiI6IjU4In0sIlNoYXBlU3R5bGUiOnsiJGlkIjoiNjQ1IiwiTWFyZ2luIjp7IiRyZWYiOiI2MCJ9LCJQYWRkaW5nIjp7IiRyZWYiOiI2MSJ9LCJCYWNrZ3JvdW5kIjp7IiRpZCI6IjY0NiIsIkNvbG9yIjp7IiRpZCI6IjY0NyIsIkEiOjI1NSwiUiI6MTU0LCJHIjoyMDksIkIiOjIzNH19LCJJc1Zpc2libGUiOnRydWUsIldpZHRoIjoxMi4wLCJIZWlnaHQiOjE0LjAsIkJvcmRlclN0eWxlIjp7IiRpZCI6IjY0OCIsIkxpbmVDb2xvciI6eyIkcmVmIjoiNjMifSwiTGluZVdlaWdodCI6MC4wLCJMaW5lVHlwZSI6MCwiUGFyZW50U3R5bGUiOnsiJHJlZiI6IjYyIn19LCJQYXJlbnRTdHlsZSI6eyIkcmVmIjoiNTkifX0sIlRpdGxlU3R5bGUiOnsiJGlkIjoiNjQ5IiwiRm9udFNldHRpbmdzIjp7IiRpZCI6IjY1MCIsIkZvbnRTaXplIjoxMSwiRm9udE5hbWUiOiJDYWxpYnJpIiwiSXNCb2xkIjp0cnVlLCJJc0l0YWxpYyI6ZmFsc2UsIklzVW5kZXJsaW5lZCI6ZmFsc2UsIlBhcmVudFN0eWxlIjp7IiRyZWYiOiI2NiJ9fSwiQXV0b1NpemUiOjAsIkZvcmVncm91bmQiOnsiJGlkIjoiNjUxIiwiQ29sb3IiOnsiJGlkIjoiNjUyIiwiQSI6MjU1LCJSIjoyMDksIkciOjIzMywiQiI6MjQ3fX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NjUzIiwiTGluZUNvbG9yIjpudWxsLCJMaW5lV2VpZ2h0IjowLjAsIkxpbmVUeXBlIjowLCJQYXJlbnRTdHlsZSI6bnVsbH0sIlBhcmVudFN0eWxlIjp7IiRyZWYiOiI2NSJ9fSwiRGF0ZVN0eWxlIjp7IiRpZCI6IjY1NCIsIkZvbnRTZXR0aW5ncyI6eyIkaWQiOiI2NTUiLCJGb250U2l6ZSI6MTAsIkZvbnROYW1lIjoiQ2FsaWJyaSIsIklzQm9sZCI6ZmFsc2UsIklzSXRhbGljIjpmYWxzZSwiSXNVbmRlcmxpbmVkIjpmYWxzZSwiUGFyZW50U3R5bGUiOnsiJHJlZiI6IjczIn19LCJBdXRvU2l6ZSI6MCwiRm9yZWdyb3VuZCI6eyIkaWQiOiI2NTYiLCJDb2xvciI6eyIkaWQiOiI2NTciLCJBIjoyNTUsIlIiOjIwOSwiRyI6MjMzLCJCIjoyND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2NTgiLCJMaW5lQ29sb3IiOm51bGwsIkxpbmVXZWlnaHQiOjAuMCwiTGluZVR5cGUiOjAsIlBhcmVudFN0eWxlIjpudWxsfSwiUGFyZW50U3R5bGUiOnsiJHJlZiI6IjcyIn19LCJEYXRlRm9ybWF0Ijp7IiRyZWYiOiI3OSJ9LCJJc1Zpc2libGUiOnRydWUsIlBhcmVudFN0eWxlIjp7IiRyZWYiOiI1MyJ9fSwiUG9zaXRpb24iOnsiUmF0aW8iOjAuMCwiSXNDdXN0b20iOmZhbHNlfSwiRGF0ZUZvcm1hdCI6eyIkcmVmIjoiNzkifSwiSWQiOiI4OWE1YzcyNy1iMmIzLTRhOTctYTU0YS0yY2UzZTIyNzA5YTMiLCJJbXBvcnRJZCI6IjEiLCJUaXRsZSI6IkhvbG9jYXVzdCBDb250cm92ZXJzeSIsIk5vdGUiOm51bGwsIkh5cGVybGluayI6bnVsbCwiSXNDaGFuZ2VkIjpmYWxzZSwiSXNOZXciOmZhbHNlfSx7IiRpZCI6IjY1OSIsIkRhdGUiOiIyMDA1LTA2LTE1VDIzOjU5OjAwWiIsIlN0eWxlIjp7IiRpZCI6IjY2MCIsIlNoYXBlIjoxLCJDb25uZWN0b3JNYXJnaW4iOnsiJHJlZiI6IjU0In0sIkNvbm5lY3RvclN0eWxlIjp7IiRpZCI6IjY2MSIsIkxpbmVDb2xvciI6eyIkaWQiOiI2NjIiLCIkdHlwZSI6Ik5MUkUuQ29tbW9uLkRvbS5Tb2xpZENvbG9yQnJ1c2gsIE5MUkUuQ29tbW9uIiwiQ29sb3IiOnsiJGlkIjoiNjYzIiwiQSI6MTI3LCJSIjoxNTQsIkciOjIwOSwiQiI6MjM0fX0sIkxpbmVXZWlnaHQiOjEuMCwiTGluZVR5cGUiOjAsIlBhcmVudFN0eWxlIjp7IiRyZWYiOiI1NSJ9fSwiSXNCZWxvd1RpbWViYW5kIjpmYWxzZSwiSGlkZURhdGUiOmZhbHNlLCJTaGFwZVNpemUiOjAsIlNwYWNpbmciOjEuMCwiUGFkZGluZyI6eyIkcmVmIjoiNTgifSwiU2hhcGVTdHlsZSI6eyIkaWQiOiI2NjQiLCJNYXJnaW4iOnsiJHJlZiI6IjYwIn0sIlBhZGRpbmciOnsiJHJlZiI6IjYxIn0sIkJhY2tncm91bmQiOnsiJGlkIjoiNjY1IiwiQ29sb3IiOnsiJGlkIjoiNjY2IiwiQSI6MjU1LCJSIjoxNTQsIkciOjIwOSwiQiI6MjM0fX0sIklzVmlzaWJsZSI6dHJ1ZSwiV2lkdGgiOjEyLjAsIkhlaWdodCI6MTQuMCwiQm9yZGVyU3R5bGUiOnsiJGlkIjoiNjY3IiwiTGluZUNvbG9yIjp7IiRyZWYiOiI2MyJ9LCJMaW5lV2VpZ2h0IjowLjAsIkxpbmVUeXBlIjowLCJQYXJlbnRTdHlsZSI6eyIkcmVmIjoiNjIifX0sIlBhcmVudFN0eWxlIjp7IiRyZWYiOiI1OSJ9fSwiVGl0bGVTdHlsZSI6eyIkaWQiOiI2NjgiLCJGb250U2V0dGluZ3MiOnsiJGlkIjoiNjY5IiwiRm9udFNpemUiOjExLCJGb250TmFtZSI6IkNhbGlicmkiLCJJc0JvbGQiOnRydWUsIklzSXRhbGljIjpmYWxzZSwiSXNVbmRlcmxpbmVkIjpmYWxzZSwiUGFyZW50U3R5bGUiOnsiJHJlZiI6IjY2In19LCJBdXRvU2l6ZSI6MCwiRm9yZWdyb3VuZCI6eyIkaWQiOiI2NzAiLCJDb2xvciI6eyIkaWQiOiI2NzEiLCJBIjoyNTUsIlIiOjIwOSwiRyI6MjMzLCJCIjoyNDd9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2NzIiLCJMaW5lQ29sb3IiOm51bGwsIkxpbmVXZWlnaHQiOjAuMCwiTGluZVR5cGUiOjAsIlBhcmVudFN0eWxlIjpudWxsfSwiUGFyZW50U3R5bGUiOnsiJHJlZiI6IjY1In19LCJEYXRlU3R5bGUiOnsiJGlkIjoiNjczIiwiRm9udFNldHRpbmdzIjp7IiRpZCI6IjY3NCIsIkZvbnRTaXplIjoxMCwiRm9udE5hbWUiOiJDYWxpYnJpIiwiSXNCb2xkIjpmYWxzZSwiSXNJdGFsaWMiOmZhbHNlLCJJc1VuZGVybGluZWQiOmZhbHNlLCJQYXJlbnRTdHlsZSI6eyIkcmVmIjoiNzMifX0sIkF1dG9TaXplIjowLCJGb3JlZ3JvdW5kIjp7IiRpZCI6IjY3NSIsIkNvbG9yIjp7IiRpZCI6IjY3NiIsIkEiOjI1NSwiUiI6MjA5LCJHIjoyMzMsIkIiOjI0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Y3Ny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NjZTI3NTZkLTk4NjEtNDA1Zi05MzI4LWRmYzJmNWNmYTY2MCIsIkltcG9ydElkIjoiMSIsIlRpdGxlIjoiU2VsbHMgUEMgZGl2aXNpb24iLCJOb3RlIjpudWxsLCJIeXBlcmxpbmsiOm51bGwsIklzQ2hhbmdlZCI6ZmFsc2UsIklzTmV3IjpmYWxzZX0seyIkaWQiOiI2NzgiLCJEYXRlIjoiMjAxMS0wNi0xNVQyMzo1OTowMFoiLCJTdHlsZSI6eyIkaWQiOiI2NzkiLCJTaGFwZSI6MSwiQ29ubmVjdG9yTWFyZ2luIjp7IiRyZWYiOiI1NCJ9LCJDb25uZWN0b3JTdHlsZSI6eyIkaWQiOiI2ODAiLCJMaW5lQ29sb3IiOnsiJGlkIjoiNjgxIiwiJHR5cGUiOiJOTFJFLkNvbW1vbi5Eb20uU29saWRDb2xvckJydXNoLCBOTFJFLkNvbW1vbiIsIkNvbG9yIjp7IiRpZCI6IjY4MiIsIkEiOjEyNywiUiI6MTU0LCJHIjoyMDksIkIiOjIzNH19LCJMaW5lV2VpZ2h0IjoxLjAsIkxpbmVUeXBlIjowLCJQYXJlbnRTdHlsZSI6eyIkcmVmIjoiNTUifX0sIklzQmVsb3dUaW1lYmFuZCI6dHJ1ZSwiSGlkZURhdGUiOmZhbHNlLCJTaGFwZVNpemUiOjAsIlNwYWNpbmciOjEuMCwiUGFkZGluZyI6eyIkcmVmIjoiNTgifSwiU2hhcGVTdHlsZSI6eyIkaWQiOiI2ODMiLCJNYXJnaW4iOnsiJHJlZiI6IjYwIn0sIlBhZGRpbmciOnsiJHJlZiI6IjYxIn0sIkJhY2tncm91bmQiOnsiJGlkIjoiNjg0IiwiQ29sb3IiOnsiJGlkIjoiNjg1IiwiQSI6MjU1LCJSIjoxNTQsIkciOjIwOSwiQiI6MjM0fX0sIklzVmlzaWJsZSI6dHJ1ZSwiV2lkdGgiOjEyLjAsIkhlaWdodCI6MTQuMCwiQm9yZGVyU3R5bGUiOnsiJGlkIjoiNjg2IiwiTGluZUNvbG9yIjp7IiRyZWYiOiI2MyJ9LCJMaW5lV2VpZ2h0IjowLjAsIkxpbmVUeXBlIjowLCJQYXJlbnRTdHlsZSI6eyIkcmVmIjoiNjIifX0sIlBhcmVudFN0eWxlIjp7IiRyZWYiOiI1OSJ9fSwiVGl0bGVTdHlsZSI6eyIkaWQiOiI2ODciLCJGb250U2V0dGluZ3MiOnsiJGlkIjoiNjg4IiwiRm9udFNpemUiOjExLCJGb250TmFtZSI6IkNhbGlicmkiLCJJc0JvbGQiOnRydWUsIklzSXRhbGljIjpmYWxzZSwiSXNVbmRlcmxpbmVkIjpmYWxzZSwiUGFyZW50U3R5bGUiOnsiJHJlZiI6IjY2In19LCJBdXRvU2l6ZSI6MCwiRm9yZWdyb3VuZCI6eyIkaWQiOiI2ODkiLCJDb2xvciI6eyIkaWQiOiI2OTAiLCJBIjoyNTUsIlIiOjIwOSwiRyI6MjMzLCJCIjoyNDd9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2OTEiLCJMaW5lQ29sb3IiOm51bGwsIkxpbmVXZWlnaHQiOjAuMCwiTGluZVR5cGUiOjAsIlBhcmVudFN0eWxlIjpudWxsfSwiUGFyZW50U3R5bGUiOnsiJHJlZiI6IjY1In19LCJEYXRlU3R5bGUiOnsiJGlkIjoiNjkyIiwiRm9udFNldHRpbmdzIjp7IiRpZCI6IjY5MyIsIkZvbnRTaXplIjoxMCwiRm9udE5hbWUiOiJDYWxpYnJpIiwiSXNCb2xkIjpmYWxzZSwiSXNJdGFsaWMiOmZhbHNlLCJJc1VuZGVybGluZWQiOmZhbHNlLCJQYXJlbnRTdHlsZSI6eyIkcmVmIjoiNzMifX0sIkF1dG9TaXplIjowLCJGb3JlZ3JvdW5kIjp7IiRpZCI6IjY5NCIsIkNvbG9yIjp7IiRpZCI6IjY5NSIsIkEiOjI1NSwiUiI6MjA5LCJHIjoyMzMsIkIiOjI0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Y5NiIsIkxpbmVDb2xvciI6bnVsbCwiTGluZVdlaWdodCI6MC4wLCJMaW5lVHlwZSI6MCwiUGFyZW50U3R5bGUiOm51bGx9LCJQYXJlbnRTdHlsZSI6eyIkcmVmIjoiNzIifX0sIkRhdGVGb3JtYXQiOnsiJHJlZiI6Ijc5In0sIklzVmlzaWJsZSI6dHJ1ZSwiUGFyZW50U3R5bGUiOnsiJHJlZiI6IjUzIn19LCJQb3NpdGlvbiI6eyJSYXRpbyI6MC4wLCJJc0N1c3RvbSI6ZmFsc2V9LCJEYXRlRm9ybWF0Ijp7IiRyZWYiOiI3OSJ9LCJJZCI6IjhmYTQyMmJjLWRhYTMtNGI0NS04NjliLWE4MDcxN2Q0MzcxYyIsIkltcG9ydElkIjoiMSIsIlRpdGxlIjoiV2F0c29uIGNvbXB1dGVyIHdpbnMgZmlyc3QgcHJpemUgb24gSmVvcGFyZHkiLCJOb3RlIjpudWxsLCJIeXBlcmxpbmsiOm51bGwsIklzQ2hhbmdlZCI6ZmFsc2UsIklzTmV3IjpmYWxzZX0seyIkaWQiOiI2OTciLCJEYXRlIjoiMjAxNi0wNi0xNVQyMzo1OTowMFoiLCJTdHlsZSI6eyIkaWQiOiI2OTgiLCJTaGFwZSI6MSwiQ29ubmVjdG9yTWFyZ2luIjp7IiRyZWYiOiI1NCJ9LCJDb25uZWN0b3JTdHlsZSI6eyIkaWQiOiI2OTkiLCJMaW5lQ29sb3IiOnsiJGlkIjoiNzAwIiwiJHR5cGUiOiJOTFJFLkNvbW1vbi5Eb20uU29saWRDb2xvckJydXNoLCBOTFJFLkNvbW1vbiIsIkNvbG9yIjp7IiRpZCI6IjcwMSIsIkEiOjEyNywiUiI6MTU0LCJHIjoyMDksIkIiOjIzNH19LCJMaW5lV2VpZ2h0IjoxLjAsIkxpbmVUeXBlIjowLCJQYXJlbnRTdHlsZSI6eyIkcmVmIjoiNTUifX0sIklzQmVsb3dUaW1lYmFuZCI6ZmFsc2UsIkhpZGVEYXRlIjpmYWxzZSwiU2hhcGVTaXplIjowLCJTcGFjaW5nIjoxLjAsIlBhZGRpbmciOnsiJHJlZiI6IjU4In0sIlNoYXBlU3R5bGUiOnsiJGlkIjoiNzAyIiwiTWFyZ2luIjp7IiRyZWYiOiI2MCJ9LCJQYWRkaW5nIjp7IiRyZWYiOiI2MSJ9LCJCYWNrZ3JvdW5kIjp7IiRpZCI6IjcwMyIsIkNvbG9yIjp7IiRpZCI6IjcwNCIsIkEiOjI1NSwiUiI6MTU0LCJHIjoyMDksIkIiOjIzNH19LCJJc1Zpc2libGUiOnRydWUsIldpZHRoIjoxMi4wLCJIZWlnaHQiOjE0LjAsIkJvcmRlclN0eWxlIjp7IiRpZCI6IjcwNSIsIkxpbmVDb2xvciI6eyIkcmVmIjoiNjMifSwiTGluZVdlaWdodCI6MC4wLCJMaW5lVHlwZSI6MCwiUGFyZW50U3R5bGUiOnsiJHJlZiI6IjYyIn19LCJQYXJlbnRTdHlsZSI6eyIkcmVmIjoiNTkifX0sIlRpdGxlU3R5bGUiOnsiJGlkIjoiNzA2IiwiRm9udFNldHRpbmdzIjp7IiRpZCI6IjcwNyIsIkZvbnRTaXplIjoxMSwiRm9udE5hbWUiOiJDYWxpYnJpIiwiSXNCb2xkIjp0cnVlLCJJc0l0YWxpYyI6ZmFsc2UsIklzVW5kZXJsaW5lZCI6ZmFsc2UsIlBhcmVudFN0eWxlIjp7IiRyZWYiOiI2NiJ9fSwiQXV0b1NpemUiOjIsIkZvcmVncm91bmQiOnsiJGlkIjoiNzA4IiwiQ29sb3IiOnsiJGlkIjoiNzA5IiwiQSI6MjU1LCJSIjoyMDksIkciOjIzMywiQiI6MjQ3fX0sIk1heFdpZHRoIjoxNTkuNTYxMTg3NzQ0MTQwNjI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cxMCIsIkxpbmVDb2xvciI6bnVsbCwiTGluZVdlaWdodCI6MC4wLCJMaW5lVHlwZSI6MCwiUGFyZW50U3R5bGUiOm51bGx9LCJQYXJlbnRTdHlsZSI6eyIkcmVmIjoiNjUifX0sIkRhdGVTdHlsZSI6eyIkaWQiOiI3MTEiLCJGb250U2V0dGluZ3MiOnsiJGlkIjoiNzEy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NzEzIiwiTGluZUNvbG9yIjpudWxsLCJMaW5lV2VpZ2h0IjowLjAsIkxpbmVUeXBlIjowLCJQYXJlbnRTdHlsZSI6bnVsbH0sIlBhcmVudFN0eWxlIjp7IiRyZWYiOiI3MiJ9fSwiRGF0ZUZvcm1hdCI6eyIkcmVmIjoiNzkifSwiSXNWaXNpYmxlIjp0cnVlLCJQYXJlbnRTdHlsZSI6eyIkcmVmIjoiNTMifX0sIlBvc2l0aW9uIjp7IlJhdGlvIjowLjAsIklzQ3VzdG9tIjpmYWxzZX0sIkRhdGVGb3JtYXQiOnsiJHJlZiI6Ijc5In0sIklkIjoiOGU0OWYxYzktODI3Ni00ZTMyLWE2MDMtMzM2MjJiY2FjOGJhIiwiSW1wb3J0SWQiOiIxIiwiVGl0bGUiOiJQYXJ0bmVyc2hpcCB3aXRoIE1JVCB0byBlbmhhbmNlIEFJIiwiTm90ZSI6bnVsbCwiSHlwZXJsaW5rIjpudWxsLCJJc0NoYW5nZWQiOmZhbHNlLCJJc05ldyI6ZmFsc2V9LHsiJGlkIjoiNzE0IiwiRGF0ZSI6IjIwMTctMDYtMTZUMjM6NTk6MDBaIiwiU3R5bGUiOnsiJGlkIjoiNzE1IiwiU2hhcGUiOjEsIkNvbm5lY3Rvck1hcmdpbiI6eyIkcmVmIjoiNTQifSwiQ29ubmVjdG9yU3R5bGUiOnsiJGlkIjoiNzE2IiwiTGluZUNvbG9yIjp7IiRpZCI6IjcxNyIsIiR0eXBlIjoiTkxSRS5Db21tb24uRG9tLlNvbGlkQ29sb3JCcnVzaCwgTkxSRS5Db21tb24iLCJDb2xvciI6eyIkaWQiOiI3MTgiLCJBIjoxMjcsIlIiOjE1NCwiRyI6MjA5LCJCIjoyMzR9fSwiTGluZVdlaWdodCI6MS4wLCJMaW5lVHlwZSI6MCwiUGFyZW50U3R5bGUiOnsiJHJlZiI6IjU1In19LCJJc0JlbG93VGltZWJhbmQiOnRydWUsIkhpZGVEYXRlIjpmYWxzZSwiU2hhcGVTaXplIjowLCJTcGFjaW5nIjoxLjAsIlBhZGRpbmciOnsiJHJlZiI6IjU4In0sIlNoYXBlU3R5bGUiOnsiJGlkIjoiNzE5IiwiTWFyZ2luIjp7IiRyZWYiOiI2MCJ9LCJQYWRkaW5nIjp7IiRyZWYiOiI2MSJ9LCJCYWNrZ3JvdW5kIjp7IiRpZCI6IjcyMCIsIkNvbG9yIjp7IiRpZCI6IjcyMSIsIkEiOjI1NSwiUiI6MTU0LCJHIjoyMDksIkIiOjIzNH19LCJJc1Zpc2libGUiOnRydWUsIldpZHRoIjoxMi4wLCJIZWlnaHQiOjE0LjAsIkJvcmRlclN0eWxlIjp7IiRpZCI6IjcyMiIsIkxpbmVDb2xvciI6eyIkcmVmIjoiNjMifSwiTGluZVdlaWdodCI6MC4wLCJMaW5lVHlwZSI6MCwiUGFyZW50U3R5bGUiOnsiJHJlZiI6IjYyIn19LCJQYXJlbnRTdHlsZSI6eyIkcmVmIjoiNTkifX0sIlRpdGxlU3R5bGUiOnsiJGlkIjoiNzIzIiwiRm9udFNldHRpbmdzIjp7IiRpZCI6IjcyNCIsIkZvbnRTaXplIjoxMSwiRm9udE5hbWUiOiJDYWxpYnJpIiwiSXNCb2xkIjp0cnVlLCJJc0l0YWxpYyI6ZmFsc2UsIklzVW5kZXJsaW5lZCI6ZmFsc2UsIlBhcmVudFN0eWxlIjp7IiRyZWYiOiI2NiJ9fSwiQXV0b1NpemUiOjAsIkZvcmVncm91bmQiOnsiJGlkIjoiNzI1IiwiQ29sb3IiOnsiJGlkIjoiNzI2IiwiQSI6MjU1LCJSIjoyMDksIkciOjIzMywiQiI6MjQ3fX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NzI3IiwiTGluZUNvbG9yIjpudWxsLCJMaW5lV2VpZ2h0IjowLjAsIkxpbmVUeXBlIjowLCJQYXJlbnRTdHlsZSI6bnVsbH0sIlBhcmVudFN0eWxlIjp7IiRyZWYiOiI2NSJ9fSwiRGF0ZVN0eWxlIjp7IiRpZCI6IjcyOCIsIkZvbnRTZXR0aW5ncyI6eyIkaWQiOiI3MjkiLCJGb250U2l6ZSI6MTAsIkZvbnROYW1lIjoiQ2FsaWJyaSIsIklzQm9sZCI6ZmFsc2UsIklzSXRhbGljIjpmYWxzZSwiSXNVbmRlcmxpbmVkIjpmYWxzZSwiUGFyZW50U3R5bGUiOnsiJHJlZiI6IjczIn19LCJBdXRvU2l6ZSI6MCwiRm9yZWdyb3VuZCI6eyIkaWQiOiI3MzAiLCJDb2xvciI6eyIkaWQiOiI3MzEiLCJBIjoyNTUsIlIiOjIwOSwiRyI6MjMzLCJCIjoyND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3MzIiLCJMaW5lQ29sb3IiOm51bGwsIkxpbmVXZWlnaHQiOjAuMCwiTGluZVR5cGUiOjAsIlBhcmVudFN0eWxlIjpudWxsfSwiUGFyZW50U3R5bGUiOnsiJHJlZiI6IjcyIn19LCJEYXRlRm9ybWF0Ijp7IiRpZCI6IjczMyIsIkZvcm1hdFN0cmluZyI6Ik1NTU0gZGQsIH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7IiRyZWYiOiI1MyJ9fSwiUG9zaXRpb24iOnsiUmF0aW8iOjAuMDkxODIzMTE1MTcyMjA5NTYzLCJJc0N1c3RvbSI6dHJ1ZX0sIkRhdGVGb3JtYXQiOnsiJHJlZiI6IjczMyJ9LCJJZCI6IjM2YzhhMjllLTU4MmMtNGJkOC1hYThmLWY1NDM4MmNjMTQ3OSIsIkltcG9ydElkIjoiMSIsIlRpdGxlIjoiMTA2dGggeWVhciBhbm5pdmVyc2FyeSIsIk5vdGUiOm51bGwsIkh5cGVybGluayI6bnVsbCwiSXNDaGFuZ2VkIjpmYWxzZSwiSXNOZXciOmZhbHNlfV0sIlRhc2tzIjpbXSwiTXNQcm9qZWN0SXRlbXNUcmVlIjp7IiRpZCI6IjczNCIsIlJvb3QiOnsiSW1wb3J0SWQiOm51bGwsIklzSW1wb3J0ZWQiOmZhbHNlLCJDaGlsZHJlbiI6W119fSwiTWV0YWRhdGEiOnsiJGlkIjoiNzM1IiwiRXhjZWxTaGVldE5hbWUiOiJTaGVldDEiLCJJdGVtc1RpdGxlcyI6IltcIkNUUiBpcyBmb3JtZWRcIixcIkNUUiByZW5hbWVkIGFzIEludGVybmF0aW9uYWwgQnVzaW5lc3MgTWFjaGluZXMgQ29ycG9yYXRpb25cIixcIlRob21hcyBKIFdhdHNvbiBiZWNvbWVzIGdlbmVyYWwgbWFuYWdlclwiLFwiRmlyc3QgQ1RSIHByaW50aW5nIHRhYnVsYXRvclwiLFwiVHJhaW5pbmcgZm9yIHRoZSBkaXNhYmxlZFwiLFwiSUJNcyBmaXJzdCByZXNlYXJjaCBsYWJcIixcIklCTSBTU0VDLCBmaXJzdCBsYXJnZS1zY2FsZSBkaWdpdGFsIGNhbGN1bGF0aW5nIG1hY2hpbmVcIixcIk5PUkMgLSBmYXN0ZXN0LCBtb3N0IHBvd2VyZnVsIGVsZWN0cm9uaWMgY29tcHV0ZXJcIixcImZpcnN0IG1hZ25lc3RpYyBoYXJkIGRpc2sgZHJpdmVcIixcImZpcnN0IHNlbGYtbGVhcm5pbmcgcHJvZ3JhbVwiLFwiRk9SVFJBTlwiLFwiVEogV2F0c29uIFJlc2VhcmNoIENlbnRlclwiLFwiSUJNIFN5c3RlbS8zNjBcIixcIklCTSBjb21wdXRlcnMgb24gR2VtaW5pIHNwYWNlIGZsaWdodHNcIixcIkRSQU1cIixcIklCTSBJTVNcIixcIklCTSBhc3Npc3RzIHRoZSBmaXJzdCBtb29uIGxhbmRpbmdcIixcInRoZSBmbG9wcHkgZGlza1wiLFwiSUJNIDUxMDAgUG9ydGFsIENvbXB1dGVyXCIsXCJ0aGUgZmlyc3QgbGFzZXIgcHJpbnRlclwiLFwiUklTQyBhcmNoaXRlY3R1cmVcIixcIklCTSBBbG1hZGVuIFJlc2VhcmNoIENlbnRlclwiLFwiTm9iZWwgcHJpemU6IGhpZ2gtdGVtcGVyYXR1cmUgY29uZHVjdGl2aXR5XCIsXCJTeXN0ZW0vMzkwXCIsXCIkOCBiaWxsaW9uIGxvc3Nlc1wiLFwiVGhpbmtwYWRcIixcIklCTSBQZXJzb25hbCBEaWN0YXRpb24gU3lzdGVtXCIsXCJRdWFudHVtIG1pcmFnZSBuYW5vdGVjaG5vbG9neVwiLFwiSG9sb2NhdXN0IENvbnRyb3ZlcnN5XCIsXCJTZWxscyBQQyBkaXZpc2lvblwiLFwiV2F0c29uIGNvbXB1dGVyIHdpbnMgZmlyc3QgcHJpemUgb24gSmVvcGFyZHlcIixcIlBhcnRuZXJzaGlwIHdpdGggTUlUIHRvIGVuaGFuY2UgQUlcIixcIjEwNnRoIHllYXIgYW5ueXZlcnNhcnlcIl0iLCJDb2x1bW5zTWFwcGluZyI6IntcIiRpZFwiOlwiMVwiLFwiVGl0bGVDb2x1bW5OYW1lXCI6XCJDb2x1bW4yXCIsXCJUaXRsZUZyaWVuZGx5Q29sdW1uTmFtZVwiOlwiQ29sdW1uIDFcIixcIlN0YXJ0RGF0ZUNvbHVtbk5hbWVcIjpcIlwiLFwiU3RhcnREYXRlRnJpZW5kbHlDb2x1bW5OYW1lXCI6XCJDb2x1bW4gMVwiLFwiRW5kRGF0ZUNvbHVtbk5hbWVcIjpcIkNvbHVtbjFcIixcIkVuZERhdGVGcmllbmRseUNvbHVtbk5hbWVcIjpudWxsLFwiUGVyY2VudGFnZUNvbHVtbk5hbWVcIjpudWxsLFwiUGVyY2VudGFnZUZyaWVuZGx5Q29sdW1uTmFtZVwiOm51bGwsXCJOb3RlQ29sdW1uTmFtZVwiOm51bGwsXCJOb3RlRnJpZW5kbHlDb2x1bW5OYW1lXCI6bnVsbCxcIkhlYWRlclJvd0luZGV4XCI6bnVsbH0iLCJIZWFkZXJSb3ciOm51bGx9LCJTZXR0aW5ncyI6eyIkaWQiOiI3MzYiLCJJbXBhT3B0aW9ucyI6eyIkaWQiOiI3MzciLCJMZWZ0VG9SaWdodCI6ZmFsc2UsIlBheWxvYWRPcHRpb25zIjoyfSwiVXNlQ29tcHJlc3Npb24iOmZhbHNlLCJDb21wcmVzaW9uUGVyY2VudGFnZSI6MC4wLCJJbmFjdGl2ZUludGVydmFsV2lkdGhUaHJlc2hvbGQiOjAuMCwiSW5hY3RpdmVJbnRlcnZhbFdpZHRoIjowLjAsIlNwbGl0VGFza3MiOmZhbHNlLCJVc2VDbHVzdGVyIjpmYWxzZSwiRXBzaWxvbiI6MC4wLCJNaW5Qb2ludHNUb0Zvcm1BQ2x1c3RlciI6MCwiR2VuZXJhdGVJbnZpc2libGVTaGFwZXMiOmZhbHNlLCJTbWFydFRpbWVsaW5lVGFza1BlcmNlbnRhZ2VGaXQiOmZhbHNlfSwiSXNOZXciOnRydWUsIkltcG9ydFR5cGUiOjQsIkZpbGVQYXRoIjoiQzpcXE9mZmljZSBUaW1lbGluZVxcSUJNIHRpbWVsaW5lLnhsc3giLCJUaW1lQ29uZmlndXJhdGlvbiI6eyIkaWQiOiI3MzgiLCJVc2VUaW1lIjpmYWxzZSwiV29ya0RheVN0YXJ0IjoiMDA6MDA6MDAiLCJXb3JrRGF5RW5kIjoiMjM6NTk6MDAifX0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Widescreen</PresentationFormat>
  <Paragraphs>85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2017-06-12T12:15:18Z</dcterms:created>
  <dcterms:modified xsi:type="dcterms:W3CDTF">2017-06-13T09:55:56Z</dcterms:modified>
</cp:coreProperties>
</file>