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8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921"/>
    <a:srgbClr val="C60808"/>
    <a:srgbClr val="FF9B00"/>
    <a:srgbClr val="FEBD69"/>
    <a:srgbClr val="232F3E"/>
    <a:srgbClr val="F8981D"/>
    <a:srgbClr val="313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2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7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4382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0622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4432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0776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5916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7393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5357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392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8143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7330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3E5BD-0C8E-4D96-A8E0-C30D84526D0C}" type="datetimeFigureOut">
              <a:rPr lang="ro-RO" smtClean="0"/>
              <a:t>13.02.2024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FF93C-EC2D-4A30-A824-E05EF3D60BD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47985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image" Target="../media/image4.pn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2F3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0249FD-E0D4-2181-7B55-56F67CC32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LSHAPE_SL_0d79abd205bd4135b44f6cdde4489e44_BackgroundRectangle">
            <a:extLst>
              <a:ext uri="{FF2B5EF4-FFF2-40B4-BE49-F238E27FC236}">
                <a16:creationId xmlns:a16="http://schemas.microsoft.com/office/drawing/2014/main" id="{B086DB57-4388-346F-8BDD-1DFEDD61146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612900"/>
            <a:ext cx="11201400" cy="1137539"/>
          </a:xfrm>
          <a:prstGeom prst="rect">
            <a:avLst/>
          </a:prstGeom>
          <a:solidFill>
            <a:srgbClr val="FF9B0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SL_89730f7f39ba45f78547ff3cf954da1d_BackgroundRectangle">
            <a:extLst>
              <a:ext uri="{FF2B5EF4-FFF2-40B4-BE49-F238E27FC236}">
                <a16:creationId xmlns:a16="http://schemas.microsoft.com/office/drawing/2014/main" id="{0763E6CA-81CD-7DD8-21A1-7EC6C7753F4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813939"/>
            <a:ext cx="11201400" cy="798153"/>
          </a:xfrm>
          <a:prstGeom prst="rect">
            <a:avLst/>
          </a:prstGeom>
          <a:solidFill>
            <a:srgbClr val="FF9B00">
              <a:alpha val="1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15345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TLSHAPE_SL_82a4d17ec1e84afbb1f0d2fbf451b437_BackgroundRectangle">
            <a:extLst>
              <a:ext uri="{FF2B5EF4-FFF2-40B4-BE49-F238E27FC236}">
                <a16:creationId xmlns:a16="http://schemas.microsoft.com/office/drawing/2014/main" id="{3BEE05D6-8580-1C11-54F6-A26E01B376D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75592"/>
            <a:ext cx="11201400" cy="1583605"/>
          </a:xfrm>
          <a:prstGeom prst="rect">
            <a:avLst/>
          </a:prstGeom>
          <a:solidFill>
            <a:srgbClr val="FF9B0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_8d7024ab0d994f1492ff0a766814e012_BackgroundRectangle">
            <a:extLst>
              <a:ext uri="{FF2B5EF4-FFF2-40B4-BE49-F238E27FC236}">
                <a16:creationId xmlns:a16="http://schemas.microsoft.com/office/drawing/2014/main" id="{8152B41C-A5F3-F3DD-E852-94556701A19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322697"/>
            <a:ext cx="11201400" cy="1218819"/>
          </a:xfrm>
          <a:prstGeom prst="rect">
            <a:avLst/>
          </a:prstGeom>
          <a:solidFill>
            <a:srgbClr val="FF9B00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8" name="OTLSHAPE_SL2A_df6ca92c9ba441cbbd851839e683fcd3_BackgroundRectangle" hidden="1">
            <a:extLst>
              <a:ext uri="{FF2B5EF4-FFF2-40B4-BE49-F238E27FC236}">
                <a16:creationId xmlns:a16="http://schemas.microsoft.com/office/drawing/2014/main" id="{037AAB67-8C21-BC64-4F44-C01238614F5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619165" y="1612900"/>
            <a:ext cx="9652000" cy="113753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TLSHAPE_SL2A_b0a3cc6203f34d4eb8a25252464efd36_BackgroundRectangle" hidden="1">
            <a:extLst>
              <a:ext uri="{FF2B5EF4-FFF2-40B4-BE49-F238E27FC236}">
                <a16:creationId xmlns:a16="http://schemas.microsoft.com/office/drawing/2014/main" id="{A4C6A476-DEBA-FAB6-8C2E-77721588161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619165" y="2813939"/>
            <a:ext cx="9652000" cy="79815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SL2A_42b60eb31f42427aba7603c0a18b6c6f_BackgroundRectangle" hidden="1">
            <a:extLst>
              <a:ext uri="{FF2B5EF4-FFF2-40B4-BE49-F238E27FC236}">
                <a16:creationId xmlns:a16="http://schemas.microsoft.com/office/drawing/2014/main" id="{E4FD086E-A254-0335-B39F-A73D0566B43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619165" y="3675592"/>
            <a:ext cx="9652000" cy="158360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2A_1bdd57c746b6402c905a8c98540a40e7_BackgroundRectangle" hidden="1">
            <a:extLst>
              <a:ext uri="{FF2B5EF4-FFF2-40B4-BE49-F238E27FC236}">
                <a16:creationId xmlns:a16="http://schemas.microsoft.com/office/drawing/2014/main" id="{316DFDDF-DD8D-3382-4A53-93050CD6F25F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619165" y="5322697"/>
            <a:ext cx="9652000" cy="12188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TB_00000000000000000000000000000000_LeftEndCaps" hidden="1">
            <a:extLst>
              <a:ext uri="{FF2B5EF4-FFF2-40B4-BE49-F238E27FC236}">
                <a16:creationId xmlns:a16="http://schemas.microsoft.com/office/drawing/2014/main" id="{A92E1EC5-A488-C732-32C1-1089143489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C6D2D3"/>
                </a:solidFill>
                <a:latin typeface="Calibri" panose="020F0502020204030204" pitchFamily="34" charset="0"/>
              </a:rPr>
              <a:t>1963</a:t>
            </a:r>
          </a:p>
        </p:txBody>
      </p:sp>
      <p:sp>
        <p:nvSpPr>
          <p:cNvPr id="58" name="OTLSHAPE_TB_00000000000000000000000000000000_RightEndCaps" hidden="1">
            <a:extLst>
              <a:ext uri="{FF2B5EF4-FFF2-40B4-BE49-F238E27FC236}">
                <a16:creationId xmlns:a16="http://schemas.microsoft.com/office/drawing/2014/main" id="{A48B75E5-E569-7CF3-D052-D902174F6F1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C6D2D3"/>
                </a:solidFill>
                <a:latin typeface="Calibri" panose="020F0502020204030204" pitchFamily="34" charset="0"/>
              </a:rPr>
              <a:t>2028</a:t>
            </a:r>
          </a:p>
        </p:txBody>
      </p:sp>
      <p:sp>
        <p:nvSpPr>
          <p:cNvPr id="3984" name="OTLSHAPE_TB_00000000000000000000000000000000_ScaleContainer">
            <a:extLst>
              <a:ext uri="{FF2B5EF4-FFF2-40B4-BE49-F238E27FC236}">
                <a16:creationId xmlns:a16="http://schemas.microsoft.com/office/drawing/2014/main" id="{34080578-B7AB-5821-D08E-08DAFEB43D0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746165" y="1028700"/>
            <a:ext cx="9525000" cy="381000"/>
          </a:xfrm>
          <a:prstGeom prst="rect">
            <a:avLst/>
          </a:prstGeom>
          <a:solidFill>
            <a:srgbClr val="FEBD6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SL_0d79abd205bd4135b44f6cdde4489e44_HeaderRectangle">
            <a:extLst>
              <a:ext uri="{FF2B5EF4-FFF2-40B4-BE49-F238E27FC236}">
                <a16:creationId xmlns:a16="http://schemas.microsoft.com/office/drawing/2014/main" id="{D1695985-1B31-CA18-CC4A-28E81C25939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1612900"/>
            <a:ext cx="1562100" cy="1137539"/>
          </a:xfrm>
          <a:prstGeom prst="rect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SL_89730f7f39ba45f78547ff3cf954da1d_HeaderRectangle">
            <a:extLst>
              <a:ext uri="{FF2B5EF4-FFF2-40B4-BE49-F238E27FC236}">
                <a16:creationId xmlns:a16="http://schemas.microsoft.com/office/drawing/2014/main" id="{87AC2A76-6D9B-F44B-0CAF-AB0C23C3C3C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813939"/>
            <a:ext cx="1562100" cy="798153"/>
          </a:xfrm>
          <a:prstGeom prst="rect">
            <a:avLst/>
          </a:prstGeom>
          <a:solidFill>
            <a:srgbClr val="FEBD6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TLSHAPE_SL_82a4d17ec1e84afbb1f0d2fbf451b437_HeaderRectangle">
            <a:extLst>
              <a:ext uri="{FF2B5EF4-FFF2-40B4-BE49-F238E27FC236}">
                <a16:creationId xmlns:a16="http://schemas.microsoft.com/office/drawing/2014/main" id="{6AD50CA9-5567-2DFB-843F-1837D781199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3675592"/>
            <a:ext cx="1562100" cy="1583605"/>
          </a:xfrm>
          <a:prstGeom prst="rect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SL_8d7024ab0d994f1492ff0a766814e012_HeaderRectangle">
            <a:extLst>
              <a:ext uri="{FF2B5EF4-FFF2-40B4-BE49-F238E27FC236}">
                <a16:creationId xmlns:a16="http://schemas.microsoft.com/office/drawing/2014/main" id="{B054810E-3A52-654F-82AD-F9893F8F7BB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322697"/>
            <a:ext cx="1562100" cy="1218819"/>
          </a:xfrm>
          <a:prstGeom prst="rect">
            <a:avLst/>
          </a:prstGeom>
          <a:solidFill>
            <a:srgbClr val="FEBD6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6" name="OTLSHAPE_SL2A_df6ca92c9ba441cbbd851839e683fcd3_HeaderRectangle" hidden="1">
            <a:extLst>
              <a:ext uri="{FF2B5EF4-FFF2-40B4-BE49-F238E27FC236}">
                <a16:creationId xmlns:a16="http://schemas.microsoft.com/office/drawing/2014/main" id="{4CE13EBD-5846-C8B1-1343-93B4483791D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619165" y="1612900"/>
            <a:ext cx="0" cy="0"/>
          </a:xfrm>
          <a:prstGeom prst="rect">
            <a:avLst/>
          </a:prstGeom>
          <a:solidFill>
            <a:srgbClr val="F8981D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2A_b0a3cc6203f34d4eb8a25252464efd36_HeaderRectangle" hidden="1">
            <a:extLst>
              <a:ext uri="{FF2B5EF4-FFF2-40B4-BE49-F238E27FC236}">
                <a16:creationId xmlns:a16="http://schemas.microsoft.com/office/drawing/2014/main" id="{052F8321-5A00-BC84-D26A-BB41848F838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619165" y="2813939"/>
            <a:ext cx="0" cy="0"/>
          </a:xfrm>
          <a:prstGeom prst="rect">
            <a:avLst/>
          </a:prstGeom>
          <a:solidFill>
            <a:srgbClr val="F8981D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2A_42b60eb31f42427aba7603c0a18b6c6f_HeaderRectangle" hidden="1">
            <a:extLst>
              <a:ext uri="{FF2B5EF4-FFF2-40B4-BE49-F238E27FC236}">
                <a16:creationId xmlns:a16="http://schemas.microsoft.com/office/drawing/2014/main" id="{96097664-3377-9121-169D-E180F7EFAC8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619165" y="3675592"/>
            <a:ext cx="0" cy="0"/>
          </a:xfrm>
          <a:prstGeom prst="rect">
            <a:avLst/>
          </a:prstGeom>
          <a:solidFill>
            <a:srgbClr val="F8981D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2A_1bdd57c746b6402c905a8c98540a40e7_HeaderRectangle" hidden="1">
            <a:extLst>
              <a:ext uri="{FF2B5EF4-FFF2-40B4-BE49-F238E27FC236}">
                <a16:creationId xmlns:a16="http://schemas.microsoft.com/office/drawing/2014/main" id="{A459F71D-52DF-42FA-099B-CAE33B5A290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619165" y="5322697"/>
            <a:ext cx="0" cy="0"/>
          </a:xfrm>
          <a:prstGeom prst="rect">
            <a:avLst/>
          </a:prstGeom>
          <a:solidFill>
            <a:srgbClr val="F8981D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5" name="OTLSHAPE_SLM_6c6b095a686c491190e0c4de5f26901c_Shape">
            <a:extLst>
              <a:ext uri="{FF2B5EF4-FFF2-40B4-BE49-F238E27FC236}">
                <a16:creationId xmlns:a16="http://schemas.microsoft.com/office/drawing/2014/main" id="{1825D01F-5A28-04B3-2961-A0E895C34316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 rot="16200000">
            <a:off x="5991913" y="1774486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6" name="OTLSHAPE_SLM_79af8ac6c9474c3187f246703d5789d9_Shape">
            <a:extLst>
              <a:ext uri="{FF2B5EF4-FFF2-40B4-BE49-F238E27FC236}">
                <a16:creationId xmlns:a16="http://schemas.microsoft.com/office/drawing/2014/main" id="{673B2351-1138-8226-2700-AA6420E8523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989287" y="3003465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37" name="OTLSHAPE_SLM_41339b17e57e42c2853212570879e5d6_Shape">
            <a:extLst>
              <a:ext uri="{FF2B5EF4-FFF2-40B4-BE49-F238E27FC236}">
                <a16:creationId xmlns:a16="http://schemas.microsoft.com/office/drawing/2014/main" id="{8DC4F0F4-9EBD-9F88-1435-D3FCC3D2CB5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412786" y="3396192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35" name="OTLSHAPE_SLM_627dd14d5955498ea99c7766a79d5777_Shape">
            <a:extLst>
              <a:ext uri="{FF2B5EF4-FFF2-40B4-BE49-F238E27FC236}">
                <a16:creationId xmlns:a16="http://schemas.microsoft.com/office/drawing/2014/main" id="{F3DB08EC-1484-6553-0A8B-2D1D1DF7E9B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836284" y="3003465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34" name="OTLSHAPE_SLM_1cbcd6d64b32418abeba475dfbc735ff_Shape">
            <a:extLst>
              <a:ext uri="{FF2B5EF4-FFF2-40B4-BE49-F238E27FC236}">
                <a16:creationId xmlns:a16="http://schemas.microsoft.com/office/drawing/2014/main" id="{C8734A57-A782-F02A-CA3E-94A2BB4F56D1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159847" y="3003465"/>
            <a:ext cx="152400" cy="177800"/>
          </a:xfrm>
          <a:prstGeom prst="chevron">
            <a:avLst>
              <a:gd name="adj" fmla="val 30000"/>
            </a:avLst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40" name="OTLSHAPE_SLM_42e9c46fda734a40850f814cc68e04d0_Shape">
            <a:extLst>
              <a:ext uri="{FF2B5EF4-FFF2-40B4-BE49-F238E27FC236}">
                <a16:creationId xmlns:a16="http://schemas.microsoft.com/office/drawing/2014/main" id="{3E0EE6A1-9428-4BF4-C677-CCA5D4372F2C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 flipV="1">
            <a:off x="6214501" y="3837178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8" name="OTLSHAPE_SLM_8d3a5b2e890544579ee7df0573826d2b_Shape">
            <a:extLst>
              <a:ext uri="{FF2B5EF4-FFF2-40B4-BE49-F238E27FC236}">
                <a16:creationId xmlns:a16="http://schemas.microsoft.com/office/drawing/2014/main" id="{6826A18E-FE47-846D-4F7B-17617AFCEB27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 flipV="1">
            <a:off x="5277341" y="4229904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1" name="OTLSHAPE_SLM_610c06375c164e8c9d57359713e9d06a_Shape">
            <a:extLst>
              <a:ext uri="{FF2B5EF4-FFF2-40B4-BE49-F238E27FC236}">
                <a16:creationId xmlns:a16="http://schemas.microsoft.com/office/drawing/2014/main" id="{0C501A69-CA0A-0A34-F364-1E436E639766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 flipV="1">
            <a:off x="8880770" y="3837178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39" name="OTLSHAPE_SLM_2644f6b3ddea4ac1ad594968681a1838_Shape">
            <a:extLst>
              <a:ext uri="{FF2B5EF4-FFF2-40B4-BE49-F238E27FC236}">
                <a16:creationId xmlns:a16="http://schemas.microsoft.com/office/drawing/2014/main" id="{74222F8D-088E-8E5D-505D-334072D8D22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 flipV="1">
            <a:off x="7006844" y="3837178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2" name="OTLSHAPE_SLM_15bc96ebda78484f9c37f3826174da4b_Shape">
            <a:extLst>
              <a:ext uri="{FF2B5EF4-FFF2-40B4-BE49-F238E27FC236}">
                <a16:creationId xmlns:a16="http://schemas.microsoft.com/office/drawing/2014/main" id="{43FAF572-4C8F-B1E2-9223-C294A7538C4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 flipV="1">
            <a:off x="9534612" y="4229904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3" name="OTLSHAPE_SLM_d5db097ac2ba4319ae894be41a24788d_Shape">
            <a:extLst>
              <a:ext uri="{FF2B5EF4-FFF2-40B4-BE49-F238E27FC236}">
                <a16:creationId xmlns:a16="http://schemas.microsoft.com/office/drawing/2014/main" id="{F13E7BEE-87A6-B5A3-7D01-E61298FF704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 flipV="1">
            <a:off x="6574765" y="4229904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6" name="OTLSHAPE_SLM_b3c1c87bf1be4ce08fc2f404bd0fa129_Shape">
            <a:extLst>
              <a:ext uri="{FF2B5EF4-FFF2-40B4-BE49-F238E27FC236}">
                <a16:creationId xmlns:a16="http://schemas.microsoft.com/office/drawing/2014/main" id="{E076509C-B840-02B7-AD5E-35637523CD3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 flipV="1">
            <a:off x="6718791" y="4650571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9" name="OTLSHAPE_SLM_916ce539e9284b0488049ab6c13a4f83_Shape">
            <a:extLst>
              <a:ext uri="{FF2B5EF4-FFF2-40B4-BE49-F238E27FC236}">
                <a16:creationId xmlns:a16="http://schemas.microsoft.com/office/drawing/2014/main" id="{B91658EA-4238-692B-53CC-1A26B61C386A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 rot="16200000">
            <a:off x="6856468" y="2512949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4" name="OTLSHAPE_SLM_6a4dfc9b1e004d9f894c7e2309043d13_Shape">
            <a:extLst>
              <a:ext uri="{FF2B5EF4-FFF2-40B4-BE49-F238E27FC236}">
                <a16:creationId xmlns:a16="http://schemas.microsoft.com/office/drawing/2014/main" id="{4A2E3B59-42FD-BEE3-AB95-D7F65A4A97D2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 flipV="1">
            <a:off x="8880770" y="4650571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3" name="OTLSHAPE_SLM_7bccf882f12941c2817a10184164e27b_Shape">
            <a:extLst>
              <a:ext uri="{FF2B5EF4-FFF2-40B4-BE49-F238E27FC236}">
                <a16:creationId xmlns:a16="http://schemas.microsoft.com/office/drawing/2014/main" id="{D169C734-647C-EDC2-C7D4-3994FED7D9C3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rot="16200000">
            <a:off x="6224329" y="2126573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22" name="OTLSHAPE_SLM_77ab58fe64e34e36a6e1102d9b00642f_Shape">
            <a:extLst>
              <a:ext uri="{FF2B5EF4-FFF2-40B4-BE49-F238E27FC236}">
                <a16:creationId xmlns:a16="http://schemas.microsoft.com/office/drawing/2014/main" id="{CFA410A0-4964-9FE7-E323-FF5961B8879D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 rot="16200000">
            <a:off x="7454671" y="1774486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24" name="OTLSHAPE_SLM_f26e7b29a33c42dc9e320cd393e5a0ae_Shape">
            <a:extLst>
              <a:ext uri="{FF2B5EF4-FFF2-40B4-BE49-F238E27FC236}">
                <a16:creationId xmlns:a16="http://schemas.microsoft.com/office/drawing/2014/main" id="{88C99DC0-4C8C-C0A2-0139-596DC0D57C4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 rot="16200000">
            <a:off x="9382261" y="2126573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56" name="OTLSHAPE_SLM_58dad2093d044c578b04aaa3eaded399_Shape">
            <a:extLst>
              <a:ext uri="{FF2B5EF4-FFF2-40B4-BE49-F238E27FC236}">
                <a16:creationId xmlns:a16="http://schemas.microsoft.com/office/drawing/2014/main" id="{4AB68C00-DFAE-6D42-0B42-F1396B661E8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 rot="16200000">
            <a:off x="9771725" y="2126573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21" name="OTLSHAPE_SLM_167e2f5fc03c46f6a61e9e49a272d0b3_Shape">
            <a:extLst>
              <a:ext uri="{FF2B5EF4-FFF2-40B4-BE49-F238E27FC236}">
                <a16:creationId xmlns:a16="http://schemas.microsoft.com/office/drawing/2014/main" id="{2376B0F5-BB2A-CE14-A16D-25B73CF181AB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 rot="16200000">
            <a:off x="9770147" y="1774486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49" name="OTLSHAPE_SLM_931b77490a854480ba9afe6cd8f9ba8a_Shape">
            <a:extLst>
              <a:ext uri="{FF2B5EF4-FFF2-40B4-BE49-F238E27FC236}">
                <a16:creationId xmlns:a16="http://schemas.microsoft.com/office/drawing/2014/main" id="{B0FD5DF1-02CC-2B98-6B7C-B6CA465FE90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876823" y="5512223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1" name="OTLSHAPE_SLM_7957f1dc9824497bb0fedb139ff2707f_Shape">
            <a:extLst>
              <a:ext uri="{FF2B5EF4-FFF2-40B4-BE49-F238E27FC236}">
                <a16:creationId xmlns:a16="http://schemas.microsoft.com/office/drawing/2014/main" id="{8D55FB7F-EA1B-E147-7E36-81838C4E12D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521589" y="5904950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0" name="OTLSHAPE_SLM_f362515aa2a6484692614906fa44215f_Shape">
            <a:extLst>
              <a:ext uri="{FF2B5EF4-FFF2-40B4-BE49-F238E27FC236}">
                <a16:creationId xmlns:a16="http://schemas.microsoft.com/office/drawing/2014/main" id="{F9500DBB-B29F-CAEA-E14A-AFB1FA278B62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9705076" y="5512223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3" name="OTLSHAPE_SLM_218267206c774e66a15e269cc521172a_Shape">
            <a:extLst>
              <a:ext uri="{FF2B5EF4-FFF2-40B4-BE49-F238E27FC236}">
                <a16:creationId xmlns:a16="http://schemas.microsoft.com/office/drawing/2014/main" id="{1D2A425C-1E12-E0F3-94F3-94D65D72560E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601692" y="6297676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2" name="OTLSHAPE_SLM_f9b2556f0b10415d9dba199203b10564_Shape">
            <a:extLst>
              <a:ext uri="{FF2B5EF4-FFF2-40B4-BE49-F238E27FC236}">
                <a16:creationId xmlns:a16="http://schemas.microsoft.com/office/drawing/2014/main" id="{5BED1324-D0A4-A999-688F-42E455C735E8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903951" y="5904950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7" name="OTLSHAPE_SLM_0482a45758ee4b53bbc81bc556d0e35a_Shape">
            <a:extLst>
              <a:ext uri="{FF2B5EF4-FFF2-40B4-BE49-F238E27FC236}">
                <a16:creationId xmlns:a16="http://schemas.microsoft.com/office/drawing/2014/main" id="{F09A0DDA-8B0F-8E61-D224-C9F51E0E42A5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 rot="16200000">
            <a:off x="9811579" y="2512949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54" name="OTLSHAPE_SLM_b5adde3d8a2a44ee86fe7b8a1d2fb54a_Shape">
            <a:extLst>
              <a:ext uri="{FF2B5EF4-FFF2-40B4-BE49-F238E27FC236}">
                <a16:creationId xmlns:a16="http://schemas.microsoft.com/office/drawing/2014/main" id="{35CD0ED1-E22E-DE2E-E7F8-F685E9DE9C0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158069" y="6297676"/>
            <a:ext cx="152400" cy="177800"/>
          </a:xfrm>
          <a:prstGeom prst="plus">
            <a:avLst/>
          </a:prstGeom>
          <a:solidFill>
            <a:srgbClr val="DDBA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7" name="OTLSHAPE_SLM_9d24c14e21a9414cb0743556423d7622_Shape">
            <a:extLst>
              <a:ext uri="{FF2B5EF4-FFF2-40B4-BE49-F238E27FC236}">
                <a16:creationId xmlns:a16="http://schemas.microsoft.com/office/drawing/2014/main" id="{2CDF440D-CBAB-2EF6-AECB-EC9BA902D27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 flipV="1">
            <a:off x="10125318" y="4229904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45" name="OTLSHAPE_SLM_6dee0f2e2e6a4987b7874cf105fe86a0_Shape">
            <a:extLst>
              <a:ext uri="{FF2B5EF4-FFF2-40B4-BE49-F238E27FC236}">
                <a16:creationId xmlns:a16="http://schemas.microsoft.com/office/drawing/2014/main" id="{6F962D63-8B27-BE75-9294-A14B89011C8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 flipV="1">
            <a:off x="10102432" y="4650571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TLSHAPE_SLM_d698fcb748174119a44ff1c2a6262c55_Shape">
            <a:extLst>
              <a:ext uri="{FF2B5EF4-FFF2-40B4-BE49-F238E27FC236}">
                <a16:creationId xmlns:a16="http://schemas.microsoft.com/office/drawing/2014/main" id="{7769FA63-8578-DC17-ED1F-E74C238293F2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 rot="16200000">
            <a:off x="10362038" y="2512949"/>
            <a:ext cx="165100" cy="165100"/>
          </a:xfrm>
          <a:prstGeom prst="flowChartMerg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M_66c05a7ecd0242e38b4b319683aa7618_Shape">
            <a:extLst>
              <a:ext uri="{FF2B5EF4-FFF2-40B4-BE49-F238E27FC236}">
                <a16:creationId xmlns:a16="http://schemas.microsoft.com/office/drawing/2014/main" id="{204F953E-3203-CBC1-CEE9-2C9133A4A05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 flipV="1">
            <a:off x="10420079" y="5043297"/>
            <a:ext cx="152400" cy="177800"/>
          </a:xfrm>
          <a:prstGeom prst="triangle">
            <a:avLst/>
          </a:prstGeom>
          <a:solidFill>
            <a:srgbClr val="FF9B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TB_00000000000000000000000000000000_ElapsedTime" hidden="1">
            <a:extLst>
              <a:ext uri="{FF2B5EF4-FFF2-40B4-BE49-F238E27FC236}">
                <a16:creationId xmlns:a16="http://schemas.microsoft.com/office/drawing/2014/main" id="{69B268BD-BFE5-2BC4-EB4D-4048056C82C5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746165" y="102870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_0d79abd205bd4135b44f6cdde4489e44_Header">
            <a:extLst>
              <a:ext uri="{FF2B5EF4-FFF2-40B4-BE49-F238E27FC236}">
                <a16:creationId xmlns:a16="http://schemas.microsoft.com/office/drawing/2014/main" id="{ECA7E21B-6681-D26D-09EA-5D71E3979F4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2079435"/>
            <a:ext cx="15621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Personal life</a:t>
            </a:r>
          </a:p>
        </p:txBody>
      </p:sp>
      <p:sp>
        <p:nvSpPr>
          <p:cNvPr id="9" name="OTLSHAPE_SL_89730f7f39ba45f78547ff3cf954da1d_Header">
            <a:extLst>
              <a:ext uri="{FF2B5EF4-FFF2-40B4-BE49-F238E27FC236}">
                <a16:creationId xmlns:a16="http://schemas.microsoft.com/office/drawing/2014/main" id="{9183BD4B-535C-3292-26AC-EAE1740762CD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3110780"/>
            <a:ext cx="15621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Education</a:t>
            </a:r>
          </a:p>
        </p:txBody>
      </p:sp>
      <p:sp>
        <p:nvSpPr>
          <p:cNvPr id="12" name="OTLSHAPE_SL_82a4d17ec1e84afbb1f0d2fbf451b437_Header">
            <a:extLst>
              <a:ext uri="{FF2B5EF4-FFF2-40B4-BE49-F238E27FC236}">
                <a16:creationId xmlns:a16="http://schemas.microsoft.com/office/drawing/2014/main" id="{BCA3B6A4-C563-F37D-A1D0-F8225A0A100C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4262924"/>
            <a:ext cx="1562100" cy="4089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Career and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Wealth</a:t>
            </a:r>
            <a:endParaRPr kumimoji="0" lang="en-US" sz="1400" b="1" i="0" u="none" strike="noStrike" kern="1200" cap="none" normalizeH="0" baseline="0" noProof="0" dirty="0">
              <a:ln>
                <a:noFill/>
              </a:ln>
              <a:solidFill>
                <a:srgbClr val="13192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OTLSHAPE_SL_8d7024ab0d994f1492ff0a766814e012_Header">
            <a:extLst>
              <a:ext uri="{FF2B5EF4-FFF2-40B4-BE49-F238E27FC236}">
                <a16:creationId xmlns:a16="http://schemas.microsoft.com/office/drawing/2014/main" id="{C0491C68-B095-9C03-5BFD-408D9F86271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3500" y="5829872"/>
            <a:ext cx="1562100" cy="20447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Charity</a:t>
            </a:r>
          </a:p>
        </p:txBody>
      </p:sp>
      <p:sp>
        <p:nvSpPr>
          <p:cNvPr id="257" name="OTLSHAPE_SL2A_df6ca92c9ba441cbbd851839e683fcd3_Header" hidden="1">
            <a:extLst>
              <a:ext uri="{FF2B5EF4-FFF2-40B4-BE49-F238E27FC236}">
                <a16:creationId xmlns:a16="http://schemas.microsoft.com/office/drawing/2014/main" id="{ABEFFB26-ABC9-49D3-1E0B-B893D4685EDA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0" name="OTLSHAPE_SL2A_b0a3cc6203f34d4eb8a25252464efd36_Header" hidden="1">
            <a:extLst>
              <a:ext uri="{FF2B5EF4-FFF2-40B4-BE49-F238E27FC236}">
                <a16:creationId xmlns:a16="http://schemas.microsoft.com/office/drawing/2014/main" id="{BBC3F8F9-9F0E-B865-2EDA-FBBE9E97273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3" name="OTLSHAPE_SL2A_42b60eb31f42427aba7603c0a18b6c6f_Header" hidden="1">
            <a:extLst>
              <a:ext uri="{FF2B5EF4-FFF2-40B4-BE49-F238E27FC236}">
                <a16:creationId xmlns:a16="http://schemas.microsoft.com/office/drawing/2014/main" id="{23F8B056-A8EB-0808-5A26-815BF6AADD7B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6" name="OTLSHAPE_SL2A_1bdd57c746b6402c905a8c98540a40e7_Header" hidden="1">
            <a:extLst>
              <a:ext uri="{FF2B5EF4-FFF2-40B4-BE49-F238E27FC236}">
                <a16:creationId xmlns:a16="http://schemas.microsoft.com/office/drawing/2014/main" id="{8C3C8F27-4DF3-33EF-5677-CD6A2682482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TB_00000000000000000000000000000000_TodayMarkerShape" hidden="1">
            <a:extLst>
              <a:ext uri="{FF2B5EF4-FFF2-40B4-BE49-F238E27FC236}">
                <a16:creationId xmlns:a16="http://schemas.microsoft.com/office/drawing/2014/main" id="{C61AE21D-FE6C-172E-79CD-A2A830A3853D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0500458" y="140970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8" name="OTLSHAPE_TB_00000000000000000000000000000000_TimescaleInterval1">
            <a:extLst>
              <a:ext uri="{FF2B5EF4-FFF2-40B4-BE49-F238E27FC236}">
                <a16:creationId xmlns:a16="http://schemas.microsoft.com/office/drawing/2014/main" id="{28CE50C8-7015-5543-B934-9C51B8D59CB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809665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1963</a:t>
            </a:r>
          </a:p>
        </p:txBody>
      </p:sp>
      <p:sp>
        <p:nvSpPr>
          <p:cNvPr id="3990" name="OTLSHAPE_TB_00000000000000000000000000000000_TimescaleInterval2">
            <a:extLst>
              <a:ext uri="{FF2B5EF4-FFF2-40B4-BE49-F238E27FC236}">
                <a16:creationId xmlns:a16="http://schemas.microsoft.com/office/drawing/2014/main" id="{47709C13-FF71-69C4-8502-7F9186DCDB8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674615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1969</a:t>
            </a:r>
          </a:p>
        </p:txBody>
      </p:sp>
      <p:sp>
        <p:nvSpPr>
          <p:cNvPr id="3992" name="OTLSHAPE_TB_00000000000000000000000000000000_TimescaleInterval3">
            <a:extLst>
              <a:ext uri="{FF2B5EF4-FFF2-40B4-BE49-F238E27FC236}">
                <a16:creationId xmlns:a16="http://schemas.microsoft.com/office/drawing/2014/main" id="{7F367A36-2620-0ACD-3A09-D10F1D7EC79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539169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1975</a:t>
            </a:r>
          </a:p>
        </p:txBody>
      </p:sp>
      <p:sp>
        <p:nvSpPr>
          <p:cNvPr id="3994" name="OTLSHAPE_TB_00000000000000000000000000000000_TimescaleInterval4">
            <a:extLst>
              <a:ext uri="{FF2B5EF4-FFF2-40B4-BE49-F238E27FC236}">
                <a16:creationId xmlns:a16="http://schemas.microsoft.com/office/drawing/2014/main" id="{315AA0BF-8A78-9909-CBB9-96B3BABE35C0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404119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1981</a:t>
            </a:r>
          </a:p>
        </p:txBody>
      </p:sp>
      <p:sp>
        <p:nvSpPr>
          <p:cNvPr id="3996" name="OTLSHAPE_TB_00000000000000000000000000000000_TimescaleInterval5">
            <a:extLst>
              <a:ext uri="{FF2B5EF4-FFF2-40B4-BE49-F238E27FC236}">
                <a16:creationId xmlns:a16="http://schemas.microsoft.com/office/drawing/2014/main" id="{2E28E684-D601-DEE5-24C9-C8032127734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268673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1987</a:t>
            </a:r>
          </a:p>
        </p:txBody>
      </p:sp>
      <p:sp>
        <p:nvSpPr>
          <p:cNvPr id="3998" name="OTLSHAPE_TB_00000000000000000000000000000000_TimescaleInterval6">
            <a:extLst>
              <a:ext uri="{FF2B5EF4-FFF2-40B4-BE49-F238E27FC236}">
                <a16:creationId xmlns:a16="http://schemas.microsoft.com/office/drawing/2014/main" id="{BFA8D1CA-0D24-16AF-3867-165F2699E616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133623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1993</a:t>
            </a:r>
          </a:p>
        </p:txBody>
      </p:sp>
      <p:sp>
        <p:nvSpPr>
          <p:cNvPr id="4000" name="OTLSHAPE_TB_00000000000000000000000000000000_TimescaleInterval7">
            <a:extLst>
              <a:ext uri="{FF2B5EF4-FFF2-40B4-BE49-F238E27FC236}">
                <a16:creationId xmlns:a16="http://schemas.microsoft.com/office/drawing/2014/main" id="{254C8AD4-5984-02F8-9701-7012CED3E1F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998177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1999</a:t>
            </a:r>
          </a:p>
        </p:txBody>
      </p:sp>
      <p:sp>
        <p:nvSpPr>
          <p:cNvPr id="4002" name="OTLSHAPE_TB_00000000000000000000000000000000_TimescaleInterval8">
            <a:extLst>
              <a:ext uri="{FF2B5EF4-FFF2-40B4-BE49-F238E27FC236}">
                <a16:creationId xmlns:a16="http://schemas.microsoft.com/office/drawing/2014/main" id="{A6004D66-8A04-F6D9-B5D6-86C07FC0610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863127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2005</a:t>
            </a:r>
          </a:p>
        </p:txBody>
      </p:sp>
      <p:sp>
        <p:nvSpPr>
          <p:cNvPr id="24" name="OTLSHAPE_SLM_6c6b095a686c491190e0c4de5f26901c_Title">
            <a:extLst>
              <a:ext uri="{FF2B5EF4-FFF2-40B4-BE49-F238E27FC236}">
                <a16:creationId xmlns:a16="http://schemas.microsoft.com/office/drawing/2014/main" id="{F5B11B03-CABD-62AD-3D0D-F90D007F3EE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422108" y="1798616"/>
            <a:ext cx="1524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Marries novelist MacKenzie Tuttle</a:t>
            </a:r>
          </a:p>
        </p:txBody>
      </p:sp>
      <p:sp>
        <p:nvSpPr>
          <p:cNvPr id="25" name="OTLSHAPE_SLM_6c6b095a686c491190e0c4de5f26901c_Date">
            <a:extLst>
              <a:ext uri="{FF2B5EF4-FFF2-40B4-BE49-F238E27FC236}">
                <a16:creationId xmlns:a16="http://schemas.microsoft.com/office/drawing/2014/main" id="{C01E0E1B-D7CC-F701-D186-B5C359762E2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930022" y="165100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1993</a:t>
            </a:r>
          </a:p>
        </p:txBody>
      </p:sp>
      <p:sp>
        <p:nvSpPr>
          <p:cNvPr id="30" name="OTLSHAPE_SLM_79af8ac6c9474c3187f246703d5789d9_Title">
            <a:extLst>
              <a:ext uri="{FF2B5EF4-FFF2-40B4-BE49-F238E27FC236}">
                <a16:creationId xmlns:a16="http://schemas.microsoft.com/office/drawing/2014/main" id="{968CF578-8C0B-3593-DE76-92083139173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192487" y="2975525"/>
            <a:ext cx="23241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Electrical engineering &amp; computer science degrees from Princeton (Summa Cum Laude)</a:t>
            </a:r>
          </a:p>
        </p:txBody>
      </p:sp>
      <p:sp>
        <p:nvSpPr>
          <p:cNvPr id="31" name="OTLSHAPE_SLM_79af8ac6c9474c3187f246703d5789d9_Date">
            <a:extLst>
              <a:ext uri="{FF2B5EF4-FFF2-40B4-BE49-F238E27FC236}">
                <a16:creationId xmlns:a16="http://schemas.microsoft.com/office/drawing/2014/main" id="{BC4404EA-23AD-4132-0FDF-04482205FFE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921046" y="2852039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1986</a:t>
            </a:r>
          </a:p>
        </p:txBody>
      </p:sp>
      <p:sp>
        <p:nvSpPr>
          <p:cNvPr id="4086" name="OTLSHAPE_SLM_41339b17e57e42c2853212570879e5d6_Title">
            <a:extLst>
              <a:ext uri="{FF2B5EF4-FFF2-40B4-BE49-F238E27FC236}">
                <a16:creationId xmlns:a16="http://schemas.microsoft.com/office/drawing/2014/main" id="{C7DF54D6-BE09-8AB4-4F65-69E77FD545C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379558" y="3426672"/>
            <a:ext cx="1993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Graduates from high school as valedictorian</a:t>
            </a:r>
          </a:p>
        </p:txBody>
      </p:sp>
      <p:sp>
        <p:nvSpPr>
          <p:cNvPr id="4087" name="OTLSHAPE_SLM_41339b17e57e42c2853212570879e5d6_Date">
            <a:extLst>
              <a:ext uri="{FF2B5EF4-FFF2-40B4-BE49-F238E27FC236}">
                <a16:creationId xmlns:a16="http://schemas.microsoft.com/office/drawing/2014/main" id="{8E9D79C1-142B-F8F4-E66F-B9068895B35E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4344545" y="327270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1982</a:t>
            </a:r>
          </a:p>
        </p:txBody>
      </p:sp>
      <p:sp>
        <p:nvSpPr>
          <p:cNvPr id="4089" name="OTLSHAPE_SLM_627dd14d5955498ea99c7766a79d5777_Title">
            <a:extLst>
              <a:ext uri="{FF2B5EF4-FFF2-40B4-BE49-F238E27FC236}">
                <a16:creationId xmlns:a16="http://schemas.microsoft.com/office/drawing/2014/main" id="{2D874233-720D-53FC-1518-ADF4A89437C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057480" y="3033945"/>
            <a:ext cx="1739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Enrolls at Miami Palmetto High School</a:t>
            </a:r>
          </a:p>
        </p:txBody>
      </p:sp>
      <p:sp>
        <p:nvSpPr>
          <p:cNvPr id="4090" name="OTLSHAPE_SLM_627dd14d5955498ea99c7766a79d5777_Date">
            <a:extLst>
              <a:ext uri="{FF2B5EF4-FFF2-40B4-BE49-F238E27FC236}">
                <a16:creationId xmlns:a16="http://schemas.microsoft.com/office/drawing/2014/main" id="{420C3740-6B51-6898-18FE-123986DEDE5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768043" y="2879979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1978</a:t>
            </a:r>
          </a:p>
        </p:txBody>
      </p:sp>
      <p:sp>
        <p:nvSpPr>
          <p:cNvPr id="4092" name="OTLSHAPE_SLM_1cbcd6d64b32418abeba475dfbc735ff_Title">
            <a:extLst>
              <a:ext uri="{FF2B5EF4-FFF2-40B4-BE49-F238E27FC236}">
                <a16:creationId xmlns:a16="http://schemas.microsoft.com/office/drawing/2014/main" id="{5E72BF0D-2014-4853-2B46-9408C4B1990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363047" y="3033945"/>
            <a:ext cx="2133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Honorary doctorate from Carnegie Mellon Univ.</a:t>
            </a:r>
          </a:p>
        </p:txBody>
      </p:sp>
      <p:sp>
        <p:nvSpPr>
          <p:cNvPr id="4093" name="OTLSHAPE_SLM_1cbcd6d64b32418abeba475dfbc735ff_Date">
            <a:extLst>
              <a:ext uri="{FF2B5EF4-FFF2-40B4-BE49-F238E27FC236}">
                <a16:creationId xmlns:a16="http://schemas.microsoft.com/office/drawing/2014/main" id="{360350AB-BA92-B01F-2086-9595365F49F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091606" y="2879979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2008</a:t>
            </a:r>
          </a:p>
        </p:txBody>
      </p:sp>
      <p:sp>
        <p:nvSpPr>
          <p:cNvPr id="4095" name="OTLSHAPE_SLM_42e9c46fda734a40850f814cc68e04d0_Title">
            <a:extLst>
              <a:ext uri="{FF2B5EF4-FFF2-40B4-BE49-F238E27FC236}">
                <a16:creationId xmlns:a16="http://schemas.microsoft.com/office/drawing/2014/main" id="{EF4069ED-D6DD-47CE-D185-E3C186CB9A8C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378716" y="3867658"/>
            <a:ext cx="1790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Founds Amazon as an online bookstore</a:t>
            </a:r>
          </a:p>
        </p:txBody>
      </p:sp>
      <p:sp>
        <p:nvSpPr>
          <p:cNvPr id="96" name="OTLSHAPE_SLM_42e9c46fda734a40850f814cc68e04d0_Date">
            <a:extLst>
              <a:ext uri="{FF2B5EF4-FFF2-40B4-BE49-F238E27FC236}">
                <a16:creationId xmlns:a16="http://schemas.microsoft.com/office/drawing/2014/main" id="{6BC697B0-3187-FE3D-5D99-26E992EFB1A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146259" y="3713692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98" name="OTLSHAPE_SLM_8d3a5b2e890544579ee7df0573826d2b_Title">
            <a:extLst>
              <a:ext uri="{FF2B5EF4-FFF2-40B4-BE49-F238E27FC236}">
                <a16:creationId xmlns:a16="http://schemas.microsoft.com/office/drawing/2014/main" id="{77D86509-4ADA-0CF0-DC6B-9409F1A1EC7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283779" y="4260385"/>
            <a:ext cx="1943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Hired as product manager at Bankers Trust</a:t>
            </a:r>
          </a:p>
        </p:txBody>
      </p:sp>
      <p:sp>
        <p:nvSpPr>
          <p:cNvPr id="99" name="OTLSHAPE_SLM_8d3a5b2e890544579ee7df0573826d2b_Date">
            <a:extLst>
              <a:ext uri="{FF2B5EF4-FFF2-40B4-BE49-F238E27FC236}">
                <a16:creationId xmlns:a16="http://schemas.microsoft.com/office/drawing/2014/main" id="{411E777F-D316-35FA-3E26-7D1066EEE28F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209099" y="4106418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1988</a:t>
            </a:r>
            <a:endParaRPr kumimoji="0" lang="en-US" sz="800" b="1" i="0" u="none" strike="noStrike" kern="1200" cap="none" spc="-22" normalizeH="0" baseline="0" noProof="0" dirty="0">
              <a:ln>
                <a:noFill/>
              </a:ln>
              <a:solidFill>
                <a:srgbClr val="FEBD69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1" name="OTLSHAPE_SLM_610c06375c164e8c9d57359713e9d06a_Title">
            <a:extLst>
              <a:ext uri="{FF2B5EF4-FFF2-40B4-BE49-F238E27FC236}">
                <a16:creationId xmlns:a16="http://schemas.microsoft.com/office/drawing/2014/main" id="{F31FB937-E663-4163-4DC1-8C55CD66554E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083970" y="3867658"/>
            <a:ext cx="1485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Purchases The Washington Post</a:t>
            </a:r>
          </a:p>
        </p:txBody>
      </p:sp>
      <p:sp>
        <p:nvSpPr>
          <p:cNvPr id="102" name="OTLSHAPE_SLM_610c06375c164e8c9d57359713e9d06a_Date">
            <a:extLst>
              <a:ext uri="{FF2B5EF4-FFF2-40B4-BE49-F238E27FC236}">
                <a16:creationId xmlns:a16="http://schemas.microsoft.com/office/drawing/2014/main" id="{687E23E2-29D5-34FF-32BB-E2E9451B280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812529" y="3713692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104" name="OTLSHAPE_SLM_2644f6b3ddea4ac1ad594968681a1838_Title">
            <a:extLst>
              <a:ext uri="{FF2B5EF4-FFF2-40B4-BE49-F238E27FC236}">
                <a16:creationId xmlns:a16="http://schemas.microsoft.com/office/drawing/2014/main" id="{23474FE2-3303-53F0-74F7-FAD48B3954F7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210044" y="3867658"/>
            <a:ext cx="876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Founds Blue Origin</a:t>
            </a:r>
            <a:endParaRPr kumimoji="0" lang="en-US" sz="800" b="0" i="0" u="none" strike="noStrike" kern="1200" cap="none" spc="-4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" name="OTLSHAPE_SLM_2644f6b3ddea4ac1ad594968681a1838_Date">
            <a:extLst>
              <a:ext uri="{FF2B5EF4-FFF2-40B4-BE49-F238E27FC236}">
                <a16:creationId xmlns:a16="http://schemas.microsoft.com/office/drawing/2014/main" id="{68036EC0-7EB0-347C-58F4-BFE7A9FBA02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938604" y="3713692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2000</a:t>
            </a:r>
          </a:p>
        </p:txBody>
      </p:sp>
      <p:sp>
        <p:nvSpPr>
          <p:cNvPr id="109" name="OTLSHAPE_SLM_15bc96ebda78484f9c37f3826174da4b_Title">
            <a:extLst>
              <a:ext uri="{FF2B5EF4-FFF2-40B4-BE49-F238E27FC236}">
                <a16:creationId xmlns:a16="http://schemas.microsoft.com/office/drawing/2014/main" id="{F4B7EC9A-DF81-B4CB-AFEE-1FEFF164BC5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690824" y="4201964"/>
            <a:ext cx="8001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Becomes world's wealthiest person</a:t>
            </a:r>
          </a:p>
        </p:txBody>
      </p:sp>
      <p:sp>
        <p:nvSpPr>
          <p:cNvPr id="110" name="OTLSHAPE_SLM_15bc96ebda78484f9c37f3826174da4b_Date">
            <a:extLst>
              <a:ext uri="{FF2B5EF4-FFF2-40B4-BE49-F238E27FC236}">
                <a16:creationId xmlns:a16="http://schemas.microsoft.com/office/drawing/2014/main" id="{8E990899-AB71-2467-1174-EDD4713F34D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466370" y="4078478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112" name="OTLSHAPE_SLM_d5db097ac2ba4319ae894be41a24788d_Title">
            <a:extLst>
              <a:ext uri="{FF2B5EF4-FFF2-40B4-BE49-F238E27FC236}">
                <a16:creationId xmlns:a16="http://schemas.microsoft.com/office/drawing/2014/main" id="{590E74E6-E2D5-8A74-DF42-EE2320F2E52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777965" y="4260385"/>
            <a:ext cx="965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10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Takes Amazon public</a:t>
            </a:r>
          </a:p>
        </p:txBody>
      </p:sp>
      <p:sp>
        <p:nvSpPr>
          <p:cNvPr id="113" name="OTLSHAPE_SLM_d5db097ac2ba4319ae894be41a24788d_Date">
            <a:extLst>
              <a:ext uri="{FF2B5EF4-FFF2-40B4-BE49-F238E27FC236}">
                <a16:creationId xmlns:a16="http://schemas.microsoft.com/office/drawing/2014/main" id="{EFC040F6-31F7-58CE-44DD-C8E5C2904C4F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506523" y="4106418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1997</a:t>
            </a:r>
          </a:p>
        </p:txBody>
      </p:sp>
      <p:sp>
        <p:nvSpPr>
          <p:cNvPr id="115" name="OTLSHAPE_SLM_b3c1c87bf1be4ce08fc2f404bd0fa129_Title">
            <a:extLst>
              <a:ext uri="{FF2B5EF4-FFF2-40B4-BE49-F238E27FC236}">
                <a16:creationId xmlns:a16="http://schemas.microsoft.com/office/drawing/2014/main" id="{0F21E3FE-49D4-7A5C-B24F-2071ADAD4DD9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078628" y="4681051"/>
            <a:ext cx="1600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Diversifies Amazon's product range</a:t>
            </a:r>
          </a:p>
        </p:txBody>
      </p:sp>
      <p:sp>
        <p:nvSpPr>
          <p:cNvPr id="116" name="OTLSHAPE_SLM_b3c1c87bf1be4ce08fc2f404bd0fa129_Date">
            <a:extLst>
              <a:ext uri="{FF2B5EF4-FFF2-40B4-BE49-F238E27FC236}">
                <a16:creationId xmlns:a16="http://schemas.microsoft.com/office/drawing/2014/main" id="{A669BA1C-13D7-F370-F034-E383D32CFDE2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650550" y="452708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1998</a:t>
            </a:r>
            <a:endParaRPr kumimoji="0" lang="en-US" sz="800" b="1" i="0" u="none" strike="noStrike" kern="1200" cap="none" spc="-22" normalizeH="0" baseline="0" noProof="0" dirty="0">
              <a:ln>
                <a:noFill/>
              </a:ln>
              <a:solidFill>
                <a:srgbClr val="FEBD69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18" name="OTLSHAPE_SLM_916ce539e9284b0488049ab6c13a4f83_Title">
            <a:extLst>
              <a:ext uri="{FF2B5EF4-FFF2-40B4-BE49-F238E27FC236}">
                <a16:creationId xmlns:a16="http://schemas.microsoft.com/office/drawing/2014/main" id="{6AB9469C-DDEB-6A30-6EFA-3D9BC332376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691116" y="2537079"/>
            <a:ext cx="1117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8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Time Person of the Year </a:t>
            </a:r>
          </a:p>
        </p:txBody>
      </p:sp>
      <p:sp>
        <p:nvSpPr>
          <p:cNvPr id="119" name="OTLSHAPE_SLM_916ce539e9284b0488049ab6c13a4f83_Date">
            <a:extLst>
              <a:ext uri="{FF2B5EF4-FFF2-40B4-BE49-F238E27FC236}">
                <a16:creationId xmlns:a16="http://schemas.microsoft.com/office/drawing/2014/main" id="{DD16B996-0AA6-5311-C53E-9FEFAD1DB94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794577" y="238946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1999</a:t>
            </a:r>
            <a:endParaRPr kumimoji="0" lang="en-US" sz="800" b="1" i="0" u="none" strike="noStrike" kern="1200" cap="none" spc="-22" normalizeH="0" baseline="0" noProof="0" dirty="0">
              <a:ln>
                <a:noFill/>
              </a:ln>
              <a:solidFill>
                <a:srgbClr val="FEBD69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24" name="OTLSHAPE_SLM_6a4dfc9b1e004d9f894c7e2309043d13_Title">
            <a:extLst>
              <a:ext uri="{FF2B5EF4-FFF2-40B4-BE49-F238E27FC236}">
                <a16:creationId xmlns:a16="http://schemas.microsoft.com/office/drawing/2014/main" id="{B83B9AC1-B31A-F8BC-5CF4-C7E3D0BB97CE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661019" y="4681051"/>
            <a:ext cx="1181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Secures contract with CIA</a:t>
            </a:r>
          </a:p>
        </p:txBody>
      </p:sp>
      <p:sp>
        <p:nvSpPr>
          <p:cNvPr id="125" name="OTLSHAPE_SLM_6a4dfc9b1e004d9f894c7e2309043d13_Date">
            <a:extLst>
              <a:ext uri="{FF2B5EF4-FFF2-40B4-BE49-F238E27FC236}">
                <a16:creationId xmlns:a16="http://schemas.microsoft.com/office/drawing/2014/main" id="{18C532A5-8F09-08DB-2273-07C0AD7C79BE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8812529" y="4527085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23" name="OTLSHAPE_SLM_7bccf882f12941c2817a10184164e27b_Title">
            <a:extLst>
              <a:ext uri="{FF2B5EF4-FFF2-40B4-BE49-F238E27FC236}">
                <a16:creationId xmlns:a16="http://schemas.microsoft.com/office/drawing/2014/main" id="{703423CF-7182-57FE-88D4-79A9A488753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416693" y="2150703"/>
            <a:ext cx="762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Moves to Seattle</a:t>
            </a:r>
          </a:p>
        </p:txBody>
      </p:sp>
      <p:sp>
        <p:nvSpPr>
          <p:cNvPr id="26" name="OTLSHAPE_SLM_7bccf882f12941c2817a10184164e27b_Date">
            <a:extLst>
              <a:ext uri="{FF2B5EF4-FFF2-40B4-BE49-F238E27FC236}">
                <a16:creationId xmlns:a16="http://schemas.microsoft.com/office/drawing/2014/main" id="{D5A4CAE5-B288-824A-E474-BF6355B7850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162437" y="2003086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1994</a:t>
            </a:r>
          </a:p>
        </p:txBody>
      </p:sp>
      <p:sp>
        <p:nvSpPr>
          <p:cNvPr id="28" name="OTLSHAPE_SLM_77ab58fe64e34e36a6e1102d9b00642f_Title">
            <a:extLst>
              <a:ext uri="{FF2B5EF4-FFF2-40B4-BE49-F238E27FC236}">
                <a16:creationId xmlns:a16="http://schemas.microsoft.com/office/drawing/2014/main" id="{3F63A8AD-0FB1-B40F-3828-9C9F1BDE54A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670571" y="1798616"/>
            <a:ext cx="1485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Helicopter crash in West Texas</a:t>
            </a:r>
          </a:p>
        </p:txBody>
      </p:sp>
      <p:sp>
        <p:nvSpPr>
          <p:cNvPr id="29" name="OTLSHAPE_SLM_77ab58fe64e34e36a6e1102d9b00642f_Date">
            <a:extLst>
              <a:ext uri="{FF2B5EF4-FFF2-40B4-BE49-F238E27FC236}">
                <a16:creationId xmlns:a16="http://schemas.microsoft.com/office/drawing/2014/main" id="{6B3824C9-694B-1E2C-5193-12960D64F59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392781" y="165100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2003</a:t>
            </a:r>
          </a:p>
        </p:txBody>
      </p:sp>
      <p:sp>
        <p:nvSpPr>
          <p:cNvPr id="4085" name="OTLSHAPE_SLM_f26e7b29a33c42dc9e320cd393e5a0ae_Title">
            <a:extLst>
              <a:ext uri="{FF2B5EF4-FFF2-40B4-BE49-F238E27FC236}">
                <a16:creationId xmlns:a16="http://schemas.microsoft.com/office/drawing/2014/main" id="{CE6253E6-8AF2-8B74-7AF5-3E6387A9FA1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778421" y="2150703"/>
            <a:ext cx="1562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Stars in Star Trek Beyond              </a:t>
            </a:r>
          </a:p>
        </p:txBody>
      </p:sp>
      <p:sp>
        <p:nvSpPr>
          <p:cNvPr id="4088" name="OTLSHAPE_SLM_f26e7b29a33c42dc9e320cd393e5a0ae_Date">
            <a:extLst>
              <a:ext uri="{FF2B5EF4-FFF2-40B4-BE49-F238E27FC236}">
                <a16:creationId xmlns:a16="http://schemas.microsoft.com/office/drawing/2014/main" id="{62FE6A40-DE1E-1679-4CD3-BCEC82C408D0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320371" y="2003086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4094" name="OTLSHAPE_SLM_58dad2093d044c578b04aaa3eaded399_Title">
            <a:extLst>
              <a:ext uri="{FF2B5EF4-FFF2-40B4-BE49-F238E27FC236}">
                <a16:creationId xmlns:a16="http://schemas.microsoft.com/office/drawing/2014/main" id="{AF1C77D4-1E61-122E-EFE9-54790767A28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987625" y="2150703"/>
            <a:ext cx="990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Divorces MacKenzie</a:t>
            </a:r>
          </a:p>
        </p:txBody>
      </p:sp>
      <p:sp>
        <p:nvSpPr>
          <p:cNvPr id="97" name="OTLSHAPE_SLM_58dad2093d044c578b04aaa3eaded399_Date">
            <a:extLst>
              <a:ext uri="{FF2B5EF4-FFF2-40B4-BE49-F238E27FC236}">
                <a16:creationId xmlns:a16="http://schemas.microsoft.com/office/drawing/2014/main" id="{12D7F2EF-6F9D-0C37-DC4C-BC8FABB9CDC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709834" y="2003086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103" name="OTLSHAPE_SLM_167e2f5fc03c46f6a61e9e49a272d0b3_Title">
            <a:extLst>
              <a:ext uri="{FF2B5EF4-FFF2-40B4-BE49-F238E27FC236}">
                <a16:creationId xmlns:a16="http://schemas.microsoft.com/office/drawing/2014/main" id="{A4269D18-EFB2-4B7E-2B18-D91261CE177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986047" y="1798616"/>
            <a:ext cx="1155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Saudi hacking accusation</a:t>
            </a:r>
          </a:p>
        </p:txBody>
      </p:sp>
      <p:sp>
        <p:nvSpPr>
          <p:cNvPr id="106" name="OTLSHAPE_SLM_167e2f5fc03c46f6a61e9e49a272d0b3_Date">
            <a:extLst>
              <a:ext uri="{FF2B5EF4-FFF2-40B4-BE49-F238E27FC236}">
                <a16:creationId xmlns:a16="http://schemas.microsoft.com/office/drawing/2014/main" id="{2F45AAAC-ED1A-296E-3A0E-4AB37EDD4087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708255" y="165100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114" name="OTLSHAPE_SLM_931b77490a854480ba9afe6cd8f9ba8a_Title">
            <a:extLst>
              <a:ext uri="{FF2B5EF4-FFF2-40B4-BE49-F238E27FC236}">
                <a16:creationId xmlns:a16="http://schemas.microsoft.com/office/drawing/2014/main" id="{BE8E33B8-ED3A-5F99-C4D4-9206D1C823CC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816755" y="5542703"/>
            <a:ext cx="1016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$500,000 Worldreader</a:t>
            </a:r>
          </a:p>
        </p:txBody>
      </p:sp>
      <p:sp>
        <p:nvSpPr>
          <p:cNvPr id="117" name="OTLSHAPE_SLM_931b77490a854480ba9afe6cd8f9ba8a_Date">
            <a:extLst>
              <a:ext uri="{FF2B5EF4-FFF2-40B4-BE49-F238E27FC236}">
                <a16:creationId xmlns:a16="http://schemas.microsoft.com/office/drawing/2014/main" id="{06653905-7435-A305-A9FB-8D0BB0451368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808582" y="5388737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2013</a:t>
            </a:r>
          </a:p>
        </p:txBody>
      </p:sp>
      <p:sp>
        <p:nvSpPr>
          <p:cNvPr id="123" name="OTLSHAPE_SLM_7957f1dc9824497bb0fedb139ff2707f_Title">
            <a:extLst>
              <a:ext uri="{FF2B5EF4-FFF2-40B4-BE49-F238E27FC236}">
                <a16:creationId xmlns:a16="http://schemas.microsoft.com/office/drawing/2014/main" id="{729F20E3-B651-1769-AAB4-0C6CC023D58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127301" y="5935430"/>
            <a:ext cx="2349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$1m Reporters Committee for Freedom of the Press</a:t>
            </a:r>
          </a:p>
        </p:txBody>
      </p:sp>
      <p:sp>
        <p:nvSpPr>
          <p:cNvPr id="3968" name="OTLSHAPE_SLM_7957f1dc9824497bb0fedb139ff2707f_Date">
            <a:extLst>
              <a:ext uri="{FF2B5EF4-FFF2-40B4-BE49-F238E27FC236}">
                <a16:creationId xmlns:a16="http://schemas.microsoft.com/office/drawing/2014/main" id="{B21C38D3-CBCA-36C4-4E71-3BE53EE0A2B3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453349" y="578146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3970" name="OTLSHAPE_SLM_f362515aa2a6484692614906fa44215f_Title">
            <a:extLst>
              <a:ext uri="{FF2B5EF4-FFF2-40B4-BE49-F238E27FC236}">
                <a16:creationId xmlns:a16="http://schemas.microsoft.com/office/drawing/2014/main" id="{FBA67007-968E-FC22-17BD-C96BA821DA94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908276" y="5484283"/>
            <a:ext cx="12700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$2bn Day 1 Families &amp; Day 1 Academies</a:t>
            </a:r>
          </a:p>
        </p:txBody>
      </p:sp>
      <p:sp>
        <p:nvSpPr>
          <p:cNvPr id="3971" name="OTLSHAPE_SLM_f362515aa2a6484692614906fa44215f_Date">
            <a:extLst>
              <a:ext uri="{FF2B5EF4-FFF2-40B4-BE49-F238E27FC236}">
                <a16:creationId xmlns:a16="http://schemas.microsoft.com/office/drawing/2014/main" id="{93871A08-A416-AA30-2237-1EA66986E65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636834" y="5360797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3973" name="OTLSHAPE_SLM_218267206c774e66a15e269cc521172a_Title">
            <a:extLst>
              <a:ext uri="{FF2B5EF4-FFF2-40B4-BE49-F238E27FC236}">
                <a16:creationId xmlns:a16="http://schemas.microsoft.com/office/drawing/2014/main" id="{E90519D6-E759-3332-94AD-DC55DC10A4E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451623" y="6328156"/>
            <a:ext cx="11049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$33 m TheDream.US     </a:t>
            </a:r>
          </a:p>
        </p:txBody>
      </p:sp>
      <p:sp>
        <p:nvSpPr>
          <p:cNvPr id="3974" name="OTLSHAPE_SLM_218267206c774e66a15e269cc521172a_Date">
            <a:extLst>
              <a:ext uri="{FF2B5EF4-FFF2-40B4-BE49-F238E27FC236}">
                <a16:creationId xmlns:a16="http://schemas.microsoft.com/office/drawing/2014/main" id="{99406EA7-0243-BCFD-479E-AE2DC19980BE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9533451" y="617419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3976" name="OTLSHAPE_SLM_f9b2556f0b10415d9dba199203b10564_Title">
            <a:extLst>
              <a:ext uri="{FF2B5EF4-FFF2-40B4-BE49-F238E27FC236}">
                <a16:creationId xmlns:a16="http://schemas.microsoft.com/office/drawing/2014/main" id="{18B2D955-F4A1-3FAB-45A9-9EFBE35E1AF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0107151" y="5935430"/>
            <a:ext cx="7620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-6" normalizeH="0" baseline="0" noProof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$10bn Bezos EF</a:t>
            </a:r>
            <a:endParaRPr kumimoji="0" lang="en-US" sz="800" b="0" i="0" u="none" strike="noStrike" kern="1200" cap="none" spc="-6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977" name="OTLSHAPE_SLM_f9b2556f0b10415d9dba199203b10564_Date">
            <a:extLst>
              <a:ext uri="{FF2B5EF4-FFF2-40B4-BE49-F238E27FC236}">
                <a16:creationId xmlns:a16="http://schemas.microsoft.com/office/drawing/2014/main" id="{29A2AFDB-1304-D99E-50CA-8F670919C5DB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835710" y="578146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27" name="OTLSHAPE_SLM_0482a45758ee4b53bbc81bc556d0e35a_Title">
            <a:extLst>
              <a:ext uri="{FF2B5EF4-FFF2-40B4-BE49-F238E27FC236}">
                <a16:creationId xmlns:a16="http://schemas.microsoft.com/office/drawing/2014/main" id="{FF103181-19B6-1E16-3DA9-60205799F290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7789316" y="2537079"/>
            <a:ext cx="1981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strike="noStrike" kern="1200" cap="none" spc="-4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1st public appearance with Lauren </a:t>
            </a:r>
            <a:r>
              <a:rPr lang="en-GB" sz="800" spc="-4" dirty="0">
                <a:solidFill>
                  <a:schemeClr val="lt2"/>
                </a:solidFill>
                <a:latin typeface="Arial" panose="020B0604020202020204" pitchFamily="34" charset="0"/>
              </a:rPr>
              <a:t>Sánchez</a:t>
            </a:r>
            <a:endParaRPr kumimoji="0" lang="en-US" sz="800" strike="noStrike" kern="1200" cap="none" spc="-4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66" name="OTLSHAPE_SLM_0482a45758ee4b53bbc81bc556d0e35a_Date">
            <a:extLst>
              <a:ext uri="{FF2B5EF4-FFF2-40B4-BE49-F238E27FC236}">
                <a16:creationId xmlns:a16="http://schemas.microsoft.com/office/drawing/2014/main" id="{56E1B4D3-ED53-1FC3-3D9C-0D9E6BB784A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749688" y="238946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4071" name="OTLSHAPE_TB_00000000000000000000000000000000_TimescaleInterval9">
            <a:extLst>
              <a:ext uri="{FF2B5EF4-FFF2-40B4-BE49-F238E27FC236}">
                <a16:creationId xmlns:a16="http://schemas.microsoft.com/office/drawing/2014/main" id="{8996FD50-3926-3CB9-7341-60E6544DB6AA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727681" y="1102360"/>
            <a:ext cx="426463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48" normalizeH="0" baseline="0" noProof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2011</a:t>
            </a:r>
          </a:p>
        </p:txBody>
      </p:sp>
      <p:sp>
        <p:nvSpPr>
          <p:cNvPr id="4073" name="OTLSHAPE_TB_00000000000000000000000000000000_TimescaleInterval10">
            <a:extLst>
              <a:ext uri="{FF2B5EF4-FFF2-40B4-BE49-F238E27FC236}">
                <a16:creationId xmlns:a16="http://schemas.microsoft.com/office/drawing/2014/main" id="{BB2FAA07-E65F-DBF5-10AF-5CD7E4173FFA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592631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4075" name="OTLSHAPE_TB_00000000000000000000000000000000_TimescaleInterval11">
            <a:extLst>
              <a:ext uri="{FF2B5EF4-FFF2-40B4-BE49-F238E27FC236}">
                <a16:creationId xmlns:a16="http://schemas.microsoft.com/office/drawing/2014/main" id="{C9DCC6E3-43C1-CE01-13D2-38149963EEC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0457186" y="1102360"/>
            <a:ext cx="436786" cy="23368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-48" normalizeH="0" baseline="0" noProof="0" dirty="0">
                <a:ln>
                  <a:noFill/>
                </a:ln>
                <a:solidFill>
                  <a:srgbClr val="1319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50" name="OTLSHAPE_SLM_b5adde3d8a2a44ee86fe7b8a1d2fb54a_Title">
            <a:extLst>
              <a:ext uri="{FF2B5EF4-FFF2-40B4-BE49-F238E27FC236}">
                <a16:creationId xmlns:a16="http://schemas.microsoft.com/office/drawing/2014/main" id="{9D6819C0-8368-2477-3B5A-3AEB8B192802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0361269" y="6269736"/>
            <a:ext cx="7112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chemeClr val="lt2"/>
                </a:solidFill>
                <a:latin typeface="Arial" panose="020B0604020202020204" pitchFamily="34" charset="0"/>
              </a:rPr>
              <a:t>$100m Obama Foundation</a:t>
            </a:r>
          </a:p>
        </p:txBody>
      </p:sp>
      <p:sp>
        <p:nvSpPr>
          <p:cNvPr id="51" name="OTLSHAPE_SLM_b5adde3d8a2a44ee86fe7b8a1d2fb54a_Date">
            <a:extLst>
              <a:ext uri="{FF2B5EF4-FFF2-40B4-BE49-F238E27FC236}">
                <a16:creationId xmlns:a16="http://schemas.microsoft.com/office/drawing/2014/main" id="{103EA8DE-0BB8-2303-F865-A1B5EC76AE8F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0089828" y="6146250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spc="-22">
                <a:solidFill>
                  <a:srgbClr val="FEBD69"/>
                </a:solidFill>
                <a:latin typeface="Verdana" panose="020B0604030504040204" pitchFamily="34" charset="0"/>
              </a:rPr>
              <a:t>2021</a:t>
            </a:r>
          </a:p>
        </p:txBody>
      </p:sp>
      <p:sp>
        <p:nvSpPr>
          <p:cNvPr id="56" name="OTLSHAPE_SLM_9d24c14e21a9414cb0743556423d7622_Title">
            <a:extLst>
              <a:ext uri="{FF2B5EF4-FFF2-40B4-BE49-F238E27FC236}">
                <a16:creationId xmlns:a16="http://schemas.microsoft.com/office/drawing/2014/main" id="{6712B94A-7957-2061-24A6-401AAFC84E86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0328518" y="4201964"/>
            <a:ext cx="10795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>
                <a:solidFill>
                  <a:schemeClr val="lt2"/>
                </a:solidFill>
                <a:latin typeface="Arial" panose="020B0604020202020204" pitchFamily="34" charset="0"/>
              </a:rPr>
              <a:t>Loses title of wealthiest person to Elon Musk</a:t>
            </a:r>
            <a:endParaRPr lang="en-GB" sz="800" dirty="0">
              <a:solidFill>
                <a:schemeClr val="lt2"/>
              </a:solidFill>
              <a:latin typeface="Arial" panose="020B0604020202020204" pitchFamily="34" charset="0"/>
            </a:endParaRPr>
          </a:p>
        </p:txBody>
      </p:sp>
      <p:sp>
        <p:nvSpPr>
          <p:cNvPr id="57" name="OTLSHAPE_SLM_9d24c14e21a9414cb0743556423d7622_Date">
            <a:extLst>
              <a:ext uri="{FF2B5EF4-FFF2-40B4-BE49-F238E27FC236}">
                <a16:creationId xmlns:a16="http://schemas.microsoft.com/office/drawing/2014/main" id="{71982C57-E8D9-88EB-3A45-8B2EA8C99D8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0057077" y="4078478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spc="-22" dirty="0">
                <a:solidFill>
                  <a:srgbClr val="FEBD69"/>
                </a:solidFill>
                <a:latin typeface="Verdana" panose="020B0604030504040204" pitchFamily="34" charset="0"/>
              </a:rPr>
              <a:t>2021</a:t>
            </a:r>
          </a:p>
        </p:txBody>
      </p:sp>
      <p:sp>
        <p:nvSpPr>
          <p:cNvPr id="59" name="OTLSHAPE_SLM_6dee0f2e2e6a4987b7874cf105fe86a0_Title">
            <a:extLst>
              <a:ext uri="{FF2B5EF4-FFF2-40B4-BE49-F238E27FC236}">
                <a16:creationId xmlns:a16="http://schemas.microsoft.com/office/drawing/2014/main" id="{FDF166E2-1CEC-2B45-996E-8C5BF3BDE96E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0305632" y="4622631"/>
            <a:ext cx="6985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spc="-6">
                <a:solidFill>
                  <a:schemeClr val="lt2"/>
                </a:solidFill>
                <a:latin typeface="Arial" panose="020B0604020202020204" pitchFamily="34" charset="0"/>
              </a:rPr>
              <a:t>Steps down as </a:t>
            </a:r>
          </a:p>
          <a:p>
            <a:r>
              <a:rPr lang="en-GB" sz="800" spc="-6">
                <a:solidFill>
                  <a:schemeClr val="lt2"/>
                </a:solidFill>
                <a:latin typeface="Arial" panose="020B0604020202020204" pitchFamily="34" charset="0"/>
              </a:rPr>
              <a:t>Amazon CEO</a:t>
            </a:r>
            <a:endParaRPr lang="en-GB" sz="800" spc="-6" dirty="0">
              <a:solidFill>
                <a:schemeClr val="lt2"/>
              </a:solidFill>
              <a:latin typeface="Arial" panose="020B0604020202020204" pitchFamily="34" charset="0"/>
            </a:endParaRPr>
          </a:p>
        </p:txBody>
      </p:sp>
      <p:sp>
        <p:nvSpPr>
          <p:cNvPr id="60" name="OTLSHAPE_SLM_6dee0f2e2e6a4987b7874cf105fe86a0_Date">
            <a:extLst>
              <a:ext uri="{FF2B5EF4-FFF2-40B4-BE49-F238E27FC236}">
                <a16:creationId xmlns:a16="http://schemas.microsoft.com/office/drawing/2014/main" id="{82302E78-CB66-14D4-4876-081FCF60B396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0034191" y="449914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800" b="1" spc="-22" dirty="0">
                <a:solidFill>
                  <a:srgbClr val="FEBD69"/>
                </a:solidFill>
                <a:latin typeface="Verdana" panose="020B0604030504040204" pitchFamily="34" charset="0"/>
              </a:rPr>
              <a:t>2021</a:t>
            </a:r>
          </a:p>
        </p:txBody>
      </p:sp>
      <p:sp>
        <p:nvSpPr>
          <p:cNvPr id="34" name="OTLSHAPE_SLM_d698fcb748174119a44ff1c2a6262c55_Date">
            <a:extLst>
              <a:ext uri="{FF2B5EF4-FFF2-40B4-BE49-F238E27FC236}">
                <a16:creationId xmlns:a16="http://schemas.microsoft.com/office/drawing/2014/main" id="{2E09F0C1-0424-7FFE-AF7D-71108AA4967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0300146" y="2355173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800" b="1" spc="-22" dirty="0">
                <a:solidFill>
                  <a:srgbClr val="FEBD69"/>
                </a:solidFill>
                <a:latin typeface="Verdana" panose="020B0604030504040204" pitchFamily="34" charset="0"/>
              </a:rPr>
              <a:t>2023</a:t>
            </a:r>
          </a:p>
        </p:txBody>
      </p:sp>
      <p:sp>
        <p:nvSpPr>
          <p:cNvPr id="35" name="OTLSHAPE_SLM_d698fcb748174119a44ff1c2a6262c55_Title">
            <a:extLst>
              <a:ext uri="{FF2B5EF4-FFF2-40B4-BE49-F238E27FC236}">
                <a16:creationId xmlns:a16="http://schemas.microsoft.com/office/drawing/2014/main" id="{E51BA23A-802F-FE5B-512C-C49BBE754ABE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0577938" y="2478659"/>
            <a:ext cx="787400" cy="2336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800" dirty="0">
                <a:solidFill>
                  <a:schemeClr val="lt2"/>
                </a:solidFill>
                <a:latin typeface="Arial" panose="020B0604020202020204" pitchFamily="34" charset="0"/>
              </a:rPr>
              <a:t>Gets engaged to Lauren Sánchez</a:t>
            </a:r>
            <a:endParaRPr lang="en-US" sz="800" dirty="0">
              <a:solidFill>
                <a:schemeClr val="lt2"/>
              </a:solidFill>
              <a:latin typeface="Arial" panose="020B0604020202020204" pitchFamily="34" charset="0"/>
            </a:endParaRPr>
          </a:p>
        </p:txBody>
      </p:sp>
      <p:sp>
        <p:nvSpPr>
          <p:cNvPr id="43" name="OTLSHAPE_SLM_66c05a7ecd0242e38b4b319683aa7618_Date">
            <a:extLst>
              <a:ext uri="{FF2B5EF4-FFF2-40B4-BE49-F238E27FC236}">
                <a16:creationId xmlns:a16="http://schemas.microsoft.com/office/drawing/2014/main" id="{33C4B891-FB5B-E927-C249-56233B7E4A07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0351838" y="4919811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22">
                <a:solidFill>
                  <a:srgbClr val="FEBD69"/>
                </a:solidFill>
                <a:latin typeface="Verdana" panose="020B0604030504040204" pitchFamily="34" charset="0"/>
              </a:rPr>
              <a:t>2023</a:t>
            </a:r>
          </a:p>
        </p:txBody>
      </p:sp>
      <p:sp>
        <p:nvSpPr>
          <p:cNvPr id="44" name="OTLSHAPE_SLM_66c05a7ecd0242e38b4b319683aa7618_Title">
            <a:extLst>
              <a:ext uri="{FF2B5EF4-FFF2-40B4-BE49-F238E27FC236}">
                <a16:creationId xmlns:a16="http://schemas.microsoft.com/office/drawing/2014/main" id="{ECFEAE8E-3FE5-51CC-2FAF-4B942EFB111F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9177427" y="5073777"/>
            <a:ext cx="1193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800" spc="-4">
                <a:solidFill>
                  <a:schemeClr val="lt2"/>
                </a:solidFill>
                <a:latin typeface="Arial" panose="020B0604020202020204" pitchFamily="34" charset="0"/>
              </a:rPr>
              <a:t>Net worth reaches $165bn</a:t>
            </a:r>
          </a:p>
        </p:txBody>
      </p:sp>
      <p:sp>
        <p:nvSpPr>
          <p:cNvPr id="63" name="OTLSHAPE_TB_00000000000000000000000000000000_TodayMarkerText" hidden="1">
            <a:extLst>
              <a:ext uri="{FF2B5EF4-FFF2-40B4-BE49-F238E27FC236}">
                <a16:creationId xmlns:a16="http://schemas.microsoft.com/office/drawing/2014/main" id="{8F2499FD-D33A-8CAC-EA3B-8C9170242AA2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3989" name="OTLSHAPE_TB_00000000000000000000000000000000_Separator1">
            <a:extLst>
              <a:ext uri="{FF2B5EF4-FFF2-40B4-BE49-F238E27FC236}">
                <a16:creationId xmlns:a16="http://schemas.microsoft.com/office/drawing/2014/main" id="{EB6A0CCE-C613-A931-111A-EA466AD06812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2611115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1" name="OTLSHAPE_TB_00000000000000000000000000000000_Separator2">
            <a:extLst>
              <a:ext uri="{FF2B5EF4-FFF2-40B4-BE49-F238E27FC236}">
                <a16:creationId xmlns:a16="http://schemas.microsoft.com/office/drawing/2014/main" id="{4A2569DD-D75C-372D-24F6-282AAE7EE592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3475669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3" name="OTLSHAPE_TB_00000000000000000000000000000000_Separator3">
            <a:extLst>
              <a:ext uri="{FF2B5EF4-FFF2-40B4-BE49-F238E27FC236}">
                <a16:creationId xmlns:a16="http://schemas.microsoft.com/office/drawing/2014/main" id="{1A4BCFCE-C0B6-7265-8F7E-FED6702B5AC5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4340619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5" name="OTLSHAPE_TB_00000000000000000000000000000000_Separator4">
            <a:extLst>
              <a:ext uri="{FF2B5EF4-FFF2-40B4-BE49-F238E27FC236}">
                <a16:creationId xmlns:a16="http://schemas.microsoft.com/office/drawing/2014/main" id="{13A64D61-81F1-9F13-005C-C5D3ED7278A7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5205173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7" name="OTLSHAPE_TB_00000000000000000000000000000000_Separator5">
            <a:extLst>
              <a:ext uri="{FF2B5EF4-FFF2-40B4-BE49-F238E27FC236}">
                <a16:creationId xmlns:a16="http://schemas.microsoft.com/office/drawing/2014/main" id="{7466232F-697B-13DF-051F-65591685D0D7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6070123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9" name="OTLSHAPE_TB_00000000000000000000000000000000_Separator6">
            <a:extLst>
              <a:ext uri="{FF2B5EF4-FFF2-40B4-BE49-F238E27FC236}">
                <a16:creationId xmlns:a16="http://schemas.microsoft.com/office/drawing/2014/main" id="{F871E622-A9D5-C142-9D36-D6AF1024DC45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6934677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1" name="OTLSHAPE_TB_00000000000000000000000000000000_Separator7">
            <a:extLst>
              <a:ext uri="{FF2B5EF4-FFF2-40B4-BE49-F238E27FC236}">
                <a16:creationId xmlns:a16="http://schemas.microsoft.com/office/drawing/2014/main" id="{41040B46-F485-0C7E-4E4E-B055315F9B01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7799627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0" name="OTLSHAPE_TB_00000000000000000000000000000000_Separator8">
            <a:extLst>
              <a:ext uri="{FF2B5EF4-FFF2-40B4-BE49-F238E27FC236}">
                <a16:creationId xmlns:a16="http://schemas.microsoft.com/office/drawing/2014/main" id="{A10DC5DC-18B9-1D94-3726-AD38362331F0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8664181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2" name="OTLSHAPE_TB_00000000000000000000000000000000_Separator9">
            <a:extLst>
              <a:ext uri="{FF2B5EF4-FFF2-40B4-BE49-F238E27FC236}">
                <a16:creationId xmlns:a16="http://schemas.microsoft.com/office/drawing/2014/main" id="{2C59DC93-1B5A-A4AD-3F14-481237ABE82B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9529131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4" name="OTLSHAPE_TB_00000000000000000000000000000000_Separator10">
            <a:extLst>
              <a:ext uri="{FF2B5EF4-FFF2-40B4-BE49-F238E27FC236}">
                <a16:creationId xmlns:a16="http://schemas.microsoft.com/office/drawing/2014/main" id="{959DEE68-5DB2-95D4-A424-AB4E80695952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10393686" y="1117600"/>
            <a:ext cx="0" cy="203200"/>
          </a:xfrm>
          <a:prstGeom prst="line">
            <a:avLst/>
          </a:prstGeom>
          <a:ln w="9525" cap="flat" cmpd="sng" algn="ctr">
            <a:solidFill>
              <a:srgbClr val="13192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M_8985b6ae27254a20bd5ab7ea1a975949_Shape">
            <a:extLst>
              <a:ext uri="{FF2B5EF4-FFF2-40B4-BE49-F238E27FC236}">
                <a16:creationId xmlns:a16="http://schemas.microsoft.com/office/drawing/2014/main" id="{796F973B-1B60-1327-72EC-9CEA71A2FA3B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1742133" y="762000"/>
            <a:ext cx="304800" cy="330200"/>
          </a:xfrm>
          <a:prstGeom prst="diamond">
            <a:avLst/>
          </a:prstGeom>
          <a:solidFill>
            <a:srgbClr val="C608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TLSHAPE_M_6707c99a571a45fda041b48d30fe72e1_Shape">
            <a:extLst>
              <a:ext uri="{FF2B5EF4-FFF2-40B4-BE49-F238E27FC236}">
                <a16:creationId xmlns:a16="http://schemas.microsoft.com/office/drawing/2014/main" id="{C2F44F8C-87F6-646F-8A3B-B01F3CD6376D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6138301" y="762000"/>
            <a:ext cx="304800" cy="330200"/>
          </a:xfrm>
          <a:prstGeom prst="diamond">
            <a:avLst/>
          </a:prstGeom>
          <a:solidFill>
            <a:srgbClr val="C608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TLSHAPE_M_f14437adaab14b55919b355a0488a040_Shape">
            <a:extLst>
              <a:ext uri="{FF2B5EF4-FFF2-40B4-BE49-F238E27FC236}">
                <a16:creationId xmlns:a16="http://schemas.microsoft.com/office/drawing/2014/main" id="{02D710D3-DAB2-0FC6-C7E3-6FB6F9B7CF64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10674155" y="762000"/>
            <a:ext cx="304800" cy="330200"/>
          </a:xfrm>
          <a:prstGeom prst="diamond">
            <a:avLst/>
          </a:prstGeom>
          <a:solidFill>
            <a:srgbClr val="C6080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28" name="OTLSHAPE_M_8985b6ae27254a20bd5ab7ea1a975949_Title">
            <a:extLst>
              <a:ext uri="{FF2B5EF4-FFF2-40B4-BE49-F238E27FC236}">
                <a16:creationId xmlns:a16="http://schemas.microsoft.com/office/drawing/2014/main" id="{63A7FA94-CD05-0C2D-C781-3ED0733803C3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066429" y="454364"/>
            <a:ext cx="16637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2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Jeffrey Preston Bezos is born</a:t>
            </a:r>
            <a:endParaRPr kumimoji="0" lang="ro-RO" sz="1000" b="0" i="0" u="none" strike="noStrike" kern="1200" cap="none" spc="-2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29" name="OTLSHAPE_M_8985b6ae27254a20bd5ab7ea1a975949_Date">
            <a:extLst>
              <a:ext uri="{FF2B5EF4-FFF2-40B4-BE49-F238E27FC236}">
                <a16:creationId xmlns:a16="http://schemas.microsoft.com/office/drawing/2014/main" id="{172BEE0A-51F3-6CC5-4173-4ADBD7C5B928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398047" y="613114"/>
            <a:ext cx="10033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800" b="1" i="0" u="none" strike="noStrike" kern="1200" cap="none" spc="-10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January 12, 1964</a:t>
            </a:r>
          </a:p>
        </p:txBody>
      </p:sp>
      <p:sp>
        <p:nvSpPr>
          <p:cNvPr id="111" name="OTLSHAPE_M_f14437adaab14b55919b355a0488a040_Title">
            <a:extLst>
              <a:ext uri="{FF2B5EF4-FFF2-40B4-BE49-F238E27FC236}">
                <a16:creationId xmlns:a16="http://schemas.microsoft.com/office/drawing/2014/main" id="{8CB59F9A-1904-78DE-3639-D2242AEEDC8D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9892596" y="454364"/>
            <a:ext cx="1879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 become world’s 1st trillionaire </a:t>
            </a:r>
          </a:p>
        </p:txBody>
      </p:sp>
      <p:sp>
        <p:nvSpPr>
          <p:cNvPr id="120" name="OTLSHAPE_M_f14437adaab14b55919b355a0488a040_Date">
            <a:extLst>
              <a:ext uri="{FF2B5EF4-FFF2-40B4-BE49-F238E27FC236}">
                <a16:creationId xmlns:a16="http://schemas.microsoft.com/office/drawing/2014/main" id="{40B1A2F8-A807-9FDD-2364-CC44C76AD996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0682113" y="61311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2" normalizeH="0" baseline="0" noProof="0" dirty="0">
                <a:ln>
                  <a:noFill/>
                </a:ln>
                <a:solidFill>
                  <a:srgbClr val="FEBD69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4" name="OTLSHAPE_M_6707c99a571a45fda041b48d30fe72e1_Title">
            <a:extLst>
              <a:ext uri="{FF2B5EF4-FFF2-40B4-BE49-F238E27FC236}">
                <a16:creationId xmlns:a16="http://schemas.microsoft.com/office/drawing/2014/main" id="{ACB45ABA-42A3-D1CE-4E60-052FE2C03298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5175408" y="454364"/>
            <a:ext cx="2235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2" dirty="0">
                <a:solidFill>
                  <a:schemeClr val="lt2"/>
                </a:solidFill>
                <a:latin typeface="Arial" panose="020B0604020202020204" pitchFamily="34" charset="0"/>
              </a:rPr>
              <a:t>Founds Amazon as an online bookstore</a:t>
            </a:r>
            <a:endParaRPr lang="en-US" sz="1000" spc="-2" dirty="0">
              <a:solidFill>
                <a:schemeClr val="lt2"/>
              </a:solidFill>
              <a:latin typeface="Arial" panose="020B0604020202020204" pitchFamily="34" charset="0"/>
            </a:endParaRPr>
          </a:p>
        </p:txBody>
      </p:sp>
      <p:sp>
        <p:nvSpPr>
          <p:cNvPr id="108" name="OTLSHAPE_M_6707c99a571a45fda041b48d30fe72e1_Date">
            <a:extLst>
              <a:ext uri="{FF2B5EF4-FFF2-40B4-BE49-F238E27FC236}">
                <a16:creationId xmlns:a16="http://schemas.microsoft.com/office/drawing/2014/main" id="{2BADDA70-7D40-49C4-6EA1-2E9703DBA785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6146259" y="613114"/>
            <a:ext cx="292100" cy="1234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22" dirty="0">
                <a:solidFill>
                  <a:srgbClr val="FEBD69"/>
                </a:solidFill>
                <a:latin typeface="Verdana" panose="020B0604030504040204" pitchFamily="34" charset="0"/>
              </a:rPr>
              <a:t>1994</a:t>
            </a:r>
          </a:p>
        </p:txBody>
      </p:sp>
      <p:pic>
        <p:nvPicPr>
          <p:cNvPr id="278" name="Picture 277">
            <a:extLst>
              <a:ext uri="{FF2B5EF4-FFF2-40B4-BE49-F238E27FC236}">
                <a16:creationId xmlns:a16="http://schemas.microsoft.com/office/drawing/2014/main" id="{55E65754-BBF7-F44F-B214-930B975D1E8E}"/>
              </a:ext>
            </a:extLst>
          </p:cNvPr>
          <p:cNvPicPr>
            <a:picLocks noChangeAspect="1"/>
          </p:cNvPicPr>
          <p:nvPr/>
        </p:nvPicPr>
        <p:blipFill>
          <a:blip r:embed="rId1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57" y="4040372"/>
            <a:ext cx="3593912" cy="2817628"/>
          </a:xfrm>
          <a:prstGeom prst="rect">
            <a:avLst/>
          </a:prstGeom>
        </p:spPr>
      </p:pic>
      <p:pic>
        <p:nvPicPr>
          <p:cNvPr id="4033" name="Picture 4032">
            <a:extLst>
              <a:ext uri="{FF2B5EF4-FFF2-40B4-BE49-F238E27FC236}">
                <a16:creationId xmlns:a16="http://schemas.microsoft.com/office/drawing/2014/main" id="{12F0F31C-55F0-7FD3-800F-AA428112E454}"/>
              </a:ext>
            </a:extLst>
          </p:cNvPr>
          <p:cNvPicPr>
            <a:picLocks noChangeAspect="1"/>
          </p:cNvPicPr>
          <p:nvPr/>
        </p:nvPicPr>
        <p:blipFill>
          <a:blip r:embed="rId1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518838" y="5178661"/>
            <a:ext cx="2418806" cy="274320"/>
          </a:xfrm>
          <a:prstGeom prst="rect">
            <a:avLst/>
          </a:prstGeom>
        </p:spPr>
      </p:pic>
      <p:sp>
        <p:nvSpPr>
          <p:cNvPr id="4032" name="TextBox 4031">
            <a:extLst>
              <a:ext uri="{FF2B5EF4-FFF2-40B4-BE49-F238E27FC236}">
                <a16:creationId xmlns:a16="http://schemas.microsoft.com/office/drawing/2014/main" id="{4B91B31B-339E-4D31-6092-4BBD470AB820}"/>
              </a:ext>
            </a:extLst>
          </p:cNvPr>
          <p:cNvSpPr txBox="1"/>
          <p:nvPr/>
        </p:nvSpPr>
        <p:spPr>
          <a:xfrm>
            <a:off x="3119726" y="5885071"/>
            <a:ext cx="2742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Fave Script Bold Pro" pitchFamily="2" charset="0"/>
                <a:cs typeface="Forte Forward" panose="020F0502020204030204" pitchFamily="2" charset="0"/>
              </a:rPr>
              <a:t>Jeff Bezos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192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xNjdlMmY1Zi1jMDNjLTQ2ZjYtYTYxZS05ZTQ5YTI3MmQwYjMiLCJJbmRleCI6MiwiR3JvdXBJZCI6ImZmYmY1YjMwLTcwMDQtNDFlZS1hZjg2LWUwMWJjNDAzMWI4ZSIsIlRpdGxlIjoiU2F1ZGkgaGFja2luZyBhY2N1c2F0aW9uIiwiRGF0ZVRpbWUiOiIyMDE5LTAzLTMxVDIzOjU5OjAwIiwiUGVyY2VudGFnZUNvbXBsZXRlIjpudWxsLCJOb3RlIjpudWxsLCJTdHlsZSI6eyIkaWQiOiI2IiwiVGl0bGVQb3NpdGlvbiI6IlJpZ2h0IiwiRGF0ZVBvc2l0aW9uIjoiQWJvdmUiLCJTaGFwZVR5cGUiOjIsIlNoYXBlU2l6ZSI6MS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TUsIkciOjE1NSwiQiI6MH19LCJJc1Zpc2libGUiOnRydWUsIldpZHRoIjoxMy4wLCJIZWlnaHQiOjEzLjAsIkJvcmRlclN0eWxlIjp7IiRpZCI6IjEyIiwiTGluZUNvbG9yIjp7IiRpZCI6IjEzIiwiJHR5cGUiOiJOTFJFLkNvbW1vbi5Eb20uU29saWRDb2xvckJydXNoLCBOTFJFLkNvbW1vbiIsIkNvbG9yIjp7IiRpZCI6IjE0IiwiQSI6MjU1LCJSIjoxNzAsIkciOjUzLCJCIjoyMn19LCJMaW5lV2VpZ2h0IjowLjAsIkxpbmVUeXBlIjowLCJQYXJlbnRTdHlsZSI6bnVsbH0sIlBhcmVudFN0eWxlIjpudWxsfSwiVGl0bGVTdHlsZSI6eyIkaWQiOiIxNSIsIkZvbnRTZXR0aW5ncyI6eyIkaWQiOiIxNiIsIkZvbnRTaXplIjo4LCJGb250TmFtZSI6IkFyaWFsIiwiSXNCb2xkIjpmYWxzZSwiSXNJdGFsaWMiOmZhbHNlLCJJc1VuZGVybGluZWQiOmZhbHNlLCJQYXJlbnRTdHlsZSI6bnVsbH0sIkF1dG9TaXplIjoyLCJGb3JlZ3JvdW5kIjp7IiRpZCI6IjE3IiwiQ29sb3IiOnsiJGlkIjoiMTgiLCJBIjoyNTUsIlIiOjIzOCwiRyI6MjM2LCJCIjoyMjV9fSwiTWF4V2lkdGgiOjkxLjAsIk1heEhlaWdodCI6IkluZmluaXR5IiwiU21hcnRGb3JlZ3JvdW5kSXNBY3RpdmUiOmZhbHNlLCJIb3Jpem9udGFsQWxpZ25tZW50Ijow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OCwiRm9udE5hbWUiOiJWZXJkYW5hIiwiSXNCb2xkIjp0cnVlLCJJc0l0YWxpYyI6ZmFsc2UsIklzVW5kZXJsaW5lZCI6ZmFsc2UsIlBhcmVudFN0eWxlIjpudWxsfSwiQXV0b1NpemUiOjIsIkZvcmVncm91bmQiOnsiJGlkIjoiMjUiLCJDb2xvciI6eyIkaWQiOiIyNiIsIkEiOjI1NSwiUiI6MjU0LCJHIjoxODksIkIiOjEwNX19LCJNYXhXaWR0aCI6MzguMTI4MzMyMzY1MjQxNTE5LCJNYXhIZWlnaHQiOiJJbmZpbml0eSIsIlNtYXJ0Rm9yZWdyb3VuZElzQWN0aXZlIjpmYWxzZSwiSG9yaXpvbnRhbEFsaWdubWVudCI6MSwiVmVydGljYWxBbGlnbm1lbnQiOjAsIlNtYXJ0Rm9yZWdyb3VuZCI6bnVsbCwiQmFja2dyb3VuZEZpbGxUeXBlIjowLCJNYXJnaW4iOnsiJGlkIjoiMjciLCJUb3AiOjAuMCwiTGVmdCI6MC4wLCJSaWdodCI6MC4wLCJCb3R0b20iOjAuMH0sIlBhZGRpbmciOnsiJGlkIjoiMjgiLCJUb3AiOjAuMCwiTGVmdCI6MC4wLCJSaWdodCI6MC4wLCJCb3R0b20iOjAuMH0sIkJhY2tncm91bmQiOnsiJGlkIjoiMjkiLCJDb2xvciI6eyIkaWQiOiIzMCIsIkEiOjAsIlIiOjI1NSwiRyI6MjU1LCJCIjoyNTV9fSwiSXNWaXNpYmxlIjp0cnVlLCJXaWR0aCI6MC4wLCJIZWlnaHQiOjAuMCwiQm9yZGVyU3R5bGUiOm51bGwsIlBhcmVudFN0eWxlIjpudWxsfSwiRGF0ZUZvcm1hdCI6eyIkaWQiOiIz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dHJ1ZSwiVGltZVBhcnRJc1Zpc2libGUiOmZhbHNlfX0sIldlZWtOdW1iZXJpbmciOnsiJGlkIjoiMzMiLCJGb3JtYXQiOjAsIklzVmlzaWJsZSI6ZmFsc2UsIkxhc3RLbm93blZpc2liaWxpdHlTdGF0ZSI6ZmFsc2V9LCJJc1Zpc2libGUiOnRydWUsIlBhcmVudFN0eWxlIjpudWxsfSwiSHlwZXJsaW5rIjpudWxsLCJJbXBvcnRJZCI6IiJ9LHsiJGlkIjoiMzQiLCJJZCI6IjZjNmIwOTVhLTY4NmMtNDkxMS05MGUwLWM0ZGU1ZjI2OTAxYyIsIkluZGV4IjowLCJHcm91cElkIjoiZmZiZjViMzAtNzAwNC00MWVlLWFmODYtZTAxYmM0MDMxYjhlIiwiVGl0bGUiOiJNYXJyaWVzIG5vdmVsaXN0IE1hY0tlbnppZSBUdXR0bGUiLCJEYXRlVGltZSI6IjE5OTMtMDEtMTJUMDA6MDA6MDAiLCJQZXJjZW50YWdlQ29tcGxldGUiOm51bGwsIk5vdGUiOm51bGwsIlN0eWxlIjp7IiRpZCI6IjM1IiwiVGl0bGVQb3NpdGlvbiI6IkxlZnQiLCJEYXRlUG9zaXRpb24iOiJBYm92ZSIsIlNoYXBlVHlwZSI6MiwiU2hhcGVTaXplIjoxLCJTcGFjaW5nIjo1LCJTaGFwZVN0eWxlIjp7IiRpZCI6IjM2IiwiTWFyZ2luIjp7IiRpZCI6IjM3IiwiVG9wIjowLjAsIkxlZnQiOjAuMCwiUmlnaHQiOjAuMCwiQm90dG9tIjowLjB9LCJQYWRkaW5nIjp7IiRpZCI6IjM4IiwiVG9wIjowLjAsIkxlZnQiOjAuMCwiUmlnaHQiOjAuMCwiQm90dG9tIjowLjB9LCJCYWNrZ3JvdW5kIjp7IiRpZCI6IjM5IiwiQ29sb3IiOnsiJGlkIjoiNDAiLCJBIjoyNTUsIlIiOjI1NSwiRyI6MTU1LCJCIjowfX0sIklzVmlzaWJsZSI6dHJ1ZSwiV2lkdGgiOjEzLjAsIkhlaWdodCI6MTMuMCwiQm9yZGVyU3R5bGUiOnsiJGlkIjoiNDEiLCJMaW5lQ29sb3IiOnsiJGlkIjoiNDIiLCIkdHlwZSI6Ik5MUkUuQ29tbW9uLkRvbS5Tb2xpZENvbG9yQnJ1c2gsIE5MUkUuQ29tbW9uIiwiQ29sb3IiOnsiJGlkIjoiNDMiLCJBIjoyNTUsIlIiOjE3MCwiRyI6NTMsIkIiOjIyfX0sIkxpbmVXZWlnaHQiOjAuMCwiTGluZVR5cGUiOjAsIlBhcmVudFN0eWxlIjpudWxsfSwiUGFyZW50U3R5bGUiOm51bGx9LCJUaXRsZVN0eWxlIjp7IiRpZCI6IjQ0IiwiRm9udFNldHRpbmdzIjp7IiRpZCI6IjQ1IiwiRm9udFNpemUiOjgsIkZvbnROYW1lIjoiQXJpYWwiLCJJc0JvbGQiOmZhbHNlLCJJc0l0YWxpYyI6ZmFsc2UsIklzVW5kZXJsaW5lZCI6ZmFsc2UsIlBhcmVudFN0eWxlIjpudWxsfSwiQXV0b1NpemUiOjIsIkZvcmVncm91bmQiOnsiJGlkIjoiNDYiLCJDb2xvciI6eyIkaWQiOiI0NyIsIkEiOjI1NSwiUiI6MjM4LCJHIjoyMzYsIkIiOjIyNX19LCJNYXhXaWR0aCI6MTIwLjAsIk1heEhlaWdodCI6IkluZmluaXR5IiwiU21hcnRGb3JlZ3JvdW5kSXNBY3RpdmUiOmZhbHNlLCJIb3Jpem9udGFsQWxpZ25tZW50IjoyLCJWZXJ0aWNhbEFsaWdubWVudCI6MCwiU21hcnRGb3JlZ3JvdW5kIjpudWxsLCJCYWNrZ3JvdW5kRmlsbFR5cGUiOjAsIk1hcmdpbiI6eyIkaWQiOiI0OCIsIlRvcCI6MC4wLCJMZWZ0IjowLjAsIlJpZ2h0IjowLjAsIkJvdHRvbSI6MC4wfSwiUGFkZGluZyI6eyIkaWQiOiI0OSIsIlRvcCI6MC4wLCJMZWZ0IjowLjAsIlJpZ2h0IjowLjAsIkJvdHRvbSI6MC4wfSwiQmFja2dyb3VuZCI6eyIkaWQiOiI1MCIsIkNvbG9yIjp7IiRpZCI6IjUxIiwiQSI6MCwiUiI6MjU1LCJHIjoyNTUsIkIiOjI1NX19LCJJc1Zpc2libGUiOnRydWUsIldpZHRoIjowLjAsIkhlaWdodCI6MC4wLCJCb3JkZXJTdHlsZSI6bnVsbCwiUGFyZW50U3R5bGUiOm51bGx9LCJEYXRlU3R5bGUiOnsiJGlkIjoiNTIiLCJGb250U2V0dGluZ3MiOnsiJGlkIjoiNTMiLCJGb250U2l6ZSI6OCwiRm9udE5hbWUiOiJWZXJkYW5hIiwiSXNCb2xkIjp0cnVlLCJJc0l0YWxpYyI6ZmFsc2UsIklzVW5kZXJsaW5lZCI6ZmFsc2UsIlBhcmVudFN0eWxlIjpudWxsfSwiQXV0b1NpemUiOjIsIkZvcmVncm91bmQiOnsiJGlkIjoiNTQiLCJDb2xvciI6eyIkaWQiOiI1NSIsIkEiOjI1NSwiUiI6MjU0LCJHIjoxODksIkIiOjEwNX19LCJNYXhXaWR0aCI6MzAuMTEyMDcyNzgxMTMzNjgsIk1heEhlaWdodCI6IkluZmluaXR5IiwiU21hcnRGb3JlZ3JvdW5kSXNBY3RpdmUiOmZhbHNlLCJIb3Jpem9udGFsQWxpZ25tZW50IjoxLCJWZXJ0aWNhbEFsaWdubWVudCI6MCwiU21hcnRGb3JlZ3JvdW5kIjpudWxsLCJCYWNrZ3JvdW5kRmlsbFR5cGUiOjAsIk1hcmdpbiI6eyIkaWQiOiI1NiIsIlRvcCI6MC4wLCJMZWZ0IjowLjAsIlJpZ2h0IjowLjAsIkJvdHRvbSI6MC4wfSwiUGFkZGluZyI6eyIkaWQiOiI1NyIsIlRvcCI6MC4wLCJMZWZ0IjowLjAsIlJpZ2h0IjowLjAsIkJvdHRvbSI6MC4wfSwiQmFja2dyb3VuZCI6eyIkaWQiOiI1OCIsIkNvbG9yIjp7IiRpZCI6IjU5IiwiQSI6MCwiUiI6MjU1LCJHIjoyNTUsIkIiOjI1NX19LCJJc1Zpc2libGUiOnRydWUsIldpZHRoIjowLjAsIkhlaWdodCI6MC4wLCJCb3JkZXJTdHlsZSI6bnVsbCwiUGFyZW50U3R5bGUiOm51bGx9LCJEYXRlRm9ybWF0Ijp7IiRpZCI6IjY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SIsIkRhdGVQYXJ0SXNWaXNpYmxlIjp0cnVlLCJUaW1lUGFydElzVmlzaWJsZSI6ZmFsc2V9fSwiV2Vla051bWJlcmluZyI6eyIkaWQiOiI2MiIsIkZvcm1hdCI6MCwiSXNWaXNpYmxlIjpmYWxzZSwiTGFzdEtub3duVmlzaWJpbGl0eVN0YXRlIjpmYWxzZX0sIklzVmlzaWJsZSI6dHJ1ZSwiUGFyZW50U3R5bGUiOm51bGx9LCJIeXBlcmxpbmsiOm51bGwsIkltcG9ydElkIjpudWxsfSx7IiRpZCI6IjYzIiwiSWQiOiI3N2FiNThmZS02NGUzLTRlMzYtYTZlMS0xMDJkOWIwMDY0MmYiLCJJbmRleCI6MSwiR3JvdXBJZCI6ImZmYmY1YjMwLTcwMDQtNDFlZS1hZjg2LWUwMWJjNDAzMWI4ZSIsIlRpdGxlIjoiICAgSGVsaWNvcHRlciBjcmFzaCBpbiBXZXN0IFRleGFzIiwiRGF0ZVRpbWUiOiIyMDAzLTAzLTA3VDIzOjU5OjAwIiwiUGVyY2VudGFnZUNvbXBsZXRlIjpudWxsLCJOb3RlIjpudWxsLCJTdHlsZSI6eyIkaWQiOiI2NCIsIlRpdGxlUG9zaXRpb24iOiJSaWdodCIsIkRhdGVQb3NpdGlvbiI6IkFib3ZlIiwiU2hhcGVUeXBlIjoyLCJTaGFwZVNpemUiOjEsIlNwYWNpbmciOjUsIlNoYXBlU3R5bGUiOnsiJGlkIjoiNjUiLCJNYXJnaW4iOnsiJHJlZiI6IjgifSwiUGFkZGluZyI6eyIkcmVmIjoiOSJ9LCJCYWNrZ3JvdW5kIjp7IiRpZCI6IjY2IiwiQ29sb3IiOnsiJGlkIjoiNjciLCJBIjoyNTUsIlIiOjI1NSwiRyI6MTU1LCJCIjowfX0sIklzVmlzaWJsZSI6dHJ1ZSwiV2lkdGgiOjEzLjAsIkhlaWdodCI6MTMuMCwiQm9yZGVyU3R5bGUiOnsiJGlkIjoiNjgiLCJMaW5lQ29sb3IiOnsiJGlkIjoiNjkiLCIkdHlwZSI6Ik5MUkUuQ29tbW9uLkRvbS5Tb2xpZENvbG9yQnJ1c2gsIE5MUkUuQ29tbW9uIiwiQ29sb3IiOnsiJGlkIjoiNzAiLCJBIjoyNTUsIlIiOjE3MCwiRyI6NTMsIkIiOjIyfX0sIkxpbmVXZWlnaHQiOjAuMCwiTGluZVR5cGUiOjAsIlBhcmVudFN0eWxlIjpudWxsfSwiUGFyZW50U3R5bGUiOm51bGx9LCJUaXRsZVN0eWxlIjp7IiRpZCI6IjcxIiwiRm9udFNldHRpbmdzIjp7IiRpZCI6IjcyIiwiRm9udFNpemUiOjgsIkZvbnROYW1lIjoiQXJpYWwiLCJJc0JvbGQiOmZhbHNlLCJJc0l0YWxpYyI6ZmFsc2UsIklzVW5kZXJsaW5lZCI6ZmFsc2UsIlBhcmVudFN0eWxlIjpudWxsfSwiQXV0b1NpemUiOjIsIkZvcmVncm91bmQiOnsiJGlkIjoiNzMiLCJDb2xvciI6eyIkaWQiOiI3NCIsIkEiOjI1NSwiUiI6MjM4LCJHIjoyMzYsIkIiOjIyNX19LCJNYXhXaWR0aCI6MTE3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3NSIsIkNvbG9yIjp7IiRpZCI6Ijc2IiwiQSI6MCwiUiI6MjU1LCJHIjoyNTUsIkIiOjI1NX19LCJJc1Zpc2libGUiOnRydWUsIldpZHRoIjowLjAsIkhlaWdodCI6MC4wLCJCb3JkZXJTdHlsZSI6bnVsbCwiUGFyZW50U3R5bGUiOm51bGx9LCJEYXRlU3R5bGUiOnsiJGlkIjoiNzciLCJGb250U2V0dGluZ3MiOnsiJGlkIjoiNzgiLCJGb250U2l6ZSI6OCwiRm9udE5hbWUiOiJWZXJkYW5hIiwiSXNCb2xkIjp0cnVlLCJJc0l0YWxpYyI6ZmFsc2UsIklzVW5kZXJsaW5lZCI6ZmFsc2UsIlBhcmVudFN0eWxlIjpudWxsfSwiQXV0b1NpemUiOjIsIkZvcmVncm91bmQiOnsiJGlkIjoiNzkiLCJDb2xvciI6eyIkaWQiOiI4MCIsIkEiOjI1NSwiUiI6MjU0LCJHIjoxODksIkIiOjEwNX19LCJNYXhXaWR0aCI6MzEuNDkyNDQxMTc3MzY4MTY0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EiLCJDb2xvciI6eyIkaWQiOiI4MiIsIkEiOjAsIlIiOjI1NSwiRyI6MjU1LCJCIjoyNTV9fSwiSXNWaXNpYmxlIjp0cnVlLCJXaWR0aCI6MC4wLCJIZWlnaHQiOjAuMCwiQm9yZGVyU3R5bGUiOm51bGwsIlBhcmVudFN0eWxlIjpudWxsfSwiRGF0ZUZvcm1hdCI6eyIkcmVmIjoiMzEifSwiV2Vla051bWJlcmluZyI6eyIkaWQiOiI4MyIsIkZvcm1hdCI6MCwiSXNWaXNpYmxlIjpmYWxzZSwiTGFzdEtub3duVmlzaWJpbGl0eVN0YXRlIjpmYWxzZX0sIklzVmlzaWJsZSI6dHJ1ZSwiUGFyZW50U3R5bGUiOm51bGx9LCJIeXBlcmxpbmsiOm51bGwsIkltcG9ydElkIjoiIn1dLCJJZCI6ImY1Y2I2MDc3LWFjNzEtNDFjNC1hZDhiLWNjMGE2ZWM5MmEyOCIsIklzU2luZ2xlSXRlbVJvdyI6ZmFsc2V9LHsiJGlkIjoiODQiLCJfdGFza3MiOltdLCJfbWlsZXN0b25lcyI6W3siJGlkIjoiODUiLCJJZCI6IjU4ZGFkMjA5LTNkMDQtNGM1Ny04YjA0LWFhYTNlYWRlZDM5OSIsIkluZGV4Ijo1LCJHcm91cElkIjoiZTk3ZjM2NTQtMDc3Ny00ODZhLWIzZDMtMDRmN2NmNDgyYWNhIiwiVGl0bGUiOiIgIERpdm9yY2VzIE1hY0tlbnppZSIsIkRhdGVUaW1lIjoiMjAxOS0wNC0wNFQyMzo1OTowMCIsIlBlcmNlbnRhZ2VDb21wbGV0ZSI6bnVsbCwiTm90ZSI6bnVsbCwiU3R5bGUiOnsiJGlkIjoiODYiLCJUaXRsZVBvc2l0aW9uIjoiUmlnaHQiLCJEYXRlUG9zaXRpb24iOiJBYm92ZSIsIlNoYXBlVHlwZSI6MiwiU2hhcGVTaXplIjoxLCJTcGFjaW5nIjo1LCJTaGFwZVN0eWxlIjp7IiRpZCI6Ijg3IiwiTWFyZ2luIjp7IiRyZWYiOiI4In0sIlBhZGRpbmciOnsiJHJlZiI6IjkifSwiQmFja2dyb3VuZCI6eyIkaWQiOiI4OCIsIkNvbG9yIjp7IiRpZCI6Ijg5IiwiQSI6MjU1LCJSIjoyNTUsIkciOjE1NSwiQiI6MH19LCJJc1Zpc2libGUiOnRydWUsIldpZHRoIjoxMy4wLCJIZWlnaHQiOjEzLjAsIkJvcmRlclN0eWxlIjp7IiRpZCI6IjkwIiwiTGluZUNvbG9yIjp7IiRpZCI6IjkxIiwiJHR5cGUiOiJOTFJFLkNvbW1vbi5Eb20uU29saWRDb2xvckJydXNoLCBOTFJFLkNvbW1vbiIsIkNvbG9yIjp7IiRpZCI6IjkyIiwiQSI6MjU1LCJSIjoxNzAsIkciOjUzLCJCIjoyMn19LCJMaW5lV2VpZ2h0IjowLjAsIkxpbmVUeXBlIjowLCJQYXJlbnRTdHlsZSI6bnVsbH0sIlBhcmVudFN0eWxlIjpudWxsfSwiVGl0bGVTdHlsZSI6eyIkaWQiOiI5MyIsIkZvbnRTZXR0aW5ncyI6eyIkaWQiOiI5NCIsIkZvbnRTaXplIjo4LCJGb250TmFtZSI6IkFyaWFsIiwiSXNCb2xkIjpmYWxzZSwiSXNJdGFsaWMiOmZhbHNlLCJJc1VuZGVybGluZWQiOmZhbHNlLCJQYXJlbnRTdHlsZSI6bnVsbH0sIkF1dG9TaXplIjoyLCJGb3JlZ3JvdW5kIjp7IiRpZCI6Ijk1IiwiQ29sb3IiOnsiJGlkIjoiOTYiLCJBIjoyNTUsIlIiOjIzOCwiRyI6MjM2LCJCIjoyMjV9fSwiTWF4V2lkdGgiOjc4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5NyIsIkNvbG9yIjp7IiRpZCI6Ijk4IiwiQSI6MCwiUiI6MjU1LCJHIjoyNTUsIkIiOjI1NX19LCJJc1Zpc2libGUiOnRydWUsIldpZHRoIjowLjAsIkhlaWdodCI6MC4wLCJCb3JkZXJTdHlsZSI6bnVsbCwiUGFyZW50U3R5bGUiOm51bGx9LCJEYXRlU3R5bGUiOnsiJGlkIjoiOTkiLCJGb250U2V0dGluZ3MiOnsiJGlkIjoiMTAwIiwiRm9udFNpemUiOjgsIkZvbnROYW1lIjoiVmVyZGFuYSIsIklzQm9sZCI6dHJ1ZSwiSXNJdGFsaWMiOmZhbHNlLCJJc1VuZGVybGluZWQiOmZhbHNlLCJQYXJlbnRTdHlsZSI6bnVsbH0sIkF1dG9TaXplIjoyLCJGb3JlZ3JvdW5kIjp7IiRpZCI6IjEwMSIsIkNvbG9yIjp7IiRpZCI6IjEwMiIsIkEiOjI1NSwiUiI6MjU0LCJHIjoxODksIkIiOjEwNX19LCJNYXhXaWR0aCI6MzkuNzg5MDI4MTY5MDQ3OTY3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AzIiwiQ29sb3IiOnsiJGlkIjoiMTA0IiwiQSI6MCwiUiI6MjU1LCJHIjoyNTUsIkIiOjI1NX19LCJJc1Zpc2libGUiOnRydWUsIldpZHRoIjowLjAsIkhlaWdodCI6MC4wLCJCb3JkZXJTdHlsZSI6bnVsbCwiUGFyZW50U3R5bGUiOm51bGx9LCJEYXRlRm9ybWF0Ijp7IiRyZWYiOiIzMSJ9LCJXZWVrTnVtYmVyaW5nIjp7IiRpZCI6IjEwNSIsIkZvcm1hdCI6MCwiSXNWaXNpYmxlIjpmYWxzZSwiTGFzdEtub3duVmlzaWJpbGl0eVN0YXRlIjpmYWxzZX0sIklzVmlzaWJsZSI6dHJ1ZSwiUGFyZW50U3R5bGUiOm51bGx9LCJIeXBlcmxpbmsiOm51bGwsIkltcG9ydElkIjoiIn0seyIkaWQiOiIxMDYiLCJJZCI6IjdiY2NmODgyLWYxMjktNDFjMi04MTdhLTEwMTg0MTY0ZTI3YiIsIkluZGV4IjozLCJHcm91cElkIjoiZTk3ZjM2NTQtMDc3Ny00ODZhLWIzZDMtMDRmN2NmNDgyYWNhIiwiVGl0bGUiOiJNb3ZlcyB0byBTZWF0dGxlIiwiRGF0ZVRpbWUiOiIxOTk0LTA4LTIzVDIzOjU5OjAwIiwiUGVyY2VudGFnZUNvbXBsZXRlIjpudWxsLCJOb3RlIjpudWxsLCJTdHlsZSI6eyIkaWQiOiIxMDciLCJUaXRsZVBvc2l0aW9uIjoiTGVmdCIsIkRhdGVQb3NpdGlvbiI6IkFib3ZlIiwiU2hhcGVUeXBlIjoyLCJTaGFwZVNpemUiOjEsIlNwYWNpbmciOjUsIlNoYXBlU3R5bGUiOnsiJGlkIjoiMTA4IiwiTWFyZ2luIjp7IiRyZWYiOiI4In0sIlBhZGRpbmciOnsiJHJlZiI6IjkifSwiQmFja2dyb3VuZCI6eyIkaWQiOiIxMDkiLCJDb2xvciI6eyIkaWQiOiIxMTAiLCJBIjoyNTUsIlIiOjI1NSwiRyI6MTU1LCJCIjowfX0sIklzVmlzaWJsZSI6dHJ1ZSwiV2lkdGgiOjEzLjAsIkhlaWdodCI6MTMuMCwiQm9yZGVyU3R5bGUiOnsiJGlkIjoiMTExIiwiTGluZUNvbG9yIjp7IiRpZCI6IjExMiIsIiR0eXBlIjoiTkxSRS5Db21tb24uRG9tLlNvbGlkQ29sb3JCcnVzaCwgTkxSRS5Db21tb24iLCJDb2xvciI6eyIkaWQiOiIxMTMiLCJBIjoyNTUsIlIiOjE3MCwiRyI6NTMsIkIiOjIyfX0sIkxpbmVXZWlnaHQiOjAuMCwiTGluZVR5cGUiOjAsIlBhcmVudFN0eWxlIjpudWxsfSwiUGFyZW50U3R5bGUiOm51bGx9LCJUaXRsZVN0eWxlIjp7IiRpZCI6IjExNCIsIkZvbnRTZXR0aW5ncyI6eyIkaWQiOiIxMTUiLCJGb250U2l6ZSI6OCwiRm9udE5hbWUiOiJBcmlhbCIsIklzQm9sZCI6ZmFsc2UsIklzSXRhbGljIjpmYWxzZSwiSXNVbmRlcmxpbmVkIjpmYWxzZSwiUGFyZW50U3R5bGUiOm51bGx9LCJBdXRvU2l6ZSI6MiwiRm9yZWdyb3VuZCI6eyIkaWQiOiIxMTYiLCJDb2xvciI6eyIkaWQiOiIxMTciLCJBIjoyNTUsIlIiOjIzOCwiRyI6MjM2LCJCIjoyMjV9fSwiTWF4V2lkdGgiOjY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TgiLCJDb2xvciI6eyIkaWQiOiIxMTkiLCJBIjowLCJSIjoyNTUsIkciOjI1NSwiQiI6MjU1fX0sIklzVmlzaWJsZSI6dHJ1ZSwiV2lkdGgiOjAuMCwiSGVpZ2h0IjowLjAsIkJvcmRlclN0eWxlIjpudWxsLCJQYXJlbnRTdHlsZSI6bnVsbH0sIkRhdGVTdHlsZSI6eyIkaWQiOiIxMjAiLCJGb250U2V0dGluZ3MiOnsiJGlkIjoiMTIxIiwiRm9udFNpemUiOjgsIkZvbnROYW1lIjoiVmVyZGFuYSIsIklzQm9sZCI6dHJ1ZSwiSXNJdGFsaWMiOmZhbHNlLCJJc1VuZGVybGluZWQiOmZhbHNlLCJQYXJlbnRTdHlsZSI6bnVsbH0sIkF1dG9TaXplIjoyLCJGb3JlZ3JvdW5kIjp7IiRpZCI6IjEyMiIsIkNvbG9yIjp7IiRpZCI6IjEyMyIsIkEiOjI1NSwiUiI6MjU0LCJHIjoxODksIkIiOjEwNX19LCJNYXhXaWR0aCI6MjcuMDU3NjkwNzE0MDY0NDM5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I0IiwiQ29sb3IiOnsiJGlkIjoiMTI1IiwiQSI6MCwiUiI6MjU1LCJHIjoyNTUsIkIiOjI1NX19LCJJc1Zpc2libGUiOnRydWUsIldpZHRoIjowLjAsIkhlaWdodCI6MC4wLCJCb3JkZXJTdHlsZSI6bnVsbCwiUGFyZW50U3R5bGUiOm51bGx9LCJEYXRlRm9ybWF0Ijp7IiRyZWYiOiIzMSJ9LCJXZWVrTnVtYmVyaW5nIjp7IiRpZCI6IjEyNiIsIkZvcm1hdCI6MCwiSXNWaXNpYmxlIjpmYWxzZSwiTGFzdEtub3duVmlzaWJpbGl0eVN0YXRlIjpmYWxzZX0sIklzVmlzaWJsZSI6dHJ1ZSwiUGFyZW50U3R5bGUiOm51bGx9LCJIeXBlcmxpbmsiOm51bGwsIkltcG9ydElkIjoiIn0seyIkaWQiOiIxMjciLCJJZCI6ImYyNmU3YjI5LWEzM2MtNDJkYy05ZTMyLTBjZDM5M2U1YTBhZSIsIkluZGV4Ijo0LCJHcm91cElkIjoiZTk3ZjM2NTQtMDc3Ny00ODZhLWIzZDMtMDRmN2NmNDgyYWNhIiwiVGl0bGUiOiJTdGFycyBpbiBTdGFyIFRyZWsgQmV5b25kICAgICAgICAgICAgICAiLCJEYXRlVGltZSI6IjIwMTYtMDctMjFUMjM6NTk6MDAiLCJQZXJjZW50YWdlQ29tcGxldGUiOm51bGwsIk5vdGUiOm51bGwsIlN0eWxlIjp7IiRpZCI6IjEyOCIsIlRpdGxlUG9zaXRpb24iOiJMZWZ0IiwiRGF0ZVBvc2l0aW9uIjoiQWJvdmUiLCJTaGFwZVR5cGUiOjIsIlNoYXBlU2l6ZSI6MSwiU3BhY2luZyI6NSwiU2hhcGVTdHlsZSI6eyIkaWQiOiIxMjkiLCJNYXJnaW4iOnsiJHJlZiI6IjgifSwiUGFkZGluZyI6eyIkcmVmIjoiOSJ9LCJCYWNrZ3JvdW5kIjp7IiRpZCI6IjEzMCIsIkNvbG9yIjp7IiRpZCI6IjEzMSIsIkEiOjI1NSwiUiI6MjU1LCJHIjoxNTUsIkIiOjB9fSwiSXNWaXNpYmxlIjp0cnVlLCJXaWR0aCI6MTMuMCwiSGVpZ2h0IjoxMy4wLCJCb3JkZXJTdHlsZSI6eyIkaWQiOiIxMzIiLCJMaW5lQ29sb3IiOnsiJGlkIjoiMTMzIiwiJHR5cGUiOiJOTFJFLkNvbW1vbi5Eb20uU29saWRDb2xvckJydXNoLCBOTFJFLkNvbW1vbiIsIkNvbG9yIjp7IiRpZCI6IjEzNCIsIkEiOjI1NSwiUiI6MTcwLCJHIjo1MywiQiI6MjJ9fSwiTGluZVdlaWdodCI6MC4wLCJMaW5lVHlwZSI6MCwiUGFyZW50U3R5bGUiOm51bGx9LCJQYXJlbnRTdHlsZSI6bnVsbH0sIlRpdGxlU3R5bGUiOnsiJGlkIjoiMTM1IiwiRm9udFNldHRpbmdzIjp7IiRpZCI6IjEzNiIsIkZvbnRTaXplIjo4LCJGb250TmFtZSI6IkFyaWFsIiwiSXNCb2xkIjpmYWxzZSwiSXNJdGFsaWMiOmZhbHNlLCJJc1VuZGVybGluZWQiOmZhbHNlLCJQYXJlbnRTdHlsZSI6bnVsbH0sIkF1dG9TaXplIjoyLCJGb3JlZ3JvdW5kIjp7IiRpZCI6IjEzNyIsIkNvbG9yIjp7IiRpZCI6IjEzOCIsIkEiOjI1NSwiUiI6MjM4LCJHIjoyMzYsIkIiOjIyNX19LCJNYXhXaWR0aCI6MTIz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zkiLCJDb2xvciI6eyIkaWQiOiIxNDAiLCJBIjowLCJSIjoyNTUsIkciOjI1NSwiQiI6MjU1fX0sIklzVmlzaWJsZSI6dHJ1ZSwiV2lkdGgiOjAuMCwiSGVpZ2h0IjowLjAsIkJvcmRlclN0eWxlIjpudWxsLCJQYXJlbnRTdHlsZSI6bnVsbH0sIkRhdGVTdHlsZSI6eyIkaWQiOiIxNDEiLCJGb250U2V0dGluZ3MiOnsiJGlkIjoiMTQyIiwiRm9udFNpemUiOjgsIkZvbnROYW1lIjoiVmVyZGFuYSIsIklzQm9sZCI6dHJ1ZSwiSXNJdGFsaWMiOmZhbHNlLCJJc1VuZGVybGluZWQiOmZhbHNlLCJQYXJlbnRTdHlsZSI6bnVsbH0sIkF1dG9TaXplIjoyLCJGb3JlZ3JvdW5kIjp7IiRpZCI6IjE0MyIsIkNvbG9yIjp7IiRpZCI6IjE0NCIsIkEiOjI1NSwiUiI6MjU0LCJHIjoxODksIkIiOjEwNX19LCJNYXhXaWR0aCI6MzQuOTkyMTE1MTU5MzQ4My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0NSIsIkNvbG9yIjp7IiRpZCI6IjE0NiIsIkEiOjAsIlIiOjI1NSwiRyI6MjU1LCJCIjoyNTV9fSwiSXNWaXNpYmxlIjp0cnVlLCJXaWR0aCI6MC4wLCJIZWlnaHQiOjAuMCwiQm9yZGVyU3R5bGUiOm51bGwsIlBhcmVudFN0eWxlIjpudWxsfSwiRGF0ZUZvcm1hdCI6eyIkcmVmIjoiMzEifSwiV2Vla051bWJlcmluZyI6eyIkaWQiOiIxNDciLCJGb3JtYXQiOjAsIklzVmlzaWJsZSI6ZmFsc2UsIkxhc3RLbm93blZpc2liaWxpdHlTdGF0ZSI6ZmFsc2V9LCJJc1Zpc2libGUiOnRydWUsIlBhcmVudFN0eWxlIjpudWxsfSwiSHlwZXJsaW5rIjpudWxsLCJJbXBvcnRJZCI6IiJ9XSwiSWQiOiJmODcwODRjZS0yZmYzLTQ3NGMtOGY3Ni1lZDU2YzZmODNiYTEiLCJJc1NpbmdsZUl0ZW1Sb3ciOmZhbHNlfSx7IiRpZCI6IjE0OCIsIl90YXNrcyI6W10sIl9taWxlc3RvbmVzIjpbeyIkaWQiOiIxNDkiLCJJZCI6IjA0ODJhNDU3LTU4ZWUtNGI1My1iYmM4LTFiYzU1NmQwZTM1YSIsIkluZGV4Ijo3LCJHcm91cElkIjoiOGU4NjAwZWUtODA0Ni00N2U3LWE2ZTEtYjc4N2U2MDkzZGI3IiwiVGl0bGUiOiIxc3QgcHVibGljIGFwcGVhcmFuY2Ugd2l0aCBMYXVyZW4gU8OhbmNoZXoiLCJEYXRlVGltZSI6IjIwMTktMDctMTRUMjM6NTk6MDAiLCJQZXJjZW50YWdlQ29tcGxldGUiOm51bGwsIk5vdGUiOm51bGwsIlN0eWxlIjp7IiRpZCI6IjE1MCIsIlRpdGxlUG9zaXRpb24iOiJMZWZ0IiwiRGF0ZVBvc2l0aW9uIjoiQWJvdmUiLCJTaGFwZVR5cGUiOjIsIlNoYXBlU2l6ZSI6MSwiU3BhY2luZyI6NSwiU2hhcGVTdHlsZSI6eyIkaWQiOiIxNTEiLCJNYXJnaW4iOnsiJHJlZiI6IjgifSwiUGFkZGluZyI6eyIkcmVmIjoiOSJ9LCJCYWNrZ3JvdW5kIjp7IiRpZCI6IjE1MiIsIkNvbG9yIjp7IiRpZCI6IjE1MyIsIkEiOjI1NSwiUiI6MjU1LCJHIjoxNTUsIkIiOjB9fSwiSXNWaXNpYmxlIjp0cnVlLCJXaWR0aCI6MTMuMCwiSGVpZ2h0IjoxMy4wLCJCb3JkZXJTdHlsZSI6eyIkaWQiOiIxNTQiLCJMaW5lQ29sb3IiOnsiJGlkIjoiMTU1IiwiJHR5cGUiOiJOTFJFLkNvbW1vbi5Eb20uU29saWRDb2xvckJydXNoLCBOTFJFLkNvbW1vbiIsIkNvbG9yIjp7IiRpZCI6IjE1NiIsIkEiOjI1NSwiUiI6MTcwLCJHIjo1MywiQiI6MjJ9fSwiTGluZVdlaWdodCI6MC4wLCJMaW5lVHlwZSI6MCwiUGFyZW50U3R5bGUiOm51bGx9LCJQYXJlbnRTdHlsZSI6bnVsbH0sIlRpdGxlU3R5bGUiOnsiJGlkIjoiMTU3IiwiRm9udFNldHRpbmdzIjp7IiRpZCI6IjE1OCIsIkZvbnRTaXplIjo4LCJGb250TmFtZSI6IkFyaWFsIiwiSXNCb2xkIjpmYWxzZSwiSXNJdGFsaWMiOmZhbHNlLCJJc1VuZGVybGluZWQiOmZhbHNlLCJQYXJlbnRTdHlsZSI6bnVsbH0sIkF1dG9TaXplIjoyLCJGb3JlZ3JvdW5kIjp7IiRpZCI6IjE1OSIsIkNvbG9yIjp7IiRpZCI6IjE2MCIsIkEiOjI1NSwiUiI6MjM4LCJHIjoyMzYsIkIiOjIyNX19LCJNYXhXaWR0aCI6MTc4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NjEiLCJDb2xvciI6eyIkaWQiOiIxNjIiLCJBIjowLCJSIjoyNTUsIkciOjI1NSwiQiI6MjU1fX0sIklzVmlzaWJsZSI6dHJ1ZSwiV2lkdGgiOjAuMCwiSGVpZ2h0IjowLjAsIkJvcmRlclN0eWxlIjpudWxsLCJQYXJlbnRTdHlsZSI6bnVsbH0sIkRhdGVTdHlsZSI6eyIkaWQiOiIxNjMiLCJGb250U2V0dGluZ3MiOnsiJGlkIjoiMTY0IiwiRm9udFNpemUiOjgsIkZvbnROYW1lIjoiVmVyZGFuYSIsIklzQm9sZCI6dHJ1ZSwiSXNJdGFsaWMiOmZhbHNlLCJJc1VuZGVybGluZWQiOmZhbHNlLCJQYXJlbnRTdHlsZSI6bnVsbH0sIkF1dG9TaXplIjowLCJGb3JlZ3JvdW5kIjp7IiRpZCI6IjE2NSIsIkNvbG9yIjp7IiRpZCI6IjE2NiIsIkEiOjI1NSwiUiI6MjU0LCJHIjoxODksIkIiOjEw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NjciLCJDb2xvciI6eyIkaWQiOiIxNjgiLCJBIjowLCJSIjoyNTUsIkciOjI1NSwiQiI6MjU1fX0sIklzVmlzaWJsZSI6dHJ1ZSwiV2lkdGgiOjAuMCwiSGVpZ2h0IjowLjAsIkJvcmRlclN0eWxlIjpudWxsLCJQYXJlbnRTdHlsZSI6bnVsbH0sIkRhdGVGb3JtYXQiOnsiJGlkIjoiMTY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AiLCJEYXRlUGFydElzVmlzaWJsZSI6dHJ1ZSwiVGltZVBhcnRJc1Zpc2libGUiOmZhbHNlfX0sIldlZWtOdW1iZXJpbmciOnsiJGlkIjoiMTcxIiwiRm9ybWF0IjowLCJJc1Zpc2libGUiOmZhbHNlLCJMYXN0S25vd25WaXNpYmlsaXR5U3RhdGUiOmZhbHNlfSwiSXNWaXNpYmxlIjp0cnVlLCJQYXJlbnRTdHlsZSI6bnVsbH0sIkh5cGVybGluayI6bnVsbCwiSW1wb3J0SWQiOiIifSx7IiRpZCI6IjE3MiIsIklkIjoiOTE2Y2U1MzktZTkyOC00YjA0LTg4MDQtOWFiNmMxM2E0ZjgzIiwiSW5kZXgiOjYsIkdyb3VwSWQiOiI4ZTg2MDBlZS04MDQ2LTQ3ZTctYTZlMS1iNzg3ZTYwOTNkYjciLCJUaXRsZSI6IlRpbWUgUGVyc29uIG9mIHRoZSBZZWFyICIsIkRhdGVUaW1lIjoiMTk5OS0wMS0xMlQwMDowMDowMCIsIlBlcmNlbnRhZ2VDb21wbGV0ZSI6bnVsbCwiTm90ZSI6bnVsbCwiU3R5bGUiOnsiJGlkIjoiMTczIiwiVGl0bGVQb3NpdGlvbiI6IkxlZnQiLCJEYXRlUG9zaXRpb24iOiJBYm92ZSIsIlNoYXBlVHlwZSI6MiwiU2hhcGVTaXplIjoxLCJTcGFjaW5nIjo1LCJTaGFwZVN0eWxlIjp7IiRpZCI6IjE3NCIsIk1hcmdpbiI6eyIkaWQiOiIxNzUiLCJUb3AiOjAuMCwiTGVmdCI6MC4wLCJSaWdodCI6MC4wLCJCb3R0b20iOjAuMH0sIlBhZGRpbmciOnsiJGlkIjoiMTc2IiwiVG9wIjowLjAsIkxlZnQiOjAuMCwiUmlnaHQiOjAuMCwiQm90dG9tIjowLjB9LCJCYWNrZ3JvdW5kIjp7IiRpZCI6IjE3NyIsIkNvbG9yIjp7IiRpZCI6IjE3OCIsIkEiOjI1NSwiUiI6MjU1LCJHIjoxNTUsIkIiOjB9fSwiSXNWaXNpYmxlIjp0cnVlLCJXaWR0aCI6MTMuMCwiSGVpZ2h0IjoxMy4wLCJCb3JkZXJTdHlsZSI6eyIkaWQiOiIxNzkiLCJMaW5lQ29sb3IiOnsiJGlkIjoiMTgwIiwiJHR5cGUiOiJOTFJFLkNvbW1vbi5Eb20uU29saWRDb2xvckJydXNoLCBOTFJFLkNvbW1vbiIsIkNvbG9yIjp7IiRpZCI6IjE4MSIsIkEiOjI1NSwiUiI6MTcwLCJHIjo1MywiQiI6MjJ9fSwiTGluZVdlaWdodCI6MC4wLCJMaW5lVHlwZSI6MCwiUGFyZW50U3R5bGUiOm51bGx9LCJQYXJlbnRTdHlsZSI6bnVsbH0sIlRpdGxlU3R5bGUiOnsiJGlkIjoiMTgyIiwiRm9udFNldHRpbmdzIjp7IiRpZCI6IjE4MyIsIkZvbnRTaXplIjo4LCJGb250TmFtZSI6IkFyaWFsIiwiSXNCb2xkIjpmYWxzZSwiSXNJdGFsaWMiOmZhbHNlLCJJc1VuZGVybGluZWQiOmZhbHNlLCJQYXJlbnRTdHlsZSI6bnVsbH0sIkF1dG9TaXplIjoyLCJGb3JlZ3JvdW5kIjp7IiRpZCI6IjE4NCIsIkNvbG9yIjp7IiRpZCI6IjE4NSIsIkEiOjI1NSwiUiI6MjM4LCJHIjoyMzYsIkIiOjIyNX19LCJNYXhXaWR0aCI6MTAxLjYyNzk1MjU3NTY4MzU5LCJNYXhIZWlnaHQiOiJJbmZpbml0eSIsIlNtYXJ0Rm9yZWdyb3VuZElzQWN0aXZlIjpmYWxzZSwiSG9yaXpvbnRhbEFsaWdubWVudCI6MiwiVmVydGljYWxBbGlnbm1lbnQiOjAsIlNtYXJ0Rm9yZWdyb3VuZCI6bnVsbCwiQmFja2dyb3VuZEZpbGxUeXBlIjowLCJNYXJnaW4iOnsiJGlkIjoiMTg2IiwiVG9wIjowLjAsIkxlZnQiOjAuMCwiUmlnaHQiOjAuMCwiQm90dG9tIjowLjB9LCJQYWRkaW5nIjp7IiRpZCI6IjE4NyIsIlRvcCI6MC4wLCJMZWZ0IjowLjAsIlJpZ2h0IjowLjAsIkJvdHRvbSI6MC4wfSwiQmFja2dyb3VuZCI6eyIkaWQiOiIxODgiLCJDb2xvciI6eyIkaWQiOiIxODkiLCJBIjowLCJSIjoyNTUsIkciOjI1NSwiQiI6MjU1fX0sIklzVmlzaWJsZSI6dHJ1ZSwiV2lkdGgiOjAuMCwiSGVpZ2h0IjowLjAsIkJvcmRlclN0eWxlIjpudWxsLCJQYXJlbnRTdHlsZSI6bnVsbH0sIkRhdGVTdHlsZSI6eyIkaWQiOiIxOTAiLCJGb250U2V0dGluZ3MiOnsiJGlkIjoiMTkxIiwiRm9udFNpemUiOjgsIkZvbnROYW1lIjoiVmVyZGFuYSIsIklzQm9sZCI6dHJ1ZSwiSXNJdGFsaWMiOmZhbHNlLCJJc1VuZGVybGluZWQiOmZhbHNlLCJQYXJlbnRTdHlsZSI6bnVsbH0sIkF1dG9TaXplIjoyLCJGb3JlZ3JvdW5kIjp7IiRpZCI6IjE5MiIsIkNvbG9yIjp7IiRpZCI6IjE5MyIsIkEiOjI1NSwiUiI6MjU0LCJHIjoxODksIkIiOjEwNX19LCJNYXhXaWR0aCI6MzUuMDAxNjcyNTQ3ODIzNDc1LCJNYXhIZWlnaHQiOiJJbmZpbml0eSIsIlNtYXJ0Rm9yZWdyb3VuZElzQWN0aXZlIjpmYWxzZSwiSG9yaXpvbnRhbEFsaWdubWVudCI6MSwiVmVydGljYWxBbGlnbm1lbnQiOjAsIlNtYXJ0Rm9yZWdyb3VuZCI6bnVsbCwiQmFja2dyb3VuZEZpbGxUeXBlIjowLCJNYXJnaW4iOnsiJGlkIjoiMTk0IiwiVG9wIjowLjAsIkxlZnQiOjAuMCwiUmlnaHQiOjAuMCwiQm90dG9tIjowLjB9LCJQYWRkaW5nIjp7IiRpZCI6IjE5NSIsIlRvcCI6MC4wLCJMZWZ0IjowLjAsIlJpZ2h0IjowLjAsIkJvdHRvbSI6MC4wfSwiQmFja2dyb3VuZCI6eyIkaWQiOiIxOTYiLCJDb2xvciI6eyIkaWQiOiIxOTciLCJBIjowLCJSIjoyNTUsIkciOjI1NSwiQiI6MjU1fX0sIklzVmlzaWJsZSI6dHJ1ZSwiV2lkdGgiOjAuMCwiSGVpZ2h0IjowLjAsIkJvcmRlclN0eWxlIjpudWxsLCJQYXJlbnRTdHlsZSI6bnVsbH0sIkRhdGVGb3JtYXQiOnsiJGlkIjoiMTk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kiLCJEYXRlUGFydElzVmlzaWJsZSI6dHJ1ZSwiVGltZVBhcnRJc1Zpc2libGUiOmZhbHNlfX0sIldlZWtOdW1iZXJpbmciOnsiJGlkIjoiMjAwIiwiRm9ybWF0IjowLCJJc1Zpc2libGUiOmZhbHNlLCJMYXN0S25vd25WaXNpYmlsaXR5U3RhdGUiOmZhbHNlfSwiSXNWaXNpYmxlIjp0cnVlLCJQYXJlbnRTdHlsZSI6bnVsbH0sIkh5cGVybGluayI6bnVsbCwiSW1wb3J0SWQiOm51bGx9LHsiJGlkIjoiMjAxIiwiSWQiOiJkNjk4ZmNiNy00ODE3LTQxMTktYTQ0Zi1mMWMyYTYyNjJjNTUiLCJJbmRleCI6OCwiR3JvdXBJZCI6bnVsbCwiVGl0bGUiOiJHZXRzIGVuZ2FnZWQgdG8gTGF1cmVuIFPDoW5jaGV6IiwiRGF0ZVRpbWUiOiIyMDIzLTA1LTA5VDIzOjU5OjAwIiwiUGVyY2VudGFnZUNvbXBsZXRlIjpudWxsLCJOb3RlIjpudWxsLCJTdHlsZSI6eyIkaWQiOiIyMDIiLCJUaXRsZVBvc2l0aW9uIjoiUmlnaHQiLCJEYXRlUG9zaXRpb24iOiJBYm92ZSIsIlNoYXBlVHlwZSI6MiwiU2hhcGVTaXplIjoxLCJTcGFjaW5nIjo1LCJTaGFwZVN0eWxlIjp7IiRpZCI6IjIwMyIsIk1hcmdpbiI6eyIkaWQiOiIyMDQiLCJUb3AiOjAuMCwiTGVmdCI6MC4wLCJSaWdodCI6MC4wLCJCb3R0b20iOjAuMH0sIlBhZGRpbmciOnsiJGlkIjoiMjA1IiwiVG9wIjowLjAsIkxlZnQiOjAuMCwiUmlnaHQiOjAuMCwiQm90dG9tIjowLjB9LCJCYWNrZ3JvdW5kIjp7IiRpZCI6IjIwNiIsIkNvbG9yIjp7IiRpZCI6IjIwNyIsIkEiOjI1NSwiUiI6MjU1LCJHIjoxNTUsIkIiOjB9fSwiSXNWaXNpYmxlIjp0cnVlLCJXaWR0aCI6MTMuMCwiSGVpZ2h0IjoxMy4wLCJCb3JkZXJTdHlsZSI6eyIkaWQiOiIyMDgiLCJMaW5lQ29sb3IiOnsiJGlkIjoiMjA5IiwiJHR5cGUiOiJOTFJFLkNvbW1vbi5Eb20uU29saWRDb2xvckJydXNoLCBOTFJFLkNvbW1vbiIsIkNvbG9yIjp7IiRpZCI6IjIxMCIsIkEiOjI1NSwiUiI6MjU1LCJHIjowLCJCIjowfX0sIkxpbmVXZWlnaHQiOjAuMCwiTGluZVR5cGUiOjAsIlBhcmVudFN0eWxlIjpudWxsfSwiUGFyZW50U3R5bGUiOm51bGx9LCJUaXRsZVN0eWxlIjp7IiRpZCI6IjIxMSIsIkZvbnRTZXR0aW5ncyI6eyIkaWQiOiIyMTIiLCJGb250U2l6ZSI6OCwiRm9udE5hbWUiOiJBcmlhbCIsIklzQm9sZCI6ZmFsc2UsIklzSXRhbGljIjpmYWxzZSwiSXNVbmRlcmxpbmVkIjpmYWxzZSwiUGFyZW50U3R5bGUiOm51bGx9LCJBdXRvU2l6ZSI6MiwiRm9yZWdyb3VuZCI6eyIkaWQiOiIyMTMiLCJDb2xvciI6eyIkaWQiOiIyMTQiLCJBIjoyNTUsIlIiOjIzOCwiRyI6MjM2LCJCIjoyMjV9fSwiTWF4V2lkdGgiOjYyLjAsIk1heEhlaWdodCI6IkluZmluaXR5IiwiU21hcnRGb3JlZ3JvdW5kSXNBY3RpdmUiOmZhbHNlLCJIb3Jpem9udGFsQWxpZ25tZW50IjowLCJWZXJ0aWNhbEFsaWdubWVudCI6MCwiU21hcnRGb3JlZ3JvdW5kIjpudWxsLCJCYWNrZ3JvdW5kRmlsbFR5cGUiOjAsIk1hcmdpbiI6eyIkaWQiOiIyMTUiLCJUb3AiOjAuMCwiTGVmdCI6MC4wLCJSaWdodCI6MC4wLCJCb3R0b20iOjAuMH0sIlBhZGRpbmciOnsiJGlkIjoiMjE2IiwiVG9wIjowLjAsIkxlZnQiOjAuMCwiUmlnaHQiOjAuMCwiQm90dG9tIjowLjB9LCJCYWNrZ3JvdW5kIjp7IiRpZCI6IjIxNyIsIkNvbG9yIjp7IiRpZCI6IjIxOCIsIkEiOjAsIlIiOjI1NSwiRyI6MjU1LCJCIjoyNTV9fSwiSXNWaXNpYmxlIjp0cnVlLCJXaWR0aCI6MC4wLCJIZWlnaHQiOjAuMCwiQm9yZGVyU3R5bGUiOm51bGwsIlBhcmVudFN0eWxlIjpudWxsfSwiRGF0ZVN0eWxlIjp7IiRpZCI6IjIxOSIsIkZvbnRTZXR0aW5ncyI6eyIkaWQiOiIyMjAiLCJGb250U2l6ZSI6OCwiRm9udE5hbWUiOiJWZXJkYW5hIiwiSXNCb2xkIjp0cnVlLCJJc0l0YWxpYyI6ZmFsc2UsIklzVW5kZXJsaW5lZCI6ZmFsc2UsIlBhcmVudFN0eWxlIjpudWxsfSwiQXV0b1NpemUiOjIsIkZvcmVncm91bmQiOnsiJGlkIjoiMjIxIiwiQ29sb3IiOnsiJGlkIjoiMjIyIiwiQSI6MjU1LCJSIjoyNTQsIkciOjE4OSwiQiI6MTA1fX0sIk1heFdpZHRoIjoxMDAuMDE1NzYzODg4ODg5MTMsIk1heEhlaWdodCI6IkluZmluaXR5IiwiU21hcnRGb3JlZ3JvdW5kSXNBY3RpdmUiOmZhbHNlLCJIb3Jpem9udGFsQWxpZ25tZW50IjoxLCJWZXJ0aWNhbEFsaWdubWVudCI6MCwiU21hcnRGb3JlZ3JvdW5kIjpudWxsLCJCYWNrZ3JvdW5kRmlsbFR5cGUiOjAsIk1hcmdpbiI6eyIkaWQiOiIyMjMiLCJUb3AiOjAuMCwiTGVmdCI6MC4wLCJSaWdodCI6MC4wLCJCb3R0b20iOjAuMH0sIlBhZGRpbmciOnsiJGlkIjoiMjI0IiwiVG9wIjowLjAsIkxlZnQiOjAuMCwiUmlnaHQiOjAuMCwiQm90dG9tIjowLjB9LCJCYWNrZ3JvdW5kIjp7IiRpZCI6IjIyNSIsIkNvbG9yIjp7IiRpZCI6IjIyNiIsIkEiOjAsIlIiOjI1NSwiRyI6MjU1LCJCIjoyNTV9fSwiSXNWaXNpYmxlIjp0cnVlLCJXaWR0aCI6MC4wLCJIZWlnaHQiOjAuMCwiQm9yZGVyU3R5bGUiOm51bGwsIlBhcmVudFN0eWxlIjpudWxsfSwiRGF0ZUZvcm1hdCI6eyIkaWQiOiIyM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yOCIsIkRhdGVQYXJ0SXNWaXNpYmxlIjp0cnVlLCJUaW1lUGFydElzVmlzaWJsZSI6ZmFsc2V9fSwiV2Vla051bWJlcmluZyI6eyIkaWQiOiIyMjkiLCJGb3JtYXQiOjAsIklzVmlzaWJsZSI6ZmFsc2UsIkxhc3RLbm93blZpc2liaWxpdHlTdGF0ZSI6ZmFsc2V9LCJJc1Zpc2libGUiOnRydWUsIlBhcmVudFN0eWxlIjpudWxsfSwiSHlwZXJsaW5rIjpudWxsLCJJbXBvcnRJZCI6IiJ9XSwiSWQiOiJiMjM3NmJhMC0yOGMwLTRkNTMtYjhiYS03NTM5Nzk4ZGU1MDQiLCJJc1NpbmdsZUl0ZW1Sb3ciOmZhbHNlfV0sIkluZGV4IjozLCJJZCI6ImRmNmNhOTJjLTliYTQtNDFjYi1iZDg1LTE4MzllNjgzZmNkMyIsIkhlYWRlclRleHQiOm51bGwsIklzRGVmYXVsdCI6dHJ1ZSwiU3R5bGUiOnsiJGlkIjoiMjMwIiwiSGVhZGVyU3R5bGUiOnsiJGlkIjoiMjMxIiwiVGV4dFN0eWxlIjp7IiRpZCI6IjIzMiIsIkZvbnRTZXR0aW5ncyI6eyIkaWQiOiIyMzMiLCJGb250U2l6ZSI6MTEsIkZvbnROYW1lIjoiQ2FsaWJyaSIsIklzQm9sZCI6ZmFsc2UsIklzSXRhbGljIjpmYWxzZSwiSXNVbmRlcmxpbmVkIjpmYWxzZSwiUGFyZW50U3R5bGUiOm51bGx9LCJBdXRvU2l6ZSI6MiwiRm9yZWdyb3VuZCI6eyIkaWQiOiIyMzQiLCJDb2xvciI6eyIkaWQiOiIyMz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zNiIsIlRvcCI6MC4wLCJMZWZ0IjowLjAsIlJpZ2h0IjowLjAsIkJvdHRvbSI6MC4wfSwiUGFkZGluZyI6eyIkaWQiOiIyMzciLCJUb3AiOjAuMCwiTGVmdCI6MC4wLCJSaWdodCI6MC4wLCJCb3R0b20iOjAuMH0sIkJhY2tncm91bmQiOm51bGwsIklzVmlzaWJsZSI6dHJ1ZSwiV2lkdGgiOjAuMCwiSGVpZ2h0IjowLjAsIkJvcmRlclN0eWxlIjpudWxsLCJQYXJlbnRTdHlsZSI6bnVsbH0sIlJlY3RhbmdsZVN0eWxlIjp7IiRpZCI6IjIzOCIsIk1hcmdpbiI6eyIkaWQiOiIyMzkiLCJUb3AiOjAuMCwiTGVmdCI6MC4wLCJSaWdodCI6MC4wLCJCb3R0b20iOjAuMH0sIlBhZGRpbmciOnsiJGlkIjoiMjQwIiwiVG9wIjowLjAsIkxlZnQiOjAuMCwiUmlnaHQiOjAuMCwiQm90dG9tIjowLjB9LCJCYWNrZ3JvdW5kIjp7IiRpZCI6IjI0MSIsIkNvbG9yIjp7IiRpZCI6IjI0MiIsIkEiOjYzLCJSIjoyNDgsIkciOjE1MiwiQiI6Mjl9fSwiSXNWaXNpYmxlIjp0cnVlLCJXaWR0aCI6MC4wLCJIZWlnaHQiOjAuMCwiQm9yZGVyU3R5bGUiOnsiJGlkIjoiMjQzIiwiTGluZUNvbG9yIjp7IiRpZCI6IjI0NCIsIiR0eXBlIjoiTkxSRS5Db21tb24uRG9tLlNvbGlkQ29sb3JCcnVzaCwgTkxSRS5Db21tb24iLCJDb2xvciI6eyIkaWQiOiIyNDUiLCJBIjoyNTUsIlIiOjI1NSwiRyI6MCwiQiI6MH19LCJMaW5lV2VpZ2h0IjowLjAsIkxpbmVUeXBlIjowLCJQYXJlbnRTdHlsZSI6bnVsbH0sIlBhcmVudFN0eWxlIjpudWxsfSwiTWFyZ2luIjp7IiRpZCI6IjI0NiIsIlRvcCI6MC4wLCJMZWZ0IjowLjAsIlJpZ2h0IjowLjAsIkJvdHRvbSI6MC4wfSwiUGFkZGluZyI6eyIkaWQiOiIyNDciLCJUb3AiOjAuMCwiTGVmdCI6MC4wLCJSaWdodCI6MC4wLCJCb3R0b20iOjAuMH0sIkJhY2tncm91bmQiOm51bGwsIklzVmlzaWJsZSI6dHJ1ZSwiV2lkdGgiOjAuMCwiSGVpZ2h0IjowLjAsIkJvcmRlclN0eWxlIjpudWxsLCJQYXJlbnRTdHlsZSI6bnVsbH0sIkJhY2tncm91bmRTdHlsZSI6eyIkaWQiOiIyNDgiLCJNYXJnaW4iOnsiJGlkIjoiMjQ5IiwiVG9wIjowLjAsIkxlZnQiOjAuMCwiUmlnaHQiOjAuMCwiQm90dG9tIjowLjB9LCJQYWRkaW5nIjp7IiRpZCI6IjI1MCIsIlRvcCI6MC4wLCJMZWZ0IjowLjAsIlJpZ2h0IjowLjAsIkJvdHRvbSI6MC4wfSwiQmFja2dyb3VuZCI6eyIkaWQiOiIyNTEiLCJDb2xvciI6eyIkaWQiOiIyNTIiLCJBIjo1MSwiUiI6MTgyLCJHIjo3MywiQiI6Mzh9fSwiSXNWaXNpYmxlIjp0cnVlLCJXaWR0aCI6MC4wLCJIZWlnaHQiOjAuMCwiQm9yZGVyU3R5bGUiOnsiJGlkIjoiMjUzIiwiTGluZUNvbG9yIjp7IiRpZCI6IjI1NCIsIiR0eXBlIjoiTkxSRS5Db21tb24uRG9tLlNvbGlkQ29sb3JCcnVzaCwgTkxSRS5Db21tb24iLCJDb2xvciI6eyIkaWQiOiIyNTUiLCJBIjoyNTUsIlIiOjI1NSwiRyI6MCwiQiI6MH19LCJMaW5lV2VpZ2h0IjowLjAsIkxpbmVUeXBlIjowLCJQYXJlbnRTdHlsZSI6bnVsbH0sIlBhcmVudFN0eWxlIjpudWxsfSwiTWFyZ2luIjp7IiRpZCI6IjI1NiIsIlRvcCI6MC4wLCJMZWZ0IjowLjAsIlJpZ2h0IjowLjAsIkJvdHRvbSI6MC4wfSwiUGFkZGluZyI6eyIkaWQiOiIyNTciLCJUb3AiOjAuMCwiTGVmdCI6MC4wLCJSaWdodCI6MC4wLCJCb3R0b20iOjAuMH0sIklzVmlzaWJsZSI6ZmFsc2UsIldpZHRoIjowLjAsIkhlaWdodCI6MC4wLCJCb3JkZXJTdHlsZSI6bnVsbCwiUGFyZW50U3R5bGUiOm51bGx9fV0sIklkIjoiMGQ3OWFiZDItMDViZC00MTM1LWI0NGYtNmNkZGU0NDg5ZTQ0IiwiSW5kZXgiOjAsIkhlYWRlclRleHQiOiJQZXJzb25hbCBsaWZlIiwiU3R5bGUiOnsiJGlkIjoiMjU4IiwiSGVhZGVyU3R5bGUiOnsiJGlkIjoiMjU5IiwiVGV4dElzVmVydGljYWwiOmZhbHNlLCJUZXh0U3R5bGUiOnsiJGlkIjoiMjYwIiwiRm9udFNldHRpbmdzIjp7IiRpZCI6IjI2MSIsIkZvbnRTaXplIjoxNCwiRm9udE5hbWUiOiJBcmlhbCIsIklzQm9sZCI6dHJ1ZSwiSXNJdGFsaWMiOmZhbHNlLCJJc1VuZGVybGluZWQiOmZhbHNlLCJQYXJlbnRTdHlsZSI6bnVsbH0sIkF1dG9TaXplIjowLCJGb3JlZ3JvdW5kIjp7IiRpZCI6IjI2MiIsIkNvbG9yIjp7IiRpZCI6IjI2MyIsIkEiOjI1NSwiUiI6MTksIkciOjI1LCJCIjozM319LCJNYXhXaWR0aCI6IkluZmluaXR5IiwiTWF4SGVpZ2h0IjoiSW5maW5pdHkiLCJTbWFydEZvcmVncm91bmRJc0FjdGl2ZSI6ZmFsc2UsIkhvcml6b250YWxBbGlnbm1lbnQiOjAsIlZlcnRpY2FsQWxpZ25tZW50IjowLCJTbWFydEZvcmVncm91bmQiOm51bGwsIkJhY2tncm91bmRGaWxsVHlwZSI6MCwiTWFyZ2luIjp7IiRpZCI6IjI2NCIsIlRvcCI6MC4wLCJMZWZ0IjowLjAsIlJpZ2h0IjowLjAsIkJvdHRvbSI6MC4wfSwiUGFkZGluZyI6eyIkaWQiOiIyNjUiLCJUb3AiOjAuMCwiTGVmdCI6MC4wLCJSaWdodCI6MC4wLCJCb3R0b20iOjAuMH0sIkJhY2tncm91bmQiOm51bGwsIklzVmlzaWJsZSI6dHJ1ZSwiV2lkdGgiOjAuMCwiSGVpZ2h0IjowLjAsIkJvcmRlclN0eWxlIjpudWxsLCJQYXJlbnRTdHlsZSI6bnVsbH0sIlJlY3RhbmdsZVN0eWxlIjp7IiRpZCI6IjI2NiIsIk1hcmdpbiI6eyIkaWQiOiIyNjciLCJUb3AiOjAuMCwiTGVmdCI6MC4wLCJSaWdodCI6MC4wLCJCb3R0b20iOjAuMH0sIlBhZGRpbmciOnsiJGlkIjoiMjY4IiwiVG9wIjowLjAsIkxlZnQiOjAuMCwiUmlnaHQiOjAuMCwiQm90dG9tIjowLjB9LCJCYWNrZ3JvdW5kIjp7IiRpZCI6IjI2OSIsIkNvbG9yIjp7IiRpZCI6IjI3MCIsIkEiOjI1NSwiUiI6MjU1LCJHIjoxNTUsIkIiOjB9fSwiSXNWaXNpYmxlIjp0cnVlLCJXaWR0aCI6MC4wLCJIZWlnaHQiOjAuMCwiQm9yZGVyU3R5bGUiOnsiJGlkIjoiMjcxIiwiTGluZUNvbG9yIjp7IiRpZCI6IjI3MiIsIiR0eXBlIjoiTkxSRS5Db21tb24uRG9tLlNvbGlkQ29sb3JCcnVzaCwgTkxSRS5Db21tb24iLCJDb2xvciI6eyIkaWQiOiIyNzMiLCJBIjoyNTUsIlIiOjIyLCJHIjoyOCwiQiI6MzV9fSwiTGluZVdlaWdodCI6MC4wLCJMaW5lVHlwZSI6MCwiUGFyZW50U3R5bGUiOm51bGx9LCJQYXJlbnRTdHlsZSI6bnVsbH0sIk1hcmdpbiI6eyIkaWQiOiIyNzQiLCJUb3AiOjAuMCwiTGVmdCI6MC4wLCJSaWdodCI6MC4wLCJCb3R0b20iOjAuMH0sIlBhZGRpbmciOnsiJGlkIjoiMjc1IiwiVG9wIjowLjAsIkxlZnQiOjAuMCwiUmlnaHQiOjAuMCwiQm90dG9tIjowLjB9LCJCYWNrZ3JvdW5kIjpudWxsLCJJc1Zpc2libGUiOnRydWUsIldpZHRoIjowLjAsIkhlaWdodCI6MC4wLCJCb3JkZXJTdHlsZSI6bnVsbCwiUGFyZW50U3R5bGUiOm51bGx9LCJCYWNrZ3JvdW5kU3R5bGUiOnsiJGlkIjoiMjc2IiwiTWFyZ2luIjp7IiRpZCI6IjI3NyIsIlRvcCI6MC4wLCJMZWZ0IjowLjAsIlJpZ2h0IjowLjAsIkJvdHRvbSI6MC4wfSwiUGFkZGluZyI6eyIkaWQiOiIyNzgiLCJUb3AiOjAuMCwiTGVmdCI6MC4wLCJSaWdodCI6MC4wLCJCb3R0b20iOjAuMH0sIkJhY2tncm91bmQiOnsiJGlkIjoiMjc5IiwiQ29sb3IiOnsiJGlkIjoiMjgwIiwiQSI6MzgsIlIiOjI1NSwiRyI6MTU1LCJCIjowfX0sIklzVmlzaWJsZSI6dHJ1ZSwiV2lkdGgiOjAuMCwiSGVpZ2h0IjowLjAsIkJvcmRlclN0eWxlIjp7IiRpZCI6IjI4MSIsIkxpbmVDb2xvciI6eyIkaWQiOiIyODIiLCIkdHlwZSI6Ik5MUkUuQ29tbW9uLkRvbS5Tb2xpZENvbG9yQnJ1c2gsIE5MUkUuQ29tbW9uIiwiQ29sb3IiOnsiJGlkIjoiMjgzIiwiQSI6MjU1LCJSIjoyNTUsIkciOjI1NSwiQiI6MjU1fX0sIkxpbmVXZWlnaHQiOjAuMCwiTGluZVR5cGUiOjAsIlBhcmVudFN0eWxlIjpudWxsfSwiUGFyZW50U3R5bGUiOm51bGx9LCJJc0Fib3ZlVGltZWJhbmQiOmZhbHNlLCJTcGFjaW5nIjo1LCJNYXJnaW4iOnsiJGlkIjoiMjg0IiwiVG9wIjowLjAsIkxlZnQiOjAuMCwiUmlnaHQiOjAuMCwiQm90dG9tIjowLjB9LCJQYWRkaW5nIjp7IiRpZCI6IjI4NSIsIlRvcCI6MC4wLCJMZWZ0IjowLjAsIlJpZ2h0IjowLjAsIkJvdHRvbSI6MC4wfSwiSXNWaXNpYmxlIjp0cnVlLCJXaWR0aCI6MC4wLCJIZWlnaHQiOjAuMCwiQm9yZGVyU3R5bGUiOnsiJGlkIjoiMjg2IiwiTGluZUNvbG9yIjpudWxsLCJMaW5lV2VpZ2h0IjowLjAsIkxpbmVUeXBlIjowLCJQYXJlbnRTdHlsZSI6bnVsbH0sIlBhcmVudFN0eWxlIjpudWxsfX0seyIkaWQiOiIyODciLCJfYWN0aXZpdGllcyI6W3siJGlkIjoiMjg4IiwiX3Jvd3MiOlt7IiRpZCI6IjI4OSIsIl90YXNrcyI6W10sIl9taWxlc3RvbmVzIjpbeyIkaWQiOiIyOTAiLCJJZCI6IjFjYmNkNmQ2LTRiMzItNDE4YS1iZWJhLTQ3NWRmYmM3MzVmZiIsIkluZGV4IjoyLCJHcm91cElkIjoiYzg4NGU4YWUtOWM2MS00YThkLWE3ZTgtYjhkZTY2ZTZlN2NiIiwiVGl0bGUiOiJIb25vcmFyeSBkb2N0b3JhdGUgZnJvbSBDYXJuZWdpZSBNZWxsb24gVW5pdi4iLCJEYXRlVGltZSI6IjIwMDgtMDEtMTJUMDA6MDA6MDAiLCJQZXJjZW50YWdlQ29tcGxldGUiOm51bGwsIk5vdGUiOm51bGwsIlN0eWxlIjp7IiRpZCI6IjI5MSIsIlRpdGxlUG9zaXRpb24iOiJSaWdodCIsIkRhdGVQb3NpdGlvbiI6IkFib3ZlIiwiU2hhcGVUeXBlIjo3LCJTaGFwZVNpemUiOjAsIlNwYWNpbmciOjUsIlNoYXBlU3R5bGUiOnsiJGlkIjoiMjkyIiwiTWFyZ2luIjp7IiRpZCI6IjI5MyIsIlRvcCI6MC4wLCJMZWZ0IjowLjAsIlJpZ2h0IjowLjAsIkJvdHRvbSI6MC4wfSwiUGFkZGluZyI6eyIkaWQiOiIyOTQiLCJUb3AiOjAuMCwiTGVmdCI6MC4wLCJSaWdodCI6MC4wLCJCb3R0b20iOjAuMH0sIkJhY2tncm91bmQiOnsiJGlkIjoiMjk1IiwiQ29sb3IiOnsiJGlkIjoiMjk2IiwiQSI6MjU1LCJSIjoyMjEsIkciOjE4NiwiQiI6MTU3fX0sIklzVmlzaWJsZSI6dHJ1ZSwiV2lkdGgiOjEyLjAsIkhlaWdodCI6MTQuMCwiQm9yZGVyU3R5bGUiOnsiJGlkIjoiMjk3IiwiTGluZUNvbG9yIjpudWxsLCJMaW5lV2VpZ2h0IjowLjAsIkxpbmVUeXBlIjowLCJQYXJlbnRTdHlsZSI6bnVsbH0sIlBhcmVudFN0eWxlIjpudWxsfSwiVGl0bGVTdHlsZSI6eyIkaWQiOiIyOTgiLCJGb250U2V0dGluZ3MiOnsiJGlkIjoiMjk5IiwiRm9udFNpemUiOjgsIkZvbnROYW1lIjoiQXJpYWwiLCJJc0JvbGQiOmZhbHNlLCJJc0l0YWxpYyI6ZmFsc2UsIklzVW5kZXJsaW5lZCI6ZmFsc2UsIlBhcmVudFN0eWxlIjpudWxsfSwiQXV0b1NpemUiOjIsIkZvcmVncm91bmQiOnsiJGlkIjoiMzAwIiwiQ29sb3IiOnsiJGlkIjoiMzAxIiwiQSI6MjU1LCJSIjoyMzgsIkciOjIzNiwiQiI6MjI1fX0sIk1heFdpZHRoIjoxNjguMCwiTWF4SGVpZ2h0IjoiSW5maW5pdHkiLCJTbWFydEZvcmVncm91bmRJc0FjdGl2ZSI6ZmFsc2UsIkhvcml6b250YWxBbGlnbm1lbnQiOjAsIlZlcnRpY2FsQWxpZ25tZW50IjowLCJTbWFydEZvcmVncm91bmQiOm51bGwsIkJhY2tncm91bmRGaWxsVHlwZSI6MCwiTWFyZ2luIjp7IiRpZCI6IjMwMiIsIlRvcCI6MC4wLCJMZWZ0IjowLjAsIlJpZ2h0IjowLjAsIkJvdHRvbSI6MC4wfSwiUGFkZGluZyI6eyIkaWQiOiIzMDMiLCJUb3AiOjAuMCwiTGVmdCI6MC4wLCJSaWdodCI6MC4wLCJCb3R0b20iOjAuMH0sIkJhY2tncm91bmQiOnsiJGlkIjoiMzA0IiwiQ29sb3IiOnsiJGlkIjoiMzA1IiwiQSI6MCwiUiI6MjU1LCJHIjoyNTUsIkIiOjI1NX19LCJJc1Zpc2libGUiOnRydWUsIldpZHRoIjowLjAsIkhlaWdodCI6MC4wLCJCb3JkZXJTdHlsZSI6bnVsbCwiUGFyZW50U3R5bGUiOm51bGx9LCJEYXRlU3R5bGUiOnsiJGlkIjoiMzA2IiwiRm9udFNldHRpbmdzIjp7IiRpZCI6IjMwNyIsIkZvbnRTaXplIjo4LCJGb250TmFtZSI6IlZlcmRhbmEiLCJJc0JvbGQiOnRydWUsIklzSXRhbGljIjpmYWxzZSwiSXNVbmRlcmxpbmVkIjpmYWxzZSwiUGFyZW50U3R5bGUiOm51bGx9LCJBdXRvU2l6ZSI6MCwiRm9yZWdyb3VuZCI6eyIkaWQiOiIzMDgiLCJDb2xvciI6eyIkaWQiOiIzMDkiLCJBIjoyNTUsIlIiOjI1NCwiRyI6MTg5LCJCIjoxMDV9fSwiTWF4V2lkdGgiOjIwMC4wLCJNYXhIZWlnaHQiOiJJbmZpbml0eSIsIlNtYXJ0Rm9yZWdyb3VuZElzQWN0aXZlIjpmYWxzZSwiSG9yaXpvbnRhbEFsaWdubWVudCI6MSwiVmVydGljYWxBbGlnbm1lbnQiOjAsIlNtYXJ0Rm9yZWdyb3VuZCI6bnVsbCwiQmFja2dyb3VuZEZpbGxUeXBlIjowLCJNYXJnaW4iOnsiJGlkIjoiMzEwIiwiVG9wIjowLjAsIkxlZnQiOjAuMCwiUmlnaHQiOjAuMCwiQm90dG9tIjowLjB9LCJQYWRkaW5nIjp7IiRpZCI6IjMxMSIsIlRvcCI6MC4wLCJMZWZ0IjowLjAsIlJpZ2h0IjowLjAsIkJvdHRvbSI6MC4wfSwiQmFja2dyb3VuZCI6eyIkaWQiOiIzMTIiLCJDb2xvciI6eyIkaWQiOiIzMTMiLCJBIjowLCJSIjoyNTUsIkciOjI1NSwiQiI6MjU1fX0sIklzVmlzaWJsZSI6dHJ1ZSwiV2lkdGgiOjAuMCwiSGVpZ2h0IjowLjAsIkJvcmRlclN0eWxlIjpudWxsLCJQYXJlbnRTdHlsZSI6bnVsbH0sIkRhdGVGb3JtYXQiOnsiJGlkIjoiMzE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UiLCJEYXRlUGFydElzVmlzaWJsZSI6dHJ1ZSwiVGltZVBhcnRJc1Zpc2libGUiOmZhbHNlfX0sIldlZWtOdW1iZXJpbmciOnsiJGlkIjoiMzE2IiwiRm9ybWF0IjowLCJJc1Zpc2libGUiOmZhbHNlLCJMYXN0S25vd25WaXNpYmlsaXR5U3RhdGUiOmZhbHNlfSwiSXNWaXNpYmxlIjp0cnVlLCJQYXJlbnRTdHlsZSI6bnVsbH0sIkh5cGVybGluayI6bnVsbCwiSW1wb3J0SWQiOm51bGx9LHsiJGlkIjoiMzE3IiwiSWQiOiI2MjdkZDE0ZC01OTU1LTQ5OGUtYTk5Yy03NzY2YTc5ZDU3NzciLCJJbmRleCI6MCwiR3JvdXBJZCI6ImM4ODRlOGFlLTljNjEtNGE4ZC1hN2U4LWI4ZGU2NmU2ZTdjYiIsIlRpdGxlIjoiRW5yb2xscyBhdCBNaWFtaSBQYWxtZXR0byBIaWdoIFNjaG9vbCIsIkRhdGVUaW1lIjoiMTk3OC0wMS0xMlQwMDowMDowMCIsIlBlcmNlbnRhZ2VDb21wbGV0ZSI6bnVsbCwiTm90ZSI6bnVsbCwiU3R5bGUiOnsiJGlkIjoiMzE4IiwiVGl0bGVQb3NpdGlvbiI6IkxlZnQiLCJEYXRlUG9zaXRpb24iOiJBYm92ZSIsIlNoYXBlVHlwZSI6NywiU2hhcGVTaXplIjowLCJTcGFjaW5nIjo1LCJTaGFwZVN0eWxlIjp7IiRpZCI6IjMxOSIsIk1hcmdpbiI6eyIkaWQiOiIzMjAiLCJUb3AiOjAuMCwiTGVmdCI6MC4wLCJSaWdodCI6MC4wLCJCb3R0b20iOjAuMH0sIlBhZGRpbmciOnsiJGlkIjoiMzIxIiwiVG9wIjowLjAsIkxlZnQiOjAuMCwiUmlnaHQiOjAuMCwiQm90dG9tIjowLjB9LCJCYWNrZ3JvdW5kIjp7IiRpZCI6IjMyMiIsIkNvbG9yIjp7IiRpZCI6IjMyMyIsIkEiOjI1NSwiUiI6MjIxLCJHIjoxODYsIkIiOjE1N319LCJJc1Zpc2libGUiOnRydWUsIldpZHRoIjoxMi4wLCJIZWlnaHQiOjE0LjAsIkJvcmRlclN0eWxlIjp7IiRpZCI6IjMyNCIsIkxpbmVDb2xvciI6bnVsbCwiTGluZVdlaWdodCI6MC4wLCJMaW5lVHlwZSI6MCwiUGFyZW50U3R5bGUiOm51bGx9LCJQYXJlbnRTdHlsZSI6bnVsbH0sIlRpdGxlU3R5bGUiOnsiJGlkIjoiMzI1IiwiRm9udFNldHRpbmdzIjp7IiRpZCI6IjMyNiIsIkZvbnRTaXplIjo4LCJGb250TmFtZSI6IkFyaWFsIiwiSXNCb2xkIjpmYWxzZSwiSXNJdGFsaWMiOmZhbHNlLCJJc1VuZGVybGluZWQiOmZhbHNlLCJQYXJlbnRTdHlsZSI6bnVsbH0sIkF1dG9TaXplIjoyLCJGb3JlZ3JvdW5kIjp7IiRpZCI6IjMyNyIsIkNvbG9yIjp7IiRpZCI6IjMyOCIsIkEiOjI1NSwiUiI6MjM4LCJHIjoyMzYsIkIiOjIyNX19LCJNYXhXaWR0aCI6MTM3LjAsIk1heEhlaWdodCI6IkluZmluaXR5IiwiU21hcnRGb3JlZ3JvdW5kSXNBY3RpdmUiOmZhbHNlLCJIb3Jpem9udGFsQWxpZ25tZW50IjoyLCJWZXJ0aWNhbEFsaWdubWVudCI6MCwiU21hcnRGb3JlZ3JvdW5kIjpudWxsLCJCYWNrZ3JvdW5kRmlsbFR5cGUiOjAsIk1hcmdpbiI6eyIkaWQiOiIzMjkiLCJUb3AiOjAuMCwiTGVmdCI6MC4wLCJSaWdodCI6MC4wLCJCb3R0b20iOjAuMH0sIlBhZGRpbmciOnsiJGlkIjoiMzMwIiwiVG9wIjowLjAsIkxlZnQiOjAuMCwiUmlnaHQiOjAuMCwiQm90dG9tIjowLjB9LCJCYWNrZ3JvdW5kIjp7IiRpZCI6IjMzMSIsIkNvbG9yIjp7IiRpZCI6IjMzMiIsIkEiOjAsIlIiOjI1NSwiRyI6MjU1LCJCIjoyNTV9fSwiSXNWaXNpYmxlIjp0cnVlLCJXaWR0aCI6MC4wLCJIZWlnaHQiOjAuMCwiQm9yZGVyU3R5bGUiOm51bGwsIlBhcmVudFN0eWxlIjpudWxsfSwiRGF0ZVN0eWxlIjp7IiRpZCI6IjMzMyIsIkZvbnRTZXR0aW5ncyI6eyIkaWQiOiIzMzQiLCJGb250U2l6ZSI6OCwiRm9udE5hbWUiOiJWZXJkYW5hIiwiSXNCb2xkIjp0cnVlLCJJc0l0YWxpYyI6ZmFsc2UsIklzVW5kZXJsaW5lZCI6ZmFsc2UsIlBhcmVudFN0eWxlIjpudWxsfSwiQXV0b1NpemUiOjIsIkZvcmVncm91bmQiOnsiJGlkIjoiMzM1IiwiQ29sb3IiOnsiJGlkIjoiMzM2IiwiQSI6MjU1LCJSIjoyNTQsIkciOjE4OSwiQiI6MTA1fX0sIk1heFdpZHRoIjo0Ni4yMjk1MTMzMjgyMDIyMzEsIk1heEhlaWdodCI6IkluZmluaXR5IiwiU21hcnRGb3JlZ3JvdW5kSXNBY3RpdmUiOmZhbHNlLCJIb3Jpem9udGFsQWxpZ25tZW50Ijox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pZCI6IjMzOSIsIkNvbG9yIjp7IiRpZCI6IjM0MCIsIkEiOjAsIlIiOjI1NSwiRyI6MjU1LCJCIjoyNTV9fSwiSXNWaXNpYmxlIjp0cnVlLCJXaWR0aCI6MC4wLCJIZWlnaHQiOjAuMCwiQm9yZGVyU3R5bGUiOm51bGwsIlBhcmVudFN0eWxlIjpudWxsfSwiRGF0ZUZvcm1hdCI6eyIkaWQiOiIzN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MiIsIkRhdGVQYXJ0SXNWaXNpYmxlIjp0cnVlLCJUaW1lUGFydElzVmlzaWJsZSI6ZmFsc2V9fSwiV2Vla051bWJlcmluZyI6eyIkaWQiOiIzNDMiLCJGb3JtYXQiOjAsIklzVmlzaWJsZSI6ZmFsc2UsIkxhc3RLbm93blZpc2liaWxpdHlTdGF0ZSI6ZmFsc2V9LCJJc1Zpc2libGUiOnRydWUsIlBhcmVudFN0eWxlIjpudWxsfSwiSHlwZXJsaW5rIjpudWxsLCJJbXBvcnRJZCI6bnVsbH0seyIkaWQiOiIzNDQiLCJJZCI6Ijc5YWY4YWM2LWM5NDctNGMzMS04N2YyLTQ2NzAzZDU3ODlkOSIsIkluZGV4IjoxLCJHcm91cElkIjoiYzg4NGU4YWUtOWM2MS00YThkLWE3ZTgtYjhkZTY2ZTZlN2NiIiwiVGl0bGUiOiJFbGVjdHJpY2FsIGVuZ2luZWVyaW5nICYgY29tcHV0ZXIgc2NpZW5jZSBkZWdyZWVzIGZyb20gUHJpbmNldG9uIChTdW1tYSBDdW0gTGF1ZGUpIiwiRGF0ZVRpbWUiOiIxOTg2LTAxLTEyVDAwOjAwOjAwIiwiUGVyY2VudGFnZUNvbXBsZXRlIjpudWxsLCJOb3RlIjpudWxsLCJTdHlsZSI6eyIkaWQiOiIzNDUiLCJUaXRsZVBvc2l0aW9uIjoiUmlnaHQiLCJEYXRlUG9zaXRpb24iOiJBYm92ZSIsIlNoYXBlVHlwZSI6NywiU2hhcGVTaXplIjowLCJTcGFjaW5nIjo1LCJTaGFwZVN0eWxlIjp7IiRpZCI6IjM0NiIsIk1hcmdpbiI6eyIkaWQiOiIzNDciLCJUb3AiOjAuMCwiTGVmdCI6MC4wLCJSaWdodCI6MC4wLCJCb3R0b20iOjAuMH0sIlBhZGRpbmciOnsiJGlkIjoiMzQ4IiwiVG9wIjowLjAsIkxlZnQiOjAuMCwiUmlnaHQiOjAuMCwiQm90dG9tIjowLjB9LCJCYWNrZ3JvdW5kIjp7IiRpZCI6IjM0OSIsIkNvbG9yIjp7IiRpZCI6IjM1MCIsIkEiOjI1NSwiUiI6MjIxLCJHIjoxODYsIkIiOjE1N319LCJJc1Zpc2libGUiOnRydWUsIldpZHRoIjoxMi4wLCJIZWlnaHQiOjE0LjAsIkJvcmRlclN0eWxlIjp7IiRpZCI6IjM1MSIsIkxpbmVDb2xvciI6bnVsbCwiTGluZVdlaWdodCI6MC4wLCJMaW5lVHlwZSI6MCwiUGFyZW50U3R5bGUiOm51bGx9LCJQYXJlbnRTdHlsZSI6bnVsbH0sIlRpdGxlU3R5bGUiOnsiJGlkIjoiMzUyIiwiRm9udFNldHRpbmdzIjp7IiRpZCI6IjM1MyIsIkZvbnRTaXplIjo4LCJGb250TmFtZSI6IkFyaWFsIiwiSXNCb2xkIjpmYWxzZSwiSXNJdGFsaWMiOmZhbHNlLCJJc1VuZGVybGluZWQiOmZhbHNlLCJQYXJlbnRTdHlsZSI6bnVsbH0sIkF1dG9TaXplIjoyLCJGb3JlZ3JvdW5kIjp7IiRpZCI6IjM1NCIsIkNvbG9yIjp7IiRpZCI6IjM1NSIsIkEiOjI1NSwiUiI6MjM4LCJHIjoyMzYsIkIiOjIyNX19LCJNYXhXaWR0aCI6MTg1LjAsIk1heEhlaWdodCI6IkluZmluaXR5IiwiU21hcnRGb3JlZ3JvdW5kSXNBY3RpdmUiOmZhbHNlLCJIb3Jpem9udGFsQWxpZ25tZW50IjowLCJWZXJ0aWNhbEFsaWdubWVudCI6MCwiU21hcnRGb3JlZ3JvdW5kIjpudWxsLCJCYWNrZ3JvdW5kRmlsbFR5cGUiOjAsIk1hcmdpbiI6eyIkaWQiOiIzNTYiLCJUb3AiOjAuMCwiTGVmdCI6MC4wLCJSaWdodCI6MC4wLCJCb3R0b20iOjAuMH0sIlBhZGRpbmciOnsiJGlkIjoiMzU3IiwiVG9wIjowLjAsIkxlZnQiOjAuMCwiUmlnaHQiOjAuMCwiQm90dG9tIjowLjB9LCJCYWNrZ3JvdW5kIjp7IiRpZCI6IjM1OCIsIkNvbG9yIjp7IiRpZCI6IjM1OSIsIkEiOjAsIlIiOjI1NSwiRyI6MjU1LCJCIjoyNTV9fSwiSXNWaXNpYmxlIjp0cnVlLCJXaWR0aCI6MC4wLCJIZWlnaHQiOjAuMCwiQm9yZGVyU3R5bGUiOm51bGwsIlBhcmVudFN0eWxlIjpudWxsfSwiRGF0ZVN0eWxlIjp7IiRpZCI6IjM2MCIsIkZvbnRTZXR0aW5ncyI6eyIkaWQiOiIzNjEiLCJGb250U2l6ZSI6OCwiRm9udE5hbWUiOiJWZXJkYW5hIiwiSXNCb2xkIjp0cnVlLCJJc0l0YWxpYyI6ZmFsc2UsIklzVW5kZXJsaW5lZCI6ZmFsc2UsIlBhcmVudFN0eWxlIjpudWxsfSwiQXV0b1NpemUiOjIsIkZvcmVncm91bmQiOnsiJGlkIjoiMzYyIiwiQ29sb3IiOnsiJGlkIjoiMzYzIiwiQSI6MjU1LCJSIjoyNTQsIkciOjE4OSwiQiI6MTA1fX0sIk1heFdpZHRoIjo2Mi42OTcwMjQzMzk0ODkyMzIsIk1heEhlaWdodCI6IkluZmluaXR5IiwiU21hcnRGb3JlZ3JvdW5kSXNBY3RpdmUiOmZhbHNlLCJIb3Jpem9udGFsQWxpZ25tZW50IjoxLCJWZXJ0aWNhbEFsaWdubWVudCI6MCwiU21hcnRGb3JlZ3JvdW5kIjpudWxsLCJCYWNrZ3JvdW5kRmlsbFR5cGUiOjAsIk1hcmdpbiI6eyIkaWQiOiIzNjQiLCJUb3AiOjAuMCwiTGVmdCI6MC4wLCJSaWdodCI6MC4wLCJCb3R0b20iOjAuMH0sIlBhZGRpbmciOnsiJGlkIjoiMzY1IiwiVG9wIjowLjAsIkxlZnQiOjAuMCwiUmlnaHQiOjAuMCwiQm90dG9tIjowLjB9LCJCYWNrZ3JvdW5kIjp7IiRpZCI6IjM2NiIsIkNvbG9yIjp7IiRpZCI6IjM2NyIsIkEiOjAsIlIiOjI1NSwiRyI6MjU1LCJCIjoyNTV9fSwiSXNWaXNpYmxlIjp0cnVlLCJXaWR0aCI6MC4wLCJIZWlnaHQiOjAuMCwiQm9yZGVyU3R5bGUiOm51bGwsIlBhcmVudFN0eWxlIjpudWxsfSwiRGF0ZUZvcm1hdCI6eyIkaWQiOiIzNj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OSIsIkRhdGVQYXJ0SXNWaXNpYmxlIjp0cnVlLCJUaW1lUGFydElzVmlzaWJsZSI6ZmFsc2V9fSwiV2Vla051bWJlcmluZyI6eyIkaWQiOiIzNzAiLCJGb3JtYXQiOjAsIklzVmlzaWJsZSI6ZmFsc2UsIkxhc3RLbm93blZpc2liaWxpdHlTdGF0ZSI6ZmFsc2V9LCJJc1Zpc2libGUiOnRydWUsIlBhcmVudFN0eWxlIjpudWxsfSwiSHlwZXJsaW5rIjpudWxsLCJJbXBvcnRJZCI6bnVsbH1dLCJJZCI6IjdmYWY1MzI5LTVjNzMtNDhjOC1iNjkyLWUxYzZmN2VjOWE4MiIsIklzU2luZ2xlSXRlbVJvdyI6ZmFsc2V9LHsiJGlkIjoiMzcxIiwiX3Rhc2tzIjpbXSwiX21pbGVzdG9uZXMiOlt7IiRpZCI6IjM3MiIsIklkIjoiNDEzMzliMTctZTU3ZS00MmMyLTg1MzItMTI1NzA4NzllNWQ2IiwiSW5kZXgiOjMsIkdyb3VwSWQiOm51bGwsIlRpdGxlIjoiR3JhZHVhdGVzIGZyb20gaGlnaCBzY2hvb2wgYXMgdmFsZWRpY3RvcmlhbiIsIkRhdGVUaW1lIjoiMTk4Mi0wMS0xMlQwMDowMDowMCIsIlBlcmNlbnRhZ2VDb21wbGV0ZSI6bnVsbCwiTm90ZSI6bnVsbCwiU3R5bGUiOnsiJGlkIjoiMzczIiwiVGl0bGVQb3NpdGlvbiI6IkxlZnQiLCJEYXRlUG9zaXRpb24iOiJBYm92ZSIsIlNoYXBlVHlwZSI6NywiU2hhcGVTaXplIjowLCJTcGFjaW5nIjo1LCJTaGFwZVN0eWxlIjp7IiRpZCI6IjM3NCIsIk1hcmdpbiI6eyIkaWQiOiIzNzUiLCJUb3AiOjAuMCwiTGVmdCI6MC4wLCJSaWdodCI6MC4wLCJCb3R0b20iOjAuMH0sIlBhZGRpbmciOnsiJGlkIjoiMzc2IiwiVG9wIjowLjAsIkxlZnQiOjAuMCwiUmlnaHQiOjAuMCwiQm90dG9tIjowLjB9LCJCYWNrZ3JvdW5kIjp7IiRpZCI6IjM3NyIsIkNvbG9yIjp7IiRpZCI6IjM3OCIsIkEiOjI1NSwiUiI6MjIxLCJHIjoxODYsIkIiOjE1N319LCJJc1Zpc2libGUiOnRydWUsIldpZHRoIjoxMi4wLCJIZWlnaHQiOjE0LjAsIkJvcmRlclN0eWxlIjp7IiRpZCI6IjM3OSIsIkxpbmVDb2xvciI6bnVsbCwiTGluZVdlaWdodCI6MC4wLCJMaW5lVHlwZSI6MCwiUGFyZW50U3R5bGUiOm51bGx9LCJQYXJlbnRTdHlsZSI6bnVsbH0sIlRpdGxlU3R5bGUiOnsiJGlkIjoiMzgwIiwiRm9udFNldHRpbmdzIjp7IiRpZCI6IjM4MSIsIkZvbnRTaXplIjo4LCJGb250TmFtZSI6IkFyaWFsIiwiSXNCb2xkIjpmYWxzZSwiSXNJdGFsaWMiOmZhbHNlLCJJc1VuZGVybGluZWQiOmZhbHNlLCJQYXJlbnRTdHlsZSI6bnVsbH0sIkF1dG9TaXplIjoyLCJGb3JlZ3JvdW5kIjp7IiRpZCI6IjM4MiIsIkNvbG9yIjp7IiRpZCI6IjM4MyIsIkEiOjI1NSwiUiI6MjM4LCJHIjoyMzYsIkIiOjIyNX19LCJNYXhXaWR0aCI6MTU3LjAsIk1heEhlaWdodCI6IkluZmluaXR5IiwiU21hcnRGb3JlZ3JvdW5kSXNBY3RpdmUiOmZhbHNlLCJIb3Jpem9udGFsQWxpZ25tZW50IjoyLCJWZXJ0aWNhbEFsaWdubWVudCI6MCwiU21hcnRGb3JlZ3JvdW5kIjpudWxsLCJCYWNrZ3JvdW5kRmlsbFR5cGUiOjAsIk1hcmdpbiI6eyIkaWQiOiIzODQiLCJUb3AiOjAuMCwiTGVmdCI6MC4wLCJSaWdodCI6MC4wLCJCb3R0b20iOjAuMH0sIlBhZGRpbmciOnsiJGlkIjoiMzg1IiwiVG9wIjowLjAsIkxlZnQiOjAuMCwiUmlnaHQiOjAuMCwiQm90dG9tIjowLjB9LCJCYWNrZ3JvdW5kIjp7IiRpZCI6IjM4NiIsIkNvbG9yIjp7IiRpZCI6IjM4NyIsIkEiOjAsIlIiOjI1NSwiRyI6MjU1LCJCIjoyNTV9fSwiSXNWaXNpYmxlIjp0cnVlLCJXaWR0aCI6MC4wLCJIZWlnaHQiOjAuMCwiQm9yZGVyU3R5bGUiOm51bGwsIlBhcmVudFN0eWxlIjpudWxsfSwiRGF0ZVN0eWxlIjp7IiRpZCI6IjM4OCIsIkZvbnRTZXR0aW5ncyI6eyIkaWQiOiIzODkiLCJGb250U2l6ZSI6OCwiRm9udE5hbWUiOiJWZXJkYW5hIiwiSXNCb2xkIjp0cnVlLCJJc0l0YWxpYyI6ZmFsc2UsIklzVW5kZXJsaW5lZCI6ZmFsc2UsIlBhcmVudFN0eWxlIjpudWxsfSwiQXV0b1NpemUiOjIsIkZvcmVncm91bmQiOnsiJGlkIjoiMzkwIiwiQ29sb3IiOnsiJGlkIjoiMzkxIiwiQSI6MjU1LCJSIjoyNTQsIkciOjE4OSwiQiI6MTA1fX0sIk1heFdpZHRoIjo0MS45NTAwODA2Mzc1MDAzMDcsIk1heEhlaWdodCI6IkluZmluaXR5IiwiU21hcnRGb3JlZ3JvdW5kSXNBY3RpdmUiOmZhbHNlLCJIb3Jpem9udGFsQWxpZ25tZW50IjoxLCJWZXJ0aWNhbEFsaWdubWVudCI6MCwiU21hcnRGb3JlZ3JvdW5kIjpudWxsLCJCYWNrZ3JvdW5kRmlsbFR5cGUiOjAsIk1hcmdpbiI6eyIkaWQiOiIzOTIiLCJUb3AiOjAuMCwiTGVmdCI6MC4wLCJSaWdodCI6MC4wLCJCb3R0b20iOjAuMH0sIlBhZGRpbmciOnsiJGlkIjoiMzkzIiwiVG9wIjowLjAsIkxlZnQiOjAuMCwiUmlnaHQiOjAuMCwiQm90dG9tIjowLjB9LCJCYWNrZ3JvdW5kIjp7IiRpZCI6IjM5NCIsIkNvbG9yIjp7IiRpZCI6IjM5NSIsIkEiOjAsIlIiOjI1NSwiRyI6MjU1LCJCIjoyNTV9fSwiSXNWaXNpYmxlIjp0cnVlLCJXaWR0aCI6MC4wLCJIZWlnaHQiOjAuMCwiQm9yZGVyU3R5bGUiOm51bGwsIlBhcmVudFN0eWxlIjpudWxsfSwiRGF0ZUZvcm1hdCI6eyIkaWQiOiIzO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5NyIsIkRhdGVQYXJ0SXNWaXNpYmxlIjp0cnVlLCJUaW1lUGFydElzVmlzaWJsZSI6ZmFsc2V9fSwiV2Vla051bWJlcmluZyI6eyIkaWQiOiIzOTg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TMsIklkIjoiYjBhM2NjNjItMDNmMy00ZDRlLWI4YTItNTI1MjQ2NGVmZDM2IiwiSGVhZGVyVGV4dCI6bnVsbCwiSXNEZWZhdWx0Ijp0cnVlLCJTdHlsZSI6eyIkaWQiOiIzOTkiLCJIZWFkZXJTdHlsZSI6eyIkaWQiOiI0MDAiLCJUZXh0U3R5bGUiOnsiJGlkIjoiNDAxIiwiRm9udFNldHRpbmdzIjp7IiRpZCI6IjQwMiIsIkZvbnRTaXplIjoxMSwiRm9udE5hbWUiOiJDYWxpYnJpIiwiSXNCb2xkIjpmYWxzZSwiSXNJdGFsaWMiOmZhbHNlLCJJc1VuZGVybGluZWQiOmZhbHNlLCJQYXJlbnRTdHlsZSI6bnVsbH0sIkF1dG9TaXplIjoyLCJGb3JlZ3JvdW5kIjp7IiRpZCI6IjQwMyIsIkNvbG9yIjp7IiRpZCI6IjQw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DA1IiwiVG9wIjowLjAsIkxlZnQiOjAuMCwiUmlnaHQiOjAuMCwiQm90dG9tIjowLjB9LCJQYWRkaW5nIjp7IiRpZCI6IjQwNiIsIlRvcCI6MC4wLCJMZWZ0IjowLjAsIlJpZ2h0IjowLjAsIkJvdHRvbSI6MC4wfSwiQmFja2dyb3VuZCI6bnVsbCwiSXNWaXNpYmxlIjp0cnVlLCJXaWR0aCI6MC4wLCJIZWlnaHQiOjAuMCwiQm9yZGVyU3R5bGUiOm51bGwsIlBhcmVudFN0eWxlIjpudWxsfSwiUmVjdGFuZ2xlU3R5bGUiOnsiJGlkIjoiNDA3IiwiTWFyZ2luIjp7IiRpZCI6IjQwOCIsIlRvcCI6MC4wLCJMZWZ0IjowLjAsIlJpZ2h0IjowLjAsIkJvdHRvbSI6MC4wfSwiUGFkZGluZyI6eyIkaWQiOiI0MDkiLCJUb3AiOjAuMCwiTGVmdCI6MC4wLCJSaWdodCI6MC4wLCJCb3R0b20iOjAuMH0sIkJhY2tncm91bmQiOnsiJGlkIjoiNDEwIiwiQ29sb3IiOnsiJGlkIjoiNDExIiwiQSI6NjMsIlIiOjI0OCwiRyI6MTUyLCJCIjoyOX19LCJJc1Zpc2libGUiOnRydWUsIldpZHRoIjowLjAsIkhlaWdodCI6MC4wLCJCb3JkZXJTdHlsZSI6eyIkaWQiOiI0MTIiLCJMaW5lQ29sb3IiOnsiJGlkIjoiNDEzIiwiJHR5cGUiOiJOTFJFLkNvbW1vbi5Eb20uU29saWRDb2xvckJydXNoLCBOTFJFLkNvbW1vbiIsIkNvbG9yIjp7IiRpZCI6IjQxNCIsIkEiOjI1NSwiUiI6MjU1LCJHIjowLCJCIjowfX0sIkxpbmVXZWlnaHQiOjAuMCwiTGluZVR5cGUiOjAsIlBhcmVudFN0eWxlIjpudWxsfSwiUGFyZW50U3R5bGUiOm51bGx9LCJNYXJnaW4iOnsiJGlkIjoiNDE1IiwiVG9wIjowLjAsIkxlZnQiOjAuMCwiUmlnaHQiOjAuMCwiQm90dG9tIjowLjB9LCJQYWRkaW5nIjp7IiRpZCI6IjQxNiIsIlRvcCI6MC4wLCJMZWZ0IjowLjAsIlJpZ2h0IjowLjAsIkJvdHRvbSI6MC4wfSwiQmFja2dyb3VuZCI6bnVsbCwiSXNWaXNpYmxlIjp0cnVlLCJXaWR0aCI6MC4wLCJIZWlnaHQiOjAuMCwiQm9yZGVyU3R5bGUiOm51bGwsIlBhcmVudFN0eWxlIjpudWxsfSwiQmFja2dyb3VuZFN0eWxlIjp7IiRpZCI6IjQxNyIsIk1hcmdpbiI6eyIkaWQiOiI0MTgiLCJUb3AiOjAuMCwiTGVmdCI6MC4wLCJSaWdodCI6MC4wLCJCb3R0b20iOjAuMH0sIlBhZGRpbmciOnsiJGlkIjoiNDE5IiwiVG9wIjowLjAsIkxlZnQiOjAuMCwiUmlnaHQiOjAuMCwiQm90dG9tIjowLjB9LCJCYWNrZ3JvdW5kIjp7IiRpZCI6IjQyMCIsIkNvbG9yIjp7IiRpZCI6IjQyMSIsIkEiOjUxLCJSIjoxODIsIkciOjczLCJCIjozOH19LCJJc1Zpc2libGUiOnRydWUsIldpZHRoIjowLjAsIkhlaWdodCI6MC4wLCJCb3JkZXJTdHlsZSI6eyIkaWQiOiI0MjIiLCJMaW5lQ29sb3IiOnsiJGlkIjoiNDIzIiwiJHR5cGUiOiJOTFJFLkNvbW1vbi5Eb20uU29saWRDb2xvckJydXNoLCBOTFJFLkNvbW1vbiIsIkNvbG9yIjp7IiRpZCI6IjQyNCIsIkEiOjI1NSwiUiI6MjU1LCJHIjowLCJCIjowfX0sIkxpbmVXZWlnaHQiOjAuMCwiTGluZVR5cGUiOjAsIlBhcmVudFN0eWxlIjpudWxsfSwiUGFyZW50U3R5bGUiOm51bGx9LCJNYXJnaW4iOnsiJGlkIjoiNDI1IiwiVG9wIjowLjAsIkxlZnQiOjAuMCwiUmlnaHQiOjAuMCwiQm90dG9tIjowLjB9LCJQYWRkaW5nIjp7IiRpZCI6IjQyNiIsIlRvcCI6MC4wLCJMZWZ0IjowLjAsIlJpZ2h0IjowLjAsIkJvdHRvbSI6MC4wfSwiSXNWaXNpYmxlIjpmYWxzZSwiV2lkdGgiOjAuMCwiSGVpZ2h0IjowLjAsIkJvcmRlclN0eWxlIjpudWxsLCJQYXJlbnRTdHlsZSI6bnVsbH19XSwiSWQiOiI4OTczMGY3Zi0zOWJhLTQ1ZjctODU0Ny1mZjNjZjk1NGRhMWQiLCJJbmRleCI6MSwiSGVhZGVyVGV4dCI6IkVkdWNhdGlvbiIsIlN0eWxlIjp7IiRpZCI6IjQyNyIsIkhlYWRlclN0eWxlIjp7IiRpZCI6IjQyOCIsIlRleHRJc1ZlcnRpY2FsIjpmYWxzZSwiVGV4dFN0eWxlIjp7IiRpZCI6IjQyOSIsIkZvbnRTZXR0aW5ncyI6eyIkaWQiOiI0MzAiLCJGb250U2l6ZSI6MTQsIkZvbnROYW1lIjoiQXJpYWwiLCJJc0JvbGQiOnRydWUsIklzSXRhbGljIjpmYWxzZSwiSXNVbmRlcmxpbmVkIjpmYWxzZSwiUGFyZW50U3R5bGUiOm51bGx9LCJBdXRvU2l6ZSI6MCwiRm9yZWdyb3VuZCI6eyIkaWQiOiI0MzEiLCJDb2xvciI6eyIkaWQiOiI0MzIiLCJBIjoyNTUsIlIiOjE5LCJHIjoyNSwiQiI6MzN9fSwiTWF4V2lkdGgiOiJJbmZpbml0eSIsIk1heEhlaWdodCI6IkluZmluaXR5IiwiU21hcnRGb3JlZ3JvdW5kSXNBY3RpdmUiOmZhbHNlLCJIb3Jpem9udGFsQWxpZ25tZW50IjowLCJWZXJ0aWNhbEFsaWdubWVudCI6MCwiU21hcnRGb3JlZ3JvdW5kIjpudWxsLCJCYWNrZ3JvdW5kRmlsbFR5cGUiOjAsIk1hcmdpbiI6eyIkcmVmIjoiMjY0In0sIlBhZGRpbmciOnsiJHJlZiI6IjI2NSJ9LCJCYWNrZ3JvdW5kIjpudWxsLCJJc1Zpc2libGUiOnRydWUsIldpZHRoIjowLjAsIkhlaWdodCI6MC4wLCJCb3JkZXJTdHlsZSI6bnVsbCwiUGFyZW50U3R5bGUiOm51bGx9LCJSZWN0YW5nbGVTdHlsZSI6eyIkaWQiOiI0MzMiLCJNYXJnaW4iOnsiJHJlZiI6IjI2NyJ9LCJQYWRkaW5nIjp7IiRyZWYiOiIyNjgifSwiQmFja2dyb3VuZCI6eyIkaWQiOiI0MzQiLCJDb2xvciI6eyIkaWQiOiI0MzUiLCJBIjoyNTUsIlIiOjI1NCwiRyI6MTg5LCJCIjoxMDV9fSwiSXNWaXNpYmxlIjp0cnVlLCJXaWR0aCI6MC4wLCJIZWlnaHQiOjAuMCwiQm9yZGVyU3R5bGUiOnsiJGlkIjoiNDM2IiwiTGluZUNvbG9yIjp7IiRpZCI6IjQzNyIsIiR0eXBlIjoiTkxSRS5Db21tb24uRG9tLlNvbGlkQ29sb3JCcnVzaCwgTkxSRS5Db21tb24iLCJDb2xvciI6eyIkaWQiOiI0MzgiLCJBIjoyNTUsIlIiOjIxLCJHIjo1MiwiQiI6ODF9fSwiTGluZVdlaWdodCI6MC4wLCJMaW5lVHlwZSI6MCwiUGFyZW50U3R5bGUiOm51bGx9LCJQYXJlbnRTdHlsZSI6bnVsbH0sIk1hcmdpbiI6eyIkcmVmIjoiMjc0In0sIlBhZGRpbmciOnsiJHJlZiI6IjI3NSJ9LCJCYWNrZ3JvdW5kIjpudWxsLCJJc1Zpc2libGUiOnRydWUsIldpZHRoIjowLjAsIkhlaWdodCI6MC4wLCJCb3JkZXJTdHlsZSI6bnVsbCwiUGFyZW50U3R5bGUiOm51bGx9LCJCYWNrZ3JvdW5kU3R5bGUiOnsiJGlkIjoiNDM5IiwiTWFyZ2luIjp7IiRyZWYiOiIyNzcifSwiUGFkZGluZyI6eyIkcmVmIjoiMjc4In0sIkJhY2tncm91bmQiOnsiJGlkIjoiNDQwIiwiQ29sb3IiOnsiJGlkIjoiNDQxIiwiQSI6MzgsIlIiOjI1NSwiRyI6MTU1LCJCIjowfX0sIklzVmlzaWJsZSI6dHJ1ZSwiV2lkdGgiOjAuMCwiSGVpZ2h0IjowLjAsIkJvcmRlclN0eWxlIjp7IiRpZCI6IjQ0MiIsIkxpbmVDb2xvciI6eyIkaWQiOiI0NDMiLCIkdHlwZSI6Ik5MUkUuQ29tbW9uLkRvbS5Tb2xpZENvbG9yQnJ1c2gsIE5MUkUuQ29tbW9uIiwiQ29sb3IiOnsiJGlkIjoiNDQ0IiwiQSI6MjU1LCJSIjoyMSwiRyI6NTIsIkIiOjgxfX0sIkxpbmVXZWlnaHQiOjAuMCwiTGluZVR5cGUiOjAsIlBhcmVudFN0eWxlIjpudWxsfSwiUGFyZW50U3R5bGUiOm51bGx9LCJJc0Fib3ZlVGltZWJhbmQiOmZhbHNlLCJTcGFjaW5nIjo1LCJNYXJnaW4iOnsiJGlkIjoiNDQ1IiwiVG9wIjowLjAsIkxlZnQiOjAuMCwiUmlnaHQiOjAuMCwiQm90dG9tIjowLjB9LCJQYWRkaW5nIjp7IiRpZCI6IjQ0NiIsIlRvcCI6MC4wLCJMZWZ0IjowLjAsIlJpZ2h0IjowLjAsIkJvdHRvbSI6MC4wfSwiSXNWaXNpYmxlIjp0cnVlLCJXaWR0aCI6MC4wLCJIZWlnaHQiOjAuMCwiQm9yZGVyU3R5bGUiOnsiJGlkIjoiNDQ3IiwiTGluZUNvbG9yIjpudWxsLCJMaW5lV2VpZ2h0IjowLjAsIkxpbmVUeXBlIjowLCJQYXJlbnRTdHlsZSI6bnVsbH0sIlBhcmVudFN0eWxlIjpudWxsfX0seyIkaWQiOiI0NDgiLCJfYWN0aXZpdGllcyI6W3siJGlkIjoiNDQ5IiwiX3Jvd3MiOlt7IiRpZCI6IjQ1MCIsIl90YXNrcyI6W10sIl9taWxlc3RvbmVzIjpbeyIkaWQiOiI0NTEiLCJJZCI6IjI2NDRmNmIzLWRkZWEtNGFjMS1hZDU5LTQ5Njg2ODFhMTgzOCIsIkluZGV4IjoxLCJHcm91cElkIjoiYWQ2ODEyNDMtZTRjNS00ZDQ2LWFmYWMtNDg0ZDZkMjI2NGExIiwiVGl0bGUiOiJGb3VuZHMgQmx1ZSBPcmlnaW4iLCJEYXRlVGltZSI6IjIwMDAtMDEtMTJUMDA6MDA6MDAiLCJQZXJjZW50YWdlQ29tcGxldGUiOm51bGwsIk5vdGUiOm51bGwsIlN0eWxlIjp7IiRpZCI6IjQ1MiIsIlRpdGxlUG9zaXRpb24iOiJSaWdodCIsIkRhdGVQb3NpdGlvbiI6IkFib3ZlIiwiU2hhcGVUeXBlIjowLCJTaGFwZVNpemUiOjAsIlNwYWNpbmciOjUsIlNoYXBlU3R5bGUiOnsiJGlkIjoiNDUzIiwiTWFyZ2luIjp7IiRpZCI6IjQ1NCIsIlRvcCI6MC4wLCJMZWZ0IjowLjAsIlJpZ2h0IjowLjAsIkJvdHRvbSI6MC4wfSwiUGFkZGluZyI6eyIkaWQiOiI0NTUiLCJUb3AiOjAuMCwiTGVmdCI6MC4wLCJSaWdodCI6MC4wLCJCb3R0b20iOjAuMH0sIkJhY2tncm91bmQiOnsiJGlkIjoiNDU2IiwiQ29sb3IiOnsiJGlkIjoiNDU3IiwiQSI6MjU1LCJSIjoyNTUsIkciOjE1NSwiQiI6MH19LCJJc1Zpc2libGUiOnRydWUsIldpZHRoIjoxMi4wLCJIZWlnaHQiOjE0LjAsIkJvcmRlclN0eWxlIjp7IiRpZCI6IjQ1OCIsIkxpbmVDb2xvciI6bnVsbCwiTGluZVdlaWdodCI6MC4wLCJMaW5lVHlwZSI6MCwiUGFyZW50U3R5bGUiOm51bGx9LCJQYXJlbnRTdHlsZSI6bnVsbH0sIlRpdGxlU3R5bGUiOnsiJGlkIjoiNDU5IiwiRm9udFNldHRpbmdzIjp7IiRpZCI6IjQ2MCIsIkZvbnRTaXplIjo4LCJGb250TmFtZSI6IkFyaWFsIiwiSXNCb2xkIjpmYWxzZSwiSXNJdGFsaWMiOmZhbHNlLCJJc1VuZGVybGluZWQiOmZhbHNlLCJQYXJlbnRTdHlsZSI6bnVsbH0sIkF1dG9TaXplIjoyLCJGb3JlZ3JvdW5kIjp7IiRpZCI6IjQ2MSIsIkNvbG9yIjp7IiRpZCI6IjQ2MiIsIkEiOjI1NSwiUiI6MjM4LCJHIjoyMzYsIkIiOjIyNX19LCJNYXhXaWR0aCI6NjkuMCwiTWF4SGVpZ2h0IjoiSW5maW5pdHkiLCJTbWFydEZvcmVncm91bmRJc0FjdGl2ZSI6ZmFsc2UsIkhvcml6b250YWxBbGlnbm1lbnQiOjAsIlZlcnRpY2FsQWxpZ25tZW50IjowLCJTbWFydEZvcmVncm91bmQiOm51bGwsIkJhY2tncm91bmRGaWxsVHlwZSI6MCwiTWFyZ2luIjp7IiRpZCI6IjQ2MyIsIlRvcCI6MC4wLCJMZWZ0IjowLjAsIlJpZ2h0IjowLjAsIkJvdHRvbSI6MC4wfSwiUGFkZGluZyI6eyIkaWQiOiI0NjQiLCJUb3AiOjAuMCwiTGVmdCI6MC4wLCJSaWdodCI6MC4wLCJCb3R0b20iOjAuMH0sIkJhY2tncm91bmQiOnsiJGlkIjoiNDY1IiwiQ29sb3IiOnsiJGlkIjoiNDY2IiwiQSI6MCwiUiI6MjU1LCJHIjoyNTUsIkIiOjI1NX19LCJJc1Zpc2libGUiOnRydWUsIldpZHRoIjowLjAsIkhlaWdodCI6MC4wLCJCb3JkZXJTdHlsZSI6bnVsbCwiUGFyZW50U3R5bGUiOm51bGx9LCJEYXRlU3R5bGUiOnsiJGlkIjoiNDY3IiwiRm9udFNldHRpbmdzIjp7IiRpZCI6IjQ2OCIsIkZvbnRTaXplIjo4LCJGb250TmFtZSI6IlZlcmRhbmEiLCJJc0JvbGQiOnRydWUsIklzSXRhbGljIjpmYWxzZSwiSXNVbmRlcmxpbmVkIjpmYWxzZSwiUGFyZW50U3R5bGUiOm51bGx9LCJBdXRvU2l6ZSI6MiwiRm9yZWdyb3VuZCI6eyIkaWQiOiI0NjkiLCJDb2xvciI6eyIkaWQiOiI0NzAiLCJBIjoyNTUsIlIiOjI1NCwiRyI6MTg5LCJCIjoxMDV9fSwiTWF4V2lkdGgiOjM4LjY1MTM0MDQ4NDYxOTE0MSwiTWF4SGVpZ2h0IjoiSW5maW5pdHkiLCJTbWFydEZvcmVncm91bmRJc0FjdGl2ZSI6ZmFsc2UsIkhvcml6b250YWxBbGlnbm1lbnQiOjEsIlZlcnRpY2FsQWxpZ25tZW50IjowLCJTbWFydEZvcmVncm91bmQiOm51bGwsIkJhY2tncm91bmRGaWxsVHlwZSI6MCwiTWFyZ2luIjp7IiRpZCI6IjQ3MSIsIlRvcCI6MC4wLCJMZWZ0IjowLjAsIlJpZ2h0IjowLjAsIkJvdHRvbSI6MC4wfSwiUGFkZGluZyI6eyIkaWQiOiI0NzIiLCJUb3AiOjAuMCwiTGVmdCI6MC4wLCJSaWdodCI6MC4wLCJCb3R0b20iOjAuMH0sIkJhY2tncm91bmQiOnsiJGlkIjoiNDczIiwiQ29sb3IiOnsiJGlkIjoiNDc0IiwiQSI6MCwiUiI6MjU1LCJHIjoyNTUsIkIiOjI1NX19LCJJc1Zpc2libGUiOnRydWUsIldpZHRoIjowLjAsIkhlaWdodCI6MC4wLCJCb3JkZXJTdHlsZSI6bnVsbCwiUGFyZW50U3R5bGUiOm51bGx9LCJEYXRlRm9ybWF0Ijp7IiRpZCI6IjQ3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c2IiwiRGF0ZVBhcnRJc1Zpc2libGUiOnRydWUsIlRpbWVQYXJ0SXNWaXNpYmxlIjpmYWxzZX19LCJXZWVrTnVtYmVyaW5nIjp7IiRpZCI6IjQ3NyIsIkZvcm1hdCI6MCwiSXNWaXNpYmxlIjpmYWxzZSwiTGFzdEtub3duVmlzaWJpbGl0eVN0YXRlIjpmYWxzZX0sIklzVmlzaWJsZSI6dHJ1ZSwiUGFyZW50U3R5bGUiOm51bGx9LCJIeXBlcmxpbmsiOm51bGwsIkltcG9ydElkIjpudWxsfSx7IiRpZCI6IjQ3OCIsIklkIjoiNDJlOWM0NmYtZGE3My00YTQwLTg1MGYtODE0Y2M2OGUwNGQwIiwiSW5kZXgiOjAsIkdyb3VwSWQiOiJhZDY4MTI0My1lNGM1LTRkNDYtYWZhYy00ODRkNmQyMjY0YTEiLCJUaXRsZSI6IkZvdW5kcyBBbWF6b24gYXMgYW4gb25saW5lIGJvb2tzdG9yZSIsIkRhdGVUaW1lIjoiMTk5NC0wNy0xNFQwMDowMDowMCIsIlBlcmNlbnRhZ2VDb21wbGV0ZSI6bnVsbCwiTm90ZSI6bnVsbCwiU3R5bGUiOnsiJGlkIjoiNDc5IiwiVGl0bGVQb3NpdGlvbiI6IkxlZnQiLCJEYXRlUG9zaXRpb24iOiJBYm92ZSIsIlNoYXBlVHlwZSI6MCwiU2hhcGVTaXplIjowLCJTcGFjaW5nIjo1LCJTaGFwZVN0eWxlIjp7IiRpZCI6IjQ4MCIsIk1hcmdpbiI6eyIkaWQiOiI0ODEiLCJUb3AiOjAuMCwiTGVmdCI6MC4wLCJSaWdodCI6MC4wLCJCb3R0b20iOjAuMH0sIlBhZGRpbmciOnsiJGlkIjoiNDgyIiwiVG9wIjowLjAsIkxlZnQiOjAuMCwiUmlnaHQiOjAuMCwiQm90dG9tIjowLjB9LCJCYWNrZ3JvdW5kIjp7IiRpZCI6IjQ4MyIsIkNvbG9yIjp7IiRpZCI6IjQ4NCIsIkEiOjI1NSwiUiI6MjU1LCJHIjoxNTUsIkIiOjB9fSwiSXNWaXNpYmxlIjp0cnVlLCJXaWR0aCI6MTIuMCwiSGVpZ2h0IjoxNC4wLCJCb3JkZXJTdHlsZSI6eyIkaWQiOiI0ODUiLCJMaW5lQ29sb3IiOm51bGwsIkxpbmVXZWlnaHQiOjAuMCwiTGluZVR5cGUiOjAsIlBhcmVudFN0eWxlIjpudWxsfSwiUGFyZW50U3R5bGUiOm51bGx9LCJUaXRsZVN0eWxlIjp7IiRpZCI6IjQ4NiIsIkZvbnRTZXR0aW5ncyI6eyIkaWQiOiI0ODciLCJGb250U2l6ZSI6OCwiRm9udE5hbWUiOiJBcmlhbCIsIklzQm9sZCI6ZmFsc2UsIklzSXRhbGljIjpmYWxzZSwiSXNVbmRlcmxpbmVkIjpmYWxzZSwiUGFyZW50U3R5bGUiOm51bGx9LCJBdXRvU2l6ZSI6MiwiRm9yZWdyb3VuZCI6eyIkaWQiOiI0ODgiLCJDb2xvciI6eyIkaWQiOiI0ODkiLCJBIjoyNTUsIlIiOjIzOCwiRyI6MjM2LCJCIjoyMjV9fSwiTWF4V2lkdGgiOjE0MS4wLCJNYXhIZWlnaHQiOiJJbmZpbml0eSIsIlNtYXJ0Rm9yZWdyb3VuZElzQWN0aXZlIjpmYWxzZSwiSG9yaXpvbnRhbEFsaWdubWVudCI6MiwiVmVydGljYWxBbGlnbm1lbnQiOjAsIlNtYXJ0Rm9yZWdyb3VuZCI6bnVsbCwiQmFja2dyb3VuZEZpbGxUeXBlIjowLCJNYXJnaW4iOnsiJGlkIjoiNDkwIiwiVG9wIjowLjAsIkxlZnQiOjAuMCwiUmlnaHQiOjAuMCwiQm90dG9tIjowLjB9LCJQYWRkaW5nIjp7IiRpZCI6IjQ5MSIsIlRvcCI6MC4wLCJMZWZ0IjowLjAsIlJpZ2h0IjowLjAsIkJvdHRvbSI6MC4wfSwiQmFja2dyb3VuZCI6eyIkaWQiOiI0OTIiLCJDb2xvciI6eyIkaWQiOiI0OTMiLCJBIjowLCJSIjoyNTUsIkciOjI1NSwiQiI6MjU1fX0sIklzVmlzaWJsZSI6dHJ1ZSwiV2lkdGgiOjAuMCwiSGVpZ2h0IjowLjAsIkJvcmRlclN0eWxlIjpudWxsLCJQYXJlbnRTdHlsZSI6bnVsbH0sIkRhdGVTdHlsZSI6eyIkaWQiOiI0OTQiLCJGb250U2V0dGluZ3MiOnsiJGlkIjoiNDk1IiwiRm9udFNpemUiOjgsIkZvbnROYW1lIjoiVmVyZGFuYSIsIklzQm9sZCI6dHJ1ZSwiSXNJdGFsaWMiOmZhbHNlLCJJc1VuZGVybGluZWQiOmZhbHNlLCJQYXJlbnRTdHlsZSI6bnVsbH0sIkF1dG9TaXplIjoyLCJGb3JlZ3JvdW5kIjp7IiRpZCI6IjQ5NiIsIkNvbG9yIjp7IiRpZCI6IjQ5NyIsIkEiOjI1NSwiUiI6MjU0LCJHIjoxODksIkIiOjEwNX19LCJNYXhXaWR0aCI6MzQuOTgyMzU4NjU4NjEyMDg1LCJNYXhIZWlnaHQiOiJJbmZpbml0eSIsIlNtYXJ0Rm9yZWdyb3VuZElzQWN0aXZlIjpmYWxzZSwiSG9yaXpvbnRhbEFsaWdubWVudCI6MSwiVmVydGljYWxBbGlnbm1lbnQiOjAsIlNtYXJ0Rm9yZWdyb3VuZCI6bnVsbCwiQmFja2dyb3VuZEZpbGxUeXBlIjowLCJNYXJnaW4iOnsiJGlkIjoiNDk4IiwiVG9wIjowLjAsIkxlZnQiOjAuMCwiUmlnaHQiOjAuMCwiQm90dG9tIjowLjB9LCJQYWRkaW5nIjp7IiRpZCI6IjQ5OSIsIlRvcCI6MC4wLCJMZWZ0IjowLjAsIlJpZ2h0IjowLjAsIkJvdHRvbSI6MC4wfSwiQmFja2dyb3VuZCI6eyIkaWQiOiI1MDAiLCJDb2xvciI6eyIkaWQiOiI1MDEiLCJBIjowLCJSIjoyNTUsIkciOjI1NSwiQiI6MjU1fX0sIklzVmlzaWJsZSI6dHJ1ZSwiV2lkdGgiOjAuMCwiSGVpZ2h0IjowLjAsIkJvcmRlclN0eWxlIjpudWxsLCJQYXJlbnRTdHlsZSI6bnVsbH0sIkRhdGVGb3JtYXQiOnsiJGlkIjoiNTA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MiLCJEYXRlUGFydElzVmlzaWJsZSI6dHJ1ZSwiVGltZVBhcnRJc1Zpc2libGUiOmZhbHNlfX0sIldlZWtOdW1iZXJpbmciOnsiJGlkIjoiNTA0IiwiRm9ybWF0IjowLCJJc1Zpc2libGUiOmZhbHNlLCJMYXN0S25vd25WaXNpYmlsaXR5U3RhdGUiOmZhbHNlfSwiSXNWaXNpYmxlIjp0cnVlLCJQYXJlbnRTdHlsZSI6bnVsbH0sIkh5cGVybGluayI6bnVsbCwiSW1wb3J0SWQiOm51bGx9LHsiJGlkIjoiNTA1IiwiSWQiOiI2MTBjMDYzNy01YzE2LTRlOGMtOWQ1Ny0zNTk3MTNlOWQwNmEiLCJJbmRleCI6MiwiR3JvdXBJZCI6ImFkNjgxMjQzLWU0YzUtNGQ0Ni1hZmFjLTQ4NGQ2ZDIyNjRhMSIsIlRpdGxlIjoiUHVyY2hhc2VzIFRoZSBXYXNoaW5ndG9uIFBvc3QiLCJEYXRlVGltZSI6IjIwMTMtMDEtMTJUMDA6MDA6MDAiLCJQZXJjZW50YWdlQ29tcGxldGUiOm51bGwsIk5vdGUiOm51bGwsIlN0eWxlIjp7IiRpZCI6IjUwNiIsIlRpdGxlUG9zaXRpb24iOiJSaWdodCIsIkRhdGVQb3NpdGlvbiI6IkFib3ZlIiwiU2hhcGVUeXBlIjowLCJTaGFwZVNpemUiOjAsIlNwYWNpbmciOjUsIlNoYXBlU3R5bGUiOnsiJGlkIjoiNTA3IiwiTWFyZ2luIjp7IiRpZCI6IjUwOCIsIlRvcCI6MC4wLCJMZWZ0IjowLjAsIlJpZ2h0IjowLjAsIkJvdHRvbSI6MC4wfSwiUGFkZGluZyI6eyIkaWQiOiI1MDkiLCJUb3AiOjAuMCwiTGVmdCI6MC4wLCJSaWdodCI6MC4wLCJCb3R0b20iOjAuMH0sIkJhY2tncm91bmQiOnsiJGlkIjoiNTEwIiwiQ29sb3IiOnsiJGlkIjoiNTExIiwiQSI6MjU1LCJSIjoyNTUsIkciOjE1NSwiQiI6MH19LCJJc1Zpc2libGUiOnRydWUsIldpZHRoIjoxMi4wLCJIZWlnaHQiOjE0LjAsIkJvcmRlclN0eWxlIjp7IiRpZCI6IjUxMiIsIkxpbmVDb2xvciI6bnVsbCwiTGluZVdlaWdodCI6MC4wLCJMaW5lVHlwZSI6MCwiUGFyZW50U3R5bGUiOm51bGx9LCJQYXJlbnRTdHlsZSI6bnVsbH0sIlRpdGxlU3R5bGUiOnsiJGlkIjoiNTEzIiwiRm9udFNldHRpbmdzIjp7IiRpZCI6IjUxNCIsIkZvbnRTaXplIjo4LCJGb250TmFtZSI6IkFyaWFsIiwiSXNCb2xkIjpmYWxzZSwiSXNJdGFsaWMiOmZhbHNlLCJJc1VuZGVybGluZWQiOmZhbHNlLCJQYXJlbnRTdHlsZSI6bnVsbH0sIkF1dG9TaXplIjoyLCJGb3JlZ3JvdW5kIjp7IiRpZCI6IjUxNSIsIkNvbG9yIjp7IiRpZCI6IjUxNiIsIkEiOjI1NSwiUiI6MjM4LCJHIjoyMzYsIkIiOjIyNX19LCJNYXhXaWR0aCI6MTE3LjAsIk1heEhlaWdodCI6IkluZmluaXR5IiwiU21hcnRGb3JlZ3JvdW5kSXNBY3RpdmUiOmZhbHNlLCJIb3Jpem9udGFsQWxpZ25tZW50IjowLCJWZXJ0aWNhbEFsaWdubWVudCI6MCwiU21hcnRGb3JlZ3JvdW5kIjpudWxsLCJCYWNrZ3JvdW5kRmlsbFR5cGUiOjAsIk1hcmdpbiI6eyIkaWQiOiI1MTciLCJUb3AiOjAuMCwiTGVmdCI6MC4wLCJSaWdodCI6MC4wLCJCb3R0b20iOjAuMH0sIlBhZGRpbmciOnsiJGlkIjoiNTE4IiwiVG9wIjowLjAsIkxlZnQiOjAuMCwiUmlnaHQiOjAuMCwiQm90dG9tIjowLjB9LCJCYWNrZ3JvdW5kIjp7IiRpZCI6IjUxOSIsIkNvbG9yIjp7IiRpZCI6IjUyMCIsIkEiOjAsIlIiOjI1NSwiRyI6MjU1LCJCIjoyNTV9fSwiSXNWaXNpYmxlIjp0cnVlLCJXaWR0aCI6MC4wLCJIZWlnaHQiOjAuMCwiQm9yZGVyU3R5bGUiOm51bGwsIlBhcmVudFN0eWxlIjpudWxsfSwiRGF0ZVN0eWxlIjp7IiRpZCI6IjUyMSIsIkZvbnRTZXR0aW5ncyI6eyIkaWQiOiI1MjIiLCJGb250U2l6ZSI6OCwiRm9udE5hbWUiOiJWZXJkYW5hIiwiSXNCb2xkIjp0cnVlLCJJc0l0YWxpYyI6ZmFsc2UsIklzVW5kZXJsaW5lZCI6ZmFsc2UsIlBhcmVudFN0eWxlIjpudWxsfSwiQXV0b1NpemUiOjIsIkZvcmVncm91bmQiOnsiJGlkIjoiNTIzIiwiQ29sb3IiOnsiJGlkIjoiNTI0IiwiQSI6MjU1LCJSIjoyNTQsIkciOjE4OSwiQiI6MTA1fX0sIk1heFdpZHRoIjozMC4xMDY0OTc2Mzc4NTYxODMsIk1heEhlaWdodCI6IkluZmluaXR5IiwiU21hcnRGb3JlZ3JvdW5kSXNBY3RpdmUiOmZhbHNlLCJIb3Jpem9udGFsQWxpZ25tZW50Ijox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AsIlIiOjI1NSwiRyI6MjU1LCJCIjoyNTV9fSwiSXNWaXNpYmxlIjp0cnVlLCJXaWR0aCI6MC4wLCJIZWlnaHQiOjAuMCwiQm9yZGVyU3R5bGUiOm51bGwsIlBhcmVudFN0eWxlIjpudWxsfSwiRGF0ZUZvcm1hdCI6eyIkaWQiOiI1M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zMCIsIkRhdGVQYXJ0SXNWaXNpYmxlIjp0cnVlLCJUaW1lUGFydElzVmlzaWJsZSI6ZmFsc2V9fSwiV2Vla051bWJlcmluZyI6eyIkaWQiOiI1MzEiLCJGb3JtYXQiOjAsIklzVmlzaWJsZSI6ZmFsc2UsIkxhc3RLbm93blZpc2liaWxpdHlTdGF0ZSI6ZmFsc2V9LCJJc1Zpc2libGUiOnRydWUsIlBhcmVudFN0eWxlIjpudWxsfSwiSHlwZXJsaW5rIjpudWxsLCJJbXBvcnRJZCI6bnVsbH1dLCJJZCI6ImQ4OTI1MjYxLWViYzAtNGJhZC1iOGFiLTVhM2JjMmZjMGM1MSIsIklzU2luZ2xlSXRlbVJvdyI6ZmFsc2V9LHsiJGlkIjoiNTMyIiwiX3Rhc2tzIjpbXSwiX21pbGVzdG9uZXMiOlt7IiRpZCI6IjUzMyIsIklkIjoiMTViYzk2ZWItZGE3OC00ODRmLTljMzctZjM4MjYxNzRkYTRiIiwiSW5kZXgiOjUsIkdyb3VwSWQiOiI1OGJhMjg2Mi1lYzhiLTQyMWQtYjgyMS1jZjhkMTAyM2Y3ZTYiLCJUaXRsZSI6IkJlY29tZXMgd29ybGQncyB3ZWFsdGhpZXN0IHBlcnNvbiIsIkRhdGVUaW1lIjoiMjAxNy0wNy0yN1QwMDowMDowMCIsIlBlcmNlbnRhZ2VDb21wbGV0ZSI6bnVsbCwiTm90ZSI6bnVsbCwiU3R5bGUiOnsiJGlkIjoiNTM0IiwiVGl0bGVQb3NpdGlvbiI6IkxlZnQiLCJEYXRlUG9zaXRpb24iOiJBYm92ZSIsIlNoYXBlVHlwZSI6MCwiU2hhcGVTaXplIjowLCJTcGFjaW5nIjo1LCJTaGFwZVN0eWxlIjp7IiRpZCI6IjUzNSIsIk1hcmdpbiI6eyIkaWQiOiI1MzYiLCJUb3AiOjAuMCwiTGVmdCI6MC4wLCJSaWdodCI6MC4wLCJCb3R0b20iOjAuMH0sIlBhZGRpbmciOnsiJGlkIjoiNTM3IiwiVG9wIjowLjAsIkxlZnQiOjAuMCwiUmlnaHQiOjAuMCwiQm90dG9tIjowLjB9LCJCYWNrZ3JvdW5kIjp7IiRpZCI6IjUzOCIsIkNvbG9yIjp7IiRpZCI6IjUzOSIsIkEiOjI1NSwiUiI6MjU1LCJHIjoxNTUsIkIiOjB9fSwiSXNWaXNpYmxlIjp0cnVlLCJXaWR0aCI6MTIuMCwiSGVpZ2h0IjoxNC4wLCJCb3JkZXJTdHlsZSI6eyIkaWQiOiI1NDAiLCJMaW5lQ29sb3IiOm51bGwsIkxpbmVXZWlnaHQiOjAuMCwiTGluZVR5cGUiOjAsIlBhcmVudFN0eWxlIjpudWxsfSwiUGFyZW50U3R5bGUiOm51bGx9LCJUaXRsZVN0eWxlIjp7IiRpZCI6IjU0MSIsIkZvbnRTZXR0aW5ncyI6eyIkaWQiOiI1NDIiLCJGb250U2l6ZSI6OCwiRm9udE5hbWUiOiJBcmlhbCIsIklzQm9sZCI6ZmFsc2UsIklzSXRhbGljIjpmYWxzZSwiSXNVbmRlcmxpbmVkIjpmYWxzZSwiUGFyZW50U3R5bGUiOm51bGx9LCJBdXRvU2l6ZSI6MiwiRm9yZWdyb3VuZCI6eyIkaWQiOiI1NDMiLCJDb2xvciI6eyIkaWQiOiI1NDQiLCJBIjoyNTUsIlIiOjIzOCwiRyI6MjM2LCJCIjoyMjV9fSwiTWF4V2lkdGgiOjYzLjAsIk1heEhlaWdodCI6IkluZmluaXR5IiwiU21hcnRGb3JlZ3JvdW5kSXNBY3RpdmUiOmZhbHNlLCJIb3Jpem9udGFsQWxpZ25tZW50IjoyLCJWZXJ0aWNhbEFsaWdubWVudCI6MCwiU21hcnRGb3JlZ3JvdW5kIjpudWxsLCJCYWNrZ3JvdW5kRmlsbFR5cGUiOjAsIk1hcmdpbiI6eyIkaWQiOiI1NDUiLCJUb3AiOjAuMCwiTGVmdCI6MC4wLCJSaWdodCI6MC4wLCJCb3R0b20iOjAuMH0sIlBhZGRpbmciOnsiJGlkIjoiNTQ2IiwiVG9wIjowLjAsIkxlZnQiOjAuMCwiUmlnaHQiOjAuMCwiQm90dG9tIjowLjB9LCJCYWNrZ3JvdW5kIjp7IiRpZCI6IjU0NyIsIkNvbG9yIjp7IiRpZCI6IjU0OCIsIkEiOjAsIlIiOjI1NSwiRyI6MjU1LCJCIjoyNTV9fSwiSXNWaXNpYmxlIjp0cnVlLCJXaWR0aCI6MC4wLCJIZWlnaHQiOjAuMCwiQm9yZGVyU3R5bGUiOm51bGwsIlBhcmVudFN0eWxlIjpudWxsfSwiRGF0ZVN0eWxlIjp7IiRpZCI6IjU0OSIsIkZvbnRTZXR0aW5ncyI6eyIkaWQiOiI1NTAiLCJGb250U2l6ZSI6OCwiRm9udE5hbWUiOiJWZXJkYW5hIiwiSXNCb2xkIjp0cnVlLCJJc0l0YWxpYyI6ZmFsc2UsIklzVW5kZXJsaW5lZCI6ZmFsc2UsIlBhcmVudFN0eWxlIjpudWxsfSwiQXV0b1NpemUiOjIsIkZvcmVncm91bmQiOnsiJGlkIjoiNTUxIiwiQ29sb3IiOnsiJGlkIjoiNTUyIiwiQSI6MjU1LCJSIjoyNTQsIkciOjE4OSwiQiI6MTA1fX0sIk1heFdpZHRoIjozOC4zNjg4NzI0MTk3MzI5OTUsIk1heEhlaWdodCI6IkluZmluaXR5IiwiU21hcnRGb3JlZ3JvdW5kSXNBY3RpdmUiOmZhbHNlLCJIb3Jpem9udGFsQWxpZ25tZW50IjoxLCJWZXJ0aWNhbEFsaWdubWVudCI6MCwiU21hcnRGb3JlZ3JvdW5kIjpudWxsLCJCYWNrZ3JvdW5kRmlsbFR5cGUiOjAsIk1hcmdpbiI6eyIkaWQiOiI1NTMiLCJUb3AiOjAuMCwiTGVmdCI6MC4wLCJSaWdodCI6MC4wLCJCb3R0b20iOjAuMH0sIlBhZGRpbmciOnsiJGlkIjoiNTU0IiwiVG9wIjowLjAsIkxlZnQiOjAuMCwiUmlnaHQiOjAuMCwiQm90dG9tIjowLjB9LCJCYWNrZ3JvdW5kIjp7IiRpZCI6IjU1NSIsIkNvbG9yIjp7IiRpZCI6IjU1NiIsIkEiOjAsIlIiOjI1NSwiRyI6MjU1LCJCIjoyNTV9fSwiSXNWaXNpYmxlIjp0cnVlLCJXaWR0aCI6MC4wLCJIZWlnaHQiOjAuMCwiQm9yZGVyU3R5bGUiOm51bGwsIlBhcmVudFN0eWxlIjpudWxsfSwiRGF0ZUZvcm1hdCI6eyIkaWQiOiI1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OCIsIkRhdGVQYXJ0SXNWaXNpYmxlIjp0cnVlLCJUaW1lUGFydElzVmlzaWJsZSI6ZmFsc2V9fSwiV2Vla051bWJlcmluZyI6eyIkaWQiOiI1NTkiLCJGb3JtYXQiOjAsIklzVmlzaWJsZSI6ZmFsc2UsIkxhc3RLbm93blZpc2liaWxpdHlTdGF0ZSI6ZmFsc2V9LCJJc1Zpc2libGUiOnRydWUsIlBhcmVudFN0eWxlIjpudWxsfSwiSHlwZXJsaW5rIjpudWxsLCJJbXBvcnRJZCI6bnVsbH0seyIkaWQiOiI1NjAiLCJJZCI6IjhkM2E1YjJlLTg5MDUtNDQ1Ny05ZWU3LWRmMDU3MzgyNmQyYiIsIkluZGV4IjozLCJHcm91cElkIjoiOTEyYjE0NDgtZTdhMC00NTVhLWE0NjUtYzJjMmMwODQ5MGVhIiwiVGl0bGUiOiJIaXJlZCBhcyBwcm9kdWN0IG1hbmFnZXIgYXQgQmFua2VycyBUcnVzdCIsIkRhdGVUaW1lIjoiMTk4OC0wMS0xMlQwMDowMDowMCIsIlBlcmNlbnRhZ2VDb21wbGV0ZSI6bnVsbCwiTm90ZSI6bnVsbCwiU3R5bGUiOnsiJGlkIjoiNTYxIiwiVGl0bGVQb3NpdGlvbiI6IkxlZnQiLCJEYXRlUG9zaXRpb24iOiJBYm92ZSIsIlNoYXBlVHlwZSI6MCwiU2hhcGVTaXplIjowLCJTcGFjaW5nIjo1LCJTaGFwZVN0eWxlIjp7IiRpZCI6IjU2MiIsIk1hcmdpbiI6eyIkaWQiOiI1NjMiLCJUb3AiOjAuMCwiTGVmdCI6MC4wLCJSaWdodCI6MC4wLCJCb3R0b20iOjAuMH0sIlBhZGRpbmciOnsiJGlkIjoiNTY0IiwiVG9wIjowLjAsIkxlZnQiOjAuMCwiUmlnaHQiOjAuMCwiQm90dG9tIjowLjB9LCJCYWNrZ3JvdW5kIjp7IiRpZCI6IjU2NSIsIkNvbG9yIjp7IiRpZCI6IjU2NiIsIkEiOjI1NSwiUiI6MjU1LCJHIjoxNTUsIkIiOjB9fSwiSXNWaXNpYmxlIjp0cnVlLCJXaWR0aCI6MTIuMCwiSGVpZ2h0IjoxNC4wLCJCb3JkZXJTdHlsZSI6eyIkaWQiOiI1NjciLCJMaW5lQ29sb3IiOm51bGwsIkxpbmVXZWlnaHQiOjAuMCwiTGluZVR5cGUiOjAsIlBhcmVudFN0eWxlIjpudWxsfSwiUGFyZW50U3R5bGUiOm51bGx9LCJUaXRsZVN0eWxlIjp7IiRpZCI6IjU2OCIsIkZvbnRTZXR0aW5ncyI6eyIkaWQiOiI1NjkiLCJGb250U2l6ZSI6OCwiRm9udE5hbWUiOiJBcmlhbCIsIklzQm9sZCI6ZmFsc2UsIklzSXRhbGljIjpmYWxzZSwiSXNVbmRlcmxpbmVkIjpmYWxzZSwiUGFyZW50U3R5bGUiOm51bGx9LCJBdXRvU2l6ZSI6MiwiRm9yZWdyb3VuZCI6eyIkaWQiOiI1NzAiLCJDb2xvciI6eyIkaWQiOiI1NzEiLCJBIjoyNTUsIlIiOjIzOCwiRyI6MjM2LCJCIjoyMjV9fSwiTWF4V2lkdGgiOjE1My4wLCJNYXhIZWlnaHQiOiJJbmZpbml0eSIsIlNtYXJ0Rm9yZWdyb3VuZElzQWN0aXZlIjpmYWxzZSwiSG9yaXpvbnRhbEFsaWdubWVudCI6MiwiVmVydGljYWxBbGlnbm1lbnQiOjAsIlNtYXJ0Rm9yZWdyb3VuZCI6bnVsbCwiQmFja2dyb3VuZEZpbGxUeXBlIjowLCJNYXJnaW4iOnsiJGlkIjoiNTcyIiwiVG9wIjowLjAsIkxlZnQiOjAuMCwiUmlnaHQiOjAuMCwiQm90dG9tIjowLjB9LCJQYWRkaW5nIjp7IiRpZCI6IjU3MyIsIlRvcCI6MC4wLCJMZWZ0IjowLjAsIlJpZ2h0IjowLjAsIkJvdHRvbSI6MC4wfSwiQmFja2dyb3VuZCI6eyIkaWQiOiI1NzQiLCJDb2xvciI6eyIkaWQiOiI1NzUiLCJBIjowLCJSIjoyNTUsIkciOjI1NSwiQiI6MjU1fX0sIklzVmlzaWJsZSI6dHJ1ZSwiV2lkdGgiOjAuMCwiSGVpZ2h0IjowLjAsIkJvcmRlclN0eWxlIjpudWxsLCJQYXJlbnRTdHlsZSI6bnVsbH0sIkRhdGVTdHlsZSI6eyIkaWQiOiI1NzYiLCJGb250U2V0dGluZ3MiOnsiJGlkIjoiNTc3IiwiRm9udFNpemUiOjgsIkZvbnROYW1lIjoiVmVyZGFuYSIsIklzQm9sZCI6dHJ1ZSwiSXNJdGFsaWMiOmZhbHNlLCJJc1VuZGVybGluZWQiOmZhbHNlLCJQYXJlbnRTdHlsZSI6bnVsbH0sIkF1dG9TaXplIjoyLCJGb3JlZ3JvdW5kIjp7IiRpZCI6IjU3OCIsIkNvbG9yIjp7IiRpZCI6IjU3OSIsIkEiOjI1NSwiUiI6MjU0LCJHIjoxODksIkIiOjEwNX19LCJNYXhXaWR0aCI6NDMuOTA3NTY1NzA5MjIzOTg4LCJNYXhIZWlnaHQiOiJJbmZpbml0eSIsIlNtYXJ0Rm9yZWdyb3VuZElzQWN0aXZlIjpmYWxzZSwiSG9yaXpvbnRhbEFsaWdubWVudCI6MSwiVmVydGljYWxBbGlnbm1lbnQiOjAsIlNtYXJ0Rm9yZWdyb3VuZCI6bnVsbCwiQmFja2dyb3VuZEZpbGxUeXBlIjowLCJNYXJnaW4iOnsiJGlkIjoiNTgwIiwiVG9wIjowLjAsIkxlZnQiOjAuMCwiUmlnaHQiOjAuMCwiQm90dG9tIjowLjB9LCJQYWRkaW5nIjp7IiRpZCI6IjU4MSIsIlRvcCI6MC4wLCJMZWZ0IjowLjAsIlJpZ2h0IjowLjAsIkJvdHRvbSI6MC4wfSwiQmFja2dyb3VuZCI6eyIkaWQiOiI1ODIiLCJDb2xvciI6eyIkaWQiOiI1ODMiLCJBIjowLCJSIjoyNTUsIkciOjI1NSwiQiI6MjU1fX0sIklzVmlzaWJsZSI6dHJ1ZSwiV2lkdGgiOjAuMCwiSGVpZ2h0IjowLjAsIkJvcmRlclN0eWxlIjpudWxsLCJQYXJlbnRTdHlsZSI6bnVsbH0sIkRhdGVGb3JtYXQiOnsiJGlkIjoiNT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UiLCJEYXRlUGFydElzVmlzaWJsZSI6dHJ1ZSwiVGltZVBhcnRJc1Zpc2libGUiOmZhbHNlfX0sIldlZWtOdW1iZXJpbmciOnsiJGlkIjoiNTg2IiwiRm9ybWF0IjowLCJJc1Zpc2libGUiOmZhbHNlLCJMYXN0S25vd25WaXNpYmlsaXR5U3RhdGUiOmZhbHNlfSwiSXNWaXNpYmxlIjp0cnVlLCJQYXJlbnRTdHlsZSI6bnVsbH0sIkh5cGVybGluayI6bnVsbCwiSW1wb3J0SWQiOm51bGx9LHsiJGlkIjoiNTg3IiwiSWQiOiJkNWRiMDk3YS1jMmJhLTQzMTktYWU4OS00YmU0MWEyNDc4OGQiLCJJbmRleCI6NCwiR3JvdXBJZCI6IjkxMmIxNDQ4LWU3YTAtNDU1YS1hNDY1LWMyYzJjMDg0OTBlYSIsIlRpdGxlIjoiVGFrZXMgQW1hem9uIHB1YmxpYyIsIkRhdGVUaW1lIjoiMTk5Ny0wMS0xMlQwMDowMDowMCIsIlBlcmNlbnRhZ2VDb21wbGV0ZSI6bnVsbCwiTm90ZSI6bnVsbCwiU3R5bGUiOnsiJGlkIjoiNTg4IiwiVGl0bGVQb3NpdGlvbiI6IlJpZ2h0IiwiRGF0ZVBvc2l0aW9uIjoiQWJvdmUiLCJTaGFwZVR5cGUiOjAsIlNoYXBlU2l6ZSI6MCwiU3BhY2luZyI6NSwiU2hhcGVTdHlsZSI6eyIkaWQiOiI1ODkiLCJNYXJnaW4iOnsiJGlkIjoiNTkwIiwiVG9wIjowLjAsIkxlZnQiOjAuMCwiUmlnaHQiOjAuMCwiQm90dG9tIjowLjB9LCJQYWRkaW5nIjp7IiRpZCI6IjU5MSIsIlRvcCI6MC4wLCJMZWZ0IjowLjAsIlJpZ2h0IjowLjAsIkJvdHRvbSI6MC4wfSwiQmFja2dyb3VuZCI6eyIkaWQiOiI1OTIiLCJDb2xvciI6eyIkaWQiOiI1OTMiLCJBIjoyNTUsIlIiOjI1NSwiRyI6MTU1LCJCIjowfX0sIklzVmlzaWJsZSI6dHJ1ZSwiV2lkdGgiOjEyLjAsIkhlaWdodCI6MTQuMCwiQm9yZGVyU3R5bGUiOnsiJGlkIjoiNTk0IiwiTGluZUNvbG9yIjpudWxsLCJMaW5lV2VpZ2h0IjowLjAsIkxpbmVUeXBlIjowLCJQYXJlbnRTdHlsZSI6bnVsbH0sIlBhcmVudFN0eWxlIjpudWxsfSwiVGl0bGVTdHlsZSI6eyIkaWQiOiI1OTUiLCJGb250U2V0dGluZ3MiOnsiJGlkIjoiNTk2IiwiRm9udFNpemUiOjgsIkZvbnROYW1lIjoiQXJpYWwiLCJJc0JvbGQiOmZhbHNlLCJJc0l0YWxpYyI6ZmFsc2UsIklzVW5kZXJsaW5lZCI6ZmFsc2UsIlBhcmVudFN0eWxlIjpudWxsfSwiQXV0b1NpemUiOjIsIkZvcmVncm91bmQiOnsiJGlkIjoiNTk3IiwiQ29sb3IiOnsiJGlkIjoiNTk4IiwiQSI6MjU1LCJSIjoyMzgsIkciOjIzNiwiQiI6MjI1fX0sIk1heFdpZHRoIjo3Ni4wLCJNYXhIZWlnaHQiOiJJbmZpbml0eSIsIlNtYXJ0Rm9yZWdyb3VuZElzQWN0aXZlIjpmYWxzZSwiSG9yaXpvbnRhbEFsaWdubWVudCI6MCwiVmVydGljYWxBbGlnbm1lbnQiOjAsIlNtYXJ0Rm9yZWdyb3VuZCI6bnVsbCwiQmFja2dyb3VuZEZpbGxUeXBlIjowLCJNYXJnaW4iOnsiJGlkIjoiNTk5IiwiVG9wIjowLjAsIkxlZnQiOjAuMCwiUmlnaHQiOjAuMCwiQm90dG9tIjowLjB9LCJQYWRkaW5nIjp7IiRpZCI6IjYwMCIsIlRvcCI6MC4wLCJMZWZ0IjowLjAsIlJpZ2h0IjowLjAsIkJvdHRvbSI6MC4wfSwiQmFja2dyb3VuZCI6eyIkaWQiOiI2MDEiLCJDb2xvciI6eyIkaWQiOiI2MDIiLCJBIjowLCJSIjoyNTUsIkciOjI1NSwiQiI6MjU1fX0sIklzVmlzaWJsZSI6dHJ1ZSwiV2lkdGgiOjAuMCwiSGVpZ2h0IjowLjAsIkJvcmRlclN0eWxlIjpudWxsLCJQYXJlbnRTdHlsZSI6bnVsbH0sIkRhdGVTdHlsZSI6eyIkaWQiOiI2MDMiLCJGb250U2V0dGluZ3MiOnsiJGlkIjoiNjA0IiwiRm9udFNpemUiOjgsIkZvbnROYW1lIjoiVmVyZGFuYSIsIklzQm9sZCI6dHJ1ZSwiSXNJdGFsaWMiOmZhbHNlLCJJc1VuZGVybGluZWQiOmZhbHNlLCJQYXJlbnRTdHlsZSI6bnVsbH0sIkF1dG9TaXplIjoyLCJGb3JlZ3JvdW5kIjp7IiRpZCI6IjYwNSIsIkNvbG9yIjp7IiRpZCI6IjYwNiIsIkEiOjI1NSwiUiI6MjU0LCJHIjoxODksIkIiOjEwNX19LCJNYXhXaWR0aCI6MzcuNTAyMTI0MzA3ODE0NjQsIk1heEhlaWdodCI6IkluZmluaXR5IiwiU21hcnRGb3JlZ3JvdW5kSXNBY3RpdmUiOmZhbHNlLCJIb3Jpem9udGFsQWxpZ25tZW50IjoxLCJWZXJ0aWNhbEFsaWdubWVudCI6MCwiU21hcnRGb3JlZ3JvdW5kIjpudWxsLCJCYWNrZ3JvdW5kRmlsbFR5cGUiOjAsIk1hcmdpbiI6eyIkaWQiOiI2MDciLCJUb3AiOjAuMCwiTGVmdCI6MC4wLCJSaWdodCI6MC4wLCJCb3R0b20iOjAuMH0sIlBhZGRpbmciOnsiJGlkIjoiNjA4IiwiVG9wIjowLjAsIkxlZnQiOjAuMCwiUmlnaHQiOjAuMCwiQm90dG9tIjowLjB9LCJCYWNrZ3JvdW5kIjp7IiRpZCI6IjYwOSIsIkNvbG9yIjp7IiRpZCI6IjYxMCIsIkEiOjAsIlIiOjI1NSwiRyI6MjU1LCJCIjoyNTV9fSwiSXNWaXNpYmxlIjp0cnVlLCJXaWR0aCI6MC4wLCJIZWlnaHQiOjAuMCwiQm9yZGVyU3R5bGUiOm51bGwsIlBhcmVudFN0eWxlIjpudWxsfSwiRGF0ZUZvcm1hdCI6eyIkaWQiOiI2M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MiIsIkRhdGVQYXJ0SXNWaXNpYmxlIjp0cnVlLCJUaW1lUGFydElzVmlzaWJsZSI6ZmFsc2V9fSwiV2Vla051bWJlcmluZyI6eyIkaWQiOiI2MTMiLCJGb3JtYXQiOjAsIklzVmlzaWJsZSI6ZmFsc2UsIkxhc3RLbm93blZpc2liaWxpdHlTdGF0ZSI6ZmFsc2V9LCJJc1Zpc2libGUiOnRydWUsIlBhcmVudFN0eWxlIjpudWxsfSwiSHlwZXJsaW5rIjpudWxsLCJJbXBvcnRJZCI6bnVsbH0seyIkaWQiOiI2MTQiLCJJZCI6IjlkMjRjMTRlLTIxYTktNDE0Yy1iMDc0LTM1NTY0MjNkNzYyMiIsIkluZGV4Ijo2LCJHcm91cElkIjpudWxsLCJUaXRsZSI6Ikxvc2VzIHRpdGxlIG9mIHdlYWx0aGllc3QgcGVyc29uIHRvIEVsb24gTXVzayIsIkRhdGVUaW1lIjoiMjAyMS0wOS0wMVQwMDowMDowMCIsIlBlcmNlbnRhZ2VDb21wbGV0ZSI6bnVsbCwiTm90ZSI6bnVsbCwiU3R5bGUiOnsiJGlkIjoiNjE1IiwiVGl0bGVQb3NpdGlvbiI6IlJpZ2h0IiwiRGF0ZVBvc2l0aW9uIjoiQWJvdmUiLCJTaGFwZVR5cGUiOjAsIlNoYXBlU2l6ZSI6MCwiU3BhY2luZyI6NSwiU2hhcGVTdHlsZSI6eyIkaWQiOiI2MTYiLCJNYXJnaW4iOnsiJHJlZiI6IjgifSwiUGFkZGluZyI6eyIkcmVmIjoiOSJ9LCJCYWNrZ3JvdW5kIjp7IiRpZCI6IjYxNyIsIkNvbG9yIjp7IiRpZCI6IjYxOCIsIkEiOjI1NSwiUiI6MjU1LCJHIjoxNTUsIkIiOjB9fSwiSXNWaXNpYmxlIjp0cnVlLCJXaWR0aCI6MTIuMCwiSGVpZ2h0IjoxNC4wLCJCb3JkZXJTdHlsZSI6eyIkaWQiOiI2MTkiLCJMaW5lQ29sb3IiOnsiJGlkIjoiNjIwIiwiJHR5cGUiOiJOTFJFLkNvbW1vbi5Eb20uU29saWRDb2xvckJydXNoLCBOTFJFLkNvbW1vbiIsIkNvbG9yIjp7IiRpZCI6IjYyMSIsIkEiOjI1NSwiUiI6MjU1LCJHIjowLCJCIjowfX0sIkxpbmVXZWlnaHQiOjAuMCwiTGluZVR5cGUiOjAsIlBhcmVudFN0eWxlIjpudWxsfSwiUGFyZW50U3R5bGUiOm51bGx9LCJUaXRsZVN0eWxlIjp7IiRpZCI6IjYyMiIsIkZvbnRTZXR0aW5ncyI6eyIkaWQiOiI2MjMiLCJGb250U2l6ZSI6OCwiRm9udE5hbWUiOiJBcmlhbCIsIklzQm9sZCI6ZmFsc2UsIklzSXRhbGljIjpmYWxzZSwiSXNVbmRlcmxpbmVkIjpmYWxzZSwiUGFyZW50U3R5bGUiOm51bGx9LCJBdXRvU2l6ZSI6MiwiRm9yZWdyb3VuZCI6eyIkaWQiOiI2MjQiLCJDb2xvciI6eyIkaWQiOiI2MjUiLCJBIjoyNTUsIlIiOjIzOCwiRyI6MjM2LCJCIjoyMjV9fSwiTWF4V2lkdGgiOjg1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2MjYiLCJDb2xvciI6eyIkaWQiOiI2MjciLCJBIjowLCJSIjoyNTUsIkciOjI1NSwiQiI6MjU1fX0sIklzVmlzaWJsZSI6dHJ1ZSwiV2lkdGgiOjAuMCwiSGVpZ2h0IjowLjAsIkJvcmRlclN0eWxlIjpudWxsLCJQYXJlbnRTdHlsZSI6bnVsbH0sIkRhdGVTdHlsZSI6eyIkaWQiOiI2MjgiLCJGb250U2V0dGluZ3MiOnsiJGlkIjoiNjI5IiwiRm9udFNpemUiOjgsIkZvbnROYW1lIjoiVmVyZGFuYSIsIklzQm9sZCI6dHJ1ZSwiSXNJdGFsaWMiOmZhbHNlLCJJc1VuZGVybGluZWQiOmZhbHNlLCJQYXJlbnRTdHlsZSI6bnVsbH0sIkF1dG9TaXplIjowLCJGb3JlZ3JvdW5kIjp7IiRpZCI6IjYzMCIsIkNvbG9yIjp7IiRpZCI6IjYzMSIsIkEiOjI1NSwiUiI6MjU0LCJHIjoxODksIkIiOjEw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2MzIiLCJDb2xvciI6eyIkaWQiOiI2MzMiLCJBIjowLCJSIjoyNTUsIkciOjI1NSwiQiI6MjU1fX0sIklzVmlzaWJsZSI6dHJ1ZSwiV2lkdGgiOjAuMCwiSGVpZ2h0IjowLjAsIkJvcmRlclN0eWxlIjpudWxsLCJQYXJlbnRTdHlsZSI6bnVsbH0sIkRhdGVGb3JtYXQiOnsiJGlkIjoiNj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zUiLCJEYXRlUGFydElzVmlzaWJsZSI6dHJ1ZSwiVGltZVBhcnRJc1Zpc2libGUiOmZhbHNlfX0sIldlZWtOdW1iZXJpbmciOnsiJGlkIjoiNjM2IiwiRm9ybWF0IjowLCJJc1Zpc2libGUiOmZhbHNlLCJMYXN0S25vd25WaXNpYmlsaXR5U3RhdGUiOmZhbHNlfSwiSXNWaXNpYmxlIjp0cnVlLCJQYXJlbnRTdHlsZSI6bnVsbH0sIkh5cGVybGluayI6bnVsbCwiSW1wb3J0SWQiOiIifV0sIklkIjoiMmVjYWJkYTYtNjc4YS00MWJlLTg0MDgtN2FhMTE1YjZhMzcyIiwiSXNTaW5nbGVJdGVtUm93IjpmYWxzZX0seyIkaWQiOiI2MzciLCJfdGFza3MiOltdLCJfbWlsZXN0b25lcyI6W3siJGlkIjoiNjM4IiwiSWQiOiI2YTRkZmM5Yi0xZTAwLTRkOWYtODk0Yy03ZTIzMDkwNDNkMTMiLCJJbmRleCI6OCwiR3JvdXBJZCI6IjU4YmEyODYyLWVjOGItNDIxZC1iODIxLWNmOGQxMDIzZjdlNiIsIlRpdGxlIjoiU2VjdXJlcyBjb250cmFjdCB3aXRoIENJQSIsIkRhdGVUaW1lIjoiMjAxMy0wMS0xMlQwMDowMDowMCIsIlBlcmNlbnRhZ2VDb21wbGV0ZSI6bnVsbCwiTm90ZSI6bnVsbCwiU3R5bGUiOnsiJGlkIjoiNjM5IiwiVGl0bGVQb3NpdGlvbiI6IkxlZnQiLCJEYXRlUG9zaXRpb24iOiJBYm92ZSIsIlNoYXBlVHlwZSI6MCwiU2hhcGVTaXplIjowLCJTcGFjaW5nIjo1LCJTaGFwZVN0eWxlIjp7IiRpZCI6IjY0MCIsIk1hcmdpbiI6eyIkaWQiOiI2NDEiLCJUb3AiOjAuMCwiTGVmdCI6MC4wLCJSaWdodCI6MC4wLCJCb3R0b20iOjAuMH0sIlBhZGRpbmciOnsiJGlkIjoiNjQyIiwiVG9wIjowLjAsIkxlZnQiOjAuMCwiUmlnaHQiOjAuMCwiQm90dG9tIjowLjB9LCJCYWNrZ3JvdW5kIjp7IiRpZCI6IjY0MyIsIkNvbG9yIjp7IiRpZCI6IjY0NCIsIkEiOjI1NSwiUiI6MjU1LCJHIjoxNTUsIkIiOjB9fSwiSXNWaXNpYmxlIjp0cnVlLCJXaWR0aCI6MTIuMCwiSGVpZ2h0IjoxNC4wLCJCb3JkZXJTdHlsZSI6eyIkaWQiOiI2NDUiLCJMaW5lQ29sb3IiOm51bGwsIkxpbmVXZWlnaHQiOjAuMCwiTGluZVR5cGUiOjAsIlBhcmVudFN0eWxlIjpudWxsfSwiUGFyZW50U3R5bGUiOm51bGx9LCJUaXRsZVN0eWxlIjp7IiRpZCI6IjY0NiIsIkZvbnRTZXR0aW5ncyI6eyIkaWQiOiI2NDciLCJGb250U2l6ZSI6OCwiRm9udE5hbWUiOiJBcmlhbCIsIklzQm9sZCI6ZmFsc2UsIklzSXRhbGljIjpmYWxzZSwiSXNVbmRlcmxpbmVkIjpmYWxzZSwiUGFyZW50U3R5bGUiOm51bGx9LCJBdXRvU2l6ZSI6MiwiRm9yZWdyb3VuZCI6eyIkaWQiOiI2NDgiLCJDb2xvciI6eyIkaWQiOiI2NDkiLCJBIjoyNTUsIlIiOjIzOCwiRyI6MjM2LCJCIjoyMjV9fSwiTWF4V2lkdGgiOjkzLjAsIk1heEhlaWdodCI6IkluZmluaXR5IiwiU21hcnRGb3JlZ3JvdW5kSXNBY3RpdmUiOmZhbHNlLCJIb3Jpem9udGFsQWxpZ25tZW50IjoyLCJWZXJ0aWNhbEFsaWdubWVudCI6MCwiU21hcnRGb3JlZ3JvdW5kIjpudWxsLCJCYWNrZ3JvdW5kRmlsbFR5cGUiOjAsIk1hcmdpbiI6eyIkaWQiOiI2NTAiLCJUb3AiOjAuMCwiTGVmdCI6MC4wLCJSaWdodCI6MC4wLCJCb3R0b20iOjAuMH0sIlBhZGRpbmciOnsiJGlkIjoiNjUxIiwiVG9wIjowLjAsIkxlZnQiOjAuMCwiUmlnaHQiOjAuMCwiQm90dG9tIjowLjB9LCJCYWNrZ3JvdW5kIjp7IiRpZCI6IjY1MiIsIkNvbG9yIjp7IiRpZCI6IjY1MyIsIkEiOjAsIlIiOjI1NSwiRyI6MjU1LCJCIjoyNTV9fSwiSXNWaXNpYmxlIjp0cnVlLCJXaWR0aCI6MC4wLCJIZWlnaHQiOjAuMCwiQm9yZGVyU3R5bGUiOm51bGwsIlBhcmVudFN0eWxlIjpudWxsfSwiRGF0ZVN0eWxlIjp7IiRpZCI6IjY1NCIsIkZvbnRTZXR0aW5ncyI6eyIkaWQiOiI2NTUiLCJGb250U2l6ZSI6OCwiRm9udE5hbWUiOiJWZXJkYW5hIiwiSXNCb2xkIjp0cnVlLCJJc0l0YWxpYyI6ZmFsc2UsIklzVW5kZXJsaW5lZCI6ZmFsc2UsIlBhcmVudFN0eWxlIjpudWxsfSwiQXV0b1NpemUiOjIsIkZvcmVncm91bmQiOnsiJGlkIjoiNjU2IiwiQ29sb3IiOnsiJGlkIjoiNjU3IiwiQSI6MjU1LCJSIjoyNTQsIkciOjE4OSwiQiI6MTA1fX0sIk1heFdpZHRoIjozMS43NDI4MDIxODk4MjMxNywiTWF4SGVpZ2h0IjoiSW5maW5pdHkiLCJTbWFydEZvcmVncm91bmRJc0FjdGl2ZSI6ZmFsc2UsIkhvcml6b250YWxBbGlnbm1lbnQiOjEsIlZlcnRpY2FsQWxpZ25tZW50IjowLCJTbWFydEZvcmVncm91bmQiOm51bGwsIkJhY2tncm91bmRGaWxsVHlwZSI6MCwiTWFyZ2luIjp7IiRpZCI6IjY1OCIsIlRvcCI6MC4wLCJMZWZ0IjowLjAsIlJpZ2h0IjowLjAsIkJvdHRvbSI6MC4wfSwiUGFkZGluZyI6eyIkaWQiOiI2NTkiLCJUb3AiOjAuMCwiTGVmdCI6MC4wLCJSaWdodCI6MC4wLCJCb3R0b20iOjAuMH0sIkJhY2tncm91bmQiOnsiJGlkIjoiNjYwIiwiQ29sb3IiOnsiJGlkIjoiNjYxIiwiQSI6MCwiUiI6MjU1LCJHIjoyNTUsIkIiOjI1NX19LCJJc1Zpc2libGUiOnRydWUsIldpZHRoIjowLjAsIkhlaWdodCI6MC4wLCJCb3JkZXJTdHlsZSI6bnVsbCwiUGFyZW50U3R5bGUiOm51bGx9LCJEYXRlRm9ybWF0Ijp7IiRpZCI6IjY2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YzIiwiRGF0ZVBhcnRJc1Zpc2libGUiOnRydWUsIlRpbWVQYXJ0SXNWaXNpYmxlIjpmYWxzZX19LCJXZWVrTnVtYmVyaW5nIjp7IiRpZCI6IjY2NCIsIkZvcm1hdCI6MCwiSXNWaXNpYmxlIjpmYWxzZSwiTGFzdEtub3duVmlzaWJpbGl0eVN0YXRlIjpmYWxzZX0sIklzVmlzaWJsZSI6dHJ1ZSwiUGFyZW50U3R5bGUiOm51bGx9LCJIeXBlcmxpbmsiOm51bGwsIkltcG9ydElkIjpudWxsfSx7IiRpZCI6IjY2NSIsIklkIjoiNmRlZTBmMmUtMmU2YS00OTg3LWI3ODctNGNmMTA1ZmU4NmEwIiwiSW5kZXgiOjksIkdyb3VwSWQiOm51bGwsIlRpdGxlIjoiU3RlcHMgZG93biBhcyBcclxuQW1hem9uIENFTyIsIkRhdGVUaW1lIjoiMjAyMS0wNy0wNVQwMDowMDowMCIsIlBlcmNlbnRhZ2VDb21wbGV0ZSI6bnVsbCwiTm90ZSI6bnVsbCwiU3R5bGUiOnsiJGlkIjoiNjY2IiwiVGl0bGVQb3NpdGlvbiI6IlJpZ2h0IiwiRGF0ZVBvc2l0aW9uIjoiQWJvdmUiLCJTaGFwZVR5cGUiOjAsIlNoYXBlU2l6ZSI6MCwiU3BhY2luZyI6NSwiU2hhcGVTdHlsZSI6eyIkaWQiOiI2NjciLCJNYXJnaW4iOnsiJHJlZiI6IjgifSwiUGFkZGluZyI6eyIkcmVmIjoiOSJ9LCJCYWNrZ3JvdW5kIjp7IiRpZCI6IjY2OCIsIkNvbG9yIjp7IiRpZCI6IjY2OSIsIkEiOjI1NSwiUiI6MjU1LCJHIjoxNTUsIkIiOjB9fSwiSXNWaXNpYmxlIjp0cnVlLCJXaWR0aCI6MTIuMCwiSGVpZ2h0IjoxNC4wLCJCb3JkZXJTdHlsZSI6eyIkaWQiOiI2NzAiLCJMaW5lQ29sb3IiOnsiJHJlZiI6IjYyMCJ9LCJMaW5lV2VpZ2h0IjowLjAsIkxpbmVUeXBlIjowLCJQYXJlbnRTdHlsZSI6bnVsbH0sIlBhcmVudFN0eWxlIjpudWxsfSwiVGl0bGVTdHlsZSI6eyIkaWQiOiI2NzEiLCJGb250U2V0dGluZ3MiOnsiJGlkIjoiNjcyIiwiRm9udFNpemUiOjgsIkZvbnROYW1lIjoiQXJpYWwiLCJJc0JvbGQiOmZhbHNlLCJJc0l0YWxpYyI6ZmFsc2UsIklzVW5kZXJsaW5lZCI6ZmFsc2UsIlBhcmVudFN0eWxlIjpudWxsfSwiQXV0b1NpemUiOjIsIkZvcmVncm91bmQiOnsiJGlkIjoiNjczIiwiQ29sb3IiOnsiJGlkIjoiNjc0IiwiQSI6MjU1LCJSIjoyMzgsIkciOjIzNiwiQiI6MjI1fX0sIk1heFdpZHRoIjo1N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jc1IiwiQ29sb3IiOnsiJGlkIjoiNjc2IiwiQSI6MCwiUiI6MjU1LCJHIjoyNTUsIkIiOjI1NX19LCJJc1Zpc2libGUiOnRydWUsIldpZHRoIjowLjAsIkhlaWdodCI6MC4wLCJCb3JkZXJTdHlsZSI6bnVsbCwiUGFyZW50U3R5bGUiOm51bGx9LCJEYXRlU3R5bGUiOnsiJGlkIjoiNjc3IiwiRm9udFNldHRpbmdzIjp7IiRpZCI6IjY3OCIsIkZvbnRTaXplIjo4LCJGb250TmFtZSI6IlZlcmRhbmEiLCJJc0JvbGQiOnRydWUsIklzSXRhbGljIjpmYWxzZSwiSXNVbmRlcmxpbmVkIjpmYWxzZSwiUGFyZW50U3R5bGUiOm51bGx9LCJBdXRvU2l6ZSI6MCwiRm9yZWdyb3VuZCI6eyIkaWQiOiI2NzkiLCJDb2xvciI6eyIkaWQiOiI2ODAiLCJBIjoyNTUsIlIiOjI1NCwiRyI6MTg5LCJCIjox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jgxIiwiQ29sb3IiOnsiJGlkIjoiNjgyIiwiQSI6MCwiUiI6MjU1LCJHIjoyNTUsIkIiOjI1NX19LCJJc1Zpc2libGUiOnRydWUsIldpZHRoIjowLjAsIkhlaWdodCI6MC4wLCJCb3JkZXJTdHlsZSI6bnVsbCwiUGFyZW50U3R5bGUiOm51bGx9LCJEYXRlRm9ybWF0Ijp7IiRpZCI6IjY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g0IiwiRGF0ZVBhcnRJc1Zpc2libGUiOnRydWUsIlRpbWVQYXJ0SXNWaXNpYmxlIjpmYWxzZX19LCJXZWVrTnVtYmVyaW5nIjp7IiRpZCI6IjY4NSIsIkZvcm1hdCI6MCwiSXNWaXNpYmxlIjpmYWxzZSwiTGFzdEtub3duVmlzaWJpbGl0eVN0YXRlIjpmYWxzZX0sIklzVmlzaWJsZSI6dHJ1ZSwiUGFyZW50U3R5bGUiOm51bGx9LCJIeXBlcmxpbmsiOm51bGwsIkltcG9ydElkIjoiIn0seyIkaWQiOiI2ODYiLCJJZCI6ImIzYzFjODdiLWYxYmUtNGNlMC04ZmMyLWY0MDRiZDBmYTEyOSIsIkluZGV4Ijo3LCJHcm91cElkIjoiNThiYTI4NjItZWM4Yi00MjFkLWI4MjEtY2Y4ZDEwMjNmN2U2IiwiVGl0bGUiOiJEaXZlcnNpZmllcyBBbWF6b24ncyBwcm9kdWN0IHJhbmdlIiwiRGF0ZVRpbWUiOiIxOTk4LTAxLTEyVDAwOjAwOjAwIiwiUGVyY2VudGFnZUNvbXBsZXRlIjpudWxsLCJOb3RlIjpudWxsLCJTdHlsZSI6eyIkaWQiOiI2ODciLCJUaXRsZVBvc2l0aW9uIjoiTGVmdCIsIkRhdGVQb3NpdGlvbiI6IkFib3ZlIiwiU2hhcGVUeXBlIjowLCJTaGFwZVNpemUiOjAsIlNwYWNpbmciOjUsIlNoYXBlU3R5bGUiOnsiJGlkIjoiNjg4IiwiTWFyZ2luIjp7IiRpZCI6IjY4OSIsIlRvcCI6MC4wLCJMZWZ0IjowLjAsIlJpZ2h0IjowLjAsIkJvdHRvbSI6MC4wfSwiUGFkZGluZyI6eyIkaWQiOiI2OTAiLCJUb3AiOjAuMCwiTGVmdCI6MC4wLCJSaWdodCI6MC4wLCJCb3R0b20iOjAuMH0sIkJhY2tncm91bmQiOnsiJGlkIjoiNjkxIiwiQ29sb3IiOnsiJGlkIjoiNjkyIiwiQSI6MjU1LCJSIjoyNTUsIkciOjE1NSwiQiI6MH19LCJJc1Zpc2libGUiOnRydWUsIldpZHRoIjoxMi4wLCJIZWlnaHQiOjE0LjAsIkJvcmRlclN0eWxlIjp7IiRpZCI6IjY5MyIsIkxpbmVDb2xvciI6bnVsbCwiTGluZVdlaWdodCI6MC4wLCJMaW5lVHlwZSI6MCwiUGFyZW50U3R5bGUiOm51bGx9LCJQYXJlbnRTdHlsZSI6bnVsbH0sIlRpdGxlU3R5bGUiOnsiJGlkIjoiNjk0IiwiRm9udFNldHRpbmdzIjp7IiRpZCI6IjY5NSIsIkZvbnRTaXplIjo4LCJGb250TmFtZSI6IkFyaWFsIiwiSXNCb2xkIjpmYWxzZSwiSXNJdGFsaWMiOmZhbHNlLCJJc1VuZGVybGluZWQiOmZhbHNlLCJQYXJlbnRTdHlsZSI6bnVsbH0sIkF1dG9TaXplIjoyLCJGb3JlZ3JvdW5kIjp7IiRpZCI6IjY5NiIsIkNvbG9yIjp7IiRpZCI6IjY5NyIsIkEiOjI1NSwiUiI6MjM4LCJHIjoyMzYsIkIiOjIyNX19LCJNYXhXaWR0aCI6MTI2LjAsIk1heEhlaWdodCI6IkluZmluaXR5IiwiU21hcnRGb3JlZ3JvdW5kSXNBY3RpdmUiOmZhbHNlLCJIb3Jpem9udGFsQWxpZ25tZW50IjoyLCJWZXJ0aWNhbEFsaWdubWVudCI6MCwiU21hcnRGb3JlZ3JvdW5kIjpudWxsLCJCYWNrZ3JvdW5kRmlsbFR5cGUiOjAsIk1hcmdpbiI6eyIkaWQiOiI2OTgiLCJUb3AiOjAuMCwiTGVmdCI6MC4wLCJSaWdodCI6MC4wLCJCb3R0b20iOjAuMH0sIlBhZGRpbmciOnsiJGlkIjoiNjk5IiwiVG9wIjowLjAsIkxlZnQiOjAuMCwiUmlnaHQiOjAuMCwiQm90dG9tIjowLjB9LCJCYWNrZ3JvdW5kIjp7IiRpZCI6IjcwMCIsIkNvbG9yIjp7IiRpZCI6IjcwMSIsIkEiOjAsIlIiOjI1NSwiRyI6MjU1LCJCIjoyNTV9fSwiSXNWaXNpYmxlIjp0cnVlLCJXaWR0aCI6MC4wLCJIZWlnaHQiOjAuMCwiQm9yZGVyU3R5bGUiOm51bGwsIlBhcmVudFN0eWxlIjpudWxsfSwiRGF0ZVN0eWxlIjp7IiRpZCI6IjcwMiIsIkZvbnRTZXR0aW5ncyI6eyIkaWQiOiI3MDMiLCJGb250U2l6ZSI6OCwiRm9udE5hbWUiOiJWZXJkYW5hIiwiSXNCb2xkIjp0cnVlLCJJc0l0YWxpYyI6ZmFsc2UsIklzVW5kZXJsaW5lZCI6ZmFsc2UsIlBhcmVudFN0eWxlIjpudWxsfSwiQXV0b1NpemUiOjIsIkZvcmVncm91bmQiOnsiJGlkIjoiNzA0IiwiQ29sb3IiOnsiJGlkIjoiNzA1IiwiQSI6MjU1LCJSIjoyNTQsIkciOjE4OSwiQiI6MTA1fX0sIk1heFdpZHRoIjozNS4wMDQ5MDgxMjIwNDc1MjQsIk1heEhlaWdodCI6IkluZmluaXR5IiwiU21hcnRGb3JlZ3JvdW5kSXNBY3RpdmUiOmZhbHNlLCJIb3Jpem9udGFsQWxpZ25tZW50IjoxLCJWZXJ0aWNhbEFsaWdubWVudCI6MCwiU21hcnRGb3JlZ3JvdW5kIjpudWxsLCJCYWNrZ3JvdW5kRmlsbFR5cGUiOjAsIk1hcmdpbiI6eyIkaWQiOiI3MDYiLCJUb3AiOjAuMCwiTGVmdCI6MC4wLCJSaWdodCI6MC4wLCJCb3R0b20iOjAuMH0sIlBhZGRpbmciOnsiJGlkIjoiNzA3IiwiVG9wIjowLjAsIkxlZnQiOjAuMCwiUmlnaHQiOjAuMCwiQm90dG9tIjowLjB9LCJCYWNrZ3JvdW5kIjp7IiRpZCI6IjcwOCIsIkNvbG9yIjp7IiRpZCI6IjcwOSIsIkEiOjAsIlIiOjI1NSwiRyI6MjU1LCJCIjoyNTV9fSwiSXNWaXNpYmxlIjp0cnVlLCJXaWR0aCI6MC4wLCJIZWlnaHQiOjAuMCwiQm9yZGVyU3R5bGUiOm51bGwsIlBhcmVudFN0eWxlIjpudWxsfSwiRGF0ZUZvcm1hdCI6eyIkaWQiOiI3M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xMSIsIkRhdGVQYXJ0SXNWaXNpYmxlIjp0cnVlLCJUaW1lUGFydElzVmlzaWJsZSI6ZmFsc2V9fSwiV2Vla051bWJlcmluZyI6eyIkaWQiOiI3MTIiLCJGb3JtYXQiOjAsIklzVmlzaWJsZSI6ZmFsc2UsIkxhc3RLbm93blZpc2liaWxpdHlTdGF0ZSI6ZmFsc2V9LCJJc1Zpc2libGUiOnRydWUsIlBhcmVudFN0eWxlIjpudWxsfSwiSHlwZXJsaW5rIjpudWxsLCJJbXBvcnRJZCI6bnVsbH1dLCJJZCI6IjRlNjg2ZTFjLTY5NWItNDAyNS1hZWVhLWE2NTM0ZWExZDg1MiIsIklzU2luZ2xlSXRlbVJvdyI6ZmFsc2V9LHsiJGlkIjoiNzEzIiwiX3Rhc2tzIjpbXSwiX21pbGVzdG9uZXMiOlt7IiRpZCI6IjcxNCIsIklkIjoiNjZjMDVhN2UtY2QwMi00MmUzLThiNGItMzE5NjgzYWE3NjE4IiwiSW5kZXgiOjEwLCJHcm91cElkIjpudWxsLCJUaXRsZSI6Ik5ldCB3b3J0aCByZWFjaGVzICQxNjVibiIsIkRhdGVUaW1lIjoiMjAyMy0wOS0xN1QyMzo1OTowMCIsIlBlcmNlbnRhZ2VDb21wbGV0ZSI6bnVsbCwiTm90ZSI6bnVsbCwiU3R5bGUiOnsiJGlkIjoiNzE1IiwiVGl0bGVQb3NpdGlvbiI6IkxlZnQiLCJEYXRlUG9zaXRpb24iOiJBYm92ZSIsIlNoYXBlVHlwZSI6MCwiU2hhcGVTaXplIjowLCJTcGFjaW5nIjo1LCJTaGFwZVN0eWxlIjp7IiRpZCI6IjcxNiIsIk1hcmdpbiI6eyIkcmVmIjoiMjA0In0sIlBhZGRpbmciOnsiJHJlZiI6IjIwNSJ9LCJCYWNrZ3JvdW5kIjp7IiRpZCI6IjcxNyIsIkNvbG9yIjp7IiRpZCI6IjcxOCIsIkEiOjI1NSwiUiI6MjU1LCJHIjoxNTUsIkIiOjB9fSwiSXNWaXNpYmxlIjp0cnVlLCJXaWR0aCI6MTIuMCwiSGVpZ2h0IjoxNC4wLCJCb3JkZXJTdHlsZSI6eyIkaWQiOiI3MTkiLCJMaW5lQ29sb3IiOnsiJHJlZiI6IjIwOSJ9LCJMaW5lV2VpZ2h0IjowLjAsIkxpbmVUeXBlIjowLCJQYXJlbnRTdHlsZSI6bnVsbH0sIlBhcmVudFN0eWxlIjpudWxsfSwiVGl0bGVTdHlsZSI6eyIkaWQiOiI3MjAiLCJGb250U2V0dGluZ3MiOnsiJGlkIjoiNzIxIiwiRm9udFNpemUiOjgsIkZvbnROYW1lIjoiQXJpYWwiLCJJc0JvbGQiOmZhbHNlLCJJc0l0YWxpYyI6ZmFsc2UsIklzVW5kZXJsaW5lZCI6ZmFsc2UsIlBhcmVudFN0eWxlIjpudWxsfSwiQXV0b1NpemUiOjIsIkZvcmVncm91bmQiOnsiJGlkIjoiNzIyIiwiQ29sb3IiOnsiJGlkIjoiNzIzIiwiQSI6MjU1LCJSIjoyMzgsIkciOjIzNiwiQiI6MjI1fX0sIk1heFdpZHRoIjo5NC4wLCJNYXhIZWlnaHQiOiJJbmZpbml0eSIsIlNtYXJ0Rm9yZWdyb3VuZElzQWN0aXZlIjpmYWxzZSwiSG9yaXpvbnRhbEFsaWdubWVudCI6MiwiVmVydGljYWxBbGlnbm1lbnQiOjAsIlNtYXJ0Rm9yZWdyb3VuZCI6bnVsbCwiQmFja2dyb3VuZEZpbGxUeXBlIjowLCJNYXJnaW4iOnsiJHJlZiI6IjIxNSJ9LCJQYWRkaW5nIjp7IiRyZWYiOiIyMTYifSwiQmFja2dyb3VuZCI6eyIkaWQiOiI3MjQiLCJDb2xvciI6eyIkaWQiOiI3MjUiLCJBIjowLCJSIjoyNTUsIkciOjI1NSwiQiI6MjU1fX0sIklzVmlzaWJsZSI6dHJ1ZSwiV2lkdGgiOjAuMCwiSGVpZ2h0IjowLjAsIkJvcmRlclN0eWxlIjpudWxsLCJQYXJlbnRTdHlsZSI6bnVsbH0sIkRhdGVTdHlsZSI6eyIkaWQiOiI3MjYiLCJGb250U2V0dGluZ3MiOnsiJGlkIjoiNzI3IiwiRm9udFNpemUiOjgsIkZvbnROYW1lIjoiVmVyZGFuYSIsIklzQm9sZCI6dHJ1ZSwiSXNJdGFsaWMiOmZhbHNlLCJJc1VuZGVybGluZWQiOmZhbHNlLCJQYXJlbnRTdHlsZSI6bnVsbH0sIkF1dG9TaXplIjowLCJGb3JlZ3JvdW5kIjp7IiRpZCI6IjcyOCIsIkNvbG9yIjp7IiRpZCI6IjcyOSIsIkEiOjI1NSwiUiI6MjU0LCJHIjoxODksIkIiOjEwNX19LCJNYXhXaWR0aCI6MjAwLjAsIk1heEhlaWdodCI6IkluZmluaXR5IiwiU21hcnRGb3JlZ3JvdW5kSXNBY3RpdmUiOmZhbHNlLCJIb3Jpem9udGFsQWxpZ25tZW50IjoxLCJWZXJ0aWNhbEFsaWdubWVudCI6MCwiU21hcnRGb3JlZ3JvdW5kIjpudWxsLCJCYWNrZ3JvdW5kRmlsbFR5cGUiOjAsIk1hcmdpbiI6eyIkcmVmIjoiMjIzIn0sIlBhZGRpbmciOnsiJHJlZiI6IjIyNCJ9LCJCYWNrZ3JvdW5kIjp7IiRpZCI6IjczMCIsIkNvbG9yIjp7IiRpZCI6IjczMSIsIkEiOjAsIlIiOjI1NSwiRyI6MjU1LCJCIjoyNTV9fSwiSXNWaXNpYmxlIjp0cnVlLCJXaWR0aCI6MC4wLCJIZWlnaHQiOjAuMCwiQm9yZGVyU3R5bGUiOm51bGwsIlBhcmVudFN0eWxlIjpudWxsfSwiRGF0ZUZvcm1hdCI6eyIkcmVmIjoiMjI3In0sIldlZWtOdW1iZXJpbmciOnsiJGlkIjoiNzMy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czMyIsIl90YXNrcyI6W10sIl9taWxlc3RvbmVzIjpbeyIkaWQiOiI3MzQiLCJJZCI6ImM0YTJhMjRjLTU4ZmYtNDAwMi04YjU1LTlmOGM0ZDVkYTA3ZCIsIkluZGV4IjoyNiwiR3JvdXBJZCI6IjkxMmIxNDQ4LWU3YTAtNDU1YS1hNDY1LWMyYzJjMDg0OTBlYSIsIlRpdGxlIjoiV29ybGQncyBiZXN0LXBlcmZvcm1pbmcgQ0VPIChIYXJ2YXJkIEJ1c2luZXNzIFJldmlldykiLCJEYXRlVGltZSI6IjIwMTQtMDEtMTJUMDA6MDA6MDAiLCJQZXJjZW50YWdlQ29tcGxldGUiOm51bGwsIk5vdGUiOm51bGwsIlN0eWxlIjp7IiRpZCI6IjczNSIsIlRpdGxlUG9zaXRpb24iOiJSaWdodCIsIkRhdGVQb3NpdGlvbiI6IkFib3ZlIiwiU2hhcGVUeXBlIjowLCJTaGFwZVNpemUiOjAsIlNwYWNpbmciOjUsIlNoYXBlU3R5bGUiOnsiJGlkIjoiNzM2IiwiTWFyZ2luIjp7IiRpZCI6IjczNyIsIlRvcCI6MC4wLCJMZWZ0IjowLjAsIlJpZ2h0IjowLjAsIkJvdHRvbSI6MC4wfSwiUGFkZGluZyI6eyIkaWQiOiI3MzgiLCJUb3AiOjAuMCwiTGVmdCI6MC4wLCJSaWdodCI6MC4wLCJCb3R0b20iOjAuMH0sIkJhY2tncm91bmQiOnsiJGlkIjoiNzM5IiwiQ29sb3IiOnsiJGlkIjoiNzQwIiwiQSI6MjU1LCJSIjoyNTUsIkciOjE1NSwiQiI6MH19LCJJc1Zpc2libGUiOnRydWUsIldpZHRoIjoxMi4wLCJIZWlnaHQiOjE0LjAsIkJvcmRlclN0eWxlIjp7IiRpZCI6Ijc0MSIsIkxpbmVDb2xvciI6bnVsbCwiTGluZVdlaWdodCI6MC4wLCJMaW5lVHlwZSI6MCwiUGFyZW50U3R5bGUiOm51bGx9LCJQYXJlbnRTdHlsZSI6bnVsbH0sIlRpdGxlU3R5bGUiOnsiJGlkIjoiNzQyIiwiRm9udFNldHRpbmdzIjp7IiRpZCI6Ijc0MyIsIkZvbnRTaXplIjoxMCwiRm9udE5hbWUiOiJBcmlhbCIsIklzQm9sZCI6ZmFsc2UsIklzSXRhbGljIjpmYWxzZSwiSXNVbmRlcmxpbmVkIjpmYWxzZSwiUGFyZW50U3R5bGUiOm51bGx9LCJBdXRvU2l6ZSI6MiwiRm9yZWdyb3VuZCI6eyIkaWQiOiI3NDQiLCJDb2xvciI6eyIkaWQiOiI3NDUiLCJBIjoyNTUsIlIiOjIzOCwiRyI6MjM2LCJCIjoyMjV9fSwiTWF4V2lkdGgiOjE0My40MTU1NzYyMDgxNzg0OSwiTWF4SGVpZ2h0IjoiSW5maW5pdHkiLCJTbWFydEZvcmVncm91bmRJc0FjdGl2ZSI6ZmFsc2UsIkhvcml6b250YWxBbGlnbm1lbnQiOjAsIlZlcnRpY2FsQWxpZ25tZW50IjowLCJTbWFydEZvcmVncm91bmQiOm51bGwsIkJhY2tncm91bmRGaWxsVHlwZSI6MCwiTWFyZ2luIjp7IiRpZCI6Ijc0NiIsIlRvcCI6MC4wLCJMZWZ0IjowLjAsIlJpZ2h0IjowLjAsIkJvdHRvbSI6MC4wfSwiUGFkZGluZyI6eyIkaWQiOiI3NDciLCJUb3AiOjAuMCwiTGVmdCI6MC4wLCJSaWdodCI6MC4wLCJCb3R0b20iOjAuMH0sIkJhY2tncm91bmQiOnsiJGlkIjoiNzQ4IiwiQ29sb3IiOnsiJGlkIjoiNzQ5IiwiQSI6MCwiUiI6MjU1LCJHIjoyNTUsIkIiOjI1NX19LCJJc1Zpc2libGUiOnRydWUsIldpZHRoIjowLjAsIkhlaWdodCI6MC4wLCJCb3JkZXJTdHlsZSI6bnVsbCwiUGFyZW50U3R5bGUiOm51bGx9LCJEYXRlU3R5bGUiOnsiJGlkIjoiNzUwIiwiRm9udFNldHRpbmdzIjp7IiRpZCI6Ijc1MSIsIkZvbnRTaXplIjo4LCJGb250TmFtZSI6IlZlcmRhbmEiLCJJc0JvbGQiOnRydWUsIklzSXRhbGljIjpmYWxzZSwiSXNVbmRlcmxpbmVkIjpmYWxzZSwiUGFyZW50U3R5bGUiOm51bGx9LCJBdXRvU2l6ZSI6MiwiRm9yZWdyb3VuZCI6eyIkaWQiOiI3NTIiLCJDb2xvciI6eyIkaWQiOiI3NTMiLCJBIjoyNTUsIlIiOjI1NCwiRyI6MTg5LCJCIjoxMDV9fSwiTWF4V2lkdGgiOjMzLjM3MzczMDcxMDc3MjQ0OSwiTWF4SGVpZ2h0IjoiSW5maW5pdHkiLCJTbWFydEZvcmVncm91bmRJc0FjdGl2ZSI6ZmFsc2UsIkhvcml6b250YWxBbGlnbm1lbnQiOjEsIlZlcnRpY2FsQWxpZ25tZW50IjowLCJTbWFydEZvcmVncm91bmQiOm51bGwsIkJhY2tncm91bmRGaWxsVHlwZSI6MCwiTWFyZ2luIjp7IiRpZCI6Ijc1NCIsIlRvcCI6MC4wLCJMZWZ0IjowLjAsIlJpZ2h0IjowLjAsIkJvdHRvbSI6MC4wfSwiUGFkZGluZyI6eyIkaWQiOiI3NTUiLCJUb3AiOjAuMCwiTGVmdCI6MC4wLCJSaWdodCI6MC4wLCJCb3R0b20iOjAuMH0sIkJhY2tncm91bmQiOnsiJGlkIjoiNzU2IiwiQ29sb3IiOnsiJGlkIjoiNzU3IiwiQSI6MCwiUiI6MjU1LCJHIjoyNTUsIkIiOjI1NX19LCJJc1Zpc2libGUiOnRydWUsIldpZHRoIjowLjAsIkhlaWdodCI6MC4wLCJCb3JkZXJTdHlsZSI6bnVsbCwiUGFyZW50U3R5bGUiOm51bGx9LCJEYXRlRm9ybWF0Ijp7IiRpZCI6Ijc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U5IiwiRGF0ZVBhcnRJc1Zpc2libGUiOnRydWUsIlRpbWVQYXJ0SXNWaXNpYmxlIjpmYWxzZX19LCJXZWVrTnVtYmVyaW5nIjp7IiRpZCI6Ijc2MCIsIkZvcm1hdCI6MCwiSXNWaXNpYmxlIjpmYWxzZSwiTGFzdEtub3duVmlzaWJpbGl0eVN0YXRlIjpmYWxzZX0sIklzVmlzaWJsZSI6ZmFsc2UsIlBhcmVudFN0eWxlIjpudWxsfSwiSHlwZXJsaW5rIjpudWxsLCJJbXBvcnRJZCI6bnVsbH1dLCJJZCI6IjAwMDAwMDAwLTAwMDAtMDAwMC0wMDAwLTAwMDAwMDAwMDAwMCIsIklzU2luZ2xlSXRlbVJvdyI6dHJ1ZX0seyIkaWQiOiI3NjEiLCJfdGFza3MiOltdLCJfbWlsZXN0b25lcyI6W3siJGlkIjoiNzYyIiwiSWQiOiI1Mjc0MmUyNi1iOWEwLTQ4NDgtOGFiZS1lMjU5YWYwOThiZjgiLCJJbmRleCI6MjcsIkdyb3VwSWQiOm51bGwsIlRpdGxlIjoiQ28tZm91bmRzIEFsdG9zIExhYnMiLCJEYXRlVGltZSI6IjIwMjEtMDktMTJUMDA6MDA6MDAiLCJQZXJjZW50YWdlQ29tcGxldGUiOm51bGwsIk5vdGUiOm51bGwsIlN0eWxlIjp7IiRpZCI6Ijc2MyIsIlRpdGxlUG9zaXRpb24iOiJMZWZ0IiwiRGF0ZVBvc2l0aW9uIjoiQWJvdmUiLCJTaGFwZVR5cGUiOjAsIlNoYXBlU2l6ZSI6MCwiU3BhY2luZyI6NSwiU2hhcGVTdHlsZSI6eyIkaWQiOiI3NjQiLCJNYXJnaW4iOnsiJHJlZiI6IjgifSwiUGFkZGluZyI6eyIkcmVmIjoiOSJ9LCJCYWNrZ3JvdW5kIjp7IiRpZCI6Ijc2NSIsIkNvbG9yIjp7IiRpZCI6Ijc2NiIsIkEiOjI1NSwiUiI6MjU1LCJHIjoxNTUsIkIiOjB9fSwiSXNWaXNpYmxlIjp0cnVlLCJXaWR0aCI6MTIuMCwiSGVpZ2h0IjoxNC4wLCJCb3JkZXJTdHlsZSI6eyIkaWQiOiI3NjciLCJMaW5lQ29sb3IiOnsiJGlkIjoiNzY4IiwiJHR5cGUiOiJOTFJFLkNvbW1vbi5Eb20uU29saWRDb2xvckJydXNoLCBOTFJFLkNvbW1vbiIsIkNvbG9yIjp7IiRpZCI6Ijc2OSIsIkEiOjI1NSwiUiI6MjU1LCJHIjowLCJCIjowfX0sIkxpbmVXZWlnaHQiOjAuMCwiTGluZVR5cGUiOjAsIlBhcmVudFN0eWxlIjpudWxsfSwiUGFyZW50U3R5bGUiOm51bGx9LCJUaXRsZVN0eWxlIjp7IiRpZCI6Ijc3MCIsIkZvbnRTZXR0aW5ncyI6eyIkaWQiOiI3NzEiLCJGb250U2l6ZSI6MTAsIkZvbnROYW1lIjoiQXJpYWwiLCJJc0JvbGQiOmZhbHNlLCJJc0l0YWxpYyI6ZmFsc2UsIklzVW5kZXJsaW5lZCI6ZmFsc2UsIlBhcmVudFN0eWxlIjpudWxsfSwiQXV0b1NpemUiOjAsIkZvcmVncm91bmQiOnsiJGlkIjoiNzcyIiwiQ29sb3IiOnsiJGlkIjoiNzczIiwiQSI6MjU1LCJSIjoyMzgsIkciOjIzNiwiQiI6MjI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3NCIsIkNvbG9yIjp7IiRpZCI6Ijc3NSIsIkEiOjAsIlIiOjI1NSwiRyI6MjU1LCJCIjoyNTV9fSwiSXNWaXNpYmxlIjp0cnVlLCJXaWR0aCI6MC4wLCJIZWlnaHQiOjAuMCwiQm9yZGVyU3R5bGUiOm51bGwsIlBhcmVudFN0eWxlIjpudWxsfSwiRGF0ZVN0eWxlIjp7IiRpZCI6Ijc3NiIsIkZvbnRTZXR0aW5ncyI6eyIkaWQiOiI3NzciLCJGb250U2l6ZSI6OCwiRm9udE5hbWUiOiJWZXJkYW5hIiwiSXNCb2xkIjp0cnVlLCJJc0l0YWxpYyI6ZmFsc2UsIklzVW5kZXJsaW5lZCI6ZmFsc2UsIlBhcmVudFN0eWxlIjpudWxsfSwiQXV0b1NpemUiOjAsIkZvcmVncm91bmQiOnsiJHJlZiI6Ijc1Mi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NzgiLCJDb2xvciI6eyIkaWQiOiI3NzkiLCJBIjowLCJSIjoyNTUsIkciOjI1NSwiQiI6MjU1fX0sIklzVmlzaWJsZSI6dHJ1ZSwiV2lkdGgiOjAuMCwiSGVpZ2h0IjowLjAsIkJvcmRlclN0eWxlIjpudWxsLCJQYXJlbnRTdHlsZSI6bnVsbH0sIkRhdGVGb3JtYXQiOnsiJGlkIjoiNz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ODEiLCJEYXRlUGFydElzVmlzaWJsZSI6dHJ1ZSwiVGltZVBhcnRJc1Zpc2libGUiOmZhbHNlfX0sIldlZWtOdW1iZXJpbmciOnsiJGlkIjoiNzgyIiwiRm9ybWF0IjowLCJJc1Zpc2libGUiOmZhbHNlLCJMYXN0S25vd25WaXNpYmlsaXR5U3RhdGUiOmZhbHNlfSwiSXNWaXNpYmxlIjpmYWxzZSwiUGFyZW50U3R5bGUiOm51bGx9LCJIeXBlcmxpbmsiOm51bGwsIkltcG9ydElkIjoiIn1dLCJJZCI6IjAwMDAwMDAwLTAwMDAtMDAwMC0wMDAwLTAwMDAwMDAwMDAwMCIsIklzU2luZ2xlSXRlbVJvdyI6dHJ1ZX1dLCJJbmRleCI6MTgsIklkIjoiNDJiNjBlYjMtMWY0Mi00MjdhLWJhNzYtMDNjMGExOGI2YzZmIiwiSGVhZGVyVGV4dCI6bnVsbCwiSXNEZWZhdWx0Ijp0cnVlLCJTdHlsZSI6eyIkaWQiOiI3ODMiLCJIZWFkZXJTdHlsZSI6eyIkaWQiOiI3ODQiLCJUZXh0U3R5bGUiOnsiJGlkIjoiNzg1IiwiRm9udFNldHRpbmdzIjp7IiRpZCI6Ijc4NiIsIkZvbnRTaXplIjoxMSwiRm9udE5hbWUiOiJDYWxpYnJpIiwiSXNCb2xkIjpmYWxzZSwiSXNJdGFsaWMiOmZhbHNlLCJJc1VuZGVybGluZWQiOmZhbHNlLCJQYXJlbnRTdHlsZSI6bnVsbH0sIkF1dG9TaXplIjoyLCJGb3JlZ3JvdW5kIjp7IiRpZCI6Ijc4NyIsIkNvbG9yIjp7IiRpZCI6Ijc4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g5IiwiVG9wIjowLjAsIkxlZnQiOjAuMCwiUmlnaHQiOjAuMCwiQm90dG9tIjowLjB9LCJQYWRkaW5nIjp7IiRpZCI6Ijc5MCIsIlRvcCI6MC4wLCJMZWZ0IjowLjAsIlJpZ2h0IjowLjAsIkJvdHRvbSI6MC4wfSwiQmFja2dyb3VuZCI6bnVsbCwiSXNWaXNpYmxlIjp0cnVlLCJXaWR0aCI6MC4wLCJIZWlnaHQiOjAuMCwiQm9yZGVyU3R5bGUiOm51bGwsIlBhcmVudFN0eWxlIjpudWxsfSwiUmVjdGFuZ2xlU3R5bGUiOnsiJGlkIjoiNzkxIiwiTWFyZ2luIjp7IiRpZCI6Ijc5MiIsIlRvcCI6MC4wLCJMZWZ0IjowLjAsIlJpZ2h0IjowLjAsIkJvdHRvbSI6MC4wfSwiUGFkZGluZyI6eyIkaWQiOiI3OTMiLCJUb3AiOjAuMCwiTGVmdCI6MC4wLCJSaWdodCI6MC4wLCJCb3R0b20iOjAuMH0sIkJhY2tncm91bmQiOnsiJGlkIjoiNzk0IiwiQ29sb3IiOnsiJGlkIjoiNzk1IiwiQSI6NjMsIlIiOjI0OCwiRyI6MTUyLCJCIjoyOX19LCJJc1Zpc2libGUiOnRydWUsIldpZHRoIjowLjAsIkhlaWdodCI6MC4wLCJCb3JkZXJTdHlsZSI6eyIkaWQiOiI3OTYiLCJMaW5lQ29sb3IiOnsiJGlkIjoiNzk3IiwiJHR5cGUiOiJOTFJFLkNvbW1vbi5Eb20uU29saWRDb2xvckJydXNoLCBOTFJFLkNvbW1vbiIsIkNvbG9yIjp7IiRpZCI6Ijc5OCIsIkEiOjI1NSwiUiI6MjU1LCJHIjowLCJCIjowfX0sIkxpbmVXZWlnaHQiOjAuMCwiTGluZVR5cGUiOjAsIlBhcmVudFN0eWxlIjpudWxsfSwiUGFyZW50U3R5bGUiOm51bGx9LCJNYXJnaW4iOnsiJGlkIjoiNzk5IiwiVG9wIjowLjAsIkxlZnQiOjAuMCwiUmlnaHQiOjAuMCwiQm90dG9tIjowLjB9LCJQYWRkaW5nIjp7IiRpZCI6IjgwMCIsIlRvcCI6MC4wLCJMZWZ0IjowLjAsIlJpZ2h0IjowLjAsIkJvdHRvbSI6MC4wfSwiQmFja2dyb3VuZCI6bnVsbCwiSXNWaXNpYmxlIjp0cnVlLCJXaWR0aCI6MC4wLCJIZWlnaHQiOjAuMCwiQm9yZGVyU3R5bGUiOm51bGwsIlBhcmVudFN0eWxlIjpudWxsfSwiQmFja2dyb3VuZFN0eWxlIjp7IiRpZCI6IjgwMSIsIk1hcmdpbiI6eyIkaWQiOiI4MDIiLCJUb3AiOjAuMCwiTGVmdCI6MC4wLCJSaWdodCI6MC4wLCJCb3R0b20iOjAuMH0sIlBhZGRpbmciOnsiJGlkIjoiODAzIiwiVG9wIjowLjAsIkxlZnQiOjAuMCwiUmlnaHQiOjAuMCwiQm90dG9tIjowLjB9LCJCYWNrZ3JvdW5kIjp7IiRpZCI6IjgwNCIsIkNvbG9yIjp7IiRpZCI6IjgwNSIsIkEiOjUxLCJSIjoxODIsIkciOjczLCJCIjozOH19LCJJc1Zpc2libGUiOnRydWUsIldpZHRoIjowLjAsIkhlaWdodCI6MC4wLCJCb3JkZXJTdHlsZSI6eyIkaWQiOiI4MDYiLCJMaW5lQ29sb3IiOnsiJGlkIjoiODA3IiwiJHR5cGUiOiJOTFJFLkNvbW1vbi5Eb20uU29saWRDb2xvckJydXNoLCBOTFJFLkNvbW1vbiIsIkNvbG9yIjp7IiRpZCI6IjgwOCIsIkEiOjI1NSwiUiI6MjU1LCJHIjowLCJCIjowfX0sIkxpbmVXZWlnaHQiOjAuMCwiTGluZVR5cGUiOjAsIlBhcmVudFN0eWxlIjpudWxsfSwiUGFyZW50U3R5bGUiOm51bGx9LCJNYXJnaW4iOnsiJGlkIjoiODA5IiwiVG9wIjowLjAsIkxlZnQiOjAuMCwiUmlnaHQiOjAuMCwiQm90dG9tIjowLjB9LCJQYWRkaW5nIjp7IiRpZCI6IjgxMCIsIlRvcCI6MC4wLCJMZWZ0IjowLjAsIlJpZ2h0IjowLjAsIkJvdHRvbSI6MC4wfSwiSXNWaXNpYmxlIjpmYWxzZSwiV2lkdGgiOjAuMCwiSGVpZ2h0IjowLjAsIkJvcmRlclN0eWxlIjpudWxsLCJQYXJlbnRTdHlsZSI6bnVsbH19XSwiSWQiOiI4MmE0ZDE3ZS1jMWU4LTRhZmItYjFmMC1kMmZiZjQ1MWI0MzciLCJJbmRleCI6MiwiSGVhZGVyVGV4dCI6IkNhcmVlciBhbmQgXHJcbldlYWx0aCIsIlN0eWxlIjp7IiRpZCI6IjgxMSIsIkhlYWRlclN0eWxlIjp7IiRpZCI6IjgxMiIsIlRleHRJc1ZlcnRpY2FsIjpmYWxzZSwiVGV4dFN0eWxlIjp7IiRpZCI6IjgxMyIsIkZvbnRTZXR0aW5ncyI6eyIkaWQiOiI4MTQiLCJGb250U2l6ZSI6MTQsIkZvbnROYW1lIjoiQXJpYWwiLCJJc0JvbGQiOnRydWUsIklzSXRhbGljIjpmYWxzZSwiSXNVbmRlcmxpbmVkIjpmYWxzZSwiUGFyZW50U3R5bGUiOm51bGx9LCJBdXRvU2l6ZSI6MCwiRm9yZWdyb3VuZCI6eyIkaWQiOiI4MTUiLCJDb2xvciI6eyIkaWQiOiI4MTYiLCJBIjoyNTUsIlIiOjE5LCJHIjoyNSwiQiI6MzN9fSwiTWF4V2lkdGgiOiJJbmZpbml0eSIsIk1heEhlaWdodCI6IkluZmluaXR5IiwiU21hcnRGb3JlZ3JvdW5kSXNBY3RpdmUiOmZhbHNlLCJIb3Jpem9udGFsQWxpZ25tZW50IjowLCJWZXJ0aWNhbEFsaWdubWVudCI6MCwiU21hcnRGb3JlZ3JvdW5kIjpudWxsLCJCYWNrZ3JvdW5kRmlsbFR5cGUiOjAsIk1hcmdpbiI6eyIkcmVmIjoiMjY0In0sIlBhZGRpbmciOnsiJHJlZiI6IjI2NSJ9LCJCYWNrZ3JvdW5kIjpudWxsLCJJc1Zpc2libGUiOnRydWUsIldpZHRoIjowLjAsIkhlaWdodCI6MC4wLCJCb3JkZXJTdHlsZSI6bnVsbCwiUGFyZW50U3R5bGUiOm51bGx9LCJSZWN0YW5nbGVTdHlsZSI6eyIkaWQiOiI4MTciLCJNYXJnaW4iOnsiJHJlZiI6IjI2NyJ9LCJQYWRkaW5nIjp7IiRyZWYiOiIyNjgifSwiQmFja2dyb3VuZCI6eyIkaWQiOiI4MTgiLCJDb2xvciI6eyIkaWQiOiI4MTkiLCJBIjoyNTUsIlIiOjI1NSwiRyI6MTU1LCJCIjowfX0sIklzVmlzaWJsZSI6dHJ1ZSwiV2lkdGgiOjAuMCwiSGVpZ2h0IjowLjAsIkJvcmRlclN0eWxlIjp7IiRpZCI6IjgyMCIsIkxpbmVDb2xvciI6eyIkaWQiOiI4MjEiLCIkdHlwZSI6Ik5MUkUuQ29tbW9uLkRvbS5Tb2xpZENvbG9yQnJ1c2gsIE5MUkUuQ29tbW9uIiwiQ29sb3IiOnsiJGlkIjoiODIyIiwiQSI6MjU1LCJSIjo4OCwiRyI6MzksIkIiOjd9fSwiTGluZVdlaWdodCI6MC4wLCJMaW5lVHlwZSI6MCwiUGFyZW50U3R5bGUiOm51bGx9LCJQYXJlbnRTdHlsZSI6bnVsbH0sIk1hcmdpbiI6eyIkcmVmIjoiMjc0In0sIlBhZGRpbmciOnsiJHJlZiI6IjI3NSJ9LCJCYWNrZ3JvdW5kIjpudWxsLCJJc1Zpc2libGUiOnRydWUsIldpZHRoIjowLjAsIkhlaWdodCI6MC4wLCJCb3JkZXJTdHlsZSI6bnVsbCwiUGFyZW50U3R5bGUiOm51bGx9LCJCYWNrZ3JvdW5kU3R5bGUiOnsiJGlkIjoiODIzIiwiTWFyZ2luIjp7IiRyZWYiOiIyNzcifSwiUGFkZGluZyI6eyIkcmVmIjoiMjc4In0sIkJhY2tncm91bmQiOnsiJGlkIjoiODI0IiwiQ29sb3IiOnsiJGlkIjoiODI1IiwiQSI6MzgsIlIiOjI1NSwiRyI6MTU1LCJCIjowfX0sIklzVmlzaWJsZSI6dHJ1ZSwiV2lkdGgiOjAuMCwiSGVpZ2h0IjowLjAsIkJvcmRlclN0eWxlIjp7IiRpZCI6IjgyNiIsIkxpbmVDb2xvciI6eyIkaWQiOiI4MjciLCIkdHlwZSI6Ik5MUkUuQ29tbW9uLkRvbS5Tb2xpZENvbG9yQnJ1c2gsIE5MUkUuQ29tbW9uIiwiQ29sb3IiOnsiJGlkIjoiODI4IiwiQSI6MjU1LCJSIjoxNzAsIkciOjUzLCJCIjoyMn19LCJMaW5lV2VpZ2h0IjowLjAsIkxpbmVUeXBlIjowLCJQYXJlbnRTdHlsZSI6bnVsbH0sIlBhcmVudFN0eWxlIjpudWxsfSwiSXNBYm92ZVRpbWViYW5kIjpmYWxzZSwiU3BhY2luZyI6NSwiTWFyZ2luIjp7IiRpZCI6IjgyOSIsIlRvcCI6MC4wLCJMZWZ0IjowLjAsIlJpZ2h0IjowLjAsIkJvdHRvbSI6MC4wfSwiUGFkZGluZyI6eyIkaWQiOiI4MzAiLCJUb3AiOjAuMCwiTGVmdCI6MC4wLCJSaWdodCI6MC4wLCJCb3R0b20iOjAuMH0sIklzVmlzaWJsZSI6dHJ1ZSwiV2lkdGgiOjAuMCwiSGVpZ2h0IjowLjAsIkJvcmRlclN0eWxlIjp7IiRpZCI6IjgzMSIsIkxpbmVDb2xvciI6bnVsbCwiTGluZVdlaWdodCI6MC4wLCJMaW5lVHlwZSI6MCwiUGFyZW50U3R5bGUiOm51bGx9LCJQYXJlbnRTdHlsZSI6bnVsbH19LHsiJGlkIjoiODMyIiwiX2FjdGl2aXRpZXMiOlt7IiRpZCI6IjgzMyIsIl9yb3dzIjpbeyIkaWQiOiI4MzQiLCJfdGFza3MiOltdLCJfbWlsZXN0b25lcyI6W3siJGlkIjoiODM1IiwiSWQiOiI5MzFiNzc0OS0wYTg1LTQ0ODAtYmE5YS1mZTZjZDhmOWJhOGEiLCJJbmRleCI6MCwiR3JvdXBJZCI6ImRjY2Y0YzVlLTFkNWMtNGFhOS1hZDYzLTM0Mzk4ZTgzZGI3MSIsIlRpdGxlIjoiJDUwMCwwMDAgV29ybGRyZWFkZXIiLCJEYXRlVGltZSI6IjIwMTMtMDEtMDFUMjM6NTk6MDAiLCJQZXJjZW50YWdlQ29tcGxldGUiOm51bGwsIk5vdGUiOm51bGwsIlN0eWxlIjp7IiRpZCI6IjgzNiIsIlRpdGxlUG9zaXRpb24iOiJMZWZ0IiwiRGF0ZVBvc2l0aW9uIjoiQWJvdmUiLCJTaGFwZVR5cGUiOjEyLCJTaGFwZVNpemUiOjAsIlNwYWNpbmciOjUsIlNoYXBlU3R5bGUiOnsiJGlkIjoiODM3IiwiTWFyZ2luIjp7IiRyZWYiOiI4In0sIlBhZGRpbmciOnsiJHJlZiI6IjkifSwiQmFja2dyb3VuZCI6eyIkaWQiOiI4MzgiLCJDb2xvciI6eyIkaWQiOiI4MzkiLCJBIjoyNTUsIlIiOjIyMSwiRyI6MTg2LCJCIjoxNTd9fSwiSXNWaXNpYmxlIjp0cnVlLCJXaWR0aCI6MTIuMCwiSGVpZ2h0IjoxNC4wLCJCb3JkZXJTdHlsZSI6eyIkaWQiOiI4NDAiLCJMaW5lQ29sb3IiOm51bGwsIkxpbmVXZWlnaHQiOjAuMCwiTGluZVR5cGUiOjAsIlBhcmVudFN0eWxlIjpudWxsfSwiUGFyZW50U3R5bGUiOm51bGx9LCJUaXRsZVN0eWxlIjp7IiRpZCI6Ijg0MSIsIkZvbnRTZXR0aW5ncyI6eyIkaWQiOiI4NDIiLCJGb250U2l6ZSI6OCwiRm9udE5hbWUiOiJBcmlhbCIsIklzQm9sZCI6ZmFsc2UsIklzSXRhbGljIjpmYWxzZSwiSXNVbmRlcmxpbmVkIjpmYWxzZSwiUGFyZW50U3R5bGUiOm51bGx9LCJBdXRvU2l6ZSI6MiwiRm9yZWdyb3VuZCI6eyIkaWQiOiI4NDMiLCJDb2xvciI6eyIkaWQiOiI4NDQiLCJBIjoyNTUsIlIiOjIzOCwiRyI6MjM2LCJCIjoyMjV9fSwiTWF4V2lkdGgiOjg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4NDUiLCJDb2xvciI6eyIkaWQiOiI4NDYiLCJBIjowLCJSIjoyNTUsIkciOjI1NSwiQiI6MjU1fX0sIklzVmlzaWJsZSI6dHJ1ZSwiV2lkdGgiOjAuMCwiSGVpZ2h0IjowLjAsIkJvcmRlclN0eWxlIjpudWxsLCJQYXJlbnRTdHlsZSI6bnVsbH0sIkRhdGVTdHlsZSI6eyIkaWQiOiI4NDciLCJGb250U2V0dGluZ3MiOnsiJGlkIjoiODQ4IiwiRm9udFNpemUiOjgsIkZvbnROYW1lIjoiVmVyZGFuYSIsIklzQm9sZCI6dHJ1ZSwiSXNJdGFsaWMiOmZhbHNlLCJJc1VuZGVybGluZWQiOmZhbHNlLCJQYXJlbnRTdHlsZSI6bnVsbH0sIkF1dG9TaXplIjoyLCJGb3JlZ3JvdW5kIjp7IiRpZCI6Ijg0OSIsIkNvbG9yIjp7IiRpZCI6Ijg1MCIsIkEiOjI1NSwiUiI6MjU0LCJHIjoxODksIkIiOjEwNX19LCJNYXhXaWR0aCI6MjUuMjI0MjY1MDI0NzgzMTU0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UxIiwiQ29sb3IiOnsiJGlkIjoiODUyIiwiQSI6MCwiUiI6MjU1LCJHIjoyNTUsIkIiOjI1NX19LCJJc1Zpc2libGUiOnRydWUsIldpZHRoIjowLjAsIkhlaWdodCI6MC4wLCJCb3JkZXJTdHlsZSI6bnVsbCwiUGFyZW50U3R5bGUiOm51bGx9LCJEYXRlRm9ybWF0Ijp7IiRpZCI6Ijg1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U0IiwiRGF0ZVBhcnRJc1Zpc2libGUiOnRydWUsIlRpbWVQYXJ0SXNWaXNpYmxlIjpmYWxzZX19LCJXZWVrTnVtYmVyaW5nIjp7IiRpZCI6Ijg1NSIsIkZvcm1hdCI6MCwiSXNWaXNpYmxlIjpmYWxzZSwiTGFzdEtub3duVmlzaWJpbGl0eVN0YXRlIjpmYWxzZX0sIklzVmlzaWJsZSI6dHJ1ZSwiUGFyZW50U3R5bGUiOm51bGx9LCJIeXBlcmxpbmsiOm51bGwsIkltcG9ydElkIjoiIn0seyIkaWQiOiI4NTYiLCJJZCI6ImYzNjI1MTVhLWEyYTYtNDg0Ni05MjYxLTQ5MDZmYTQ0MjE1ZiIsIkluZGV4IjoxLCJHcm91cElkIjoiZGNjZjRjNWUtMWQ1Yy00YWE5LWFkNjMtMzQzOThlODNkYjcxIiwiVGl0bGUiOiIkMmJuIERheSAxIEZhbWlsaWVzICYgRGF5IDEgQWNhZGVtaWVzIiwiRGF0ZVRpbWUiOiIyMDE4LTEwLTAxVDIzOjU5OjAwIiwiUGVyY2VudGFnZUNvbXBsZXRlIjpudWxsLCJOb3RlIjpudWxsLCJTdHlsZSI6eyIkaWQiOiI4NTciLCJUaXRsZVBvc2l0aW9uIjoiUmlnaHQiLCJEYXRlUG9zaXRpb24iOiJBYm92ZSIsIlNoYXBlVHlwZSI6MTIsIlNoYXBlU2l6ZSI6MCwiU3BhY2luZyI6NSwiU2hhcGVTdHlsZSI6eyIkaWQiOiI4NTgiLCJNYXJnaW4iOnsiJHJlZiI6IjgifSwiUGFkZGluZyI6eyIkcmVmIjoiOSJ9LCJCYWNrZ3JvdW5kIjp7IiRpZCI6Ijg1OSIsIkNvbG9yIjp7IiRpZCI6Ijg2MCIsIkEiOjI1NSwiUiI6MjIxLCJHIjoxODYsIkIiOjE1N319LCJJc1Zpc2libGUiOnRydWUsIldpZHRoIjoxMi4wLCJIZWlnaHQiOjE0LjAsIkJvcmRlclN0eWxlIjp7IiRpZCI6Ijg2MSIsIkxpbmVDb2xvciI6bnVsbCwiTGluZVdlaWdodCI6MC4wLCJMaW5lVHlwZSI6MCwiUGFyZW50U3R5bGUiOm51bGx9LCJQYXJlbnRTdHlsZSI6bnVsbH0sIlRpdGxlU3R5bGUiOnsiJGlkIjoiODYyIiwiRm9udFNldHRpbmdzIjp7IiRpZCI6Ijg2MyIsIkZvbnRTaXplIjo4LCJGb250TmFtZSI6IkFyaWFsIiwiSXNCb2xkIjpmYWxzZSwiSXNJdGFsaWMiOmZhbHNlLCJJc1VuZGVybGluZWQiOmZhbHNlLCJQYXJlbnRTdHlsZSI6bnVsbH0sIkF1dG9TaXplIjoyLCJGb3JlZ3JvdW5kIjp7IiRpZCI6Ijg2NCIsIkNvbG9yIjp7IiRpZCI6Ijg2NSIsIkEiOjI1NSwiUiI6MjM4LCJHIjoyMzYsIkIiOjIyNX19LCJNYXhXaWR0aCI6MT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NjYiLCJDb2xvciI6eyIkaWQiOiI4NjciLCJBIjowLCJSIjoyNTUsIkciOjI1NSwiQiI6MjU1fX0sIklzVmlzaWJsZSI6dHJ1ZSwiV2lkdGgiOjAuMCwiSGVpZ2h0IjowLjAsIkJvcmRlclN0eWxlIjpudWxsLCJQYXJlbnRTdHlsZSI6bnVsbH0sIkRhdGVTdHlsZSI6eyIkaWQiOiI4NjgiLCJGb250U2V0dGluZ3MiOnsiJGlkIjoiODY5IiwiRm9udFNpemUiOjgsIkZvbnROYW1lIjoiVmVyZGFuYSIsIklzQm9sZCI6dHJ1ZSwiSXNJdGFsaWMiOmZhbHNlLCJJc1VuZGVybGluZWQiOmZhbHNlLCJQYXJlbnRTdHlsZSI6bnVsbH0sIkF1dG9TaXplIjoyLCJGb3JlZ3JvdW5kIjp7IiRpZCI6Ijg3MCIsIkNvbG9yIjp7IiRpZCI6Ijg3MSIsIkEiOjI1NSwiUiI6MjU0LCJHIjoxODksIkIiOjEwNX19LCJNYXhXaWR0aCI6MzUuMDA0MDYxODk0OTQyNjk0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cyIiwiQ29sb3IiOnsiJGlkIjoiODczIiwiQSI6MCwiUiI6MjU1LCJHIjoyNTUsIkIiOjI1NX19LCJJc1Zpc2libGUiOnRydWUsIldpZHRoIjowLjAsIkhlaWdodCI6MC4wLCJCb3JkZXJTdHlsZSI6bnVsbCwiUGFyZW50U3R5bGUiOm51bGx9LCJEYXRlRm9ybWF0Ijp7IiRpZCI6Ijg3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c1IiwiRGF0ZVBhcnRJc1Zpc2libGUiOnRydWUsIlRpbWVQYXJ0SXNWaXNpYmxlIjpmYWxzZX19LCJXZWVrTnVtYmVyaW5nIjp7IiRpZCI6Ijg3NiIsIkZvcm1hdCI6MCwiSXNWaXNpYmxlIjpmYWxzZSwiTGFzdEtub3duVmlzaWJpbGl0eVN0YXRlIjpmYWxzZX0sIklzVmlzaWJsZSI6dHJ1ZSwiUGFyZW50U3R5bGUiOm51bGx9LCJIeXBlcmxpbmsiOm51bGwsIkltcG9ydElkIjoiIn1dLCJJZCI6IjhjNDcyZGZlLWY0ZGQtNDAzZC1iNzVmLWM0YmU1MGM2NWUyNSIsIklzU2luZ2xlSXRlbVJvdyI6ZmFsc2V9LHsiJGlkIjoiODc3IiwiX3Rhc2tzIjpbXSwiX21pbGVzdG9uZXMiOlt7IiRpZCI6Ijg3OCIsIklkIjoiNzk1N2YxZGMtOTgyNC00OTdiLWIwZmUtZGIxMzlmZjI3MDdmIiwiSW5kZXgiOjIsIkdyb3VwSWQiOiIwNzNiYjNiMi1iYTJkLTRmMmMtOTI1OS0zOWQ0ZTM5YjZjZjQiLCJUaXRsZSI6IiQxbSBSZXBvcnRlcnMgQ29tbWl0dGVlIGZvciBGcmVlZG9tIG9mIHRoZSBQcmVzcyIsIkRhdGVUaW1lIjoiMjAxNy0wNi0yM1QyMzo1OTowMCIsIlBlcmNlbnRhZ2VDb21wbGV0ZSI6bnVsbCwiTm90ZSI6bnVsbCwiU3R5bGUiOnsiJGlkIjoiODc5IiwiVGl0bGVQb3NpdGlvbiI6IkxlZnQiLCJEYXRlUG9zaXRpb24iOiJBYm92ZSIsIlNoYXBlVHlwZSI6MTIsIlNoYXBlU2l6ZSI6MCwiU3BhY2luZyI6NSwiU2hhcGVTdHlsZSI6eyIkaWQiOiI4ODAiLCJNYXJnaW4iOnsiJHJlZiI6IjgifSwiUGFkZGluZyI6eyIkcmVmIjoiOSJ9LCJCYWNrZ3JvdW5kIjp7IiRpZCI6Ijg4MSIsIkNvbG9yIjp7IiRpZCI6Ijg4MiIsIkEiOjI1NSwiUiI6MjIxLCJHIjoxODYsIkIiOjE1N319LCJJc1Zpc2libGUiOnRydWUsIldpZHRoIjoxMi4wLCJIZWlnaHQiOjE0LjAsIkJvcmRlclN0eWxlIjp7IiRpZCI6Ijg4MyIsIkxpbmVDb2xvciI6bnVsbCwiTGluZVdlaWdodCI6MC4wLCJMaW5lVHlwZSI6MCwiUGFyZW50U3R5bGUiOm51bGx9LCJQYXJlbnRTdHlsZSI6bnVsbH0sIlRpdGxlU3R5bGUiOnsiJGlkIjoiODg0IiwiRm9udFNldHRpbmdzIjp7IiRpZCI6Ijg4NSIsIkZvbnRTaXplIjo4LCJGb250TmFtZSI6IkFyaWFsIiwiSXNCb2xkIjpmYWxzZSwiSXNJdGFsaWMiOmZhbHNlLCJJc1VuZGVybGluZWQiOmZhbHNlLCJQYXJlbnRTdHlsZSI6bnVsbH0sIkF1dG9TaXplIjoyLCJGb3JlZ3JvdW5kIjp7IiRpZCI6Ijg4NiIsIkNvbG9yIjp7IiRpZCI6Ijg4NyIsIkEiOjI1NSwiUiI6MjM4LCJHIjoyMzYsIkIiOjIyNX19LCJNYXhXaWR0aCI6MTg1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4ODgiLCJDb2xvciI6eyIkaWQiOiI4ODkiLCJBIjowLCJSIjoyNTUsIkciOjI1NSwiQiI6MjU1fX0sIklzVmlzaWJsZSI6dHJ1ZSwiV2lkdGgiOjAuMCwiSGVpZ2h0IjowLjAsIkJvcmRlclN0eWxlIjpudWxsLCJQYXJlbnRTdHlsZSI6bnVsbH0sIkRhdGVTdHlsZSI6eyIkaWQiOiI4OTAiLCJGb250U2V0dGluZ3MiOnsiJGlkIjoiODkxIiwiRm9udFNpemUiOjgsIkZvbnROYW1lIjoiVmVyZGFuYSIsIklzQm9sZCI6dHJ1ZSwiSXNJdGFsaWMiOmZhbHNlLCJJc1VuZGVybGluZWQiOmZhbHNlLCJQYXJlbnRTdHlsZSI6bnVsbH0sIkF1dG9TaXplIjoyLCJGb3JlZ3JvdW5kIjp7IiRpZCI6Ijg5MiIsIkNvbG9yIjp7IiRpZCI6Ijg5MyIsIkEiOjI1NSwiUiI6MjU0LCJHIjoxODksIkIiOjEwNX19LCJNYXhXaWR0aCI6MjYuODUyMjA2ODYxODM0Mjk0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k0IiwiQ29sb3IiOnsiJGlkIjoiODk1IiwiQSI6MCwiUiI6MjU1LCJHIjoyNTUsIkIiOjI1NX19LCJJc1Zpc2libGUiOnRydWUsIldpZHRoIjowLjAsIkhlaWdodCI6MC4wLCJCb3JkZXJTdHlsZSI6bnVsbCwiUGFyZW50U3R5bGUiOm51bGx9LCJEYXRlRm9ybWF0Ijp7IiRpZCI6Ijg5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k3IiwiRGF0ZVBhcnRJc1Zpc2libGUiOnRydWUsIlRpbWVQYXJ0SXNWaXNpYmxlIjpmYWxzZX19LCJXZWVrTnVtYmVyaW5nIjp7IiRpZCI6Ijg5OCIsIkZvcm1hdCI6MCwiSXNWaXNpYmxlIjpmYWxzZSwiTGFzdEtub3duVmlzaWJpbGl0eVN0YXRlIjpmYWxzZX0sIklzVmlzaWJsZSI6dHJ1ZSwiUGFyZW50U3R5bGUiOm51bGx9LCJIeXBlcmxpbmsiOm51bGwsIkltcG9ydElkIjoiIn0seyIkaWQiOiI4OTkiLCJJZCI6ImY5YjI1NTZmLTBiMTAtNDE1ZC05ZGJhLTE5OTIwM2IxMDU2NCIsIkluZGV4IjozLCJHcm91cElkIjoiMDJlYWNjMGYtYTlkYi00MWQ3LThjMjMtZjg2NTJlMmRjNWNlIiwiVGl0bGUiOiIkMTBibiBCZXpvcyBFRiIsIkRhdGVUaW1lIjoiMjAyMC0wMi0xN1QyMzo1OTowMCIsIlBlcmNlbnRhZ2VDb21wbGV0ZSI6bnVsbCwiTm90ZSI6bnVsbCwiU3R5bGUiOnsiJGlkIjoiOTAwIiwiVGl0bGVQb3NpdGlvbiI6IlJpZ2h0IiwiRGF0ZVBvc2l0aW9uIjoiQWJvdmUiLCJTaGFwZVR5cGUiOjEyLCJTaGFwZVNpemUiOjAsIlNwYWNpbmciOjUsIlNoYXBlU3R5bGUiOnsiJGlkIjoiOTAxIiwiTWFyZ2luIjp7IiRyZWYiOiI4In0sIlBhZGRpbmciOnsiJHJlZiI6IjkifSwiQmFja2dyb3VuZCI6eyIkaWQiOiI5MDIiLCJDb2xvciI6eyIkaWQiOiI5MDMiLCJBIjoyNTUsIlIiOjIyMSwiRyI6MTg2LCJCIjoxNTd9fSwiSXNWaXNpYmxlIjp0cnVlLCJXaWR0aCI6MTIuMCwiSGVpZ2h0IjoxNC4wLCJCb3JkZXJTdHlsZSI6eyIkaWQiOiI5MDQiLCJMaW5lQ29sb3IiOm51bGwsIkxpbmVXZWlnaHQiOjAuMCwiTGluZVR5cGUiOjAsIlBhcmVudFN0eWxlIjpudWxsfSwiUGFyZW50U3R5bGUiOm51bGx9LCJUaXRsZVN0eWxlIjp7IiRpZCI6IjkwNSIsIkZvbnRTZXR0aW5ncyI6eyIkaWQiOiI5MDYiLCJGb250U2l6ZSI6OCwiRm9udE5hbWUiOiJBcmlhbCIsIklzQm9sZCI6ZmFsc2UsIklzSXRhbGljIjpmYWxzZSwiSXNVbmRlcmxpbmVkIjpmYWxzZSwiUGFyZW50U3R5bGUiOm51bGx9LCJBdXRvU2l6ZSI6MiwiRm9yZWdyb3VuZCI6eyIkaWQiOiI5MDciLCJDb2xvciI6eyIkaWQiOiI5MDgiLCJBIjoyNTUsIlIiOjIzOCwiRyI6MjM2LCJCIjoyMjV9fSwiTWF4V2lkdGgiOjY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5MDkiLCJDb2xvciI6eyIkaWQiOiI5MTAiLCJBIjowLCJSIjoyNTUsIkciOjI1NSwiQiI6MjU1fX0sIklzVmlzaWJsZSI6dHJ1ZSwiV2lkdGgiOjAuMCwiSGVpZ2h0IjowLjAsIkJvcmRlclN0eWxlIjpudWxsLCJQYXJlbnRTdHlsZSI6bnVsbH0sIkRhdGVTdHlsZSI6eyIkaWQiOiI5MTEiLCJGb250U2V0dGluZ3MiOnsiJGlkIjoiOTEyIiwiRm9udFNpemUiOjgsIkZvbnROYW1lIjoiVmVyZGFuYSIsIklzQm9sZCI6dHJ1ZSwiSXNJdGFsaWMiOmZhbHNlLCJJc1VuZGVybGluZWQiOmZhbHNlLCJQYXJlbnRTdHlsZSI6bnVsbH0sIkF1dG9TaXplIjoyLCJGb3JlZ3JvdW5kIjp7IiRpZCI6IjkxMyIsIkNvbG9yIjp7IiRpZCI6IjkxNCIsIkEiOjI1NSwiUiI6MjU0LCJHIjoxODksIkIiOjEwNX19LCJNYXhXaWR0aCI6MjcuNDg2Mzc3NzE2MDY0NDUz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TE1IiwiQ29sb3IiOnsiJGlkIjoiOTE2IiwiQSI6MCwiUiI6MjU1LCJHIjoyNTUsIkIiOjI1NX19LCJJc1Zpc2libGUiOnRydWUsIldpZHRoIjowLjAsIkhlaWdodCI6MC4wLCJCb3JkZXJTdHlsZSI6bnVsbCwiUGFyZW50U3R5bGUiOm51bGx9LCJEYXRlRm9ybWF0Ijp7IiRyZWYiOiIzMSJ9LCJXZWVrTnVtYmVyaW5nIjp7IiRpZCI6IjkxNyIsIkZvcm1hdCI6MCwiSXNWaXNpYmxlIjpmYWxzZSwiTGFzdEtub3duVmlzaWJpbGl0eVN0YXRlIjpmYWxzZX0sIklzVmlzaWJsZSI6dHJ1ZSwiUGFyZW50U3R5bGUiOm51bGx9LCJIeXBlcmxpbmsiOm51bGwsIkltcG9ydElkIjoiIn1dLCJJZCI6ImMzNDVlMTRmLWM5ZDYtNDUxOC04NzNjLTI4MDVkZGFjMzlmMyIsIklzU2luZ2xlSXRlbVJvdyI6ZmFsc2V9LHsiJGlkIjoiOTE4IiwiX3Rhc2tzIjpbXSwiX21pbGVzdG9uZXMiOlt7IiRpZCI6IjkxOSIsIklkIjoiMjE4MjY3MjAtNmM3Ny00ZTY2LWExNWUtMjY5Y2M1MjExNzJhIiwiSW5kZXgiOjQsIkdyb3VwSWQiOiIwMmVhY2MwZi1hOWRiLTQxZDctOGMyMy1mODY1MmUyZGM1Y2UiLCJUaXRsZSI6IiQzMyBtIFRoZURyZWFtLlVTICAgICAiLCJEYXRlVGltZSI6IjIwMTgtMDEtMTJUMjM6NTk6MDAiLCJQZXJjZW50YWdlQ29tcGxldGUiOm51bGwsIk5vdGUiOm51bGwsIlN0eWxlIjp7IiRpZCI6IjkyMCIsIlRpdGxlUG9zaXRpb24iOiJMZWZ0IiwiRGF0ZVBvc2l0aW9uIjoiQWJvdmUiLCJTaGFwZVR5cGUiOjEyLCJTaGFwZVNpemUiOjAsIlNwYWNpbmciOjUsIlNoYXBlU3R5bGUiOnsiJGlkIjoiOTIxIiwiTWFyZ2luIjp7IiRyZWYiOiI4In0sIlBhZGRpbmciOnsiJHJlZiI6IjkifSwiQmFja2dyb3VuZCI6eyIkaWQiOiI5MjIiLCJDb2xvciI6eyIkaWQiOiI5MjMiLCJBIjoyNTUsIlIiOjIyMSwiRyI6MTg2LCJCIjoxNTd9fSwiSXNWaXNpYmxlIjp0cnVlLCJXaWR0aCI6MTIuMCwiSGVpZ2h0IjoxNC4wLCJCb3JkZXJTdHlsZSI6eyIkaWQiOiI5MjQiLCJMaW5lQ29sb3IiOm51bGwsIkxpbmVXZWlnaHQiOjAuMCwiTGluZVR5cGUiOjAsIlBhcmVudFN0eWxlIjpudWxsfSwiUGFyZW50U3R5bGUiOm51bGx9LCJUaXRsZVN0eWxlIjp7IiRpZCI6IjkyNSIsIkZvbnRTZXR0aW5ncyI6eyIkaWQiOiI5MjYiLCJGb250U2l6ZSI6OCwiRm9udE5hbWUiOiJBcmlhbCIsIklzQm9sZCI6ZmFsc2UsIklzSXRhbGljIjpmYWxzZSwiSXNVbmRlcmxpbmVkIjpmYWxzZSwiUGFyZW50U3R5bGUiOm51bGx9LCJBdXRvU2l6ZSI6MiwiRm9yZWdyb3VuZCI6eyIkaWQiOiI5MjciLCJDb2xvciI6eyIkaWQiOiI5MjgiLCJBIjoyNTUsIlIiOjIzOCwiRyI6MjM2LCJCIjoyMjV9fSwiTWF4V2lkdGgiOjg3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5MjkiLCJDb2xvciI6eyIkaWQiOiI5MzAiLCJBIjowLCJSIjoyNTUsIkciOjI1NSwiQiI6MjU1fX0sIklzVmlzaWJsZSI6dHJ1ZSwiV2lkdGgiOjAuMCwiSGVpZ2h0IjowLjAsIkJvcmRlclN0eWxlIjpudWxsLCJQYXJlbnRTdHlsZSI6bnVsbH0sIkRhdGVTdHlsZSI6eyIkaWQiOiI5MzEiLCJGb250U2V0dGluZ3MiOnsiJGlkIjoiOTMyIiwiRm9udFNpemUiOjgsIkZvbnROYW1lIjoiVmVyZGFuYSIsIklzQm9sZCI6dHJ1ZSwiSXNJdGFsaWMiOmZhbHNlLCJJc1VuZGVybGluZWQiOmZhbHNlLCJQYXJlbnRTdHlsZSI6bnVsbH0sIkF1dG9TaXplIjoyLCJGb3JlZ3JvdW5kIjp7IiRpZCI6IjkzMyIsIkNvbG9yIjp7IiRpZCI6IjkzNCIsIkEiOjI1NSwiUiI6MjU0LCJHIjoxODksIkIiOjEwNX19LCJNYXhXaWR0aCI6MjMuNTYxMjc5NDI5OTg3NTU0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TM1IiwiQ29sb3IiOnsiJGlkIjoiOTM2IiwiQSI6MCwiUiI6MjU1LCJHIjoyNTUsIkIiOjI1NX19LCJJc1Zpc2libGUiOnRydWUsIldpZHRoIjowLjAsIkhlaWdodCI6MC4wLCJCb3JkZXJTdHlsZSI6bnVsbCwiUGFyZW50U3R5bGUiOm51bGx9LCJEYXRlRm9ybWF0Ijp7IiRpZCI6Ijkz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M4IiwiRGF0ZVBhcnRJc1Zpc2libGUiOnRydWUsIlRpbWVQYXJ0SXNWaXNpYmxlIjpmYWxzZX19LCJXZWVrTnVtYmVyaW5nIjp7IiRpZCI6IjkzOSIsIkZvcm1hdCI6MCwiSXNWaXNpYmxlIjpmYWxzZSwiTGFzdEtub3duVmlzaWJpbGl0eVN0YXRlIjpmYWxzZX0sIklzVmlzaWJsZSI6dHJ1ZSwiUGFyZW50U3R5bGUiOm51bGx9LCJIeXBlcmxpbmsiOm51bGwsIkltcG9ydElkIjoiIn0seyIkaWQiOiI5NDAiLCJJZCI6ImI1YWRkZTNkLThhMmEtNDRlZS04NmZlLTdiOGExZDJmYjU0YSIsIkluZGV4Ijo1LCJHcm91cElkIjpudWxsLCJUaXRsZSI6IiQxMDBtIE9iYW1hIEZvdW5kYXRpb24iLCJEYXRlVGltZSI6IjIwMjEtMTEtMjJUMjM6NTk6MDAiLCJQZXJjZW50YWdlQ29tcGxldGUiOm51bGwsIk5vdGUiOm51bGwsIlN0eWxlIjp7IiRpZCI6Ijk0MSIsIlRpdGxlUG9zaXRpb24iOiJSaWdodCIsIkRhdGVQb3NpdGlvbiI6IkFib3ZlIiwiU2hhcGVUeXBlIjoxMiwiU2hhcGVTaXplIjowLCJTcGFjaW5nIjo1LCJTaGFwZVN0eWxlIjp7IiRpZCI6Ijk0MiIsIk1hcmdpbiI6eyIkcmVmIjoiOCJ9LCJQYWRkaW5nIjp7IiRyZWYiOiI5In0sIkJhY2tncm91bmQiOnsiJGlkIjoiOTQzIiwiQ29sb3IiOnsiJGlkIjoiOTQ0IiwiQSI6MjU1LCJSIjoyMjEsIkciOjE4NiwiQiI6MTU3fX0sIklzVmlzaWJsZSI6dHJ1ZSwiV2lkdGgiOjEyLjAsIkhlaWdodCI6MTQuMCwiQm9yZGVyU3R5bGUiOnsiJGlkIjoiOTQ1IiwiTGluZUNvbG9yIjp7IiRyZWYiOiI2MjAifSwiTGluZVdlaWdodCI6MC4wLCJMaW5lVHlwZSI6MCwiUGFyZW50U3R5bGUiOm51bGx9LCJQYXJlbnRTdHlsZSI6bnVsbH0sIlRpdGxlU3R5bGUiOnsiJGlkIjoiOTQ2IiwiRm9udFNldHRpbmdzIjp7IiRpZCI6Ijk0NyIsIkZvbnRTaXplIjo4LCJGb250TmFtZSI6IkFyaWFsIiwiSXNCb2xkIjpmYWxzZSwiSXNJdGFsaWMiOmZhbHNlLCJJc1VuZGVybGluZWQiOmZhbHNlLCJQYXJlbnRTdHlsZSI6bnVsbH0sIkF1dG9TaXplIjoyLCJGb3JlZ3JvdW5kIjp7IiRpZCI6Ijk0OCIsIkNvbG9yIjp7IiRpZCI6Ijk0OSIsIkEiOjI1NSwiUiI6MjM4LCJHIjoyMzYsIkIiOjIyNX19LCJNYXhXaWR0aCI6NTY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k1MCIsIkNvbG9yIjp7IiRpZCI6Ijk1MSIsIkEiOjAsIlIiOjI1NSwiRyI6MjU1LCJCIjoyNTV9fSwiSXNWaXNpYmxlIjp0cnVlLCJXaWR0aCI6MC4wLCJIZWlnaHQiOjAuMCwiQm9yZGVyU3R5bGUiOm51bGwsIlBhcmVudFN0eWxlIjpudWxsfSwiRGF0ZVN0eWxlIjp7IiRpZCI6Ijk1MiIsIkZvbnRTZXR0aW5ncyI6eyIkaWQiOiI5NTMiLCJGb250U2l6ZSI6OCwiRm9udE5hbWUiOiJWZXJkYW5hIiwiSXNCb2xkIjp0cnVlLCJJc0l0YWxpYyI6ZmFsc2UsIklzVW5kZXJsaW5lZCI6ZmFsc2UsIlBhcmVudFN0eWxlIjpudWxsfSwiQXV0b1NpemUiOjAsIkZvcmVncm91bmQiOnsiJGlkIjoiOTU0IiwiQ29sb3IiOnsiJGlkIjoiOTU1IiwiQSI6MjU1LCJSIjoyNTQsIkciOjE4OSwiQiI6MT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1NiIsIkNvbG9yIjp7IiRpZCI6Ijk1NyIsIkEiOjAsIlIiOjI1NSwiRyI6MjU1LCJCIjoyNTV9fSwiSXNWaXNpYmxlIjp0cnVlLCJXaWR0aCI6MC4wLCJIZWlnaHQiOjAuMCwiQm9yZGVyU3R5bGUiOm51bGwsIlBhcmVudFN0eWxlIjpudWxsfSwiRGF0ZUZvcm1hdCI6eyIkaWQiOiI5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1OSIsIkRhdGVQYXJ0SXNWaXNpYmxlIjp0cnVlLCJUaW1lUGFydElzVmlzaWJsZSI6ZmFsc2V9fSwiV2Vla051bWJlcmluZyI6eyIkaWQiOiI5NjAiLCJGb3JtYXQiOjAsIklzVmlzaWJsZSI6ZmFsc2UsIkxhc3RLbm93blZpc2liaWxpdHlTdGF0ZSI6ZmFsc2V9LCJJc1Zpc2libGUiOnRydWUsIlBhcmVudFN0eWxlIjpudWxsfSwiSHlwZXJsaW5rIjpudWxsLCJJbXBvcnRJZCI6IiJ9XSwiSWQiOiI3MDZjZDQwYy1hZmNmLTQ5NmUtYTg3Yi02MjJlMmUwNTA0MGQiLCJJc1NpbmdsZUl0ZW1Sb3ciOmZhbHNlfSx7IiRpZCI6Ijk2MSIsIl90YXNrcyI6W10sIl9taWxlc3RvbmVzIjpbeyIkaWQiOiI5NjIiLCJJZCI6IjA5ZDIxNzg4LTBhZGMtNGI1OS04MjhlLTMwNjYyZTk0NTdjZCIsIkluZGV4IjozOSwiR3JvdXBJZCI6IjA3M2JiM2IyLWJhMmQtNGYyYy05MjU5LTM5ZDRlMzliNmNmNCIsIlRpdGxlIjoiJDEwMG0gRmVlZGluZyBBbWVyaWNhIiwiRGF0ZVRpbWUiOiIyMDIwLTA0LTA3VDIzOjU5OjAwIiwiUGVyY2VudGFnZUNvbXBsZXRlIjpudWxsLCJOb3RlIjpudWxsLCJTdHlsZSI6eyIkaWQiOiI5NjMiLCJUaXRsZVBvc2l0aW9uIjoiUmlnaHQiLCJEYXRlUG9zaXRpb24iOiJBYm92ZSIsIlNoYXBlVHlwZSI6MTIsIlNoYXBlU2l6ZSI6MCwiU3BhY2luZyI6MCwiU2hhcGVTdHlsZSI6eyIkaWQiOiI5NjQiLCJNYXJnaW4iOnsiJHJlZiI6IjgifSwiUGFkZGluZyI6eyIkcmVmIjoiOSJ9LCJCYWNrZ3JvdW5kIjp7IiRpZCI6Ijk2NSIsIkNvbG9yIjp7IiRpZCI6Ijk2NiIsIkEiOjI1NSwiUiI6MjIxLCJHIjoxODYsIkIiOjE1N319LCJJc1Zpc2libGUiOnRydWUsIldpZHRoIjoxMi4wLCJIZWlnaHQiOjE0LjAsIkJvcmRlclN0eWxlIjp7IiRpZCI6Ijk2NyIsIkxpbmVDb2xvciI6bnVsbCwiTGluZVdlaWdodCI6MC4wLCJMaW5lVHlwZSI6MCwiUGFyZW50U3R5bGUiOm51bGx9LCJQYXJlbnRTdHlsZSI6bnVsbH0sIlRpdGxlU3R5bGUiOnsiJGlkIjoiOTY4IiwiRm9udFNldHRpbmdzIjp7IiRpZCI6Ijk2OSIsIkZvbnRTaXplIjoxMCwiRm9udE5hbWUiOiJBcmlhbCIsIklzQm9sZCI6ZmFsc2UsIklzSXRhbGljIjpmYWxzZSwiSXNVbmRlcmxpbmVkIjpmYWxzZSwiUGFyZW50U3R5bGUiOm51bGx9LCJBdXRvU2l6ZSI6MiwiRm9yZWdyb3VuZCI6eyIkaWQiOiI5NzAiLCJDb2xvciI6eyIkaWQiOiI5NzEiLCJBIjoyNTUsIlIiOjIzOCwiRyI6MjM2LCJCIjoyMjV9fSwiTWF4V2lkdGgiOjc0LjY2NzM2MDU5NDc5NTMyNi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k3MiIsIkNvbG9yIjp7IiRpZCI6Ijk3MyIsIkEiOjAsIlIiOjI1NSwiRyI6MjU1LCJCIjoyNTV9fSwiSXNWaXNpYmxlIjp0cnVlLCJXaWR0aCI6MC4wLCJIZWlnaHQiOjAuMCwiQm9yZGVyU3R5bGUiOm51bGwsIlBhcmVudFN0eWxlIjpudWxsfSwiRGF0ZVN0eWxlIjp7IiRpZCI6Ijk3NCIsIkZvbnRTZXR0aW5ncyI6eyIkaWQiOiI5NzUiLCJGb250U2l6ZSI6OCwiRm9udE5hbWUiOiJWZXJkYW5hIiwiSXNCb2xkIjp0cnVlLCJJc0l0YWxpYyI6ZmFsc2UsIklzVW5kZXJsaW5lZCI6ZmFsc2UsIlBhcmVudFN0eWxlIjpudWxsfSwiQXV0b1NpemUiOjAsIkZvcmVncm91bmQiOnsiJHJlZiI6Ijc1Mi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5NzYiLCJDb2xvciI6eyIkaWQiOiI5NzciLCJBIjowLCJSIjoyNTUsIkciOjI1NSwiQiI6MjU1fX0sIklzVmlzaWJsZSI6dHJ1ZSwiV2lkdGgiOjAuMCwiSGVpZ2h0IjowLjAsIkJvcmRlclN0eWxlIjpudWxsLCJQYXJlbnRTdHlsZSI6bnVsbH0sIkRhdGVGb3JtYXQiOnsiJGlkIjoiOTc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zkiLCJEYXRlUGFydElzVmlzaWJsZSI6dHJ1ZSwiVGltZVBhcnRJc1Zpc2libGUiOmZhbHNlfX0sIldlZWtOdW1iZXJpbmciOnsiJGlkIjoiOTgwIiwiRm9ybWF0IjowLCJJc1Zpc2libGUiOmZhbHNlLCJMYXN0S25vd25WaXNpYmlsaXR5U3RhdGUiOmZhbHNlfSwiSXNWaXNpYmxlIjpmYWxzZSwiUGFyZW50U3R5bGUiOm51bGx9LCJIeXBlcmxpbmsiOm51bGwsIkltcG9ydElkIjoiIn1dLCJJZCI6IjAwMDAwMDAwLTAwMDAtMDAwMC0wMDAwLTAwMDAwMDAwMDAwMCIsIklzU2luZ2xlSXRlbVJvdyI6dHJ1ZX1dLCJJbmRleCI6MzIsIklkIjoiMWJkZDU3YzctNDZiNi00MDJjLTkwNWEtOGM5ODU0MGE0MGU3IiwiSGVhZGVyVGV4dCI6bnVsbCwiSXNEZWZhdWx0Ijp0cnVlLCJTdHlsZSI6eyIkaWQiOiI5ODEiLCJIZWFkZXJTdHlsZSI6eyIkaWQiOiI5ODIiLCJUZXh0U3R5bGUiOnsiJGlkIjoiOTgzIiwiRm9udFNldHRpbmdzIjp7IiRpZCI6Ijk4NCIsIkZvbnRTaXplIjoxMSwiRm9udE5hbWUiOiJDYWxpYnJpIiwiSXNCb2xkIjpmYWxzZSwiSXNJdGFsaWMiOmZhbHNlLCJJc1VuZGVybGluZWQiOmZhbHNlLCJQYXJlbnRTdHlsZSI6bnVsbH0sIkF1dG9TaXplIjoyLCJGb3JlZ3JvdW5kIjp7IiRpZCI6Ijk4NSIsIkNvbG9yIjp7IiRpZCI6Ijk4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OTg3IiwiVG9wIjowLjAsIkxlZnQiOjAuMCwiUmlnaHQiOjAuMCwiQm90dG9tIjowLjB9LCJQYWRkaW5nIjp7IiRpZCI6Ijk4OCIsIlRvcCI6MC4wLCJMZWZ0IjowLjAsIlJpZ2h0IjowLjAsIkJvdHRvbSI6MC4wfSwiQmFja2dyb3VuZCI6bnVsbCwiSXNWaXNpYmxlIjp0cnVlLCJXaWR0aCI6MC4wLCJIZWlnaHQiOjAuMCwiQm9yZGVyU3R5bGUiOm51bGwsIlBhcmVudFN0eWxlIjpudWxsfSwiUmVjdGFuZ2xlU3R5bGUiOnsiJGlkIjoiOTg5IiwiTWFyZ2luIjp7IiRpZCI6Ijk5MCIsIlRvcCI6MC4wLCJMZWZ0IjowLjAsIlJpZ2h0IjowLjAsIkJvdHRvbSI6MC4wfSwiUGFkZGluZyI6eyIkaWQiOiI5OTEiLCJUb3AiOjAuMCwiTGVmdCI6MC4wLCJSaWdodCI6MC4wLCJCb3R0b20iOjAuMH0sIkJhY2tncm91bmQiOnsiJGlkIjoiOTkyIiwiQ29sb3IiOnsiJGlkIjoiOTkzIiwiQSI6NjMsIlIiOjI0OCwiRyI6MTUyLCJCIjoyOX19LCJJc1Zpc2libGUiOnRydWUsIldpZHRoIjowLjAsIkhlaWdodCI6MC4wLCJCb3JkZXJTdHlsZSI6eyIkaWQiOiI5OTQiLCJMaW5lQ29sb3IiOnsiJGlkIjoiOTk1IiwiJHR5cGUiOiJOTFJFLkNvbW1vbi5Eb20uU29saWRDb2xvckJydXNoLCBOTFJFLkNvbW1vbiIsIkNvbG9yIjp7IiRpZCI6Ijk5NiIsIkEiOjI1NSwiUiI6MjU1LCJHIjowLCJCIjowfX0sIkxpbmVXZWlnaHQiOjAuMCwiTGluZVR5cGUiOjAsIlBhcmVudFN0eWxlIjpudWxsfSwiUGFyZW50U3R5bGUiOm51bGx9LCJNYXJnaW4iOnsiJGlkIjoiOTk3IiwiVG9wIjowLjAsIkxlZnQiOjAuMCwiUmlnaHQiOjAuMCwiQm90dG9tIjowLjB9LCJQYWRkaW5nIjp7IiRpZCI6Ijk5OCIsIlRvcCI6MC4wLCJMZWZ0IjowLjAsIlJpZ2h0IjowLjAsIkJvdHRvbSI6MC4wfSwiQmFja2dyb3VuZCI6bnVsbCwiSXNWaXNpYmxlIjp0cnVlLCJXaWR0aCI6MC4wLCJIZWlnaHQiOjAuMCwiQm9yZGVyU3R5bGUiOm51bGwsIlBhcmVudFN0eWxlIjpudWxsfSwiQmFja2dyb3VuZFN0eWxlIjp7IiRpZCI6Ijk5OSIsIk1hcmdpbiI6eyIkaWQiOiIxMDAwIiwiVG9wIjowLjAsIkxlZnQiOjAuMCwiUmlnaHQiOjAuMCwiQm90dG9tIjowLjB9LCJQYWRkaW5nIjp7IiRpZCI6IjEwMDEiLCJUb3AiOjAuMCwiTGVmdCI6MC4wLCJSaWdodCI6MC4wLCJCb3R0b20iOjAuMH0sIkJhY2tncm91bmQiOnsiJGlkIjoiMTAwMiIsIkNvbG9yIjp7IiRpZCI6IjEwMDMiLCJBIjo1MSwiUiI6MTgyLCJHIjo3MywiQiI6Mzh9fSwiSXNWaXNpYmxlIjp0cnVlLCJXaWR0aCI6MC4wLCJIZWlnaHQiOjAuMCwiQm9yZGVyU3R5bGUiOnsiJGlkIjoiMTAwNCIsIkxpbmVDb2xvciI6eyIkaWQiOiIxMDA1IiwiJHR5cGUiOiJOTFJFLkNvbW1vbi5Eb20uU29saWRDb2xvckJydXNoLCBOTFJFLkNvbW1vbiIsIkNvbG9yIjp7IiRpZCI6IjEwMDYiLCJBIjoyNTUsIlIiOjI1NSwiRyI6MCwiQiI6MH19LCJMaW5lV2VpZ2h0IjowLjAsIkxpbmVUeXBlIjowLCJQYXJlbnRTdHlsZSI6bnVsbH0sIlBhcmVudFN0eWxlIjpudWxsfSwiTWFyZ2luIjp7IiRpZCI6IjEwMDciLCJUb3AiOjAuMCwiTGVmdCI6MC4wLCJSaWdodCI6MC4wLCJCb3R0b20iOjAuMH0sIlBhZGRpbmciOnsiJGlkIjoiMTAwOCIsIlRvcCI6MC4wLCJMZWZ0IjowLjAsIlJpZ2h0IjowLjAsIkJvdHRvbSI6MC4wfSwiSXNWaXNpYmxlIjpmYWxzZSwiV2lkdGgiOjAuMCwiSGVpZ2h0IjowLjAsIkJvcmRlclN0eWxlIjpudWxsLCJQYXJlbnRTdHlsZSI6bnVsbH19XSwiSWQiOiI4ZDcwMjRhYi0wZDk5LTRmMTQtOTJmZi0wYTc2NjgxNGUwMTIiLCJJbmRleCI6MywiSGVhZGVyVGV4dCI6IkNoYXJpdHkiLCJTdHlsZSI6eyIkaWQiOiIxMDA5IiwiSGVhZGVyU3R5bGUiOnsiJGlkIjoiMTAxMCIsIlRleHRJc1ZlcnRpY2FsIjpmYWxzZSwiVGV4dFN0eWxlIjp7IiRpZCI6IjEwMTEiLCJGb250U2V0dGluZ3MiOnsiJGlkIjoiMTAxMiIsIkZvbnRTaXplIjoxNCwiRm9udE5hbWUiOiJBcmlhbCIsIklzQm9sZCI6dHJ1ZSwiSXNJdGFsaWMiOmZhbHNlLCJJc1VuZGVybGluZWQiOmZhbHNlLCJQYXJlbnRTdHlsZSI6bnVsbH0sIkF1dG9TaXplIjowLCJGb3JlZ3JvdW5kIjp7IiRpZCI6IjEwMTMiLCJDb2xvciI6eyIkaWQiOiIxMDE0IiwiQSI6MjU1LCJSIjoxOSwiRyI6MjUsIkIiOjMzfX0sIk1heFdpZHRoIjoiSW5maW5pdHkiLCJNYXhIZWlnaHQiOiJJbmZpbml0eSIsIlNtYXJ0Rm9yZWdyb3VuZElzQWN0aXZlIjpmYWxzZSwiSG9yaXpvbnRhbEFsaWdubWVudCI6MCwiVmVydGljYWxBbGlnbm1lbnQiOjAsIlNtYXJ0Rm9yZWdyb3VuZCI6bnVsbCwiQmFja2dyb3VuZEZpbGxUeXBlIjowLCJNYXJnaW4iOnsiJHJlZiI6IjI2NCJ9LCJQYWRkaW5nIjp7IiRyZWYiOiIyNjUifSwiQmFja2dyb3VuZCI6bnVsbCwiSXNWaXNpYmxlIjp0cnVlLCJXaWR0aCI6MC4wLCJIZWlnaHQiOjAuMCwiQm9yZGVyU3R5bGUiOm51bGwsIlBhcmVudFN0eWxlIjpudWxsfSwiUmVjdGFuZ2xlU3R5bGUiOnsiJGlkIjoiMTAxNSIsIk1hcmdpbiI6eyIkcmVmIjoiMjY3In0sIlBhZGRpbmciOnsiJHJlZiI6IjI2OCJ9LCJCYWNrZ3JvdW5kIjp7IiRpZCI6IjEwMTYiLCJDb2xvciI6eyIkaWQiOiIxMDE3IiwiQSI6MjU1LCJSIjoyNTQsIkciOjE4OSwiQiI6MTA1fX0sIklzVmlzaWJsZSI6dHJ1ZSwiV2lkdGgiOjAuMCwiSGVpZ2h0IjowLjAsIkJvcmRlclN0eWxlIjp7IiRpZCI6IjEwMTgiLCJMaW5lQ29sb3IiOnsiJGlkIjoiMTAxOSIsIiR0eXBlIjoiTkxSRS5Db21tb24uRG9tLlNvbGlkQ29sb3JCcnVzaCwgTkxSRS5Db21tb24iLCJDb2xvciI6eyIkaWQiOiIxMDIwIiwiQSI6MjU1LCJSIjo1NSwiRyI6NTUsIkIiOjU1fX0sIkxpbmVXZWlnaHQiOjAuMCwiTGluZVR5cGUiOjAsIlBhcmVudFN0eWxlIjpudWxsfSwiUGFyZW50U3R5bGUiOm51bGx9LCJNYXJnaW4iOnsiJHJlZiI6IjI3NCJ9LCJQYWRkaW5nIjp7IiRyZWYiOiIyNzUifSwiQmFja2dyb3VuZCI6bnVsbCwiSXNWaXNpYmxlIjp0cnVlLCJXaWR0aCI6MC4wLCJIZWlnaHQiOjAuMCwiQm9yZGVyU3R5bGUiOm51bGwsIlBhcmVudFN0eWxlIjpudWxsfSwiQmFja2dyb3VuZFN0eWxlIjp7IiRpZCI6IjEwMjEiLCJNYXJnaW4iOnsiJHJlZiI6IjI3NyJ9LCJQYWRkaW5nIjp7IiRyZWYiOiIyNzgifSwiQmFja2dyb3VuZCI6eyIkaWQiOiIxMDIyIiwiQ29sb3IiOnsiJGlkIjoiMTAyMyIsIkEiOjM4LCJSIjoyNTUsIkciOjE1NSwiQiI6MH19LCJJc1Zpc2libGUiOnRydWUsIldpZHRoIjowLjAsIkhlaWdodCI6MC4wLCJCb3JkZXJTdHlsZSI6eyIkaWQiOiIxMDI0IiwiTGluZUNvbG9yIjp7IiRpZCI6IjEwMjUiLCIkdHlwZSI6Ik5MUkUuQ29tbW9uLkRvbS5Tb2xpZENvbG9yQnJ1c2gsIE5MUkUuQ29tbW9uIiwiQ29sb3IiOnsiJGlkIjoiMTAyNiIsIkEiOjI1NSwiUiI6MTcwLCJHIjo1MywiQiI6MjJ9fSwiTGluZVdlaWdodCI6MC4wLCJMaW5lVHlwZSI6MCwiUGFyZW50U3R5bGUiOm51bGx9LCJQYXJlbnRTdHlsZSI6bnVsbH0sIklzQWJvdmVUaW1lYmFuZCI6ZmFsc2UsIlNwYWNpbmciOjUsIk1hcmdpbiI6eyIkaWQiOiIxMDI3IiwiVG9wIjowLjAsIkxlZnQiOjAuMCwiUmlnaHQiOjAuMCwiQm90dG9tIjowLjB9LCJQYWRkaW5nIjp7IiRpZCI6IjEwMjgiLCJUb3AiOjAuMCwiTGVmdCI6MC4wLCJSaWdodCI6MC4wLCJCb3R0b20iOjAuMH0sIklzVmlzaWJsZSI6dHJ1ZSwiV2lkdGgiOjAuMCwiSGVpZ2h0IjowLjAsIkJvcmRlclN0eWxlIjp7IiRpZCI6IjEwMjkiLCJMaW5lQ29sb3IiOm51bGwsIkxpbmVXZWlnaHQiOjAuMCwiTGluZVR5cGUiOjAsIlBhcmVudFN0eWxlIjpudWxsfSwiUGFyZW50U3R5bGUiOm51bGx9fV0sIkN1bHR1cmVJbmZvTmFtZSI6ImVuLVVTIiwiU3R5bGVOYW1lIjpudWxsLCJWZXJzaW9uIjp7IiRpZCI6IjEwMzAiLCJWZXJzaW9uIjoiMy45LjAiLCJPcmlnaW5hbEFzc2VtYmx5VmVyc2lvbiI6IjMuNjIuMDEuMDAiLCJFZGl0aW9uIjoiUHJvIiwiTGFzdFNhdmVkRWRpdGlvbiI6MywiSXNQbHVzRWRpdGlvbiI6dHJ1ZSwiSXNQcm9FZGl0aW9uIjp0cnVlfSwiRWZmZWN0IjowLCJTdHlsZSI6eyIkaWQiOiIxMDMxIiwiRGVmYXVsdERlcGVuZGVuY3lTdHlsZSI6eyIkaWQiOiIxMDMyIiwiTGluZVN0eWxlIjp7IiRpZCI6IjEwMzMiLCJMaW5lQ29sb3IiOnsiJGlkIjoiMTAzNCIsIiR0eXBlIjoiTkxSRS5Db21tb24uRG9tLlNvbGlkQ29sb3JCcnVzaCwgTkxSRS5Db21tb24iLCJDb2xvciI6eyIkaWQiOiIxMDM1IiwiQSI6MjU1LCJSIjowLCJHIjowLCJCIjowfX0sIkxpbmVXZWlnaHQiOjEuMCwiTGluZVR5cGUiOjAsIlBhcmVudFN0eWxlIjpudWxsfSwiRW5kQXJyb3doZWFkTGluZVN0eWxlIjp7IiRpZCI6IjEwMzYiLCJLaW5kIjoxLCJXaWR0aCI6MSwiTGVuZ3RoIjowLCJQYXJlbnRTdHlsZSI6bnVsbH0sIkJyaW5nVG9Gcm9udCI6dHJ1ZSwiRWxib3dSYWRpdXMiOjAuMCwiTWFyZ2luIjp7IiRpZCI6IjEwMzciLCJUb3AiOjAuMCwiTGVmdCI6MC4wLCJSaWdodCI6MC4wLCJCb3R0b20iOjAuMH0sIlBhZGRpbmciOnsiJGlkIjoiMTAzOCIsIlRvcCI6MC4wLCJMZWZ0IjowLjAsIlJpZ2h0IjowLjAsIkJvdHRvbSI6MC4wfSwiQmFja2dyb3VuZCI6bnVsbCwiSXNWaXNpYmxlIjp0cnVlLCJXaWR0aCI6MC4wLCJIZWlnaHQiOjAuMCwiQm9yZGVyU3R5bGUiOm51bGwsIlBhcmVudFN0eWxlIjpudWxsfSwiQ3JpdGljYWxQYXRoU3R5bGUiOnsiJGlkIjoiMTAzOSIsIkNyaXRpY2FsUGF0aFN0eWxlT3B0aW9ucyI6MTUsIkxpbmVTdHlsZSI6eyIkaWQiOiIxMDQwIiwiTGluZUNvbG9yIjp7IiRpZCI6IjEwNDEiLCIkdHlwZSI6Ik5MUkUuQ29tbW9uLkRvbS5Tb2xpZENvbG9yQnJ1c2gsIE5MUkUuQ29tbW9uIiwiQ29sb3IiOnsiJGlkIjoiMTA0MiIsIkEiOjI1NSwiUiI6MjIyLCJHIjo1MCwiQiI6NTB9fSwiTGluZVdlaWdodCI6MS4wLCJMaW5lVHlwZSI6MCwiUGFyZW50U3R5bGUiOm51bGx9LCJUaXRsZUZvcmVncm91bmQiOnsiJGlkIjoiMTA0MyIsIkNvbG9yIjp7IiRpZCI6IjEwNDQiLCJBIjoyNTUsIlIiOjE3NiwiRyI6MTksIkIiOjI1fX0sIlNoYXBlc0JhY2tncm91bmQiOnsiJGlkIjoiMTA0NSIsIkNvbG9yIjp7IiRpZCI6IjEwNDYiLCJBIjoyNTUsIlIiOjI1MywiRyI6MjAzLCJCIjoyMDh9fSwiU2hhcGVzQm9yZGVyU3R5bGUiOnsiJGlkIjoiMTA0NyIsIkxpbmVDb2xvciI6eyIkaWQiOiIxMDQ4IiwiJHR5cGUiOiJOTFJFLkNvbW1vbi5Eb20uU29saWRDb2xvckJydXNoLCBOTFJFLkNvbW1vbiIsIkNvbG9yIjp7IiRpZCI6IjEwNDkiLCJBIjoyNTUsIlIiOjIyMiwiRyI6NTAsIkIiOjUwfX0sIkxpbmVXZWlnaHQiOjEuNSwiTGluZVR5cGUiOjAsIlBhcmVudFN0eWxlIjpudWxsfSwiTWFyZ2luIjp7IiRpZCI6IjEwNTAiLCJUb3AiOjAuMCwiTGVmdCI6MC4wLCJSaWdodCI6MC4wLCJCb3R0b20iOjAuMH0sIlBhZGRpbmciOnsiJGlkIjoiMTA1MSIsIlRvcCI6MC4wLCJMZWZ0IjowLjAsIlJpZ2h0IjowLjAsIkJvdHRvbSI6MC4wfSwiQmFja2dyb3VuZCI6bnVsbCwiSXNWaXNpYmxlIjpmYWxzZSwiV2lkdGgiOjAuMCwiSGVpZ2h0IjowLjAsIkJvcmRlclN0eWxlIjpudWxsLCJQYXJlbnRTdHlsZSI6bnVsbH0sIlBhbmVsc1NwYWNpbmdEZWZpbml0aW9uIjp7IiRpZCI6IjEwNTIiLCJTcGFjaW5nQWJvdmVUaW1lYmFuZCI6MTYsIlNwYWNpbmdCZWxvd1RpbWViYW5kIjoxNiwiU3BhY2luZ0Fib3ZlQmV0d2VlblN3aW1sYW5lc0FuZFRhc2tzIjoxNiwiU3BhY2luZ0JlbG93QmV0d2VlblN3aW1sYW5lc0FuZFRhc2tzIjoxNn0sIlRpbWViYW5kU3R5bGUiOnsiJGlkIjoiMTA1MyIsIlNjYWxlTWFya2luZyI6MCwiU2hhcGUiOjAsIlNoYXBlU3R5bGUiOnsiJGlkIjoiMTA1NCIsIk1hcmdpbiI6eyIkaWQiOiIxMDU1IiwiVG9wIjowLjAsIkxlZnQiOjEyLjAsIlJpZ2h0IjoxMi4wLCJCb3R0b20iOjAuMH0sIlBhZGRpbmciOnsiJGlkIjoiMTA1NiIsIlRvcCI6Ny4wLCJMZWZ0IjowLjAsIlJpZ2h0IjowLjAsIkJvdHRvbSI6Ny4wfSwiQmFja2dyb3VuZCI6eyIkaWQiOiIxMDU3IiwiQ29sb3IiOnsiJGlkIjoiMTA1OCIsIkEiOjI1NSwiUiI6MjU0LCJHIjoxODksIkIiOjEwNX19LCJJc1Zpc2libGUiOnRydWUsIldpZHRoIjo4NTguMCwiSGVpZ2h0IjozMC4wLCJCb3JkZXJTdHlsZSI6eyIkaWQiOiIxMDU5IiwiTGluZUNvbG9yIjp7IiRpZCI6IjEwNjAiLCIkdHlwZSI6Ik5MUkUuQ29tbW9uLkRvbS5Tb2xpZENvbG9yQnJ1c2gsIE5MUkUuQ29tbW9uIiwiQ29sb3IiOnsiJGlkIjoiMTA2MSIsIkEiOjI1NSwiUiI6MjU1LCJHIjowLCJCIjowfX0sIkxpbmVXZWlnaHQiOjAuMCwiTGluZVR5cGUiOjAsIlBhcmVudFN0eWxlIjpudWxsfSwiUGFyZW50U3R5bGUiOm51bGx9LCJNaWRkbGVUaWVyU2hhcGVTdHlsZSI6eyIkaWQiOiIxMDYyIiwiTWFyZ2luIjp7IiRyZWYiOiIxMDU1In0sIlBhZGRpbmciOnsiJHJlZiI6IjEwNTYifSwiQmFja2dyb3VuZCI6eyIkaWQiOiIxMDYzIiwiQ29sb3IiOnsiJGlkIjoiMTA2NCIsIkEiOjI1NSwiUiI6MjQ4LCJHIjoxNTIsIkIiOjI5fX0sIklzVmlzaWJsZSI6dHJ1ZSwiV2lkdGgiOjg1OC4wLCJIZWlnaHQiOjMwLjAsIkJvcmRlclN0eWxlIjpudWxsLCJQYXJlbnRTdHlsZSI6bnVsbH0sIkJvdHRvbVRpZXJTaGFwZVN0eWxlIjp7IiRpZCI6IjEwNjUiLCJNYXJnaW4iOnsiJHJlZiI6IjEwNTUifSwiUGFkZGluZyI6eyIkcmVmIjoiMTA1NiJ9LCJCYWNrZ3JvdW5kIjp7IiRyZWYiOiIxMDYzIn0sIklzVmlzaWJsZSI6dHJ1ZSwiV2lkdGgiOjg1OC4wLCJIZWlnaHQiOjMwLjAsIkJvcmRlclN0eWxlIjpudWxsLCJQYXJlbnRTdHlsZSI6bnVsbH0sIlJpZ2h0RW5kQ2Fwc1N0eWxlIjp7IiRpZCI6IjEwNjYiLCJGb250U2V0dGluZ3MiOnsiJGlkIjoiMTA2NyIsIkZvbnRTaXplIjoxOCwiRm9udE5hbWUiOiJDYWxpYnJpIiwiSXNCb2xkIjp0cnVlLCJJc0l0YWxpYyI6ZmFsc2UsIklzVW5kZXJsaW5lZCI6ZmFsc2UsIlBhcmVudFN0eWxlIjpudWxsfSwiQXV0b1NpemUiOjAsIkZvcmVncm91bmQiOnsiJGlkIjoiMTA2OCIsIkNvbG9yIjp7IiRpZCI6IjEwNjkiLCJBIjoyNTUsIlIiOjE5OCwiRyI6MjEwLCJCIjoyMTF9fSwiTWF4V2lkdGgiOiJJbmZpbml0eSIsIk1heEhlaWdodCI6IkluZmluaXR5IiwiU21hcnRGb3JlZ3JvdW5kSXNBY3RpdmUiOmZhbHNlLCJIb3Jpem9udGFsQWxpZ25tZW50IjowLCJWZXJ0aWNhbEFsaWdubWVudCI6MCwiU21hcnRGb3JlZ3JvdW5kIjpudWxsLCJCYWNrZ3JvdW5kRmlsbFR5cGUiOjAsIk1hcmdpbiI6eyIkaWQiOiIxMDcwIiwiVG9wIjowLjAsIkxlZnQiOjAuMCwiUmlnaHQiOjI1LjAsIkJvdHRvbSI6MC4wfSwiUGFkZGluZyI6eyIkaWQiOiIxMDcxIiwiVG9wIjowLjAsIkxlZnQiOjAuMCwiUmlnaHQiOjAuMCwiQm90dG9tIjowLjB9LCJCYWNrZ3JvdW5kIjp7IiRpZCI6IjEwNzIiLCJDb2xvciI6eyIkaWQiOiIxMDczIiwiQSI6MjU1LCJSIjoyNTUsIkciOjI1NSwiQiI6MjU1fX0sIklzVmlzaWJsZSI6ZmFsc2UsIldpZHRoIjowLjAsIkhlaWdodCI6MC4wLCJCb3JkZXJTdHlsZSI6bnVsbCwiUGFyZW50U3R5bGUiOm51bGx9LCJMZWZ0RW5kQ2Fwc1N0eWxlIjp7IiRpZCI6IjEwNzQiLCJGb250U2V0dGluZ3MiOnsiJGlkIjoiMTA3NSIsIkZvbnRTaXplIjoxOCwiRm9udE5hbWUiOiJDYWxpYnJpIiwiSXNCb2xkIjp0cnVlLCJJc0l0YWxpYyI6ZmFsc2UsIklzVW5kZXJsaW5lZCI6ZmFsc2UsIlBhcmVudFN0eWxlIjpudWxsfSwiQXV0b1NpemUiOjAsIkZvcmVncm91bmQiOnsiJGlkIjoiMTA3NiIsIkNvbG9yIjp7IiRpZCI6IjEwNzciLCJBIjoyNTUsIlIiOjE5OCwiRyI6MjEwLCJCIjoyMTF9fSwiTWF4V2lkdGgiOiJJbmZpbml0eSIsIk1heEhlaWdodCI6IkluZmluaXR5IiwiU21hcnRGb3JlZ3JvdW5kSXNBY3RpdmUiOmZhbHNlLCJIb3Jpem9udGFsQWxpZ25tZW50IjowLCJWZXJ0aWNhbEFsaWdubWVudCI6MCwiU21hcnRGb3JlZ3JvdW5kIjpudWxsLCJCYWNrZ3JvdW5kRmlsbFR5cGUiOjAsIk1hcmdpbiI6eyIkaWQiOiIxMDc4IiwiVG9wIjowLjAsIkxlZnQiOjg5LjAsIlJpZ2h0IjowLjAsIkJvdHRvbSI6MC4wfSwiUGFkZGluZyI6eyIkaWQiOiIxMDc5IiwiVG9wIjowLjAsIkxlZnQiOjAuMCwiUmlnaHQiOjAuMCwiQm90dG9tIjowLjB9LCJCYWNrZ3JvdW5kIjp7IiRpZCI6IjEwODAiLCJDb2xvciI6eyIkaWQiOiIxMDgxIiwiQSI6MjU1LCJSIjoyNTUsIkciOjI1NSwiQiI6MjU1fX0sIklzVmlzaWJsZSI6ZmFsc2UsIldpZHRoIjowLjAsIkhlaWdodCI6MC4wLCJCb3JkZXJTdHlsZSI6bnVsbCwiUGFyZW50U3R5bGUiOm51bGx9LCJUb2RheVRleHRTdHlsZSI6eyIkaWQiOiIxMDgyIiwiRm9udFNldHRpbmdzIjp7IiRpZCI6IjEwODMiLCJGb250U2l6ZSI6MTIsIkZvbnROYW1lIjoiQ2FsaWJyaSIsIklzQm9sZCI6ZmFsc2UsIklzSXRhbGljIjpmYWxzZSwiSXNVbmRlcmxpbmVkIjpmYWxzZSwiUGFyZW50U3R5bGUiOm51bGx9LCJBdXRvU2l6ZSI6MCwiRm9yZWdyb3VuZCI6eyIkaWQiOiIxMDg0IiwiQ29sb3IiOnsiJGlkIjoiMTA4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g2IiwiVG9wIjowLjAsIkxlZnQiOjAuMCwiUmlnaHQiOjAuMCwiQm90dG9tIjowLjB9LCJQYWRkaW5nIjp7IiRpZCI6IjEwODciLCJUb3AiOjAuMCwiTGVmdCI6MC4wLCJSaWdodCI6MC4wLCJCb3R0b20iOjAuMH0sIkJhY2tncm91bmQiOnsiJGlkIjoiMTA4OCIsIkNvbG9yIjp7IiRpZCI6IjEwODkiLCJBIjoyNTUsIlIiOjI1NSwiRyI6MjU1LCJCIjoyNTV9fSwiSXNWaXNpYmxlIjpmYWxzZSwiV2lkdGgiOjAuMCwiSGVpZ2h0IjowLjAsIkJvcmRlclN0eWxlIjpudWxsLCJQYXJlbnRTdHlsZSI6bnVsbH0sIlRvZGF5TWFya2VyU3R5bGUiOnsiJGlkIjoiMTA5MCIsIk1hcmdpbiI6eyIkaWQiOiIxMDkxIiwiVG9wIjowLjAsIkxlZnQiOjAuMCwiUmlnaHQiOjAuMCwiQm90dG9tIjowLjB9LCJQYWRkaW5nIjp7IiRpZCI6IjEwOTIiLCJUb3AiOjAuMCwiTGVmdCI6MC4wLCJSaWdodCI6MC4wLCJCb3R0b20iOjAuMH0sIkJhY2tncm91bmQiOnsiJGlkIjoiMTA5MyIsIkNvbG9yIjp7IiRpZCI6IjEwOTQiLCJBIjoyNTUsIlIiOjI1NSwiRyI6MCwiQiI6MH19LCJJc1Zpc2libGUiOnRydWUsIldpZHRoIjowLjAsIkhlaWdodCI6MC4wLCJCb3JkZXJTdHlsZSI6bnVsbCwiUGFyZW50U3R5bGUiOm51bGx9LCJTY2FsZVN0eWxlIjp7IiRpZCI6IjEwOTUiLCJTaGFwZSI6MCwiU2hvd1NlZ21lbnRTZXBhcmF0b3JzIjp0cnVlLCJTZWdtZW50U2VwYXJhdG9yT3BhY2l0eSI6MzAsIkhhc0JlZW5WaXNpYmxlQmVmb3JlIjp0cnVlLCJGb250U2V0dGluZ3MiOnsiJGlkIjoiMTA5NiIsIkZvbnRTaXplIjoxNiwiRm9udE5hbWUiOiJBcmlhbCIsIklzQm9sZCI6dHJ1ZSwiSXNJdGFsaWMiOmZhbHNlLCJJc1VuZGVybGluZWQiOmZhbHNlLCJQYXJlbnRTdHlsZSI6bnVsbH0sIkF1dG9TaXplIjowLCJGb3JlZ3JvdW5kIjp7IiRpZCI6IjEwOTciLCJDb2xvciI6eyIkaWQiOiIxMDk4IiwiQSI6MjU1LCJSIjoxOSwiRyI6MjUsIkIiOjMzfX0sIk1heFdpZHRoIjoyMDAuMCwiTWF4SGVpZ2h0IjoiSW5maW5pdHkiLCJTbWFydEZvcmVncm91bmRJc0FjdGl2ZSI6ZmFsc2UsIkhvcml6b250YWxBbGlnbm1lbnQiOjAsIlZlcnRpY2FsQWxpZ25tZW50IjoxLCJTbWFydEZvcmVncm91bmQiOm51bGwsIkJhY2tncm91bmRGaWxsVHlwZSI6MCwiTWFyZ2luIjp7IiRpZCI6IjEwOTkiLCJUb3AiOjAuMCwiTGVmdCI6NS4wLCJSaWdodCI6MC4wLCJCb3R0b20iOjAuMH0sIlBhZGRpbmciOnsiJGlkIjoiMTEwMCIsIlRvcCI6MC4wLCJMZWZ0IjowLjAsIlJpZ2h0IjowLjAsIkJvdHRvbSI6MC4wfSwiQmFja2dyb3VuZCI6eyIkaWQiOiIxMTAxIiwiQ29sb3IiOnsiJGlkIjoiMTEwMiIsIkEiOjAsIlIiOjAsIkciOjAsIkIiOjB9fSwiSXNWaXNpYmxlIjp0cnVlLCJXaWR0aCI6MC4wLCJIZWlnaHQiOjAuMCwiQm9yZGVyU3R5bGUiOm51bGwsIlBhcmVudFN0eWxlIjpudWxsfSwiU2luZ2xlU2NhbGVTaGFwZVN0eWxlIjp7IiRpZCI6IjExMDMiLCJTaGFwZSI6MCwiSGVpZ2h0IjozMC4wfSwiTWlkZGxlVGllclNjYWxlU3R5bGUiOnsiJGlkIjoiMTEwNCIsIlNoYXBlIjowLCJTaG93U2VnbWVudFNlcGFyYXRvcnMiOnRydWUsIlNlZ21lbnRTZXBhcmF0b3JPcGFjaXR5IjozMCwiSGFzQmVlblZpc2libGVCZWZvcmUiOmZhbHNlLCJGb250U2V0dGluZ3MiOnsiJGlkIjoiMTEwNSIsIkZvbnRTaXplIjoxNiwiRm9udE5hbWUiOiJBcmlhbCIsIklzQm9sZCI6dHJ1ZSwiSXNJdGFsaWMiOmZhbHNlLCJJc1VuZGVybGluZWQiOmZhbHNlLCJQYXJlbnRTdHlsZSI6bnVsbH0sIkF1dG9TaXplIjowLCJGb3JlZ3JvdW5kIjp7IiRpZCI6IjExMDYiLCJDb2xvciI6eyIkaWQiOiIxMTA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Qm90dG9tVGllclNjYWxlU3R5bGUiOnsiJGlkIjoiMTEwOCIsIlNoYXBlIjowLCJTaG93U2VnbWVudFNlcGFyYXRvcnMiOnRydWUsIlNlZ21lbnRTZXBhcmF0b3JPcGFjaXR5IjozMCwiSGFzQmVlblZpc2libGVCZWZvcmUiOmZhbHNlLCJGb250U2V0dGluZ3MiOnsiJGlkIjoiMTEwOSIsIkZvbnRTaXplIjoxNiwiRm9udE5hbWUiOiJBcmlhbCIsIklzQm9sZCI6dHJ1ZSwiSXNJdGFsaWMiOmZhbHNlLCJJc1VuZGVybGluZWQiOmZhbHNlLCJQYXJlbnRTdHlsZSI6bnVsbH0sIkF1dG9TaXplIjowLCJGb3JlZ3JvdW5kIjp7IiRyZWYiOiIxMTA2In0sIk1heFdpZHRoIjoyMDAuMCwiTWF4SGVpZ2h0IjoiSW5maW5pdHkiLCJTbWFydEZvcmVncm91bmRJc0FjdGl2ZSI6ZmFsc2UsIkhvcml6b250YWxBbGlnbm1lbnQiOjAsIlZlcnRpY2FsQWxpZ25tZW50IjoxLCJTbWFydEZvcmVncm91bmQiOm51bGwsIkJhY2tncm91bmRGaWxsVHlwZSI6MCwiTWFyZ2luIjp7IiRyZWYiOiIxMDk5In0sIlBhZGRpbmciOnsiJHJlZiI6IjExMDAifSwiQmFja2dyb3VuZCI6eyIkcmVmIjoiMTEwMSJ9LCJJc1Zpc2libGUiOmZhbHNlLCJXaWR0aCI6MC4wLCJIZWlnaHQiOjAuMCwiQm9yZGVyU3R5bGUiOm51bGwsIlBhcmVudFN0eWxlIjpudWxsfSwiRWxhcHNlZFRpbWVCYWNrZ3JvdW5kIjp7IiRpZCI6IjExMTAiLCJDb2xvciI6eyIkaWQiOiIxMTExIiwiQSI6MTkxLCJSIjoyNTUsIkciOjAsIkIiOjB9fSwiQXBwZW5kWWVhck9uWWVhckNoYW5nZSI6dHJ1ZSwiRWxhcHNlZFRpbWVGb3JtYXQiOjAsIlRvZGF5TWFya2VyUG9zaXRpb24iOjAsIlF1aWNrUG9zaXRpb24iOjMsIkFic29sdXRlUG9zaXRpb24iOjgxLjAsIk1hcmdpbiI6eyIkaWQiOiIxMTEyIiwiVG9wIjowLjAsIkxlZnQiOjEwLjAsIlJpZ2h0IjoxMC4wLCJCb3R0b20iOjAuMH0sIlBhZGRpbmciOnsiJGlkIjoiMTExMyIsIlRvcCI6MC4wLCJMZWZ0IjowLjAsIlJpZ2h0IjowLjAsIkJvdHRvbSI6MC4wfSwiQmFja2dyb3VuZCI6eyIkaWQiOiIxMTE0IiwiQ29sb3IiOnsiJGlkIjoiMTExNSIsIkEiOjI1NSwiUiI6MzEsIkciOjczLCJCIjoxMjV9fSwiSXNWaXNpYmxlIjp0cnVlLCJXaWR0aCI6MC4wLCJIZWlnaHQiOjAuMCwiQm9yZGVyU3R5bGUiOm51bGwsIlBhcmVudFN0eWxlIjpudWxsfSwiRGVmYXVsdE1pbGVzdG9uZVN0eWxlIjp7IiRpZCI6IjExMTYiLCJTaGFwZSI6MiwiQ29ubmVjdG9yTWFyZ2luIjp7IiRpZCI6IjExMTciLCJUb3AiOjAuMCwiTGVmdCI6Mi4wLCJSaWdodCI6Mi4wLCJCb3R0b20iOjAuMH0sIkNvbm5lY3RvclN0eWxlIjp7IiRpZCI6IjExMTgiLCJMaW5lQ29sb3IiOnsiJGlkIjoiMTExOSIsIiR0eXBlIjoiTkxSRS5Db21tb24uRG9tLlNvbGlkQ29sb3JCcnVzaCwgTkxSRS5Db21tb24iLCJDb2xvciI6eyIkaWQiOiIxMTIwIiwiQSI6MjU1LCJSIjoxNjUsIkciOjE2NSwiQiI6MTY1fX0sIkxpbmVXZWlnaHQiOjEuMCwiTGluZVR5cGUiOjAsIlBhcmVudFN0eWxlIjpudWxsfSwiSXNCZWxvd1RpbWViYW5kIjpmYWxzZSwiUG9zaXRpb25PblRhc2siOjAsIkhpZGVEYXRlIjpmYWxzZSwiU2hhcGVTaXplIjowLCJTcGFjaW5nIjoxLjAsIlBhZGRpbmciOnsiJGlkIjoiMTEyMSIsIlRvcCI6Ny4wLCJMZWZ0IjozLjAsIlJpZ2h0IjowLjAsIkJvdHRvbSI6Mi4wfSwiU2hhcGVTdHlsZSI6eyIkaWQiOiIxMTIyIiwiTWFyZ2luIjp7IiRyZWYiOiI4In0sIlBhZGRpbmciOnsiJHJlZiI6IjkifSwiQmFja2dyb3VuZCI6eyIkaWQiOiIxMTIzIiwiQ29sb3IiOnsiJGlkIjoiMTEyNCIsIkEiOjI1NSwiUiI6MjIxLCJHIjoxODYsIkIiOjE1N319LCJJc1Zpc2libGUiOnRydWUsIldpZHRoIjoxMi4wLCJIZWlnaHQiOjE0LjAsIkJvcmRlclN0eWxlIjp7IiRpZCI6IjExMjUiLCJMaW5lQ29sb3IiOnsiJHJlZiI6Ijc2OCJ9LCJMaW5lV2VpZ2h0IjowLjAsIkxpbmVUeXBlIjowLCJQYXJlbnRTdHlsZSI6bnVsbH0sIlBhcmVudFN0eWxlIjpudWxsfSwiVGl0bGVTdHlsZSI6eyIkaWQiOiIxMTI2IiwiRm9udFNldHRpbmdzIjp7IiRpZCI6IjExMjciLCJGb250U2l6ZSI6MTAsIkZvbnROYW1lIjoiQXJpYWwiLCJJc0JvbGQiOmZhbHNlLCJJc0l0YWxpYyI6ZmFsc2UsIklzVW5kZXJsaW5lZCI6ZmFsc2UsIlBhcmVudFN0eWxlIjpudWxsfSwiQXV0b1NpemUiOjAsIkZvcmVncm91bmQiOnsiJGlkIjoiMTEyOCIsIkNvbG9yIjp7IiRpZCI6IjExMj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EzMCIsIkNvbG9yIjp7IiRyZWYiOiIxMTAyIn19LCJJc1Zpc2libGUiOnRydWUsIldpZHRoIjowLjAsIkhlaWdodCI6MC4wLCJCb3JkZXJTdHlsZSI6bnVsbCwiUGFyZW50U3R5bGUiOm51bGx9LCJEYXRlU3R5bGUiOnsiJGlkIjoiMTEzMSIsIkZvbnRTZXR0aW5ncyI6eyIkaWQiOiIxMTMyIiwiRm9udFNpemUiOjgsIkZvbnROYW1lIjoiVmVyZGFuYSIsIklzQm9sZCI6dHJ1ZSwiSXNJdGFsaWMiOmZhbHNlLCJJc1VuZGVybGluZWQiOmZhbHNlLCJQYXJlbnRTdHlsZSI6bnVsbH0sIkF1dG9TaXplIjowLCJGb3JlZ3JvdW5kIjp7IiRyZWYiOiI3NTI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EzMyIsIkNvbG9yIjp7IiRyZWYiOiIxMTAyIn19LCJJc1Zpc2libGUiOnRydWUsIldpZHRoIjowLjAsIkhlaWdodCI6MC4wLCJCb3JkZXJTdHlsZSI6bnVsbCwiUGFyZW50U3R5bGUiOm51bGx9LCJEYXRlRm9ybWF0Ijp7IiRpZCI6IjExMz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MzUiLCJEYXRlUGFydElzVmlzaWJsZSI6dHJ1ZSwiVGltZVBhcnRJc1Zpc2libGUiOmZhbHNlfX0sIldlZWtOdW1iZXJpbmciOnsiJGlkIjoiMTEzNiIsIkZvcm1hdCI6MCwiSXNWaXNpYmxlIjpmYWxzZSwiTGFzdEtub3duVmlzaWJpbGl0eVN0YXRlIjpmYWxzZX0sIklzVmlzaWJsZSI6dHJ1ZSwiUGFyZW50U3R5bGUiOm51bGx9LCJEZWZhdWx0VGFza1N0eWxlIjp7IiRpZCI6IjExMzciLCJTaGFwZSI6MCwiU2hhcGVUaGlja25lc3MiOjAsIkR1cmF0aW9uRm9ybWF0IjowLCJJbmNsdWRlTm9uV29ya2luZ0RheXNJbkR1cmF0aW9uIjpmYWxzZSwiUGVyY2VudGFnZUNvbXBsZXRlU3R5bGUiOnsiJGlkIjoiMTEzOCIsIkZvbnRTZXR0aW5ncyI6eyIkaWQiOiIxMTM5IiwiRm9udFNpemUiOjEwLCJGb250TmFtZSI6IkNhbGlicmkiLCJJc0JvbGQiOmZhbHNlLCJJc0l0YWxpYyI6ZmFsc2UsIklzVW5kZXJsaW5lZCI6ZmFsc2UsIlBhcmVudFN0eWxlIjpudWxsfSwiQXV0b1NpemUiOjAsIkZvcmVncm91bmQiOnsiJGlkIjoiMTE0MCIsIkNvbG9yIjp7IiRpZCI6IjEx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TQyIiwiVG9wIjowLjAsIkxlZnQiOjAuMCwiUmlnaHQiOjAuMCwiQm90dG9tIjowLjB9LCJQYWRkaW5nIjp7IiRpZCI6IjExNDMiLCJUb3AiOjAuMCwiTGVmdCI6MC4wLCJSaWdodCI6MC4wLCJCb3R0b20iOjAuMH0sIkJhY2tncm91bmQiOnsiJGlkIjoiMTE0NCIsIkNvbG9yIjp7IiRyZWYiOiIxMTAyIn19LCJJc1Zpc2libGUiOnRydWUsIldpZHRoIjowLjAsIkhlaWdodCI6MC4wLCJCb3JkZXJTdHlsZSI6bnVsbCwiUGFyZW50U3R5bGUiOm51bGx9LCJEdXJhdGlvblN0eWxlIjp7IiRpZCI6IjExNDUiLCJGb250U2V0dGluZ3MiOnsiJGlkIjoiMTE0NiIsIkZvbnRTaXplIjoxMCwiRm9udE5hbWUiOiJDYWxpYnJpIiwiSXNCb2xkIjpmYWxzZSwiSXNJdGFsaWMiOmZhbHNlLCJJc1VuZGVybGluZWQiOmZhbHNlLCJQYXJlbnRTdHlsZSI6bnVsbH0sIkF1dG9TaXplIjowLCJGb3JlZ3JvdW5kIjp7IiRpZCI6IjExNDciLCJDb2xvciI6eyIkaWQiOiIxMT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0OSIsIlRvcCI6MC4wLCJMZWZ0IjowLjAsIlJpZ2h0IjowLjAsIkJvdHRvbSI6MC4wfSwiUGFkZGluZyI6eyIkaWQiOiIxMTUwIiwiVG9wIjowLjAsIkxlZnQiOjAuMCwiUmlnaHQiOjAuMCwiQm90dG9tIjowLjB9LCJCYWNrZ3JvdW5kIjp7IiRpZCI6IjExNTEiLCJDb2xvciI6eyIkcmVmIjoiMTEwMiJ9fSwiSXNWaXNpYmxlIjp0cnVlLCJXaWR0aCI6MC4wLCJIZWlnaHQiOjAuMCwiQm9yZGVyU3R5bGUiOm51bGwsIlBhcmVudFN0eWxlIjpudWxsfSwiSG9yaXpvbnRhbENvbm5lY3RvclN0eWxlIjp7IiRpZCI6IjExNTIiLCJMaW5lQ29sb3IiOnsiJGlkIjoiMTE1MyIsIiR0eXBlIjoiTkxSRS5Db21tb24uRG9tLlNvbGlkQ29sb3JCcnVzaCwgTkxSRS5Db21tb24iLCJDb2xvciI6eyIkaWQiOiIxMTU0IiwiQSI6MjU1LCJSIjoyMDQsIkciOjIwNCwiQiI6MjA0fX0sIkxpbmVXZWlnaHQiOjEuMCwiTGluZVR5cGUiOjAsIlBhcmVudFN0eWxlIjpudWxsfSwiVmVydGljYWxDb25uZWN0b3JTdHlsZSI6eyIkaWQiOiIxMTU1IiwiTGluZUNvbG9yIjp7IiRpZCI6IjExNTYiLCIkdHlwZSI6Ik5MUkUuQ29tbW9uLkRvbS5Tb2xpZENvbG9yQnJ1c2gsIE5MUkUuQ29tbW9uIiwiQ29sb3IiOnsiJGlkIjoiMTE1Ny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zLCJJc0JlbG93VGltZWJhbmQiOnRydWUsIlBlcmNlbnRhZ2VDb21wbGV0ZVNoYXBlT3BhY2l0eSI6MzUsIlNoYXBlU3R5bGUiOnsiJGlkIjoiMTE1OCIsIk1hcmdpbiI6eyIkaWQiOiIxMTU5IiwiVG9wIjowLjAsIkxlZnQiOjQuMCwiUmlnaHQiOjQuMCwiQm90dG9tIjowLjB9LCJQYWRkaW5nIjp7IiRpZCI6IjExNjAiLCJUb3AiOjAuMCwiTGVmdCI6MC4wLCJSaWdodCI6MC4wLCJCb3R0b20iOjAuMH0sIkJhY2tncm91bmQiOnsiJGlkIjoiMTE2MSIsIkNvbG9yIjp7IiRpZCI6IjExNjIiLCJBIjoyNTUsIlIiOjAsIkciOjExNCwiQiI6MTg4fX0sIklzVmlzaWJsZSI6dHJ1ZSwiV2lkdGgiOjAuMCwiSGVpZ2h0IjoxMC4wLCJCb3JkZXJTdHlsZSI6eyIkaWQiOiIxMTYzIiwiTGluZUNvbG9yIjp7IiRpZCI6IjExNjQiLCIkdHlwZSI6Ik5MUkUuQ29tbW9uLkRvbS5Tb2xpZENvbG9yQnJ1c2gsIE5MUkUuQ29tbW9uIiwiQ29sb3IiOnsiJGlkIjoiMTE2NSIsIkEiOjI1NSwiUiI6MjU1LCJHIjowLCJCIjowfX0sIkxpbmVXZWlnaHQiOjAuMCwiTGluZVR5cGUiOjAsIlBhcmVudFN0eWxlIjpudWxsfSwiUGFyZW50U3R5bGUiOm51bGx9LCJUaXRsZVN0eWxlIjp7IiRpZCI6IjExNjYiLCJGb250U2V0dGluZ3MiOnsiJGlkIjoiMTE2NyIsIkZvbnRTaXplIjoxMSwiRm9udE5hbWUiOiJDYWxpYnJpIiwiSXNCb2xkIjp0cnVlLCJJc0l0YWxpYyI6ZmFsc2UsIklzVW5kZXJsaW5lZCI6ZmFsc2UsIlBhcmVudFN0eWxlIjpudWxsfSwiQXV0b1NpemUiOjAsIkZvcmVncm91bmQiOnsiJGlkIjoiMTE2OCIsIkNvbG9yIjp7IiRpZCI6IjExNj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E3MCIsIlRvcCI6MC4wLCJMZWZ0IjowLjAsIlJpZ2h0IjowLjAsIkJvdHRvbSI6MC4wfSwiUGFkZGluZyI6eyIkaWQiOiIxMTcxIiwiVG9wIjowLjAsIkxlZnQiOjAuMCwiUmlnaHQiOjAuMCwiQm90dG9tIjowLjB9LCJCYWNrZ3JvdW5kIjp7IiRpZCI6IjExNzIiLCJDb2xvciI6eyIkcmVmIjoiMTEwMiJ9fSwiSXNWaXNpYmxlIjp0cnVlLCJXaWR0aCI6MC4wLCJIZWlnaHQiOjAuMCwiQm9yZGVyU3R5bGUiOm51bGwsIlBhcmVudFN0eWxlIjpudWxsfSwiRGF0ZVN0eWxlIjp7IiRpZCI6IjExNzMiLCJGb250U2V0dGluZ3MiOnsiJGlkIjoiMTE3NCIsIkZvbnRTaXplIjoxMCwiRm9udE5hbWUiOiJDYWxpYnJpIiwiSXNCb2xkIjpmYWxzZSwiSXNJdGFsaWMiOmZhbHNlLCJJc1VuZGVybGluZWQiOmZhbHNlLCJQYXJlbnRTdHlsZSI6bnVsbH0sIkF1dG9TaXplIjowLCJGb3JlZ3JvdW5kIjp7IiRpZCI6IjExNzUiLCJDb2xvciI6eyIkaWQiOiIxMT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c3IiwiVG9wIjowLjAsIkxlZnQiOjAuMCwiUmlnaHQiOjAuMCwiQm90dG9tIjowLjB9LCJQYWRkaW5nIjp7IiRpZCI6IjExNzgiLCJUb3AiOjAuMCwiTGVmdCI6MC4wLCJSaWdodCI6MC4wLCJCb3R0b20iOjAuMH0sIkJhY2tncm91bmQiOnsiJGlkIjoiMTE3OSIsIkNvbG9yIjp7IiRyZWYiOiIxMTAyIn19LCJJc1Zpc2libGUiOnRydWUsIldpZHRoIjowLjAsIkhlaWdodCI6MC4wLCJCb3JkZXJTdHlsZSI6bnVsbCwiUGFyZW50U3R5bGUiOm51bGx9LCJEYXRlRm9ybWF0Ijp7IiRpZCI6IjEx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MSIsIkZvcm1hdCI6MCwiSXNWaXNpYmxlIjpmYWxzZSwiTGFzdEtub3duVmlzaWJpbGl0eVN0YXRlIjpmYWxzZX0sIklzVmlzaWJsZSI6dHJ1ZSwiUGFyZW50U3R5bGUiOm51bGwsIl9leHBsaWNpdGx5U2V0Ijp7IiRpZCI6IjExOD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E4MyIsIlRpdGxlUG9zaXRpb24iOiJSaWdodCIsIkRhdGVQb3NpdGlvbiI6IkFib3ZlIiwiU2hhcGVUeXBlIjoyLCJTaGFwZVNpemUiOjAsIlNwYWNpbmciOjUsIlNoYXBlU3R5bGUiOnsiJGlkIjoiMTE4NCIsIk1hcmdpbiI6eyIkcmVmIjoiMjA0In0sIlBhZGRpbmciOnsiJHJlZiI6IjIwNSJ9LCJCYWNrZ3JvdW5kIjp7IiRpZCI6IjExODUiLCJDb2xvciI6eyIkaWQiOiIxMTg2IiwiQSI6MjU1LCJSIjoyMjEsIkciOjE4NiwiQiI6MTU3fX0sIklzVmlzaWJsZSI6dHJ1ZSwiV2lkdGgiOjEyLjAsIkhlaWdodCI6MTQuMCwiQm9yZGVyU3R5bGUiOnsiJGlkIjoiMTE4NyIsIkxpbmVDb2xvciI6eyIkaWQiOiIxMTg4IiwiJHR5cGUiOiJOTFJFLkNvbW1vbi5Eb20uU29saWRDb2xvckJydXNoLCBOTFJFLkNvbW1vbiIsIkNvbG9yIjp7IiRpZCI6IjExODkiLCJBIjoyNTUsIlIiOjI1NSwiRyI6MCwiQiI6MH19LCJMaW5lV2VpZ2h0IjowLjAsIkxpbmVUeXBlIjowLCJQYXJlbnRTdHlsZSI6bnVsbH0sIlBhcmVudFN0eWxlIjpudWxsfSwiVGl0bGVTdHlsZSI6eyIkaWQiOiIxMTkwIiwiRm9udFNldHRpbmdzIjp7IiRpZCI6IjExOTEiLCJGb250U2l6ZSI6MTAsIkZvbnROYW1lIjoiQXJpYWwiLCJJc0JvbGQiOmZhbHNlLCJJc0l0YWxpYyI6ZmFsc2UsIklzVW5kZXJsaW5lZCI6ZmFsc2UsIlBhcmVudFN0eWxlIjpudWxsfSwiQXV0b1NpemUiOjAsIkZvcmVncm91bmQiOnsiJGlkIjoiMTE5MiIsIkNvbG9yIjp7IiRpZCI6IjExOT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IxNSJ9LCJQYWRkaW5nIjp7IiRyZWYiOiIyMTYifSwiQmFja2dyb3VuZCI6eyIkaWQiOiIxMTk0IiwiQ29sb3IiOnsiJGlkIjoiMTE5NSIsIkEiOjAsIlIiOjAsIkciOjAsIkIiOjB9fSwiSXNWaXNpYmxlIjp0cnVlLCJXaWR0aCI6MC4wLCJIZWlnaHQiOjAuMCwiQm9yZGVyU3R5bGUiOm51bGwsIlBhcmVudFN0eWxlIjpudWxsfSwiRGF0ZVN0eWxlIjp7IiRpZCI6IjExOTYiLCJGb250U2V0dGluZ3MiOnsiJGlkIjoiMTE5NyIsIkZvbnRTaXplIjo4LCJGb250TmFtZSI6IlZlcmRhbmEiLCJJc0JvbGQiOnRydWUsIklzSXRhbGljIjpmYWxzZSwiSXNVbmRlcmxpbmVkIjpmYWxzZSwiUGFyZW50U3R5bGUiOm51bGx9LCJBdXRvU2l6ZSI6MCwiRm9yZWdyb3VuZCI6eyIkaWQiOiIxMTk4IiwiQ29sb3IiOnsiJGlkIjoiMTE5OSIsIkEiOjI1NSwiUiI6MjU0LCJHIjoxODksIkIiOjEwNX19LCJNYXhXaWR0aCI6MjAwLjAsIk1heEhlaWdodCI6IkluZmluaXR5IiwiU21hcnRGb3JlZ3JvdW5kSXNBY3RpdmUiOmZhbHNlLCJIb3Jpem9udGFsQWxpZ25tZW50IjowLCJWZXJ0aWNhbEFsaWdubWVudCI6MCwiU21hcnRGb3JlZ3JvdW5kIjpudWxsLCJCYWNrZ3JvdW5kRmlsbFR5cGUiOjAsIk1hcmdpbiI6eyIkcmVmIjoiMjIzIn0sIlBhZGRpbmciOnsiJHJlZiI6IjIyNCJ9LCJCYWNrZ3JvdW5kIjp7IiRpZCI6IjEyMDAiLCJDb2xvciI6eyIkaWQiOiIxMjAxIiwiQSI6MCwiUiI6MCwiRyI6MCwiQiI6MH19LCJJc1Zpc2libGUiOnRydWUsIldpZHRoIjowLjAsIkhlaWdodCI6MC4wLCJCb3JkZXJTdHlsZSI6bnVsbCwiUGFyZW50U3R5bGUiOm51bGx9LCJEYXRlRm9ybWF0Ijp7IiRpZCI6IjEyM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yMDMiLCJEYXRlUGFydElzVmlzaWJsZSI6dHJ1ZSwiVGltZVBhcnRJc1Zpc2libGUiOmZhbHNlfX0sIldlZWtOdW1iZXJpbmciOnsiJGlkIjoiMTIwNCIsIkZvcm1hdCI6MCwiSXNWaXNpYmxlIjpmYWxzZSwiTGFzdEtub3duVmlzaWJpbGl0eVN0YXRlIjpmYWxzZX0sIklzVmlzaWJsZSI6dHJ1ZSwiUGFyZW50U3R5bGUiOm51bGx9LCJHcmlkbGluZVBhbmVsU3R5bGUiOnsiJGlkIjoiMTIwNSIsIkdyaWRsaW5lU3R5bGUiOnsiJGlkIjoiMTIwNiIsIkxpbmVDb2xvciI6eyIkaWQiOiIxMjA3IiwiJHR5cGUiOiJOTFJFLkNvbW1vbi5Eb20uU29saWRDb2xvckJydXNoLCBOTFJFLkNvbW1vbiIsIkNvbG9yIjp7IiRpZCI6IjEyMDgiLCJBIjozOCwiUiI6MjQ4LCJHIjoxNTIsIkIiOjI5fX0sIkxpbmVXZWlnaHQiOjEuMCwiTGluZVR5cGUiOjAsIlBhcmVudFN0eWxlIjpudWxsfSwiTWFyZ2luIjp7IiRpZCI6IjEyMDkiLCJUb3AiOjAuMCwiTGVmdCI6MC4wLCJSaWdodCI6MC4wLCJCb3R0b20iOjAuMH0sIlBhZGRpbmciOnsiJGlkIjoiMTIxMCIsIlRvcCI6MC4wLCJMZWZ0IjowLjAsIlJpZ2h0IjowLjAsIkJvdHRvbSI6MC4wfSwiQmFja2dyb3VuZCI6bnVsbCwiSXNWaXNpYmxlIjpmYWxzZSwiV2lkdGgiOjAuMCwiSGVpZ2h0IjowLjAsIkJvcmRlclN0eWxlIjpudWxsLCJQYXJlbnRTdHlsZSI6bnVsbH0sIkFjdGl2aXR5TGluZVBhbmVsU3R5bGUiOnsiJGlkIjoiMTIxMSIsIkFjdGl2aXR5TGluZVN0eWxlIjp7IiRpZCI6IjEyMTIiLCJMaW5lQ29sb3IiOnsiJGlkIjoiMTIxMyIsIiR0eXBlIjoiTkxSRS5Db21tb24uRG9tLlNvbGlkQ29sb3JCcnVzaCwgTkxSRS5Db21tb24iLCJDb2xvciI6eyIkaWQiOiIxMjE0IiwiQSI6MzgsIlIiOjIzMiwiRyI6NzYsIkIiOjM0fX0sIkxpbmVXZWlnaHQiOjEuMCwiTGluZVR5cGUiOjAsIlBhcmVudFN0eWxlIjpudWxsfSwiTWFyZ2luIjp7IiRpZCI6IjEyMTUiLCJUb3AiOjAuMCwiTGVmdCI6MC4wLCJSaWdodCI6MC4wLCJCb3R0b20iOjAuMH0sIlBhZGRpbmciOnsiJGlkIjoiMTIxNi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yMTciLCJBY3Rpdml0eUhlYWRlcldpZHRoIjowLjAsIklzU2V0IjpmYWxzZX0sIkRlZmF1bHRTd2ltbGFuZVN0eWxlIjp7IiRpZCI6IjEyMTgiLCJIZWFkZXJTdHlsZSI6eyIkaWQiOiIxMjE5IiwiVGV4dFN0eWxlIjp7IiRpZCI6IjEyMjAiLCJGb250U2V0dGluZ3MiOnsiJGlkIjoiMTIyMSIsIkZvbnRTaXplIjoxMiwiRm9udE5hbWUiOiJDYWxpYnJpIiwiSXNCb2xkIjpmYWxzZSwiSXNJdGFsaWMiOmZhbHNlLCJJc1VuZGVybGluZWQiOmZhbHNlLCJQYXJlbnRTdHlsZSI6bnVsbH0sIkF1dG9TaXplIjowLCJGb3JlZ3JvdW5kIjp7IiRpZCI6IjEyMjIiLCJDb2xvciI6eyIkaWQiOiIxMjIz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yZWYiOiIyNjQifSwiUGFkZGluZyI6eyIkcmVmIjoiMjY1In0sIkJhY2tncm91bmQiOm51bGwsIklzVmlzaWJsZSI6dHJ1ZSwiV2lkdGgiOjAuMCwiSGVpZ2h0IjowLjAsIkJvcmRlclN0eWxlIjpudWxsLCJQYXJlbnRTdHlsZSI6bnVsbH0sIlJlY3RhbmdsZVN0eWxlIjp7IiRpZCI6IjEyMjQiLCJNYXJnaW4iOnsiJHJlZiI6IjI2NyJ9LCJQYWRkaW5nIjp7IiRyZWYiOiIyNjgifSwiQmFja2dyb3VuZCI6eyIkaWQiOiIxMjI1IiwiQ29sb3IiOnsiJGlkIjoiMTIyNiIsIkEiOjEyNywiUiI6OTEsIkciOjE1NSwiQiI6MjEzfX0sIklzVmlzaWJsZSI6dHJ1ZSwiV2lkdGgiOjAuMCwiSGVpZ2h0IjowLjAsIkJvcmRlclN0eWxlIjp7IiRpZCI6IjEyMjciLCJMaW5lQ29sb3IiOnsiJGlkIjoiMTIyOCIsIiR0eXBlIjoiTkxSRS5Db21tb24uRG9tLlNvbGlkQ29sb3JCcnVzaCwgTkxSRS5Db21tb24iLCJDb2xvciI6eyIkaWQiOiIxMjI5IiwiQSI6MjU1LCJSIjoyNTUsIkciOjAsIkIiOjB9fSwiTGluZVdlaWdodCI6MC4wLCJMaW5lVHlwZSI6MCwiUGFyZW50U3R5bGUiOm51bGx9LCJQYXJlbnRTdHlsZSI6bnVsbH0sIk1hcmdpbiI6eyIkcmVmIjoiMjc0In0sIlBhZGRpbmciOnsiJHJlZiI6IjI3NSJ9LCJCYWNrZ3JvdW5kIjpudWxsLCJJc1Zpc2libGUiOnRydWUsIldpZHRoIjowLjAsIkhlaWdodCI6MC4wLCJCb3JkZXJTdHlsZSI6bnVsbCwiUGFyZW50U3R5bGUiOm51bGx9LCJCYWNrZ3JvdW5kU3R5bGUiOnsiJGlkIjoiMTIzMCIsIk1hcmdpbiI6eyIkcmVmIjoiMjc3In0sIlBhZGRpbmciOnsiJHJlZiI6IjI3OCJ9LCJCYWNrZ3JvdW5kIjp7IiRpZCI6IjEyMzEiLCJDb2xvciI6eyIkaWQiOiIxMjMyIiwiQSI6MzgsIlIiOjkxLCJHIjoxNTUsIkIiOjIxM319LCJJc1Zpc2libGUiOnRydWUsIldpZHRoIjowLjAsIkhlaWdodCI6MC4wLCJCb3JkZXJTdHlsZSI6eyIkaWQiOiIxMjMzIiwiTGluZUNvbG9yIjp7IiRpZCI6IjEyMzQiLCIkdHlwZSI6Ik5MUkUuQ29tbW9uLkRvbS5Tb2xpZENvbG9yQnJ1c2gsIE5MUkUuQ29tbW9uIiwiQ29sb3IiOnsiJGlkIjoiMTIzNSIsIkEiOjI1NSwiUiI6MjU1LCJHIjowLCJCIjowfX0sIkxpbmVXZWlnaHQiOjAuMCwiTGluZVR5cGUiOjAsIlBhcmVudFN0eWxlIjpudWxsfSwiUGFyZW50U3R5bGUiOm51bGx9LCJJc0Fib3ZlVGltZWJhbmQiOmZhbHNlLCJNYXJnaW4iOnsiJGlkIjoiMTIzNiIsIlRvcCI6MC4wLCJMZWZ0IjowLjAsIlJpZ2h0IjowLjAsIkJvdHRvbSI6MC4wfSwiUGFkZGluZyI6eyIkaWQiOiIxMjM3IiwiVG9wIjowLjAsIkxlZnQiOjAuMCwiUmlnaHQiOjAuMCwiQm90dG9tIjowLjB9LCJJc1Zpc2libGUiOnRydWUsIldpZHRoIjowLjAsIkhlaWdodCI6MC4wLCJCb3JkZXJTdHlsZSI6bnVsbCwiUGFyZW50U3R5bGUiOm51bGx9LCJEZWZhdWx0U3dpbWxhbmVWMlN0eWxlIjp7IiRpZCI6IjEyMzgiLCJIZWFkZXJTdHlsZSI6eyIkaWQiOiIxMjM5IiwiVGV4dElzVmVydGljYWwiOmZhbHNlLCJUZXh0U3R5bGUiOnsiJGlkIjoiMTI0MCIsIkZvbnRTZXR0aW5ncyI6eyIkaWQiOiIxMjQxIiwiRm9udFNpemUiOjEyLCJGb250TmFtZSI6IkNhbGlicmkiLCJJc0JvbGQiOmZhbHNlLCJJc0l0YWxpYyI6ZmFsc2UsIklzVW5kZXJsaW5lZCI6ZmFsc2UsIlBhcmVudFN0eWxlIjpudWxsfSwiQXV0b1NpemUiOjIsIkZvcmVncm91bmQiOnsiJGlkIjoiMTI0MiIsIkNvbG9yIjp7IiRpZCI6IjEyND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jQ0IiwiVG9wIjowLjAsIkxlZnQiOjAuMCwiUmlnaHQiOjAuMCwiQm90dG9tIjowLjB9LCJQYWRkaW5nIjp7IiRpZCI6IjEyNDUiLCJUb3AiOjAuMCwiTGVmdCI6MC4wLCJSaWdodCI6MC4wLCJCb3R0b20iOjAuMH0sIkJhY2tncm91bmQiOm51bGwsIklzVmlzaWJsZSI6dHJ1ZSwiV2lkdGgiOjAuMCwiSGVpZ2h0IjowLjAsIkJvcmRlclN0eWxlIjpudWxsLCJQYXJlbnRTdHlsZSI6bnVsbH0sIlJlY3RhbmdsZVN0eWxlIjp7IiRpZCI6IjEyNDYiLCJNYXJnaW4iOnsiJGlkIjoiMTI0NyIsIlRvcCI6MC4wLCJMZWZ0IjowLjAsIlJpZ2h0IjowLjAsIkJvdHRvbSI6MC4wfSwiUGFkZGluZyI6eyIkaWQiOiIxMjQ4IiwiVG9wIjowLjAsIkxlZnQiOjAuMCwiUmlnaHQiOjAuMCwiQm90dG9tIjowLjB9LCJCYWNrZ3JvdW5kIjp7IiRpZCI6IjEyNDkiLCJDb2xvciI6eyIkaWQiOiIxMjUwIiwiQSI6MjU1LCJSIjo2OCwiRyI6MTE0LCJCIjoxOTZ9fSwiSXNWaXNpYmxlIjp0cnVlLCJXaWR0aCI6MC4wLCJIZWlnaHQiOjAuMCwiQm9yZGVyU3R5bGUiOnsiJGlkIjoiMTI1MSIsIkxpbmVDb2xvciI6eyIkaWQiOiIxMjUyIiwiJHR5cGUiOiJOTFJFLkNvbW1vbi5Eb20uU29saWRDb2xvckJydXNoLCBOTFJFLkNvbW1vbiIsIkNvbG9yIjp7IiRpZCI6IjEyNTMiLCJBIjoyNTUsIlIiOjI1NSwiRyI6MCwiQiI6MH19LCJMaW5lV2VpZ2h0IjowLjAsIkxpbmVUeXBlIjowLCJQYXJlbnRTdHlsZSI6bnVsbH0sIlBhcmVudFN0eWxlIjpudWxsfSwiTWFyZ2luIjp7IiRpZCI6IjEyNTQiLCJUb3AiOjAuMCwiTGVmdCI6MC4wLCJSaWdodCI6MC4wLCJCb3R0b20iOjAuMH0sIlBhZGRpbmciOnsiJGlkIjoiMTI1NSIsIlRvcCI6MC4wLCJMZWZ0IjowLjAsIlJpZ2h0IjowLjAsIkJvdHRvbSI6MC4wfSwiQmFja2dyb3VuZCI6bnVsbCwiSXNWaXNpYmxlIjp0cnVlLCJXaWR0aCI6MC4wLCJIZWlnaHQiOjAuMCwiQm9yZGVyU3R5bGUiOm51bGwsIlBhcmVudFN0eWxlIjpudWxsfSwiQmFja2dyb3VuZFN0eWxlIjp7IiRpZCI6IjEyNTYiLCJNYXJnaW4iOnsiJGlkIjoiMTI1NyIsIlRvcCI6MC4wLCJMZWZ0IjowLjAsIlJpZ2h0IjowLjAsIkJvdHRvbSI6MC4wfSwiUGFkZGluZyI6eyIkaWQiOiIxMjU4IiwiVG9wIjowLjAsIkxlZnQiOjAuMCwiUmlnaHQiOjAuMCwiQm90dG9tIjowLjB9LCJCYWNrZ3JvdW5kIjp7IiRpZCI6IjEyNTkiLCJDb2xvciI6eyIkaWQiOiIxMjYwIiwiQSI6NTEsIlIiOjE2NSwiRyI6MTY1LCJCIjoxNjV9fSwiSXNWaXNpYmxlIjp0cnVlLCJXaWR0aCI6MC4wLCJIZWlnaHQiOjAuMCwiQm9yZGVyU3R5bGUiOnsiJGlkIjoiMTI2MSIsIkxpbmVDb2xvciI6eyIkaWQiOiIxMjYyIiwiJHR5cGUiOiJOTFJFLkNvbW1vbi5Eb20uU29saWRDb2xvckJydXNoLCBOTFJFLkNvbW1vbiIsIkNvbG9yIjp7IiRpZCI6IjEyNjMiLCJBIjoyNTUsIlIiOjI1NSwiRyI6MCwiQiI6MH19LCJMaW5lV2VpZ2h0IjowLjAsIkxpbmVUeXBlIjowLCJQYXJlbnRTdHlsZSI6bnVsbH0sIlBhcmVudFN0eWxlIjpudWxsfSwiSXNBYm92ZVRpbWViYW5kIjpmYWxzZSwiU3BhY2luZyI6NSwiTWFyZ2luIjp7IiRpZCI6IjEyNjQiLCJUb3AiOjAuMCwiTGVmdCI6MC4wLCJSaWdodCI6MC4wLCJCb3R0b20iOjAuMH0sIlBhZGRpbmciOnsiJGlkIjoiMTI2NSIsIlRvcCI6MC4wLCJMZWZ0IjowLjAsIlJpZ2h0IjowLjAsIkJvdHRvbSI6MC4wfSwiSXNWaXNpYmxlIjp0cnVlLCJXaWR0aCI6MC4wLCJIZWlnaHQiOjAuMCwiQm9yZGVyU3R5bGUiOnsiJGlkIjoiMTI2NiIsIkxpbmVDb2xvciI6bnVsbCwiTGluZVdlaWdodCI6MC4wLCJMaW5lVHlwZSI6MCwiUGFyZW50U3R5bGUiOm51bGx9LCJQYXJlbnRTdHlsZSI6bnVsbH19LCJTY2FsZSI6eyIkaWQiOiIxMjY3IiwiU3RhcnREYXRlIjoiMTk2My0wMS0wMVQwMDowMDowMCIsIkVuZERhdGUiOiIyMDI3LTAyLTAxVDIzOjU5OjAwIiwiRm9ybWF0IjoiTU1NIiwiVHlwZSI6NCwiQXV0b0RhdGVSYW5nZSI6ZmFsc2UsIldvcmtpbmdEYXlzIjozMSwiRmlzY2FsWWVhciI6eyIkaWQiOiIxMjY4IiwiU3RhcnRNb250aCI6MSwiVXNlU3RhcnRpbmdZZWFyRm9yTnVtYmVyaW5nIjp0cnVlLCJTaG93RmlzY2FsWWVhckxhYmVsIjp0cnVlfSwiVG9kYXlNYXJrZXJUZXh0IjoiVG9kYXkiLCJBdXRvU2NhbGVUeXBlIjp0cnVlfSwiU2NhbGVWMiI6eyIkaWQiOiIxMjY5IiwiU3RhcnREYXRlIjoiMTk2My0wMS0wMVQwMDowMDowMCIsIkVuZERhdGUiOiIyMDI3LTAyLTAxVDIzOjU5OjAwIiwiQXV0b0RhdGVSYW5nZSI6ZmFsc2UsIldvcmtpbmdEYXlzIjozMSwiRmlzY2FsWWVhciI6eyIkcmVmIjoiMTI2OCJ9LCJUb2RheU1hcmtlclRleHQiOiJUb2RheSIsIkF1dG9TY2FsZVR5cGUiOnRydWUsIlRpbWViYW5kU2NhbGVzIjp7IiRpZCI6IjEyNzAiLCJUb3BTY2FsZUxheWVyIjp7IiRpZCI6IjEyNzEiLCJGb3JtYXQiOiJNTU0iLCJUeXBlIjo0fSwiTWlkZGxlU2NhbGVMYXllciI6eyIkaWQiOiIxMjcyIiwiRm9ybWF0IjpudWxsLCJUeXBlIjowfSwiQm90dG9tU2NhbGVMYXllciI6eyIkaWQiOiIxMjczIiwiRm9ybWF0IjpudWxsLCJUeXBlIjowfX19LCJNaWxlc3RvbmVzIjpbeyIkaWQiOiIxMjc0IiwiRGF0ZSI6IjE5NjQtMDEtMTJUMDA6MDA6MDAiLCJTdHlsZSI6eyIkaWQiOiIxMjc1IiwiU2hhcGUiOjEsIkNvbm5lY3Rvck1hcmdpbiI6eyIkaWQiOiIxMjc2IiwiVG9wIjowLjAsIkxlZnQiOjIuMCwiUmlnaHQiOjIuMCwiQm90dG9tIjowLjB9LCJDb25uZWN0b3JTdHlsZSI6eyIkaWQiOiIxMjc3IiwiTGluZUNvbG9yIjp7IiRpZCI6IjEyNzgiLCIkdHlwZSI6Ik5MUkUuQ29tbW9uLkRvbS5Tb2xpZENvbG9yQnJ1c2gsIE5MUkUuQ29tbW9uIiwiQ29sb3IiOnsiJGlkIjoiMTI3OSIsIkEiOjI1NSwiUiI6MjU1LCJHIjoxNTUsIkIiOjB9fSwiTGluZVdlaWdodCI6MS4wLCJMaW5lVHlwZSI6MCwiUGFyZW50U3R5bGUiOm51bGx9LCJJc0JlbG93VGltZWJhbmQiOmZhbHNlLCJQb3NpdGlvbk9uVGFzayI6MCwiSGlkZURhdGUiOmZhbHNlLCJTaGFwZVNpemUiOjIsIlNwYWNpbmciOjEuMCwiUGFkZGluZyI6eyIkaWQiOiIxMjgwIiwiVG9wIjo3LjAsIkxlZnQiOjMuMCwiUmlnaHQiOjAuMCwiQm90dG9tIjoyLjB9LCJTaGFwZVN0eWxlIjp7IiRpZCI6IjEyODEiLCJNYXJnaW4iOnsiJGlkIjoiMTI4MiIsIlRvcCI6MC4wLCJMZWZ0IjowLjAsIlJpZ2h0IjowLjAsIkJvdHRvbSI6MC4wfSwiUGFkZGluZyI6eyIkaWQiOiIxMjgzIiwiVG9wIjowLjAsIkxlZnQiOjAuMCwiUmlnaHQiOjAuMCwiQm90dG9tIjowLjB9LCJCYWNrZ3JvdW5kIjp7IiRpZCI6IjEyODQiLCJDb2xvciI6eyIkaWQiOiIxMjg1IiwiQSI6MjU1LCJSIjoxOTgsIkciOjgsIkIiOjh9fSwiSXNWaXNpYmxlIjp0cnVlLCJXaWR0aCI6MjQuMCwiSGVpZ2h0IjoyNi4wLCJCb3JkZXJTdHlsZSI6eyIkaWQiOiIxMjg2IiwiTGluZUNvbG9yIjp7IiRyZWYiOiI2MjAifSwiTGluZVdlaWdodCI6MC4wLCJMaW5lVHlwZSI6MCwiUGFyZW50U3R5bGUiOm51bGx9LCJQYXJlbnRTdHlsZSI6bnVsbH0sIlRpdGxlU3R5bGUiOnsiJGlkIjoiMTI4NyIsIkZvbnRTZXR0aW5ncyI6eyIkaWQiOiIxMjg4IiwiRm9udFNpemUiOjEwLCJGb250TmFtZSI6IkFyaWFsIiwiSXNCb2xkIjpmYWxzZSwiSXNJdGFsaWMiOmZhbHNlLCJJc1VuZGVybGluZWQiOmZhbHNlLCJQYXJlbnRTdHlsZSI6bnVsbH0sIkF1dG9TaXplIjoyLCJGb3JlZ3JvdW5kIjp7IiRpZCI6IjEyODkiLCJDb2xvciI6eyIkaWQiOiIxMjkwIiwiQSI6MjU1LCJSIjoyMzgsIkciOjIzNiwiQiI6MjI1fX0sIk1heFdpZHRoIjoxMzkuNzYxMDE2ODQ1NzAzMTMsIk1heEhlaWdodCI6IkluZmluaXR5IiwiU21hcnRGb3JlZ3JvdW5kSXNBY3RpdmUiOmZhbHNlLCJIb3Jpem9udGFsQWxpZ25tZW50IjoxLCJWZXJ0aWNhbEFsaWdubWVudCI6MCwiU21hcnRGb3JlZ3JvdW5kIjpudWxsLCJCYWNrZ3JvdW5kRmlsbFR5cGUiOjAsIk1hcmdpbiI6eyIkaWQiOiIxMjkxIiwiVG9wIjowLjAsIkxlZnQiOjAuMCwiUmlnaHQiOjAuMCwiQm90dG9tIjowLjB9LCJQYWRkaW5nIjp7IiRpZCI6IjEyOTIiLCJUb3AiOjAuMCwiTGVmdCI6MC4wLCJSaWdodCI6MC4wLCJCb3R0b20iOjAuMH0sIkJhY2tncm91bmQiOnsiJGlkIjoiMTI5MyIsIkNvbG9yIjp7IiRpZCI6IjEyOTQiLCJBIjowLCJSIjoyNTUsIkciOjI1NSwiQiI6MjU1fX0sIklzVmlzaWJsZSI6dHJ1ZSwiV2lkdGgiOjAuMCwiSGVpZ2h0IjowLjAsIkJvcmRlclN0eWxlIjp7IiRpZCI6IjEyOTUiLCJMaW5lQ29sb3IiOm51bGwsIkxpbmVXZWlnaHQiOjAuMCwiTGluZVR5cGUiOjAsIlBhcmVudFN0eWxlIjpudWxsfSwiUGFyZW50U3R5bGUiOm51bGx9LCJEYXRlU3R5bGUiOnsiJGlkIjoiMTI5NiIsIkZvbnRTZXR0aW5ncyI6eyIkaWQiOiIxMjk3IiwiRm9udFNpemUiOjgsIkZvbnROYW1lIjoiVmVyZGFuYSIsIklzQm9sZCI6dHJ1ZSwiSXNJdGFsaWMiOmZhbHNlLCJJc1VuZGVybGluZWQiOmZhbHNlLCJQYXJlbnRTdHlsZSI6bnVsbH0sIkF1dG9TaXplIjowLCJGb3JlZ3JvdW5kIjp7IiRpZCI6IjEyOTgiLCJDb2xvciI6eyIkaWQiOiIxMjk5IiwiQSI6MjU1LCJSIjoyNTQsIkciOjE4OSwiQiI6MTA1fX0sIk1heFdpZHRoIjoyMDAuMCwiTWF4SGVpZ2h0IjoiSW5maW5pdHkiLCJTbWFydEZvcmVncm91bmRJc0FjdGl2ZSI6ZmFsc2UsIkhvcml6b250YWxBbGlnbm1lbnQiOjEsIlZlcnRpY2FsQWxpZ25tZW50IjowLCJTbWFydEZvcmVncm91bmQiOm51bGwsIkJhY2tncm91bmRGaWxsVHlwZSI6MCwiTWFyZ2luIjp7IiRpZCI6IjEzMDAiLCJUb3AiOjAuMCwiTGVmdCI6MC4wLCJSaWdodCI6MC4wLCJCb3R0b20iOjAuMH0sIlBhZGRpbmciOnsiJGlkIjoiMTMwMSIsIlRvcCI6MC4wLCJMZWZ0IjowLjAsIlJpZ2h0IjowLjAsIkJvdHRvbSI6MC4wfSwiQmFja2dyb3VuZCI6eyIkaWQiOiIxMzAyIiwiQ29sb3IiOnsiJGlkIjoiMTMwMyIsIkEiOjAsIlIiOjI1NSwiRyI6MjU1LCJCIjoyNTV9fSwiSXNWaXNpYmxlIjp0cnVlLCJXaWR0aCI6MC4wLCJIZWlnaHQiOjAuMCwiQm9yZGVyU3R5bGUiOnsiJGlkIjoiMTMwNCIsIkxpbmVDb2xvciI6bnVsbCwiTGluZVdlaWdodCI6MC4wLCJMaW5lVHlwZSI6MCwiUGFyZW50U3R5bGUiOm51bGx9LCJQYXJlbnRTdHlsZSI6bnVsbH0sIkRhdGVGb3JtYXQiOnsiJGlkIjoiMTMwNS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MzA2IiwiRGF0ZVBhcnRJc1Zpc2libGUiOnRydWUsIlRpbWVQYXJ0SXNWaXNpYmxlIjpmYWxzZX19LCJXZWVrTnVtYmVyaW5nIjp7IiRpZCI6IjEzMDciLCJGb3JtYXQiOjAsIklzVmlzaWJsZSI6ZmFsc2UsIkxhc3RLbm93blZpc2liaWxpdHlTdGF0ZSI6ZmFsc2V9LCJJc1Zpc2libGUiOnRydWUsIlBhcmVudFN0eWxlIjpudWxsfSwiSW5kZXgiOjAsIlBlcmNlbnRhZ2VDb21wbGV0ZSI6bnVsbCwiUG9zaXRpb24iOnsiUmF0aW8iOjAuMTEzMDAwMjkwNDgyMTMyNTIsIklzQ3VzdG9tIjpmYWxzZX0sIkRhdGVGb3JtYXQiOnsiJHJlZiI6IjEzMDUifSwiV2Vla051bWJlcmluZyI6eyIkaWQiOiIxMzA4IiwiRm9ybWF0IjowLCJJc1Zpc2libGUiOmZhbHNlLCJMYXN0S25vd25WaXNpYmlsaXR5U3RhdGUiOmZhbHNlfSwiUmVsYXRlZFRhc2tJZCI6IjAwMDAwMDAwLTAwMDAtMDAwMC0wMDAwLTAwMDAwMDAwMDAwMCIsIklkIjoiODk4NWI2YWUtMjcyNS00YTIwLWJkNWEtYjdlYTFhOTc1OTQ5IiwiSW1wb3J0SWQiOm51bGwsIlRpdGxlIjoiSmVmZnJleSBQcmVzdG9uIEJlem9zIGlzIGJvcm4iLCJOb3RlIjpudWxsLCJIeXBlcmxpbmsiOnsiJGlkIjoiMTMwOSIsIkFkZHJlc3MiOm51bGwsIlN1YkFkZHJlc3MiOm51bGx9LCJJc0NoYW5nZWQiOmZhbHNlLCJJc05ldyI6ZmFsc2V9LHsiJGlkIjoiMTMxMCIsIkRhdGUiOiIxOTk0LTA3LTE0VDAwOjAwOjAwIiwiU3R5bGUiOnsiJGlkIjoiMTMxMSIsIlNoYXBlIjoxLCJDb25uZWN0b3JNYXJnaW4iOnsiJHJlZiI6IjExMTcifSwiQ29ubmVjdG9yU3R5bGUiOnsiJGlkIjoiMTMxMiIsIkxpbmVDb2xvciI6eyIkaWQiOiIxMzEzIiwiJHR5cGUiOiJOTFJFLkNvbW1vbi5Eb20uU29saWRDb2xvckJydXNoLCBOTFJFLkNvbW1vbiIsIkNvbG9yIjp7IiRpZCI6IjEzMTQiLCJBIjoyNTUsIlIiOjI1NSwiRyI6MTU1LCJCIjowfX0sIkxpbmVXZWlnaHQiOjEuMCwiTGluZVR5cGUiOjAsIlBhcmVudFN0eWxlIjpudWxsfSwiSXNCZWxvd1RpbWViYW5kIjpmYWxzZSwiUG9zaXRpb25PblRhc2siOjAsIkhpZGVEYXRlIjpmYWxzZSwiU2hhcGVTaXplIjoyLCJTcGFjaW5nIjoxLjAsIlBhZGRpbmciOnsiJHJlZiI6IjExMjEifSwiU2hhcGVTdHlsZSI6eyIkaWQiOiIxMzE1IiwiTWFyZ2luIjp7IiRyZWYiOiI4In0sIlBhZGRpbmciOnsiJHJlZiI6IjkifSwiQmFja2dyb3VuZCI6eyIkaWQiOiIxMzE2IiwiQ29sb3IiOnsiJGlkIjoiMTMxNyIsIkEiOjI1NSwiUiI6MTk4LCJHIjo4LCJCIjo4fX0sIklzVmlzaWJsZSI6dHJ1ZSwiV2lkdGgiOjI0LjAsIkhlaWdodCI6MjYuMCwiQm9yZGVyU3R5bGUiOnsiJGlkIjoiMTMxOCIsIkxpbmVDb2xvciI6eyIkcmVmIjoiNjIwIn0sIkxpbmVXZWlnaHQiOjAuMCwiTGluZVR5cGUiOjAsIlBhcmVudFN0eWxlIjpudWxsfSwiUGFyZW50U3R5bGUiOm51bGx9LCJUaXRsZVN0eWxlIjp7IiRpZCI6IjEzMTkiLCJGb250U2V0dGluZ3MiOnsiJGlkIjoiMTMyMCIsIkZvbnRTaXplIjoxMCwiRm9udE5hbWUiOiJBcmlhbCIsIklzQm9sZCI6ZmFsc2UsIklzSXRhbGljIjpmYWxzZSwiSXNVbmRlcmxpbmVkIjpmYWxzZSwiUGFyZW50U3R5bGUiOm51bGx9LCJBdXRvU2l6ZSI6MCwiRm9yZWdyb3VuZCI6eyIkaWQiOiIxMzIxIiwiQ29sb3IiOnsiJGlkIjoiMTMy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zIzIiwiQ29sb3IiOnsiJGlkIjoiMTMyNCIsIkEiOjAsIlIiOjI1NSwiRyI6MjU1LCJCIjoyNTV9fSwiSXNWaXNpYmxlIjp0cnVlLCJXaWR0aCI6MC4wLCJIZWlnaHQiOjAuMCwiQm9yZGVyU3R5bGUiOnsiJGlkIjoiMTMyNSIsIkxpbmVDb2xvciI6bnVsbCwiTGluZVdlaWdodCI6MC4wLCJMaW5lVHlwZSI6MCwiUGFyZW50U3R5bGUiOm51bGx9LCJQYXJlbnRTdHlsZSI6bnVsbH0sIkRhdGVTdHlsZSI6eyIkaWQiOiIxMzI2IiwiRm9udFNldHRpbmdzIjp7IiRpZCI6IjEzMjciLCJGb250U2l6ZSI6OCwiRm9udE5hbWUiOiJWZXJkYW5hIiwiSXNCb2xkIjp0cnVlLCJJc0l0YWxpYyI6ZmFsc2UsIklzVW5kZXJsaW5lZCI6ZmFsc2UsIlBhcmVudFN0eWxlIjpudWxsfSwiQXV0b1NpemUiOjAsIkZvcmVncm91bmQiOnsiJGlkIjoiMTMyOCIsIkNvbG9yIjp7IiRpZCI6IjEzMjkiLCJBIjoyNTUsIlIiOjI1NCwiRyI6MTg5LCJCIjox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MzMCIsIkNvbG9yIjp7IiRpZCI6IjEzMzEiLCJBIjowLCJSIjoyNTUsIkciOjI1NSwiQiI6MjU1fX0sIklzVmlzaWJsZSI6dHJ1ZSwiV2lkdGgiOjAuMCwiSGVpZ2h0IjowLjAsIkJvcmRlclN0eWxlIjp7IiRpZCI6IjEzMzIiLCJMaW5lQ29sb3IiOm51bGwsIkxpbmVXZWlnaHQiOjAuMCwiTGluZVR5cGUiOjAsIlBhcmVudFN0eWxlIjpudWxsfSwiUGFyZW50U3R5bGUiOm51bGx9LCJEYXRlRm9ybWF0Ijp7IiRpZCI6IjEzMz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zMzQiLCJEYXRlUGFydElzVmlzaWJsZSI6dHJ1ZSwiVGltZVBhcnRJc1Zpc2libGUiOmZhbHNlfX0sIldlZWtOdW1iZXJpbmciOnsiJGlkIjoiMTMzNSIsIkZvcm1hdCI6MCwiSXNWaXNpYmxlIjpmYWxzZSwiTGFzdEtub3duVmlzaWJpbGl0eVN0YXRlIjpmYWxzZX0sIklzVmlzaWJsZSI6dHJ1ZSwiUGFyZW50U3R5bGUiOm51bGx9LCJJbmRleCI6MSwiUGVyY2VudGFnZUNvbXBsZXRlIjpudWxsLCJQb3NpdGlvbiI6eyJSYXRpbyI6MC4wODYzOTI2ODAxODk0MjgyLCJJc0N1c3RvbSI6ZmFsc2V9LCJEYXRlRm9ybWF0Ijp7IiRyZWYiOiIxMzMzIn0sIldlZWtOdW1iZXJpbmciOnsiJGlkIjoiMTMzNiIsIkZvcm1hdCI6MCwiSXNWaXNpYmxlIjpmYWxzZSwiTGFzdEtub3duVmlzaWJpbGl0eVN0YXRlIjpmYWxzZX0sIlJlbGF0ZWRUYXNrSWQiOiIwMDAwMDAwMC0wMDAwLTAwMDAtMDAwMC0wMDAwMDAwMDAwMDAiLCJJZCI6IjY3MDdjOTlhLTU3MWEtNDVmZC1hMDQxLWI0OGQzMGZlNzJlMSIsIkltcG9ydElkIjpudWxsLCJUaXRsZSI6IkZvdW5kcyBBbWF6b24gYXMgYW4gb25saW5lIGJvb2tzdG9yZSIsIk5vdGUiOm51bGwsIkh5cGVybGluayI6eyIkaWQiOiIxMzM3IiwiQWRkcmVzcyI6IiIsIlN1YkFkZHJlc3MiOiIifSwiSXNDaGFuZ2VkIjpmYWxzZSwiSXNOZXciOmZhbHNlfSx7IiRpZCI6IjEzMzgiLCJEYXRlIjoiMjAyNi0wMS0wMVQyMzo1OTowMCIsIlN0eWxlIjp7IiRpZCI6IjEzMzkiLCJTaGFwZSI6MSwiQ29ubmVjdG9yTWFyZ2luIjp7IiRpZCI6IjEzNDAiLCJUb3AiOjAuMCwiTGVmdCI6Mi4wLCJSaWdodCI6Mi4wLCJCb3R0b20iOjAuMH0sIkNvbm5lY3RvclN0eWxlIjp7IiRpZCI6IjEzNDEiLCJMaW5lQ29sb3IiOnsiJGlkIjoiMTM0MiIsIiR0eXBlIjoiTkxSRS5Db21tb24uRG9tLlNvbGlkQ29sb3JCcnVzaCwgTkxSRS5Db21tb24iLCJDb2xvciI6eyIkaWQiOiIxMzQzIiwiQSI6MjU1LCJSIjoyNTUsIkciOjE1NSwiQiI6MH19LCJMaW5lV2VpZ2h0IjoxLjAsIkxpbmVUeXBlIjowLCJQYXJlbnRTdHlsZSI6bnVsbH0sIklzQmVsb3dUaW1lYmFuZCI6ZmFsc2UsIlBvc2l0aW9uT25UYXNrIjowLCJIaWRlRGF0ZSI6ZmFsc2UsIlNoYXBlU2l6ZSI6MiwiU3BhY2luZyI6MS4wLCJQYWRkaW5nIjp7IiRpZCI6IjEzNDQiLCJUb3AiOjcuMCwiTGVmdCI6My4wLCJSaWdodCI6MC4wLCJCb3R0b20iOjIuMH0sIlNoYXBlU3R5bGUiOnsiJGlkIjoiMTM0NSIsIk1hcmdpbiI6eyIkcmVmIjoiOCJ9LCJQYWRkaW5nIjp7IiRyZWYiOiI5In0sIkJhY2tncm91bmQiOnsiJGlkIjoiMTM0NiIsIkNvbG9yIjp7IiRpZCI6IjEzNDciLCJBIjoyNTUsIlIiOjE5OCwiRyI6OCwiQiI6OH19LCJJc1Zpc2libGUiOnRydWUsIldpZHRoIjoyNC4wLCJIZWlnaHQiOjI2LjAsIkJvcmRlclN0eWxlIjp7IiRpZCI6IjEzNDgiLCJMaW5lQ29sb3IiOm51bGwsIkxpbmVXZWlnaHQiOjAuMCwiTGluZVR5cGUiOjAsIlBhcmVudFN0eWxlIjpudWxsfSwiUGFyZW50U3R5bGUiOm51bGx9LCJUaXRsZVN0eWxlIjp7IiRpZCI6IjEzNDkiLCJGb250U2V0dGluZ3MiOnsiJGlkIjoiMTM1MCIsIkZvbnRTaXplIjoxMCwiRm9udE5hbWUiOiJBcmlhbCIsIklzQm9sZCI6ZmFsc2UsIklzSXRhbGljIjpmYWxzZSwiSXNVbmRlcmxpbmVkIjpmYWxzZSwiUGFyZW50U3R5bGUiOm51bGx9LCJBdXRvU2l6ZSI6MiwiRm9yZWdyb3VuZCI6eyIkaWQiOiIxMzUxIiwiQ29sb3IiOnsiJGlkIjoiMTM1MiIsIkEiOjI1NSwiUiI6MjM4LCJHIjoyMzYsIkIiOjIyNX19LCJNYXhXaWR0aCI6MTUxLjQyODAyNDI5MTk5MjE5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M1MyIsIkNvbG9yIjp7IiRpZCI6IjEzNTQiLCJBIjowLCJSIjoyNTUsIkciOjI1NSwiQiI6MjU1fX0sIklzVmlzaWJsZSI6dHJ1ZSwiV2lkdGgiOjAuMCwiSGVpZ2h0IjowLjAsIkJvcmRlclN0eWxlIjp7IiRpZCI6IjEzNTUiLCJMaW5lQ29sb3IiOm51bGwsIkxpbmVXZWlnaHQiOjAuMCwiTGluZVR5cGUiOjAsIlBhcmVudFN0eWxlIjpudWxsfSwiUGFyZW50U3R5bGUiOm51bGx9LCJEYXRlU3R5bGUiOnsiJGlkIjoiMTM1NiIsIkZvbnRTZXR0aW5ncyI6eyIkaWQiOiIxMzU3IiwiRm9udFNpemUiOjgsIkZvbnROYW1lIjoiVmVyZGFuYSIsIklzQm9sZCI6dHJ1ZSwiSXNJdGFsaWMiOmZhbHNlLCJJc1VuZGVybGluZWQiOmZhbHNlLCJQYXJlbnRTdHlsZSI6bnVsbH0sIkF1dG9TaXplIjoyLCJGb3JlZ3JvdW5kIjp7IiRpZCI6IjEzNTgiLCJDb2xvciI6eyIkaWQiOiIxMzU5IiwiQSI6MjU1LCJSIjoyNTQsIkciOjE4OSwiQiI6MTA1fX0sIk1heFdpZHRoIjozMi4xMTAzMTM0MTU1MjczNDQ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zYwIiwiQ29sb3IiOnsiJGlkIjoiMTM2MSIsIkEiOjAsIlIiOjI1NSwiRyI6MjU1LCJCIjoyNTV9fSwiSXNWaXNpYmxlIjp0cnVlLCJXaWR0aCI6MC4wLCJIZWlnaHQiOjAuMCwiQm9yZGVyU3R5bGUiOnsiJGlkIjoiMTM2MiIsIkxpbmVDb2xvciI6bnVsbCwiTGluZVdlaWdodCI6MC4wLCJMaW5lVHlwZSI6MCwiUGFyZW50U3R5bGUiOm51bGx9LCJQYXJlbnRTdHlsZSI6bnVsbH0sIkRhdGVGb3JtYXQiOnsiJGlkIjoiMTM2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M2NCIsIkRhdGVQYXJ0SXNWaXNpYmxlIjp0cnVlLCJUaW1lUGFydElzVmlzaWJsZSI6ZmFsc2V9fSwiV2Vla051bWJlcmluZyI6eyIkaWQiOiIxMzY1IiwiRm9ybWF0IjowLCJJc1Zpc2libGUiOmZhbHNlLCJMYXN0S25vd25WaXNpYmlsaXR5U3RhdGUiOmZhbHNlfSwiSXNWaXNpYmxlIjp0cnVlLCJQYXJlbnRTdHlsZSI6bnVsbH0sIkluZGV4IjoyLCJQZXJjZW50YWdlQ29tcGxldGUiOm51bGwsIlBvc2l0aW9uIjp7IlJhdGlvIjowLjA5NTI2MTgzMzE0ODMxMzEzLCJJc0N1c3RvbSI6ZmFsc2V9LCJEYXRlRm9ybWF0Ijp7IiRyZWYiOiIxMzYzIn0sIldlZWtOdW1iZXJpbmciOnsiJGlkIjoiMTM2NiIsIkZvcm1hdCI6MCwiSXNWaXNpYmxlIjpmYWxzZSwiTGFzdEtub3duVmlzaWJpbGl0eVN0YXRlIjpmYWxzZX0sIlJlbGF0ZWRUYXNrSWQiOiIwMDAwMDAwMC0wMDAwLTAwMDAtMDAwMC0wMDAwMDAwMDAwMDAiLCJJZCI6ImYxNDQzN2FkLWFhYjEtNGI1NS05MTliLTM1NWEwNDg4YTA0MCIsIkltcG9ydElkIjoiIiwiVGl0bGUiOiJUbyBiZWNvbWUgd29ybGTigJlzIDFzdCB0cmlsbGlvbmFpcmUgIiwiTm90ZSI6bnVsbCwiSHlwZXJsaW5rIjp7IiRpZCI6IjEzNjciLCJBZGRyZXNzIjpudWxsLCJTdWJBZGRyZXNzIjpudWxsfSwiSXNDaGFuZ2VkIjpmYWxzZSwiSXNOZXciOmZhbHNlfV0sIlRhc2tzIjpbXSwiU3dpbWxhbmVzIjpbXSwiTXNQcm9qZWN0SXRlbXNUcmVlIjpudWxsLCJNZXRhZGF0YSI6eyIkaWQiOiIxMzY4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fSwiU2V0dGluZ3MiOnsiJGlkIjoiMTM2OSIsIkltcGFPcHRpb25zIjp7IiRpZCI6IjEzNzA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ZmFsc2UsIkltcG9ydFR5cGUiOjAsIkZpbGVQYXRoIjpudWxsLCJUaW1lQ29uZmlndXJhdGlvbiI6eyIkaWQiOiIxMzcxIiwiVXNlVGltZSI6ZmFsc2UsIldvcmtEYXlTdGFydCI6IjAwOjAwOjAwIiwiV29ya0RheUVuZCI6IjIzOjU5OjAwIn0sIkxhc3RVc2VkVGVtcGxhdGVJZCI6IjczNTViNjMzLWFjNjYtNDUyOC04YjRkLTI5OWZhZWRjOWVlOSIsIkZpcnN0V2Vla09mWWVhciI6MCwiUGxhY2VNaWxlc3RvbmVBdFRoZUJlZ2lubmluZ09mVGhlRGF5IjpmYWxzZSwiRGVwZW5kZW5jeVNjaGVkdWxpbmdTZXR0aW5ncyI6eyIkaWQiOiIxMzcyIiwiRGVwZW5kZW5jaWVzU2NoZWR1bGluZ01vZGVTZXR0aW5nIjoiRmxleGlibGUiLCJEZXBlbmRlbmNpZXNQcmV2aW91c1NjaGVkdWxpbmdNb2RlIjoiRmxleGlibGUiLCJPbkJyZWFraW5nRmxleGlibGVTY2hlZHVsaW5nTW9kZVNldHRpbmciOiJJZ25vcmVBY3Rpb24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1963-01-01T00:00:00.0000000"/>
  <p:tag name="OTLTIMEBANDENDDATE" val="2027-02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89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30"/>
  <p:tag name="OTLTIMEBANDSHAPEPADDINGLEFT" val="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Jeffrey Preston Bezos is born"/>
  <p:tag name="OTLDATE" val="1964-01-12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ounds Amazon as an online bookstore"/>
  <p:tag name="OTLDATE" val="1994-07-14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o become world’s 1st trillionaire "/>
  <p:tag name="OTLDATE" val="2026-01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rries novelist MacKenzie Tuttle"/>
  <p:tag name="OTLDATE" val="1993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lectrical engineering &amp; computer science degrees from Princeton (Summa Cum Laude)"/>
  <p:tag name="OTLDATE" val="1986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raduates from high school as valedictorian"/>
  <p:tag name="OTLDATE" val="1982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rolls at Miami Palmetto High School"/>
  <p:tag name="OTLDATE" val="1978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Honorary doctorate from Carnegie Mellon Univ."/>
  <p:tag name="OTLDATE" val="2008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ounds Amazon as an online bookstore"/>
  <p:tag name="OTLDATE" val="1994-07-14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Hired as product manager at Bankers Trust"/>
  <p:tag name="OTLDATE" val="1988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rchases The Washington Post"/>
  <p:tag name="OTLDATE" val="2013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ounds Blue Origin"/>
  <p:tag name="OTLDATE" val="2000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comes world's wealthiest person"/>
  <p:tag name="OTLDATE" val="2017-07-27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kes Amazon public"/>
  <p:tag name="OTLDATE" val="1997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versifies Amazon's product range"/>
  <p:tag name="OTLDATE" val="1998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ime Person of the Year "/>
  <p:tag name="OTLDATE" val="1999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cures contract with CIA"/>
  <p:tag name="OTLDATE" val="2013-01-12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ves to Seattle"/>
  <p:tag name="OTLDATE" val="1994-08-23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  Helicopter crash in West Texas"/>
  <p:tag name="OTLDATE" val="2003-03-0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rs in Star Trek Beyond              "/>
  <p:tag name="OTLDATE" val="2016-07-2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 Divorces MacKenzie"/>
  <p:tag name="OTLDATE" val="2019-04-04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audi hacking accusation"/>
  <p:tag name="OTLDATE" val="2019-03-3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$500,000 Worldreader"/>
  <p:tag name="OTLDATE" val="2013-01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$1m Reporters Committee for Freedom of the Press"/>
  <p:tag name="OTLDATE" val="2017-06-23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$2bn Day 1 Families &amp; Day 1 Academies"/>
  <p:tag name="OTLDATE" val="2018-10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$33 m TheDream.US     "/>
  <p:tag name="OTLDATE" val="2018-01-1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0-02-1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$10bn Bezos EF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9-07-14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1st public appearance with Lauren Sánche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$100m Obama Foundation"/>
  <p:tag name="OTLDATE" val="2021-11-2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oses title of wealthiest person to Elon Musk"/>
  <p:tag name="OTLDATE" val="2021-09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1-07-05T00:00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Steps down as &#10;Amazon CEO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ets engaged to Lauren Sánchez"/>
  <p:tag name="OTLDATE" val="2023-05-09T23:59:00.0000000"/>
  <p:tag name="OTLPOSITIONONTASK" val="None"/>
  <p:tag name="OTLRELATEDTASKID" val="00000000-0000-0000-0000-00000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et worth reaches $165bn"/>
  <p:tag name="OTLDATE" val="2023-09-17T23:59:00.0000000"/>
  <p:tag name="OTLPOSITIONONTASK" val="None"/>
  <p:tag name="OTLRELATEDTASKID" val="00000000-0000-0000-0000-00000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Widescreen</PresentationFormat>
  <Paragraphs>96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Fave Script Bold Pro</vt:lpstr>
      <vt:lpstr>Segoe UI</vt:lpstr>
      <vt:lpstr>Segoe UI Light</vt:lpstr>
      <vt:lpstr>Segoe UI Semibold</vt:lpstr>
      <vt:lpstr>Verdana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2020-06-29T12:11:36Z</dcterms:created>
  <dcterms:modified xsi:type="dcterms:W3CDTF">2024-02-13T10:38:02Z</dcterms:modified>
</cp:coreProperties>
</file>