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9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132" y="56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tags" Target="../tags/tag154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53" Type="http://schemas.openxmlformats.org/officeDocument/2006/relationships/tags" Target="../tags/tag153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51" Type="http://schemas.openxmlformats.org/officeDocument/2006/relationships/tags" Target="../tags/tag151.xml"/><Relationship Id="rId156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3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800" name="OTLSHAPE_M_cbcf66cf1e5a432d8ed189e2759ef896_Connector1"/>
          <p:cNvCxnSpPr/>
          <p:nvPr>
            <p:custDataLst>
              <p:tags r:id="rId2"/>
            </p:custDataLst>
          </p:nvPr>
        </p:nvCxnSpPr>
        <p:spPr>
          <a:xfrm>
            <a:off x="7673253" y="2960369"/>
            <a:ext cx="0" cy="560494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99" name="OTLSHAPE_M_5855eb46aeee402597aa972ba67966c3_Connector4"/>
          <p:cNvCxnSpPr/>
          <p:nvPr>
            <p:custDataLst>
              <p:tags r:id="rId3"/>
            </p:custDataLst>
          </p:nvPr>
        </p:nvCxnSpPr>
        <p:spPr>
          <a:xfrm>
            <a:off x="6430587" y="3866219"/>
            <a:ext cx="0" cy="104394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98" name="OTLSHAPE_M_5855eb46aeee402597aa972ba67966c3_Connector3"/>
          <p:cNvCxnSpPr/>
          <p:nvPr>
            <p:custDataLst>
              <p:tags r:id="rId4"/>
            </p:custDataLst>
          </p:nvPr>
        </p:nvCxnSpPr>
        <p:spPr>
          <a:xfrm>
            <a:off x="6430587" y="3400975"/>
            <a:ext cx="0" cy="310219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97" name="OTLSHAPE_M_5855eb46aeee402597aa972ba67966c3_Connector1"/>
          <p:cNvCxnSpPr/>
          <p:nvPr>
            <p:custDataLst>
              <p:tags r:id="rId5"/>
            </p:custDataLst>
          </p:nvPr>
        </p:nvCxnSpPr>
        <p:spPr>
          <a:xfrm>
            <a:off x="6430587" y="2960370"/>
            <a:ext cx="0" cy="12065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96" name="OTLSHAPE_M_6ba00cb5870d42c8b80adec25b23f0c2_Connector2"/>
          <p:cNvCxnSpPr/>
          <p:nvPr>
            <p:custDataLst>
              <p:tags r:id="rId6"/>
            </p:custDataLst>
          </p:nvPr>
        </p:nvCxnSpPr>
        <p:spPr>
          <a:xfrm>
            <a:off x="6204816" y="3400975"/>
            <a:ext cx="0" cy="119888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95" name="OTLSHAPE_M_6ba00cb5870d42c8b80adec25b23f0c2_Connector1"/>
          <p:cNvCxnSpPr/>
          <p:nvPr>
            <p:custDataLst>
              <p:tags r:id="rId7"/>
            </p:custDataLst>
          </p:nvPr>
        </p:nvCxnSpPr>
        <p:spPr>
          <a:xfrm>
            <a:off x="6204816" y="2960370"/>
            <a:ext cx="0" cy="285581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94" name="OTLSHAPE_M_709af4ca1ea6492e99a68d4b390775b0_Connector4"/>
          <p:cNvCxnSpPr/>
          <p:nvPr>
            <p:custDataLst>
              <p:tags r:id="rId8"/>
            </p:custDataLst>
          </p:nvPr>
        </p:nvCxnSpPr>
        <p:spPr>
          <a:xfrm>
            <a:off x="4849264" y="3866219"/>
            <a:ext cx="0" cy="104394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93" name="OTLSHAPE_M_709af4ca1ea6492e99a68d4b390775b0_Connector3"/>
          <p:cNvCxnSpPr/>
          <p:nvPr>
            <p:custDataLst>
              <p:tags r:id="rId9"/>
            </p:custDataLst>
          </p:nvPr>
        </p:nvCxnSpPr>
        <p:spPr>
          <a:xfrm>
            <a:off x="4849264" y="3400975"/>
            <a:ext cx="0" cy="310219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92" name="OTLSHAPE_M_709af4ca1ea6492e99a68d4b390775b0_Connector1"/>
          <p:cNvCxnSpPr/>
          <p:nvPr>
            <p:custDataLst>
              <p:tags r:id="rId10"/>
            </p:custDataLst>
          </p:nvPr>
        </p:nvCxnSpPr>
        <p:spPr>
          <a:xfrm>
            <a:off x="4849264" y="2960370"/>
            <a:ext cx="0" cy="12065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83" name="OTLSHAPE_M_69936027dcc54b43a0ffc8127f0fe31e_Connector2"/>
          <p:cNvCxnSpPr/>
          <p:nvPr>
            <p:custDataLst>
              <p:tags r:id="rId11"/>
            </p:custDataLst>
          </p:nvPr>
        </p:nvCxnSpPr>
        <p:spPr>
          <a:xfrm>
            <a:off x="4171334" y="3400975"/>
            <a:ext cx="0" cy="119888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82" name="OTLSHAPE_M_69936027dcc54b43a0ffc8127f0fe31e_Connector1"/>
          <p:cNvCxnSpPr/>
          <p:nvPr>
            <p:custDataLst>
              <p:tags r:id="rId12"/>
            </p:custDataLst>
          </p:nvPr>
        </p:nvCxnSpPr>
        <p:spPr>
          <a:xfrm>
            <a:off x="4171334" y="2960370"/>
            <a:ext cx="0" cy="285581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81" name="OTLSHAPE_M_a2010f1fb8ce4f10aaff5ad294c0f47a_Connector2"/>
          <p:cNvCxnSpPr/>
          <p:nvPr>
            <p:custDataLst>
              <p:tags r:id="rId13"/>
            </p:custDataLst>
          </p:nvPr>
        </p:nvCxnSpPr>
        <p:spPr>
          <a:xfrm>
            <a:off x="3380518" y="3400975"/>
            <a:ext cx="0" cy="569638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80" name="OTLSHAPE_M_a2010f1fb8ce4f10aaff5ad294c0f47a_Connector1"/>
          <p:cNvCxnSpPr/>
          <p:nvPr>
            <p:custDataLst>
              <p:tags r:id="rId14"/>
            </p:custDataLst>
          </p:nvPr>
        </p:nvCxnSpPr>
        <p:spPr>
          <a:xfrm>
            <a:off x="3380518" y="2960370"/>
            <a:ext cx="0" cy="285581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79" name="OTLSHAPE_M_414f4527331f4330a6930c4f0e6364d3_Connector1"/>
          <p:cNvCxnSpPr/>
          <p:nvPr>
            <p:custDataLst>
              <p:tags r:id="rId15"/>
            </p:custDataLst>
          </p:nvPr>
        </p:nvCxnSpPr>
        <p:spPr>
          <a:xfrm>
            <a:off x="2590012" y="2960369"/>
            <a:ext cx="0" cy="1366272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78" name="OTLSHAPE_M_7e1a722f8db041c9a773e002c6a8af20_Connector3"/>
          <p:cNvCxnSpPr/>
          <p:nvPr>
            <p:custDataLst>
              <p:tags r:id="rId16"/>
            </p:custDataLst>
          </p:nvPr>
        </p:nvCxnSpPr>
        <p:spPr>
          <a:xfrm>
            <a:off x="2025276" y="3416469"/>
            <a:ext cx="0" cy="104394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77" name="OTLSHAPE_M_7e1a722f8db041c9a773e002c6a8af20_Connector1"/>
          <p:cNvCxnSpPr/>
          <p:nvPr>
            <p:custDataLst>
              <p:tags r:id="rId17"/>
            </p:custDataLst>
          </p:nvPr>
        </p:nvCxnSpPr>
        <p:spPr>
          <a:xfrm>
            <a:off x="2025276" y="2960370"/>
            <a:ext cx="0" cy="136145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76" name="OTLSHAPE_M_23188d42fce54f8794c75697c066e2a8_Connector5"/>
          <p:cNvCxnSpPr/>
          <p:nvPr>
            <p:custDataLst>
              <p:tags r:id="rId18"/>
            </p:custDataLst>
          </p:nvPr>
        </p:nvCxnSpPr>
        <p:spPr>
          <a:xfrm>
            <a:off x="1912391" y="3866219"/>
            <a:ext cx="0" cy="106367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75" name="OTLSHAPE_M_23188d42fce54f8794c75697c066e2a8_Connector3"/>
          <p:cNvCxnSpPr/>
          <p:nvPr>
            <p:custDataLst>
              <p:tags r:id="rId19"/>
            </p:custDataLst>
          </p:nvPr>
        </p:nvCxnSpPr>
        <p:spPr>
          <a:xfrm>
            <a:off x="1912391" y="3416469"/>
            <a:ext cx="0" cy="129794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74" name="OTLSHAPE_M_23188d42fce54f8794c75697c066e2a8_Connector1"/>
          <p:cNvCxnSpPr/>
          <p:nvPr>
            <p:custDataLst>
              <p:tags r:id="rId20"/>
            </p:custDataLst>
          </p:nvPr>
        </p:nvCxnSpPr>
        <p:spPr>
          <a:xfrm>
            <a:off x="1912391" y="2960370"/>
            <a:ext cx="0" cy="136145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73" name="OTLSHAPE_M_20421eeb79a04e7a9bd3ba72d331f703_Connector3"/>
          <p:cNvCxnSpPr/>
          <p:nvPr>
            <p:custDataLst>
              <p:tags r:id="rId21"/>
            </p:custDataLst>
          </p:nvPr>
        </p:nvCxnSpPr>
        <p:spPr>
          <a:xfrm>
            <a:off x="1686621" y="4317941"/>
            <a:ext cx="0" cy="361597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72" name="OTLSHAPE_M_20421eeb79a04e7a9bd3ba72d331f703_Connector2"/>
          <p:cNvCxnSpPr/>
          <p:nvPr>
            <p:custDataLst>
              <p:tags r:id="rId22"/>
            </p:custDataLst>
          </p:nvPr>
        </p:nvCxnSpPr>
        <p:spPr>
          <a:xfrm>
            <a:off x="1686621" y="3866219"/>
            <a:ext cx="0" cy="296697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71" name="OTLSHAPE_M_20421eeb79a04e7a9bd3ba72d331f703_Connector1"/>
          <p:cNvCxnSpPr/>
          <p:nvPr>
            <p:custDataLst>
              <p:tags r:id="rId23"/>
            </p:custDataLst>
          </p:nvPr>
        </p:nvCxnSpPr>
        <p:spPr>
          <a:xfrm>
            <a:off x="1686621" y="2960370"/>
            <a:ext cx="0" cy="750824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70" name="OTLSHAPE_M_faf6b17428294eb59893d2b640f787dc_Connector2"/>
          <p:cNvCxnSpPr/>
          <p:nvPr>
            <p:custDataLst>
              <p:tags r:id="rId24"/>
            </p:custDataLst>
          </p:nvPr>
        </p:nvCxnSpPr>
        <p:spPr>
          <a:xfrm>
            <a:off x="7899023" y="2341796"/>
            <a:ext cx="0" cy="301074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69" name="OTLSHAPE_M_faf6b17428294eb59893d2b640f787dc_Connector1"/>
          <p:cNvCxnSpPr/>
          <p:nvPr>
            <p:custDataLst>
              <p:tags r:id="rId25"/>
            </p:custDataLst>
          </p:nvPr>
        </p:nvCxnSpPr>
        <p:spPr>
          <a:xfrm>
            <a:off x="7899023" y="2082376"/>
            <a:ext cx="0" cy="104395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68" name="OTLSHAPE_M_fd34a241bebc41b1b0f8221a3ec3019d_Connector3"/>
          <p:cNvCxnSpPr/>
          <p:nvPr>
            <p:custDataLst>
              <p:tags r:id="rId26"/>
            </p:custDataLst>
          </p:nvPr>
        </p:nvCxnSpPr>
        <p:spPr>
          <a:xfrm>
            <a:off x="7334288" y="1892046"/>
            <a:ext cx="0" cy="750824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67" name="OTLSHAPE_M_fd34a241bebc41b1b0f8221a3ec3019d_Connector2"/>
          <p:cNvCxnSpPr/>
          <p:nvPr>
            <p:custDataLst>
              <p:tags r:id="rId27"/>
            </p:custDataLst>
          </p:nvPr>
        </p:nvCxnSpPr>
        <p:spPr>
          <a:xfrm>
            <a:off x="7334288" y="993116"/>
            <a:ext cx="0" cy="743905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66" name="OTLSHAPE_M_fd34a241bebc41b1b0f8221a3ec3019d_Connector1"/>
          <p:cNvCxnSpPr/>
          <p:nvPr>
            <p:custDataLst>
              <p:tags r:id="rId28"/>
            </p:custDataLst>
          </p:nvPr>
        </p:nvCxnSpPr>
        <p:spPr>
          <a:xfrm>
            <a:off x="7334288" y="733697"/>
            <a:ext cx="0" cy="104394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65" name="OTLSHAPE_M_1f4af32811634237aa621b8241f5d412_Connector1"/>
          <p:cNvCxnSpPr/>
          <p:nvPr>
            <p:custDataLst>
              <p:tags r:id="rId29"/>
            </p:custDataLst>
          </p:nvPr>
        </p:nvCxnSpPr>
        <p:spPr>
          <a:xfrm>
            <a:off x="6995323" y="1183446"/>
            <a:ext cx="0" cy="1459424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64" name="OTLSHAPE_M_f598fdfc433547f68ea75bd537422c90_Connector2"/>
          <p:cNvCxnSpPr/>
          <p:nvPr>
            <p:custDataLst>
              <p:tags r:id="rId30"/>
            </p:custDataLst>
          </p:nvPr>
        </p:nvCxnSpPr>
        <p:spPr>
          <a:xfrm>
            <a:off x="5187921" y="2341796"/>
            <a:ext cx="0" cy="301074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63" name="OTLSHAPE_M_f598fdfc433547f68ea75bd537422c90_Connector1"/>
          <p:cNvCxnSpPr/>
          <p:nvPr>
            <p:custDataLst>
              <p:tags r:id="rId31"/>
            </p:custDataLst>
          </p:nvPr>
        </p:nvCxnSpPr>
        <p:spPr>
          <a:xfrm>
            <a:off x="5187921" y="2082376"/>
            <a:ext cx="0" cy="104395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62" name="OTLSHAPE_M_6334cdd5a2ad4b13945d48e0bb9c6fd8_Connector3"/>
          <p:cNvCxnSpPr/>
          <p:nvPr>
            <p:custDataLst>
              <p:tags r:id="rId32"/>
            </p:custDataLst>
          </p:nvPr>
        </p:nvCxnSpPr>
        <p:spPr>
          <a:xfrm>
            <a:off x="4962150" y="2341796"/>
            <a:ext cx="0" cy="301074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61" name="OTLSHAPE_M_6334cdd5a2ad4b13945d48e0bb9c6fd8_Connector2"/>
          <p:cNvCxnSpPr/>
          <p:nvPr>
            <p:custDataLst>
              <p:tags r:id="rId33"/>
            </p:custDataLst>
          </p:nvPr>
        </p:nvCxnSpPr>
        <p:spPr>
          <a:xfrm>
            <a:off x="4962150" y="1892046"/>
            <a:ext cx="0" cy="294725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60" name="OTLSHAPE_M_6334cdd5a2ad4b13945d48e0bb9c6fd8_Connector1"/>
          <p:cNvCxnSpPr/>
          <p:nvPr>
            <p:custDataLst>
              <p:tags r:id="rId34"/>
            </p:custDataLst>
          </p:nvPr>
        </p:nvCxnSpPr>
        <p:spPr>
          <a:xfrm>
            <a:off x="4962150" y="1632627"/>
            <a:ext cx="0" cy="104394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59" name="OTLSHAPE_M_4d32c7d4fd434a4cbb5105262b058e9f_Connector5"/>
          <p:cNvCxnSpPr/>
          <p:nvPr>
            <p:custDataLst>
              <p:tags r:id="rId35"/>
            </p:custDataLst>
          </p:nvPr>
        </p:nvCxnSpPr>
        <p:spPr>
          <a:xfrm>
            <a:off x="4849264" y="2341796"/>
            <a:ext cx="0" cy="301074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58" name="OTLSHAPE_M_4d32c7d4fd434a4cbb5105262b058e9f_Connector4"/>
          <p:cNvCxnSpPr/>
          <p:nvPr>
            <p:custDataLst>
              <p:tags r:id="rId36"/>
            </p:custDataLst>
          </p:nvPr>
        </p:nvCxnSpPr>
        <p:spPr>
          <a:xfrm>
            <a:off x="4849264" y="1892046"/>
            <a:ext cx="0" cy="294725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57" name="OTLSHAPE_M_4d32c7d4fd434a4cbb5105262b058e9f_Connector3"/>
          <p:cNvCxnSpPr/>
          <p:nvPr>
            <p:custDataLst>
              <p:tags r:id="rId37"/>
            </p:custDataLst>
          </p:nvPr>
        </p:nvCxnSpPr>
        <p:spPr>
          <a:xfrm>
            <a:off x="4849264" y="1607227"/>
            <a:ext cx="0" cy="129794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56" name="OTLSHAPE_M_4d32c7d4fd434a4cbb5105262b058e9f_Connector1"/>
          <p:cNvCxnSpPr/>
          <p:nvPr>
            <p:custDataLst>
              <p:tags r:id="rId38"/>
            </p:custDataLst>
          </p:nvPr>
        </p:nvCxnSpPr>
        <p:spPr>
          <a:xfrm>
            <a:off x="4849264" y="1182878"/>
            <a:ext cx="0" cy="104394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55fd57b31c07460fabec3c99215eb0e3_Connector5"/>
          <p:cNvCxnSpPr/>
          <p:nvPr>
            <p:custDataLst>
              <p:tags r:id="rId39"/>
            </p:custDataLst>
          </p:nvPr>
        </p:nvCxnSpPr>
        <p:spPr>
          <a:xfrm>
            <a:off x="4510300" y="2341796"/>
            <a:ext cx="0" cy="301074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55fd57b31c07460fabec3c99215eb0e3_Connector4"/>
          <p:cNvCxnSpPr/>
          <p:nvPr>
            <p:custDataLst>
              <p:tags r:id="rId40"/>
            </p:custDataLst>
          </p:nvPr>
        </p:nvCxnSpPr>
        <p:spPr>
          <a:xfrm>
            <a:off x="4510300" y="1892046"/>
            <a:ext cx="0" cy="294725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55fd57b31c07460fabec3c99215eb0e3_Connector3"/>
          <p:cNvCxnSpPr/>
          <p:nvPr>
            <p:custDataLst>
              <p:tags r:id="rId41"/>
            </p:custDataLst>
          </p:nvPr>
        </p:nvCxnSpPr>
        <p:spPr>
          <a:xfrm>
            <a:off x="4510300" y="1442297"/>
            <a:ext cx="0" cy="294724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M_55fd57b31c07460fabec3c99215eb0e3_Connector2"/>
          <p:cNvCxnSpPr/>
          <p:nvPr>
            <p:custDataLst>
              <p:tags r:id="rId42"/>
            </p:custDataLst>
          </p:nvPr>
        </p:nvCxnSpPr>
        <p:spPr>
          <a:xfrm>
            <a:off x="4510300" y="992548"/>
            <a:ext cx="0" cy="294724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55fd57b31c07460fabec3c99215eb0e3_Connector1"/>
          <p:cNvCxnSpPr/>
          <p:nvPr>
            <p:custDataLst>
              <p:tags r:id="rId43"/>
            </p:custDataLst>
          </p:nvPr>
        </p:nvCxnSpPr>
        <p:spPr>
          <a:xfrm>
            <a:off x="4510300" y="733128"/>
            <a:ext cx="0" cy="104395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M_33703ea2b1e644818951f06bbed7ecbf_Connector2"/>
          <p:cNvCxnSpPr/>
          <p:nvPr>
            <p:custDataLst>
              <p:tags r:id="rId44"/>
            </p:custDataLst>
          </p:nvPr>
        </p:nvCxnSpPr>
        <p:spPr>
          <a:xfrm>
            <a:off x="3493713" y="2341796"/>
            <a:ext cx="0" cy="301074"/>
          </a:xfrm>
          <a:prstGeom prst="line">
            <a:avLst/>
          </a:prstGeom>
          <a:ln w="9525" cap="flat" cmpd="sng" algn="ctr">
            <a:solidFill>
              <a:schemeClr val="dk1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33703ea2b1e644818951f06bbed7ecbf_Connector1"/>
          <p:cNvCxnSpPr/>
          <p:nvPr>
            <p:custDataLst>
              <p:tags r:id="rId45"/>
            </p:custDataLst>
          </p:nvPr>
        </p:nvCxnSpPr>
        <p:spPr>
          <a:xfrm>
            <a:off x="3493713" y="2082376"/>
            <a:ext cx="0" cy="104395"/>
          </a:xfrm>
          <a:prstGeom prst="line">
            <a:avLst/>
          </a:prstGeom>
          <a:ln w="9525" cap="flat" cmpd="sng" algn="ctr">
            <a:solidFill>
              <a:schemeClr val="dk1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M_ef31b1fbab1c4fe48f665be3c4d4c236_Connector5"/>
          <p:cNvCxnSpPr/>
          <p:nvPr>
            <p:custDataLst>
              <p:tags r:id="rId46"/>
            </p:custDataLst>
          </p:nvPr>
        </p:nvCxnSpPr>
        <p:spPr>
          <a:xfrm>
            <a:off x="3380518" y="2341796"/>
            <a:ext cx="0" cy="301074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M_ef31b1fbab1c4fe48f665be3c4d4c236_Connector4"/>
          <p:cNvCxnSpPr/>
          <p:nvPr>
            <p:custDataLst>
              <p:tags r:id="rId47"/>
            </p:custDataLst>
          </p:nvPr>
        </p:nvCxnSpPr>
        <p:spPr>
          <a:xfrm>
            <a:off x="3380518" y="2056976"/>
            <a:ext cx="0" cy="129795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M_ef31b1fbab1c4fe48f665be3c4d4c236_Connector2"/>
          <p:cNvCxnSpPr/>
          <p:nvPr>
            <p:custDataLst>
              <p:tags r:id="rId48"/>
            </p:custDataLst>
          </p:nvPr>
        </p:nvCxnSpPr>
        <p:spPr>
          <a:xfrm>
            <a:off x="3380518" y="1442297"/>
            <a:ext cx="0" cy="294724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M_ef31b1fbab1c4fe48f665be3c4d4c236_Connector1"/>
          <p:cNvCxnSpPr/>
          <p:nvPr>
            <p:custDataLst>
              <p:tags r:id="rId49"/>
            </p:custDataLst>
          </p:nvPr>
        </p:nvCxnSpPr>
        <p:spPr>
          <a:xfrm>
            <a:off x="3380518" y="437489"/>
            <a:ext cx="0" cy="849783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M_7d0efdb075694bf3a7dd674bcb288211_Connector2"/>
          <p:cNvCxnSpPr/>
          <p:nvPr>
            <p:custDataLst>
              <p:tags r:id="rId50"/>
            </p:custDataLst>
          </p:nvPr>
        </p:nvCxnSpPr>
        <p:spPr>
          <a:xfrm>
            <a:off x="2928668" y="1892046"/>
            <a:ext cx="0" cy="750824"/>
          </a:xfrm>
          <a:prstGeom prst="line">
            <a:avLst/>
          </a:prstGeom>
          <a:ln w="9525" cap="flat" cmpd="sng" algn="ctr">
            <a:solidFill>
              <a:schemeClr val="dk1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M_7d0efdb075694bf3a7dd674bcb288211_Connector1"/>
          <p:cNvCxnSpPr/>
          <p:nvPr>
            <p:custDataLst>
              <p:tags r:id="rId51"/>
            </p:custDataLst>
          </p:nvPr>
        </p:nvCxnSpPr>
        <p:spPr>
          <a:xfrm>
            <a:off x="2928668" y="1632627"/>
            <a:ext cx="0" cy="104394"/>
          </a:xfrm>
          <a:prstGeom prst="line">
            <a:avLst/>
          </a:prstGeom>
          <a:ln w="9525" cap="flat" cmpd="sng" algn="ctr">
            <a:solidFill>
              <a:schemeClr val="dk1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LSHAPE_TB_00000000000000000000000000000000_LeftEndCaps" hidden="1"/>
          <p:cNvSpPr txBox="1"/>
          <p:nvPr>
            <p:custDataLst>
              <p:tags r:id="rId52"/>
            </p:custDataLst>
          </p:nvPr>
        </p:nvSpPr>
        <p:spPr>
          <a:xfrm>
            <a:off x="254000" y="266208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chemeClr val="accent4"/>
                </a:solidFill>
                <a:latin typeface="Calibri" panose="020F0502020204030204" pitchFamily="34" charset="0"/>
              </a:rPr>
              <a:t>1685</a:t>
            </a:r>
            <a:endParaRPr lang="en-US" b="1">
              <a:solidFill>
                <a:schemeClr val="accent4"/>
              </a:solidFill>
              <a:latin typeface="Calibri" panose="020F0502020204030204" pitchFamily="34" charset="0"/>
            </a:endParaRPr>
          </a:p>
        </p:txBody>
      </p:sp>
      <p:sp>
        <p:nvSpPr>
          <p:cNvPr id="3" name="OTLSHAPE_TB_00000000000000000000000000000000_RightEndCaps" hidden="1"/>
          <p:cNvSpPr txBox="1"/>
          <p:nvPr>
            <p:custDataLst>
              <p:tags r:id="rId53"/>
            </p:custDataLst>
          </p:nvPr>
        </p:nvSpPr>
        <p:spPr>
          <a:xfrm>
            <a:off x="8426534" y="266208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chemeClr val="accent4"/>
                </a:solidFill>
                <a:latin typeface="Calibri" panose="020F0502020204030204" pitchFamily="34" charset="0"/>
              </a:rPr>
              <a:t>1750</a:t>
            </a:r>
            <a:endParaRPr lang="en-US" b="1">
              <a:solidFill>
                <a:schemeClr val="accent4"/>
              </a:solidFill>
              <a:latin typeface="Calibri" panose="020F0502020204030204" pitchFamily="34" charset="0"/>
            </a:endParaRPr>
          </a:p>
        </p:txBody>
      </p:sp>
      <p:sp>
        <p:nvSpPr>
          <p:cNvPr id="4" name="OTLSHAPE_TB_00000000000000000000000000000000_ScaleContainer"/>
          <p:cNvSpPr/>
          <p:nvPr>
            <p:custDataLst>
              <p:tags r:id="rId54"/>
            </p:custDataLst>
          </p:nvPr>
        </p:nvSpPr>
        <p:spPr>
          <a:xfrm>
            <a:off x="844465" y="2674620"/>
            <a:ext cx="7467600" cy="254000"/>
          </a:xfrm>
          <a:prstGeom prst="roundRect">
            <a:avLst/>
          </a:prstGeom>
          <a:solidFill>
            <a:srgbClr val="71553E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 hidden="1"/>
          <p:cNvSpPr/>
          <p:nvPr>
            <p:custDataLst>
              <p:tags r:id="rId55"/>
            </p:custDataLst>
          </p:nvPr>
        </p:nvSpPr>
        <p:spPr>
          <a:xfrm>
            <a:off x="0" y="0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TodayMarkerShape" hidden="1"/>
          <p:cNvSpPr/>
          <p:nvPr>
            <p:custDataLst>
              <p:tags r:id="rId56"/>
            </p:custDataLst>
          </p:nvPr>
        </p:nvSpPr>
        <p:spPr>
          <a:xfrm>
            <a:off x="808180" y="2928620"/>
            <a:ext cx="72571" cy="846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 hidden="1"/>
          <p:cNvSpPr txBox="1"/>
          <p:nvPr>
            <p:custDataLst>
              <p:tags r:id="rId57"/>
            </p:custDataLst>
          </p:nvPr>
        </p:nvSpPr>
        <p:spPr>
          <a:xfrm>
            <a:off x="844465" y="3013287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OTLSHAPE_TB_00000000000000000000000000000000_TimescaleInterval1"/>
          <p:cNvSpPr txBox="1"/>
          <p:nvPr>
            <p:custDataLst>
              <p:tags r:id="rId58"/>
            </p:custDataLst>
          </p:nvPr>
        </p:nvSpPr>
        <p:spPr>
          <a:xfrm>
            <a:off x="907965" y="271272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1685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OTLSHAPE_TB_00000000000000000000000000000000_TimescaleInterval2"/>
          <p:cNvSpPr txBox="1"/>
          <p:nvPr>
            <p:custDataLst>
              <p:tags r:id="rId59"/>
            </p:custDataLst>
          </p:nvPr>
        </p:nvSpPr>
        <p:spPr>
          <a:xfrm>
            <a:off x="1585586" y="271272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1691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OTLSHAPE_TB_00000000000000000000000000000000_TimescaleInterval3"/>
          <p:cNvSpPr txBox="1"/>
          <p:nvPr>
            <p:custDataLst>
              <p:tags r:id="rId60"/>
            </p:custDataLst>
          </p:nvPr>
        </p:nvSpPr>
        <p:spPr>
          <a:xfrm>
            <a:off x="2263517" y="271272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1697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OTLSHAPE_TB_00000000000000000000000000000000_TimescaleInterval4"/>
          <p:cNvSpPr txBox="1"/>
          <p:nvPr>
            <p:custDataLst>
              <p:tags r:id="rId61"/>
            </p:custDataLst>
          </p:nvPr>
        </p:nvSpPr>
        <p:spPr>
          <a:xfrm>
            <a:off x="2940829" y="271272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1703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OTLSHAPE_TB_00000000000000000000000000000000_TimescaleInterval5"/>
          <p:cNvSpPr txBox="1"/>
          <p:nvPr>
            <p:custDataLst>
              <p:tags r:id="rId62"/>
            </p:custDataLst>
          </p:nvPr>
        </p:nvSpPr>
        <p:spPr>
          <a:xfrm>
            <a:off x="3618759" y="271272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1709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OTLSHAPE_TB_00000000000000000000000000000000_TimescaleInterval6"/>
          <p:cNvSpPr txBox="1"/>
          <p:nvPr>
            <p:custDataLst>
              <p:tags r:id="rId63"/>
            </p:custDataLst>
          </p:nvPr>
        </p:nvSpPr>
        <p:spPr>
          <a:xfrm>
            <a:off x="4296380" y="271272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1715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OTLSHAPE_TB_00000000000000000000000000000000_TimescaleInterval7"/>
          <p:cNvSpPr txBox="1"/>
          <p:nvPr>
            <p:custDataLst>
              <p:tags r:id="rId64"/>
            </p:custDataLst>
          </p:nvPr>
        </p:nvSpPr>
        <p:spPr>
          <a:xfrm>
            <a:off x="4974311" y="271272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1721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OTLSHAPE_TB_00000000000000000000000000000000_TimescaleInterval8"/>
          <p:cNvSpPr txBox="1"/>
          <p:nvPr>
            <p:custDataLst>
              <p:tags r:id="rId65"/>
            </p:custDataLst>
          </p:nvPr>
        </p:nvSpPr>
        <p:spPr>
          <a:xfrm>
            <a:off x="5651932" y="271272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1727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OTLSHAPE_TB_00000000000000000000000000000000_TimescaleInterval9"/>
          <p:cNvSpPr txBox="1"/>
          <p:nvPr>
            <p:custDataLst>
              <p:tags r:id="rId66"/>
            </p:custDataLst>
          </p:nvPr>
        </p:nvSpPr>
        <p:spPr>
          <a:xfrm>
            <a:off x="6329862" y="271272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1733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OTLSHAPE_TB_00000000000000000000000000000000_TimescaleInterval10"/>
          <p:cNvSpPr txBox="1"/>
          <p:nvPr>
            <p:custDataLst>
              <p:tags r:id="rId67"/>
            </p:custDataLst>
          </p:nvPr>
        </p:nvSpPr>
        <p:spPr>
          <a:xfrm>
            <a:off x="7007483" y="271272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1739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OTLSHAPE_TB_00000000000000000000000000000000_TimescaleInterval11"/>
          <p:cNvSpPr txBox="1"/>
          <p:nvPr>
            <p:custDataLst>
              <p:tags r:id="rId68"/>
            </p:custDataLst>
          </p:nvPr>
        </p:nvSpPr>
        <p:spPr>
          <a:xfrm>
            <a:off x="7685414" y="271272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1745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3801" name="OTLSHAPE_M_7d0efdb075694bf3a7dd674bcb288211_Title"/>
          <p:cNvSpPr txBox="1"/>
          <p:nvPr>
            <p:custDataLst>
              <p:tags r:id="rId69"/>
            </p:custDataLst>
          </p:nvPr>
        </p:nvSpPr>
        <p:spPr>
          <a:xfrm>
            <a:off x="2041319" y="1287272"/>
            <a:ext cx="176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de-DE" sz="1000" b="1" spc="-4" smtClean="0">
                <a:solidFill>
                  <a:srgbClr val="7A705F"/>
                </a:solidFill>
                <a:latin typeface="Calibri" panose="020F0502020204030204" pitchFamily="34" charset="0"/>
              </a:rPr>
              <a:t>Organist at Neue Kirche, Arnstadt</a:t>
            </a:r>
            <a:endParaRPr lang="en-US" sz="1000" b="1" spc="-4">
              <a:solidFill>
                <a:srgbClr val="7A705F"/>
              </a:solidFill>
              <a:latin typeface="Calibri" panose="020F0502020204030204" pitchFamily="34" charset="0"/>
            </a:endParaRPr>
          </a:p>
        </p:txBody>
      </p:sp>
      <p:sp>
        <p:nvSpPr>
          <p:cNvPr id="13984" name="OTLSHAPE_M_7d0efdb075694bf3a7dd674bcb288211_Date"/>
          <p:cNvSpPr txBox="1"/>
          <p:nvPr>
            <p:custDataLst>
              <p:tags r:id="rId70"/>
            </p:custDataLst>
          </p:nvPr>
        </p:nvSpPr>
        <p:spPr>
          <a:xfrm>
            <a:off x="2806494" y="1467697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1703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3985" name="OTLSHAPE_M_7d0efdb075694bf3a7dd674bcb288211_Shape"/>
          <p:cNvSpPr/>
          <p:nvPr>
            <p:custDataLst>
              <p:tags r:id="rId71"/>
            </p:custDataLst>
          </p:nvPr>
        </p:nvSpPr>
        <p:spPr>
          <a:xfrm>
            <a:off x="2884218" y="2547620"/>
            <a:ext cx="88900" cy="190500"/>
          </a:xfrm>
          <a:prstGeom prst="rect">
            <a:avLst/>
          </a:prstGeom>
          <a:solidFill>
            <a:schemeClr val="dk1"/>
          </a:solidFill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86" name="OTLSHAPE_M_ef31b1fbab1c4fe48f665be3c4d4c236_Title"/>
          <p:cNvSpPr txBox="1"/>
          <p:nvPr>
            <p:custDataLst>
              <p:tags r:id="rId72"/>
            </p:custDataLst>
          </p:nvPr>
        </p:nvSpPr>
        <p:spPr>
          <a:xfrm>
            <a:off x="2741116" y="92134"/>
            <a:ext cx="1270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smtClean="0">
                <a:solidFill>
                  <a:srgbClr val="817868"/>
                </a:solidFill>
                <a:latin typeface="Calibri" panose="020F0502020204030204" pitchFamily="34" charset="0"/>
              </a:rPr>
              <a:t>Organist at Mühlhausen</a:t>
            </a:r>
            <a:endParaRPr lang="en-US" sz="1000" b="1" spc="-4">
              <a:solidFill>
                <a:srgbClr val="817868"/>
              </a:solidFill>
              <a:latin typeface="Calibri" panose="020F0502020204030204" pitchFamily="34" charset="0"/>
            </a:endParaRPr>
          </a:p>
        </p:txBody>
      </p:sp>
      <p:sp>
        <p:nvSpPr>
          <p:cNvPr id="13987" name="OTLSHAPE_M_ef31b1fbab1c4fe48f665be3c4d4c236_Date"/>
          <p:cNvSpPr txBox="1"/>
          <p:nvPr>
            <p:custDataLst>
              <p:tags r:id="rId73"/>
            </p:custDataLst>
          </p:nvPr>
        </p:nvSpPr>
        <p:spPr>
          <a:xfrm>
            <a:off x="3258345" y="272559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1707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3988" name="OTLSHAPE_M_ef31b1fbab1c4fe48f665be3c4d4c236_Shape"/>
          <p:cNvSpPr/>
          <p:nvPr>
            <p:custDataLst>
              <p:tags r:id="rId74"/>
            </p:custDataLst>
          </p:nvPr>
        </p:nvSpPr>
        <p:spPr>
          <a:xfrm>
            <a:off x="3336068" y="2547620"/>
            <a:ext cx="88900" cy="190500"/>
          </a:xfrm>
          <a:prstGeom prst="rect">
            <a:avLst/>
          </a:prstGeom>
          <a:solidFill>
            <a:schemeClr val="lt2"/>
          </a:solidFill>
          <a:ln w="127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89" name="OTLSHAPE_M_33703ea2b1e644818951f06bbed7ecbf_Title"/>
          <p:cNvSpPr txBox="1"/>
          <p:nvPr>
            <p:custDataLst>
              <p:tags r:id="rId75"/>
            </p:custDataLst>
          </p:nvPr>
        </p:nvSpPr>
        <p:spPr>
          <a:xfrm>
            <a:off x="2709594" y="1737021"/>
            <a:ext cx="156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" smtClean="0">
                <a:solidFill>
                  <a:srgbClr val="746E59"/>
                </a:solidFill>
                <a:latin typeface="Calibri" panose="020F0502020204030204" pitchFamily="34" charset="0"/>
              </a:rPr>
              <a:t>Chamber musician at Weimar</a:t>
            </a:r>
            <a:endParaRPr lang="en-US" sz="1000" b="1" spc="-2">
              <a:solidFill>
                <a:srgbClr val="746E59"/>
              </a:solidFill>
              <a:latin typeface="Calibri" panose="020F0502020204030204" pitchFamily="34" charset="0"/>
            </a:endParaRPr>
          </a:p>
        </p:txBody>
      </p:sp>
      <p:sp>
        <p:nvSpPr>
          <p:cNvPr id="13990" name="OTLSHAPE_M_33703ea2b1e644818951f06bbed7ecbf_Date"/>
          <p:cNvSpPr txBox="1"/>
          <p:nvPr>
            <p:custDataLst>
              <p:tags r:id="rId76"/>
            </p:custDataLst>
          </p:nvPr>
        </p:nvSpPr>
        <p:spPr>
          <a:xfrm>
            <a:off x="3371539" y="1917446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1708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3991" name="OTLSHAPE_M_33703ea2b1e644818951f06bbed7ecbf_Shape"/>
          <p:cNvSpPr/>
          <p:nvPr>
            <p:custDataLst>
              <p:tags r:id="rId77"/>
            </p:custDataLst>
          </p:nvPr>
        </p:nvSpPr>
        <p:spPr>
          <a:xfrm>
            <a:off x="3449263" y="2547620"/>
            <a:ext cx="88900" cy="190500"/>
          </a:xfrm>
          <a:prstGeom prst="rect">
            <a:avLst/>
          </a:prstGeom>
          <a:solidFill>
            <a:schemeClr val="dk1"/>
          </a:solidFill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92" name="OTLSHAPE_M_3c290eb7dc67474da3b2a2e8dbc846d3_Title"/>
          <p:cNvSpPr txBox="1"/>
          <p:nvPr>
            <p:custDataLst>
              <p:tags r:id="rId78"/>
            </p:custDataLst>
          </p:nvPr>
        </p:nvSpPr>
        <p:spPr>
          <a:xfrm>
            <a:off x="3351017" y="2186771"/>
            <a:ext cx="1409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smtClean="0">
                <a:solidFill>
                  <a:srgbClr val="7E745F"/>
                </a:solidFill>
                <a:latin typeface="Calibri" panose="020F0502020204030204" pitchFamily="34" charset="0"/>
              </a:rPr>
              <a:t>Cantata No 208 performed</a:t>
            </a:r>
            <a:endParaRPr lang="en-US" sz="1000" b="1" spc="-4">
              <a:solidFill>
                <a:srgbClr val="7E745F"/>
              </a:solidFill>
              <a:latin typeface="Calibri" panose="020F0502020204030204" pitchFamily="34" charset="0"/>
            </a:endParaRPr>
          </a:p>
        </p:txBody>
      </p:sp>
      <p:sp>
        <p:nvSpPr>
          <p:cNvPr id="13993" name="OTLSHAPE_M_3c290eb7dc67474da3b2a2e8dbc846d3_Date"/>
          <p:cNvSpPr txBox="1"/>
          <p:nvPr>
            <p:custDataLst>
              <p:tags r:id="rId79"/>
            </p:custDataLst>
          </p:nvPr>
        </p:nvSpPr>
        <p:spPr>
          <a:xfrm>
            <a:off x="3936275" y="2367196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1713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3994" name="OTLSHAPE_M_3c290eb7dc67474da3b2a2e8dbc846d3_Shape"/>
          <p:cNvSpPr/>
          <p:nvPr>
            <p:custDataLst>
              <p:tags r:id="rId80"/>
            </p:custDataLst>
          </p:nvPr>
        </p:nvSpPr>
        <p:spPr>
          <a:xfrm>
            <a:off x="4013999" y="2547620"/>
            <a:ext cx="88900" cy="190500"/>
          </a:xfrm>
          <a:prstGeom prst="rect">
            <a:avLst/>
          </a:prstGeom>
          <a:solidFill>
            <a:schemeClr val="lt2"/>
          </a:solidFill>
          <a:ln w="127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95" name="OTLSHAPE_M_55fd57b31c07460fabec3c99215eb0e3_Title"/>
          <p:cNvSpPr txBox="1"/>
          <p:nvPr>
            <p:custDataLst>
              <p:tags r:id="rId81"/>
            </p:custDataLst>
          </p:nvPr>
        </p:nvSpPr>
        <p:spPr>
          <a:xfrm>
            <a:off x="3870410" y="387773"/>
            <a:ext cx="1270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smtClean="0">
                <a:solidFill>
                  <a:srgbClr val="756C5B"/>
                </a:solidFill>
                <a:latin typeface="Calibri" panose="020F0502020204030204" pitchFamily="34" charset="0"/>
              </a:rPr>
              <a:t>Kapellmeister at Köthen</a:t>
            </a:r>
            <a:endParaRPr lang="en-US" sz="1000" b="1" spc="-4">
              <a:solidFill>
                <a:srgbClr val="756C5B"/>
              </a:solidFill>
              <a:latin typeface="Calibri" panose="020F0502020204030204" pitchFamily="34" charset="0"/>
            </a:endParaRPr>
          </a:p>
        </p:txBody>
      </p:sp>
      <p:sp>
        <p:nvSpPr>
          <p:cNvPr id="13996" name="OTLSHAPE_M_55fd57b31c07460fabec3c99215eb0e3_Date"/>
          <p:cNvSpPr txBox="1"/>
          <p:nvPr>
            <p:custDataLst>
              <p:tags r:id="rId82"/>
            </p:custDataLst>
          </p:nvPr>
        </p:nvSpPr>
        <p:spPr>
          <a:xfrm>
            <a:off x="4388126" y="568198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1717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3997" name="OTLSHAPE_M_55fd57b31c07460fabec3c99215eb0e3_Shape"/>
          <p:cNvSpPr/>
          <p:nvPr>
            <p:custDataLst>
              <p:tags r:id="rId83"/>
            </p:custDataLst>
          </p:nvPr>
        </p:nvSpPr>
        <p:spPr>
          <a:xfrm>
            <a:off x="4465850" y="2547620"/>
            <a:ext cx="88900" cy="190500"/>
          </a:xfrm>
          <a:prstGeom prst="rect">
            <a:avLst/>
          </a:prstGeom>
          <a:solidFill>
            <a:schemeClr val="dk1"/>
          </a:solidFill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98" name="OTLSHAPE_M_4d32c7d4fd434a4cbb5105262b058e9f_Title"/>
          <p:cNvSpPr txBox="1"/>
          <p:nvPr>
            <p:custDataLst>
              <p:tags r:id="rId84"/>
            </p:custDataLst>
          </p:nvPr>
        </p:nvSpPr>
        <p:spPr>
          <a:xfrm>
            <a:off x="4011022" y="837523"/>
            <a:ext cx="167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smtClean="0">
                <a:solidFill>
                  <a:srgbClr val="807460"/>
                </a:solidFill>
                <a:latin typeface="Calibri" panose="020F0502020204030204" pitchFamily="34" charset="0"/>
              </a:rPr>
              <a:t>Sonatas and Partitas completed</a:t>
            </a:r>
            <a:endParaRPr lang="en-US" sz="1000" b="1" spc="-4">
              <a:solidFill>
                <a:srgbClr val="807460"/>
              </a:solidFill>
              <a:latin typeface="Calibri" panose="020F0502020204030204" pitchFamily="34" charset="0"/>
            </a:endParaRPr>
          </a:p>
        </p:txBody>
      </p:sp>
      <p:sp>
        <p:nvSpPr>
          <p:cNvPr id="13999" name="OTLSHAPE_M_4d32c7d4fd434a4cbb5105262b058e9f_Date"/>
          <p:cNvSpPr txBox="1"/>
          <p:nvPr>
            <p:custDataLst>
              <p:tags r:id="rId85"/>
            </p:custDataLst>
          </p:nvPr>
        </p:nvSpPr>
        <p:spPr>
          <a:xfrm>
            <a:off x="4727091" y="1017948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1720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00" name="OTLSHAPE_M_4d32c7d4fd434a4cbb5105262b058e9f_Shape"/>
          <p:cNvSpPr/>
          <p:nvPr>
            <p:custDataLst>
              <p:tags r:id="rId86"/>
            </p:custDataLst>
          </p:nvPr>
        </p:nvSpPr>
        <p:spPr>
          <a:xfrm>
            <a:off x="4804814" y="2547620"/>
            <a:ext cx="88900" cy="190500"/>
          </a:xfrm>
          <a:prstGeom prst="rect">
            <a:avLst/>
          </a:prstGeom>
          <a:solidFill>
            <a:schemeClr val="lt2"/>
          </a:solidFill>
          <a:ln w="127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01" name="OTLSHAPE_M_6334cdd5a2ad4b13945d48e0bb9c6fd8_Title"/>
          <p:cNvSpPr txBox="1"/>
          <p:nvPr>
            <p:custDataLst>
              <p:tags r:id="rId87"/>
            </p:custDataLst>
          </p:nvPr>
        </p:nvSpPr>
        <p:spPr>
          <a:xfrm>
            <a:off x="4038775" y="1287272"/>
            <a:ext cx="1841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" smtClean="0">
                <a:solidFill>
                  <a:srgbClr val="837762"/>
                </a:solidFill>
                <a:latin typeface="Calibri" panose="020F0502020204030204" pitchFamily="34" charset="0"/>
              </a:rPr>
              <a:t>Brandenburg Concertos performed</a:t>
            </a:r>
            <a:endParaRPr lang="en-US" sz="1000" b="1" spc="-2">
              <a:solidFill>
                <a:srgbClr val="837762"/>
              </a:solidFill>
              <a:latin typeface="Calibri" panose="020F0502020204030204" pitchFamily="34" charset="0"/>
            </a:endParaRPr>
          </a:p>
        </p:txBody>
      </p:sp>
      <p:sp>
        <p:nvSpPr>
          <p:cNvPr id="14002" name="OTLSHAPE_M_6334cdd5a2ad4b13945d48e0bb9c6fd8_Date"/>
          <p:cNvSpPr txBox="1"/>
          <p:nvPr>
            <p:custDataLst>
              <p:tags r:id="rId88"/>
            </p:custDataLst>
          </p:nvPr>
        </p:nvSpPr>
        <p:spPr>
          <a:xfrm>
            <a:off x="4839976" y="1467697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1721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03" name="OTLSHAPE_M_6334cdd5a2ad4b13945d48e0bb9c6fd8_Shape"/>
          <p:cNvSpPr/>
          <p:nvPr>
            <p:custDataLst>
              <p:tags r:id="rId89"/>
            </p:custDataLst>
          </p:nvPr>
        </p:nvSpPr>
        <p:spPr>
          <a:xfrm>
            <a:off x="4917700" y="2547620"/>
            <a:ext cx="88900" cy="190500"/>
          </a:xfrm>
          <a:prstGeom prst="rect">
            <a:avLst/>
          </a:prstGeom>
          <a:solidFill>
            <a:schemeClr val="dk1"/>
          </a:solidFill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04" name="OTLSHAPE_M_f598fdfc433547f68ea75bd537422c90_Title"/>
          <p:cNvSpPr txBox="1"/>
          <p:nvPr>
            <p:custDataLst>
              <p:tags r:id="rId90"/>
            </p:custDataLst>
          </p:nvPr>
        </p:nvSpPr>
        <p:spPr>
          <a:xfrm>
            <a:off x="4345530" y="1737021"/>
            <a:ext cx="167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smtClean="0">
                <a:solidFill>
                  <a:srgbClr val="7E735E"/>
                </a:solidFill>
                <a:latin typeface="Calibri" panose="020F0502020204030204" pitchFamily="34" charset="0"/>
              </a:rPr>
              <a:t>Kantor at Thomaskirche, Leipzig</a:t>
            </a:r>
            <a:endParaRPr lang="en-US" sz="1000" b="1" spc="-4">
              <a:solidFill>
                <a:srgbClr val="7E735E"/>
              </a:solidFill>
              <a:latin typeface="Calibri" panose="020F0502020204030204" pitchFamily="34" charset="0"/>
            </a:endParaRPr>
          </a:p>
        </p:txBody>
      </p:sp>
      <p:sp>
        <p:nvSpPr>
          <p:cNvPr id="14005" name="OTLSHAPE_M_f598fdfc433547f68ea75bd537422c90_Date"/>
          <p:cNvSpPr txBox="1"/>
          <p:nvPr>
            <p:custDataLst>
              <p:tags r:id="rId91"/>
            </p:custDataLst>
          </p:nvPr>
        </p:nvSpPr>
        <p:spPr>
          <a:xfrm>
            <a:off x="5065747" y="1917446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1723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06" name="OTLSHAPE_M_f598fdfc433547f68ea75bd537422c90_Shape"/>
          <p:cNvSpPr/>
          <p:nvPr>
            <p:custDataLst>
              <p:tags r:id="rId92"/>
            </p:custDataLst>
          </p:nvPr>
        </p:nvSpPr>
        <p:spPr>
          <a:xfrm>
            <a:off x="5143471" y="2547620"/>
            <a:ext cx="88900" cy="190500"/>
          </a:xfrm>
          <a:prstGeom prst="rect">
            <a:avLst/>
          </a:prstGeom>
          <a:solidFill>
            <a:schemeClr val="lt2"/>
          </a:solidFill>
          <a:ln w="127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07" name="OTLSHAPE_M_beb492425e5c4b0d814b881f63962bf1_Title"/>
          <p:cNvSpPr txBox="1"/>
          <p:nvPr>
            <p:custDataLst>
              <p:tags r:id="rId93"/>
            </p:custDataLst>
          </p:nvPr>
        </p:nvSpPr>
        <p:spPr>
          <a:xfrm>
            <a:off x="4802481" y="2186771"/>
            <a:ext cx="166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smtClean="0">
                <a:solidFill>
                  <a:srgbClr val="7E7462"/>
                </a:solidFill>
                <a:latin typeface="Calibri" panose="020F0502020204030204" pitchFamily="34" charset="0"/>
              </a:rPr>
              <a:t>St Matthew Passion performed </a:t>
            </a:r>
            <a:endParaRPr lang="en-US" sz="1000" b="1" spc="-4">
              <a:solidFill>
                <a:srgbClr val="7E7462"/>
              </a:solidFill>
              <a:latin typeface="Calibri" panose="020F0502020204030204" pitchFamily="34" charset="0"/>
            </a:endParaRPr>
          </a:p>
        </p:txBody>
      </p:sp>
      <p:sp>
        <p:nvSpPr>
          <p:cNvPr id="14008" name="OTLSHAPE_M_beb492425e5c4b0d814b881f63962bf1_Date"/>
          <p:cNvSpPr txBox="1"/>
          <p:nvPr>
            <p:custDataLst>
              <p:tags r:id="rId94"/>
            </p:custDataLst>
          </p:nvPr>
        </p:nvSpPr>
        <p:spPr>
          <a:xfrm>
            <a:off x="5517597" y="2367196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1727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09" name="OTLSHAPE_M_beb492425e5c4b0d814b881f63962bf1_Shape"/>
          <p:cNvSpPr/>
          <p:nvPr>
            <p:custDataLst>
              <p:tags r:id="rId95"/>
            </p:custDataLst>
          </p:nvPr>
        </p:nvSpPr>
        <p:spPr>
          <a:xfrm>
            <a:off x="5595321" y="2547620"/>
            <a:ext cx="88900" cy="190500"/>
          </a:xfrm>
          <a:prstGeom prst="rect">
            <a:avLst/>
          </a:prstGeom>
          <a:solidFill>
            <a:schemeClr val="dk1"/>
          </a:solidFill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10" name="OTLSHAPE_M_1f4af32811634237aa621b8241f5d412_Title"/>
          <p:cNvSpPr txBox="1"/>
          <p:nvPr>
            <p:custDataLst>
              <p:tags r:id="rId96"/>
            </p:custDataLst>
          </p:nvPr>
        </p:nvSpPr>
        <p:spPr>
          <a:xfrm>
            <a:off x="6277561" y="838091"/>
            <a:ext cx="143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" smtClean="0">
                <a:solidFill>
                  <a:srgbClr val="7B705B"/>
                </a:solidFill>
                <a:latin typeface="Calibri" panose="020F0502020204030204" pitchFamily="34" charset="0"/>
              </a:rPr>
              <a:t>Clavier-Übung III published</a:t>
            </a:r>
            <a:endParaRPr lang="en-US" sz="1000" b="1" spc="-2">
              <a:solidFill>
                <a:srgbClr val="7B705B"/>
              </a:solidFill>
              <a:latin typeface="Calibri" panose="020F0502020204030204" pitchFamily="34" charset="0"/>
            </a:endParaRPr>
          </a:p>
        </p:txBody>
      </p:sp>
      <p:sp>
        <p:nvSpPr>
          <p:cNvPr id="14011" name="OTLSHAPE_M_1f4af32811634237aa621b8241f5d412_Date"/>
          <p:cNvSpPr txBox="1"/>
          <p:nvPr>
            <p:custDataLst>
              <p:tags r:id="rId97"/>
            </p:custDataLst>
          </p:nvPr>
        </p:nvSpPr>
        <p:spPr>
          <a:xfrm>
            <a:off x="6873149" y="1018516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1739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12" name="OTLSHAPE_M_1f4af32811634237aa621b8241f5d412_Shape"/>
          <p:cNvSpPr/>
          <p:nvPr>
            <p:custDataLst>
              <p:tags r:id="rId98"/>
            </p:custDataLst>
          </p:nvPr>
        </p:nvSpPr>
        <p:spPr>
          <a:xfrm>
            <a:off x="6950873" y="2547620"/>
            <a:ext cx="88900" cy="190500"/>
          </a:xfrm>
          <a:prstGeom prst="rect">
            <a:avLst/>
          </a:prstGeom>
          <a:solidFill>
            <a:schemeClr val="lt2"/>
          </a:solidFill>
          <a:ln w="127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13" name="OTLSHAPE_M_fd34a241bebc41b1b0f8221a3ec3019d_Title"/>
          <p:cNvSpPr txBox="1"/>
          <p:nvPr>
            <p:custDataLst>
              <p:tags r:id="rId99"/>
            </p:custDataLst>
          </p:nvPr>
        </p:nvSpPr>
        <p:spPr>
          <a:xfrm>
            <a:off x="6533066" y="388342"/>
            <a:ext cx="160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smtClean="0">
                <a:solidFill>
                  <a:srgbClr val="7E7460"/>
                </a:solidFill>
                <a:latin typeface="Calibri" panose="020F0502020204030204" pitchFamily="34" charset="0"/>
              </a:rPr>
              <a:t>Goldberg Variations published</a:t>
            </a:r>
            <a:endParaRPr lang="en-US" sz="1000" b="1" spc="-4">
              <a:solidFill>
                <a:srgbClr val="7E7460"/>
              </a:solidFill>
              <a:latin typeface="Calibri" panose="020F0502020204030204" pitchFamily="34" charset="0"/>
            </a:endParaRPr>
          </a:p>
        </p:txBody>
      </p:sp>
      <p:sp>
        <p:nvSpPr>
          <p:cNvPr id="14014" name="OTLSHAPE_M_fd34a241bebc41b1b0f8221a3ec3019d_Date"/>
          <p:cNvSpPr txBox="1"/>
          <p:nvPr>
            <p:custDataLst>
              <p:tags r:id="rId100"/>
            </p:custDataLst>
          </p:nvPr>
        </p:nvSpPr>
        <p:spPr>
          <a:xfrm>
            <a:off x="7212114" y="568767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1742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15" name="OTLSHAPE_M_fd34a241bebc41b1b0f8221a3ec3019d_Shape"/>
          <p:cNvSpPr/>
          <p:nvPr>
            <p:custDataLst>
              <p:tags r:id="rId101"/>
            </p:custDataLst>
          </p:nvPr>
        </p:nvSpPr>
        <p:spPr>
          <a:xfrm>
            <a:off x="7289838" y="2547620"/>
            <a:ext cx="88900" cy="190500"/>
          </a:xfrm>
          <a:prstGeom prst="rect">
            <a:avLst/>
          </a:prstGeom>
          <a:solidFill>
            <a:schemeClr val="dk1"/>
          </a:solidFill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16" name="OTLSHAPE_M_faf6b17428294eb59893d2b640f787dc_Title"/>
          <p:cNvSpPr txBox="1"/>
          <p:nvPr>
            <p:custDataLst>
              <p:tags r:id="rId102"/>
            </p:custDataLst>
          </p:nvPr>
        </p:nvSpPr>
        <p:spPr>
          <a:xfrm>
            <a:off x="7075322" y="1737021"/>
            <a:ext cx="163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smtClean="0">
                <a:solidFill>
                  <a:srgbClr val="80735E"/>
                </a:solidFill>
                <a:latin typeface="Calibri" panose="020F0502020204030204" pitchFamily="34" charset="0"/>
              </a:rPr>
              <a:t>The Musical Offering published</a:t>
            </a:r>
            <a:endParaRPr lang="en-US" sz="1000" b="1" spc="-4">
              <a:solidFill>
                <a:srgbClr val="80735E"/>
              </a:solidFill>
              <a:latin typeface="Calibri" panose="020F0502020204030204" pitchFamily="34" charset="0"/>
            </a:endParaRPr>
          </a:p>
        </p:txBody>
      </p:sp>
      <p:sp>
        <p:nvSpPr>
          <p:cNvPr id="14017" name="OTLSHAPE_M_faf6b17428294eb59893d2b640f787dc_Date"/>
          <p:cNvSpPr txBox="1"/>
          <p:nvPr>
            <p:custDataLst>
              <p:tags r:id="rId103"/>
            </p:custDataLst>
          </p:nvPr>
        </p:nvSpPr>
        <p:spPr>
          <a:xfrm>
            <a:off x="7776849" y="1917446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1747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18" name="OTLSHAPE_M_faf6b17428294eb59893d2b640f787dc_Shape"/>
          <p:cNvSpPr/>
          <p:nvPr>
            <p:custDataLst>
              <p:tags r:id="rId104"/>
            </p:custDataLst>
          </p:nvPr>
        </p:nvSpPr>
        <p:spPr>
          <a:xfrm>
            <a:off x="7854573" y="2547620"/>
            <a:ext cx="88900" cy="190500"/>
          </a:xfrm>
          <a:prstGeom prst="rect">
            <a:avLst/>
          </a:prstGeom>
          <a:solidFill>
            <a:schemeClr val="lt2"/>
          </a:solidFill>
          <a:ln w="127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19" name="OTLSHAPE_M_bfc64e45c8f14af5bcf5ae88ecdc075f_Title"/>
          <p:cNvSpPr txBox="1"/>
          <p:nvPr>
            <p:custDataLst>
              <p:tags r:id="rId105"/>
            </p:custDataLst>
          </p:nvPr>
        </p:nvSpPr>
        <p:spPr>
          <a:xfrm>
            <a:off x="7460152" y="2186771"/>
            <a:ext cx="1320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" smtClean="0">
                <a:solidFill>
                  <a:srgbClr val="7A6F5D"/>
                </a:solidFill>
                <a:latin typeface="Calibri" panose="020F0502020204030204" pitchFamily="34" charset="0"/>
              </a:rPr>
              <a:t>B Minor Mass completed</a:t>
            </a:r>
            <a:endParaRPr lang="en-US" sz="1000" b="1" spc="-2">
              <a:solidFill>
                <a:srgbClr val="7A6F5D"/>
              </a:solidFill>
              <a:latin typeface="Calibri" panose="020F0502020204030204" pitchFamily="34" charset="0"/>
            </a:endParaRPr>
          </a:p>
        </p:txBody>
      </p:sp>
      <p:sp>
        <p:nvSpPr>
          <p:cNvPr id="14020" name="OTLSHAPE_M_bfc64e45c8f14af5bcf5ae88ecdc075f_Date"/>
          <p:cNvSpPr txBox="1"/>
          <p:nvPr>
            <p:custDataLst>
              <p:tags r:id="rId106"/>
            </p:custDataLst>
          </p:nvPr>
        </p:nvSpPr>
        <p:spPr>
          <a:xfrm>
            <a:off x="8002929" y="2367196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1749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21" name="OTLSHAPE_M_bfc64e45c8f14af5bcf5ae88ecdc075f_Shape"/>
          <p:cNvSpPr/>
          <p:nvPr>
            <p:custDataLst>
              <p:tags r:id="rId107"/>
            </p:custDataLst>
          </p:nvPr>
        </p:nvSpPr>
        <p:spPr>
          <a:xfrm>
            <a:off x="8080653" y="2547620"/>
            <a:ext cx="88900" cy="190500"/>
          </a:xfrm>
          <a:prstGeom prst="rect">
            <a:avLst/>
          </a:prstGeom>
          <a:solidFill>
            <a:schemeClr val="dk1"/>
          </a:solidFill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22" name="OTLSHAPE_M_1aee1c8f45db4c72818cc92646188be0_Title"/>
          <p:cNvSpPr txBox="1"/>
          <p:nvPr>
            <p:custDataLst>
              <p:tags r:id="rId108"/>
            </p:custDataLst>
          </p:nvPr>
        </p:nvSpPr>
        <p:spPr>
          <a:xfrm>
            <a:off x="464122" y="3261445"/>
            <a:ext cx="8128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mtClean="0">
                <a:solidFill>
                  <a:srgbClr val="807561"/>
                </a:solidFill>
                <a:latin typeface="Calibri" panose="020F0502020204030204" pitchFamily="34" charset="0"/>
              </a:rPr>
              <a:t>JS Bach is born in Eisenach</a:t>
            </a:r>
            <a:endParaRPr lang="en-US" sz="1000" b="1">
              <a:solidFill>
                <a:srgbClr val="807561"/>
              </a:solidFill>
              <a:latin typeface="Calibri" panose="020F0502020204030204" pitchFamily="34" charset="0"/>
            </a:endParaRPr>
          </a:p>
        </p:txBody>
      </p:sp>
      <p:sp>
        <p:nvSpPr>
          <p:cNvPr id="14023" name="OTLSHAPE_M_1aee1c8f45db4c72818cc92646188be0_Date"/>
          <p:cNvSpPr txBox="1"/>
          <p:nvPr>
            <p:custDataLst>
              <p:tags r:id="rId109"/>
            </p:custDataLst>
          </p:nvPr>
        </p:nvSpPr>
        <p:spPr>
          <a:xfrm>
            <a:off x="750126" y="3096514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1685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24" name="OTLSHAPE_M_1aee1c8f45db4c72818cc92646188be0_Shape"/>
          <p:cNvSpPr/>
          <p:nvPr>
            <p:custDataLst>
              <p:tags r:id="rId110"/>
            </p:custDataLst>
          </p:nvPr>
        </p:nvSpPr>
        <p:spPr>
          <a:xfrm>
            <a:off x="827850" y="2865120"/>
            <a:ext cx="88900" cy="190500"/>
          </a:xfrm>
          <a:prstGeom prst="rect">
            <a:avLst/>
          </a:prstGeom>
          <a:solidFill>
            <a:schemeClr val="lt2"/>
          </a:solidFill>
          <a:ln w="127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25" name="OTLSHAPE_M_20421eeb79a04e7a9bd3ba72d331f703_Title"/>
          <p:cNvSpPr txBox="1"/>
          <p:nvPr>
            <p:custDataLst>
              <p:tags r:id="rId111"/>
            </p:custDataLst>
          </p:nvPr>
        </p:nvSpPr>
        <p:spPr>
          <a:xfrm>
            <a:off x="1171826" y="4869868"/>
            <a:ext cx="102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smtClean="0">
                <a:solidFill>
                  <a:srgbClr val="80735C"/>
                </a:solidFill>
                <a:latin typeface="Calibri" panose="020F0502020204030204" pitchFamily="34" charset="0"/>
              </a:rPr>
              <a:t>Enters Leitenschule</a:t>
            </a:r>
            <a:endParaRPr lang="en-US" sz="1000" b="1" spc="-4">
              <a:solidFill>
                <a:srgbClr val="80735C"/>
              </a:solidFill>
              <a:latin typeface="Calibri" panose="020F0502020204030204" pitchFamily="34" charset="0"/>
            </a:endParaRPr>
          </a:p>
        </p:txBody>
      </p:sp>
      <p:sp>
        <p:nvSpPr>
          <p:cNvPr id="14026" name="OTLSHAPE_M_20421eeb79a04e7a9bd3ba72d331f703_Date"/>
          <p:cNvSpPr txBox="1"/>
          <p:nvPr>
            <p:custDataLst>
              <p:tags r:id="rId112"/>
            </p:custDataLst>
          </p:nvPr>
        </p:nvSpPr>
        <p:spPr>
          <a:xfrm>
            <a:off x="1564446" y="4704938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1692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27" name="OTLSHAPE_M_20421eeb79a04e7a9bd3ba72d331f703_Shape"/>
          <p:cNvSpPr/>
          <p:nvPr>
            <p:custDataLst>
              <p:tags r:id="rId113"/>
            </p:custDataLst>
          </p:nvPr>
        </p:nvSpPr>
        <p:spPr>
          <a:xfrm>
            <a:off x="1642171" y="2865120"/>
            <a:ext cx="88900" cy="190500"/>
          </a:xfrm>
          <a:prstGeom prst="rect">
            <a:avLst/>
          </a:prstGeom>
          <a:solidFill>
            <a:schemeClr val="dk1"/>
          </a:solidFill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28" name="OTLSHAPE_M_23188d42fce54f8794c75697c066e2a8_Title"/>
          <p:cNvSpPr txBox="1"/>
          <p:nvPr>
            <p:custDataLst>
              <p:tags r:id="rId114"/>
            </p:custDataLst>
          </p:nvPr>
        </p:nvSpPr>
        <p:spPr>
          <a:xfrm>
            <a:off x="1584456" y="4162916"/>
            <a:ext cx="64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" smtClean="0">
                <a:solidFill>
                  <a:srgbClr val="7D725E"/>
                </a:solidFill>
                <a:latin typeface="Calibri" panose="020F0502020204030204" pitchFamily="34" charset="0"/>
              </a:rPr>
              <a:t>Mother dies</a:t>
            </a:r>
            <a:endParaRPr lang="en-US" sz="1000" b="1" spc="-2">
              <a:solidFill>
                <a:srgbClr val="7D725E"/>
              </a:solidFill>
              <a:latin typeface="Calibri" panose="020F0502020204030204" pitchFamily="34" charset="0"/>
            </a:endParaRPr>
          </a:p>
        </p:txBody>
      </p:sp>
      <p:sp>
        <p:nvSpPr>
          <p:cNvPr id="14029" name="OTLSHAPE_M_23188d42fce54f8794c75697c066e2a8_Date"/>
          <p:cNvSpPr txBox="1"/>
          <p:nvPr>
            <p:custDataLst>
              <p:tags r:id="rId115"/>
            </p:custDataLst>
          </p:nvPr>
        </p:nvSpPr>
        <p:spPr>
          <a:xfrm>
            <a:off x="1790217" y="3997985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1694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30" name="OTLSHAPE_M_23188d42fce54f8794c75697c066e2a8_Shape"/>
          <p:cNvSpPr/>
          <p:nvPr>
            <p:custDataLst>
              <p:tags r:id="rId116"/>
            </p:custDataLst>
          </p:nvPr>
        </p:nvSpPr>
        <p:spPr>
          <a:xfrm>
            <a:off x="1867941" y="2865120"/>
            <a:ext cx="88900" cy="190500"/>
          </a:xfrm>
          <a:prstGeom prst="rect">
            <a:avLst/>
          </a:prstGeom>
          <a:solidFill>
            <a:schemeClr val="lt2"/>
          </a:solidFill>
          <a:ln w="127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31" name="OTLSHAPE_M_982dbf762f2b492aac79fe474e2a0df2_Title"/>
          <p:cNvSpPr txBox="1"/>
          <p:nvPr>
            <p:custDataLst>
              <p:tags r:id="rId117"/>
            </p:custDataLst>
          </p:nvPr>
        </p:nvSpPr>
        <p:spPr>
          <a:xfrm>
            <a:off x="1728816" y="3261445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6" smtClean="0">
                <a:solidFill>
                  <a:srgbClr val="7E735F"/>
                </a:solidFill>
                <a:latin typeface="Calibri" panose="020F0502020204030204" pitchFamily="34" charset="0"/>
              </a:rPr>
              <a:t>Father dies</a:t>
            </a:r>
            <a:endParaRPr lang="en-US" sz="1000" b="1" spc="-6">
              <a:solidFill>
                <a:srgbClr val="7E735F"/>
              </a:solidFill>
              <a:latin typeface="Calibri" panose="020F0502020204030204" pitchFamily="34" charset="0"/>
            </a:endParaRPr>
          </a:p>
        </p:txBody>
      </p:sp>
      <p:sp>
        <p:nvSpPr>
          <p:cNvPr id="14032" name="OTLSHAPE_M_982dbf762f2b492aac79fe474e2a0df2_Date"/>
          <p:cNvSpPr txBox="1"/>
          <p:nvPr>
            <p:custDataLst>
              <p:tags r:id="rId118"/>
            </p:custDataLst>
          </p:nvPr>
        </p:nvSpPr>
        <p:spPr>
          <a:xfrm>
            <a:off x="1903102" y="3096515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1695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33" name="OTLSHAPE_M_982dbf762f2b492aac79fe474e2a0df2_Shape"/>
          <p:cNvSpPr/>
          <p:nvPr>
            <p:custDataLst>
              <p:tags r:id="rId119"/>
            </p:custDataLst>
          </p:nvPr>
        </p:nvSpPr>
        <p:spPr>
          <a:xfrm>
            <a:off x="1980826" y="2865120"/>
            <a:ext cx="88900" cy="190500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34" name="OTLSHAPE_M_7e1a722f8db041c9a773e002c6a8af20_Title"/>
          <p:cNvSpPr txBox="1"/>
          <p:nvPr>
            <p:custDataLst>
              <p:tags r:id="rId120"/>
            </p:custDataLst>
          </p:nvPr>
        </p:nvSpPr>
        <p:spPr>
          <a:xfrm>
            <a:off x="1548836" y="3711194"/>
            <a:ext cx="952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smtClean="0">
                <a:solidFill>
                  <a:srgbClr val="786E5B"/>
                </a:solidFill>
                <a:latin typeface="Calibri" panose="020F0502020204030204" pitchFamily="34" charset="0"/>
              </a:rPr>
              <a:t>Moves to Ohrdruf</a:t>
            </a:r>
            <a:endParaRPr lang="en-US" sz="1000" b="1" spc="-4">
              <a:solidFill>
                <a:srgbClr val="786E5B"/>
              </a:solidFill>
              <a:latin typeface="Calibri" panose="020F0502020204030204" pitchFamily="34" charset="0"/>
            </a:endParaRPr>
          </a:p>
        </p:txBody>
      </p:sp>
      <p:sp>
        <p:nvSpPr>
          <p:cNvPr id="14035" name="OTLSHAPE_M_7e1a722f8db041c9a773e002c6a8af20_Date"/>
          <p:cNvSpPr txBox="1"/>
          <p:nvPr>
            <p:custDataLst>
              <p:tags r:id="rId121"/>
            </p:custDataLst>
          </p:nvPr>
        </p:nvSpPr>
        <p:spPr>
          <a:xfrm>
            <a:off x="1903102" y="3546263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1695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36" name="OTLSHAPE_M_7e1a722f8db041c9a773e002c6a8af20_Shape"/>
          <p:cNvSpPr/>
          <p:nvPr>
            <p:custDataLst>
              <p:tags r:id="rId122"/>
            </p:custDataLst>
          </p:nvPr>
        </p:nvSpPr>
        <p:spPr>
          <a:xfrm>
            <a:off x="1980826" y="2865120"/>
            <a:ext cx="88900" cy="190500"/>
          </a:xfrm>
          <a:prstGeom prst="rect">
            <a:avLst/>
          </a:prstGeom>
          <a:solidFill>
            <a:schemeClr val="dk1"/>
          </a:solidFill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37" name="OTLSHAPE_M_414f4527331f4330a6930c4f0e6364d3_Title"/>
          <p:cNvSpPr txBox="1"/>
          <p:nvPr>
            <p:custDataLst>
              <p:tags r:id="rId123"/>
            </p:custDataLst>
          </p:nvPr>
        </p:nvSpPr>
        <p:spPr>
          <a:xfrm>
            <a:off x="1707553" y="4516972"/>
            <a:ext cx="175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" smtClean="0">
                <a:solidFill>
                  <a:srgbClr val="837660"/>
                </a:solidFill>
                <a:latin typeface="Calibri" panose="020F0502020204030204" pitchFamily="34" charset="0"/>
              </a:rPr>
              <a:t>Enters Michaelisschule, Lüneburg</a:t>
            </a:r>
            <a:endParaRPr lang="en-US" sz="1000" b="1" spc="-2">
              <a:solidFill>
                <a:srgbClr val="837660"/>
              </a:solidFill>
              <a:latin typeface="Calibri" panose="020F0502020204030204" pitchFamily="34" charset="0"/>
            </a:endParaRPr>
          </a:p>
        </p:txBody>
      </p:sp>
      <p:sp>
        <p:nvSpPr>
          <p:cNvPr id="14038" name="OTLSHAPE_M_414f4527331f4330a6930c4f0e6364d3_Date"/>
          <p:cNvSpPr txBox="1"/>
          <p:nvPr>
            <p:custDataLst>
              <p:tags r:id="rId124"/>
            </p:custDataLst>
          </p:nvPr>
        </p:nvSpPr>
        <p:spPr>
          <a:xfrm>
            <a:off x="2467838" y="4352041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1700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39" name="OTLSHAPE_M_414f4527331f4330a6930c4f0e6364d3_Shape"/>
          <p:cNvSpPr/>
          <p:nvPr>
            <p:custDataLst>
              <p:tags r:id="rId125"/>
            </p:custDataLst>
          </p:nvPr>
        </p:nvSpPr>
        <p:spPr>
          <a:xfrm>
            <a:off x="2545562" y="2865120"/>
            <a:ext cx="88900" cy="190500"/>
          </a:xfrm>
          <a:prstGeom prst="rect">
            <a:avLst/>
          </a:prstGeom>
          <a:solidFill>
            <a:schemeClr val="lt2"/>
          </a:solidFill>
          <a:ln w="127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40" name="OTLSHAPE_M_a2010f1fb8ce4f10aaff5ad294c0f47a_Title"/>
          <p:cNvSpPr txBox="1"/>
          <p:nvPr>
            <p:custDataLst>
              <p:tags r:id="rId126"/>
            </p:custDataLst>
          </p:nvPr>
        </p:nvSpPr>
        <p:spPr>
          <a:xfrm>
            <a:off x="2998587" y="4160943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mtClean="0">
                <a:solidFill>
                  <a:srgbClr val="7D725E"/>
                </a:solidFill>
                <a:latin typeface="Calibri" panose="020F0502020204030204" pitchFamily="34" charset="0"/>
              </a:rPr>
              <a:t>Marries Maria</a:t>
            </a:r>
            <a:endParaRPr lang="en-US" sz="1000" b="1">
              <a:solidFill>
                <a:srgbClr val="7D725E"/>
              </a:solidFill>
              <a:latin typeface="Calibri" panose="020F0502020204030204" pitchFamily="34" charset="0"/>
            </a:endParaRPr>
          </a:p>
        </p:txBody>
      </p:sp>
      <p:sp>
        <p:nvSpPr>
          <p:cNvPr id="14041" name="OTLSHAPE_M_a2010f1fb8ce4f10aaff5ad294c0f47a_Date"/>
          <p:cNvSpPr txBox="1"/>
          <p:nvPr>
            <p:custDataLst>
              <p:tags r:id="rId127"/>
            </p:custDataLst>
          </p:nvPr>
        </p:nvSpPr>
        <p:spPr>
          <a:xfrm>
            <a:off x="3258345" y="3996013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1707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42" name="OTLSHAPE_M_a2010f1fb8ce4f10aaff5ad294c0f47a_Shape"/>
          <p:cNvSpPr/>
          <p:nvPr>
            <p:custDataLst>
              <p:tags r:id="rId128"/>
            </p:custDataLst>
          </p:nvPr>
        </p:nvSpPr>
        <p:spPr>
          <a:xfrm>
            <a:off x="3336068" y="2865120"/>
            <a:ext cx="88900" cy="190500"/>
          </a:xfrm>
          <a:prstGeom prst="rect">
            <a:avLst/>
          </a:prstGeom>
          <a:solidFill>
            <a:schemeClr val="dk1"/>
          </a:solidFill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43" name="OTLSHAPE_M_2fb51420e9ef44d4ac64a747d7c78757_Title"/>
          <p:cNvSpPr txBox="1"/>
          <p:nvPr>
            <p:custDataLst>
              <p:tags r:id="rId129"/>
            </p:custDataLst>
          </p:nvPr>
        </p:nvSpPr>
        <p:spPr>
          <a:xfrm>
            <a:off x="2965781" y="3245951"/>
            <a:ext cx="149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" smtClean="0">
                <a:solidFill>
                  <a:srgbClr val="837762"/>
                </a:solidFill>
                <a:latin typeface="Calibri" panose="020F0502020204030204" pitchFamily="34" charset="0"/>
              </a:rPr>
              <a:t>Wilhelm Friedemann is born</a:t>
            </a:r>
            <a:endParaRPr lang="en-US" sz="1000" b="1" spc="-2">
              <a:solidFill>
                <a:srgbClr val="837762"/>
              </a:solidFill>
              <a:latin typeface="Calibri" panose="020F0502020204030204" pitchFamily="34" charset="0"/>
            </a:endParaRPr>
          </a:p>
        </p:txBody>
      </p:sp>
      <p:sp>
        <p:nvSpPr>
          <p:cNvPr id="14044" name="OTLSHAPE_M_2fb51420e9ef44d4ac64a747d7c78757_Date"/>
          <p:cNvSpPr txBox="1"/>
          <p:nvPr>
            <p:custDataLst>
              <p:tags r:id="rId130"/>
            </p:custDataLst>
          </p:nvPr>
        </p:nvSpPr>
        <p:spPr>
          <a:xfrm>
            <a:off x="3597310" y="3081020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1710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45" name="OTLSHAPE_M_2fb51420e9ef44d4ac64a747d7c78757_Shape"/>
          <p:cNvSpPr/>
          <p:nvPr>
            <p:custDataLst>
              <p:tags r:id="rId131"/>
            </p:custDataLst>
          </p:nvPr>
        </p:nvSpPr>
        <p:spPr>
          <a:xfrm>
            <a:off x="3675034" y="2865120"/>
            <a:ext cx="88900" cy="190500"/>
          </a:xfrm>
          <a:prstGeom prst="rect">
            <a:avLst/>
          </a:prstGeom>
          <a:solidFill>
            <a:schemeClr val="lt2"/>
          </a:solidFill>
          <a:ln w="127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46" name="OTLSHAPE_M_69936027dcc54b43a0ffc8127f0fe31e_Title"/>
          <p:cNvSpPr txBox="1"/>
          <p:nvPr>
            <p:custDataLst>
              <p:tags r:id="rId132"/>
            </p:custDataLst>
          </p:nvPr>
        </p:nvSpPr>
        <p:spPr>
          <a:xfrm>
            <a:off x="3407852" y="3711194"/>
            <a:ext cx="1524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" smtClean="0">
                <a:solidFill>
                  <a:srgbClr val="7D725E"/>
                </a:solidFill>
                <a:latin typeface="Calibri" panose="020F0502020204030204" pitchFamily="34" charset="0"/>
              </a:rPr>
              <a:t>Birth of Carl Philipp Emanuel</a:t>
            </a:r>
            <a:endParaRPr lang="en-US" sz="1000" b="1" spc="-2">
              <a:solidFill>
                <a:srgbClr val="7D725E"/>
              </a:solidFill>
              <a:latin typeface="Calibri" panose="020F0502020204030204" pitchFamily="34" charset="0"/>
            </a:endParaRPr>
          </a:p>
        </p:txBody>
      </p:sp>
      <p:sp>
        <p:nvSpPr>
          <p:cNvPr id="14047" name="OTLSHAPE_M_69936027dcc54b43a0ffc8127f0fe31e_Date"/>
          <p:cNvSpPr txBox="1"/>
          <p:nvPr>
            <p:custDataLst>
              <p:tags r:id="rId133"/>
            </p:custDataLst>
          </p:nvPr>
        </p:nvSpPr>
        <p:spPr>
          <a:xfrm>
            <a:off x="4049160" y="3546263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1714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48" name="OTLSHAPE_M_69936027dcc54b43a0ffc8127f0fe31e_Shape"/>
          <p:cNvSpPr/>
          <p:nvPr>
            <p:custDataLst>
              <p:tags r:id="rId134"/>
            </p:custDataLst>
          </p:nvPr>
        </p:nvSpPr>
        <p:spPr>
          <a:xfrm>
            <a:off x="4126884" y="2865120"/>
            <a:ext cx="88900" cy="190500"/>
          </a:xfrm>
          <a:prstGeom prst="rect">
            <a:avLst/>
          </a:prstGeom>
          <a:solidFill>
            <a:schemeClr val="dk1"/>
          </a:solidFill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49" name="OTLSHAPE_M_709af4ca1ea6492e99a68d4b390775b0_Title"/>
          <p:cNvSpPr txBox="1"/>
          <p:nvPr>
            <p:custDataLst>
              <p:tags r:id="rId135"/>
            </p:custDataLst>
          </p:nvPr>
        </p:nvSpPr>
        <p:spPr>
          <a:xfrm>
            <a:off x="4387217" y="4160943"/>
            <a:ext cx="914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smtClean="0">
                <a:solidFill>
                  <a:srgbClr val="7E7462"/>
                </a:solidFill>
                <a:latin typeface="Calibri" panose="020F0502020204030204" pitchFamily="34" charset="0"/>
              </a:rPr>
              <a:t>Wife (Maria) dies</a:t>
            </a:r>
            <a:endParaRPr lang="en-US" sz="1000" b="1" spc="-4">
              <a:solidFill>
                <a:srgbClr val="7E7462"/>
              </a:solidFill>
              <a:latin typeface="Calibri" panose="020F0502020204030204" pitchFamily="34" charset="0"/>
            </a:endParaRPr>
          </a:p>
        </p:txBody>
      </p:sp>
      <p:sp>
        <p:nvSpPr>
          <p:cNvPr id="14050" name="OTLSHAPE_M_709af4ca1ea6492e99a68d4b390775b0_Date"/>
          <p:cNvSpPr txBox="1"/>
          <p:nvPr>
            <p:custDataLst>
              <p:tags r:id="rId136"/>
            </p:custDataLst>
          </p:nvPr>
        </p:nvSpPr>
        <p:spPr>
          <a:xfrm>
            <a:off x="4727091" y="3996013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1720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51" name="OTLSHAPE_M_709af4ca1ea6492e99a68d4b390775b0_Shape"/>
          <p:cNvSpPr/>
          <p:nvPr>
            <p:custDataLst>
              <p:tags r:id="rId137"/>
            </p:custDataLst>
          </p:nvPr>
        </p:nvSpPr>
        <p:spPr>
          <a:xfrm>
            <a:off x="4804814" y="2865120"/>
            <a:ext cx="88900" cy="190500"/>
          </a:xfrm>
          <a:prstGeom prst="rect">
            <a:avLst/>
          </a:prstGeom>
          <a:solidFill>
            <a:schemeClr val="lt2"/>
          </a:solidFill>
          <a:ln w="127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52" name="OTLSHAPE_M_3ddbe6a1a02d421d971c7f8d63dfa17e_Title"/>
          <p:cNvSpPr txBox="1"/>
          <p:nvPr>
            <p:custDataLst>
              <p:tags r:id="rId138"/>
            </p:custDataLst>
          </p:nvPr>
        </p:nvSpPr>
        <p:spPr>
          <a:xfrm>
            <a:off x="4598591" y="3245951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mtClean="0">
                <a:solidFill>
                  <a:srgbClr val="7E725B"/>
                </a:solidFill>
                <a:latin typeface="Calibri" panose="020F0502020204030204" pitchFamily="34" charset="0"/>
              </a:rPr>
              <a:t>Marries Anna</a:t>
            </a:r>
            <a:endParaRPr lang="en-US" sz="1000" b="1">
              <a:solidFill>
                <a:srgbClr val="7E725B"/>
              </a:solidFill>
              <a:latin typeface="Calibri" panose="020F0502020204030204" pitchFamily="34" charset="0"/>
            </a:endParaRPr>
          </a:p>
        </p:txBody>
      </p:sp>
      <p:sp>
        <p:nvSpPr>
          <p:cNvPr id="14053" name="OTLSHAPE_M_3ddbe6a1a02d421d971c7f8d63dfa17e_Date"/>
          <p:cNvSpPr txBox="1"/>
          <p:nvPr>
            <p:custDataLst>
              <p:tags r:id="rId139"/>
            </p:custDataLst>
          </p:nvPr>
        </p:nvSpPr>
        <p:spPr>
          <a:xfrm>
            <a:off x="4839976" y="3081020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1721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54" name="OTLSHAPE_M_3ddbe6a1a02d421d971c7f8d63dfa17e_Shape"/>
          <p:cNvSpPr/>
          <p:nvPr>
            <p:custDataLst>
              <p:tags r:id="rId140"/>
            </p:custDataLst>
          </p:nvPr>
        </p:nvSpPr>
        <p:spPr>
          <a:xfrm>
            <a:off x="4917700" y="2865120"/>
            <a:ext cx="88900" cy="190500"/>
          </a:xfrm>
          <a:prstGeom prst="rect">
            <a:avLst/>
          </a:prstGeom>
          <a:solidFill>
            <a:schemeClr val="dk1"/>
          </a:solidFill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55" name="OTLSHAPE_M_6ba00cb5870d42c8b80adec25b23f0c2_Title"/>
          <p:cNvSpPr txBox="1"/>
          <p:nvPr>
            <p:custDataLst>
              <p:tags r:id="rId141"/>
            </p:custDataLst>
          </p:nvPr>
        </p:nvSpPr>
        <p:spPr>
          <a:xfrm>
            <a:off x="5281907" y="3711194"/>
            <a:ext cx="1841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" smtClean="0">
                <a:solidFill>
                  <a:srgbClr val="7E735F"/>
                </a:solidFill>
                <a:latin typeface="Calibri" panose="020F0502020204030204" pitchFamily="34" charset="0"/>
              </a:rPr>
              <a:t>Birth of Johann Christoph Friedrich</a:t>
            </a:r>
            <a:endParaRPr lang="en-US" sz="1000" b="1" spc="-2">
              <a:solidFill>
                <a:srgbClr val="7E735F"/>
              </a:solidFill>
              <a:latin typeface="Calibri" panose="020F0502020204030204" pitchFamily="34" charset="0"/>
            </a:endParaRPr>
          </a:p>
        </p:txBody>
      </p:sp>
      <p:sp>
        <p:nvSpPr>
          <p:cNvPr id="14056" name="OTLSHAPE_M_6ba00cb5870d42c8b80adec25b23f0c2_Date"/>
          <p:cNvSpPr txBox="1"/>
          <p:nvPr>
            <p:custDataLst>
              <p:tags r:id="rId142"/>
            </p:custDataLst>
          </p:nvPr>
        </p:nvSpPr>
        <p:spPr>
          <a:xfrm>
            <a:off x="6082642" y="3546263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1732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57" name="OTLSHAPE_M_6ba00cb5870d42c8b80adec25b23f0c2_Shape"/>
          <p:cNvSpPr/>
          <p:nvPr>
            <p:custDataLst>
              <p:tags r:id="rId143"/>
            </p:custDataLst>
          </p:nvPr>
        </p:nvSpPr>
        <p:spPr>
          <a:xfrm>
            <a:off x="6160366" y="2865120"/>
            <a:ext cx="88900" cy="190500"/>
          </a:xfrm>
          <a:prstGeom prst="rect">
            <a:avLst/>
          </a:prstGeom>
          <a:solidFill>
            <a:schemeClr val="lt2"/>
          </a:solidFill>
          <a:ln w="127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58" name="OTLSHAPE_M_5855eb46aeee402597aa972ba67966c3_Title"/>
          <p:cNvSpPr txBox="1"/>
          <p:nvPr>
            <p:custDataLst>
              <p:tags r:id="rId144"/>
            </p:custDataLst>
          </p:nvPr>
        </p:nvSpPr>
        <p:spPr>
          <a:xfrm>
            <a:off x="5531702" y="4160943"/>
            <a:ext cx="1790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" smtClean="0">
                <a:solidFill>
                  <a:srgbClr val="817660"/>
                </a:solidFill>
                <a:latin typeface="Calibri" panose="020F0502020204030204" pitchFamily="34" charset="0"/>
              </a:rPr>
              <a:t>Christmas Oratorio 1-3 performed</a:t>
            </a:r>
            <a:endParaRPr lang="en-US" sz="1000" b="1" spc="-2">
              <a:solidFill>
                <a:srgbClr val="817660"/>
              </a:solidFill>
              <a:latin typeface="Calibri" panose="020F0502020204030204" pitchFamily="34" charset="0"/>
            </a:endParaRPr>
          </a:p>
        </p:txBody>
      </p:sp>
      <p:sp>
        <p:nvSpPr>
          <p:cNvPr id="14059" name="OTLSHAPE_M_5855eb46aeee402597aa972ba67966c3_Date"/>
          <p:cNvSpPr txBox="1"/>
          <p:nvPr>
            <p:custDataLst>
              <p:tags r:id="rId145"/>
            </p:custDataLst>
          </p:nvPr>
        </p:nvSpPr>
        <p:spPr>
          <a:xfrm>
            <a:off x="6308413" y="3996013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1734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60" name="OTLSHAPE_M_5855eb46aeee402597aa972ba67966c3_Shape"/>
          <p:cNvSpPr/>
          <p:nvPr>
            <p:custDataLst>
              <p:tags r:id="rId146"/>
            </p:custDataLst>
          </p:nvPr>
        </p:nvSpPr>
        <p:spPr>
          <a:xfrm>
            <a:off x="6386137" y="2865120"/>
            <a:ext cx="88900" cy="190500"/>
          </a:xfrm>
          <a:prstGeom prst="rect">
            <a:avLst/>
          </a:prstGeom>
          <a:solidFill>
            <a:schemeClr val="dk1"/>
          </a:solidFill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61" name="OTLSHAPE_M_a4a5e3fd2adb45a2848d07135b7b8f16_Title"/>
          <p:cNvSpPr txBox="1"/>
          <p:nvPr>
            <p:custDataLst>
              <p:tags r:id="rId147"/>
            </p:custDataLst>
          </p:nvPr>
        </p:nvSpPr>
        <p:spPr>
          <a:xfrm>
            <a:off x="5906461" y="3245951"/>
            <a:ext cx="1270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" smtClean="0">
                <a:solidFill>
                  <a:srgbClr val="786B57"/>
                </a:solidFill>
                <a:latin typeface="Calibri" panose="020F0502020204030204" pitchFamily="34" charset="0"/>
              </a:rPr>
              <a:t>Johann Christian is born</a:t>
            </a:r>
            <a:endParaRPr lang="en-US" sz="1000" b="1" spc="-2">
              <a:solidFill>
                <a:srgbClr val="786B57"/>
              </a:solidFill>
              <a:latin typeface="Calibri" panose="020F0502020204030204" pitchFamily="34" charset="0"/>
            </a:endParaRPr>
          </a:p>
        </p:txBody>
      </p:sp>
      <p:sp>
        <p:nvSpPr>
          <p:cNvPr id="14062" name="OTLSHAPE_M_a4a5e3fd2adb45a2848d07135b7b8f16_Date"/>
          <p:cNvSpPr txBox="1"/>
          <p:nvPr>
            <p:custDataLst>
              <p:tags r:id="rId148"/>
            </p:custDataLst>
          </p:nvPr>
        </p:nvSpPr>
        <p:spPr>
          <a:xfrm>
            <a:off x="6421298" y="3081020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1735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63" name="OTLSHAPE_M_a4a5e3fd2adb45a2848d07135b7b8f16_Shape"/>
          <p:cNvSpPr/>
          <p:nvPr>
            <p:custDataLst>
              <p:tags r:id="rId149"/>
            </p:custDataLst>
          </p:nvPr>
        </p:nvSpPr>
        <p:spPr>
          <a:xfrm>
            <a:off x="6499022" y="2865120"/>
            <a:ext cx="88900" cy="190500"/>
          </a:xfrm>
          <a:prstGeom prst="rect">
            <a:avLst/>
          </a:prstGeom>
          <a:solidFill>
            <a:schemeClr val="lt2"/>
          </a:solidFill>
          <a:ln w="127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64" name="OTLSHAPE_M_cbcf66cf1e5a432d8ed189e2759ef896_Title"/>
          <p:cNvSpPr txBox="1"/>
          <p:nvPr>
            <p:custDataLst>
              <p:tags r:id="rId150"/>
            </p:custDataLst>
          </p:nvPr>
        </p:nvSpPr>
        <p:spPr>
          <a:xfrm>
            <a:off x="7262683" y="3711194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6" smtClean="0">
                <a:solidFill>
                  <a:srgbClr val="80745F"/>
                </a:solidFill>
                <a:latin typeface="Calibri" panose="020F0502020204030204" pitchFamily="34" charset="0"/>
              </a:rPr>
              <a:t>First grandchild</a:t>
            </a:r>
            <a:endParaRPr lang="en-US" sz="1000" b="1" spc="-6">
              <a:solidFill>
                <a:srgbClr val="80745F"/>
              </a:solidFill>
              <a:latin typeface="Calibri" panose="020F0502020204030204" pitchFamily="34" charset="0"/>
            </a:endParaRPr>
          </a:p>
        </p:txBody>
      </p:sp>
      <p:sp>
        <p:nvSpPr>
          <p:cNvPr id="14065" name="OTLSHAPE_M_cbcf66cf1e5a432d8ed189e2759ef896_Date"/>
          <p:cNvSpPr txBox="1"/>
          <p:nvPr>
            <p:custDataLst>
              <p:tags r:id="rId151"/>
            </p:custDataLst>
          </p:nvPr>
        </p:nvSpPr>
        <p:spPr>
          <a:xfrm>
            <a:off x="7551079" y="3546263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1745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66" name="OTLSHAPE_M_cbcf66cf1e5a432d8ed189e2759ef896_Shape"/>
          <p:cNvSpPr/>
          <p:nvPr>
            <p:custDataLst>
              <p:tags r:id="rId152"/>
            </p:custDataLst>
          </p:nvPr>
        </p:nvSpPr>
        <p:spPr>
          <a:xfrm>
            <a:off x="7628803" y="2865120"/>
            <a:ext cx="88900" cy="190500"/>
          </a:xfrm>
          <a:prstGeom prst="rect">
            <a:avLst/>
          </a:prstGeom>
          <a:solidFill>
            <a:schemeClr val="dk1"/>
          </a:solidFill>
          <a:ln w="127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67" name="OTLSHAPE_M_35d769a3c653485d92f2ca7533759382_Title"/>
          <p:cNvSpPr txBox="1"/>
          <p:nvPr>
            <p:custDataLst>
              <p:tags r:id="rId153"/>
            </p:custDataLst>
          </p:nvPr>
        </p:nvSpPr>
        <p:spPr>
          <a:xfrm>
            <a:off x="7874987" y="3245951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smtClean="0">
                <a:solidFill>
                  <a:srgbClr val="837660"/>
                </a:solidFill>
                <a:latin typeface="Calibri" panose="020F0502020204030204" pitchFamily="34" charset="0"/>
              </a:rPr>
              <a:t>Dies in Leipzig</a:t>
            </a:r>
            <a:endParaRPr lang="en-US" sz="1000" b="1" spc="-4">
              <a:solidFill>
                <a:srgbClr val="837660"/>
              </a:solidFill>
              <a:latin typeface="Calibri" panose="020F0502020204030204" pitchFamily="34" charset="0"/>
            </a:endParaRPr>
          </a:p>
        </p:txBody>
      </p:sp>
      <p:sp>
        <p:nvSpPr>
          <p:cNvPr id="14068" name="OTLSHAPE_M_35d769a3c653485d92f2ca7533759382_Date"/>
          <p:cNvSpPr txBox="1"/>
          <p:nvPr>
            <p:custDataLst>
              <p:tags r:id="rId154"/>
            </p:custDataLst>
          </p:nvPr>
        </p:nvSpPr>
        <p:spPr>
          <a:xfrm>
            <a:off x="8129114" y="3081020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mtClean="0">
                <a:solidFill>
                  <a:schemeClr val="dk2"/>
                </a:solidFill>
                <a:latin typeface="Calibri" panose="020F0502020204030204" pitchFamily="34" charset="0"/>
              </a:rPr>
              <a:t>1750</a:t>
            </a:r>
            <a:endParaRPr lang="en-US" sz="9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69" name="OTLSHAPE_M_35d769a3c653485d92f2ca7533759382_Shape"/>
          <p:cNvSpPr/>
          <p:nvPr>
            <p:custDataLst>
              <p:tags r:id="rId155"/>
            </p:custDataLst>
          </p:nvPr>
        </p:nvSpPr>
        <p:spPr>
          <a:xfrm>
            <a:off x="8206838" y="2865120"/>
            <a:ext cx="88900" cy="190500"/>
          </a:xfrm>
          <a:prstGeom prst="rect">
            <a:avLst/>
          </a:prstGeom>
          <a:solidFill>
            <a:schemeClr val="lt2"/>
          </a:solidFill>
          <a:ln w="127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59551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HYW50dCIsIklzVGVtcGxhdGUiOmZhbHNlLCJWZXJzaW9uIjp7IiRpZCI6IjIiLCJWZXJzaW9uIjoiMy4xLjAiLCJPcmlnaW5hbEFzc2VtYmx5VmVyc2lvbiI6IjMuMTIuMDEuMDAiLCJFZGl0aW9uIjoiUGx1cyIsIklzUGx1c0VkaXRpb24iOnRydWV9LCJFZmZlY3QiOjAsIlN0eWxlIjp7IiRpZCI6IjMiLCJUaW1lYmFuZFN0eWxlIjp7IiRpZCI6IjQiLCJTY2FsZU1hcmtpbmciOjEsIlNoYXBlIjoxMCwiU2hhcGVTdHlsZSI6eyIkaWQiOiI1IiwiTWFyZ2luIjp7IiRpZCI6IjYiLCJUb3AiOjAsIkxlZnQiOjEwLCJSaWdodCI6MTAsIkJvdHRvbSI6MH0sIlBhZGRpbmciOnsiJGlkIjoiNyIsIlRvcCI6MywiTGVmdCI6MCwiUmlnaHQiOjAsIkJvdHRvbSI6M30sIkJhY2tncm91bmQiOnsiJGlkIjoiOCIsIkNvbG9yIjp7IiRpZCI6IjkiLCJBIjoyNTUsIlIiOjExMywiRyI6ODUsIkIiOjYyfX0sIklzVmlzaWJsZSI6dHJ1ZSwiV2lkdGgiOjg1OC4wLCJIZWlnaHQiOjI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xNDksIkciOjk4LCJCIjo4MX19LCJNYXhXaWR0aCI6IkluZmluaXR5IiwiTWF4SGVpZ2h0IjoiSW5maW5pdHkiLCJTbWFydEZvcmVncm91bmRJc0FjdGl2ZSI6ZmFsc2UsIkhvcml6b250YWxBbGlnbm1lbnQiOjAsIlZlcnRpY2FsQWxpZ25tZW50IjowLCJTbWFydEZvcmVncm91bmQiOm51bGwsIk1hcmdpbiI6eyIkaWQiOiIxNyIsIlRvcCI6MCwiTGVmdCI6MCwiUmlnaHQiOjIwLCJCb3R0b20iOjB9LCJQYWRkaW5nIjp7IiRpZCI6IjE4IiwiVG9wIjowLCJMZWZ0IjowLCJSaWdodCI6MCwiQm90dG9tIjowfSwiQmFja2dyb3VuZCI6eyIkaWQiOiIxOSIsIkNvbG9yIjp7IiRpZCI6IjIwIiwiQSI6MCwiUiI6MCwiRyI6MCwiQiI6MH19LCJJc1Zpc2libGUiOmZhbHN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MTQ5LCJHIjo5OCwiQiI6ODF9fSwiTWF4V2lkdGgiOiJJbmZpbml0eSIsIk1heEhlaWdodCI6IkluZmluaXR5IiwiU21hcnRGb3JlZ3JvdW5kSXNBY3RpdmUiOmZhbHNlLCJIb3Jpem9udGFsQWxpZ25tZW50IjowLCJWZXJ0aWNhbEFsaWdubWVudCI6MCwiU21hcnRGb3JlZ3JvdW5kIjpudWxsLCJNYXJnaW4iOnsiJGlkIjoiMjUiLCJUb3AiOjAsIkxlZnQiOjIwLCJSaWdodCI6MCwiQm90dG9tIjowfSwiUGFkZGluZyI6eyIkaWQiOiIyNiIsIlRvcCI6MCwiTGVmdCI6MCwiUmlnaHQiOjAsIkJvdHRvbSI6MH0sIkJhY2tncm91bmQiOnsiJGlkIjoiMjciLCJDb2xvciI6eyIkcmVmIjoiMjAifX0sIklzVmlzaWJsZSI6ZmFsc2UsIldpZHRoIjowLjAsIkhlaWdodCI6MC4wLCJCb3JkZXJTdHlsZSI6bnVsbCwiUGFyZW50U3R5bGUiOm51bGx9LCJUb2RheVRleHRTdHlsZSI6eyIkaWQiOiIyOCIsIkZvbnRTZXR0aW5ncyI6eyIkaWQiOiIyOSIsIkZvbnRTaXplIjoxMiwiRm9udE5hbWUiOiJDYWxpYnJp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TWFyZ2luIjp7IiRpZCI6IjMyIiwiVG9wIjowLCJMZWZ0IjowLCJSaWdodCI6MCwiQm90dG9tIjowfSwiUGFkZGluZyI6eyIkaWQiOiIzMyIsIlRvcCI6MCwiTGVmdCI6MCwiUmlnaHQiOjAsIkJvdHRvbSI6MH0sIkJhY2tncm91bmQiOnsiJGlkIjoiMzQiLCJDb2xvciI6eyIkcmVmIjoiMjAifX0sIklzVmlzaWJsZSI6dHJ1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yNTUsIkciOjAsIkIiOjB9fSwiSXNWaXNpYmxlIjp0cnVlLCJXaWR0aCI6MC4wLCJIZWlnaHQiOjAuMCwiQm9yZGVyU3R5bGUiOm51bGwsIlBhcmVudFN0eWxlIjpudWxsfSwiU2NhbGVTdHlsZSI6eyIkaWQiOiI0MCIsIlNob3dTZWdtZW50U2VwYXJhdG9ycyI6ZmFsc2UsIlNlZ21lbnRTZXBhcmF0b3JPcGFjaXR5IjozMCwiRm9udFNldHRpbmdzIjp7IiRpZCI6IjQxIiwiRm9udFNpemUiOjEyLCJGb250TmFtZSI6IkNhbGlicmkiLCJJc0JvbGQiOmZhbHNlLCJJc0l0YWxpYyI6ZmFsc2UsIklzVW5kZXJsaW5lZCI6ZmFsc2UsIlBhcmVudFN0eWxlIjpudWxsfSwiQXV0b1NpemUiOjAsIkZvcmVncm91bmQiOnsiJGlkIjoiNDIiLCJDb2xvciI6eyIkaWQiOiI0MyIsIkEiOjI1NSwiUiI6MjU1LCJHIjoyNTUsIkIiOjI1NX19LCJNYXhXaWR0aCI6MjAwLjAsIk1heEhlaWdodCI6IkluZmluaXR5IiwiU21hcnRGb3JlZ3JvdW5kSXNBY3RpdmUiOmZhbHNlLCJIb3Jpem9udGFsQWxpZ25tZW50IjowLCJWZXJ0aWNhbEFsaWdubWVudCI6MSwiU21hcnRGb3JlZ3JvdW5kIjpudWxsLCJNYXJnaW4iOnsiJGlkIjoiNDQiLCJUb3AiOjAsIkxlZnQiOjUsIlJpZ2h0IjowLCJCb3R0b20iOjB9LCJQYWRkaW5nIjp7IiRpZCI6IjQ1IiwiVG9wIjowLCJMZWZ0IjowLCJSaWdodCI6MCwiQm90dG9tIjowfSwiQmFja2dyb3VuZCI6eyIkaWQiOiI0NiIsIkNvbG9yIjp7IiRyZWYiOiIyMCJ9fSwiSXNWaXNpYmxlIjp0cnVlLCJXaWR0aCI6MC4wLCJIZWlnaHQiOjAuMCwiQm9yZGVyU3R5bGUiOm51bGwsIlBhcmVudFN0eWxlIjpudWxsfSwiRWxhcHNlZFRpbWVCYWNrZ3JvdW5kIjp7IiRpZCI6IjQ3IiwiQ29sb3IiOnsiJGlkIjoiNDgiLCJBIjoxOTEsIlIiOjI1NSwiRyI6MCwiQiI6MH19LCJBcHBlbmRZZWFyT25ZZWFyQ2hhbmdlIjpmYWxzZSwiRWxhcHNlZFRpbWVGb3JtYXQiOjIsIlRvZGF5TWFya2VyUG9zaXRpb24iOjMsIlF1aWNrUG9zaXRpb24iOjMsIkFic29sdXRlUG9zaXRpb24iOjIxMC41OTk5OTEsIk1hcmdpbiI6eyIkaWQiOiI0OSIsIlRvcCI6MCwiTGVmdCI6MTAsIlJpZ2h0IjoxMCwiQm90dG9tIjowfSwiUGFkZGluZyI6eyIkaWQiOiI1MCIsIlRvcCI6MCwiTGVmdCI6MCwiUmlnaHQiOjAsIkJvdHRvbSI6MH0sIkJhY2tncm91bmQiOnsiJGlkIjoiNTEiLCJDb2xvciI6eyIkaWQiOiI1MiIsIkEiOjI1NSwiUiI6NDcsIkciOjU0LCJCIjoxNTN9fSwiSXNWaXNpYmxlIjp0cnVlLCJXaWR0aCI6MC4wLCJIZWlnaHQiOjAuMCwiQm9yZGVyU3R5bGUiOm51bGwsIlBhcmVudFN0eWxlIjpudWxsfSwiRGVmYXVsdE1pbGVzdG9uZVN0eWxlIjp7IiRpZCI6IjUzIiwiU2hhcGUiOjIsIkNvbm5lY3Rvck1hcmdpbiI6eyIkaWQiOiI1NCIsIlRvcCI6MCwiTGVmdCI6MiwiUmlnaHQiOjIsIkJvdHRvbSI6MH0sIkNvbm5lY3RvclN0eWxlIjp7IiRpZCI6IjU1IiwiTGluZUNvbG9yIjp7IiRpZCI6IjU2IiwiJHR5cGUiOiJOTFJFLkNvbW1vbi5Eb20uU29saWRDb2xvckJydXNoLCBOTFJFLkNvbW1vbiIsIkNvbG9yIjp7IiRpZCI6IjU3IiwiQSI6MjU1LCJSIjo3OSwiRyI6MTI5LCJCIjoxODl9fSwiTGluZVdlaWdodCI6MS4wLCJMaW5lVHlwZSI6MCwiUGFyZW50U3R5bGUiOm51bGx9LCJJc0JlbG93VGltZWJhbmQiOmZhbHNlLCJIaWRlRGF0ZSI6ZmFsc2UsIlNoYXBlU2l6ZSI6MSwiU3BhY2luZyI6Mi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udWxsLCJJc1Zpc2libGUiOnRydWUsIldpZHRoIjoxMy4wLCJIZWlnaHQiOjEzLjAsIkJvcmRlclN0eWxlIjp7IiRpZCI6IjYyIiwiTGluZUNvbG9yIjp7IiRpZCI6IjYzIiwiJHR5cGUiOiJOTFJFLkNvbW1vbi5Eb20uU29saWRDb2xvckJydXNoLCBOTFJFLkNvbW1vbiIsIkNvbG9yIjp7IiRpZCI6IjY0IiwiQSI6MjU1LCJSIjoyNTUsIkciOjAsIkIiOjB9fSwiTGluZVdlaWdodCI6MC4wLCJMaW5lVHlwZSI6MCwiUGFyZW50U3R5bGUiOm51bGx9LCJQYXJlbnRTdHlsZSI6bnVsbH0sIlRpdGxlU3R5bGUiOnsiJGlkIjoiNjUiLCJGb250U2V0dGluZ3MiOnsiJGlkIjoiNjYiLCJGb250U2l6ZSI6OSwiRm9udE5hbWUiOiJDYWxpYnJpIiwiSXNCb2xkIjp0cnVlLCJJc0l0YWxpYyI6ZmFsc2UsIklzVW5kZXJsaW5lZCI6ZmFsc2UsIlBhcmVudFN0eWxlIjpudWxsfSwiQXV0b1NpemUiOjAsIkZvcmVncm91bmQiOnsiJGlkIjoiNjciLCJDb2xvciI6eyIkaWQiOiI2OCIsIkEiOjI1NSwiUiI6MCwiRyI6MCwiQiI6MH19LCJNYXhXaWR0aCI6MjAwLjAsIk1heEhlaWdodCI6IkluZmluaXR5IiwiU21hcnRGb3JlZ3JvdW5kSXNBY3RpdmUiOmZhbHNlLCJIb3Jpem9udGFsQWxpZ25tZW50IjowLCJWZXJ0aWNhbEFsaWdubWVudCI6MCwiU21hcnRGb3JlZ3JvdW5kIjpudWxsLCJNYXJnaW4iOnsiJGlkIjoiNjkiLCJUb3AiOjAsIkxlZnQiOjAsIlJpZ2h0IjowLCJCb3R0b20iOjB9LCJQYWRkaW5nIjp7IiRpZCI6IjcwIiwiVG9wIjowLCJMZWZ0IjowLCJSaWdodCI6MCwiQm90dG9tIjowfSwiQmFja2dyb3VuZCI6eyIkaWQiOiI3MSIsIkNvbG9yIjp7IiRyZWYiOiIyMCJ9fSwiSXNWaXNpYmxlIjp0cnVlLCJXaWR0aCI6MC4wLCJIZWlnaHQiOjAuMCwiQm9yZGVyU3R5bGUiOm51bGwsIlBhcmVudFN0eWxlIjpudWxsfSwiRGF0ZVN0eWxlIjp7IiRpZCI6IjcyIiwiRm9udFNldHRpbmdzIjp7IiRpZCI6IjczIiwiRm9udFNpemUiOjksIkZvbnROYW1lIjoiQ2FsaWJyaSIsIklzQm9sZCI6ZmFsc2UsIklzSXRhbGljIjpmYWxzZSwiSXNVbmRlcmxpbmVkIjpmYWxzZSwiUGFyZW50U3R5bGUiOm51bGx9LCJBdXRvU2l6ZSI6MCwiRm9yZWdyb3VuZCI6eyIkaWQiOiI3NCIsIkNvbG9yIjp7IiRpZCI6Ijc1IiwiQSI6MjU1LCJSIjoxMDUsIkciOjEwMCwiQiI6MTAwfX0sIk1heFdpZHRoIjoyMDAuMCwiTWF4SGVpZ2h0IjoiSW5maW5pdHkiLCJTbWFydEZvcmVncm91bmRJc0FjdGl2ZSI6ZmFsc2UsIkhvcml6b250YWxBbGlnbm1lbnQiOjAsIlZlcnRpY2FsQWxpZ25tZW50IjowLCJTbWFydEZvcmVncm91bmQiOm51bGwsIk1hcmdpbiI6eyIkaWQiOiI3NiIsIlRvcCI6MCwiTGVmdCI6MCwiUmlnaHQiOjAsIkJvdHRvbSI6MH0sIlBhZGRpbmciOnsiJGlkIjoiNzciLCJUb3AiOjAsIkxlZnQiOjAsIlJpZ2h0IjowLCJCb3R0b20iOjB9LCJCYWNrZ3JvdW5kIjp7IiRpZCI6Ijc4IiwiQ29sb3IiOnsiJHJlZiI6IjIwIn19LCJJc1Zpc2libGUiOnRydWUsIldpZHRoIjowLjAsIkhlaWdodCI6MC4wLCJCb3JkZXJTdHlsZSI6bnVsbCwiUGFyZW50U3R5bGUiOm51bGx9LCJEYXRlRm9ybWF0Ijp7IiRpZCI6Ijc5IiwiRm9ybWF0U3RyaW5nIjoieXl5eSIsIlNlcGFyYXRvciI6Ii8iLCJVc2VJbnRlcm5hdGlvbmFsRGF0ZUZvcm1hdCI6ZmFsc2UsIkRhdGVJc1Zpc2libGUiOnRydWUsIlRpbWVJc1Zpc2libGUiOmZhbHNlLCJIb3VyRGlnaXRzIjoxLCJBbVBtRGVzaWduYXRvciI6Mn0sIklzVmlzaWJsZSI6dHJ1ZSwiUGFyZW50U3R5bGUiOm51bGx9LCJEZWZhdWx0VGFza1N0eWxlIjp7IiRpZCI6IjgwIiwiU2hhcGUiOjEsIlNoYXBlVGhpY2tuZXNzIjowLCJEdXJhdGlvbkZvcm1hdCI6MCwiUGVyY2VudGFnZUNvbXBsZXRlU3R5bGUiOnsiJGlkIjoiODEiLCJGb250U2V0dGluZ3MiOnsiJGlkIjoiODIiLCJGb250U2l6ZSI6MTAsIkZvbnROYW1lIjoiQ2FsaWJyaSIsIklzQm9sZCI6ZmFsc2UsIklzSXRhbGljIjpmYWxzZSwiSXNVbmRlcmxpbmVkIjpmYWxzZSwiUGFyZW50U3R5bGUiOm51bGx9LCJBdXRvU2l6ZSI6MCwiRm9yZWdyb3VuZCI6eyIkaWQiOiI4MyIsIkNvbG9yIjp7IiRpZCI6Ijg0IiwiQSI6MjU1LCJSIjoxNTUsIkciOjQ1LCJCIjozMX19LCJNYXhXaWR0aCI6MjAwLjAsIk1heEhlaWdodCI6IkluZmluaXR5IiwiU21hcnRGb3JlZ3JvdW5kSXNBY3RpdmUiOmZhbHNlLCJIb3Jpem9udGFsQWxpZ25tZW50IjowLCJWZXJ0aWNhbEFsaWdubWVudCI6MCwiU21hcnRGb3JlZ3JvdW5kIjpudWxsLCJNYXJnaW4iOnsiJGlkIjoiODUiLCJUb3AiOjAsIkxlZnQiOjAsIlJpZ2h0IjowLCJCb3R0b20iOjB9LCJQYWRkaW5nIjp7IiRpZCI6Ijg2IiwiVG9wIjowLCJMZWZ0IjowLCJSaWdodCI6MCwiQm90dG9tIjowfSwiQmFja2dyb3VuZCI6eyIkaWQiOiI4NyIsIkNvbG9yIjp7IiRyZWYiOiIyMCJ9fSwiSXNWaXNpYmxlIjp0cnVlLCJXaWR0aCI6MC4wLCJIZWlnaHQiOjAuMCwiQm9yZGVyU3R5bGUiOm51bGwsIlBhcmVudFN0eWxlIjpudWxsfSwiRHVyYXRpb25TdHlsZSI6eyIkaWQiOiI4OCIsIkZvbnRTZXR0aW5ncyI6eyIkaWQiOiI4OSIsIkZvbnRTaXplIjoxMCwiRm9udE5hbWUiOiJDYWxpYnJpIiwiSXNCb2xkIjpmYWxzZSwiSXNJdGFsaWMiOmZhbHNlLCJJc1VuZGVybGluZWQiOmZhbHNlLCJQYXJlbnRTdHlsZSI6bnVsbH0sIkF1dG9TaXplIjowLCJGb3JlZ3JvdW5kIjp7IiRpZCI6IjkwIiwiQ29sb3IiOnsiJGlkIjoiOTEiLCJBIjoyNTUsIlIiOjE1NSwiRyI6NDUsIkIiOjMxfX0sIk1heFdpZHRoIjoyMDAuMCwiTWF4SGVpZ2h0IjoiSW5maW5pdHkiLCJTbWFydEZvcmVncm91bmRJc0FjdGl2ZSI6ZmFsc2UsIkhvcml6b250YWxBbGlnbm1lbnQiOjAsIlZlcnRpY2FsQWxpZ25tZW50IjowLCJTbWFydEZvcmVncm91bmQiOm51bGwsIk1hcmdpbiI6eyIkaWQiOiI5MiIsIlRvcCI6MCwiTGVmdCI6MCwiUmlnaHQiOjAsIkJvdHRvbSI6MH0sIlBhZGRpbmciOnsiJGlkIjoiOTMiLCJUb3AiOjAsIkxlZnQiOjAsIlJpZ2h0IjowLCJCb3R0b20iOjB9LCJCYWNrZ3JvdW5kIjp7IiRpZCI6Ijk0IiwiQ29sb3IiOnsiJHJlZiI6IjIwIn19LCJJc1Zpc2libGUiOnRydWUsIldpZHRoIjowLjAsIkhlaWdodCI6MC4wLCJCb3JkZXJTdHlsZSI6bnVsbCwiUGFyZW50U3R5bGUiOm51bGx9LCJIb3Jpem9udGFsQ29ubmVjdG9yU3R5bGUiOnsiJGlkIjoiOTUiLCJMaW5lQ29sb3IiOnsiJGlkIjoiOTYiLCIkdHlwZSI6Ik5MUkUuQ29tbW9uLkRvbS5Tb2xpZENvbG9yQnJ1c2gsIE5MUkUuQ29tbW9uIiwiQ29sb3IiOnsiJGlkIjoiOTciLCJBIjoyNTUsIlIiOjIwNCwiRyI6MjA0LCJCIjoyMDR9fSwiTGluZVdlaWdodCI6MS4wLCJMaW5lVHlwZSI6MCwiUGFyZW50U3R5bGUiOm51bGx9LCJWZXJ0aWNhbENvbm5lY3RvclN0eWxlIjp7IiRpZCI6Ijk4IiwiTGluZUNvbG9yIjp7IiRpZCI6Ijk5IiwiJHR5cGUiOiJOTFJFLkNvbW1vbi5Eb20uU29saWRDb2xvckJydXNoLCBOTFJFLkNvbW1vbiIsIkNvbG9yIjp7IiRpZCI6IjEwMC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EwMSIsIk1hcmdpbiI6eyIkaWQiOiIxMDIiLCJUb3AiOjAsIkxlZnQiOjQsIlJpZ2h0Ijo0LCJCb3R0b20iOjB9LCJQYWRkaW5nIjp7IiRpZCI6IjEwMyIsIlRvcCI6MCwiTGVmdCI6MCwiUmlnaHQiOjAsIkJvdHRvbSI6MH0sIkJhY2tncm91bmQiOm51bGwsIklzVmlzaWJsZSI6dHJ1ZSwiV2lkdGgiOjAuMCwiSGVpZ2h0IjoxMC4wLCJCb3JkZXJTdHlsZSI6eyIkaWQiOiIxMDQiLCJMaW5lQ29sb3IiOnsiJGlkIjoiMTA1IiwiJHR5cGUiOiJOTFJFLkNvbW1vbi5Eb20uU29saWRDb2xvckJydXNoLCBOTFJFLkNvbW1vbiIsIkNvbG9yIjp7IiRpZCI6IjEwNiIsIkEiOjI1NSwiUiI6MjU1LCJHIjowLCJCIjowfX0sIkxpbmVXZWlnaHQiOjAuMCwiTGluZVR5cGUiOjAsIlBhcmVudFN0eWxlIjpudWxsfSwiUGFyZW50U3R5bGUiOm51bGx9LCJUaXRsZVN0eWxlIjp7IiRpZCI6IjEwNyIsIkZvbnRTZXR0aW5ncyI6eyIkaWQiOiIxMDgiLCJGb250U2l6ZSI6MTEsIkZvbnROYW1lIjoiQ2FsaWJyaSIsIklzQm9sZCI6dHJ1ZSwiSXNJdGFsaWMiOmZhbHNlLCJJc1VuZGVybGluZWQiOmZhbHNlLCJQYXJlbnRTdHlsZSI6bnVsbH0sIkF1dG9TaXplIjowLCJGb3JlZ3JvdW5kIjp7IiRpZCI6IjEwOSIsIkNvbG9yIjp7IiRpZCI6IjExMCIsIkEiOjI1NSwiUiI6MCwiRyI6MCwiQiI6MH19LCJNYXhXaWR0aCI6NzIwLjAsIk1heEhlaWdodCI6IkluZmluaXR5IiwiU21hcnRGb3JlZ3JvdW5kSXNBY3RpdmUiOmZhbHNlLCJIb3Jpem9udGFsQWxpZ25tZW50IjowLCJWZXJ0aWNhbEFsaWdubWVudCI6MCwiU21hcnRGb3JlZ3JvdW5kIjpudWxsLCJNYXJnaW4iOnsiJGlkIjoiMTExIiwiVG9wIjowLCJMZWZ0IjowLCJSaWdodCI6MCwiQm90dG9tIjowfSwiUGFkZGluZyI6eyIkaWQiOiIxMTIiLCJUb3AiOjAsIkxlZnQiOjAsIlJpZ2h0IjowLCJCb3R0b20iOjB9LCJCYWNrZ3JvdW5kIjp7IiRpZCI6IjExMyIsIkNvbG9yIjp7IiRyZWYiOiIyMCJ9fSwiSXNWaXNpYmxlIjp0cnVlLCJXaWR0aCI6MC4wLCJIZWlnaHQiOjAuMCwiQm9yZGVyU3R5bGUiOm51bGwsIlBhcmVudFN0eWxlIjpudWxsfSwiRGF0ZVN0eWxlIjp7IiRpZCI6IjExNCIsIkZvbnRTZXR0aW5ncyI6eyIkaWQiOiIxMTUiLCJGb250U2l6ZSI6MTAsIkZvbnROYW1lIjoiQ2FsaWJyaSIsIklzQm9sZCI6ZmFsc2UsIklzSXRhbGljIjpmYWxzZSwiSXNVbmRlcmxpbmVkIjpmYWxzZSwiUGFyZW50U3R5bGUiOm51bGx9LCJBdXRvU2l6ZSI6MCwiRm9yZWdyb3VuZCI6eyIkaWQiOiIxMTYiLCJDb2xvciI6eyIkaWQiOiIxMTciLCJBIjoyNTUsIlIiOjEwNSwiRyI6MTAwLCJCIjoxMDB9fSwiTWF4V2lkdGgiOjIwMC4wLCJNYXhIZWlnaHQiOiJJbmZpbml0eSIsIlNtYXJ0Rm9yZWdyb3VuZElzQWN0aXZlIjpmYWxzZSwiSG9yaXpvbnRhbEFsaWdubWVudCI6MCwiVmVydGljYWxBbGlnbm1lbnQiOjAsIlNtYXJ0Rm9yZWdyb3VuZCI6bnVsbCwiTWFyZ2luIjp7IiRpZCI6IjExOCIsIlRvcCI6MCwiTGVmdCI6MCwiUmlnaHQiOjAsIkJvdHRvbSI6MH0sIlBhZGRpbmciOnsiJGlkIjoiMTE5IiwiVG9wIjowLCJMZWZ0IjowLCJSaWdodCI6MCwiQm90dG9tIjowfSwiQmFja2dyb3VuZCI6eyIkaWQiOiIxMjAiLCJDb2xvciI6eyIkcmVmIjoiMjAifX0sIklzVmlzaWJsZSI6dHJ1ZSwiV2lkdGgiOjAuMCwiSGVpZ2h0IjowLjAsIkJvcmRlclN0eWxlIjpudWxsLCJQYXJlbnRTdHlsZSI6bnVsbH0sIkRhdGVGb3JtYXQiOnsiJGlkIjoiMTIxIiwiRm9ybWF0U3RyaW5nIjoiTU1NIGQiLCJTZXBhcmF0b3IiOiIvIiwiVXNlSW50ZXJuYXRpb25hbERhdGVGb3JtYXQiOmZhbHNlLCJEYXRlSXNWaXNpYmxlIjp0cnVlLCJUaW1lSXNWaXNpYmxlIjpmYWxzZSwiSG91ckRpZ2l0cyI6MSwiQW1QbURlc2lnbmF0b3IiOjJ9LCJJc1Zpc2libGUiOnRydWUsIlBhcmVudFN0eWxlIjpudWxsfSwiU2hvd0VsYXBzZWRUaW1lR3JhZGllbnRTdHlsZSI6ZmFsc2V9LCJTY2FsZSI6eyIkaWQiOiIxMjIiLCJTdGFydERhdGUiOiIxNjg1LTAzLTMxVDIzOjU5OjAwIiwiRW5kRGF0ZSI6IjE3NTAtMDctMjhUMjM6NTk6MDAiLCJGb3JtYXQiOiJNTU0iLCJUeXBlIjo0LCJBdXRvRGF0ZVJhbmdlIjp0cnVlLCJXb3JraW5nRGF5cyI6MzEsIlRvZGF5TWFya2VyVGV4dCI6IlRvZGF5IiwiQXV0b1NjYWxlVHlwZSI6dHJ1ZX0sIk1pbGVzdG9uZXMiOlt7IiRpZCI6IjEyMyIsIkRhdGUiOiIxNjg1LTAzLTMxVDIzOjU5OjAwWiIsIlN0eWxlIjp7IiRpZCI6IjEyNCIsIlNoYXBlIjozLCJDb25uZWN0b3JNYXJnaW4iOnsiJHJlZiI6IjU0In0sIkNvbm5lY3RvclN0eWxlIjp7IiRpZCI6IjEyNSIsIkxpbmVDb2xvciI6eyIkaWQiOiIxMjYiLCIkdHlwZSI6Ik5MUkUuQ29tbW9uLkRvbS5Tb2xpZENvbG9yQnJ1c2gsIE5MUkUuQ29tbW9uIiwiQ29sb3IiOnsiJGlkIjoiMTI3IiwiQSI6MTI3LCJSIjoxNDksIkciOjk4LCJCIjo4MX19LCJMaW5lV2VpZ2h0IjoxLjAsIkxpbmVUeXBlIjowLCJQYXJlbnRTdHlsZSI6eyIkcmVmIjoiNTUifX0sIklzQmVsb3dUaW1lYmFuZCI6dHJ1ZSwiSGlkZURhdGUiOmZhbHNlLCJTaGFwZVNpemUiOjMsIlNwYWNpbmciOjIuMCwiUGFkZGluZyI6eyIkcmVmIjoiNTgifSwiU2hhcGVTdHlsZSI6eyIkaWQiOiIxMjgiLCJNYXJnaW4iOnsiJHJlZiI6IjYwIn0sIlBhZGRpbmciOnsiJHJlZiI6IjYxIn0sIkJhY2tncm91bmQiOnsiJGlkIjoiMTI5IiwiQ29sb3IiOnsiJGlkIjoiMTMwIiwiQSI6MjU1LCJSIjoyMzMsIkciOjIyOSwiQiI6MjIwfX0sIklzVmlzaWJsZSI6dHJ1ZSwiV2lkdGgiOjcuMCwiSGVpZ2h0IjoxNS4wLCJCb3JkZXJTdHlsZSI6eyIkaWQiOiIxMzEiLCJMaW5lQ29sb3IiOnsiJGlkIjoiMTMyIiwiJHR5cGUiOiJOTFJFLkNvbW1vbi5Eb20uU29saWRDb2xvckJydXNoLCBOTFJFLkNvbW1vbiIsIkNvbG9yIjp7IiRpZCI6IjEzMyIsIkEiOjI1NSwiUiI6MTQ1LCJHIjoxMzIsIkIiOjEzM319LCJMaW5lV2VpZ2h0IjoxLjMzMzMzMzM3LCJMaW5lVHlwZSI6MCwiUGFyZW50U3R5bGUiOm51bGx9LCJQYXJlbnRTdHlsZSI6eyIkcmVmIjoiNTkifX0sIlRpdGxlU3R5bGUiOnsiJGlkIjoiMTM0IiwiRm9udFNldHRpbmdzIjp7IiRpZCI6IjEzNSIsIkZvbnRTaXplIjoxMCwiRm9udE5hbWUiOiJDYWxpYnJpIiwiSXNCb2xkIjp0cnVlLCJJc0l0YWxpYyI6ZmFsc2UsIklzVW5kZXJsaW5lZCI6ZmFsc2UsIlBhcmVudFN0eWxlIjp7IiRyZWYiOiI2NiJ9fSwiQXV0b1NpemUiOjIsIkZvcmVncm91bmQiOnsiJGlkIjoiMTM2IiwiQ29sb3IiOnsiJGlkIjoiMTM3IiwiQSI6MjU1LCJSIjoxMjgsIkciOjExNywiQiI6OTd9fSwiTWF4V2lkdGgiOjY0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zOCIsIkxpbmVDb2xvciI6bnVsbCwiTGluZVdlaWdodCI6MC4wLCJMaW5lVHlwZSI6MCwiUGFyZW50U3R5bGUiOm51bGx9LCJQYXJlbnRTdHlsZSI6eyIkcmVmIjoiNjUifX0sIkRhdGVTdHlsZSI6eyIkaWQiOiIxMzkiLCJGb250U2V0dGluZ3MiOnsiJGlkIjoiMTQwIiwiRm9udFNpemUiOjk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DEiLCJMaW5lQ29sb3IiOm51bGwsIkxpbmVXZWlnaHQiOjAuMCwiTGluZVR5cGUiOjAsIlBhcmVudFN0eWxlIjpudWxsfSwiUGFyZW50U3R5bGUiOnsiJHJlZiI6IjcyIn19LCJEYXRlRm9ybWF0Ijp7IiRyZWYiOiI3OSJ9LCJJc1Zpc2libGUiOnRydWUsIlBhcmVudFN0eWxlIjp7IiRyZWYiOiI1MyJ9fSwiUG9zaXRpb24iOnsiUmF0aW8iOjAuMTM3MzMzMzQwMTE1MDE3MzYsIklzQ3VzdG9tIjp0cnVlfSwiSWQiOiIxYWVlMWM4Zi00NWRiLTRjNzItODE4Yy1jOTI2NDYxODhiZTAiLCJJbXBvcnRJZCI6IjEiLCJUaXRsZSI6IkpTIEJhY2ggaXMgYm9ybiBpbiBFaXNlbmFjaCIsIk5vdGUiOm51bGwsIkh5cGVybGluayI6bnVsbCwiSXNDaGFuZ2VkIjpmYWxzZSwiSXNOZXciOmZhbHNlfSx7IiRpZCI6IjE0MiIsIkRhdGUiOiIxNjkyLTA2LTE1VDIzOjU5OjAwWiIsIlN0eWxlIjp7IiRpZCI6IjE0MyIsIlNoYXBlIjozLCJDb25uZWN0b3JNYXJnaW4iOnsiJHJlZiI6IjU0In0sIkNvbm5lY3RvclN0eWxlIjp7IiRpZCI6IjE0NCIsIkxpbmVDb2xvciI6eyIkaWQiOiIxNDUiLCIkdHlwZSI6Ik5MUkUuQ29tbW9uLkRvbS5Tb2xpZENvbG9yQnJ1c2gsIE5MUkUuQ29tbW9uIiwiQ29sb3IiOnsiJGlkIjoiMTQ2IiwiQSI6MjU1LCJSIjoxNDUsIkciOjEzMiwiQiI6MTMzfX0sIkxpbmVXZWlnaHQiOjEuMCwiTGluZVR5cGUiOjAsIlBhcmVudFN0eWxlIjp7IiRyZWYiOiI1NSJ9fSwiSXNCZWxvd1RpbWViYW5kIjp0cnVlLCJIaWRlRGF0ZSI6ZmFsc2UsIlNoYXBlU2l6ZSI6MywiU3BhY2luZyI6Mi4wLCJQYWRkaW5nIjp7IiRyZWYiOiI1OCJ9LCJTaGFwZVN0eWxlIjp7IiRpZCI6IjE0NyIsIk1hcmdpbiI6eyIkcmVmIjoiNjAifSwiUGFkZGluZyI6eyIkcmVmIjoiNjEifSwiQmFja2dyb3VuZCI6eyIkaWQiOiIxNDgiLCJDb2xvciI6eyIkaWQiOiIxNDkiLCJBIjoyNTUsIlIiOjAsIkciOjAsIkIiOjB9fSwiSXNWaXNpYmxlIjp0cnVlLCJXaWR0aCI6Ny4wLCJIZWlnaHQiOjE1LjAsIkJvcmRlclN0eWxlIjp7IiRpZCI6IjE1MCIsIkxpbmVDb2xvciI6eyIkaWQiOiIxNTEiLCIkdHlwZSI6Ik5MUkUuQ29tbW9uLkRvbS5Tb2xpZENvbG9yQnJ1c2gsIE5MUkUuQ29tbW9uIiwiQ29sb3IiOnsiJGlkIjoiMTUyIiwiQSI6MjU1LCJSIjowLCJHIjowLCJCIjowfX0sIkxpbmVXZWlnaHQiOjEuMzMzMzMzMzcsIkxpbmVUeXBlIjowLCJQYXJlbnRTdHlsZSI6bnVsbH0sIlBhcmVudFN0eWxlIjp7IiRyZWYiOiI1OSJ9fSwiVGl0bGVTdHlsZSI6eyIkaWQiOiIxNTMiLCJGb250U2V0dGluZ3MiOnsiJGlkIjoiMTU0IiwiRm9udFNpemUiOjEwLCJGb250TmFtZSI6IkNhbGlicmkiLCJJc0JvbGQiOnRydWUsIklzSXRhbGljIjpmYWxzZSwiSXNVbmRlcmxpbmVkIjpmYWxzZSwiUGFyZW50U3R5bGUiOnsiJHJlZiI6IjY2In19LCJBdXRvU2l6ZSI6MiwiRm9yZWdyb3VuZCI6eyIkaWQiOiIxNTUiLCJDb2xvciI6eyIkaWQiOiIxNTYiLCJBIjoyNTUsIlIiOjEyOCwiRyI6MTE1LCJCIjo5Mn19LCJNYXhXaWR0aCI6ODE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U3IiwiTGluZUNvbG9yIjpudWxsLCJMaW5lV2VpZ2h0IjowLjAsIkxpbmVUeXBlIjowLCJQYXJlbnRTdHlsZSI6bnVsbH0sIlBhcmVudFN0eWxlIjp7IiRyZWYiOiI2NSJ9fSwiRGF0ZVN0eWxlIjp7IiRpZCI6IjE1OCIsIkZvbnRTZXR0aW5ncyI6eyIkaWQiOiIxNTkiLCJGb250U2l6ZSI6OS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2MCIsIkxpbmVDb2xvciI6bnVsbCwiTGluZVdlaWdodCI6MC4wLCJMaW5lVHlwZSI6MCwiUGFyZW50U3R5bGUiOm51bGx9LCJQYXJlbnRTdHlsZSI6eyIkcmVmIjoiNzIifX0sIkRhdGVGb3JtYXQiOnsiJHJlZiI6Ijc5In0sIklzVmlzaWJsZSI6dHJ1ZSwiUGFyZW50U3R5bGUiOnsiJHJlZiI6IjUzIn19LCJQb3NpdGlvbiI6eyJSYXRpbyI6MC40MTk5MDM0MDY2ODQ3ODEzMiwiSXNDdXN0b20iOnRydWV9LCJJZCI6IjIwNDIxZWViLTc5YTAtNGU3YS05YmQzLWJhNzJkMzMxZjcwMyIsIkltcG9ydElkIjoiMSIsIlRpdGxlIjoiRW50ZXJzIExlaXRlbnNjaHVsZSIsIk5vdGUiOm51bGwsIkh5cGVybGluayI6bnVsbCwiSXNDaGFuZ2VkIjpmYWxzZSwiSXNOZXciOmZhbHNlfSx7IiRpZCI6IjE2MSIsIkRhdGUiOiIxNjk0LTA2LTE1VDIzOjU5OjAwWiIsIlN0eWxlIjp7IiRpZCI6IjE2MiIsIlNoYXBlIjozLCJDb25uZWN0b3JNYXJnaW4iOnsiJHJlZiI6IjU0In0sIkNvbm5lY3RvclN0eWxlIjp7IiRpZCI6IjE2MyIsIkxpbmVDb2xvciI6eyIkaWQiOiIxNjQiLCIkdHlwZSI6Ik5MUkUuQ29tbW9uLkRvbS5Tb2xpZENvbG9yQnJ1c2gsIE5MUkUuQ29tbW9uIiwiQ29sb3IiOnsiJGlkIjoiMTY1IiwiQSI6MjU1LCJSIjoxNDUsIkciOjEzMiwiQiI6MTMzfX0sIkxpbmVXZWlnaHQiOjEuMCwiTGluZVR5cGUiOjAsIlBhcmVudFN0eWxlIjp7IiRyZWYiOiI1NSJ9fSwiSXNCZWxvd1RpbWViYW5kIjp0cnVlLCJIaWRlRGF0ZSI6ZmFsc2UsIlNoYXBlU2l6ZSI6MywiU3BhY2luZyI6Mi4wLCJQYWRkaW5nIjp7IiRyZWYiOiI1OCJ9LCJTaGFwZVN0eWxlIjp7IiRpZCI6IjE2NiIsIk1hcmdpbiI6eyIkcmVmIjoiNjAifSwiUGFkZGluZyI6eyIkcmVmIjoiNjEifSwiQmFja2dyb3VuZCI6eyIkaWQiOiIxNjciLCJDb2xvciI6eyIkaWQiOiIxNjgiLCJBIjoyNTUsIlIiOjIzMywiRyI6MjI5LCJCIjoyMjB9fSwiSXNWaXNpYmxlIjp0cnVlLCJXaWR0aCI6Ny4wLCJIZWlnaHQiOjE1LjAsIkJvcmRlclN0eWxlIjp7IiRpZCI6IjE2OSIsIkxpbmVDb2xvciI6eyIkaWQiOiIxNzAiLCIkdHlwZSI6Ik5MUkUuQ29tbW9uLkRvbS5Tb2xpZENvbG9yQnJ1c2gsIE5MUkUuQ29tbW9uIiwiQ29sb3IiOnsiJGlkIjoiMTcxIiwiQSI6MjU1LCJSIjoxNDUsIkciOjEzMiwiQiI6MTMzfX0sIkxpbmVXZWlnaHQiOjEuMzMzMzMzMzcsIkxpbmVUeXBlIjowLCJQYXJlbnRTdHlsZSI6bnVsbH0sIlBhcmVudFN0eWxlIjp7IiRyZWYiOiI1OSJ9fSwiVGl0bGVTdHlsZSI6eyIkaWQiOiIxNzIiLCJGb250U2V0dGluZ3MiOnsiJGlkIjoiMTczIiwiRm9udFNpemUiOjEwLCJGb250TmFtZSI6IkNhbGlicmkiLCJJc0JvbGQiOnRydWUsIklzSXRhbGljIjpmYWxzZSwiSXNVbmRlcmxpbmVkIjpmYWxzZSwiUGFyZW50U3R5bGUiOnsiJHJlZiI6IjY2In19LCJBdXRvU2l6ZSI6MiwiRm9yZWdyb3VuZCI6eyIkaWQiOiIxNzQiLCJDb2xvciI6eyIkaWQiOiIxNzUiLCJBIjoyNTUsIlIiOjEyNSwiRyI6MTE0LCJCIjo5NH19LCJNYXhXaWR0aCI6NTE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c2IiwiTGluZUNvbG9yIjpudWxsLCJMaW5lV2VpZ2h0IjowLjAsIkxpbmVUeXBlIjowLCJQYXJlbnRTdHlsZSI6bnVsbH0sIlBhcmVudFN0eWxlIjp7IiRyZWYiOiI2NSJ9fSwiRGF0ZVN0eWxlIjp7IiRpZCI6IjE3NyIsIkZvbnRTZXR0aW5ncyI6eyIkaWQiOiIxNzgiLCJGb250U2l6ZSI6OS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3OSIsIkxpbmVDb2xvciI6bnVsbCwiTGluZVdlaWdodCI6MC4wLCJMaW5lVHlwZSI6MCwiUGFyZW50U3R5bGUiOm51bGx9LCJQYXJlbnRTdHlsZSI6eyIkcmVmIjoiNzIifX0sIkRhdGVGb3JtYXQiOnsiJHJlZiI6Ijc5In0sIklzVmlzaWJsZSI6dHJ1ZSwiUGFyZW50U3R5bGUiOnsiJHJlZiI6IjUzIn19LCJQb3NpdGlvbiI6eyJSYXRpbyI6MC4yODI0NTc2NjAxNTcwMDM1MiwiSXNDdXN0b20iOnRydWV9LCJJZCI6IjIzMTg4ZDQyLWZjZTUtNGY4Ny05NGM3LTU2OTdjMDY2ZTJhOCIsIkltcG9ydElkIjoiMSIsIlRpdGxlIjoiTW90aGVyIGRpZXMiLCJOb3RlIjpudWxsLCJIeXBlcmxpbmsiOm51bGwsIklzQ2hhbmdlZCI6ZmFsc2UsIklzTmV3IjpmYWxzZX0seyIkaWQiOiIxODAiLCJEYXRlIjoiMTY5NS0wNi0xNVQyMzo1OTowMFoiLCJTdHlsZSI6eyIkaWQiOiIxODEiLCJTaGFwZSI6MywiQ29ubmVjdG9yTWFyZ2luIjp7IiRyZWYiOiI1NCJ9LCJDb25uZWN0b3JTdHlsZSI6eyIkaWQiOiIxODIiLCJMaW5lQ29sb3IiOnsiJGlkIjoiMTgzIiwiJHR5cGUiOiJOTFJFLkNvbW1vbi5Eb20uU29saWRDb2xvckJydXNoLCBOTFJFLkNvbW1vbiIsIkNvbG9yIjp7IiRpZCI6IjE4NCIsIkEiOjEyNywiUiI6MjExLCJHIjo3MiwiQiI6MjN9fSwiTGluZVdlaWdodCI6MS4wLCJMaW5lVHlwZSI6MCwiUGFyZW50U3R5bGUiOnsiJHJlZiI6IjU1In19LCJJc0JlbG93VGltZWJhbmQiOnRydWUsIkhpZGVEYXRlIjpmYWxzZSwiU2hhcGVTaXplIjozLCJTcGFjaW5nIjoyLjAsIlBhZGRpbmciOnsiJHJlZiI6IjU4In0sIlNoYXBlU3R5bGUiOnsiJGlkIjoiMTg1IiwiTWFyZ2luIjp7IiRyZWYiOiI2MCJ9LCJQYWRkaW5nIjp7IiRyZWYiOiI2MSJ9LCJCYWNrZ3JvdW5kIjp7IiRpZCI6IjE4NiIsIkNvbG9yIjp7IiRpZCI6IjE4NyIsIkEiOjI1NSwiUiI6MjExLCJHIjo3MiwiQiI6MjN9fSwiSXNWaXNpYmxlIjp0cnVlLCJXaWR0aCI6Ny4wLCJIZWlnaHQiOjE1LjAsIkJvcmRlclN0eWxlIjp7IiRpZCI6IjE4OCIsIkxpbmVDb2xvciI6eyIkcmVmIjoiNjMifSwiTGluZVdlaWdodCI6MC4wLCJMaW5lVHlwZSI6MCwiUGFyZW50U3R5bGUiOnsiJHJlZiI6IjYyIn19LCJQYXJlbnRTdHlsZSI6eyIkcmVmIjoiNTkifX0sIlRpdGxlU3R5bGUiOnsiJGlkIjoiMTg5IiwiRm9udFNldHRpbmdzIjp7IiRpZCI6IjE5MCIsIkZvbnRTaXplIjoxMCwiRm9udE5hbWUiOiJDYWxpYnJpIiwiSXNCb2xkIjp0cnVlLCJJc0l0YWxpYyI6ZmFsc2UsIklzVW5kZXJsaW5lZCI6ZmFsc2UsIlBhcmVudFN0eWxlIjp7IiRyZWYiOiI2NiJ9fSwiQXV0b1NpemUiOjIsIkZvcmVncm91bmQiOnsiJGlkIjoiMTkxIiwiQ29sb3IiOnsiJGlkIjoiMTkyIiwiQSI6MjU1LCJSIjoxMjYsIkciOjExNSwiQiI6OTV9fSwiTWF4V2lkdGgiOjQ2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5MyIsIkxpbmVDb2xvciI6bnVsbCwiTGluZVdlaWdodCI6MC4wLCJMaW5lVHlwZSI6MCwiUGFyZW50U3R5bGUiOm51bGx9LCJQYXJlbnRTdHlsZSI6eyIkcmVmIjoiNjUifX0sIkRhdGVTdHlsZSI6eyIkaWQiOiIxOTQiLCJGb250U2V0dGluZ3MiOnsiJGlkIjoiMTk1IiwiRm9udFNpemUiOjk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OTYiLCJMaW5lQ29sb3IiOm51bGwsIkxpbmVXZWlnaHQiOjAuMCwiTGluZVR5cGUiOjAsIlBhcmVudFN0eWxlIjpudWxsfSwiUGFyZW50U3R5bGUiOnsiJHJlZiI6IjcyIn19LCJEYXRlRm9ybWF0Ijp7IiRyZWYiOiI3OSJ9LCJJc1Zpc2libGUiOnRydWUsIlBhcmVudFN0eWxlIjp7IiRyZWYiOiI1MyJ9fSwiUG9zaXRpb24iOnsiUmF0aW8iOjAuMTA3MTkzNTUxMjQwMTQzOTYsIklzQ3VzdG9tIjp0cnVlfSwiSWQiOiI5ODJkYmY3Ni0yZjJiLTQ5MmEtYWM3OS1mZTQ3NGUyYTBkZjIiLCJJbXBvcnRJZCI6IjEiLCJUaXRsZSI6IkZhdGhlciBkaWVzIiwiTm90ZSI6bnVsbCwiSHlwZXJsaW5rIjpudWxsLCJJc0NoYW5nZWQiOmZhbHNlLCJJc05ldyI6ZmFsc2V9LHsiJGlkIjoiMTk3IiwiRGF0ZSI6IjE2OTUtMDYtMTVUMjM6NTk6MDBaIiwiU3R5bGUiOnsiJGlkIjoiMTk4IiwiU2hhcGUiOjMsIkNvbm5lY3Rvck1hcmdpbiI6eyIkcmVmIjoiNTQifSwiQ29ubmVjdG9yU3R5bGUiOnsiJGlkIjoiMTk5IiwiTGluZUNvbG9yIjp7IiRpZCI6IjIwMCIsIiR0eXBlIjoiTkxSRS5Db21tb24uRG9tLlNvbGlkQ29sb3JCcnVzaCwgTkxSRS5Db21tb24iLCJDb2xvciI6eyIkaWQiOiIyMDEiLCJBIjoyNTUsIlIiOjE0NSwiRyI6MTMyLCJCIjoxMzN9fSwiTGluZVdlaWdodCI6MS4wLCJMaW5lVHlwZSI6MCwiUGFyZW50U3R5bGUiOnsiJHJlZiI6IjU1In19LCJJc0JlbG93VGltZWJhbmQiOnRydWUsIkhpZGVEYXRlIjpmYWxzZSwiU2hhcGVTaXplIjozLCJTcGFjaW5nIjoyLjAsIlBhZGRpbmciOnsiJHJlZiI6IjU4In0sIlNoYXBlU3R5bGUiOnsiJGlkIjoiMjAyIiwiTWFyZ2luIjp7IiRyZWYiOiI2MCJ9LCJQYWRkaW5nIjp7IiRyZWYiOiI2MSJ9LCJCYWNrZ3JvdW5kIjp7IiRpZCI6IjIwMyIsIkNvbG9yIjp7IiRpZCI6IjIwNCIsIkEiOjI1NSwiUiI6MCwiRyI6MCwiQiI6MH19LCJJc1Zpc2libGUiOnRydWUsIldpZHRoIjo3LjAsIkhlaWdodCI6MTUuMCwiQm9yZGVyU3R5bGUiOnsiJGlkIjoiMjA1IiwiTGluZUNvbG9yIjp7IiRpZCI6IjIwNiIsIiR0eXBlIjoiTkxSRS5Db21tb24uRG9tLlNvbGlkQ29sb3JCcnVzaCwgTkxSRS5Db21tb24iLCJDb2xvciI6eyIkaWQiOiIyMDciLCJBIjoyNTUsIlIiOjAsIkciOjAsIkIiOjB9fSwiTGluZVdlaWdodCI6MS4zMzMzMzMzNywiTGluZVR5cGUiOjAsIlBhcmVudFN0eWxlIjpudWxsfSwiUGFyZW50U3R5bGUiOnsiJHJlZiI6IjU5In19LCJUaXRsZVN0eWxlIjp7IiRpZCI6IjIwOCIsIkZvbnRTZXR0aW5ncyI6eyIkaWQiOiIyMDkiLCJGb250U2l6ZSI6MTAsIkZvbnROYW1lIjoiQ2FsaWJyaSIsIklzQm9sZCI6dHJ1ZSwiSXNJdGFsaWMiOmZhbHNlLCJJc1VuZGVybGluZWQiOmZhbHNlLCJQYXJlbnRTdHlsZSI6eyIkcmVmIjoiNjYifX0sIkF1dG9TaXplIjoyLCJGb3JlZ3JvdW5kIjp7IiRpZCI6IjIxMCIsIkNvbG9yIjp7IiRpZCI6IjIxMSIsIkEiOjI1NSwiUiI6MTIwLCJHIjoxMTAsIkIiOjkxfX0sIk1heFdpZHRoIjo3NS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MTIiLCJMaW5lQ29sb3IiOm51bGwsIkxpbmVXZWlnaHQiOjAuMCwiTGluZVR5cGUiOjAsIlBhcmVudFN0eWxlIjpudWxsfSwiUGFyZW50U3R5bGUiOnsiJHJlZiI6IjY1In19LCJEYXRlU3R5bGUiOnsiJGlkIjoiMjEzIiwiRm9udFNldHRpbmdzIjp7IiRpZCI6IjIxNCIsIkZvbnRTaXplIjo5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E1IiwiTGluZUNvbG9yIjpudWxsLCJMaW5lV2VpZ2h0IjowLjAsIkxpbmVUeXBlIjowLCJQYXJlbnRTdHlsZSI6bnVsbH0sIlBhcmVudFN0eWxlIjp7IiRyZWYiOiI3MiJ9fSwiRGF0ZUZvcm1hdCI6eyIkcmVmIjoiNzkifSwiSXNWaXNpYmxlIjp0cnVlLCJQYXJlbnRTdHlsZSI6eyIkcmVmIjoiNTMifX0sIlBvc2l0aW9uIjp7IlJhdGlvIjowLjE5NDYzMzc5NzA2ODY1NDc1LCJJc0N1c3RvbSI6dHJ1ZX0sIklkIjoiN2UxYTcyMmYtOGRiMC00MWM5LWE3NzMtZTAwMmM2YThhZjIwIiwiSW1wb3J0SWQiOiIxIiwiVGl0bGUiOiJNb3ZlcyB0byBPaHJkcnVmIiwiTm90ZSI6bnVsbCwiSHlwZXJsaW5rIjpudWxsLCJJc0NoYW5nZWQiOmZhbHNlLCJJc05ldyI6ZmFsc2V9LHsiJGlkIjoiMjE2IiwiRGF0ZSI6IjE3MDAtMDYtMTVUMjM6NTk6MDBaIiwiU3R5bGUiOnsiJGlkIjoiMjE3IiwiU2hhcGUiOjMsIkNvbm5lY3Rvck1hcmdpbiI6eyIkcmVmIjoiNTQifSwiQ29ubmVjdG9yU3R5bGUiOnsiJGlkIjoiMjE4IiwiTGluZUNvbG9yIjp7IiRpZCI6IjIxOSIsIiR0eXBlIjoiTkxSRS5Db21tb24uRG9tLlNvbGlkQ29sb3JCcnVzaCwgTkxSRS5Db21tb24iLCJDb2xvciI6eyIkaWQiOiIyMjAiLCJBIjoyNTUsIlIiOjE0NSwiRyI6MTMyLCJCIjoxMzN9fSwiTGluZVdlaWdodCI6MS4wLCJMaW5lVHlwZSI6MCwiUGFyZW50U3R5bGUiOnsiJHJlZiI6IjU1In19LCJJc0JlbG93VGltZWJhbmQiOnRydWUsIkhpZGVEYXRlIjpmYWxzZSwiU2hhcGVTaXplIjozLCJTcGFjaW5nIjoyLjAsIlBhZGRpbmciOnsiJHJlZiI6IjU4In0sIlNoYXBlU3R5bGUiOnsiJGlkIjoiMjIxIiwiTWFyZ2luIjp7IiRyZWYiOiI2MCJ9LCJQYWRkaW5nIjp7IiRyZWYiOiI2MSJ9LCJCYWNrZ3JvdW5kIjp7IiRpZCI6IjIyMiIsIkNvbG9yIjp7IiRpZCI6IjIyMyIsIkEiOjI1NSwiUiI6MjMzLCJHIjoyMjksIkIiOjIyMH19LCJJc1Zpc2libGUiOnRydWUsIldpZHRoIjo3LjAsIkhlaWdodCI6MTUuMCwiQm9yZGVyU3R5bGUiOnsiJGlkIjoiMjI0IiwiTGluZUNvbG9yIjp7IiRpZCI6IjIyNSIsIiR0eXBlIjoiTkxSRS5Db21tb24uRG9tLlNvbGlkQ29sb3JCcnVzaCwgTkxSRS5Db21tb24iLCJDb2xvciI6eyIkaWQiOiIyMjYiLCJBIjoyNTUsIlIiOjE0NSwiRyI6MTMyLCJCIjoxMzN9fSwiTGluZVdlaWdodCI6MS4zMzMzMzMzNywiTGluZVR5cGUiOjAsIlBhcmVudFN0eWxlIjpudWxsfSwiUGFyZW50U3R5bGUiOnsiJHJlZiI6IjU5In19LCJUaXRsZVN0eWxlIjp7IiRpZCI6IjIyNyIsIkZvbnRTZXR0aW5ncyI6eyIkaWQiOiIyMjgiLCJGb250U2l6ZSI6MTAsIkZvbnROYW1lIjoiQ2FsaWJyaSIsIklzQm9sZCI6dHJ1ZSwiSXNJdGFsaWMiOmZhbHNlLCJJc1VuZGVybGluZWQiOmZhbHNlLCJQYXJlbnRTdHlsZSI6eyIkcmVmIjoiNjYifX0sIkF1dG9TaXplIjoyLCJGb3JlZ3JvdW5kIjp7IiRpZCI6IjIyOSIsIkNvbG9yIjp7IiRpZCI6IjIzMCIsIkEiOjI1NSwiUiI6MTMxLCJHIjoxMTgsIkIiOjk2fX0sIk1heFdpZHRoIjoxMzg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MxIiwiTGluZUNvbG9yIjpudWxsLCJMaW5lV2VpZ2h0IjowLjAsIkxpbmVUeXBlIjowLCJQYXJlbnRTdHlsZSI6bnVsbH0sIlBhcmVudFN0eWxlIjp7IiRyZWYiOiI2NSJ9fSwiRGF0ZVN0eWxlIjp7IiRpZCI6IjIzMiIsIkZvbnRTZXR0aW5ncyI6eyIkaWQiOiIyMzMiLCJGb250U2l6ZSI6OS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zNCIsIkxpbmVDb2xvciI6bnVsbCwiTGluZVdlaWdodCI6MC4wLCJMaW5lVHlwZSI6MCwiUGFyZW50U3R5bGUiOm51bGx9LCJQYXJlbnRTdHlsZSI6eyIkcmVmIjoiNzIifX0sIkRhdGVGb3JtYXQiOnsiJHJlZiI6Ijc5In0sIklzVmlzaWJsZSI6dHJ1ZSwiUGFyZW50U3R5bGUiOnsiJHJlZiI6IjUzIn19LCJQb3NpdGlvbiI6eyJSYXRpbyI6MC4zNTEyOTMyNjAwNzk4NDMsIklzQ3VzdG9tIjp0cnVlfSwiSWQiOiI0MTRmNDUyNy0zMzFmLTQzMzAtYTY5My0wYzRmMGU2MzY0ZDMiLCJJbXBvcnRJZCI6IjEiLCJUaXRsZSI6IkVudGVycyBNaWNoYWVsaXNzY2h1bGUsIEzDvG5lYnVyZyIsIk5vdGUiOm51bGwsIkh5cGVybGluayI6bnVsbCwiSXNDaGFuZ2VkIjpmYWxzZSwiSXNOZXciOmZhbHNlfSx7IiRpZCI6IjIzNSIsIkRhdGUiOiIxNzAzLTA2LTE1VDIzOjU5OjAwWiIsIlN0eWxlIjp7IiRpZCI6IjIzNiIsIlNoYXBlIjozLCJDb25uZWN0b3JNYXJnaW4iOnsiJHJlZiI6IjU0In0sIkNvbm5lY3RvclN0eWxlIjp7IiRpZCI6IjIzNyIsIkxpbmVDb2xvciI6eyIkaWQiOiIyMzgiLCIkdHlwZSI6Ik5MUkUuQ29tbW9uLkRvbS5Tb2xpZENvbG9yQnJ1c2gsIE5MUkUuQ29tbW9uIiwiQ29sb3IiOnsiJGlkIjoiMjM5IiwiQSI6MTI3LCJSIjowLCJHIjowLCJCIjowfX0sIkxpbmVXZWlnaHQiOjEuMCwiTGluZVR5cGUiOjAsIlBhcmVudFN0eWxlIjp7IiRyZWYiOiI1NSJ9fSwiSXNCZWxvd1RpbWViYW5kIjpmYWxzZSwiSGlkZURhdGUiOmZhbHNlLCJTaGFwZVNpemUiOjMsIlNwYWNpbmciOjIuMCwiUGFkZGluZyI6eyIkcmVmIjoiNTgifSwiU2hhcGVTdHlsZSI6eyIkaWQiOiIyNDAiLCJNYXJnaW4iOnsiJHJlZiI6IjYwIn0sIlBhZGRpbmciOnsiJHJlZiI6IjYxIn0sIkJhY2tncm91bmQiOnsiJGlkIjoiMjQxIiwiQ29sb3IiOnsiJGlkIjoiMjQyIiwiQSI6MjU1LCJSIjowLCJHIjowLCJCIjowfX0sIklzVmlzaWJsZSI6dHJ1ZSwiV2lkdGgiOjcuMCwiSGVpZ2h0IjoxNS4wLCJCb3JkZXJTdHlsZSI6eyIkaWQiOiIyNDMiLCJMaW5lQ29sb3IiOnsiJGlkIjoiMjQ0IiwiJHR5cGUiOiJOTFJFLkNvbW1vbi5Eb20uU29saWRDb2xvckJydXNoLCBOTFJFLkNvbW1vbiIsIkNvbG9yIjp7IiRpZCI6IjI0NSIsIkEiOjI1NSwiUiI6MCwiRyI6MCwiQiI6MH19LCJMaW5lV2VpZ2h0IjoxLjMzMzMzMzM3LCJMaW5lVHlwZSI6MCwiUGFyZW50U3R5bGUiOm51bGx9LCJQYXJlbnRTdHlsZSI6eyIkcmVmIjoiNTkifX0sIlRpdGxlU3R5bGUiOnsiJGlkIjoiMjQ2IiwiRm9udFNldHRpbmdzIjp7IiRpZCI6IjI0NyIsIkZvbnRTaXplIjoxMCwiRm9udE5hbWUiOiJDYWxpYnJpIiwiSXNCb2xkIjp0cnVlLCJJc0l0YWxpYyI6ZmFsc2UsIklzVW5kZXJsaW5lZCI6ZmFsc2UsIlBhcmVudFN0eWxlIjp7IiRyZWYiOiI2NiJ9fSwiQXV0b1NpemUiOjIsIkZvcmVncm91bmQiOnsiJGlkIjoiMjQ4IiwiQ29sb3IiOnsiJGlkIjoiMjQ5IiwiQSI6MjU1LCJSIjoxMjIsIkciOjExMiwiQiI6OTV9fSwiTWF4V2lkdGgiOjEzOS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NTAiLCJMaW5lQ29sb3IiOm51bGwsIkxpbmVXZWlnaHQiOjAuMCwiTGluZVR5cGUiOjAsIlBhcmVudFN0eWxlIjpudWxsfSwiUGFyZW50U3R5bGUiOnsiJHJlZiI6IjY1In19LCJEYXRlU3R5bGUiOnsiJGlkIjoiMjUxIiwiRm9udFNldHRpbmdzIjp7IiRpZCI6IjI1MiIsIkZvbnRTaXplIjo5LCJGb250TmFtZSI6IkNhbGlicmkiLCJJc0JvbGQiOmZhbHNlLCJJc0l0YWxpYyI6ZmFsc2UsIklzVW5kZXJsaW5lZCI6ZmFsc2UsIlBhcmVudFN0eWxlIjp7IiRyZWYiOiI3MyJ9fSwiQXV0b1NpemUiOjIsIkZvcmVncm91bmQiOnsiJHJlZiI6Ijc0In0sIk1heFdpZHRoIjo1NS43OTY2OTE4OTQ1MzEyNS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UzIiwiTGluZUNvbG9yIjpudWxsLCJMaW5lV2VpZ2h0IjowLjAsIkxpbmVUeXBlIjowLCJQYXJlbnRTdHlsZSI6bnVsbH0sIlBhcmVudFN0eWxlIjp7IiRyZWYiOiI3MiJ9fSwiRGF0ZUZvcm1hdCI6eyIkcmVmIjoiNzkifSwiSXNWaXNpYmxlIjp0cnVlLCJQYXJlbnRTdHlsZSI6eyIkcmVmIjoiNTMifX0sIlBvc2l0aW9uIjp7IlJhdGlvIjowLjI4MjA3NDA2ODc5OTQzMDkyLCJJc0N1c3RvbSI6dHJ1ZX0sIklkIjoiN2QwZWZkYjAtNzU2OS00YmYzLWE3ZGQtNjc0YmNiMjg4MjExIiwiSW1wb3J0SWQiOiIxIiwiVGl0bGUiOiJPcmdhbmlzdCBhdCBOZXVlIEtpcmNoZSwgQXJuc3RhZHQiLCJOb3RlIjpudWxsLCJIeXBlcmxpbmsiOm51bGwsIklzQ2hhbmdlZCI6ZmFsc2UsIklzTmV3IjpmYWxzZX0seyIkaWQiOiIyNTQiLCJEYXRlIjoiMTcwNy0wNi0xNVQyMzo1OTowMFoiLCJTdHlsZSI6eyIkaWQiOiIyNTUiLCJTaGFwZSI6MywiQ29ubmVjdG9yTWFyZ2luIjp7IiRyZWYiOiI1NCJ9LCJDb25uZWN0b3JTdHlsZSI6eyIkaWQiOiIyNTYiLCJMaW5lQ29sb3IiOnsiJGlkIjoiMjU3IiwiJHR5cGUiOiJOTFJFLkNvbW1vbi5Eb20uU29saWRDb2xvckJydXNoLCBOTFJFLkNvbW1vbiIsIkNvbG9yIjp7IiRpZCI6IjI1OCIsIkEiOjI1NSwiUiI6MTQ1LCJHIjoxMzIsIkIiOjEzM319LCJMaW5lV2VpZ2h0IjoxLjAsIkxpbmVUeXBlIjowLCJQYXJlbnRTdHlsZSI6eyIkcmVmIjoiNTUifX0sIklzQmVsb3dUaW1lYmFuZCI6ZmFsc2UsIkhpZGVEYXRlIjpmYWxzZSwiU2hhcGVTaXplIjozLCJTcGFjaW5nIjoyLjAsIlBhZGRpbmciOnsiJHJlZiI6IjU4In0sIlNoYXBlU3R5bGUiOnsiJGlkIjoiMjU5IiwiTWFyZ2luIjp7IiRyZWYiOiI2MCJ9LCJQYWRkaW5nIjp7IiRyZWYiOiI2MSJ9LCJCYWNrZ3JvdW5kIjp7IiRpZCI6IjI2MCIsIkNvbG9yIjp7IiRpZCI6IjI2MSIsIkEiOjI1NSwiUiI6MjMzLCJHIjoyMjksIkIiOjIyMH19LCJJc1Zpc2libGUiOnRydWUsIldpZHRoIjo3LjAsIkhlaWdodCI6MTUuMCwiQm9yZGVyU3R5bGUiOnsiJGlkIjoiMjYyIiwiTGluZUNvbG9yIjp7IiRpZCI6IjI2MyIsIiR0eXBlIjoiTkxSRS5Db21tb24uRG9tLlNvbGlkQ29sb3JCcnVzaCwgTkxSRS5Db21tb24iLCJDb2xvciI6eyIkaWQiOiIyNjQiLCJBIjoyNTUsIlIiOjE0NSwiRyI6MTMyLCJCIjoxMzN9fSwiTGluZVdlaWdodCI6MS4zMzMzMzMzNywiTGluZVR5cGUiOjAsIlBhcmVudFN0eWxlIjpudWxsfSwiUGFyZW50U3R5bGUiOnsiJHJlZiI6IjU5In19LCJUaXRsZVN0eWxlIjp7IiRpZCI6IjI2NSIsIkZvbnRTZXR0aW5ncyI6eyIkaWQiOiIyNjYiLCJGb250U2l6ZSI6MTAsIkZvbnROYW1lIjoiQ2FsaWJyaSIsIklzQm9sZCI6dHJ1ZSwiSXNJdGFsaWMiOmZhbHNlLCJJc1VuZGVybGluZWQiOmZhbHNlLCJQYXJlbnRTdHlsZSI6eyIkcmVmIjoiNjYifX0sIkF1dG9TaXplIjoyLCJGb3JlZ3JvdW5kIjp7IiRpZCI6IjI2NyIsIkNvbG9yIjp7IiRpZCI6IjI2OCIsIkEiOjI1NSwiUiI6MTI5LCJHIjoxMjAsIkIiOjEwNH19LCJNYXhXaWR0aCI6MT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2OSIsIkxpbmVDb2xvciI6bnVsbCwiTGluZVdlaWdodCI6MC4wLCJMaW5lVHlwZSI6MCwiUGFyZW50U3R5bGUiOm51bGx9LCJQYXJlbnRTdHlsZSI6eyIkcmVmIjoiNjUifX0sIkRhdGVTdHlsZSI6eyIkaWQiOiIyNzAiLCJGb250U2V0dGluZ3MiOnsiJGlkIjoiMjcxIiwiRm9udFNpemUiOjksIkZvbnROYW1lIjoiQ2FsaWJyaSIsIklzQm9sZCI6ZmFsc2UsIklzSXRhbGljIjpmYWxzZSwiSXNVbmRlcmxpbmVkIjpmYWxzZSwiUGFyZW50U3R5bGUiOnsiJHJlZiI6IjczIn19LCJBdXRvU2l6ZSI6MiwiRm9yZWdyb3VuZCI6eyIkcmVmIjoiNzQifSwiTWF4V2lkdGgiOjU1Ljc5NjY5MTg5NDUzMTI1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NzIiLCJMaW5lQ29sb3IiOm51bGwsIkxpbmVXZWlnaHQiOjAuMCwiTGluZVR5cGUiOjAsIlBhcmVudFN0eWxlIjpudWxsfSwiUGFyZW50U3R5bGUiOnsiJHJlZiI6IjcyIn19LCJEYXRlRm9ybWF0Ijp7IiRyZWYiOiI3OSJ9LCJJc1Zpc2libGUiOnRydWUsIlBhcmVudFN0eWxlIjp7IiRyZWYiOiI1MyJ9fSwiUG9zaXRpb24iOnsiUmF0aW8iOjAuNTE0NDMyOTUwNjY3MzkzLCJJc0N1c3RvbSI6dHJ1ZX0sIklkIjoiZWYzMWIxZmItYWIxYy00ZmU0LThmNjYtNWJlM2M0ZDRjMjM2IiwiSW1wb3J0SWQiOiIxIiwiVGl0bGUiOiJPcmdhbmlzdCBhdCBNw7xobGhhdXNlbiIsIk5vdGUiOm51bGwsIkh5cGVybGluayI6bnVsbCwiSXNDaGFuZ2VkIjpmYWxzZSwiSXNOZXciOmZhbHNlfSx7IiRpZCI6IjI3MyIsIkRhdGUiOiIxNzA3LTA2LTE1VDIzOjU5OjAwWiIsIlN0eWxlIjp7IiRpZCI6IjI3NCIsIlNoYXBlIjozLCJDb25uZWN0b3JNYXJnaW4iOnsiJHJlZiI6IjU0In0sIkNvbm5lY3RvclN0eWxlIjp7IiRpZCI6IjI3NSIsIkxpbmVDb2xvciI6eyIkaWQiOiIyNzYiLCIkdHlwZSI6Ik5MUkUuQ29tbW9uLkRvbS5Tb2xpZENvbG9yQnJ1c2gsIE5MUkUuQ29tbW9uIiwiQ29sb3IiOnsiJGlkIjoiMjc3IiwiQSI6MjU1LCJSIjoxNDUsIkciOjEzMiwiQiI6MTMzfX0sIkxpbmVXZWlnaHQiOjEuMCwiTGluZVR5cGUiOjAsIlBhcmVudFN0eWxlIjp7IiRyZWYiOiI1NSJ9fSwiSXNCZWxvd1RpbWViYW5kIjp0cnVlLCJIaWRlRGF0ZSI6ZmFsc2UsIlNoYXBlU2l6ZSI6MywiU3BhY2luZyI6Mi4wLCJQYWRkaW5nIjp7IiRyZWYiOiI1OCJ9LCJTaGFwZVN0eWxlIjp7IiRpZCI6IjI3OCIsIk1hcmdpbiI6eyIkcmVmIjoiNjAifSwiUGFkZGluZyI6eyIkcmVmIjoiNjEifSwiQmFja2dyb3VuZCI6eyIkaWQiOiIyNzkiLCJDb2xvciI6eyIkaWQiOiIyODAiLCJBIjoyNTUsIlIiOjAsIkciOjAsIkIiOjB9fSwiSXNWaXNpYmxlIjp0cnVlLCJXaWR0aCI6Ny4wLCJIZWlnaHQiOjE1LjAsIkJvcmRlclN0eWxlIjp7IiRpZCI6IjI4MSIsIkxpbmVDb2xvciI6eyIkaWQiOiIyODIiLCIkdHlwZSI6Ik5MUkUuQ29tbW9uLkRvbS5Tb2xpZENvbG9yQnJ1c2gsIE5MUkUuQ29tbW9uIiwiQ29sb3IiOnsiJGlkIjoiMjgzIiwiQSI6MjU1LCJSIjowLCJHIjowLCJCIjowfX0sIkxpbmVXZWlnaHQiOjEuMzMzMzMzMzcsIkxpbmVUeXBlIjowLCJQYXJlbnRTdHlsZSI6bnVsbH0sIlBhcmVudFN0eWxlIjp7IiRyZWYiOiI1OSJ9fSwiVGl0bGVTdHlsZSI6eyIkaWQiOiIyODQiLCJGb250U2V0dGluZ3MiOnsiJGlkIjoiMjg1IiwiRm9udFNpemUiOjEwLCJGb250TmFtZSI6IkNhbGlicmkiLCJJc0JvbGQiOnRydWUsIklzSXRhbGljIjpmYWxzZSwiSXNVbmRlcmxpbmVkIjpmYWxzZSwiUGFyZW50U3R5bGUiOnsiJHJlZiI6IjY2In19LCJBdXRvU2l6ZSI6MiwiRm9yZWdyb3VuZCI6eyIkaWQiOiIyODYiLCJDb2xvciI6eyIkaWQiOiIyODciLCJBIjoyNTUsIlIiOjEyNSwiRyI6MTE0LCJCIjo5NH19LCJNYXhXaWR0aCI6Nj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g4IiwiTGluZUNvbG9yIjpudWxsLCJMaW5lV2VpZ2h0IjowLjAsIkxpbmVUeXBlIjowLCJQYXJlbnRTdHlsZSI6bnVsbH0sIlBhcmVudFN0eWxlIjp7IiRyZWYiOiI2NSJ9fSwiRGF0ZVN0eWxlIjp7IiRpZCI6IjI4OSIsIkZvbnRTZXR0aW5ncyI6eyIkaWQiOiIyOTAiLCJGb250U2l6ZSI6OS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5MSIsIkxpbmVDb2xvciI6bnVsbCwiTGluZVdlaWdodCI6MC4wLCJMaW5lVHlwZSI6MCwiUGFyZW50U3R5bGUiOm51bGx9LCJQYXJlbnRTdHlsZSI6eyIkcmVmIjoiNzIifX0sIkRhdGVGb3JtYXQiOnsiJHJlZiI6Ijc5In0sIklzVmlzaWJsZSI6dHJ1ZSwiUGFyZW50U3R5bGUiOnsiJHJlZiI6IjUzIn19LCJQb3NpdGlvbiI6eyJSYXRpbyI6MC4yODIwNzQxMTgyNDkyMTAzLCJJc0N1c3RvbSI6dHJ1ZX0sIklkIjoiYTIwMTBmMWYtYjhjZS00ZjEwLWFhZmYtNWFkMjk0YzBmNDdhIiwiSW1wb3J0SWQiOiIxIiwiVGl0bGUiOiJNYXJyaWVzIE1hcmlhIiwiTm90ZSI6bnVsbCwiSHlwZXJsaW5rIjpudWxsLCJJc0NoYW5nZWQiOmZhbHNlLCJJc05ldyI6ZmFsc2V9LHsiJGlkIjoiMjkyIiwiRGF0ZSI6IjE3MDgtMDYtMTVUMjM6NTk6MDBaIiwiU3R5bGUiOnsiJGlkIjoiMjkzIiwiU2hhcGUiOjMsIkNvbm5lY3Rvck1hcmdpbiI6eyIkcmVmIjoiNTQifSwiQ29ubmVjdG9yU3R5bGUiOnsiJGlkIjoiMjk0IiwiTGluZUNvbG9yIjp7IiRpZCI6IjI5NSIsIiR0eXBlIjoiTkxSRS5Db21tb24uRG9tLlNvbGlkQ29sb3JCcnVzaCwgTkxSRS5Db21tb24iLCJDb2xvciI6eyIkaWQiOiIyOTYiLCJBIjoxMjcsIlIiOjAsIkciOjAsIkIiOjB9fSwiTGluZVdlaWdodCI6MS4wLCJMaW5lVHlwZSI6MCwiUGFyZW50U3R5bGUiOnsiJHJlZiI6IjU1In19LCJJc0JlbG93VGltZWJhbmQiOmZhbHNlLCJIaWRlRGF0ZSI6ZmFsc2UsIlNoYXBlU2l6ZSI6MywiU3BhY2luZyI6Mi4wLCJQYWRkaW5nIjp7IiRyZWYiOiI1OCJ9LCJTaGFwZVN0eWxlIjp7IiRpZCI6IjI5NyIsIk1hcmdpbiI6eyIkcmVmIjoiNjAifSwiUGFkZGluZyI6eyIkcmVmIjoiNjEifSwiQmFja2dyb3VuZCI6eyIkaWQiOiIyOTgiLCJDb2xvciI6eyIkaWQiOiIyOTkiLCJBIjoyNTUsIlIiOjAsIkciOjAsIkIiOjB9fSwiSXNWaXNpYmxlIjp0cnVlLCJXaWR0aCI6Ny4wLCJIZWlnaHQiOjE1LjAsIkJvcmRlclN0eWxlIjp7IiRpZCI6IjMwMCIsIkxpbmVDb2xvciI6eyIkaWQiOiIzMDEiLCIkdHlwZSI6Ik5MUkUuQ29tbW9uLkRvbS5Tb2xpZENvbG9yQnJ1c2gsIE5MUkUuQ29tbW9uIiwiQ29sb3IiOnsiJGlkIjoiMzAyIiwiQSI6MjU1LCJSIjowLCJHIjowLCJCIjowfX0sIkxpbmVXZWlnaHQiOjEuMzMzMzMzMzcsIkxpbmVUeXBlIjowLCJQYXJlbnRTdHlsZSI6bnVsbH0sIlBhcmVudFN0eWxlIjp7IiRyZWYiOiI1OSJ9fSwiVGl0bGVTdHlsZSI6eyIkaWQiOiIzMDMiLCJGb250U2V0dGluZ3MiOnsiJGlkIjoiMzA0IiwiRm9udFNpemUiOjEwLCJGb250TmFtZSI6IkNhbGlicmkiLCJJc0JvbGQiOnRydWUsIklzSXRhbGljIjpmYWxzZSwiSXNVbmRlcmxpbmVkIjpmYWxzZSwiUGFyZW50U3R5bGUiOnsiJHJlZiI6IjY2In19LCJBdXRvU2l6ZSI6MiwiRm9yZWdyb3VuZCI6eyIkaWQiOiIzMDUiLCJDb2xvciI6eyIkaWQiOiIzMDYiLCJBIjoyNTUsIlIiOjExNiwiRyI6MTEwLCJCIjo4OX19LCJNYXhXaWR0aCI6MTIz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wNyIsIkxpbmVDb2xvciI6bnVsbCwiTGluZVdlaWdodCI6MC4wLCJMaW5lVHlwZSI6MCwiUGFyZW50U3R5bGUiOm51bGx9LCJQYXJlbnRTdHlsZSI6eyIkcmVmIjoiNjUifX0sIkRhdGVTdHlsZSI6eyIkaWQiOiIzMDgiLCJGb250U2V0dGluZ3MiOnsiJGlkIjoiMzA5IiwiRm9udFNpemUiOjksIkZvbnROYW1lIjoiQ2FsaWJyaSIsIklzQm9sZCI6ZmFsc2UsIklzSXRhbGljIjpmYWxzZSwiSXNVbmRlcmxpbmVkIjpmYWxzZSwiUGFyZW50U3R5bGUiOnsiJHJlZiI6IjczIn19LCJBdXRvU2l6ZSI6MiwiRm9yZWdyb3VuZCI6eyIkcmVmIjoiNzQifSwiTWF4V2lkdGgiOjU1Ljc5NjY5MTg5NDUzMTI1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MTAiLCJMaW5lQ29sb3IiOm51bGwsIkxpbmVXZWlnaHQiOjAuMCwiTGluZVR5cGUiOjAsIlBhcmVudFN0eWxlIjpudWxsfSwiUGFyZW50U3R5bGUiOnsiJHJlZiI6IjcyIn19LCJEYXRlRm9ybWF0Ijp7IiRyZWYiOiI3OSJ9LCJJc1Zpc2libGUiOnRydWUsIlBhcmVudFN0eWxlIjp7IiRyZWYiOiI1MyJ9fSwiUG9zaXRpb24iOnsiUmF0aW8iOjAuMTk0NjMzODA0MTMyOTA4OTYsIklzQ3VzdG9tIjp0cnVlfSwiSWQiOiIzMzcwM2VhMi1iMWU2LTQ0ODEtODk1MS1mMDZiYmVkN2VjYmYiLCJJbXBvcnRJZCI6IjEiLCJUaXRsZSI6IkNoYW1iZXIgbXVzaWNpYW4gYXQgV2VpbWFyIiwiTm90ZSI6bnVsbCwiSHlwZXJsaW5rIjpudWxsLCJJc0NoYW5nZWQiOmZhbHNlLCJJc05ldyI6ZmFsc2V9LHsiJGlkIjoiMzExIiwiRGF0ZSI6IjE3MTAtMDYtMTVUMjM6NTk6MDBaIiwiU3R5bGUiOnsiJGlkIjoiMzEyIiwiU2hhcGUiOjMsIkNvbm5lY3Rvck1hcmdpbiI6eyIkcmVmIjoiNTQifSwiQ29ubmVjdG9yU3R5bGUiOnsiJGlkIjoiMzEzIiwiTGluZUNvbG9yIjp7IiRpZCI6IjMxNCIsIiR0eXBlIjoiTkxSRS5Db21tb24uRG9tLlNvbGlkQ29sb3JCcnVzaCwgTkxSRS5Db21tb24iLCJDb2xvciI6eyIkaWQiOiIzMTUiLCJBIjoyNTUsIlIiOjE0NSwiRyI6MTMyLCJCIjoxMzN9fSwiTGluZVdlaWdodCI6MS4wLCJMaW5lVHlwZSI6MCwiUGFyZW50U3R5bGUiOnsiJHJlZiI6IjU1In19LCJJc0JlbG93VGltZWJhbmQiOnRydWUsIkhpZGVEYXRlIjpmYWxzZSwiU2hhcGVTaXplIjozLCJTcGFjaW5nIjoyLjAsIlBhZGRpbmciOnsiJHJlZiI6IjU4In0sIlNoYXBlU3R5bGUiOnsiJGlkIjoiMzE2IiwiTWFyZ2luIjp7IiRyZWYiOiI2MCJ9LCJQYWRkaW5nIjp7IiRyZWYiOiI2MSJ9LCJCYWNrZ3JvdW5kIjp7IiRpZCI6IjMxNyIsIkNvbG9yIjp7IiRpZCI6IjMxOCIsIkEiOjI1NSwiUiI6MjMzLCJHIjoyMjksIkIiOjIyMH19LCJJc1Zpc2libGUiOnRydWUsIldpZHRoIjo3LjAsIkhlaWdodCI6MTUuMCwiQm9yZGVyU3R5bGUiOnsiJGlkIjoiMzE5IiwiTGluZUNvbG9yIjp7IiRpZCI6IjMyMCIsIiR0eXBlIjoiTkxSRS5Db21tb24uRG9tLlNvbGlkQ29sb3JCcnVzaCwgTkxSRS5Db21tb24iLCJDb2xvciI6eyIkaWQiOiIzMjEiLCJBIjoyNTUsIlIiOjE0NSwiRyI6MTMyLCJCIjoxMzN9fSwiTGluZVdlaWdodCI6MS4zMzMzMzMzNywiTGluZVR5cGUiOjAsIlBhcmVudFN0eWxlIjpudWxsfSwiUGFyZW50U3R5bGUiOnsiJHJlZiI6IjU5In19LCJUaXRsZVN0eWxlIjp7IiRpZCI6IjMyMiIsIkZvbnRTZXR0aW5ncyI6eyIkaWQiOiIzMjMiLCJGb250U2l6ZSI6MTAsIkZvbnROYW1lIjoiQ2FsaWJyaSIsIklzQm9sZCI6dHJ1ZSwiSXNJdGFsaWMiOmZhbHNlLCJJc1VuZGVybGluZWQiOmZhbHNlLCJQYXJlbnRTdHlsZSI6eyIkcmVmIjoiNjYifX0sIkF1dG9TaXplIjoyLCJGb3JlZ3JvdW5kIjp7IiRpZCI6IjMyNCIsIkNvbG9yIjp7IiRpZCI6IjMyNSIsIkEiOjI1NSwiUiI6MTMxLCJHIjoxMTksIkIiOjk4fX0sIk1heFdpZHRoIjoxMTg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zI2IiwiTGluZUNvbG9yIjpudWxsLCJMaW5lV2VpZ2h0IjowLjAsIkxpbmVUeXBlIjowLCJQYXJlbnRTdHlsZSI6bnVsbH0sIlBhcmVudFN0eWxlIjp7IiRyZWYiOiI2NSJ9fSwiRGF0ZVN0eWxlIjp7IiRpZCI6IjMyNyIsIkZvbnRTZXR0aW5ncyI6eyIkaWQiOiIzMjgiLCJGb250U2l6ZSI6OS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yOSIsIkxpbmVDb2xvciI6bnVsbCwiTGluZVdlaWdodCI6MC4wLCJMaW5lVHlwZSI6MCwiUGFyZW50U3R5bGUiOm51bGx9LCJQYXJlbnRTdHlsZSI6eyIkcmVmIjoiNzIifX0sIkRhdGVGb3JtYXQiOnsiJHJlZiI6Ijc5In0sIklzVmlzaWJsZSI6dHJ1ZSwiUGFyZW50U3R5bGUiOnsiJHJlZiI6IjUzIn19LCJQb3NpdGlvbiI6eyJSYXRpbyI6MC4xMDk4NTI2NDk1NDc0MzU2MiwiSXNDdXN0b20iOmZhbHNlfSwiSWQiOiIyZmI1MTQyMC1lOWVmLTQ0ZDQtYWM2NC1hNzQ3ZDdjNzg3NTciLCJJbXBvcnRJZCI6IjEiLCJUaXRsZSI6IldpbGhlbG0gRnJpZWRlbWFubiBpcyBib3JuIiwiTm90ZSI6bnVsbCwiSHlwZXJsaW5rIjpudWxsLCJJc0NoYW5nZWQiOmZhbHNlLCJJc05ldyI6ZmFsc2V9LHsiJGlkIjoiMzMwIiwiRGF0ZSI6IjE3MTMtMDYtMTVUMjM6NTk6MDBaIiwiU3R5bGUiOnsiJGlkIjoiMzMxIiwiU2hhcGUiOjMsIkNvbm5lY3Rvck1hcmdpbiI6eyIkcmVmIjoiNTQifSwiQ29ubmVjdG9yU3R5bGUiOnsiJGlkIjoiMzMyIiwiTGluZUNvbG9yIjp7IiRpZCI6IjMzMyIsIiR0eXBlIjoiTkxSRS5Db21tb24uRG9tLlNvbGlkQ29sb3JCcnVzaCwgTkxSRS5Db21tb24iLCJDb2xvciI6eyIkaWQiOiIzMzQiLCJBIjoyNTUsIlIiOjE0NSwiRyI6MTMyLCJCIjoxMzN9fSwiTGluZVdlaWdodCI6MS4wLCJMaW5lVHlwZSI6MCwiUGFyZW50U3R5bGUiOnsiJHJlZiI6IjU1In19LCJJc0JlbG93VGltZWJhbmQiOmZhbHNlLCJIaWRlRGF0ZSI6ZmFsc2UsIlNoYXBlU2l6ZSI6MywiU3BhY2luZyI6Mi4wLCJQYWRkaW5nIjp7IiRyZWYiOiI1OCJ9LCJTaGFwZVN0eWxlIjp7IiRpZCI6IjMzNSIsIk1hcmdpbiI6eyIkcmVmIjoiNjAifSwiUGFkZGluZyI6eyIkcmVmIjoiNjEifSwiQmFja2dyb3VuZCI6eyIkaWQiOiIzMzYiLCJDb2xvciI6eyIkaWQiOiIzMzciLCJBIjoyNTUsIlIiOjIzMywiRyI6MjI5LCJCIjoyMjB9fSwiSXNWaXNpYmxlIjp0cnVlLCJXaWR0aCI6Ny4wLCJIZWlnaHQiOjE1LjAsIkJvcmRlclN0eWxlIjp7IiRpZCI6IjMzOCIsIkxpbmVDb2xvciI6eyIkaWQiOiIzMzkiLCIkdHlwZSI6Ik5MUkUuQ29tbW9uLkRvbS5Tb2xpZENvbG9yQnJ1c2gsIE5MUkUuQ29tbW9uIiwiQ29sb3IiOnsiJGlkIjoiMzQwIiwiQSI6MjU1LCJSIjoxNDUsIkciOjEzMiwiQiI6MTMzfX0sIkxpbmVXZWlnaHQiOjEuMzMzMzMzMzcsIkxpbmVUeXBlIjowLCJQYXJlbnRTdHlsZSI6bnVsbH0sIlBhcmVudFN0eWxlIjp7IiRyZWYiOiI1OSJ9fSwiVGl0bGVTdHlsZSI6eyIkaWQiOiIzNDEiLCJGb250U2V0dGluZ3MiOnsiJGlkIjoiMzQyIiwiRm9udFNpemUiOjEwLCJGb250TmFtZSI6IkNhbGlicmkiLCJJc0JvbGQiOnRydWUsIklzSXRhbGljIjpmYWxzZSwiSXNVbmRlcmxpbmVkIjpmYWxzZSwiUGFyZW50U3R5bGUiOnsiJHJlZiI6IjY2In19LCJBdXRvU2l6ZSI6MiwiRm9yZWdyb3VuZCI6eyIkaWQiOiIzNDMiLCJDb2xvciI6eyIkaWQiOiIzNDQiLCJBIjoyNTUsIlIiOjEyNiwiRyI6MTE2LCJCIjo5NX19LCJNYXhXaWR0aCI6MTEx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0NSIsIkxpbmVDb2xvciI6bnVsbCwiTGluZVdlaWdodCI6MC4wLCJMaW5lVHlwZSI6MCwiUGFyZW50U3R5bGUiOm51bGx9LCJQYXJlbnRTdHlsZSI6eyIkcmVmIjoiNjUifX0sIkRhdGVTdHlsZSI6eyIkaWQiOiIzNDYiLCJGb250U2V0dGluZ3MiOnsiJGlkIjoiMzQ3IiwiRm9udFNpemUiOjksIkZvbnROYW1lIjoiQ2FsaWJyaSIsIklzQm9sZCI6ZmFsc2UsIklzSXRhbGljIjpmYWxzZSwiSXNVbmRlcmxpbmVkIjpmYWxzZSwiUGFyZW50U3R5bGUiOnsiJHJlZiI6IjczIn19LCJBdXRvU2l6ZSI6MiwiRm9yZWdyb3VuZCI6eyIkcmVmIjoiNzQifSwiTWF4V2lkdGgiOjU1Ljc5NjY5MTg5NDUzMTI1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NDgiLCJMaW5lQ29sb3IiOm51bGwsIkxpbmVXZWlnaHQiOjAuMCwiTGluZVR5cGUiOjAsIlBhcmVudFN0eWxlIjpudWxsfSwiUGFyZW50U3R5bGUiOnsiJHJlZiI6IjcyIn19LCJEYXRlRm9ybWF0Ijp7IiRyZWYiOiI3OSJ9LCJJc1Zpc2libGUiOnRydWUsIlBhcmVudFN0eWxlIjp7IiRyZWYiOiI1MyJ9fSwiUG9zaXRpb24iOnsiUmF0aW8iOjAuMTA3MTkzMzMyMjQ4MjYzODgsIklzQ3VzdG9tIjp0cnVlfSwiSWQiOiIzYzI5MGViNy1kYzY3LTQ3NGQtYTNiMi1hMmU4ZGJjODQ2ZDMiLCJJbXBvcnRJZCI6IjEiLCJUaXRsZSI6IkNhbnRhdGEgTm8gMjA4IHBlcmZvcm1lZCIsIk5vdGUiOm51bGwsIkh5cGVybGluayI6bnVsbCwiSXNDaGFuZ2VkIjpmYWxzZSwiSXNOZXciOmZhbHNlfSx7IiRpZCI6IjM0OSIsIkRhdGUiOiIxNzE0LTA2LTE1VDIzOjU5OjAwWiIsIlN0eWxlIjp7IiRpZCI6IjM1MCIsIlNoYXBlIjozLCJDb25uZWN0b3JNYXJnaW4iOnsiJHJlZiI6IjU0In0sIkNvbm5lY3RvclN0eWxlIjp7IiRpZCI6IjM1MSIsIkxpbmVDb2xvciI6eyIkaWQiOiIzNTIiLCIkdHlwZSI6Ik5MUkUuQ29tbW9uLkRvbS5Tb2xpZENvbG9yQnJ1c2gsIE5MUkUuQ29tbW9uIiwiQ29sb3IiOnsiJGlkIjoiMzUzIiwiQSI6MjU1LCJSIjoxNDUsIkciOjEzMiwiQiI6MTMzfX0sIkxpbmVXZWlnaHQiOjEuMCwiTGluZVR5cGUiOjAsIlBhcmVudFN0eWxlIjp7IiRyZWYiOiI1NSJ9fSwiSXNCZWxvd1RpbWViYW5kIjp0cnVlLCJIaWRlRGF0ZSI6ZmFsc2UsIlNoYXBlU2l6ZSI6MywiU3BhY2luZyI6Mi4wLCJQYWRkaW5nIjp7IiRyZWYiOiI1OCJ9LCJTaGFwZVN0eWxlIjp7IiRpZCI6IjM1NCIsIk1hcmdpbiI6eyIkcmVmIjoiNjAifSwiUGFkZGluZyI6eyIkcmVmIjoiNjEifSwiQmFja2dyb3VuZCI6eyIkaWQiOiIzNTUiLCJDb2xvciI6eyIkaWQiOiIzNTYiLCJBIjoyNTUsIlIiOjAsIkciOjAsIkIiOjB9fSwiSXNWaXNpYmxlIjp0cnVlLCJXaWR0aCI6Ny4wLCJIZWlnaHQiOjE1LjAsIkJvcmRlclN0eWxlIjp7IiRpZCI6IjM1NyIsIkxpbmVDb2xvciI6eyIkaWQiOiIzNTgiLCIkdHlwZSI6Ik5MUkUuQ29tbW9uLkRvbS5Tb2xpZENvbG9yQnJ1c2gsIE5MUkUuQ29tbW9uIiwiQ29sb3IiOnsiJGlkIjoiMzU5IiwiQSI6MjU1LCJSIjowLCJHIjowLCJCIjowfX0sIkxpbmVXZWlnaHQiOjEuMzMzMzMzMzcsIkxpbmVUeXBlIjowLCJQYXJlbnRTdHlsZSI6bnVsbH0sIlBhcmVudFN0eWxlIjp7IiRyZWYiOiI1OSJ9fSwiVGl0bGVTdHlsZSI6eyIkaWQiOiIzNjAiLCJGb250U2V0dGluZ3MiOnsiJGlkIjoiMzYxIiwiRm9udFNpemUiOjEwLCJGb250TmFtZSI6IkNhbGlicmkiLCJJc0JvbGQiOnRydWUsIklzSXRhbGljIjpmYWxzZSwiSXNVbmRlcmxpbmVkIjpmYWxzZSwiUGFyZW50U3R5bGUiOnsiJHJlZiI6IjY2In19LCJBdXRvU2l6ZSI6MiwiRm9yZWdyb3VuZCI6eyIkaWQiOiIzNjIiLCJDb2xvciI6eyIkaWQiOiIzNjMiLCJBIjoyNTUsIlIiOjEyNSwiRyI6MTE0LCJCIjo5NH19LCJNYXhXaWR0aCI6MTI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2NCIsIkxpbmVDb2xvciI6bnVsbCwiTGluZVdlaWdodCI6MC4wLCJMaW5lVHlwZSI6MCwiUGFyZW50U3R5bGUiOm51bGx9LCJQYXJlbnRTdHlsZSI6eyIkcmVmIjoiNjUifX0sIkRhdGVTdHlsZSI6eyIkaWQiOiIzNjUiLCJGb250U2V0dGluZ3MiOnsiJGlkIjoiMzY2IiwiRm9udFNpemUiOjk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NjciLCJMaW5lQ29sb3IiOm51bGwsIkxpbmVXZWlnaHQiOjAuMCwiTGluZVR5cGUiOjAsIlBhcmVudFN0eWxlIjpudWxsfSwiUGFyZW50U3R5bGUiOnsiJHJlZiI6IjcyIn19LCJEYXRlRm9ybWF0Ijp7IiRyZWYiOiI3OSJ9LCJJc1Zpc2libGUiOnRydWUsIlBhcmVudFN0eWxlIjp7IiRyZWYiOiI1MyJ9fSwiUG9zaXRpb24iOnsiUmF0aW8iOjAuMTk0NjMzNzk3MDY4NjU0NzUsIklzQ3VzdG9tIjp0cnVlfSwiSWQiOiI2OTkzNjAyNy1kY2M1LTRiNDMtYTBmZi1jODEyN2YwZmUzMWUiLCJJbXBvcnRJZCI6IjEiLCJUaXRsZSI6IkJpcnRoIG9mIENhcmwgUGhpbGlwcCBFbWFudWVsIiwiTm90ZSI6bnVsbCwiSHlwZXJsaW5rIjpudWxsLCJJc0NoYW5nZWQiOmZhbHNlLCJJc05ldyI6ZmFsc2V9LHsiJGlkIjoiMzY4IiwiRGF0ZSI6IjE3MTctMDYtMTVUMjM6NTk6MDBaIiwiU3R5bGUiOnsiJGlkIjoiMzY5IiwiU2hhcGUiOjMsIkNvbm5lY3Rvck1hcmdpbiI6eyIkcmVmIjoiNTQifSwiQ29ubmVjdG9yU3R5bGUiOnsiJGlkIjoiMzcwIiwiTGluZUNvbG9yIjp7IiRpZCI6IjM3MSIsIiR0eXBlIjoiTkxSRS5Db21tb24uRG9tLlNvbGlkQ29sb3JCcnVzaCwgTkxSRS5Db21tb24iLCJDb2xvciI6eyIkaWQiOiIzNzIiLCJBIjoyNTUsIlIiOjE0NSwiRyI6MTMyLCJCIjoxMzN9fSwiTGluZVdlaWdodCI6MS4wLCJMaW5lVHlwZSI6MCwiUGFyZW50U3R5bGUiOnsiJHJlZiI6IjU1In19LCJJc0JlbG93VGltZWJhbmQiOmZhbHNlLCJIaWRlRGF0ZSI6ZmFsc2UsIlNoYXBlU2l6ZSI6MywiU3BhY2luZyI6Mi4wLCJQYWRkaW5nIjp7IiRyZWYiOiI1OCJ9LCJTaGFwZVN0eWxlIjp7IiRpZCI6IjM3MyIsIk1hcmdpbiI6eyIkcmVmIjoiNjAifSwiUGFkZGluZyI6eyIkcmVmIjoiNjEifSwiQmFja2dyb3VuZCI6eyIkaWQiOiIzNzQiLCJDb2xvciI6eyIkaWQiOiIzNzUiLCJBIjoyNTUsIlIiOjAsIkciOjAsIkIiOjB9fSwiSXNWaXNpYmxlIjp0cnVlLCJXaWR0aCI6Ny4wLCJIZWlnaHQiOjE1LjAsIkJvcmRlclN0eWxlIjp7IiRpZCI6IjM3NiIsIkxpbmVDb2xvciI6eyIkaWQiOiIzNzciLCIkdHlwZSI6Ik5MUkUuQ29tbW9uLkRvbS5Tb2xpZENvbG9yQnJ1c2gsIE5MUkUuQ29tbW9uIiwiQ29sb3IiOnsiJGlkIjoiMzc4IiwiQSI6MjU1LCJSIjowLCJHIjowLCJCIjowfX0sIkxpbmVXZWlnaHQiOjEuMzMzMzMzMzcsIkxpbmVUeXBlIjowLCJQYXJlbnRTdHlsZSI6bnVsbH0sIlBhcmVudFN0eWxlIjp7IiRyZWYiOiI1OSJ9fSwiVGl0bGVTdHlsZSI6eyIkaWQiOiIzNzkiLCJGb250U2V0dGluZ3MiOnsiJGlkIjoiMzgwIiwiRm9udFNpemUiOjEwLCJGb250TmFtZSI6IkNhbGlicmkiLCJJc0JvbGQiOnRydWUsIklzSXRhbGljIjpmYWxzZSwiSXNVbmRlcmxpbmVkIjpmYWxzZSwiUGFyZW50U3R5bGUiOnsiJHJlZiI6IjY2In19LCJBdXRvU2l6ZSI6MiwiRm9yZWdyb3VuZCI6eyIkaWQiOiIzODEiLCJDb2xvciI6eyIkaWQiOiIzODIiLCJBIjoyNTUsIlIiOjExNywiRyI6MTA4LCJCIjo5MX19LCJNYXhXaWR0aCI6MT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4MyIsIkxpbmVDb2xvciI6bnVsbCwiTGluZVdlaWdodCI6MC4wLCJMaW5lVHlwZSI6MCwiUGFyZW50U3R5bGUiOm51bGx9LCJQYXJlbnRTdHlsZSI6eyIkcmVmIjoiNjUifX0sIkRhdGVTdHlsZSI6eyIkaWQiOiIzODQiLCJGb250U2V0dGluZ3MiOnsiJGlkIjoiMzg1IiwiRm9udFNpemUiOjksIkZvbnROYW1lIjoiQ2FsaWJyaSIsIklzQm9sZCI6ZmFsc2UsIklzSXRhbGljIjpmYWxzZSwiSXNVbmRlcmxpbmVkIjpmYWxzZSwiUGFyZW50U3R5bGUiOnsiJHJlZiI6IjczIn19LCJBdXRvU2l6ZSI6MiwiRm9yZWdyb3VuZCI6eyIkcmVmIjoiNzQifSwiTWF4V2lkdGgiOjU1Ljc5NjY5MTg5NDUzMTI1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ODYiLCJMaW5lQ29sb3IiOm51bGwsIkxpbmVXZWlnaHQiOjAuMCwiTGluZVR5cGUiOjAsIlBhcmVudFN0eWxlIjpudWxsfSwiUGFyZW50U3R5bGUiOnsiJHJlZiI6IjcyIn19LCJEYXRlRm9ybWF0Ijp7IiRyZWYiOiI3OSJ9LCJJc1Zpc2libGUiOnRydWUsIlBhcmVudFN0eWxlIjp7IiRyZWYiOiI1MyJ9fSwiUG9zaXRpb24iOnsiUmF0aW8iOjAuNDU2OTU0Nzg2NTEyNTg2ODEsIklzQ3VzdG9tIjp0cnVlfSwiSWQiOiI1NWZkNTdiMy0xYzA3LTQ2MGYtYWJlYy0zYzk5MjE1ZWIwZTMiLCJJbXBvcnRJZCI6IjEiLCJUaXRsZSI6IkthcGVsbG1laXN0ZXIgYXQgS8O2dGhlbiIsIk5vdGUiOm51bGwsIkh5cGVybGluayI6bnVsbCwiSXNDaGFuZ2VkIjpmYWxzZSwiSXNOZXciOmZhbHNlfSx7IiRpZCI6IjM4NyIsIkRhdGUiOiIxNzIwLTA2LTE1VDIzOjU5OjAwWiIsIlN0eWxlIjp7IiRpZCI6IjM4OCIsIlNoYXBlIjozLCJDb25uZWN0b3JNYXJnaW4iOnsiJHJlZiI6IjU0In0sIkNvbm5lY3RvclN0eWxlIjp7IiRpZCI6IjM4OSIsIkxpbmVDb2xvciI6eyIkaWQiOiIzOTAiLCIkdHlwZSI6Ik5MUkUuQ29tbW9uLkRvbS5Tb2xpZENvbG9yQnJ1c2gsIE5MUkUuQ29tbW9uIiwiQ29sb3IiOnsiJGlkIjoiMzkxIiwiQSI6MjU1LCJSIjoxNDUsIkciOjEzMiwiQiI6MTMzfX0sIkxpbmVXZWlnaHQiOjEuMCwiTGluZVR5cGUiOjAsIlBhcmVudFN0eWxlIjp7IiRyZWYiOiI1NSJ9fSwiSXNCZWxvd1RpbWViYW5kIjp0cnVlLCJIaWRlRGF0ZSI6ZmFsc2UsIlNoYXBlU2l6ZSI6MywiU3BhY2luZyI6Mi4wLCJQYWRkaW5nIjp7IiRyZWYiOiI1OCJ9LCJTaGFwZVN0eWxlIjp7IiRpZCI6IjM5MiIsIk1hcmdpbiI6eyIkcmVmIjoiNjAifSwiUGFkZGluZyI6eyIkcmVmIjoiNjEifSwiQmFja2dyb3VuZCI6eyIkaWQiOiIzOTMiLCJDb2xvciI6eyIkaWQiOiIzOTQiLCJBIjoyNTUsIlIiOjIzMywiRyI6MjI5LCJCIjoyMjB9fSwiSXNWaXNpYmxlIjp0cnVlLCJXaWR0aCI6Ny4wLCJIZWlnaHQiOjE1LjAsIkJvcmRlclN0eWxlIjp7IiRpZCI6IjM5NSIsIkxpbmVDb2xvciI6eyIkaWQiOiIzOTYiLCIkdHlwZSI6Ik5MUkUuQ29tbW9uLkRvbS5Tb2xpZENvbG9yQnJ1c2gsIE5MUkUuQ29tbW9uIiwiQ29sb3IiOnsiJGlkIjoiMzk3IiwiQSI6MjU1LCJSIjoxNDUsIkciOjEzMiwiQiI6MTMzfX0sIkxpbmVXZWlnaHQiOjEuMzMzMzMzMzcsIkxpbmVUeXBlIjowLCJQYXJlbnRTdHlsZSI6bnVsbH0sIlBhcmVudFN0eWxlIjp7IiRyZWYiOiI1OSJ9fSwiVGl0bGVTdHlsZSI6eyIkaWQiOiIzOTgiLCJGb250U2V0dGluZ3MiOnsiJGlkIjoiMzk5IiwiRm9udFNpemUiOjEwLCJGb250TmFtZSI6IkNhbGlicmkiLCJJc0JvbGQiOnRydWUsIklzSXRhbGljIjpmYWxzZSwiSXNVbmRlcmxpbmVkIjpmYWxzZSwiUGFyZW50U3R5bGUiOnsiJHJlZiI6IjY2In19LCJBdXRvU2l6ZSI6MiwiRm9yZWdyb3VuZCI6eyIkaWQiOiI0MDAiLCJDb2xvciI6eyIkaWQiOiI0MDEiLCJBIjoyNTUsIlIiOjEyNiwiRyI6MTE2LCJCIjo5OH19LCJNYXhXaWR0aCI6NzI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DAyIiwiTGluZUNvbG9yIjpudWxsLCJMaW5lV2VpZ2h0IjowLjAsIkxpbmVUeXBlIjowLCJQYXJlbnRTdHlsZSI6bnVsbH0sIlBhcmVudFN0eWxlIjp7IiRyZWYiOiI2NSJ9fSwiRGF0ZVN0eWxlIjp7IiRpZCI6IjQwMyIsIkZvbnRTZXR0aW5ncyI6eyIkaWQiOiI0MDQiLCJGb250U2l6ZSI6OS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QwNSIsIkxpbmVDb2xvciI6bnVsbCwiTGluZVdlaWdodCI6MC4wLCJMaW5lVHlwZSI6MCwiUGFyZW50U3R5bGUiOm51bGx9LCJQYXJlbnRTdHlsZSI6eyIkcmVmIjoiNzIifX0sIkRhdGVGb3JtYXQiOnsiJHJlZiI6Ijc5In0sIklzVmlzaWJsZSI6dHJ1ZSwiUGFyZW50U3R5bGUiOnsiJHJlZiI6IjUzIn19LCJQb3NpdGlvbiI6eyJSYXRpbyI6MC4yODIwNzQxMTgyNDkyMTAzLCJJc0N1c3RvbSI6dHJ1ZX0sIklkIjoiNzA5YWY0Y2EtMWVhNi00OTJlLTk5YTYtOGQ0YjM5MDc3NWIwIiwiSW1wb3J0SWQiOiIxIiwiVGl0bGUiOiJXaWZlIChNYXJpYSkgZGllcyIsIk5vdGUiOm51bGwsIkh5cGVybGluayI6bnVsbCwiSXNDaGFuZ2VkIjpmYWxzZSwiSXNOZXciOmZhbHNlfSx7IiRpZCI6IjQwNiIsIkRhdGUiOiIxNzIwLTA2LTE1VDIzOjU5OjAwWiIsIlN0eWxlIjp7IiRpZCI6IjQwNyIsIlNoYXBlIjozLCJDb25uZWN0b3JNYXJnaW4iOnsiJHJlZiI6IjU0In0sIkNvbm5lY3RvclN0eWxlIjp7IiRpZCI6IjQwOCIsIkxpbmVDb2xvciI6eyIkaWQiOiI0MDkiLCIkdHlwZSI6Ik5MUkUuQ29tbW9uLkRvbS5Tb2xpZENvbG9yQnJ1c2gsIE5MUkUuQ29tbW9uIiwiQ29sb3IiOnsiJGlkIjoiNDEwIiwiQSI6MjU1LCJSIjoxNDUsIkciOjEzMiwiQiI6MTMzfX0sIkxpbmVXZWlnaHQiOjEuMCwiTGluZVR5cGUiOjAsIlBhcmVudFN0eWxlIjp7IiRyZWYiOiI1NSJ9fSwiSXNCZWxvd1RpbWViYW5kIjpmYWxzZSwiSGlkZURhdGUiOmZhbHNlLCJTaGFwZVNpemUiOjMsIlNwYWNpbmciOjIuMCwiUGFkZGluZyI6eyIkcmVmIjoiNTgifSwiU2hhcGVTdHlsZSI6eyIkaWQiOiI0MTEiLCJNYXJnaW4iOnsiJHJlZiI6IjYwIn0sIlBhZGRpbmciOnsiJHJlZiI6IjYxIn0sIkJhY2tncm91bmQiOnsiJGlkIjoiNDEyIiwiQ29sb3IiOnsiJGlkIjoiNDEzIiwiQSI6MjU1LCJSIjoyMzMsIkciOjIyOSwiQiI6MjIwfX0sIklzVmlzaWJsZSI6dHJ1ZSwiV2lkdGgiOjcuMCwiSGVpZ2h0IjoxNS4wLCJCb3JkZXJTdHlsZSI6eyIkaWQiOiI0MTQiLCJMaW5lQ29sb3IiOnsiJGlkIjoiNDE1IiwiJHR5cGUiOiJOTFJFLkNvbW1vbi5Eb20uU29saWRDb2xvckJydXNoLCBOTFJFLkNvbW1vbiIsIkNvbG9yIjp7IiRpZCI6IjQxNiIsIkEiOjI1NSwiUiI6MTQ1LCJHIjoxMzIsIkIiOjEzM319LCJMaW5lV2VpZ2h0IjoxLjMzMzMzMzM3LCJMaW5lVHlwZSI6MCwiUGFyZW50U3R5bGUiOm51bGx9LCJQYXJlbnRTdHlsZSI6eyIkcmVmIjoiNTkifX0sIlRpdGxlU3R5bGUiOnsiJGlkIjoiNDE3IiwiRm9udFNldHRpbmdzIjp7IiRpZCI6IjQxOCIsIkZvbnRTaXplIjoxMCwiRm9udE5hbWUiOiJDYWxpYnJpIiwiSXNCb2xkIjp0cnVlLCJJc0l0YWxpYyI6ZmFsc2UsIklzVW5kZXJsaW5lZCI6ZmFsc2UsIlBhcmVudFN0eWxlIjp7IiRyZWYiOiI2NiJ9fSwiQXV0b1NpemUiOjIsIkZvcmVncm91bmQiOnsiJGlkIjoiNDE5IiwiQ29sb3IiOnsiJGlkIjoiNDIwIiwiQSI6MjU1LCJSIjoxMjgsIkciOjExNiwiQiI6OTZ9fSwiTWF4V2lkdGgiOjEzMi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MjEiLCJMaW5lQ29sb3IiOm51bGwsIkxpbmVXZWlnaHQiOjAuMCwiTGluZVR5cGUiOjAsIlBhcmVudFN0eWxlIjpudWxsfSwiUGFyZW50U3R5bGUiOnsiJHJlZiI6IjY1In19LCJEYXRlU3R5bGUiOnsiJGlkIjoiNDIyIiwiRm9udFNldHRpbmdzIjp7IiRpZCI6IjQyMyIsIkZvbnRTaXplIjo5LCJGb250TmFtZSI6IkNhbGlicmkiLCJJc0JvbGQiOmZhbHNlLCJJc0l0YWxpYyI6ZmFsc2UsIklzVW5kZXJsaW5lZCI6ZmFsc2UsIlBhcmVudFN0eWxlIjp7IiRyZWYiOiI3MyJ9fSwiQXV0b1NpemUiOjIsIkZvcmVncm91bmQiOnsiJHJlZiI6Ijc0In0sIk1heFdpZHRoIjo1NS43OTY2OTE4OTQ1MzEyNS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I0IiwiTGluZUNvbG9yIjpudWxsLCJMaW5lV2VpZ2h0IjowLjAsIkxpbmVUeXBlIjowLCJQYXJlbnRTdHlsZSI6bnVsbH0sIlBhcmVudFN0eWxlIjp7IiRyZWYiOiI3MiJ9fSwiRGF0ZUZvcm1hdCI6eyIkcmVmIjoiNzkifSwiSXNWaXNpYmxlIjp0cnVlLCJQYXJlbnRTdHlsZSI6eyIkcmVmIjoiNTMifX0sIlBvc2l0aW9uIjp7IlJhdGlvIjowLjM2OTUxNDMzMzQ2NTk1MjkyLCJJc0N1c3RvbSI6dHJ1ZX0sIklkIjoiNGQzMmM3ZDQtZmQ0My00YTRjLWJiNTEtMDUyNjJiMDU4ZTlmIiwiSW1wb3J0SWQiOiIxIiwiVGl0bGUiOiJTb25hdGFzIGFuZCBQYXJ0aXRhcyBjb21wbGV0ZWQiLCJOb3RlIjpudWxsLCJIeXBlcmxpbmsiOm51bGwsIklzQ2hhbmdlZCI6ZmFsc2UsIklzTmV3IjpmYWxzZX0seyIkaWQiOiI0MjUiLCJEYXRlIjoiMTcyMS0wNi0xNVQyMzo1OTowMFoiLCJTdHlsZSI6eyIkaWQiOiI0MjYiLCJTaGFwZSI6MywiQ29ubmVjdG9yTWFyZ2luIjp7IiRyZWYiOiI1NCJ9LCJDb25uZWN0b3JTdHlsZSI6eyIkaWQiOiI0MjciLCJMaW5lQ29sb3IiOnsiJGlkIjoiNDI4IiwiJHR5cGUiOiJOTFJFLkNvbW1vbi5Eb20uU29saWRDb2xvckJydXNoLCBOTFJFLkNvbW1vbiIsIkNvbG9yIjp7IiRpZCI6IjQyOSIsIkEiOjEyNywiUiI6MTU1LCJHIjo0NSwiQiI6MzF9fSwiTGluZVdlaWdodCI6MS4wLCJMaW5lVHlwZSI6MCwiUGFyZW50U3R5bGUiOnsiJHJlZiI6IjU1In19LCJJc0JlbG93VGltZWJhbmQiOnRydWUsIkhpZGVEYXRlIjpmYWxzZSwiU2hhcGVTaXplIjozLCJTcGFjaW5nIjoyLjAsIlBhZGRpbmciOnsiJHJlZiI6IjU4In0sIlNoYXBlU3R5bGUiOnsiJGlkIjoiNDMwIiwiTWFyZ2luIjp7IiRyZWYiOiI2MCJ9LCJQYWRkaW5nIjp7IiRyZWYiOiI2MSJ9LCJCYWNrZ3JvdW5kIjp7IiRpZCI6IjQzMSIsIkNvbG9yIjp7IiRpZCI6IjQzMiIsIkEiOjI1NSwiUiI6MCwiRyI6MCwiQiI6MH19LCJJc1Zpc2libGUiOnRydWUsIldpZHRoIjo3LjAsIkhlaWdodCI6MTUuMCwiQm9yZGVyU3R5bGUiOnsiJGlkIjoiNDMzIiwiTGluZUNvbG9yIjp7IiRpZCI6IjQzNCIsIiR0eXBlIjoiTkxSRS5Db21tb24uRG9tLlNvbGlkQ29sb3JCcnVzaCwgTkxSRS5Db21tb24iLCJDb2xvciI6eyIkaWQiOiI0MzUiLCJBIjoyNTUsIlIiOjAsIkciOjAsIkIiOjB9fSwiTGluZVdlaWdodCI6MS4zMzMzMzMzNywiTGluZVR5cGUiOjAsIlBhcmVudFN0eWxlIjpudWxsfSwiUGFyZW50U3R5bGUiOnsiJHJlZiI6IjU5In19LCJUaXRsZVN0eWxlIjp7IiRpZCI6IjQzNiIsIkZvbnRTZXR0aW5ncyI6eyIkaWQiOiI0MzciLCJGb250U2l6ZSI6MTAsIkZvbnROYW1lIjoiQ2FsaWJyaSIsIklzQm9sZCI6dHJ1ZSwiSXNJdGFsaWMiOmZhbHNlLCJJc1VuZGVybGluZWQiOmZhbHNlLCJQYXJlbnRTdHlsZSI6eyIkcmVmIjoiNjYifX0sIkF1dG9TaXplIjoyLCJGb3JlZ3JvdW5kIjp7IiRpZCI6IjQzOCIsIkNvbG9yIjp7IiRpZCI6IjQzOSIsIkEiOjI1NSwiUiI6MTI2LCJHIjoxMTQsIkIiOjkxfX0sIk1heFdpZHRoIjo1Ny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NDAiLCJMaW5lQ29sb3IiOm51bGwsIkxpbmVXZWlnaHQiOjAuMCwiTGluZVR5cGUiOjAsIlBhcmVudFN0eWxlIjpudWxsfSwiUGFyZW50U3R5bGUiOnsiJHJlZiI6IjY1In19LCJEYXRlU3R5bGUiOnsiJGlkIjoiNDQxIiwiRm9udFNldHRpbmdzIjp7IiRpZCI6IjQ0MiIsIkZvbnRTaXplIjo5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QzIiwiTGluZUNvbG9yIjpudWxsLCJMaW5lV2VpZ2h0IjowLjAsIkxpbmVUeXBlIjowLCJQYXJlbnRTdHlsZSI6bnVsbH0sIlBhcmVudFN0eWxlIjp7IiRyZWYiOiI3MiJ9fSwiRGF0ZUZvcm1hdCI6eyIkcmVmIjoiNzkifSwiSXNWaXNpYmxlIjp0cnVlLCJQYXJlbnRTdHlsZSI6eyIkcmVmIjoiNTMifX0sIlBvc2l0aW9uIjp7IlJhdGlvIjowLjEwOTg1MjY0OTU0NzQzNTYyLCJJc0N1c3RvbSI6ZmFsc2V9LCJJZCI6IjNkZGJlNmExLWEwMmQtNDIxZC05NzFjLTdmOGQ2M2RmYTE3ZSIsIkltcG9ydElkIjoiMSIsIlRpdGxlIjoiTWFycmllcyBBbm5hIiwiTm90ZSI6bnVsbCwiSHlwZXJsaW5rIjpudWxsLCJJc0NoYW5nZWQiOmZhbHNlLCJJc05ldyI6ZmFsc2V9LHsiJGlkIjoiNDQ0IiwiRGF0ZSI6IjE3MjEtMDYtMTVUMjM6NTk6MDBaIiwiU3R5bGUiOnsiJGlkIjoiNDQ1IiwiU2hhcGUiOjMsIkNvbm5lY3Rvck1hcmdpbiI6eyIkcmVmIjoiNTQifSwiQ29ubmVjdG9yU3R5bGUiOnsiJGlkIjoiNDQ2IiwiTGluZUNvbG9yIjp7IiRpZCI6IjQ0NyIsIiR0eXBlIjoiTkxSRS5Db21tb24uRG9tLlNvbGlkQ29sb3JCcnVzaCwgTkxSRS5Db21tb24iLCJDb2xvciI6eyIkaWQiOiI0NDgiLCJBIjoyNTUsIlIiOjE0NSwiRyI6MTMyLCJCIjoxMzN9fSwiTGluZVdlaWdodCI6MS4wLCJMaW5lVHlwZSI6MCwiUGFyZW50U3R5bGUiOnsiJHJlZiI6IjU1In19LCJJc0JlbG93VGltZWJhbmQiOmZhbHNlLCJIaWRlRGF0ZSI6ZmFsc2UsIlNoYXBlU2l6ZSI6MywiU3BhY2luZyI6Mi4wLCJQYWRkaW5nIjp7IiRyZWYiOiI1OCJ9LCJTaGFwZVN0eWxlIjp7IiRpZCI6IjQ0OSIsIk1hcmdpbiI6eyIkcmVmIjoiNjAifSwiUGFkZGluZyI6eyIkcmVmIjoiNjEifSwiQmFja2dyb3VuZCI6eyIkaWQiOiI0NTAiLCJDb2xvciI6eyIkaWQiOiI0NTEiLCJBIjoyNTUsIlIiOjAsIkciOjAsIkIiOjB9fSwiSXNWaXNpYmxlIjp0cnVlLCJXaWR0aCI6Ny4wLCJIZWlnaHQiOjE1LjAsIkJvcmRlclN0eWxlIjp7IiRpZCI6IjQ1MiIsIkxpbmVDb2xvciI6eyIkaWQiOiI0NTMiLCIkdHlwZSI6Ik5MUkUuQ29tbW9uLkRvbS5Tb2xpZENvbG9yQnJ1c2gsIE5MUkUuQ29tbW9uIiwiQ29sb3IiOnsiJGlkIjoiNDU0IiwiQSI6MjU1LCJSIjowLCJHIjowLCJCIjowfX0sIkxpbmVXZWlnaHQiOjEuMzMzMzMzMzcsIkxpbmVUeXBlIjowLCJQYXJlbnRTdHlsZSI6bnVsbH0sIlBhcmVudFN0eWxlIjp7IiRyZWYiOiI1OSJ9fSwiVGl0bGVTdHlsZSI6eyIkaWQiOiI0NTUiLCJGb250U2V0dGluZ3MiOnsiJGlkIjoiNDU2IiwiRm9udFNpemUiOjEwLCJGb250TmFtZSI6IkNhbGlicmkiLCJJc0JvbGQiOnRydWUsIklzSXRhbGljIjpmYWxzZSwiSXNVbmRlcmxpbmVkIjpmYWxzZSwiUGFyZW50U3R5bGUiOnsiJHJlZiI6IjY2In19LCJBdXRvU2l6ZSI6MiwiRm9yZWdyb3VuZCI6eyIkaWQiOiI0NTciLCJDb2xvciI6eyIkaWQiOiI0NTgiLCJBIjoyNTUsIlIiOjEzMSwiRyI6MTE5LCJCIjo5OH19LCJNYXhXaWR0aCI6MTQ1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Q1OSIsIkxpbmVDb2xvciI6bnVsbCwiTGluZVdlaWdodCI6MC4wLCJMaW5lVHlwZSI6MCwiUGFyZW50U3R5bGUiOm51bGx9LCJQYXJlbnRTdHlsZSI6eyIkcmVmIjoiNjUifX0sIkRhdGVTdHlsZSI6eyIkaWQiOiI0NjAiLCJGb250U2V0dGluZ3MiOnsiJGlkIjoiNDYxIiwiRm9udFNpemUiOjksIkZvbnROYW1lIjoiQ2FsaWJyaSIsIklzQm9sZCI6ZmFsc2UsIklzSXRhbGljIjpmYWxzZSwiSXNVbmRlcmxpbmVkIjpmYWxzZSwiUGFyZW50U3R5bGUiOnsiJHJlZiI6IjczIn19LCJBdXRvU2l6ZSI6MiwiRm9yZWdyb3VuZCI6eyIkcmVmIjoiNzQifSwiTWF4V2lkdGgiOjU1Ljc5NjY5MTg5NDUzMTI1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0NjIiLCJMaW5lQ29sb3IiOm51bGwsIkxpbmVXZWlnaHQiOjAuMCwiTGluZVR5cGUiOjAsIlBhcmVudFN0eWxlIjpudWxsfSwiUGFyZW50U3R5bGUiOnsiJHJlZiI6IjcyIn19LCJEYXRlRm9ybWF0Ijp7IiRyZWYiOiI3OSJ9LCJJc1Zpc2libGUiOnRydWUsIlBhcmVudFN0eWxlIjp7IiRyZWYiOiI1MyJ9fSwiUG9zaXRpb24iOnsiUmF0aW8iOjAuMjgyMDc0MDY4Nzk5NDMwOTIsIklzQ3VzdG9tIjp0cnVlfSwiSWQiOiI2MzM0Y2RkNS1hMmFkLTRiMTMtOTQ1ZC00OGUwYmI5YzZmZDgiLCJJbXBvcnRJZCI6IjEiLCJUaXRsZSI6IkJyYW5kZW5idXJnIENvbmNlcnRvcyBwZXJmb3JtZWQiLCJOb3RlIjpudWxsLCJIeXBlcmxpbmsiOm51bGwsIklzQ2hhbmdlZCI6ZmFsc2UsIklzTmV3IjpmYWxzZX0seyIkaWQiOiI0NjMiLCJEYXRlIjoiMTcyMy0wNi0xNVQyMzo1OTowMFoiLCJTdHlsZSI6eyIkaWQiOiI0NjQiLCJTaGFwZSI6MywiQ29ubmVjdG9yTWFyZ2luIjp7IiRyZWYiOiI1NCJ9LCJDb25uZWN0b3JTdHlsZSI6eyIkaWQiOiI0NjUiLCJMaW5lQ29sb3IiOnsiJGlkIjoiNDY2IiwiJHR5cGUiOiJOTFJFLkNvbW1vbi5Eb20uU29saWRDb2xvckJydXNoLCBOTFJFLkNvbW1vbiIsIkNvbG9yIjp7IiRpZCI6IjQ2NyIsIkEiOjI1NSwiUiI6MTQ1LCJHIjoxMzIsIkIiOjEzM319LCJMaW5lV2VpZ2h0IjoxLjAsIkxpbmVUeXBlIjowLCJQYXJlbnRTdHlsZSI6eyIkcmVmIjoiNTUifX0sIklzQmVsb3dUaW1lYmFuZCI6ZmFsc2UsIkhpZGVEYXRlIjpmYWxzZSwiU2hhcGVTaXplIjozLCJTcGFjaW5nIjoyLjAsIlBhZGRpbmciOnsiJHJlZiI6IjU4In0sIlNoYXBlU3R5bGUiOnsiJGlkIjoiNDY4IiwiTWFyZ2luIjp7IiRyZWYiOiI2MCJ9LCJQYWRkaW5nIjp7IiRyZWYiOiI2MSJ9LCJCYWNrZ3JvdW5kIjp7IiRpZCI6IjQ2OSIsIkNvbG9yIjp7IiRpZCI6IjQ3MCIsIkEiOjI1NSwiUiI6MjMzLCJHIjoyMjksIkIiOjIyMH19LCJJc1Zpc2libGUiOnRydWUsIldpZHRoIjo3LjAsIkhlaWdodCI6MTUuMCwiQm9yZGVyU3R5bGUiOnsiJGlkIjoiNDcxIiwiTGluZUNvbG9yIjp7IiRpZCI6IjQ3MiIsIiR0eXBlIjoiTkxSRS5Db21tb24uRG9tLlNvbGlkQ29sb3JCcnVzaCwgTkxSRS5Db21tb24iLCJDb2xvciI6eyIkaWQiOiI0NzMiLCJBIjoyNTUsIlIiOjE0NSwiRyI6MTMyLCJCIjoxMzN9fSwiTGluZVdlaWdodCI6MS4zMzMzMzMzNywiTGluZVR5cGUiOjAsIlBhcmVudFN0eWxlIjpudWxsfSwiUGFyZW50U3R5bGUiOnsiJHJlZiI6IjU5In19LCJUaXRsZVN0eWxlIjp7IiRpZCI6IjQ3NCIsIkZvbnRTZXR0aW5ncyI6eyIkaWQiOiI0NzUiLCJGb250U2l6ZSI6MTAsIkZvbnROYW1lIjoiQ2FsaWJyaSIsIklzQm9sZCI6dHJ1ZSwiSXNJdGFsaWMiOmZhbHNlLCJJc1VuZGVybGluZWQiOmZhbHNlLCJQYXJlbnRTdHlsZSI6eyIkcmVmIjoiNjYifX0sIkF1dG9TaXplIjoyLCJGb3JlZ3JvdW5kIjp7IiRpZCI6IjQ3NiIsIkNvbG9yIjp7IiRpZCI6IjQ3NyIsIkEiOjI1NSwiUiI6MTI2LCJHIjoxMTUsIkIiOjk0fX0sIk1heFdpZHRoIjoxMzI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Dc4IiwiTGluZUNvbG9yIjpudWxsLCJMaW5lV2VpZ2h0IjowLjAsIkxpbmVUeXBlIjowLCJQYXJlbnRTdHlsZSI6bnVsbH0sIlBhcmVudFN0eWxlIjp7IiRyZWYiOiI2NSJ9fSwiRGF0ZVN0eWxlIjp7IiRpZCI6IjQ3OSIsIkZvbnRTZXR0aW5ncyI6eyIkaWQiOiI0ODAiLCJGb250U2l6ZSI6OSwiRm9udE5hbWUiOiJDYWxpYnJpIiwiSXNCb2xkIjpmYWxzZSwiSXNJdGFsaWMiOmZhbHNlLCJJc1VuZGVybGluZWQiOmZhbHNlLCJQYXJlbnRTdHlsZSI6eyIkcmVmIjoiNzMifX0sIkF1dG9TaXplIjoyLCJGb3JlZ3JvdW5kIjp7IiRyZWYiOiI3NCJ9LCJNYXhXaWR0aCI6NTUuNzk2NjkxODk0NTMxMjU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Q4MSIsIkxpbmVDb2xvciI6bnVsbCwiTGluZVdlaWdodCI6MC4wLCJMaW5lVHlwZSI6MCwiUGFyZW50U3R5bGUiOm51bGx9LCJQYXJlbnRTdHlsZSI6eyIkcmVmIjoiNzIifX0sIkRhdGVGb3JtYXQiOnsiJHJlZiI6Ijc5In0sIklzVmlzaWJsZSI6dHJ1ZSwiUGFyZW50U3R5bGUiOnsiJHJlZiI6IjUzIn19LCJQb3NpdGlvbiI6eyJSYXRpbyI6MC4xOTQ2MzM4MDQxMzI5MDg5NiwiSXNDdXN0b20iOnRydWV9LCJJZCI6ImY1OThmZGZjLTQzMzUtNDdmNi04ZWE3LTViZDUzNzQyMmM5MCIsIkltcG9ydElkIjoiMSIsIlRpdGxlIjoiS2FudG9yIGF0IFRob21hc2tpcmNoZSwgTGVpcHppZyIsIk5vdGUiOm51bGwsIkh5cGVybGluayI6bnVsbCwiSXNDaGFuZ2VkIjpmYWxzZSwiSXNOZXciOmZhbHNlfSx7IiRpZCI6IjQ4MiIsIkRhdGUiOiIxNzI3LTA2LTE1VDIzOjU5OjAwWiIsIlN0eWxlIjp7IiRpZCI6IjQ4MyIsIlNoYXBlIjozLCJDb25uZWN0b3JNYXJnaW4iOnsiJHJlZiI6IjU0In0sIkNvbm5lY3RvclN0eWxlIjp7IiRpZCI6IjQ4NCIsIkxpbmVDb2xvciI6eyIkaWQiOiI0ODUiLCIkdHlwZSI6Ik5MUkUuQ29tbW9uLkRvbS5Tb2xpZENvbG9yQnJ1c2gsIE5MUkUuQ29tbW9uIiwiQ29sb3IiOnsiJGlkIjoiNDg2IiwiQSI6MTI3LCJSIjoxNTUsIkciOjQ1LCJCIjozMX19LCJMaW5lV2VpZ2h0IjoxLjAsIkxpbmVUeXBlIjowLCJQYXJlbnRTdHlsZSI6eyIkcmVmIjoiNTUifX0sIklzQmVsb3dUaW1lYmFuZCI6ZmFsc2UsIkhpZGVEYXRlIjpmYWxzZSwiU2hhcGVTaXplIjozLCJTcGFjaW5nIjoyLjAsIlBhZGRpbmciOnsiJHJlZiI6IjU4In0sIlNoYXBlU3R5bGUiOnsiJGlkIjoiNDg3IiwiTWFyZ2luIjp7IiRyZWYiOiI2MCJ9LCJQYWRkaW5nIjp7IiRyZWYiOiI2MSJ9LCJCYWNrZ3JvdW5kIjp7IiRpZCI6IjQ4OCIsIkNvbG9yIjp7IiRpZCI6IjQ4OSIsIkEiOjI1NSwiUiI6MCwiRyI6MCwiQiI6MH19LCJJc1Zpc2libGUiOnRydWUsIldpZHRoIjo3LjAsIkhlaWdodCI6MTUuMCwiQm9yZGVyU3R5bGUiOnsiJGlkIjoiNDkwIiwiTGluZUNvbG9yIjp7IiRpZCI6IjQ5MSIsIiR0eXBlIjoiTkxSRS5Db21tb24uRG9tLlNvbGlkQ29sb3JCcnVzaCwgTkxSRS5Db21tb24iLCJDb2xvciI6eyIkaWQiOiI0OTIiLCJBIjoyNTUsIlIiOjAsIkciOjAsIkIiOjB9fSwiTGluZVdlaWdodCI6MS4zMzMzMzMzNywiTGluZVR5cGUiOjAsIlBhcmVudFN0eWxlIjpudWxsfSwiUGFyZW50U3R5bGUiOnsiJHJlZiI6IjU5In19LCJUaXRsZVN0eWxlIjp7IiRpZCI6IjQ5MyIsIkZvbnRTZXR0aW5ncyI6eyIkaWQiOiI0OTQiLCJGb250U2l6ZSI6MTAsIkZvbnROYW1lIjoiQ2FsaWJyaSIsIklzQm9sZCI6dHJ1ZSwiSXNJdGFsaWMiOmZhbHNlLCJJc1VuZGVybGluZWQiOmZhbHNlLCJQYXJlbnRTdHlsZSI6eyIkcmVmIjoiNjYifX0sIkF1dG9TaXplIjoyLCJGb3JlZ3JvdW5kIjp7IiRpZCI6IjQ5NSIsIkNvbG9yIjp7IiRpZCI6IjQ5NiIsIkEiOjI1NSwiUiI6MTI2LCJHIjoxMTYsIkIiOjk4fX0sIk1heFdpZHRoIjoxMzE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Dk3IiwiTGluZUNvbG9yIjpudWxsLCJMaW5lV2VpZ2h0IjowLjAsIkxpbmVUeXBlIjowLCJQYXJlbnRTdHlsZSI6bnVsbH0sIlBhcmVudFN0eWxlIjp7IiRyZWYiOiI2NSJ9fSwiRGF0ZVN0eWxlIjp7IiRpZCI6IjQ5OCIsIkZvbnRTZXR0aW5ncyI6eyIkaWQiOiI0OTkiLCJGb250U2l6ZSI6OSwiRm9udE5hbWUiOiJDYWxpYnJpIiwiSXNCb2xkIjpmYWxzZSwiSXNJdGFsaWMiOmZhbHNlLCJJc1VuZGVybGluZWQiOmZhbHNlLCJQYXJlbnRTdHlsZSI6eyIkcmVmIjoiNzMifX0sIkF1dG9TaXplIjoyLCJGb3JlZ3JvdW5kIjp7IiRyZWYiOiI3NCJ9LCJNYXhXaWR0aCI6NTUuNzk2NjkxODk0NTMxMjU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UwMCIsIkxpbmVDb2xvciI6bnVsbCwiTGluZVdlaWdodCI6MC4wLCJMaW5lVHlwZSI6MCwiUGFyZW50U3R5bGUiOm51bGx9LCJQYXJlbnRTdHlsZSI6eyIkcmVmIjoiNzIifX0sIkRhdGVGb3JtYXQiOnsiJHJlZiI6Ijc5In0sIklzVmlzaWJsZSI6dHJ1ZSwiUGFyZW50U3R5bGUiOnsiJHJlZiI6IjUzIn19LCJQb3NpdGlvbiI6eyJSYXRpbyI6MC4xMDcxOTMzMzIyNDgyNjM4OCwiSXNDdXN0b20iOnRydWV9LCJJZCI6ImJlYjQ5MjQyLTVlNWMtNGIwZC04MTRiLTg4MWY2Mzk2MmJmMSIsIkltcG9ydElkIjoiMSIsIlRpdGxlIjoiU3QgTWF0dGhldyBQYXNzaW9uIHBlcmZvcm1lZCAiLCJOb3RlIjpudWxsLCJIeXBlcmxpbmsiOm51bGwsIklzQ2hhbmdlZCI6ZmFsc2UsIklzTmV3IjpmYWxzZX0seyIkaWQiOiI1MDEiLCJEYXRlIjoiMTczMi0wNi0xNVQyMzo1OTowMFoiLCJTdHlsZSI6eyIkaWQiOiI1MDIiLCJTaGFwZSI6MywiQ29ubmVjdG9yTWFyZ2luIjp7IiRyZWYiOiI1NCJ9LCJDb25uZWN0b3JTdHlsZSI6eyIkaWQiOiI1MDMiLCJMaW5lQ29sb3IiOnsiJGlkIjoiNTA0IiwiJHR5cGUiOiJOTFJFLkNvbW1vbi5Eb20uU29saWRDb2xvckJydXNoLCBOTFJFLkNvbW1vbiIsIkNvbG9yIjp7IiRpZCI6IjUwNSIsIkEiOjI1NSwiUiI6MTQ1LCJHIjoxMzIsIkIiOjEzM319LCJMaW5lV2VpZ2h0IjoxLjAsIkxpbmVUeXBlIjowLCJQYXJlbnRTdHlsZSI6eyIkcmVmIjoiNTUifX0sIklzQmVsb3dUaW1lYmFuZCI6dHJ1ZSwiSGlkZURhdGUiOmZhbHNlLCJTaGFwZVNpemUiOjMsIlNwYWNpbmciOjIuMCwiUGFkZGluZyI6eyIkcmVmIjoiNTgifSwiU2hhcGVTdHlsZSI6eyIkaWQiOiI1MDYiLCJNYXJnaW4iOnsiJHJlZiI6IjYwIn0sIlBhZGRpbmciOnsiJHJlZiI6IjYxIn0sIkJhY2tncm91bmQiOnsiJGlkIjoiNTA3IiwiQ29sb3IiOnsiJGlkIjoiNTA4IiwiQSI6MjU1LCJSIjoyMzMsIkciOjIyOSwiQiI6MjIwfX0sIklzVmlzaWJsZSI6dHJ1ZSwiV2lkdGgiOjcuMCwiSGVpZ2h0IjoxNS4wLCJCb3JkZXJTdHlsZSI6eyIkaWQiOiI1MDkiLCJMaW5lQ29sb3IiOnsiJGlkIjoiNTEwIiwiJHR5cGUiOiJOTFJFLkNvbW1vbi5Eb20uU29saWRDb2xvckJydXNoLCBOTFJFLkNvbW1vbiIsIkNvbG9yIjp7IiRpZCI6IjUxMSIsIkEiOjI1NSwiUiI6MTQ1LCJHIjoxMzIsIkIiOjEzM319LCJMaW5lV2VpZ2h0IjoxLjMzMzMzMzM3LCJMaW5lVHlwZSI6MCwiUGFyZW50U3R5bGUiOm51bGx9LCJQYXJlbnRTdHlsZSI6eyIkcmVmIjoiNTkifX0sIlRpdGxlU3R5bGUiOnsiJGlkIjoiNTEyIiwiRm9udFNldHRpbmdzIjp7IiRpZCI6IjUxMyIsIkZvbnRTaXplIjoxMCwiRm9udE5hbWUiOiJDYWxpYnJpIiwiSXNCb2xkIjp0cnVlLCJJc0l0YWxpYyI6ZmFsc2UsIklzVW5kZXJsaW5lZCI6ZmFsc2UsIlBhcmVudFN0eWxlIjp7IiRyZWYiOiI2NiJ9fSwiQXV0b1NpemUiOjIsIkZvcmVncm91bmQiOnsiJGlkIjoiNTE0IiwiQ29sb3IiOnsiJGlkIjoiNTE1IiwiQSI6MjU1LCJSIjoxMjYsIkciOjExNSwiQiI6OTV9fSwiTWF4V2lkdGgiOjE0NS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1MTYiLCJMaW5lQ29sb3IiOm51bGwsIkxpbmVXZWlnaHQiOjAuMCwiTGluZVR5cGUiOjAsIlBhcmVudFN0eWxlIjpudWxsfSwiUGFyZW50U3R5bGUiOnsiJHJlZiI6IjY1In19LCJEYXRlU3R5bGUiOnsiJGlkIjoiNTE3IiwiRm9udFNldHRpbmdzIjp7IiRpZCI6IjUxOCIsIkZvbnRTaXplIjo5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TE5IiwiTGluZUNvbG9yIjpudWxsLCJMaW5lV2VpZ2h0IjowLjAsIkxpbmVUeXBlIjowLCJQYXJlbnRTdHlsZSI6bnVsbH0sIlBhcmVudFN0eWxlIjp7IiRyZWYiOiI3MiJ9fSwiRGF0ZUZvcm1hdCI6eyIkcmVmIjoiNzkifSwiSXNWaXNpYmxlIjp0cnVlLCJQYXJlbnRTdHlsZSI6eyIkcmVmIjoiNTMifX0sIlBvc2l0aW9uIjp7IlJhdGlvIjowLjE5NDYzMzc5NzA2ODY1NDc1LCJJc0N1c3RvbSI6dHJ1ZX0sIklkIjoiNmJhMDBjYjUtODcwZC00MmM4LWI4MGEtZGVjMjViMjNmMGMyIiwiSW1wb3J0SWQiOiIxIiwiVGl0bGUiOiJCaXJ0aCBvZiBKb2hhbm4gQ2hyaXN0b3BoIEZyaWVkcmljaCIsIk5vdGUiOm51bGwsIkh5cGVybGluayI6bnVsbCwiSXNDaGFuZ2VkIjpmYWxzZSwiSXNOZXciOmZhbHNlfSx7IiRpZCI6IjUyMCIsIkRhdGUiOiIxNzM0LTA2LTE1VDIzOjU5OjAwWiIsIlN0eWxlIjp7IiRpZCI6IjUyMSIsIlNoYXBlIjozLCJDb25uZWN0b3JNYXJnaW4iOnsiJHJlZiI6IjU0In0sIkNvbm5lY3RvclN0eWxlIjp7IiRpZCI6IjUyMiIsIkxpbmVDb2xvciI6eyIkaWQiOiI1MjMiLCIkdHlwZSI6Ik5MUkUuQ29tbW9uLkRvbS5Tb2xpZENvbG9yQnJ1c2gsIE5MUkUuQ29tbW9uIiwiQ29sb3IiOnsiJGlkIjoiNTI0IiwiQSI6MjU1LCJSIjoxNDUsIkciOjEzMiwiQiI6MTMzfX0sIkxpbmVXZWlnaHQiOjEuMCwiTGluZVR5cGUiOjAsIlBhcmVudFN0eWxlIjp7IiRyZWYiOiI1NSJ9fSwiSXNCZWxvd1RpbWViYW5kIjp0cnVlLCJIaWRlRGF0ZSI6ZmFsc2UsIlNoYXBlU2l6ZSI6MywiU3BhY2luZyI6Mi4wLCJQYWRkaW5nIjp7IiRyZWYiOiI1OCJ9LCJTaGFwZVN0eWxlIjp7IiRpZCI6IjUyNSIsIk1hcmdpbiI6eyIkcmVmIjoiNjAifSwiUGFkZGluZyI6eyIkcmVmIjoiNjEifSwiQmFja2dyb3VuZCI6eyIkaWQiOiI1MjYiLCJDb2xvciI6eyIkaWQiOiI1MjciLCJBIjoyNTUsIlIiOjAsIkciOjAsIkIiOjB9fSwiSXNWaXNpYmxlIjp0cnVlLCJXaWR0aCI6Ny4wLCJIZWlnaHQiOjE1LjAsIkJvcmRlclN0eWxlIjp7IiRpZCI6IjUyOCIsIkxpbmVDb2xvciI6eyIkaWQiOiI1MjkiLCIkdHlwZSI6Ik5MUkUuQ29tbW9uLkRvbS5Tb2xpZENvbG9yQnJ1c2gsIE5MUkUuQ29tbW9uIiwiQ29sb3IiOnsiJGlkIjoiNTMwIiwiQSI6MjU1LCJSIjowLCJHIjowLCJCIjowfX0sIkxpbmVXZWlnaHQiOjEuMzMzMzMzMzcsIkxpbmVUeXBlIjowLCJQYXJlbnRTdHlsZSI6bnVsbH0sIlBhcmVudFN0eWxlIjp7IiRyZWYiOiI1OSJ9fSwiVGl0bGVTdHlsZSI6eyIkaWQiOiI1MzEiLCJGb250U2V0dGluZ3MiOnsiJGlkIjoiNTMyIiwiRm9udFNpemUiOjEwLCJGb250TmFtZSI6IkNhbGlicmkiLCJJc0JvbGQiOnRydWUsIklzSXRhbGljIjpmYWxzZSwiSXNVbmRlcmxpbmVkIjpmYWxzZSwiUGFyZW50U3R5bGUiOnsiJHJlZiI6IjY2In19LCJBdXRvU2l6ZSI6MiwiRm9yZWdyb3VuZCI6eyIkaWQiOiI1MzMiLCJDb2xvciI6eyIkaWQiOiI1MzQiLCJBIjoyNTUsIlIiOjEyOSwiRyI6MTE4LCJCIjo5Nn19LCJNYXhXaWR0aCI6MTQx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UzNSIsIkxpbmVDb2xvciI6bnVsbCwiTGluZVdlaWdodCI6MC4wLCJMaW5lVHlwZSI6MCwiUGFyZW50U3R5bGUiOm51bGx9LCJQYXJlbnRTdHlsZSI6eyIkcmVmIjoiNjUifX0sIkRhdGVTdHlsZSI6eyIkaWQiOiI1MzYiLCJGb250U2V0dGluZ3MiOnsiJGlkIjoiNTM3IiwiRm9udFNpemUiOjk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1MzgiLCJMaW5lQ29sb3IiOm51bGwsIkxpbmVXZWlnaHQiOjAuMCwiTGluZVR5cGUiOjAsIlBhcmVudFN0eWxlIjpudWxsfSwiUGFyZW50U3R5bGUiOnsiJHJlZiI6IjcyIn19LCJEYXRlRm9ybWF0Ijp7IiRyZWYiOiI3OSJ9LCJJc1Zpc2libGUiOnRydWUsIlBhcmVudFN0eWxlIjp7IiRyZWYiOiI1MyJ9fSwiUG9zaXRpb24iOnsiUmF0aW8iOjAuMjgyMDc0MTE4MjQ5MjEwMywiSXNDdXN0b20iOnRydWV9LCJJZCI6IjU4NTVlYjQ2LWFlZWUtNDAyNS05N2FhLTk3MmJhNjc5NjZjMyIsIkltcG9ydElkIjoiMSIsIlRpdGxlIjoiQ2hyaXN0bWFzIE9yYXRvcmlvIDEtMyBwZXJmb3JtZWQiLCJOb3RlIjpudWxsLCJIeXBlcmxpbmsiOm51bGwsIklzQ2hhbmdlZCI6ZmFsc2UsIklzTmV3IjpmYWxzZX0seyIkaWQiOiI1MzkiLCJEYXRlIjoiMTczNS0wNi0xNVQyMzo1OTowMFoiLCJTdHlsZSI6eyIkaWQiOiI1NDAiLCJTaGFwZSI6MywiQ29ubmVjdG9yTWFyZ2luIjp7IiRyZWYiOiI1NCJ9LCJDb25uZWN0b3JTdHlsZSI6eyIkaWQiOiI1NDEiLCJMaW5lQ29sb3IiOnsiJGlkIjoiNTQyIiwiJHR5cGUiOiJOTFJFLkNvbW1vbi5Eb20uU29saWRDb2xvckJydXNoLCBOTFJFLkNvbW1vbiIsIkNvbG9yIjp7IiRpZCI6IjU0MyIsIkEiOjEyNywiUiI6MjExLCJHIjo3MiwiQiI6MjN9fSwiTGluZVdlaWdodCI6MS4wLCJMaW5lVHlwZSI6MCwiUGFyZW50U3R5bGUiOnsiJHJlZiI6IjU1In19LCJJc0JlbG93VGltZWJhbmQiOnRydWUsIkhpZGVEYXRlIjpmYWxzZSwiU2hhcGVTaXplIjozLCJTcGFjaW5nIjoyLjAsIlBhZGRpbmciOnsiJHJlZiI6IjU4In0sIlNoYXBlU3R5bGUiOnsiJGlkIjoiNTQ0IiwiTWFyZ2luIjp7IiRyZWYiOiI2MCJ9LCJQYWRkaW5nIjp7IiRyZWYiOiI2MSJ9LCJCYWNrZ3JvdW5kIjp7IiRpZCI6IjU0NSIsIkNvbG9yIjp7IiRpZCI6IjU0NiIsIkEiOjI1NSwiUiI6MjMzLCJHIjoyMjksIkIiOjIyMH19LCJJc1Zpc2libGUiOnRydWUsIldpZHRoIjo3LjAsIkhlaWdodCI6MTUuMCwiQm9yZGVyU3R5bGUiOnsiJGlkIjoiNTQ3IiwiTGluZUNvbG9yIjp7IiRpZCI6IjU0OCIsIiR0eXBlIjoiTkxSRS5Db21tb24uRG9tLlNvbGlkQ29sb3JCcnVzaCwgTkxSRS5Db21tb24iLCJDb2xvciI6eyIkaWQiOiI1NDkiLCJBIjoyNTUsIlIiOjE0NSwiRyI6MTMyLCJCIjoxMzN9fSwiTGluZVdlaWdodCI6MS4zMzMzMzMzNywiTGluZVR5cGUiOjAsIlBhcmVudFN0eWxlIjpudWxsfSwiUGFyZW50U3R5bGUiOnsiJHJlZiI6IjU5In19LCJUaXRsZVN0eWxlIjp7IiRpZCI6IjU1MCIsIkZvbnRTZXR0aW5ncyI6eyIkaWQiOiI1NTEiLCJGb250U2l6ZSI6MTAsIkZvbnROYW1lIjoiQ2FsaWJyaSIsIklzQm9sZCI6dHJ1ZSwiSXNJdGFsaWMiOmZhbHNlLCJJc1VuZGVybGluZWQiOmZhbHNlLCJQYXJlbnRTdHlsZSI6eyIkcmVmIjoiNjYifX0sIkF1dG9TaXplIjoyLCJGb3JlZ3JvdW5kIjp7IiRpZCI6IjU1MiIsIkNvbG9yIjp7IiRpZCI6IjU1MyIsIkEiOjI1NSwiUiI6MTIwLCJHIjoxMDcsIkIiOjg3fX0sIk1heFdpZHRoIjox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TU0IiwiTGluZUNvbG9yIjpudWxsLCJMaW5lV2VpZ2h0IjowLjAsIkxpbmVUeXBlIjowLCJQYXJlbnRTdHlsZSI6bnVsbH0sIlBhcmVudFN0eWxlIjp7IiRyZWYiOiI2NSJ9fSwiRGF0ZVN0eWxlIjp7IiRpZCI6IjU1NSIsIkZvbnRTZXR0aW5ncyI6eyIkaWQiOiI1NTYiLCJGb250U2l6ZSI6OS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U1NyIsIkxpbmVDb2xvciI6bnVsbCwiTGluZVdlaWdodCI6MC4wLCJMaW5lVHlwZSI6MCwiUGFyZW50U3R5bGUiOm51bGx9LCJQYXJlbnRTdHlsZSI6eyIkcmVmIjoiNzIifX0sIkRhdGVGb3JtYXQiOnsiJHJlZiI6Ijc5In0sIklzVmlzaWJsZSI6dHJ1ZSwiUGFyZW50U3R5bGUiOnsiJHJlZiI6IjUzIn19LCJQb3NpdGlvbiI6eyJSYXRpbyI6MC4xMDk4NTI2NDk1NDc0MzU2MiwiSXNDdXN0b20iOmZhbHNlfSwiSWQiOiJhNGE1ZTNmZC0yYWRiLTQ1YTItODQ4ZC0wNzEzNWI3YjhmMTYiLCJJbXBvcnRJZCI6IjEiLCJUaXRsZSI6IkpvaGFubiBDaHJpc3RpYW4gaXMgYm9ybiIsIk5vdGUiOm51bGwsIkh5cGVybGluayI6bnVsbCwiSXNDaGFuZ2VkIjpmYWxzZSwiSXNOZXciOmZhbHNlfSx7IiRpZCI6IjU1OCIsIkRhdGUiOiIxNzM5LTA2LTE1VDIzOjU5OjAwWiIsIlN0eWxlIjp7IiRpZCI6IjU1OSIsIlNoYXBlIjozLCJDb25uZWN0b3JNYXJnaW4iOnsiJHJlZiI6IjU0In0sIkNvbm5lY3RvclN0eWxlIjp7IiRpZCI6IjU2MCIsIkxpbmVDb2xvciI6eyIkaWQiOiI1NjEiLCIkdHlwZSI6Ik5MUkUuQ29tbW9uLkRvbS5Tb2xpZENvbG9yQnJ1c2gsIE5MUkUuQ29tbW9uIiwiQ29sb3IiOnsiJGlkIjoiNTYyIiwiQSI6MjU1LCJSIjoxNDUsIkciOjEzMiwiQiI6MTMzfX0sIkxpbmVXZWlnaHQiOjEuMCwiTGluZVR5cGUiOjAsIlBhcmVudFN0eWxlIjp7IiRyZWYiOiI1NSJ9fSwiSXNCZWxvd1RpbWViYW5kIjpmYWxzZSwiSGlkZURhdGUiOmZhbHNlLCJTaGFwZVNpemUiOjMsIlNwYWNpbmciOjIuMCwiUGFkZGluZyI6eyIkcmVmIjoiNTgifSwiU2hhcGVTdHlsZSI6eyIkaWQiOiI1NjMiLCJNYXJnaW4iOnsiJHJlZiI6IjYwIn0sIlBhZGRpbmciOnsiJHJlZiI6IjYxIn0sIkJhY2tncm91bmQiOnsiJGlkIjoiNTY0IiwiQ29sb3IiOnsiJGlkIjoiNTY1IiwiQSI6MjU1LCJSIjoyMzMsIkciOjIyOSwiQiI6MjIwfX0sIklzVmlzaWJsZSI6dHJ1ZSwiV2lkdGgiOjcuMCwiSGVpZ2h0IjoxNS4wLCJCb3JkZXJTdHlsZSI6eyIkaWQiOiI1NjYiLCJMaW5lQ29sb3IiOnsiJGlkIjoiNTY3IiwiJHR5cGUiOiJOTFJFLkNvbW1vbi5Eb20uU29saWRDb2xvckJydXNoLCBOTFJFLkNvbW1vbiIsIkNvbG9yIjp7IiRpZCI6IjU2OCIsIkEiOjI1NSwiUiI6MTQ1LCJHIjoxMzIsIkIiOjEzM319LCJMaW5lV2VpZ2h0IjoxLjMzMzMzMzM3LCJMaW5lVHlwZSI6MCwiUGFyZW50U3R5bGUiOm51bGx9LCJQYXJlbnRTdHlsZSI6eyIkcmVmIjoiNTkifX0sIlRpdGxlU3R5bGUiOnsiJGlkIjoiNTY5IiwiRm9udFNldHRpbmdzIjp7IiRpZCI6IjU3MCIsIkZvbnRTaXplIjoxMCwiRm9udE5hbWUiOiJDYWxpYnJpIiwiSXNCb2xkIjp0cnVlLCJJc0l0YWxpYyI6ZmFsc2UsIklzVW5kZXJsaW5lZCI6ZmFsc2UsIlBhcmVudFN0eWxlIjp7IiRyZWYiOiI2NiJ9fSwiQXV0b1NpemUiOjIsIkZvcmVncm91bmQiOnsiJGlkIjoiNTcxIiwiQ29sb3IiOnsiJGlkIjoiNTcyIiwiQSI6MjU1LCJSIjoxMjMsIkciOjExMiwiQiI6OTF9fSwiTWF4V2lkdGgiOjExMy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1NzMiLCJMaW5lQ29sb3IiOm51bGwsIkxpbmVXZWlnaHQiOjAuMCwiTGluZVR5cGUiOjAsIlBhcmVudFN0eWxlIjpudWxsfSwiUGFyZW50U3R5bGUiOnsiJHJlZiI6IjY1In19LCJEYXRlU3R5bGUiOnsiJGlkIjoiNTc0IiwiRm9udFNldHRpbmdzIjp7IiRpZCI6IjU3NSIsIkZvbnRTaXplIjo5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Tc2IiwiTGluZUNvbG9yIjpudWxsLCJMaW5lV2VpZ2h0IjowLjAsIkxpbmVUeXBlIjowLCJQYXJlbnRTdHlsZSI6bnVsbH0sIlBhcmVudFN0eWxlIjp7IiRyZWYiOiI3MiJ9fSwiRGF0ZUZvcm1hdCI6eyIkcmVmIjoiNzkifSwiSXNWaXNpYmxlIjp0cnVlLCJQYXJlbnRTdHlsZSI6eyIkcmVmIjoiNTMifX0sIlBvc2l0aW9uIjp7IlJhdGlvIjowLjM2OTQwMzg4NjIwNjM1NjExLCJJc0N1c3RvbSI6dHJ1ZX0sIklkIjoiMWY0YWYzMjgtMTE2My00MjM3LWFhNjItMWI4MjQxZjVkNDEyIiwiSW1wb3J0SWQiOiIxIiwiVGl0bGUiOiJDbGF2aWVyLcOcYnVuZyBJSUkgcHVibGlzaGVkIiwiTm90ZSI6bnVsbCwiSHlwZXJsaW5rIjpudWxsLCJJc0NoYW5nZWQiOmZhbHNlLCJJc05ldyI6ZmFsc2V9LHsiJGlkIjoiNTc3IiwiRGF0ZSI6IjE3NDItMDYtMTVUMjM6NTk6MDBaIiwiU3R5bGUiOnsiJGlkIjoiNTc4IiwiU2hhcGUiOjMsIkNvbm5lY3Rvck1hcmdpbiI6eyIkcmVmIjoiNTQifSwiQ29ubmVjdG9yU3R5bGUiOnsiJGlkIjoiNTc5IiwiTGluZUNvbG9yIjp7IiRpZCI6IjU4MCIsIiR0eXBlIjoiTkxSRS5Db21tb24uRG9tLlNvbGlkQ29sb3JCcnVzaCwgTkxSRS5Db21tb24iLCJDb2xvciI6eyIkaWQiOiI1ODEiLCJBIjoyNTUsIlIiOjE0NSwiRyI6MTMyLCJCIjoxMzN9fSwiTGluZVdlaWdodCI6MS4wLCJMaW5lVHlwZSI6MCwiUGFyZW50U3R5bGUiOnsiJHJlZiI6IjU1In19LCJJc0JlbG93VGltZWJhbmQiOmZhbHNlLCJIaWRlRGF0ZSI6ZmFsc2UsIlNoYXBlU2l6ZSI6MywiU3BhY2luZyI6Mi4wLCJQYWRkaW5nIjp7IiRyZWYiOiI1OCJ9LCJTaGFwZVN0eWxlIjp7IiRpZCI6IjU4MiIsIk1hcmdpbiI6eyIkcmVmIjoiNjAifSwiUGFkZGluZyI6eyIkcmVmIjoiNjEifSwiQmFja2dyb3VuZCI6eyIkaWQiOiI1ODMiLCJDb2xvciI6eyIkaWQiOiI1ODQiLCJBIjoyNTUsIlIiOjAsIkciOjAsIkIiOjB9fSwiSXNWaXNpYmxlIjp0cnVlLCJXaWR0aCI6Ny4wLCJIZWlnaHQiOjE1LjAsIkJvcmRlclN0eWxlIjp7IiRpZCI6IjU4NSIsIkxpbmVDb2xvciI6eyIkaWQiOiI1ODYiLCIkdHlwZSI6Ik5MUkUuQ29tbW9uLkRvbS5Tb2xpZENvbG9yQnJ1c2gsIE5MUkUuQ29tbW9uIiwiQ29sb3IiOnsiJGlkIjoiNTg3IiwiQSI6MjU1LCJSIjowLCJHIjowLCJCIjowfX0sIkxpbmVXZWlnaHQiOjEuMzMzMzMzMzcsIkxpbmVUeXBlIjowLCJQYXJlbnRTdHlsZSI6bnVsbH0sIlBhcmVudFN0eWxlIjp7IiRyZWYiOiI1OSJ9fSwiVGl0bGVTdHlsZSI6eyIkaWQiOiI1ODgiLCJGb250U2V0dGluZ3MiOnsiJGlkIjoiNTg5IiwiRm9udFNpemUiOjEwLCJGb250TmFtZSI6IkNhbGlicmkiLCJJc0JvbGQiOnRydWUsIklzSXRhbGljIjpmYWxzZSwiSXNVbmRlcmxpbmVkIjpmYWxzZSwiUGFyZW50U3R5bGUiOnsiJHJlZiI6IjY2In19LCJBdXRvU2l6ZSI6MiwiRm9yZWdyb3VuZCI6eyIkaWQiOiI1OTAiLCJDb2xvciI6eyIkaWQiOiI1OTEiLCJBIjoyNTUsIlIiOjEyNiwiRyI6MTE2LCJCIjo5Nn19LCJNYXhXaWR0aCI6MTI2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U5MiIsIkxpbmVDb2xvciI6bnVsbCwiTGluZVdlaWdodCI6MC4wLCJMaW5lVHlwZSI6MCwiUGFyZW50U3R5bGUiOm51bGx9LCJQYXJlbnRTdHlsZSI6eyIkcmVmIjoiNjUifX0sIkRhdGVTdHlsZSI6eyIkaWQiOiI1OTMiLCJGb250U2V0dGluZ3MiOnsiJGlkIjoiNTk0IiwiRm9udFNpemUiOjk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1OTUiLCJMaW5lQ29sb3IiOm51bGwsIkxpbmVXZWlnaHQiOjAuMCwiTGluZVR5cGUiOjAsIlBhcmVudFN0eWxlIjpudWxsfSwiUGFyZW50U3R5bGUiOnsiJHJlZiI6IjcyIn19LCJEYXRlRm9ybWF0Ijp7IiRyZWYiOiI3OSJ9LCJJc1Zpc2libGUiOnRydWUsIlBhcmVudFN0eWxlIjp7IiRyZWYiOiI1MyJ9fSwiUG9zaXRpb24iOnsiUmF0aW8iOjAuNDU2ODQ0MTYwMjkxODgzNjgsIklzQ3VzdG9tIjp0cnVlfSwiSWQiOiJmZDM0YTI0MS1iZWJjLTQxYjEtYjBmOC0yMjFhM2VjMzAxOWQiLCJJbXBvcnRJZCI6IjEiLCJUaXRsZSI6IkdvbGRiZXJnIFZhcmlhdGlvbnMgcHVibGlzaGVkIiwiTm90ZSI6bnVsbCwiSHlwZXJsaW5rIjpudWxsLCJJc0NoYW5nZWQiOmZhbHNlLCJJc05ldyI6ZmFsc2V9LHsiJGlkIjoiNTk2IiwiRGF0ZSI6IjE3NDUtMDYtMTVUMjM6NTk6MDBaIiwiU3R5bGUiOnsiJGlkIjoiNTk3IiwiU2hhcGUiOjMsIkNvbm5lY3Rvck1hcmdpbiI6eyIkcmVmIjoiNTQifSwiQ29ubmVjdG9yU3R5bGUiOnsiJGlkIjoiNTk4IiwiTGluZUNvbG9yIjp7IiRpZCI6IjU5OSIsIiR0eXBlIjoiTkxSRS5Db21tb24uRG9tLlNvbGlkQ29sb3JCcnVzaCwgTkxSRS5Db21tb24iLCJDb2xvciI6eyIkaWQiOiI2MDAiLCJBIjoyNTUsIlIiOjE0NSwiRyI6MTMyLCJCIjoxMzN9fSwiTGluZVdlaWdodCI6MS4wLCJMaW5lVHlwZSI6MCwiUGFyZW50U3R5bGUiOnsiJHJlZiI6IjU1In19LCJJc0JlbG93VGltZWJhbmQiOnRydWUsIkhpZGVEYXRlIjpmYWxzZSwiU2hhcGVTaXplIjozLCJTcGFjaW5nIjoyLjAsIlBhZGRpbmciOnsiJHJlZiI6IjU4In0sIlNoYXBlU3R5bGUiOnsiJGlkIjoiNjAxIiwiTWFyZ2luIjp7IiRyZWYiOiI2MCJ9LCJQYWRkaW5nIjp7IiRyZWYiOiI2MSJ9LCJCYWNrZ3JvdW5kIjp7IiRpZCI6IjYwMiIsIkNvbG9yIjp7IiRpZCI6IjYwMyIsIkEiOjI1NSwiUiI6MCwiRyI6MCwiQiI6MH19LCJJc1Zpc2libGUiOnRydWUsIldpZHRoIjo3LjAsIkhlaWdodCI6MTUuMCwiQm9yZGVyU3R5bGUiOnsiJGlkIjoiNjA0IiwiTGluZUNvbG9yIjp7IiRpZCI6IjYwNSIsIiR0eXBlIjoiTkxSRS5Db21tb24uRG9tLlNvbGlkQ29sb3JCcnVzaCwgTkxSRS5Db21tb24iLCJDb2xvciI6eyIkaWQiOiI2MDYiLCJBIjoyNTUsIlIiOjAsIkciOjAsIkIiOjB9fSwiTGluZVdlaWdodCI6MS4zMzMzMzMzNywiTGluZVR5cGUiOjAsIlBhcmVudFN0eWxlIjpudWxsfSwiUGFyZW50U3R5bGUiOnsiJHJlZiI6IjU5In19LCJUaXRsZVN0eWxlIjp7IiRpZCI6IjYwNyIsIkZvbnRTZXR0aW5ncyI6eyIkaWQiOiI2MDgiLCJGb250U2l6ZSI6MTAsIkZvbnROYW1lIjoiQ2FsaWJyaSIsIklzQm9sZCI6dHJ1ZSwiSXNJdGFsaWMiOmZhbHNlLCJJc1VuZGVybGluZWQiOmZhbHNlLCJQYXJlbnRTdHlsZSI6eyIkcmVmIjoiNjYifX0sIkF1dG9TaXplIjoyLCJGb3JlZ3JvdW5kIjp7IiRpZCI6IjYwOSIsIkNvbG9yIjp7IiRpZCI6IjYxMCIsIkEiOjI1NSwiUiI6MTI4LCJHIjoxMTYsIkIiOjk1fX0sIk1heFdpZHRoIjo2N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2MTEiLCJMaW5lQ29sb3IiOm51bGwsIkxpbmVXZWlnaHQiOjAuMCwiTGluZVR5cGUiOjAsIlBhcmVudFN0eWxlIjpudWxsfSwiUGFyZW50U3R5bGUiOnsiJHJlZiI6IjY1In19LCJEYXRlU3R5bGUiOnsiJGlkIjoiNjEyIiwiRm9udFNldHRpbmdzIjp7IiRpZCI6IjYxMyIsIkZvbnRTaXplIjo5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jE0IiwiTGluZUNvbG9yIjpudWxsLCJMaW5lV2VpZ2h0IjowLjAsIkxpbmVUeXBlIjowLCJQYXJlbnRTdHlsZSI6bnVsbH0sIlBhcmVudFN0eWxlIjp7IiRyZWYiOiI3MiJ9fSwiRGF0ZUZvcm1hdCI6eyIkcmVmIjoiNzkifSwiSXNWaXNpYmxlIjp0cnVlLCJQYXJlbnRTdHlsZSI6eyIkcmVmIjoiNTMifX0sIlBvc2l0aW9uIjp7IlJhdGlvIjowLjE5NDYzMzc5NzA2ODY1NDc1LCJJc0N1c3RvbSI6dHJ1ZX0sIklkIjoiY2JjZjY2Y2YtMWU1YS00MzJkLThlZDEtODllMjc1OWVmODk2IiwiSW1wb3J0SWQiOiIxIiwiVGl0bGUiOiJGaXJzdCBncmFuZGNoaWxkIiwiTm90ZSI6bnVsbCwiSHlwZXJsaW5rIjpudWxsLCJJc0NoYW5nZWQiOmZhbHNlLCJJc05ldyI6ZmFsc2V9LHsiJGlkIjoiNjE1IiwiRGF0ZSI6IjE3NDctMDYtMTVUMjM6NTk6MDBaIiwiU3R5bGUiOnsiJGlkIjoiNjE2IiwiU2hhcGUiOjMsIkNvbm5lY3Rvck1hcmdpbiI6eyIkcmVmIjoiNTQifSwiQ29ubmVjdG9yU3R5bGUiOnsiJGlkIjoiNjE3IiwiTGluZUNvbG9yIjp7IiRpZCI6IjYxOCIsIiR0eXBlIjoiTkxSRS5Db21tb24uRG9tLlNvbGlkQ29sb3JCcnVzaCwgTkxSRS5Db21tb24iLCJDb2xvciI6eyIkaWQiOiI2MTkiLCJBIjoyNTUsIlIiOjE0NSwiRyI6MTMyLCJCIjoxMzN9fSwiTGluZVdlaWdodCI6MS4wLCJMaW5lVHlwZSI6MCwiUGFyZW50U3R5bGUiOnsiJHJlZiI6IjU1In19LCJJc0JlbG93VGltZWJhbmQiOmZhbHNlLCJIaWRlRGF0ZSI6ZmFsc2UsIlNoYXBlU2l6ZSI6MywiU3BhY2luZyI6Mi4wLCJQYWRkaW5nIjp7IiRyZWYiOiI1OCJ9LCJTaGFwZVN0eWxlIjp7IiRpZCI6IjYyMCIsIk1hcmdpbiI6eyIkcmVmIjoiNjAifSwiUGFkZGluZyI6eyIkcmVmIjoiNjEifSwiQmFja2dyb3VuZCI6eyIkaWQiOiI2MjEiLCJDb2xvciI6eyIkaWQiOiI2MjIiLCJBIjoyNTUsIlIiOjIzMywiRyI6MjI5LCJCIjoyMjB9fSwiSXNWaXNpYmxlIjp0cnVlLCJXaWR0aCI6Ny4wLCJIZWlnaHQiOjE1LjAsIkJvcmRlclN0eWxlIjp7IiRpZCI6IjYyMyIsIkxpbmVDb2xvciI6eyIkaWQiOiI2MjQiLCIkdHlwZSI6Ik5MUkUuQ29tbW9uLkRvbS5Tb2xpZENvbG9yQnJ1c2gsIE5MUkUuQ29tbW9uIiwiQ29sb3IiOnsiJGlkIjoiNjI1IiwiQSI6MjU1LCJSIjoxNDUsIkciOjEzMiwiQiI6MTMzfX0sIkxpbmVXZWlnaHQiOjEuMzMzMzMzMzcsIkxpbmVUeXBlIjowLCJQYXJlbnRTdHlsZSI6bnVsbH0sIlBhcmVudFN0eWxlIjp7IiRyZWYiOiI1OSJ9fSwiVGl0bGVTdHlsZSI6eyIkaWQiOiI2MjYiLCJGb250U2V0dGluZ3MiOnsiJGlkIjoiNjI3IiwiRm9udFNpemUiOjEwLCJGb250TmFtZSI6IkNhbGlicmkiLCJJc0JvbGQiOnRydWUsIklzSXRhbGljIjpmYWxzZSwiSXNVbmRlcmxpbmVkIjpmYWxzZSwiUGFyZW50U3R5bGUiOnsiJHJlZiI6IjY2In19LCJBdXRvU2l6ZSI6MiwiRm9yZWdyb3VuZCI6eyIkaWQiOiI2MjgiLCJDb2xvciI6eyIkaWQiOiI2MjkiLCJBIjoyNTUsIlIiOjEyOCwiRyI6MTE1LCJCIjo5NH19LCJNYXhXaWR0aCI6MTI5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YzMCIsIkxpbmVDb2xvciI6bnVsbCwiTGluZVdlaWdodCI6MC4wLCJMaW5lVHlwZSI6MCwiUGFyZW50U3R5bGUiOm51bGx9LCJQYXJlbnRTdHlsZSI6eyIkcmVmIjoiNjUifX0sIkRhdGVTdHlsZSI6eyIkaWQiOiI2MzEiLCJGb250U2V0dGluZ3MiOnsiJGlkIjoiNjMyIiwiRm9udFNpemUiOjk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2MzMiLCJMaW5lQ29sb3IiOm51bGwsIkxpbmVXZWlnaHQiOjAuMCwiTGluZVR5cGUiOjAsIlBhcmVudFN0eWxlIjpudWxsfSwiUGFyZW50U3R5bGUiOnsiJHJlZiI6IjcyIn19LCJEYXRlRm9ybWF0Ijp7IiRyZWYiOiI3OSJ9LCJJc1Zpc2libGUiOnRydWUsIlBhcmVudFN0eWxlIjp7IiRyZWYiOiI1MyJ9fSwiUG9zaXRpb24iOnsiUmF0aW8iOjAuMTk0NjMzODA0MTMyOTA4OTYsIklzQ3VzdG9tIjp0cnVlfSwiSWQiOiJmYWY2YjE3NC0yODI5LTRlYjUtOTg5My1kMmI2NDBmNzg3ZGMiLCJJbXBvcnRJZCI6IjEiLCJUaXRsZSI6IlRoZSBNdXNpY2FsIE9mZmVyaW5nIHB1Ymxpc2hlZCIsIk5vdGUiOm51bGwsIkh5cGVybGluayI6bnVsbCwiSXNDaGFuZ2VkIjpmYWxzZSwiSXNOZXciOmZhbHNlfSx7IiRpZCI6IjYzNCIsIkRhdGUiOiIxNzQ5LTA2LTE1VDIzOjU5OjAwWiIsIlN0eWxlIjp7IiRpZCI6IjYzNSIsIlNoYXBlIjozLCJDb25uZWN0b3JNYXJnaW4iOnsiJHJlZiI6IjU0In0sIkNvbm5lY3RvclN0eWxlIjp7IiRpZCI6IjYzNiIsIkxpbmVDb2xvciI6eyIkaWQiOiI2MzciLCIkdHlwZSI6Ik5MUkUuQ29tbW9uLkRvbS5Tb2xpZENvbG9yQnJ1c2gsIE5MUkUuQ29tbW9uIiwiQ29sb3IiOnsiJGlkIjoiNjM4IiwiQSI6MTI3LCJSIjoxNTUsIkciOjQ1LCJCIjozMX19LCJMaW5lV2VpZ2h0IjoxLjAsIkxpbmVUeXBlIjowLCJQYXJlbnRTdHlsZSI6eyIkcmVmIjoiNTUifX0sIklzQmVsb3dUaW1lYmFuZCI6ZmFsc2UsIkhpZGVEYXRlIjpmYWxzZSwiU2hhcGVTaXplIjozLCJTcGFjaW5nIjoyLjAsIlBhZGRpbmciOnsiJHJlZiI6IjU4In0sIlNoYXBlU3R5bGUiOnsiJGlkIjoiNjM5IiwiTWFyZ2luIjp7IiRyZWYiOiI2MCJ9LCJQYWRkaW5nIjp7IiRyZWYiOiI2MSJ9LCJCYWNrZ3JvdW5kIjp7IiRpZCI6IjY0MCIsIkNvbG9yIjp7IiRpZCI6IjY0MSIsIkEiOjI1NSwiUiI6MCwiRyI6MCwiQiI6MH19LCJJc1Zpc2libGUiOnRydWUsIldpZHRoIjo3LjAsIkhlaWdodCI6MTUuMCwiQm9yZGVyU3R5bGUiOnsiJGlkIjoiNjQyIiwiTGluZUNvbG9yIjp7IiRpZCI6IjY0MyIsIiR0eXBlIjoiTkxSRS5Db21tb24uRG9tLlNvbGlkQ29sb3JCcnVzaCwgTkxSRS5Db21tb24iLCJDb2xvciI6eyIkaWQiOiI2NDQiLCJBIjoyNTUsIlIiOjAsIkciOjAsIkIiOjB9fSwiTGluZVdlaWdodCI6MS4zMzMzMzMzNywiTGluZVR5cGUiOjAsIlBhcmVudFN0eWxlIjpudWxsfSwiUGFyZW50U3R5bGUiOnsiJHJlZiI6IjU5In19LCJUaXRsZVN0eWxlIjp7IiRpZCI6IjY0NSIsIkZvbnRTZXR0aW5ncyI6eyIkaWQiOiI2NDYiLCJGb250U2l6ZSI6MTAsIkZvbnROYW1lIjoiQ2FsaWJyaSIsIklzQm9sZCI6dHJ1ZSwiSXNJdGFsaWMiOmZhbHNlLCJJc1VuZGVybGluZWQiOmZhbHNlLCJQYXJlbnRTdHlsZSI6eyIkcmVmIjoiNjYifX0sIkF1dG9TaXplIjoyLCJGb3JlZ3JvdW5kIjp7IiRpZCI6IjY0NyIsIkNvbG9yIjp7IiRpZCI6IjY0OCIsIkEiOjI1NSwiUiI6MTIyLCJHIjoxMTEsIkIiOjkzfX0sIk1heFdpZHRoIjoxMDQ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jQ5IiwiTGluZUNvbG9yIjpudWxsLCJMaW5lV2VpZ2h0IjowLjAsIkxpbmVUeXBlIjowLCJQYXJlbnRTdHlsZSI6bnVsbH0sIlBhcmVudFN0eWxlIjp7IiRyZWYiOiI2NSJ9fSwiRGF0ZVN0eWxlIjp7IiRpZCI6IjY1MCIsIkZvbnRTZXR0aW5ncyI6eyIkaWQiOiI2NTEiLCJGb250U2l6ZSI6OS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Y1MiIsIkxpbmVDb2xvciI6bnVsbCwiTGluZVdlaWdodCI6MC4wLCJMaW5lVHlwZSI6MCwiUGFyZW50U3R5bGUiOm51bGx9LCJQYXJlbnRTdHlsZSI6eyIkcmVmIjoiNzIifX0sIkRhdGVGb3JtYXQiOnsiJHJlZiI6Ijc5In0sIklzVmlzaWJsZSI6dHJ1ZSwiUGFyZW50U3R5bGUiOnsiJHJlZiI6IjUzIn19LCJQb3NpdGlvbiI6eyJSYXRpbyI6MC4xMDcxOTMzMzIyNDgyNjM4OCwiSXNDdXN0b20iOnRydWV9LCJJZCI6ImJmYzY0ZTQ1LWM4ZjEtNGFmNS1iY2Y1LWFlODhlY2RjMDc1ZiIsIkltcG9ydElkIjoiMSIsIlRpdGxlIjoiQiBNaW5vciBNYXNzIGNvbXBsZXRlZCIsIk5vdGUiOm51bGwsIkh5cGVybGluayI6bnVsbCwiSXNDaGFuZ2VkIjpmYWxzZSwiSXNOZXciOmZhbHNlfSx7IiRpZCI6IjY1MyIsIkRhdGUiOiIxNzUwLTA3LTI4VDIzOjU5OjAwWiIsIlN0eWxlIjp7IiRpZCI6IjY1NCIsIlNoYXBlIjozLCJDb25uZWN0b3JNYXJnaW4iOnsiJHJlZiI6IjU0In0sIkNvbm5lY3RvclN0eWxlIjp7IiRpZCI6IjY1NSIsIkxpbmVDb2xvciI6eyIkaWQiOiI2NTYiLCIkdHlwZSI6Ik5MUkUuQ29tbW9uLkRvbS5Tb2xpZENvbG9yQnJ1c2gsIE5MUkUuQ29tbW9uIiwiQ29sb3IiOnsiJGlkIjoiNjU3IiwiQSI6MTI3LCJSIjoxNDksIkciOjk4LCJCIjo4MX19LCJMaW5lV2VpZ2h0IjoxLjAsIkxpbmVUeXBlIjowLCJQYXJlbnRTdHlsZSI6eyIkcmVmIjoiNTUifX0sIklzQmVsb3dUaW1lYmFuZCI6dHJ1ZSwiSGlkZURhdGUiOmZhbHNlLCJTaGFwZVNpemUiOjMsIlNwYWNpbmciOjIuMCwiUGFkZGluZyI6eyIkcmVmIjoiNTgifSwiU2hhcGVTdHlsZSI6eyIkaWQiOiI2NTgiLCJNYXJnaW4iOnsiJHJlZiI6IjYwIn0sIlBhZGRpbmciOnsiJHJlZiI6IjYxIn0sIkJhY2tncm91bmQiOnsiJGlkIjoiNjU5IiwiQ29sb3IiOnsiJGlkIjoiNjYwIiwiQSI6MjU1LCJSIjoyMzMsIkciOjIyOSwiQiI6MjIwfX0sIklzVmlzaWJsZSI6dHJ1ZSwiV2lkdGgiOjcuMCwiSGVpZ2h0IjoxNS4wLCJCb3JkZXJTdHlsZSI6eyIkaWQiOiI2NjEiLCJMaW5lQ29sb3IiOnsiJGlkIjoiNjYyIiwiJHR5cGUiOiJOTFJFLkNvbW1vbi5Eb20uU29saWRDb2xvckJydXNoLCBOTFJFLkNvbW1vbiIsIkNvbG9yIjp7IiRpZCI6IjY2MyIsIkEiOjI1NSwiUiI6MTQ1LCJHIjoxMzIsIkIiOjEzM319LCJMaW5lV2VpZ2h0IjoxLjMzMzMzMzM3LCJMaW5lVHlwZSI6MCwiUGFyZW50U3R5bGUiOm51bGx9LCJQYXJlbnRTdHlsZSI6eyIkcmVmIjoiNTkifX0sIlRpdGxlU3R5bGUiOnsiJGlkIjoiNjY0IiwiRm9udFNldHRpbmdzIjp7IiRpZCI6IjY2NSIsIkZvbnRTaXplIjoxMCwiRm9udE5hbWUiOiJDYWxpYnJpIiwiSXNCb2xkIjp0cnVlLCJJc0l0YWxpYyI6ZmFsc2UsIklzVW5kZXJsaW5lZCI6ZmFsc2UsIlBhcmVudFN0eWxlIjp7IiRyZWYiOiI2NiJ9fSwiQXV0b1NpemUiOjIsIkZvcmVncm91bmQiOnsiJGlkIjoiNjY2IiwiQ29sb3IiOnsiJGlkIjoiNjY3IiwiQSI6MjU1LCJSIjoxMzEsIkciOjExOCwiQiI6OTZ9fSwiTWF4V2lkdGgiOjU5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Y2OCIsIkxpbmVDb2xvciI6bnVsbCwiTGluZVdlaWdodCI6MC4wLCJMaW5lVHlwZSI6MCwiUGFyZW50U3R5bGUiOm51bGx9LCJQYXJlbnRTdHlsZSI6eyIkcmVmIjoiNjUifX0sIkRhdGVTdHlsZSI6eyIkaWQiOiI2NjkiLCJGb250U2V0dGluZ3MiOnsiJGlkIjoiNjcwIiwiRm9udFNpemUiOjk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2NzEiLCJMaW5lQ29sb3IiOm51bGwsIkxpbmVXZWlnaHQiOjAuMCwiTGluZVR5cGUiOjAsIlBhcmVudFN0eWxlIjpudWxsfSwiUGFyZW50U3R5bGUiOnsiJHJlZiI6IjcyIn19LCJEYXRlRm9ybWF0Ijp7IiRyZWYiOiI3OSJ9LCJJc1Zpc2libGUiOnRydWUsIlBhcmVudFN0eWxlIjp7IiRyZWYiOiI1MyJ9fSwiUG9zaXRpb24iOnsiUmF0aW8iOjAuMTA5ODUyNjQ5NTQ3NDM1NjIsIklzQ3VzdG9tIjpmYWxzZX0sIklkIjoiMzVkNzY5YTMtYzY1My00ODVkLTkyZjItY2E3NTMzNzU5MzgyIiwiSW1wb3J0SWQiOiIxIiwiVGl0bGUiOiJEaWVzIGluIExlaXB6aWciLCJOb3RlIjpudWxsLCJIeXBlcmxpbmsiOm51bGwsIklzQ2hhbmdlZCI6ZmFsc2UsIklzTmV3IjpmYWxzZX1dLCJUYXNrcyI6W10sIk1zUHJvamVjdEl0ZW1zVHJlZSI6eyIkaWQiOiI2NzIiLCJSb290Ijp7IkltcG9ydElkIjpudWxsLCJJc0ltcG9ydGVkIjpmYWxzZSwiQ2hpbGRyZW4iOltdfX0sIk1ldGFkYXRhIjp7IiRpZCI6IjY3MyIsIkV4Y2VsU2hlZXROYW1lIjoiU2hlZXQxIiwiSXRlbXNUaXRsZXMiOiJbXCJCb3JuIGluIEVpc2VuYWNoXCIsXCJFbnRlcnMgTGVpdGVuc2NodWxlXCIsXCJNb3RoZXIgZGllc1wiLFwiRmF0aGVyIGRpZXNcIixcIk1vdmVzIHRvIE9ocmRydWYgYW5kIGVudGVycyBHeW1uYXNpdW0gdGhlcmVcIixcIkVudGVycyBNaWNoYWVsaXNzY2h1bGUsIEzDvG5lYnVyZ1wiLFwiT3JnYW5pc3RhdCBhdCB0aGUgTmV1ZSBLaXJjaGUsIEFybnN0YWR0XCIsXCJPcmdhbmlzdCBhdCBNw7xobGhhdXNlblwiLFwiTWFycmllcyBzZWNvbmQgY291c2luIE1hcmlhIEJhcmJhcmFcIixcIkFwcG9pbnRlZCBvcmdhbmlzdCBhbmQgY2hhbWJlciBtdXNpY2lhbiB0byBEdWtlIFdpbGhlbG0gRXJuc3RcIixcIkZpcnN0IGNoaWxkLCBDYXRoYXJpbmEgRG9yb3RoZW9cIixcIlNlY29uZCBjaGlsZCwgV2lsaGVsbSBGcmllZGVtYW5uXCIsXCJDYW50YXRhIE5vIDIwOCBwZXJmb3JtZWRcIixcIkJpcnRoIG9mIHNvbiBDYXJsIFBoaWxpcHAgRW1hbnVlbCBCYWNoIFwiLFwiQmlydGggb2Ygc29uIEpvaGFubiBHb3R0ZnJpZWQgQmVybmhhcmQgQmFjaFwiLFwiQXBwb2ludGVkIEthcGVsbG1laXN0ZXIgYXQgQ8O2dGhlblwiLFwiV2lmZSAoTWFyaWEpIGRpZXNcIixcIkNvbXBsZXRlZCBTb25hdGFzIGFuZCBQYXJ0aXRhcyBcIixcIk1hcnJpZXMgQW5uYSBNYWdkYWxlbmFcIixcIkJyYW5kZW5idXJnIENvbmNlcnRvcyBwZXJmb3JtZWRcIixcIkFwcG9pbnRlZCBLYW50b3IgYXQgdGhlIFRob21hc2tpcmNoZSwgTGVpcHppZ1wiLFwiU3QgSm9obiBQYXNzaW9uIHBlcmZvcm1lZFwiLFwiU3QgTWF0dGhldyBQYXNzaW9uIHBlcmZvcm1lZCBcIixcIkJpcnRoIG9mIEpvaGFubiBDaHJpc3RvcGggRnJpZWRyaWNoIEJhY2hcIixcIkNocmlzdG1hcyBPcmF0b3JpbyBQYXJ0cyAxLTMgcGVyZm9ybWVkXCIsXCJCaXJ0aCBvZiBKb2hhbm4gQ2hyaXN0aWFuIEJhY2hcIixcIlB1YmxpY2F0aW9uIG9mIHRoZSBDbGF2aWVyw7xidW5nIFBhcnQgSUlJXCIsXCJHb2xkYmVyIFZhcmlhdGlvbnMgcHVibGlzaGVkXCIsXCJGaXJzdCBncmFuZGNoaWxkIGJvcm5cIixcIlRoZSBNdXNpY2FsIE9mZmVyaW5nIHB1Ymxpc2hlZFwiLFwiQiBNaW5vciBNYXNzIGNvbXBsZXRlZFwiLFwiRGllcyBpbiBMZWlwemlnXCJdIiwiQ29sdW1uc01hcHBpbmciOiJ7XCIkaWRcIjpcIjFcIixcIlRpdGxlQ29sdW1uTmFtZVwiOlwiQ29sdW1uMlwiLFwiVGl0bGVGcmllbmRseUNvbHVtbk5hbWVcIjpcIkNvbHVtbiAxXCIsXCJTdGFydERhdGVDb2x1bW5OYW1lXCI6bnVsbCxcIlN0YXJ0RGF0ZUZyaWVuZGx5Q29sdW1uTmFtZVwiOm51bGwsXCJFbmREYXRlQ29sdW1uTmFtZVwiOlwiQ29sdW1uMVwiLFwiRW5kRGF0ZUZyaWVuZGx5Q29sdW1uTmFtZVwiOm51bGwsXCJQZXJjZW50YWdlQ29sdW1uTmFtZVwiOm51bGwsXCJQZXJjZW50YWdlRnJpZW5kbHlDb2x1bW5OYW1lXCI6bnVsbCxcIk5vdGVDb2x1bW5OYW1lXCI6bnVsbCxcIk5vdGVGcmllbmRseUNvbHVtbk5hbWVcIjpudWxsLFwiSGVhZGVyUm93SW5kZXhcIjpudWxsfSIsIkhlYWRlclJvdyI6bnVsbH0sIlNldHRpbmdzIjp7IiRpZCI6IjY3NCIsIkltcGFPcHRpb25zIjp7IiRpZCI6IjY3NSIsIkxlZnRUb1JpZ2h0IjpmYWxzZSwiUGF5bG9hZE9wdGlvbnMiOjJ9LCJVc2VDb21wcmVzc2lvbiI6ZmFsc2UsIkNvbXByZXNpb25QZXJjZW50YWdlIjowLjAsIkluYWN0aXZlSW50ZXJ2YWxXaWR0aFRocmVzaG9sZCI6MC4wLCJJbmFjdGl2ZUludGVydmFsV2lkdGgiOjAuMCwiU3BsaXRUYXNrcyI6ZmFsc2UsIlVzZUNsdXN0ZXIiOmZhbHNlLCJFcHNpbG9uIjowLjAsIk1pblBvaW50c1RvRm9ybUFDbHVzdGVyIjowLCJHZW5lcmF0ZUludmlzaWJsZVNoYXBlcyI6ZmFsc2UsIlNtYXJ0VGltZWxpbmVUYXNrUGVyY2VudGFnZUZpdCI6ZmFsc2V9LCJJc05ldyI6dHJ1ZSwiSW1wb3J0VHlwZSI6NCwiRmlsZVBhdGgiOiJDOlxcQXJ0aWNvbGVcXE9mZmljZSBUaW1lbGluZVxcQmFjaCBUaW1lbGluZS54bHN4IiwiVGltZUNvbmZpZ3VyYXRpb24iOnsiJGlkIjoiNjc2IiwiVXNlVGltZSI6ZmFsc2UsIldvcmtEYXlJczI0SG91cnMiOnRydWUsIkNvbmZpZ3VyZWRXb3JrRGF5U3RhcnQiOiIyMDE3LTAzLTMwVDA4OjAwOjAwLTA3OjAwIiwiQ29uZmlndXJlZFdvcmtEYXlFbmQiOiIyMDE3LTAzLTMwVDE3OjAwOjAwLTA3OjAwIn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</Words>
  <Application>Microsoft Office PowerPoint</Application>
  <PresentationFormat>On-screen Show (16:9)</PresentationFormat>
  <Paragraphs>72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2017-03-29T06:24:31Z</dcterms:created>
  <dcterms:modified xsi:type="dcterms:W3CDTF">2017-03-30T07:36:42Z</dcterms:modified>
</cp:coreProperties>
</file>