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8548"/>
    <a:srgbClr val="399C84"/>
    <a:srgbClr val="A6DBD5"/>
    <a:srgbClr val="CAE7E0"/>
    <a:srgbClr val="3A667A"/>
    <a:srgbClr val="B84B2C"/>
    <a:srgbClr val="0E1215"/>
    <a:srgbClr val="7D5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4948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5730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3877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789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53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805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4760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2629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130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400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7015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0D03F-7A51-411F-98E2-0CEB2ED17D30}" type="datetimeFigureOut">
              <a:rPr lang="ro-RO" smtClean="0"/>
              <a:t>08.06.2018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98B79-2759-4E02-984A-FE56F6181F3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604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OTLSHAPE_M_a8fc31f334de48a689d48ed881eff63c_Connector1"/>
          <p:cNvCxnSpPr/>
          <p:nvPr>
            <p:custDataLst>
              <p:tags r:id="rId2"/>
            </p:custDataLst>
          </p:nvPr>
        </p:nvCxnSpPr>
        <p:spPr>
          <a:xfrm>
            <a:off x="10519597" y="3115506"/>
            <a:ext cx="0" cy="619267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e106d13ef2b64ed2a3177ad2e35cf509_Connector3"/>
          <p:cNvCxnSpPr/>
          <p:nvPr>
            <p:custDataLst>
              <p:tags r:id="rId3"/>
            </p:custDataLst>
          </p:nvPr>
        </p:nvCxnSpPr>
        <p:spPr>
          <a:xfrm>
            <a:off x="9853270" y="4142147"/>
            <a:ext cx="0" cy="88900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e106d13ef2b64ed2a3177ad2e35cf509_Connector2"/>
          <p:cNvCxnSpPr/>
          <p:nvPr>
            <p:custDataLst>
              <p:tags r:id="rId4"/>
            </p:custDataLst>
          </p:nvPr>
        </p:nvCxnSpPr>
        <p:spPr>
          <a:xfrm>
            <a:off x="9853270" y="3645874"/>
            <a:ext cx="0" cy="310218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e106d13ef2b64ed2a3177ad2e35cf509_Connector1"/>
          <p:cNvCxnSpPr/>
          <p:nvPr>
            <p:custDataLst>
              <p:tags r:id="rId5"/>
            </p:custDataLst>
          </p:nvPr>
        </p:nvCxnSpPr>
        <p:spPr>
          <a:xfrm>
            <a:off x="9853270" y="3115506"/>
            <a:ext cx="0" cy="344313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fb471136d3734be882f5fdd7d09b0cb1_Connector2"/>
          <p:cNvCxnSpPr/>
          <p:nvPr>
            <p:custDataLst>
              <p:tags r:id="rId6"/>
            </p:custDataLst>
          </p:nvPr>
        </p:nvCxnSpPr>
        <p:spPr>
          <a:xfrm>
            <a:off x="8758054" y="3645874"/>
            <a:ext cx="0" cy="1106846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fb471136d3734be882f5fdd7d09b0cb1_Connector1"/>
          <p:cNvCxnSpPr/>
          <p:nvPr>
            <p:custDataLst>
              <p:tags r:id="rId7"/>
            </p:custDataLst>
          </p:nvPr>
        </p:nvCxnSpPr>
        <p:spPr>
          <a:xfrm>
            <a:off x="8758054" y="3115506"/>
            <a:ext cx="0" cy="344313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d5399bfb56c844a680032263ade31396_Connector3"/>
          <p:cNvCxnSpPr/>
          <p:nvPr>
            <p:custDataLst>
              <p:tags r:id="rId8"/>
            </p:custDataLst>
          </p:nvPr>
        </p:nvCxnSpPr>
        <p:spPr>
          <a:xfrm>
            <a:off x="8392649" y="5160094"/>
            <a:ext cx="0" cy="177814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d5399bfb56c844a680032263ade31396_Connector2"/>
          <p:cNvCxnSpPr/>
          <p:nvPr>
            <p:custDataLst>
              <p:tags r:id="rId9"/>
            </p:custDataLst>
          </p:nvPr>
        </p:nvCxnSpPr>
        <p:spPr>
          <a:xfrm>
            <a:off x="8392649" y="3645874"/>
            <a:ext cx="0" cy="1328165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d5399bfb56c844a680032263ade31396_Connector1"/>
          <p:cNvCxnSpPr/>
          <p:nvPr>
            <p:custDataLst>
              <p:tags r:id="rId10"/>
            </p:custDataLst>
          </p:nvPr>
        </p:nvCxnSpPr>
        <p:spPr>
          <a:xfrm>
            <a:off x="8392649" y="3115506"/>
            <a:ext cx="0" cy="344313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1f78cf31661d46f0859d48a5379af50d_Connector1"/>
          <p:cNvCxnSpPr/>
          <p:nvPr>
            <p:custDataLst>
              <p:tags r:id="rId11"/>
            </p:custDataLst>
          </p:nvPr>
        </p:nvCxnSpPr>
        <p:spPr>
          <a:xfrm>
            <a:off x="6487644" y="3115506"/>
            <a:ext cx="0" cy="619267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b2be5452edc946daa4581bfcc9bf2409_Connector1"/>
          <p:cNvCxnSpPr/>
          <p:nvPr>
            <p:custDataLst>
              <p:tags r:id="rId12"/>
            </p:custDataLst>
          </p:nvPr>
        </p:nvCxnSpPr>
        <p:spPr>
          <a:xfrm>
            <a:off x="5924290" y="3115506"/>
            <a:ext cx="0" cy="1115541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f7a9b6eb8f544c58961390888a37be99_Connector1"/>
          <p:cNvCxnSpPr/>
          <p:nvPr>
            <p:custDataLst>
              <p:tags r:id="rId13"/>
            </p:custDataLst>
          </p:nvPr>
        </p:nvCxnSpPr>
        <p:spPr>
          <a:xfrm>
            <a:off x="4010786" y="3115505"/>
            <a:ext cx="0" cy="1632402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09b3727f94d44b86919ccf1c72e7e7ed_Connector1"/>
          <p:cNvCxnSpPr/>
          <p:nvPr>
            <p:custDataLst>
              <p:tags r:id="rId14"/>
            </p:custDataLst>
          </p:nvPr>
        </p:nvCxnSpPr>
        <p:spPr>
          <a:xfrm>
            <a:off x="10509100" y="2373487"/>
            <a:ext cx="0" cy="310219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22b34c99f3d84994838f95ed9e75fbd0_Connector2"/>
          <p:cNvCxnSpPr/>
          <p:nvPr>
            <p:custDataLst>
              <p:tags r:id="rId15"/>
            </p:custDataLst>
          </p:nvPr>
        </p:nvCxnSpPr>
        <p:spPr>
          <a:xfrm>
            <a:off x="9956243" y="1911307"/>
            <a:ext cx="0" cy="772399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22b34c99f3d84994838f95ed9e75fbd0_Connector1"/>
          <p:cNvCxnSpPr/>
          <p:nvPr>
            <p:custDataLst>
              <p:tags r:id="rId16"/>
            </p:custDataLst>
          </p:nvPr>
        </p:nvCxnSpPr>
        <p:spPr>
          <a:xfrm>
            <a:off x="9956243" y="1636353"/>
            <a:ext cx="0" cy="88899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1dc1403124ac4204888074ec762c6a24_Connector3"/>
          <p:cNvCxnSpPr/>
          <p:nvPr>
            <p:custDataLst>
              <p:tags r:id="rId17"/>
            </p:custDataLst>
          </p:nvPr>
        </p:nvCxnSpPr>
        <p:spPr>
          <a:xfrm>
            <a:off x="9393389" y="2368063"/>
            <a:ext cx="0" cy="315643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1dc1403124ac4204888074ec762c6a24_Connector2"/>
          <p:cNvCxnSpPr/>
          <p:nvPr>
            <p:custDataLst>
              <p:tags r:id="rId18"/>
            </p:custDataLst>
          </p:nvPr>
        </p:nvCxnSpPr>
        <p:spPr>
          <a:xfrm>
            <a:off x="9393389" y="1415034"/>
            <a:ext cx="0" cy="766974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1dc1403124ac4204888074ec762c6a24_Connector1"/>
          <p:cNvCxnSpPr/>
          <p:nvPr>
            <p:custDataLst>
              <p:tags r:id="rId19"/>
            </p:custDataLst>
          </p:nvPr>
        </p:nvCxnSpPr>
        <p:spPr>
          <a:xfrm>
            <a:off x="9393389" y="1140079"/>
            <a:ext cx="0" cy="88900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e9e059f05c3141ff823031aaefc9f5a8_Connector2"/>
          <p:cNvCxnSpPr/>
          <p:nvPr>
            <p:custDataLst>
              <p:tags r:id="rId20"/>
            </p:custDataLst>
          </p:nvPr>
        </p:nvCxnSpPr>
        <p:spPr>
          <a:xfrm>
            <a:off x="8499622" y="2368063"/>
            <a:ext cx="0" cy="315643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e9e059f05c3141ff823031aaefc9f5a8_Connector1"/>
          <p:cNvCxnSpPr/>
          <p:nvPr>
            <p:custDataLst>
              <p:tags r:id="rId21"/>
            </p:custDataLst>
          </p:nvPr>
        </p:nvCxnSpPr>
        <p:spPr>
          <a:xfrm>
            <a:off x="8499622" y="643806"/>
            <a:ext cx="0" cy="1538202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cde9781946df415d88622fb3fb4c0821_Connector1"/>
          <p:cNvCxnSpPr/>
          <p:nvPr>
            <p:custDataLst>
              <p:tags r:id="rId22"/>
            </p:custDataLst>
          </p:nvPr>
        </p:nvCxnSpPr>
        <p:spPr>
          <a:xfrm>
            <a:off x="7479886" y="2132626"/>
            <a:ext cx="0" cy="551080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2572109ed43144689373f9b5e4c0ffde_Connector2"/>
          <p:cNvCxnSpPr/>
          <p:nvPr>
            <p:custDataLst>
              <p:tags r:id="rId23"/>
            </p:custDataLst>
          </p:nvPr>
        </p:nvCxnSpPr>
        <p:spPr>
          <a:xfrm>
            <a:off x="7221953" y="1911307"/>
            <a:ext cx="0" cy="772399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2572109ed43144689373f9b5e4c0ffde_Connector1"/>
          <p:cNvCxnSpPr/>
          <p:nvPr>
            <p:custDataLst>
              <p:tags r:id="rId24"/>
            </p:custDataLst>
          </p:nvPr>
        </p:nvCxnSpPr>
        <p:spPr>
          <a:xfrm>
            <a:off x="7221953" y="1635024"/>
            <a:ext cx="0" cy="90228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dfd981217b7f46ed9c4de678d952d87b_Connector1"/>
          <p:cNvCxnSpPr/>
          <p:nvPr>
            <p:custDataLst>
              <p:tags r:id="rId25"/>
            </p:custDataLst>
          </p:nvPr>
        </p:nvCxnSpPr>
        <p:spPr>
          <a:xfrm>
            <a:off x="6049257" y="1138253"/>
            <a:ext cx="0" cy="1545453"/>
          </a:xfrm>
          <a:prstGeom prst="line">
            <a:avLst/>
          </a:prstGeom>
          <a:ln w="9525" cap="flat" cmpd="sng" algn="ctr">
            <a:solidFill>
              <a:srgbClr val="B84B2C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030e4fc5f6094959b9887f0b26f22850_Connector1"/>
          <p:cNvCxnSpPr/>
          <p:nvPr>
            <p:custDataLst>
              <p:tags r:id="rId26"/>
            </p:custDataLst>
          </p:nvPr>
        </p:nvCxnSpPr>
        <p:spPr>
          <a:xfrm>
            <a:off x="3280476" y="2132625"/>
            <a:ext cx="0" cy="551081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ce48b245f5e04507bef5003b02ee068a_Connector1"/>
          <p:cNvCxnSpPr/>
          <p:nvPr>
            <p:custDataLst>
              <p:tags r:id="rId27"/>
            </p:custDataLst>
          </p:nvPr>
        </p:nvCxnSpPr>
        <p:spPr>
          <a:xfrm>
            <a:off x="1089544" y="1634526"/>
            <a:ext cx="0" cy="1049180"/>
          </a:xfrm>
          <a:prstGeom prst="line">
            <a:avLst/>
          </a:prstGeom>
          <a:ln w="9525" cap="flat" cmpd="sng" algn="ctr">
            <a:solidFill>
              <a:srgbClr val="399C8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682212" y="3395318"/>
            <a:ext cx="2427809" cy="3457023"/>
          </a:xfrm>
          <a:prstGeom prst="rect">
            <a:avLst/>
          </a:prstGeom>
        </p:spPr>
      </p:pic>
      <p:sp>
        <p:nvSpPr>
          <p:cNvPr id="3" name="OTLSHAPE_TB_00000000000000000000000000000000_LeftEndCaps"/>
          <p:cNvSpPr txBox="1"/>
          <p:nvPr>
            <p:custDataLst>
              <p:tags r:id="rId28"/>
            </p:custDataLst>
          </p:nvPr>
        </p:nvSpPr>
        <p:spPr>
          <a:xfrm>
            <a:off x="254000" y="2760075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accent2"/>
                </a:solidFill>
                <a:latin typeface="Calibri" panose="020F0502020204030204" pitchFamily="34" charset="0"/>
              </a:rPr>
              <a:t>1963</a:t>
            </a:r>
            <a:endParaRPr lang="ro-RO" b="1" spc="-38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RightEndCaps"/>
          <p:cNvSpPr txBox="1"/>
          <p:nvPr>
            <p:custDataLst>
              <p:tags r:id="rId29"/>
            </p:custDataLst>
          </p:nvPr>
        </p:nvSpPr>
        <p:spPr>
          <a:xfrm>
            <a:off x="11526012" y="2775590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600" b="1" spc="-34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ro-RO" sz="1600" b="1" spc="-34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TLSHAPE_TB_00000000000000000000000000000000_ScaleContainer"/>
          <p:cNvSpPr/>
          <p:nvPr>
            <p:custDataLst>
              <p:tags r:id="rId30"/>
            </p:custDataLst>
          </p:nvPr>
        </p:nvSpPr>
        <p:spPr>
          <a:xfrm>
            <a:off x="844465" y="2709106"/>
            <a:ext cx="10566400" cy="381000"/>
          </a:xfrm>
          <a:prstGeom prst="roundRect">
            <a:avLst>
              <a:gd name="adj" fmla="val 100000"/>
            </a:avLst>
          </a:prstGeom>
          <a:solidFill>
            <a:srgbClr val="399C84">
              <a:alpha val="49000"/>
            </a:srgbClr>
          </a:solidFill>
          <a:ln w="12700" cap="flat" cmpd="sng" algn="ctr">
            <a:solidFill>
              <a:srgbClr val="E88548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ElapsedTime" hidden="1"/>
          <p:cNvSpPr/>
          <p:nvPr>
            <p:custDataLst>
              <p:tags r:id="rId31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32"/>
            </p:custDataLst>
          </p:nvPr>
        </p:nvSpPr>
        <p:spPr>
          <a:xfrm>
            <a:off x="11076203" y="3090106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33"/>
            </p:custDataLst>
          </p:nvPr>
        </p:nvSpPr>
        <p:spPr>
          <a:xfrm>
            <a:off x="11130631" y="3217106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34"/>
            </p:custDataLst>
          </p:nvPr>
        </p:nvSpPr>
        <p:spPr>
          <a:xfrm>
            <a:off x="1073065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1963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10" name="OTLSHAPE_TB_00000000000000000000000000000000_Separator1"/>
          <p:cNvCxnSpPr/>
          <p:nvPr>
            <p:custDataLst>
              <p:tags r:id="rId35"/>
            </p:custDataLst>
          </p:nvPr>
        </p:nvCxnSpPr>
        <p:spPr>
          <a:xfrm>
            <a:off x="2287734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TB_00000000000000000000000000000000_TimescaleInterval2"/>
          <p:cNvSpPr txBox="1"/>
          <p:nvPr>
            <p:custDataLst>
              <p:tags r:id="rId36"/>
            </p:custDataLst>
          </p:nvPr>
        </p:nvSpPr>
        <p:spPr>
          <a:xfrm>
            <a:off x="2351234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1970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OTLSHAPE_TB_00000000000000000000000000000000_Separator2"/>
          <p:cNvCxnSpPr/>
          <p:nvPr>
            <p:custDataLst>
              <p:tags r:id="rId37"/>
            </p:custDataLst>
          </p:nvPr>
        </p:nvCxnSpPr>
        <p:spPr>
          <a:xfrm>
            <a:off x="3565902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TLSHAPE_TB_00000000000000000000000000000000_TimescaleInterval3"/>
          <p:cNvSpPr txBox="1"/>
          <p:nvPr>
            <p:custDataLst>
              <p:tags r:id="rId38"/>
            </p:custDataLst>
          </p:nvPr>
        </p:nvSpPr>
        <p:spPr>
          <a:xfrm>
            <a:off x="3629402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1977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OTLSHAPE_TB_00000000000000000000000000000000_Separator3"/>
          <p:cNvCxnSpPr/>
          <p:nvPr>
            <p:custDataLst>
              <p:tags r:id="rId39"/>
            </p:custDataLst>
          </p:nvPr>
        </p:nvCxnSpPr>
        <p:spPr>
          <a:xfrm>
            <a:off x="4843570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TimescaleInterval4"/>
          <p:cNvSpPr txBox="1"/>
          <p:nvPr>
            <p:custDataLst>
              <p:tags r:id="rId40"/>
            </p:custDataLst>
          </p:nvPr>
        </p:nvSpPr>
        <p:spPr>
          <a:xfrm>
            <a:off x="4907070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1984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OTLSHAPE_TB_00000000000000000000000000000000_Separator4"/>
          <p:cNvCxnSpPr/>
          <p:nvPr>
            <p:custDataLst>
              <p:tags r:id="rId41"/>
            </p:custDataLst>
          </p:nvPr>
        </p:nvCxnSpPr>
        <p:spPr>
          <a:xfrm>
            <a:off x="6121739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TimescaleInterval5"/>
          <p:cNvSpPr txBox="1"/>
          <p:nvPr>
            <p:custDataLst>
              <p:tags r:id="rId42"/>
            </p:custDataLst>
          </p:nvPr>
        </p:nvSpPr>
        <p:spPr>
          <a:xfrm>
            <a:off x="6185239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1991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OTLSHAPE_TB_00000000000000000000000000000000_Separator5"/>
          <p:cNvCxnSpPr/>
          <p:nvPr>
            <p:custDataLst>
              <p:tags r:id="rId43"/>
            </p:custDataLst>
          </p:nvPr>
        </p:nvCxnSpPr>
        <p:spPr>
          <a:xfrm>
            <a:off x="7399907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B_00000000000000000000000000000000_TimescaleInterval6"/>
          <p:cNvSpPr txBox="1"/>
          <p:nvPr>
            <p:custDataLst>
              <p:tags r:id="rId44"/>
            </p:custDataLst>
          </p:nvPr>
        </p:nvSpPr>
        <p:spPr>
          <a:xfrm>
            <a:off x="7463407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1998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20" name="OTLSHAPE_TB_00000000000000000000000000000000_Separator6"/>
          <p:cNvCxnSpPr/>
          <p:nvPr>
            <p:custDataLst>
              <p:tags r:id="rId45"/>
            </p:custDataLst>
          </p:nvPr>
        </p:nvCxnSpPr>
        <p:spPr>
          <a:xfrm>
            <a:off x="8678075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8741575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2005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cxnSp>
        <p:nvCxnSpPr>
          <p:cNvPr id="22" name="OTLSHAPE_TB_00000000000000000000000000000000_Separator7"/>
          <p:cNvCxnSpPr/>
          <p:nvPr>
            <p:custDataLst>
              <p:tags r:id="rId47"/>
            </p:custDataLst>
          </p:nvPr>
        </p:nvCxnSpPr>
        <p:spPr>
          <a:xfrm>
            <a:off x="9955743" y="2772606"/>
            <a:ext cx="0" cy="254000"/>
          </a:xfrm>
          <a:prstGeom prst="line">
            <a:avLst/>
          </a:prstGeom>
          <a:ln w="6350" cap="flat" cmpd="sng" algn="ctr">
            <a:solidFill>
              <a:srgbClr val="E8854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TimescaleInterval8"/>
          <p:cNvSpPr txBox="1"/>
          <p:nvPr>
            <p:custDataLst>
              <p:tags r:id="rId48"/>
            </p:custDataLst>
          </p:nvPr>
        </p:nvSpPr>
        <p:spPr>
          <a:xfrm>
            <a:off x="10019243" y="280657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E88548"/>
                </a:solidFill>
                <a:latin typeface="Calibri" panose="020F0502020204030204" pitchFamily="34" charset="0"/>
              </a:rPr>
              <a:t>2012</a:t>
            </a:r>
            <a:endParaRPr lang="ro-RO" sz="1200" b="1" spc="-20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M_ce48b245f5e04507bef5003b02ee068a_Title"/>
          <p:cNvSpPr txBox="1"/>
          <p:nvPr>
            <p:custDataLst>
              <p:tags r:id="rId49"/>
            </p:custDataLst>
          </p:nvPr>
        </p:nvSpPr>
        <p:spPr>
          <a:xfrm>
            <a:off x="454946" y="1227152"/>
            <a:ext cx="125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Johnny Depp is born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M_ce48b245f5e04507bef5003b02ee068a_Date"/>
          <p:cNvSpPr txBox="1"/>
          <p:nvPr>
            <p:custDataLst>
              <p:tags r:id="rId50"/>
            </p:custDataLst>
          </p:nvPr>
        </p:nvSpPr>
        <p:spPr>
          <a:xfrm>
            <a:off x="758455" y="1438607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399C84"/>
                </a:solidFill>
                <a:latin typeface="Calibri" panose="020F0502020204030204" pitchFamily="34" charset="0"/>
              </a:rPr>
              <a:t>Jun 9, 1963</a:t>
            </a:r>
            <a:endParaRPr lang="ro-RO" sz="1100" b="1" spc="-8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ce48b245f5e04507bef5003b02ee068a_Shape"/>
          <p:cNvSpPr/>
          <p:nvPr>
            <p:custDataLst>
              <p:tags r:id="rId51"/>
            </p:custDataLst>
          </p:nvPr>
        </p:nvSpPr>
        <p:spPr>
          <a:xfrm flipV="1">
            <a:off x="1013344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3" name="OTLSHAPE_M_030e4fc5f6094959b9887f0b26f22850_Title"/>
          <p:cNvSpPr txBox="1"/>
          <p:nvPr>
            <p:custDataLst>
              <p:tags r:id="rId52"/>
            </p:custDataLst>
          </p:nvPr>
        </p:nvSpPr>
        <p:spPr>
          <a:xfrm>
            <a:off x="2525842" y="1725251"/>
            <a:ext cx="149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Learns to play the guitar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M_030e4fc5f6094959b9887f0b26f22850_Date"/>
          <p:cNvSpPr txBox="1"/>
          <p:nvPr>
            <p:custDataLst>
              <p:tags r:id="rId53"/>
            </p:custDataLst>
          </p:nvPr>
        </p:nvSpPr>
        <p:spPr>
          <a:xfrm>
            <a:off x="3132478" y="19367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1975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M_030e4fc5f6094959b9887f0b26f22850_Shape"/>
          <p:cNvSpPr/>
          <p:nvPr>
            <p:custDataLst>
              <p:tags r:id="rId54"/>
            </p:custDataLst>
          </p:nvPr>
        </p:nvSpPr>
        <p:spPr>
          <a:xfrm flipV="1">
            <a:off x="3204276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6" name="OTLSHAPE_M_6b0ae96d86bb478ba77a406f7c3fdb70_Title"/>
          <p:cNvSpPr txBox="1"/>
          <p:nvPr>
            <p:custDataLst>
              <p:tags r:id="rId55"/>
            </p:custDataLst>
          </p:nvPr>
        </p:nvSpPr>
        <p:spPr>
          <a:xfrm>
            <a:off x="4093617" y="2187432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A Nightmare on Elm Street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6b0ae96d86bb478ba77a406f7c3fdb70_Date"/>
          <p:cNvSpPr txBox="1"/>
          <p:nvPr>
            <p:custDataLst>
              <p:tags r:id="rId56"/>
            </p:custDataLst>
          </p:nvPr>
        </p:nvSpPr>
        <p:spPr>
          <a:xfrm>
            <a:off x="4776052" y="23988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1984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M_6b0ae96d86bb478ba77a406f7c3fdb70_Shape"/>
          <p:cNvSpPr/>
          <p:nvPr>
            <p:custDataLst>
              <p:tags r:id="rId57"/>
            </p:custDataLst>
          </p:nvPr>
        </p:nvSpPr>
        <p:spPr>
          <a:xfrm>
            <a:off x="4847849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9" name="OTLSHAPE_M_dfd981217b7f46ed9c4de678d952d87b_Title"/>
          <p:cNvSpPr txBox="1"/>
          <p:nvPr>
            <p:custDataLst>
              <p:tags r:id="rId58"/>
            </p:custDataLst>
          </p:nvPr>
        </p:nvSpPr>
        <p:spPr>
          <a:xfrm>
            <a:off x="5396477" y="730879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Edward Scissorhands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dfd981217b7f46ed9c4de678d952d87b_Date"/>
          <p:cNvSpPr txBox="1"/>
          <p:nvPr>
            <p:custDataLst>
              <p:tags r:id="rId59"/>
            </p:custDataLst>
          </p:nvPr>
        </p:nvSpPr>
        <p:spPr>
          <a:xfrm>
            <a:off x="5901260" y="9423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1990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dfd981217b7f46ed9c4de678d952d87b_Shape"/>
          <p:cNvSpPr/>
          <p:nvPr>
            <p:custDataLst>
              <p:tags r:id="rId60"/>
            </p:custDataLst>
          </p:nvPr>
        </p:nvSpPr>
        <p:spPr>
          <a:xfrm>
            <a:off x="5973057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" name="OTLSHAPE_M_2572109ed43144689373f9b5e4c0ffde_Title"/>
          <p:cNvSpPr txBox="1"/>
          <p:nvPr>
            <p:custDataLst>
              <p:tags r:id="rId61"/>
            </p:custDataLst>
          </p:nvPr>
        </p:nvSpPr>
        <p:spPr>
          <a:xfrm>
            <a:off x="6771378" y="1227650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Donnie Brasco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2572109ed43144689373f9b5e4c0ffde_Date"/>
          <p:cNvSpPr txBox="1"/>
          <p:nvPr>
            <p:custDataLst>
              <p:tags r:id="rId62"/>
            </p:custDataLst>
          </p:nvPr>
        </p:nvSpPr>
        <p:spPr>
          <a:xfrm>
            <a:off x="7073956" y="143910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1997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04" name="OTLSHAPE_M_2572109ed43144689373f9b5e4c0ffde_Shape"/>
          <p:cNvSpPr/>
          <p:nvPr>
            <p:custDataLst>
              <p:tags r:id="rId63"/>
            </p:custDataLst>
          </p:nvPr>
        </p:nvSpPr>
        <p:spPr>
          <a:xfrm>
            <a:off x="7145753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05" name="OTLSHAPE_M_cde9781946df415d88622fb3fb4c0821_Title"/>
          <p:cNvSpPr txBox="1"/>
          <p:nvPr>
            <p:custDataLst>
              <p:tags r:id="rId64"/>
            </p:custDataLst>
          </p:nvPr>
        </p:nvSpPr>
        <p:spPr>
          <a:xfrm>
            <a:off x="6535133" y="1725252"/>
            <a:ext cx="187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Fear and Loathing in Las Vegas</a:t>
            </a:r>
            <a:endParaRPr lang="ro-RO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06" name="OTLSHAPE_M_cde9781946df415d88622fb3fb4c0821_Date"/>
          <p:cNvSpPr txBox="1"/>
          <p:nvPr>
            <p:custDataLst>
              <p:tags r:id="rId65"/>
            </p:custDataLst>
          </p:nvPr>
        </p:nvSpPr>
        <p:spPr>
          <a:xfrm>
            <a:off x="7331889" y="19367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1998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07" name="OTLSHAPE_M_cde9781946df415d88622fb3fb4c0821_Shape"/>
          <p:cNvSpPr/>
          <p:nvPr>
            <p:custDataLst>
              <p:tags r:id="rId66"/>
            </p:custDataLst>
          </p:nvPr>
        </p:nvSpPr>
        <p:spPr>
          <a:xfrm>
            <a:off x="7403686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08" name="OTLSHAPE_M_e9e059f05c3141ff823031aaefc9f5a8_Title"/>
          <p:cNvSpPr txBox="1"/>
          <p:nvPr>
            <p:custDataLst>
              <p:tags r:id="rId67"/>
            </p:custDataLst>
          </p:nvPr>
        </p:nvSpPr>
        <p:spPr>
          <a:xfrm>
            <a:off x="7371607" y="236432"/>
            <a:ext cx="224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Founds his film production company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09" name="OTLSHAPE_M_e9e059f05c3141ff823031aaefc9f5a8_Date"/>
          <p:cNvSpPr txBox="1"/>
          <p:nvPr>
            <p:custDataLst>
              <p:tags r:id="rId68"/>
            </p:custDataLst>
          </p:nvPr>
        </p:nvSpPr>
        <p:spPr>
          <a:xfrm>
            <a:off x="8351624" y="4478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2004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10" name="OTLSHAPE_M_e9e059f05c3141ff823031aaefc9f5a8_Shape"/>
          <p:cNvSpPr/>
          <p:nvPr>
            <p:custDataLst>
              <p:tags r:id="rId69"/>
            </p:custDataLst>
          </p:nvPr>
        </p:nvSpPr>
        <p:spPr>
          <a:xfrm flipV="1">
            <a:off x="8423422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11" name="OTLSHAPE_M_142e7297c70e4aab8c04ff231870ee0b_Title"/>
          <p:cNvSpPr txBox="1"/>
          <p:nvPr>
            <p:custDataLst>
              <p:tags r:id="rId70"/>
            </p:custDataLst>
          </p:nvPr>
        </p:nvSpPr>
        <p:spPr>
          <a:xfrm>
            <a:off x="8133993" y="2182008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Pirates of the Caribbean 2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12" name="OTLSHAPE_M_142e7297c70e4aab8c04ff231870ee0b_Date"/>
          <p:cNvSpPr txBox="1"/>
          <p:nvPr>
            <p:custDataLst>
              <p:tags r:id="rId71"/>
            </p:custDataLst>
          </p:nvPr>
        </p:nvSpPr>
        <p:spPr>
          <a:xfrm>
            <a:off x="8792510" y="239346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2006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13" name="OTLSHAPE_M_142e7297c70e4aab8c04ff231870ee0b_Shape"/>
          <p:cNvSpPr/>
          <p:nvPr>
            <p:custDataLst>
              <p:tags r:id="rId72"/>
            </p:custDataLst>
          </p:nvPr>
        </p:nvSpPr>
        <p:spPr>
          <a:xfrm>
            <a:off x="8864307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14" name="OTLSHAPE_M_1dc1403124ac4204888074ec762c6a24_Title"/>
          <p:cNvSpPr txBox="1"/>
          <p:nvPr>
            <p:custDataLst>
              <p:tags r:id="rId73"/>
            </p:custDataLst>
          </p:nvPr>
        </p:nvSpPr>
        <p:spPr>
          <a:xfrm>
            <a:off x="8520709" y="732705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Golden Globe for Best Actor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15" name="OTLSHAPE_M_1dc1403124ac4204888074ec762c6a24_Date"/>
          <p:cNvSpPr txBox="1"/>
          <p:nvPr>
            <p:custDataLst>
              <p:tags r:id="rId74"/>
            </p:custDataLst>
          </p:nvPr>
        </p:nvSpPr>
        <p:spPr>
          <a:xfrm>
            <a:off x="9245392" y="9441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2008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16" name="OTLSHAPE_M_1dc1403124ac4204888074ec762c6a24_Shape"/>
          <p:cNvSpPr/>
          <p:nvPr>
            <p:custDataLst>
              <p:tags r:id="rId75"/>
            </p:custDataLst>
          </p:nvPr>
        </p:nvSpPr>
        <p:spPr>
          <a:xfrm flipV="1">
            <a:off x="9317189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17" name="OTLSHAPE_M_22b34c99f3d84994838f95ed9e75fbd0_Title"/>
          <p:cNvSpPr txBox="1"/>
          <p:nvPr>
            <p:custDataLst>
              <p:tags r:id="rId76"/>
            </p:custDataLst>
          </p:nvPr>
        </p:nvSpPr>
        <p:spPr>
          <a:xfrm>
            <a:off x="8885675" y="1228979"/>
            <a:ext cx="213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Collaborates with Marilyn Manson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18" name="OTLSHAPE_M_22b34c99f3d84994838f95ed9e75fbd0_Date"/>
          <p:cNvSpPr txBox="1"/>
          <p:nvPr>
            <p:custDataLst>
              <p:tags r:id="rId77"/>
            </p:custDataLst>
          </p:nvPr>
        </p:nvSpPr>
        <p:spPr>
          <a:xfrm>
            <a:off x="9808246" y="14404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2012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19" name="OTLSHAPE_M_22b34c99f3d84994838f95ed9e75fbd0_Shape"/>
          <p:cNvSpPr/>
          <p:nvPr>
            <p:custDataLst>
              <p:tags r:id="rId78"/>
            </p:custDataLst>
          </p:nvPr>
        </p:nvSpPr>
        <p:spPr>
          <a:xfrm flipV="1">
            <a:off x="9880043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20" name="OTLSHAPE_M_09b3727f94d44b86919ccf1c72e7e7ed_Title"/>
          <p:cNvSpPr txBox="1"/>
          <p:nvPr>
            <p:custDataLst>
              <p:tags r:id="rId79"/>
            </p:custDataLst>
          </p:nvPr>
        </p:nvSpPr>
        <p:spPr>
          <a:xfrm>
            <a:off x="9484400" y="1725252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Forms band Hollywood Vampires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21" name="OTLSHAPE_M_09b3727f94d44b86919ccf1c72e7e7ed_Date"/>
          <p:cNvSpPr txBox="1"/>
          <p:nvPr>
            <p:custDataLst>
              <p:tags r:id="rId80"/>
            </p:custDataLst>
          </p:nvPr>
        </p:nvSpPr>
        <p:spPr>
          <a:xfrm>
            <a:off x="10361102" y="19367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2015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22" name="OTLSHAPE_M_09b3727f94d44b86919ccf1c72e7e7ed_Shape"/>
          <p:cNvSpPr/>
          <p:nvPr>
            <p:custDataLst>
              <p:tags r:id="rId81"/>
            </p:custDataLst>
          </p:nvPr>
        </p:nvSpPr>
        <p:spPr>
          <a:xfrm flipV="1">
            <a:off x="10432900" y="25948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23" name="OTLSHAPE_M_2d7835fad21742b6abe77cdcca970981_Title"/>
          <p:cNvSpPr txBox="1"/>
          <p:nvPr>
            <p:custDataLst>
              <p:tags r:id="rId82"/>
            </p:custDataLst>
          </p:nvPr>
        </p:nvSpPr>
        <p:spPr>
          <a:xfrm>
            <a:off x="10142472" y="2187432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Pirates of the Caribbean 5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24" name="OTLSHAPE_M_2d7835fad21742b6abe77cdcca970981_Date"/>
          <p:cNvSpPr txBox="1"/>
          <p:nvPr>
            <p:custDataLst>
              <p:tags r:id="rId83"/>
            </p:custDataLst>
          </p:nvPr>
        </p:nvSpPr>
        <p:spPr>
          <a:xfrm>
            <a:off x="10800988" y="23988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2017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25" name="OTLSHAPE_M_2d7835fad21742b6abe77cdcca970981_Shape"/>
          <p:cNvSpPr/>
          <p:nvPr>
            <p:custDataLst>
              <p:tags r:id="rId84"/>
            </p:custDataLst>
          </p:nvPr>
        </p:nvSpPr>
        <p:spPr>
          <a:xfrm>
            <a:off x="10872786" y="25948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26" name="OTLSHAPE_M_f7a9b6eb8f544c58961390888a37be99_Title"/>
          <p:cNvSpPr txBox="1"/>
          <p:nvPr>
            <p:custDataLst>
              <p:tags r:id="rId85"/>
            </p:custDataLst>
          </p:nvPr>
        </p:nvSpPr>
        <p:spPr>
          <a:xfrm>
            <a:off x="3251199" y="4969226"/>
            <a:ext cx="151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Drops out of high school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27" name="OTLSHAPE_M_f7a9b6eb8f544c58961390888a37be99_Date"/>
          <p:cNvSpPr txBox="1"/>
          <p:nvPr>
            <p:custDataLst>
              <p:tags r:id="rId86"/>
            </p:custDataLst>
          </p:nvPr>
        </p:nvSpPr>
        <p:spPr>
          <a:xfrm>
            <a:off x="3862789" y="47733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1979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28" name="OTLSHAPE_M_f7a9b6eb8f544c58961390888a37be99_Shape"/>
          <p:cNvSpPr/>
          <p:nvPr>
            <p:custDataLst>
              <p:tags r:id="rId87"/>
            </p:custDataLst>
          </p:nvPr>
        </p:nvSpPr>
        <p:spPr>
          <a:xfrm>
            <a:off x="3934586" y="30266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29" name="OTLSHAPE_M_b2be5452edc946daa4581bfcc9bf2409_Title"/>
          <p:cNvSpPr txBox="1"/>
          <p:nvPr>
            <p:custDataLst>
              <p:tags r:id="rId88"/>
            </p:custDataLst>
          </p:nvPr>
        </p:nvSpPr>
        <p:spPr>
          <a:xfrm>
            <a:off x="4975727" y="4452366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Gets engaged to Winona Rider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30" name="OTLSHAPE_M_b2be5452edc946daa4581bfcc9bf2409_Date"/>
          <p:cNvSpPr txBox="1"/>
          <p:nvPr>
            <p:custDataLst>
              <p:tags r:id="rId89"/>
            </p:custDataLst>
          </p:nvPr>
        </p:nvSpPr>
        <p:spPr>
          <a:xfrm>
            <a:off x="5776292" y="42564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1989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31" name="OTLSHAPE_M_b2be5452edc946daa4581bfcc9bf2409_Shape"/>
          <p:cNvSpPr/>
          <p:nvPr>
            <p:custDataLst>
              <p:tags r:id="rId90"/>
            </p:custDataLst>
          </p:nvPr>
        </p:nvSpPr>
        <p:spPr>
          <a:xfrm>
            <a:off x="5848090" y="30266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32" name="OTLSHAPE_M_1f78cf31661d46f0859d48a5379af50d_Title"/>
          <p:cNvSpPr txBox="1"/>
          <p:nvPr>
            <p:custDataLst>
              <p:tags r:id="rId91"/>
            </p:custDataLst>
          </p:nvPr>
        </p:nvSpPr>
        <p:spPr>
          <a:xfrm>
            <a:off x="5993126" y="3956092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Benny and Joon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33" name="OTLSHAPE_M_1f78cf31661d46f0859d48a5379af50d_Date"/>
          <p:cNvSpPr txBox="1"/>
          <p:nvPr>
            <p:custDataLst>
              <p:tags r:id="rId92"/>
            </p:custDataLst>
          </p:nvPr>
        </p:nvSpPr>
        <p:spPr>
          <a:xfrm>
            <a:off x="6339646" y="376017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1993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34" name="OTLSHAPE_M_1f78cf31661d46f0859d48a5379af50d_Shape"/>
          <p:cNvSpPr/>
          <p:nvPr>
            <p:custDataLst>
              <p:tags r:id="rId93"/>
            </p:custDataLst>
          </p:nvPr>
        </p:nvSpPr>
        <p:spPr>
          <a:xfrm>
            <a:off x="6411444" y="30266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35" name="OTLSHAPE_M_b250fc345a084b75a4ebcabec29f90d0_Title"/>
          <p:cNvSpPr txBox="1"/>
          <p:nvPr>
            <p:custDataLst>
              <p:tags r:id="rId94"/>
            </p:custDataLst>
          </p:nvPr>
        </p:nvSpPr>
        <p:spPr>
          <a:xfrm>
            <a:off x="6843876" y="3459819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Directs The Brave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36" name="OTLSHAPE_M_b250fc345a084b75a4ebcabec29f90d0_Date"/>
          <p:cNvSpPr txBox="1"/>
          <p:nvPr>
            <p:custDataLst>
              <p:tags r:id="rId95"/>
            </p:custDataLst>
          </p:nvPr>
        </p:nvSpPr>
        <p:spPr>
          <a:xfrm>
            <a:off x="7240412" y="32639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1997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37" name="OTLSHAPE_M_b250fc345a084b75a4ebcabec29f90d0_Shape"/>
          <p:cNvSpPr/>
          <p:nvPr>
            <p:custDataLst>
              <p:tags r:id="rId96"/>
            </p:custDataLst>
          </p:nvPr>
        </p:nvSpPr>
        <p:spPr>
          <a:xfrm>
            <a:off x="7312209" y="30266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38" name="OTLSHAPE_M_d5399bfb56c844a680032263ade31396_Title"/>
          <p:cNvSpPr txBox="1"/>
          <p:nvPr>
            <p:custDataLst>
              <p:tags r:id="rId97"/>
            </p:custDataLst>
          </p:nvPr>
        </p:nvSpPr>
        <p:spPr>
          <a:xfrm>
            <a:off x="7586135" y="5559227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Pirates of the Caribbean 1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39" name="OTLSHAPE_M_d5399bfb56c844a680032263ade31396_Date"/>
          <p:cNvSpPr txBox="1"/>
          <p:nvPr>
            <p:custDataLst>
              <p:tags r:id="rId98"/>
            </p:custDataLst>
          </p:nvPr>
        </p:nvSpPr>
        <p:spPr>
          <a:xfrm>
            <a:off x="8244652" y="53633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2003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40" name="OTLSHAPE_M_d5399bfb56c844a680032263ade31396_Shape"/>
          <p:cNvSpPr/>
          <p:nvPr>
            <p:custDataLst>
              <p:tags r:id="rId99"/>
            </p:custDataLst>
          </p:nvPr>
        </p:nvSpPr>
        <p:spPr>
          <a:xfrm>
            <a:off x="8316449" y="30266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41" name="OTLSHAPE_M_fb471136d3734be882f5fdd7d09b0cb1_Title"/>
          <p:cNvSpPr txBox="1"/>
          <p:nvPr>
            <p:custDataLst>
              <p:tags r:id="rId100"/>
            </p:custDataLst>
          </p:nvPr>
        </p:nvSpPr>
        <p:spPr>
          <a:xfrm>
            <a:off x="7709648" y="4974039"/>
            <a:ext cx="209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Charlie and the Chocolate Factory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42" name="OTLSHAPE_M_fb471136d3734be882f5fdd7d09b0cb1_Date"/>
          <p:cNvSpPr txBox="1"/>
          <p:nvPr>
            <p:custDataLst>
              <p:tags r:id="rId101"/>
            </p:custDataLst>
          </p:nvPr>
        </p:nvSpPr>
        <p:spPr>
          <a:xfrm>
            <a:off x="8610057" y="47781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2005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43" name="OTLSHAPE_M_fb471136d3734be882f5fdd7d09b0cb1_Shape"/>
          <p:cNvSpPr/>
          <p:nvPr>
            <p:custDataLst>
              <p:tags r:id="rId102"/>
            </p:custDataLst>
          </p:nvPr>
        </p:nvSpPr>
        <p:spPr>
          <a:xfrm>
            <a:off x="8681854" y="30266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44" name="OTLSHAPE_M_b7eebc1bfdc24fc8bd627e05c607b691_Title"/>
          <p:cNvSpPr txBox="1"/>
          <p:nvPr>
            <p:custDataLst>
              <p:tags r:id="rId103"/>
            </p:custDataLst>
          </p:nvPr>
        </p:nvSpPr>
        <p:spPr>
          <a:xfrm>
            <a:off x="8316446" y="3459819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Pirates of the Caribbean 3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45" name="OTLSHAPE_M_b7eebc1bfdc24fc8bd627e05c607b691_Date"/>
          <p:cNvSpPr txBox="1"/>
          <p:nvPr>
            <p:custDataLst>
              <p:tags r:id="rId104"/>
            </p:custDataLst>
          </p:nvPr>
        </p:nvSpPr>
        <p:spPr>
          <a:xfrm>
            <a:off x="8974962" y="32639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2007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46" name="OTLSHAPE_M_b7eebc1bfdc24fc8bd627e05c607b691_Shape"/>
          <p:cNvSpPr/>
          <p:nvPr>
            <p:custDataLst>
              <p:tags r:id="rId105"/>
            </p:custDataLst>
          </p:nvPr>
        </p:nvSpPr>
        <p:spPr>
          <a:xfrm>
            <a:off x="9046759" y="30266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47" name="OTLSHAPE_M_e106d13ef2b64ed2a3177ad2e35cf509_Title"/>
          <p:cNvSpPr txBox="1"/>
          <p:nvPr>
            <p:custDataLst>
              <p:tags r:id="rId106"/>
            </p:custDataLst>
          </p:nvPr>
        </p:nvSpPr>
        <p:spPr>
          <a:xfrm>
            <a:off x="9046756" y="4452366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Pirates of the Caribbean 4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48" name="OTLSHAPE_M_e106d13ef2b64ed2a3177ad2e35cf509_Date"/>
          <p:cNvSpPr txBox="1"/>
          <p:nvPr>
            <p:custDataLst>
              <p:tags r:id="rId107"/>
            </p:custDataLst>
          </p:nvPr>
        </p:nvSpPr>
        <p:spPr>
          <a:xfrm>
            <a:off x="9705273" y="42564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88548"/>
                </a:solidFill>
                <a:latin typeface="Calibri" panose="020F0502020204030204" pitchFamily="34" charset="0"/>
              </a:rPr>
              <a:t>2011</a:t>
            </a:r>
            <a:endParaRPr lang="ro-RO" sz="1100" b="1" spc="-14">
              <a:solidFill>
                <a:srgbClr val="E88548"/>
              </a:solidFill>
              <a:latin typeface="Calibri" panose="020F0502020204030204" pitchFamily="34" charset="0"/>
            </a:endParaRPr>
          </a:p>
        </p:txBody>
      </p:sp>
      <p:sp>
        <p:nvSpPr>
          <p:cNvPr id="8749" name="OTLSHAPE_M_e106d13ef2b64ed2a3177ad2e35cf509_Shape"/>
          <p:cNvSpPr/>
          <p:nvPr>
            <p:custDataLst>
              <p:tags r:id="rId108"/>
            </p:custDataLst>
          </p:nvPr>
        </p:nvSpPr>
        <p:spPr>
          <a:xfrm>
            <a:off x="9777070" y="3026606"/>
            <a:ext cx="152400" cy="177800"/>
          </a:xfrm>
          <a:prstGeom prst="star8">
            <a:avLst/>
          </a:prstGeom>
          <a:solidFill>
            <a:srgbClr val="B84B2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750" name="OTLSHAPE_M_a8fc31f334de48a689d48ed881eff63c_Title"/>
          <p:cNvSpPr txBox="1"/>
          <p:nvPr>
            <p:custDataLst>
              <p:tags r:id="rId109"/>
            </p:custDataLst>
          </p:nvPr>
        </p:nvSpPr>
        <p:spPr>
          <a:xfrm>
            <a:off x="9841925" y="3956092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Marries Amber Heard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51" name="OTLSHAPE_M_a8fc31f334de48a689d48ed881eff63c_Date"/>
          <p:cNvSpPr txBox="1"/>
          <p:nvPr>
            <p:custDataLst>
              <p:tags r:id="rId110"/>
            </p:custDataLst>
          </p:nvPr>
        </p:nvSpPr>
        <p:spPr>
          <a:xfrm>
            <a:off x="10371599" y="376017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399C84"/>
                </a:solidFill>
                <a:latin typeface="Calibri" panose="020F0502020204030204" pitchFamily="34" charset="0"/>
              </a:rPr>
              <a:t>2015</a:t>
            </a:r>
            <a:endParaRPr lang="ro-RO" sz="1100" b="1" spc="-14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752" name="OTLSHAPE_M_a8fc31f334de48a689d48ed881eff63c_Shape"/>
          <p:cNvSpPr/>
          <p:nvPr>
            <p:custDataLst>
              <p:tags r:id="rId111"/>
            </p:custDataLst>
          </p:nvPr>
        </p:nvSpPr>
        <p:spPr>
          <a:xfrm>
            <a:off x="10443397" y="30266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866" name="OTLSHAPE_M_05c5f686ea6e41418b6fdc8229cf2edc_Title"/>
          <p:cNvSpPr txBox="1"/>
          <p:nvPr>
            <p:custDataLst>
              <p:tags r:id="rId112"/>
            </p:custDataLst>
          </p:nvPr>
        </p:nvSpPr>
        <p:spPr>
          <a:xfrm>
            <a:off x="10593826" y="3459819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His 55th birthday</a:t>
            </a:r>
            <a:endParaRPr lang="ro-RO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867" name="OTLSHAPE_M_05c5f686ea6e41418b6fdc8229cf2edc_Date"/>
          <p:cNvSpPr txBox="1"/>
          <p:nvPr>
            <p:custDataLst>
              <p:tags r:id="rId113"/>
            </p:custDataLst>
          </p:nvPr>
        </p:nvSpPr>
        <p:spPr>
          <a:xfrm>
            <a:off x="10800349" y="326390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399C84"/>
                </a:solidFill>
                <a:latin typeface="Calibri" panose="020F0502020204030204" pitchFamily="34" charset="0"/>
              </a:rPr>
              <a:t>Jun 9, 2018</a:t>
            </a:r>
            <a:endParaRPr lang="ro-RO" sz="1100" b="1" spc="-8">
              <a:solidFill>
                <a:srgbClr val="399C84"/>
              </a:solidFill>
              <a:latin typeface="Calibri" panose="020F0502020204030204" pitchFamily="34" charset="0"/>
            </a:endParaRPr>
          </a:p>
        </p:txBody>
      </p:sp>
      <p:sp>
        <p:nvSpPr>
          <p:cNvPr id="8868" name="OTLSHAPE_M_05c5f686ea6e41418b6fdc8229cf2edc_Shape"/>
          <p:cNvSpPr/>
          <p:nvPr>
            <p:custDataLst>
              <p:tags r:id="rId114"/>
            </p:custDataLst>
          </p:nvPr>
        </p:nvSpPr>
        <p:spPr>
          <a:xfrm>
            <a:off x="11055238" y="3026606"/>
            <a:ext cx="152400" cy="177800"/>
          </a:xfrm>
          <a:prstGeom prst="triangle">
            <a:avLst/>
          </a:prstGeom>
          <a:solidFill>
            <a:srgbClr val="399C8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6263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NzYsIlIiOjU3LCJHIjoxNTYsIkIiOjEzM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i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jU1LCJSIjoyNTUsIkciOjI1NSwiQiI6MjU1fX0sIklzVmlzaWJsZSI6dHJ1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0cnVlLCJJc0l0YWxpYyI6ZmFsc2UsIklzVW5kZXJsaW5lZCI6ZmFsc2UsIlBhcmVudFN0eWxlIjpudWxsfSwiQXV0b1NpemUiOjAsIkZvcmVncm91bmQiOnsiJGlkIjoiNDQiLCJDb2xvciI6eyIkaWQiOiI0NSIsIkEiOjI1NSwiUiI6MjMyLCJHIjoxMzMsIkIiOjcy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aWQiOiI0OSIsIkEiOjAsIlIiOjAsIkciOjAsIkIiOjB9fSwiSXNWaXNpYmxlIjp0cnVlLCJXaWR0aCI6MC4wLCJIZWlnaHQiOjAuMCwiQm9yZGVyU3R5bGUiOm51bGwsIlBhcmVudFN0eWxlIjpudWxsfSwiRWxhcHNlZFRpbWVCYWNrZ3JvdW5kIjp7IiRpZCI6IjUwIiwiQ29sb3IiOnsiJGlkIjoiNTEiLCJBIjo3NywiUiI6MjU1LCJHIjowLCJCIjowfX0sIkFwcGVuZFllYXJPblllYXJDaGFuZ2UiOnRydWUsIkVsYXBzZWRUaW1lRm9ybWF0IjowLCJUb2RheU1hcmtlclBvc2l0aW9uIjowLCJRdWlja1Bvc2l0aW9uIjozLCJBYnNvbHV0ZVBvc2l0aW9uIjoyMTMuMzE1NDMsIk1hcmdpbiI6eyIkaWQiOiI1MiIsIlRvcCI6MCwiTGVmdCI6MTAsIlJpZ2h0IjoxMCwiQm90dG9tIjowfSwiUGFkZGluZyI6eyIkaWQiOiI1MyIsIlRvcCI6MCwiTGVmdCI6MCwiUmlnaHQiOjAsIkJvdHRvbSI6MH0sIkJhY2tncm91bmQiOnsiJGlkIjoiNTQiLCJDb2xvciI6eyIkaWQiOiI1NSIsIkEiOjI1NSwiUiI6MTE1LCJHIjoxMTUsIkIiOjExNX19LCJJc1Zpc2libGUiOnRydWUsIldpZHRoIjowLjAsIkhlaWdodCI6MC4wLCJCb3JkZXJTdHlsZSI6bnVsbCwiUGFyZW50U3R5bGUiOm51bGx9LCJEZWZhdWx0TWlsZXN0b25lU3R5bGUiOnsiJGlkIjoiNTYiLCJTaGFwZSI6MCwiQ29ubmVjdG9yTWFyZ2luIjp7IiRpZCI6IjU3IiwiVG9wIjowLCJMZWZ0IjoyLCJSaWdodCI6MiwiQm90dG9tIjowfSwiQ29ubmVjdG9yU3R5bGUiOnsiJGlkIjoiNTgiLCJMaW5lQ29sb3IiOnsiJGlkIjoiNTkiLCIkdHlwZSI6Ik5MUkUuQ29tbW9uLkRvbS5Tb2xpZENvbG9yQnJ1c2gsIE5MUkUuQ29tbW9uIiwiQ29sb3IiOnsiJGlkIjoiNjAiLCJBIjoxMjcsIlIiOjMxLCJHIjo3MywiQiI6MTI2fX0sIkxpbmVXZWlnaHQiOjEuMCwiTGluZVR5cGUiOjAsIlBhcmVudFN0eWxlIjpudWxsfSwiSXNCZWxvd1RpbWViYW5kIjpmYWxzZSwiSGlkZURhdGUiOmZhbHNlLCJTaGFwZVNpemUiOjA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xODQsIkciOjc1LCJCIjo0NH19LCJJc1Zpc2libGUiOnRydWUsIldpZHRoIjoxMi4wLCJIZWlnaHQiOjE0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IsIkZvbnROYW1lIjoiQ2FsaWJyaSIsIklzQm9sZCI6ZmFsc2UsIklzSXRhbGljIjpmYWxzZSwiSXNVbmRlcmxpbmVkIjpmYWxzZSwiUGFyZW50U3R5bGUiOm51bGx9LCJBdXRvU2l6ZSI6MCwiRm9yZWdyb3VuZCI6eyIkaWQiOiI3MiIsIkNvbG9yIjp7IiRpZCI6Ijc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SwiRm9udE5hbWUiOiJDYWxpYnJpIiwiSXNCb2xkIjp0cnVlLCJJc0l0YWxpYyI6ZmFsc2UsIklzVW5kZXJsaW5lZCI6ZmFsc2UsIlBhcmVudFN0eWxlIjpudWxsfSwiQXV0b1NpemUiOjAsIkZvcmVncm91bmQiOnsiJGlkIjoiNzkiLCJDb2xvciI6eyIkaWQiOiI4MCIsIkEiOjI1NSwiUiI6MjMyLCJHIjoxMzMsIkIiOjcyfX0sIk1heFdpZHRoIjoyMDAuMCwiTWF4SGVpZ2h0IjoiSW5maW5pdHkiLCJTbWFydEZvcmVncm91bmRJc0FjdGl2ZSI6ZmFsc2UsIkhvcml6b250YWxBbGlnbm1lbnQiOjAsIlZlcnRpY2FsQWxpZ25tZW50IjowLCJTbWFydEZvcmVncm91bmQiOm51bGwsIkJhY2tncm91bmRGaWxsVHlwZSI6MCwiTWFyZ2luIjp7IiRpZCI6IjgxIiwiVG9wIjowLCJMZWZ0IjowLCJSaWdodCI6MCwiQm90dG9tIjowfSwiUGFkZGluZyI6eyIkaWQiOiI4MiIsIlRvcCI6MCwiTGVmdCI6MCwiUmlnaHQiOjAsIkJvdHRvbSI6MH0sIkJhY2tncm91bmQiOnsiJGlkIjoiODMiLCJDb2xvciI6eyIkcmVmIjoiNDkifX0sIklzVmlzaWJsZSI6dHJ1ZSwiV2lkdGgiOjAuMCwiSGVpZ2h0IjowLjAsIkJvcmRlclN0eWxlIjpudWxsLCJQYXJlbnRTdHlsZSI6bnVsbH0sIkRhdGVGb3JtYXQiOnsiJGlkIjoi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1IiwiRGF0ZVBhcnRJc1Zpc2libGUiOnRydWUsIlRpbWVQYXJ0SXNWaXNpYmxlIjpmYWxzZX19LCJJc1Zpc2libGUiOnRydWUsIlBhcmVudFN0eWxlIjpudWxsfSwiRGVmYXVsdFRhc2tTdHlsZSI6eyIkaWQiOiI4NiIsIlNoYXBlIjoyLCJTaGFwZVRoaWNrbmVzcyI6MSwiRHVyYXRpb25Gb3JtYXQiOjAsIkluY2x1ZGVOb25Xb3JraW5nRGF5c0luRHVyYXRpb24iOmZhbHNlLCJQZXJjZW50YWdlQ29tcGxldGVTdHlsZSI6eyIkaWQiOiI4NyIsIkZvbnRTZXR0aW5ncyI6eyIkaWQiOiI4OCIsIkZvbnRTaXplIjoxMCwiRm9udE5hbWUiOiJDYWxpYnJpIiwiSXNCb2xkIjpmYWxzZSwiSXNJdGFsaWMiOmZhbHNlLCJJc1VuZGVybGluZWQiOmZhbHNlLCJQYXJlbnRTdHlsZSI6bnVsbH0sIkF1dG9TaXplIjowLCJGb3JlZ3JvdW5kIjp7IiRpZCI6Ijg5IiwiQ29sb3IiOnsiJGlkIjoi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SIsIlRvcCI6MCwiTGVmdCI6MCwiUmlnaHQiOjAsIkJvdHRvbSI6MH0sIlBhZGRpbmciOnsiJGlkIjoiOTIiLCJUb3AiOjAsIkxlZnQiOjAsIlJpZ2h0IjowLCJCb3R0b20iOjB9LCJCYWNrZ3JvdW5kIjp7IiRpZCI6IjkzIiwiQ29sb3IiOnsiJHJlZiI6IjQ5In19LCJJc1Zpc2libGUiOnRydWUsIldpZHRoIjowLjAsIkhlaWdodCI6MC4wLCJCb3JkZXJTdHlsZSI6bnVsbC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IiwiVG9wIjowLCJMZWZ0IjowLCJSaWdodCI6MCwiQm90dG9tIjowfSwiUGFkZGluZyI6eyIkaWQiOiI5OSIsIlRvcCI6MCwiTGVmdCI6MCwiUmlnaHQiOjAsIkJvdHRvbSI6MH0sIkJhY2tncm91bmQiOnsiJGlkIjoiMTAwIiwiQ29sb3IiOnsiJHJlZiI6IjQ5In19LCJJc1Zpc2libGUiOnRydWUsIldpZHRoIjowLjAsIkhlaWdodCI6MC4wLCJCb3JkZXJTdHlsZSI6bnVsbCwiUGFyZW50U3R5bGUiOm51bGx9LCJIb3Jpem9udGFsQ29ubmVjdG9yU3R5bGUiOnsiJGlkIjoiMTAxIiwiTGluZUNvbG9yIjp7IiRpZCI6IjEwMiIsIiR0eXBlIjoiTkxSRS5Db21tb24uRG9tLlNvbGlkQ29sb3JCcnVzaCwgTkxSRS5Db21tb24iLCJDb2xvciI6eyIkaWQiOiIxMDMiLCJBIjoyNTUsIlIiOjIwNCwiRyI6MjA0LCJCIjoyMDR9fSwiTGluZVdlaWdodCI6MS4wLCJMaW5lVHlwZSI6MCwiUGFyZW50U3R5bGUiOm51bGx9LCJWZXJ0aWNhbENvbm5lY3RvclN0eWxlIjp7IiRpZCI6IjEwNCIsIkxpbmVDb2xvciI6eyIkaWQiOiIxMDUiLCIkdHlwZSI6Ik5MUkUuQ29tbW9uLkRvbS5Tb2xpZENvbG9yQnJ1c2gsIE5MUkUuQ29tbW9uIiwiQ29sb3IiOnsiJGlkIjoiMTA2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ciLCJNYXJnaW4iOnsiJGlkIjoiMTA4IiwiVG9wIjowLCJMZWZ0Ijo0LCJSaWdodCI6NCwiQm90dG9tIjowfSwiUGFkZGluZyI6eyIkaWQiOiIxMDkiLCJUb3AiOjAsIkxlZnQiOjAsIlJpZ2h0IjowLCJCb3R0b20iOjB9LCJCYWNrZ3JvdW5kIjp7IiRpZCI6IjExMCIsIkNvbG9yIjp7IiRpZCI6IjExMSIsIkEiOjI1NSwiUiI6MCwiRyI6MTE0LCJCIjoxODh9fSwiSXNWaXNpYmxlIjp0cnVlLCJXaWR0aCI6MC4wLCJIZWlnaHQiOjE2LjAsIkJvcmRlclN0eWxlIjp7IiRpZCI6IjExMiIsIkxpbmVDb2xvciI6eyIkaWQiOiIxMTMiLCIkdHlwZSI6Ik5MUkUuQ29tbW9uLkRvbS5Tb2xpZENvbG9yQnJ1c2gsIE5MUkUuQ29tbW9uIiwiQ29sb3IiOnsiJGlkIjoiMTE0IiwiQSI6MjU1LCJSIjoyNTUsIkciOjAsIkIiOjB9fSwiTGluZVdlaWdodCI6MC4wLCJMaW5lVHlwZSI6MCwiUGFyZW50U3R5bGUiOm51bGx9LCJQYXJlbnRTdHlsZSI6bnVsbH0sIlRpdGxlU3R5bGUiOnsiJGlkIjoiMTE1IiwiRm9udFNldHRpbmdzIjp7IiRpZCI6IjExNiIsIkZvbnRTaXplIjoxMSwiRm9udE5hbWUiOiJDYWxpYnJpIiwiSXNCb2xkIjp0cnVlLCJJc0l0YWxpYyI6ZmFsc2UsIklzVW5kZXJsaW5lZCI6ZmFsc2UsIlBhcmVudFN0eWxlIjpudWxsfSwiQXV0b1NpemUiOjAsIkZvcmVncm91bmQiOnsiJGlkIjoiMTE3IiwiQ29sb3IiOnsiJGlkIjoiMTE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SIsIlRvcCI6MCwiTGVmdCI6MCwiUmlnaHQiOjAsIkJvdHRvbSI6MH0sIlBhZGRpbmciOnsiJGlkIjoiMTIwIiwiVG9wIjowLCJMZWZ0IjowLCJSaWdodCI6MCwiQm90dG9tIjowfSwiQmFja2dyb3VuZCI6eyIkaWQiOiIxMjEiLCJDb2xvciI6eyIkcmVmIjoiNDkifX0sIklzVmlzaWJsZSI6dHJ1ZSwiV2lkdGgiOjAuMCwiSGVpZ2h0IjowLjAsIkJvcmRlclN0eWxlIjpudWxsLCJQYXJlbnRTdHlsZSI6bnVsbH0sIkRhdGV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YiLCJUb3AiOjAsIkxlZnQiOjAsIlJpZ2h0IjowLCJCb3R0b20iOjB9LCJQYWRkaW5nIjp7IiRpZCI6IjEyNyIsIlRvcCI6MCwiTGVmdCI6MCwiUmlnaHQiOjAsIkJvdHRvbSI6MH0sIkJhY2tncm91bmQiOnsiJGlkIjoiMTI4IiwiQ29sb3IiOnsiJHJlZiI6IjQ5In19LCJJc1Zpc2libGUiOnRydWUsIldpZHRoIjowLjAsIkhlaWdodCI6MC4wLCJCb3JkZXJTdHlsZSI6bnVsbCwiUGFyZW50U3R5bGUiOm51bGx9LCJEYXRlRm9ybWF0Ijp7IiRpZCI6Ij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M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EiLCJTdGFydERhdGUiOiIwMDAxLTAxLTAxVDAwOjAwOjAwIiwiRW5kRGF0ZSI6IjIwMTgtMDYtMDlUMjM6NTk6MDAiLCJGb3JtYXQiOiJNTU0iLCJUeXBlIjo0LCJBdXRvRGF0ZVJhbmdlIjp0cnVlLCJXb3JraW5nRGF5cyI6MzEsIlRvZGF5TWFya2VyVGV4dCI6IlRvZGF5IiwiQXV0b1NjYWxlVHlwZSI6dHJ1ZX0sIk1pbGVzdG9uZXMiOlt7IiRpZCI6IjEzMiIsIkRhdGUiOiIxOTYzLTA2LTA5VDIzOjU5OjAwWiIsIlN0eWxlIjp7IiRpZCI6IjEzMyIsIlNoYXBlIjowLCJDb25uZWN0b3JNYXJnaW4iOnsiJGlkIjoiMTM0IiwiVG9wIjowLCJMZWZ0IjoyLCJSaWdodCI6MiwiQm90dG9tIjowfSwiQ29ubmVjdG9yU3R5bGUiOnsiJGlkIjoiMTM1IiwiTGluZUNvbG9yIjp7IiRpZCI6IjEzNiIsIiR0eXBlIjoiTkxSRS5Db21tb24uRG9tLlNvbGlkQ29sb3JCcnVzaCwgTkxSRS5Db21tb24iLCJDb2xvciI6eyIkaWQiOiIxMzciLCJBIjoyNTUsIlIiOjU3LCJHIjoxNTYsIkIiOjEzMn19LCJMaW5lV2VpZ2h0IjoxLjAsIkxpbmVUeXBlIjowLCJQYXJlbnRTdHlsZSI6bnVsbH0sIklzQmVsb3dUaW1lYmFuZCI6ZmFsc2UsIkhpZGVEYXRlIjpmYWxzZSwiU2hhcGVTaXplIjowLCJTcGFjaW5nIjoyLjAsIlBhZGRpbmciOnsiJGlkIjoiMTM4IiwiVG9wIjo3LCJMZWZ0IjozLCJSaWdodCI6MCwiQm90dG9tIjoyfSwiU2hhcGVTdHlsZSI6eyIkaWQiOiIxMzkiLCJNYXJnaW4iOnsiJGlkIjoiMTQwIiwiVG9wIjowLCJMZWZ0IjowLCJSaWdodCI6MCwiQm90dG9tIjowfSwiUGFkZGluZyI6eyIkaWQiOiIxNDEiLCJUb3AiOjAsIkxlZnQiOjAsIlJpZ2h0IjowLCJCb3R0b20iOjB9LCJCYWNrZ3JvdW5kIjp7IiRpZCI6IjE0MiIsIkNvbG9yIjp7IiRpZCI6IjE0MyIsIkEiOjI1NSwiUiI6NTcsIkciOjE1NiwiQiI6MTMyfX0sIklzVmlzaWJsZSI6dHJ1ZSwiV2lkdGgiOjEyLjAsIkhlaWdodCI6MTQuMCwiQm9yZGVyU3R5bGUiOnsiJGlkIjoiMTQ0IiwiTGluZUNvbG9yIjp7IiRyZWYiOiI2OCJ9LCJMaW5lV2VpZ2h0IjowLjAsIkxpbmVUeXBlIjowLCJQYXJlbnRTdHlsZSI6bnVsbH0sIlBhcmVudFN0eWxlIjpudWxsfSwiVGl0bGVTdHlsZSI6eyIkaWQiOiIxNDUiLCJGb250U2V0dGluZ3MiOnsiJGlkIjoiMTQ2IiwiRm9udFNpemUiOjEyLCJGb250TmFtZSI6IkNhbGlicmkiLCJJc0JvbGQiOmZhbHNlLCJJc0l0YWxpYyI6ZmFsc2UsIklzVW5kZXJsaW5lZCI6ZmFsc2UsIlBhcmVudFN0eWxlIjpudWxsfSwiQXV0b1NpemUiOjIsIkZvcmVncm91bmQiOnsiJGlkIjoiMTQ3IiwiQ29sb3IiOnsiJGlkIjoiMTQ4IiwiQSI6MjU1LCJSIjowLCJHIjowLCJCIjowfX0sIk1heFdpZHRoIjo5OS41ODM3NzgzODEzNDc2NTYsIk1heEhlaWdodCI6IkluZmluaXR5IiwiU21hcnRGb3JlZ3JvdW5kSXNBY3RpdmUiOmZhbHNlLCJIb3Jpem9udGFsQWxpZ25tZW50IjoxLCJWZXJ0aWNhbEFsaWdubWVudCI6MCwiU21hcnRGb3JlZ3JvdW5kIjpudWxsLCJCYWNrZ3JvdW5kRmlsbFR5cGUiOjAsIk1hcmdpbiI6eyIkaWQiOiIxNDkiLCJUb3AiOjAsIkxlZnQiOjAsIlJpZ2h0IjowLCJCb3R0b20iOjB9LCJQYWRkaW5nIjp7IiRpZCI6IjE1MCIsIlRvcCI6MCwiTGVmdCI6MCwiUmlnaHQiOjAsIkJvdHRvbSI6MH0sIkJhY2tncm91bmQiOnsiJHJlZiI6Ijc2In0sIklzVmlzaWJsZSI6dHJ1ZSwiV2lkdGgiOjAuMCwiSGVpZ2h0IjowLjAsIkJvcmRlclN0eWxlIjp7IiRpZCI6IjE1MSIsIkxpbmVDb2xvciI6bnVsbCwiTGluZVdlaWdodCI6MC4wLCJMaW5lVHlwZSI6MCwiUGFyZW50U3R5bGUiOm51bGx9LCJQYXJlbnRTdHlsZSI6bnVsbH0sIkRhdGVTdHlsZSI6eyIkaWQiOiIxNTIiLCJGb250U2V0dGluZ3MiOnsiJGlkIjoiMTUzIiwiRm9udFNpemUiOjExLCJGb250TmFtZSI6IkNhbGlicmkiLCJJc0JvbGQiOnRydWUsIklzSXRhbGljIjpmYWxzZSwiSXNVbmRlcmxpbmVkIjpmYWxzZSwiUGFyZW50U3R5bGUiOm51bGx9LCJBdXRvU2l6ZSI6MCwiRm9yZWdyb3VuZCI6eyIkaWQiOiIxNTQiLCJDb2xvciI6eyIkaWQiOiIxNTUiLCJBIjoyNTUsIlIiOjU3LCJHIjoxNTYsIkIiOjEzMn19LCJNYXhXaWR0aCI6MjAwLjAsIk1heEhlaWdodCI6IkluZmluaXR5IiwiU21hcnRGb3JlZ3JvdW5kSXNBY3RpdmUiOmZhbHNlLCJIb3Jpem9udGFsQWxpZ25tZW50IjowLCJWZXJ0aWNhbEFsaWdubWVudCI6MCwiU21hcnRGb3JlZ3JvdW5kIjpudWxsLCJCYWNrZ3JvdW5kRmlsbFR5cGUiOjAsIk1hcmdpbiI6eyIkaWQiOiIxNTYiLCJUb3AiOjAsIkxlZnQiOjAsIlJpZ2h0IjowLCJCb3R0b20iOjB9LCJQYWRkaW5nIjp7IiRpZCI6IjE1NyIsIlRvcCI6MCwiTGVmdCI6MCwiUmlnaHQiOjAsIkJvdHRvbSI6MH0sIkJhY2tncm91bmQiOnsiJHJlZiI6IjgzIn0sIklzVmlzaWJsZSI6dHJ1ZSwiV2lkdGgiOjAuMCwiSGVpZ2h0IjowLjAsIkJvcmRlclN0eWxlIjp7IiRpZCI6IjE1OCIsIkxpbmVDb2xvciI6bnVsbCwiTGluZVdlaWdodCI6MC4wLCJMaW5lVHlwZSI6MCwiUGFyZW50U3R5bGUiOm51bGx9LCJQYXJlbnRTdHlsZSI6bnVsbH0sIkRhdGVGb3JtYXQiOnsiJGlkIjoiMTU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YwIiwiRGF0ZVBhcnRJc1Zpc2libGUiOnRydWUsIlRpbWVQYXJ0SXNWaXNpYmxlIjpmYWxzZX19LCJJc1Zpc2libGUiOnRydWUsIlBhcmVudFN0eWxlIjpudWxsfSwiSW5kZXgiOjIsIlBlcmNlbnRhZ2VDb21wbGV0ZSI6bnVsbCwiUG9zaXRpb24iOnsiUmF0aW8iOjAuMjI1MzUwNTI4MjkzMTg1NzgsIklzQ3VzdG9tIjp0cnVlfSwiRGF0ZUZvcm1hdCI6eyIkcmVmIjoiMTU5In0sIklkIjoiY2U0OGIyNDUtZjVlMC00NTA3LWJlZjUtMDAzYjAyZWUwNjhhIiwiSW1wb3J0SWQiOm51bGwsIlRpdGxlIjoiSm9obm55IERlcHAgaXMgYm9ybiIsIk5vdGUiOm51bGwsIkh5cGVybGluayI6bnVsbCwiSXNDaGFuZ2VkIjpmYWxzZSwiSXNOZXciOmZhbHNlfSx7IiRpZCI6IjE2MSIsIkRhdGUiOiIxOTc1LTA2LTA5VDIzOjU5OjAwWiIsIlN0eWxlIjp7IiRpZCI6IjE2MiIsIlNoYXBlIjowLCJDb25uZWN0b3JNYXJnaW4iOnsiJGlkIjoiMTYzIiwiVG9wIjowLCJMZWZ0IjoyLCJSaWdodCI6MiwiQm90dG9tIjowfSwiQ29ubmVjdG9yU3R5bGUiOnsiJGlkIjoiMTY0IiwiTGluZUNvbG9yIjp7IiRpZCI6IjE2NSIsIiR0eXBlIjoiTkxSRS5Db21tb24uRG9tLlNvbGlkQ29sb3JCcnVzaCwgTkxSRS5Db21tb24iLCJDb2xvciI6eyIkaWQiOiIxNjYiLCJBIjoyNTUsIlIiOjU3LCJHIjoxNTYsIkIiOjEzMn19LCJMaW5lV2VpZ2h0IjoxLjAsIkxpbmVUeXBlIjowLCJQYXJlbnRTdHlsZSI6bnVsbH0sIklzQmVsb3dUaW1lYmFuZCI6ZmFsc2UsIkhpZGVEYXRlIjpmYWxzZSwiU2hhcGVTaXplIjowLCJTcGFjaW5nIjoyLjAsIlBhZGRpbmciOnsiJGlkIjoiMTY3IiwiVG9wIjo3LCJMZWZ0IjozLCJSaWdodCI6MCwiQm90dG9tIjoyfSwiU2hhcGVTdHlsZSI6eyIkaWQiOiIxNjgiLCJNYXJnaW4iOnsiJGlkIjoiMTY5IiwiVG9wIjowLCJMZWZ0IjowLCJSaWdodCI6MCwiQm90dG9tIjowfSwiUGFkZGluZyI6eyIkaWQiOiIxNzAiLCJUb3AiOjAsIkxlZnQiOjAsIlJpZ2h0IjowLCJCb3R0b20iOjB9LCJCYWNrZ3JvdW5kIjp7IiRpZCI6IjE3MSIsIkNvbG9yIjp7IiRpZCI6IjE3MiIsIkEiOjI1NSwiUiI6NTcsIkciOjE1NiwiQiI6MTMyfX0sIklzVmlzaWJsZSI6dHJ1ZSwiV2lkdGgiOjEyLjAsIkhlaWdodCI6MTQuMCwiQm9yZGVyU3R5bGUiOnsiJGlkIjoiMTczIiwiTGluZUNvbG9yIjp7IiRyZWYiOiI2OCJ9LCJMaW5lV2VpZ2h0IjowLjAsIkxpbmVUeXBlIjowLCJQYXJlbnRTdHlsZSI6bnVsbH0sIlBhcmVudFN0eWxlIjpudWxsfSwiVGl0bGVTdHlsZSI6eyIkaWQiOiIxNzQiLCJGb250U2V0dGluZ3MiOnsiJGlkIjoiMTc1IiwiRm9udFNpemUiOjEyLCJGb250TmFtZSI6IkNhbGlicmkiLCJJc0JvbGQiOmZhbHNlLCJJc0l0YWxpYyI6ZmFsc2UsIklzVW5kZXJsaW5lZCI6ZmFsc2UsIlBhcmVudFN0eWxlIjpudWxsfSwiQXV0b1NpemUiOjAsIkZvcmVncm91bmQiOnsiJGlkIjoiMTc2IiwiQ29sb3IiOnsiJGlkIjoiMTc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OCIsIlRvcCI6MCwiTGVmdCI6MCwiUmlnaHQiOjAsIkJvdHRvbSI6MH0sIlBhZGRpbmciOnsiJGlkIjoiMTc5IiwiVG9wIjowLCJMZWZ0IjowLCJSaWdodCI6MCwiQm90dG9tIjowfSwiQmFja2dyb3VuZCI6eyIkcmVmIjoiNzYifSwiSXNWaXNpYmxlIjp0cnVlLCJXaWR0aCI6MC4wLCJIZWlnaHQiOjAuMCwiQm9yZGVyU3R5bGUiOnsiJGlkIjoiMTgwIiwiTGluZUNvbG9yIjpudWxsLCJMaW5lV2VpZ2h0IjowLjAsIkxpbmVUeXBlIjowLCJQYXJlbnRTdHlsZSI6bnVsbH0sIlBhcmVudFN0eWxlIjpudWxsfSwiRGF0ZVN0eWxlIjp7IiRpZCI6IjE4MSIsIkZvbnRTZXR0aW5ncyI6eyIkaWQiOiIxODIiLCJGb250U2l6ZSI6MTEsIkZvbnROYW1lIjoiQ2FsaWJyaSIsIklzQm9sZCI6dHJ1ZSwiSXNJdGFsaWMiOmZhbHNlLCJJc1VuZGVybGluZWQiOmZhbHNlLCJQYXJlbnRTdHlsZSI6bnVsbH0sIkF1dG9TaXplIjowLCJGb3JlZ3JvdW5kIjp7IiRpZCI6IjE4MyIsIkNvbG9yIjp7IiRpZCI6IjE4NCIsIkEiOjI1NSwiUiI6NTcsIkciOjE1NiwiQiI6MTMyfX0sIk1heFdpZHRoIjoyMDAuMCwiTWF4SGVpZ2h0IjoiSW5maW5pdHkiLCJTbWFydEZvcmVncm91bmRJc0FjdGl2ZSI6ZmFsc2UsIkhvcml6b250YWxBbGlnbm1lbnQiOjAsIlZlcnRpY2FsQWxpZ25tZW50IjowLCJTbWFydEZvcmVncm91bmQiOm51bGwsIkJhY2tncm91bmRGaWxsVHlwZSI6MCwiTWFyZ2luIjp7IiRpZCI6IjE4NSIsIlRvcCI6MCwiTGVmdCI6MCwiUmlnaHQiOjAsIkJvdHRvbSI6MH0sIlBhZGRpbmciOnsiJGlkIjoiMTg2IiwiVG9wIjowLCJMZWZ0IjowLCJSaWdodCI6MCwiQm90dG9tIjowfSwiQmFja2dyb3VuZCI6eyIkcmVmIjoiODMifSwiSXNWaXNpYmxlIjp0cnVlLCJXaWR0aCI6MC4wLCJIZWlnaHQiOjAuMCwiQm9yZGVyU3R5bGUiOnsiJGlkIjoiMTg3IiwiTGluZUNvbG9yIjpudWxsLCJMaW5lV2VpZ2h0IjowLjAsIkxpbmVUeXBlIjowLCJQYXJlbnRTdHlsZSI6bnVsbH0sIlBhcmVudFN0eWxlIjpudWxsfSwiRGF0ZUZvcm1hdCI6eyIkaWQiOiIxO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OSIsIkRhdGVQYXJ0SXNWaXNpYmxlIjp0cnVlLCJUaW1lUGFydElzVmlzaWJsZSI6ZmFsc2V9fSwiSXNWaXNpYmxlIjp0cnVlLCJQYXJlbnRTdHlsZSI6bnVsbH0sIkluZGV4IjozLCJQZXJjZW50YWdlQ29tcGxldGUiOm51bGwsIlBvc2l0aW9uIjp7IlJhdGlvIjowLjE1MjcyMDE2MTcyMDU1ODQ0LCJJc0N1c3RvbSI6dHJ1ZX0sIkRhdGVGb3JtYXQiOnsiJHJlZiI6IjE4OCJ9LCJJZCI6IjAzMGU0ZmM1LWY2MDktNDk1OS1iOTg4LTdmMGIyNmYyMjg1MCIsIkltcG9ydElkIjpudWxsLCJUaXRsZSI6IkxlYXJucyB0byBwbGF5IHRoZSBndWl0YXIiLCJOb3RlIjpudWxsLCJIeXBlcmxpbmsiOm51bGwsIklzQ2hhbmdlZCI6ZmFsc2UsIklzTmV3IjpmYWxzZX0seyIkaWQiOiIxOTAiLCJEYXRlIjoiMTk3OS0wNi0wOVQyMzo1OTowMFoiLCJTdHlsZSI6eyIkaWQiOiIxOTEiLCJTaGFwZSI6MCwiQ29ubmVjdG9yTWFyZ2luIjp7IiRpZCI6IjE5MiIsIlRvcCI6MCwiTGVmdCI6MiwiUmlnaHQiOjIsIkJvdHRvbSI6MH0sIkNvbm5lY3RvclN0eWxlIjp7IiRpZCI6IjE5MyIsIkxpbmVDb2xvciI6eyIkaWQiOiIxOTQiLCIkdHlwZSI6Ik5MUkUuQ29tbW9uLkRvbS5Tb2xpZENvbG9yQnJ1c2gsIE5MUkUuQ29tbW9uIiwiQ29sb3IiOnsiJGlkIjoiMTk1IiwiQSI6MjU1LCJSIjo1NywiRyI6MTU2LCJCIjoxMzJ9fSwiTGluZVdlaWdodCI6MS4wLCJMaW5lVHlwZSI6MCwiUGFyZW50U3R5bGUiOm51bGx9LCJJc0JlbG93VGltZWJhbmQiOnRydWUsIkhpZGVEYXRlIjpmYWxzZSwiU2hhcGVTaXplIjowLCJTcGFjaW5nIjoyLjAsIlBhZGRpbmciOnsiJGlkIjoiMTk2IiwiVG9wIjo3LCJMZWZ0IjozLCJSaWdodCI6MCwiQm90dG9tIjoyfSwiU2hhcGVTdHlsZSI6eyIkaWQiOiIxOTciLCJNYXJnaW4iOnsiJGlkIjoiMTk4IiwiVG9wIjowLCJMZWZ0IjowLCJSaWdodCI6MCwiQm90dG9tIjowfSwiUGFkZGluZyI6eyIkaWQiOiIxOTkiLCJUb3AiOjAsIkxlZnQiOjAsIlJpZ2h0IjowLCJCb3R0b20iOjB9LCJCYWNrZ3JvdW5kIjp7IiRpZCI6IjIwMCIsIkNvbG9yIjp7IiRpZCI6IjIwMSIsIkEiOjI1NSwiUiI6NTcsIkciOjE1NiwiQiI6MTMyfX0sIklzVmlzaWJsZSI6dHJ1ZSwiV2lkdGgiOjEyLjAsIkhlaWdodCI6MTQuMCwiQm9yZGVyU3R5bGUiOnsiJGlkIjoiMjAyIiwiTGluZUNvbG9yIjp7IiRyZWYiOiI2OCJ9LCJMaW5lV2VpZ2h0IjowLjAsIkxpbmVUeXBlIjowLCJQYXJlbnRTdHlsZSI6bnVsbH0sIlBhcmVudFN0eWxlIjpudWxsfSwiVGl0bGVTdHlsZSI6eyIkaWQiOiIyMDMiLCJGb250U2V0dGluZ3MiOnsiJGlkIjoiMjA0IiwiRm9udFNpemUiOjEyLCJGb250TmFtZSI6IkNhbGlicmkiLCJJc0JvbGQiOmZhbHNlLCJJc0l0YWxpYyI6ZmFsc2UsIklzVW5kZXJsaW5lZCI6ZmFsc2UsIlBhcmVudFN0eWxlIjpudWxsfSwiQXV0b1NpemUiOjAsIkZvcmVncm91bmQiOnsiJGlkIjoiMjA1IiwiQ29sb3IiOnsiJGlkIjoiMjA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NyIsIlRvcCI6MCwiTGVmdCI6MCwiUmlnaHQiOjAsIkJvdHRvbSI6MH0sIlBhZGRpbmciOnsiJGlkIjoiMjA4IiwiVG9wIjowLCJMZWZ0IjowLCJSaWdodCI6MCwiQm90dG9tIjowfSwiQmFja2dyb3VuZCI6eyIkcmVmIjoiNzYifSwiSXNWaXNpYmxlIjp0cnVlLCJXaWR0aCI6MC4wLCJIZWlnaHQiOjAuMCwiQm9yZGVyU3R5bGUiOnsiJGlkIjoiMjA5IiwiTGluZUNvbG9yIjpudWxsLCJMaW5lV2VpZ2h0IjowLjAsIkxpbmVUeXBlIjowLCJQYXJlbnRTdHlsZSI6bnVsbH0sIlBhcmVudFN0eWxlIjpudWxsfSwiRGF0ZVN0eWxlIjp7IiRpZCI6IjIxMCIsIkZvbnRTZXR0aW5ncyI6eyIkaWQiOiIyMTEiLCJGb250U2l6ZSI6MTEsIkZvbnROYW1lIjoiQ2FsaWJyaSIsIklzQm9sZCI6dHJ1ZSwiSXNJdGFsaWMiOmZhbHNlLCJJc1VuZGVybGluZWQiOmZhbHNlLCJQYXJlbnRTdHlsZSI6bnVsbH0sIkF1dG9TaXplIjowLCJGb3JlZ3JvdW5kIjp7IiRpZCI6IjIxMiIsIkNvbG9yIjp7IiRpZCI6IjIxMyIsIkEiOjI1NSwiUiI6NTcsIkciOjE1NiwiQiI6MTMyfX0sIk1heFdpZHRoIjoyMDAuMCwiTWF4SGVpZ2h0IjoiSW5maW5pdHkiLCJTbWFydEZvcmVncm91bmRJc0FjdGl2ZSI6ZmFsc2UsIkhvcml6b250YWxBbGlnbm1lbnQiOjAsIlZlcnRpY2FsQWxpZ25tZW50IjowLCJTbWFydEZvcmVncm91bmQiOm51bGwsIkJhY2tncm91bmRGaWxsVHlwZSI6MCwiTWFyZ2luIjp7IiRpZCI6IjIxNCIsIlRvcCI6MCwiTGVmdCI6MCwiUmlnaHQiOjAsIkJvdHRvbSI6MH0sIlBhZGRpbmciOnsiJGlkIjoiMjE1IiwiVG9wIjowLCJMZWZ0IjowLCJSaWdodCI6MCwiQm90dG9tIjowfSwiQmFja2dyb3VuZCI6eyIkcmVmIjoiODMifSwiSXNWaXNpYmxlIjp0cnVlLCJXaWR0aCI6MC4wLCJIZWlnaHQiOjAuMCwiQm9yZGVyU3R5bGUiOnsiJGlkIjoiMjE2IiwiTGluZUNvbG9yIjpudWxsLCJMaW5lV2VpZ2h0IjowLjAsIkxpbmVUeXBlIjowLCJQYXJlbnRTdHlsZSI6bnVsbH0sIlBhcmVudFN0eWxlIjpudWxsfSwiRGF0ZUZvcm1hdCI6eyIkaWQiOiIyM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xOCIsIkRhdGVQYXJ0SXNWaXNpYmxlIjp0cnVlLCJUaW1lUGFydElzVmlzaWJsZSI6ZmFsc2V9fSwiSXNWaXNpYmxlIjp0cnVlLCJQYXJlbnRTdHlsZSI6bnVsbH0sIkluZGV4Ijo0LCJQZXJjZW50YWdlQ29tcGxldGUiOm51bGwsIlBvc2l0aW9uIjp7IlJhdGlvIjowLjMxMDM5Mjk5Nzg4Mjk4NDMsIklzQ3VzdG9tIjp0cnVlfSwiRGF0ZUZvcm1hdCI6eyIkcmVmIjoiMjE3In0sIklkIjoiZjdhOWI2ZWItOGY1NC00YzU4LTk2MTMtOTA4ODhhMzdiZTk5IiwiSW1wb3J0SWQiOm51bGwsIlRpdGxlIjoiRHJvcHMgb3V0IG9mIGhpZ2ggc2Nob29sIiwiTm90ZSI6bnVsbCwiSHlwZXJsaW5rIjpudWxsLCJJc0NoYW5nZWQiOmZhbHNlLCJJc05ldyI6ZmFsc2V9LHsiJGlkIjoiMjE5IiwiRGF0ZSI6IjE5ODQtMDYtMDlUMjM6NTk6MDBaIiwiU3R5bGUiOnsiJGlkIjoiMjIwIiwiU2hhcGUiOjE0LCJDb25uZWN0b3JNYXJnaW4iOnsiJGlkIjoiMjIxIiwiVG9wIjowLCJMZWZ0IjoyLCJSaWdodCI6MiwiQm90dG9tIjowfSwiQ29ubmVjdG9yU3R5bGUiOnsiJGlkIjoiMjIyIiwiTGluZUNvbG9yIjp7IiRpZCI6IjIyMyIsIiR0eXBlIjoiTkxSRS5Db21tb24uRG9tLlNvbGlkQ29sb3JCcnVzaCwgTkxSRS5Db21tb24iLCJDb2xvciI6eyIkaWQiOiIyMjQiLCJBIjoxMjcsIlIiOjE4NCwiRyI6NzUsIkIiOjQ0fX0sIkxpbmVXZWlnaHQiOjEuMCwiTGluZVR5cGUiOjAsIlBhcmVudFN0eWxlIjpudWxsfSwiSXNCZWxvd1RpbWViYW5kIjpmYWxzZSwiSGlkZURhdGUiOmZhbHNlLCJTaGFwZVNpemUiOjAsIlNwYWNpbmciOjIuMCwiUGFkZGluZyI6eyIkaWQiOiIyMjUiLCJUb3AiOjcsIkxlZnQiOjMsIlJpZ2h0IjowLCJCb3R0b20iOjJ9LCJTaGFwZVN0eWxlIjp7IiRpZCI6IjIyNiIsIk1hcmdpbiI6eyIkaWQiOiIyMjciLCJUb3AiOjAsIkxlZnQiOjAsIlJpZ2h0IjowLCJCb3R0b20iOjB9LCJQYWRkaW5nIjp7IiRpZCI6IjIyOCIsIlRvcCI6MCwiTGVmdCI6MCwiUmlnaHQiOjAsIkJvdHRvbSI6MH0sIkJhY2tncm91bmQiOnsiJGlkIjoiMjI5IiwiQ29sb3IiOnsiJGlkIjoiMjMwIiwiQSI6MjU1LCJSIjoxODQsIkciOjc1LCJCIjo0NH19LCJJc1Zpc2libGUiOnRydWUsIldpZHRoIjoxMi4wLCJIZWlnaHQiOjE0LjAsIkJvcmRlclN0eWxlIjp7IiRpZCI6IjIzMSIsIkxpbmVDb2xvciI6eyIkcmVmIjoiNjgifSwiTGluZVdlaWdodCI6MC4wLCJMaW5lVHlwZSI6MCwiUGFyZW50U3R5bGUiOm51bGx9LCJQYXJlbnRTdHlsZSI6bnVsbH0sIlRpdGxlU3R5bGUiOnsiJGlkIjoiMjMyIiwiRm9udFNldHRpbmdzIjp7IiRpZCI6IjIzMyIsIkZvbnRTaXplIjoxMiwiRm9udE5hbWUiOiJDYWxpYnJpIiwiSXNCb2xkIjpmYWxzZSwiSXNJdGFsaWMiOmZhbHNlLCJJc1VuZGVybGluZWQiOmZhbHNlLCJQYXJlbnRTdHlsZSI6bnVsbH0sIkF1dG9TaXplIjowLCJGb3JlZ3JvdW5kIjp7IiRpZCI6IjIzNCIsIkNvbG9yIjp7IiRpZCI6IjIz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YiLCJUb3AiOjAsIkxlZnQiOjAsIlJpZ2h0IjowLCJCb3R0b20iOjB9LCJQYWRkaW5nIjp7IiRpZCI6IjIzNyIsIlRvcCI6MCwiTGVmdCI6MCwiUmlnaHQiOjAsIkJvdHRvbSI6MH0sIkJhY2tncm91bmQiOnsiJHJlZiI6Ijc2In0sIklzVmlzaWJsZSI6dHJ1ZSwiV2lkdGgiOjAuMCwiSGVpZ2h0IjowLjAsIkJvcmRlclN0eWxlIjp7IiRpZCI6IjIzOCIsIkxpbmVDb2xvciI6bnVsbCwiTGluZVdlaWdodCI6MC4wLCJMaW5lVHlwZSI6MCwiUGFyZW50U3R5bGUiOm51bGx9LCJQYXJlbnRTdHlsZSI6bnVsbH0sIkRhdGVTdHlsZSI6eyIkaWQiOiIyMzkiLCJGb250U2V0dGluZ3MiOnsiJGlkIjoiMjQwIiwiRm9udFNpemUiOjExLCJGb250TmFtZSI6IkNhbGlicmkiLCJJc0JvbGQiOnRydWUsIklzSXRhbGljIjpmYWxzZSwiSXNVbmRlcmxpbmVkIjpmYWxzZSwiUGFyZW50U3R5bGUiOm51bGx9LCJBdXRvU2l6ZSI6MCwiRm9yZWdyb3VuZCI6eyIkaWQiOiIyNDEiLCJDb2xvciI6eyIkaWQiOiIyNDIiLCJBIjoyNTUsIlIiOjIzMiwiRyI6MTMzLCJCIjo3Mn19LCJNYXhXaWR0aCI6MjAwLjAsIk1heEhlaWdodCI6IkluZmluaXR5IiwiU21hcnRGb3JlZ3JvdW5kSXNBY3RpdmUiOmZhbHNlLCJIb3Jpem9udGFsQWxpZ25tZW50IjowLCJWZXJ0aWNhbEFsaWdubWVudCI6MCwiU21hcnRGb3JlZ3JvdW5kIjpudWxsLCJCYWNrZ3JvdW5kRmlsbFR5cGUiOjAsIk1hcmdpbiI6eyIkaWQiOiIyNDMiLCJUb3AiOjAsIkxlZnQiOjAsIlJpZ2h0IjowLCJCb3R0b20iOjB9LCJQYWRkaW5nIjp7IiRpZCI6IjI0NCIsIlRvcCI6MCwiTGVmdCI6MCwiUmlnaHQiOjAsIkJvdHRvbSI6MH0sIkJhY2tncm91bmQiOnsiJHJlZiI6IjgzIn0sIklzVmlzaWJsZSI6dHJ1ZSwiV2lkdGgiOjAuMCwiSGVpZ2h0IjowLjAsIkJvcmRlclN0eWxlIjp7IiRpZCI6IjI0NSIsIkxpbmVDb2xvciI6bnVsbCwiTGluZVdlaWdodCI6MC4wLCJMaW5lVHlwZSI6MCwiUGFyZW50U3R5bGUiOm51bGx9LCJQYXJlbnRTdHlsZSI6bnVsbH0sIkRhdGVGb3JtYXQiOnsiJGlkIjoiMjQ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DciLCJEYXRlUGFydElzVmlzaWJsZSI6dHJ1ZSwiVGltZVBhcnRJc1Zpc2libGUiOmZhbHNlfX0sIklzVmlzaWJsZSI6dHJ1ZSwiUGFyZW50U3R5bGUiOm51bGx9LCJJbmRleCI6NSwiUGVyY2VudGFnZUNvbXBsZXRlIjpudWxsLCJQb3NpdGlvbiI6eyJSYXRpbyI6MC4wODY4NzEzNjYxNDc2NDE3NzksIklzQ3VzdG9tIjpmYWxzZX0sIkRhdGVGb3JtYXQiOnsiJHJlZiI6IjI0NiJ9LCJJZCI6IjZiMGFlOTZkLTg2YmItNDc4Yi1hNzdhLTQwNmY3YzNmZGI3MCIsIkltcG9ydElkIjpudWxsLCJUaXRsZSI6IkEgTmlnaHRtYXJlIG9uIEVsbSBTdHJlZXQiLCJOb3RlIjpudWxsLCJIeXBlcmxpbmsiOm51bGwsIklzQ2hhbmdlZCI6ZmFsc2UsIklzTmV3IjpmYWxzZX0seyIkaWQiOiIyNDgiLCJEYXRlIjoiMTk4OS0xMi0wMVQyMzo1OTowMFoiLCJTdHlsZSI6eyIkaWQiOiIyNDkiLCJTaGFwZSI6MCwiQ29ubmVjdG9yTWFyZ2luIjp7IiRpZCI6IjI1MCIsIlRvcCI6MCwiTGVmdCI6MiwiUmlnaHQiOjIsIkJvdHRvbSI6MH0sIkNvbm5lY3RvclN0eWxlIjp7IiRpZCI6IjI1MSIsIkxpbmVDb2xvciI6eyIkaWQiOiIyNTIiLCIkdHlwZSI6Ik5MUkUuQ29tbW9uLkRvbS5Tb2xpZENvbG9yQnJ1c2gsIE5MUkUuQ29tbW9uIiwiQ29sb3IiOnsiJGlkIjoiMjUzIiwiQSI6MjU1LCJSIjo1NywiRyI6MTU2LCJCIjoxMzJ9fSwiTGluZVdlaWdodCI6MS4wLCJMaW5lVHlwZSI6MCwiUGFyZW50U3R5bGUiOm51bGx9LCJJc0JlbG93VGltZWJhbmQiOnRydWUsIkhpZGVEYXRlIjpmYWxzZSwiU2hhcGVTaXplIjowLCJTcGFjaW5nIjoyLjAsIlBhZGRpbmciOnsiJGlkIjoiMjU0IiwiVG9wIjo3LCJMZWZ0IjozLCJSaWdodCI6MCwiQm90dG9tIjoyfSwiU2hhcGVTdHlsZSI6eyIkaWQiOiIyNTUiLCJNYXJnaW4iOnsiJGlkIjoiMjU2IiwiVG9wIjowLCJMZWZ0IjowLCJSaWdodCI6MCwiQm90dG9tIjowfSwiUGFkZGluZyI6eyIkaWQiOiIyNTciLCJUb3AiOjAsIkxlZnQiOjAsIlJpZ2h0IjowLCJCb3R0b20iOjB9LCJCYWNrZ3JvdW5kIjp7IiRpZCI6IjI1OCIsIkNvbG9yIjp7IiRpZCI6IjI1OSIsIkEiOjI1NSwiUiI6NTcsIkciOjE1NiwiQiI6MTMyfX0sIklzVmlzaWJsZSI6dHJ1ZSwiV2lkdGgiOjEyLjAsIkhlaWdodCI6MTQuMCwiQm9yZGVyU3R5bGUiOnsiJGlkIjoiMjYwIiwiTGluZUNvbG9yIjp7IiRyZWYiOiI2OCJ9LCJMaW5lV2VpZ2h0IjowLjAsIkxpbmVUeXBlIjowLCJQYXJlbnRTdHlsZSI6bnVsbH0sIlBhcmVudFN0eWxlIjpudWxsfSwiVGl0bGVTdHlsZSI6eyIkaWQiOiIyNjEiLCJGb250U2V0dGluZ3MiOnsiJGlkIjoiMjYyIiwiRm9udFNpemUiOjEyLCJGb250TmFtZSI6IkNhbGlicmkiLCJJc0JvbGQiOmZhbHNlLCJJc0l0YWxpYyI6ZmFsc2UsIklzVW5kZXJsaW5lZCI6ZmFsc2UsIlBhcmVudFN0eWxlIjpudWxsfSwiQXV0b1NpemUiOjAsIkZvcmVncm91bmQiOnsiJGlkIjoiMjYzIiwiQ29sb3IiOnsiJGlkIjoiMj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SIsIlRvcCI6MCwiTGVmdCI6MCwiUmlnaHQiOjAsIkJvdHRvbSI6MH0sIlBhZGRpbmciOnsiJGlkIjoiMjY2IiwiVG9wIjowLCJMZWZ0IjowLCJSaWdodCI6MCwiQm90dG9tIjowfSwiQmFja2dyb3VuZCI6eyIkcmVmIjoiNzYifSwiSXNWaXNpYmxlIjp0cnVlLCJXaWR0aCI6MC4wLCJIZWlnaHQiOjAuMCwiQm9yZGVyU3R5bGUiOnsiJGlkIjoiMjY3IiwiTGluZUNvbG9yIjpudWxsLCJMaW5lV2VpZ2h0IjowLjAsIkxpbmVUeXBlIjowLCJQYXJlbnRTdHlsZSI6bnVsbH0sIlBhcmVudFN0eWxlIjpudWxsfSwiRGF0ZVN0eWxlIjp7IiRpZCI6IjI2OCIsIkZvbnRTZXR0aW5ncyI6eyIkaWQiOiIyNjkiLCJGb250U2l6ZSI6MTEsIkZvbnROYW1lIjoiQ2FsaWJyaSIsIklzQm9sZCI6dHJ1ZSwiSXNJdGFsaWMiOmZhbHNlLCJJc1VuZGVybGluZWQiOmZhbHNlLCJQYXJlbnRTdHlsZSI6bnVsbH0sIkF1dG9TaXplIjowLCJGb3JlZ3JvdW5kIjp7IiRpZCI6IjI3MCIsIkNvbG9yIjp7IiRpZCI6IjI3MSIsIkEiOjI1NSwiUiI6NTcsIkciOjE1NiwiQiI6MTMyfX0sIk1heFdpZHRoIjoyMDAuMCwiTWF4SGVpZ2h0IjoiSW5maW5pdHkiLCJTbWFydEZvcmVncm91bmRJc0FjdGl2ZSI6ZmFsc2UsIkhvcml6b250YWxBbGlnbm1lbnQiOjAsIlZlcnRpY2FsQWxpZ25tZW50IjowLCJTbWFydEZvcmVncm91bmQiOm51bGwsIkJhY2tncm91bmRGaWxsVHlwZSI6MCwiTWFyZ2luIjp7IiRpZCI6IjI3MiIsIlRvcCI6MCwiTGVmdCI6MCwiUmlnaHQiOjAsIkJvdHRvbSI6MH0sIlBhZGRpbmciOnsiJGlkIjoiMjczIiwiVG9wIjowLCJMZWZ0IjowLCJSaWdodCI6MCwiQm90dG9tIjowfSwiQmFja2dyb3VuZCI6eyIkcmVmIjoiODMifSwiSXNWaXNpYmxlIjp0cnVlLCJXaWR0aCI6MC4wLCJIZWlnaHQiOjAuMCwiQm9yZGVyU3R5bGUiOnsiJGlkIjoiMjc0IiwiTGluZUNvbG9yIjpudWxsLCJMaW5lV2VpZ2h0IjowLjAsIkxpbmVUeXBlIjowLCJQYXJlbnRTdHlsZSI6bnVsbH0sIlBhcmVudFN0eWxlIjpudWxsfSwiRGF0ZUZvcm1hdCI6eyIkaWQiOiIy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3NiIsIkRhdGVQYXJ0SXNWaXNpYmxlIjp0cnVlLCJUaW1lUGFydElzVmlzaWJsZSI6ZmFsc2V9fSwiSXNWaXNpYmxlIjp0cnVlLCJQYXJlbnRTdHlsZSI6bnVsbH0sIkluZGV4Ijo2LCJQZXJjZW50YWdlQ29tcGxldGUiOm51bGwsIlBvc2l0aW9uIjp7IlJhdGlvIjowLjIzNTAyNjk1NjQ4NzU4NSwiSXNDdXN0b20iOnRydWV9LCJEYXRlRm9ybWF0Ijp7IiRyZWYiOiIyNzUifSwiSWQiOiJiMmJlNTQ1Mi1lZGM5LTQ2ZGEtYTQ1OC0xYmZjYzliZjI0MDkiLCJJbXBvcnRJZCI6bnVsbCwiVGl0bGUiOiJHZXRzIGVuZ2FnZWQgdG8gV2lub25hIFJpZGVyIiwiTm90ZSI6bnVsbCwiSHlwZXJsaW5rIjpudWxsLCJJc0NoYW5nZWQiOmZhbHNlLCJJc05ldyI6ZmFsc2V9LHsiJGlkIjoiMjc3IiwiRGF0ZSI6IjE5OTAtMDgtMDhUMjM6NTk6MDBaIiwiU3R5bGUiOnsiJGlkIjoiMjc4IiwiU2hhcGUiOjE0LCJDb25uZWN0b3JNYXJnaW4iOnsiJGlkIjoiMjc5IiwiVG9wIjowLCJMZWZ0IjoyLCJSaWdodCI6MiwiQm90dG9tIjowfSwiQ29ubmVjdG9yU3R5bGUiOnsiJGlkIjoiMjgwIiwiTGluZUNvbG9yIjp7IiRpZCI6IjI4MSIsIiR0eXBlIjoiTkxSRS5Db21tb24uRG9tLlNvbGlkQ29sb3JCcnVzaCwgTkxSRS5Db21tb24iLCJDb2xvciI6eyIkaWQiOiIyODIiLCJBIjoxMjcsIlIiOjE4NCwiRyI6NzUsIkIiOjQ0fX0sIkxpbmVXZWlnaHQiOjEuMCwiTGluZVR5cGUiOjAsIlBhcmVudFN0eWxlIjpudWxsfSwiSXNCZWxvd1RpbWViYW5kIjpmYWxzZSwiSGlkZURhdGUiOmZhbHNlLCJTaGFwZVNpemUiOjAsIlNwYWNpbmciOjIuMCwiUGFkZGluZyI6eyIkaWQiOiIyODMiLCJUb3AiOjcsIkxlZnQiOjMsIlJpZ2h0IjowLCJCb3R0b20iOjJ9LCJTaGFwZVN0eWxlIjp7IiRpZCI6IjI4NCIsIk1hcmdpbiI6eyIkaWQiOiIyODUiLCJUb3AiOjAsIkxlZnQiOjAsIlJpZ2h0IjowLCJCb3R0b20iOjB9LCJQYWRkaW5nIjp7IiRpZCI6IjI4NiIsIlRvcCI6MCwiTGVmdCI6MCwiUmlnaHQiOjAsIkJvdHRvbSI6MH0sIkJhY2tncm91bmQiOnsiJGlkIjoiMjg3IiwiQ29sb3IiOnsiJGlkIjoiMjg4IiwiQSI6MjU1LCJSIjoxODQsIkciOjc1LCJCIjo0NH19LCJJc1Zpc2libGUiOnRydWUsIldpZHRoIjoxMi4wLCJIZWlnaHQiOjE0LjAsIkJvcmRlclN0eWxlIjp7IiRpZCI6IjI4OSIsIkxpbmVDb2xvciI6eyIkcmVmIjoiNjgifSwiTGluZVdlaWdodCI6MC4wLCJMaW5lVHlwZSI6MCwiUGFyZW50U3R5bGUiOm51bGx9LCJQYXJlbnRTdHlsZSI6bnVsbH0sIlRpdGxlU3R5bGUiOnsiJGlkIjoiMjkwIiwiRm9udFNldHRpbmdzIjp7IiRpZCI6IjI5MSIsIkZvbnRTaXplIjoxMiwiRm9udE5hbWUiOiJDYWxpYnJpIiwiSXNCb2xkIjpmYWxzZSwiSXNJdGFsaWMiOmZhbHNlLCJJc1VuZGVybGluZWQiOmZhbHNlLCJQYXJlbnRTdHlsZSI6bnVsbH0sIkF1dG9TaXplIjowLCJGb3JlZ3JvdW5kIjp7IiRpZCI6IjI5MiIsIkNvbG9yIjp7IiRpZCI6IjI5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TQiLCJUb3AiOjAsIkxlZnQiOjAsIlJpZ2h0IjowLCJCb3R0b20iOjB9LCJQYWRkaW5nIjp7IiRpZCI6IjI5NSIsIlRvcCI6MCwiTGVmdCI6MCwiUmlnaHQiOjAsIkJvdHRvbSI6MH0sIkJhY2tncm91bmQiOnsiJHJlZiI6Ijc2In0sIklzVmlzaWJsZSI6dHJ1ZSwiV2lkdGgiOjAuMCwiSGVpZ2h0IjowLjAsIkJvcmRlclN0eWxlIjp7IiRpZCI6IjI5NiIsIkxpbmVDb2xvciI6bnVsbCwiTGluZVdlaWdodCI6MC4wLCJMaW5lVHlwZSI6MCwiUGFyZW50U3R5bGUiOm51bGx9LCJQYXJlbnRTdHlsZSI6bnVsbH0sIkRhdGVTdHlsZSI6eyIkaWQiOiIyOTciLCJGb250U2V0dGluZ3MiOnsiJGlkIjoiMjk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k5IiwiVG9wIjowLCJMZWZ0IjowLCJSaWdodCI6MCwiQm90dG9tIjowfSwiUGFkZGluZyI6eyIkaWQiOiIzMDAiLCJUb3AiOjAsIkxlZnQiOjAsIlJpZ2h0IjowLCJCb3R0b20iOjB9LCJCYWNrZ3JvdW5kIjp7IiRyZWYiOiI4MyJ9LCJJc1Zpc2libGUiOnRydWUsIldpZHRoIjowLjAsIkhlaWdodCI6MC4wLCJCb3JkZXJTdHlsZSI6eyIkaWQiOiIzMDEiLCJMaW5lQ29sb3IiOm51bGwsIkxpbmVXZWlnaHQiOjAuMCwiTGluZVR5cGUiOjAsIlBhcmVudFN0eWxlIjpudWxsfSwiUGFyZW50U3R5bGUiOm51bGx9LCJEYXRlRm9ybWF0Ijp7IiRpZCI6IjMw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zIiwiRGF0ZVBhcnRJc1Zpc2libGUiOnRydWUsIlRpbWVQYXJ0SXNWaXNpYmxlIjpmYWxzZX19LCJJc1Zpc2libGUiOnRydWUsIlBhcmVudFN0eWxlIjpudWxsfSwiSW5kZXgiOjcsIlBlcmNlbnRhZ2VDb21wbGV0ZSI6bnVsbCwiUG9zaXRpb24iOnsiUmF0aW8iOjAuMjk3NzE0NjM2MDYwOTI2NjMsIklzQ3VzdG9tIjp0cnVlfSwiRGF0ZUZvcm1hdCI6eyIkcmVmIjoiMzAyIn0sIklkIjoiZGZkOTgxMjEtN2I3Zi00NmVkLTljNGQtZTY3OGQ5NTJkODdiIiwiSW1wb3J0SWQiOm51bGwsIlRpdGxlIjoiRWR3YXJkIFNjaXNzb3JoYW5kcyIsIk5vdGUiOm51bGwsIkh5cGVybGluayI6bnVsbCwiSXNDaGFuZ2VkIjpmYWxzZSwiSXNOZXciOmZhbHNlfSx7IiRpZCI6IjMwNCIsIkRhdGUiOiIxOTkzLTAxLTAxVDIzOjU5OjAwWiIsIlN0eWxlIjp7IiRpZCI6IjMwNSIsIlNoYXBlIjoxNCwiQ29ubmVjdG9yTWFyZ2luIjp7IiRpZCI6IjMwNiIsIlRvcCI6MCwiTGVmdCI6MiwiUmlnaHQiOjIsIkJvdHRvbSI6MH0sIkNvbm5lY3RvclN0eWxlIjp7IiRpZCI6IjMwNyIsIkxpbmVDb2xvciI6eyIkaWQiOiIzMDgiLCIkdHlwZSI6Ik5MUkUuQ29tbW9uLkRvbS5Tb2xpZENvbG9yQnJ1c2gsIE5MUkUuQ29tbW9uIiwiQ29sb3IiOnsiJGlkIjoiMzA5IiwiQSI6MTI3LCJSIjoxODQsIkciOjc1LCJCIjo0NH19LCJMaW5lV2VpZ2h0IjoxLjAsIkxpbmVUeXBlIjowLCJQYXJlbnRTdHlsZSI6bnVsbH0sIklzQmVsb3dUaW1lYmFuZCI6dHJ1ZSwiSGlkZURhdGUiOmZhbHNlLCJTaGFwZVNpemUiOjAsIlNwYWNpbmciOjIuMCwiUGFkZGluZyI6eyIkaWQiOiIzMTAiLCJUb3AiOjcsIkxlZnQiOjMsIlJpZ2h0IjowLCJCb3R0b20iOjJ9LCJTaGFwZVN0eWxlIjp7IiRpZCI6IjMxMSIsIk1hcmdpbiI6eyIkaWQiOiIzMTIiLCJUb3AiOjAsIkxlZnQiOjAsIlJpZ2h0IjowLCJCb3R0b20iOjB9LCJQYWRkaW5nIjp7IiRpZCI6IjMxMyIsIlRvcCI6MCwiTGVmdCI6MCwiUmlnaHQiOjAsIkJvdHRvbSI6MH0sIkJhY2tncm91bmQiOnsiJGlkIjoiMzE0IiwiQ29sb3IiOnsiJGlkIjoiMzE1IiwiQSI6MjU1LCJSIjoxODQsIkciOjc1LCJCIjo0NH19LCJJc1Zpc2libGUiOnRydWUsIldpZHRoIjoxMi4wLCJIZWlnaHQiOjE0LjAsIkJvcmRlclN0eWxlIjp7IiRpZCI6IjMxNiIsIkxpbmVDb2xvciI6eyIkcmVmIjoiNjgifSwiTGluZVdlaWdodCI6MC4wLCJMaW5lVHlwZSI6MCwiUGFyZW50U3R5bGUiOm51bGx9LCJQYXJlbnRTdHlsZSI6bnVsbH0sIlRpdGxlU3R5bGUiOnsiJGlkIjoiMzE3IiwiRm9udFNldHRpbmdzIjp7IiRpZCI6IjMxOCIsIkZvbnRTaXplIjoxMiwiRm9udE5hbWUiOiJDYWxpYnJpIiwiSXNCb2xkIjpmYWxzZSwiSXNJdGFsaWMiOmZhbHNlLCJJc1VuZGVybGluZWQiOmZhbHNlLCJQYXJlbnRTdHlsZSI6bnVsbH0sIkF1dG9TaXplIjowLCJGb3JlZ3JvdW5kIjp7IiRpZCI6IjMxOSIsIkNvbG9yIjp7IiRpZCI6IjMy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jEiLCJUb3AiOjAsIkxlZnQiOjAsIlJpZ2h0IjowLCJCb3R0b20iOjB9LCJQYWRkaW5nIjp7IiRpZCI6IjMyMiIsIlRvcCI6MCwiTGVmdCI6MCwiUmlnaHQiOjAsIkJvdHRvbSI6MH0sIkJhY2tncm91bmQiOnsiJHJlZiI6Ijc2In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I2IiwiVG9wIjowLCJMZWZ0IjowLCJSaWdodCI6MCwiQm90dG9tIjowfSwiUGFkZGluZyI6eyIkaWQiOiIzMjciLCJUb3AiOjAsIkxlZnQiOjAsIlJpZ2h0IjowLCJCb3R0b20iOjB9LCJCYWNrZ3JvdW5kIjp7IiRyZWYiOiI4MyJ9LCJJc1Zpc2libGUiOnRydWUsIldpZHRoIjowLjAsIkhlaWdodCI6MC4wLCJCb3JkZXJTdHlsZSI6eyIkaWQiOiIzMjgiLCJMaW5lQ29sb3IiOm51bGwsIkxpbmVXZWlnaHQiOjAuMCwiTGluZVR5cGUiOjAsIlBhcmVudFN0eWxlIjpudWxsfSwiUGFyZW50U3R5bGUiOm51bGx9LCJEYXRlRm9ybWF0Ijp7IiRpZCI6IjMy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wIiwiRGF0ZVBhcnRJc1Zpc2libGUiOnRydWUsIlRpbWVQYXJ0SXNWaXNpYmxlIjpmYWxzZX19LCJJc1Zpc2libGUiOnRydWUsIlBhcmVudFN0eWxlIjpudWxsfSwiSW5kZXgiOjgsIlBlcmNlbnRhZ2VDb21wbGV0ZSI6bnVsbCwiUG9zaXRpb24iOnsiUmF0aW8iOjAuMTYyNjYyNzE0NDk5MDE0NCwiSXNDdXN0b20iOnRydWV9LCJEYXRlRm9ybWF0Ijp7IiRyZWYiOiIzMjkifSwiSWQiOiIxZjc4Y2YzMS02NjFkLTQ2ZjAtODU5ZC00OGE1Mzc5YWY1MGQiLCJJbXBvcnRJZCI6bnVsbCwiVGl0bGUiOiJCZW5ueSBhbmQgSm9vbiIsIk5vdGUiOm51bGwsIkh5cGVybGluayI6bnVsbCwiSXNDaGFuZ2VkIjpmYWxzZSwiSXNOZXciOmZhbHNlfSx7IiRpZCI6IjMzMSIsIkRhdGUiOiIxOTk3LTAxLTA5VDIzOjU5OjAwWiIsIlN0eWxlIjp7IiRpZCI6IjMzMiIsIlNoYXBlIjoxNCwiQ29ubmVjdG9yTWFyZ2luIjp7IiRpZCI6IjMzMyIsIlRvcCI6MCwiTGVmdCI6MiwiUmlnaHQiOjIsIkJvdHRvbSI6MH0sIkNvbm5lY3RvclN0eWxlIjp7IiRpZCI6IjMzNCIsIkxpbmVDb2xvciI6eyIkaWQiOiIzMzUiLCIkdHlwZSI6Ik5MUkUuQ29tbW9uLkRvbS5Tb2xpZENvbG9yQnJ1c2gsIE5MUkUuQ29tbW9uIiwiQ29sb3IiOnsiJGlkIjoiMzM2IiwiQSI6MTI3LCJSIjoxODQsIkciOjc1LCJCIjo0NH19LCJMaW5lV2VpZ2h0IjoxLjAsIkxpbmVUeXBlIjowLCJQYXJlbnRTdHlsZSI6bnVsbH0sIklzQmVsb3dUaW1lYmFuZCI6ZmFsc2UsIkhpZGVEYXRlIjpmYWxzZSwiU2hhcGVTaXplIjowLCJTcGFjaW5nIjoyLjAsIlBhZGRpbmciOnsiJGlkIjoiMzM3IiwiVG9wIjo3LCJMZWZ0IjozLCJSaWdodCI6MCwiQm90dG9tIjoyfSwiU2hhcGVTdHlsZSI6eyIkaWQiOiIzMzgiLCJNYXJnaW4iOnsiJGlkIjoiMzM5IiwiVG9wIjowLCJMZWZ0IjowLCJSaWdodCI6MCwiQm90dG9tIjowfSwiUGFkZGluZyI6eyIkaWQiOiIzNDAiLCJUb3AiOjAsIkxlZnQiOjAsIlJpZ2h0IjowLCJCb3R0b20iOjB9LCJCYWNrZ3JvdW5kIjp7IiRpZCI6IjM0MSIsIkNvbG9yIjp7IiRpZCI6IjM0MiIsIkEiOjI1NSwiUiI6MTg0LCJHIjo3NSwiQiI6NDR9fSwiSXNWaXNpYmxlIjp0cnVlLCJXaWR0aCI6MTIuMCwiSGVpZ2h0IjoxNC4wLCJCb3JkZXJTdHlsZSI6eyIkaWQiOiIzNDMiLCJMaW5lQ29sb3IiOnsiJHJlZiI6IjY4In0sIkxpbmVXZWlnaHQiOjAuMCwiTGluZVR5cGUiOjAsIlBhcmVudFN0eWxlIjpudWxsfSwiUGFyZW50U3R5bGUiOm51bGx9LCJUaXRsZVN0eWxlIjp7IiRpZCI6IjM0NCIsIkZvbnRTZXR0aW5ncyI6eyIkaWQiOiIzNDUiLCJGb250U2l6ZSI6MTIsIkZvbnROYW1lIjoiQ2FsaWJyaSIsIklzQm9sZCI6ZmFsc2UsIklzSXRhbGljIjpmYWxzZSwiSXNVbmRlcmxpbmVkIjpmYWxzZSwiUGFyZW50U3R5bGUiOm51bGx9LCJBdXRvU2l6ZSI6MCwiRm9yZWdyb3VuZCI6eyIkaWQiOiIzNDYiLCJDb2xvciI6eyIkaWQiOiIz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4IiwiVG9wIjowLCJMZWZ0IjowLCJSaWdodCI6MCwiQm90dG9tIjowfSwiUGFkZGluZyI6eyIkaWQiOiIzNDkiLCJUb3AiOjAsIkxlZnQiOjAsIlJpZ2h0IjowLCJCb3R0b20iOjB9LCJCYWNrZ3JvdW5kIjp7IiRyZWYiOiI3NiJ9LCJJc1Zpc2libGUiOnRydWUsIldpZHRoIjowLjAsIkhlaWdodCI6MC4wLCJCb3JkZXJTdHlsZSI6eyIkaWQiOiIzNTAiLCJMaW5lQ29sb3IiOm51bGwsIkxpbmVXZWlnaHQiOjAuMCwiTGluZVR5cGUiOjAsIlBhcmVudFN0eWxlIjpudWxsfSwiUGFyZW50U3R5bGUiOm51bGx9LCJEYXRlU3R5bGUiOnsiJGlkIjoiMzUxIiwiRm9udFNldHRpbmdzIjp7IiRpZCI6IjM1M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1MyIsIlRvcCI6MCwiTGVmdCI6MCwiUmlnaHQiOjAsIkJvdHRvbSI6MH0sIlBhZGRpbmciOnsiJGlkIjoiMzU0IiwiVG9wIjowLCJMZWZ0IjowLCJSaWdodCI6MCwiQm90dG9tIjowfSwiQmFja2dyb3VuZCI6eyIkcmVmIjoiODMifSwiSXNWaXNpYmxlIjp0cnVlLCJXaWR0aCI6MC4wLCJIZWlnaHQiOjAuMCwiQm9yZGVyU3R5bGUiOnsiJGlkIjoiMzU1IiwiTGluZUNvbG9yIjpudWxsLCJMaW5lV2VpZ2h0IjowLjAsIkxpbmVUeXBlIjowLCJQYXJlbnRTdHlsZSI6bnVsbH0sIlBhcmVudFN0eWxlIjpudWxsfSwiRGF0ZUZvcm1hdCI6eyIkaWQiOiIzN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NyIsIkRhdGVQYXJ0SXNWaXNpYmxlIjp0cnVlLCJUaW1lUGFydElzVmlzaWJsZSI6ZmFsc2V9fSwiSXNWaXNpYmxlIjp0cnVlLCJQYXJlbnRTdHlsZSI6bnVsbH0sIkluZGV4Ijo5LCJQZXJjZW50YWdlQ29tcGxldGUiOm51bGwsIlBvc2l0aW9uIjp7IlJhdGlvIjowLjIyNTI3NzkyMTg4ODU2MzM4LCJJc0N1c3RvbSI6dHJ1ZX0sIkRhdGVGb3JtYXQiOnsiJHJlZiI6IjM1NiJ9LCJJZCI6IjI1NzIxMDllLWQ0MzEtNDQ2OC05MzczLWY5YjVlNGMwZmZkZSIsIkltcG9ydElkIjpudWxsLCJUaXRsZSI6IkRvbm5pZSBCcmFzY28iLCJOb3RlIjpudWxsLCJIeXBlcmxpbmsiOm51bGwsIklzQ2hhbmdlZCI6ZmFsc2UsIklzTmV3IjpmYWxzZX0seyIkaWQiOiIzNTgiLCJEYXRlIjoiMTk5Ny0xMi0wOFQyMzo1OTowMFoiLCJTdHlsZSI6eyIkaWQiOiIzNTkiLCJTaGFwZSI6MCwiQ29ubmVjdG9yTWFyZ2luIjp7IiRpZCI6IjM2MCIsIlRvcCI6MCwiTGVmdCI6MiwiUmlnaHQiOjIsIkJvdHRvbSI6MH0sIkNvbm5lY3RvclN0eWxlIjp7IiRpZCI6IjM2MSIsIkxpbmVDb2xvciI6eyIkaWQiOiIzNjIiLCIkdHlwZSI6Ik5MUkUuQ29tbW9uLkRvbS5Tb2xpZENvbG9yQnJ1c2gsIE5MUkUuQ29tbW9uIiwiQ29sb3IiOnsiJGlkIjoiMzYzIiwiQSI6MjU1LCJSIjo1NywiRyI6MTU2LCJCIjoxMzJ9fSwiTGluZVdlaWdodCI6MS4wLCJMaW5lVHlwZSI6MCwiUGFyZW50U3R5bGUiOm51bGx9LCJJc0JlbG93VGltZWJhbmQiOnRydWUsIkhpZGVEYXRlIjpmYWxzZSwiU2hhcGVTaXplIjowLCJTcGFjaW5nIjoyLjAsIlBhZGRpbmciOnsiJGlkIjoiMzY0IiwiVG9wIjo3LCJMZWZ0IjozLCJSaWdodCI6MCwiQm90dG9tIjoyfSwiU2hhcGVTdHlsZSI6eyIkaWQiOiIzNjUiLCJNYXJnaW4iOnsiJGlkIjoiMzY2IiwiVG9wIjowLCJMZWZ0IjowLCJSaWdodCI6MCwiQm90dG9tIjowfSwiUGFkZGluZyI6eyIkaWQiOiIzNjciLCJUb3AiOjAsIkxlZnQiOjAsIlJpZ2h0IjowLCJCb3R0b20iOjB9LCJCYWNrZ3JvdW5kIjp7IiRpZCI6IjM2OCIsIkNvbG9yIjp7IiRpZCI6IjM2OSIsIkEiOjI1NSwiUiI6NTcsIkciOjE1NiwiQiI6MTMyfX0sIklzVmlzaWJsZSI6dHJ1ZSwiV2lkdGgiOjEyLjAsIkhlaWdodCI6MTQuMCwiQm9yZGVyU3R5bGUiOnsiJGlkIjoiMzcwIiwiTGluZUNvbG9yIjp7IiRyZWYiOiI2OCJ9LCJMaW5lV2VpZ2h0IjowLjAsIkxpbmVUeXBlIjowLCJQYXJlbnRTdHlsZSI6bnVsbH0sIlBhcmVudFN0eWxlIjpudWxsfSwiVGl0bGVTdHlsZSI6eyIkaWQiOiIzNzEiLCJGb250U2V0dGluZ3MiOnsiJGlkIjoiMzcyIiwiRm9udFNpemUiOjEyLCJGb250TmFtZSI6IkNhbGlicmkiLCJJc0JvbGQiOmZhbHNlLCJJc0l0YWxpYyI6ZmFsc2UsIklzVW5kZXJsaW5lZCI6ZmFsc2UsIlBhcmVudFN0eWxlIjpudWxsfSwiQXV0b1NpemUiOjAsIkZvcmVncm91bmQiOnsiJGlkIjoiMzczIiwiQ29sb3IiOnsiJGlkIjoiMzc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3NSIsIlRvcCI6MCwiTGVmdCI6MCwiUmlnaHQiOjAsIkJvdHRvbSI6MH0sIlBhZGRpbmciOnsiJGlkIjoiMzc2IiwiVG9wIjowLCJMZWZ0IjowLCJSaWdodCI6MCwiQm90dG9tIjowfSwiQmFja2dyb3VuZCI6eyIkcmVmIjoiNzYi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MTEsIkZvbnROYW1lIjoiQ2FsaWJyaSIsIklzQm9sZCI6dHJ1ZSwiSXNJdGFsaWMiOmZhbHNlLCJJc1VuZGVybGluZWQiOmZhbHNlLCJQYXJlbnRTdHlsZSI6bnVsbH0sIkF1dG9TaXplIjowLCJGb3JlZ3JvdW5kIjp7IiRpZCI6IjM4MCIsIkNvbG9yIjp7IiRpZCI6IjM4MSIsIkEiOjI1NSwiUiI6NTcsIkciOjE1NiwiQiI6MTMyfX0sIk1heFdpZHRoIjoyMDAuMCwiTWF4SGVpZ2h0IjoiSW5maW5pdHkiLCJTbWFydEZvcmVncm91bmRJc0FjdGl2ZSI6ZmFsc2UsIkhvcml6b250YWxBbGlnbm1lbnQiOjAsIlZlcnRpY2FsQWxpZ25tZW50IjowLCJTbWFydEZvcmVncm91bmQiOm51bGwsIkJhY2tncm91bmRGaWxsVHlwZSI6MCwiTWFyZ2luIjp7IiRpZCI6IjM4MiIsIlRvcCI6MCwiTGVmdCI6MCwiUmlnaHQiOjAsIkJvdHRvbSI6MH0sIlBhZGRpbmciOnsiJGlkIjoiMzgzIiwiVG9wIjowLCJMZWZ0IjowLCJSaWdodCI6MCwiQm90dG9tIjowfSwiQmFja2dyb3VuZCI6eyIkcmVmIjoiODMifSwiSXNWaXNpYmxlIjp0cnVlLCJXaWR0aCI6MC4wLCJIZWlnaHQiOjAuMCwiQm9yZGVyU3R5bGUiOnsiJGlkIjoiMzg0IiwiTGluZUNvbG9yIjpudWxsLCJMaW5lV2VpZ2h0IjowLjAsIkxpbmVUeXBlIjowLCJQYXJlbnRTdHlsZSI6bnVsbH0sIlBhcmVudFN0eWxlIjpudWxsfSwiRGF0ZUZvcm1hdCI6eyIkaWQiOiIzO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NiIsIkRhdGVQYXJ0SXNWaXNpYmxlIjp0cnVlLCJUaW1lUGFydElzVmlzaWJsZSI6ZmFsc2V9fSwiSXNWaXNpYmxlIjp0cnVlLCJQYXJlbnRTdHlsZSI6bnVsbH0sIkluZGV4IjoxMCwiUGVyY2VudGFnZUNvbXBsZXRlIjpudWxsLCJQb3NpdGlvbiI6eyJSYXRpbyI6MC4wOTAyOTg2NDIwNTI1NDQ0ODEsIklzQ3VzdG9tIjp0cnVlfSwiRGF0ZUZvcm1hdCI6eyIkcmVmIjoiMzg1In0sIklkIjoiYjI1MGZjMzQtNWEwOC00Yjc1LWE0ZWItY2FiZWMyOWY5MGQwIiwiSW1wb3J0SWQiOm51bGwsIlRpdGxlIjoiRGlyZWN0cyBUaGUgQnJhdmUiLCJOb3RlIjpudWxsLCJIeXBlcmxpbmsiOm51bGwsIklzQ2hhbmdlZCI6ZmFsc2UsIklzTmV3IjpmYWxzZX0seyIkaWQiOiIzODciLCJEYXRlIjoiMTk5OC0wNi0wOVQyMzo1OTowMFoiLCJTdHlsZSI6eyIkaWQiOiIzODgiLCJTaGFwZSI6MTQsIkNvbm5lY3Rvck1hcmdpbiI6eyIkaWQiOiIzODkiLCJUb3AiOjAsIkxlZnQiOjIsIlJpZ2h0IjoyLCJCb3R0b20iOjB9LCJDb25uZWN0b3JTdHlsZSI6eyIkaWQiOiIzOTAiLCJMaW5lQ29sb3IiOnsiJGlkIjoiMzkxIiwiJHR5cGUiOiJOTFJFLkNvbW1vbi5Eb20uU29saWRDb2xvckJydXNoLCBOTFJFLkNvbW1vbiIsIkNvbG9yIjp7IiRpZCI6IjM5MiIsIkEiOjEyNywiUiI6MTg0LCJHIjo3NSwiQiI6NDR9fSwiTGluZVdlaWdodCI6MS4wLCJMaW5lVHlwZSI6MCwiUGFyZW50U3R5bGUiOm51bGx9LCJJc0JlbG93VGltZWJhbmQiOmZhbHNlLCJIaWRlRGF0ZSI6ZmFsc2UsIlNoYXBlU2l6ZSI6MCwiU3BhY2luZyI6Mi4wLCJQYWRkaW5nIjp7IiRpZCI6IjM5MyIsIlRvcCI6NywiTGVmdCI6MywiUmlnaHQiOjAsIkJvdHRvbSI6Mn0sIlNoYXBlU3R5bGUiOnsiJGlkIjoiMzk0IiwiTWFyZ2luIjp7IiRpZCI6IjM5NSIsIlRvcCI6MCwiTGVmdCI6MCwiUmlnaHQiOjAsIkJvdHRvbSI6MH0sIlBhZGRpbmciOnsiJGlkIjoiMzk2IiwiVG9wIjowLCJMZWZ0IjowLCJSaWdodCI6MCwiQm90dG9tIjowfSwiQmFja2dyb3VuZCI6eyIkaWQiOiIzOTciLCJDb2xvciI6eyIkaWQiOiIzOTgiLCJBIjoyNTUsIlIiOjE4NCwiRyI6NzUsIkIiOjQ0fX0sIklzVmlzaWJsZSI6dHJ1ZSwiV2lkdGgiOjEyLjAsIkhlaWdodCI6MTQuMCwiQm9yZGVyU3R5bGUiOnsiJGlkIjoiMzk5IiwiTGluZUNvbG9yIjp7IiRyZWYiOiI2OCJ9LCJMaW5lV2VpZ2h0IjowLjAsIkxpbmVUeXBlIjowLCJQYXJlbnRTdHlsZSI6bnVsbH0sIlBhcmVudFN0eWxlIjpudWxsfSwiVGl0bGVTdHlsZSI6eyIkaWQiOiI0MDAiLCJGb250U2V0dGluZ3MiOnsiJGlkIjoiNDAxIiwiRm9udFNpemUiOjEyLCJGb250TmFtZSI6IkNhbGlicmkiLCJJc0JvbGQiOmZhbHNlLCJJc0l0YWxpYyI6ZmFsc2UsIklzVW5kZXJsaW5lZCI6ZmFsc2UsIlBhcmVudFN0eWxlIjpudWxsfSwiQXV0b1NpemUiOjAsIkZvcmVncm91bmQiOnsiJGlkIjoiNDAyIiwiQ29sb3IiOnsiJHJlZiI6IjczIn19LCJNYXhXaWR0aCI6MjAwLjAsIk1heEhlaWdodCI6IkluZmluaXR5IiwiU21hcnRGb3JlZ3JvdW5kSXNBY3RpdmUiOmZhbHNlLCJIb3Jpem9udGFsQWxpZ25tZW50IjoxLCJWZXJ0aWNhbEFsaWdubWVudCI6MCwiU21hcnRGb3JlZ3JvdW5kIjpudWxsLCJCYWNrZ3JvdW5kRmlsbFR5cGUiOjAsIk1hcmdpbiI6eyIkaWQiOiI0MDMiLCJUb3AiOjAsIkxlZnQiOjAsIlJpZ2h0IjowLCJCb3R0b20iOjB9LCJQYWRkaW5nIjp7IiRpZCI6IjQwNCIsIlRvcCI6MCwiTGVmdCI6MCwiUmlnaHQiOjAsIkJvdHRvbSI6MH0sIkJhY2tncm91bmQiOnsiJHJlZiI6Ijc2In0sIklzVmlzaWJsZSI6dHJ1ZSwiV2lkdGgiOjAuMCwiSGVpZ2h0IjowLjAsIkJvcmRlclN0eWxlIjp7IiRpZCI6IjQwNSIsIkxpbmVDb2xvciI6bnVsbCwiTGluZVdlaWdodCI6MC4wLCJMaW5lVHlwZSI6MCwiUGFyZW50U3R5bGUiOm51bGx9LCJQYXJlbnRTdHlsZSI6bnVsbH0sIkRhdGVTdHlsZSI6eyIkaWQiOiI0MDYiLCJGb250U2V0dGluZ3MiOnsiJGlkIjoiNDA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A4IiwiVG9wIjowLCJMZWZ0IjowLCJSaWdodCI6MCwiQm90dG9tIjowfSwiUGFkZGluZyI6eyIkaWQiOiI0MDkiLCJUb3AiOjAsIkxlZnQiOjAsIlJpZ2h0IjowLCJCb3R0b20iOjB9LCJCYWNrZ3JvdW5kIjp7IiRyZWYiOiI4MyJ9LCJJc1Zpc2libGUiOnRydWUsIldpZHRoIjowLjAsIkhlaWdodCI6MC4wLCJCb3JkZXJTdHlsZSI6eyIkaWQiOiI0MTAiLCJMaW5lQ29sb3IiOm51bGwsIkxpbmVXZWlnaHQiOjAuMCwiTGluZVR5cGUiOjAsIlBhcmVudFN0eWxlIjpudWxsfSwiUGFyZW50U3R5bGUiOm51bGx9LCJEYXRlRm9ybWF0Ijp7IiRpZCI6IjQx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EyIiwiRGF0ZVBhcnRJc1Zpc2libGUiOnRydWUsIlRpbWVQYXJ0SXNWaXNpYmxlIjpmYWxzZX19LCJJc1Zpc2libGUiOnRydWUsIlBhcmVudFN0eWxlIjpudWxsfSwiSW5kZXgiOjExLCJQZXJjZW50YWdlQ29tcGxldGUiOm51bGwsIlBvc2l0aW9uIjp7IlJhdGlvIjowLjE1MjcyMDAyMDQzNTQ3NDUzLCJJc0N1c3RvbSI6dHJ1ZX0sIkRhdGVGb3JtYXQiOnsiJHJlZiI6IjQxMSJ9LCJJZCI6ImNkZTk3ODE5LTQ2ZGYtNDE1ZC04ODYyLTJmYjNmYjRjMDgyMSIsIkltcG9ydElkIjpudWxsLCJUaXRsZSI6IkZlYXIgYW5kIExvYXRoaW5nIGluIExhcyBWZWdhcyIsIk5vdGUiOm51bGwsIkh5cGVybGluayI6bnVsbCwiSXNDaGFuZ2VkIjpmYWxzZSwiSXNOZXciOmZhbHNlfSx7IiRpZCI6IjQxMyIsIkRhdGUiOiIyMDAzLTA2LTA5VDIzOjU5OjAwWiIsIlN0eWxlIjp7IiRpZCI6IjQxNCIsIlNoYXBlIjoxNCwiQ29ubmVjdG9yTWFyZ2luIjp7IiRpZCI6IjQxNSIsIlRvcCI6MCwiTGVmdCI6MiwiUmlnaHQiOjIsIkJvdHRvbSI6MH0sIkNvbm5lY3RvclN0eWxlIjp7IiRpZCI6IjQxNiIsIkxpbmVDb2xvciI6eyIkaWQiOiI0MTciLCIkdHlwZSI6Ik5MUkUuQ29tbW9uLkRvbS5Tb2xpZENvbG9yQnJ1c2gsIE5MUkUuQ29tbW9uIiwiQ29sb3IiOnsiJGlkIjoiNDE4IiwiQSI6MTI3LCJSIjoxODQsIkciOjc1LCJCIjo0NH19LCJMaW5lV2VpZ2h0IjoxLjAsIkxpbmVUeXBlIjowLCJQYXJlbnRTdHlsZSI6bnVsbH0sIklzQmVsb3dUaW1lYmFuZCI6dHJ1ZSwiSGlkZURhdGUiOmZhbHNlLCJTaGFwZVNpemUiOjAsIlNwYWNpbmciOjIuMCwiUGFkZGluZyI6eyIkaWQiOiI0MTkiLCJUb3AiOjcsIkxlZnQiOjMsIlJpZ2h0IjowLCJCb3R0b20iOjJ9LCJTaGFwZVN0eWxlIjp7IiRpZCI6IjQyMCIsIk1hcmdpbiI6eyIkaWQiOiI0MjEiLCJUb3AiOjAsIkxlZnQiOjAsIlJpZ2h0IjowLCJCb3R0b20iOjB9LCJQYWRkaW5nIjp7IiRpZCI6IjQyMiIsIlRvcCI6MCwiTGVmdCI6MCwiUmlnaHQiOjAsIkJvdHRvbSI6MH0sIkJhY2tncm91bmQiOnsiJHJlZiI6IjY1In0sIklzVmlzaWJsZSI6dHJ1ZSwiV2lkdGgiOjEyLjAsIkhlaWdodCI6MTQuMCwiQm9yZGVyU3R5bGUiOnsiJGlkIjoiNDIzIiwiTGluZUNvbG9yIjp7IiRyZWYiOiI2OCJ9LCJMaW5lV2VpZ2h0IjowLjAsIkxpbmVUeXBlIjowLCJQYXJlbnRTdHlsZSI6bnVsbH0sIlBhcmVudFN0eWxlIjpudWxsfSwiVGl0bGVTdHlsZSI6eyIkaWQiOiI0MjQiLCJGb250U2V0dGluZ3MiOnsiJGlkIjoiNDI1IiwiRm9udFNpemUiOjEyLCJGb250TmFtZSI6IkNhbGlicmkiLCJJc0JvbGQiOmZhbHNlLCJJc0l0YWxpYyI6ZmFsc2UsIklzVW5kZXJsaW5lZCI6ZmFsc2UsIlBhcmVudFN0eWxlIjpudWxsfSwiQXV0b1NpemUiOjIsIkZvcmVncm91bmQiOnsiJGlkIjoiNDI2IiwiQ29sb3IiOnsiJGlkIjoiNDI3IiwiQSI6MjU1LCJSIjowLCJHIjowLCJCIjowfX0sIk1heFdpZHRoIjoyNzMuMjM0ODkzNzk4ODI4MTIsIk1heEhlaWdodCI6IkluZmluaXR5IiwiU21hcnRGb3JlZ3JvdW5kSXNBY3RpdmUiOmZhbHNlLCJIb3Jpem9udGFsQWxpZ25tZW50IjoxLCJWZXJ0aWNhbEFsaWdubWVudCI6MCwiU21hcnRGb3JlZ3JvdW5kIjpudWxsLCJCYWNrZ3JvdW5kRmlsbFR5cGUiOjAsIk1hcmdpbiI6eyIkaWQiOiI0MjgiLCJUb3AiOjAsIkxlZnQiOjAsIlJpZ2h0IjowLCJCb3R0b20iOjB9LCJQYWRkaW5nIjp7IiRpZCI6IjQyOSIsIlRvcCI6MCwiTGVmdCI6MCwiUmlnaHQiOjAsIkJvdHRvbSI6MH0sIkJhY2tncm91bmQiOnsiJHJlZiI6Ijc2In0sIklzVmlzaWJsZSI6dHJ1ZSwiV2lkdGgiOjAuMCwiSGVpZ2h0IjowLjAsIkJvcmRlclN0eWxlIjp7IiRpZCI6IjQzMCIsIkxpbmVDb2xvciI6bnVsbCwiTGluZVdlaWdodCI6MC4wLCJMaW5lVHlwZSI6MCwiUGFyZW50U3R5bGUiOm51bGx9LCJQYXJlbnRTdHlsZSI6bnVsbH0sIkRhdGVTdHlsZSI6eyIkaWQiOiI0MzEiLCJGb250U2V0dGluZ3MiOnsiJGlkIjoiNDMy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MzIiwiVG9wIjowLCJMZWZ0IjowLCJSaWdodCI6MCwiQm90dG9tIjowfSwiUGFkZGluZyI6eyIkaWQiOiI0MzQiLCJUb3AiOjAsIkxlZnQiOjAsIlJpZ2h0IjowLCJCb3R0b20iOjB9LCJCYWNrZ3JvdW5kIjp7IiRyZWYiOiI4MyJ9LCJJc1Zpc2libGUiOnRydWUsIldpZHRoIjowLjAsIkhlaWdodCI6MC4wLCJCb3JkZXJTdHlsZSI6eyIkaWQiOiI0MzUiLCJMaW5lQ29sb3IiOm51bGwsIkxpbmVXZWlnaHQiOjAuMCwiTGluZVR5cGUiOjAsIlBhcmVudFN0eWxlIjpudWxsfSwiUGFyZW50U3R5bGUiOm51bGx9LCJEYXRlRm9ybWF0Ijp7IiRpZCI6IjQ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M3IiwiRGF0ZVBhcnRJc1Zpc2libGUiOnRydWUsIlRpbWVQYXJ0SXNWaXNpYmxlIjpmYWxzZX19LCJJc1Zpc2libGUiOnRydWUsIlBhcmVudFN0eWxlIjpudWxsfSwiSW5kZXgiOjEyLCJQZXJjZW50YWdlQ29tcGxldGUiOm51bGwsIlBvc2l0aW9uIjp7IlJhdGlvIjowLjM5NjQyNDAyODYwODUzNDEsIklzQ3VzdG9tIjp0cnVlfSwiRGF0ZUZvcm1hdCI6eyIkcmVmIjoiNDM2In0sIklkIjoiZDUzOTliZmItNTZjOC00NGE2LTgwMDMtMjI2M2FkZTMxMzk2IiwiSW1wb3J0SWQiOm51bGwsIlRpdGxlIjoiUGlyYXRlcyBvZiB0aGUgQ2FyaWJiZWFuIDEiLCJOb3RlIjpudWxsLCJIeXBlcmxpbmsiOm51bGwsIklzQ2hhbmdlZCI6ZmFsc2UsIklzTmV3IjpmYWxzZX0seyIkaWQiOiI0MzgiLCJEYXRlIjoiMjAwNC0wMS0wOVQyMzo1OTowMFoiLCJTdHlsZSI6eyIkaWQiOiI0MzkiLCJTaGFwZSI6MCwiQ29ubmVjdG9yTWFyZ2luIjp7IiRpZCI6IjQ0MCIsIlRvcCI6MCwiTGVmdCI6MiwiUmlnaHQiOjIsIkJvdHRvbSI6MH0sIkNvbm5lY3RvclN0eWxlIjp7IiRpZCI6IjQ0MSIsIkxpbmVDb2xvciI6eyIkaWQiOiI0NDIiLCIkdHlwZSI6Ik5MUkUuQ29tbW9uLkRvbS5Tb2xpZENvbG9yQnJ1c2gsIE5MUkUuQ29tbW9uIiwiQ29sb3IiOnsiJGlkIjoiNDQzIiwiQSI6MjU1LCJSIjo1NywiRyI6MTU2LCJCIjoxMzJ9fSwiTGluZVdlaWdodCI6MS4wLCJMaW5lVHlwZSI6MCwiUGFyZW50U3R5bGUiOm51bGx9LCJJc0JlbG93VGltZWJhbmQiOmZhbHNlLCJIaWRlRGF0ZSI6ZmFsc2UsIlNoYXBlU2l6ZSI6MCwiU3BhY2luZyI6Mi4wLCJQYWRkaW5nIjp7IiRpZCI6IjQ0NCIsIlRvcCI6NywiTGVmdCI6MywiUmlnaHQiOjAsIkJvdHRvbSI6Mn0sIlNoYXBlU3R5bGUiOnsiJGlkIjoiNDQ1IiwiTWFyZ2luIjp7IiRpZCI6IjQ0NiIsIlRvcCI6MCwiTGVmdCI6MCwiUmlnaHQiOjAsIkJvdHRvbSI6MH0sIlBhZGRpbmciOnsiJGlkIjoiNDQ3IiwiVG9wIjowLCJMZWZ0IjowLCJSaWdodCI6MCwiQm90dG9tIjowfSwiQmFja2dyb3VuZCI6eyIkaWQiOiI0NDgiLCJDb2xvciI6eyIkaWQiOiI0NDkiLCJBIjoyNTUsIlIiOjU3LCJHIjoxNTYsIkIiOjEzMn19LCJJc1Zpc2libGUiOnRydWUsIldpZHRoIjoxMi4wLCJIZWlnaHQiOjE0LjAsIkJvcmRlclN0eWxlIjp7IiRpZCI6IjQ1MCIsIkxpbmVDb2xvciI6eyIkcmVmIjoiNjgifSwiTGluZVdlaWdodCI6MC4wLCJMaW5lVHlwZSI6MCwiUGFyZW50U3R5bGUiOm51bGx9LCJQYXJlbnRTdHlsZSI6bnVsbH0sIlRpdGxlU3R5bGUiOnsiJGlkIjoiNDUxIiwiRm9udFNldHRpbmdzIjp7IiRpZCI6IjQ1MiIsIkZvbnRTaXplIjoxMiwiRm9udE5hbWUiOiJDYWxpYnJpIiwiSXNCb2xkIjpmYWxzZSwiSXNJdGFsaWMiOmZhbHNlLCJJc1VuZGVybGluZWQiOmZhbHNlLCJQYXJlbnRTdHlsZSI6bnVsbH0sIkF1dG9TaXplIjowLCJGb3JlZ3JvdW5kIjp7IiRpZCI6IjQ1MyIsIkNvbG9yIjp7IiRpZCI6IjQ1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TUiLCJUb3AiOjAsIkxlZnQiOjAsIlJpZ2h0IjowLCJCb3R0b20iOjB9LCJQYWRkaW5nIjp7IiRpZCI6IjQ1NiIsIlRvcCI6MCwiTGVmdCI6MCwiUmlnaHQiOjAsIkJvdHRvbSI6MH0sIkJhY2tncm91bmQiOnsiJHJlZiI6Ijc2In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ExLCJGb250TmFtZSI6IkNhbGlicmkiLCJJc0JvbGQiOnRydWUsIklzSXRhbGljIjpmYWxzZSwiSXNVbmRlcmxpbmVkIjpmYWxzZSwiUGFyZW50U3R5bGUiOm51bGx9LCJBdXRvU2l6ZSI6MCwiRm9yZWdyb3VuZCI6eyIkaWQiOiI0NjAiLCJDb2xvciI6eyIkaWQiOiI0NjEiLCJBIjoyNTUsIlIiOjU3LCJHIjoxNTYsIkIiOjEzMn19LCJNYXhXaWR0aCI6MjAwLjAsIk1heEhlaWdodCI6IkluZmluaXR5IiwiU21hcnRGb3JlZ3JvdW5kSXNBY3RpdmUiOmZhbHNlLCJIb3Jpem9udGFsQWxpZ25tZW50IjowLCJWZXJ0aWNhbEFsaWdubWVudCI6MCwiU21hcnRGb3JlZ3JvdW5kIjpudWxsLCJCYWNrZ3JvdW5kRmlsbFR5cGUiOjAsIk1hcmdpbiI6eyIkaWQiOiI0NjIiLCJUb3AiOjAsIkxlZnQiOjAsIlJpZ2h0IjowLCJCb3R0b20iOjB9LCJQYWRkaW5nIjp7IiRpZCI6IjQ2MyIsIlRvcCI6MCwiTGVmdCI6MCwiUmlnaHQiOjAsIkJvdHRvbSI6MH0sIkJhY2tncm91bmQiOnsiJHJlZiI6IjgzIn0sIklzVmlzaWJsZSI6dHJ1ZSwiV2lkdGgiOjAuMCwiSGVpZ2h0IjowLjAsIkJvcmRlclN0eWxlIjp7IiRpZCI6IjQ2NCIsIkxpbmVDb2xvciI6bnVsbCwiTGluZVdlaWdodCI6MC4wLCJMaW5lVHlwZSI6MCwiUGFyZW50U3R5bGUiOm51bGx9LCJQYXJlbnRTdHlsZSI6bnVsbH0sIkRhdGVGb3JtYXQiOnsiJGlkIjoiNDY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jYiLCJEYXRlUGFydElzVmlzaWJsZSI6dHJ1ZSwiVGltZVBhcnRJc1Zpc2libGUiOmZhbHNlfX0sIklzVmlzaWJsZSI6dHJ1ZSwiUGFyZW50U3R5bGUiOm51bGx9LCJJbmRleCI6MTMsIlBlcmNlbnRhZ2VDb21wbGV0ZSI6bnVsbCwiUG9zaXRpb24iOnsiUmF0aW8iOjAuMzY5ODEyNDc0NDI3Mzk5NzgsIklzQ3VzdG9tIjp0cnVlfSwiRGF0ZUZvcm1hdCI6eyIkcmVmIjoiNDY1In0sIklkIjoiZTllMDU5ZjAtNWMzMS00MWZmLTgyMzAtMzFhYWVmYzlmNWE4IiwiSW1wb3J0SWQiOm51bGwsIlRpdGxlIjoiRm91bmRzIGhpcyBmaWxtIHByb2R1Y3Rpb24gY29tcGFueSIsIk5vdGUiOm51bGwsIkh5cGVybGluayI6bnVsbCwiSXNDaGFuZ2VkIjpmYWxzZSwiSXNOZXciOmZhbHNlfSx7IiRpZCI6IjQ2NyIsIkRhdGUiOiIyMDA1LTA2LTA5VDIzOjU5OjAwWiIsIlN0eWxlIjp7IiRpZCI6IjQ2OCIsIlNoYXBlIjoxNCwiQ29ubmVjdG9yTWFyZ2luIjp7IiRpZCI6IjQ2OSIsIlRvcCI6MCwiTGVmdCI6MiwiUmlnaHQiOjIsIkJvdHRvbSI6MH0sIkNvbm5lY3RvclN0eWxlIjp7IiRpZCI6IjQ3MCIsIkxpbmVDb2xvciI6eyIkaWQiOiI0NzEiLCIkdHlwZSI6Ik5MUkUuQ29tbW9uLkRvbS5Tb2xpZENvbG9yQnJ1c2gsIE5MUkUuQ29tbW9uIiwiQ29sb3IiOnsiJGlkIjoiNDcyIiwiQSI6MTI3LCJSIjoxODQsIkciOjc1LCJCIjo0NH19LCJMaW5lV2VpZ2h0IjoxLjAsIkxpbmVUeXBlIjowLCJQYXJlbnRTdHlsZSI6bnVsbH0sIklzQmVsb3dUaW1lYmFuZCI6dHJ1ZSwiSGlkZURhdGUiOmZhbHNlLCJTaGFwZVNpemUiOjAsIlNwYWNpbmciOjIuMCwiUGFkZGluZyI6eyIkaWQiOiI0NzMiLCJUb3AiOjcsIkxlZnQiOjMsIlJpZ2h0IjowLCJCb3R0b20iOjJ9LCJTaGFwZVN0eWxlIjp7IiRpZCI6IjQ3NCIsIk1hcmdpbiI6eyIkaWQiOiI0NzUiLCJUb3AiOjAsIkxlZnQiOjAsIlJpZ2h0IjowLCJCb3R0b20iOjB9LCJQYWRkaW5nIjp7IiRpZCI6IjQ3NiIsIlRvcCI6MCwiTGVmdCI6MCwiUmlnaHQiOjAsIkJvdHRvbSI6MH0sIkJhY2tncm91bmQiOnsiJGlkIjoiNDc3IiwiQ29sb3IiOnsiJGlkIjoiNDc4IiwiQSI6MjU1LCJSIjoxODQsIkciOjc1LCJCIjo0NH19LCJJc1Zpc2libGUiOnRydWUsIldpZHRoIjoxMi4wLCJIZWlnaHQiOjE0LjAsIkJvcmRlclN0eWxlIjp7IiRpZCI6IjQ3OSIsIkxpbmVDb2xvciI6eyIkcmVmIjoiNjgifSwiTGluZVdlaWdodCI6MC4wLCJMaW5lVHlwZSI6MCwiUGFyZW50U3R5bGUiOm51bGx9LCJQYXJlbnRTdHlsZSI6bnVsbH0sIlRpdGxlU3R5bGUiOnsiJGlkIjoiNDgwIiwiRm9udFNldHRpbmdzIjp7IiRpZCI6IjQ4MSIsIkZvbnRTaXplIjoxMiwiRm9udE5hbWUiOiJDYWxpYnJpIiwiSXNCb2xkIjpmYWxzZSwiSXNJdGFsaWMiOmZhbHNlLCJJc1VuZGVybGluZWQiOmZhbHNlLCJQYXJlbnRTdHlsZSI6bnVsbH0sIkF1dG9TaXplIjowLCJGb3JlZ3JvdW5kIjp7IiRpZCI6IjQ4MiIsIkNvbG9yIjp7IiRpZCI6IjQ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DQiLCJUb3AiOjAsIkxlZnQiOjAsIlJpZ2h0IjowLCJCb3R0b20iOjB9LCJQYWRkaW5nIjp7IiRpZCI6IjQ4NSIsIlRvcCI6MCwiTGVmdCI6MCwiUmlnaHQiOjAsIkJvdHRvbSI6MH0sIkJhY2tncm91bmQiOnsiJHJlZiI6Ijc2In0sIklzVmlzaWJsZSI6dHJ1ZSwiV2lkdGgiOjAuMCwiSGVpZ2h0IjowLjAsIkJvcmRlclN0eWxlIjp7IiRpZCI6IjQ4NiIsIkxpbmVDb2xvciI6bnVsbCwiTGluZVdlaWdodCI6MC4wLCJMaW5lVHlwZSI6MCwiUGFyZW50U3R5bGUiOm51bGx9LCJQYXJlbnRTdHlsZSI6bnVsbH0sIkRhdGVTdHlsZSI6eyIkaWQiOiI0ODciLCJGb250U2V0dGluZ3MiOnsiJGlkIjoiNDg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g5IiwiVG9wIjowLCJMZWZ0IjowLCJSaWdodCI6MCwiQm90dG9tIjowfSwiUGFkZGluZyI6eyIkaWQiOiI0OTAiLCJUb3AiOjAsIkxlZnQiOjAsIlJpZ2h0IjowLCJCb3R0b20iOjB9LCJCYWNrZ3JvdW5kIjp7IiRyZWYiOiI4MyJ9LCJJc1Zpc2libGUiOnRydWUsIldpZHRoIjowLjAsIkhlaWdodCI6MC4wLCJCb3JkZXJTdHlsZSI6eyIkaWQiOiI0OTEiLCJMaW5lQ29sb3IiOm51bGwsIkxpbmVXZWlnaHQiOjAuMCwiTGluZVR5cGUiOjAsIlBhcmVudFN0eWxlIjpudWxsfSwiUGFyZW50U3R5bGUiOm51bGx9LCJEYXRlRm9ybWF0Ijp7IiRpZCI6IjQ5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kzIiwiRGF0ZVBhcnRJc1Zpc2libGUiOnRydWUsIlRpbWVQYXJ0SXNWaXNpYmxlIjpmYWxzZX19LCJJc1Zpc2libGUiOnRydWUsIlBhcmVudFN0eWxlIjpudWxsfSwiSW5kZXgiOjE0LCJQZXJjZW50YWdlQ29tcGxldGUiOm51bGwsIlBvc2l0aW9uIjp7IlJhdGlvIjowLjMxMTA5NDc4OTE1MTc5MjE3LCJJc0N1c3RvbSI6dHJ1ZX0sIkRhdGVGb3JtYXQiOnsiJHJlZiI6IjQ5MiJ9LCJJZCI6ImZiNDcxMTM2LWQzNzMtNGJlOC04MmY1LWZkZDdkMDliMGNiMSIsIkltcG9ydElkIjpudWxsLCJUaXRsZSI6IkNoYXJsaWUgYW5kIHRoZSBDaG9jb2xhdGUgRmFjdG9yeSIsIk5vdGUiOm51bGwsIkh5cGVybGluayI6bnVsbCwiSXNDaGFuZ2VkIjpmYWxzZSwiSXNOZXciOmZhbHNlfSx7IiRpZCI6IjQ5NCIsIkRhdGUiOiIyMDA2LTA2LTA5VDIzOjU5OjAwWiIsIlN0eWxlIjp7IiRpZCI6IjQ5NSIsIlNoYXBlIjoxNCwiQ29ubmVjdG9yTWFyZ2luIjp7IiRpZCI6IjQ5NiIsIlRvcCI6MCwiTGVmdCI6MiwiUmlnaHQiOjIsIkJvdHRvbSI6MH0sIkNvbm5lY3RvclN0eWxlIjp7IiRpZCI6IjQ5NyIsIkxpbmVDb2xvciI6eyIkaWQiOiI0OTgiLCIkdHlwZSI6Ik5MUkUuQ29tbW9uLkRvbS5Tb2xpZENvbG9yQnJ1c2gsIE5MUkUuQ29tbW9uIiwiQ29sb3IiOnsiJGlkIjoiNDk5IiwiQSI6MTI3LCJSIjoxODQsIkciOjc1LCJCIjo0NH19LCJMaW5lV2VpZ2h0IjoxLjAsIkxpbmVUeXBlIjowLCJQYXJlbnRTdHlsZSI6bnVsbH0sIklzQmVsb3dUaW1lYmFuZCI6ZmFsc2UsIkhpZGVEYXRlIjpmYWxzZSwiU2hhcGVTaXplIjowLCJTcGFjaW5nIjoyLjAsIlBhZGRpbmciOnsiJGlkIjoiNTAwIiwiVG9wIjo3LCJMZWZ0IjozLCJSaWdodCI6MCwiQm90dG9tIjoyfSwiU2hhcGVTdHlsZSI6eyIkaWQiOiI1MDEiLCJNYXJnaW4iOnsiJGlkIjoiNTAyIiwiVG9wIjowLCJMZWZ0IjowLCJSaWdodCI6MCwiQm90dG9tIjowfSwiUGFkZGluZyI6eyIkaWQiOiI1MDMiLCJUb3AiOjAsIkxlZnQiOjAsIlJpZ2h0IjowLCJCb3R0b20iOjB9LCJCYWNrZ3JvdW5kIjp7IiRpZCI6IjUwNCIsIkNvbG9yIjp7IiRpZCI6IjUwNSIsIkEiOjI1NSwiUiI6MTg0LCJHIjo3NSwiQiI6NDR9fSwiSXNWaXNpYmxlIjp0cnVlLCJXaWR0aCI6MTIuMCwiSGVpZ2h0IjoxNC4wLCJCb3JkZXJTdHlsZSI6eyIkaWQiOiI1MDYiLCJMaW5lQ29sb3IiOnsiJHJlZiI6IjY4In0sIkxpbmVXZWlnaHQiOjAuMCwiTGluZVR5cGUiOjAsIlBhcmVudFN0eWxlIjpudWxsfSwiUGFyZW50U3R5bGUiOm51bGx9LCJUaXRsZVN0eWxlIjp7IiRpZCI6IjUwNyIsIkZvbnRTZXR0aW5ncyI6eyIkaWQiOiI1MDgiLCJGb250U2l6ZSI6MTIsIkZvbnROYW1lIjoiQ2FsaWJyaSIsIklzQm9sZCI6ZmFsc2UsIklzSXRhbGljIjpmYWxzZSwiSXNVbmRlcmxpbmVkIjpmYWxzZSwiUGFyZW50U3R5bGUiOm51bGx9LCJBdXRvU2l6ZSI6MCwiRm9yZWdyb3VuZCI6eyIkaWQiOiI1MDkiLCJDb2xvciI6eyIkaWQiOiI1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ExIiwiVG9wIjowLCJMZWZ0IjowLCJSaWdodCI6MCwiQm90dG9tIjowfSwiUGFkZGluZyI6eyIkaWQiOiI1MTIiLCJUb3AiOjAsIkxlZnQiOjAsIlJpZ2h0IjowLCJCb3R0b20iOjB9LCJCYWNrZ3JvdW5kIjp7IiRyZWYiOiI3NiJ9LCJJc1Zpc2libGUiOnRydWUsIldpZHRoIjowLjAsIkhlaWdodCI6MC4wLCJCb3JkZXJTdHlsZSI6eyIkaWQiOiI1MTMiLCJMaW5lQ29sb3IiOm51bGwsIkxpbmVXZWlnaHQiOjAuMCwiTGluZVR5cGUiOjAsIlBhcmVudFN0eWxlIjpudWxsfSwiUGFyZW50U3R5bGUiOm51bGx9LCJEYXRlU3R5bGUiOnsiJGlkIjoiNTE0IiwiRm9udFNldHRpbmdzIjp7IiRpZCI6IjUxN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xNiIsIlRvcCI6MCwiTGVmdCI6MCwiUmlnaHQiOjAsIkJvdHRvbSI6MH0sIlBhZGRpbmciOnsiJGlkIjoiNTE3IiwiVG9wIjowLCJMZWZ0IjowLCJSaWdodCI6MCwiQm90dG9tIjowfSwiQmFja2dyb3VuZCI6eyIkcmVmIjoiODMifSwiSXNWaXNpYmxlIjp0cnVlLCJXaWR0aCI6MC4wLCJIZWlnaHQiOjAuMCwiQm9yZGVyU3R5bGUiOnsiJGlkIjoiNTE4IiwiTGluZUNvbG9yIjpudWxsLCJMaW5lV2VpZ2h0IjowLjAsIkxpbmVUeXBlIjowLCJQYXJlbnRTdHlsZSI6bnVsbH0sIlBhcmVudFN0eWxlIjpudWxsfSwiRGF0ZUZvcm1hdCI6eyIkaWQiOiI1M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yMCIsIkRhdGVQYXJ0SXNWaXNpYmxlIjp0cnVlLCJUaW1lUGFydElzVmlzaWJsZSI6ZmFsc2V9fSwiSXNWaXNpYmxlIjp0cnVlLCJQYXJlbnRTdHlsZSI6bnVsbH0sIkluZGV4IjoxNSwiUGVyY2VudGFnZUNvbXBsZXRlIjpudWxsLCJQb3NpdGlvbiI6eyJSYXRpbyI6MC4wODYxMTgwOTA1OTQyNTYzNjEsIklzQ3VzdG9tIjp0cnVlfSwiRGF0ZUZvcm1hdCI6eyIkcmVmIjoiNTE5In0sIklkIjoiMTQyZTcyOTctYzcwZS00YWFiLThjMDQtZmYyMzE4NzBlZTBiIiwiSW1wb3J0SWQiOm51bGwsIlRpdGxlIjoiUGlyYXRlcyBvZiB0aGUgQ2FyaWJiZWFuIDIiLCJOb3RlIjpudWxsLCJIeXBlcmxpbmsiOm51bGwsIklzQ2hhbmdlZCI6ZmFsc2UsIklzTmV3IjpmYWxzZX0seyIkaWQiOiI1MjEiLCJEYXRlIjoiMjAwNy0wNi0wOVQyMzo1OTowMFoiLCJTdHlsZSI6eyIkaWQiOiI1MjIiLCJTaGFwZSI6MTQsIkNvbm5lY3Rvck1hcmdpbiI6eyIkaWQiOiI1MjMiLCJUb3AiOjAsIkxlZnQiOjIsIlJpZ2h0IjoyLCJCb3R0b20iOjB9LCJDb25uZWN0b3JTdHlsZSI6eyIkaWQiOiI1MjQiLCJMaW5lQ29sb3IiOnsiJGlkIjoiNTI1IiwiJHR5cGUiOiJOTFJFLkNvbW1vbi5Eb20uU29saWRDb2xvckJydXNoLCBOTFJFLkNvbW1vbiIsIkNvbG9yIjp7IiRpZCI6IjUyNiIsIkEiOjEyNywiUiI6MTg0LCJHIjo3NSwiQiI6NDR9fSwiTGluZVdlaWdodCI6MS4wLCJMaW5lVHlwZSI6MCwiUGFyZW50U3R5bGUiOm51bGx9LCJJc0JlbG93VGltZWJhbmQiOnRydWUsIkhpZGVEYXRlIjpmYWxzZSwiU2hhcGVTaXplIjowLCJTcGFjaW5nIjoyLjAsIlBhZGRpbmciOnsiJGlkIjoiNTI3IiwiVG9wIjo3LCJMZWZ0IjozLCJSaWdodCI6MCwiQm90dG9tIjoyfSwiU2hhcGVTdHlsZSI6eyIkaWQiOiI1MjgiLCJNYXJnaW4iOnsiJGlkIjoiNTI5IiwiVG9wIjowLCJMZWZ0IjowLCJSaWdodCI6MCwiQm90dG9tIjowfSwiUGFkZGluZyI6eyIkaWQiOiI1MzAiLCJUb3AiOjAsIkxlZnQiOjAsIlJpZ2h0IjowLCJCb3R0b20iOjB9LCJCYWNrZ3JvdW5kIjp7IiRpZCI6IjUzMSIsIkNvbG9yIjp7IiRpZCI6IjUzMiIsIkEiOjI1NSwiUiI6MTg0LCJHIjo3NSwiQiI6NDR9fSwiSXNWaXNpYmxlIjp0cnVlLCJXaWR0aCI6MTIuMCwiSGVpZ2h0IjoxNC4wLCJCb3JkZXJTdHlsZSI6eyIkaWQiOiI1MzMiLCJMaW5lQ29sb3IiOnsiJHJlZiI6IjY4In0sIkxpbmVXZWlnaHQiOjAuMCwiTGluZVR5cGUiOjAsIlBhcmVudFN0eWxlIjpudWxsfSwiUGFyZW50U3R5bGUiOm51bGx9LCJUaXRsZVN0eWxlIjp7IiRpZCI6IjUzNCIsIkZvbnRTZXR0aW5ncyI6eyIkaWQiOiI1MzUiLCJGb250U2l6ZSI6MTIsIkZvbnROYW1lIjoiQ2FsaWJyaSIsIklzQm9sZCI6ZmFsc2UsIklzSXRhbGljIjpmYWxzZSwiSXNVbmRlcmxpbmVkIjpmYWxzZSwiUGFyZW50U3R5bGUiOm51bGx9LCJBdXRvU2l6ZSI6MiwiRm9yZWdyb3VuZCI6eyIkaWQiOiI1MzYiLCJDb2xvciI6eyIkaWQiOiI1MzciLCJBIjoyNTUsIlIiOjAsIkciOjAsIkIiOjB9fSwiTWF4V2lkdGgiOjEzNi45NjkxMzE0Njk3MjY1NiwiTWF4SGVpZ2h0IjoiSW5maW5pdHkiLCJTbWFydEZvcmVncm91bmRJc0FjdGl2ZSI6ZmFsc2UsIkhvcml6b250YWxBbGlnbm1lbnQiOjEsIlZlcnRpY2FsQWxpZ25tZW50IjowLCJTbWFydEZvcmVncm91bmQiOm51bGwsIkJhY2tncm91bmRGaWxsVHlwZSI6MCwiTWFyZ2luIjp7IiRpZCI6IjUzOCIsIlRvcCI6MCwiTGVmdCI6MCwiUmlnaHQiOjAsIkJvdHRvbSI6MH0sIlBhZGRpbmciOnsiJGlkIjoiNTM5IiwiVG9wIjowLCJMZWZ0IjowLCJSaWdodCI6MCwiQm90dG9tIjowfSwiQmFja2dyb3VuZCI6eyIkcmVmIjoiNzYifSwiSXNWaXNpYmxlIjp0cnVlLCJXaWR0aCI6MC4wLCJIZWlnaHQiOjAuMCwiQm9yZGVyU3R5bGUiOnsiJGlkIjoiNTQwIiwiTGluZUNvbG9yIjpudWxsLCJMaW5lV2VpZ2h0IjowLjAsIkxpbmVUeXBlIjowLCJQYXJlbnRTdHlsZSI6bnVsbH0sIlBhcmVudFN0eWxlIjpudWxsfSwiRGF0ZVN0eWxlIjp7IiRpZCI6IjU0MSIsIkZvbnRTZXR0aW5ncyI6eyIkaWQiOiI1ND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NDMiLCJUb3AiOjAsIkxlZnQiOjAsIlJpZ2h0IjowLCJCb3R0b20iOjB9LCJQYWRkaW5nIjp7IiRpZCI6IjU0NCIsIlRvcCI6MCwiTGVmdCI6MCwiUmlnaHQiOjAsIkJvdHRvbSI6MH0sIkJhY2tncm91bmQiOnsiJHJlZiI6IjgzIn0sIklzVmlzaWJsZSI6dHJ1ZSwiV2lkdGgiOjAuMCwiSGVpZ2h0IjowLjAsIkJvcmRlclN0eWxlIjp7IiRpZCI6IjU0NSIsIkxpbmVDb2xvciI6bnVsbCwiTGluZVdlaWdodCI6MC4wLCJMaW5lVHlwZSI6MCwiUGFyZW50U3R5bGUiOm51bGx9LCJQYXJlbnRTdHlsZSI6bnVsbH0sIkRhdGVGb3JtYXQiOnsiJGlkIjoiNTQ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ciLCJEYXRlUGFydElzVmlzaWJsZSI6dHJ1ZSwiVGltZVBhcnRJc1Zpc2libGUiOmZhbHNlfX0sIklzVmlzaWJsZSI6dHJ1ZSwiUGFyZW50U3R5bGUiOm51bGx9LCJJbmRleCI6MTYsIlBlcmNlbnRhZ2VDb21wbGV0ZSI6bnVsbCwiUG9zaXRpb24iOnsiUmF0aW8iOjAuMDkwMjk4NjQyMDUyNTQ0NDgxLCJJc0N1c3RvbSI6dHJ1ZX0sIkRhdGVGb3JtYXQiOnsiJHJlZiI6IjU0NiJ9LCJJZCI6ImI3ZWViYzFiLWZkYzItNGZjOC1iZDYyLTdlMDVjNjA3YjY5MSIsIkltcG9ydElkIjpudWxsLCJUaXRsZSI6IlBpcmF0ZXMgb2YgdGhlIENhcmliYmVhbiAzIiwiTm90ZSI6bnVsbCwiSHlwZXJsaW5rIjpudWxsLCJJc0NoYW5nZWQiOmZhbHNlLCJJc05ldyI6ZmFsc2V9LHsiJGlkIjoiNTQ4IiwiRGF0ZSI6IjIwMDgtMTItMDFUMjM6NTk6MDBaIiwiU3R5bGUiOnsiJGlkIjoiNTQ5IiwiU2hhcGUiOjAsIkNvbm5lY3Rvck1hcmdpbiI6eyIkaWQiOiI1NTAiLCJUb3AiOjAsIkxlZnQiOjIsIlJpZ2h0IjoyLCJCb3R0b20iOjB9LCJDb25uZWN0b3JTdHlsZSI6eyIkaWQiOiI1NTEiLCJMaW5lQ29sb3IiOnsiJGlkIjoiNTUyIiwiJHR5cGUiOiJOTFJFLkNvbW1vbi5Eb20uU29saWRDb2xvckJydXNoLCBOTFJFLkNvbW1vbiIsIkNvbG9yIjp7IiRpZCI6IjU1MyIsIkEiOjI1NSwiUiI6NTcsIkciOjE1NiwiQiI6MTMyfX0sIkxpbmVXZWlnaHQiOjEuMCwiTGluZVR5cGUiOjAsIlBhcmVudFN0eWxlIjpudWxsfSwiSXNCZWxvd1RpbWViYW5kIjpmYWxzZSwiSGlkZURhdGUiOmZhbHNlLCJTaGFwZVNpemUiOjAsIlNwYWNpbmciOjIuMCwiUGFkZGluZyI6eyIkaWQiOiI1NTQiLCJUb3AiOjcsIkxlZnQiOjMsIlJpZ2h0IjowLCJCb3R0b20iOjJ9LCJTaGFwZVN0eWxlIjp7IiRpZCI6IjU1NSIsIk1hcmdpbiI6eyIkaWQiOiI1NTYiLCJUb3AiOjAsIkxlZnQiOjAsIlJpZ2h0IjowLCJCb3R0b20iOjB9LCJQYWRkaW5nIjp7IiRpZCI6IjU1NyIsIlRvcCI6MCwiTGVmdCI6MCwiUmlnaHQiOjAsIkJvdHRvbSI6MH0sIkJhY2tncm91bmQiOnsiJGlkIjoiNTU4IiwiQ29sb3IiOnsiJGlkIjoiNTU5IiwiQSI6MjU1LCJSIjo1NywiRyI6MTU2LCJCIjoxMzJ9fSwiSXNWaXNpYmxlIjp0cnVlLCJXaWR0aCI6MTIuMCwiSGVpZ2h0IjoxNC4wLCJCb3JkZXJTdHlsZSI6eyIkaWQiOiI1NjAiLCJMaW5lQ29sb3IiOnsiJHJlZiI6IjY4In0sIkxpbmVXZWlnaHQiOjAuMCwiTGluZVR5cGUiOjAsIlBhcmVudFN0eWxlIjpudWxsfSwiUGFyZW50U3R5bGUiOm51bGx9LCJUaXRsZVN0eWxlIjp7IiRpZCI6IjU2MSIsIkZvbnRTZXR0aW5ncyI6eyIkaWQiOiI1NjIiLCJGb250U2l6ZSI6MTIsIkZvbnROYW1lIjoiQ2FsaWJyaSIsIklzQm9sZCI6ZmFsc2UsIklzSXRhbGljIjpmYWxzZSwiSXNVbmRlcmxpbmVkIjpmYWxzZSwiUGFyZW50U3R5bGUiOm51bGx9LCJBdXRvU2l6ZSI6MCwiRm9yZWdyb3VuZCI6eyIkaWQiOiI1NjMiLCJDb2xvciI6eyIkcmVmIjoiNzMifX0sIk1heFdpZHRoIjoyMDAuMCwiTWF4SGVpZ2h0IjoiSW5maW5pdHkiLCJTbWFydEZvcmVncm91bmRJc0FjdGl2ZSI6ZmFsc2UsIkhvcml6b250YWxBbGlnbm1lbnQiOjEsIlZlcnRpY2FsQWxpZ25tZW50IjowLCJTbWFydEZvcmVncm91bmQiOm51bGwsIkJhY2tncm91bmRGaWxsVHlwZSI6MCwiTWFyZ2luIjp7IiRpZCI6IjU2NCIsIlRvcCI6MCwiTGVmdCI6MCwiUmlnaHQiOjAsIkJvdHRvbSI6MH0sIlBhZGRpbmciOnsiJGlkIjoiNTY1IiwiVG9wIjowLCJMZWZ0IjowLCJSaWdodCI6MCwiQm90dG9tIjowfSwiQmFja2dyb3VuZCI6eyIkcmVmIjoiNzYifSwiSXNWaXNpYmxlIjp0cnVlLCJXaWR0aCI6MC4wLCJIZWlnaHQiOjAuMCwiQm9yZGVyU3R5bGUiOnsiJGlkIjoiNTY2IiwiTGluZUNvbG9yIjpudWxsLCJMaW5lV2VpZ2h0IjowLjAsIkxpbmVUeXBlIjowLCJQYXJlbnRTdHlsZSI6bnVsbH0sIlBhcmVudFN0eWxlIjpudWxsfSwiRGF0ZVN0eWxlIjp7IiRpZCI6IjU2NyIsIkZvbnRTZXR0aW5ncyI6eyIkaWQiOiI1NjgiLCJGb250U2l6ZSI6MTEsIkZvbnROYW1lIjoiQ2FsaWJyaSIsIklzQm9sZCI6dHJ1ZSwiSXNJdGFsaWMiOmZhbHNlLCJJc1VuZGVybGluZWQiOmZhbHNlLCJQYXJlbnRTdHlsZSI6bnVsbH0sIkF1dG9TaXplIjowLCJGb3JlZ3JvdW5kIjp7IiRpZCI6IjU2OSIsIkNvbG9yIjp7IiRpZCI6IjU3MCIsIkEiOjI1NSwiUiI6NTcsIkciOjE1NiwiQiI6MTMyfX0sIk1heFdpZHRoIjoyMDAuMCwiTWF4SGVpZ2h0IjoiSW5maW5pdHkiLCJTbWFydEZvcmVncm91bmRJc0FjdGl2ZSI6ZmFsc2UsIkhvcml6b250YWxBbGlnbm1lbnQiOjAsIlZlcnRpY2FsQWxpZ25tZW50IjowLCJTbWFydEZvcmVncm91bmQiOm51bGwsIkJhY2tncm91bmRGaWxsVHlwZSI6MCwiTWFyZ2luIjp7IiRpZCI6IjU3MSIsIlRvcCI6MCwiTGVmdCI6MCwiUmlnaHQiOjAsIkJvdHRvbSI6MH0sIlBhZGRpbmciOnsiJGlkIjoiNTcyIiwiVG9wIjowLCJMZWZ0IjowLCJSaWdodCI6MCwiQm90dG9tIjowfSwiQmFja2dyb3VuZCI6eyIkcmVmIjoiODMifSwiSXNWaXNpYmxlIjp0cnVlLCJXaWR0aCI6MC4wLCJIZWlnaHQiOjAuMCwiQm9yZGVyU3R5bGUiOnsiJGlkIjoiNTczIiwiTGluZUNvbG9yIjpudWxsLCJMaW5lV2VpZ2h0IjowLjAsIkxpbmVUeXBlIjowLCJQYXJlbnRTdHlsZSI6bnVsbH0sIlBhcmVudFN0eWxlIjpudWxsfSwiRGF0ZUZvcm1hdCI6eyIkaWQiOiI1Nz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3NSIsIkRhdGVQYXJ0SXNWaXNpYmxlIjp0cnVlLCJUaW1lUGFydElzVmlzaWJsZSI6ZmFsc2V9fSwiSXNWaXNpYmxlIjp0cnVlLCJQYXJlbnRTdHlsZSI6bnVsbH0sIkluZGV4IjoxNywiUGVyY2VudGFnZUNvbXBsZXRlIjpudWxsLCJQb3NpdGlvbiI6eyJSYXRpbyI6MC4yOTc0NDgzNzcyNTYwNDAyMywiSXNDdXN0b20iOnRydWV9LCJEYXRlRm9ybWF0Ijp7IiRyZWYiOiI1NzQifSwiSWQiOiIxZGMxNDAzMS0yNGFjLTQyMDQtODg4MC03NGVjNzYyYzZhMjQiLCJJbXBvcnRJZCI6bnVsbCwiVGl0bGUiOiJHb2xkZW4gR2xvYmUgZm9yIEJlc3QgQWN0b3IiLCJOb3RlIjpudWxsLCJIeXBlcmxpbmsiOm51bGwsIklzQ2hhbmdlZCI6ZmFsc2UsIklzTmV3IjpmYWxzZX0seyIkaWQiOiI1NzYiLCJEYXRlIjoiMjAxMS0wNi0wOVQyMzo1OTowMFoiLCJTdHlsZSI6eyIkaWQiOiI1NzciLCJTaGFwZSI6MTQsIkNvbm5lY3Rvck1hcmdpbiI6eyIkaWQiOiI1NzgiLCJUb3AiOjAsIkxlZnQiOjIsIlJpZ2h0IjoyLCJCb3R0b20iOjB9LCJDb25uZWN0b3JTdHlsZSI6eyIkaWQiOiI1NzkiLCJMaW5lQ29sb3IiOnsiJGlkIjoiNTgwIiwiJHR5cGUiOiJOTFJFLkNvbW1vbi5Eb20uU29saWRDb2xvckJydXNoLCBOTFJFLkNvbW1vbiIsIkNvbG9yIjp7IiRpZCI6IjU4MSIsIkEiOjEyNywiUiI6MTg0LCJHIjo3NSwiQiI6NDR9fSwiTGluZVdlaWdodCI6MS4wLCJMaW5lVHlwZSI6MCwiUGFyZW50U3R5bGUiOm51bGx9LCJJc0JlbG93VGltZWJhbmQiOnRydWUsIkhpZGVEYXRlIjpmYWxzZSwiU2hhcGVTaXplIjowLCJTcGFjaW5nIjoyLjAsIlBhZGRpbmciOnsiJGlkIjoiNTgyIiwiVG9wIjo3LCJMZWZ0IjozLCJSaWdodCI6MCwiQm90dG9tIjoyfSwiU2hhcGVTdHlsZSI6eyIkaWQiOiI1ODMiLCJNYXJnaW4iOnsiJGlkIjoiNTg0IiwiVG9wIjowLCJMZWZ0IjowLCJSaWdodCI6MCwiQm90dG9tIjowfSwiUGFkZGluZyI6eyIkaWQiOiI1ODUiLCJUb3AiOjAsIkxlZnQiOjAsIlJpZ2h0IjowLCJCb3R0b20iOjB9LCJCYWNrZ3JvdW5kIjp7IiRpZCI6IjU4NiIsIkNvbG9yIjp7IiRpZCI6IjU4NyIsIkEiOjI1NSwiUiI6MTg0LCJHIjo3NSwiQiI6NDR9fSwiSXNWaXNpYmxlIjp0cnVlLCJXaWR0aCI6MTIuMCwiSGVpZ2h0IjoxNC4wLCJCb3JkZXJTdHlsZSI6eyIkaWQiOiI1ODgiLCJMaW5lQ29sb3IiOnsiJHJlZiI6IjY4In0sIkxpbmVXZWlnaHQiOjAuMCwiTGluZVR5cGUiOjAsIlBhcmVudFN0eWxlIjpudWxsfSwiUGFyZW50U3R5bGUiOm51bGx9LCJUaXRsZVN0eWxlIjp7IiRpZCI6IjU4OSIsIkZvbnRTZXR0aW5ncyI6eyIkaWQiOiI1OTAiLCJGb250U2l6ZSI6MTIsIkZvbnROYW1lIjoiQ2FsaWJyaSIsIklzQm9sZCI6ZmFsc2UsIklzSXRhbGljIjpmYWxzZSwiSXNVbmRlcmxpbmVkIjpmYWxzZSwiUGFyZW50U3R5bGUiOm51bGx9LCJBdXRvU2l6ZSI6MiwiRm9yZWdyb3VuZCI6eyIkaWQiOiI1OTEiLCJDb2xvciI6eyIkaWQiOiI1OTIiLCJBIjoyNTUsIlIiOjAsIkciOjAsIkIiOjB9fSwiTWF4V2lkdGgiOjIyOC4wNDAxNjExMzI4MTI1LCJNYXhIZWlnaHQiOiJJbmZpbml0eSIsIlNtYXJ0Rm9yZWdyb3VuZElzQWN0aXZlIjpmYWxzZSwiSG9yaXpvbnRhbEFsaWdubWVudCI6MSwiVmVydGljYWxBbGlnbm1lbnQiOjAsIlNtYXJ0Rm9yZWdyb3VuZCI6bnVsbCwiQmFja2dyb3VuZEZpbGxUeXBlIjowLCJNYXJnaW4iOnsiJGlkIjoiNTkzIiwiVG9wIjowLCJMZWZ0IjowLCJSaWdodCI6MCwiQm90dG9tIjowfSwiUGFkZGluZyI6eyIkaWQiOiI1OTQiLCJUb3AiOjAsIkxlZnQiOjAsIlJpZ2h0IjowLCJCb3R0b20iOjB9LCJCYWNrZ3JvdW5kIjp7IiRyZWYiOiI3NiJ9LCJJc1Zpc2libGUiOnRydWUsIldpZHRoIjowLjAsIkhlaWdodCI6MC4wLCJCb3JkZXJTdHlsZSI6eyIkaWQiOiI1OTUiLCJMaW5lQ29sb3IiOm51bGwsIkxpbmVXZWlnaHQiOjAuMCwiTGluZVR5cGUiOjAsIlBhcmVudFN0eWxlIjpudWxsfSwiUGFyZW50U3R5bGUiOm51bGx9LCJEYXRlU3R5bGUiOnsiJGlkIjoiNTk2IiwiRm9udFNldHRpbmdzIjp7IiRpZCI6IjU5N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5OCIsIlRvcCI6MCwiTGVmdCI6MCwiUmlnaHQiOjAsIkJvdHRvbSI6MH0sIlBhZGRpbmciOnsiJGlkIjoiNTk5IiwiVG9wIjowLCJMZWZ0IjowLCJSaWdodCI6MCwiQm90dG9tIjowfSwiQmFja2dyb3VuZCI6eyIkcmVmIjoiODMifSwiSXNWaXNpYmxlIjp0cnVlLCJXaWR0aCI6MC4wLCJIZWlnaHQiOjAuMCwiQm9yZGVyU3R5bGUiOnsiJGlkIjoiNjAwIiwiTGluZUNvbG9yIjpudWxsLCJMaW5lV2VpZ2h0IjowLjAsIkxpbmVUeXBlIjowLCJQYXJlbnRTdHlsZSI6bnVsbH0sIlBhcmVudFN0eWxlIjpudWxsfSwiRGF0ZUZvcm1hdCI6eyIkaWQiOiI2M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wMiIsIkRhdGVQYXJ0SXNWaXNpYmxlIjp0cnVlLCJUaW1lUGFydElzVmlzaWJsZSI6ZmFsc2V9fSwiSXNWaXNpYmxlIjp0cnVlLCJQYXJlbnRTdHlsZSI6bnVsbH0sIkluZGV4IjoxOCwiUGVyY2VudGFnZUNvbXBsZXRlIjpudWxsLCJQb3NpdGlvbiI6eyJSYXRpbyI6MC4yMzUwMjY5NTY0ODc1ODUsIklzQ3VzdG9tIjp0cnVlfSwiRGF0ZUZvcm1hdCI6eyIkcmVmIjoiNjAxIn0sIklkIjoiZTEwNmQxM2UtZjJiNi00ZWQyLWEzMTctN2FkMmUzNWNmNTA5IiwiSW1wb3J0SWQiOm51bGwsIlRpdGxlIjoiUGlyYXRlcyBvZiB0aGUgQ2FyaWJiZWFuIDQiLCJOb3RlIjpudWxsLCJIeXBlcmxpbmsiOm51bGwsIklzQ2hhbmdlZCI6ZmFsc2UsIklzTmV3IjpmYWxzZX0seyIkaWQiOiI2MDMiLCJEYXRlIjoiMjAxMi0wMS0wMVQyMzo1OTowMFoiLCJTdHlsZSI6eyIkaWQiOiI2MDQiLCJTaGFwZSI6MCwiQ29ubmVjdG9yTWFyZ2luIjp7IiRpZCI6IjYwNSIsIlRvcCI6MCwiTGVmdCI6MiwiUmlnaHQiOjIsIkJvdHRvbSI6MH0sIkNvbm5lY3RvclN0eWxlIjp7IiRpZCI6IjYwNiIsIkxpbmVDb2xvciI6eyIkaWQiOiI2MDciLCIkdHlwZSI6Ik5MUkUuQ29tbW9uLkRvbS5Tb2xpZENvbG9yQnJ1c2gsIE5MUkUuQ29tbW9uIiwiQ29sb3IiOnsiJGlkIjoiNjA4IiwiQSI6MjU1LCJSIjo1NywiRyI6MTU2LCJCIjoxMzJ9fSwiTGluZVdlaWdodCI6MS4wLCJMaW5lVHlwZSI6MCwiUGFyZW50U3R5bGUiOm51bGx9LCJJc0JlbG93VGltZWJhbmQiOmZhbHNlLCJIaWRlRGF0ZSI6ZmFsc2UsIlNoYXBlU2l6ZSI6MCwiU3BhY2luZyI6Mi4wLCJQYWRkaW5nIjp7IiRpZCI6IjYwOSIsIlRvcCI6NywiTGVmdCI6MywiUmlnaHQiOjAsIkJvdHRvbSI6Mn0sIlNoYXBlU3R5bGUiOnsiJGlkIjoiNjEwIiwiTWFyZ2luIjp7IiRpZCI6IjYxMSIsIlRvcCI6MCwiTGVmdCI6MCwiUmlnaHQiOjAsIkJvdHRvbSI6MH0sIlBhZGRpbmciOnsiJGlkIjoiNjEyIiwiVG9wIjowLCJMZWZ0IjowLCJSaWdodCI6MCwiQm90dG9tIjowfSwiQmFja2dyb3VuZCI6eyIkaWQiOiI2MTMiLCJDb2xvciI6eyIkaWQiOiI2MTQiLCJBIjoyNTUsIlIiOjU3LCJHIjoxNTYsIkIiOjEzMn19LCJJc1Zpc2libGUiOnRydWUsIldpZHRoIjoxMi4wLCJIZWlnaHQiOjE0LjAsIkJvcmRlclN0eWxlIjp7IiRpZCI6IjYxNSIsIkxpbmVDb2xvciI6eyIkcmVmIjoiNjgifSwiTGluZVdlaWdodCI6MC4wLCJMaW5lVHlwZSI6MCwiUGFyZW50U3R5bGUiOm51bGx9LCJQYXJlbnRTdHlsZSI6bnVsbH0sIlRpdGxlU3R5bGUiOnsiJGlkIjoiNjE2IiwiRm9udFNldHRpbmdzIjp7IiRpZCI6IjYxNyIsIkZvbnRTaXplIjoxMiwiRm9udE5hbWUiOiJDYWxpYnJpIiwiSXNCb2xkIjpmYWxzZSwiSXNJdGFsaWMiOmZhbHNlLCJJc1VuZGVybGluZWQiOmZhbHNlLCJQYXJlbnRTdHlsZSI6bnVsbH0sIkF1dG9TaXplIjowLCJGb3JlZ3JvdW5kIjp7IiRpZCI6IjYxOCIsIkNvbG9yIjp7IiRyZWYiOiI3MyJ9fSwiTWF4V2lkdGgiOjIwMC4wLCJNYXhIZWlnaHQiOiJJbmZpbml0eSIsIlNtYXJ0Rm9yZWdyb3VuZElzQWN0aXZlIjpmYWxzZSwiSG9yaXpvbnRhbEFsaWdubWVudCI6MSwiVmVydGljYWxBbGlnbm1lbnQiOjAsIlNtYXJ0Rm9yZWdyb3VuZCI6bnVsbCwiQmFja2dyb3VuZEZpbGxUeXBlIjowLCJNYXJnaW4iOnsiJGlkIjoiNjE5IiwiVG9wIjowLCJMZWZ0IjowLCJSaWdodCI6MCwiQm90dG9tIjowfSwiUGFkZGluZyI6eyIkaWQiOiI2MjAiLCJUb3AiOjAsIkxlZnQiOjAsIlJpZ2h0IjowLCJCb3R0b20iOjB9LCJCYWNrZ3JvdW5kIjp7IiRyZWYiOiI3NiJ9LCJJc1Zpc2libGUiOnRydWUsIldpZHRoIjowLjAsIkhlaWdodCI6MC4wLCJCb3JkZXJTdHlsZSI6eyIkaWQiOiI2MjEiLCJMaW5lQ29sb3IiOm51bGwsIkxpbmVXZWlnaHQiOjAuMCwiTGluZVR5cGUiOjAsIlBhcmVudFN0eWxlIjpudWxsfSwiUGFyZW50U3R5bGUiOm51bGx9LCJEYXRlU3R5bGUiOnsiJGlkIjoiNjIyIiwiRm9udFNldHRpbmdzIjp7IiRpZCI6IjYyMyIsIkZvbnRTaXplIjoxMSwiRm9udE5hbWUiOiJDYWxpYnJpIiwiSXNCb2xkIjp0cnVlLCJJc0l0YWxpYyI6ZmFsc2UsIklzVW5kZXJsaW5lZCI6ZmFsc2UsIlBhcmVudFN0eWxlIjpudWxsfSwiQXV0b1NpemUiOjAsIkZvcmVncm91bmQiOnsiJGlkIjoiNjI0IiwiQ29sb3IiOnsiJGlkIjoiNjI1IiwiQSI6MjU1LCJSIjo1NywiRyI6MTU2LCJCIjoxMzJ9fSwiTWF4V2lkdGgiOjIwMC4wLCJNYXhIZWlnaHQiOiJJbmZpbml0eSIsIlNtYXJ0Rm9yZWdyb3VuZElzQWN0aXZlIjpmYWxzZSwiSG9yaXpvbnRhbEFsaWdubWVudCI6MCwiVmVydGljYWxBbGlnbm1lbnQiOjAsIlNtYXJ0Rm9yZWdyb3VuZCI6bnVsbCwiQmFja2dyb3VuZEZpbGxUeXBlIjowLCJNYXJnaW4iOnsiJGlkIjoiNjI2IiwiVG9wIjowLCJMZWZ0IjowLCJSaWdodCI6MCwiQm90dG9tIjowfSwiUGFkZGluZyI6eyIkaWQiOiI2MjciLCJUb3AiOjAsIkxlZnQiOjAsIlJpZ2h0IjowLCJCb3R0b20iOjB9LCJCYWNrZ3JvdW5kIjp7IiRyZWYiOiI4MyJ9LCJJc1Zpc2libGUiOnRydWUsIldpZHRoIjowLjAsIkhlaWdodCI6MC4wLCJCb3JkZXJTdHlsZSI6eyIkaWQiOiI2MjgiLCJMaW5lQ29sb3IiOm51bGwsIkxpbmVXZWlnaHQiOjAuMCwiTGluZVR5cGUiOjAsIlBhcmVudFN0eWxlIjpudWxsfSwiUGFyZW50U3R5bGUiOm51bGx9LCJEYXRlRm9ybWF0Ijp7IiRpZCI6IjYy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MwIiwiRGF0ZVBhcnRJc1Zpc2libGUiOnRydWUsIlRpbWVQYXJ0SXNWaXNpYmxlIjpmYWxzZX19LCJJc1Zpc2libGUiOnRydWUsIlBhcmVudFN0eWxlIjpudWxsfSwiSW5kZXgiOjE5LCJQZXJjZW50YWdlQ29tcGxldGUiOm51bGwsIlBvc2l0aW9uIjp7IlJhdGlvIjowLjIyNTA4NDEzNTI2NzQ2OTYyLCJJc0N1c3RvbSI6dHJ1ZX0sIkRhdGVGb3JtYXQiOnsiJHJlZiI6IjYyOSJ9LCJJZCI6IjIyYjM0Yzk5LWYzZDgtNDk5NC04MzhmLTk1ZWQ5ZTc1ZmJkMCIsIkltcG9ydElkIjpudWxsLCJUaXRsZSI6IkNvbGxhYm9yYXRlcyB3aXRoIE1hcmlseW4gTWFuc29uIiwiTm90ZSI6bnVsbCwiSHlwZXJsaW5rIjpudWxsLCJJc0NoYW5nZWQiOmZhbHNlLCJJc05ldyI6ZmFsc2V9LHsiJGlkIjoiNjMxIiwiRGF0ZSI6IjIwMTUtMDEtMTFUMjM6NTk6MDBaIiwiU3R5bGUiOnsiJGlkIjoiNjMyIiwiU2hhcGUiOjAsIkNvbm5lY3Rvck1hcmdpbiI6eyIkaWQiOiI2MzMiLCJUb3AiOjAsIkxlZnQiOjIsIlJpZ2h0IjoyLCJCb3R0b20iOjB9LCJDb25uZWN0b3JTdHlsZSI6eyIkaWQiOiI2MzQiLCJMaW5lQ29sb3IiOnsiJGlkIjoiNjM1IiwiJHR5cGUiOiJOTFJFLkNvbW1vbi5Eb20uU29saWRDb2xvckJydXNoLCBOTFJFLkNvbW1vbiIsIkNvbG9yIjp7IiRpZCI6IjYzNiIsIkEiOjI1NSwiUiI6NTcsIkciOjE1NiwiQiI6MTMyfX0sIkxpbmVXZWlnaHQiOjEuMCwiTGluZVR5cGUiOjAsIlBhcmVudFN0eWxlIjpudWxsfSwiSXNCZWxvd1RpbWViYW5kIjpmYWxzZSwiSGlkZURhdGUiOmZhbHNlLCJTaGFwZVNpemUiOjAsIlNwYWNpbmciOjIuMCwiUGFkZGluZyI6eyIkaWQiOiI2MzciLCJUb3AiOjcsIkxlZnQiOjMsIlJpZ2h0IjowLCJCb3R0b20iOjJ9LCJTaGFwZVN0eWxlIjp7IiRpZCI6IjYzOCIsIk1hcmdpbiI6eyIkaWQiOiI2MzkiLCJUb3AiOjAsIkxlZnQiOjAsIlJpZ2h0IjowLCJCb3R0b20iOjB9LCJQYWRkaW5nIjp7IiRpZCI6IjY0MCIsIlRvcCI6MCwiTGVmdCI6MCwiUmlnaHQiOjAsIkJvdHRvbSI6MH0sIkJhY2tncm91bmQiOnsiJGlkIjoiNjQxIiwiQ29sb3IiOnsiJGlkIjoiNjQyIiwiQSI6MjU1LCJSIjo1NywiRyI6MTU2LCJCIjoxMzJ9fSwiSXNWaXNpYmxlIjp0cnVlLCJXaWR0aCI6MTIuMCwiSGVpZ2h0IjoxNC4wLCJCb3JkZXJTdHlsZSI6eyIkaWQiOiI2NDMiLCJMaW5lQ29sb3IiOnsiJHJlZiI6IjY4In0sIkxpbmVXZWlnaHQiOjAuMCwiTGluZVR5cGUiOjAsIlBhcmVudFN0eWxlIjpudWxsfSwiUGFyZW50U3R5bGUiOm51bGx9LCJUaXRsZVN0eWxlIjp7IiRpZCI6IjY0NCIsIkZvbnRTZXR0aW5ncyI6eyIkaWQiOiI2NDUiLCJGb250U2l6ZSI6MTIsIkZvbnROYW1lIjoiQ2FsaWJyaSIsIklzQm9sZCI6ZmFsc2UsIklzSXRhbGljIjpmYWxzZSwiSXNVbmRlcmxpbmVkIjpmYWxzZSwiUGFyZW50U3R5bGUiOm51bGx9LCJBdXRvU2l6ZSI6MCwiRm9yZWdyb3VuZCI6eyIkaWQiOiI2NDYiLCJDb2xvciI6eyIkaWQiOiI2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Q4IiwiVG9wIjowLCJMZWZ0IjowLCJSaWdodCI6MCwiQm90dG9tIjowfSwiUGFkZGluZyI6eyIkaWQiOiI2NDkiLCJUb3AiOjAsIkxlZnQiOjAsIlJpZ2h0IjowLCJCb3R0b20iOjB9LCJCYWNrZ3JvdW5kIjp7IiRyZWYiOiI3NiJ9LCJJc1Zpc2libGUiOnRydWUsIldpZHRoIjowLjAsIkhlaWdodCI6MC4wLCJCb3JkZXJTdHlsZSI6eyIkaWQiOiI2NTAiLCJMaW5lQ29sb3IiOm51bGwsIkxpbmVXZWlnaHQiOjAuMCwiTGluZVR5cGUiOjAsIlBhcmVudFN0eWxlIjpudWxsfSwiUGFyZW50U3R5bGUiOm51bGx9LCJEYXRlU3R5bGUiOnsiJGlkIjoiNjUxIiwiRm9udFNldHRpbmdzIjp7IiRpZCI6IjY1MiIsIkZvbnRTaXplIjoxMSwiRm9udE5hbWUiOiJDYWxpYnJpIiwiSXNCb2xkIjp0cnVlLCJJc0l0YWxpYyI6ZmFsc2UsIklzVW5kZXJsaW5lZCI6ZmFsc2UsIlBhcmVudFN0eWxlIjpudWxsfSwiQXV0b1NpemUiOjAsIkZvcmVncm91bmQiOnsiJGlkIjoiNjUzIiwiQ29sb3IiOnsiJGlkIjoiNjU0IiwiQSI6MjU1LCJSIjo1NywiRyI6MTU2LCJCIjoxMzJ9fSwiTWF4V2lkdGgiOjIwMC4wLCJNYXhIZWlnaHQiOiJJbmZpbml0eSIsIlNtYXJ0Rm9yZWdyb3VuZElzQWN0aXZlIjpmYWxzZSwiSG9yaXpvbnRhbEFsaWdubWVudCI6MCwiVmVydGljYWxBbGlnbm1lbnQiOjAsIlNtYXJ0Rm9yZWdyb3VuZCI6bnVsbCwiQmFja2dyb3VuZEZpbGxUeXBlIjowLCJNYXJnaW4iOnsiJGlkIjoiNjU1IiwiVG9wIjowLCJMZWZ0IjowLCJSaWdodCI6MCwiQm90dG9tIjowfSwiUGFkZGluZyI6eyIkaWQiOiI2NTYiLCJUb3AiOjAsIkxlZnQiOjAsIlJpZ2h0IjowLCJCb3R0b20iOjB9LCJCYWNrZ3JvdW5kIjp7IiRyZWYiOiI4MyJ9LCJJc1Zpc2libGUiOnRydWUsIldpZHRoIjowLjAsIkhlaWdodCI6MC4wLCJCb3JkZXJTdHlsZSI6eyIkaWQiOiI2NTciLCJMaW5lQ29sb3IiOm51bGwsIkxpbmVXZWlnaHQiOjAuMCwiTGluZVR5cGUiOjAsIlBhcmVudFN0eWxlIjpudWxsfSwiUGFyZW50U3R5bGUiOm51bGx9LCJEYXRlRm9ybWF0Ijp7IiRpZCI6IjY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U5IiwiRGF0ZVBhcnRJc1Zpc2libGUiOnRydWUsIlRpbWVQYXJ0SXNWaXNpYmxlIjpmYWxzZX19LCJJc1Zpc2libGUiOnRydWUsIlBhcmVudFN0eWxlIjpudWxsfSwiSW5kZXgiOjIwLCJQZXJjZW50YWdlQ29tcGxldGUiOm51bGwsIlBvc2l0aW9uIjp7IlJhdGlvIjowLjE1MjcyMDAyMDQzNTQ3NDUzLCJJc0N1c3RvbSI6dHJ1ZX0sIkRhdGVGb3JtYXQiOnsiJHJlZiI6IjY1OCJ9LCJJZCI6IjA5YjM3MjdmLTk0ZDQtNGI4Ni05MTljLWNmMWM3MmU3ZTdlZCIsIkltcG9ydElkIjpudWxsLCJUaXRsZSI6IkZvcm1zIGJhbmQgSG9sbHl3b29kIFZhbXBpcmVzIiwiTm90ZSI6bnVsbCwiSHlwZXJsaW5rIjpudWxsLCJJc0NoYW5nZWQiOmZhbHNlLCJJc05ldyI6ZmFsc2V9LHsiJGlkIjoiNjYwIiwiRGF0ZSI6IjIwMTUtMDItMDFUMjM6NTk6MDBaIiwiU3R5bGUiOnsiJGlkIjoiNjYxIiwiU2hhcGUiOjAsIkNvbm5lY3Rvck1hcmdpbiI6eyIkaWQiOiI2NjIiLCJUb3AiOjAsIkxlZnQiOjIsIlJpZ2h0IjoyLCJCb3R0b20iOjB9LCJDb25uZWN0b3JTdHlsZSI6eyIkaWQiOiI2NjMiLCJMaW5lQ29sb3IiOnsiJGlkIjoiNjY0IiwiJHR5cGUiOiJOTFJFLkNvbW1vbi5Eb20uU29saWRDb2xvckJydXNoLCBOTFJFLkNvbW1vbiIsIkNvbG9yIjp7IiRpZCI6IjY2NSIsIkEiOjI1NSwiUiI6NTcsIkciOjE1NiwiQiI6MTMyfX0sIkxpbmVXZWlnaHQiOjEuMCwiTGluZVR5cGUiOjAsIlBhcmVudFN0eWxlIjpudWxsfSwiSXNCZWxvd1RpbWViYW5kIjp0cnVlLCJIaWRlRGF0ZSI6ZmFsc2UsIlNoYXBlU2l6ZSI6MCwiU3BhY2luZyI6Mi4wLCJQYWRkaW5nIjp7IiRpZCI6IjY2NiIsIlRvcCI6NywiTGVmdCI6MywiUmlnaHQiOjAsIkJvdHRvbSI6Mn0sIlNoYXBlU3R5bGUiOnsiJGlkIjoiNjY3IiwiTWFyZ2luIjp7IiRpZCI6IjY2OCIsIlRvcCI6MCwiTGVmdCI6MCwiUmlnaHQiOjAsIkJvdHRvbSI6MH0sIlBhZGRpbmciOnsiJGlkIjoiNjY5IiwiVG9wIjowLCJMZWZ0IjowLCJSaWdodCI6MCwiQm90dG9tIjowfSwiQmFja2dyb3VuZCI6eyIkaWQiOiI2NzAiLCJDb2xvciI6eyIkaWQiOiI2NzEiLCJBIjoyNTUsIlIiOjU3LCJHIjoxNTYsIkIiOjEzMn19LCJJc1Zpc2libGUiOnRydWUsIldpZHRoIjoxMi4wLCJIZWlnaHQiOjE0LjAsIkJvcmRlclN0eWxlIjp7IiRpZCI6IjY3MiIsIkxpbmVDb2xvciI6eyIkcmVmIjoiNjgifSwiTGluZVdlaWdodCI6MC4wLCJMaW5lVHlwZSI6MCwiUGFyZW50U3R5bGUiOm51bGx9LCJQYXJlbnRTdHlsZSI6bnVsbH0sIlRpdGxlU3R5bGUiOnsiJGlkIjoiNjczIiwiRm9udFNldHRpbmdzIjp7IiRpZCI6IjY3NCIsIkZvbnRTaXplIjoxMiwiRm9udE5hbWUiOiJDYWxpYnJpIiwiSXNCb2xkIjpmYWxzZSwiSXNJdGFsaWMiOmZhbHNlLCJJc1VuZGVybGluZWQiOmZhbHNlLCJQYXJlbnRTdHlsZSI6bnVsbH0sIkF1dG9TaXplIjowLCJGb3JlZ3JvdW5kIjp7IiRpZCI6IjY3NSIsIkNvbG9yIjp7IiRpZCI6IjY3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zciLCJUb3AiOjAsIkxlZnQiOjAsIlJpZ2h0IjowLCJCb3R0b20iOjB9LCJQYWRkaW5nIjp7IiRpZCI6IjY3OCIsIlRvcCI6MCwiTGVmdCI6MCwiUmlnaHQiOjAsIkJvdHRvbSI6MH0sIkJhY2tncm91bmQiOnsiJHJlZiI6Ijc2In0sIklzVmlzaWJsZSI6dHJ1ZSwiV2lkdGgiOjAuMCwiSGVpZ2h0IjowLjAsIkJvcmRlclN0eWxlIjp7IiRpZCI6IjY3OSIsIkxpbmVDb2xvciI6bnVsbCwiTGluZVdlaWdodCI6MC4wLCJMaW5lVHlwZSI6MCwiUGFyZW50U3R5bGUiOm51bGx9LCJQYXJlbnRTdHlsZSI6bnVsbH0sIkRhdGVTdHlsZSI6eyIkaWQiOiI2ODAiLCJGb250U2V0dGluZ3MiOnsiJGlkIjoiNjgxIiwiRm9udFNpemUiOjExLCJGb250TmFtZSI6IkNhbGlicmkiLCJJc0JvbGQiOnRydWUsIklzSXRhbGljIjpmYWxzZSwiSXNVbmRlcmxpbmVkIjpmYWxzZSwiUGFyZW50U3R5bGUiOm51bGx9LCJBdXRvU2l6ZSI6MCwiRm9yZWdyb3VuZCI6eyIkaWQiOiI2ODIiLCJDb2xvciI6eyIkaWQiOiI2ODMiLCJBIjoyNTUsIlIiOjU3LCJHIjoxNTYsIkIiOjEzMn19LCJNYXhXaWR0aCI6MjAwLjAsIk1heEhlaWdodCI6IkluZmluaXR5IiwiU21hcnRGb3JlZ3JvdW5kSXNBY3RpdmUiOmZhbHNlLCJIb3Jpem9udGFsQWxpZ25tZW50IjowLCJWZXJ0aWNhbEFsaWdubWVudCI6MCwiU21hcnRGb3JlZ3JvdW5kIjpudWxsLCJCYWNrZ3JvdW5kRmlsbFR5cGUiOjAsIk1hcmdpbiI6eyIkaWQiOiI2ODQiLCJUb3AiOjAsIkxlZnQiOjAsIlJpZ2h0IjowLCJCb3R0b20iOjB9LCJQYWRkaW5nIjp7IiRpZCI6IjY4NSIsIlRvcCI6MCwiTGVmdCI6MCwiUmlnaHQiOjAsIkJvdHRvbSI6MH0sIkJhY2tncm91bmQiOnsiJHJlZiI6IjgzIn0sIklzVmlzaWJsZSI6dHJ1ZSwiV2lkdGgiOjAuMCwiSGVpZ2h0IjowLjAsIkJvcmRlclN0eWxlIjp7IiRpZCI6IjY4NiIsIkxpbmVDb2xvciI6bnVsbCwiTGluZVdlaWdodCI6MC4wLCJMaW5lVHlwZSI6MCwiUGFyZW50U3R5bGUiOm51bGx9LCJQYXJlbnRTdHlsZSI6bnVsbH0sIkRhdGVGb3JtYXQiOnsiJGlkIjoiNj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DgiLCJEYXRlUGFydElzVmlzaWJsZSI6dHJ1ZSwiVGltZVBhcnRJc1Zpc2libGUiOmZhbHNlfX0sIklzVmlzaWJsZSI6dHJ1ZSwiUGFyZW50U3R5bGUiOm51bGx9LCJJbmRleCI6MjEsIlBlcmNlbnRhZ2VDb21wbGV0ZSI6bnVsbCwiUG9zaXRpb24iOnsiUmF0aW8iOjAuMTYyNjYyNzE0NDk5MDE0NCwiSXNDdXN0b20iOnRydWV9LCJEYXRlRm9ybWF0Ijp7IiRyZWYiOiI2ODcifSwiSWQiOiJhOGZjMzFmMy0zNGRlLTQ4YTYtODlkNC04ZWQ4ODFlZmY2M2MiLCJJbXBvcnRJZCI6bnVsbCwiVGl0bGUiOiJNYXJyaWVzIEFtYmVyIEhlYXJkIiwiTm90ZSI6bnVsbCwiSHlwZXJsaW5rIjpudWxsLCJJc0NoYW5nZWQiOmZhbHNlLCJJc05ldyI6ZmFsc2V9LHsiJGlkIjoiNjg5IiwiRGF0ZSI6IjIwMTctMDYtMDlUMjM6NTk6MDBaIiwiU3R5bGUiOnsiJGlkIjoiNjkwIiwiU2hhcGUiOjE0LCJDb25uZWN0b3JNYXJnaW4iOnsiJGlkIjoiNjkxIiwiVG9wIjowLCJMZWZ0IjoyLCJSaWdodCI6MiwiQm90dG9tIjowfSwiQ29ubmVjdG9yU3R5bGUiOnsiJGlkIjoiNjkyIiwiTGluZUNvbG9yIjp7IiRpZCI6IjY5MyIsIiR0eXBlIjoiTkxSRS5Db21tb24uRG9tLlNvbGlkQ29sb3JCcnVzaCwgTkxSRS5Db21tb24iLCJDb2xvciI6eyIkaWQiOiI2OTQiLCJBIjoxMjcsIlIiOjE4NCwiRyI6NzUsIkIiOjQ0fX0sIkxpbmVXZWlnaHQiOjEuMCwiTGluZVR5cGUiOjAsIlBhcmVudFN0eWxlIjpudWxsfSwiSXNCZWxvd1RpbWViYW5kIjpmYWxzZSwiSGlkZURhdGUiOmZhbHNlLCJTaGFwZVNpemUiOjAsIlNwYWNpbmciOjIuMCwiUGFkZGluZyI6eyIkaWQiOiI2OTUiLCJUb3AiOjcsIkxlZnQiOjMsIlJpZ2h0IjowLCJCb3R0b20iOjJ9LCJTaGFwZVN0eWxlIjp7IiRpZCI6IjY5NiIsIk1hcmdpbiI6eyIkaWQiOiI2OTciLCJUb3AiOjAsIkxlZnQiOjAsIlJpZ2h0IjowLCJCb3R0b20iOjB9LCJQYWRkaW5nIjp7IiRpZCI6IjY5OCIsIlRvcCI6MCwiTGVmdCI6MCwiUmlnaHQiOjAsIkJvdHRvbSI6MH0sIkJhY2tncm91bmQiOnsiJGlkIjoiNjk5IiwiQ29sb3IiOnsiJGlkIjoiNzAwIiwiQSI6MjU1LCJSIjoxODQsIkciOjc1LCJCIjo0NH19LCJJc1Zpc2libGUiOnRydWUsIldpZHRoIjoxMi4wLCJIZWlnaHQiOjE0LjAsIkJvcmRlclN0eWxlIjp7IiRpZCI6IjcwMSIsIkxpbmVDb2xvciI6eyIkcmVmIjoiNjgifSwiTGluZVdlaWdodCI6MC4wLCJMaW5lVHlwZSI6MCwiUGFyZW50U3R5bGUiOm51bGx9LCJQYXJlbnRTdHlsZSI6bnVsbH0sIlRpdGxlU3R5bGUiOnsiJGlkIjoiNzAyIiwiRm9udFNldHRpbmdzIjp7IiRpZCI6IjcwMyIsIkZvbnRTaXplIjoxMiwiRm9udE5hbWUiOiJDYWxpYnJpIiwiSXNCb2xkIjpmYWxzZSwiSXNJdGFsaWMiOmZhbHNlLCJJc1VuZGVybGluZWQiOmZhbHNlLCJQYXJlbnRTdHlsZSI6bnVsbH0sIkF1dG9TaXplIjowLCJGb3JlZ3JvdW5kIjp7IiRpZCI6IjcwNCIsIkNvbG9yIjp7IiRpZCI6Ijcw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DYiLCJUb3AiOjAsIkxlZnQiOjAsIlJpZ2h0IjowLCJCb3R0b20iOjB9LCJQYWRkaW5nIjp7IiRpZCI6IjcwNyIsIlRvcCI6MCwiTGVmdCI6MCwiUmlnaHQiOjAsIkJvdHRvbSI6MH0sIkJhY2tncm91bmQiOnsiJHJlZiI6Ijc2In0sIklzVmlzaWJsZSI6dHJ1ZSwiV2lkdGgiOjAuMCwiSGVpZ2h0IjowLjAsIkJvcmRlclN0eWxlIjp7IiRpZCI6IjcwOCIsIkxpbmVDb2xvciI6bnVsbCwiTGluZVdlaWdodCI6MC4wLCJMaW5lVHlwZSI6MCwiUGFyZW50U3R5bGUiOm51bGx9LCJQYXJlbnRTdHlsZSI6bnVsbH0sIkRhdGVTdHlsZSI6eyIkaWQiOiI3MDkiLCJGb250U2V0dGluZ3MiOnsiJGlkIjoiNzEwIiwiRm9udFNpemUiOjExLCJGb250TmFtZSI6IkNhbGlicmkiLCJJc0JvbGQiOnRydWUsIklzSXRhbGljIjpmYWxzZSwiSXNVbmRlcmxpbmVkIjpmYWxzZSwiUGFyZW50U3R5bGUiOm51bGx9LCJBdXRvU2l6ZSI6MCwiRm9yZWdyb3VuZCI6eyIkaWQiOiI3MTEiLCJDb2xvciI6eyIkaWQiOiI3MTIiLCJBIjoyNTUsIlIiOjIzMiwiRyI6MTMzLCJCIjo3Mn19LCJNYXhXaWR0aCI6MjAwLjAsIk1heEhlaWdodCI6IkluZmluaXR5IiwiU21hcnRGb3JlZ3JvdW5kSXNBY3RpdmUiOmZhbHNlLCJIb3Jpem9udGFsQWxpZ25tZW50IjowLCJWZXJ0aWNhbEFsaWdubWVudCI6MCwiU21hcnRGb3JlZ3JvdW5kIjpudWxsLCJCYWNrZ3JvdW5kRmlsbFR5cGUiOjAsIk1hcmdpbiI6eyIkaWQiOiI3MTMiLCJUb3AiOjAsIkxlZnQiOjAsIlJpZ2h0IjowLCJCb3R0b20iOjB9LCJQYWRkaW5nIjp7IiRpZCI6IjcxNCIsIlRvcCI6MCwiTGVmdCI6MCwiUmlnaHQiOjAsIkJvdHRvbSI6MH0sIkJhY2tncm91bmQiOnsiJHJlZiI6IjgzIn0sIklzVmlzaWJsZSI6dHJ1ZSwiV2lkdGgiOjAuMCwiSGVpZ2h0IjowLjAsIkJvcmRlclN0eWxlIjp7IiRpZCI6IjcxNSIsIkxpbmVDb2xvciI6bnVsbCwiTGluZVdlaWdodCI6MC4wLCJMaW5lVHlwZSI6MCwiUGFyZW50U3R5bGUiOm51bGx9LCJQYXJlbnRTdHlsZSI6bnVsbH0sIkRhdGVGb3JtYXQiOnsiJGlkIjoiNzE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TciLCJEYXRlUGFydElzVmlzaWJsZSI6dHJ1ZSwiVGltZVBhcnRJc1Zpc2libGUiOmZhbHNlfX0sIklzVmlzaWJsZSI6dHJ1ZSwiUGFyZW50U3R5bGUiOm51bGx9LCJJbmRleCI6MjIsIlBlcmNlbnRhZ2VDb21wbGV0ZSI6bnVsbCwiUG9zaXRpb24iOnsiUmF0aW8iOjAuNTcyMzY2MTMxNjc2NTY3OTEsIklzQ3VzdG9tIjpmYWxzZX0sIkRhdGVGb3JtYXQiOnsiJHJlZiI6IjcxNiJ9LCJJZCI6IjJkNzgzNWZhLWQyMTctNDJiNi1hYmU3LTdjZGNjYTk3MDk4MSIsIkltcG9ydElkIjpudWxsLCJUaXRsZSI6IlBpcmF0ZXMgb2YgdGhlIENhcmliYmVhbiA1IiwiTm90ZSI6bnVsbCwiSHlwZXJsaW5rIjpudWxsLCJJc0NoYW5nZWQiOmZhbHNlLCJJc05ldyI6ZmFsc2V9LHsiJGlkIjoiNzE4IiwiRGF0ZSI6IjIwMTgtMDYtMDlUMjM6NTk6MDBaIiwiU3R5bGUiOnsiJGlkIjoiNzE5IiwiU2hhcGUiOjAsIkNvbm5lY3Rvck1hcmdpbiI6eyIkaWQiOiI3MjAiLCJUb3AiOjAsIkxlZnQiOjIsIlJpZ2h0IjoyLCJCb3R0b20iOjB9LCJDb25uZWN0b3JTdHlsZSI6eyIkaWQiOiI3MjEiLCJMaW5lQ29sb3IiOnsiJGlkIjoiNzIyIiwiJHR5cGUiOiJOTFJFLkNvbW1vbi5Eb20uU29saWRDb2xvckJydXNoLCBOTFJFLkNvbW1vbiIsIkNvbG9yIjp7IiRpZCI6IjcyMyIsIkEiOjI1NSwiUiI6NTcsIkciOjE1NiwiQiI6MTMyfX0sIkxpbmVXZWlnaHQiOjEuMCwiTGluZVR5cGUiOjAsIlBhcmVudFN0eWxlIjpudWxsfSwiSXNCZWxvd1RpbWViYW5kIjp0cnVlLCJIaWRlRGF0ZSI6ZmFsc2UsIlNoYXBlU2l6ZSI6MCwiU3BhY2luZyI6Mi4wLCJQYWRkaW5nIjp7IiRpZCI6IjcyNCIsIlRvcCI6NywiTGVmdCI6MywiUmlnaHQiOjAsIkJvdHRvbSI6Mn0sIlNoYXBlU3R5bGUiOnsiJGlkIjoiNzI1IiwiTWFyZ2luIjp7IiRpZCI6IjcyNiIsIlRvcCI6MCwiTGVmdCI6MCwiUmlnaHQiOjAsIkJvdHRvbSI6MH0sIlBhZGRpbmciOnsiJGlkIjoiNzI3IiwiVG9wIjowLCJMZWZ0IjowLCJSaWdodCI6MCwiQm90dG9tIjowfSwiQmFja2dyb3VuZCI6eyIkaWQiOiI3MjgiLCJDb2xvciI6eyIkaWQiOiI3MjkiLCJBIjoyNTUsIlIiOjU3LCJHIjoxNTYsIkIiOjEzMn19LCJJc1Zpc2libGUiOnRydWUsIldpZHRoIjoxMi4wLCJIZWlnaHQiOjE0LjAsIkJvcmRlclN0eWxlIjp7IiRpZCI6IjczMCIsIkxpbmVDb2xvciI6eyIkcmVmIjoiNjgifSwiTGluZVdlaWdodCI6MC4wLCJMaW5lVHlwZSI6MCwiUGFyZW50U3R5bGUiOm51bGx9LCJQYXJlbnRTdHlsZSI6bnVsbH0sIlRpdGxlU3R5bGUiOnsiJGlkIjoiNzMxIiwiRm9udFNldHRpbmdzIjp7IiRpZCI6IjczMiIsIkZvbnRTaXplIjoxMiwiRm9udE5hbWUiOiJDYWxpYnJpIiwiSXNCb2xkIjpmYWxzZSwiSXNJdGFsaWMiOmZhbHNlLCJJc1VuZGVybGluZWQiOmZhbHNlLCJQYXJlbnRTdHlsZSI6bnVsbH0sIkF1dG9TaXplIjowLCJGb3JlZ3JvdW5kIjp7IiRpZCI6IjczMyIsIkNvbG9yIjp7IiRyZWYiOiI3MyJ9fSwiTWF4V2lkdGgiOjIwMC4wLCJNYXhIZWlnaHQiOiJJbmZpbml0eSIsIlNtYXJ0Rm9yZWdyb3VuZElzQWN0aXZlIjpmYWxzZSwiSG9yaXpvbnRhbEFsaWdubWVudCI6MSwiVmVydGljYWxBbGlnbm1lbnQiOjAsIlNtYXJ0Rm9yZWdyb3VuZCI6bnVsbCwiQmFja2dyb3VuZEZpbGxUeXBlIjowLCJNYXJnaW4iOnsiJGlkIjoiNzM0IiwiVG9wIjowLCJMZWZ0IjowLCJSaWdodCI6MCwiQm90dG9tIjowfSwiUGFkZGluZyI6eyIkaWQiOiI3MzUiLCJUb3AiOjAsIkxlZnQiOjAsIlJpZ2h0IjowLCJCb3R0b20iOjB9LCJCYWNrZ3JvdW5kIjp7IiRyZWYiOiI3NiJ9LCJJc1Zpc2libGUiOnRydWUsIldpZHRoIjowLjAsIkhlaWdodCI6MC4wLCJCb3JkZXJTdHlsZSI6eyIkaWQiOiI3MzYiLCJMaW5lQ29sb3IiOm51bGwsIkxpbmVXZWlnaHQiOjAuMCwiTGluZVR5cGUiOjAsIlBhcmVudFN0eWxlIjpudWxsfSwiUGFyZW50U3R5bGUiOm51bGx9LCJEYXRlU3R5bGUiOnsiJGlkIjoiNzM3IiwiRm9udFNldHRpbmdzIjp7IiRpZCI6IjczOCIsIkZvbnRTaXplIjoxMSwiRm9udE5hbWUiOiJDYWxpYnJpIiwiSXNCb2xkIjp0cnVlLCJJc0l0YWxpYyI6ZmFsc2UsIklzVW5kZXJsaW5lZCI6ZmFsc2UsIlBhcmVudFN0eWxlIjpudWxsfSwiQXV0b1NpemUiOjAsIkZvcmVncm91bmQiOnsiJGlkIjoiNzM5IiwiQ29sb3IiOnsiJGlkIjoiNzQwIiwiQSI6MjU1LCJSIjo1NywiRyI6MTU2LCJCIjoxMzJ9fSwiTWF4V2lkdGgiOjIwMC4wLCJNYXhIZWlnaHQiOiJJbmZpbml0eSIsIlNtYXJ0Rm9yZWdyb3VuZElzQWN0aXZlIjpmYWxzZSwiSG9yaXpvbnRhbEFsaWdubWVudCI6MCwiVmVydGljYWxBbGlnbm1lbnQiOjAsIlNtYXJ0Rm9yZWdyb3VuZCI6bnVsbCwiQmFja2dyb3VuZEZpbGxUeXBlIjowLCJNYXJnaW4iOnsiJGlkIjoiNzQxIiwiVG9wIjowLCJMZWZ0IjowLCJSaWdodCI6MCwiQm90dG9tIjowfSwiUGFkZGluZyI6eyIkaWQiOiI3NDIiLCJUb3AiOjAsIkxlZnQiOjAsIlJpZ2h0IjowLCJCb3R0b20iOjB9LCJCYWNrZ3JvdW5kIjp7IiRyZWYiOiI4MyJ9LCJJc1Zpc2libGUiOnRydWUsIldpZHRoIjowLjAsIkhlaWdodCI6MC4wLCJCb3JkZXJTdHlsZSI6eyIkaWQiOiI3NDMiLCJMaW5lQ29sb3IiOm51bGwsIkxpbmVXZWlnaHQiOjAuMCwiTGluZVR5cGUiOjAsIlBhcmVudFN0eWxlIjpudWxsfSwiUGFyZW50U3R5bGUiOm51bGx9LCJEYXRlRm9ybWF0Ijp7IiRpZCI6Ijc0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c0NSIsIkRhdGVQYXJ0SXNWaXNpYmxlIjp0cnVlLCJUaW1lUGFydElzVmlzaWJsZSI6ZmFsc2V9fSwiSXNWaXNpYmxlIjp0cnVlLCJQYXJlbnRTdHlsZSI6bnVsbH0sIkluZGV4IjoyMywiUGVyY2VudGFnZUNvbXBsZXRlIjpudWxsLCJQb3NpdGlvbiI6eyJSYXRpbyI6MC4wOTAyOTg2NDIwNTI1NDQ0ODEsIklzQ3VzdG9tIjp0cnVlfSwiRGF0ZUZvcm1hdCI6eyIkcmVmIjoiNzQ0In0sIklkIjoiMDVjNWY2ODYtZWE2ZS00MTQxLThiNmYtZGM4MjI5Y2YyZWRjIiwiSW1wb3J0SWQiOm51bGwsIlRpdGxlIjoiSGlzIDU1dGggYmlydGhkYXkiLCJOb3RlIjpudWxsLCJIeXBlcmxpbmsiOm51bGwsIklzQ2hhbmdlZCI6ZmFsc2UsIklzTmV3IjpmYWxzZX1dLCJUYXNrcyI6W3siJGlkIjoiNzQ2IiwiR3JvdXBOYW1lIjpudWxsLCJTdGFydERhdGUiOiIyMDE4LTA2LTA2VDAwOjAwOjAwIiwiRW5kRGF0ZSI6IjIwMTgtMDYtMDZUMjM6NTk6MDAiLCJQZXJjZW50YWdlQ29tcGxldGUiOm51bGwsIlN0eWxlIjp7IiRpZCI6Ijc0NyIsIlNoYXBlIjoyLCJTaGFwZVRoaWNrbmVzcyI6MSwiRHVyYXRpb25Gb3JtYXQiOjAsIkluY2x1ZGVOb25Xb3JraW5nRGF5c0luRHVyYXRpb24iOmZhbHNlLCJQZXJjZW50YWdlQ29tcGxldGVTdHlsZSI6eyIkaWQiOiI3NDgiLCJGb250U2V0dGluZ3MiOnsiJGlkIjoiNzQ5IiwiRm9udFNpemUiOjEwLCJGb250TmFtZSI6IkNhbGlicmkiLCJJc0JvbGQiOmZhbHNlLCJJc0l0YWxpYyI6ZmFsc2UsIklzVW5kZXJsaW5lZCI6ZmFsc2UsIlBhcmVudFN0eWxlIjpudWxsfSwiQXV0b1NpemUiOjAsIkZvcmVncm91bmQiOnsiJGlkIjoiNzUwIiwiQ29sb3IiOnsiJHJlZiI6IjkwIn19LCJNYXhXaWR0aCI6MjAwLjAsIk1heEhlaWdodCI6IkluZmluaXR5IiwiU21hcnRGb3JlZ3JvdW5kSXNBY3RpdmUiOmZhbHNlLCJIb3Jpem9udGFsQWxpZ25tZW50IjowLCJWZXJ0aWNhbEFsaWdubWVudCI6MCwiU21hcnRGb3JlZ3JvdW5kIjpudWxsLCJCYWNrZ3JvdW5kRmlsbFR5cGUiOjAsIk1hcmdpbiI6eyIkaWQiOiI3NTEiLCJUb3AiOjAsIkxlZnQiOjAsIlJpZ2h0IjowLCJCb3R0b20iOjB9LCJQYWRkaW5nIjp7IiRpZCI6Ijc1MiIsIlRvcCI6MCwiTGVmdCI6MCwiUmlnaHQiOjAsIkJvdHRvbSI6MH0sIkJhY2tncm91bmQiOnsiJHJlZiI6IjkzIn0sIklzVmlzaWJsZSI6dHJ1ZSwiV2lkdGgiOjAuMCwiSGVpZ2h0IjowLjAsIkJvcmRlclN0eWxlIjp7IiRpZCI6Ijc1MyIsIkxpbmVDb2xvciI6bnVsbCwiTGluZVdlaWdodCI6MC4wLCJMaW5lVHlwZSI6MCwiUGFyZW50U3R5bGUiOm51bGx9LCJQYXJlbnRTdHlsZSI6bnVsbH0sIkR1cmF0aW9uU3R5bGUiOnsiJGlkIjoiNzU0IiwiRm9udFNldHRpbmdzIjp7IiRpZCI6Ijc1NSIsIkZvbnRTaXplIjoxMCwiRm9udE5hbWUiOiJDYWxpYnJpIiwiSXNCb2xkIjpmYWxzZSwiSXNJdGFsaWMiOmZhbHNlLCJJc1VuZGVybGluZWQiOmZhbHNlLCJQYXJlbnRTdHlsZSI6bnVsbH0sIkF1dG9TaXplIjowLCJGb3JlZ3JvdW5kIjp7IiRpZCI6Ijc1NiIsIkNvbG9yIjp7IiRyZWYiOiI5NyJ9fSwiTWF4V2lkdGgiOjIwMC4wLCJNYXhIZWlnaHQiOiJJbmZpbml0eSIsIlNtYXJ0Rm9yZWdyb3VuZElzQWN0aXZlIjpmYWxzZSwiSG9yaXpvbnRhbEFsaWdubWVudCI6MCwiVmVydGljYWxBbGlnbm1lbnQiOjAsIlNtYXJ0Rm9yZWdyb3VuZCI6bnVsbCwiQmFja2dyb3VuZEZpbGxUeXBlIjowLCJNYXJnaW4iOnsiJGlkIjoiNzU3IiwiVG9wIjowLCJMZWZ0IjowLCJSaWdodCI6MCwiQm90dG9tIjowfSwiUGFkZGluZyI6eyIkaWQiOiI3NTgiLCJUb3AiOjAsIkxlZnQiOjAsIlJpZ2h0IjowLCJCb3R0b20iOjB9LCJCYWNrZ3JvdW5kIjp7IiRyZWYiOiIxMDAifSwiSXNWaXNpYmxlIjp0cnVlLCJXaWR0aCI6MC4wLCJIZWlnaHQiOjAuMCwiQm9yZGVyU3R5bGUiOnsiJGlkIjoiNzU5IiwiTGluZUNvbG9yIjpudWxsLCJMaW5lV2VpZ2h0IjowLjAsIkxpbmVUeXBlIjowLCJQYXJlbnRTdHlsZSI6bnVsbH0sIlBhcmVudFN0eWxlIjpudWxsfSwiSG9yaXpvbnRhbENvbm5lY3RvclN0eWxlIjp7IiRpZCI6Ijc2MCIsIkxpbmVDb2xvciI6eyIkcmVmIjoiMTAyIn0sIkxpbmVXZWlnaHQiOjEuMCwiTGluZVR5cGUiOjAsIlBhcmVudFN0eWxlIjpudWxsfSwiVmVydGljYWxDb25uZWN0b3JTdHlsZSI6eyIkaWQiOiI3NjEiLCJMaW5lQ29sb3IiOnsiJHJlZiI6IjEwNS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zYyIiwiTWFyZ2luIjp7IiRpZCI6Ijc2MyIsIlRvcCI6MCwiTGVmdCI6NCwiUmlnaHQiOjQsIkJvdHRvbSI6MH0sIlBhZGRpbmciOnsiJGlkIjoiNzY0IiwiVG9wIjowLCJMZWZ0IjowLCJSaWdodCI6MCwiQm90dG9tIjowfSwiQmFja2dyb3VuZCI6eyIkaWQiOiI3NjUiLCJDb2xvciI6eyIkaWQiOiI3NjYiLCJBIjoyNTUsIlIiOjkxLCJHIjoxNTUsIkIiOjIxM319LCJJc1Zpc2libGUiOnRydWUsIldpZHRoIjowLjAsIkhlaWdodCI6MTYuMCwiQm9yZGVyU3R5bGUiOnsiJGlkIjoiNzY3IiwiTGluZUNvbG9yIjp7IiRyZWYiOiIxMTMifSwiTGluZVdlaWdodCI6MC4wLCJMaW5lVHlwZSI6MCwiUGFyZW50U3R5bGUiOm51bGx9LCJQYXJlbnRTdHlsZSI6bnVsbH0sIlRpdGxlU3R5bGUiOnsiJGlkIjoiNzY4IiwiRm9udFNldHRpbmdzIjp7IiRpZCI6Ijc2OSIsIkZvbnRTaXplIjoxMSwiRm9udE5hbWUiOiJDYWxpYnJpIiwiSXNCb2xkIjp0cnVlLCJJc0l0YWxpYyI6ZmFsc2UsIklzVW5kZXJsaW5lZCI6ZmFsc2UsIlBhcmVudFN0eWxlIjpudWxsfSwiQXV0b1NpemUiOjAsIkZvcmVncm91bmQiOnsiJGlkIjoiNzcwIiwiQ29sb3IiOnsiJHJlZiI6IjExOCJ9fSwiTWF4V2lkdGgiOjk2MC4wLCJNYXhIZWlnaHQiOiJJbmZpbml0eSIsIlNtYXJ0Rm9yZWdyb3VuZElzQWN0aXZlIjpmYWxzZSwiSG9yaXpvbnRhbEFsaWdubWVudCI6MSwiVmVydGljYWxBbGlnbm1lbnQiOjAsIlNtYXJ0Rm9yZWdyb3VuZCI6bnVsbCwiQmFja2dyb3VuZEZpbGxUeXBlIjowLCJNYXJnaW4iOnsiJGlkIjoiNzcxIiwiVG9wIjowLCJMZWZ0IjowLCJSaWdodCI6MCwiQm90dG9tIjowfSwiUGFkZGluZyI6eyIkaWQiOiI3NzIiLCJUb3AiOjAsIkxlZnQiOjAsIlJpZ2h0IjowLCJCb3R0b20iOjB9LCJCYWNrZ3JvdW5kIjp7IiRyZWYiOiIxMjEifSwiSXNWaXNpYmxlIjp0cnVlLCJXaWR0aCI6MC4wLCJIZWlnaHQiOjAuMCwiQm9yZGVyU3R5bGUiOnsiJGlkIjoiNzczIiwiTGluZUNvbG9yIjpudWxsLCJMaW5lV2VpZ2h0IjowLjAsIkxpbmVUeXBlIjowLCJQYXJlbnRTdHlsZSI6bnVsbH0sIlBhcmVudFN0eWxlIjpudWxsfSwiRGF0ZVN0eWxlIjp7IiRpZCI6Ijc3NCIsIkZvbnRTZXR0aW5ncyI6eyIkaWQiOiI3NzUiLCJGb250U2l6ZSI6MTAsIkZvbnROYW1lIjoiQ2FsaWJyaSIsIklzQm9sZCI6ZmFsc2UsIklzSXRhbGljIjpmYWxzZSwiSXNVbmRlcmxpbmVkIjpmYWxzZSwiUGFyZW50U3R5bGUiOm51bGx9LCJBdXRvU2l6ZSI6MCwiRm9yZWdyb3VuZCI6eyIkaWQiOiI3NzYiLCJDb2xvciI6eyIkcmVmIjoiMTI1In19LCJNYXhXaWR0aCI6MjAwLjAsIk1heEhlaWdodCI6IkluZmluaXR5IiwiU21hcnRGb3JlZ3JvdW5kSXNBY3RpdmUiOmZhbHNlLCJIb3Jpem9udGFsQWxpZ25tZW50IjowLCJWZXJ0aWNhbEFsaWdubWVudCI6MCwiU21hcnRGb3JlZ3JvdW5kIjpudWxsLCJCYWNrZ3JvdW5kRmlsbFR5cGUiOjAsIk1hcmdpbiI6eyIkaWQiOiI3NzciLCJUb3AiOjAsIkxlZnQiOjAsIlJpZ2h0IjowLCJCb3R0b20iOjB9LCJQYWRkaW5nIjp7IiRpZCI6Ijc3OCIsIlRvcCI6MCwiTGVmdCI6MCwiUmlnaHQiOjAsIkJvdHRvbSI6MH0sIkJhY2tncm91bmQiOnsiJHJlZiI6IjEyOCJ9LCJJc1Zpc2libGUiOnRydWUsIldpZHRoIjowLjAsIkhlaWdodCI6MC4wLCJCb3JkZXJTdHlsZSI6eyIkaWQiOiI3NzkiLCJMaW5lQ29sb3IiOm51bGwsIkxpbmVXZWlnaHQiOjAuMCwiTGluZVR5cGUiOjAsIlBhcmVudFN0eWxlIjpudWxsfSwiUGFyZW50U3R5bGUiOm51bGx9LCJEYXRlRm9ybWF0Ijp7IiRpZCI6Ijc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zgwIn0sIklkIjoiYzk4N2U1ZjMtY2JmNy00NjFhLWExODMtMTdjZDNlN2I5NDM4IiwiSW1wb3J0SWQiOm51bGwsIlRpdGxlIjpudWxsLCJOb3RlIjpudWxsLCJIeXBlcmxpbmsiOm51bGwsIklzQ2hhbmdlZCI6ZmFsc2UsIklzTmV3IjpmYWxzZX1dLCJNc1Byb2plY3RJdGVtc1RyZWUiOnsiJGlkIjoiNzgxIiwiUm9vdCI6eyJJbXBvcnRJZCI6bnVsbCwiSXNJbXBvcnRlZCI6ZmFsc2UsIkNoaWxkcmVuIjpbXX19LCJNZXRhZGF0YSI6eyIkaWQiOiI3ODIiLCJSZWNlbnRDb2xvcnNDb2xsZWN0aW9uIjoiW10ifSwiU2V0dGluZ3MiOnsiJGlkIjoiNzgzIiwiSW1wYU9wdGlvbnMiOnsiJGlkIjoiNzg0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3ODU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2018-06-08T06:19:57Z</dcterms:created>
  <dcterms:modified xsi:type="dcterms:W3CDTF">2018-06-08T06:20:41Z</dcterms:modified>
</cp:coreProperties>
</file>