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4B39"/>
    <a:srgbClr val="4D4D3B"/>
    <a:srgbClr val="FFF2C8"/>
    <a:srgbClr val="8E460E"/>
    <a:srgbClr val="E5AF62"/>
    <a:srgbClr val="974B25"/>
    <a:srgbClr val="893309"/>
    <a:srgbClr val="D69C48"/>
    <a:srgbClr val="64624F"/>
    <a:srgbClr val="F8F7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-522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CAFD-3E1E-4A70-AD06-C26E2022C01F}" type="datetimeFigureOut">
              <a:rPr lang="en-US" smtClean="0"/>
              <a:t>02/06/18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A4723-5C64-422B-A5E3-0332F3A3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296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CAFD-3E1E-4A70-AD06-C26E2022C01F}" type="datetimeFigureOut">
              <a:rPr lang="en-US" smtClean="0"/>
              <a:t>02/06/18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A4723-5C64-422B-A5E3-0332F3A3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198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CAFD-3E1E-4A70-AD06-C26E2022C01F}" type="datetimeFigureOut">
              <a:rPr lang="en-US" smtClean="0"/>
              <a:t>02/06/18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A4723-5C64-422B-A5E3-0332F3A3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028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CAFD-3E1E-4A70-AD06-C26E2022C01F}" type="datetimeFigureOut">
              <a:rPr lang="en-US" smtClean="0"/>
              <a:t>02/06/18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A4723-5C64-422B-A5E3-0332F3A3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493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CAFD-3E1E-4A70-AD06-C26E2022C01F}" type="datetimeFigureOut">
              <a:rPr lang="en-US" smtClean="0"/>
              <a:t>02/06/18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A4723-5C64-422B-A5E3-0332F3A3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241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CAFD-3E1E-4A70-AD06-C26E2022C01F}" type="datetimeFigureOut">
              <a:rPr lang="en-US" smtClean="0"/>
              <a:t>02/06/18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A4723-5C64-422B-A5E3-0332F3A3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93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CAFD-3E1E-4A70-AD06-C26E2022C01F}" type="datetimeFigureOut">
              <a:rPr lang="en-US" smtClean="0"/>
              <a:t>02/06/18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A4723-5C64-422B-A5E3-0332F3A3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119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CAFD-3E1E-4A70-AD06-C26E2022C01F}" type="datetimeFigureOut">
              <a:rPr lang="en-US" smtClean="0"/>
              <a:t>02/06/18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A4723-5C64-422B-A5E3-0332F3A3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853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CAFD-3E1E-4A70-AD06-C26E2022C01F}" type="datetimeFigureOut">
              <a:rPr lang="en-US" smtClean="0"/>
              <a:t>02/06/18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A4723-5C64-422B-A5E3-0332F3A3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CAFD-3E1E-4A70-AD06-C26E2022C01F}" type="datetimeFigureOut">
              <a:rPr lang="en-US" smtClean="0"/>
              <a:t>02/06/18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A4723-5C64-422B-A5E3-0332F3A3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709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CAFD-3E1E-4A70-AD06-C26E2022C01F}" type="datetimeFigureOut">
              <a:rPr lang="en-US" smtClean="0"/>
              <a:t>02/06/18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A4723-5C64-422B-A5E3-0332F3A3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101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FCAFD-3E1E-4A70-AD06-C26E2022C01F}" type="datetimeFigureOut">
              <a:rPr lang="en-US" smtClean="0"/>
              <a:t>02/06/18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A4723-5C64-422B-A5E3-0332F3A30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394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slideLayout" Target="../slideLayouts/slideLayout7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image" Target="../media/image1.png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image" Target="../media/image2.png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7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1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14" y="37594"/>
            <a:ext cx="3802878" cy="3418319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274" name="OTLSHAPE_M_2331c4db3fa94d008f0d84f79e053245_Connector1"/>
          <p:cNvCxnSpPr/>
          <p:nvPr>
            <p:custDataLst>
              <p:tags r:id="rId2"/>
            </p:custDataLst>
          </p:nvPr>
        </p:nvCxnSpPr>
        <p:spPr>
          <a:xfrm>
            <a:off x="10692180" y="4152900"/>
            <a:ext cx="0" cy="463106"/>
          </a:xfrm>
          <a:prstGeom prst="line">
            <a:avLst/>
          </a:prstGeom>
          <a:ln w="9525" cap="flat" cmpd="sng" algn="ctr">
            <a:solidFill>
              <a:srgbClr val="89330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73" name="OTLSHAPE_M_75d47f99236d4a098769b4143c64656d_Connector2"/>
          <p:cNvCxnSpPr/>
          <p:nvPr>
            <p:custDataLst>
              <p:tags r:id="rId3"/>
            </p:custDataLst>
          </p:nvPr>
        </p:nvCxnSpPr>
        <p:spPr>
          <a:xfrm>
            <a:off x="8653745" y="4748911"/>
            <a:ext cx="0" cy="372428"/>
          </a:xfrm>
          <a:prstGeom prst="line">
            <a:avLst/>
          </a:prstGeom>
          <a:ln w="9525" cap="flat" cmpd="sng" algn="ctr">
            <a:solidFill>
              <a:srgbClr val="D69C4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72" name="OTLSHAPE_M_75d47f99236d4a098769b4143c64656d_Connector1"/>
          <p:cNvCxnSpPr/>
          <p:nvPr>
            <p:custDataLst>
              <p:tags r:id="rId4"/>
            </p:custDataLst>
          </p:nvPr>
        </p:nvCxnSpPr>
        <p:spPr>
          <a:xfrm>
            <a:off x="8653745" y="4152900"/>
            <a:ext cx="0" cy="410210"/>
          </a:xfrm>
          <a:prstGeom prst="line">
            <a:avLst/>
          </a:prstGeom>
          <a:ln w="9525" cap="flat" cmpd="sng" algn="ctr">
            <a:solidFill>
              <a:srgbClr val="D69C4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71" name="OTLSHAPE_M_9131d71c016e44cba94fb76704531f41_Connector1"/>
          <p:cNvCxnSpPr/>
          <p:nvPr>
            <p:custDataLst>
              <p:tags r:id="rId5"/>
            </p:custDataLst>
          </p:nvPr>
        </p:nvCxnSpPr>
        <p:spPr>
          <a:xfrm>
            <a:off x="7634353" y="4152900"/>
            <a:ext cx="0" cy="463106"/>
          </a:xfrm>
          <a:prstGeom prst="line">
            <a:avLst/>
          </a:prstGeom>
          <a:ln w="9525" cap="flat" cmpd="sng" algn="ctr">
            <a:solidFill>
              <a:srgbClr val="D69C4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70" name="OTLSHAPE_M_50cd4cc8ab9f468e8591b19df6cc57f6_Connector2"/>
          <p:cNvCxnSpPr/>
          <p:nvPr>
            <p:custDataLst>
              <p:tags r:id="rId6"/>
            </p:custDataLst>
          </p:nvPr>
        </p:nvCxnSpPr>
        <p:spPr>
          <a:xfrm>
            <a:off x="6869983" y="4748911"/>
            <a:ext cx="0" cy="372428"/>
          </a:xfrm>
          <a:prstGeom prst="line">
            <a:avLst/>
          </a:prstGeom>
          <a:ln w="9525" cap="flat" cmpd="sng" algn="ctr">
            <a:solidFill>
              <a:srgbClr val="89330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9" name="OTLSHAPE_M_50cd4cc8ab9f468e8591b19df6cc57f6_Connector1"/>
          <p:cNvCxnSpPr/>
          <p:nvPr>
            <p:custDataLst>
              <p:tags r:id="rId7"/>
            </p:custDataLst>
          </p:nvPr>
        </p:nvCxnSpPr>
        <p:spPr>
          <a:xfrm>
            <a:off x="6869983" y="4152900"/>
            <a:ext cx="0" cy="410210"/>
          </a:xfrm>
          <a:prstGeom prst="line">
            <a:avLst/>
          </a:prstGeom>
          <a:ln w="9525" cap="flat" cmpd="sng" algn="ctr">
            <a:solidFill>
              <a:srgbClr val="89330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8" name="OTLSHAPE_M_284bfa9ac4c5423bbf31d1ca7d414aad_Connector1"/>
          <p:cNvCxnSpPr/>
          <p:nvPr>
            <p:custDataLst>
              <p:tags r:id="rId8"/>
            </p:custDataLst>
          </p:nvPr>
        </p:nvCxnSpPr>
        <p:spPr>
          <a:xfrm>
            <a:off x="6360287" y="4152900"/>
            <a:ext cx="0" cy="463106"/>
          </a:xfrm>
          <a:prstGeom prst="line">
            <a:avLst/>
          </a:prstGeom>
          <a:ln w="9525" cap="flat" cmpd="sng" algn="ctr">
            <a:solidFill>
              <a:srgbClr val="D69C4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7" name="OTLSHAPE_M_7b1044c9696a4cb8af96ce6dc373e357_Connector4"/>
          <p:cNvCxnSpPr/>
          <p:nvPr>
            <p:custDataLst>
              <p:tags r:id="rId9"/>
            </p:custDataLst>
          </p:nvPr>
        </p:nvCxnSpPr>
        <p:spPr>
          <a:xfrm>
            <a:off x="5595569" y="5254244"/>
            <a:ext cx="0" cy="347619"/>
          </a:xfrm>
          <a:prstGeom prst="line">
            <a:avLst/>
          </a:prstGeom>
          <a:ln w="9525" cap="flat" cmpd="sng" algn="ctr">
            <a:solidFill>
              <a:srgbClr val="89330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6" name="OTLSHAPE_M_7b1044c9696a4cb8af96ce6dc373e357_Connector3"/>
          <p:cNvCxnSpPr/>
          <p:nvPr>
            <p:custDataLst>
              <p:tags r:id="rId10"/>
            </p:custDataLst>
          </p:nvPr>
        </p:nvCxnSpPr>
        <p:spPr>
          <a:xfrm>
            <a:off x="5595569" y="5043043"/>
            <a:ext cx="0" cy="25400"/>
          </a:xfrm>
          <a:prstGeom prst="line">
            <a:avLst/>
          </a:prstGeom>
          <a:ln w="9525" cap="flat" cmpd="sng" algn="ctr">
            <a:solidFill>
              <a:srgbClr val="89330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5" name="OTLSHAPE_M_7b1044c9696a4cb8af96ce6dc373e357_Connector2"/>
          <p:cNvCxnSpPr/>
          <p:nvPr>
            <p:custDataLst>
              <p:tags r:id="rId11"/>
            </p:custDataLst>
          </p:nvPr>
        </p:nvCxnSpPr>
        <p:spPr>
          <a:xfrm>
            <a:off x="5595569" y="4748911"/>
            <a:ext cx="0" cy="125222"/>
          </a:xfrm>
          <a:prstGeom prst="line">
            <a:avLst/>
          </a:prstGeom>
          <a:ln w="9525" cap="flat" cmpd="sng" algn="ctr">
            <a:solidFill>
              <a:srgbClr val="89330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4" name="OTLSHAPE_M_7b1044c9696a4cb8af96ce6dc373e357_Connector1"/>
          <p:cNvCxnSpPr/>
          <p:nvPr>
            <p:custDataLst>
              <p:tags r:id="rId12"/>
            </p:custDataLst>
          </p:nvPr>
        </p:nvCxnSpPr>
        <p:spPr>
          <a:xfrm>
            <a:off x="5595569" y="4152900"/>
            <a:ext cx="0" cy="410210"/>
          </a:xfrm>
          <a:prstGeom prst="line">
            <a:avLst/>
          </a:prstGeom>
          <a:ln w="9525" cap="flat" cmpd="sng" algn="ctr">
            <a:solidFill>
              <a:srgbClr val="89330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3" name="OTLSHAPE_M_0b8613f8861042a4b5fa3a134dde2f66_Connector2"/>
          <p:cNvCxnSpPr/>
          <p:nvPr>
            <p:custDataLst>
              <p:tags r:id="rId13"/>
            </p:custDataLst>
          </p:nvPr>
        </p:nvCxnSpPr>
        <p:spPr>
          <a:xfrm>
            <a:off x="5288216" y="4748911"/>
            <a:ext cx="0" cy="372428"/>
          </a:xfrm>
          <a:prstGeom prst="line">
            <a:avLst/>
          </a:prstGeom>
          <a:ln w="9525" cap="flat" cmpd="sng" algn="ctr">
            <a:solidFill>
              <a:srgbClr val="D69C4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2" name="OTLSHAPE_M_0b8613f8861042a4b5fa3a134dde2f66_Connector1"/>
          <p:cNvCxnSpPr/>
          <p:nvPr>
            <p:custDataLst>
              <p:tags r:id="rId14"/>
            </p:custDataLst>
          </p:nvPr>
        </p:nvCxnSpPr>
        <p:spPr>
          <a:xfrm>
            <a:off x="5288216" y="4152900"/>
            <a:ext cx="0" cy="410210"/>
          </a:xfrm>
          <a:prstGeom prst="line">
            <a:avLst/>
          </a:prstGeom>
          <a:ln w="9525" cap="flat" cmpd="sng" algn="ctr">
            <a:solidFill>
              <a:srgbClr val="D69C4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1" name="OTLSHAPE_M_412818363ddf434484612efcd6116a03_Connector1"/>
          <p:cNvCxnSpPr/>
          <p:nvPr>
            <p:custDataLst>
              <p:tags r:id="rId15"/>
            </p:custDataLst>
          </p:nvPr>
        </p:nvCxnSpPr>
        <p:spPr>
          <a:xfrm>
            <a:off x="3939144" y="4152900"/>
            <a:ext cx="0" cy="463106"/>
          </a:xfrm>
          <a:prstGeom prst="line">
            <a:avLst/>
          </a:prstGeom>
          <a:ln w="9525" cap="flat" cmpd="sng" algn="ctr">
            <a:solidFill>
              <a:srgbClr val="D69C4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0" name="OTLSHAPE_M_a27aa103194244048fc98b8c6dc569e3_Connector1"/>
          <p:cNvCxnSpPr/>
          <p:nvPr>
            <p:custDataLst>
              <p:tags r:id="rId16"/>
            </p:custDataLst>
          </p:nvPr>
        </p:nvCxnSpPr>
        <p:spPr>
          <a:xfrm>
            <a:off x="3684471" y="4152900"/>
            <a:ext cx="0" cy="1448964"/>
          </a:xfrm>
          <a:prstGeom prst="line">
            <a:avLst/>
          </a:prstGeom>
          <a:ln w="9525" cap="flat" cmpd="sng" algn="ctr">
            <a:solidFill>
              <a:srgbClr val="D69C4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59" name="OTLSHAPE_M_f1348e1998904a7f9feb1a1c5633bc3c_Connector1"/>
          <p:cNvCxnSpPr/>
          <p:nvPr>
            <p:custDataLst>
              <p:tags r:id="rId17"/>
            </p:custDataLst>
          </p:nvPr>
        </p:nvCxnSpPr>
        <p:spPr>
          <a:xfrm>
            <a:off x="1773024" y="4152900"/>
            <a:ext cx="0" cy="463106"/>
          </a:xfrm>
          <a:prstGeom prst="line">
            <a:avLst/>
          </a:prstGeom>
          <a:ln w="9525" cap="flat" cmpd="sng" algn="ctr">
            <a:solidFill>
              <a:srgbClr val="D69C4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58" name="OTLSHAPE_M_37a58f753e824d68b371748e591af542_Connector1"/>
          <p:cNvCxnSpPr/>
          <p:nvPr>
            <p:custDataLst>
              <p:tags r:id="rId18"/>
            </p:custDataLst>
          </p:nvPr>
        </p:nvCxnSpPr>
        <p:spPr>
          <a:xfrm>
            <a:off x="1021562" y="4152900"/>
            <a:ext cx="0" cy="975381"/>
          </a:xfrm>
          <a:prstGeom prst="line">
            <a:avLst/>
          </a:prstGeom>
          <a:ln w="9525" cap="flat" cmpd="sng" algn="ctr">
            <a:solidFill>
              <a:srgbClr val="D69C4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57" name="OTLSHAPE_M_b4520e0797404439993f425f40d50e4b_Connector1"/>
          <p:cNvCxnSpPr/>
          <p:nvPr>
            <p:custDataLst>
              <p:tags r:id="rId19"/>
            </p:custDataLst>
          </p:nvPr>
        </p:nvCxnSpPr>
        <p:spPr>
          <a:xfrm>
            <a:off x="10848473" y="3283987"/>
            <a:ext cx="0" cy="487913"/>
          </a:xfrm>
          <a:prstGeom prst="line">
            <a:avLst/>
          </a:prstGeom>
          <a:ln w="9525" cap="flat" cmpd="sng" algn="ctr">
            <a:solidFill>
              <a:srgbClr val="D69C4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56" name="OTLSHAPE_M_8fbbd87479174344a255ccec88b220c7_Connector1"/>
          <p:cNvCxnSpPr/>
          <p:nvPr>
            <p:custDataLst>
              <p:tags r:id="rId20"/>
            </p:custDataLst>
          </p:nvPr>
        </p:nvCxnSpPr>
        <p:spPr>
          <a:xfrm>
            <a:off x="9545800" y="3283987"/>
            <a:ext cx="0" cy="487913"/>
          </a:xfrm>
          <a:prstGeom prst="line">
            <a:avLst/>
          </a:prstGeom>
          <a:ln w="9525" cap="flat" cmpd="sng" algn="ctr">
            <a:solidFill>
              <a:srgbClr val="89330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55" name="OTLSHAPE_M_5a02d179d8ab470dae05cf80c1a2d767_Connector2"/>
          <p:cNvCxnSpPr/>
          <p:nvPr>
            <p:custDataLst>
              <p:tags r:id="rId21"/>
            </p:custDataLst>
          </p:nvPr>
        </p:nvCxnSpPr>
        <p:spPr>
          <a:xfrm>
            <a:off x="8399071" y="3336882"/>
            <a:ext cx="0" cy="435018"/>
          </a:xfrm>
          <a:prstGeom prst="line">
            <a:avLst/>
          </a:prstGeom>
          <a:ln w="9525" cap="flat" cmpd="sng" algn="ctr">
            <a:solidFill>
              <a:srgbClr val="D69C4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54" name="OTLSHAPE_M_5a02d179d8ab470dae05cf80c1a2d767_Connector1"/>
          <p:cNvCxnSpPr/>
          <p:nvPr>
            <p:custDataLst>
              <p:tags r:id="rId22"/>
            </p:custDataLst>
          </p:nvPr>
        </p:nvCxnSpPr>
        <p:spPr>
          <a:xfrm>
            <a:off x="8399071" y="2803462"/>
            <a:ext cx="0" cy="347619"/>
          </a:xfrm>
          <a:prstGeom prst="line">
            <a:avLst/>
          </a:prstGeom>
          <a:ln w="9525" cap="flat" cmpd="sng" algn="ctr">
            <a:solidFill>
              <a:srgbClr val="D69C4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53" name="OTLSHAPE_M_fb41493fc3ae40838258724aecce169d_Connector3"/>
          <p:cNvCxnSpPr/>
          <p:nvPr>
            <p:custDataLst>
              <p:tags r:id="rId23"/>
            </p:custDataLst>
          </p:nvPr>
        </p:nvCxnSpPr>
        <p:spPr>
          <a:xfrm>
            <a:off x="7252343" y="3336882"/>
            <a:ext cx="0" cy="435018"/>
          </a:xfrm>
          <a:prstGeom prst="line">
            <a:avLst/>
          </a:prstGeom>
          <a:ln w="9525" cap="flat" cmpd="sng" algn="ctr">
            <a:solidFill>
              <a:srgbClr val="D69C4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52" name="OTLSHAPE_M_fb41493fc3ae40838258724aecce169d_Connector2"/>
          <p:cNvCxnSpPr/>
          <p:nvPr>
            <p:custDataLst>
              <p:tags r:id="rId24"/>
            </p:custDataLst>
          </p:nvPr>
        </p:nvCxnSpPr>
        <p:spPr>
          <a:xfrm>
            <a:off x="7252343" y="2856357"/>
            <a:ext cx="0" cy="294724"/>
          </a:xfrm>
          <a:prstGeom prst="line">
            <a:avLst/>
          </a:prstGeom>
          <a:ln w="9525" cap="flat" cmpd="sng" algn="ctr">
            <a:solidFill>
              <a:srgbClr val="D69C4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51" name="OTLSHAPE_M_fb41493fc3ae40838258724aecce169d_Connector1"/>
          <p:cNvCxnSpPr/>
          <p:nvPr>
            <p:custDataLst>
              <p:tags r:id="rId25"/>
            </p:custDataLst>
          </p:nvPr>
        </p:nvCxnSpPr>
        <p:spPr>
          <a:xfrm>
            <a:off x="7252343" y="2322936"/>
            <a:ext cx="0" cy="347621"/>
          </a:xfrm>
          <a:prstGeom prst="line">
            <a:avLst/>
          </a:prstGeom>
          <a:ln w="9525" cap="flat" cmpd="sng" algn="ctr">
            <a:solidFill>
              <a:srgbClr val="D69C4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50" name="OTLSHAPE_M_fcb19378bf8844ed8655e9260a4636b4_Connector1"/>
          <p:cNvCxnSpPr/>
          <p:nvPr>
            <p:custDataLst>
              <p:tags r:id="rId26"/>
            </p:custDataLst>
          </p:nvPr>
        </p:nvCxnSpPr>
        <p:spPr>
          <a:xfrm>
            <a:off x="6614961" y="3283987"/>
            <a:ext cx="0" cy="487913"/>
          </a:xfrm>
          <a:prstGeom prst="line">
            <a:avLst/>
          </a:prstGeom>
          <a:ln w="9525" cap="flat" cmpd="sng" algn="ctr">
            <a:solidFill>
              <a:srgbClr val="89330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49" name="OTLSHAPE_M_f516591de67448c1a7ddf6e5e2b691db_Connector3"/>
          <p:cNvCxnSpPr/>
          <p:nvPr>
            <p:custDataLst>
              <p:tags r:id="rId27"/>
            </p:custDataLst>
          </p:nvPr>
        </p:nvCxnSpPr>
        <p:spPr>
          <a:xfrm>
            <a:off x="6232951" y="3336882"/>
            <a:ext cx="0" cy="435018"/>
          </a:xfrm>
          <a:prstGeom prst="line">
            <a:avLst/>
          </a:prstGeom>
          <a:ln w="9525" cap="flat" cmpd="sng" algn="ctr">
            <a:solidFill>
              <a:srgbClr val="89330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48" name="OTLSHAPE_M_f516591de67448c1a7ddf6e5e2b691db_Connector2"/>
          <p:cNvCxnSpPr/>
          <p:nvPr>
            <p:custDataLst>
              <p:tags r:id="rId28"/>
            </p:custDataLst>
          </p:nvPr>
        </p:nvCxnSpPr>
        <p:spPr>
          <a:xfrm>
            <a:off x="6232951" y="2856357"/>
            <a:ext cx="0" cy="294724"/>
          </a:xfrm>
          <a:prstGeom prst="line">
            <a:avLst/>
          </a:prstGeom>
          <a:ln w="9525" cap="flat" cmpd="sng" algn="ctr">
            <a:solidFill>
              <a:srgbClr val="89330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47" name="OTLSHAPE_M_f516591de67448c1a7ddf6e5e2b691db_Connector1"/>
          <p:cNvCxnSpPr/>
          <p:nvPr>
            <p:custDataLst>
              <p:tags r:id="rId29"/>
            </p:custDataLst>
          </p:nvPr>
        </p:nvCxnSpPr>
        <p:spPr>
          <a:xfrm>
            <a:off x="6232951" y="1842410"/>
            <a:ext cx="0" cy="828147"/>
          </a:xfrm>
          <a:prstGeom prst="line">
            <a:avLst/>
          </a:prstGeom>
          <a:ln w="9525" cap="flat" cmpd="sng" algn="ctr">
            <a:solidFill>
              <a:srgbClr val="89330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46" name="OTLSHAPE_M_5a289af1312b4cdfb157383987d8e2ac_Connector2"/>
          <p:cNvCxnSpPr/>
          <p:nvPr>
            <p:custDataLst>
              <p:tags r:id="rId30"/>
            </p:custDataLst>
          </p:nvPr>
        </p:nvCxnSpPr>
        <p:spPr>
          <a:xfrm>
            <a:off x="5723255" y="3336882"/>
            <a:ext cx="0" cy="435018"/>
          </a:xfrm>
          <a:prstGeom prst="line">
            <a:avLst/>
          </a:prstGeom>
          <a:ln w="9525" cap="flat" cmpd="sng" algn="ctr">
            <a:solidFill>
              <a:srgbClr val="89330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45" name="OTLSHAPE_M_5a289af1312b4cdfb157383987d8e2ac_Connector1"/>
          <p:cNvCxnSpPr/>
          <p:nvPr>
            <p:custDataLst>
              <p:tags r:id="rId31"/>
            </p:custDataLst>
          </p:nvPr>
        </p:nvCxnSpPr>
        <p:spPr>
          <a:xfrm>
            <a:off x="5723255" y="2803462"/>
            <a:ext cx="0" cy="347619"/>
          </a:xfrm>
          <a:prstGeom prst="line">
            <a:avLst/>
          </a:prstGeom>
          <a:ln w="9525" cap="flat" cmpd="sng" algn="ctr">
            <a:solidFill>
              <a:srgbClr val="89330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44" name="OTLSHAPE_M_2c178c4abc0548d8a1301c41a43f249a_Connector2"/>
          <p:cNvCxnSpPr/>
          <p:nvPr>
            <p:custDataLst>
              <p:tags r:id="rId32"/>
            </p:custDataLst>
          </p:nvPr>
        </p:nvCxnSpPr>
        <p:spPr>
          <a:xfrm>
            <a:off x="5468232" y="3336882"/>
            <a:ext cx="0" cy="435018"/>
          </a:xfrm>
          <a:prstGeom prst="line">
            <a:avLst/>
          </a:prstGeom>
          <a:ln w="9525" cap="flat" cmpd="sng" algn="ctr">
            <a:solidFill>
              <a:srgbClr val="89330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43" name="OTLSHAPE_M_2c178c4abc0548d8a1301c41a43f249a_Connector1"/>
          <p:cNvCxnSpPr/>
          <p:nvPr>
            <p:custDataLst>
              <p:tags r:id="rId33"/>
            </p:custDataLst>
          </p:nvPr>
        </p:nvCxnSpPr>
        <p:spPr>
          <a:xfrm>
            <a:off x="5468232" y="1361885"/>
            <a:ext cx="0" cy="1789197"/>
          </a:xfrm>
          <a:prstGeom prst="line">
            <a:avLst/>
          </a:prstGeom>
          <a:ln w="9525" cap="flat" cmpd="sng" algn="ctr">
            <a:solidFill>
              <a:srgbClr val="89330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42" name="OTLSHAPE_M_3964e562eba5466e9c846954a5e4fa37_Connector1"/>
          <p:cNvCxnSpPr/>
          <p:nvPr>
            <p:custDataLst>
              <p:tags r:id="rId34"/>
            </p:custDataLst>
          </p:nvPr>
        </p:nvCxnSpPr>
        <p:spPr>
          <a:xfrm>
            <a:off x="4703862" y="3283987"/>
            <a:ext cx="0" cy="487913"/>
          </a:xfrm>
          <a:prstGeom prst="line">
            <a:avLst/>
          </a:prstGeom>
          <a:ln w="9525" cap="flat" cmpd="sng" algn="ctr">
            <a:solidFill>
              <a:srgbClr val="D69C4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41" name="OTLSHAPE_M_555a25e288244a6cb7ef7ebf6d675531_Connector3"/>
          <p:cNvCxnSpPr/>
          <p:nvPr>
            <p:custDataLst>
              <p:tags r:id="rId35"/>
            </p:custDataLst>
          </p:nvPr>
        </p:nvCxnSpPr>
        <p:spPr>
          <a:xfrm>
            <a:off x="3811808" y="3050667"/>
            <a:ext cx="0" cy="721232"/>
          </a:xfrm>
          <a:prstGeom prst="line">
            <a:avLst/>
          </a:prstGeom>
          <a:ln w="9525" cap="flat" cmpd="sng" algn="ctr">
            <a:solidFill>
              <a:srgbClr val="89330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40" name="OTLSHAPE_M_555a25e288244a6cb7ef7ebf6d675531_Connector2"/>
          <p:cNvCxnSpPr/>
          <p:nvPr>
            <p:custDataLst>
              <p:tags r:id="rId36"/>
            </p:custDataLst>
          </p:nvPr>
        </p:nvCxnSpPr>
        <p:spPr>
          <a:xfrm>
            <a:off x="3811808" y="2856357"/>
            <a:ext cx="0" cy="25400"/>
          </a:xfrm>
          <a:prstGeom prst="line">
            <a:avLst/>
          </a:prstGeom>
          <a:ln w="9525" cap="flat" cmpd="sng" algn="ctr">
            <a:solidFill>
              <a:srgbClr val="89330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39" name="OTLSHAPE_M_555a25e288244a6cb7ef7ebf6d675531_Connector1"/>
          <p:cNvCxnSpPr/>
          <p:nvPr>
            <p:custDataLst>
              <p:tags r:id="rId37"/>
            </p:custDataLst>
          </p:nvPr>
        </p:nvCxnSpPr>
        <p:spPr>
          <a:xfrm>
            <a:off x="3811808" y="881359"/>
            <a:ext cx="0" cy="1789198"/>
          </a:xfrm>
          <a:prstGeom prst="line">
            <a:avLst/>
          </a:prstGeom>
          <a:ln w="9525" cap="flat" cmpd="sng" algn="ctr">
            <a:solidFill>
              <a:srgbClr val="89330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38" name="OTLSHAPE_M_34ca3004ad3f468083c43ab7cd859557_Connector1"/>
          <p:cNvCxnSpPr/>
          <p:nvPr>
            <p:custDataLst>
              <p:tags r:id="rId38"/>
            </p:custDataLst>
          </p:nvPr>
        </p:nvCxnSpPr>
        <p:spPr>
          <a:xfrm>
            <a:off x="3429448" y="2803462"/>
            <a:ext cx="0" cy="968438"/>
          </a:xfrm>
          <a:prstGeom prst="line">
            <a:avLst/>
          </a:prstGeom>
          <a:ln w="9525" cap="flat" cmpd="sng" algn="ctr">
            <a:solidFill>
              <a:srgbClr val="D69C4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13" name="OTLSHAPE_TB_00000000000000000000000000000000_LeftEndCaps"/>
          <p:cNvSpPr txBox="1"/>
          <p:nvPr>
            <p:custDataLst>
              <p:tags r:id="rId39"/>
            </p:custDataLst>
          </p:nvPr>
        </p:nvSpPr>
        <p:spPr>
          <a:xfrm>
            <a:off x="254000" y="3810381"/>
            <a:ext cx="438966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rgbClr val="974B25"/>
                </a:solidFill>
                <a:latin typeface="Malgun Gothic Semilight" panose="020B0502040204020203" pitchFamily="34" charset="-128"/>
              </a:rPr>
              <a:t>1828</a:t>
            </a:r>
            <a:endParaRPr lang="en-US" b="1" spc="-38">
              <a:solidFill>
                <a:srgbClr val="974B25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214" name="OTLSHAPE_TB_00000000000000000000000000000000_RightEndCaps"/>
          <p:cNvSpPr txBox="1"/>
          <p:nvPr>
            <p:custDataLst>
              <p:tags r:id="rId40"/>
            </p:custDataLst>
          </p:nvPr>
        </p:nvSpPr>
        <p:spPr>
          <a:xfrm>
            <a:off x="11487277" y="3810381"/>
            <a:ext cx="434157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rgbClr val="974B25"/>
                </a:solidFill>
                <a:latin typeface="Malgun Gothic Semilight" panose="020B0502040204020203" pitchFamily="34" charset="-128"/>
              </a:rPr>
              <a:t>1907</a:t>
            </a:r>
            <a:endParaRPr lang="en-US" b="1" spc="-38">
              <a:solidFill>
                <a:srgbClr val="974B25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215" name="OTLSHAPE_TB_00000000000000000000000000000000_ScaleContainer"/>
          <p:cNvSpPr/>
          <p:nvPr>
            <p:custDataLst>
              <p:tags r:id="rId41"/>
            </p:custDataLst>
          </p:nvPr>
        </p:nvSpPr>
        <p:spPr>
          <a:xfrm>
            <a:off x="834416" y="3771899"/>
            <a:ext cx="10528300" cy="381000"/>
          </a:xfrm>
          <a:prstGeom prst="roundRect">
            <a:avLst>
              <a:gd name="adj" fmla="val 100000"/>
            </a:avLst>
          </a:prstGeom>
          <a:gradFill flip="none" rotWithShape="1">
            <a:gsLst>
              <a:gs pos="0">
                <a:srgbClr val="64624F"/>
              </a:gs>
              <a:gs pos="0">
                <a:srgbClr val="64624F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glow>
              <a:schemeClr val="accent1"/>
            </a:glow>
            <a:outerShdw blurRad="1270000" dist="50800" dir="5400000" algn="ctr" rotWithShape="0">
              <a:srgbClr val="000000">
                <a:alpha val="27000"/>
              </a:srgbClr>
            </a:outerShdw>
            <a:reflection blurRad="6350" stA="41000" endPos="15000" dist="50800" dir="5400000" sy="-100000" algn="bl" rotWithShape="0"/>
            <a:softEdge rad="63500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16" name="OTLSHAPE_TB_00000000000000000000000000000000_ElapsedTime" hidden="1"/>
          <p:cNvSpPr/>
          <p:nvPr>
            <p:custDataLst>
              <p:tags r:id="rId42"/>
            </p:custDataLst>
          </p:nvPr>
        </p:nvSpPr>
        <p:spPr>
          <a:xfrm>
            <a:off x="0" y="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17" name="OTLSHAPE_TB_00000000000000000000000000000000_TodayMarkerShape" hidden="1"/>
          <p:cNvSpPr/>
          <p:nvPr>
            <p:custDataLst>
              <p:tags r:id="rId43"/>
            </p:custDataLst>
          </p:nvPr>
        </p:nvSpPr>
        <p:spPr>
          <a:xfrm>
            <a:off x="947178" y="415290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18" name="OTLSHAPE_TB_00000000000000000000000000000000_TodayMarkerText" hidden="1"/>
          <p:cNvSpPr txBox="1"/>
          <p:nvPr>
            <p:custDataLst>
              <p:tags r:id="rId44"/>
            </p:custDataLst>
          </p:nvPr>
        </p:nvSpPr>
        <p:spPr>
          <a:xfrm>
            <a:off x="1001607" y="427990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219" name="OTLSHAPE_TB_00000000000000000000000000000000_TimescaleInterval1"/>
          <p:cNvSpPr txBox="1"/>
          <p:nvPr>
            <p:custDataLst>
              <p:tags r:id="rId45"/>
            </p:custDataLst>
          </p:nvPr>
        </p:nvSpPr>
        <p:spPr>
          <a:xfrm>
            <a:off x="1065107" y="3861054"/>
            <a:ext cx="295466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 smtClean="0">
                <a:solidFill>
                  <a:srgbClr val="FFF2C8"/>
                </a:solidFill>
                <a:latin typeface="Malgun Gothic Semilight" panose="020B0502040204020203" pitchFamily="34" charset="-128"/>
              </a:rPr>
              <a:t>1828</a:t>
            </a:r>
            <a:endParaRPr lang="en-US" sz="1200" spc="-26">
              <a:solidFill>
                <a:srgbClr val="FFF2C8"/>
              </a:solidFill>
              <a:latin typeface="Malgun Gothic Semilight" panose="020B0502040204020203" pitchFamily="34" charset="-128"/>
            </a:endParaRPr>
          </a:p>
        </p:txBody>
      </p:sp>
      <p:cxnSp>
        <p:nvCxnSpPr>
          <p:cNvPr id="4220" name="OTLSHAPE_TB_00000000000000000000000000000000_Separator1"/>
          <p:cNvCxnSpPr/>
          <p:nvPr>
            <p:custDataLst>
              <p:tags r:id="rId46"/>
            </p:custDataLst>
          </p:nvPr>
        </p:nvCxnSpPr>
        <p:spPr>
          <a:xfrm>
            <a:off x="2020999" y="3835400"/>
            <a:ext cx="0" cy="254000"/>
          </a:xfrm>
          <a:prstGeom prst="line">
            <a:avLst/>
          </a:prstGeom>
          <a:ln w="6350" cap="flat" cmpd="sng" algn="ctr">
            <a:solidFill>
              <a:srgbClr val="FFF2C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21" name="OTLSHAPE_TB_00000000000000000000000000000000_TimescaleInterval2"/>
          <p:cNvSpPr txBox="1"/>
          <p:nvPr>
            <p:custDataLst>
              <p:tags r:id="rId47"/>
            </p:custDataLst>
          </p:nvPr>
        </p:nvSpPr>
        <p:spPr>
          <a:xfrm>
            <a:off x="2084499" y="3861054"/>
            <a:ext cx="295466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 smtClean="0">
                <a:solidFill>
                  <a:srgbClr val="FFF2C8"/>
                </a:solidFill>
                <a:latin typeface="Malgun Gothic Semilight" panose="020B0502040204020203" pitchFamily="34" charset="-128"/>
              </a:rPr>
              <a:t>1836</a:t>
            </a:r>
            <a:endParaRPr lang="en-US" sz="1200" spc="-26">
              <a:solidFill>
                <a:srgbClr val="FFF2C8"/>
              </a:solidFill>
              <a:latin typeface="Malgun Gothic Semilight" panose="020B0502040204020203" pitchFamily="34" charset="-128"/>
            </a:endParaRPr>
          </a:p>
        </p:txBody>
      </p:sp>
      <p:cxnSp>
        <p:nvCxnSpPr>
          <p:cNvPr id="4222" name="OTLSHAPE_TB_00000000000000000000000000000000_Separator2"/>
          <p:cNvCxnSpPr/>
          <p:nvPr>
            <p:custDataLst>
              <p:tags r:id="rId48"/>
            </p:custDataLst>
          </p:nvPr>
        </p:nvCxnSpPr>
        <p:spPr>
          <a:xfrm>
            <a:off x="3040391" y="3835400"/>
            <a:ext cx="0" cy="254000"/>
          </a:xfrm>
          <a:prstGeom prst="line">
            <a:avLst/>
          </a:prstGeom>
          <a:ln w="6350" cap="flat" cmpd="sng" algn="ctr">
            <a:solidFill>
              <a:srgbClr val="FFF2C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23" name="OTLSHAPE_TB_00000000000000000000000000000000_TimescaleInterval3"/>
          <p:cNvSpPr txBox="1"/>
          <p:nvPr>
            <p:custDataLst>
              <p:tags r:id="rId49"/>
            </p:custDataLst>
          </p:nvPr>
        </p:nvSpPr>
        <p:spPr>
          <a:xfrm>
            <a:off x="3103891" y="3861054"/>
            <a:ext cx="301878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 smtClean="0">
                <a:solidFill>
                  <a:srgbClr val="FFF2C8"/>
                </a:solidFill>
                <a:latin typeface="Malgun Gothic Semilight" panose="020B0502040204020203" pitchFamily="34" charset="-128"/>
              </a:rPr>
              <a:t>1844</a:t>
            </a:r>
            <a:endParaRPr lang="en-US" sz="1200" spc="-26">
              <a:solidFill>
                <a:srgbClr val="FFF2C8"/>
              </a:solidFill>
              <a:latin typeface="Malgun Gothic Semilight" panose="020B0502040204020203" pitchFamily="34" charset="-128"/>
            </a:endParaRPr>
          </a:p>
        </p:txBody>
      </p:sp>
      <p:cxnSp>
        <p:nvCxnSpPr>
          <p:cNvPr id="4224" name="OTLSHAPE_TB_00000000000000000000000000000000_Separator3"/>
          <p:cNvCxnSpPr/>
          <p:nvPr>
            <p:custDataLst>
              <p:tags r:id="rId50"/>
            </p:custDataLst>
          </p:nvPr>
        </p:nvCxnSpPr>
        <p:spPr>
          <a:xfrm>
            <a:off x="4059782" y="3835400"/>
            <a:ext cx="0" cy="254000"/>
          </a:xfrm>
          <a:prstGeom prst="line">
            <a:avLst/>
          </a:prstGeom>
          <a:ln w="6350" cap="flat" cmpd="sng" algn="ctr">
            <a:solidFill>
              <a:srgbClr val="FFF2C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25" name="OTLSHAPE_TB_00000000000000000000000000000000_TimescaleInterval4"/>
          <p:cNvSpPr txBox="1"/>
          <p:nvPr>
            <p:custDataLst>
              <p:tags r:id="rId51"/>
            </p:custDataLst>
          </p:nvPr>
        </p:nvSpPr>
        <p:spPr>
          <a:xfrm>
            <a:off x="4123282" y="3861054"/>
            <a:ext cx="295466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 smtClean="0">
                <a:solidFill>
                  <a:srgbClr val="FFF2C8"/>
                </a:solidFill>
                <a:latin typeface="Malgun Gothic Semilight" panose="020B0502040204020203" pitchFamily="34" charset="-128"/>
              </a:rPr>
              <a:t>1852</a:t>
            </a:r>
            <a:endParaRPr lang="en-US" sz="1200" spc="-26">
              <a:solidFill>
                <a:srgbClr val="FFF2C8"/>
              </a:solidFill>
              <a:latin typeface="Malgun Gothic Semilight" panose="020B0502040204020203" pitchFamily="34" charset="-128"/>
            </a:endParaRPr>
          </a:p>
        </p:txBody>
      </p:sp>
      <p:cxnSp>
        <p:nvCxnSpPr>
          <p:cNvPr id="4226" name="OTLSHAPE_TB_00000000000000000000000000000000_Separator4"/>
          <p:cNvCxnSpPr/>
          <p:nvPr>
            <p:custDataLst>
              <p:tags r:id="rId52"/>
            </p:custDataLst>
          </p:nvPr>
        </p:nvCxnSpPr>
        <p:spPr>
          <a:xfrm>
            <a:off x="5079174" y="3835400"/>
            <a:ext cx="0" cy="254000"/>
          </a:xfrm>
          <a:prstGeom prst="line">
            <a:avLst/>
          </a:prstGeom>
          <a:ln w="6350" cap="flat" cmpd="sng" algn="ctr">
            <a:solidFill>
              <a:srgbClr val="FFF2C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27" name="OTLSHAPE_TB_00000000000000000000000000000000_TimescaleInterval5"/>
          <p:cNvSpPr txBox="1"/>
          <p:nvPr>
            <p:custDataLst>
              <p:tags r:id="rId53"/>
            </p:custDataLst>
          </p:nvPr>
        </p:nvSpPr>
        <p:spPr>
          <a:xfrm>
            <a:off x="5142674" y="3861054"/>
            <a:ext cx="295466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 smtClean="0">
                <a:solidFill>
                  <a:srgbClr val="FFF2C8"/>
                </a:solidFill>
                <a:latin typeface="Malgun Gothic Semilight" panose="020B0502040204020203" pitchFamily="34" charset="-128"/>
              </a:rPr>
              <a:t>1860</a:t>
            </a:r>
            <a:endParaRPr lang="en-US" sz="1200" spc="-26">
              <a:solidFill>
                <a:srgbClr val="FFF2C8"/>
              </a:solidFill>
              <a:latin typeface="Malgun Gothic Semilight" panose="020B0502040204020203" pitchFamily="34" charset="-128"/>
            </a:endParaRPr>
          </a:p>
        </p:txBody>
      </p:sp>
      <p:cxnSp>
        <p:nvCxnSpPr>
          <p:cNvPr id="4228" name="OTLSHAPE_TB_00000000000000000000000000000000_Separator5"/>
          <p:cNvCxnSpPr/>
          <p:nvPr>
            <p:custDataLst>
              <p:tags r:id="rId54"/>
            </p:custDataLst>
          </p:nvPr>
        </p:nvCxnSpPr>
        <p:spPr>
          <a:xfrm>
            <a:off x="6098566" y="3835400"/>
            <a:ext cx="0" cy="254000"/>
          </a:xfrm>
          <a:prstGeom prst="line">
            <a:avLst/>
          </a:prstGeom>
          <a:ln w="6350" cap="flat" cmpd="sng" algn="ctr">
            <a:solidFill>
              <a:srgbClr val="FFF2C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29" name="OTLSHAPE_TB_00000000000000000000000000000000_TimescaleInterval6"/>
          <p:cNvSpPr txBox="1"/>
          <p:nvPr>
            <p:custDataLst>
              <p:tags r:id="rId55"/>
            </p:custDataLst>
          </p:nvPr>
        </p:nvSpPr>
        <p:spPr>
          <a:xfrm>
            <a:off x="6162066" y="3861054"/>
            <a:ext cx="295466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 smtClean="0">
                <a:solidFill>
                  <a:srgbClr val="FFF2C8"/>
                </a:solidFill>
                <a:latin typeface="Malgun Gothic Semilight" panose="020B0502040204020203" pitchFamily="34" charset="-128"/>
              </a:rPr>
              <a:t>1868</a:t>
            </a:r>
            <a:endParaRPr lang="en-US" sz="1200" spc="-26">
              <a:solidFill>
                <a:srgbClr val="FFF2C8"/>
              </a:solidFill>
              <a:latin typeface="Malgun Gothic Semilight" panose="020B0502040204020203" pitchFamily="34" charset="-128"/>
            </a:endParaRPr>
          </a:p>
        </p:txBody>
      </p:sp>
      <p:cxnSp>
        <p:nvCxnSpPr>
          <p:cNvPr id="4230" name="OTLSHAPE_TB_00000000000000000000000000000000_Separator6"/>
          <p:cNvCxnSpPr/>
          <p:nvPr>
            <p:custDataLst>
              <p:tags r:id="rId56"/>
            </p:custDataLst>
          </p:nvPr>
        </p:nvCxnSpPr>
        <p:spPr>
          <a:xfrm>
            <a:off x="7117959" y="3835400"/>
            <a:ext cx="0" cy="254000"/>
          </a:xfrm>
          <a:prstGeom prst="line">
            <a:avLst/>
          </a:prstGeom>
          <a:ln w="6350" cap="flat" cmpd="sng" algn="ctr">
            <a:solidFill>
              <a:srgbClr val="FFF2C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31" name="OTLSHAPE_TB_00000000000000000000000000000000_TimescaleInterval7"/>
          <p:cNvSpPr txBox="1"/>
          <p:nvPr>
            <p:custDataLst>
              <p:tags r:id="rId57"/>
            </p:custDataLst>
          </p:nvPr>
        </p:nvSpPr>
        <p:spPr>
          <a:xfrm>
            <a:off x="7181459" y="3861054"/>
            <a:ext cx="292259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 smtClean="0">
                <a:solidFill>
                  <a:srgbClr val="FFF2C8"/>
                </a:solidFill>
                <a:latin typeface="Malgun Gothic Semilight" panose="020B0502040204020203" pitchFamily="34" charset="-128"/>
              </a:rPr>
              <a:t>1876</a:t>
            </a:r>
            <a:endParaRPr lang="en-US" sz="1200" spc="-26">
              <a:solidFill>
                <a:srgbClr val="FFF2C8"/>
              </a:solidFill>
              <a:latin typeface="Malgun Gothic Semilight" panose="020B0502040204020203" pitchFamily="34" charset="-128"/>
            </a:endParaRPr>
          </a:p>
        </p:txBody>
      </p:sp>
      <p:cxnSp>
        <p:nvCxnSpPr>
          <p:cNvPr id="4232" name="OTLSHAPE_TB_00000000000000000000000000000000_Separator7"/>
          <p:cNvCxnSpPr/>
          <p:nvPr>
            <p:custDataLst>
              <p:tags r:id="rId58"/>
            </p:custDataLst>
          </p:nvPr>
        </p:nvCxnSpPr>
        <p:spPr>
          <a:xfrm>
            <a:off x="8137350" y="3835400"/>
            <a:ext cx="0" cy="254000"/>
          </a:xfrm>
          <a:prstGeom prst="line">
            <a:avLst/>
          </a:prstGeom>
          <a:ln w="6350" cap="flat" cmpd="sng" algn="ctr">
            <a:solidFill>
              <a:srgbClr val="FFF2C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33" name="OTLSHAPE_TB_00000000000000000000000000000000_TimescaleInterval8"/>
          <p:cNvSpPr txBox="1"/>
          <p:nvPr>
            <p:custDataLst>
              <p:tags r:id="rId59"/>
            </p:custDataLst>
          </p:nvPr>
        </p:nvSpPr>
        <p:spPr>
          <a:xfrm>
            <a:off x="8200850" y="3861054"/>
            <a:ext cx="298672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 smtClean="0">
                <a:solidFill>
                  <a:srgbClr val="FFF2C8"/>
                </a:solidFill>
                <a:latin typeface="Malgun Gothic Semilight" panose="020B0502040204020203" pitchFamily="34" charset="-128"/>
              </a:rPr>
              <a:t>1884</a:t>
            </a:r>
            <a:endParaRPr lang="en-US" sz="1200" spc="-26">
              <a:solidFill>
                <a:srgbClr val="FFF2C8"/>
              </a:solidFill>
              <a:latin typeface="Malgun Gothic Semilight" panose="020B0502040204020203" pitchFamily="34" charset="-128"/>
            </a:endParaRPr>
          </a:p>
        </p:txBody>
      </p:sp>
      <p:cxnSp>
        <p:nvCxnSpPr>
          <p:cNvPr id="4234" name="OTLSHAPE_TB_00000000000000000000000000000000_Separator8"/>
          <p:cNvCxnSpPr/>
          <p:nvPr>
            <p:custDataLst>
              <p:tags r:id="rId60"/>
            </p:custDataLst>
          </p:nvPr>
        </p:nvCxnSpPr>
        <p:spPr>
          <a:xfrm>
            <a:off x="9156742" y="3835400"/>
            <a:ext cx="0" cy="254000"/>
          </a:xfrm>
          <a:prstGeom prst="line">
            <a:avLst/>
          </a:prstGeom>
          <a:ln w="6350" cap="flat" cmpd="sng" algn="ctr">
            <a:solidFill>
              <a:srgbClr val="FFF2C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35" name="OTLSHAPE_TB_00000000000000000000000000000000_TimescaleInterval9"/>
          <p:cNvSpPr txBox="1"/>
          <p:nvPr>
            <p:custDataLst>
              <p:tags r:id="rId61"/>
            </p:custDataLst>
          </p:nvPr>
        </p:nvSpPr>
        <p:spPr>
          <a:xfrm>
            <a:off x="9220242" y="3861054"/>
            <a:ext cx="295466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 smtClean="0">
                <a:solidFill>
                  <a:srgbClr val="FFF2C8"/>
                </a:solidFill>
                <a:latin typeface="Malgun Gothic Semilight" panose="020B0502040204020203" pitchFamily="34" charset="-128"/>
              </a:rPr>
              <a:t>1892</a:t>
            </a:r>
            <a:endParaRPr lang="en-US" sz="1200" spc="-26">
              <a:solidFill>
                <a:srgbClr val="FFF2C8"/>
              </a:solidFill>
              <a:latin typeface="Malgun Gothic Semilight" panose="020B0502040204020203" pitchFamily="34" charset="-128"/>
            </a:endParaRPr>
          </a:p>
        </p:txBody>
      </p:sp>
      <p:cxnSp>
        <p:nvCxnSpPr>
          <p:cNvPr id="4236" name="OTLSHAPE_TB_00000000000000000000000000000000_Separator9"/>
          <p:cNvCxnSpPr/>
          <p:nvPr>
            <p:custDataLst>
              <p:tags r:id="rId62"/>
            </p:custDataLst>
          </p:nvPr>
        </p:nvCxnSpPr>
        <p:spPr>
          <a:xfrm>
            <a:off x="10176134" y="3835400"/>
            <a:ext cx="0" cy="254000"/>
          </a:xfrm>
          <a:prstGeom prst="line">
            <a:avLst/>
          </a:prstGeom>
          <a:ln w="6350" cap="flat" cmpd="sng" algn="ctr">
            <a:solidFill>
              <a:srgbClr val="FFF2C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37" name="OTLSHAPE_TB_00000000000000000000000000000000_TimescaleInterval10"/>
          <p:cNvSpPr txBox="1"/>
          <p:nvPr>
            <p:custDataLst>
              <p:tags r:id="rId63"/>
            </p:custDataLst>
          </p:nvPr>
        </p:nvSpPr>
        <p:spPr>
          <a:xfrm>
            <a:off x="10239634" y="3861054"/>
            <a:ext cx="295466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 smtClean="0">
                <a:solidFill>
                  <a:srgbClr val="FFF2C8"/>
                </a:solidFill>
                <a:latin typeface="Malgun Gothic Semilight" panose="020B0502040204020203" pitchFamily="34" charset="-128"/>
              </a:rPr>
              <a:t>1900</a:t>
            </a:r>
            <a:endParaRPr lang="en-US" sz="1200" spc="-26">
              <a:solidFill>
                <a:srgbClr val="FFF2C8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275" name="OTLSHAPE_M_34ca3004ad3f468083c43ab7cd859557_Title"/>
          <p:cNvSpPr txBox="1"/>
          <p:nvPr>
            <p:custDataLst>
              <p:tags r:id="rId64"/>
            </p:custDataLst>
          </p:nvPr>
        </p:nvSpPr>
        <p:spPr>
          <a:xfrm>
            <a:off x="3651698" y="2670557"/>
            <a:ext cx="16764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smtClean="0">
                <a:solidFill>
                  <a:schemeClr val="dk1"/>
                </a:solidFill>
                <a:latin typeface="Malgun Gothic Semilight" panose="020B0502040204020203" pitchFamily="34" charset="-128"/>
              </a:rPr>
              <a:t>Moves to Paris to study law</a:t>
            </a:r>
            <a:endParaRPr lang="en-US" sz="1100" spc="-4">
              <a:solidFill>
                <a:schemeClr val="dk1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276" name="OTLSHAPE_M_34ca3004ad3f468083c43ab7cd859557_Date"/>
          <p:cNvSpPr txBox="1"/>
          <p:nvPr>
            <p:custDataLst>
              <p:tags r:id="rId65"/>
            </p:custDataLst>
          </p:nvPr>
        </p:nvSpPr>
        <p:spPr>
          <a:xfrm>
            <a:off x="3651698" y="2881757"/>
            <a:ext cx="254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8" smtClean="0">
                <a:solidFill>
                  <a:srgbClr val="4D4D3B"/>
                </a:solidFill>
                <a:latin typeface="Malgun Gothic Semilight" panose="020B0502040204020203" pitchFamily="34" charset="-128"/>
              </a:rPr>
              <a:t>1847</a:t>
            </a:r>
            <a:endParaRPr lang="en-US" sz="1000" spc="-18">
              <a:solidFill>
                <a:srgbClr val="4D4D3B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277" name="OTLSHAPE_M_34ca3004ad3f468083c43ab7cd859557_Shape"/>
          <p:cNvSpPr/>
          <p:nvPr>
            <p:custDataLst>
              <p:tags r:id="rId66"/>
            </p:custDataLst>
          </p:nvPr>
        </p:nvSpPr>
        <p:spPr>
          <a:xfrm rot="16200000">
            <a:off x="3454848" y="2803462"/>
            <a:ext cx="165100" cy="165100"/>
          </a:xfrm>
          <a:prstGeom prst="flowChartMerge">
            <a:avLst/>
          </a:prstGeom>
          <a:solidFill>
            <a:srgbClr val="D69C4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78" name="OTLSHAPE_M_555a25e288244a6cb7ef7ebf6d675531_Title"/>
          <p:cNvSpPr txBox="1"/>
          <p:nvPr>
            <p:custDataLst>
              <p:tags r:id="rId67"/>
            </p:custDataLst>
          </p:nvPr>
        </p:nvSpPr>
        <p:spPr>
          <a:xfrm>
            <a:off x="4034058" y="748453"/>
            <a:ext cx="31369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2" smtClean="0">
                <a:solidFill>
                  <a:schemeClr val="dk1"/>
                </a:solidFill>
                <a:latin typeface="Malgun Gothic Semilight" panose="020B0502040204020203" pitchFamily="34" charset="-128"/>
              </a:rPr>
              <a:t>Broken Straws opens at Dumas's Théâtre historique</a:t>
            </a:r>
            <a:endParaRPr lang="en-US" sz="1100" spc="-2">
              <a:solidFill>
                <a:schemeClr val="dk1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279" name="OTLSHAPE_M_555a25e288244a6cb7ef7ebf6d675531_Date"/>
          <p:cNvSpPr txBox="1"/>
          <p:nvPr>
            <p:custDataLst>
              <p:tags r:id="rId68"/>
            </p:custDataLst>
          </p:nvPr>
        </p:nvSpPr>
        <p:spPr>
          <a:xfrm>
            <a:off x="4034058" y="959654"/>
            <a:ext cx="254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8" smtClean="0">
                <a:solidFill>
                  <a:srgbClr val="4D4D3B"/>
                </a:solidFill>
                <a:latin typeface="Malgun Gothic Semilight" panose="020B0502040204020203" pitchFamily="34" charset="-128"/>
              </a:rPr>
              <a:t>1850</a:t>
            </a:r>
            <a:endParaRPr lang="en-US" sz="1000" spc="-18">
              <a:solidFill>
                <a:srgbClr val="4D4D3B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280" name="OTLSHAPE_M_555a25e288244a6cb7ef7ebf6d675531_Shape"/>
          <p:cNvSpPr/>
          <p:nvPr>
            <p:custDataLst>
              <p:tags r:id="rId69"/>
            </p:custDataLst>
          </p:nvPr>
        </p:nvSpPr>
        <p:spPr>
          <a:xfrm rot="16200000">
            <a:off x="3837208" y="881359"/>
            <a:ext cx="165100" cy="165100"/>
          </a:xfrm>
          <a:prstGeom prst="flowChartMerge">
            <a:avLst/>
          </a:prstGeom>
          <a:solidFill>
            <a:srgbClr val="89330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81" name="OTLSHAPE_M_3964e562eba5466e9c846954a5e4fa37_Title"/>
          <p:cNvSpPr txBox="1"/>
          <p:nvPr>
            <p:custDataLst>
              <p:tags r:id="rId70"/>
            </p:custDataLst>
          </p:nvPr>
        </p:nvSpPr>
        <p:spPr>
          <a:xfrm>
            <a:off x="4926112" y="3151081"/>
            <a:ext cx="16510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dirty="0" smtClean="0">
                <a:solidFill>
                  <a:schemeClr val="dk1"/>
                </a:solidFill>
                <a:latin typeface="Malgun Gothic Semilight" panose="020B0502040204020203" pitchFamily="34" charset="-128"/>
              </a:rPr>
              <a:t>Marries </a:t>
            </a:r>
            <a:r>
              <a:rPr lang="en-US" sz="1100" spc="-4" dirty="0" err="1" smtClean="0">
                <a:solidFill>
                  <a:schemeClr val="dk1"/>
                </a:solidFill>
                <a:latin typeface="Malgun Gothic Semilight" panose="020B0502040204020203" pitchFamily="34" charset="-128"/>
              </a:rPr>
              <a:t>Honorine</a:t>
            </a:r>
            <a:r>
              <a:rPr lang="en-US" sz="1100" spc="-4" dirty="0" smtClean="0">
                <a:solidFill>
                  <a:schemeClr val="dk1"/>
                </a:solidFill>
                <a:latin typeface="Malgun Gothic Semilight" panose="020B0502040204020203" pitchFamily="34" charset="-128"/>
              </a:rPr>
              <a:t> de </a:t>
            </a:r>
            <a:r>
              <a:rPr lang="en-US" sz="1100" spc="-4" dirty="0" err="1" smtClean="0">
                <a:solidFill>
                  <a:schemeClr val="dk1"/>
                </a:solidFill>
                <a:latin typeface="Malgun Gothic Semilight" panose="020B0502040204020203" pitchFamily="34" charset="-128"/>
              </a:rPr>
              <a:t>Viane</a:t>
            </a:r>
            <a:endParaRPr lang="en-US" sz="1100" spc="-4" dirty="0">
              <a:solidFill>
                <a:schemeClr val="dk1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282" name="OTLSHAPE_M_3964e562eba5466e9c846954a5e4fa37_Date"/>
          <p:cNvSpPr txBox="1"/>
          <p:nvPr>
            <p:custDataLst>
              <p:tags r:id="rId71"/>
            </p:custDataLst>
          </p:nvPr>
        </p:nvSpPr>
        <p:spPr>
          <a:xfrm>
            <a:off x="4926112" y="3362282"/>
            <a:ext cx="254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6" smtClean="0">
                <a:solidFill>
                  <a:srgbClr val="4D4D3B"/>
                </a:solidFill>
                <a:latin typeface="Malgun Gothic Semilight" panose="020B0502040204020203" pitchFamily="34" charset="-128"/>
              </a:rPr>
              <a:t>1857</a:t>
            </a:r>
            <a:endParaRPr lang="en-US" sz="1000" spc="-16">
              <a:solidFill>
                <a:srgbClr val="4D4D3B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283" name="OTLSHAPE_M_3964e562eba5466e9c846954a5e4fa37_Shape"/>
          <p:cNvSpPr/>
          <p:nvPr>
            <p:custDataLst>
              <p:tags r:id="rId72"/>
            </p:custDataLst>
          </p:nvPr>
        </p:nvSpPr>
        <p:spPr>
          <a:xfrm rot="16200000">
            <a:off x="4729262" y="3283987"/>
            <a:ext cx="165100" cy="165100"/>
          </a:xfrm>
          <a:prstGeom prst="flowChartMerge">
            <a:avLst/>
          </a:prstGeom>
          <a:solidFill>
            <a:srgbClr val="D69C4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84" name="OTLSHAPE_M_2c178c4abc0548d8a1301c41a43f249a_Title"/>
          <p:cNvSpPr txBox="1"/>
          <p:nvPr>
            <p:custDataLst>
              <p:tags r:id="rId73"/>
            </p:custDataLst>
          </p:nvPr>
        </p:nvSpPr>
        <p:spPr>
          <a:xfrm>
            <a:off x="5690482" y="1228979"/>
            <a:ext cx="14351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smtClean="0">
                <a:solidFill>
                  <a:schemeClr val="dk1"/>
                </a:solidFill>
                <a:latin typeface="Malgun Gothic Semilight" panose="020B0502040204020203" pitchFamily="34" charset="-128"/>
              </a:rPr>
              <a:t>Five Weeks in a Balloon</a:t>
            </a:r>
            <a:endParaRPr lang="en-US" sz="1100" spc="-6">
              <a:solidFill>
                <a:schemeClr val="dk1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285" name="OTLSHAPE_M_2c178c4abc0548d8a1301c41a43f249a_Date"/>
          <p:cNvSpPr txBox="1"/>
          <p:nvPr>
            <p:custDataLst>
              <p:tags r:id="rId74"/>
            </p:custDataLst>
          </p:nvPr>
        </p:nvSpPr>
        <p:spPr>
          <a:xfrm>
            <a:off x="5690482" y="1440180"/>
            <a:ext cx="254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8" smtClean="0">
                <a:solidFill>
                  <a:srgbClr val="4D4D3B"/>
                </a:solidFill>
                <a:latin typeface="Malgun Gothic Semilight" panose="020B0502040204020203" pitchFamily="34" charset="-128"/>
              </a:rPr>
              <a:t>1863</a:t>
            </a:r>
            <a:endParaRPr lang="en-US" sz="1000" spc="-18">
              <a:solidFill>
                <a:srgbClr val="4D4D3B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286" name="OTLSHAPE_M_2c178c4abc0548d8a1301c41a43f249a_Shape"/>
          <p:cNvSpPr/>
          <p:nvPr>
            <p:custDataLst>
              <p:tags r:id="rId75"/>
            </p:custDataLst>
          </p:nvPr>
        </p:nvSpPr>
        <p:spPr>
          <a:xfrm rot="16200000">
            <a:off x="5493632" y="1361885"/>
            <a:ext cx="165100" cy="165100"/>
          </a:xfrm>
          <a:prstGeom prst="flowChartMerge">
            <a:avLst/>
          </a:prstGeom>
          <a:solidFill>
            <a:srgbClr val="89330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87" name="OTLSHAPE_M_5a289af1312b4cdfb157383987d8e2ac_Title"/>
          <p:cNvSpPr txBox="1"/>
          <p:nvPr>
            <p:custDataLst>
              <p:tags r:id="rId76"/>
            </p:custDataLst>
          </p:nvPr>
        </p:nvSpPr>
        <p:spPr>
          <a:xfrm>
            <a:off x="5945505" y="2670557"/>
            <a:ext cx="17145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smtClean="0">
                <a:solidFill>
                  <a:schemeClr val="dk1"/>
                </a:solidFill>
                <a:latin typeface="Malgun Gothic Semilight" panose="020B0502040204020203" pitchFamily="34" charset="-128"/>
              </a:rPr>
              <a:t>From the Earth to the Moon</a:t>
            </a:r>
            <a:endParaRPr lang="en-US" sz="1100" spc="-4">
              <a:solidFill>
                <a:schemeClr val="dk1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288" name="OTLSHAPE_M_5a289af1312b4cdfb157383987d8e2ac_Date"/>
          <p:cNvSpPr txBox="1"/>
          <p:nvPr>
            <p:custDataLst>
              <p:tags r:id="rId77"/>
            </p:custDataLst>
          </p:nvPr>
        </p:nvSpPr>
        <p:spPr>
          <a:xfrm>
            <a:off x="5945505" y="2881757"/>
            <a:ext cx="254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8" smtClean="0">
                <a:solidFill>
                  <a:srgbClr val="4D4D3B"/>
                </a:solidFill>
                <a:latin typeface="Malgun Gothic Semilight" panose="020B0502040204020203" pitchFamily="34" charset="-128"/>
              </a:rPr>
              <a:t>1865</a:t>
            </a:r>
            <a:endParaRPr lang="en-US" sz="1000" spc="-18">
              <a:solidFill>
                <a:srgbClr val="4D4D3B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289" name="OTLSHAPE_M_5a289af1312b4cdfb157383987d8e2ac_Shape"/>
          <p:cNvSpPr/>
          <p:nvPr>
            <p:custDataLst>
              <p:tags r:id="rId78"/>
            </p:custDataLst>
          </p:nvPr>
        </p:nvSpPr>
        <p:spPr>
          <a:xfrm rot="16200000">
            <a:off x="5748655" y="2803462"/>
            <a:ext cx="165100" cy="165100"/>
          </a:xfrm>
          <a:prstGeom prst="flowChartMerge">
            <a:avLst/>
          </a:prstGeom>
          <a:solidFill>
            <a:srgbClr val="89330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90" name="OTLSHAPE_M_f516591de67448c1a7ddf6e5e2b691db_Title"/>
          <p:cNvSpPr txBox="1"/>
          <p:nvPr>
            <p:custDataLst>
              <p:tags r:id="rId79"/>
            </p:custDataLst>
          </p:nvPr>
        </p:nvSpPr>
        <p:spPr>
          <a:xfrm>
            <a:off x="6455201" y="1709504"/>
            <a:ext cx="25781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smtClean="0">
                <a:solidFill>
                  <a:schemeClr val="dk1"/>
                </a:solidFill>
                <a:latin typeface="Malgun Gothic Semilight" panose="020B0502040204020203" pitchFamily="34" charset="-128"/>
              </a:rPr>
              <a:t>Twenty Thousand Leagues under the Seas</a:t>
            </a:r>
            <a:endParaRPr lang="en-US" sz="1100" spc="-4">
              <a:solidFill>
                <a:schemeClr val="dk1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291" name="OTLSHAPE_M_f516591de67448c1a7ddf6e5e2b691db_Date"/>
          <p:cNvSpPr txBox="1"/>
          <p:nvPr>
            <p:custDataLst>
              <p:tags r:id="rId80"/>
            </p:custDataLst>
          </p:nvPr>
        </p:nvSpPr>
        <p:spPr>
          <a:xfrm>
            <a:off x="6455201" y="1920705"/>
            <a:ext cx="254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8" smtClean="0">
                <a:solidFill>
                  <a:srgbClr val="4D4D3B"/>
                </a:solidFill>
                <a:latin typeface="Malgun Gothic Semilight" panose="020B0502040204020203" pitchFamily="34" charset="-128"/>
              </a:rPr>
              <a:t>1869</a:t>
            </a:r>
            <a:endParaRPr lang="en-US" sz="1000" spc="-18">
              <a:solidFill>
                <a:srgbClr val="4D4D3B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292" name="OTLSHAPE_M_f516591de67448c1a7ddf6e5e2b691db_Shape"/>
          <p:cNvSpPr/>
          <p:nvPr>
            <p:custDataLst>
              <p:tags r:id="rId81"/>
            </p:custDataLst>
          </p:nvPr>
        </p:nvSpPr>
        <p:spPr>
          <a:xfrm rot="16200000">
            <a:off x="6258351" y="1842410"/>
            <a:ext cx="165100" cy="165100"/>
          </a:xfrm>
          <a:prstGeom prst="flowChartMerge">
            <a:avLst/>
          </a:prstGeom>
          <a:solidFill>
            <a:srgbClr val="89330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93" name="OTLSHAPE_M_fcb19378bf8844ed8655e9260a4636b4_Title"/>
          <p:cNvSpPr txBox="1"/>
          <p:nvPr>
            <p:custDataLst>
              <p:tags r:id="rId82"/>
            </p:custDataLst>
          </p:nvPr>
        </p:nvSpPr>
        <p:spPr>
          <a:xfrm>
            <a:off x="6837211" y="3151081"/>
            <a:ext cx="20066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smtClean="0">
                <a:solidFill>
                  <a:schemeClr val="dk1"/>
                </a:solidFill>
                <a:latin typeface="Malgun Gothic Semilight" panose="020B0502040204020203" pitchFamily="34" charset="-128"/>
              </a:rPr>
              <a:t>Around the World in Eighty Days</a:t>
            </a:r>
            <a:endParaRPr lang="en-US" sz="1100" spc="-4">
              <a:solidFill>
                <a:schemeClr val="dk1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294" name="OTLSHAPE_M_fcb19378bf8844ed8655e9260a4636b4_Date"/>
          <p:cNvSpPr txBox="1"/>
          <p:nvPr>
            <p:custDataLst>
              <p:tags r:id="rId83"/>
            </p:custDataLst>
          </p:nvPr>
        </p:nvSpPr>
        <p:spPr>
          <a:xfrm>
            <a:off x="6837211" y="3362282"/>
            <a:ext cx="254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6" smtClean="0">
                <a:solidFill>
                  <a:srgbClr val="4D4D3B"/>
                </a:solidFill>
                <a:latin typeface="Malgun Gothic Semilight" panose="020B0502040204020203" pitchFamily="34" charset="-128"/>
              </a:rPr>
              <a:t>1872</a:t>
            </a:r>
            <a:endParaRPr lang="en-US" sz="1000" spc="-16">
              <a:solidFill>
                <a:srgbClr val="4D4D3B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295" name="OTLSHAPE_M_fcb19378bf8844ed8655e9260a4636b4_Shape"/>
          <p:cNvSpPr/>
          <p:nvPr>
            <p:custDataLst>
              <p:tags r:id="rId84"/>
            </p:custDataLst>
          </p:nvPr>
        </p:nvSpPr>
        <p:spPr>
          <a:xfrm rot="16200000">
            <a:off x="6640361" y="3283987"/>
            <a:ext cx="165100" cy="165100"/>
          </a:xfrm>
          <a:prstGeom prst="flowChartMerge">
            <a:avLst/>
          </a:prstGeom>
          <a:solidFill>
            <a:srgbClr val="89330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96" name="OTLSHAPE_M_fb41493fc3ae40838258724aecce169d_Title"/>
          <p:cNvSpPr txBox="1"/>
          <p:nvPr>
            <p:custDataLst>
              <p:tags r:id="rId85"/>
            </p:custDataLst>
          </p:nvPr>
        </p:nvSpPr>
        <p:spPr>
          <a:xfrm>
            <a:off x="7474593" y="2190030"/>
            <a:ext cx="22098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dirty="0" smtClean="0">
                <a:solidFill>
                  <a:schemeClr val="dk1"/>
                </a:solidFill>
                <a:latin typeface="Malgun Gothic Semilight" panose="020B0502040204020203" pitchFamily="34" charset="-128"/>
              </a:rPr>
              <a:t>Sued for Plagiarism. Found innocent</a:t>
            </a:r>
            <a:endParaRPr lang="en-US" sz="1100" spc="-4" dirty="0">
              <a:solidFill>
                <a:schemeClr val="dk1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297" name="OTLSHAPE_M_fb41493fc3ae40838258724aecce169d_Date"/>
          <p:cNvSpPr txBox="1"/>
          <p:nvPr>
            <p:custDataLst>
              <p:tags r:id="rId86"/>
            </p:custDataLst>
          </p:nvPr>
        </p:nvSpPr>
        <p:spPr>
          <a:xfrm>
            <a:off x="7474593" y="2401231"/>
            <a:ext cx="254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6" smtClean="0">
                <a:solidFill>
                  <a:srgbClr val="4D4D3B"/>
                </a:solidFill>
                <a:latin typeface="Malgun Gothic Semilight" panose="020B0502040204020203" pitchFamily="34" charset="-128"/>
              </a:rPr>
              <a:t>1877</a:t>
            </a:r>
            <a:endParaRPr lang="en-US" sz="1000" spc="-16">
              <a:solidFill>
                <a:srgbClr val="4D4D3B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298" name="OTLSHAPE_M_fb41493fc3ae40838258724aecce169d_Shape"/>
          <p:cNvSpPr/>
          <p:nvPr>
            <p:custDataLst>
              <p:tags r:id="rId87"/>
            </p:custDataLst>
          </p:nvPr>
        </p:nvSpPr>
        <p:spPr>
          <a:xfrm rot="16200000">
            <a:off x="7277743" y="2322936"/>
            <a:ext cx="165100" cy="165100"/>
          </a:xfrm>
          <a:prstGeom prst="flowChartMerge">
            <a:avLst/>
          </a:prstGeom>
          <a:solidFill>
            <a:srgbClr val="D69C4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99" name="OTLSHAPE_M_5a02d179d8ab470dae05cf80c1a2d767_Title"/>
          <p:cNvSpPr txBox="1"/>
          <p:nvPr>
            <p:custDataLst>
              <p:tags r:id="rId88"/>
            </p:custDataLst>
          </p:nvPr>
        </p:nvSpPr>
        <p:spPr>
          <a:xfrm>
            <a:off x="8621321" y="2670557"/>
            <a:ext cx="32131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2" dirty="0" smtClean="0">
                <a:solidFill>
                  <a:schemeClr val="dk1"/>
                </a:solidFill>
                <a:latin typeface="Malgun Gothic Semilight" panose="020B0502040204020203" pitchFamily="34" charset="-128"/>
              </a:rPr>
              <a:t>Shot by mentally disturbed nephew. Permanent limp</a:t>
            </a:r>
            <a:endParaRPr lang="en-US" sz="1100" spc="-2" dirty="0">
              <a:solidFill>
                <a:schemeClr val="dk1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300" name="OTLSHAPE_M_5a02d179d8ab470dae05cf80c1a2d767_Date"/>
          <p:cNvSpPr txBox="1"/>
          <p:nvPr>
            <p:custDataLst>
              <p:tags r:id="rId89"/>
            </p:custDataLst>
          </p:nvPr>
        </p:nvSpPr>
        <p:spPr>
          <a:xfrm>
            <a:off x="8621321" y="2881757"/>
            <a:ext cx="254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8" smtClean="0">
                <a:solidFill>
                  <a:srgbClr val="4D4D3B"/>
                </a:solidFill>
                <a:latin typeface="Malgun Gothic Semilight" panose="020B0502040204020203" pitchFamily="34" charset="-128"/>
              </a:rPr>
              <a:t>1886</a:t>
            </a:r>
            <a:endParaRPr lang="en-US" sz="1000" spc="-18">
              <a:solidFill>
                <a:srgbClr val="4D4D3B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301" name="OTLSHAPE_M_5a02d179d8ab470dae05cf80c1a2d767_Shape"/>
          <p:cNvSpPr/>
          <p:nvPr>
            <p:custDataLst>
              <p:tags r:id="rId90"/>
            </p:custDataLst>
          </p:nvPr>
        </p:nvSpPr>
        <p:spPr>
          <a:xfrm rot="16200000">
            <a:off x="8424471" y="2803462"/>
            <a:ext cx="165100" cy="165100"/>
          </a:xfrm>
          <a:prstGeom prst="flowChartMerge">
            <a:avLst/>
          </a:prstGeom>
          <a:solidFill>
            <a:srgbClr val="D69C4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02" name="OTLSHAPE_M_8fbbd87479174344a255ccec88b220c7_Title"/>
          <p:cNvSpPr txBox="1"/>
          <p:nvPr>
            <p:custDataLst>
              <p:tags r:id="rId91"/>
            </p:custDataLst>
          </p:nvPr>
        </p:nvSpPr>
        <p:spPr>
          <a:xfrm>
            <a:off x="9768050" y="3151081"/>
            <a:ext cx="9525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8" smtClean="0">
                <a:solidFill>
                  <a:schemeClr val="dk1"/>
                </a:solidFill>
                <a:latin typeface="Malgun Gothic Semilight" panose="020B0502040204020203" pitchFamily="34" charset="-128"/>
              </a:rPr>
              <a:t>Propeller Island</a:t>
            </a:r>
            <a:endParaRPr lang="en-US" sz="1100" spc="-8">
              <a:solidFill>
                <a:schemeClr val="dk1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303" name="OTLSHAPE_M_8fbbd87479174344a255ccec88b220c7_Date"/>
          <p:cNvSpPr txBox="1"/>
          <p:nvPr>
            <p:custDataLst>
              <p:tags r:id="rId92"/>
            </p:custDataLst>
          </p:nvPr>
        </p:nvSpPr>
        <p:spPr>
          <a:xfrm>
            <a:off x="9768050" y="3362282"/>
            <a:ext cx="254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8" smtClean="0">
                <a:solidFill>
                  <a:srgbClr val="4D4D3B"/>
                </a:solidFill>
                <a:latin typeface="Malgun Gothic Semilight" panose="020B0502040204020203" pitchFamily="34" charset="-128"/>
              </a:rPr>
              <a:t>1895</a:t>
            </a:r>
            <a:endParaRPr lang="en-US" sz="1000" spc="-18">
              <a:solidFill>
                <a:srgbClr val="4D4D3B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304" name="OTLSHAPE_M_8fbbd87479174344a255ccec88b220c7_Shape"/>
          <p:cNvSpPr/>
          <p:nvPr>
            <p:custDataLst>
              <p:tags r:id="rId93"/>
            </p:custDataLst>
          </p:nvPr>
        </p:nvSpPr>
        <p:spPr>
          <a:xfrm rot="16200000">
            <a:off x="9571200" y="3283987"/>
            <a:ext cx="165100" cy="165100"/>
          </a:xfrm>
          <a:prstGeom prst="flowChartMerge">
            <a:avLst/>
          </a:prstGeom>
          <a:solidFill>
            <a:srgbClr val="89330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05" name="OTLSHAPE_M_b4520e0797404439993f425f40d50e4b_Title"/>
          <p:cNvSpPr txBox="1"/>
          <p:nvPr>
            <p:custDataLst>
              <p:tags r:id="rId94"/>
            </p:custDataLst>
          </p:nvPr>
        </p:nvSpPr>
        <p:spPr>
          <a:xfrm>
            <a:off x="11070723" y="3151081"/>
            <a:ext cx="9779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8" smtClean="0">
                <a:solidFill>
                  <a:schemeClr val="dk1"/>
                </a:solidFill>
                <a:latin typeface="Malgun Gothic Semilight" panose="020B0502040204020203" pitchFamily="34" charset="-128"/>
              </a:rPr>
              <a:t>Dies of diabetes</a:t>
            </a:r>
            <a:endParaRPr lang="en-US" sz="1100" spc="-8">
              <a:solidFill>
                <a:schemeClr val="dk1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306" name="OTLSHAPE_M_b4520e0797404439993f425f40d50e4b_Date"/>
          <p:cNvSpPr txBox="1"/>
          <p:nvPr>
            <p:custDataLst>
              <p:tags r:id="rId95"/>
            </p:custDataLst>
          </p:nvPr>
        </p:nvSpPr>
        <p:spPr>
          <a:xfrm>
            <a:off x="11070723" y="3362282"/>
            <a:ext cx="7239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8" dirty="0" smtClean="0">
                <a:solidFill>
                  <a:srgbClr val="4D4D3B"/>
                </a:solidFill>
                <a:latin typeface="Malgun Gothic Semilight" panose="020B0502040204020203" pitchFamily="34" charset="-128"/>
              </a:rPr>
              <a:t>Mar 24, 1905</a:t>
            </a:r>
            <a:endParaRPr lang="en-US" sz="1000" spc="-18" dirty="0">
              <a:solidFill>
                <a:srgbClr val="4D4D3B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307" name="OTLSHAPE_M_b4520e0797404439993f425f40d50e4b_Shape"/>
          <p:cNvSpPr/>
          <p:nvPr>
            <p:custDataLst>
              <p:tags r:id="rId96"/>
            </p:custDataLst>
          </p:nvPr>
        </p:nvSpPr>
        <p:spPr>
          <a:xfrm rot="16200000">
            <a:off x="10873873" y="3283987"/>
            <a:ext cx="165100" cy="165100"/>
          </a:xfrm>
          <a:prstGeom prst="flowChartMerge">
            <a:avLst/>
          </a:prstGeom>
          <a:solidFill>
            <a:srgbClr val="D69C4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08" name="OTLSHAPE_M_37a58f753e824d68b371748e591af542_Title"/>
          <p:cNvSpPr txBox="1"/>
          <p:nvPr>
            <p:custDataLst>
              <p:tags r:id="rId97"/>
            </p:custDataLst>
          </p:nvPr>
        </p:nvSpPr>
        <p:spPr>
          <a:xfrm>
            <a:off x="1243812" y="5075385"/>
            <a:ext cx="11557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spc="-4" smtClean="0">
                <a:solidFill>
                  <a:schemeClr val="dk1"/>
                </a:solidFill>
                <a:latin typeface="Malgun Gothic Semilight" panose="020B0502040204020203" pitchFamily="34" charset="-128"/>
              </a:rPr>
              <a:t>Jules Verne is born</a:t>
            </a:r>
            <a:endParaRPr lang="en-US" sz="1100" spc="-4">
              <a:solidFill>
                <a:schemeClr val="dk1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309" name="OTLSHAPE_M_37a58f753e824d68b371748e591af542_Date"/>
          <p:cNvSpPr txBox="1"/>
          <p:nvPr>
            <p:custDataLst>
              <p:tags r:id="rId98"/>
            </p:custDataLst>
          </p:nvPr>
        </p:nvSpPr>
        <p:spPr>
          <a:xfrm>
            <a:off x="1243812" y="4881075"/>
            <a:ext cx="635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smtClean="0">
                <a:solidFill>
                  <a:srgbClr val="4D4D3B"/>
                </a:solidFill>
                <a:latin typeface="Malgun Gothic Semilight" panose="020B0502040204020203" pitchFamily="34" charset="-128"/>
              </a:rPr>
              <a:t>Feb 8, 1828</a:t>
            </a:r>
            <a:endParaRPr lang="en-US" sz="1000" spc="-10">
              <a:solidFill>
                <a:srgbClr val="4D4D3B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310" name="OTLSHAPE_M_37a58f753e824d68b371748e591af542_Shape"/>
          <p:cNvSpPr/>
          <p:nvPr>
            <p:custDataLst>
              <p:tags r:id="rId99"/>
            </p:custDataLst>
          </p:nvPr>
        </p:nvSpPr>
        <p:spPr>
          <a:xfrm rot="16200000">
            <a:off x="1046962" y="4963181"/>
            <a:ext cx="165100" cy="165100"/>
          </a:xfrm>
          <a:prstGeom prst="flowChartMerge">
            <a:avLst/>
          </a:prstGeom>
          <a:solidFill>
            <a:srgbClr val="D69C4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11" name="OTLSHAPE_M_f1348e1998904a7f9feb1a1c5633bc3c_Title"/>
          <p:cNvSpPr txBox="1"/>
          <p:nvPr>
            <p:custDataLst>
              <p:tags r:id="rId100"/>
            </p:custDataLst>
          </p:nvPr>
        </p:nvSpPr>
        <p:spPr>
          <a:xfrm>
            <a:off x="1995274" y="4563110"/>
            <a:ext cx="15875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smtClean="0">
                <a:solidFill>
                  <a:schemeClr val="dk1"/>
                </a:solidFill>
                <a:latin typeface="Malgun Gothic Semilight" panose="020B0502040204020203" pitchFamily="34" charset="-128"/>
              </a:rPr>
              <a:t>Enrolls at boarding school</a:t>
            </a:r>
            <a:endParaRPr lang="en-US" sz="1100" spc="-4">
              <a:solidFill>
                <a:schemeClr val="dk1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312" name="OTLSHAPE_M_f1348e1998904a7f9feb1a1c5633bc3c_Date"/>
          <p:cNvSpPr txBox="1"/>
          <p:nvPr>
            <p:custDataLst>
              <p:tags r:id="rId101"/>
            </p:custDataLst>
          </p:nvPr>
        </p:nvSpPr>
        <p:spPr>
          <a:xfrm>
            <a:off x="1995274" y="4368800"/>
            <a:ext cx="266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8" smtClean="0">
                <a:solidFill>
                  <a:srgbClr val="4D4D3B"/>
                </a:solidFill>
                <a:latin typeface="Malgun Gothic Semilight" panose="020B0502040204020203" pitchFamily="34" charset="-128"/>
              </a:rPr>
              <a:t>1834</a:t>
            </a:r>
            <a:endParaRPr lang="en-US" sz="1000" spc="-18">
              <a:solidFill>
                <a:srgbClr val="4D4D3B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313" name="OTLSHAPE_M_f1348e1998904a7f9feb1a1c5633bc3c_Shape"/>
          <p:cNvSpPr/>
          <p:nvPr>
            <p:custDataLst>
              <p:tags r:id="rId102"/>
            </p:custDataLst>
          </p:nvPr>
        </p:nvSpPr>
        <p:spPr>
          <a:xfrm rot="16200000">
            <a:off x="1798424" y="4450905"/>
            <a:ext cx="165100" cy="165100"/>
          </a:xfrm>
          <a:prstGeom prst="flowChartMerge">
            <a:avLst/>
          </a:prstGeom>
          <a:solidFill>
            <a:srgbClr val="D69C4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14" name="OTLSHAPE_M_a27aa103194244048fc98b8c6dc569e3_Title"/>
          <p:cNvSpPr txBox="1"/>
          <p:nvPr>
            <p:custDataLst>
              <p:tags r:id="rId103"/>
            </p:custDataLst>
          </p:nvPr>
        </p:nvSpPr>
        <p:spPr>
          <a:xfrm>
            <a:off x="3906721" y="5548968"/>
            <a:ext cx="14986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6" dirty="0" smtClean="0">
                <a:solidFill>
                  <a:schemeClr val="dk1"/>
                </a:solidFill>
                <a:latin typeface="Malgun Gothic Semilight" panose="020B0502040204020203" pitchFamily="34" charset="-128"/>
              </a:rPr>
              <a:t>Meets Alexandre Dumas</a:t>
            </a:r>
            <a:endParaRPr lang="en-US" sz="1100" spc="-6" dirty="0">
              <a:solidFill>
                <a:schemeClr val="dk1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315" name="OTLSHAPE_M_a27aa103194244048fc98b8c6dc569e3_Date"/>
          <p:cNvSpPr txBox="1"/>
          <p:nvPr>
            <p:custDataLst>
              <p:tags r:id="rId104"/>
            </p:custDataLst>
          </p:nvPr>
        </p:nvSpPr>
        <p:spPr>
          <a:xfrm>
            <a:off x="3906721" y="5354658"/>
            <a:ext cx="266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8" smtClean="0">
                <a:solidFill>
                  <a:srgbClr val="4D4D3B"/>
                </a:solidFill>
                <a:latin typeface="Malgun Gothic Semilight" panose="020B0502040204020203" pitchFamily="34" charset="-128"/>
              </a:rPr>
              <a:t>1849</a:t>
            </a:r>
            <a:endParaRPr lang="en-US" sz="1000" spc="-18">
              <a:solidFill>
                <a:srgbClr val="4D4D3B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316" name="OTLSHAPE_M_a27aa103194244048fc98b8c6dc569e3_Shape"/>
          <p:cNvSpPr/>
          <p:nvPr>
            <p:custDataLst>
              <p:tags r:id="rId105"/>
            </p:custDataLst>
          </p:nvPr>
        </p:nvSpPr>
        <p:spPr>
          <a:xfrm rot="16200000">
            <a:off x="3709871" y="5436764"/>
            <a:ext cx="165100" cy="165100"/>
          </a:xfrm>
          <a:prstGeom prst="flowChartMerge">
            <a:avLst/>
          </a:prstGeom>
          <a:solidFill>
            <a:srgbClr val="D69C4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17" name="OTLSHAPE_M_412818363ddf434484612efcd6116a03_Title"/>
          <p:cNvSpPr txBox="1"/>
          <p:nvPr>
            <p:custDataLst>
              <p:tags r:id="rId106"/>
            </p:custDataLst>
          </p:nvPr>
        </p:nvSpPr>
        <p:spPr>
          <a:xfrm>
            <a:off x="4161394" y="4563110"/>
            <a:ext cx="17272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dirty="0" smtClean="0">
                <a:solidFill>
                  <a:schemeClr val="dk1"/>
                </a:solidFill>
                <a:latin typeface="Malgun Gothic Semilight" panose="020B0502040204020203" pitchFamily="34" charset="-128"/>
              </a:rPr>
              <a:t>First attack of facial paralysis</a:t>
            </a:r>
            <a:endParaRPr lang="en-US" sz="1100" spc="-4" dirty="0">
              <a:solidFill>
                <a:schemeClr val="dk1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318" name="OTLSHAPE_M_412818363ddf434484612efcd6116a03_Date"/>
          <p:cNvSpPr txBox="1"/>
          <p:nvPr>
            <p:custDataLst>
              <p:tags r:id="rId107"/>
            </p:custDataLst>
          </p:nvPr>
        </p:nvSpPr>
        <p:spPr>
          <a:xfrm>
            <a:off x="4161394" y="4368800"/>
            <a:ext cx="2413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6" smtClean="0">
                <a:solidFill>
                  <a:srgbClr val="4D4D3B"/>
                </a:solidFill>
                <a:latin typeface="Malgun Gothic Semilight" panose="020B0502040204020203" pitchFamily="34" charset="-128"/>
              </a:rPr>
              <a:t>1851</a:t>
            </a:r>
            <a:endParaRPr lang="en-US" sz="1000" spc="-16">
              <a:solidFill>
                <a:srgbClr val="4D4D3B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319" name="OTLSHAPE_M_412818363ddf434484612efcd6116a03_Shape"/>
          <p:cNvSpPr/>
          <p:nvPr>
            <p:custDataLst>
              <p:tags r:id="rId108"/>
            </p:custDataLst>
          </p:nvPr>
        </p:nvSpPr>
        <p:spPr>
          <a:xfrm rot="16200000">
            <a:off x="3964544" y="4450905"/>
            <a:ext cx="165100" cy="165100"/>
          </a:xfrm>
          <a:prstGeom prst="flowChartMerge">
            <a:avLst/>
          </a:prstGeom>
          <a:solidFill>
            <a:srgbClr val="D69C4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20" name="OTLSHAPE_M_0b8613f8861042a4b5fa3a134dde2f66_Title"/>
          <p:cNvSpPr txBox="1"/>
          <p:nvPr>
            <p:custDataLst>
              <p:tags r:id="rId109"/>
            </p:custDataLst>
          </p:nvPr>
        </p:nvSpPr>
        <p:spPr>
          <a:xfrm>
            <a:off x="5510466" y="5068443"/>
            <a:ext cx="12954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6" dirty="0" smtClean="0">
                <a:solidFill>
                  <a:schemeClr val="dk1"/>
                </a:solidFill>
                <a:latin typeface="Malgun Gothic Semilight" panose="020B0502040204020203" pitchFamily="34" charset="-128"/>
              </a:rPr>
              <a:t>Birth of Michel Verne</a:t>
            </a:r>
            <a:endParaRPr lang="en-US" sz="1100" spc="-6" dirty="0">
              <a:solidFill>
                <a:schemeClr val="dk1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321" name="OTLSHAPE_M_0b8613f8861042a4b5fa3a134dde2f66_Date"/>
          <p:cNvSpPr txBox="1"/>
          <p:nvPr>
            <p:custDataLst>
              <p:tags r:id="rId110"/>
            </p:custDataLst>
          </p:nvPr>
        </p:nvSpPr>
        <p:spPr>
          <a:xfrm>
            <a:off x="5510466" y="4874133"/>
            <a:ext cx="2413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6" smtClean="0">
                <a:solidFill>
                  <a:srgbClr val="4D4D3B"/>
                </a:solidFill>
                <a:latin typeface="Malgun Gothic Semilight" panose="020B0502040204020203" pitchFamily="34" charset="-128"/>
              </a:rPr>
              <a:t>1861</a:t>
            </a:r>
            <a:endParaRPr lang="en-US" sz="1000" spc="-16">
              <a:solidFill>
                <a:srgbClr val="4D4D3B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322" name="OTLSHAPE_M_0b8613f8861042a4b5fa3a134dde2f66_Shape"/>
          <p:cNvSpPr/>
          <p:nvPr>
            <p:custDataLst>
              <p:tags r:id="rId111"/>
            </p:custDataLst>
          </p:nvPr>
        </p:nvSpPr>
        <p:spPr>
          <a:xfrm rot="16200000">
            <a:off x="5313616" y="4956239"/>
            <a:ext cx="165100" cy="165100"/>
          </a:xfrm>
          <a:prstGeom prst="flowChartMerge">
            <a:avLst/>
          </a:prstGeom>
          <a:solidFill>
            <a:srgbClr val="D69C4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23" name="OTLSHAPE_M_7b1044c9696a4cb8af96ce6dc373e357_Title"/>
          <p:cNvSpPr txBox="1"/>
          <p:nvPr>
            <p:custDataLst>
              <p:tags r:id="rId112"/>
            </p:custDataLst>
          </p:nvPr>
        </p:nvSpPr>
        <p:spPr>
          <a:xfrm>
            <a:off x="5817819" y="5548968"/>
            <a:ext cx="20828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2" dirty="0" smtClean="0">
                <a:solidFill>
                  <a:schemeClr val="dk1"/>
                </a:solidFill>
                <a:latin typeface="Malgun Gothic Semilight" panose="020B0502040204020203" pitchFamily="34" charset="-128"/>
              </a:rPr>
              <a:t>Journey to the Center of the Earth</a:t>
            </a:r>
            <a:endParaRPr lang="en-US" sz="1100" spc="-2" dirty="0">
              <a:solidFill>
                <a:schemeClr val="dk1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324" name="OTLSHAPE_M_7b1044c9696a4cb8af96ce6dc373e357_Date"/>
          <p:cNvSpPr txBox="1"/>
          <p:nvPr>
            <p:custDataLst>
              <p:tags r:id="rId113"/>
            </p:custDataLst>
          </p:nvPr>
        </p:nvSpPr>
        <p:spPr>
          <a:xfrm>
            <a:off x="5817819" y="5354658"/>
            <a:ext cx="266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8" smtClean="0">
                <a:solidFill>
                  <a:srgbClr val="4D4D3B"/>
                </a:solidFill>
                <a:latin typeface="Malgun Gothic Semilight" panose="020B0502040204020203" pitchFamily="34" charset="-128"/>
              </a:rPr>
              <a:t>1864</a:t>
            </a:r>
            <a:endParaRPr lang="en-US" sz="1000" spc="-18">
              <a:solidFill>
                <a:srgbClr val="4D4D3B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325" name="OTLSHAPE_M_7b1044c9696a4cb8af96ce6dc373e357_Shape"/>
          <p:cNvSpPr/>
          <p:nvPr>
            <p:custDataLst>
              <p:tags r:id="rId114"/>
            </p:custDataLst>
          </p:nvPr>
        </p:nvSpPr>
        <p:spPr>
          <a:xfrm rot="16200000">
            <a:off x="5620969" y="5436764"/>
            <a:ext cx="165100" cy="165100"/>
          </a:xfrm>
          <a:prstGeom prst="flowChartMerge">
            <a:avLst/>
          </a:prstGeom>
          <a:solidFill>
            <a:srgbClr val="89330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26" name="OTLSHAPE_M_284bfa9ac4c5423bbf31d1ca7d414aad_Title"/>
          <p:cNvSpPr txBox="1"/>
          <p:nvPr>
            <p:custDataLst>
              <p:tags r:id="rId115"/>
            </p:custDataLst>
          </p:nvPr>
        </p:nvSpPr>
        <p:spPr>
          <a:xfrm>
            <a:off x="6582537" y="4563110"/>
            <a:ext cx="9906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8" smtClean="0">
                <a:solidFill>
                  <a:schemeClr val="dk1"/>
                </a:solidFill>
                <a:latin typeface="Malgun Gothic Semilight" panose="020B0502040204020203" pitchFamily="34" charset="-128"/>
              </a:rPr>
              <a:t>Becomes a deist</a:t>
            </a:r>
            <a:endParaRPr lang="en-US" sz="1100" spc="-8">
              <a:solidFill>
                <a:schemeClr val="dk1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327" name="OTLSHAPE_M_284bfa9ac4c5423bbf31d1ca7d414aad_Date"/>
          <p:cNvSpPr txBox="1"/>
          <p:nvPr>
            <p:custDataLst>
              <p:tags r:id="rId116"/>
            </p:custDataLst>
          </p:nvPr>
        </p:nvSpPr>
        <p:spPr>
          <a:xfrm>
            <a:off x="6582537" y="4368800"/>
            <a:ext cx="254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6" smtClean="0">
                <a:solidFill>
                  <a:srgbClr val="4D4D3B"/>
                </a:solidFill>
                <a:latin typeface="Malgun Gothic Semilight" panose="020B0502040204020203" pitchFamily="34" charset="-128"/>
              </a:rPr>
              <a:t>1870</a:t>
            </a:r>
            <a:endParaRPr lang="en-US" sz="1000" spc="-16">
              <a:solidFill>
                <a:srgbClr val="4D4D3B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328" name="OTLSHAPE_M_284bfa9ac4c5423bbf31d1ca7d414aad_Shape"/>
          <p:cNvSpPr/>
          <p:nvPr>
            <p:custDataLst>
              <p:tags r:id="rId117"/>
            </p:custDataLst>
          </p:nvPr>
        </p:nvSpPr>
        <p:spPr>
          <a:xfrm rot="16200000">
            <a:off x="6385687" y="4450905"/>
            <a:ext cx="165100" cy="165100"/>
          </a:xfrm>
          <a:prstGeom prst="flowChartMerge">
            <a:avLst/>
          </a:prstGeom>
          <a:solidFill>
            <a:srgbClr val="D69C4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29" name="OTLSHAPE_M_50cd4cc8ab9f468e8591b19df6cc57f6_Title"/>
          <p:cNvSpPr txBox="1"/>
          <p:nvPr>
            <p:custDataLst>
              <p:tags r:id="rId118"/>
            </p:custDataLst>
          </p:nvPr>
        </p:nvSpPr>
        <p:spPr>
          <a:xfrm>
            <a:off x="7092233" y="5068443"/>
            <a:ext cx="13335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6" smtClean="0">
                <a:solidFill>
                  <a:schemeClr val="dk1"/>
                </a:solidFill>
                <a:latin typeface="Malgun Gothic Semilight" panose="020B0502040204020203" pitchFamily="34" charset="-128"/>
              </a:rPr>
              <a:t>The Mysterious Island</a:t>
            </a:r>
            <a:endParaRPr lang="en-US" sz="1100" spc="-6">
              <a:solidFill>
                <a:schemeClr val="dk1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330" name="OTLSHAPE_M_50cd4cc8ab9f468e8591b19df6cc57f6_Date"/>
          <p:cNvSpPr txBox="1"/>
          <p:nvPr>
            <p:custDataLst>
              <p:tags r:id="rId119"/>
            </p:custDataLst>
          </p:nvPr>
        </p:nvSpPr>
        <p:spPr>
          <a:xfrm>
            <a:off x="7092233" y="4874133"/>
            <a:ext cx="254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8" smtClean="0">
                <a:solidFill>
                  <a:srgbClr val="4D4D3B"/>
                </a:solidFill>
                <a:latin typeface="Malgun Gothic Semilight" panose="020B0502040204020203" pitchFamily="34" charset="-128"/>
              </a:rPr>
              <a:t>1874</a:t>
            </a:r>
            <a:endParaRPr lang="en-US" sz="1000" spc="-18">
              <a:solidFill>
                <a:srgbClr val="4D4D3B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331" name="OTLSHAPE_M_50cd4cc8ab9f468e8591b19df6cc57f6_Shape"/>
          <p:cNvSpPr/>
          <p:nvPr>
            <p:custDataLst>
              <p:tags r:id="rId120"/>
            </p:custDataLst>
          </p:nvPr>
        </p:nvSpPr>
        <p:spPr>
          <a:xfrm rot="16200000">
            <a:off x="6895383" y="4956239"/>
            <a:ext cx="165100" cy="165100"/>
          </a:xfrm>
          <a:prstGeom prst="flowChartMerge">
            <a:avLst/>
          </a:prstGeom>
          <a:solidFill>
            <a:srgbClr val="89330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32" name="OTLSHAPE_M_9131d71c016e44cba94fb76704531f41_Title"/>
          <p:cNvSpPr txBox="1"/>
          <p:nvPr>
            <p:custDataLst>
              <p:tags r:id="rId121"/>
            </p:custDataLst>
          </p:nvPr>
        </p:nvSpPr>
        <p:spPr>
          <a:xfrm>
            <a:off x="7856603" y="4563110"/>
            <a:ext cx="25146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dirty="0" smtClean="0">
                <a:solidFill>
                  <a:schemeClr val="dk1"/>
                </a:solidFill>
                <a:latin typeface="Malgun Gothic Semilight" panose="020B0502040204020203" pitchFamily="34" charset="-128"/>
              </a:rPr>
              <a:t>Travels to the North Sea and Scandinavia</a:t>
            </a:r>
            <a:endParaRPr lang="en-US" sz="1100" spc="-4" dirty="0">
              <a:solidFill>
                <a:schemeClr val="dk1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333" name="OTLSHAPE_M_9131d71c016e44cba94fb76704531f41_Date"/>
          <p:cNvSpPr txBox="1"/>
          <p:nvPr>
            <p:custDataLst>
              <p:tags r:id="rId122"/>
            </p:custDataLst>
          </p:nvPr>
        </p:nvSpPr>
        <p:spPr>
          <a:xfrm>
            <a:off x="7856603" y="4368800"/>
            <a:ext cx="254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8" smtClean="0">
                <a:solidFill>
                  <a:srgbClr val="4D4D3B"/>
                </a:solidFill>
                <a:latin typeface="Malgun Gothic Semilight" panose="020B0502040204020203" pitchFamily="34" charset="-128"/>
              </a:rPr>
              <a:t>1880</a:t>
            </a:r>
            <a:endParaRPr lang="en-US" sz="1000" spc="-18">
              <a:solidFill>
                <a:srgbClr val="4D4D3B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334" name="OTLSHAPE_M_9131d71c016e44cba94fb76704531f41_Shape"/>
          <p:cNvSpPr/>
          <p:nvPr>
            <p:custDataLst>
              <p:tags r:id="rId123"/>
            </p:custDataLst>
          </p:nvPr>
        </p:nvSpPr>
        <p:spPr>
          <a:xfrm rot="16200000">
            <a:off x="7659753" y="4450905"/>
            <a:ext cx="165100" cy="165100"/>
          </a:xfrm>
          <a:prstGeom prst="flowChartMerge">
            <a:avLst/>
          </a:prstGeom>
          <a:solidFill>
            <a:srgbClr val="D69C4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35" name="OTLSHAPE_M_75d47f99236d4a098769b4143c64656d_Title"/>
          <p:cNvSpPr txBox="1"/>
          <p:nvPr>
            <p:custDataLst>
              <p:tags r:id="rId124"/>
            </p:custDataLst>
          </p:nvPr>
        </p:nvSpPr>
        <p:spPr>
          <a:xfrm>
            <a:off x="8875995" y="5068443"/>
            <a:ext cx="20447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dirty="0" smtClean="0">
                <a:solidFill>
                  <a:schemeClr val="dk1"/>
                </a:solidFill>
                <a:latin typeface="Malgun Gothic Semilight" panose="020B0502040204020203" pitchFamily="34" charset="-128"/>
              </a:rPr>
              <a:t>Elected town councilor of Amiens</a:t>
            </a:r>
            <a:endParaRPr lang="en-US" sz="1100" spc="-4" dirty="0">
              <a:solidFill>
                <a:schemeClr val="dk1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336" name="OTLSHAPE_M_75d47f99236d4a098769b4143c64656d_Date"/>
          <p:cNvSpPr txBox="1"/>
          <p:nvPr>
            <p:custDataLst>
              <p:tags r:id="rId125"/>
            </p:custDataLst>
          </p:nvPr>
        </p:nvSpPr>
        <p:spPr>
          <a:xfrm>
            <a:off x="8875995" y="4874133"/>
            <a:ext cx="254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8" smtClean="0">
                <a:solidFill>
                  <a:srgbClr val="4D4D3B"/>
                </a:solidFill>
                <a:latin typeface="Malgun Gothic Semilight" panose="020B0502040204020203" pitchFamily="34" charset="-128"/>
              </a:rPr>
              <a:t>1888</a:t>
            </a:r>
            <a:endParaRPr lang="en-US" sz="1000" spc="-18">
              <a:solidFill>
                <a:srgbClr val="4D4D3B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337" name="OTLSHAPE_M_75d47f99236d4a098769b4143c64656d_Shape"/>
          <p:cNvSpPr/>
          <p:nvPr>
            <p:custDataLst>
              <p:tags r:id="rId126"/>
            </p:custDataLst>
          </p:nvPr>
        </p:nvSpPr>
        <p:spPr>
          <a:xfrm rot="16200000">
            <a:off x="8679145" y="4956239"/>
            <a:ext cx="165100" cy="165100"/>
          </a:xfrm>
          <a:prstGeom prst="flowChartMerge">
            <a:avLst/>
          </a:prstGeom>
          <a:solidFill>
            <a:srgbClr val="D69C4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38" name="OTLSHAPE_M_2331c4db3fa94d008f0d84f79e053245_Title"/>
          <p:cNvSpPr txBox="1"/>
          <p:nvPr>
            <p:custDataLst>
              <p:tags r:id="rId127"/>
            </p:custDataLst>
          </p:nvPr>
        </p:nvSpPr>
        <p:spPr>
          <a:xfrm>
            <a:off x="10914430" y="4563110"/>
            <a:ext cx="12065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6" dirty="0" smtClean="0">
                <a:solidFill>
                  <a:schemeClr val="dk1"/>
                </a:solidFill>
                <a:latin typeface="Malgun Gothic Semilight" panose="020B0502040204020203" pitchFamily="34" charset="-128"/>
              </a:rPr>
              <a:t>Master of the world</a:t>
            </a:r>
            <a:endParaRPr lang="en-US" sz="1100" spc="-6" dirty="0">
              <a:solidFill>
                <a:schemeClr val="dk1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339" name="OTLSHAPE_M_2331c4db3fa94d008f0d84f79e053245_Date"/>
          <p:cNvSpPr txBox="1"/>
          <p:nvPr>
            <p:custDataLst>
              <p:tags r:id="rId128"/>
            </p:custDataLst>
          </p:nvPr>
        </p:nvSpPr>
        <p:spPr>
          <a:xfrm>
            <a:off x="10914430" y="4368800"/>
            <a:ext cx="266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8" smtClean="0">
                <a:solidFill>
                  <a:srgbClr val="4D4D3B"/>
                </a:solidFill>
                <a:latin typeface="Malgun Gothic Semilight" panose="020B0502040204020203" pitchFamily="34" charset="-128"/>
              </a:rPr>
              <a:t>1904</a:t>
            </a:r>
            <a:endParaRPr lang="en-US" sz="1000" spc="-18" dirty="0">
              <a:solidFill>
                <a:srgbClr val="4D4D3B"/>
              </a:solidFill>
              <a:latin typeface="Malgun Gothic Semilight" panose="020B0502040204020203" pitchFamily="34" charset="-128"/>
            </a:endParaRPr>
          </a:p>
        </p:txBody>
      </p:sp>
      <p:sp>
        <p:nvSpPr>
          <p:cNvPr id="4340" name="OTLSHAPE_M_2331c4db3fa94d008f0d84f79e053245_Shape"/>
          <p:cNvSpPr/>
          <p:nvPr>
            <p:custDataLst>
              <p:tags r:id="rId129"/>
            </p:custDataLst>
          </p:nvPr>
        </p:nvSpPr>
        <p:spPr>
          <a:xfrm rot="16200000">
            <a:off x="10717580" y="4450905"/>
            <a:ext cx="165100" cy="165100"/>
          </a:xfrm>
          <a:prstGeom prst="flowChartMerge">
            <a:avLst/>
          </a:prstGeom>
          <a:solidFill>
            <a:srgbClr val="89330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04" name="Picture 3303"/>
          <p:cNvPicPr>
            <a:picLocks noChangeAspect="1"/>
          </p:cNvPicPr>
          <p:nvPr/>
        </p:nvPicPr>
        <p:blipFill>
          <a:blip r:embed="rId132" cstate="print">
            <a:extLst>
              <a:ext uri="{BEBA8EAE-BF5A-486C-A8C5-ECC9F3942E4B}">
                <a14:imgProps xmlns:a14="http://schemas.microsoft.com/office/drawing/2010/main">
                  <a14:imgLayer r:embed="rId133">
                    <a14:imgEffect>
                      <a14:sharpenSoften amount="-100000"/>
                    </a14:imgEffect>
                    <a14:imgEffect>
                      <a14:brightnessContrast bright="4000" contrast="-2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4393" y="418312"/>
            <a:ext cx="2254707" cy="1277079"/>
          </a:xfrm>
          <a:prstGeom prst="rect">
            <a:avLst/>
          </a:prstGeom>
          <a:effectLst>
            <a:outerShdw blurRad="889000" dist="241300" dir="5400000" sx="118000" sy="118000" algn="ctr" rotWithShape="0">
              <a:srgbClr val="000000">
                <a:alpha val="71000"/>
              </a:srgbClr>
            </a:outerShdw>
            <a:softEdge rad="0"/>
          </a:effec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516415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SIsIk9yaWdpbmFsQXNzZW1ibHlWZXJzaW9uIjpudWxsLCJFZGl0aW9uIjoiUGx1cyIsIklzUGx1c0VkaXRpb24iOnRydWV9LCJFZmZlY3QiOjEsIlN0eWxlIjp7IiRpZCI6IjMiLCJUaW1lYmFuZFN0eWxlIjp7IiRpZCI6IjQiLCJTY2FsZU1hcmtpbmciOjAsIlNoYXBlIjoxMywiU2hhcGVTdHlsZSI6eyIkaWQiOiI1IiwiTWFyZ2luIjp7IiRpZCI6IjYiLCJUb3AiOjAsIkxlZnQiOjEwLCJSaWdodCI6MTAsIkJvdHRvbSI6MH0sIlBhZGRpbmciOnsiJGlkIjoiNyIsIlRvcCI6NSwiTGVmdCI6MTMsIlJpZ2h0IjoxMywiQm90dG9tIjo1fSwiQmFja2dyb3VuZCI6eyIkaWQiOiI4IiwiQ29sb3IiOnsiJGlkIjoiOSIsIkEiOjI1NSwiUiI6MTAwLCJHIjo5OCwiQiI6Nzl9fSwiSXNWaXNpYmxlIjp0cnVlLCJXaWR0aCI6ODU4LjAsIkhlaWdodCI6MzAuMCwiQm9yZGVyU3R5bGUiOnsiJGlkIjoiMTAiLCJMaW5lQ29sb3IiOnsiJGlkIjoiMTEiLCIkdHlwZSI6Ik5MUkUuQ29tbW9uLkRvbS5Tb2xpZENvbG9yQnJ1c2gsIE5MUkUuQ29tbW9uIiwiQ29sb3IiOnsiJGlkIjoiMTIiLCJBIjoyNTUsIlIiOjI1NSwiRyI6MCwiQiI6MH19LCJMaW5lV2VpZ2h0IjowLjAsIkxpbmVUeXBlIjowLCJQYXJlbnRTdHlsZSI6bnVsbH0sIlBhcmVudFN0eWxlIjpudWxsfSwiUmlnaHRFbmRDYXBzU3R5bGUiOnsiJGlkIjoiMTMiLCJGb250U2V0dGluZ3MiOnsiJGlkIjoiMTQiLCJGb250U2l6ZSI6MTgsIkZvbnROYW1lIjoiTWFsZ3VuIEdvdGhpYyBTZW1pbGlnaHQiLCJJc0JvbGQiOnRydWUsIklzSXRhbGljIjpmYWxzZSwiSXNVbmRlcmxpbmVkIjpmYWxzZSwiUGFyZW50U3R5bGUiOm51bGx9LCJBdXRvU2l6ZSI6MCwiRm9yZWdyb3VuZCI6eyIkaWQiOiIxNSIsIkNvbG9yIjp7IiRpZCI6IjE2IiwiQSI6MjU1LCJSIjoxNTEsIkciOjc1LCJCIjozN319LCJNYXhXaWR0aCI6IkluZmluaXR5IiwiTWF4SGVpZ2h0IjoiSW5maW5pdHkiLCJTbWFydEZvcmVncm91bmRJc0FjdGl2ZSI6ZmFsc2UsIkhvcml6b250YWxBbGlnbm1lbnQiOjAsIlZlcnRpY2FsQWxpZ25tZW50IjowLCJTbWFydEZvcmVncm91bmQiOm51bGwsIk1hcmdpbiI6eyIkaWQiOiIxNyIsIlRvcCI6MCwiTGVmdCI6MCwiUmlnaHQiOjIwLCJCb3R0b20iOjB9LCJQYWRkaW5nIjp7IiRpZCI6IjE4IiwiVG9wIjowLCJMZWZ0IjowLCJSaWdodCI6MCwiQm90dG9tIjowfSwiQmFja2dyb3VuZCI6eyIkaWQiOiIxOSIsIkNvbG9yIjp7IiRpZCI6IjIwIiwiQSI6MCwiUiI6MCwiRyI6MCwiQiI6MH19LCJJc1Zpc2libGUiOnRydWUsIldpZHRoIjowLjAsIkhlaWdodCI6MC4wLCJCb3JkZXJTdHlsZSI6bnVsbCwiUGFyZW50U3R5bGUiOm51bGx9LCJMZWZ0RW5kQ2Fwc1N0eWxlIjp7IiRpZCI6IjIxIiwiRm9udFNldHRpbmdzIjp7IiRpZCI6IjIyIiwiRm9udFNpemUiOjE4LCJGb250TmFtZSI6Ik1hbGd1biBHb3RoaWMgU2VtaWxpZ2h0IiwiSXNCb2xkIjp0cnVlLCJJc0l0YWxpYyI6ZmFsc2UsIklzVW5kZXJsaW5lZCI6ZmFsc2UsIlBhcmVudFN0eWxlIjpudWxsfSwiQXV0b1NpemUiOjAsIkZvcmVncm91bmQiOnsiJGlkIjoiMjMiLCJDb2xvciI6eyIkaWQiOiIyNCIsIkEiOjI1NSwiUiI6MTUxLCJHIjo3NSwiQiI6Mzd9fSwiTWF4V2lkdGgiOiJJbmZpbml0eSIsIk1heEhlaWdodCI6IkluZmluaXR5IiwiU21hcnRGb3JlZ3JvdW5kSXNBY3RpdmUiOmZhbHNlLCJIb3Jpem9udGFsQWxpZ25tZW50IjowLCJWZXJ0aWNhbEFsaWdubWVudCI6MCwiU21hcnRGb3JlZ3JvdW5kIjpudWxsLCJNYXJnaW4iOnsiJGlkIjoiMjUiLCJUb3AiOjAsIkxlZnQiOjIwLCJSaWdodCI6MCwiQm90dG9tIjowfSwiUGFkZGluZyI6eyIkaWQiOiIyNiIsIlRvcCI6MCwiTGVmdCI6MCwiUmlnaHQiOjAsIkJvdHRvbSI6MH0sIkJhY2tncm91bmQiOnsiJGlkIjoiMjciLCJDb2xvciI6eyIkcmVmIjoiMjAifX0sIklzVmlzaWJsZSI6dHJ1ZSwiV2lkdGgiOjAuMCwiSGVpZ2h0IjowLjAsIkJvcmRlclN0eWxlIjpudWxsLCJQYXJlbnRTdHlsZSI6bnVsbH0sIlRvZGF5VGV4dFN0eWxlIjp7IiRpZCI6IjI4IiwiRm9udFNldHRpbmdzIjp7IiRpZCI6IjI5IiwiRm9udFNpemUiOjEyLCJGb250TmFtZSI6IkNhbGlicmkiLCJJc0JvbGQiOmZhbHNlLCJJc0l0YWxpYyI6ZmFsc2UsIklzVW5kZXJsaW5lZCI6ZmFsc2UsIlBhcmVudFN0eWxlIjpudWxsfSwiQXV0b1NpemUiOjAsIkZvcmVncm91bmQiOnsiJGlkIjoiMzAiLCJDb2xvciI6eyIkaWQiOiIzMSIsIkEiOjI1NSwiUiI6MCwiRyI6MCwiQiI6MH19LCJNYXhXaWR0aCI6MjAwLjAsIk1heEhlaWdodCI6IkluZmluaXR5IiwiU21hcnRGb3JlZ3JvdW5kSXNBY3RpdmUiOmZhbHNlLCJIb3Jpem9udGFsQWxpZ25tZW50IjowLCJWZXJ0aWNhbEFsaWdubWVudCI6MCwiU21hcnRGb3JlZ3JvdW5kIjpudWxsLCJNYXJnaW4iOnsiJGlkIjoiMzIiLCJUb3AiOjAsIkxlZnQiOjAsIlJpZ2h0IjowLCJCb3R0b20iOjB9LCJQYWRkaW5nIjp7IiRpZCI6IjMzIiwiVG9wIjowLCJMZWZ0IjowLCJSaWdodCI6MCwiQm90dG9tIjowfSwiQmFja2dyb3VuZCI6eyIkaWQiOiIzNCIsIkNvbG9yIjp7IiRyZWYiOiIyMCJ9fSwiSXNWaXNpYmxlIjp0cnVlLCJXaWR0aCI6MC4wLCJIZWlnaHQiOjAuMCwiQm9yZGVyU3R5bGUiOm51bGwsIlBhcmVudFN0eWxlIjpudWxsfSwiVG9kYXlNYXJrZXJTdHlsZSI6eyIkaWQiOiIzNSIsIk1hcmdpbiI6eyIkaWQiOiIzNiIsIlRvcCI6MCwiTGVmdCI6MCwiUmlnaHQiOjAsIkJvdHRvbSI6MH0sIlBhZGRpbmciOnsiJGlkIjoiMzciLCJUb3AiOjAsIkxlZnQiOjAsIlJpZ2h0IjowLCJCb3R0b20iOjB9LCJCYWNrZ3JvdW5kIjp7IiRpZCI6IjM4IiwiQ29sb3IiOnsiJGlkIjoiMzkiLCJBIjoyNTUsIlIiOjI1NSwiRyI6MCwiQiI6MH19LCJJc1Zpc2libGUiOnRydWUsIldpZHRoIjowLjAsIkhlaWdodCI6MC4wLCJCb3JkZXJTdHlsZSI6bnVsbCwiUGFyZW50U3R5bGUiOm51bGx9LCJTY2FsZVN0eWxlIjp7IiRpZCI6IjQwIiwiU2hvd1NlZ21lbnRTZXBhcmF0b3JzIjp0cnVlLCJTZWdtZW50U2VwYXJhdG9yT3BhY2l0eSI6MzAsIkZvbnRTZXR0aW5ncyI6eyIkaWQiOiI0MSIsIkZvbnRTaXplIjoxMiwiRm9udE5hbWUiOiJNYWxndW4gR290aGljIFNlbWlsaWdodCIsIklzQm9sZCI6ZmFsc2UsIklzSXRhbGljIjpmYWxzZSwiSXNVbmRlcmxpbmVkIjpmYWxzZSwiUGFyZW50U3R5bGUiOm51bGx9LCJBdXRvU2l6ZSI6MCwiRm9yZWdyb3VuZCI6eyIkaWQiOiI0MiIsIkNvbG9yIjp7IiRpZCI6IjQzIiwiQSI6MjU1LCJSIjoyNTUsIkciOjI0MiwiQiI6MjAwfX0sIk1heFdpZHRoIjoyMDAuMCwiTWF4SGVpZ2h0IjoiSW5maW5pdHkiLCJTbWFydEZvcmVncm91bmRJc0FjdGl2ZSI6ZmFsc2UsIkhvcml6b250YWxBbGlnbm1lbnQiOjAsIlZlcnRpY2FsQWxpZ25tZW50IjoxLCJTbWFydEZvcmVncm91bmQiOm51bGwsIk1hcmdpbiI6eyIkaWQiOiI0NCIsIlRvcCI6MCwiTGVmdCI6NSwiUmlnaHQiOjAsIkJvdHRvbSI6MH0sIlBhZGRpbmciOnsiJGlkIjoiNDUiLCJUb3AiOjAsIkxlZnQiOjAsIlJpZ2h0IjowLCJCb3R0b20iOjB9LCJCYWNrZ3JvdW5kIjp7IiRpZCI6IjQ2IiwiQ29sb3IiOnsiJHJlZiI6IjIwIn19LCJJc1Zpc2libGUiOnRydWUsIldpZHRoIjowLjAsIkhlaWdodCI6MC4wLCJCb3JkZXJTdHlsZSI6bnVsbCwiUGFyZW50U3R5bGUiOm51bGx9LCJFbGFwc2VkVGltZUJhY2tncm91bmQiOnsiJGlkIjoiNDciLCJDb2xvciI6eyIkaWQiOiI0OCIsIkEiOjc3LCJSIjoyNTUsIkciOjAsIkIiOjB9fSwiQXBwZW5kWWVhck9uWWVhckNoYW5nZSI6dHJ1ZSwiRWxhcHNlZFRpbWVGb3JtYXQiOjEsIlRvZGF5TWFya2VyUG9zaXRpb24iOjMsIlF1aWNrUG9zaXRpb24iOjMsIkFic29sdXRlUG9zaXRpb24iOjI5Ny4wLCJNYXJnaW4iOnsiJGlkIjoiNDkiLCJUb3AiOjAsIkxlZnQiOjEwLCJSaWdodCI6MTAsIkJvdHRvbSI6MH0sIlBhZGRpbmciOnsiJGlkIjoiNTAiLCJUb3AiOjAsIkxlZnQiOjAsIlJpZ2h0IjowLCJCb3R0b20iOjB9LCJCYWNrZ3JvdW5kIjp7IiRpZCI6IjUxIiwiQ29sb3IiOnsiJGlkIjoiNTIiLCJBIjoyNTUsIlIiOjExNSwiRyI6MTE1LCJCIjoxMTV9fSwiSXNWaXNpYmxlIjp0cnVlLCJXaWR0aCI6MC4wLCJIZWlnaHQiOjAuMCwiQm9yZGVyU3R5bGUiOm51bGwsIlBhcmVudFN0eWxlIjpudWxsfSwiRGVmYXVsdE1pbGVzdG9uZVN0eWxlIjp7IiRpZCI6IjUzIiwiU2hhcGUiOjIsIkNvbm5lY3Rvck1hcmdpbiI6eyIkaWQiOiI1NCIsIlRvcCI6MCwiTGVmdCI6MiwiUmlnaHQiOjIsIkJvdHRvbSI6MH0sIkNvbm5lY3RvclN0eWxlIjp7IiRpZCI6IjU1IiwiTGluZUNvbG9yIjp7IiRpZCI6IjU2IiwiJHR5cGUiOiJOTFJFLkNvbW1vbi5Eb20uU29saWRDb2xvckJydXNoLCBOTFJFLkNvbW1vbiIsIkNvbG9yIjp7IiRpZCI6IjU3IiwiQSI6MjU1LCJSIjowLCJHIjoxMTQsIkIiOjE4OH19LCJMaW5lV2VpZ2h0IjoxLjAsIkxpbmVUeXBlIjowLCJQYXJlbnRTdHlsZSI6bnVsbH0sIklzQmVsb3dUaW1lYmFuZCI6ZmFsc2UsIkhpZGVEYXRlIjpmYWxzZSwiU2hhcGVTaXplIjoxLCJTcGFjaW5nIjoyLjAsIlBhZGRpbmciOnsiJGlkIjoiNTgiLCJUb3AiOjcsIkxlZnQiOjMsIlJpZ2h0IjowLCJCb3R0b20iOjJ9LCJTaGFwZVN0eWxlIjp7IiRpZCI6IjU5IiwiTWFyZ2luIjp7IiRpZCI6IjYwIiwiVG9wIjowLCJMZWZ0IjowLCJSaWdodCI6MCwiQm90dG9tIjowfSwiUGFkZGluZyI6eyIkaWQiOiI2MSIsIlRvcCI6MCwiTGVmdCI6MCwiUmlnaHQiOjAsIkJvdHRvbSI6MH0sIkJhY2tncm91bmQiOnsiJGlkIjoiNjIiLCJDb2xvciI6eyIkaWQiOiI2MyIsIkEiOjI1NSwiUiI6MCwiRyI6MTE0LCJCIjoxODh9fSwiSXNWaXNpYmxlIjp0cnVlLCJXaWR0aCI6MTguMCwiSGVpZ2h0IjoyMC4wLCJCb3JkZXJTdHlsZSI6eyIkaWQiOiI2NCIsIkxpbmVDb2xvciI6eyIkaWQiOiI2NSIsIiR0eXBlIjoiTkxSRS5Db21tb24uRG9tLlNvbGlkQ29sb3JCcnVzaCwgTkxSRS5Db21tb24iLCJDb2xvciI6eyIkaWQiOiI2NiIsIkEiOjI1NSwiUiI6MjU1LCJHIjowLCJCIjowfX0sIkxpbmVXZWlnaHQiOjAuMCwiTGluZVR5cGUiOjAsIlBhcmVudFN0eWxlIjpudWxsfSwiUGFyZW50U3R5bGUiOm51bGx9LCJUaXRsZVN0eWxlIjp7IiRpZCI6IjY3IiwiRm9udFNldHRpbmdzIjp7IiRpZCI6IjY4IiwiRm9udFNpemUiOjExLCJGb250TmFtZSI6Ik1hbGd1biBHb3RoaWMgU2VtaWxpZ2h0IiwiSXNCb2xkIjpmYWxzZSwiSXNJdGFsaWMiOmZhbHNlLCJJc1VuZGVybGluZWQiOmZhbHNlLCJQYXJlbnRTdHlsZSI6bnVsbH0sIkF1dG9TaXplIjowLCJGb3JlZ3JvdW5kIjp7IiRpZCI6IjY5IiwiQ29sb3IiOnsiJGlkIjoiNzAiLCJBIjoyNTUsIlIiOjAsIkciOjAsIkIiOjB9fSwiTWF4V2lkdGgiOjIwMC4wLCJNYXhIZWlnaHQiOiJJbmZpbml0eSIsIlNtYXJ0Rm9yZWdyb3VuZElzQWN0aXZlIjpmYWxzZSwiSG9yaXpvbnRhbEFsaWdubWVudCI6MSwiVmVydGljYWxBbGlnbm1lbnQiOjAsIlNtYXJ0Rm9yZWdyb3VuZCI6bnVsbCwiTWFyZ2luIjp7IiRpZCI6IjcxIiwiVG9wIjowLCJMZWZ0IjowLCJSaWdodCI6MCwiQm90dG9tIjowfSwiUGFkZGluZyI6eyIkaWQiOiI3MiIsIlRvcCI6MCwiTGVmdCI6MCwiUmlnaHQiOjAsIkJvdHRvbSI6MH0sIkJhY2tncm91bmQiOnsiJGlkIjoiNzMiLCJDb2xvciI6eyIkcmVmIjoiMjAifX0sIklzVmlzaWJsZSI6dHJ1ZSwiV2lkdGgiOjAuMCwiSGVpZ2h0IjowLjAsIkJvcmRlclN0eWxlIjpudWxsLCJQYXJlbnRTdHlsZSI6bnVsbH0sIkRhdGVTdHlsZSI6eyIkaWQiOiI3NCIsIkZvbnRTZXR0aW5ncyI6eyIkaWQiOiI3NSIsIkZvbnRTaXplIjoxMCwiRm9udE5hbWUiOiJNYWxndW4gR290aGljIFNlbWlsaWdodCIsIklzQm9sZCI6ZmFsc2UsIklzSXRhbGljIjpmYWxzZSwiSXNVbmRlcmxpbmVkIjpmYWxzZSwiUGFyZW50U3R5bGUiOm51bGx9LCJBdXRvU2l6ZSI6MCwiRm9yZWdyb3VuZCI6eyIkaWQiOiI3NiIsIkNvbG9yIjp7IiRpZCI6Ijc3IiwiQSI6MjU1LCJSIjo3NywiRyI6NzcsIkIiOjU5fX0sIk1heFdpZHRoIjoyMDAuMCwiTWF4SGVpZ2h0IjoiSW5maW5pdHkiLCJTbWFydEZvcmVncm91bmRJc0FjdGl2ZSI6ZmFsc2UsIkhvcml6b250YWxBbGlnbm1lbnQiOjAsIlZlcnRpY2FsQWxpZ25tZW50IjowLCJTbWFydEZvcmVncm91bmQiOm51bGwsIk1hcmdpbiI6eyIkaWQiOiI3OCIsIlRvcCI6MCwiTGVmdCI6MCwiUmlnaHQiOjAsIkJvdHRvbSI6MH0sIlBhZGRpbmciOnsiJGlkIjoiNzkiLCJUb3AiOjAsIkxlZnQiOjAsIlJpZ2h0IjowLCJCb3R0b20iOjB9LCJCYWNrZ3JvdW5kIjp7IiRpZCI6IjgwIiwiQ29sb3IiOnsiJHJlZiI6IjIwIn19LCJJc1Zpc2libGUiOnRydWUsIldpZHRoIjowLjAsIkhlaWdodCI6MC4wLCJCb3JkZXJTdHlsZSI6bnVsbCwiUGFyZW50U3R5bGUiOm51bGx9LCJEYXRlRm9ybWF0Ijp7IiRpZCI6Ijg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4MiIsIkRhdGVQYXJ0SXNWaXNpYmxlIjp0cnVlLCJUaW1lUGFydElzVmlzaWJsZSI6ZmFsc2V9fSwiSXNWaXNpYmxlIjp0cnVlLCJQYXJlbnRTdHlsZSI6bnVsbH0sIkRlZmF1bHRUYXNrU3R5bGUiOnsiJGlkIjoiODMiLCJTaGFwZSI6MiwiU2hhcGVUaGlja25lc3MiOjEsIkR1cmF0aW9uRm9ybWF0IjowLCJJbmNsdWRlTm9uV29ya2luZ0RheXNJbkR1cmF0aW9uIjpmYWxzZSwiUGVyY2VudGFnZUNvbXBsZXRlU3R5bGUiOnsiJGlkIjoiODQiLCJGb250U2V0dGluZ3MiOnsiJGlkIjoiODUiLCJGb250U2l6ZSI6MTAsIkZvbnROYW1lIjoiQ2FsaWJyaSIsIklzQm9sZCI6ZmFsc2UsIklzSXRhbGljIjpmYWxzZSwiSXNVbmRlcmxpbmVkIjpmYWxzZSwiUGFyZW50U3R5bGUiOm51bGx9LCJBdXRvU2l6ZSI6MCwiRm9yZWdyb3VuZCI6eyIkaWQiOiI4NiIsIkNvbG9yIjp7IiRpZCI6Ijg3IiwiQSI6MjU1LCJSIjoyMzcsIkciOjEyNSwiQiI6NDl9fSwiTWF4V2lkdGgiOjIwMC4wLCJNYXhIZWlnaHQiOiJJbmZpbml0eSIsIlNtYXJ0Rm9yZWdyb3VuZElzQWN0aXZlIjpmYWxzZSwiSG9yaXpvbnRhbEFsaWdubWVudCI6MCwiVmVydGljYWxBbGlnbm1lbnQiOjAsIlNtYXJ0Rm9yZWdyb3VuZCI6bnVsbCwiTWFyZ2luIjp7IiRpZCI6Ijg4IiwiVG9wIjowLCJMZWZ0IjowLCJSaWdodCI6MCwiQm90dG9tIjowfSwiUGFkZGluZyI6eyIkaWQiOiI4OSIsIlRvcCI6MCwiTGVmdCI6MCwiUmlnaHQiOjAsIkJvdHRvbSI6MH0sIkJhY2tncm91bmQiOnsiJGlkIjoiOTAiLCJDb2xvciI6eyIkcmVmIjoiMjAifX0sIklzVmlzaWJsZSI6dHJ1ZSwiV2lkdGgiOjAuMCwiSGVpZ2h0IjowLjAsIkJvcmRlclN0eWxlIjpudWxsLCJQYXJlbnRTdHlsZSI6bnVsbH0sIkR1cmF0aW9uU3R5bGUiOnsiJGlkIjoiOTEiLCJGb250U2V0dGluZ3MiOnsiJGlkIjoiOTIiLCJGb250U2l6ZSI6MTAsIkZvbnROYW1lIjoiQ2FsaWJyaSIsIklzQm9sZCI6ZmFsc2UsIklzSXRhbGljIjpmYWxzZSwiSXNVbmRlcmxpbmVkIjpmYWxzZSwiUGFyZW50U3R5bGUiOm51bGx9LCJBdXRvU2l6ZSI6MCwiRm9yZWdyb3VuZCI6eyIkaWQiOiI5MyIsIkNvbG9yIjp7IiRpZCI6Ijk0IiwiQSI6MjU1LCJSIjoyMzcsIkciOjEyNSwiQiI6NDl9fSwiTWF4V2lkdGgiOjIwMC4wLCJNYXhIZWlnaHQiOiJJbmZpbml0eSIsIlNtYXJ0Rm9yZWdyb3VuZElzQWN0aXZlIjpmYWxzZSwiSG9yaXpvbnRhbEFsaWdubWVudCI6MCwiVmVydGljYWxBbGlnbm1lbnQiOjAsIlNtYXJ0Rm9yZWdyb3VuZCI6bnVsbCwiTWFyZ2luIjp7IiRpZCI6Ijk1IiwiVG9wIjowLCJMZWZ0IjowLCJSaWdodCI6MCwiQm90dG9tIjowfSwiUGFkZGluZyI6eyIkaWQiOiI5NiIsIlRvcCI6MCwiTGVmdCI6MCwiUmlnaHQiOjAsIkJvdHRvbSI6MH0sIkJhY2tncm91bmQiOnsiJGlkIjoiOTciLCJDb2xvciI6eyIkcmVmIjoiMjAifX0sIklzVmlzaWJsZSI6dHJ1ZSwiV2lkdGgiOjAuMCwiSGVpZ2h0IjowLjAsIkJvcmRlclN0eWxlIjpudWxsLCJQYXJlbnRTdHlsZSI6bnVsbH0sIkhvcml6b250YWxDb25uZWN0b3JTdHlsZSI6eyIkaWQiOiI5OCIsIkxpbmVDb2xvciI6eyIkaWQiOiI5OSIsIiR0eXBlIjoiTkxSRS5Db21tb24uRG9tLlNvbGlkQ29sb3JCcnVzaCwgTkxSRS5Db21tb24iLCJDb2xvciI6eyIkaWQiOiIxMDAiLCJBIjoyNTUsIlIiOjIwNCwiRyI6MjA0LCJCIjoyMDR9fSwiTGluZVdlaWdodCI6MS4wLCJMaW5lVHlwZSI6MCwiUGFyZW50U3R5bGUiOm51bGx9LCJWZXJ0aWNhbENvbm5lY3RvclN0eWxlIjp7IiRpZCI6IjEwMSIsIkxpbmVDb2xvciI6eyIkaWQiOiIxMDIiLCIkdHlwZSI6Ik5MUkUuQ29tbW9uLkRvbS5Tb2xpZENvbG9yQnJ1c2gsIE5MUkUuQ29tbW9uIiwiQ29sb3IiOnsiJGlkIjoiMTAzIiwiQSI6MjU1LCJSIjoyMDQsIkciOjIwNCwiQiI6MjA0fX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UsIklzQmVsb3dUaW1lYmFuZCI6dHJ1ZSwiUGVyY2VudGFnZUNvbXBsZXRlU2hhcGVPcGFjaXR5IjozNSwiU2hhcGVTdHlsZSI6eyIkaWQiOiIxMDQiLCJNYXJnaW4iOnsiJGlkIjoiMTA1IiwiVG9wIjowLCJMZWZ0Ijo0LCJSaWdodCI6NCwiQm90dG9tIjowfSwiUGFkZGluZyI6eyIkaWQiOiIxMDYiLCJUb3AiOjAsIkxlZnQiOjAsIlJpZ2h0IjowLCJCb3R0b20iOjB9LCJCYWNrZ3JvdW5kIjp7IiRpZCI6IjEwNyIsIkNvbG9yIjp7IiRpZCI6IjEwOCIsIkEiOjI1NSwiUiI6MCwiRyI6MTE0LCJCIjoxODh9fSwiSXNWaXNpYmxlIjp0cnVlLCJXaWR0aCI6MC4wLCJIZWlnaHQiOjE2LjAsIkJvcmRlclN0eWxlIjp7IiRpZCI6IjEwOSIsIkxpbmVDb2xvciI6eyIkaWQiOiIxMTAiLCIkdHlwZSI6Ik5MUkUuQ29tbW9uLkRvbS5Tb2xpZENvbG9yQnJ1c2gsIE5MUkUuQ29tbW9uIiwiQ29sb3IiOnsiJGlkIjoiMTExIiwiQSI6MjU1LCJSIjoyNTUsIkciOjAsIkIiOjB9fSwiTGluZVdlaWdodCI6MC4wLCJMaW5lVHlwZSI6MCwiUGFyZW50U3R5bGUiOm51bGx9LCJQYXJlbnRTdHlsZSI6bnVsbH0sIlRpdGxlU3R5bGUiOnsiJGlkIjoiMTEyIiwiRm9udFNldHRpbmdzIjp7IiRpZCI6IjExMyIsIkZvbnRTaXplIjoxMSwiRm9udE5hbWUiOiJDYWxpYnJpIiwiSXNCb2xkIjp0cnVlLCJJc0l0YWxpYyI6ZmFsc2UsIklzVW5kZXJsaW5lZCI6ZmFsc2UsIlBhcmVudFN0eWxlIjpudWxsfSwiQXV0b1NpemUiOjAsIkZvcmVncm91bmQiOnsiJGlkIjoiMTE0IiwiQ29sb3IiOnsiJGlkIjoiMTE1IiwiQSI6MjU1LCJSIjowLCJHIjowLCJCIjowfX0sIk1heFdpZHRoIjo5NjAuMCwiTWF4SGVpZ2h0IjoiSW5maW5pdHkiLCJTbWFydEZvcmVncm91bmRJc0FjdGl2ZSI6ZmFsc2UsIkhvcml6b250YWxBbGlnbm1lbnQiOjEsIlZlcnRpY2FsQWxpZ25tZW50IjowLCJTbWFydEZvcmVncm91bmQiOm51bGwsIk1hcmdpbiI6eyIkaWQiOiIxMTYiLCJUb3AiOjAsIkxlZnQiOjAsIlJpZ2h0IjowLCJCb3R0b20iOjB9LCJQYWRkaW5nIjp7IiRpZCI6IjExNyIsIlRvcCI6MCwiTGVmdCI6MCwiUmlnaHQiOjAsIkJvdHRvbSI6MH0sIkJhY2tncm91bmQiOnsiJGlkIjoiMTE4IiwiQ29sb3IiOnsiJHJlZiI6IjIwIn19LCJJc1Zpc2libGUiOnRydWUsIldpZHRoIjowLjAsIkhlaWdodCI6MC4wLCJCb3JkZXJTdHlsZSI6bnVsbCwiUGFyZW50U3R5bGUiOm51bGx9LCJEYXRlU3R5bGUiOnsiJGlkIjoiMTE5IiwiRm9udFNldHRpbmdzIjp7IiRpZCI6IjEyMCIsIkZvbnRTaXplIjoxMCwiRm9udE5hbWUiOiJDYWxpYnJpIiwiSXNCb2xkIjpmYWxzZSwiSXNJdGFsaWMiOmZhbHNlLCJJc1VuZGVybGluZWQiOmZhbHNlLCJQYXJlbnRTdHlsZSI6bnVsbH0sIkF1dG9TaXplIjowLCJGb3JlZ3JvdW5kIjp7IiRpZCI6IjEyMSIsIkNvbG9yIjp7IiRpZCI6IjEyMiIsIkEiOjI1NSwiUiI6NjgsIkciOjg0LCJCIjoxMDZ9fSwiTWF4V2lkdGgiOjIwMC4wLCJNYXhIZWlnaHQiOiJJbmZpbml0eSIsIlNtYXJ0Rm9yZWdyb3VuZElzQWN0aXZlIjpmYWxzZSwiSG9yaXpvbnRhbEFsaWdubWVudCI6MCwiVmVydGljYWxBbGlnbm1lbnQiOjAsIlNtYXJ0Rm9yZWdyb3VuZCI6bnVsbCwiTWFyZ2luIjp7IiRpZCI6IjEyMyIsIlRvcCI6MCwiTGVmdCI6MCwiUmlnaHQiOjAsIkJvdHRvbSI6MH0sIlBhZGRpbmciOnsiJGlkIjoiMTI0IiwiVG9wIjowLCJMZWZ0IjowLCJSaWdodCI6MCwiQm90dG9tIjowfSwiQmFja2dyb3VuZCI6eyIkaWQiOiIxMjUiLCJDb2xvciI6eyIkcmVmIjoiMjAifX0sIklzVmlzaWJsZSI6dHJ1ZSwiV2lkdGgiOjAuMCwiSGVpZ2h0IjowLjAsIkJvcmRlclN0eWxlIjpudWxsLCJQYXJlbnRTdHlsZSI6bnVsbH0sIkRhdGVGb3JtYXQiOnsiJGlkIjoiMTI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jc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yOCIsIlN0YXJ0RGF0ZSI6IjAwMDEtMDEtMDFUMDA6MDA6MDAiLCJFbmREYXRlIjoiMTkwNS0wMy0yNFQyMzo1OTowMFoiLCJGb3JtYXQiOiJNTU0iLCJUeXBlIjo0LCJBdXRvRGF0ZVJhbmdlIjp0cnVlLCJXb3JraW5nRGF5cyI6MzEsIlRvZGF5TWFya2VyVGV4dCI6IlRvZGF5IiwiQXV0b1NjYWxlVHlwZSI6dHJ1ZX0sIk1pbGVzdG9uZXMiOlt7IiRpZCI6IjEyOSIsIkRhdGUiOiIxODI4LTAyLTA4VDIzOjU5OjAwWiIsIlN0eWxlIjp7IiRpZCI6IjEzMCIsIlNoYXBlIjoyLCJDb25uZWN0b3JNYXJnaW4iOnsiJGlkIjoiMTMxIiwiVG9wIjowLCJMZWZ0IjoyLCJSaWdodCI6MiwiQm90dG9tIjowfSwiQ29ubmVjdG9yU3R5bGUiOnsiJGlkIjoiMTMyIiwiTGluZUNvbG9yIjp7IiRpZCI6IjEzMyIsIiR0eXBlIjoiTkxSRS5Db21tb24uRG9tLlNvbGlkQ29sb3JCcnVzaCwgTkxSRS5Db21tb24iLCJDb2xvciI6eyIkaWQiOiIxMzQiLCJBIjoyNTUsIlIiOjIxNCwiRyI6MTU2LCJCIjo3Mn19LCJMaW5lV2VpZ2h0IjoxLjAsIkxpbmVUeXBlIjowLCJQYXJlbnRTdHlsZSI6bnVsbH0sIklzQmVsb3dUaW1lYmFuZCI6dHJ1ZSwiSGlkZURhdGUiOmZhbHNlLCJTaGFwZVNpemUiOjEsIlNwYWNpbmciOjIuMCwiUGFkZGluZyI6eyIkaWQiOiIxMzUiLCJUb3AiOjcsIkxlZnQiOjMsIlJpZ2h0IjowLCJCb3R0b20iOjJ9LCJTaGFwZVN0eWxlIjp7IiRpZCI6IjEzNiIsIk1hcmdpbiI6eyIkaWQiOiIxMzciLCJUb3AiOjAsIkxlZnQiOjAsIlJpZ2h0IjowLCJCb3R0b20iOjB9LCJQYWRkaW5nIjp7IiRpZCI6IjEzOCIsIlRvcCI6MCwiTGVmdCI6MCwiUmlnaHQiOjAsIkJvdHRvbSI6MH0sIkJhY2tncm91bmQiOnsiJGlkIjoiMTM5IiwiQ29sb3IiOnsiJGlkIjoiMTQwIiwiQSI6MjU1LCJSIjoyMTQsIkciOjE1NiwiQiI6NzJ9fSwiSXNWaXNpYmxlIjp0cnVlLCJXaWR0aCI6MTguMCwiSGVpZ2h0IjoyMC4wLCJCb3JkZXJTdHlsZSI6eyIkaWQiOiIxNDEiLCJMaW5lQ29sb3IiOnsiJHJlZiI6IjY1In0sIkxpbmVXZWlnaHQiOjAuMCwiTGluZVR5cGUiOjAsIlBhcmVudFN0eWxlIjpudWxsfSwiUGFyZW50U3R5bGUiOm51bGx9LCJUaXRsZVN0eWxlIjp7IiRpZCI6IjE0MiIsIkZvbnRTZXR0aW5ncyI6eyIkaWQiOiIxNDMiLCJGb250U2l6ZSI6MTEsIkZvbnROYW1lIjoiTWFsZ3VuIEdvdGhpYyBTZW1pbGlnaHQiLCJJc0JvbGQiOmZhbHNlLCJJc0l0YWxpYyI6ZmFsc2UsIklzVW5kZXJsaW5lZCI6ZmFsc2UsIlBhcmVudFN0eWxlIjpudWxsfSwiQXV0b1NpemUiOjIsIkZvcmVncm91bmQiOnsiJGlkIjoiMTQ0IiwiQ29sb3IiOnsiJGlkIjoiMTQ1IiwiQSI6MjU1LCJSIjowLCJHIjowLCJCIjowfX0sIk1heFdpZHRoIjoxMjMuMTE2MjE4NTY2ODk0NTMsIk1heEhlaWdodCI6IkluZmluaXR5IiwiU21hcnRGb3JlZ3JvdW5kSXNBY3RpdmUiOmZhbHNlLCJIb3Jpem9udGFsQWxpZ25tZW50IjowLCJWZXJ0aWNhbEFsaWdubWVudCI6MCwiU21hcnRGb3JlZ3JvdW5kIjpudWxsLCJNYXJnaW4iOnsiJGlkIjoiMTQ2IiwiVG9wIjowLCJMZWZ0IjowLCJSaWdodCI6MCwiQm90dG9tIjowfSwiUGFkZGluZyI6eyIkaWQiOiIxNDciLCJUb3AiOjAsIkxlZnQiOjAsIlJpZ2h0IjowLCJCb3R0b20iOjB9LCJCYWNrZ3JvdW5kIjp7IiRyZWYiOiI3MyJ9LCJJc1Zpc2libGUiOnRydWUsIldpZHRoIjowLjAsIkhlaWdodCI6MC4wLCJCb3JkZXJTdHlsZSI6eyIkaWQiOiIxNDgiLCJMaW5lQ29sb3IiOm51bGwsIkxpbmVXZWlnaHQiOjAuMCwiTGluZVR5cGUiOjAsIlBhcmVudFN0eWxlIjpudWxsfSwiUGFyZW50U3R5bGUiOm51bGx9LCJEYXRlU3R5bGUiOnsiJGlkIjoiMTQ5IiwiRm9udFNldHRpbmdzIjp7IiRpZCI6IjE1MCIsIkZvbnRTaXplIjoxMCwiRm9udE5hbWUiOiJNYWxndW4gR290aGljIFNlbWlsaWdodCIsIklzQm9sZCI6ZmFsc2UsIklzSXRhbGljIjpmYWxzZSwiSXNVbmRlcmxpbmVkIjpmYWxzZSwiUGFyZW50U3R5bGUiOm51bGx9LCJBdXRvU2l6ZSI6MCwiRm9yZWdyb3VuZCI6eyIkaWQiOiIxNTEiLCJDb2xvciI6eyIkaWQiOiIxNTIiLCJBIjoyNTUsIlIiOjc3LCJHIjo3NywiQiI6NTl9fSwiTWF4V2lkdGgiOjIwMC4wLCJNYXhIZWlnaHQiOiJJbmZpbml0eSIsIlNtYXJ0Rm9yZWdyb3VuZElzQWN0aXZlIjpmYWxzZSwiSG9yaXpvbnRhbEFsaWdubWVudCI6MCwiVmVydGljYWxBbGlnbm1lbnQiOjAsIlNtYXJ0Rm9yZWdyb3VuZCI6bnVsbCwiTWFyZ2luIjp7IiRpZCI6IjE1MyIsIlRvcCI6MCwiTGVmdCI6MCwiUmlnaHQiOjAsIkJvdHRvbSI6MH0sIlBhZGRpbmciOnsiJGlkIjoiMTU0IiwiVG9wIjowLCJMZWZ0IjowLCJSaWdodCI6MCwiQm90dG9tIjowfSwiQmFja2dyb3VuZCI6eyIkcmVmIjoiODAifSwiSXNWaXNpYmxlIjp0cnVlLCJXaWR0aCI6MC4wLCJIZWlnaHQiOjAuMCwiQm9yZGVyU3R5bGUiOnsiJGlkIjoiMTU1IiwiTGluZUNvbG9yIjpudWxsLCJMaW5lV2VpZ2h0IjowLjAsIkxpbmVUeXBlIjowLCJQYXJlbnRTdHlsZSI6bnVsbH0sIlBhcmVudFN0eWxlIjpudWxsfSwiRGF0ZUZvcm1hdCI6eyIkaWQiOiIxNTY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xNTciLCJEYXRlUGFydElzVmlzaWJsZSI6dHJ1ZSwiVGltZVBhcnRJc1Zpc2libGUiOmZhbHNlfX0sIklzVmlzaWJsZSI6dHJ1ZSwiUGFyZW50U3R5bGUiOm51bGx9LCJJbmRleCI6MSwiUGVyY2VudGFnZUNvbXBsZXRlIjpudWxsLCJQb3NpdGlvbiI6eyJSYXRpbyI6MC4xNzA4NjQxNDAyNjMzMTAxNSwiSXNDdXN0b20iOnRydWV9LCJEYXRlRm9ybWF0Ijp7IiRyZWYiOiIxNTYifSwiSWQiOiIzN2E1OGY3NS0zZTgyLTRkNjgtYjM3MS03NDhlNTkxYWY1NDIiLCJJbXBvcnRJZCI6IjEiLCJUaXRsZSI6Ikp1bGVzIFZlcm5lIGlzIGJvcm4iLCJOb3RlIjpudWxsLCJIeXBlcmxpbmsiOm51bGwsIklzQ2hhbmdlZCI6ZmFsc2UsIklzTmV3IjpmYWxzZX0seyIkaWQiOiIxNTgiLCJEYXRlIjoiMTgzNC0wMS0wMVQyMzo1OTowMFoiLCJTdHlsZSI6eyIkaWQiOiIxNTkiLCJTaGFwZSI6MiwiQ29ubmVjdG9yTWFyZ2luIjp7IiRpZCI6IjE2MCIsIlRvcCI6MCwiTGVmdCI6MiwiUmlnaHQiOjIsIkJvdHRvbSI6MH0sIkNvbm5lY3RvclN0eWxlIjp7IiRpZCI6IjE2MSIsIkxpbmVDb2xvciI6eyIkaWQiOiIxNjIiLCIkdHlwZSI6Ik5MUkUuQ29tbW9uLkRvbS5Tb2xpZENvbG9yQnJ1c2gsIE5MUkUuQ29tbW9uIiwiQ29sb3IiOnsiJGlkIjoiMTYzIiwiQSI6MjU1LCJSIjoyMTQsIkciOjE1NiwiQiI6NzJ9fSwiTGluZVdlaWdodCI6MS4wLCJMaW5lVHlwZSI6MCwiUGFyZW50U3R5bGUiOm51bGx9LCJJc0JlbG93VGltZWJhbmQiOnRydWUsIkhpZGVEYXRlIjpmYWxzZSwiU2hhcGVTaXplIjoxLCJTcGFjaW5nIjoyLjAsIlBhZGRpbmciOnsiJGlkIjoiMTY0IiwiVG9wIjo3LCJMZWZ0IjozLCJSaWdodCI6MCwiQm90dG9tIjoyfSwiU2hhcGVTdHlsZSI6eyIkaWQiOiIxNjUiLCJNYXJnaW4iOnsiJGlkIjoiMTY2IiwiVG9wIjowLCJMZWZ0IjowLCJSaWdodCI6MCwiQm90dG9tIjowfSwiUGFkZGluZyI6eyIkaWQiOiIxNjciLCJUb3AiOjAsIkxlZnQiOjAsIlJpZ2h0IjowLCJCb3R0b20iOjB9LCJCYWNrZ3JvdW5kIjp7IiRpZCI6IjE2OCIsIkNvbG9yIjp7IiRpZCI6IjE2OSIsIkEiOjI1NSwiUiI6MjE0LCJHIjoxNTYsIkIiOjcyfX0sIklzVmlzaWJsZSI6dHJ1ZSwiV2lkdGgiOjE4LjAsIkhlaWdodCI6MjAuMCwiQm9yZGVyU3R5bGUiOnsiJGlkIjoiMTcwIiwiTGluZUNvbG9yIjp7IiRyZWYiOiI2NSJ9LCJMaW5lV2VpZ2h0IjowLjAsIkxpbmVUeXBlIjowLCJQYXJlbnRTdHlsZSI6bnVsbH0sIlBhcmVudFN0eWxlIjpudWxsfSwiVGl0bGVTdHlsZSI6eyIkaWQiOiIxNzEiLCJGb250U2V0dGluZ3MiOnsiJGlkIjoiMTcyIiwiRm9udFNpemUiOjExLCJGb250TmFtZSI6Ik1hbGd1biBHb3RoaWMgU2VtaWxpZ2h0IiwiSXNCb2xkIjpmYWxzZSwiSXNJdGFsaWMiOmZhbHNlLCJJc1VuZGVybGluZWQiOmZhbHNlLCJQYXJlbnRTdHlsZSI6bnVsbH0sIkF1dG9TaXplIjoyLCJGb3JlZ3JvdW5kIjp7IiRpZCI6IjE3MyIsIkNvbG9yIjp7IiRpZCI6IjE3NCIsIkEiOjI1NSwiUiI6MCwiRyI6MCwiQiI6MH19LCJNYXhXaWR0aCI6MTU2LjE1OTY4MzIyNzUzOTA2LCJNYXhIZWlnaHQiOiJJbmZpbml0eSIsIlNtYXJ0Rm9yZWdyb3VuZElzQWN0aXZlIjpmYWxzZSwiSG9yaXpvbnRhbEFsaWdubWVudCI6MSwiVmVydGljYWxBbGlnbm1lbnQiOjAsIlNtYXJ0Rm9yZWdyb3VuZCI6bnVsbCwiTWFyZ2luIjp7IiRpZCI6IjE3NSIsIlRvcCI6MCwiTGVmdCI6MCwiUmlnaHQiOjAsIkJvdHRvbSI6MH0sIlBhZGRpbmciOnsiJGlkIjoiMTc2IiwiVG9wIjowLCJMZWZ0IjowLCJSaWdodCI6MCwiQm90dG9tIjowfSwiQmFja2dyb3VuZCI6eyIkcmVmIjoiNzMifSwiSXNWaXNpYmxlIjp0cnVlLCJXaWR0aCI6MC4wLCJIZWlnaHQiOjAuMCwiQm9yZGVyU3R5bGUiOnsiJGlkIjoiMTc3IiwiTGluZUNvbG9yIjpudWxsLCJMaW5lV2VpZ2h0IjowLjAsIkxpbmVUeXBlIjowLCJQYXJlbnRTdHlsZSI6bnVsbH0sIlBhcmVudFN0eWxlIjpudWxsfSwiRGF0ZVN0eWxlIjp7IiRpZCI6IjE3OCIsIkZvbnRTZXR0aW5ncyI6eyIkaWQiOiIxNzkiLCJGb250U2l6ZSI6MTAsIkZvbnROYW1lIjoiTWFsZ3VuIEdvdGhpYyBTZW1pbGlnaHQiLCJJc0JvbGQiOmZhbHNlLCJJc0l0YWxpYyI6ZmFsc2UsIklzVW5kZXJsaW5lZCI6ZmFsc2UsIlBhcmVudFN0eWxlIjpudWxsfSwiQXV0b1NpemUiOjAsIkZvcmVncm91bmQiOnsiJGlkIjoiMTgwIiwiQ29sb3IiOnsiJGlkIjoiMTgxIiwiQSI6MjU1LCJSIjo3NywiRyI6NzcsIkIiOjU5fX0sIk1heFdpZHRoIjoyMDAuMCwiTWF4SGVpZ2h0IjoiSW5maW5pdHkiLCJTbWFydEZvcmVncm91bmRJc0FjdGl2ZSI6ZmFsc2UsIkhvcml6b250YWxBbGlnbm1lbnQiOjAsIlZlcnRpY2FsQWxpZ25tZW50IjowLCJTbWFydEZvcmVncm91bmQiOm51bGwsIk1hcmdpbiI6eyIkaWQiOiIxODIiLCJUb3AiOjAsIkxlZnQiOjAsIlJpZ2h0IjowLCJCb3R0b20iOjB9LCJQYWRkaW5nIjp7IiRpZCI6IjE4MyIsIlRvcCI6MCwiTGVmdCI6MCwiUmlnaHQiOjAsIkJvdHRvbSI6MH0sIkJhY2tncm91bmQiOnsiJHJlZiI6IjgwIn0sIklzVmlzaWJsZSI6dHJ1ZSwiV2lkdGgiOjAuMCwiSGVpZ2h0IjowLjAsIkJvcmRlclN0eWxlIjp7IiRpZCI6IjE4NCIsIkxpbmVDb2xvciI6bnVsbCwiTGluZVdlaWdodCI6MC4wLCJMaW5lVHlwZSI6MCwiUGFyZW50U3R5bGUiOm51bGx9LCJQYXJlbnRTdHlsZSI6bnVsbH0sIkRhdGVGb3JtYXQiOnsiJGlkIjoiMTg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ODYiLCJEYXRlUGFydElzVmlzaWJsZSI6dHJ1ZSwiVGltZVBhcnRJc1Zpc2libGUiOmZhbHNlfX0sIklzVmlzaWJsZSI6dHJ1ZSwiUGFyZW50U3R5bGUiOm51bGx9LCJJbmRleCI6MiwiUGVyY2VudGFnZUNvbXBsZXRlIjpudWxsLCJQb3NpdGlvbiI6eyJSYXRpbyI6MC4wOTQxNDIwMjkwMjA1MjEzNzgsIklzQ3VzdG9tIjpmYWxzZX0sIkRhdGVGb3JtYXQiOnsiJHJlZiI6IjE4NSJ9LCJJZCI6ImYxMzQ4ZTE5LTk4OTAtNGE3Zi05ZmViLTFhMWM1NjMzYmMzYyIsIkltcG9ydElkIjoiMSIsIlRpdGxlIjoiRW5yb2xscyBhdCBib2FyZGluZyBzY2hvb2wiLCJOb3RlIjpudWxsLCJIeXBlcmxpbmsiOm51bGwsIklzQ2hhbmdlZCI6ZmFsc2UsIklzTmV3IjpmYWxzZX0seyIkaWQiOiIxODciLCJEYXRlIjoiMTg0Ny0wMS0wMVQyMzo1OTowMFoiLCJTdHlsZSI6eyIkaWQiOiIxODgiLCJTaGFwZSI6MiwiQ29ubmVjdG9yTWFyZ2luIjp7IiRpZCI6IjE4OSIsIlRvcCI6MCwiTGVmdCI6MiwiUmlnaHQiOjIsIkJvdHRvbSI6MH0sIkNvbm5lY3RvclN0eWxlIjp7IiRpZCI6IjE5MCIsIkxpbmVDb2xvciI6eyIkaWQiOiIxOTEiLCIkdHlwZSI6Ik5MUkUuQ29tbW9uLkRvbS5Tb2xpZENvbG9yQnJ1c2gsIE5MUkUuQ29tbW9uIiwiQ29sb3IiOnsiJGlkIjoiMTkyIiwiQSI6MjU1LCJSIjoyMTQsIkciOjE1NiwiQiI6NzJ9fSwiTGluZVdlaWdodCI6MS4wLCJMaW5lVHlwZSI6MCwiUGFyZW50U3R5bGUiOm51bGx9LCJJc0JlbG93VGltZWJhbmQiOmZhbHNlLCJIaWRlRGF0ZSI6ZmFsc2UsIlNoYXBlU2l6ZSI6MSwiU3BhY2luZyI6Mi4wLCJQYWRkaW5nIjp7IiRpZCI6IjE5MyIsIlRvcCI6NywiTGVmdCI6MywiUmlnaHQiOjAsIkJvdHRvbSI6Mn0sIlNoYXBlU3R5bGUiOnsiJGlkIjoiMTk0IiwiTWFyZ2luIjp7IiRpZCI6IjE5NSIsIlRvcCI6MCwiTGVmdCI6MCwiUmlnaHQiOjAsIkJvdHRvbSI6MH0sIlBhZGRpbmciOnsiJGlkIjoiMTk2IiwiVG9wIjowLCJMZWZ0IjowLCJSaWdodCI6MCwiQm90dG9tIjowfSwiQmFja2dyb3VuZCI6eyIkaWQiOiIxOTciLCJDb2xvciI6eyIkaWQiOiIxOTgiLCJBIjoyNTUsIlIiOjIxNCwiRyI6MTU2LCJCIjo3Mn19LCJJc1Zpc2libGUiOnRydWUsIldpZHRoIjoxOC4wLCJIZWlnaHQiOjIwLjAsIkJvcmRlclN0eWxlIjp7IiRpZCI6IjE5OSIsIkxpbmVDb2xvciI6eyIkcmVmIjoiNjUifSwiTGluZVdlaWdodCI6MC4wLCJMaW5lVHlwZSI6MCwiUGFyZW50U3R5bGUiOm51bGx9LCJQYXJlbnRTdHlsZSI6bnVsbH0sIlRpdGxlU3R5bGUiOnsiJGlkIjoiMjAwIiwiRm9udFNldHRpbmdzIjp7IiRpZCI6IjIwMSIsIkZvbnRTaXplIjoxMSwiRm9udE5hbWUiOiJNYWxndW4gR290aGljIFNlbWlsaWdodCIsIklzQm9sZCI6ZmFsc2UsIklzSXRhbGljIjpmYWxzZSwiSXNVbmRlcmxpbmVkIjpmYWxzZSwiUGFyZW50U3R5bGUiOm51bGx9LCJBdXRvU2l6ZSI6MiwiRm9yZWdyb3VuZCI6eyIkaWQiOiIyMDIiLCJDb2xvciI6eyIkaWQiOiIyMDMiLCJBIjoyNTUsIlIiOjAsIkciOjAsIkIiOjB9fSwiTWF4V2lkdGgiOjI2Mi40MDYzNzIwNzAzMTI1LCJNYXhIZWlnaHQiOiJJbmZpbml0eSIsIlNtYXJ0Rm9yZWdyb3VuZElzQWN0aXZlIjpmYWxzZSwiSG9yaXpvbnRhbEFsaWdubWVudCI6MSwiVmVydGljYWxBbGlnbm1lbnQiOjAsIlNtYXJ0Rm9yZWdyb3VuZCI6bnVsbCwiTWFyZ2luIjp7IiRpZCI6IjIwNCIsIlRvcCI6MCwiTGVmdCI6MCwiUmlnaHQiOjAsIkJvdHRvbSI6MH0sIlBhZGRpbmciOnsiJGlkIjoiMjA1IiwiVG9wIjowLCJMZWZ0IjowLCJSaWdodCI6MCwiQm90dG9tIjowfSwiQmFja2dyb3VuZCI6eyIkcmVmIjoiNzMifSwiSXNWaXNpYmxlIjp0cnVlLCJXaWR0aCI6MC4wLCJIZWlnaHQiOjAuMCwiQm9yZGVyU3R5bGUiOnsiJGlkIjoiMjA2IiwiTGluZUNvbG9yIjpudWxsLCJMaW5lV2VpZ2h0IjowLjAsIkxpbmVUeXBlIjowLCJQYXJlbnRTdHlsZSI6bnVsbH0sIlBhcmVudFN0eWxlIjpudWxsfSwiRGF0ZVN0eWxlIjp7IiRpZCI6IjIwNyIsIkZvbnRTZXR0aW5ncyI6eyIkaWQiOiIyMDgiLCJGb250U2l6ZSI6MTAsIkZvbnROYW1lIjoiTWFsZ3VuIEdvdGhpYyBTZW1pbGlnaHQ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aWQiOiIyMDkiLCJUb3AiOjAsIkxlZnQiOjAsIlJpZ2h0IjowLCJCb3R0b20iOjB9LCJQYWRkaW5nIjp7IiRpZCI6IjIxMCIsIlRvcCI6MCwiTGVmdCI6MCwiUmlnaHQiOjAsIkJvdHRvbSI6MH0sIkJhY2tncm91bmQiOnsiJHJlZiI6IjgwIn0sIklzVmlzaWJsZSI6dHJ1ZSwiV2lkdGgiOjAuMCwiSGVpZ2h0IjowLjAsIkJvcmRlclN0eWxlIjp7IiRpZCI6IjIxMSIsIkxpbmVDb2xvciI6bnVsbCwiTGluZVdlaWdodCI6MC4wLCJMaW5lVHlwZSI6MCwiUGFyZW50U3R5bGUiOm51bGx9LCJQYXJlbnRTdHlsZSI6bnVsbH0sIkRhdGVGb3JtYXQiOnsiJGlkIjoiMjE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MTMiLCJEYXRlUGFydElzVmlzaWJsZSI6dHJ1ZSwiVGltZVBhcnRJc1Zpc2libGUiOmZhbHNlfX0sIklzVmlzaWJsZSI6dHJ1ZSwiUGFyZW50U3R5bGUiOm51bGx9LCJJbmRleCI6MywiUGVyY2VudGFnZUNvbXBsZXRlIjpudWxsLCJQb3NpdGlvbiI6eyJSYXRpbyI6MC4xNjk4NTE3NzYxMjMwNDY4OSwiSXNDdXN0b20iOnRydWV9LCJEYXRlRm9ybWF0Ijp7IiRyZWYiOiIyMTIifSwiSWQiOiIzNGNhMzAwNC1hZDNmLTQ2ODAtODNjNC0zYWI3Y2Q4NTk1NTciLCJJbXBvcnRJZCI6IjEiLCJUaXRsZSI6Ik1vdmVzIHRvIFBhcmlzIHRvIHN0dWR5IGxhdyIsIk5vdGUiOm51bGwsIkh5cGVybGluayI6bnVsbCwiSXNDaGFuZ2VkIjpmYWxzZSwiSXNOZXciOmZhbHNlfSx7IiRpZCI6IjIxNCIsIkRhdGUiOiIxODQ5LTAxLTAxVDIzOjU5OjAwWiIsIlN0eWxlIjp7IiRpZCI6IjIxNSIsIlNoYXBlIjoyLCJDb25uZWN0b3JNYXJnaW4iOnsiJGlkIjoiMjE2IiwiVG9wIjowLCJMZWZ0IjoyLCJSaWdodCI6MiwiQm90dG9tIjowfSwiQ29ubmVjdG9yU3R5bGUiOnsiJGlkIjoiMjE3IiwiTGluZUNvbG9yIjp7IiRpZCI6IjIxOCIsIiR0eXBlIjoiTkxSRS5Db21tb24uRG9tLlNvbGlkQ29sb3JCcnVzaCwgTkxSRS5Db21tb24iLCJDb2xvciI6eyIkaWQiOiIyMTkiLCJBIjoyNTUsIlIiOjIxNCwiRyI6MTU2LCJCIjo3Mn19LCJMaW5lV2VpZ2h0IjoxLjAsIkxpbmVUeXBlIjowLCJQYXJlbnRTdHlsZSI6bnVsbH0sIklzQmVsb3dUaW1lYmFuZCI6dHJ1ZSwiSGlkZURhdGUiOmZhbHNlLCJTaGFwZVNpemUiOjEsIlNwYWNpbmciOjIuMCwiUGFkZGluZyI6eyIkaWQiOiIyMjAiLCJUb3AiOjcsIkxlZnQiOjMsIlJpZ2h0IjowLCJCb3R0b20iOjJ9LCJTaGFwZVN0eWxlIjp7IiRpZCI6IjIyMSIsIk1hcmdpbiI6eyIkaWQiOiIyMjIiLCJUb3AiOjAsIkxlZnQiOjAsIlJpZ2h0IjowLCJCb3R0b20iOjB9LCJQYWRkaW5nIjp7IiRpZCI6IjIyMyIsIlRvcCI6MCwiTGVmdCI6MCwiUmlnaHQiOjAsIkJvdHRvbSI6MH0sIkJhY2tncm91bmQiOnsiJGlkIjoiMjI0IiwiQ29sb3IiOnsiJGlkIjoiMjI1IiwiQSI6MjU1LCJSIjoyMTQsIkciOjE1NiwiQiI6NzJ9fSwiSXNWaXNpYmxlIjp0cnVlLCJXaWR0aCI6MTguMCwiSGVpZ2h0IjoyMC4wLCJCb3JkZXJTdHlsZSI6eyIkaWQiOiIyMjYiLCJMaW5lQ29sb3IiOnsiJHJlZiI6IjY1In0sIkxpbmVXZWlnaHQiOjAuMCwiTGluZVR5cGUiOjAsIlBhcmVudFN0eWxlIjpudWxsfSwiUGFyZW50U3R5bGUiOm51bGx9LCJUaXRsZVN0eWxlIjp7IiRpZCI6IjIyNyIsIkZvbnRTZXR0aW5ncyI6eyIkaWQiOiIyMjgiLCJGb250U2l6ZSI6MTEsIkZvbnROYW1lIjoiTWFsZ3VuIEdvdGhpYyBTZW1pbGlnaHQiLCJJc0JvbGQiOmZhbHNlLCJJc0l0YWxpYyI6ZmFsc2UsIklzVW5kZXJsaW5lZCI6ZmFsc2UsIlBhcmVudFN0eWxlIjpudWxsfSwiQXV0b1NpemUiOjIsIkZvcmVncm91bmQiOnsiJGlkIjoiMjI5IiwiQ29sb3IiOnsiJGlkIjoiMjMwIiwiQSI6MjU1LCJSIjowLCJHIjowLCJCIjowfX0sIk1heFdpZHRoIjoxNjAuMCwiTWF4SGVpZ2h0IjoiSW5maW5pdHkiLCJTbWFydEZvcmVncm91bmRJc0FjdGl2ZSI6ZmFsc2UsIkhvcml6b250YWxBbGlnbm1lbnQiOjEsIlZlcnRpY2FsQWxpZ25tZW50IjowLCJTbWFydEZvcmVncm91bmQiOm51bGwsIk1hcmdpbiI6eyIkaWQiOiIyMzEiLCJUb3AiOjAsIkxlZnQiOjAsIlJpZ2h0IjowLCJCb3R0b20iOjB9LCJQYWRkaW5nIjp7IiRpZCI6IjIzMiIsIlRvcCI6MCwiTGVmdCI6MCwiUmlnaHQiOjAsIkJvdHRvbSI6MH0sIkJhY2tncm91bmQiOnsiJHJlZiI6IjczIn0sIklzVmlzaWJsZSI6dHJ1ZSwiV2lkdGgiOjAuMCwiSGVpZ2h0IjowLjAsIkJvcmRlclN0eWxlIjp7IiRpZCI6IjIzMyIsIkxpbmVDb2xvciI6bnVsbCwiTGluZVdlaWdodCI6MC4wLCJMaW5lVHlwZSI6MCwiUGFyZW50U3R5bGUiOm51bGx9LCJQYXJlbnRTdHlsZSI6bnVsbH0sIkRhdGVTdHlsZSI6eyIkaWQiOiIyMzQiLCJGb250U2V0dGluZ3MiOnsiJGlkIjoiMjM1IiwiRm9udFNpemUiOjEwLCJGb250TmFtZSI6Ik1hbGd1biBHb3RoaWMgU2VtaWxpZ2h0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MjM2IiwiVG9wIjowLCJMZWZ0IjowLCJSaWdodCI6MCwiQm90dG9tIjowfSwiUGFkZGluZyI6eyIkaWQiOiIyMzciLCJUb3AiOjAsIkxlZnQiOjAsIlJpZ2h0IjowLCJCb3R0b20iOjB9LCJCYWNrZ3JvdW5kIjp7IiRyZWYiOiI4MCJ9LCJJc1Zpc2libGUiOnRydWUsIldpZHRoIjowLjAsIkhlaWdodCI6MC4wLCJCb3JkZXJTdHlsZSI6eyIkaWQiOiIyMzgiLCJMaW5lQ29sb3IiOm51bGwsIkxpbmVXZWlnaHQiOjAuMCwiTGluZVR5cGUiOjAsIlBhcmVudFN0eWxlIjpudWxsfSwiUGFyZW50U3R5bGUiOm51bGx9LCJEYXRlRm9ybWF0Ijp7IiRpZCI6IjIz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QwIiwiRGF0ZVBhcnRJc1Zpc2libGUiOnRydWUsIlRpbWVQYXJ0SXNWaXNpYmxlIjpmYWxzZX19LCJJc1Zpc2libGUiOnRydWUsIlBhcmVudFN0eWxlIjpudWxsfSwiSW5kZXgiOjQsIlBlcmNlbnRhZ2VDb21wbGV0ZSI6bnVsbCwiUG9zaXRpb24iOnsiUmF0aW8iOjAuMjM5OTE5NzExNjQyNzk1MSwiSXNDdXN0b20iOnRydWV9LCJEYXRlRm9ybWF0Ijp7IiRyZWYiOiIyMzkifSwiSWQiOiJhMjdhYTEwMy0xOTQyLTQ0MDQtOGZjOS04YjhjNmRjNTY5ZTMiLCJJbXBvcnRJZCI6IjEiLCJUaXRsZSI6Ik1lZXRzIEFsZXhhbmRyZSBEdW1hcyIsIk5vdGUiOm51bGwsIkh5cGVybGluayI6bnVsbCwiSXNDaGFuZ2VkIjpmYWxzZSwiSXNOZXciOmZhbHNlfSx7IiRpZCI6IjI0MSIsIkRhdGUiOiIxODUwLTAxLTAxVDIzOjU5OjAwWiIsIlN0eWxlIjp7IiRpZCI6IjI0MiIsIlNoYXBlIjoyLCJDb25uZWN0b3JNYXJnaW4iOnsiJGlkIjoiMjQzIiwiVG9wIjowLCJMZWZ0IjoyLCJSaWdodCI6MiwiQm90dG9tIjowfSwiQ29ubmVjdG9yU3R5bGUiOnsiJGlkIjoiMjQ0IiwiTGluZUNvbG9yIjp7IiRpZCI6IjI0NSIsIiR0eXBlIjoiTkxSRS5Db21tb24uRG9tLlNvbGlkQ29sb3JCcnVzaCwgTkxSRS5Db21tb24iLCJDb2xvciI6eyIkaWQiOiIyNDYiLCJBIjoyNTUsIlIiOjEzNywiRyI6NTEsIkIiOjl9fSwiTGluZVdlaWdodCI6MS4wLCJMaW5lVHlwZSI6MCwiUGFyZW50U3R5bGUiOm51bGx9LCJJc0JlbG93VGltZWJhbmQiOmZhbHNlLCJIaWRlRGF0ZSI6ZmFsc2UsIlNoYXBlU2l6ZSI6MSwiU3BhY2luZyI6Mi4wLCJQYWRkaW5nIjp7IiRpZCI6IjI0NyIsIlRvcCI6NywiTGVmdCI6MywiUmlnaHQiOjAsIkJvdHRvbSI6Mn0sIlNoYXBlU3R5bGUiOnsiJGlkIjoiMjQ4IiwiTWFyZ2luIjp7IiRpZCI6IjI0OSIsIlRvcCI6MCwiTGVmdCI6MCwiUmlnaHQiOjAsIkJvdHRvbSI6MH0sIlBhZGRpbmciOnsiJGlkIjoiMjUwIiwiVG9wIjowLCJMZWZ0IjowLCJSaWdodCI6MCwiQm90dG9tIjowfSwiQmFja2dyb3VuZCI6eyIkaWQiOiIyNTEiLCJDb2xvciI6eyIkaWQiOiIyNTIiLCJBIjoyNTUsIlIiOjEzNywiRyI6NTEsIkIiOjl9fSwiSXNWaXNpYmxlIjp0cnVlLCJXaWR0aCI6MTguMCwiSGVpZ2h0IjoyMC4wLCJCb3JkZXJTdHlsZSI6eyIkaWQiOiIyNTMiLCJMaW5lQ29sb3IiOnsiJHJlZiI6IjY1In0sIkxpbmVXZWlnaHQiOjAuMCwiTGluZVR5cGUiOjAsIlBhcmVudFN0eWxlIjpudWxsfSwiUGFyZW50U3R5bGUiOm51bGx9LCJUaXRsZVN0eWxlIjp7IiRpZCI6IjI1NCIsIkZvbnRTZXR0aW5ncyI6eyIkaWQiOiIyNTUiLCJGb250U2l6ZSI6MTEsIkZvbnROYW1lIjoiTWFsZ3VuIEdvdGhpYyBTZW1pbGlnaHQiLCJJc0JvbGQiOmZhbHNlLCJJc0l0YWxpYyI6ZmFsc2UsIklzVW5kZXJsaW5lZCI6ZmFsc2UsIlBhcmVudFN0eWxlIjpudWxsfSwiQXV0b1NpemUiOjIsIkZvcmVncm91bmQiOnsiJGlkIjoiMjU2IiwiQ29sb3IiOnsiJGlkIjoiMjU3IiwiQSI6MjU1LCJSIjowLCJHIjowLCJCIjowfX0sIk1heFdpZHRoIjoyOTYuODMwMzgzMzAwNzgxMjUsIk1heEhlaWdodCI6IkluZmluaXR5IiwiU21hcnRGb3JlZ3JvdW5kSXNBY3RpdmUiOmZhbHNlLCJIb3Jpem9udGFsQWxpZ25tZW50IjoxLCJWZXJ0aWNhbEFsaWdubWVudCI6MCwiU21hcnRGb3JlZ3JvdW5kIjpudWxsLCJNYXJnaW4iOnsiJGlkIjoiMjU4IiwiVG9wIjowLCJMZWZ0IjowLCJSaWdodCI6MCwiQm90dG9tIjowfSwiUGFkZGluZyI6eyIkaWQiOiIyNTkiLCJUb3AiOjAsIkxlZnQiOjAsIlJpZ2h0IjowLCJCb3R0b20iOjB9LCJCYWNrZ3JvdW5kIjp7IiRyZWYiOiI3MyJ9LCJJc1Zpc2libGUiOnRydWUsIldpZHRoIjowLjAsIkhlaWdodCI6MC4wLCJCb3JkZXJTdHlsZSI6eyIkaWQiOiIyNjAiLCJMaW5lQ29sb3IiOm51bGwsIkxpbmVXZWlnaHQiOjAuMCwiTGluZVR5cGUiOjAsIlBhcmVudFN0eWxlIjpudWxsfSwiUGFyZW50U3R5bGUiOm51bGx9LCJEYXRlU3R5bGUiOnsiJGlkIjoiMjYxIiwiRm9udFNldHRpbmdzIjp7IiRpZCI6IjI2MiIsIkZvbnRTaXplIjoxMCwiRm9udE5hbWUiOiJNYWxndW4gR290aGljIFNlbWlsaWdodC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I2MyIsIlRvcCI6MCwiTGVmdCI6MCwiUmlnaHQiOjAsIkJvdHRvbSI6MH0sIlBhZGRpbmciOnsiJGlkIjoiMjY0IiwiVG9wIjowLCJMZWZ0IjowLCJSaWdodCI6MCwiQm90dG9tIjowfSwiQmFja2dyb3VuZCI6eyIkcmVmIjoiODAifSwiSXNWaXNpYmxlIjp0cnVlLCJXaWR0aCI6MC4wLCJIZWlnaHQiOjAuMCwiQm9yZGVyU3R5bGUiOnsiJGlkIjoiMjY1IiwiTGluZUNvbG9yIjpudWxsLCJMaW5lV2VpZ2h0IjowLjAsIkxpbmVUeXBlIjowLCJQYXJlbnRTdHlsZSI6bnVsbH0sIlBhcmVudFN0eWxlIjpudWxsfSwiRGF0ZUZvcm1hdCI6eyIkaWQiOiIyNjY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2NyIsIkRhdGVQYXJ0SXNWaXNpYmxlIjp0cnVlLCJUaW1lUGFydElzVmlzaWJsZSI6ZmFsc2V9fSwiSXNWaXNpYmxlIjp0cnVlLCJQYXJlbnRTdHlsZSI6bnVsbH0sIkluZGV4Ijo1LCJQZXJjZW50YWdlQ29tcGxldGUiOm51bGwsIlBvc2l0aW9uIjp7IlJhdGlvIjowLjQ1MDEyMzQ0NzU1OTQ5Nzk2LCJJc0N1c3RvbSI6dHJ1ZX0sIkRhdGVGb3JtYXQiOnsiJHJlZiI6IjI2NiJ9LCJJZCI6IjU1NWEyNWUyLTg4MjQtNGE2Yy1iN2VmLTdlYmY2ZDY3NTUzMSIsIkltcG9ydElkIjoiMSIsIlRpdGxlIjoiQnJva2VuIFN0cmF3cyBvcGVucyBhdCBEdW1hcydzIFRow6nDonRyZSBoaXN0b3JpcXVlIiwiTm90ZSI6bnVsbCwiSHlwZXJsaW5rIjpudWxsLCJJc0NoYW5nZWQiOmZhbHNlLCJJc05ldyI6ZmFsc2V9LHsiJGlkIjoiMjY4IiwiRGF0ZSI6IjE4NTEtMDEtMDFUMjM6NTk6MDBaIiwiU3R5bGUiOnsiJGlkIjoiMjY5IiwiU2hhcGUiOjIsIkNvbm5lY3Rvck1hcmdpbiI6eyIkaWQiOiIyNzAiLCJUb3AiOjAsIkxlZnQiOjIsIlJpZ2h0IjoyLCJCb3R0b20iOjB9LCJDb25uZWN0b3JTdHlsZSI6eyIkaWQiOiIyNzEiLCJMaW5lQ29sb3IiOnsiJGlkIjoiMjcyIiwiJHR5cGUiOiJOTFJFLkNvbW1vbi5Eb20uU29saWRDb2xvckJydXNoLCBOTFJFLkNvbW1vbiIsIkNvbG9yIjp7IiRpZCI6IjI3MyIsIkEiOjI1NSwiUiI6MjE0LCJHIjoxNTYsIkIiOjcyfX0sIkxpbmVXZWlnaHQiOjEuMCwiTGluZVR5cGUiOjAsIlBhcmVudFN0eWxlIjpudWxsfSwiSXNCZWxvd1RpbWViYW5kIjp0cnVlLCJIaWRlRGF0ZSI6ZmFsc2UsIlNoYXBlU2l6ZSI6MSwiU3BhY2luZyI6Mi4wLCJQYWRkaW5nIjp7IiRpZCI6IjI3NCIsIlRvcCI6NywiTGVmdCI6MywiUmlnaHQiOjAsIkJvdHRvbSI6Mn0sIlNoYXBlU3R5bGUiOnsiJGlkIjoiMjc1IiwiTWFyZ2luIjp7IiRpZCI6IjI3NiIsIlRvcCI6MCwiTGVmdCI6MCwiUmlnaHQiOjAsIkJvdHRvbSI6MH0sIlBhZGRpbmciOnsiJGlkIjoiMjc3IiwiVG9wIjowLCJMZWZ0IjowLCJSaWdodCI6MCwiQm90dG9tIjowfSwiQmFja2dyb3VuZCI6eyIkaWQiOiIyNzgiLCJDb2xvciI6eyIkaWQiOiIyNzkiLCJBIjoyNTUsIlIiOjIxNCwiRyI6MTU2LCJCIjo3Mn19LCJJc1Zpc2libGUiOnRydWUsIldpZHRoIjoxOC4wLCJIZWlnaHQiOjIwLjAsIkJvcmRlclN0eWxlIjp7IiRpZCI6IjI4MCIsIkxpbmVDb2xvciI6eyIkcmVmIjoiNjUifSwiTGluZVdlaWdodCI6MC4wLCJMaW5lVHlwZSI6MCwiUGFyZW50U3R5bGUiOm51bGx9LCJQYXJlbnRTdHlsZSI6bnVsbH0sIlRpdGxlU3R5bGUiOnsiJGlkIjoiMjgxIiwiRm9udFNldHRpbmdzIjp7IiRpZCI6IjI4MiIsIkZvbnRTaXplIjoxMSwiRm9udE5hbWUiOiJNYWxndW4gR290aGljIFNlbWlsaWdodCIsIklzQm9sZCI6ZmFsc2UsIklzSXRhbGljIjpmYWxzZSwiSXNVbmRlcmxpbmVkIjpmYWxzZSwiUGFyZW50U3R5bGUiOm51bGx9LCJBdXRvU2l6ZSI6MiwiRm9yZWdyb3VuZCI6eyIkaWQiOiIyODMiLCJDb2xvciI6eyIkaWQiOiIyODQiLCJBIjoyNTUsIlIiOjAsIkciOjAsIkIiOjB9fSwiTWF4V2lkdGgiOjE0My41ODgxOTU4MDA3ODEyNSwiTWF4SGVpZ2h0IjoiSW5maW5pdHkiLCJTbWFydEZvcmVncm91bmRJc0FjdGl2ZSI6ZmFsc2UsIkhvcml6b250YWxBbGlnbm1lbnQiOjEsIlZlcnRpY2FsQWxpZ25tZW50IjowLCJTbWFydEZvcmVncm91bmQiOm51bGwsIk1hcmdpbiI6eyIkaWQiOiIyODUiLCJUb3AiOjAsIkxlZnQiOjAsIlJpZ2h0IjowLCJCb3R0b20iOjB9LCJQYWRkaW5nIjp7IiRpZCI6IjI4NiIsIlRvcCI6MCwiTGVmdCI6MCwiUmlnaHQiOjAsIkJvdHRvbSI6MH0sIkJhY2tncm91bmQiOnsiJHJlZiI6IjczIn0sIklzVmlzaWJsZSI6dHJ1ZSwiV2lkdGgiOjAuMCwiSGVpZ2h0IjowLjAsIkJvcmRlclN0eWxlIjp7IiRpZCI6IjI4NyIsIkxpbmVDb2xvciI6bnVsbCwiTGluZVdlaWdodCI6MC4wLCJMaW5lVHlwZSI6MCwiUGFyZW50U3R5bGUiOm51bGx9LCJQYXJlbnRTdHlsZSI6bnVsbH0sIkRhdGVTdHlsZSI6eyIkaWQiOiIyODgiLCJGb250U2V0dGluZ3MiOnsiJGlkIjoiMjg5IiwiRm9udFNpemUiOjEwLCJGb250TmFtZSI6Ik1hbGd1biBHb3RoaWMgU2VtaWxpZ2h0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MjkwIiwiVG9wIjowLCJMZWZ0IjowLCJSaWdodCI6MCwiQm90dG9tIjowfSwiUGFkZGluZyI6eyIkaWQiOiIyOTEiLCJUb3AiOjAsIkxlZnQiOjAsIlJpZ2h0IjowLCJCb3R0b20iOjB9LCJCYWNrZ3JvdW5kIjp7IiRyZWYiOiI4MCJ9LCJJc1Zpc2libGUiOnRydWUsIldpZHRoIjowLjAsIkhlaWdodCI6MC4wLCJCb3JkZXJTdHlsZSI6eyIkaWQiOiIyOTIiLCJMaW5lQ29sb3IiOm51bGwsIkxpbmVXZWlnaHQiOjAuMCwiTGluZVR5cGUiOjAsIlBhcmVudFN0eWxlIjpudWxsfSwiUGFyZW50U3R5bGUiOm51bGx9LCJEYXRlRm9ybWF0Ijp7IiRpZCI6IjI5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k0IiwiRGF0ZVBhcnRJc1Zpc2libGUiOnRydWUsIlRpbWVQYXJ0SXNWaXNpYmxlIjpmYWxzZX19LCJJc1Zpc2libGUiOnRydWUsIlBhcmVudFN0eWxlIjpudWxsfSwiSW5kZXgiOjYsIlBlcmNlbnRhZ2VDb21wbGV0ZSI6bnVsbCwiUG9zaXRpb24iOnsiUmF0aW8iOjAuMDk0MTQyMDI5MDIwNTIxMzc4LCJJc0N1c3RvbSI6ZmFsc2V9LCJEYXRlRm9ybWF0Ijp7IiRyZWYiOiIyOTMifSwiSWQiOiI0MTI4MTgzNi0zZGRmLTQzNDQtODQ2MS0yZWZjZDYxMTZhMDMiLCJJbXBvcnRJZCI6IjEiLCJUaXRsZSI6IkZpcnN0IGF0dGFjayBvZiBmYWNpYWwgcGFyYWx5c2lzIiwiTm90ZSI6bnVsbCwiSHlwZXJsaW5rIjpudWxsLCJJc0NoYW5nZWQiOmZhbHNlLCJJc05ldyI6ZmFsc2V9LHsiJGlkIjoiMjk1IiwiRGF0ZSI6IjE4NTctMDEtMDFUMjM6NTk6MDBaIiwiU3R5bGUiOnsiJGlkIjoiMjk2IiwiU2hhcGUiOjIsIkNvbm5lY3Rvck1hcmdpbiI6eyIkaWQiOiIyOTciLCJUb3AiOjAsIkxlZnQiOjIsIlJpZ2h0IjoyLCJCb3R0b20iOjB9LCJDb25uZWN0b3JTdHlsZSI6eyIkaWQiOiIyOTgiLCJMaW5lQ29sb3IiOnsiJGlkIjoiMjk5IiwiJHR5cGUiOiJOTFJFLkNvbW1vbi5Eb20uU29saWRDb2xvckJydXNoLCBOTFJFLkNvbW1vbiIsIkNvbG9yIjp7IiRpZCI6IjMwMCIsIkEiOjI1NSwiUiI6MjE0LCJHIjoxNTYsIkIiOjcyfX0sIkxpbmVXZWlnaHQiOjEuMCwiTGluZVR5cGUiOjAsIlBhcmVudFN0eWxlIjpudWxsfSwiSXNCZWxvd1RpbWViYW5kIjpmYWxzZSwiSGlkZURhdGUiOmZhbHNlLCJTaGFwZVNpemUiOjEsIlNwYWNpbmciOjIuMCwiUGFkZGluZyI6eyIkaWQiOiIzMDEiLCJUb3AiOjcsIkxlZnQiOjMsIlJpZ2h0IjowLCJCb3R0b20iOjJ9LCJTaGFwZVN0eWxlIjp7IiRpZCI6IjMwMiIsIk1hcmdpbiI6eyIkaWQiOiIzMDMiLCJUb3AiOjAsIkxlZnQiOjAsIlJpZ2h0IjowLCJCb3R0b20iOjB9LCJQYWRkaW5nIjp7IiRpZCI6IjMwNCIsIlRvcCI6MCwiTGVmdCI6MCwiUmlnaHQiOjAsIkJvdHRvbSI6MH0sIkJhY2tncm91bmQiOnsiJGlkIjoiMzA1IiwiQ29sb3IiOnsiJGlkIjoiMzA2IiwiQSI6MjU1LCJSIjoyMTQsIkciOjE1NiwiQiI6NzJ9fSwiSXNWaXNpYmxlIjp0cnVlLCJXaWR0aCI6MTguMCwiSGVpZ2h0IjoyMC4wLCJCb3JkZXJTdHlsZSI6eyIkaWQiOiIzMDciLCJMaW5lQ29sb3IiOnsiJHJlZiI6IjY1In0sIkxpbmVXZWlnaHQiOjAuMCwiTGluZVR5cGUiOjAsIlBhcmVudFN0eWxlIjpudWxsfSwiUGFyZW50U3R5bGUiOm51bGx9LCJUaXRsZVN0eWxlIjp7IiRpZCI6IjMwOCIsIkZvbnRTZXR0aW5ncyI6eyIkaWQiOiIzMDkiLCJGb250U2l6ZSI6MTEsIkZvbnROYW1lIjoiTWFsZ3VuIEdvdGhpYyBTZW1pbGlnaHQiLCJJc0JvbGQiOmZhbHNlLCJJc0l0YWxpYyI6ZmFsc2UsIklzVW5kZXJsaW5lZCI6ZmFsc2UsIlBhcmVudFN0eWxlIjpudWxsfSwiQXV0b1NpemUiOjIsIkZvcmVncm91bmQiOnsiJGlkIjoiMzEwIiwiQ29sb3IiOnsiJGlkIjoiMzExIiwiQSI6MjU1LCJSIjowLCJHIjowLCJCIjowfX0sIk1heFdpZHRoIjoyMTkuNDM5NzU4MzAwNzgxMjUsIk1heEhlaWdodCI6IkluZmluaXR5IiwiU21hcnRGb3JlZ3JvdW5kSXNBY3RpdmUiOmZhbHNlLCJIb3Jpem9udGFsQWxpZ25tZW50IjoxLCJWZXJ0aWNhbEFsaWdubWVudCI6MCwiU21hcnRGb3JlZ3JvdW5kIjpudWxsLCJNYXJnaW4iOnsiJGlkIjoiMzEyIiwiVG9wIjowLCJMZWZ0IjowLCJSaWdodCI6MCwiQm90dG9tIjowfSwiUGFkZGluZyI6eyIkaWQiOiIzMTMiLCJUb3AiOjAsIkxlZnQiOjAsIlJpZ2h0IjowLCJCb3R0b20iOjB9LCJCYWNrZ3JvdW5kIjp7IiRyZWYiOiI3MyJ9LCJJc1Zpc2libGUiOnRydWUsIldpZHRoIjowLjAsIkhlaWdodCI6MC4wLCJCb3JkZXJTdHlsZSI6eyIkaWQiOiIzMTQiLCJMaW5lQ29sb3IiOm51bGwsIkxpbmVXZWlnaHQiOjAuMCwiTGluZVR5cGUiOjAsIlBhcmVudFN0eWxlIjpudWxsfSwiUGFyZW50U3R5bGUiOm51bGx9LCJEYXRlU3R5bGUiOnsiJGlkIjoiMzE1IiwiRm9udFNldHRpbmdzIjp7IiRpZCI6IjMxNiIsIkZvbnRTaXplIjoxMCwiRm9udE5hbWUiOiJNYWxndW4gR290aGljIFNlbWlsaWdodC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MxNyIsIlRvcCI6MCwiTGVmdCI6MCwiUmlnaHQiOjAsIkJvdHRvbSI6MH0sIlBhZGRpbmciOnsiJGlkIjoiMzE4IiwiVG9wIjowLCJMZWZ0IjowLCJSaWdodCI6MCwiQm90dG9tIjowfSwiQmFja2dyb3VuZCI6eyIkcmVmIjoiODAifSwiSXNWaXNpYmxlIjp0cnVlLCJXaWR0aCI6MC4wLCJIZWlnaHQiOjAuMCwiQm9yZGVyU3R5bGUiOnsiJGlkIjoiMzE5IiwiTGluZUNvbG9yIjpudWxsLCJMaW5lV2VpZ2h0IjowLjAsIkxpbmVUeXBlIjowLCJQYXJlbnRTdHlsZSI6bnVsbH0sIlBhcmVudFN0eWxlIjpudWxsfSwiRGF0ZUZvcm1hdCI6eyIkaWQiOiIzMj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yMSIsIkRhdGVQYXJ0SXNWaXNpYmxlIjp0cnVlLCJUaW1lUGFydElzVmlzaWJsZSI6ZmFsc2V9fSwiSXNWaXNpYmxlIjp0cnVlLCJQYXJlbnRTdHlsZSI6bnVsbH0sIkluZGV4Ijo3LCJQZXJjZW50YWdlQ29tcGxldGUiOm51bGwsIlBvc2l0aW9uIjp7IlJhdGlvIjowLjA5OTc4Mzk4MTg4ODM4MjUyOCwiSXNDdXN0b20iOnRydWV9LCJEYXRlRm9ybWF0Ijp7IiRyZWYiOiIzMjAifSwiSWQiOiIzOTY0ZTU2Mi1lYmE1LTQ2NmUtOWM4NC02OTU0YTVlNGZhMzciLCJJbXBvcnRJZCI6IjEiLCJUaXRsZSI6Ik1hcnJpZXMgSG9ub3JpbmUgZGUgVmlhbmUiLCJOb3RlIjpudWxsLCJIeXBlcmxpbmsiOm51bGwsIklzQ2hhbmdlZCI6ZmFsc2UsIklzTmV3IjpmYWxzZX0seyIkaWQiOiIzMjIiLCJEYXRlIjoiMTg2MS0wOC0wM1QyMzo1OTowMFoiLCJTdHlsZSI6eyIkaWQiOiIzMjMiLCJTaGFwZSI6MiwiQ29ubmVjdG9yTWFyZ2luIjp7IiRpZCI6IjMyNCIsIlRvcCI6MCwiTGVmdCI6MiwiUmlnaHQiOjIsIkJvdHRvbSI6MH0sIkNvbm5lY3RvclN0eWxlIjp7IiRpZCI6IjMyNSIsIkxpbmVDb2xvciI6eyIkaWQiOiIzMjYiLCIkdHlwZSI6Ik5MUkUuQ29tbW9uLkRvbS5Tb2xpZENvbG9yQnJ1c2gsIE5MUkUuQ29tbW9uIiwiQ29sb3IiOnsiJGlkIjoiMzI3IiwiQSI6MjU1LCJSIjoyMTQsIkciOjE1NiwiQiI6NzJ9fSwiTGluZVdlaWdodCI6MS4wLCJMaW5lVHlwZSI6MCwiUGFyZW50U3R5bGUiOm51bGx9LCJJc0JlbG93VGltZWJhbmQiOnRydWUsIkhpZGVEYXRlIjpmYWxzZSwiU2hhcGVTaXplIjoxLCJTcGFjaW5nIjoyLjAsIlBhZGRpbmciOnsiJGlkIjoiMzI4IiwiVG9wIjo3LCJMZWZ0IjozLCJSaWdodCI6MCwiQm90dG9tIjoyfSwiU2hhcGVTdHlsZSI6eyIkaWQiOiIzMjkiLCJNYXJnaW4iOnsiJGlkIjoiMzMwIiwiVG9wIjowLCJMZWZ0IjowLCJSaWdodCI6MCwiQm90dG9tIjowfSwiUGFkZGluZyI6eyIkaWQiOiIzMzEiLCJUb3AiOjAsIkxlZnQiOjAsIlJpZ2h0IjowLCJCb3R0b20iOjB9LCJCYWNrZ3JvdW5kIjp7IiRpZCI6IjMzMiIsIkNvbG9yIjp7IiRpZCI6IjMzMyIsIkEiOjI1NSwiUiI6MjE0LCJHIjoxNTYsIkIiOjcyfX0sIklzVmlzaWJsZSI6dHJ1ZSwiV2lkdGgiOjE4LjAsIkhlaWdodCI6MjAuMCwiQm9yZGVyU3R5bGUiOnsiJGlkIjoiMzM0IiwiTGluZUNvbG9yIjp7IiRyZWYiOiI2NSJ9LCJMaW5lV2VpZ2h0IjowLjAsIkxpbmVUeXBlIjowLCJQYXJlbnRTdHlsZSI6bnVsbH0sIlBhcmVudFN0eWxlIjpudWxsfSwiVGl0bGVTdHlsZSI6eyIkaWQiOiIzMzUiLCJGb250U2V0dGluZ3MiOnsiJGlkIjoiMzM2IiwiRm9udFNpemUiOjExLCJGb250TmFtZSI6Ik1hbGd1biBHb3RoaWMgU2VtaWxpZ2h0IiwiSXNCb2xkIjpmYWxzZSwiSXNJdGFsaWMiOmZhbHNlLCJJc1VuZGVybGluZWQiOmZhbHNlLCJQYXJlbnRTdHlsZSI6bnVsbH0sIkF1dG9TaXplIjoyLCJGb3JlZ3JvdW5kIjp7IiRpZCI6IjMzNyIsIkNvbG9yIjp7IiRpZCI6IjMzOCIsIkEiOjI1NSwiUiI6MCwiRyI6MCwiQiI6MH19LCJNYXhXaWR0aCI6MTI5LjIwMDk0Mjk5MzE2NDA2LCJNYXhIZWlnaHQiOiJJbmZpbml0eSIsIlNtYXJ0Rm9yZWdyb3VuZElzQWN0aXZlIjpmYWxzZSwiSG9yaXpvbnRhbEFsaWdubWVudCI6MSwiVmVydGljYWxBbGlnbm1lbnQiOjAsIlNtYXJ0Rm9yZWdyb3VuZCI6bnVsbCwiTWFyZ2luIjp7IiRpZCI6IjMzOSIsIlRvcCI6MCwiTGVmdCI6MCwiUmlnaHQiOjAsIkJvdHRvbSI6MH0sIlBhZGRpbmciOnsiJGlkIjoiMzQwIiwiVG9wIjowLCJMZWZ0IjowLCJSaWdodCI6MCwiQm90dG9tIjowfSwiQmFja2dyb3VuZCI6eyIkcmVmIjoiNzMifSwiSXNWaXNpYmxlIjp0cnVlLCJXaWR0aCI6MC4wLCJIZWlnaHQiOjAuMCwiQm9yZGVyU3R5bGUiOnsiJGlkIjoiMzQxIiwiTGluZUNvbG9yIjpudWxsLCJMaW5lV2VpZ2h0IjowLjAsIkxpbmVUeXBlIjowLCJQYXJlbnRTdHlsZSI6bnVsbH0sIlBhcmVudFN0eWxlIjpudWxsfSwiRGF0ZVN0eWxlIjp7IiRpZCI6IjM0MiIsIkZvbnRTZXR0aW5ncyI6eyIkaWQiOiIzNDMiLCJGb250U2l6ZSI6MTAsIkZvbnROYW1lIjoiTWFsZ3VuIEdvdGhpYyBTZW1pbGlnaHQ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aWQiOiIzNDQiLCJUb3AiOjAsIkxlZnQiOjAsIlJpZ2h0IjowLCJCb3R0b20iOjB9LCJQYWRkaW5nIjp7IiRpZCI6IjM0NSIsIlRvcCI6MCwiTGVmdCI6MCwiUmlnaHQiOjAsIkJvdHRvbSI6MH0sIkJhY2tncm91bmQiOnsiJHJlZiI6IjgwIn0sIklzVmlzaWJsZSI6dHJ1ZSwiV2lkdGgiOjAuMCwiSGVpZ2h0IjowLjAsIkJvcmRlclN0eWxlIjp7IiRpZCI6IjM0NiIsIkxpbmVDb2xvciI6bnVsbCwiTGluZVdlaWdodCI6MC4wLCJMaW5lVHlwZSI6MCwiUGFyZW50U3R5bGUiOm51bGx9LCJQYXJlbnRTdHlsZSI6bnVsbH0sIkRhdGVGb3JtYXQiOnsiJGlkIjoiMzQ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NDgiLCJEYXRlUGFydElzVmlzaWJsZSI6dHJ1ZSwiVGltZVBhcnRJc1Zpc2libGUiOmZhbHNlfX0sIklzVmlzaWJsZSI6dHJ1ZSwiUGFyZW50U3R5bGUiOm51bGx9LCJJbmRleCI6OCwiUGVyY2VudGFnZUNvbXBsZXRlIjpudWxsLCJQb3NpdGlvbiI6eyJSYXRpbyI6MC4xNjk4NTE5MTc0MDgxMzA3NCwiSXNDdXN0b20iOnRydWV9LCJEYXRlRm9ybWF0Ijp7IiRyZWYiOiIzNDcifSwiSWQiOiIwYjg2MTNmOC04NjEwLTQyYTQtYjVmYS0zYTEzNGRkZTJmNjYiLCJJbXBvcnRJZCI6IjEiLCJUaXRsZSI6IkJpcnRoIG9mIE1pY2hlbCBWZXJuZSIsIk5vdGUiOm51bGwsIkh5cGVybGluayI6bnVsbCwiSXNDaGFuZ2VkIjpmYWxzZSwiSXNOZXciOmZhbHNlfSx7IiRpZCI6IjM0OSIsIkRhdGUiOiIxODYzLTAxLTAxVDIzOjU5OjAwWiIsIlN0eWxlIjp7IiRpZCI6IjM1MCIsIlNoYXBlIjoyLCJDb25uZWN0b3JNYXJnaW4iOnsiJGlkIjoiMzUxIiwiVG9wIjowLCJMZWZ0IjoyLCJSaWdodCI6MiwiQm90dG9tIjowfSwiQ29ubmVjdG9yU3R5bGUiOnsiJGlkIjoiMzUyIiwiTGluZUNvbG9yIjp7IiRpZCI6IjM1MyIsIiR0eXBlIjoiTkxSRS5Db21tb24uRG9tLlNvbGlkQ29sb3JCcnVzaCwgTkxSRS5Db21tb24iLCJDb2xvciI6eyIkaWQiOiIzNTQiLCJBIjoyNTUsIlIiOjEzNywiRyI6NTEsIkIiOjl9fSwiTGluZVdlaWdodCI6MS4wLCJMaW5lVHlwZSI6MCwiUGFyZW50U3R5bGUiOm51bGx9LCJJc0JlbG93VGltZWJhbmQiOmZhbHNlLCJIaWRlRGF0ZSI6ZmFsc2UsIlNoYXBlU2l6ZSI6MSwiU3BhY2luZyI6Mi4wLCJQYWRkaW5nIjp7IiRpZCI6IjM1NSIsIlRvcCI6NywiTGVmdCI6MywiUmlnaHQiOjAsIkJvdHRvbSI6Mn0sIlNoYXBlU3R5bGUiOnsiJGlkIjoiMzU2IiwiTWFyZ2luIjp7IiRpZCI6IjM1NyIsIlRvcCI6MCwiTGVmdCI6MCwiUmlnaHQiOjAsIkJvdHRvbSI6MH0sIlBhZGRpbmciOnsiJGlkIjoiMzU4IiwiVG9wIjowLCJMZWZ0IjowLCJSaWdodCI6MCwiQm90dG9tIjowfSwiQmFja2dyb3VuZCI6eyIkaWQiOiIzNTkiLCJDb2xvciI6eyIkaWQiOiIzNjAiLCJBIjoyNTUsIlIiOjEzNywiRyI6NTEsIkIiOjl9fSwiSXNWaXNpYmxlIjp0cnVlLCJXaWR0aCI6MTguMCwiSGVpZ2h0IjoyMC4wLCJCb3JkZXJTdHlsZSI6eyIkaWQiOiIzNjEiLCJMaW5lQ29sb3IiOnsiJHJlZiI6IjY1In0sIkxpbmVXZWlnaHQiOjAuMCwiTGluZVR5cGUiOjAsIlBhcmVudFN0eWxlIjpudWxsfSwiUGFyZW50U3R5bGUiOm51bGx9LCJUaXRsZVN0eWxlIjp7IiRpZCI6IjM2MiIsIkZvbnRTZXR0aW5ncyI6eyIkaWQiOiIzNjMiLCJGb250U2l6ZSI6MTEsIkZvbnROYW1lIjoiTWFsZ3VuIEdvdGhpYyBTZW1pbGlnaHQiLCJJc0JvbGQiOmZhbHNlLCJJc0l0YWxpYyI6ZmFsc2UsIklzVW5kZXJsaW5lZCI6ZmFsc2UsIlBhcmVudFN0eWxlIjpudWxsfSwiQXV0b1NpemUiOjAsIkZvcmVncm91bmQiOnsiJHJlZiI6IjY5In0sIk1heFdpZHRoIjoyMDAuMCwiTWF4SGVpZ2h0IjoiSW5maW5pdHkiLCJTbWFydEZvcmVncm91bmRJc0FjdGl2ZSI6ZmFsc2UsIkhvcml6b250YWxBbGlnbm1lbnQiOjEsIlZlcnRpY2FsQWxpZ25tZW50IjowLCJTbWFydEZvcmVncm91bmQiOm51bGwsIk1hcmdpbiI6eyIkaWQiOiIzNjQiLCJUb3AiOjAsIkxlZnQiOjAsIlJpZ2h0IjowLCJCb3R0b20iOjB9LCJQYWRkaW5nIjp7IiRpZCI6IjM2NSIsIlRvcCI6MCwiTGVmdCI6MCwiUmlnaHQiOjAsIkJvdHRvbSI6MH0sIkJhY2tncm91bmQiOnsiJHJlZiI6IjczIn0sIklzVmlzaWJsZSI6dHJ1ZSwiV2lkdGgiOjAuMCwiSGVpZ2h0IjowLjAsIkJvcmRlclN0eWxlIjp7IiRpZCI6IjM2NiIsIkxpbmVDb2xvciI6bnVsbCwiTGluZVdlaWdodCI6MC4wLCJMaW5lVHlwZSI6MCwiUGFyZW50U3R5bGUiOm51bGx9LCJQYXJlbnRTdHlsZSI6bnVsbH0sIkRhdGVTdHlsZSI6eyIkaWQiOiIzNjciLCJGb250U2V0dGluZ3MiOnsiJGlkIjoiMzY4IiwiRm9udFNpemUiOjEwLCJGb250TmFtZSI6Ik1hbGd1biBHb3RoaWMgU2VtaWxpZ2h0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MzY5IiwiVG9wIjowLCJMZWZ0IjowLCJSaWdodCI6MCwiQm90dG9tIjowfSwiUGFkZGluZyI6eyIkaWQiOiIzNzAiLCJUb3AiOjAsIkxlZnQiOjAsIlJpZ2h0IjowLCJCb3R0b20iOjB9LCJCYWNrZ3JvdW5kIjp7IiRyZWYiOiI4MCJ9LCJJc1Zpc2libGUiOnRydWUsIldpZHRoIjowLjAsIkhlaWdodCI6MC4wLCJCb3JkZXJTdHlsZSI6eyIkaWQiOiIzNzEiLCJMaW5lQ29sb3IiOm51bGwsIkxpbmVXZWlnaHQiOjAuMCwiTGluZVR5cGUiOjAsIlBhcmVudFN0eWxlIjpudWxsfSwiUGFyZW50U3R5bGUiOm51bGx9LCJEYXRlRm9ybWF0Ijp7IiRpZCI6IjM3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czIiwiRGF0ZVBhcnRJc1Zpc2libGUiOnRydWUsIlRpbWVQYXJ0SXNWaXNpYmxlIjpmYWxzZX19LCJJc1Zpc2libGUiOnRydWUsIlBhcmVudFN0eWxlIjpudWxsfSwiSW5kZXgiOjksIlBlcmNlbnRhZ2VDb21wbGV0ZSI6bnVsbCwiUG9zaXRpb24iOnsiUmF0aW8iOjAuMzgwMDU1NDk3OTExMjQxMzIsIklzQ3VzdG9tIjp0cnVlfSwiRGF0ZUZvcm1hdCI6eyIkcmVmIjoiMzcyIn0sIklkIjoiMmMxNzhjNGEtYmMwNS00OGQ4LWExMzAtMWM0MWE0M2YyNDlhIiwiSW1wb3J0SWQiOiIxIiwiVGl0bGUiOiJGaXZlIFdlZWtzIGluIGEgQmFsbG9vbiIsIk5vdGUiOm51bGwsIkh5cGVybGluayI6bnVsbCwiSXNDaGFuZ2VkIjpmYWxzZSwiSXNOZXciOmZhbHNlfSx7IiRpZCI6IjM3NCIsIkRhdGUiOiIxODY0LTAxLTAxVDIzOjU5OjAwWiIsIlN0eWxlIjp7IiRpZCI6IjM3NSIsIlNoYXBlIjoyLCJDb25uZWN0b3JNYXJnaW4iOnsiJGlkIjoiMzc2IiwiVG9wIjowLCJMZWZ0IjoyLCJSaWdodCI6MiwiQm90dG9tIjowfSwiQ29ubmVjdG9yU3R5bGUiOnsiJGlkIjoiMzc3IiwiTGluZUNvbG9yIjp7IiRpZCI6IjM3OCIsIiR0eXBlIjoiTkxSRS5Db21tb24uRG9tLlNvbGlkQ29sb3JCcnVzaCwgTkxSRS5Db21tb24iLCJDb2xvciI6eyIkaWQiOiIzNzkiLCJBIjoyNTUsIlIiOjEzNywiRyI6NTEsIkIiOjl9fSwiTGluZVdlaWdodCI6MS4wLCJMaW5lVHlwZSI6MCwiUGFyZW50U3R5bGUiOm51bGx9LCJJc0JlbG93VGltZWJhbmQiOnRydWUsIkhpZGVEYXRlIjpmYWxzZSwiU2hhcGVTaXplIjoxLCJTcGFjaW5nIjoyLjAsIlBhZGRpbmciOnsiJGlkIjoiMzgwIiwiVG9wIjo3LCJMZWZ0IjozLCJSaWdodCI6MCwiQm90dG9tIjoyfSwiU2hhcGVTdHlsZSI6eyIkaWQiOiIzODEiLCJNYXJnaW4iOnsiJGlkIjoiMzgyIiwiVG9wIjowLCJMZWZ0IjowLCJSaWdodCI6MCwiQm90dG9tIjowfSwiUGFkZGluZyI6eyIkaWQiOiIzODMiLCJUb3AiOjAsIkxlZnQiOjAsIlJpZ2h0IjowLCJCb3R0b20iOjB9LCJCYWNrZ3JvdW5kIjp7IiRpZCI6IjM4NCIsIkNvbG9yIjp7IiRpZCI6IjM4NSIsIkEiOjI1NSwiUiI6MTM3LCJHIjo1MSwiQiI6OX19LCJJc1Zpc2libGUiOnRydWUsIldpZHRoIjoxOC4wLCJIZWlnaHQiOjIwLjAsIkJvcmRlclN0eWxlIjp7IiRpZCI6IjM4NiIsIkxpbmVDb2xvciI6eyIkcmVmIjoiNjUifSwiTGluZVdlaWdodCI6MC4wLCJMaW5lVHlwZSI6MCwiUGFyZW50U3R5bGUiOm51bGx9LCJQYXJlbnRTdHlsZSI6bnVsbH0sIlRpdGxlU3R5bGUiOnsiJGlkIjoiMzg3IiwiRm9udFNldHRpbmdzIjp7IiRpZCI6IjM4OCIsIkZvbnRTaXplIjoxMSwiRm9udE5hbWUiOiJNYWxndW4gR290aGljIFNlbWlsaWdodCIsIklzQm9sZCI6ZmFsc2UsIklzSXRhbGljIjpmYWxzZSwiSXNVbmRlcmxpbmVkIjpmYWxzZSwiUGFyZW50U3R5bGUiOm51bGx9LCJBdXRvU2l6ZSI6MiwiRm9yZWdyb3VuZCI6eyIkaWQiOiIzODkiLCJDb2xvciI6eyIkaWQiOiIzOTAiLCJBIjoyNTUsIlIiOjAsIkciOjAsIkIiOjB9fSwiTWF4V2lkdGgiOjE5MS4yODU2NzUwNDg4MjgxMiwiTWF4SGVpZ2h0IjoiSW5maW5pdHkiLCJTbWFydEZvcmVncm91bmRJc0FjdGl2ZSI6ZmFsc2UsIkhvcml6b250YWxBbGlnbm1lbnQiOjEsIlZlcnRpY2FsQWxpZ25tZW50IjowLCJTbWFydEZvcmVncm91bmQiOm51bGwsIk1hcmdpbiI6eyIkaWQiOiIzOTEiLCJUb3AiOjAsIkxlZnQiOjAsIlJpZ2h0IjowLCJCb3R0b20iOjB9LCJQYWRkaW5nIjp7IiRpZCI6IjM5MiIsIlRvcCI6MCwiTGVmdCI6MCwiUmlnaHQiOjAsIkJvdHRvbSI6MH0sIkJhY2tncm91bmQiOnsiJHJlZiI6IjczIn0sIklzVmlzaWJsZSI6dHJ1ZSwiV2lkdGgiOjAuMCwiSGVpZ2h0IjowLjAsIkJvcmRlclN0eWxlIjp7IiRpZCI6IjM5MyIsIkxpbmVDb2xvciI6bnVsbCwiTGluZVdlaWdodCI6MC4wLCJMaW5lVHlwZSI6MCwiUGFyZW50U3R5bGUiOm51bGx9LCJQYXJlbnRTdHlsZSI6bnVsbH0sIkRhdGVTdHlsZSI6eyIkaWQiOiIzOTQiLCJGb250U2V0dGluZ3MiOnsiJGlkIjoiMzk1IiwiRm9udFNpemUiOjEwLCJGb250TmFtZSI6Ik1hbGd1biBHb3RoaWMgU2VtaWxpZ2h0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Mzk2IiwiVG9wIjowLCJMZWZ0IjowLCJSaWdodCI6MCwiQm90dG9tIjowfSwiUGFkZGluZyI6eyIkaWQiOiIzOTciLCJUb3AiOjAsIkxlZnQiOjAsIlJpZ2h0IjowLCJCb3R0b20iOjB9LCJCYWNrZ3JvdW5kIjp7IiRyZWYiOiI4MCJ9LCJJc1Zpc2libGUiOnRydWUsIldpZHRoIjowLjAsIkhlaWdodCI6MC4wLCJCb3JkZXJTdHlsZSI6eyIkaWQiOiIzOTgiLCJMaW5lQ29sb3IiOm51bGwsIkxpbmVXZWlnaHQiOjAuMCwiTGluZVR5cGUiOjAsIlBhcmVudFN0eWxlIjpudWxsfSwiUGFyZW50U3R5bGUiOm51bGx9LCJEYXRlRm9ybWF0Ijp7IiRpZCI6IjM5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AwIiwiRGF0ZVBhcnRJc1Zpc2libGUiOnRydWUsIlRpbWVQYXJ0SXNWaXNpYmxlIjpmYWxzZX19LCJJc1Zpc2libGUiOnRydWUsIlBhcmVudFN0eWxlIjpudWxsfSwiSW5kZXgiOjEwLCJQZXJjZW50YWdlQ29tcGxldGUiOm51bGwsIlBvc2l0aW9uIjp7IlJhdGlvIjowLjIzOTkxOTcxMTY0Mjc5NTEsIklzQ3VzdG9tIjp0cnVlfSwiRGF0ZUZvcm1hdCI6eyIkcmVmIjoiMzk5In0sIklkIjoiN2IxMDQ0YzktNjk2YS00Y2I4LWFmOTYtY2U2ZGMzNzNlMzU3IiwiSW1wb3J0SWQiOiIxIiwiVGl0bGUiOiJKb3VybmV5IHRvIHRoZSBDZW50ZXIgb2YgdGhlIEVhcnRoIiwiTm90ZSI6bnVsbCwiSHlwZXJsaW5rIjpudWxsLCJJc0NoYW5nZWQiOmZhbHNlLCJJc05ldyI6ZmFsc2V9LHsiJGlkIjoiNDAxIiwiRGF0ZSI6IjE4NjUtMDEtMDFUMjM6NTk6MDBaIiwiU3R5bGUiOnsiJGlkIjoiNDAyIiwiU2hhcGUiOjIsIkNvbm5lY3Rvck1hcmdpbiI6eyIkaWQiOiI0MDMiLCJUb3AiOjAsIkxlZnQiOjIsIlJpZ2h0IjoyLCJCb3R0b20iOjB9LCJDb25uZWN0b3JTdHlsZSI6eyIkaWQiOiI0MDQiLCJMaW5lQ29sb3IiOnsiJGlkIjoiNDA1IiwiJHR5cGUiOiJOTFJFLkNvbW1vbi5Eb20uU29saWRDb2xvckJydXNoLCBOTFJFLkNvbW1vbiIsIkNvbG9yIjp7IiRpZCI6IjQwNiIsIkEiOjI1NSwiUiI6MTM3LCJHIjo1MSwiQiI6OX19LCJMaW5lV2VpZ2h0IjoxLjAsIkxpbmVUeXBlIjowLCJQYXJlbnRTdHlsZSI6bnVsbH0sIklzQmVsb3dUaW1lYmFuZCI6ZmFsc2UsIkhpZGVEYXRlIjpmYWxzZSwiU2hhcGVTaXplIjoxLCJTcGFjaW5nIjoyLjAsIlBhZGRpbmciOnsiJGlkIjoiNDA3IiwiVG9wIjo3LCJMZWZ0IjozLCJSaWdodCI6MCwiQm90dG9tIjoyfSwiU2hhcGVTdHlsZSI6eyIkaWQiOiI0MDgiLCJNYXJnaW4iOnsiJGlkIjoiNDA5IiwiVG9wIjowLCJMZWZ0IjowLCJSaWdodCI6MCwiQm90dG9tIjowfSwiUGFkZGluZyI6eyIkaWQiOiI0MTAiLCJUb3AiOjAsIkxlZnQiOjAsIlJpZ2h0IjowLCJCb3R0b20iOjB9LCJCYWNrZ3JvdW5kIjp7IiRpZCI6IjQxMSIsIkNvbG9yIjp7IiRpZCI6IjQxMiIsIkEiOjI1NSwiUiI6MTM3LCJHIjo1MSwiQiI6OX19LCJJc1Zpc2libGUiOnRydWUsIldpZHRoIjoxOC4wLCJIZWlnaHQiOjIwLjAsIkJvcmRlclN0eWxlIjp7IiRpZCI6IjQxMyIsIkxpbmVDb2xvciI6eyIkcmVmIjoiNjUifSwiTGluZVdlaWdodCI6MC4wLCJMaW5lVHlwZSI6MCwiUGFyZW50U3R5bGUiOm51bGx9LCJQYXJlbnRTdHlsZSI6bnVsbH0sIlRpdGxlU3R5bGUiOnsiJGlkIjoiNDE0IiwiRm9udFNldHRpbmdzIjp7IiRpZCI6IjQxNSIsIkZvbnRTaXplIjoxMSwiRm9udE5hbWUiOiJNYWxndW4gR290aGljIFNlbWlsaWdodCIsIklzQm9sZCI6ZmFsc2UsIklzSXRhbGljIjpmYWxzZSwiSXNVbmRlcmxpbmVkIjpmYWxzZSwiUGFyZW50U3R5bGUiOm51bGx9LCJBdXRvU2l6ZSI6MiwiRm9yZWdyb3VuZCI6eyIkaWQiOiI0MTYiLCJDb2xvciI6eyIkaWQiOiI0MTciLCJBIjoyNTUsIlIiOjAsIkciOjAsIkIiOjB9fSwiTWF4V2lkdGgiOjE3OS41MjI1MjE5NzI2NTYyNSwiTWF4SGVpZ2h0IjoiSW5maW5pdHkiLCJTbWFydEZvcmVncm91bmRJc0FjdGl2ZSI6ZmFsc2UsIkhvcml6b250YWxBbGlnbm1lbnQiOjEsIlZlcnRpY2FsQWxpZ25tZW50IjowLCJTbWFydEZvcmVncm91bmQiOm51bGwsIk1hcmdpbiI6eyIkaWQiOiI0MTgiLCJUb3AiOjAsIkxlZnQiOjAsIlJpZ2h0IjowLCJCb3R0b20iOjB9LCJQYWRkaW5nIjp7IiRpZCI6IjQxOSIsIlRvcCI6MCwiTGVmdCI6MCwiUmlnaHQiOjAsIkJvdHRvbSI6MH0sIkJhY2tncm91bmQiOnsiJHJlZiI6IjczIn0sIklzVmlzaWJsZSI6dHJ1ZSwiV2lkdGgiOjAuMCwiSGVpZ2h0IjowLjAsIkJvcmRlclN0eWxlIjp7IiRpZCI6IjQyMCIsIkxpbmVDb2xvciI6bnVsbCwiTGluZVdlaWdodCI6MC4wLCJMaW5lVHlwZSI6MCwiUGFyZW50U3R5bGUiOm51bGx9LCJQYXJlbnRTdHlsZSI6bnVsbH0sIkRhdGVTdHlsZSI6eyIkaWQiOiI0MjEiLCJGb250U2V0dGluZ3MiOnsiJGlkIjoiNDIyIiwiRm9udFNpemUiOjEwLCJGb250TmFtZSI6Ik1hbGd1biBHb3RoaWMgU2VtaWxpZ2h0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NDIzIiwiVG9wIjowLCJMZWZ0IjowLCJSaWdodCI6MCwiQm90dG9tIjowfSwiUGFkZGluZyI6eyIkaWQiOiI0MjQiLCJUb3AiOjAsIkxlZnQiOjAsIlJpZ2h0IjowLCJCb3R0b20iOjB9LCJCYWNrZ3JvdW5kIjp7IiRyZWYiOiI4MCJ9LCJJc1Zpc2libGUiOnRydWUsIldpZHRoIjowLjAsIkhlaWdodCI6MC4wLCJCb3JkZXJTdHlsZSI6eyIkaWQiOiI0MjUiLCJMaW5lQ29sb3IiOm51bGwsIkxpbmVXZWlnaHQiOjAuMCwiTGluZVR5cGUiOjAsIlBhcmVudFN0eWxlIjpudWxsfSwiUGFyZW50U3R5bGUiOm51bGx9LCJEYXRlRm9ybWF0Ijp7IiRpZCI6IjQy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I3IiwiRGF0ZVBhcnRJc1Zpc2libGUiOnRydWUsIlRpbWVQYXJ0SXNWaXNpYmxlIjpmYWxzZX19LCJJc1Zpc2libGUiOnRydWUsIlBhcmVudFN0eWxlIjpudWxsfSwiSW5kZXgiOjExLCJQZXJjZW50YWdlQ29tcGxldGUiOm51bGwsIlBvc2l0aW9uIjp7IlJhdGlvIjowLjE2OTg1MTc3NjEyMzA0Njg5LCJJc0N1c3RvbSI6dHJ1ZX0sIkRhdGVGb3JtYXQiOnsiJHJlZiI6IjQyNiJ9LCJJZCI6IjVhMjg5YWYxLTMxMmItNGNkZi1iMTU3LTM4Mzk4N2Q4ZTJhYyIsIkltcG9ydElkIjoiMSIsIlRpdGxlIjoiRnJvbSB0aGUgRWFydGggdG8gdGhlIE1vb24iLCJOb3RlIjpudWxsLCJIeXBlcmxpbmsiOm51bGwsIklzQ2hhbmdlZCI6ZmFsc2UsIklzTmV3IjpmYWxzZX0seyIkaWQiOiI0MjgiLCJEYXRlIjoiMTg2OS0wMS0wMVQyMzo1OTowMFoiLCJTdHlsZSI6eyIkaWQiOiI0MjkiLCJTaGFwZSI6MiwiQ29ubmVjdG9yTWFyZ2luIjp7IiRpZCI6IjQzMCIsIlRvcCI6MCwiTGVmdCI6MiwiUmlnaHQiOjIsIkJvdHRvbSI6MH0sIkNvbm5lY3RvclN0eWxlIjp7IiRpZCI6IjQzMSIsIkxpbmVDb2xvciI6eyIkaWQiOiI0MzIiLCIkdHlwZSI6Ik5MUkUuQ29tbW9uLkRvbS5Tb2xpZENvbG9yQnJ1c2gsIE5MUkUuQ29tbW9uIiwiQ29sb3IiOnsiJGlkIjoiNDMzIiwiQSI6MjU1LCJSIjoxMzcsIkciOjUxLCJCIjo5fX0sIkxpbmVXZWlnaHQiOjEuMCwiTGluZVR5cGUiOjAsIlBhcmVudFN0eWxlIjpudWxsfSwiSXNCZWxvd1RpbWViYW5kIjpmYWxzZSwiSGlkZURhdGUiOmZhbHNlLCJTaGFwZVNpemUiOjEsIlNwYWNpbmciOjIuMCwiUGFkZGluZyI6eyIkaWQiOiI0MzQiLCJUb3AiOjcsIkxlZnQiOjMsIlJpZ2h0IjowLCJCb3R0b20iOjJ9LCJTaGFwZVN0eWxlIjp7IiRpZCI6IjQzNSIsIk1hcmdpbiI6eyIkaWQiOiI0MzYiLCJUb3AiOjAsIkxlZnQiOjAsIlJpZ2h0IjowLCJCb3R0b20iOjB9LCJQYWRkaW5nIjp7IiRpZCI6IjQzNyIsIlRvcCI6MCwiTGVmdCI6MCwiUmlnaHQiOjAsIkJvdHRvbSI6MH0sIkJhY2tncm91bmQiOnsiJGlkIjoiNDM4IiwiQ29sb3IiOnsiJGlkIjoiNDM5IiwiQSI6MjU1LCJSIjoxMzcsIkciOjUxLCJCIjo5fX0sIklzVmlzaWJsZSI6dHJ1ZSwiV2lkdGgiOjE4LjAsIkhlaWdodCI6MjAuMCwiQm9yZGVyU3R5bGUiOnsiJGlkIjoiNDQwIiwiTGluZUNvbG9yIjp7IiRyZWYiOiI2NSJ9LCJMaW5lV2VpZ2h0IjowLjAsIkxpbmVUeXBlIjowLCJQYXJlbnRTdHlsZSI6bnVsbH0sIlBhcmVudFN0eWxlIjpudWxsfSwiVGl0bGVTdHlsZSI6eyIkaWQiOiI0NDEiLCJGb250U2V0dGluZ3MiOnsiJGlkIjoiNDQyIiwiRm9udFNpemUiOjExLCJGb250TmFtZSI6Ik1hbGd1biBHb3RoaWMgU2VtaWxpZ2h0IiwiSXNCb2xkIjpmYWxzZSwiSXNJdGFsaWMiOmZhbHNlLCJJc1VuZGVybGluZWQiOmZhbHNlLCJQYXJlbnRTdHlsZSI6bnVsbH0sIkF1dG9TaXplIjoyLCJGb3JlZ3JvdW5kIjp7IiRpZCI6IjQ0MyIsIkNvbG9yIjp7IiRpZCI6IjQ0NCIsIkEiOjI1NSwiUiI6MCwiRyI6MCwiQiI6MH19LCJNYXhXaWR0aCI6MjczLjQzNTY2ODk0NTMxMjUsIk1heEhlaWdodCI6IkluZmluaXR5IiwiU21hcnRGb3JlZ3JvdW5kSXNBY3RpdmUiOmZhbHNlLCJIb3Jpem9udGFsQWxpZ25tZW50IjoxLCJWZXJ0aWNhbEFsaWdubWVudCI6MCwiU21hcnRGb3JlZ3JvdW5kIjpudWxsLCJNYXJnaW4iOnsiJGlkIjoiNDQ1IiwiVG9wIjowLCJMZWZ0IjowLCJSaWdodCI6MCwiQm90dG9tIjowfSwiUGFkZGluZyI6eyIkaWQiOiI0NDYiLCJUb3AiOjAsIkxlZnQiOjAsIlJpZ2h0IjowLCJCb3R0b20iOjB9LCJCYWNrZ3JvdW5kIjp7IiRyZWYiOiI3MyJ9LCJJc1Zpc2libGUiOnRydWUsIldpZHRoIjowLjAsIkhlaWdodCI6MC4wLCJCb3JkZXJTdHlsZSI6eyIkaWQiOiI0NDciLCJMaW5lQ29sb3IiOm51bGwsIkxpbmVXZWlnaHQiOjAuMCwiTGluZVR5cGUiOjAsIlBhcmVudFN0eWxlIjpudWxsfSwiUGFyZW50U3R5bGUiOm51bGx9LCJEYXRlU3R5bGUiOnsiJGlkIjoiNDQ4IiwiRm9udFNldHRpbmdzIjp7IiRpZCI6IjQ0OSIsIkZvbnRTaXplIjoxMCwiRm9udE5hbWUiOiJNYWxndW4gR290aGljIFNlbWlsaWdodC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Q1MCIsIlRvcCI6MCwiTGVmdCI6MCwiUmlnaHQiOjAsIkJvdHRvbSI6MH0sIlBhZGRpbmciOnsiJGlkIjoiNDUxIiwiVG9wIjowLCJMZWZ0IjowLCJSaWdodCI6MCwiQm90dG9tIjowfSwiQmFja2dyb3VuZCI6eyIkcmVmIjoiODAifSwiSXNWaXNpYmxlIjp0cnVlLCJXaWR0aCI6MC4wLCJIZWlnaHQiOjAuMCwiQm9yZGVyU3R5bGUiOnsiJGlkIjoiNDUyIiwiTGluZUNvbG9yIjpudWxsLCJMaW5lV2VpZ2h0IjowLjAsIkxpbmVUeXBlIjowLCJQYXJlbnRTdHlsZSI6bnVsbH0sIlBhcmVudFN0eWxlIjpudWxsfSwiRGF0ZUZvcm1hdCI6eyIkaWQiOiI0NT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1NCIsIkRhdGVQYXJ0SXNWaXNpYmxlIjp0cnVlLCJUaW1lUGFydElzVmlzaWJsZSI6ZmFsc2V9fSwiSXNWaXNpYmxlIjp0cnVlLCJQYXJlbnRTdHlsZSI6bnVsbH0sIkluZGV4IjoxMiwiUGVyY2VudGFnZUNvbXBsZXRlIjpudWxsLCJQb3NpdGlvbiI6eyJSYXRpbyI6MC4zMDk5ODc3MDM2NzY1NzY5NiwiSXNDdXN0b20iOnRydWV9LCJEYXRlRm9ybWF0Ijp7IiRyZWYiOiI0NTMifSwiSWQiOiJmNTE2NTkxZC1lNjc0LTQ4YzEtYTdkZC1mNmU1ZTJiNjkxZGIiLCJJbXBvcnRJZCI6IjEiLCJUaXRsZSI6IlR3ZW50eSBUaG91c2FuZCBMZWFndWVzIHVuZGVyIHRoZSBTZWFzIiwiTm90ZSI6bnVsbCwiSHlwZXJsaW5rIjpudWxsLCJJc0NoYW5nZWQiOmZhbHNlLCJJc05ldyI6ZmFsc2V9LHsiJGlkIjoiNDU1IiwiRGF0ZSI6IjE4NzAtMDEtMDFUMjM6NTk6MDBaIiwiU3R5bGUiOnsiJGlkIjoiNDU2IiwiU2hhcGUiOjIsIkNvbm5lY3Rvck1hcmdpbiI6eyIkaWQiOiI0NTciLCJUb3AiOjAsIkxlZnQiOjIsIlJpZ2h0IjoyLCJCb3R0b20iOjB9LCJDb25uZWN0b3JTdHlsZSI6eyIkaWQiOiI0NTgiLCJMaW5lQ29sb3IiOnsiJGlkIjoiNDU5IiwiJHR5cGUiOiJOTFJFLkNvbW1vbi5Eb20uU29saWRDb2xvckJydXNoLCBOTFJFLkNvbW1vbiIsIkNvbG9yIjp7IiRpZCI6IjQ2MCIsIkEiOjI1NSwiUiI6MjE0LCJHIjoxNTYsIkIiOjcyfX0sIkxpbmVXZWlnaHQiOjEuMCwiTGluZVR5cGUiOjAsIlBhcmVudFN0eWxlIjpudWxsfSwiSXNCZWxvd1RpbWViYW5kIjp0cnVlLCJIaWRlRGF0ZSI6ZmFsc2UsIlNoYXBlU2l6ZSI6MSwiU3BhY2luZyI6Mi4wLCJQYWRkaW5nIjp7IiRpZCI6IjQ2MSIsIlRvcCI6NywiTGVmdCI6MywiUmlnaHQiOjAsIkJvdHRvbSI6Mn0sIlNoYXBlU3R5bGUiOnsiJGlkIjoiNDYyIiwiTWFyZ2luIjp7IiRpZCI6IjQ2MyIsIlRvcCI6MCwiTGVmdCI6MCwiUmlnaHQiOjAsIkJvdHRvbSI6MH0sIlBhZGRpbmciOnsiJGlkIjoiNDY0IiwiVG9wIjowLCJMZWZ0IjowLCJSaWdodCI6MCwiQm90dG9tIjowfSwiQmFja2dyb3VuZCI6eyIkaWQiOiI0NjUiLCJDb2xvciI6eyIkaWQiOiI0NjYiLCJBIjoyNTUsIlIiOjIxNCwiRyI6MTU2LCJCIjo3Mn19LCJJc1Zpc2libGUiOnRydWUsIldpZHRoIjoxOC4wLCJIZWlnaHQiOjIwLjAsIkJvcmRlclN0eWxlIjp7IiRpZCI6IjQ2NyIsIkxpbmVDb2xvciI6eyIkcmVmIjoiNjUifSwiTGluZVdlaWdodCI6MC4wLCJMaW5lVHlwZSI6MCwiUGFyZW50U3R5bGUiOm51bGx9LCJQYXJlbnRTdHlsZSI6bnVsbH0sIlRpdGxlU3R5bGUiOnsiJGlkIjoiNDY4IiwiRm9udFNldHRpbmdzIjp7IiRpZCI6IjQ2OSIsIkZvbnRTaXplIjoxMSwiRm9udE5hbWUiOiJNYWxndW4gR290aGljIFNlbWlsaWdodCIsIklzQm9sZCI6ZmFsc2UsIklzSXRhbGljIjpmYWxzZSwiSXNVbmRlcmxpbmVkIjpmYWxzZSwiUGFyZW50U3R5bGUiOm51bGx9LCJBdXRvU2l6ZSI6MiwiRm9yZWdyb3VuZCI6eyIkaWQiOiI0NzAiLCJDb2xvciI6eyIkaWQiOiI0NzEiLCJBIjoyNTUsIlIiOjAsIkciOjAsIkIiOjB9fSwiTWF4V2lkdGgiOjE4NC40NTA5NDI5OTMxNjQwNiwiTWF4SGVpZ2h0IjoiSW5maW5pdHkiLCJTbWFydEZvcmVncm91bmRJc0FjdGl2ZSI6ZmFsc2UsIkhvcml6b250YWxBbGlnbm1lbnQiOjEsIlZlcnRpY2FsQWxpZ25tZW50IjowLCJTbWFydEZvcmVncm91bmQiOm51bGwsIk1hcmdpbiI6eyIkaWQiOiI0NzIiLCJUb3AiOjAsIkxlZnQiOjAsIlJpZ2h0IjowLCJCb3R0b20iOjB9LCJQYWRkaW5nIjp7IiRpZCI6IjQ3MyIsIlRvcCI6MCwiTGVmdCI6MCwiUmlnaHQiOjAsIkJvdHRvbSI6MH0sIkJhY2tncm91bmQiOnsiJHJlZiI6IjczIn0sIklzVmlzaWJsZSI6dHJ1ZSwiV2lkdGgiOjAuMCwiSGVpZ2h0IjowLjAsIkJvcmRlclN0eWxlIjp7IiRpZCI6IjQ3NCIsIkxpbmVDb2xvciI6bnVsbCwiTGluZVdlaWdodCI6MC4wLCJMaW5lVHlwZSI6MCwiUGFyZW50U3R5bGUiOm51bGx9LCJQYXJlbnRTdHlsZSI6bnVsbH0sIkRhdGVTdHlsZSI6eyIkaWQiOiI0NzUiLCJGb250U2V0dGluZ3MiOnsiJGlkIjoiNDc2IiwiRm9udFNpemUiOjEwLCJGb250TmFtZSI6Ik1hbGd1biBHb3RoaWMgU2VtaWxpZ2h0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NDc3IiwiVG9wIjowLCJMZWZ0IjowLCJSaWdodCI6MCwiQm90dG9tIjowfSwiUGFkZGluZyI6eyIkaWQiOiI0NzgiLCJUb3AiOjAsIkxlZnQiOjAsIlJpZ2h0IjowLCJCb3R0b20iOjB9LCJCYWNrZ3JvdW5kIjp7IiRyZWYiOiI4MCJ9LCJJc1Zpc2libGUiOnRydWUsIldpZHRoIjowLjAsIkhlaWdodCI6MC4wLCJCb3JkZXJTdHlsZSI6eyIkaWQiOiI0NzkiLCJMaW5lQ29sb3IiOm51bGwsIkxpbmVXZWlnaHQiOjAuMCwiTGluZVR5cGUiOjAsIlBhcmVudFN0eWxlIjpudWxsfSwiUGFyZW50U3R5bGUiOm51bGx9LCJEYXRlRm9ybWF0Ijp7IiRpZCI6IjQ4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gxIiwiRGF0ZVBhcnRJc1Zpc2libGUiOnRydWUsIlRpbWVQYXJ0SXNWaXNpYmxlIjpmYWxzZX19LCJJc1Zpc2libGUiOnRydWUsIlBhcmVudFN0eWxlIjpudWxsfSwiSW5kZXgiOjEzLCJQZXJjZW50YWdlQ29tcGxldGUiOm51bGwsIlBvc2l0aW9uIjp7IlJhdGlvIjowLjA5NDE0MjAyOTAyMDUyMTM3OCwiSXNDdXN0b20iOmZhbHNlfSwiRGF0ZUZvcm1hdCI6eyIkcmVmIjoiNDgwIn0sIklkIjoiMjg0YmZhOWEtYzRjNS00MjNiLWJmMzEtZDFjYTdkNDE0YWFkIiwiSW1wb3J0SWQiOiIxIiwiVGl0bGUiOiJCZWNvbWVzIGEgZGVpc3QiLCJOb3RlIjpudWxsLCJIeXBlcmxpbmsiOm51bGwsIklzQ2hhbmdlZCI6ZmFsc2UsIklzTmV3IjpmYWxzZX0seyIkaWQiOiI0ODIiLCJEYXRlIjoiMTg3Mi0wMS0wMVQyMzo1OTowMFoiLCJTdHlsZSI6eyIkaWQiOiI0ODMiLCJTaGFwZSI6MiwiQ29ubmVjdG9yTWFyZ2luIjp7IiRpZCI6IjQ4NCIsIlRvcCI6MCwiTGVmdCI6MiwiUmlnaHQiOjIsIkJvdHRvbSI6MH0sIkNvbm5lY3RvclN0eWxlIjp7IiRpZCI6IjQ4NSIsIkxpbmVDb2xvciI6eyIkaWQiOiI0ODYiLCIkdHlwZSI6Ik5MUkUuQ29tbW9uLkRvbS5Tb2xpZENvbG9yQnJ1c2gsIE5MUkUuQ29tbW9uIiwiQ29sb3IiOnsiJGlkIjoiNDg3IiwiQSI6MjU1LCJSIjoxMzcsIkciOjUxLCJCIjo5fX0sIkxpbmVXZWlnaHQiOjEuMCwiTGluZVR5cGUiOjAsIlBhcmVudFN0eWxlIjpudWxsfSwiSXNCZWxvd1RpbWViYW5kIjpmYWxzZSwiSGlkZURhdGUiOmZhbHNlLCJTaGFwZVNpemUiOjEsIlNwYWNpbmciOjIuMCwiUGFkZGluZyI6eyIkaWQiOiI0ODgiLCJUb3AiOjcsIkxlZnQiOjMsIlJpZ2h0IjowLCJCb3R0b20iOjJ9LCJTaGFwZVN0eWxlIjp7IiRpZCI6IjQ4OSIsIk1hcmdpbiI6eyIkaWQiOiI0OTAiLCJUb3AiOjAsIkxlZnQiOjAsIlJpZ2h0IjowLCJCb3R0b20iOjB9LCJQYWRkaW5nIjp7IiRpZCI6IjQ5MSIsIlRvcCI6MCwiTGVmdCI6MCwiUmlnaHQiOjAsIkJvdHRvbSI6MH0sIkJhY2tncm91bmQiOnsiJGlkIjoiNDkyIiwiQ29sb3IiOnsiJGlkIjoiNDkzIiwiQSI6MjU1LCJSIjoxMzcsIkciOjUxLCJCIjo5fX0sIklzVmlzaWJsZSI6dHJ1ZSwiV2lkdGgiOjE4LjAsIkhlaWdodCI6MjAuMCwiQm9yZGVyU3R5bGUiOnsiJGlkIjoiNDk0IiwiTGluZUNvbG9yIjp7IiRyZWYiOiI2NSJ9LCJMaW5lV2VpZ2h0IjowLjAsIkxpbmVUeXBlIjowLCJQYXJlbnRTdHlsZSI6bnVsbH0sIlBhcmVudFN0eWxlIjpudWxsfSwiVGl0bGVTdHlsZSI6eyIkaWQiOiI0OTUiLCJGb250U2V0dGluZ3MiOnsiJGlkIjoiNDk2IiwiRm9udFNpemUiOjExLCJGb250TmFtZSI6Ik1hbGd1biBHb3RoaWMgU2VtaWxpZ2h0IiwiSXNCb2xkIjpmYWxzZSwiSXNJdGFsaWMiOmZhbHNlLCJJc1VuZGVybGluZWQiOmZhbHNlLCJQYXJlbnRTdHlsZSI6bnVsbH0sIkF1dG9TaXplIjoyLCJGb3JlZ3JvdW5kIjp7IiRpZCI6IjQ5NyIsIkNvbG9yIjp7IiRpZCI6IjQ5OCIsIkEiOjI1NSwiUiI6MCwiRyI6MCwiQiI6MH19LCJNYXhXaWR0aCI6MjE5LjQ2NzcxMjQwMjM0Mzc1LCJNYXhIZWlnaHQiOiJJbmZpbml0eSIsIlNtYXJ0Rm9yZWdyb3VuZElzQWN0aXZlIjpmYWxzZSwiSG9yaXpvbnRhbEFsaWdubWVudCI6MSwiVmVydGljYWxBbGlnbm1lbnQiOjAsIlNtYXJ0Rm9yZWdyb3VuZCI6bnVsbCwiTWFyZ2luIjp7IiRpZCI6IjQ5OSIsIlRvcCI6MCwiTGVmdCI6MCwiUmlnaHQiOjAsIkJvdHRvbSI6MH0sIlBhZGRpbmciOnsiJGlkIjoiNTAwIiwiVG9wIjowLCJMZWZ0IjowLCJSaWdodCI6MCwiQm90dG9tIjowfSwiQmFja2dyb3VuZCI6eyIkcmVmIjoiNzMifSwiSXNWaXNpYmxlIjp0cnVlLCJXaWR0aCI6MC4wLCJIZWlnaHQiOjAuMCwiQm9yZGVyU3R5bGUiOnsiJGlkIjoiNTAxIiwiTGluZUNvbG9yIjpudWxsLCJMaW5lV2VpZ2h0IjowLjAsIkxpbmVUeXBlIjowLCJQYXJlbnRTdHlsZSI6bnVsbH0sIlBhcmVudFN0eWxlIjpudWxsfSwiRGF0ZVN0eWxlIjp7IiRpZCI6IjUwMiIsIkZvbnRTZXR0aW5ncyI6eyIkaWQiOiI1MDMiLCJGb250U2l6ZSI6MTAsIkZvbnROYW1lIjoiTWFsZ3VuIEdvdGhpYyBTZW1pbGlnaHQ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aWQiOiI1MDQiLCJUb3AiOjAsIkxlZnQiOjAsIlJpZ2h0IjowLCJCb3R0b20iOjB9LCJQYWRkaW5nIjp7IiRpZCI6IjUwNSIsIlRvcCI6MCwiTGVmdCI6MCwiUmlnaHQiOjAsIkJvdHRvbSI6MH0sIkJhY2tncm91bmQiOnsiJHJlZiI6IjgwIn0sIklzVmlzaWJsZSI6dHJ1ZSwiV2lkdGgiOjAuMCwiSGVpZ2h0IjowLjAsIkJvcmRlclN0eWxlIjp7IiRpZCI6IjUwNiIsIkxpbmVDb2xvciI6bnVsbCwiTGluZVdlaWdodCI6MC4wLCJMaW5lVHlwZSI6MCwiUGFyZW50U3R5bGUiOm51bGx9LCJQYXJlbnRTdHlsZSI6bnVsbH0sIkRhdGVGb3JtYXQiOnsiJGlkIjoiNTA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MDgiLCJEYXRlUGFydElzVmlzaWJsZSI6dHJ1ZSwiVGltZVBhcnRJc1Zpc2libGUiOmZhbHNlfX0sIklzVmlzaWJsZSI6dHJ1ZSwiUGFyZW50U3R5bGUiOm51bGx9LCJJbmRleCI6MTQsIlBlcmNlbnRhZ2VDb21wbGV0ZSI6bnVsbCwiUG9zaXRpb24iOnsiUmF0aW8iOjAuMDk5NzgzOTgxODg4MzgyNTI4LCJJc0N1c3RvbSI6dHJ1ZX0sIkRhdGVGb3JtYXQiOnsiJHJlZiI6IjUwNyJ9LCJJZCI6ImZjYjE5Mzc4LWJmODgtNDRlZC04NjU1LWU5MjYwYTQ2MzZiNCIsIkltcG9ydElkIjoiMSIsIlRpdGxlIjoiQXJvdW5kIHRoZSBXb3JsZCBpbiBFaWdodHkgRGF5cyIsIk5vdGUiOm51bGwsIkh5cGVybGluayI6bnVsbCwiSXNDaGFuZ2VkIjpmYWxzZSwiSXNOZXciOmZhbHNlfSx7IiRpZCI6IjUwOSIsIkRhdGUiOiIxODc0LTAxLTAxVDIzOjU5OjAwWiIsIlN0eWxlIjp7IiRpZCI6IjUxMCIsIlNoYXBlIjoyLCJDb25uZWN0b3JNYXJnaW4iOnsiJGlkIjoiNTExIiwiVG9wIjowLCJMZWZ0IjoyLCJSaWdodCI6MiwiQm90dG9tIjowfSwiQ29ubmVjdG9yU3R5bGUiOnsiJGlkIjoiNTEyIiwiTGluZUNvbG9yIjp7IiRpZCI6IjUxMyIsIiR0eXBlIjoiTkxSRS5Db21tb24uRG9tLlNvbGlkQ29sb3JCcnVzaCwgTkxSRS5Db21tb24iLCJDb2xvciI6eyIkaWQiOiI1MTQiLCJBIjoyNTUsIlIiOjEzNywiRyI6NTEsIkIiOjl9fSwiTGluZVdlaWdodCI6MS4wLCJMaW5lVHlwZSI6MCwiUGFyZW50U3R5bGUiOm51bGx9LCJJc0JlbG93VGltZWJhbmQiOnRydWUsIkhpZGVEYXRlIjpmYWxzZSwiU2hhcGVTaXplIjoxLCJTcGFjaW5nIjoyLjAsIlBhZGRpbmciOnsiJGlkIjoiNTE1IiwiVG9wIjo3LCJMZWZ0IjozLCJSaWdodCI6MCwiQm90dG9tIjoyfSwiU2hhcGVTdHlsZSI6eyIkaWQiOiI1MTYiLCJNYXJnaW4iOnsiJGlkIjoiNTE3IiwiVG9wIjowLCJMZWZ0IjowLCJSaWdodCI6MCwiQm90dG9tIjowfSwiUGFkZGluZyI6eyIkaWQiOiI1MTgiLCJUb3AiOjAsIkxlZnQiOjAsIlJpZ2h0IjowLCJCb3R0b20iOjB9LCJCYWNrZ3JvdW5kIjp7IiRpZCI6IjUxOSIsIkNvbG9yIjp7IiRpZCI6IjUyMCIsIkEiOjI1NSwiUiI6MTM3LCJHIjo1MSwiQiI6OX19LCJJc1Zpc2libGUiOnRydWUsIldpZHRoIjoxOC4wLCJIZWlnaHQiOjIwLjAsIkJvcmRlclN0eWxlIjp7IiRpZCI6IjUyMSIsIkxpbmVDb2xvciI6eyIkcmVmIjoiNjUifSwiTGluZVdlaWdodCI6MC4wLCJMaW5lVHlwZSI6MCwiUGFyZW50U3R5bGUiOm51bGx9LCJQYXJlbnRTdHlsZSI6bnVsbH0sIlRpdGxlU3R5bGUiOnsiJGlkIjoiNTIyIiwiRm9udFNldHRpbmdzIjp7IiRpZCI6IjUyMyIsIkZvbnRTaXplIjoxMSwiRm9udE5hbWUiOiJNYWxndW4gR290aGljIFNlbWlsaWdodCIsIklzQm9sZCI6ZmFsc2UsIklzSXRhbGljIjpmYWxzZSwiSXNVbmRlcmxpbmVkIjpmYWxzZSwiUGFyZW50U3R5bGUiOm51bGx9LCJBdXRvU2l6ZSI6MiwiRm9yZWdyb3VuZCI6eyIkaWQiOiI1MjQiLCJDb2xvciI6eyIkaWQiOiI1MjUiLCJBIjoyNTUsIlIiOjAsIkciOjAsIkIiOjB9fSwiTWF4V2lkdGgiOjE2Ni41MDU1ODQ3MTY3OTY4NywiTWF4SGVpZ2h0IjoiSW5maW5pdHkiLCJTbWFydEZvcmVncm91bmRJc0FjdGl2ZSI6ZmFsc2UsIkhvcml6b250YWxBbGlnbm1lbnQiOjEsIlZlcnRpY2FsQWxpZ25tZW50IjowLCJTbWFydEZvcmVncm91bmQiOm51bGwsIk1hcmdpbiI6eyIkaWQiOiI1MjYiLCJUb3AiOjAsIkxlZnQiOjAsIlJpZ2h0IjowLCJCb3R0b20iOjB9LCJQYWRkaW5nIjp7IiRpZCI6IjUyNyIsIlRvcCI6MCwiTGVmdCI6MCwiUmlnaHQiOjAsIkJvdHRvbSI6MH0sIkJhY2tncm91bmQiOnsiJHJlZiI6IjczIn0sIklzVmlzaWJsZSI6dHJ1ZSwiV2lkdGgiOjAuMCwiSGVpZ2h0IjowLjAsIkJvcmRlclN0eWxlIjp7IiRpZCI6IjUyOCIsIkxpbmVDb2xvciI6bnVsbCwiTGluZVdlaWdodCI6MC4wLCJMaW5lVHlwZSI6MCwiUGFyZW50U3R5bGUiOm51bGx9LCJQYXJlbnRTdHlsZSI6bnVsbH0sIkRhdGVTdHlsZSI6eyIkaWQiOiI1MjkiLCJGb250U2V0dGluZ3MiOnsiJGlkIjoiNTMwIiwiRm9udFNpemUiOjEwLCJGb250TmFtZSI6Ik1hbGd1biBHb3RoaWMgU2VtaWxpZ2h0IiwiSXNCb2xkIjpmYWxzZSwiSXNJdGFsaWMiOmZhbHNlLCJJc1VuZGVybGluZWQiOmZhbHNlLCJQYXJlbnRTdHlsZSI6bnVsbH0sIkF1dG9TaXplIjowLCJGb3JlZ3JvdW5kIjp7IiRpZCI6IjUzMSIsIkNvbG9yIjp7IiRpZCI6IjUzMiIsIkEiOjI1NSwiUiI6NzcsIkciOjc3LCJCIjo1OX19LCJNYXhXaWR0aCI6MjAwLjAsIk1heEhlaWdodCI6IkluZmluaXR5IiwiU21hcnRGb3JlZ3JvdW5kSXNBY3RpdmUiOmZhbHNlLCJIb3Jpem9udGFsQWxpZ25tZW50IjowLCJWZXJ0aWNhbEFsaWdubWVudCI6MCwiU21hcnRGb3JlZ3JvdW5kIjpudWxsLCJNYXJnaW4iOnsiJGlkIjoiNTMzIiwiVG9wIjowLCJMZWZ0IjowLCJSaWdodCI6MCwiQm90dG9tIjowfSwiUGFkZGluZyI6eyIkaWQiOiI1MzQiLCJUb3AiOjAsIkxlZnQiOjAsIlJpZ2h0IjowLCJCb3R0b20iOjB9LCJCYWNrZ3JvdW5kIjp7IiRyZWYiOiI4MCJ9LCJJc1Zpc2libGUiOnRydWUsIldpZHRoIjowLjAsIkhlaWdodCI6MC4wLCJCb3JkZXJTdHlsZSI6eyIkaWQiOiI1MzUiLCJMaW5lQ29sb3IiOm51bGwsIkxpbmVXZWlnaHQiOjAuMCwiTGluZVR5cGUiOjAsIlBhcmVudFN0eWxlIjpudWxsfSwiUGFyZW50U3R5bGUiOm51bGx9LCJEYXRlRm9ybWF0Ijp7IiRpZCI6IjUz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M3IiwiRGF0ZVBhcnRJc1Zpc2libGUiOnRydWUsIlRpbWVQYXJ0SXNWaXNpYmxlIjpmYWxzZX19LCJJc1Zpc2libGUiOnRydWUsIlBhcmVudFN0eWxlIjpudWxsfSwiSW5kZXgiOjE1LCJQZXJjZW50YWdlQ29tcGxldGUiOm51bGwsIlBvc2l0aW9uIjp7IlJhdGlvIjowLjE2OTg1MTkxNzQwODEzMDc0LCJJc0N1c3RvbSI6dHJ1ZX0sIkRhdGVGb3JtYXQiOnsiJHJlZiI6IjUzNiJ9LCJJZCI6IjUwY2Q0Y2M4LWFiOWYtNDY4ZS04NTkxLWIxOWRmNmNjNTdmNiIsIkltcG9ydElkIjoiMSIsIlRpdGxlIjoiVGhlIE15c3RlcmlvdXMgSXNsYW5kIiwiTm90ZSI6bnVsbCwiSHlwZXJsaW5rIjpudWxsLCJJc0NoYW5nZWQiOmZhbHNlLCJJc05ldyI6ZmFsc2V9LHsiJGlkIjoiNTM4IiwiRGF0ZSI6IjE4NzctMDEtMDFUMjM6NTk6MDBaIiwiU3R5bGUiOnsiJGlkIjoiNTM5IiwiU2hhcGUiOjIsIkNvbm5lY3Rvck1hcmdpbiI6eyIkaWQiOiI1NDAiLCJUb3AiOjAsIkxlZnQiOjIsIlJpZ2h0IjoyLCJCb3R0b20iOjB9LCJDb25uZWN0b3JTdHlsZSI6eyIkaWQiOiI1NDEiLCJMaW5lQ29sb3IiOnsiJGlkIjoiNTQyIiwiJHR5cGUiOiJOTFJFLkNvbW1vbi5Eb20uU29saWRDb2xvckJydXNoLCBOTFJFLkNvbW1vbiIsIkNvbG9yIjp7IiRpZCI6IjU0MyIsIkEiOjI1NSwiUiI6MjE0LCJHIjoxNTYsIkIiOjcyfX0sIkxpbmVXZWlnaHQiOjEuMCwiTGluZVR5cGUiOjAsIlBhcmVudFN0eWxlIjpudWxsfSwiSXNCZWxvd1RpbWViYW5kIjpmYWxzZSwiSGlkZURhdGUiOmZhbHNlLCJTaGFwZVNpemUiOjEsIlNwYWNpbmciOjIuMCwiUGFkZGluZyI6eyIkaWQiOiI1NDQiLCJUb3AiOjcsIkxlZnQiOjMsIlJpZ2h0IjowLCJCb3R0b20iOjJ9LCJTaGFwZVN0eWxlIjp7IiRpZCI6IjU0NSIsIk1hcmdpbiI6eyIkaWQiOiI1NDYiLCJUb3AiOjAsIkxlZnQiOjAsIlJpZ2h0IjowLCJCb3R0b20iOjB9LCJQYWRkaW5nIjp7IiRpZCI6IjU0NyIsIlRvcCI6MCwiTGVmdCI6MCwiUmlnaHQiOjAsIkJvdHRvbSI6MH0sIkJhY2tncm91bmQiOnsiJGlkIjoiNTQ4IiwiQ29sb3IiOnsiJGlkIjoiNTQ5IiwiQSI6MjU1LCJSIjoyMTQsIkciOjE1NiwiQiI6NzJ9fSwiSXNWaXNpYmxlIjp0cnVlLCJXaWR0aCI6MTguMCwiSGVpZ2h0IjoyMC4wLCJCb3JkZXJTdHlsZSI6eyIkaWQiOiI1NTAiLCJMaW5lQ29sb3IiOnsiJHJlZiI6IjY1In0sIkxpbmVXZWlnaHQiOjAuMCwiTGluZVR5cGUiOjAsIlBhcmVudFN0eWxlIjpudWxsfSwiUGFyZW50U3R5bGUiOm51bGx9LCJUaXRsZVN0eWxlIjp7IiRpZCI6IjU1MSIsIkZvbnRTZXR0aW5ncyI6eyIkaWQiOiI1NTIiLCJGb250U2l6ZSI6MTEsIkZvbnROYW1lIjoiTWFsZ3VuIEdvdGhpYyBTZW1pbGlnaHQiLCJJc0JvbGQiOmZhbHNlLCJJc0l0YWxpYyI6ZmFsc2UsIklzVW5kZXJsaW5lZCI6ZmFsc2UsIlBhcmVudFN0eWxlIjpudWxsfSwiQXV0b1NpemUiOjIsIkZvcmVncm91bmQiOnsiJGlkIjoiNTUzIiwiQ29sb3IiOnsiJGlkIjoiNTU0IiwiQSI6MjU1LCJSIjowLCJHIjowLCJCIjowfX0sIk1heFdpZHRoIjoyMjkuMjI2Njk5ODI5MTAxNTYsIk1heEhlaWdodCI6IkluZmluaXR5IiwiU21hcnRGb3JlZ3JvdW5kSXNBY3RpdmUiOmZhbHNlLCJIb3Jpem9udGFsQWxpZ25tZW50IjoxLCJWZXJ0aWNhbEFsaWdubWVudCI6MCwiU21hcnRGb3JlZ3JvdW5kIjpudWxsLCJNYXJnaW4iOnsiJGlkIjoiNTU1IiwiVG9wIjowLCJMZWZ0IjowLCJSaWdodCI6MCwiQm90dG9tIjowfSwiUGFkZGluZyI6eyIkaWQiOiI1NTYiLCJUb3AiOjAsIkxlZnQiOjAsIlJpZ2h0IjowLCJCb3R0b20iOjB9LCJCYWNrZ3JvdW5kIjp7IiRyZWYiOiI3MyJ9LCJJc1Zpc2libGUiOnRydWUsIldpZHRoIjowLjAsIkhlaWdodCI6MC4wLCJCb3JkZXJTdHlsZSI6eyIkaWQiOiI1NTciLCJMaW5lQ29sb3IiOm51bGwsIkxpbmVXZWlnaHQiOjAuMCwiTGluZVR5cGUiOjAsIlBhcmVudFN0eWxlIjpudWxsfSwiUGFyZW50U3R5bGUiOm51bGx9LCJEYXRlU3R5bGUiOnsiJGlkIjoiNTU4IiwiRm9udFNldHRpbmdzIjp7IiRpZCI6IjU1OSIsIkZvbnRTaXplIjoxMCwiRm9udE5hbWUiOiJNYWxndW4gR290aGljIFNlbWlsaWdodC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U2MCIsIlRvcCI6MCwiTGVmdCI6MCwiUmlnaHQiOjAsIkJvdHRvbSI6MH0sIlBhZGRpbmciOnsiJGlkIjoiNTYxIiwiVG9wIjowLCJMZWZ0IjowLCJSaWdodCI6MCwiQm90dG9tIjowfSwiQmFja2dyb3VuZCI6eyIkcmVmIjoiODAifSwiSXNWaXNpYmxlIjp0cnVlLCJXaWR0aCI6MC4wLCJIZWlnaHQiOjAuMCwiQm9yZGVyU3R5bGUiOnsiJGlkIjoiNTYyIiwiTGluZUNvbG9yIjpudWxsLCJMaW5lV2VpZ2h0IjowLjAsIkxpbmVUeXBlIjowLCJQYXJlbnRTdHlsZSI6bnVsbH0sIlBhcmVudFN0eWxlIjpudWxsfSwiRGF0ZUZvcm1hdCI6eyIkaWQiOiI1Nj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2NCIsIkRhdGVQYXJ0SXNWaXNpYmxlIjp0cnVlLCJUaW1lUGFydElzVmlzaWJsZSI6ZmFsc2V9fSwiSXNWaXNpYmxlIjp0cnVlLCJQYXJlbnRTdHlsZSI6bnVsbH0sIkluZGV4IjoxNiwiUGVyY2VudGFnZUNvbXBsZXRlIjpudWxsLCJQb3NpdGlvbiI6eyJSYXRpbyI6MC4yMzk5MTk3Mzk4OTk4MTE5NCwiSXNDdXN0b20iOnRydWV9LCJEYXRlRm9ybWF0Ijp7IiRyZWYiOiI1NjMifSwiSWQiOiJmYjQxNDkzZi1jM2FlLTQwODMtODI1OC03MjRhZWNjZTE2OWQiLCJJbXBvcnRJZCI6IjEiLCJUaXRsZSI6IlN1ZWQgZm9yIFBsYWdpYXJpc20uIEZvdW5kIGlubm9jZW50IiwiTm90ZSI6bnVsbCwiSHlwZXJsaW5rIjpudWxsLCJJc0NoYW5nZWQiOmZhbHNlLCJJc05ldyI6ZmFsc2V9LHsiJGlkIjoiNTY1IiwiRGF0ZSI6IjE4ODAtMDEtMDFUMjM6NTk6MDBaIiwiU3R5bGUiOnsiJGlkIjoiNTY2IiwiU2hhcGUiOjIsIkNvbm5lY3Rvck1hcmdpbiI6eyIkaWQiOiI1NjciLCJUb3AiOjAsIkxlZnQiOjIsIlJpZ2h0IjoyLCJCb3R0b20iOjB9LCJDb25uZWN0b3JTdHlsZSI6eyIkaWQiOiI1NjgiLCJMaW5lQ29sb3IiOnsiJGlkIjoiNTY5IiwiJHR5cGUiOiJOTFJFLkNvbW1vbi5Eb20uU29saWRDb2xvckJydXNoLCBOTFJFLkNvbW1vbiIsIkNvbG9yIjp7IiRpZCI6IjU3MCIsIkEiOjI1NSwiUiI6MjE0LCJHIjoxNTYsIkIiOjcyfX0sIkxpbmVXZWlnaHQiOjEuMCwiTGluZVR5cGUiOjAsIlBhcmVudFN0eWxlIjpudWxsfSwiSXNCZWxvd1RpbWViYW5kIjp0cnVlLCJIaWRlRGF0ZSI6ZmFsc2UsIlNoYXBlU2l6ZSI6MSwiU3BhY2luZyI6Mi4wLCJQYWRkaW5nIjp7IiRpZCI6IjU3MSIsIlRvcCI6NywiTGVmdCI6MywiUmlnaHQiOjAsIkJvdHRvbSI6Mn0sIlNoYXBlU3R5bGUiOnsiJGlkIjoiNTcyIiwiTWFyZ2luIjp7IiRpZCI6IjU3MyIsIlRvcCI6MCwiTGVmdCI6MCwiUmlnaHQiOjAsIkJvdHRvbSI6MH0sIlBhZGRpbmciOnsiJGlkIjoiNTc0IiwiVG9wIjowLCJMZWZ0IjowLCJSaWdodCI6MCwiQm90dG9tIjowfSwiQmFja2dyb3VuZCI6eyIkaWQiOiI1NzUiLCJDb2xvciI6eyIkaWQiOiI1NzYiLCJBIjoyNTUsIlIiOjIxNCwiRyI6MTU2LCJCIjo3Mn19LCJJc1Zpc2libGUiOnRydWUsIldpZHRoIjoxOC4wLCJIZWlnaHQiOjIwLjAsIkJvcmRlclN0eWxlIjp7IiRpZCI6IjU3NyIsIkxpbmVDb2xvciI6eyIkcmVmIjoiNjUifSwiTGluZVdlaWdodCI6MC4wLCJMaW5lVHlwZSI6MCwiUGFyZW50U3R5bGUiOm51bGx9LCJQYXJlbnRTdHlsZSI6bnVsbH0sIlRpdGxlU3R5bGUiOnsiJGlkIjoiNTc4IiwiRm9udFNldHRpbmdzIjp7IiRpZCI6IjU3OSIsIkZvbnRTaXplIjoxMSwiRm9udE5hbWUiOiJNYWxndW4gR290aGljIFNlbWlsaWdodCIsIklzQm9sZCI6ZmFsc2UsIklzSXRhbGljIjpmYWxzZSwiSXNVbmRlcmxpbmVkIjpmYWxzZSwiUGFyZW50U3R5bGUiOm51bGx9LCJBdXRvU2l6ZSI6MiwiRm9yZWdyb3VuZCI6eyIkaWQiOiI1ODAiLCJDb2xvciI6eyIkaWQiOiI1ODEiLCJBIjoyNTUsIlIiOjAsIkciOjAsIkIiOjB9fSwiTWF4V2lkdGgiOjIyOS42NDg0MjIyNDEyMTA5NCwiTWF4SGVpZ2h0IjoiSW5maW5pdHkiLCJTbWFydEZvcmVncm91bmRJc0FjdGl2ZSI6ZmFsc2UsIkhvcml6b250YWxBbGlnbm1lbnQiOjEsIlZlcnRpY2FsQWxpZ25tZW50IjowLCJTbWFydEZvcmVncm91bmQiOm51bGwsIk1hcmdpbiI6eyIkaWQiOiI1ODIiLCJUb3AiOjAsIkxlZnQiOjAsIlJpZ2h0IjowLCJCb3R0b20iOjB9LCJQYWRkaW5nIjp7IiRpZCI6IjU4MyIsIlRvcCI6MCwiTGVmdCI6MCwiUmlnaHQiOjAsIkJvdHRvbSI6MH0sIkJhY2tncm91bmQiOnsiJHJlZiI6IjczIn0sIklzVmlzaWJsZSI6dHJ1ZSwiV2lkdGgiOjAuMCwiSGVpZ2h0IjowLjAsIkJvcmRlclN0eWxlIjp7IiRpZCI6IjU4NCIsIkxpbmVDb2xvciI6bnVsbCwiTGluZVdlaWdodCI6MC4wLCJMaW5lVHlwZSI6MCwiUGFyZW50U3R5bGUiOm51bGx9LCJQYXJlbnRTdHlsZSI6bnVsbH0sIkRhdGVTdHlsZSI6eyIkaWQiOiI1ODUiLCJGb250U2V0dGluZ3MiOnsiJGlkIjoiNTg2IiwiRm9udFNpemUiOjEwLCJGb250TmFtZSI6Ik1hbGd1biBHb3RoaWMgU2VtaWxpZ2h0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NTg3IiwiVG9wIjowLCJMZWZ0IjowLCJSaWdodCI6MCwiQm90dG9tIjowfSwiUGFkZGluZyI6eyIkaWQiOiI1ODgiLCJUb3AiOjAsIkxlZnQiOjAsIlJpZ2h0IjowLCJCb3R0b20iOjB9LCJCYWNrZ3JvdW5kIjp7IiRyZWYiOiI4MCJ9LCJJc1Zpc2libGUiOnRydWUsIldpZHRoIjowLjAsIkhlaWdodCI6MC4wLCJCb3JkZXJTdHlsZSI6eyIkaWQiOiI1ODkiLCJMaW5lQ29sb3IiOm51bGwsIkxpbmVXZWlnaHQiOjAuMCwiTGluZVR5cGUiOjAsIlBhcmVudFN0eWxlIjpudWxsfSwiUGFyZW50U3R5bGUiOm51bGx9LCJEYXRlRm9ybWF0Ijp7IiRpZCI6IjU5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kxIiwiRGF0ZVBhcnRJc1Zpc2libGUiOnRydWUsIlRpbWVQYXJ0SXNWaXNpYmxlIjpmYWxzZX19LCJJc1Zpc2libGUiOnRydWUsIlBhcmVudFN0eWxlIjpudWxsfSwiSW5kZXgiOjE3LCJQZXJjZW50YWdlQ29tcGxldGUiOm51bGwsIlBvc2l0aW9uIjp7IlJhdGlvIjowLjA5NDE0MjAyOTAyMDUyMTM3OCwiSXNDdXN0b20iOmZhbHNlfSwiRGF0ZUZvcm1hdCI6eyIkcmVmIjoiNTkwIn0sIklkIjoiOTEzMWQ3MWMtMDE2ZS00NGNiLWE5NGYtYjc2NzA0NTMxZjQxIiwiSW1wb3J0SWQiOiIxIiwiVGl0bGUiOiJUcmF2ZWxzIHRvIHRoZSBOb3J0aCBTZWEgYW5kIFNjYW5kaW5hdmlhIiwiTm90ZSI6bnVsbCwiSHlwZXJsaW5rIjpudWxsLCJJc0NoYW5nZWQiOmZhbHNlLCJJc05ldyI6ZmFsc2V9LHsiJGlkIjoiNTkyIiwiRGF0ZSI6IjE4ODYtMDEtMDFUMjM6NTk6MDBaIiwiU3R5bGUiOnsiJGlkIjoiNTkzIiwiU2hhcGUiOjIsIkNvbm5lY3Rvck1hcmdpbiI6eyIkaWQiOiI1OTQiLCJUb3AiOjAsIkxlZnQiOjIsIlJpZ2h0IjoyLCJCb3R0b20iOjB9LCJDb25uZWN0b3JTdHlsZSI6eyIkaWQiOiI1OTUiLCJMaW5lQ29sb3IiOnsiJGlkIjoiNTk2IiwiJHR5cGUiOiJOTFJFLkNvbW1vbi5Eb20uU29saWRDb2xvckJydXNoLCBOTFJFLkNvbW1vbiIsIkNvbG9yIjp7IiRpZCI6IjU5NyIsIkEiOjI1NSwiUiI6MjE0LCJHIjoxNTYsIkIiOjcyfX0sIkxpbmVXZWlnaHQiOjEuMCwiTGluZVR5cGUiOjAsIlBhcmVudFN0eWxlIjpudWxsfSwiSXNCZWxvd1RpbWViYW5kIjpmYWxzZSwiSGlkZURhdGUiOmZhbHNlLCJTaGFwZVNpemUiOjEsIlNwYWNpbmciOjIuMCwiUGFkZGluZyI6eyIkaWQiOiI1OTgiLCJUb3AiOjcsIkxlZnQiOjMsIlJpZ2h0IjowLCJCb3R0b20iOjJ9LCJTaGFwZVN0eWxlIjp7IiRpZCI6IjU5OSIsIk1hcmdpbiI6eyIkaWQiOiI2MDAiLCJUb3AiOjAsIkxlZnQiOjAsIlJpZ2h0IjowLCJCb3R0b20iOjB9LCJQYWRkaW5nIjp7IiRpZCI6IjYwMSIsIlRvcCI6MCwiTGVmdCI6MCwiUmlnaHQiOjAsIkJvdHRvbSI6MH0sIkJhY2tncm91bmQiOnsiJGlkIjoiNjAyIiwiQ29sb3IiOnsiJGlkIjoiNjAzIiwiQSI6MjU1LCJSIjoyMTQsIkciOjE1NiwiQiI6NzJ9fSwiSXNWaXNpYmxlIjp0cnVlLCJXaWR0aCI6MTguMCwiSGVpZ2h0IjoyMC4wLCJCb3JkZXJTdHlsZSI6eyIkaWQiOiI2MDQiLCJMaW5lQ29sb3IiOnsiJHJlZiI6IjY1In0sIkxpbmVXZWlnaHQiOjAuMCwiTGluZVR5cGUiOjAsIlBhcmVudFN0eWxlIjpudWxsfSwiUGFyZW50U3R5bGUiOm51bGx9LCJUaXRsZVN0eWxlIjp7IiRpZCI6IjYwNSIsIkZvbnRTZXR0aW5ncyI6eyIkaWQiOiI2MDYiLCJGb250U2l6ZSI6MTEsIkZvbnROYW1lIjoiTWFsZ3VuIEdvdGhpYyBTZW1pbGlnaHQiLCJJc0JvbGQiOmZhbHNlLCJJc0l0YWxpYyI6ZmFsc2UsIklzVW5kZXJsaW5lZCI6ZmFsc2UsIlBhcmVudFN0eWxlIjpudWxsfSwiQXV0b1NpemUiOjIsIkZvcmVncm91bmQiOnsiJGlkIjoiNjA3IiwiQ29sb3IiOnsiJGlkIjoiNjA4IiwiQSI6MjU1LCJSIjowLCJHIjowLCJCIjowfX0sIk1heFdpZHRoIjoyNjkuODY2MzAyNDkwMjM0MzcsIk1heEhlaWdodCI6IkluZmluaXR5IiwiU21hcnRGb3JlZ3JvdW5kSXNBY3RpdmUiOmZhbHNlLCJIb3Jpem9udGFsQWxpZ25tZW50IjoxLCJWZXJ0aWNhbEFsaWdubWVudCI6MCwiU21hcnRGb3JlZ3JvdW5kIjpudWxsLCJNYXJnaW4iOnsiJGlkIjoiNjA5IiwiVG9wIjowLCJMZWZ0IjowLCJSaWdodCI6MCwiQm90dG9tIjowfSwiUGFkZGluZyI6eyIkaWQiOiI2MTAiLCJUb3AiOjAsIkxlZnQiOjAsIlJpZ2h0IjowLCJCb3R0b20iOjB9LCJCYWNrZ3JvdW5kIjp7IiRyZWYiOiI3MyJ9LCJJc1Zpc2libGUiOnRydWUsIldpZHRoIjowLjAsIkhlaWdodCI6MC4wLCJCb3JkZXJTdHlsZSI6eyIkaWQiOiI2MTEiLCJMaW5lQ29sb3IiOm51bGwsIkxpbmVXZWlnaHQiOjAuMCwiTGluZVR5cGUiOjAsIlBhcmVudFN0eWxlIjpudWxsfSwiUGFyZW50U3R5bGUiOm51bGx9LCJEYXRlU3R5bGUiOnsiJGlkIjoiNjEyIiwiRm9udFNldHRpbmdzIjp7IiRpZCI6IjYxMyIsIkZvbnRTaXplIjoxMCwiRm9udE5hbWUiOiJNYWxndW4gR290aGljIFNlbWlsaWdodC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YxNCIsIlRvcCI6MCwiTGVmdCI6MCwiUmlnaHQiOjAsIkJvdHRvbSI6MH0sIlBhZGRpbmciOnsiJGlkIjoiNjE1IiwiVG9wIjowLCJMZWZ0IjowLCJSaWdodCI6MCwiQm90dG9tIjowfSwiQmFja2dyb3VuZCI6eyIkcmVmIjoiODAifSwiSXNWaXNpYmxlIjp0cnVlLCJXaWR0aCI6MC4wLCJIZWlnaHQiOjAuMCwiQm9yZGVyU3R5bGUiOnsiJGlkIjoiNjE2IiwiTGluZUNvbG9yIjpudWxsLCJMaW5lV2VpZ2h0IjowLjAsIkxpbmVUeXBlIjowLCJQYXJlbnRTdHlsZSI6bnVsbH0sIlBhcmVudFN0eWxlIjpudWxsfSwiRGF0ZUZvcm1hdCI6eyIkaWQiOiI2MT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xOCIsIkRhdGVQYXJ0SXNWaXNpYmxlIjp0cnVlLCJUaW1lUGFydElzVmlzaWJsZSI6ZmFsc2V9fSwiSXNWaXNpYmxlIjp0cnVlLCJQYXJlbnRTdHlsZSI6bnVsbH0sIkluZGV4IjoxOCwiUGVyY2VudGFnZUNvbXBsZXRlIjpudWxsLCJQb3NpdGlvbiI6eyJSYXRpbyI6MC4xNjk4NTE3NzYxMjMwNDY4OSwiSXNDdXN0b20iOnRydWV9LCJEYXRlRm9ybWF0Ijp7IiRyZWYiOiI2MTcifSwiSWQiOiI1YTAyZDE3OS1kOGFiLTQ3MGQtYWUwNS1jZjgwYzFhMmQ3NjciLCJJbXBvcnRJZCI6IjEiLCJUaXRsZSI6IlNob3QgYnkgbWVudGFsbHkgZGlzdHVyYmVkIG5lcGhldy4gUGVybWFuZW50IGxpbXAiLCJOb3RlIjpudWxsLCJIeXBlcmxpbmsiOm51bGwsIklzQ2hhbmdlZCI6ZmFsc2UsIklzTmV3IjpmYWxzZX0seyIkaWQiOiI2MTkiLCJEYXRlIjoiMTg4OC0wMS0wMVQyMzo1OTowMFoiLCJTdHlsZSI6eyIkaWQiOiI2MjAiLCJTaGFwZSI6MiwiQ29ubmVjdG9yTWFyZ2luIjp7IiRpZCI6IjYyMSIsIlRvcCI6MCwiTGVmdCI6MiwiUmlnaHQiOjIsIkJvdHRvbSI6MH0sIkNvbm5lY3RvclN0eWxlIjp7IiRpZCI6IjYyMiIsIkxpbmVDb2xvciI6eyIkaWQiOiI2MjMiLCIkdHlwZSI6Ik5MUkUuQ29tbW9uLkRvbS5Tb2xpZENvbG9yQnJ1c2gsIE5MUkUuQ29tbW9uIiwiQ29sb3IiOnsiJGlkIjoiNjI0IiwiQSI6MjU1LCJSIjoyMTQsIkciOjE1NiwiQiI6NzJ9fSwiTGluZVdlaWdodCI6MS4wLCJMaW5lVHlwZSI6MCwiUGFyZW50U3R5bGUiOm51bGx9LCJJc0JlbG93VGltZWJhbmQiOnRydWUsIkhpZGVEYXRlIjpmYWxzZSwiU2hhcGVTaXplIjoxLCJTcGFjaW5nIjoyLjAsIlBhZGRpbmciOnsiJGlkIjoiNjI1IiwiVG9wIjo3LCJMZWZ0IjozLCJSaWdodCI6MCwiQm90dG9tIjoyfSwiU2hhcGVTdHlsZSI6eyIkaWQiOiI2MjYiLCJNYXJnaW4iOnsiJGlkIjoiNjI3IiwiVG9wIjowLCJMZWZ0IjowLCJSaWdodCI6MCwiQm90dG9tIjowfSwiUGFkZGluZyI6eyIkaWQiOiI2MjgiLCJUb3AiOjAsIkxlZnQiOjAsIlJpZ2h0IjowLCJCb3R0b20iOjB9LCJCYWNrZ3JvdW5kIjp7IiRpZCI6IjYyOSIsIkNvbG9yIjp7IiRpZCI6IjYzMCIsIkEiOjI1NSwiUiI6MjE0LCJHIjoxNTYsIkIiOjcyfX0sIklzVmlzaWJsZSI6dHJ1ZSwiV2lkdGgiOjE4LjAsIkhlaWdodCI6MjAuMCwiQm9yZGVyU3R5bGUiOnsiJGlkIjoiNjMxIiwiTGluZUNvbG9yIjp7IiRyZWYiOiI2NSJ9LCJMaW5lV2VpZ2h0IjowLjAsIkxpbmVUeXBlIjowLCJQYXJlbnRTdHlsZSI6bnVsbH0sIlBhcmVudFN0eWxlIjpudWxsfSwiVGl0bGVTdHlsZSI6eyIkaWQiOiI2MzIiLCJGb250U2V0dGluZ3MiOnsiJGlkIjoiNjMzIiwiRm9udFNpemUiOjExLCJGb250TmFtZSI6Ik1hbGd1biBHb3RoaWMgU2VtaWxpZ2h0IiwiSXNCb2xkIjpmYWxzZSwiSXNJdGFsaWMiOmZhbHNlLCJJc1VuZGVybGluZWQiOmZhbHNlLCJQYXJlbnRTdHlsZSI6bnVsbH0sIkF1dG9TaXplIjoyLCJGb3JlZ3JvdW5kIjp7IiRpZCI6IjYzNCIsIkNvbG9yIjp7IiRpZCI6IjYzNSIsIkEiOjI1NSwiUiI6MCwiRyI6MCwiQiI6MH19LCJNYXhXaWR0aCI6MTg0LjQyMjk4ODg5MTYwMTU2LCJNYXhIZWlnaHQiOiJJbmZpbml0eSIsIlNtYXJ0Rm9yZWdyb3VuZElzQWN0aXZlIjpmYWxzZSwiSG9yaXpvbnRhbEFsaWdubWVudCI6MSwiVmVydGljYWxBbGlnbm1lbnQiOjAsIlNtYXJ0Rm9yZWdyb3VuZCI6bnVsbCwiTWFyZ2luIjp7IiRpZCI6IjYzNiIsIlRvcCI6MCwiTGVmdCI6MCwiUmlnaHQiOjAsIkJvdHRvbSI6MH0sIlBhZGRpbmciOnsiJGlkIjoiNjM3IiwiVG9wIjowLCJMZWZ0IjowLCJSaWdodCI6MCwiQm90dG9tIjowfSwiQmFja2dyb3VuZCI6eyIkcmVmIjoiNzMifSwiSXNWaXNpYmxlIjp0cnVlLCJXaWR0aCI6MC4wLCJIZWlnaHQiOjAuMCwiQm9yZGVyU3R5bGUiOnsiJGlkIjoiNjM4IiwiTGluZUNvbG9yIjpudWxsLCJMaW5lV2VpZ2h0IjowLjAsIkxpbmVUeXBlIjowLCJQYXJlbnRTdHlsZSI6bnVsbH0sIlBhcmVudFN0eWxlIjpudWxsfSwiRGF0ZVN0eWxlIjp7IiRpZCI6IjYzOSIsIkZvbnRTZXR0aW5ncyI6eyIkaWQiOiI2NDAiLCJGb250U2l6ZSI6MTAsIkZvbnROYW1lIjoiTWFsZ3VuIEdvdGhpYyBTZW1pbGlnaHQiLCJJc0JvbGQiOmZhbHNlLCJJc0l0YWxpYyI6ZmFsc2UsIklzVW5kZXJsaW5lZCI6ZmFsc2UsIlBhcmVudFN0eWxlIjpudWxsfSwiQXV0b1NpemUiOjAsIkZvcmVncm91bmQiOnsiJGlkIjoiNjQxIiwiQ29sb3IiOnsiJGlkIjoiNjQyIiwiQSI6MjU1LCJSIjo3NywiRyI6NzcsIkIiOjU5fX0sIk1heFdpZHRoIjoyMDAuMCwiTWF4SGVpZ2h0IjoiSW5maW5pdHkiLCJTbWFydEZvcmVncm91bmRJc0FjdGl2ZSI6ZmFsc2UsIkhvcml6b250YWxBbGlnbm1lbnQiOjAsIlZlcnRpY2FsQWxpZ25tZW50IjowLCJTbWFydEZvcmVncm91bmQiOm51bGwsIk1hcmdpbiI6eyIkaWQiOiI2NDMiLCJUb3AiOjAsIkxlZnQiOjAsIlJpZ2h0IjowLCJCb3R0b20iOjB9LCJQYWRkaW5nIjp7IiRpZCI6IjY0NCIsIlRvcCI6MCwiTGVmdCI6MCwiUmlnaHQiOjAsIkJvdHRvbSI6MH0sIkJhY2tncm91bmQiOnsiJHJlZiI6IjgwIn0sIklzVmlzaWJsZSI6dHJ1ZSwiV2lkdGgiOjAuMCwiSGVpZ2h0IjowLjAsIkJvcmRlclN0eWxlIjp7IiRpZCI6IjY0NSIsIkxpbmVDb2xvciI6bnVsbCwiTGluZVdlaWdodCI6MC4wLCJMaW5lVHlwZSI6MCwiUGFyZW50U3R5bGUiOm51bGx9LCJQYXJlbnRTdHlsZSI6bnVsbH0sIkRhdGVGb3JtYXQiOnsiJGlkIjoiNjQ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NDciLCJEYXRlUGFydElzVmlzaWJsZSI6dHJ1ZSwiVGltZVBhcnRJc1Zpc2libGUiOmZhbHNlfX0sIklzVmlzaWJsZSI6dHJ1ZSwiUGFyZW50U3R5bGUiOm51bGx9LCJJbmRleCI6MTksIlBlcmNlbnRhZ2VDb21wbGV0ZSI6bnVsbCwiUG9zaXRpb24iOnsiUmF0aW8iOjAuMTY5ODUxOTE3NDA4MTMwNzQsIklzQ3VzdG9tIjp0cnVlfSwiRGF0ZUZvcm1hdCI6eyIkcmVmIjoiNjQ2In0sIklkIjoiNzVkNDdmOTktMjM2ZC00YTA5LTg3NjktYjQxNDNjNjQ2NTZkIiwiSW1wb3J0SWQiOiIxIiwiVGl0bGUiOiJFbGVjdGVkIHRvd24gY291bmNpbG9yIG9mIEFtaWVucyIsIk5vdGUiOm51bGwsIkh5cGVybGluayI6bnVsbCwiSXNDaGFuZ2VkIjpmYWxzZSwiSXNOZXciOmZhbHNlfSx7IiRpZCI6IjY0OCIsIkRhdGUiOiIxODk1LTAxLTAxVDIzOjU5OjAwWiIsIlN0eWxlIjp7IiRpZCI6IjY0OSIsIlNoYXBlIjoyLCJDb25uZWN0b3JNYXJnaW4iOnsiJGlkIjoiNjUwIiwiVG9wIjowLCJMZWZ0IjoyLCJSaWdodCI6MiwiQm90dG9tIjowfSwiQ29ubmVjdG9yU3R5bGUiOnsiJGlkIjoiNjUxIiwiTGluZUNvbG9yIjp7IiRpZCI6IjY1MiIsIiR0eXBlIjoiTkxSRS5Db21tb24uRG9tLlNvbGlkQ29sb3JCcnVzaCwgTkxSRS5Db21tb24iLCJDb2xvciI6eyIkaWQiOiI2NTMiLCJBIjoyNTUsIlIiOjEzNywiRyI6NTEsIkIiOjl9fSwiTGluZVdlaWdodCI6MS4wLCJMaW5lVHlwZSI6MCwiUGFyZW50U3R5bGUiOm51bGx9LCJJc0JlbG93VGltZWJhbmQiOmZhbHNlLCJIaWRlRGF0ZSI6ZmFsc2UsIlNoYXBlU2l6ZSI6MSwiU3BhY2luZyI6Mi4wLCJQYWRkaW5nIjp7IiRpZCI6IjY1NCIsIlRvcCI6NywiTGVmdCI6MywiUmlnaHQiOjAsIkJvdHRvbSI6Mn0sIlNoYXBlU3R5bGUiOnsiJGlkIjoiNjU1IiwiTWFyZ2luIjp7IiRpZCI6IjY1NiIsIlRvcCI6MCwiTGVmdCI6MCwiUmlnaHQiOjAsIkJvdHRvbSI6MH0sIlBhZGRpbmciOnsiJGlkIjoiNjU3IiwiVG9wIjowLCJMZWZ0IjowLCJSaWdodCI6MCwiQm90dG9tIjowfSwiQmFja2dyb3VuZCI6eyIkaWQiOiI2NTgiLCJDb2xvciI6eyIkaWQiOiI2NTkiLCJBIjoyNTUsIlIiOjEzNywiRyI6NTEsIkIiOjl9fSwiSXNWaXNpYmxlIjp0cnVlLCJXaWR0aCI6MTguMCwiSGVpZ2h0IjoyMC4wLCJCb3JkZXJTdHlsZSI6eyIkaWQiOiI2NjAiLCJMaW5lQ29sb3IiOnsiJHJlZiI6IjY1In0sIkxpbmVXZWlnaHQiOjAuMCwiTGluZVR5cGUiOjAsIlBhcmVudFN0eWxlIjpudWxsfSwiUGFyZW50U3R5bGUiOm51bGx9LCJUaXRsZVN0eWxlIjp7IiRpZCI6IjY2MSIsIkZvbnRTZXR0aW5ncyI6eyIkaWQiOiI2NjIiLCJGb250U2l6ZSI6MTEsIkZvbnROYW1lIjoiTWFsZ3VuIEdvdGhpYyBTZW1pbGlnaHQiLCJJc0JvbGQiOmZhbHNlLCJJc0l0YWxpYyI6ZmFsc2UsIklzVW5kZXJsaW5lZCI6ZmFsc2UsIlBhcmVudFN0eWxlIjpudWxsfSwiQXV0b1NpemUiOjIsIkZvcmVncm91bmQiOnsiJGlkIjoiNjYzIiwiQ29sb3IiOnsiJGlkIjoiNjY0IiwiQSI6MjU1LCJSIjowLCJHIjowLCJCIjowfX0sIk1heFdpZHRoIjo4OS40MzYzMDIxODUwNTg2LCJNYXhIZWlnaHQiOiJJbmZpbml0eSIsIlNtYXJ0Rm9yZWdyb3VuZElzQWN0aXZlIjpmYWxzZSwiSG9yaXpvbnRhbEFsaWdubWVudCI6MSwiVmVydGljYWxBbGlnbm1lbnQiOjAsIlNtYXJ0Rm9yZWdyb3VuZCI6bnVsbCwiTWFyZ2luIjp7IiRpZCI6IjY2NSIsIlRvcCI6MCwiTGVmdCI6MCwiUmlnaHQiOjAsIkJvdHRvbSI6MH0sIlBhZGRpbmciOnsiJGlkIjoiNjY2IiwiVG9wIjowLCJMZWZ0IjowLCJSaWdodCI6MCwiQm90dG9tIjowfSwiQmFja2dyb3VuZCI6eyIkcmVmIjoiNzMifSwiSXNWaXNpYmxlIjp0cnVlLCJXaWR0aCI6MC4wLCJIZWlnaHQiOjAuMCwiQm9yZGVyU3R5bGUiOnsiJGlkIjoiNjY3IiwiTGluZUNvbG9yIjpudWxsLCJMaW5lV2VpZ2h0IjowLjAsIkxpbmVUeXBlIjowLCJQYXJlbnRTdHlsZSI6bnVsbH0sIlBhcmVudFN0eWxlIjpudWxsfSwiRGF0ZVN0eWxlIjp7IiRpZCI6IjY2OCIsIkZvbnRTZXR0aW5ncyI6eyIkaWQiOiI2NjkiLCJGb250U2l6ZSI6MTAsIkZvbnROYW1lIjoiTWFsZ3VuIEdvdGhpYyBTZW1pbGlnaHQ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aWQiOiI2NzAiLCJUb3AiOjAsIkxlZnQiOjAsIlJpZ2h0IjowLCJCb3R0b20iOjB9LCJQYWRkaW5nIjp7IiRpZCI6IjY3MSIsIlRvcCI6MCwiTGVmdCI6MCwiUmlnaHQiOjAsIkJvdHRvbSI6MH0sIkJhY2tncm91bmQiOnsiJHJlZiI6IjgwIn0sIklzVmlzaWJsZSI6dHJ1ZSwiV2lkdGgiOjAuMCwiSGVpZ2h0IjowLjAsIkJvcmRlclN0eWxlIjp7IiRpZCI6IjY3MiIsIkxpbmVDb2xvciI6bnVsbCwiTGluZVdlaWdodCI6MC4wLCJMaW5lVHlwZSI6MCwiUGFyZW50U3R5bGUiOm51bGx9LCJQYXJlbnRTdHlsZSI6bnVsbH0sIkRhdGVGb3JtYXQiOnsiJGlkIjoiNjc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NzQiLCJEYXRlUGFydElzVmlzaWJsZSI6dHJ1ZSwiVGltZVBhcnRJc1Zpc2libGUiOmZhbHNlfX0sIklzVmlzaWJsZSI6dHJ1ZSwiUGFyZW50U3R5bGUiOm51bGx9LCJJbmRleCI6MjAsIlBlcmNlbnRhZ2VDb21wbGV0ZSI6bnVsbCwiUG9zaXRpb24iOnsiUmF0aW8iOjAuMDk5NzgzOTgxODg4MzgyNTI4LCJJc0N1c3RvbSI6dHJ1ZX0sIkRhdGVGb3JtYXQiOnsiJHJlZiI6IjY3MyJ9LCJJZCI6IjhmYmJkODc0LTc5MTctNDM0NC1hMjU1LWNjZWM4OGIyMjBjNyIsIkltcG9ydElkIjoiMSIsIlRpdGxlIjoiUHJvcGVsbGVyIElzbGFuZCIsIk5vdGUiOm51bGwsIkh5cGVybGluayI6bnVsbCwiSXNDaGFuZ2VkIjpmYWxzZSwiSXNOZXciOmZhbHNlfSx7IiRpZCI6IjY3NSIsIkRhdGUiOiIxOTA0LTAxLTAxVDIzOjU5OjAwWiIsIlN0eWxlIjp7IiRpZCI6IjY3NiIsIlNoYXBlIjoyLCJDb25uZWN0b3JNYXJnaW4iOnsiJGlkIjoiNjc3IiwiVG9wIjowLCJMZWZ0IjoyLCJSaWdodCI6MiwiQm90dG9tIjowfSwiQ29ubmVjdG9yU3R5bGUiOnsiJGlkIjoiNjc4IiwiTGluZUNvbG9yIjp7IiRpZCI6IjY3OSIsIiR0eXBlIjoiTkxSRS5Db21tb24uRG9tLlNvbGlkQ29sb3JCcnVzaCwgTkxSRS5Db21tb24iLCJDb2xvciI6eyIkaWQiOiI2ODAiLCJBIjoyNTUsIlIiOjEzNywiRyI6NTEsIkIiOjl9fSwiTGluZVdlaWdodCI6MS4wLCJMaW5lVHlwZSI6MCwiUGFyZW50U3R5bGUiOm51bGx9LCJJc0JlbG93VGltZWJhbmQiOnRydWUsIkhpZGVEYXRlIjpmYWxzZSwiU2hhcGVTaXplIjoxLCJTcGFjaW5nIjoyLjAsIlBhZGRpbmciOnsiJGlkIjoiNjgxIiwiVG9wIjo3LCJMZWZ0IjozLCJSaWdodCI6MCwiQm90dG9tIjoyfSwiU2hhcGVTdHlsZSI6eyIkaWQiOiI2ODIiLCJNYXJnaW4iOnsiJGlkIjoiNjgzIiwiVG9wIjowLCJMZWZ0IjowLCJSaWdodCI6MCwiQm90dG9tIjowfSwiUGFkZGluZyI6eyIkaWQiOiI2ODQiLCJUb3AiOjAsIkxlZnQiOjAsIlJpZ2h0IjowLCJCb3R0b20iOjB9LCJCYWNrZ3JvdW5kIjp7IiRpZCI6IjY4NSIsIkNvbG9yIjp7IiRpZCI6IjY4NiIsIkEiOjI1NSwiUiI6MTM3LCJHIjo1MSwiQiI6OX19LCJJc1Zpc2libGUiOnRydWUsIldpZHRoIjoxOC4wLCJIZWlnaHQiOjIwLjAsIkJvcmRlclN0eWxlIjp7IiRpZCI6IjY4NyIsIkxpbmVDb2xvciI6eyIkcmVmIjoiNjUifSwiTGluZVdlaWdodCI6MC4wLCJMaW5lVHlwZSI6MCwiUGFyZW50U3R5bGUiOm51bGx9LCJQYXJlbnRTdHlsZSI6bnVsbH0sIlRpdGxlU3R5bGUiOnsiJGlkIjoiNjg4IiwiRm9udFNldHRpbmdzIjp7IiRpZCI6IjY4OSIsIkZvbnRTaXplIjoxMSwiRm9udE5hbWUiOiJNYWxndW4gR290aGljIFNlbWlsaWdodCIsIklzQm9sZCI6ZmFsc2UsIklzSXRhbGljIjpmYWxzZSwiSXNVbmRlcmxpbmVkIjpmYWxzZSwiUGFyZW50U3R5bGUiOm51bGx9LCJBdXRvU2l6ZSI6MiwiRm9yZWdyb3VuZCI6eyIkaWQiOiI2OTAiLCJDb2xvciI6eyIkaWQiOiI2OTEiLCJBIjoyNTUsIlIiOjAsIkciOjAsIkIiOjB9fSwiTWF4V2lkdGgiOjE2NC42NjI5OTQzODQ3NjU2MiwiTWF4SGVpZ2h0IjoiSW5maW5pdHkiLCJTbWFydEZvcmVncm91bmRJc0FjdGl2ZSI6ZmFsc2UsIkhvcml6b250YWxBbGlnbm1lbnQiOjEsIlZlcnRpY2FsQWxpZ25tZW50IjowLCJTbWFydEZvcmVncm91bmQiOm51bGwsIk1hcmdpbiI6eyIkaWQiOiI2OTIiLCJUb3AiOjAsIkxlZnQiOjAsIlJpZ2h0IjowLCJCb3R0b20iOjB9LCJQYWRkaW5nIjp7IiRpZCI6IjY5MyIsIlRvcCI6MCwiTGVmdCI6MCwiUmlnaHQiOjAsIkJvdHRvbSI6MH0sIkJhY2tncm91bmQiOnsiJHJlZiI6IjczIn0sIklzVmlzaWJsZSI6dHJ1ZSwiV2lkdGgiOjAuMCwiSGVpZ2h0IjowLjAsIkJvcmRlclN0eWxlIjp7IiRpZCI6IjY5NCIsIkxpbmVDb2xvciI6bnVsbCwiTGluZVdlaWdodCI6MC4wLCJMaW5lVHlwZSI6MCwiUGFyZW50U3R5bGUiOm51bGx9LCJQYXJlbnRTdHlsZSI6bnVsbH0sIkRhdGVTdHlsZSI6eyIkaWQiOiI2OTUiLCJGb250U2V0dGluZ3MiOnsiJGlkIjoiNjk2IiwiRm9udFNpemUiOjEwLCJGb250TmFtZSI6Ik1hbGd1biBHb3RoaWMgU2VtaWxpZ2h0IiwiSXNCb2xkIjpmYWxzZSwiSXNJdGFsaWMiOmZhbHNlLCJJc1VuZGVybGluZWQiOmZhbHNlLCJQYXJlbnRTdHlsZSI6bnVsbH0sIkF1dG9TaXplIjowLCJGb3JlZ3JvdW5kIjp7IiRpZCI6IjY5NyIsIkNvbG9yIjp7IiRpZCI6IjY5OCIsIkEiOjI1NSwiUiI6NzcsIkciOjc3LCJCIjo1OX19LCJNYXhXaWR0aCI6MjAwLjAsIk1heEhlaWdodCI6IkluZmluaXR5IiwiU21hcnRGb3JlZ3JvdW5kSXNBY3RpdmUiOmZhbHNlLCJIb3Jpem9udGFsQWxpZ25tZW50IjowLCJWZXJ0aWNhbEFsaWdubWVudCI6MCwiU21hcnRGb3JlZ3JvdW5kIjpudWxsLCJNYXJnaW4iOnsiJGlkIjoiNjk5IiwiVG9wIjowLCJMZWZ0IjowLCJSaWdodCI6MCwiQm90dG9tIjowfSwiUGFkZGluZyI6eyIkaWQiOiI3MDAiLCJUb3AiOjAsIkxlZnQiOjAsIlJpZ2h0IjowLCJCb3R0b20iOjB9LCJCYWNrZ3JvdW5kIjp7IiRyZWYiOiI4MCJ9LCJJc1Zpc2libGUiOnRydWUsIldpZHRoIjowLjAsIkhlaWdodCI6MC4wLCJCb3JkZXJTdHlsZSI6eyIkaWQiOiI3MDEiLCJMaW5lQ29sb3IiOm51bGwsIkxpbmVXZWlnaHQiOjAuMCwiTGluZVR5cGUiOjAsIlBhcmVudFN0eWxlIjpudWxsfSwiUGFyZW50U3R5bGUiOm51bGx9LCJEYXRlRm9ybWF0Ijp7IiRpZCI6Ijcw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NzAzIiwiRGF0ZVBhcnRJc1Zpc2libGUiOnRydWUsIlRpbWVQYXJ0SXNWaXNpYmxlIjpmYWxzZX19LCJJc1Zpc2libGUiOnRydWUsIlBhcmVudFN0eWxlIjpudWxsfSwiSW5kZXgiOjIxLCJQZXJjZW50YWdlQ29tcGxldGUiOm51bGwsIlBvc2l0aW9uIjp7IlJhdGlvIjowLjA5NDE0MjAyOTAyMDUyMTM3OCwiSXNDdXN0b20iOmZhbHNlfSwiRGF0ZUZvcm1hdCI6eyIkcmVmIjoiNzAyIn0sIklkIjoiMjMzMWM0ZGItM2ZhOS00ZDAwLThmMGQtODRmNzllMDUzMjQ1IiwiSW1wb3J0SWQiOiIxIiwiVGl0bGUiOiJNYXN0ZXIgb2YgdGhlIHdvcmxkIiwiTm90ZSI6bnVsbCwiSHlwZXJsaW5rIjpudWxsLCJJc0NoYW5nZWQiOmZhbHNlLCJJc05ldyI6ZmFsc2V9LHsiJGlkIjoiNzA0IiwiRGF0ZSI6IjE5MDUtMDMtMjRUMjM6NTk6MDBaIiwiU3R5bGUiOnsiJGlkIjoiNzA1IiwiU2hhcGUiOjIsIkNvbm5lY3Rvck1hcmdpbiI6eyIkaWQiOiI3MDYiLCJUb3AiOjAsIkxlZnQiOjIsIlJpZ2h0IjoyLCJCb3R0b20iOjB9LCJDb25uZWN0b3JTdHlsZSI6eyIkaWQiOiI3MDciLCJMaW5lQ29sb3IiOnsiJGlkIjoiNzA4IiwiJHR5cGUiOiJOTFJFLkNvbW1vbi5Eb20uU29saWRDb2xvckJydXNoLCBOTFJFLkNvbW1vbiIsIkNvbG9yIjp7IiRpZCI6IjcwOSIsIkEiOjI1NSwiUiI6MjE0LCJHIjoxNTYsIkIiOjcyfX0sIkxpbmVXZWlnaHQiOjEuMCwiTGluZVR5cGUiOjAsIlBhcmVudFN0eWxlIjpudWxsfSwiSXNCZWxvd1RpbWViYW5kIjpmYWxzZSwiSGlkZURhdGUiOmZhbHNlLCJTaGFwZVNpemUiOjEsIlNwYWNpbmciOjIuMCwiUGFkZGluZyI6eyIkaWQiOiI3MTAiLCJUb3AiOjcsIkxlZnQiOjMsIlJpZ2h0IjowLCJCb3R0b20iOjJ9LCJTaGFwZVN0eWxlIjp7IiRpZCI6IjcxMSIsIk1hcmdpbiI6eyIkaWQiOiI3MTIiLCJUb3AiOjAsIkxlZnQiOjAsIlJpZ2h0IjowLCJCb3R0b20iOjB9LCJQYWRkaW5nIjp7IiRpZCI6IjcxMyIsIlRvcCI6MCwiTGVmdCI6MCwiUmlnaHQiOjAsIkJvdHRvbSI6MH0sIkJhY2tncm91bmQiOnsiJGlkIjoiNzE0IiwiQ29sb3IiOnsiJGlkIjoiNzE1IiwiQSI6MjU1LCJSIjoyMTQsIkciOjE1NiwiQiI6NzJ9fSwiSXNWaXNpYmxlIjp0cnVlLCJXaWR0aCI6MTguMCwiSGVpZ2h0IjoyMC4wLCJCb3JkZXJTdHlsZSI6eyIkaWQiOiI3MTYiLCJMaW5lQ29sb3IiOnsiJHJlZiI6IjY1In0sIkxpbmVXZWlnaHQiOjAuMCwiTGluZVR5cGUiOjAsIlBhcmVudFN0eWxlIjpudWxsfSwiUGFyZW50U3R5bGUiOm51bGx9LCJUaXRsZVN0eWxlIjp7IiRpZCI6IjcxNyIsIkZvbnRTZXR0aW5ncyI6eyIkaWQiOiI3MTgiLCJGb250U2l6ZSI6MTEsIkZvbnROYW1lIjoiTWFsZ3VuIEdvdGhpYyBTZW1pbGlnaHQiLCJJc0JvbGQiOmZhbHNlLCJJc0l0YWxpYyI6ZmFsc2UsIklzVW5kZXJsaW5lZCI6ZmFsc2UsIlBhcmVudFN0eWxlIjpudWxsfSwiQXV0b1NpemUiOjIsIkZvcmVncm91bmQiOnsiJGlkIjoiNzE5IiwiQ29sb3IiOnsiJGlkIjoiNzIwIiwiQSI6MjU1LCJSIjowLCJHIjowLCJCIjowfX0sIk1heFdpZHRoIjoxMDMuNTA5NTI5MTEzNzY5NTMsIk1heEhlaWdodCI6IkluZmluaXR5IiwiU21hcnRGb3JlZ3JvdW5kSXNBY3RpdmUiOmZhbHNlLCJIb3Jpem9udGFsQWxpZ25tZW50IjoxLCJWZXJ0aWNhbEFsaWdubWVudCI6MCwiU21hcnRGb3JlZ3JvdW5kIjpudWxsLCJNYXJnaW4iOnsiJGlkIjoiNzIxIiwiVG9wIjowLCJMZWZ0IjowLCJSaWdodCI6MCwiQm90dG9tIjowfSwiUGFkZGluZyI6eyIkaWQiOiI3MjIiLCJUb3AiOjAsIkxlZnQiOjAsIlJpZ2h0IjowLCJCb3R0b20iOjB9LCJCYWNrZ3JvdW5kIjp7IiRyZWYiOiI3MyJ9LCJJc1Zpc2libGUiOnRydWUsIldpZHRoIjowLjAsIkhlaWdodCI6MC4wLCJCb3JkZXJTdHlsZSI6eyIkaWQiOiI3MjMiLCJMaW5lQ29sb3IiOm51bGwsIkxpbmVXZWlnaHQiOjAuMCwiTGluZVR5cGUiOjAsIlBhcmVudFN0eWxlIjpudWxsfSwiUGFyZW50U3R5bGUiOm51bGx9LCJEYXRlU3R5bGUiOnsiJGlkIjoiNzI0IiwiRm9udFNldHRpbmdzIjp7IiRpZCI6IjcyNSIsIkZvbnRTaXplIjoxMCwiRm9udE5hbWUiOiJNYWxndW4gR290aGljIFNlbWlsaWdodC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cyNiIsIlRvcCI6MCwiTGVmdCI6MCwiUmlnaHQiOjAsIkJvdHRvbSI6MH0sIlBhZGRpbmciOnsiJGlkIjoiNzI3IiwiVG9wIjowLCJMZWZ0IjowLCJSaWdodCI6MCwiQm90dG9tIjowfSwiQmFja2dyb3VuZCI6eyIkcmVmIjoiODAifSwiSXNWaXNpYmxlIjp0cnVlLCJXaWR0aCI6MC4wLCJIZWlnaHQiOjAuMCwiQm9yZGVyU3R5bGUiOnsiJGlkIjoiNzI4IiwiTGluZUNvbG9yIjpudWxsLCJMaW5lV2VpZ2h0IjowLjAsIkxpbmVUeXBlIjowLCJQYXJlbnRTdHlsZSI6bnVsbH0sIlBhcmVudFN0eWxlIjpudWxsfSwiRGF0ZUZvcm1hdCI6eyIkaWQiOiI3Mjk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3MzAiLCJEYXRlUGFydElzVmlzaWJsZSI6dHJ1ZSwiVGltZVBhcnRJc1Zpc2libGUiOmZhbHNlfX0sIklzVmlzaWJsZSI6dHJ1ZSwiUGFyZW50U3R5bGUiOm51bGx9LCJJbmRleCI6MjIsIlBlcmNlbnRhZ2VDb21wbGV0ZSI6bnVsbCwiUG9zaXRpb24iOnsiUmF0aW8iOjAuMDk5NzgzOTgxODg4MzgyNTI4LCJJc0N1c3RvbSI6dHJ1ZX0sIkRhdGVGb3JtYXQiOnsiJHJlZiI6IjcyOSJ9LCJJZCI6ImI0NTIwZTA3LTk3NDAtNDQzOS05OTNmLTQyNWY0MGQ1MGU0YiIsIkltcG9ydElkIjoiMSIsIlRpdGxlIjoiRGllcyBvZiBkaWFiZXRlcyIsIk5vdGUiOm51bGwsIkh5cGVybGluayI6bnVsbCwiSXNDaGFuZ2VkIjpmYWxzZSwiSXNOZXciOmZhbHNlfV0sIlRhc2tzIjpbXSwiTXNQcm9qZWN0SXRlbXNUcmVlIjp7IiRpZCI6IjczMSIsIlJvb3QiOnsiSW1wb3J0SWQiOm51bGwsIklzSW1wb3J0ZWQiOmZhbHNlLCJDaGlsZHJlbiI6W119fSwiTWV0YWRhdGEiOnsiJGlkIjoiNzMyIiwiRXhjZWxTaGVldE5hbWUiOiJTaGVldDEiLCJJdGVtc1RpdGxlcyI6IltcIkp1bGVzIFZlcm5lIGlzIGJvcm5cIixcIkVucm9sbHMgYXQgYm9hcmRpbmcgc2Nob29sXCIsXCJNb3ZlcyB0byBQYXJpcyB0byBzdHVkeSBsYXdcIixcIk1lZXRzIER1bWFzIChib3RoIGZhdGhlciBhbmQgc29uKVwiLFwiQnJva2VuIFN0cmF3cyBvcGVucyBhdCBEdW1hcydzIFRow6nDonRyZSBoaXN0b3JpcXVlXCIsXCJGaXJzdCBhdHRhY2sgb2YgZmFjaWFsIHBhcmFseXNpc1wiLFwiTWFycmllcyBIb25vcmluZSBkZSBWaWFuZVwiLFwiQmlydGggb2YgTWljaGVsIFZlcm5lXCIsXCJGaXZlIFdlZWtzIGluIGEgQmFsbG9vblwiLFwiSm91cm5leSB0byB0aGUgQ2VudGVyIG9mIHRoZSBFYXJ0aFwiLFwiRnJvbSB0aGUgRWFydGggdG8gdGhlIE1vb25cIixcIlR3ZW50eSBUaG91c3NhbmQgTGVhZ3VlcyB1bmRlciB0aGUgU2Vhc1wiLFwiQmVjb21lcyBhIGRlaXN0XCIsXCJBcm91bmQgdGhlIFdvcmxkIGluIEVpZ2h0eSBEYXlzXCIsXCJUaGUgTXlzdGVyaW91cyBJc2xhbmRcIixcIlN1ZWQgb2YgUGxhZ2lhcmlzbS4gRm91bmQgaW5ub2NlbnRcIixcIlRyYXZlbHMgdG8gdGhlIE5vcnRoIFNlYSBhbmQgU2NhbmRpbmF2aWFcIixcIlNob3QgYnkgbWVudGFsbHkgZGlzdHVyYmVkIG5lcGhldy4gUGVybWFuZW50IGxpbXBcIixcIkVsZWN0ZWQgdG93biBjb3VuY2lsb3Igb2YgQW1pZW5zXCIsXCJQcm9wZWxsZXIgSXNsYW5kXCIsXCJNYXN0ZXIgb2YgdGhlIHdvcmxkXCIsXCJEaWVzIG9mIGRpYWJldGVzXCJdIiwiQ29sdW1uc01hcHBpbmciOiJ7XCIkaWRcIjpcIjFcIixcIlRpdGxlQ29sdW1uTmFtZVwiOlwiQ29sdW1uMlwiLFwiVGl0bGVGcmllbmRseUNvbHVtbk5hbWVcIjpcIkNvbHVtbiAyXCIsXCJTdGFydERhdGVDb2x1bW5OYW1lXCI6XCJDb2x1bW4xXCIsXCJTdGFydERhdGVGcmllbmRseUNvbHVtbk5hbWVcIjpcIkNvbHVtbiAxXCIsXCJFbmREYXRlQ29sdW1uTmFtZVwiOm51bGwsXCJFbmREYXRlRnJpZW5kbHlDb2x1bW5OYW1lXCI6bnVsbCxcIlBlcmNlbnRhZ2VDb2x1bW5OYW1lXCI6bnVsbCxcIlBlcmNlbnRhZ2VGcmllbmRseUNvbHVtbk5hbWVcIjpudWxsLFwiTm90ZUNvbHVtbk5hbWVcIjpudWxsLFwiTm90ZUZyaWVuZGx5Q29sdW1uTmFtZVwiOm51bGwsXCJIZWFkZXJSb3dJbmRleFwiOm51bGx9IiwiSGVhZGVyUm93IjpudWxsLCJSZWNlbnRDb2xvcnNDb2xsZWN0aW9uIjoiW1wiI0ZGRkVCQTBBXCIsXCIjRkZCMjBFMTJcIixcIiNGRjVCOUJENVwiXSJ9LCJTZXR0aW5ncyI6eyIkaWQiOiI3MzMiLCJJbXBhT3B0aW9ucyI6eyIkaWQiOiI3MzQiLCJMZWZ0VG9SaWdodCI6ZmFsc2UsIlBheWxvYWRPcHRpb25zIjoyfS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ZmFsc2UsIlNtYXJ0VGltZWxpbmVUYXNrUGVyY2VudGFnZUZpdCI6ZmFsc2V9LCJJc05ldyI6dHJ1ZSwiSW1wb3J0VHlwZSI6NCwiRmlsZVBhdGgiOiJDOlxcT2ZmaWNlIFRpbWVsaW5lXFxKdWxlcyBWZXJuZSB0aW1lbGluZS54bHN4IiwiVGltZUNvbmZpZ3VyYXRpb24iOnsiJGlkIjoiNzM1IiwiVXNlVGltZSI6ZmFsc2UsIldvcmtEYXlTdGFydCI6IjAwOjAwOjAwIiwiV29ya0RheUVuZCI6IjIzOjU5OjAwIn0sIkxhc3RVc2VkVGVtcGxhdGVJZCI6ImMxMWY2ZjQ5LTdkYjgtNDVmZC1iYTMyLWJmY2FlYTQ5MmYzOSJ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Malgun Gothic Semilight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2018-02-06T14:32:46Z</dcterms:created>
  <dcterms:modified xsi:type="dcterms:W3CDTF">2018-02-06T14:33:00Z</dcterms:modified>
</cp:coreProperties>
</file>