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2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541B"/>
    <a:srgbClr val="DD7226"/>
    <a:srgbClr val="81140A"/>
    <a:srgbClr val="D19C71"/>
    <a:srgbClr val="DAB08D"/>
    <a:srgbClr val="FBEDD5"/>
    <a:srgbClr val="F4E2BE"/>
    <a:srgbClr val="F8E8C8"/>
    <a:srgbClr val="EED3AB"/>
    <a:srgbClr val="9B31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9FA54-5055-4267-83B9-F98120006181}" type="datetimeFigureOut">
              <a:rPr lang="ro-RO" smtClean="0"/>
              <a:t>13.04.2018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32E4-CD3F-4492-9C75-A83DFB9468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85958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9FA54-5055-4267-83B9-F98120006181}" type="datetimeFigureOut">
              <a:rPr lang="ro-RO" smtClean="0"/>
              <a:t>13.04.2018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32E4-CD3F-4492-9C75-A83DFB9468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09903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9FA54-5055-4267-83B9-F98120006181}" type="datetimeFigureOut">
              <a:rPr lang="ro-RO" smtClean="0"/>
              <a:t>13.04.2018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32E4-CD3F-4492-9C75-A83DFB9468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16592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9FA54-5055-4267-83B9-F98120006181}" type="datetimeFigureOut">
              <a:rPr lang="ro-RO" smtClean="0"/>
              <a:t>13.04.2018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32E4-CD3F-4492-9C75-A83DFB9468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3763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9FA54-5055-4267-83B9-F98120006181}" type="datetimeFigureOut">
              <a:rPr lang="ro-RO" smtClean="0"/>
              <a:t>13.04.2018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32E4-CD3F-4492-9C75-A83DFB9468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33308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9FA54-5055-4267-83B9-F98120006181}" type="datetimeFigureOut">
              <a:rPr lang="ro-RO" smtClean="0"/>
              <a:t>13.04.2018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32E4-CD3F-4492-9C75-A83DFB9468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22458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9FA54-5055-4267-83B9-F98120006181}" type="datetimeFigureOut">
              <a:rPr lang="ro-RO" smtClean="0"/>
              <a:t>13.04.2018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32E4-CD3F-4492-9C75-A83DFB9468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50140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9FA54-5055-4267-83B9-F98120006181}" type="datetimeFigureOut">
              <a:rPr lang="ro-RO" smtClean="0"/>
              <a:t>13.04.2018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32E4-CD3F-4492-9C75-A83DFB9468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9548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9FA54-5055-4267-83B9-F98120006181}" type="datetimeFigureOut">
              <a:rPr lang="ro-RO" smtClean="0"/>
              <a:t>13.04.2018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32E4-CD3F-4492-9C75-A83DFB9468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81826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9FA54-5055-4267-83B9-F98120006181}" type="datetimeFigureOut">
              <a:rPr lang="ro-RO" smtClean="0"/>
              <a:t>13.04.2018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32E4-CD3F-4492-9C75-A83DFB9468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400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9FA54-5055-4267-83B9-F98120006181}" type="datetimeFigureOut">
              <a:rPr lang="ro-RO" smtClean="0"/>
              <a:t>13.04.2018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32E4-CD3F-4492-9C75-A83DFB9468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47870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9FA54-5055-4267-83B9-F98120006181}" type="datetimeFigureOut">
              <a:rPr lang="ro-RO" smtClean="0"/>
              <a:t>13.04.2018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832E4-CD3F-4492-9C75-A83DFB9468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93287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84" Type="http://schemas.openxmlformats.org/officeDocument/2006/relationships/tags" Target="../tags/tag84.xml"/><Relationship Id="rId89" Type="http://schemas.openxmlformats.org/officeDocument/2006/relationships/image" Target="../media/image1.jp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image" Target="../media/image2.png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slideLayout" Target="../slideLayouts/slideLayout7.xml"/><Relationship Id="rId91" Type="http://schemas.openxmlformats.org/officeDocument/2006/relationships/image" Target="../media/image3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9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84" name="OTLSHAPE_M_59de1412d57f459294a21f806a64d935_Connector1"/>
          <p:cNvCxnSpPr/>
          <p:nvPr>
            <p:custDataLst>
              <p:tags r:id="rId2"/>
            </p:custDataLst>
          </p:nvPr>
        </p:nvCxnSpPr>
        <p:spPr>
          <a:xfrm>
            <a:off x="10365135" y="4151683"/>
            <a:ext cx="0" cy="1621185"/>
          </a:xfrm>
          <a:prstGeom prst="line">
            <a:avLst/>
          </a:prstGeom>
          <a:ln w="19050" cap="flat" cmpd="sng" algn="ctr">
            <a:solidFill>
              <a:srgbClr val="720B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83" name="OTLSHAPE_M_38719a4c5857452d8eabacefbbb3f10a_Connector1"/>
          <p:cNvCxnSpPr/>
          <p:nvPr>
            <p:custDataLst>
              <p:tags r:id="rId3"/>
            </p:custDataLst>
          </p:nvPr>
        </p:nvCxnSpPr>
        <p:spPr>
          <a:xfrm>
            <a:off x="8621180" y="4151683"/>
            <a:ext cx="0" cy="2233901"/>
          </a:xfrm>
          <a:prstGeom prst="line">
            <a:avLst/>
          </a:prstGeom>
          <a:ln w="19050" cap="flat" cmpd="sng" algn="ctr">
            <a:solidFill>
              <a:srgbClr val="720B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82" name="OTLSHAPE_M_696ab56c843d4778b6cc245ddf4059fa_Connector1"/>
          <p:cNvCxnSpPr/>
          <p:nvPr>
            <p:custDataLst>
              <p:tags r:id="rId4"/>
            </p:custDataLst>
          </p:nvPr>
        </p:nvCxnSpPr>
        <p:spPr>
          <a:xfrm>
            <a:off x="7313313" y="4151683"/>
            <a:ext cx="0" cy="975105"/>
          </a:xfrm>
          <a:prstGeom prst="line">
            <a:avLst/>
          </a:prstGeom>
          <a:ln w="19050" cap="flat" cmpd="sng" algn="ctr">
            <a:solidFill>
              <a:srgbClr val="720B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81" name="OTLSHAPE_M_b732ed73bf95483797d68cbbebb55342_Connector2"/>
          <p:cNvCxnSpPr/>
          <p:nvPr>
            <p:custDataLst>
              <p:tags r:id="rId5"/>
            </p:custDataLst>
          </p:nvPr>
        </p:nvCxnSpPr>
        <p:spPr>
          <a:xfrm>
            <a:off x="6586765" y="5281243"/>
            <a:ext cx="0" cy="506770"/>
          </a:xfrm>
          <a:prstGeom prst="line">
            <a:avLst/>
          </a:prstGeom>
          <a:ln w="19050" cap="flat" cmpd="sng" algn="ctr">
            <a:solidFill>
              <a:srgbClr val="720B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80" name="OTLSHAPE_M_b732ed73bf95483797d68cbbebb55342_Connector1"/>
          <p:cNvCxnSpPr/>
          <p:nvPr>
            <p:custDataLst>
              <p:tags r:id="rId6"/>
            </p:custDataLst>
          </p:nvPr>
        </p:nvCxnSpPr>
        <p:spPr>
          <a:xfrm>
            <a:off x="6586765" y="4151683"/>
            <a:ext cx="0" cy="928011"/>
          </a:xfrm>
          <a:prstGeom prst="line">
            <a:avLst/>
          </a:prstGeom>
          <a:ln w="19050" cap="flat" cmpd="sng" algn="ctr">
            <a:solidFill>
              <a:srgbClr val="720B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79" name="OTLSHAPE_M_5274694f44b24ef693cfe4444911b2bf_Connector2"/>
          <p:cNvCxnSpPr/>
          <p:nvPr>
            <p:custDataLst>
              <p:tags r:id="rId7"/>
            </p:custDataLst>
          </p:nvPr>
        </p:nvCxnSpPr>
        <p:spPr>
          <a:xfrm>
            <a:off x="6005447" y="5281243"/>
            <a:ext cx="0" cy="1104341"/>
          </a:xfrm>
          <a:prstGeom prst="line">
            <a:avLst/>
          </a:prstGeom>
          <a:ln w="19050" cap="flat" cmpd="sng" algn="ctr">
            <a:solidFill>
              <a:srgbClr val="720B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78" name="OTLSHAPE_M_5274694f44b24ef693cfe4444911b2bf_Connector1"/>
          <p:cNvCxnSpPr/>
          <p:nvPr>
            <p:custDataLst>
              <p:tags r:id="rId8"/>
            </p:custDataLst>
          </p:nvPr>
        </p:nvCxnSpPr>
        <p:spPr>
          <a:xfrm>
            <a:off x="6005447" y="4151683"/>
            <a:ext cx="0" cy="928011"/>
          </a:xfrm>
          <a:prstGeom prst="line">
            <a:avLst/>
          </a:prstGeom>
          <a:ln w="19050" cap="flat" cmpd="sng" algn="ctr">
            <a:solidFill>
              <a:srgbClr val="720B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77" name="OTLSHAPE_M_76a4138fded8475b852205a91401a128_Connector1"/>
          <p:cNvCxnSpPr/>
          <p:nvPr>
            <p:custDataLst>
              <p:tags r:id="rId9"/>
            </p:custDataLst>
          </p:nvPr>
        </p:nvCxnSpPr>
        <p:spPr>
          <a:xfrm>
            <a:off x="5278899" y="4151683"/>
            <a:ext cx="0" cy="980208"/>
          </a:xfrm>
          <a:prstGeom prst="line">
            <a:avLst/>
          </a:prstGeom>
          <a:ln w="19050" cap="flat" cmpd="sng" algn="ctr">
            <a:solidFill>
              <a:srgbClr val="720B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76" name="OTLSHAPE_M_ce94137e515948768493d6f5886cc312_Connector1"/>
          <p:cNvCxnSpPr/>
          <p:nvPr>
            <p:custDataLst>
              <p:tags r:id="rId10"/>
            </p:custDataLst>
          </p:nvPr>
        </p:nvCxnSpPr>
        <p:spPr>
          <a:xfrm>
            <a:off x="10794889" y="3267128"/>
            <a:ext cx="0" cy="478155"/>
          </a:xfrm>
          <a:prstGeom prst="line">
            <a:avLst/>
          </a:prstGeom>
          <a:ln w="19050" cap="flat" cmpd="sng" algn="ctr">
            <a:solidFill>
              <a:srgbClr val="9B31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75" name="OTLSHAPE_M_aca0e30819744efab8b752182f9d1d06_Connector2"/>
          <p:cNvCxnSpPr/>
          <p:nvPr>
            <p:custDataLst>
              <p:tags r:id="rId11"/>
            </p:custDataLst>
          </p:nvPr>
        </p:nvCxnSpPr>
        <p:spPr>
          <a:xfrm>
            <a:off x="10352435" y="3030273"/>
            <a:ext cx="0" cy="715010"/>
          </a:xfrm>
          <a:prstGeom prst="line">
            <a:avLst/>
          </a:prstGeom>
          <a:ln w="19050" cap="flat" cmpd="sng" algn="ctr">
            <a:solidFill>
              <a:srgbClr val="9B31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74" name="OTLSHAPE_M_aca0e30819744efab8b752182f9d1d06_Connector1"/>
          <p:cNvCxnSpPr/>
          <p:nvPr>
            <p:custDataLst>
              <p:tags r:id="rId12"/>
            </p:custDataLst>
          </p:nvPr>
        </p:nvCxnSpPr>
        <p:spPr>
          <a:xfrm>
            <a:off x="10352435" y="1514823"/>
            <a:ext cx="0" cy="1313901"/>
          </a:xfrm>
          <a:prstGeom prst="line">
            <a:avLst/>
          </a:prstGeom>
          <a:ln w="19050" cap="flat" cmpd="sng" algn="ctr">
            <a:solidFill>
              <a:srgbClr val="9B31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73" name="OTLSHAPE_M_7e6806d84a58476188fdfbffdfd3c084_Connector2"/>
          <p:cNvCxnSpPr/>
          <p:nvPr>
            <p:custDataLst>
              <p:tags r:id="rId13"/>
            </p:custDataLst>
          </p:nvPr>
        </p:nvCxnSpPr>
        <p:spPr>
          <a:xfrm>
            <a:off x="8317622" y="2073860"/>
            <a:ext cx="0" cy="1671423"/>
          </a:xfrm>
          <a:prstGeom prst="line">
            <a:avLst/>
          </a:prstGeom>
          <a:ln w="19050" cap="flat" cmpd="sng" algn="ctr">
            <a:solidFill>
              <a:srgbClr val="9B31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72" name="OTLSHAPE_M_7e6806d84a58476188fdfbffdfd3c084_Connector1"/>
          <p:cNvCxnSpPr/>
          <p:nvPr>
            <p:custDataLst>
              <p:tags r:id="rId14"/>
            </p:custDataLst>
          </p:nvPr>
        </p:nvCxnSpPr>
        <p:spPr>
          <a:xfrm>
            <a:off x="8317622" y="1005038"/>
            <a:ext cx="0" cy="867273"/>
          </a:xfrm>
          <a:prstGeom prst="line">
            <a:avLst/>
          </a:prstGeom>
          <a:ln w="19050" cap="flat" cmpd="sng" algn="ctr">
            <a:solidFill>
              <a:srgbClr val="9B31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71" name="OTLSHAPE_M_94a2c2ecb6ed4ac0b2e7faf932ab430b_Connector1"/>
          <p:cNvCxnSpPr/>
          <p:nvPr>
            <p:custDataLst>
              <p:tags r:id="rId15"/>
            </p:custDataLst>
          </p:nvPr>
        </p:nvCxnSpPr>
        <p:spPr>
          <a:xfrm>
            <a:off x="7881932" y="2310715"/>
            <a:ext cx="0" cy="1434568"/>
          </a:xfrm>
          <a:prstGeom prst="line">
            <a:avLst/>
          </a:prstGeom>
          <a:ln w="19050" cap="flat" cmpd="sng" algn="ctr">
            <a:solidFill>
              <a:srgbClr val="9B31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70" name="OTLSHAPE_M_d27b35b09b004629bd42b107d6c28a66_Connector1"/>
          <p:cNvCxnSpPr/>
          <p:nvPr>
            <p:custDataLst>
              <p:tags r:id="rId16"/>
            </p:custDataLst>
          </p:nvPr>
        </p:nvCxnSpPr>
        <p:spPr>
          <a:xfrm>
            <a:off x="5702287" y="1501834"/>
            <a:ext cx="0" cy="2243449"/>
          </a:xfrm>
          <a:prstGeom prst="line">
            <a:avLst/>
          </a:prstGeom>
          <a:ln w="19050" cap="flat" cmpd="sng" algn="ctr">
            <a:solidFill>
              <a:srgbClr val="9B31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69" name="OTLSHAPE_M_8bd66fcd5bdb4b9b8a5c67613826408c_Connector2"/>
          <p:cNvCxnSpPr/>
          <p:nvPr>
            <p:custDataLst>
              <p:tags r:id="rId17"/>
            </p:custDataLst>
          </p:nvPr>
        </p:nvCxnSpPr>
        <p:spPr>
          <a:xfrm>
            <a:off x="4830111" y="1264979"/>
            <a:ext cx="0" cy="2480304"/>
          </a:xfrm>
          <a:prstGeom prst="line">
            <a:avLst/>
          </a:prstGeom>
          <a:ln w="19050" cap="flat" cmpd="sng" algn="ctr">
            <a:solidFill>
              <a:srgbClr val="9B31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68" name="OTLSHAPE_M_8bd66fcd5bdb4b9b8a5c67613826408c_Connector1"/>
          <p:cNvCxnSpPr/>
          <p:nvPr>
            <p:custDataLst>
              <p:tags r:id="rId18"/>
            </p:custDataLst>
          </p:nvPr>
        </p:nvCxnSpPr>
        <p:spPr>
          <a:xfrm>
            <a:off x="4830111" y="990499"/>
            <a:ext cx="0" cy="72931"/>
          </a:xfrm>
          <a:prstGeom prst="line">
            <a:avLst/>
          </a:prstGeom>
          <a:ln w="19050" cap="flat" cmpd="sng" algn="ctr">
            <a:solidFill>
              <a:srgbClr val="9B31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67" name="OTLSHAPE_M_3f08063794ab44c29588bf1a4c2de1cb_Connector1"/>
          <p:cNvCxnSpPr/>
          <p:nvPr>
            <p:custDataLst>
              <p:tags r:id="rId19"/>
            </p:custDataLst>
          </p:nvPr>
        </p:nvCxnSpPr>
        <p:spPr>
          <a:xfrm>
            <a:off x="3086156" y="2286449"/>
            <a:ext cx="0" cy="1458834"/>
          </a:xfrm>
          <a:prstGeom prst="line">
            <a:avLst/>
          </a:prstGeom>
          <a:ln w="19050" cap="flat" cmpd="sng" algn="ctr">
            <a:solidFill>
              <a:srgbClr val="9B31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66" name="OTLSHAPE_M_ec5cc224685b4e6e9e5ca16c57cec7f9_Connector1"/>
          <p:cNvCxnSpPr/>
          <p:nvPr>
            <p:custDataLst>
              <p:tags r:id="rId20"/>
            </p:custDataLst>
          </p:nvPr>
        </p:nvCxnSpPr>
        <p:spPr>
          <a:xfrm>
            <a:off x="1051741" y="704900"/>
            <a:ext cx="0" cy="3040383"/>
          </a:xfrm>
          <a:prstGeom prst="line">
            <a:avLst/>
          </a:prstGeom>
          <a:ln w="19050" cap="flat" cmpd="sng" algn="ctr">
            <a:solidFill>
              <a:srgbClr val="C0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01" name="TextBox 8900"/>
          <p:cNvSpPr txBox="1"/>
          <p:nvPr/>
        </p:nvSpPr>
        <p:spPr>
          <a:xfrm>
            <a:off x="391180" y="6132861"/>
            <a:ext cx="144884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9B310A"/>
                </a:solidFill>
              </a:rPr>
              <a:t>Life events</a:t>
            </a:r>
          </a:p>
          <a:p>
            <a:endParaRPr lang="en-US" sz="1100" b="1" dirty="0" smtClean="0">
              <a:solidFill>
                <a:srgbClr val="9B310A"/>
              </a:solidFill>
            </a:endParaRPr>
          </a:p>
          <a:p>
            <a:r>
              <a:rPr lang="en-US" sz="1100" b="1" dirty="0" smtClean="0">
                <a:solidFill>
                  <a:srgbClr val="9B310A"/>
                </a:solidFill>
              </a:rPr>
              <a:t>Most famous works</a:t>
            </a:r>
            <a:endParaRPr lang="ro-RO" sz="1100" b="1" dirty="0">
              <a:solidFill>
                <a:srgbClr val="81140A"/>
              </a:solidFill>
            </a:endParaRPr>
          </a:p>
        </p:txBody>
      </p:sp>
      <p:pic>
        <p:nvPicPr>
          <p:cNvPr id="8902" name="Picture 8901"/>
          <p:cNvPicPr>
            <a:picLocks noChangeAspect="1"/>
          </p:cNvPicPr>
          <p:nvPr/>
        </p:nvPicPr>
        <p:blipFill>
          <a:blip r:embed="rId90"/>
          <a:stretch>
            <a:fillRect/>
          </a:stretch>
        </p:blipFill>
        <p:spPr>
          <a:xfrm>
            <a:off x="195222" y="6205935"/>
            <a:ext cx="182896" cy="207282"/>
          </a:xfrm>
          <a:prstGeom prst="rect">
            <a:avLst/>
          </a:prstGeom>
        </p:spPr>
      </p:pic>
      <p:pic>
        <p:nvPicPr>
          <p:cNvPr id="8903" name="Picture 8902"/>
          <p:cNvPicPr>
            <a:picLocks noChangeAspect="1"/>
          </p:cNvPicPr>
          <p:nvPr/>
        </p:nvPicPr>
        <p:blipFill>
          <a:blip r:embed="rId91"/>
          <a:stretch>
            <a:fillRect/>
          </a:stretch>
        </p:blipFill>
        <p:spPr>
          <a:xfrm>
            <a:off x="208429" y="6486092"/>
            <a:ext cx="195089" cy="195089"/>
          </a:xfrm>
          <a:prstGeom prst="rect">
            <a:avLst/>
          </a:prstGeom>
        </p:spPr>
      </p:pic>
      <p:sp>
        <p:nvSpPr>
          <p:cNvPr id="9141" name="OTLSHAPE_TB_00000000000000000000000000000000_LeftEndCaps" hidden="1"/>
          <p:cNvSpPr txBox="1"/>
          <p:nvPr>
            <p:custDataLst>
              <p:tags r:id="rId21"/>
            </p:custDataLst>
          </p:nvPr>
        </p:nvSpPr>
        <p:spPr>
          <a:xfrm>
            <a:off x="254000" y="3821652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dirty="0" smtClean="0">
                <a:solidFill>
                  <a:schemeClr val="dk1"/>
                </a:solidFill>
                <a:latin typeface="Calibri" panose="020F0502020204030204" pitchFamily="34" charset="0"/>
              </a:rPr>
              <a:t>1452</a:t>
            </a:r>
            <a:endParaRPr lang="en-US" b="1" spc="-38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142" name="OTLSHAPE_TB_00000000000000000000000000000000_RightEndCaps" hidden="1"/>
          <p:cNvSpPr txBox="1"/>
          <p:nvPr>
            <p:custDataLst>
              <p:tags r:id="rId22"/>
            </p:custDataLst>
          </p:nvPr>
        </p:nvSpPr>
        <p:spPr>
          <a:xfrm>
            <a:off x="11474534" y="3821652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chemeClr val="dk1"/>
                </a:solidFill>
                <a:latin typeface="Calibri" panose="020F0502020204030204" pitchFamily="34" charset="0"/>
              </a:rPr>
              <a:t>1521</a:t>
            </a:r>
            <a:endParaRPr lang="en-US" b="1" spc="-3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143" name="OTLSHAPE_TB_00000000000000000000000000000000_ScaleContainer"/>
          <p:cNvSpPr/>
          <p:nvPr>
            <p:custDataLst>
              <p:tags r:id="rId23"/>
            </p:custDataLst>
          </p:nvPr>
        </p:nvSpPr>
        <p:spPr>
          <a:xfrm>
            <a:off x="844465" y="3770683"/>
            <a:ext cx="10515600" cy="381000"/>
          </a:xfrm>
          <a:prstGeom prst="roundRect">
            <a:avLst>
              <a:gd name="adj" fmla="val 100000"/>
            </a:avLst>
          </a:prstGeom>
          <a:solidFill>
            <a:srgbClr val="D19C71">
              <a:alpha val="21961"/>
            </a:srgbClr>
          </a:solidFill>
          <a:ln w="12700" cap="flat" cmpd="sng" algn="ctr">
            <a:solidFill>
              <a:srgbClr val="A9541B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44" name="OTLSHAPE_TB_00000000000000000000000000000000_ElapsedTim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45" name="OTLSHAPE_TB_00000000000000000000000000000000_TodayMarkerShape" hidden="1"/>
          <p:cNvSpPr/>
          <p:nvPr>
            <p:custDataLst>
              <p:tags r:id="rId25"/>
            </p:custDataLst>
          </p:nvPr>
        </p:nvSpPr>
        <p:spPr>
          <a:xfrm>
            <a:off x="955137" y="4151683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46" name="OTLSHAPE_TB_00000000000000000000000000000000_TodayMarkerText" hidden="1"/>
          <p:cNvSpPr txBox="1"/>
          <p:nvPr>
            <p:custDataLst>
              <p:tags r:id="rId26"/>
            </p:custDataLst>
          </p:nvPr>
        </p:nvSpPr>
        <p:spPr>
          <a:xfrm>
            <a:off x="1009565" y="4278683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147" name="OTLSHAPE_TB_00000000000000000000000000000000_TimescaleInterval1"/>
          <p:cNvSpPr txBox="1"/>
          <p:nvPr>
            <p:custDataLst>
              <p:tags r:id="rId27"/>
            </p:custDataLst>
          </p:nvPr>
        </p:nvSpPr>
        <p:spPr>
          <a:xfrm>
            <a:off x="1073065" y="3837167"/>
            <a:ext cx="402418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b="1" spc="-34" smtClean="0">
                <a:solidFill>
                  <a:schemeClr val="dk1"/>
                </a:solidFill>
                <a:latin typeface="Calibri" panose="020F0502020204030204" pitchFamily="34" charset="0"/>
              </a:rPr>
              <a:t>1452</a:t>
            </a:r>
            <a:endParaRPr lang="en-US" sz="1600" b="1" spc="-3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148" name="OTLSHAPE_TB_00000000000000000000000000000000_Separator1"/>
          <p:cNvCxnSpPr/>
          <p:nvPr>
            <p:custDataLst>
              <p:tags r:id="rId28"/>
            </p:custDataLst>
          </p:nvPr>
        </p:nvCxnSpPr>
        <p:spPr>
          <a:xfrm>
            <a:off x="2026972" y="3834183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49" name="OTLSHAPE_TB_00000000000000000000000000000000_TimescaleInterval2"/>
          <p:cNvSpPr txBox="1"/>
          <p:nvPr>
            <p:custDataLst>
              <p:tags r:id="rId29"/>
            </p:custDataLst>
          </p:nvPr>
        </p:nvSpPr>
        <p:spPr>
          <a:xfrm>
            <a:off x="2090472" y="3837167"/>
            <a:ext cx="402418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b="1" spc="-34" smtClean="0">
                <a:solidFill>
                  <a:schemeClr val="dk1"/>
                </a:solidFill>
                <a:latin typeface="Calibri" panose="020F0502020204030204" pitchFamily="34" charset="0"/>
              </a:rPr>
              <a:t>1459</a:t>
            </a:r>
            <a:endParaRPr lang="en-US" sz="1600" b="1" spc="-3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150" name="OTLSHAPE_TB_00000000000000000000000000000000_Separator2"/>
          <p:cNvCxnSpPr/>
          <p:nvPr>
            <p:custDataLst>
              <p:tags r:id="rId30"/>
            </p:custDataLst>
          </p:nvPr>
        </p:nvCxnSpPr>
        <p:spPr>
          <a:xfrm>
            <a:off x="3044378" y="3834183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51" name="OTLSHAPE_TB_00000000000000000000000000000000_TimescaleInterval3"/>
          <p:cNvSpPr txBox="1"/>
          <p:nvPr>
            <p:custDataLst>
              <p:tags r:id="rId31"/>
            </p:custDataLst>
          </p:nvPr>
        </p:nvSpPr>
        <p:spPr>
          <a:xfrm>
            <a:off x="3107878" y="3837167"/>
            <a:ext cx="402418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b="1" spc="-34" smtClean="0">
                <a:solidFill>
                  <a:schemeClr val="dk1"/>
                </a:solidFill>
                <a:latin typeface="Calibri" panose="020F0502020204030204" pitchFamily="34" charset="0"/>
              </a:rPr>
              <a:t>1466</a:t>
            </a:r>
            <a:endParaRPr lang="en-US" sz="1600" b="1" spc="-3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152" name="OTLSHAPE_TB_00000000000000000000000000000000_Separator3"/>
          <p:cNvCxnSpPr/>
          <p:nvPr>
            <p:custDataLst>
              <p:tags r:id="rId32"/>
            </p:custDataLst>
          </p:nvPr>
        </p:nvCxnSpPr>
        <p:spPr>
          <a:xfrm>
            <a:off x="4061784" y="3834183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53" name="OTLSHAPE_TB_00000000000000000000000000000000_TimescaleInterval4"/>
          <p:cNvSpPr txBox="1"/>
          <p:nvPr>
            <p:custDataLst>
              <p:tags r:id="rId33"/>
            </p:custDataLst>
          </p:nvPr>
        </p:nvSpPr>
        <p:spPr>
          <a:xfrm>
            <a:off x="4125284" y="3837167"/>
            <a:ext cx="402418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b="1" spc="-34" smtClean="0">
                <a:solidFill>
                  <a:schemeClr val="dk1"/>
                </a:solidFill>
                <a:latin typeface="Calibri" panose="020F0502020204030204" pitchFamily="34" charset="0"/>
              </a:rPr>
              <a:t>1473</a:t>
            </a:r>
            <a:endParaRPr lang="en-US" sz="1600" b="1" spc="-3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154" name="OTLSHAPE_TB_00000000000000000000000000000000_Separator4"/>
          <p:cNvCxnSpPr/>
          <p:nvPr>
            <p:custDataLst>
              <p:tags r:id="rId34"/>
            </p:custDataLst>
          </p:nvPr>
        </p:nvCxnSpPr>
        <p:spPr>
          <a:xfrm>
            <a:off x="5078793" y="3834183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55" name="OTLSHAPE_TB_00000000000000000000000000000000_TimescaleInterval5"/>
          <p:cNvSpPr txBox="1"/>
          <p:nvPr>
            <p:custDataLst>
              <p:tags r:id="rId35"/>
            </p:custDataLst>
          </p:nvPr>
        </p:nvSpPr>
        <p:spPr>
          <a:xfrm>
            <a:off x="5142293" y="3837167"/>
            <a:ext cx="402418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b="1" spc="-34" smtClean="0">
                <a:solidFill>
                  <a:schemeClr val="dk1"/>
                </a:solidFill>
                <a:latin typeface="Calibri" panose="020F0502020204030204" pitchFamily="34" charset="0"/>
              </a:rPr>
              <a:t>1480</a:t>
            </a:r>
            <a:endParaRPr lang="en-US" sz="1600" b="1" spc="-3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156" name="OTLSHAPE_TB_00000000000000000000000000000000_Separator5"/>
          <p:cNvCxnSpPr/>
          <p:nvPr>
            <p:custDataLst>
              <p:tags r:id="rId36"/>
            </p:custDataLst>
          </p:nvPr>
        </p:nvCxnSpPr>
        <p:spPr>
          <a:xfrm>
            <a:off x="6096199" y="3834183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57" name="OTLSHAPE_TB_00000000000000000000000000000000_TimescaleInterval6"/>
          <p:cNvSpPr txBox="1"/>
          <p:nvPr>
            <p:custDataLst>
              <p:tags r:id="rId37"/>
            </p:custDataLst>
          </p:nvPr>
        </p:nvSpPr>
        <p:spPr>
          <a:xfrm>
            <a:off x="6159699" y="3837167"/>
            <a:ext cx="402418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b="1" spc="-34" smtClean="0">
                <a:solidFill>
                  <a:schemeClr val="dk1"/>
                </a:solidFill>
                <a:latin typeface="Calibri" panose="020F0502020204030204" pitchFamily="34" charset="0"/>
              </a:rPr>
              <a:t>1487</a:t>
            </a:r>
            <a:endParaRPr lang="en-US" sz="1600" b="1" spc="-3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158" name="OTLSHAPE_TB_00000000000000000000000000000000_Separator6"/>
          <p:cNvCxnSpPr/>
          <p:nvPr>
            <p:custDataLst>
              <p:tags r:id="rId38"/>
            </p:custDataLst>
          </p:nvPr>
        </p:nvCxnSpPr>
        <p:spPr>
          <a:xfrm>
            <a:off x="7113605" y="3834183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59" name="OTLSHAPE_TB_00000000000000000000000000000000_TimescaleInterval7"/>
          <p:cNvSpPr txBox="1"/>
          <p:nvPr>
            <p:custDataLst>
              <p:tags r:id="rId39"/>
            </p:custDataLst>
          </p:nvPr>
        </p:nvSpPr>
        <p:spPr>
          <a:xfrm>
            <a:off x="7177105" y="3837167"/>
            <a:ext cx="402418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b="1" spc="-34" smtClean="0">
                <a:solidFill>
                  <a:schemeClr val="dk1"/>
                </a:solidFill>
                <a:latin typeface="Calibri" panose="020F0502020204030204" pitchFamily="34" charset="0"/>
              </a:rPr>
              <a:t>1494</a:t>
            </a:r>
            <a:endParaRPr lang="en-US" sz="1600" b="1" spc="-3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160" name="OTLSHAPE_TB_00000000000000000000000000000000_Separator7"/>
          <p:cNvCxnSpPr/>
          <p:nvPr>
            <p:custDataLst>
              <p:tags r:id="rId40"/>
            </p:custDataLst>
          </p:nvPr>
        </p:nvCxnSpPr>
        <p:spPr>
          <a:xfrm>
            <a:off x="8130614" y="3834183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61" name="OTLSHAPE_TB_00000000000000000000000000000000_TimescaleInterval8"/>
          <p:cNvSpPr txBox="1"/>
          <p:nvPr>
            <p:custDataLst>
              <p:tags r:id="rId41"/>
            </p:custDataLst>
          </p:nvPr>
        </p:nvSpPr>
        <p:spPr>
          <a:xfrm>
            <a:off x="8194114" y="3837167"/>
            <a:ext cx="402418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b="1" spc="-34" smtClean="0">
                <a:solidFill>
                  <a:schemeClr val="dk1"/>
                </a:solidFill>
                <a:latin typeface="Calibri" panose="020F0502020204030204" pitchFamily="34" charset="0"/>
              </a:rPr>
              <a:t>1501</a:t>
            </a:r>
            <a:endParaRPr lang="en-US" sz="1600" b="1" spc="-3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162" name="OTLSHAPE_TB_00000000000000000000000000000000_Separator8"/>
          <p:cNvCxnSpPr/>
          <p:nvPr>
            <p:custDataLst>
              <p:tags r:id="rId42"/>
            </p:custDataLst>
          </p:nvPr>
        </p:nvCxnSpPr>
        <p:spPr>
          <a:xfrm>
            <a:off x="9147622" y="3834183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63" name="OTLSHAPE_TB_00000000000000000000000000000000_TimescaleInterval9"/>
          <p:cNvSpPr txBox="1"/>
          <p:nvPr>
            <p:custDataLst>
              <p:tags r:id="rId43"/>
            </p:custDataLst>
          </p:nvPr>
        </p:nvSpPr>
        <p:spPr>
          <a:xfrm>
            <a:off x="9211122" y="3837167"/>
            <a:ext cx="402418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b="1" spc="-34" smtClean="0">
                <a:solidFill>
                  <a:schemeClr val="dk1"/>
                </a:solidFill>
                <a:latin typeface="Calibri" panose="020F0502020204030204" pitchFamily="34" charset="0"/>
              </a:rPr>
              <a:t>1508</a:t>
            </a:r>
            <a:endParaRPr lang="en-US" sz="1600" b="1" spc="-3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164" name="OTLSHAPE_TB_00000000000000000000000000000000_Separator9"/>
          <p:cNvCxnSpPr/>
          <p:nvPr>
            <p:custDataLst>
              <p:tags r:id="rId44"/>
            </p:custDataLst>
          </p:nvPr>
        </p:nvCxnSpPr>
        <p:spPr>
          <a:xfrm>
            <a:off x="10165028" y="3834183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65" name="OTLSHAPE_TB_00000000000000000000000000000000_TimescaleInterval10"/>
          <p:cNvSpPr txBox="1"/>
          <p:nvPr>
            <p:custDataLst>
              <p:tags r:id="rId45"/>
            </p:custDataLst>
          </p:nvPr>
        </p:nvSpPr>
        <p:spPr>
          <a:xfrm>
            <a:off x="10228528" y="3837167"/>
            <a:ext cx="402418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b="1" spc="-34" smtClean="0">
                <a:solidFill>
                  <a:schemeClr val="dk1"/>
                </a:solidFill>
                <a:latin typeface="Calibri" panose="020F0502020204030204" pitchFamily="34" charset="0"/>
              </a:rPr>
              <a:t>1515</a:t>
            </a:r>
            <a:endParaRPr lang="en-US" sz="1600" b="1" spc="-3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185" name="OTLSHAPE_M_ec5cc224685b4e6e9e5ca16c57cec7f9_Title"/>
          <p:cNvSpPr txBox="1"/>
          <p:nvPr>
            <p:custDataLst>
              <p:tags r:id="rId46"/>
            </p:custDataLst>
          </p:nvPr>
        </p:nvSpPr>
        <p:spPr>
          <a:xfrm>
            <a:off x="76200" y="266496"/>
            <a:ext cx="21336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300" b="1" spc="-6" smtClean="0">
                <a:solidFill>
                  <a:srgbClr val="9B310A"/>
                </a:solidFill>
                <a:latin typeface="Calibri" panose="020F0502020204030204" pitchFamily="34" charset="0"/>
              </a:rPr>
              <a:t>He is born in Tuscan town Vinci</a:t>
            </a:r>
            <a:endParaRPr lang="en-US" sz="1300" b="1" spc="-6">
              <a:solidFill>
                <a:srgbClr val="9B310A"/>
              </a:solidFill>
              <a:latin typeface="Calibri" panose="020F0502020204030204" pitchFamily="34" charset="0"/>
            </a:endParaRPr>
          </a:p>
        </p:txBody>
      </p:sp>
      <p:sp>
        <p:nvSpPr>
          <p:cNvPr id="9186" name="OTLSHAPE_M_ec5cc224685b4e6e9e5ca16c57cec7f9_Date"/>
          <p:cNvSpPr txBox="1"/>
          <p:nvPr>
            <p:custDataLst>
              <p:tags r:id="rId47"/>
            </p:custDataLst>
          </p:nvPr>
        </p:nvSpPr>
        <p:spPr>
          <a:xfrm>
            <a:off x="555353" y="493445"/>
            <a:ext cx="800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0" smtClean="0">
                <a:solidFill>
                  <a:schemeClr val="dk1"/>
                </a:solidFill>
                <a:latin typeface="Calibri" panose="020F0502020204030204" pitchFamily="34" charset="0"/>
              </a:rPr>
              <a:t>15 Apr, 1452</a:t>
            </a:r>
            <a:endParaRPr lang="en-US" sz="1200" b="1" spc="-1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187" name="OTLSHAPE_M_ec5cc224685b4e6e9e5ca16c57cec7f9_Shape"/>
          <p:cNvSpPr/>
          <p:nvPr>
            <p:custDataLst>
              <p:tags r:id="rId48"/>
            </p:custDataLst>
          </p:nvPr>
        </p:nvSpPr>
        <p:spPr>
          <a:xfrm flipV="1">
            <a:off x="975541" y="3656383"/>
            <a:ext cx="152400" cy="177800"/>
          </a:xfrm>
          <a:prstGeom prst="triangle">
            <a:avLst/>
          </a:prstGeom>
          <a:solidFill>
            <a:srgbClr val="9B31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88" name="OTLSHAPE_M_3f08063794ab44c29588bf1a4c2de1cb_Title"/>
          <p:cNvSpPr txBox="1"/>
          <p:nvPr>
            <p:custDataLst>
              <p:tags r:id="rId49"/>
            </p:custDataLst>
          </p:nvPr>
        </p:nvSpPr>
        <p:spPr>
          <a:xfrm>
            <a:off x="1415979" y="1848045"/>
            <a:ext cx="33401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300" b="1" spc="-4" smtClean="0">
                <a:solidFill>
                  <a:srgbClr val="9B310A"/>
                </a:solidFill>
                <a:latin typeface="Calibri" panose="020F0502020204030204" pitchFamily="34" charset="0"/>
              </a:rPr>
              <a:t>Starts apprenticeship with artist A. del Verrochio</a:t>
            </a:r>
            <a:endParaRPr lang="en-US" sz="1300" b="1" spc="-4">
              <a:solidFill>
                <a:srgbClr val="9B310A"/>
              </a:solidFill>
              <a:latin typeface="Calibri" panose="020F0502020204030204" pitchFamily="34" charset="0"/>
            </a:endParaRPr>
          </a:p>
        </p:txBody>
      </p:sp>
      <p:sp>
        <p:nvSpPr>
          <p:cNvPr id="9189" name="OTLSHAPE_M_3f08063794ab44c29588bf1a4c2de1cb_Date"/>
          <p:cNvSpPr txBox="1"/>
          <p:nvPr>
            <p:custDataLst>
              <p:tags r:id="rId50"/>
            </p:custDataLst>
          </p:nvPr>
        </p:nvSpPr>
        <p:spPr>
          <a:xfrm>
            <a:off x="2925289" y="2074994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1466</a:t>
            </a:r>
            <a:endParaRPr lang="en-US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190" name="OTLSHAPE_M_3f08063794ab44c29588bf1a4c2de1cb_Shape"/>
          <p:cNvSpPr/>
          <p:nvPr>
            <p:custDataLst>
              <p:tags r:id="rId51"/>
            </p:custDataLst>
          </p:nvPr>
        </p:nvSpPr>
        <p:spPr>
          <a:xfrm flipV="1">
            <a:off x="3009956" y="3656383"/>
            <a:ext cx="152400" cy="177800"/>
          </a:xfrm>
          <a:prstGeom prst="triangle">
            <a:avLst/>
          </a:prstGeom>
          <a:solidFill>
            <a:srgbClr val="9B31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91" name="OTLSHAPE_M_8bd66fcd5bdb4b9b8a5c67613826408c_Title"/>
          <p:cNvSpPr txBox="1"/>
          <p:nvPr>
            <p:custDataLst>
              <p:tags r:id="rId52"/>
            </p:custDataLst>
          </p:nvPr>
        </p:nvSpPr>
        <p:spPr>
          <a:xfrm>
            <a:off x="3714606" y="552095"/>
            <a:ext cx="22225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b="1" spc="-4" smtClean="0">
                <a:solidFill>
                  <a:srgbClr val="9B310A"/>
                </a:solidFill>
                <a:latin typeface="Calibri" panose="020F0502020204030204" pitchFamily="34" charset="0"/>
              </a:rPr>
              <a:t>Qualifies as independent master</a:t>
            </a:r>
            <a:endParaRPr lang="en-US" sz="1300" b="1" spc="-4">
              <a:solidFill>
                <a:srgbClr val="9B310A"/>
              </a:solidFill>
              <a:latin typeface="Calibri" panose="020F0502020204030204" pitchFamily="34" charset="0"/>
            </a:endParaRPr>
          </a:p>
        </p:txBody>
      </p:sp>
      <p:sp>
        <p:nvSpPr>
          <p:cNvPr id="9192" name="OTLSHAPE_M_8bd66fcd5bdb4b9b8a5c67613826408c_Date"/>
          <p:cNvSpPr txBox="1"/>
          <p:nvPr>
            <p:custDataLst>
              <p:tags r:id="rId53"/>
            </p:custDataLst>
          </p:nvPr>
        </p:nvSpPr>
        <p:spPr>
          <a:xfrm>
            <a:off x="4669244" y="779044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1478</a:t>
            </a:r>
            <a:endParaRPr lang="en-US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193" name="OTLSHAPE_M_8bd66fcd5bdb4b9b8a5c67613826408c_Shape"/>
          <p:cNvSpPr/>
          <p:nvPr>
            <p:custDataLst>
              <p:tags r:id="rId54"/>
            </p:custDataLst>
          </p:nvPr>
        </p:nvSpPr>
        <p:spPr>
          <a:xfrm flipV="1">
            <a:off x="4753911" y="3656383"/>
            <a:ext cx="152400" cy="177800"/>
          </a:xfrm>
          <a:prstGeom prst="triangle">
            <a:avLst/>
          </a:prstGeom>
          <a:solidFill>
            <a:srgbClr val="9B31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94" name="OTLSHAPE_M_d27b35b09b004629bd42b107d6c28a66_Title"/>
          <p:cNvSpPr txBox="1"/>
          <p:nvPr>
            <p:custDataLst>
              <p:tags r:id="rId55"/>
            </p:custDataLst>
          </p:nvPr>
        </p:nvSpPr>
        <p:spPr>
          <a:xfrm>
            <a:off x="3824465" y="1063430"/>
            <a:ext cx="37465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300" b="1" spc="-4" smtClean="0">
                <a:solidFill>
                  <a:srgbClr val="9B310A"/>
                </a:solidFill>
                <a:latin typeface="Calibri" panose="020F0502020204030204" pitchFamily="34" charset="0"/>
              </a:rPr>
              <a:t>Begins work as an engineer for the Sforza clan in Milan</a:t>
            </a:r>
            <a:endParaRPr lang="en-US" sz="1300" b="1" spc="-4">
              <a:solidFill>
                <a:srgbClr val="9B310A"/>
              </a:solidFill>
              <a:latin typeface="Calibri" panose="020F0502020204030204" pitchFamily="34" charset="0"/>
            </a:endParaRPr>
          </a:p>
        </p:txBody>
      </p:sp>
      <p:sp>
        <p:nvSpPr>
          <p:cNvPr id="9195" name="OTLSHAPE_M_d27b35b09b004629bd42b107d6c28a66_Date"/>
          <p:cNvSpPr txBox="1"/>
          <p:nvPr>
            <p:custDataLst>
              <p:tags r:id="rId56"/>
            </p:custDataLst>
          </p:nvPr>
        </p:nvSpPr>
        <p:spPr>
          <a:xfrm>
            <a:off x="5541420" y="1290379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1484</a:t>
            </a:r>
            <a:endParaRPr lang="en-US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196" name="OTLSHAPE_M_d27b35b09b004629bd42b107d6c28a66_Shape"/>
          <p:cNvSpPr/>
          <p:nvPr>
            <p:custDataLst>
              <p:tags r:id="rId57"/>
            </p:custDataLst>
          </p:nvPr>
        </p:nvSpPr>
        <p:spPr>
          <a:xfrm flipV="1">
            <a:off x="5626087" y="3656383"/>
            <a:ext cx="152400" cy="177800"/>
          </a:xfrm>
          <a:prstGeom prst="triangle">
            <a:avLst/>
          </a:prstGeom>
          <a:solidFill>
            <a:srgbClr val="9B31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97" name="OTLSHAPE_M_94a2c2ecb6ed4ac0b2e7faf932ab430b_Title"/>
          <p:cNvSpPr txBox="1"/>
          <p:nvPr>
            <p:custDataLst>
              <p:tags r:id="rId58"/>
            </p:custDataLst>
          </p:nvPr>
        </p:nvSpPr>
        <p:spPr>
          <a:xfrm>
            <a:off x="7298917" y="1872311"/>
            <a:ext cx="11557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b="1" spc="-8" smtClean="0">
                <a:solidFill>
                  <a:srgbClr val="9B310A"/>
                </a:solidFill>
                <a:latin typeface="Calibri" panose="020F0502020204030204" pitchFamily="34" charset="0"/>
              </a:rPr>
              <a:t>Flees to Florence</a:t>
            </a:r>
            <a:endParaRPr lang="en-US" sz="1300" b="1" spc="-8">
              <a:solidFill>
                <a:srgbClr val="9B310A"/>
              </a:solidFill>
              <a:latin typeface="Calibri" panose="020F0502020204030204" pitchFamily="34" charset="0"/>
            </a:endParaRPr>
          </a:p>
        </p:txBody>
      </p:sp>
      <p:sp>
        <p:nvSpPr>
          <p:cNvPr id="9198" name="OTLSHAPE_M_94a2c2ecb6ed4ac0b2e7faf932ab430b_Date"/>
          <p:cNvSpPr txBox="1"/>
          <p:nvPr>
            <p:custDataLst>
              <p:tags r:id="rId59"/>
            </p:custDataLst>
          </p:nvPr>
        </p:nvSpPr>
        <p:spPr>
          <a:xfrm>
            <a:off x="7721065" y="209926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1499</a:t>
            </a:r>
            <a:endParaRPr lang="en-US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199" name="OTLSHAPE_M_94a2c2ecb6ed4ac0b2e7faf932ab430b_Shape"/>
          <p:cNvSpPr/>
          <p:nvPr>
            <p:custDataLst>
              <p:tags r:id="rId60"/>
            </p:custDataLst>
          </p:nvPr>
        </p:nvSpPr>
        <p:spPr>
          <a:xfrm flipV="1">
            <a:off x="7805732" y="3656383"/>
            <a:ext cx="152400" cy="177800"/>
          </a:xfrm>
          <a:prstGeom prst="triangle">
            <a:avLst/>
          </a:prstGeom>
          <a:solidFill>
            <a:srgbClr val="9B31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00" name="OTLSHAPE_M_7e6806d84a58476188fdfbffdfd3c084_Title"/>
          <p:cNvSpPr txBox="1"/>
          <p:nvPr>
            <p:custDataLst>
              <p:tags r:id="rId61"/>
            </p:custDataLst>
          </p:nvPr>
        </p:nvSpPr>
        <p:spPr>
          <a:xfrm>
            <a:off x="6536447" y="566634"/>
            <a:ext cx="35560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300" b="1" spc="-4" smtClean="0">
                <a:solidFill>
                  <a:srgbClr val="9B310A"/>
                </a:solidFill>
                <a:latin typeface="Calibri" panose="020F0502020204030204" pitchFamily="34" charset="0"/>
              </a:rPr>
              <a:t>Begins work as a military architect for Cesare Borgia</a:t>
            </a:r>
            <a:endParaRPr lang="en-US" sz="1300" b="1" spc="-4">
              <a:solidFill>
                <a:srgbClr val="9B310A"/>
              </a:solidFill>
              <a:latin typeface="Calibri" panose="020F0502020204030204" pitchFamily="34" charset="0"/>
            </a:endParaRPr>
          </a:p>
        </p:txBody>
      </p:sp>
      <p:sp>
        <p:nvSpPr>
          <p:cNvPr id="9201" name="OTLSHAPE_M_7e6806d84a58476188fdfbffdfd3c084_Date"/>
          <p:cNvSpPr txBox="1"/>
          <p:nvPr>
            <p:custDataLst>
              <p:tags r:id="rId62"/>
            </p:custDataLst>
          </p:nvPr>
        </p:nvSpPr>
        <p:spPr>
          <a:xfrm>
            <a:off x="8156756" y="793583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1502</a:t>
            </a:r>
            <a:endParaRPr lang="en-US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202" name="OTLSHAPE_M_7e6806d84a58476188fdfbffdfd3c084_Shape"/>
          <p:cNvSpPr/>
          <p:nvPr>
            <p:custDataLst>
              <p:tags r:id="rId63"/>
            </p:custDataLst>
          </p:nvPr>
        </p:nvSpPr>
        <p:spPr>
          <a:xfrm flipV="1">
            <a:off x="8241422" y="3656383"/>
            <a:ext cx="152400" cy="177800"/>
          </a:xfrm>
          <a:prstGeom prst="triangle">
            <a:avLst/>
          </a:prstGeom>
          <a:solidFill>
            <a:srgbClr val="9B31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03" name="OTLSHAPE_M_aca0e30819744efab8b752182f9d1d06_Title"/>
          <p:cNvSpPr txBox="1"/>
          <p:nvPr>
            <p:custDataLst>
              <p:tags r:id="rId64"/>
            </p:custDataLst>
          </p:nvPr>
        </p:nvSpPr>
        <p:spPr>
          <a:xfrm>
            <a:off x="8754838" y="1076419"/>
            <a:ext cx="31877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300" b="1" spc="-4" smtClean="0">
                <a:solidFill>
                  <a:srgbClr val="9B310A"/>
                </a:solidFill>
                <a:latin typeface="Calibri" panose="020F0502020204030204" pitchFamily="34" charset="0"/>
              </a:rPr>
              <a:t>Moves to France, entering king Francis’ service</a:t>
            </a:r>
            <a:endParaRPr lang="en-US" sz="1300" b="1" spc="-4">
              <a:solidFill>
                <a:srgbClr val="9B310A"/>
              </a:solidFill>
              <a:latin typeface="Calibri" panose="020F0502020204030204" pitchFamily="34" charset="0"/>
            </a:endParaRPr>
          </a:p>
        </p:txBody>
      </p:sp>
      <p:sp>
        <p:nvSpPr>
          <p:cNvPr id="9204" name="OTLSHAPE_M_aca0e30819744efab8b752182f9d1d06_Date"/>
          <p:cNvSpPr txBox="1"/>
          <p:nvPr>
            <p:custDataLst>
              <p:tags r:id="rId65"/>
            </p:custDataLst>
          </p:nvPr>
        </p:nvSpPr>
        <p:spPr>
          <a:xfrm>
            <a:off x="10191568" y="1303368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1516</a:t>
            </a:r>
            <a:endParaRPr lang="en-US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205" name="OTLSHAPE_M_aca0e30819744efab8b752182f9d1d06_Shape"/>
          <p:cNvSpPr/>
          <p:nvPr>
            <p:custDataLst>
              <p:tags r:id="rId66"/>
            </p:custDataLst>
          </p:nvPr>
        </p:nvSpPr>
        <p:spPr>
          <a:xfrm flipV="1">
            <a:off x="10276235" y="3656383"/>
            <a:ext cx="152400" cy="177800"/>
          </a:xfrm>
          <a:prstGeom prst="triangle">
            <a:avLst/>
          </a:prstGeom>
          <a:solidFill>
            <a:srgbClr val="9B31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06" name="OTLSHAPE_M_ce94137e515948768493d6f5886cc312_Title"/>
          <p:cNvSpPr txBox="1"/>
          <p:nvPr>
            <p:custDataLst>
              <p:tags r:id="rId67"/>
            </p:custDataLst>
          </p:nvPr>
        </p:nvSpPr>
        <p:spPr>
          <a:xfrm>
            <a:off x="10345224" y="2828724"/>
            <a:ext cx="8890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b="1" spc="-10" smtClean="0">
                <a:solidFill>
                  <a:srgbClr val="81140A"/>
                </a:solidFill>
                <a:latin typeface="Calibri" panose="020F0502020204030204" pitchFamily="34" charset="0"/>
              </a:rPr>
              <a:t>Dies at Cloux</a:t>
            </a:r>
            <a:endParaRPr lang="en-US" sz="1300" b="1" spc="-10">
              <a:solidFill>
                <a:srgbClr val="81140A"/>
              </a:solidFill>
              <a:latin typeface="Calibri" panose="020F0502020204030204" pitchFamily="34" charset="0"/>
            </a:endParaRPr>
          </a:p>
        </p:txBody>
      </p:sp>
      <p:sp>
        <p:nvSpPr>
          <p:cNvPr id="9207" name="OTLSHAPE_M_ce94137e515948768493d6f5886cc312_Date"/>
          <p:cNvSpPr txBox="1"/>
          <p:nvPr>
            <p:custDataLst>
              <p:tags r:id="rId68"/>
            </p:custDataLst>
          </p:nvPr>
        </p:nvSpPr>
        <p:spPr>
          <a:xfrm>
            <a:off x="10406989" y="3055673"/>
            <a:ext cx="774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0" smtClean="0">
                <a:solidFill>
                  <a:schemeClr val="dk1"/>
                </a:solidFill>
                <a:latin typeface="Calibri" panose="020F0502020204030204" pitchFamily="34" charset="0"/>
              </a:rPr>
              <a:t>2 May, 1519</a:t>
            </a:r>
            <a:endParaRPr lang="en-US" sz="1200" b="1" spc="-1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208" name="OTLSHAPE_M_ce94137e515948768493d6f5886cc312_Shape"/>
          <p:cNvSpPr/>
          <p:nvPr>
            <p:custDataLst>
              <p:tags r:id="rId69"/>
            </p:custDataLst>
          </p:nvPr>
        </p:nvSpPr>
        <p:spPr>
          <a:xfrm flipV="1">
            <a:off x="10718689" y="3656383"/>
            <a:ext cx="152400" cy="177800"/>
          </a:xfrm>
          <a:prstGeom prst="triangle">
            <a:avLst/>
          </a:prstGeom>
          <a:solidFill>
            <a:srgbClr val="9B31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09" name="OTLSHAPE_M_76a4138fded8475b852205a91401a128_Title"/>
          <p:cNvSpPr txBox="1"/>
          <p:nvPr>
            <p:custDataLst>
              <p:tags r:id="rId70"/>
            </p:custDataLst>
          </p:nvPr>
        </p:nvSpPr>
        <p:spPr>
          <a:xfrm>
            <a:off x="5494799" y="5079694"/>
            <a:ext cx="18161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b="1" spc="-6" smtClean="0">
                <a:solidFill>
                  <a:srgbClr val="81140A"/>
                </a:solidFill>
                <a:latin typeface="Calibri" panose="020F0502020204030204" pitchFamily="34" charset="0"/>
              </a:rPr>
              <a:t>The Adoration of the Magi</a:t>
            </a:r>
            <a:endParaRPr lang="en-US" sz="1300" b="1" spc="-6">
              <a:solidFill>
                <a:srgbClr val="81140A"/>
              </a:solidFill>
              <a:latin typeface="Calibri" panose="020F0502020204030204" pitchFamily="34" charset="0"/>
            </a:endParaRPr>
          </a:p>
        </p:txBody>
      </p:sp>
      <p:sp>
        <p:nvSpPr>
          <p:cNvPr id="9210" name="OTLSHAPE_M_76a4138fded8475b852205a91401a128_Date"/>
          <p:cNvSpPr txBox="1"/>
          <p:nvPr>
            <p:custDataLst>
              <p:tags r:id="rId71"/>
            </p:custDataLst>
          </p:nvPr>
        </p:nvSpPr>
        <p:spPr>
          <a:xfrm>
            <a:off x="5494799" y="4868239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1481</a:t>
            </a:r>
            <a:endParaRPr lang="en-US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211" name="OTLSHAPE_M_76a4138fded8475b852205a91401a128_Shape"/>
          <p:cNvSpPr/>
          <p:nvPr>
            <p:custDataLst>
              <p:tags r:id="rId72"/>
            </p:custDataLst>
          </p:nvPr>
        </p:nvSpPr>
        <p:spPr>
          <a:xfrm rot="16200000">
            <a:off x="5304299" y="4966791"/>
            <a:ext cx="165100" cy="165100"/>
          </a:xfrm>
          <a:prstGeom prst="flowChartMerge">
            <a:avLst/>
          </a:prstGeom>
          <a:solidFill>
            <a:srgbClr val="720B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2" name="OTLSHAPE_M_5274694f44b24ef693cfe4444911b2bf_Title"/>
          <p:cNvSpPr txBox="1"/>
          <p:nvPr>
            <p:custDataLst>
              <p:tags r:id="rId73"/>
            </p:custDataLst>
          </p:nvPr>
        </p:nvSpPr>
        <p:spPr>
          <a:xfrm>
            <a:off x="6221347" y="6333387"/>
            <a:ext cx="12827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b="1" spc="-8" smtClean="0">
                <a:solidFill>
                  <a:srgbClr val="81140A"/>
                </a:solidFill>
                <a:latin typeface="Calibri" panose="020F0502020204030204" pitchFamily="34" charset="0"/>
              </a:rPr>
              <a:t>Virgin of the Rocks</a:t>
            </a:r>
            <a:endParaRPr lang="en-US" sz="1300" b="1" spc="-8">
              <a:solidFill>
                <a:srgbClr val="81140A"/>
              </a:solidFill>
              <a:latin typeface="Calibri" panose="020F0502020204030204" pitchFamily="34" charset="0"/>
            </a:endParaRPr>
          </a:p>
        </p:txBody>
      </p:sp>
      <p:sp>
        <p:nvSpPr>
          <p:cNvPr id="9213" name="OTLSHAPE_M_5274694f44b24ef693cfe4444911b2bf_Date"/>
          <p:cNvSpPr txBox="1"/>
          <p:nvPr>
            <p:custDataLst>
              <p:tags r:id="rId74"/>
            </p:custDataLst>
          </p:nvPr>
        </p:nvSpPr>
        <p:spPr>
          <a:xfrm>
            <a:off x="6221347" y="6121932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1486</a:t>
            </a:r>
            <a:endParaRPr lang="en-US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214" name="OTLSHAPE_M_5274694f44b24ef693cfe4444911b2bf_Shape"/>
          <p:cNvSpPr/>
          <p:nvPr>
            <p:custDataLst>
              <p:tags r:id="rId75"/>
            </p:custDataLst>
          </p:nvPr>
        </p:nvSpPr>
        <p:spPr>
          <a:xfrm rot="16200000">
            <a:off x="6030847" y="6220484"/>
            <a:ext cx="165100" cy="165100"/>
          </a:xfrm>
          <a:prstGeom prst="flowChartMerge">
            <a:avLst/>
          </a:prstGeom>
          <a:solidFill>
            <a:srgbClr val="720B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5" name="OTLSHAPE_M_b732ed73bf95483797d68cbbebb55342_Title"/>
          <p:cNvSpPr txBox="1"/>
          <p:nvPr>
            <p:custDataLst>
              <p:tags r:id="rId76"/>
            </p:custDataLst>
          </p:nvPr>
        </p:nvSpPr>
        <p:spPr>
          <a:xfrm>
            <a:off x="6802665" y="5735816"/>
            <a:ext cx="12827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b="1" spc="-6" smtClean="0">
                <a:solidFill>
                  <a:srgbClr val="81140A"/>
                </a:solidFill>
                <a:latin typeface="Calibri" panose="020F0502020204030204" pitchFamily="34" charset="0"/>
              </a:rPr>
              <a:t>The Vitruvian Man</a:t>
            </a:r>
            <a:endParaRPr lang="en-US" sz="1300" b="1" spc="-6">
              <a:solidFill>
                <a:srgbClr val="81140A"/>
              </a:solidFill>
              <a:latin typeface="Calibri" panose="020F0502020204030204" pitchFamily="34" charset="0"/>
            </a:endParaRPr>
          </a:p>
        </p:txBody>
      </p:sp>
      <p:sp>
        <p:nvSpPr>
          <p:cNvPr id="9216" name="OTLSHAPE_M_b732ed73bf95483797d68cbbebb55342_Date"/>
          <p:cNvSpPr txBox="1"/>
          <p:nvPr>
            <p:custDataLst>
              <p:tags r:id="rId77"/>
            </p:custDataLst>
          </p:nvPr>
        </p:nvSpPr>
        <p:spPr>
          <a:xfrm>
            <a:off x="6802665" y="5524361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1490</a:t>
            </a:r>
            <a:endParaRPr lang="en-US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217" name="OTLSHAPE_M_b732ed73bf95483797d68cbbebb55342_Shape"/>
          <p:cNvSpPr/>
          <p:nvPr>
            <p:custDataLst>
              <p:tags r:id="rId78"/>
            </p:custDataLst>
          </p:nvPr>
        </p:nvSpPr>
        <p:spPr>
          <a:xfrm rot="16200000">
            <a:off x="6612165" y="5622913"/>
            <a:ext cx="165100" cy="165100"/>
          </a:xfrm>
          <a:prstGeom prst="flowChartMerge">
            <a:avLst/>
          </a:prstGeom>
          <a:solidFill>
            <a:srgbClr val="720B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8" name="OTLSHAPE_M_696ab56c843d4778b6cc245ddf4059fa_Title"/>
          <p:cNvSpPr txBox="1"/>
          <p:nvPr>
            <p:custDataLst>
              <p:tags r:id="rId79"/>
            </p:custDataLst>
          </p:nvPr>
        </p:nvSpPr>
        <p:spPr>
          <a:xfrm>
            <a:off x="7529213" y="5074591"/>
            <a:ext cx="10922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b="1" spc="-6" smtClean="0">
                <a:solidFill>
                  <a:srgbClr val="81140A"/>
                </a:solidFill>
                <a:latin typeface="Calibri" panose="020F0502020204030204" pitchFamily="34" charset="0"/>
              </a:rPr>
              <a:t>The Last Supper</a:t>
            </a:r>
            <a:endParaRPr lang="en-US" sz="1300" b="1" spc="-6">
              <a:solidFill>
                <a:srgbClr val="81140A"/>
              </a:solidFill>
              <a:latin typeface="Calibri" panose="020F0502020204030204" pitchFamily="34" charset="0"/>
            </a:endParaRPr>
          </a:p>
        </p:txBody>
      </p:sp>
      <p:sp>
        <p:nvSpPr>
          <p:cNvPr id="9219" name="OTLSHAPE_M_696ab56c843d4778b6cc245ddf4059fa_Date"/>
          <p:cNvSpPr txBox="1"/>
          <p:nvPr>
            <p:custDataLst>
              <p:tags r:id="rId80"/>
            </p:custDataLst>
          </p:nvPr>
        </p:nvSpPr>
        <p:spPr>
          <a:xfrm>
            <a:off x="7529213" y="4863136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1495</a:t>
            </a:r>
            <a:endParaRPr lang="en-US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220" name="OTLSHAPE_M_696ab56c843d4778b6cc245ddf4059fa_Shape"/>
          <p:cNvSpPr/>
          <p:nvPr>
            <p:custDataLst>
              <p:tags r:id="rId81"/>
            </p:custDataLst>
          </p:nvPr>
        </p:nvSpPr>
        <p:spPr>
          <a:xfrm rot="16200000">
            <a:off x="7338713" y="4961688"/>
            <a:ext cx="165100" cy="165100"/>
          </a:xfrm>
          <a:prstGeom prst="flowChartMerge">
            <a:avLst/>
          </a:prstGeom>
          <a:solidFill>
            <a:srgbClr val="720B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1" name="OTLSHAPE_M_38719a4c5857452d8eabacefbbb3f10a_Title"/>
          <p:cNvSpPr txBox="1"/>
          <p:nvPr>
            <p:custDataLst>
              <p:tags r:id="rId82"/>
            </p:custDataLst>
          </p:nvPr>
        </p:nvSpPr>
        <p:spPr>
          <a:xfrm>
            <a:off x="8837080" y="6333387"/>
            <a:ext cx="16891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300" b="1" spc="-6" smtClean="0">
                <a:solidFill>
                  <a:srgbClr val="81140A"/>
                </a:solidFill>
                <a:latin typeface="Calibri" panose="020F0502020204030204" pitchFamily="34" charset="0"/>
              </a:rPr>
              <a:t>La Gioconda (Mona Lisa)</a:t>
            </a:r>
            <a:endParaRPr lang="en-US" sz="1300" b="1" spc="-6">
              <a:solidFill>
                <a:srgbClr val="81140A"/>
              </a:solidFill>
              <a:latin typeface="Calibri" panose="020F0502020204030204" pitchFamily="34" charset="0"/>
            </a:endParaRPr>
          </a:p>
        </p:txBody>
      </p:sp>
      <p:sp>
        <p:nvSpPr>
          <p:cNvPr id="9222" name="OTLSHAPE_M_38719a4c5857452d8eabacefbbb3f10a_Date"/>
          <p:cNvSpPr txBox="1"/>
          <p:nvPr>
            <p:custDataLst>
              <p:tags r:id="rId83"/>
            </p:custDataLst>
          </p:nvPr>
        </p:nvSpPr>
        <p:spPr>
          <a:xfrm>
            <a:off x="8837080" y="6121932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1504</a:t>
            </a:r>
            <a:endParaRPr lang="en-US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223" name="OTLSHAPE_M_38719a4c5857452d8eabacefbbb3f10a_Shape"/>
          <p:cNvSpPr/>
          <p:nvPr>
            <p:custDataLst>
              <p:tags r:id="rId84"/>
            </p:custDataLst>
          </p:nvPr>
        </p:nvSpPr>
        <p:spPr>
          <a:xfrm rot="16200000">
            <a:off x="8646580" y="6220484"/>
            <a:ext cx="165100" cy="165100"/>
          </a:xfrm>
          <a:prstGeom prst="flowChartMerge">
            <a:avLst/>
          </a:prstGeom>
          <a:solidFill>
            <a:srgbClr val="720B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4" name="OTLSHAPE_M_59de1412d57f459294a21f806a64d935_Title"/>
          <p:cNvSpPr txBox="1"/>
          <p:nvPr>
            <p:custDataLst>
              <p:tags r:id="rId85"/>
            </p:custDataLst>
          </p:nvPr>
        </p:nvSpPr>
        <p:spPr>
          <a:xfrm>
            <a:off x="10581035" y="5720671"/>
            <a:ext cx="13335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b="1" spc="-6" smtClean="0">
                <a:solidFill>
                  <a:srgbClr val="81140A"/>
                </a:solidFill>
                <a:latin typeface="Calibri" panose="020F0502020204030204" pitchFamily="34" charset="0"/>
              </a:rPr>
              <a:t>St. John the Baptist</a:t>
            </a:r>
            <a:endParaRPr lang="en-US" sz="1300" b="1" spc="-6">
              <a:solidFill>
                <a:srgbClr val="81140A"/>
              </a:solidFill>
              <a:latin typeface="Calibri" panose="020F0502020204030204" pitchFamily="34" charset="0"/>
            </a:endParaRPr>
          </a:p>
        </p:txBody>
      </p:sp>
      <p:sp>
        <p:nvSpPr>
          <p:cNvPr id="9225" name="OTLSHAPE_M_59de1412d57f459294a21f806a64d935_Date"/>
          <p:cNvSpPr txBox="1"/>
          <p:nvPr>
            <p:custDataLst>
              <p:tags r:id="rId86"/>
            </p:custDataLst>
          </p:nvPr>
        </p:nvSpPr>
        <p:spPr>
          <a:xfrm>
            <a:off x="10581035" y="5509216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1516</a:t>
            </a:r>
            <a:endParaRPr lang="en-US" sz="12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226" name="OTLSHAPE_M_59de1412d57f459294a21f806a64d935_Shape"/>
          <p:cNvSpPr/>
          <p:nvPr>
            <p:custDataLst>
              <p:tags r:id="rId87"/>
            </p:custDataLst>
          </p:nvPr>
        </p:nvSpPr>
        <p:spPr>
          <a:xfrm rot="16200000">
            <a:off x="10390535" y="5607768"/>
            <a:ext cx="165100" cy="165100"/>
          </a:xfrm>
          <a:prstGeom prst="flowChartMerge">
            <a:avLst/>
          </a:prstGeom>
          <a:solidFill>
            <a:srgbClr val="720B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665380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SIsIk9yaWdpbmFsQXNzZW1ibHlWZXJzaW9uIjoiMy4yMS4wMC4wMCIsIkVkaXRpb24iOiJQbHVzIiwiSXNQbHVzRWRpdGlvbiI6dHJ1ZX0sIkVmZmVjdCI6MC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NTYsIlIiOjIwOSwiRyI6MTU2LCJCIjoxMTN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gsIkZvbnROYW1lIjoiQ2FsaWJyaSIsIklzQm9sZCI6dHJ1ZSwiSXNJdGFsaWMiOmZhbHNlLCJJc1VuZGVybGluZWQiOmZhbHNlLCJQYXJlbnRTdHlsZSI6bnVsbH0sIkF1dG9TaXplIjowLCJGb3JlZ3JvdW5kIjp7IiRpZCI6IjE1IiwiQ29sb3IiOnsiJGlkIjoiMTYiLCJBIjoyNTUsIlIiOjAsIkciOjAsIkIiOjB9fSwiTWF4V2lkdGgiOiJJbmZpbml0eSIsIk1heEhlaWdodCI6IkluZmluaXR5IiwiU21hcnRGb3JlZ3JvdW5kSXNBY3RpdmUiOmZhbHNlLCJIb3Jpem9udGFsQWxpZ25tZW50IjowLCJWZXJ0aWNhbEFsaWdubWVudCI6MCwiU21hcnRGb3JlZ3JvdW5kIjpudWxsLCJNYXJnaW4iOnsiJGlkIjoiMTciLCJUb3AiOjAsIkxlZnQiOjAsIlJpZ2h0IjoyMCwiQm90dG9tIjowfSwiUGFkZGluZyI6eyIkaWQiOiIxOCIsIlRvcCI6MCwiTGVmdCI6MCwiUmlnaHQiOjAsIkJvdHRvbSI6MH0sIkJhY2tncm91bmQiOnsiJGlkIjoiMTkiLCJDb2xvciI6eyIkaWQiOiIyMCIsIkEiOjAsIlIiOjAsIkciOjAsIkIiOjB9fSwiSXNWaXNpYmxlIjp0cnV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CwiRyI6MCwiQiI6MH19LCJNYXhXaWR0aCI6IkluZmluaXR5IiwiTWF4SGVpZ2h0IjoiSW5maW5pdHkiLCJTbWFydEZvcmVncm91bmRJc0FjdGl2ZSI6ZmFsc2UsIkhvcml6b250YWxBbGlnbm1lbnQiOjAsIlZlcnRpY2FsQWxpZ25tZW50IjowLCJTbWFydEZvcmVncm91bmQiOm51bGwsIk1hcmdpbiI6eyIkaWQiOiIyNSIsIlRvcCI6MCwiTGVmdCI6MjAsIlJpZ2h0IjowLCJCb3R0b20iOjB9LCJQYWRkaW5nIjp7IiRpZCI6IjI2IiwiVG9wIjowLCJMZWZ0IjowLCJSaWdodCI6MCwiQm90dG9tIjowfSwiQmFja2dyb3VuZCI6eyIkaWQiOiIyNyIsIkNvbG9yIjp7IiRyZWYiOiIyMCJ9fSwiSXNWaXNpYmxlIjp0cnV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nRydWUsIlNlZ21lbnRTZXBhcmF0b3JPcGFjaXR5IjozMCwiRm9udFNldHRpbmdzIjp7IiRpZCI6IjQxIiwiRm9udFNpemUiOjE2LCJGb250TmFtZSI6IkNhbGlicmkiLCJJc0JvbGQiOnRydWUsIklzSXRhbGljIjpmYWxzZSwiSXNVbmRlcmxpbmVkIjpmYWxzZSwiUGFyZW50U3R5bGUiOm51bGx9LCJBdXRvU2l6ZSI6MCwiRm9yZWdyb3VuZCI6eyIkaWQiOiI0MiIsIkNvbG9yIjp7IiRpZCI6IjQzIiwiQSI6MjU1LCJSIjowLCJHIjowLCJCIjowfX0sIk1heFdpZHRoIjoyMDAuMCwiTWF4SGVpZ2h0IjoiSW5maW5pdHkiLCJTbWFydEZvcmVncm91bmRJc0FjdGl2ZSI6ZmFsc2UsIkhvcml6b250YWxBbGlnbm1lbnQiOjAsIlZlcnRpY2FsQWxpZ25tZW50IjoxLCJTbWFydEZvcmVncm91bmQiOm51bGw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c3LCJSIjoyNTUsIkciOjAsIkIiOjB9fSwiQXBwZW5kWWVhck9uWWVhckNoYW5nZSI6dHJ1ZSwiRWxhcHNlZFRpbWVGb3JtYXQiOjEsIlRvZGF5TWFya2VyUG9zaXRpb24iOjMsIlF1aWNrUG9zaXRpb24iOjMsIkFic29sdXRlUG9zaXRpb24iOjI5Ni45MDQxNzUsIk1hcmdpbiI6eyIkaWQiOiI0OSIsIlRvcCI6MCwiTGVmdCI6MTAsIlJpZ2h0IjoxMCwiQm90dG9tIjowfSwiUGFkZGluZyI6eyIkaWQiOiI1MCIsIlRvcCI6MCwiTGVmdCI6MCwiUmlnaHQiOjAsIkJvdHRvbSI6MH0sIkJhY2tncm91bmQiOnsiJGlkIjoiNTEiLCJDb2xvciI6eyIkaWQiOiI1MiIsIkEiOjI1NSwiUiI6MTE1LCJHIjoxMTUsIkIiOjExNX19LCJJc1Zpc2libGUiOnRydWUsIldpZHRoIjowLjAsIkhlaWdodCI6MC4wLCJCb3JkZXJTdHlsZSI6bnVsbCwiUGFyZW50U3R5bGUiOm51bGx9LCJEZWZhdWx0TWlsZXN0b25lU3R5bGUiOnsiJGlkIjoiNTMiLCJTaGFwZSI6MCwiQ29ubmVjdG9yTWFyZ2luIjp7IiRpZCI6IjU0IiwiVG9wIjowLCJMZWZ0IjoyLCJSaWdodCI6MiwiQm90dG9tIjowfSwiQ29ubmVjdG9yU3R5bGUiOnsiJGlkIjoiNTUiLCJMaW5lQ29sb3IiOnsiJGlkIjoiNTYiLCIkdHlwZSI6Ik5MUkUuQ29tbW9uLkRvbS5Tb2xpZENvbG9yQnJ1c2gsIE5MUkUuQ29tbW9uIiwiQ29sb3IiOnsiJGlkIjoiNTciLCJBIjoxMjcsIlIiOjExNCwiRyI6MTEsIkIiOjB9fSwiTGluZVdlaWdodCI6MS4wLCJMaW5lVHlwZSI6MCwiUGFyZW50U3R5bGUiOm51bGx9LCJJc0JlbG93VGltZWJhbmQiOmZhbHNlLCJIaWRlRGF0ZSI6ZmFsc2UsIlNoYXBlU2l6ZSI6MSwiU3BhY2luZyI6Mi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ExNCwiRyI6MTEsIkIiOjB9fSwiSXNWaXNpYmxlIjp0cnVlLCJXaWR0aCI6MTguMCwiSGVpZ2h0IjoyMC4wLCJCb3JkZXJTdHlsZSI6eyIkaWQiOiI2NCIsIkxpbmVDb2xvciI6eyIkaWQiOiI2NSIsIiR0eXBlIjoiTkxSRS5Db21tb24uRG9tLlNvbGlkQ29sb3JCcnVzaCwgTkxSRS5Db21tb24iLCJDb2xvciI6eyIkaWQiOiI2NiIsIkEiOjI1NSwiUiI6MjU1LCJHIjowLCJCIjowfX0sIkxpbmVXZWlnaHQiOjAuMCwiTGluZVR5cGUiOjAsIlBhcmVudFN0eWxlIjpudWxsfSwiUGFyZW50U3R5bGUiOm51bGx9LCJUaXRsZVN0eWxlIjp7IiRpZCI6IjY3IiwiRm9udFNldHRpbmdzIjp7IiRpZCI6IjY4IiwiRm9udFNpemUiOjEzLCJGb250TmFtZSI6IkNhbGlicmkiLCJJc0JvbGQiOmZhbHNlLCJJc0l0YWxpYyI6ZmFsc2UsIklzVW5kZXJsaW5lZCI6ZmFsc2UsIlBhcmVudFN0eWxlIjpudWxsfSwiQXV0b1NpemUiOjAsIkZvcmVncm91bmQiOnsiJGlkIjoiNjkiLCJDb2xvciI6eyIkaWQiOiI3MCIsIkEiOjI1NSwiUiI6MCwiRyI6MCwiQiI6MH19LCJNYXhXaWR0aCI6MjAwLjAsIk1heEhlaWdodCI6IkluZmluaXR5IiwiU21hcnRGb3JlZ3JvdW5kSXNBY3RpdmUiOmZhbHNlLCJIb3Jpem9udGFsQWxpZ25tZW50IjoxLCJWZXJ0aWNhbEFsaWdubWVudCI6MCwiU21hcnRGb3JlZ3JvdW5kIjpudWxs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yLCJGb250TmFtZSI6IkNhbGlicmkiLCJJc0JvbGQiOnRydWUsIklzSXRhbGljIjpmYWxzZSwiSXNVbmRlcmxpbmVkIjpmYWxzZSwiUGFyZW50U3R5bGUiOm51bGx9LCJBdXRvU2l6ZSI6MCwiRm9yZWdyb3VuZCI6eyIkaWQiOiI3NiIsIkNvbG9yIjp7IiRpZCI6Ijc3IiwiQSI6MjU1LCJSIjowLCJHIjowLCJCIjowfX0sIk1heFdpZHRoIjoyMDAuMCwiTWF4SGVpZ2h0IjoiSW5maW5pdHkiLCJTbWFydEZvcmVncm91bmRJc0FjdGl2ZSI6ZmFsc2UsIkhvcml6b250YWxBbGlnbm1lbnQiOjAsIlZlcnRpY2FsQWxpZ25tZW50IjowLCJTbWFydEZvcmVncm91bmQiOm51bGwsIk1hcmdpbiI6eyIkaWQiOiI3OCIsIlRvcCI6MCwiTGVmdCI6MCwiUmlnaHQiOjAsIkJvdHRvbSI6MH0sIlBhZGRpbmciOnsiJGlkIjoiNzkiLCJUb3AiOjAsIkxlZnQiOjAsIlJpZ2h0IjowLCJCb3R0b20iOjB9LCJCYWNrZ3JvdW5kIjp7IiRpZCI6IjgwIiwiQ29sb3IiOnsiJHJlZiI6IjIwIn19LCJJc1Zpc2libGUiOnRydWUsIldpZHRoIjowLjAsIkhlaWdodCI6MC4wLCJCb3JkZXJTdHlsZSI6bnVsbCwiUGFyZW50U3R5bGUiOm51bGx9LCJEYXRlRm9ybWF0Ijp7IiRpZCI6Ijg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MiIsIkRhdGVQYXJ0SXNWaXNpYmxlIjp0cnVlLCJUaW1lUGFydElzVmlzaWJsZSI6ZmFsc2V9fSwiSXNWaXNpYmxlIjp0cnVlLCJQYXJlbnRTdHlsZSI6bnVsbH0sIkRlZmF1bHRUYXNrU3R5bGUiOnsiJGlkIjoiODMiLCJTaGFwZSI6MiwiU2hhcGVUaGlja25lc3MiOjEsIkR1cmF0aW9uRm9ybWF0IjowLCJJbmNsdWRlTm9uV29ya2luZ0RheXNJbkR1cmF0aW9uIjpmYWxzZSwiUGVyY2VudGFnZUNvbXBsZXRlU3R5bGUiOnsiJGlkIjoiODQiLCJGb250U2V0dGluZ3MiOnsiJGlkIjoiODUiLCJGb250U2l6ZSI6MTAsIkZvbnROYW1lIjoiQ2FsaWJyaSIsIklzQm9sZCI6ZmFsc2UsIklzSXRhbGljIjpmYWxzZSwiSXNVbmRlcmxpbmVkIjpmYWxzZSwiUGFyZW50U3R5bGUiOm51bGx9LCJBdXRvU2l6ZSI6MCwiRm9yZWdyb3VuZCI6eyIkaWQiOiI4NiIsIkNvbG9yIjp7IiRpZCI6Ijg3IiwiQSI6MjU1LCJSIjoyMzcsIkciOjEyNSwiQiI6NDl9fSwiTWF4V2lkdGgiOjIwMC4wLCJNYXhIZWlnaHQiOiJJbmZpbml0eSIsIlNtYXJ0Rm9yZWdyb3VuZElzQWN0aXZlIjpmYWxzZSwiSG9yaXpvbnRhbEFsaWdubWVudCI6MCwiVmVydGljYWxBbGlnbm1lbnQiOjAsIlNtYXJ0Rm9yZWdyb3VuZCI6bnVsbCwiTWFyZ2luIjp7IiRpZCI6Ijg4IiwiVG9wIjowLCJMZWZ0IjowLCJSaWdodCI6MCwiQm90dG9tIjowfSwiUGFkZGluZyI6eyIkaWQiOiI4OSIsIlRvcCI6MCwiTGVmdCI6MCwiUmlnaHQiOjAsIkJvdHRvbSI6MH0sIkJhY2tncm91bmQiOnsiJGlkIjoiOTAiLCJDb2xvciI6eyIkcmVmIjoiMjAifX0sIklzVmlzaWJsZSI6dHJ1ZSwiV2lkdGgiOjAuMCwiSGVpZ2h0IjowLjAsIkJvcmRlclN0eWxlIjpudWxs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yMzcsIkciOjEyNSwiQiI6NDl9fSwiTWF4V2lkdGgiOjIwMC4wLCJNYXhIZWlnaHQiOiJJbmZpbml0eSIsIlNtYXJ0Rm9yZWdyb3VuZElzQWN0aXZlIjpmYWxzZSwiSG9yaXpvbnRhbEFsaWdubWVudCI6MCwiVmVydGljYWxBbGlnbm1lbnQiOjAsIlNtYXJ0Rm9yZWdyb3VuZCI6bnVsbCwiTWFyZ2luIjp7IiRpZCI6Ijk1IiwiVG9wIjowLCJMZWZ0IjowLCJSaWdodCI6MCwiQm90dG9tIjowfSwiUGFkZGluZyI6eyIkaWQiOiI5NiIsIlRvcCI6MCwiTGVmdCI6MCwiUmlnaHQiOjAsIkJvdHRvbSI6MH0sIkJhY2tncm91bmQiOnsiJGlkIjoiOTciLCJDb2xvciI6eyIkcmVmIjoiMjAifX0sIklzVmlzaWJsZSI6dHJ1ZSwiV2lkdGgiOjAuMCwiSGVpZ2h0IjowLjAsIkJvcmRlclN0eWxlIjpudWxsLCJQYXJlbnRTdHlsZSI6bnVsbH0sIkhvcml6b250YWxDb25uZWN0b3JTdHlsZSI6eyIkaWQiOiI5OCIsIkxpbmVDb2xvciI6eyIkaWQiOiI5OSIsIiR0eXBlIjoiTkxSRS5Db21tb24uRG9tLlNvbGlkQ29sb3JCcnVzaCwgTkxSRS5Db21tb24iLCJDb2xvciI6eyIkaWQiOiIxMDAiLCJBIjoyNTUsIlIiOjIwNCwiRyI6MjA0LCJCIjoyMDR9fSwiTGluZVdlaWdodCI6MS4wLCJMaW5lVHlwZSI6MCwiUGFyZW50U3R5bGUiOm51bGx9LCJWZXJ0aWNhbENvbm5lY3RvclN0eWxlIjp7IiRpZCI6IjEwMSIsIkxpbmVDb2xvciI6eyIkaWQiOiIxMDIiLCIkdHlwZSI6Ik5MUkUuQ29tbW9uLkRvbS5Tb2xpZENvbG9yQnJ1c2gsIE5MUkUuQ29tbW9uIiwiQ29sb3IiOnsiJGlkIjoiMTAz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xMDQiLCJNYXJnaW4iOnsiJGlkIjoiMTA1IiwiVG9wIjowLCJMZWZ0Ijo0LCJSaWdodCI6NCwiQm90dG9tIjowfSwiUGFkZGluZyI6eyIkaWQiOiIxMDYiLCJUb3AiOjAsIkxlZnQiOjAsIlJpZ2h0IjowLCJCb3R0b20iOjB9LCJCYWNrZ3JvdW5kIjp7IiRpZCI6IjEwNyIsIkNvbG9yIjp7IiRpZCI6IjEwOCIsIkEiOjI1NSwiUiI6MCwiRyI6MTE0LCJCIjoxODh9fSwiSXNWaXNpYmxlIjp0cnVlLCJXaWR0aCI6MC4wLCJIZWlnaHQiOjE2LjAsIkJvcmRlclN0eWxlIjp7IiRpZCI6IjEwOSIsIkxpbmVDb2xvciI6eyIkaWQiOiIxMTAiLCIkdHlwZSI6Ik5MUkUuQ29tbW9uLkRvbS5Tb2xpZENvbG9yQnJ1c2gsIE5MUkUuQ29tbW9uIiwiQ29sb3IiOnsiJGlkIjoiMTExIiwiQSI6MjU1LCJSIjoyNTUsIkciOjAsIkIiOjB9fSwiTGluZVdlaWdodCI6MC4wLCJMaW5lVHlwZSI6MCwiUGFyZW50U3R5bGUiOm51bGx9LCJQYXJlbnRTdHlsZSI6bnVsbH0sIlRpdGxlU3R5bGUiOnsiJGlkIjoiMTEyIiwiRm9udFNldHRpbmdzIjp7IiRpZCI6IjExMyIsIkZvbnRTaXplIjoxMSwiRm9udE5hbWUiOiJDYWxpYnJpIiwiSXNCb2xkIjp0cnVlLCJJc0l0YWxpYyI6ZmFsc2UsIklzVW5kZXJsaW5lZCI6ZmFsc2UsIlBhcmVudFN0eWxlIjpudWxsfSwiQXV0b1NpemUiOjAsIkZvcmVncm91bmQiOnsiJGlkIjoiMTE0IiwiQ29sb3IiOnsiJGlkIjoiMTE1IiwiQSI6MjU1LCJSIjowLCJHIjowLCJCIjowfX0sIk1heFdpZHRoIjo5NjAuMCwiTWF4SGVpZ2h0IjoiSW5maW5pdHkiLCJTbWFydEZvcmVncm91bmRJc0FjdGl2ZSI6ZmFsc2UsIkhvcml6b250YWxBbGlnbm1lbnQiOjEsIlZlcnRpY2FsQWxpZ25tZW50IjowLCJTbWFydEZvcmVncm91bmQiOm51bGwsIk1hcmdpbiI6eyIkaWQiOiIxMTYiLCJUb3AiOjAsIkxlZnQiOjAsIlJpZ2h0IjowLCJCb3R0b20iOjB9LCJQYWRkaW5nIjp7IiRpZCI6IjExNyIsIlRvcCI6MCwiTGVmdCI6MCwiUmlnaHQiOjAsIkJvdHRvbSI6MH0sIkJhY2tncm91bmQiOnsiJGlkIjoiMTE4IiwiQ29sb3IiOnsiJHJlZiI6IjIwIn19LCJJc1Zpc2libGUiOnRydWUsIldpZHRoIjowLjAsIkhlaWdodCI6MC4wLCJCb3JkZXJTdHlsZSI6bnVsbCwiUGFyZW50U3R5bGUiOm51bGx9LCJEYXRlU3R5bGUiOnsiJGlkIjoiMTE5IiwiRm9udFNldHRpbmdzIjp7IiRpZCI6IjEyMCIsIkZvbnRTaXplIjoxMCwiRm9udE5hbWUiOiJDYWxpYnJpIiwiSXNCb2xkIjpmYWxzZSwiSXNJdGFsaWMiOmZhbHNlLCJJc1VuZGVybGluZWQiOmZhbHNlLCJQYXJlbnRTdHlsZSI6bnVsbH0sIkF1dG9TaXplIjowLCJGb3JlZ3JvdW5kIjp7IiRpZCI6IjEyMSIsIkNvbG9yIjp7IiRpZCI6IjEyMiIsIkEiOjI1NSwiUiI6NjgsIkciOjg0LCJCIjoxMDZ9fSwiTWF4V2lkdGgiOjIwMC4wLCJNYXhIZWlnaHQiOiJJbmZpbml0eSIsIlNtYXJ0Rm9yZWdyb3VuZElzQWN0aXZlIjpmYWxzZSwiSG9yaXpvbnRhbEFsaWdubWVudCI6MCwiVmVydGljYWxBbGlnbm1lbnQiOjAsIlNtYXJ0Rm9yZWdyb3VuZCI6bnVsbCwiTWFyZ2luIjp7IiRpZCI6IjEyMyIsIlRvcCI6MCwiTGVmdCI6MCwiUmlnaHQiOjAsIkJvdHRvbSI6MH0sIlBhZGRpbmciOnsiJGlkIjoiMTI0IiwiVG9wIjowLCJMZWZ0IjowLCJSaWdodCI6MCwiQm90dG9tIjowfSwiQmFja2dyb3VuZCI6eyIkaWQiOiIxMjUiLCJDb2xvciI6eyIkcmVmIjoiMjAifX0sIklzVmlzaWJsZSI6dHJ1ZSwiV2lkdGgiOjAuMCwiSGVpZ2h0IjowLjAsIkJvcmRlclN0eWxlIjpudWxsLCJQYXJlbnRTdHlsZSI6bnVsbH0sIkRhdGVGb3JtYXQiOnsiJGlkIjoiMT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OCIsIlN0YXJ0RGF0ZSI6IjAwMDEtMDEtMDFUMDA6MDA6MDAiLCJFbmREYXRlIjoiMTUxOS0wNS0wMlQyMzo1OTowMCIsIkZvcm1hdCI6Ik1NTSIsIlR5cGUiOjQsIkF1dG9EYXRlUmFuZ2UiOnRydWUsIldvcmtpbmdEYXlzIjozMSwiVG9kYXlNYXJrZXJUZXh0IjoiVG9kYXkiLCJBdXRvU2NhbGVUeXBlIjp0cnVlfSwiTWlsZXN0b25lcyI6W3siJGlkIjoiMTI5IiwiRGF0ZSI6IjE0NTItMDQtMTVUMjM6NTk6MDBaIiwiU3R5bGUiOnsiJGlkIjoiMTMwIiwiU2hhcGUiOjAsIkNvbm5lY3Rvck1hcmdpbiI6eyIkaWQiOiIxMzEiLCJUb3AiOjAsIkxlZnQiOjIsIlJpZ2h0IjoyLCJCb3R0b20iOjB9LCJDb25uZWN0b3JTdHlsZSI6eyIkaWQiOiIxMzIiLCJMaW5lQ29sb3IiOnsiJGlkIjoiMTMzIiwiJHR5cGUiOiJOTFJFLkNvbW1vbi5Eb20uU29saWRDb2xvckJydXNoLCBOTFJFLkNvbW1vbiIsIkNvbG9yIjp7IiRpZCI6IjEzNCIsIkEiOjEyNywiUiI6MTkyLCJHIjowLCJCIjowfX0sIkxpbmVXZWlnaHQiOjIuMCwiTGluZVR5cGUiOjAsIlBhcmVudFN0eWxlIjpudWxsfSwiSXNCZWxvd1RpbWViYW5kIjpmYWxzZSwiSGlkZURhdGUiOmZhbHNlLCJTaGFwZVNpemUiOjAsIlNwYWNpbmciOjIuMCwiUGFkZGluZyI6eyIkaWQiOiIxMzUiLCJUb3AiOjcsIkxlZnQiOjMsIlJpZ2h0IjowLCJCb3R0b20iOjJ9LCJTaGFwZVN0eWxlIjp7IiRpZCI6IjEzNiIsIk1hcmdpbiI6eyIkaWQiOiIxMzciLCJUb3AiOjAsIkxlZnQiOjAsIlJpZ2h0IjowLCJCb3R0b20iOjB9LCJQYWRkaW5nIjp7IiRpZCI6IjEzOCIsIlRvcCI6MCwiTGVmdCI6MCwiUmlnaHQiOjAsIkJvdHRvbSI6MH0sIkJhY2tncm91bmQiOnsiJGlkIjoiMTM5IiwiQ29sb3IiOnsiJGlkIjoiMTQwIiwiQSI6MjU1LCJSIjoxNTUsIkciOjQ5LCJCIjoxMH19LCJJc1Zpc2libGUiOnRydWUsIldpZHRoIjoxMi4wLCJIZWlnaHQiOjE0LjAsIkJvcmRlclN0eWxlIjp7IiRpZCI6IjE0MSIsIkxpbmVDb2xvciI6eyIkcmVmIjoiNjUifSwiTGluZVdlaWdodCI6MC4wLCJMaW5lVHlwZSI6MCwiUGFyZW50U3R5bGUiOm51bGx9LCJQYXJlbnRTdHlsZSI6bnVsbH0sIlRpdGxlU3R5bGUiOnsiJGlkIjoiMTQyIiwiRm9udFNldHRpbmdzIjp7IiRpZCI6IjE0MyIsIkZvbnRTaXplIjoxMywiRm9udE5hbWUiOiJDYWxpYnJpIiwiSXNCb2xkIjp0cnVlLCJJc0l0YWxpYyI6ZmFsc2UsIklzVW5kZXJsaW5lZCI6ZmFsc2UsIlBhcmVudFN0eWxlIjpudWxsfSwiQXV0b1NpemUiOjIsIkZvcmVncm91bmQiOnsiJGlkIjoiMTQ0IiwiQ29sb3IiOnsiJGlkIjoiMTQ1IiwiQSI6MjU1LCJSIjoxNTUsIkciOjQ5LCJCIjoxMH19LCJNYXhXaWR0aCI6MTcxLjQ2MzY5OTM0MDgyMDMxLCJNYXhIZWlnaHQiOiJJbmZpbml0eSIsIlNtYXJ0Rm9yZWdyb3VuZElzQWN0aXZlIjpmYWxzZSwiSG9yaXpvbnRhbEFsaWdubWVudCI6MSwiVmVydGljYWxBbGlnbm1lbnQiOjAsIlNtYXJ0Rm9yZWdyb3VuZCI6bnVsbCwiTWFyZ2luIjp7IiRpZCI6IjE0NiIsIlRvcCI6MCwiTGVmdCI6MCwiUmlnaHQiOjAsIkJvdHRvbSI6MH0sIlBhZGRpbmciOnsiJGlkIjoiMTQ3IiwiVG9wIjowLCJMZWZ0IjowLCJSaWdodCI6MCwiQm90dG9tIjowfSwiQmFja2dyb3VuZCI6eyIkcmVmIjoiNzMifSwiSXNWaXNpYmxlIjp0cnVlLCJXaWR0aCI6MC4wLCJIZWlnaHQiOjAuMCwiQm9yZGVyU3R5bGUiOnsiJGlkIjoiMTQ4IiwiTGluZUNvbG9yIjpudWxsLCJMaW5lV2VpZ2h0IjowLjAsIkxpbmVUeXBlIjowLCJQYXJlbnRTdHlsZSI6bnVsbH0sIlBhcmVudFN0eWxlIjpudWxsfSwiRGF0ZVN0eWxlIjp7IiRpZCI6IjE0OSIsIkZvbnRTZXR0aW5ncyI6eyIkaWQiOiIxNTAiLCJGb250U2l6ZSI6MTIsIkZvbnROYW1lIjoiQ2FsaWJyaSIsIklzQm9sZCI6dHJ1ZSwiSXNJdGFsaWMiOmZhbHNlLCJJc1VuZGVybGluZWQiOmZhbHNlLCJQYXJlbnRTdHlsZSI6bnVsbH0sIkF1dG9TaXplIjowLCJGb3JlZ3JvdW5kIjp7IiRpZCI6IjE1MSIsIkNvbG9yIjp7IiRpZCI6IjE1MiIsIkEiOjI1NSwiUiI6MCwiRyI6MCwiQiI6MH19LCJNYXhXaWR0aCI6MjAwLjAsIk1heEhlaWdodCI6IkluZmluaXR5IiwiU21hcnRGb3JlZ3JvdW5kSXNBY3RpdmUiOmZhbHNlLCJIb3Jpem9udGFsQWxpZ25tZW50IjowLCJWZXJ0aWNhbEFsaWdubWVudCI6MCwiU21hcnRGb3JlZ3JvdW5kIjpudWxsLCJNYXJnaW4iOnsiJGlkIjoiMTUzIiwiVG9wIjowLCJMZWZ0IjowLCJSaWdodCI6MCwiQm90dG9tIjowfSwiUGFkZGluZyI6eyIkaWQiOiIxNTQiLCJUb3AiOjAsIkxlZnQiOjAsIlJpZ2h0IjowLCJCb3R0b20iOjB9LCJCYWNrZ3JvdW5kIjp7IiRyZWYiOiI4MCJ9LCJJc1Zpc2libGUiOnRydWUsIldpZHRoIjowLjAsIkhlaWdodCI6MC4wLCJCb3JkZXJTdHlsZSI6eyIkaWQiOiIxNTUiLCJMaW5lQ29sb3IiOm51bGwsIkxpbmVXZWlnaHQiOjAuMCwiTGluZVR5cGUiOjAsIlBhcmVudFN0eWxlIjpudWxsfSwiUGFyZW50U3R5bGUiOm51bGx9LCJEYXRlRm9ybWF0Ijp7IiRpZCI6IjE1NiIsIkZvcm1hdFN0cmluZyI6ImQgTU1NLCB5eXl5IiwiU2VwYXJhdG9yIjoiLyIsIlVzZUludGVybmF0aW9uYWxEYXRlRm9ybWF0Ijp0cnVlLCJEYXRlSXNWaXNpYmxlIjp0cnVlLCJUaW1lSXNWaXNpYmxlIjpmYWxzZSwiSG91ckRpZ2l0cyI6MSwiQW1QbURlc2lnbmF0b3IiOjIsIlRyaW0wME1pbnV0ZXMiOmZhbHNlLCJMYXN0S25vd25WaXNpYmlsaXR5U3RhdGUiOnsiJGlkIjoiMTU3IiwiRGF0ZVBhcnRJc1Zpc2libGUiOnRydWUsIlRpbWVQYXJ0SXNWaXNpYmxlIjpmYWxzZX19LCJJc1Zpc2libGUiOnRydWUsIlBhcmVudFN0eWxlIjpudWxsfSwiSW5kZXgiOjIsIlBlcmNlbnRhZ2VDb21wbGV0ZSI6bnVsbCwiUG9zaXRpb24iOnsiUmF0aW8iOjAuNTIwMjIyNjYzODc5Mzk0NTMsIklzQ3VzdG9tIjp0cnVlfSwiRGF0ZUZvcm1hdCI6eyIkcmVmIjoiMTU2In0sIklkIjoiZWM1Y2MyMjQtNjg1Yi00ZTZlLTllNWMtYTE2YzU3Y2VjN2Y5IiwiSW1wb3J0SWQiOm51bGwsIlRpdGxlIjoiSGUgaXMgYm9ybiBpbiBUdXNjYW4gdG93biBWaW5jaSIsIk5vdGUiOm51bGwsIkh5cGVybGluayI6bnVsbCwiSXNDaGFuZ2VkIjpmYWxzZSwiSXNOZXciOmZhbHNlfSx7IiRpZCI6IjE1OCIsIkRhdGUiOiIxNDY2LTA0LTE1VDIzOjU5OjAwWiIsIlN0eWxlIjp7IiRpZCI6IjE1OSIsIlNoYXBlIjowLCJDb25uZWN0b3JNYXJnaW4iOnsiJGlkIjoiMTYwIiwiVG9wIjowLCJMZWZ0IjoyLCJSaWdodCI6MiwiQm90dG9tIjowfSwiQ29ubmVjdG9yU3R5bGUiOnsiJGlkIjoiMTYxIiwiTGluZUNvbG9yIjp7IiRpZCI6IjE2MiIsIiR0eXBlIjoiTkxSRS5Db21tb24uRG9tLlNvbGlkQ29sb3JCcnVzaCwgTkxSRS5Db21tb24iLCJDb2xvciI6eyIkaWQiOiIxNjMiLCJBIjoxMjcsIlIiOjE1NSwiRyI6NDksIkIiOjEwfX0sIkxpbmVXZWlnaHQiOjIuMCwiTGluZVR5cGUiOjAsIlBhcmVudFN0eWxlIjpudWxsfSwiSXNCZWxvd1RpbWViYW5kIjpmYWxzZSwiSGlkZURhdGUiOmZhbHNlLCJTaGFwZVNpemUiOjAsIlNwYWNpbmciOjIuMCwiUGFkZGluZyI6eyIkaWQiOiIxNjQiLCJUb3AiOjcsIkxlZnQiOjMsIlJpZ2h0IjowLCJCb3R0b20iOjJ9LCJTaGFwZVN0eWxlIjp7IiRpZCI6IjE2NSIsIk1hcmdpbiI6eyIkaWQiOiIxNjYiLCJUb3AiOjAsIkxlZnQiOjAsIlJpZ2h0IjowLCJCb3R0b20iOjB9LCJQYWRkaW5nIjp7IiRpZCI6IjE2NyIsIlRvcCI6MCwiTGVmdCI6MCwiUmlnaHQiOjAsIkJvdHRvbSI6MH0sIkJhY2tncm91bmQiOnsiJGlkIjoiMTY4IiwiQ29sb3IiOnsiJGlkIjoiMTY5IiwiQSI6MjU1LCJSIjoxNTUsIkciOjQ5LCJCIjoxMH19LCJJc1Zpc2libGUiOnRydWUsIldpZHRoIjoxMi4wLCJIZWlnaHQiOjE0LjAsIkJvcmRlclN0eWxlIjp7IiRpZCI6IjE3MCIsIkxpbmVDb2xvciI6eyIkcmVmIjoiNjUifSwiTGluZVdlaWdodCI6MC4wLCJMaW5lVHlwZSI6MCwiUGFyZW50U3R5bGUiOm51bGx9LCJQYXJlbnRTdHlsZSI6bnVsbH0sIlRpdGxlU3R5bGUiOnsiJGlkIjoiMTcxIiwiRm9udFNldHRpbmdzIjp7IiRpZCI6IjE3MiIsIkZvbnRTaXplIjoxMywiRm9udE5hbWUiOiJDYWxpYnJpIiwiSXNCb2xkIjp0cnVlLCJJc0l0YWxpYyI6ZmFsc2UsIklzVW5kZXJsaW5lZCI6ZmFsc2UsIlBhcmVudFN0eWxlIjpudWxsfSwiQXV0b1NpemUiOjIsIkZvcmVncm91bmQiOnsiJGlkIjoiMTczIiwiQ29sb3IiOnsiJGlkIjoiMTc0IiwiQSI6MjU1LCJSIjoxNTUsIkciOjQ5LCJCIjoxMH19LCJNYXhXaWR0aCI6MzA0LjE0OTY4ODcyMDcwMzEzLCJNYXhIZWlnaHQiOiJJbmZpbml0eSIsIlNtYXJ0Rm9yZWdyb3VuZElzQWN0aXZlIjpmYWxzZSwiSG9yaXpvbnRhbEFsaWdubWVudCI6MSwiVmVydGljYWxBbGlnbm1lbnQiOjAsIlNtYXJ0Rm9yZWdyb3VuZCI6bnVsbCwiTWFyZ2luIjp7IiRpZCI6IjE3NSIsIlRvcCI6MCwiTGVmdCI6MCwiUmlnaHQiOjAsIkJvdHRvbSI6MH0sIlBhZGRpbmciOnsiJGlkIjoiMTc2IiwiVG9wIjowLCJMZWZ0IjowLCJSaWdodCI6MCwiQm90dG9tIjowfSwiQmFja2dyb3VuZCI6eyIkcmVmIjoiNzMifSwiSXNWaXNpYmxlIjp0cnVlLCJXaWR0aCI6MC4wLCJIZWlnaHQiOjAuMCwiQm9yZGVyU3R5bGUiOnsiJGlkIjoiMTc3IiwiTGluZUNvbG9yIjpudWxsLCJMaW5lV2VpZ2h0IjowLjAsIkxpbmVUeXBlIjowLCJQYXJlbnRTdHlsZSI6bnVsbH0sIlBhcmVudFN0eWxlIjpudWxsfSwiRGF0ZVN0eWxlIjp7IiRpZCI6IjE3OCIsIkZvbnRTZXR0aW5ncyI6eyIkaWQiOiIxNzk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TgwIiwiVG9wIjowLCJMZWZ0IjowLCJSaWdodCI6MCwiQm90dG9tIjowfSwiUGFkZGluZyI6eyIkaWQiOiIxODEiLCJUb3AiOjAsIkxlZnQiOjAsIlJpZ2h0IjowLCJCb3R0b20iOjB9LCJCYWNrZ3JvdW5kIjp7IiRyZWYiOiI4MCJ9LCJJc1Zpc2libGUiOnRydWUsIldpZHRoIjowLjAsIkhlaWdodCI6MC4wLCJCb3JkZXJTdHlsZSI6eyIkaWQiOiIxODIiLCJMaW5lQ29sb3IiOm51bGwsIkxpbmVXZWlnaHQiOjAuMCwiTGluZVR5cGUiOjAsIlBhcmVudFN0eWxlIjpudWxsfSwiUGFyZW50U3R5bGUiOm51bGx9LCJEYXRlRm9ybWF0Ijp7IiRpZCI6IjE4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g0IiwiRGF0ZVBhcnRJc1Zpc2libGUiOnRydWUsIlRpbWVQYXJ0SXNWaXNpYmxlIjpmYWxzZX19LCJJc1Zpc2libGUiOnRydWUsIlBhcmVudFN0eWxlIjpudWxsfSwiSW5kZXgiOjMsIlBlcmNlbnRhZ2VDb21wbGV0ZSI6bnVsbCwiUG9zaXRpb24iOnsiUmF0aW8iOjAuMjg5NjA4OTM0MTkwNTM4MTgsIklzQ3VzdG9tIjp0cnVlfSwiRGF0ZUZvcm1hdCI6eyIkcmVmIjoiMTgzIn0sIklkIjoiM2YwODA2MzctOTRhYi00NGMyLTk1ODgtYmYxYTRjMmRlMWNiIiwiSW1wb3J0SWQiOm51bGwsIlRpdGxlIjoiU3RhcnRzIGFwcHJlbnRpY2VzaGlwIHdpdGggYXJ0aXN0IEEuIGRlbCBWZXJyb2NoaW8iLCJOb3RlIjpudWxsLCJIeXBlcmxpbmsiOm51bGwsIklzQ2hhbmdlZCI6ZmFsc2UsIklzTmV3IjpmYWxzZX0seyIkaWQiOiIxODUiLCJEYXRlIjoiMTQ3OC0wNC0xNVQyMzo1OTowMFoiLCJTdHlsZSI6eyIkaWQiOiIxODYiLCJTaGFwZSI6MCwiQ29ubmVjdG9yTWFyZ2luIjp7IiRpZCI6IjE4NyIsIlRvcCI6MCwiTGVmdCI6MiwiUmlnaHQiOjIsIkJvdHRvbSI6MH0sIkNvbm5lY3RvclN0eWxlIjp7IiRpZCI6IjE4OCIsIkxpbmVDb2xvciI6eyIkaWQiOiIxODkiLCIkdHlwZSI6Ik5MUkUuQ29tbW9uLkRvbS5Tb2xpZENvbG9yQnJ1c2gsIE5MUkUuQ29tbW9uIiwiQ29sb3IiOnsiJGlkIjoiMTkwIiwiQSI6MTI3LCJSIjoxNTUsIkciOjQ5LCJCIjoxMH19LCJMaW5lV2VpZ2h0IjoyLjAsIkxpbmVUeXBlIjowLCJQYXJlbnRTdHlsZSI6bnVsbH0sIklzQmVsb3dUaW1lYmFuZCI6ZmFsc2UsIkhpZGVEYXRlIjpmYWxzZSwiU2hhcGVTaXplIjowLCJTcGFjaW5nIjoyLjAsIlBhZGRpbmciOnsiJGlkIjoiMTkxIiwiVG9wIjo3LCJMZWZ0IjozLCJSaWdodCI6MCwiQm90dG9tIjoyfSwiU2hhcGVTdHlsZSI6eyIkaWQiOiIxOTIiLCJNYXJnaW4iOnsiJGlkIjoiMTkzIiwiVG9wIjowLCJMZWZ0IjowLCJSaWdodCI6MCwiQm90dG9tIjowfSwiUGFkZGluZyI6eyIkaWQiOiIxOTQiLCJUb3AiOjAsIkxlZnQiOjAsIlJpZ2h0IjowLCJCb3R0b20iOjB9LCJCYWNrZ3JvdW5kIjp7IiRpZCI6IjE5NSIsIkNvbG9yIjp7IiRpZCI6IjE5NiIsIkEiOjI1NSwiUiI6MTU1LCJHIjo0OSwiQiI6MTB9fSwiSXNWaXNpYmxlIjp0cnVlLCJXaWR0aCI6MTIuMCwiSGVpZ2h0IjoxNC4wLCJCb3JkZXJTdHlsZSI6eyIkaWQiOiIxOTciLCJMaW5lQ29sb3IiOnsiJHJlZiI6IjY1In0sIkxpbmVXZWlnaHQiOjAuMCwiTGluZVR5cGUiOjAsIlBhcmVudFN0eWxlIjpudWxsfSwiUGFyZW50U3R5bGUiOm51bGx9LCJUaXRsZVN0eWxlIjp7IiRpZCI6IjE5OCIsIkZvbnRTZXR0aW5ncyI6eyIkaWQiOiIxOTkiLCJGb250U2l6ZSI6MTMsIkZvbnROYW1lIjoiQ2FsaWJyaSIsIklzQm9sZCI6dHJ1ZSwiSXNJdGFsaWMiOmZhbHNlLCJJc1VuZGVybGluZWQiOmZhbHNlLCJQYXJlbnRTdHlsZSI6bnVsbH0sIkF1dG9TaXplIjowLCJGb3JlZ3JvdW5kIjp7IiRpZCI6IjIwMCIsIkNvbG9yIjp7IiRpZCI6IjIwMSIsIkEiOjI1NSwiUiI6MTU1LCJHIjo0OSwiQiI6MTB9fSwiTWF4V2lkdGgiOjIwMC4wLCJNYXhIZWlnaHQiOiJJbmZpbml0eSIsIlNtYXJ0Rm9yZWdyb3VuZElzQWN0aXZlIjpmYWxzZSwiSG9yaXpvbnRhbEFsaWdubWVudCI6MSwiVmVydGljYWxBbGlnbm1lbnQiOjAsIlNtYXJ0Rm9yZWdyb3VuZCI6bnVsbCwiTWFyZ2luIjp7IiRpZCI6IjIwMiIsIlRvcCI6MCwiTGVmdCI6MCwiUmlnaHQiOjAsIkJvdHRvbSI6MH0sIlBhZGRpbmciOnsiJGlkIjoiMjAzIiwiVG9wIjowLCJMZWZ0IjowLCJSaWdodCI6MCwiQm90dG9tIjowfSwiQmFja2dyb3VuZCI6eyIkcmVmIjoiNzMifSwiSXNWaXNpYmxlIjp0cnVlLCJXaWR0aCI6MC4wLCJIZWlnaHQiOjAuMCwiQm9yZGVyU3R5bGUiOnsiJGlkIjoiMjA0IiwiTGluZUNvbG9yIjpudWxsLCJMaW5lV2VpZ2h0IjowLjAsIkxpbmVUeXBlIjowLCJQYXJlbnRTdHlsZSI6bnVsbH0sIlBhcmVudFN0eWxlIjpudWxsfSwiRGF0ZVN0eWxlIjp7IiRpZCI6IjIwNSIsIkZvbnRTZXR0aW5ncyI6eyIkaWQiOiIyMDY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jA3IiwiVG9wIjowLCJMZWZ0IjowLCJSaWdodCI6MCwiQm90dG9tIjowfSwiUGFkZGluZyI6eyIkaWQiOiIyMDgiLCJUb3AiOjAsIkxlZnQiOjAsIlJpZ2h0IjowLCJCb3R0b20iOjB9LCJCYWNrZ3JvdW5kIjp7IiRyZWYiOiI4MCJ9LCJJc1Zpc2libGUiOnRydWUsIldpZHRoIjowLjAsIkhlaWdodCI6MC4wLCJCb3JkZXJTdHlsZSI6eyIkaWQiOiIyMDkiLCJMaW5lQ29sb3IiOm51bGwsIkxpbmVXZWlnaHQiOjAuMCwiTGluZVR5cGUiOjAsIlBhcmVudFN0eWxlIjpudWxsfSwiUGFyZW50U3R5bGUiOm51bGx9LCJEYXRlRm9ybWF0Ijp7IiRpZCI6IjIx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ExIiwiRGF0ZVBhcnRJc1Zpc2libGUiOnRydWUsIlRpbWVQYXJ0SXNWaXNpYmxlIjpmYWxzZX19LCJJc1Zpc2libGUiOnRydWUsIlBhcmVudFN0eWxlIjpudWxsfSwiSW5kZXgiOjQsIlBlcmNlbnRhZ2VDb21wbGV0ZSI6bnVsbCwiUG9zaXRpb24iOnsiUmF0aW8iOjAuNDc4NTc4MDE2NDkzMDU1NTQsIklzQ3VzdG9tIjp0cnVlfSwiRGF0ZUZvcm1hdCI6eyIkcmVmIjoiMjEwIn0sIklkIjoiOGJkNjZmY2QtNWJkYi00YjliLThhNWMtNjc2MTM4MjY0MDhjIiwiSW1wb3J0SWQiOm51bGwsIlRpdGxlIjoiUXVhbGlmaWVzIGFzIGluZGVwZW5kZW50IG1hc3RlciIsIk5vdGUiOm51bGwsIkh5cGVybGluayI6bnVsbCwiSXNDaGFuZ2VkIjpmYWxzZSwiSXNOZXciOmZhbHNlfSx7IiRpZCI6IjIxMiIsIkRhdGUiOiIxNDgxLTA0LTE1VDIzOjU5OjAwWiIsIlN0eWxlIjp7IiRpZCI6IjIxMyIsIlNoYXBlIjoyLCJDb25uZWN0b3JNYXJnaW4iOnsiJGlkIjoiMjE0IiwiVG9wIjowLCJMZWZ0IjoyLCJSaWdodCI6MiwiQm90dG9tIjowfSwiQ29ubmVjdG9yU3R5bGUiOnsiJGlkIjoiMjE1IiwiTGluZUNvbG9yIjp7IiRpZCI6IjIxNiIsIiR0eXBlIjoiTkxSRS5Db21tb24uRG9tLlNvbGlkQ29sb3JCcnVzaCwgTkxSRS5Db21tb24iLCJDb2xvciI6eyIkaWQiOiIyMTciLCJBIjoxMjcsIlIiOjExNCwiRyI6MTEsIkIiOjB9fSwiTGluZVdlaWdodCI6Mi4wLCJMaW5lVHlwZSI6MCwiUGFyZW50U3R5bGUiOm51bGx9LCJJc0JlbG93VGltZWJhbmQiOnRydWUsIkhpZGVEYXRlIjpmYWxzZSwiU2hhcGVTaXplIjoxLCJTcGFjaW5nIjoyLjAsIlBhZGRpbmciOnsiJGlkIjoiMjE4IiwiVG9wIjo3LCJMZWZ0IjozLCJSaWdodCI6MCwiQm90dG9tIjoyfSwiU2hhcGVTdHlsZSI6eyIkaWQiOiIyMTkiLCJNYXJnaW4iOnsiJGlkIjoiMjIwIiwiVG9wIjowLCJMZWZ0IjowLCJSaWdodCI6MCwiQm90dG9tIjowfSwiUGFkZGluZyI6eyIkaWQiOiIyMjEiLCJUb3AiOjAsIkxlZnQiOjAsIlJpZ2h0IjowLCJCb3R0b20iOjB9LCJCYWNrZ3JvdW5kIjp7IiRyZWYiOiI2MiJ9LCJJc1Zpc2libGUiOnRydWUsIldpZHRoIjoxOC4wLCJIZWlnaHQiOjIwLjAsIkJvcmRlclN0eWxlIjp7IiRpZCI6IjIyMiIsIkxpbmVDb2xvciI6eyIkcmVmIjoiNjUifSwiTGluZVdlaWdodCI6MC4wLCJMaW5lVHlwZSI6MCwiUGFyZW50U3R5bGUiOm51bGx9LCJQYXJlbnRTdHlsZSI6bnVsbH0sIlRpdGxlU3R5bGUiOnsiJGlkIjoiMjIzIiwiRm9udFNldHRpbmdzIjp7IiRpZCI6IjIyNCIsIkZvbnRTaXplIjoxMywiRm9udE5hbWUiOiJDYWxpYnJpIiwiSXNCb2xkIjp0cnVlLCJJc0l0YWxpYyI6ZmFsc2UsIklzVW5kZXJsaW5lZCI6ZmFsc2UsIlBhcmVudFN0eWxlIjpudWxsfSwiQXV0b1NpemUiOjAsIkZvcmVncm91bmQiOnsiJGlkIjoiMjI1IiwiQ29sb3IiOnsiJGlkIjoiMjI2IiwiQSI6MjU1LCJSIjoxMjksIkciOjIwLCJCIjoxMH19LCJNYXhXaWR0aCI6MjAwLjAsIk1heEhlaWdodCI6IkluZmluaXR5IiwiU21hcnRGb3JlZ3JvdW5kSXNBY3RpdmUiOmZhbHNlLCJIb3Jpem9udGFsQWxpZ25tZW50IjoxLCJWZXJ0aWNhbEFsaWdubWVudCI6MCwiU21hcnRGb3JlZ3JvdW5kIjpudWxsLCJNYXJnaW4iOnsiJGlkIjoiMjI3IiwiVG9wIjowLCJMZWZ0IjowLCJSaWdodCI6MCwiQm90dG9tIjowfSwiUGFkZGluZyI6eyIkaWQiOiIyMjgiLCJUb3AiOjAsIkxlZnQiOjAsIlJpZ2h0IjowLCJCb3R0b20iOjB9LCJCYWNrZ3JvdW5kIjp7IiRyZWYiOiI3MyJ9LCJJc1Zpc2libGUiOnRydWUsIldpZHRoIjowLjAsIkhlaWdodCI6MC4wLCJCb3JkZXJTdHlsZSI6eyIkaWQiOiIyMjkiLCJMaW5lQ29sb3IiOm51bGwsIkxpbmVXZWlnaHQiOjAuMCwiTGluZVR5cGUiOjAsIlBhcmVudFN0eWxlIjpudWxsfSwiUGFyZW50U3R5bGUiOm51bGx9LCJEYXRlU3R5bGUiOnsiJGlkIjoiMjMwIiwiRm9udFNldHRpbmdzIjp7IiRpZCI6IjIzMSIsIkZvbnRTaXplIjoxMiwiRm9udE5hbWUiOiJDYWxpYnJpIiwiSXNCb2xkIjp0cnV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yMzIiLCJUb3AiOjAsIkxlZnQiOjAsIlJpZ2h0IjowLCJCb3R0b20iOjB9LCJQYWRkaW5nIjp7IiRpZCI6IjIzMyIsIlRvcCI6MCwiTGVmdCI6MCwiUmlnaHQiOjAsIkJvdHRvbSI6MH0sIkJhY2tncm91bmQiOnsiJHJlZiI6IjgwIn0sIklzVmlzaWJsZSI6dHJ1ZSwiV2lkdGgiOjAuMCwiSGVpZ2h0IjowLjAsIkJvcmRlclN0eWxlIjp7IiRpZCI6IjIzNCIsIkxpbmVDb2xvciI6bnVsbCwiTGluZVdlaWdodCI6MC4wLCJMaW5lVHlwZSI6MCwiUGFyZW50U3R5bGUiOm51bGx9LCJQYXJlbnRTdHlsZSI6bnVsbH0sIkRhdGVGb3JtYXQiOnsiJGlkIjoiMjM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zYiLCJEYXRlUGFydElzVmlzaWJsZSI6dHJ1ZSwiVGltZVBhcnRJc1Zpc2libGUiOmZhbHNlfX0sIklzVmlzaWJsZSI6dHJ1ZSwiUGFyZW50U3R5bGUiOm51bGx9LCJJbmRleCI6NSwiUGVyY2VudGFnZUNvbXBsZXRlIjpudWxsLCJQb3NpdGlvbiI6eyJSYXRpbyI6MC4xNzM5NjYxNzA2OTk1MDgwOSwiSXNDdXN0b20iOnRydWV9LCJEYXRlRm9ybWF0Ijp7IiRyZWYiOiIyMzUifSwiSWQiOiI3NmE0MTM4Zi1kZWQ4LTQ3NWItODUyMi0wNWE5MTQwMWExMjgiLCJJbXBvcnRJZCI6bnVsbCwiVGl0bGUiOiJUaGUgQWRvcmF0aW9uIG9mIHRoZSBNYWdpIiwiTm90ZSI6bnVsbCwiSHlwZXJsaW5rIjpudWxsLCJJc0NoYW5nZWQiOmZhbHNlLCJJc05ldyI6ZmFsc2V9LHsiJGlkIjoiMjM3IiwiRGF0ZSI6IjE0ODQtMDQtMTVUMjM6NTk6MDBaIiwiU3R5bGUiOnsiJGlkIjoiMjM4IiwiU2hhcGUiOjAsIkNvbm5lY3Rvck1hcmdpbiI6eyIkaWQiOiIyMzkiLCJUb3AiOjAsIkxlZnQiOjIsIlJpZ2h0IjoyLCJCb3R0b20iOjB9LCJDb25uZWN0b3JTdHlsZSI6eyIkaWQiOiIyNDAiLCJMaW5lQ29sb3IiOnsiJGlkIjoiMjQxIiwiJHR5cGUiOiJOTFJFLkNvbW1vbi5Eb20uU29saWRDb2xvckJydXNoLCBOTFJFLkNvbW1vbiIsIkNvbG9yIjp7IiRpZCI6IjI0MiIsIkEiOjEyNywiUiI6MTU1LCJHIjo0OSwiQiI6MTB9fSwiTGluZVdlaWdodCI6Mi4wLCJMaW5lVHlwZSI6MCwiUGFyZW50U3R5bGUiOm51bGx9LCJJc0JlbG93VGltZWJhbmQiOmZhbHNlLCJIaWRlRGF0ZSI6ZmFsc2UsIlNoYXBlU2l6ZSI6MCwiU3BhY2luZyI6Mi4wLCJQYWRkaW5nIjp7IiRpZCI6IjI0MyIsIlRvcCI6NywiTGVmdCI6MywiUmlnaHQiOjAsIkJvdHRvbSI6Mn0sIlNoYXBlU3R5bGUiOnsiJGlkIjoiMjQ0IiwiTWFyZ2luIjp7IiRpZCI6IjI0NSIsIlRvcCI6MCwiTGVmdCI6MCwiUmlnaHQiOjAsIkJvdHRvbSI6MH0sIlBhZGRpbmciOnsiJGlkIjoiMjQ2IiwiVG9wIjowLCJMZWZ0IjowLCJSaWdodCI6MCwiQm90dG9tIjowfSwiQmFja2dyb3VuZCI6eyIkaWQiOiIyNDciLCJDb2xvciI6eyIkaWQiOiIyNDgiLCJBIjoyNTUsIlIiOjE1NSwiRyI6NDksIkIiOjEwfX0sIklzVmlzaWJsZSI6dHJ1ZSwiV2lkdGgiOjEyLjAsIkhlaWdodCI6MTQuMCwiQm9yZGVyU3R5bGUiOnsiJGlkIjoiMjQ5IiwiTGluZUNvbG9yIjp7IiRyZWYiOiI2NSJ9LCJMaW5lV2VpZ2h0IjowLjAsIkxpbmVUeXBlIjowLCJQYXJlbnRTdHlsZSI6bnVsbH0sIlBhcmVudFN0eWxlIjpudWxsfSwiVGl0bGVTdHlsZSI6eyIkaWQiOiIyNTAiLCJGb250U2V0dGluZ3MiOnsiJGlkIjoiMjUxIiwiRm9udFNpemUiOjEzLCJGb250TmFtZSI6IkNhbGlicmkiLCJJc0JvbGQiOnRydWUsIklzSXRhbGljIjpmYWxzZSwiSXNVbmRlcmxpbmVkIjpmYWxzZSwiUGFyZW50U3R5bGUiOm51bGx9LCJBdXRvU2l6ZSI6MiwiRm9yZWdyb3VuZCI6eyIkaWQiOiIyNTIiLCJDb2xvciI6eyIkaWQiOiIyNTMiLCJBIjoyNTUsIlIiOjE1NSwiRyI6NDksIkIiOjEwfX0sIk1heFdpZHRoIjozMzAuMjMwNzEyODkwNjI1LCJNYXhIZWlnaHQiOiJJbmZpbml0eSIsIlNtYXJ0Rm9yZWdyb3VuZElzQWN0aXZlIjpmYWxzZSwiSG9yaXpvbnRhbEFsaWdubWVudCI6MSwiVmVydGljYWxBbGlnbm1lbnQiOjAsIlNtYXJ0Rm9yZWdyb3VuZCI6bnVsbCwiTWFyZ2luIjp7IiRpZCI6IjI1NCIsIlRvcCI6MCwiTGVmdCI6MCwiUmlnaHQiOjAsIkJvdHRvbSI6MH0sIlBhZGRpbmciOnsiJGlkIjoiMjU1IiwiVG9wIjowLCJMZWZ0IjowLCJSaWdodCI6MCwiQm90dG9tIjowfSwiQmFja2dyb3VuZCI6eyIkcmVmIjoiNzMifSwiSXNWaXNpYmxlIjp0cnVlLCJXaWR0aCI6MC4wLCJIZWlnaHQiOjAuMCwiQm9yZGVyU3R5bGUiOnsiJGlkIjoiMjU2IiwiTGluZUNvbG9yIjpudWxsLCJMaW5lV2VpZ2h0IjowLjAsIkxpbmVUeXBlIjowLCJQYXJlbnRTdHlsZSI6bnVsbH0sIlBhcmVudFN0eWxlIjpudWxsfSwiRGF0ZVN0eWxlIjp7IiRpZCI6IjI1NyIsIkZvbnRTZXR0aW5ncyI6eyIkaWQiOiIyNTg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jU5IiwiVG9wIjowLCJMZWZ0IjowLCJSaWdodCI6MCwiQm90dG9tIjowfSwiUGFkZGluZyI6eyIkaWQiOiIyNjAiLCJUb3AiOjAsIkxlZnQiOjAsIlJpZ2h0IjowLCJCb3R0b20iOjB9LCJCYWNrZ3JvdW5kIjp7IiRyZWYiOiI4MCJ9LCJJc1Zpc2libGUiOnRydWUsIldpZHRoIjowLjAsIkhlaWdodCI6MC4wLCJCb3JkZXJTdHlsZSI6eyIkaWQiOiIyNjEiLCJMaW5lQ29sb3IiOm51bGwsIkxpbmVXZWlnaHQiOjAuMCwiTGluZVR5cGUiOjAsIlBhcmVudFN0eWxlIjpudWxsfSwiUGFyZW50U3R5bGUiOm51bGx9LCJEYXRlRm9ybWF0Ijp7IiRpZCI6IjI2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YzIiwiRGF0ZVBhcnRJc1Zpc2libGUiOnRydWUsIlRpbWVQYXJ0SXNWaXNpYmxlIjpmYWxzZX19LCJJc1Zpc2libGUiOnRydWUsIlBhcmVudFN0eWxlIjpudWxsfSwiSW5kZXgiOjYsIlBlcmNlbnRhZ2VDb21wbGV0ZSI6bnVsbCwiUG9zaXRpb24iOnsiUmF0aW8iOjAuNDA0MDE3NjUzMjg4NjY0NjIsIklzQ3VzdG9tIjp0cnVlfSwiRGF0ZUZvcm1hdCI6eyIkcmVmIjoiMjYyIn0sIklkIjoiZDI3YjM1YjAtOWIwMC00NjI5LWJkNDItYjEwN2Q2YzI4YTY2IiwiSW1wb3J0SWQiOm51bGwsIlRpdGxlIjoiQmVnaW5zIHdvcmsgYXMgYW4gZW5naW5lZXIgZm9yIHRoZSBTZm9yemEgY2xhbiBpbiBNaWxhbiIsIk5vdGUiOm51bGwsIkh5cGVybGluayI6bnVsbCwiSXNDaGFuZ2VkIjpmYWxzZSwiSXNOZXciOmZhbHNlfSx7IiRpZCI6IjI2NCIsIkRhdGUiOiIxNDg2LTA0LTE1VDIzOjU5OjAwWiIsIlN0eWxlIjp7IiRpZCI6IjI2NSIsIlNoYXBlIjoyLCJDb25uZWN0b3JNYXJnaW4iOnsiJGlkIjoiMjY2IiwiVG9wIjowLCJMZWZ0IjoyLCJSaWdodCI6MiwiQm90dG9tIjowfSwiQ29ubmVjdG9yU3R5bGUiOnsiJGlkIjoiMjY3IiwiTGluZUNvbG9yIjp7IiRpZCI6IjI2OCIsIiR0eXBlIjoiTkxSRS5Db21tb24uRG9tLlNvbGlkQ29sb3JCcnVzaCwgTkxSRS5Db21tb24iLCJDb2xvciI6eyIkaWQiOiIyNjkiLCJBIjoxMjcsIlIiOjExNCwiRyI6MTEsIkIiOjB9fSwiTGluZVdlaWdodCI6Mi4wLCJMaW5lVHlwZSI6MCwiUGFyZW50U3R5bGUiOm51bGx9LCJJc0JlbG93VGltZWJhbmQiOnRydWUsIkhpZGVEYXRlIjpmYWxzZSwiU2hhcGVTaXplIjoxLCJTcGFjaW5nIjoyLjAsIlBhZGRpbmciOnsiJGlkIjoiMjcwIiwiVG9wIjo3LCJMZWZ0IjozLCJSaWdodCI6MCwiQm90dG9tIjoyfSwiU2hhcGVTdHlsZSI6eyIkaWQiOiIyNzEiLCJNYXJnaW4iOnsiJGlkIjoiMjcyIiwiVG9wIjowLCJMZWZ0IjowLCJSaWdodCI6MCwiQm90dG9tIjowfSwiUGFkZGluZyI6eyIkaWQiOiIyNzMiLCJUb3AiOjAsIkxlZnQiOjAsIlJpZ2h0IjowLCJCb3R0b20iOjB9LCJCYWNrZ3JvdW5kIjp7IiRyZWYiOiI2MiJ9LCJJc1Zpc2libGUiOnRydWUsIldpZHRoIjoxOC4wLCJIZWlnaHQiOjIwLjAsIkJvcmRlclN0eWxlIjp7IiRpZCI6IjI3NCIsIkxpbmVDb2xvciI6eyIkcmVmIjoiNjUifSwiTGluZVdlaWdodCI6MC4wLCJMaW5lVHlwZSI6MCwiUGFyZW50U3R5bGUiOm51bGx9LCJQYXJlbnRTdHlsZSI6bnVsbH0sIlRpdGxlU3R5bGUiOnsiJGlkIjoiMjc1IiwiRm9udFNldHRpbmdzIjp7IiRpZCI6IjI3NiIsIkZvbnRTaXplIjoxMywiRm9udE5hbWUiOiJDYWxpYnJpIiwiSXNCb2xkIjp0cnVlLCJJc0l0YWxpYyI6ZmFsc2UsIklzVW5kZXJsaW5lZCI6ZmFsc2UsIlBhcmVudFN0eWxlIjpudWxsfSwiQXV0b1NpemUiOjAsIkZvcmVncm91bmQiOnsiJGlkIjoiMjc3IiwiQ29sb3IiOnsiJGlkIjoiMjc4IiwiQSI6MjU1LCJSIjoxMjksIkciOjIwLCJCIjoxMH19LCJNYXhXaWR0aCI6MjAwLjAsIk1heEhlaWdodCI6IkluZmluaXR5IiwiU21hcnRGb3JlZ3JvdW5kSXNBY3RpdmUiOmZhbHNlLCJIb3Jpem9udGFsQWxpZ25tZW50IjoxLCJWZXJ0aWNhbEFsaWdubWVudCI6MCwiU21hcnRGb3JlZ3JvdW5kIjpudWxsLCJNYXJnaW4iOnsiJGlkIjoiMjc5IiwiVG9wIjowLCJMZWZ0IjowLCJSaWdodCI6MCwiQm90dG9tIjowfSwiUGFkZGluZyI6eyIkaWQiOiIyODAiLCJUb3AiOjAsIkxlZnQiOjAsIlJpZ2h0IjowLCJCb3R0b20iOjB9LCJCYWNrZ3JvdW5kIjp7IiRyZWYiOiI3MyJ9LCJJc1Zpc2libGUiOnRydWUsIldpZHRoIjowLjAsIkhlaWdodCI6MC4wLCJCb3JkZXJTdHlsZSI6eyIkaWQiOiIyODEiLCJMaW5lQ29sb3IiOm51bGwsIkxpbmVXZWlnaHQiOjAuMCwiTGluZVR5cGUiOjAsIlBhcmVudFN0eWxlIjpudWxsfSwiUGFyZW50U3R5bGUiOm51bGx9LCJEYXRlU3R5bGUiOnsiJGlkIjoiMjgyIiwiRm9udFNldHRpbmdzIjp7IiRpZCI6IjI4MyIsIkZvbnRTaXplIjoxMiwiRm9udE5hbWUiOiJDYWxpYnJpIiwiSXNCb2xkIjp0cnV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yODQiLCJUb3AiOjAsIkxlZnQiOjAsIlJpZ2h0IjowLCJCb3R0b20iOjB9LCJQYWRkaW5nIjp7IiRpZCI6IjI4NSIsIlRvcCI6MCwiTGVmdCI6MCwiUmlnaHQiOjAsIkJvdHRvbSI6MH0sIkJhY2tncm91bmQiOnsiJHJlZiI6IjgwIn0sIklzVmlzaWJsZSI6dHJ1ZSwiV2lkdGgiOjAuMCwiSGVpZ2h0IjowLjAsIkJvcmRlclN0eWxlIjp7IiRpZCI6IjI4NiIsIkxpbmVDb2xvciI6bnVsbCwiTGluZVdlaWdodCI6MC4wLCJMaW5lVHlwZSI6MCwiUGFyZW50U3R5bGUiOm51bGx9LCJQYXJlbnRTdHlsZSI6bnVsbH0sIkRhdGVGb3JtYXQiOnsiJGlkIjoiMjg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ODgiLCJEYXRlUGFydElzVmlzaWJsZSI6dHJ1ZSwiVGltZVBhcnRJc1Zpc2libGUiOmZhbHNlfX0sIklzVmlzaWJsZSI6dHJ1ZSwiUGFyZW50U3R5bGUiOm51bGx9LCJJbmRleCI6NywiUGVyY2VudGFnZUNvbXBsZXRlIjpudWxsLCJQb3NpdGlvbiI6eyJSYXRpbyI6MC4zNTY3NzM1Mjc5MjI0NTM3LCJJc0N1c3RvbSI6dHJ1ZX0sIkRhdGVGb3JtYXQiOnsiJHJlZiI6IjI4NyJ9LCJJZCI6IjUyNzQ2OTRmLTQ0YjItNGVmNi05M2NmLWU0NDQ0OTExYjJiZiIsIkltcG9ydElkIjpudWxsLCJUaXRsZSI6IlZpcmdpbiBvZiB0aGUgUm9ja3MiLCJOb3RlIjpudWxsLCJIeXBlcmxpbmsiOm51bGwsIklzQ2hhbmdlZCI6ZmFsc2UsIklzTmV3IjpmYWxzZX0seyIkaWQiOiIyODkiLCJEYXRlIjoiMTQ5MC0wNC0xNVQyMzo1OTowMFoiLCJTdHlsZSI6eyIkaWQiOiIyOTAiLCJTaGFwZSI6MiwiQ29ubmVjdG9yTWFyZ2luIjp7IiRpZCI6IjI5MSIsIlRvcCI6MCwiTGVmdCI6MiwiUmlnaHQiOjIsIkJvdHRvbSI6MH0sIkNvbm5lY3RvclN0eWxlIjp7IiRpZCI6IjI5MiIsIkxpbmVDb2xvciI6eyIkaWQiOiIyOTMiLCIkdHlwZSI6Ik5MUkUuQ29tbW9uLkRvbS5Tb2xpZENvbG9yQnJ1c2gsIE5MUkUuQ29tbW9uIiwiQ29sb3IiOnsiJGlkIjoiMjk0IiwiQSI6MTI3LCJSIjoxMTQsIkciOjExLCJCIjowfX0sIkxpbmVXZWlnaHQiOjIuMCwiTGluZVR5cGUiOjAsIlBhcmVudFN0eWxlIjpudWxsfSwiSXNCZWxvd1RpbWViYW5kIjp0cnVlLCJIaWRlRGF0ZSI6ZmFsc2UsIlNoYXBlU2l6ZSI6MSwiU3BhY2luZyI6Mi4wLCJQYWRkaW5nIjp7IiRpZCI6IjI5NSIsIlRvcCI6NywiTGVmdCI6MywiUmlnaHQiOjAsIkJvdHRvbSI6Mn0sIlNoYXBlU3R5bGUiOnsiJGlkIjoiMjk2IiwiTWFyZ2luIjp7IiRpZCI6IjI5NyIsIlRvcCI6MCwiTGVmdCI6MCwiUmlnaHQiOjAsIkJvdHRvbSI6MH0sIlBhZGRpbmciOnsiJGlkIjoiMjk4IiwiVG9wIjowLCJMZWZ0IjowLCJSaWdodCI6MCwiQm90dG9tIjowfSwiQmFja2dyb3VuZCI6eyIkcmVmIjoiNjIifSwiSXNWaXNpYmxlIjp0cnVlLCJXaWR0aCI6MTguMCwiSGVpZ2h0IjoyMC4wLCJCb3JkZXJTdHlsZSI6eyIkaWQiOiIyOTkiLCJMaW5lQ29sb3IiOnsiJHJlZiI6IjY1In0sIkxpbmVXZWlnaHQiOjAuMCwiTGluZVR5cGUiOjAsIlBhcmVudFN0eWxlIjpudWxsfSwiUGFyZW50U3R5bGUiOm51bGx9LCJUaXRsZVN0eWxlIjp7IiRpZCI6IjMwMCIsIkZvbnRTZXR0aW5ncyI6eyIkaWQiOiIzMDEiLCJGb250U2l6ZSI6MTMsIkZvbnROYW1lIjoiQ2FsaWJyaSIsIklzQm9sZCI6dHJ1ZSwiSXNJdGFsaWMiOmZhbHNlLCJJc1VuZGVybGluZWQiOmZhbHNlLCJQYXJlbnRTdHlsZSI6bnVsbH0sIkF1dG9TaXplIjowLCJGb3JlZ3JvdW5kIjp7IiRpZCI6IjMwMiIsIkNvbG9yIjp7IiRpZCI6IjMwMyIsIkEiOjI1NSwiUiI6MTI5LCJHIjoyMCwiQiI6MTB9fSwiTWF4V2lkdGgiOjIwMC4wLCJNYXhIZWlnaHQiOiJJbmZpbml0eSIsIlNtYXJ0Rm9yZWdyb3VuZElzQWN0aXZlIjpmYWxzZSwiSG9yaXpvbnRhbEFsaWdubWVudCI6MSwiVmVydGljYWxBbGlnbm1lbnQiOjAsIlNtYXJ0Rm9yZWdyb3VuZCI6bnVsbCwiTWFyZ2luIjp7IiRpZCI6IjMwNCIsIlRvcCI6MCwiTGVmdCI6MCwiUmlnaHQiOjAsIkJvdHRvbSI6MH0sIlBhZGRpbmciOnsiJGlkIjoiMzA1IiwiVG9wIjowLCJMZWZ0IjowLCJSaWdodCI6MCwiQm90dG9tIjowfSwiQmFja2dyb3VuZCI6eyIkcmVmIjoiNzMifSwiSXNWaXNpYmxlIjp0cnVlLCJXaWR0aCI6MC4wLCJIZWlnaHQiOjAuMCwiQm9yZGVyU3R5bGUiOnsiJGlkIjoiMzA2IiwiTGluZUNvbG9yIjpudWxsLCJMaW5lV2VpZ2h0IjowLjAsIkxpbmVUeXBlIjowLCJQYXJlbnRTdHlsZSI6bnVsbH0sIlBhcmVudFN0eWxlIjpudWxsfSwiRGF0ZVN0eWxlIjp7IiRpZCI6IjMwNyIsIkZvbnRTZXR0aW5ncyI6eyIkaWQiOiIzMDg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zA5IiwiVG9wIjowLCJMZWZ0IjowLCJSaWdodCI6MCwiQm90dG9tIjowfSwiUGFkZGluZyI6eyIkaWQiOiIzMTAiLCJUb3AiOjAsIkxlZnQiOjAsIlJpZ2h0IjowLCJCb3R0b20iOjB9LCJCYWNrZ3JvdW5kIjp7IiRyZWYiOiI4MCJ9LCJJc1Zpc2libGUiOnRydWUsIldpZHRoIjowLjAsIkhlaWdodCI6MC4wLCJCb3JkZXJTdHlsZSI6eyIkaWQiOiIzMTEiLCJMaW5lQ29sb3IiOm51bGwsIkxpbmVXZWlnaHQiOjAuMCwiTGluZVR5cGUiOjAsIlBhcmVudFN0eWxlIjpudWxsfSwiUGFyZW50U3R5bGUiOm51bGx9LCJEYXRlRm9ybWF0Ijp7IiRpZCI6IjMx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EzIiwiRGF0ZVBhcnRJc1Zpc2libGUiOnRydWUsIlRpbWVQYXJ0SXNWaXNpYmxlIjpmYWxzZX19LCJJc1Zpc2libGUiOnRydWUsIlBhcmVudFN0eWxlIjpudWxsfSwiSW5kZXgiOjgsIlBlcmNlbnRhZ2VDb21wbGV0ZSI6bnVsbCwiUG9zaXRpb24iOnsiUmF0aW8iOjAuMjY5NjM4NjY1MDkzMzE1OTcsIklzQ3VzdG9tIjp0cnVlfSwiRGF0ZUZvcm1hdCI6eyIkcmVmIjoiMzEyIn0sIklkIjoiYjczMmVkNzMtYmY5NS00ODM3LTk3ZDYtOGNiYmViYjU1MzQyIiwiSW1wb3J0SWQiOm51bGwsIlRpdGxlIjoiVGhlIFZpdHJ1dmlhbiBNYW4iLCJOb3RlIjpudWxsLCJIeXBlcmxpbmsiOm51bGwsIklzQ2hhbmdlZCI6ZmFsc2UsIklzTmV3IjpmYWxzZX0seyIkaWQiOiIzMTQiLCJEYXRlIjoiMTQ5NS0wNC0xNVQyMzo1OTowMFoiLCJTdHlsZSI6eyIkaWQiOiIzMTUiLCJTaGFwZSI6MiwiQ29ubmVjdG9yTWFyZ2luIjp7IiRpZCI6IjMxNiIsIlRvcCI6MCwiTGVmdCI6MiwiUmlnaHQiOjIsIkJvdHRvbSI6MH0sIkNvbm5lY3RvclN0eWxlIjp7IiRpZCI6IjMxNyIsIkxpbmVDb2xvciI6eyIkaWQiOiIzMTgiLCIkdHlwZSI6Ik5MUkUuQ29tbW9uLkRvbS5Tb2xpZENvbG9yQnJ1c2gsIE5MUkUuQ29tbW9uIiwiQ29sb3IiOnsiJGlkIjoiMzE5IiwiQSI6MTI3LCJSIjoxMTQsIkciOjExLCJCIjowfX0sIkxpbmVXZWlnaHQiOjIuMCwiTGluZVR5cGUiOjAsIlBhcmVudFN0eWxlIjpudWxsfSwiSXNCZWxvd1RpbWViYW5kIjp0cnVlLCJIaWRlRGF0ZSI6ZmFsc2UsIlNoYXBlU2l6ZSI6MSwiU3BhY2luZyI6Mi4wLCJQYWRkaW5nIjp7IiRpZCI6IjMyMCIsIlRvcCI6NywiTGVmdCI6MywiUmlnaHQiOjAsIkJvdHRvbSI6Mn0sIlNoYXBlU3R5bGUiOnsiJGlkIjoiMzIxIiwiTWFyZ2luIjp7IiRpZCI6IjMyMiIsIlRvcCI6MCwiTGVmdCI6MCwiUmlnaHQiOjAsIkJvdHRvbSI6MH0sIlBhZGRpbmciOnsiJGlkIjoiMzIzIiwiVG9wIjowLCJMZWZ0IjowLCJSaWdodCI6MCwiQm90dG9tIjowfSwiQmFja2dyb3VuZCI6eyIkcmVmIjoiNjIifSwiSXNWaXNpYmxlIjp0cnVlLCJXaWR0aCI6MTguMCwiSGVpZ2h0IjoyMC4wLCJCb3JkZXJTdHlsZSI6eyIkaWQiOiIzMjQiLCJMaW5lQ29sb3IiOnsiJHJlZiI6IjY1In0sIkxpbmVXZWlnaHQiOjAuMCwiTGluZVR5cGUiOjAsIlBhcmVudFN0eWxlIjpudWxsfSwiUGFyZW50U3R5bGUiOm51bGx9LCJUaXRsZVN0eWxlIjp7IiRpZCI6IjMyNSIsIkZvbnRTZXR0aW5ncyI6eyIkaWQiOiIzMjYiLCJGb250U2l6ZSI6MTMsIkZvbnROYW1lIjoiQ2FsaWJyaSIsIklzQm9sZCI6dHJ1ZSwiSXNJdGFsaWMiOmZhbHNlLCJJc1VuZGVybGluZWQiOmZhbHNlLCJQYXJlbnRTdHlsZSI6bnVsbH0sIkF1dG9TaXplIjowLCJGb3JlZ3JvdW5kIjp7IiRpZCI6IjMyNyIsIkNvbG9yIjp7IiRpZCI6IjMyOCIsIkEiOjI1NSwiUiI6MTI5LCJHIjoyMCwiQiI6MTB9fSwiTWF4V2lkdGgiOjIwMC4wLCJNYXhIZWlnaHQiOiJJbmZpbml0eSIsIlNtYXJ0Rm9yZWdyb3VuZElzQWN0aXZlIjpmYWxzZSwiSG9yaXpvbnRhbEFsaWdubWVudCI6MSwiVmVydGljYWxBbGlnbm1lbnQiOjAsIlNtYXJ0Rm9yZWdyb3VuZCI6bnVsbCwiTWFyZ2luIjp7IiRpZCI6IjMyOSIsIlRvcCI6MCwiTGVmdCI6MCwiUmlnaHQiOjAsIkJvdHRvbSI6MH0sIlBhZGRpbmciOnsiJGlkIjoiMzMwIiwiVG9wIjowLCJMZWZ0IjowLCJSaWdodCI6MCwiQm90dG9tIjowfSwiQmFja2dyb3VuZCI6eyIkcmVmIjoiNzMifSwiSXNWaXNpYmxlIjp0cnVlLCJXaWR0aCI6MC4wLCJIZWlnaHQiOjAuMCwiQm9yZGVyU3R5bGUiOnsiJGlkIjoiMzMxIiwiTGluZUNvbG9yIjpudWxsLCJMaW5lV2VpZ2h0IjowLjAsIkxpbmVUeXBlIjowLCJQYXJlbnRTdHlsZSI6bnVsbH0sIlBhcmVudFN0eWxlIjpudWxsfSwiRGF0ZVN0eWxlIjp7IiRpZCI6IjMzMiIsIkZvbnRTZXR0aW5ncyI6eyIkaWQiOiIzMzM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zM0IiwiVG9wIjowLCJMZWZ0IjowLCJSaWdodCI6MCwiQm90dG9tIjowfSwiUGFkZGluZyI6eyIkaWQiOiIzMzUiLCJUb3AiOjAsIkxlZnQiOjAsIlJpZ2h0IjowLCJCb3R0b20iOjB9LCJCYWNrZ3JvdW5kIjp7IiRyZWYiOiI4MCJ9LCJJc1Zpc2libGUiOnRydWUsIldpZHRoIjowLjAsIkhlaWdodCI6MC4wLCJCb3JkZXJTdHlsZSI6eyIkaWQiOiIzMzYiLCJMaW5lQ29sb3IiOm51bGwsIkxpbmVXZWlnaHQiOjAuMCwiTGluZVR5cGUiOjAsIlBhcmVudFN0eWxlIjpudWxsfSwiUGFyZW50U3R5bGUiOm51bGx9LCJEYXRlRm9ybWF0Ijp7IiRpZCI6IjMz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M4IiwiRGF0ZVBhcnRJc1Zpc2libGUiOnRydWUsIlRpbWVQYXJ0SXNWaXNpYmxlIjpmYWxzZX19LCJJc1Zpc2libGUiOnRydWUsIlBhcmVudFN0eWxlIjpudWxsfSwiSW5kZXgiOjksIlBlcmNlbnRhZ2VDb21wbGV0ZSI6bnVsbCwiUG9zaXRpb24iOnsiUmF0aW8iOjAuMTczMjIyMDUwNDE5NTYwMTgsIklzQ3VzdG9tIjp0cnVlfSwiRGF0ZUZvcm1hdCI6eyIkcmVmIjoiMzM3In0sIklkIjoiNjk2YWI1NmMtODQzZC00Nzc4LWI2Y2MtMjQ1ZGRmNDA1OWZhIiwiSW1wb3J0SWQiOm51bGwsIlRpdGxlIjoiVGhlIExhc3QgU3VwcGVyIiwiTm90ZSI6bnVsbCwiSHlwZXJsaW5rIjpudWxsLCJJc0NoYW5nZWQiOmZhbHNlLCJJc05ldyI6ZmFsc2V9LHsiJGlkIjoiMzM5IiwiRGF0ZSI6IjE0OTktMDQtMTVUMjM6NTk6MDBaIiwiU3R5bGUiOnsiJGlkIjoiMzQwIiwiU2hhcGUiOjAsIkNvbm5lY3Rvck1hcmdpbiI6eyIkaWQiOiIzNDEiLCJUb3AiOjAsIkxlZnQiOjIsIlJpZ2h0IjoyLCJCb3R0b20iOjB9LCJDb25uZWN0b3JTdHlsZSI6eyIkaWQiOiIzNDIiLCJMaW5lQ29sb3IiOnsiJGlkIjoiMzQzIiwiJHR5cGUiOiJOTFJFLkNvbW1vbi5Eb20uU29saWRDb2xvckJydXNoLCBOTFJFLkNvbW1vbiIsIkNvbG9yIjp7IiRpZCI6IjM0NCIsIkEiOjEyNywiUiI6MTU1LCJHIjo0OSwiQiI6MTB9fSwiTGluZVdlaWdodCI6Mi4wLCJMaW5lVHlwZSI6MCwiUGFyZW50U3R5bGUiOm51bGx9LCJJc0JlbG93VGltZWJhbmQiOmZhbHNlLCJIaWRlRGF0ZSI6ZmFsc2UsIlNoYXBlU2l6ZSI6MCwiU3BhY2luZyI6Mi4wLCJQYWRkaW5nIjp7IiRpZCI6IjM0NSIsIlRvcCI6NywiTGVmdCI6MywiUmlnaHQiOjAsIkJvdHRvbSI6Mn0sIlNoYXBlU3R5bGUiOnsiJGlkIjoiMzQ2IiwiTWFyZ2luIjp7IiRpZCI6IjM0NyIsIlRvcCI6MCwiTGVmdCI6MCwiUmlnaHQiOjAsIkJvdHRvbSI6MH0sIlBhZGRpbmciOnsiJGlkIjoiMzQ4IiwiVG9wIjowLCJMZWZ0IjowLCJSaWdodCI6MCwiQm90dG9tIjowfSwiQmFja2dyb3VuZCI6eyIkaWQiOiIzNDkiLCJDb2xvciI6eyIkaWQiOiIzNTAiLCJBIjoyNTUsIlIiOjE1NSwiRyI6NDksIkIiOjEwfX0sIklzVmlzaWJsZSI6dHJ1ZSwiV2lkdGgiOjEyLjAsIkhlaWdodCI6MTQuMCwiQm9yZGVyU3R5bGUiOnsiJGlkIjoiMzUxIiwiTGluZUNvbG9yIjp7IiRyZWYiOiI2NSJ9LCJMaW5lV2VpZ2h0IjowLjAsIkxpbmVUeXBlIjowLCJQYXJlbnRTdHlsZSI6bnVsbH0sIlBhcmVudFN0eWxlIjpudWxsfSwiVGl0bGVTdHlsZSI6eyIkaWQiOiIzNTIiLCJGb250U2V0dGluZ3MiOnsiJGlkIjoiMzUzIiwiRm9udFNpemUiOjEzLCJGb250TmFtZSI6IkNhbGlicmkiLCJJc0JvbGQiOnRydWUsIklzSXRhbGljIjpmYWxzZSwiSXNVbmRlcmxpbmVkIjpmYWxzZSwiUGFyZW50U3R5bGUiOm51bGx9LCJBdXRvU2l6ZSI6MCwiRm9yZWdyb3VuZCI6eyIkaWQiOiIzNTQiLCJDb2xvciI6eyIkaWQiOiIzNTUiLCJBIjoyNTUsIlIiOjE1NSwiRyI6NDksIkIiOjEwfX0sIk1heFdpZHRoIjoyMDAuMCwiTWF4SGVpZ2h0IjoiSW5maW5pdHkiLCJTbWFydEZvcmVncm91bmRJc0FjdGl2ZSI6ZmFsc2UsIkhvcml6b250YWxBbGlnbm1lbnQiOjEsIlZlcnRpY2FsQWxpZ25tZW50IjowLCJTbWFydEZvcmVncm91bmQiOm51bGwsIk1hcmdpbiI6eyIkaWQiOiIzNTYiLCJUb3AiOjAsIkxlZnQiOjAsIlJpZ2h0IjowLCJCb3R0b20iOjB9LCJQYWRkaW5nIjp7IiRpZCI6IjM1NyIsIlRvcCI6MCwiTGVmdCI6MCwiUmlnaHQiOjAsIkJvdHRvbSI6MH0sIkJhY2tncm91bmQiOnsiJHJlZiI6IjczIn0sIklzVmlzaWJsZSI6dHJ1ZSwiV2lkdGgiOjAuMCwiSGVpZ2h0IjowLjAsIkJvcmRlclN0eWxlIjp7IiRpZCI6IjM1OCIsIkxpbmVDb2xvciI6bnVsbCwiTGluZVdlaWdodCI6MC4wLCJMaW5lVHlwZSI6MCwiUGFyZW50U3R5bGUiOm51bGx9LCJQYXJlbnRTdHlsZSI6bnVsbH0sIkRhdGVTdHlsZSI6eyIkaWQiOiIzNTkiLCJGb250U2V0dGluZ3MiOnsiJGlkIjoiMzYwIiwiRm9udFNpemUiOjEyLCJGb250TmFtZSI6IkNhbGlicmkiLCJJc0JvbGQiOnRydW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M2MSIsIlRvcCI6MCwiTGVmdCI6MCwiUmlnaHQiOjAsIkJvdHRvbSI6MH0sIlBhZGRpbmciOnsiJGlkIjoiMzYyIiwiVG9wIjowLCJMZWZ0IjowLCJSaWdodCI6MCwiQm90dG9tIjowfSwiQmFja2dyb3VuZCI6eyIkcmVmIjoiODAifSwiSXNWaXNpYmxlIjp0cnVlLCJXaWR0aCI6MC4wLCJIZWlnaHQiOjAuMCwiQm9yZGVyU3R5bGUiOnsiJGlkIjoiMzYzIiwiTGluZUNvbG9yIjpudWxsLCJMaW5lV2VpZ2h0IjowLjAsIkxpbmVUeXBlIjowLCJQYXJlbnRTdHlsZSI6bnVsbH0sIlBhcmVudFN0eWxlIjpudWxsfSwiRGF0ZUZvcm1hdCI6eyIkaWQiOiIzNj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2NSIsIkRhdGVQYXJ0SXNWaXNpYmxlIjp0cnVlLCJUaW1lUGFydElzVmlzaWJsZSI6ZmFsc2V9fSwiSXNWaXNpYmxlIjp0cnVlLCJQYXJlbnRTdHlsZSI6bnVsbH0sIkluZGV4IjoxMCwiUGVyY2VudGFnZUNvbXBsZXRlIjpudWxsLCJQb3NpdGlvbiI6eyJSYXRpbyI6MC4yODYwNzA1OTA1NDkwNDUxNiwiSXNDdXN0b20iOnRydWV9LCJEYXRlRm9ybWF0Ijp7IiRyZWYiOiIzNjQifSwiSWQiOiI5NGEyYzJlYy1iNmVkLTRhYzAtYjJlNy1mYWY5MzJhYjQzMGIiLCJJbXBvcnRJZCI6bnVsbCwiVGl0bGUiOiJGbGVlcyB0byBGbG9yZW5jZSIsIk5vdGUiOm51bGwsIkh5cGVybGluayI6bnVsbCwiSXNDaGFuZ2VkIjpmYWxzZSwiSXNOZXciOmZhbHNlfSx7IiRpZCI6IjM2NiIsIkRhdGUiOiIxNTAyLTA0LTE1VDIzOjU5OjAwWiIsIlN0eWxlIjp7IiRpZCI6IjM2NyIsIlNoYXBlIjowLCJDb25uZWN0b3JNYXJnaW4iOnsiJGlkIjoiMzY4IiwiVG9wIjowLCJMZWZ0IjoyLCJSaWdodCI6MiwiQm90dG9tIjowfSwiQ29ubmVjdG9yU3R5bGUiOnsiJGlkIjoiMzY5IiwiTGluZUNvbG9yIjp7IiRpZCI6IjM3MCIsIiR0eXBlIjoiTkxSRS5Db21tb24uRG9tLlNvbGlkQ29sb3JCcnVzaCwgTkxSRS5Db21tb24iLCJDb2xvciI6eyIkaWQiOiIzNzEiLCJBIjoxMjcsIlIiOjE1NSwiRyI6NDksIkIiOjEwfX0sIkxpbmVXZWlnaHQiOjIuMCwiTGluZVR5cGUiOjAsIlBhcmVudFN0eWxlIjpudWxsfSwiSXNCZWxvd1RpbWViYW5kIjpmYWxzZSwiSGlkZURhdGUiOmZhbHNlLCJTaGFwZVNpemUiOjAsIlNwYWNpbmciOjIuMCwiUGFkZGluZyI6eyIkaWQiOiIzNzIiLCJUb3AiOjcsIkxlZnQiOjMsIlJpZ2h0IjowLCJCb3R0b20iOjJ9LCJTaGFwZVN0eWxlIjp7IiRpZCI6IjM3MyIsIk1hcmdpbiI6eyIkaWQiOiIzNzQiLCJUb3AiOjAsIkxlZnQiOjAsIlJpZ2h0IjowLCJCb3R0b20iOjB9LCJQYWRkaW5nIjp7IiRpZCI6IjM3NSIsIlRvcCI6MCwiTGVmdCI6MCwiUmlnaHQiOjAsIkJvdHRvbSI6MH0sIkJhY2tncm91bmQiOnsiJGlkIjoiMzc2IiwiQ29sb3IiOnsiJGlkIjoiMzc3IiwiQSI6MjU1LCJSIjoxNTUsIkciOjQ5LCJCIjoxMH19LCJJc1Zpc2libGUiOnRydWUsIldpZHRoIjoxMi4wLCJIZWlnaHQiOjE0LjAsIkJvcmRlclN0eWxlIjp7IiRpZCI6IjM3OCIsIkxpbmVDb2xvciI6eyIkcmVmIjoiNjUifSwiTGluZVdlaWdodCI6MC4wLCJMaW5lVHlwZSI6MCwiUGFyZW50U3R5bGUiOm51bGx9LCJQYXJlbnRTdHlsZSI6bnVsbH0sIlRpdGxlU3R5bGUiOnsiJGlkIjoiMzc5IiwiRm9udFNldHRpbmdzIjp7IiRpZCI6IjM4MCIsIkZvbnRTaXplIjoxMywiRm9udE5hbWUiOiJDYWxpYnJpIiwiSXNCb2xkIjp0cnVlLCJJc0l0YWxpYyI6ZmFsc2UsIklzVW5kZXJsaW5lZCI6ZmFsc2UsIlBhcmVudFN0eWxlIjpudWxsfSwiQXV0b1NpemUiOjIsIkZvcmVncm91bmQiOnsiJGlkIjoiMzgxIiwiQ29sb3IiOnsiJGlkIjoiMzgyIiwiQSI6MjU1LCJSIjoxNTUsIkciOjQ5LCJCIjoxMH19LCJNYXhXaWR0aCI6Mjg2LjA4ODg5NzcwNTA3ODEyLCJNYXhIZWlnaHQiOiJJbmZpbml0eSIsIlNtYXJ0Rm9yZWdyb3VuZElzQWN0aXZlIjpmYWxzZSwiSG9yaXpvbnRhbEFsaWdubWVudCI6MSwiVmVydGljYWxBbGlnbm1lbnQiOjAsIlNtYXJ0Rm9yZWdyb3VuZCI6bnVsbCwiTWFyZ2luIjp7IiRpZCI6IjM4MyIsIlRvcCI6MCwiTGVmdCI6MCwiUmlnaHQiOjAsIkJvdHRvbSI6MH0sIlBhZGRpbmciOnsiJGlkIjoiMzg0IiwiVG9wIjowLCJMZWZ0IjowLCJSaWdodCI6MCwiQm90dG9tIjowfSwiQmFja2dyb3VuZCI6eyIkcmVmIjoiNzMifSwiSXNWaXNpYmxlIjp0cnVlLCJXaWR0aCI6MC4wLCJIZWlnaHQiOjAuMCwiQm9yZGVyU3R5bGUiOnsiJGlkIjoiMzg1IiwiTGluZUNvbG9yIjpudWxsLCJMaW5lV2VpZ2h0IjowLjAsIkxpbmVUeXBlIjowLCJQYXJlbnRTdHlsZSI6bnVsbH0sIlBhcmVudFN0eWxlIjpudWxsfSwiRGF0ZVN0eWxlIjp7IiRpZCI6IjM4NiIsIkZvbnRTZXR0aW5ncyI6eyIkaWQiOiIzODc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zg4IiwiVG9wIjowLCJMZWZ0IjowLCJSaWdodCI6MCwiQm90dG9tIjowfSwiUGFkZGluZyI6eyIkaWQiOiIzODkiLCJUb3AiOjAsIkxlZnQiOjAsIlJpZ2h0IjowLCJCb3R0b20iOjB9LCJCYWNrZ3JvdW5kIjp7IiRyZWYiOiI4MCJ9LCJJc1Zpc2libGUiOnRydWUsIldpZHRoIjowLjAsIkhlaWdodCI6MC4wLCJCb3JkZXJTdHlsZSI6eyIkaWQiOiIzOTAiLCJMaW5lQ29sb3IiOm51bGwsIkxpbmVXZWlnaHQiOjAuMCwiTGluZVR5cGUiOjAsIlBhcmVudFN0eWxlIjpudWxsfSwiUGFyZW50U3R5bGUiOm51bGx9LCJEYXRlRm9ybWF0Ijp7IiRpZCI6IjM5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kyIiwiRGF0ZVBhcnRJc1Zpc2libGUiOnRydWUsIlRpbWVQYXJ0SXNWaXNpYmxlIjpmYWxzZX19LCJJc1Zpc2libGUiOnRydWUsIlBhcmVudFN0eWxlIjpudWxsfSwiSW5kZXgiOjExLCJQZXJjZW50YWdlQ29tcGxldGUiOm51bGwsIlBvc2l0aW9uIjp7IlJhdGlvIjowLjQ3NjQ1ODAwNTU1MTkzODY4LCJJc0N1c3RvbSI6dHJ1ZX0sIkRhdGVGb3JtYXQiOnsiJHJlZiI6IjM5MSJ9LCJJZCI6IjdlNjgwNmQ4LTRhNTgtNDc2MS04OGZkLWZiZmZkZmQzYzA4NCIsIkltcG9ydElkIjpudWxsLCJUaXRsZSI6IkJlZ2lucyB3b3JrIGFzIGEgbWlsaXRhcnkgYXJjaGl0ZWN0IGZvciBDZXNhcmUgQm9yZ2lhIiwiTm90ZSI6bnVsbCwiSHlwZXJsaW5rIjpudWxsLCJJc0NoYW5nZWQiOmZhbHNlLCJJc05ldyI6ZmFsc2V9LHsiJGlkIjoiMzkzIiwiRGF0ZSI6IjE1MDQtMDQtMTVUMjM6NTk6MDBaIiwiU3R5bGUiOnsiJGlkIjoiMzk0IiwiU2hhcGUiOjIsIkNvbm5lY3Rvck1hcmdpbiI6eyIkaWQiOiIzOTUiLCJUb3AiOjAsIkxlZnQiOjIsIlJpZ2h0IjoyLCJCb3R0b20iOjB9LCJDb25uZWN0b3JTdHlsZSI6eyIkaWQiOiIzOTYiLCJMaW5lQ29sb3IiOnsiJGlkIjoiMzk3IiwiJHR5cGUiOiJOTFJFLkNvbW1vbi5Eb20uU29saWRDb2xvckJydXNoLCBOTFJFLkNvbW1vbiIsIkNvbG9yIjp7IiRpZCI6IjM5OCIsIkEiOjEyNywiUiI6MTE0LCJHIjoxMSwiQiI6MH19LCJMaW5lV2VpZ2h0IjoyLjAsIkxpbmVUeXBlIjowLCJQYXJlbnRTdHlsZSI6bnVsbH0sIklzQmVsb3dUaW1lYmFuZCI6dHJ1ZSwiSGlkZURhdGUiOmZhbHNlLCJTaGFwZVNpemUiOjEsIlNwYWNpbmciOjIuMCwiUGFkZGluZyI6eyIkaWQiOiIzOTkiLCJUb3AiOjcsIkxlZnQiOjMsIlJpZ2h0IjowLCJCb3R0b20iOjJ9LCJTaGFwZVN0eWxlIjp7IiRpZCI6IjQwMCIsIk1hcmdpbiI6eyIkaWQiOiI0MDEiLCJUb3AiOjAsIkxlZnQiOjAsIlJpZ2h0IjowLCJCb3R0b20iOjB9LCJQYWRkaW5nIjp7IiRpZCI6IjQwMiIsIlRvcCI6MCwiTGVmdCI6MCwiUmlnaHQiOjAsIkJvdHRvbSI6MH0sIkJhY2tncm91bmQiOnsiJHJlZiI6IjYyIn0sIklzVmlzaWJsZSI6dHJ1ZSwiV2lkdGgiOjE4LjAsIkhlaWdodCI6MjAuMCwiQm9yZGVyU3R5bGUiOnsiJGlkIjoiNDAzIiwiTGluZUNvbG9yIjp7IiRyZWYiOiI2NSJ9LCJMaW5lV2VpZ2h0IjowLjAsIkxpbmVUeXBlIjowLCJQYXJlbnRTdHlsZSI6bnVsbH0sIlBhcmVudFN0eWxlIjpudWxsfSwiVGl0bGVTdHlsZSI6eyIkaWQiOiI0MDQiLCJGb250U2V0dGluZ3MiOnsiJGlkIjoiNDA1IiwiRm9udFNpemUiOjEzLCJGb250TmFtZSI6IkNhbGlicmkiLCJJc0JvbGQiOnRydWUsIklzSXRhbGljIjpmYWxzZSwiSXNVbmRlcmxpbmVkIjpmYWxzZSwiUGFyZW50U3R5bGUiOm51bGx9LCJBdXRvU2l6ZSI6MiwiRm9yZWdyb3VuZCI6eyIkaWQiOiI0MDYiLCJDb2xvciI6eyIkaWQiOiI0MDciLCJBIjoyNTUsIlIiOjEyOSwiRyI6MjAsIkIiOjEwfX0sIk1heFdpZHRoIjoxNDMuMTkwMTU1MDI5Mjk2ODcsIk1heEhlaWdodCI6IkluZmluaXR5IiwiU21hcnRGb3JlZ3JvdW5kSXNBY3RpdmUiOmZhbHNlLCJIb3Jpem9udGFsQWxpZ25tZW50IjoxLCJWZXJ0aWNhbEFsaWdubWVudCI6MCwiU21hcnRGb3JlZ3JvdW5kIjpudWxsLCJNYXJnaW4iOnsiJGlkIjoiNDA4IiwiVG9wIjowLCJMZWZ0IjowLCJSaWdodCI6MCwiQm90dG9tIjowfSwiUGFkZGluZyI6eyIkaWQiOiI0MDkiLCJUb3AiOjAsIkxlZnQiOjAsIlJpZ2h0IjowLCJCb3R0b20iOjB9LCJCYWNrZ3JvdW5kIjp7IiRyZWYiOiI3MyJ9LCJJc1Zpc2libGUiOnRydWUsIldpZHRoIjowLjAsIkhlaWdodCI6MC4wLCJCb3JkZXJTdHlsZSI6eyIkaWQiOiI0MTAiLCJMaW5lQ29sb3IiOm51bGwsIkxpbmVXZWlnaHQiOjAuMCwiTGluZVR5cGUiOjAsIlBhcmVudFN0eWxlIjpudWxsfSwiUGFyZW50U3R5bGUiOm51bGx9LCJEYXRlU3R5bGUiOnsiJGlkIjoiNDExIiwiRm9udFNldHRpbmdzIjp7IiRpZCI6IjQxMiIsIkZvbnRTaXplIjoxMiwiRm9udE5hbWUiOiJDYWxpYnJpIiwiSXNCb2xkIjp0cnV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0MTMiLCJUb3AiOjAsIkxlZnQiOjAsIlJpZ2h0IjowLCJCb3R0b20iOjB9LCJQYWRkaW5nIjp7IiRpZCI6IjQxNCIsIlRvcCI6MCwiTGVmdCI6MCwiUmlnaHQiOjAsIkJvdHRvbSI6MH0sIkJhY2tncm91bmQiOnsiJHJlZiI6IjgwIn0sIklzVmlzaWJsZSI6dHJ1ZSwiV2lkdGgiOjAuMCwiSGVpZ2h0IjowLjAsIkJvcmRlclN0eWxlIjp7IiRpZCI6IjQxNSIsIkxpbmVDb2xvciI6bnVsbCwiTGluZVdlaWdodCI6MC4wLCJMaW5lVHlwZSI6MCwiUGFyZW50U3R5bGUiOm51bGx9LCJQYXJlbnRTdHlsZSI6bnVsbH0sIkRhdGVGb3JtYXQiOnsiJGlkIjoiNDE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TciLCJEYXRlUGFydElzVmlzaWJsZSI6dHJ1ZSwiVGltZVBhcnRJc1Zpc2libGUiOmZhbHNlfX0sIklzVmlzaWJsZSI6dHJ1ZSwiUGFyZW50U3R5bGUiOm51bGx9LCJJbmRleCI6MTIsIlBlcmNlbnRhZ2VDb21wbGV0ZSI6bnVsbCwiUG9zaXRpb24iOnsiUmF0aW8iOjAuMzU2NzczNTI3OTIyNDUzNywiSXNDdXN0b20iOnRydWV9LCJEYXRlRm9ybWF0Ijp7IiRyZWYiOiI0MTYifSwiSWQiOiIzODcxOWE0Yy01ODU3LTQ1MmQtOGVhYi1hY2VmYmJiM2YxMGEiLCJJbXBvcnRJZCI6bnVsbCwiVGl0bGUiOiJMYSBHaW9jb25kYSAoTW9uYSBMaXNhKSIsIk5vdGUiOm51bGwsIkh5cGVybGluayI6bnVsbCwiSXNDaGFuZ2VkIjpmYWxzZSwiSXNOZXciOmZhbHNlfSx7IiRpZCI6IjQxOCIsIkRhdGUiOiIxNTE2LTA0LTE1VDIzOjU5OjAwWiIsIlN0eWxlIjp7IiRpZCI6IjQxOSIsIlNoYXBlIjowLCJDb25uZWN0b3JNYXJnaW4iOnsiJGlkIjoiNDIwIiwiVG9wIjowLCJMZWZ0IjoyLCJSaWdodCI6MiwiQm90dG9tIjowfSwiQ29ubmVjdG9yU3R5bGUiOnsiJGlkIjoiNDIxIiwiTGluZUNvbG9yIjp7IiRpZCI6IjQyMiIsIiR0eXBlIjoiTkxSRS5Db21tb24uRG9tLlNvbGlkQ29sb3JCcnVzaCwgTkxSRS5Db21tb24iLCJDb2xvciI6eyIkaWQiOiI0MjMiLCJBIjoxMjcsIlIiOjE1NSwiRyI6NDksIkIiOjEwfX0sIkxpbmVXZWlnaHQiOjIuMCwiTGluZVR5cGUiOjAsIlBhcmVudFN0eWxlIjpudWxsfSwiSXNCZWxvd1RpbWViYW5kIjpmYWxzZSwiSGlkZURhdGUiOmZhbHNlLCJTaGFwZVNpemUiOjAsIlNwYWNpbmciOjIuMCwiUGFkZGluZyI6eyIkaWQiOiI0MjQiLCJUb3AiOjcsIkxlZnQiOjMsIlJpZ2h0IjowLCJCb3R0b20iOjJ9LCJTaGFwZVN0eWxlIjp7IiRpZCI6IjQyNSIsIk1hcmdpbiI6eyIkaWQiOiI0MjYiLCJUb3AiOjAsIkxlZnQiOjAsIlJpZ2h0IjowLCJCb3R0b20iOjB9LCJQYWRkaW5nIjp7IiRpZCI6IjQyNyIsIlRvcCI6MCwiTGVmdCI6MCwiUmlnaHQiOjAsIkJvdHRvbSI6MH0sIkJhY2tncm91bmQiOnsiJGlkIjoiNDI4IiwiQ29sb3IiOnsiJGlkIjoiNDI5IiwiQSI6MjU1LCJSIjoxNTUsIkciOjQ5LCJCIjoxMH19LCJJc1Zpc2libGUiOnRydWUsIldpZHRoIjoxMi4wLCJIZWlnaHQiOjE0LjAsIkJvcmRlclN0eWxlIjp7IiRpZCI6IjQzMCIsIkxpbmVDb2xvciI6eyIkcmVmIjoiNjUifSwiTGluZVdlaWdodCI6MC4wLCJMaW5lVHlwZSI6MCwiUGFyZW50U3R5bGUiOm51bGx9LCJQYXJlbnRTdHlsZSI6bnVsbH0sIlRpdGxlU3R5bGUiOnsiJGlkIjoiNDMxIiwiRm9udFNldHRpbmdzIjp7IiRpZCI6IjQzMiIsIkZvbnRTaXplIjoxMywiRm9udE5hbWUiOiJDYWxpYnJpIiwiSXNCb2xkIjp0cnVlLCJJc0l0YWxpYyI6ZmFsc2UsIklzVW5kZXJsaW5lZCI6ZmFsc2UsIlBhcmVudFN0eWxlIjpudWxsfSwiQXV0b1NpemUiOjIsIkZvcmVncm91bmQiOnsiJGlkIjoiNDMzIiwiQ29sb3IiOnsiJGlkIjoiNDM0IiwiQSI6MjU1LCJSIjoxNTUsIkciOjQ5LCJCIjoxMH19LCJNYXhXaWR0aCI6NDE3Ljk2ODM1MzI3MTQ4NDM3LCJNYXhIZWlnaHQiOiJJbmZpbml0eSIsIlNtYXJ0Rm9yZWdyb3VuZElzQWN0aXZlIjpmYWxzZSwiSG9yaXpvbnRhbEFsaWdubWVudCI6MSwiVmVydGljYWxBbGlnbm1lbnQiOjAsIlNtYXJ0Rm9yZWdyb3VuZCI6bnVsbCwiTWFyZ2luIjp7IiRpZCI6IjQzNSIsIlRvcCI6MCwiTGVmdCI6MCwiUmlnaHQiOjAsIkJvdHRvbSI6MH0sIlBhZGRpbmciOnsiJGlkIjoiNDM2IiwiVG9wIjowLCJMZWZ0IjowLCJSaWdodCI6MCwiQm90dG9tIjowfSwiQmFja2dyb3VuZCI6eyIkcmVmIjoiNzMifSwiSXNWaXNpYmxlIjp0cnVlLCJXaWR0aCI6MC4wLCJIZWlnaHQiOjAuMCwiQm9yZGVyU3R5bGUiOnsiJGlkIjoiNDM3IiwiTGluZUNvbG9yIjpudWxsLCJMaW5lV2VpZ2h0IjowLjAsIkxpbmVUeXBlIjowLCJQYXJlbnRTdHlsZSI6bnVsbH0sIlBhcmVudFN0eWxlIjpudWxsfSwiRGF0ZVN0eWxlIjp7IiRpZCI6IjQzOCIsIkZvbnRTZXR0aW5ncyI6eyIkaWQiOiI0Mzk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DQwIiwiVG9wIjowLCJMZWZ0IjowLCJSaWdodCI6MCwiQm90dG9tIjowfSwiUGFkZGluZyI6eyIkaWQiOiI0NDEiLCJUb3AiOjAsIkxlZnQiOjAsIlJpZ2h0IjowLCJCb3R0b20iOjB9LCJCYWNrZ3JvdW5kIjp7IiRyZWYiOiI4MCJ9LCJJc1Zpc2libGUiOnRydWUsIldpZHRoIjowLjAsIkhlaWdodCI6MC4wLCJCb3JkZXJTdHlsZSI6eyIkaWQiOiI0NDIiLCJMaW5lQ29sb3IiOm51bGwsIkxpbmVXZWlnaHQiOjAuMCwiTGluZVR5cGUiOjAsIlBhcmVudFN0eWxlIjpudWxsfSwiUGFyZW50U3R5bGUiOm51bGx9LCJEYXRlRm9ybWF0Ijp7IiRpZCI6IjQ0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Q0IiwiRGF0ZVBhcnRJc1Zpc2libGUiOnRydWUsIlRpbWVQYXJ0SXNWaXNpYmxlIjpmYWxzZX19LCJJc1Zpc2libGUiOnRydWUsIlBhcmVudFN0eWxlIjpudWxsfSwiSW5kZXgiOjEzLCJQZXJjZW50YWdlQ29tcGxldGUiOm51bGwsIlBvc2l0aW9uIjp7IlJhdGlvIjowLjQwMjEyMzY1NjA5NjI4MTgxLCJJc0N1c3RvbSI6dHJ1ZX0sIkRhdGVGb3JtYXQiOnsiJHJlZiI6IjQ0MyJ9LCJJZCI6ImFjYTBlMzA4LTE5NzQtNGVmYS1iOGI3LTUyMTgyZjlkMWQwNiIsIkltcG9ydElkIjpudWxsLCJUaXRsZSI6Ik1vdmVzIHRvIEZyYW5jZSwgZW50ZXJpbmcga2luZyBGcmFuY2lz4oCZIHNlcnZpY2UiLCJOb3RlIjpudWxsLCJIeXBlcmxpbmsiOm51bGwsIklzQ2hhbmdlZCI6ZmFsc2UsIklzTmV3IjpmYWxzZX0seyIkaWQiOiI0NDUiLCJEYXRlIjoiMTUxNi0wNC0xNVQyMzo1OTowMFoiLCJTdHlsZSI6eyIkaWQiOiI0NDYiLCJTaGFwZSI6MiwiQ29ubmVjdG9yTWFyZ2luIjp7IiRpZCI6IjQ0NyIsIlRvcCI6MCwiTGVmdCI6MiwiUmlnaHQiOjIsIkJvdHRvbSI6MH0sIkNvbm5lY3RvclN0eWxlIjp7IiRpZCI6IjQ0OCIsIkxpbmVDb2xvciI6eyIkaWQiOiI0NDkiLCIkdHlwZSI6Ik5MUkUuQ29tbW9uLkRvbS5Tb2xpZENvbG9yQnJ1c2gsIE5MUkUuQ29tbW9uIiwiQ29sb3IiOnsiJGlkIjoiNDUwIiwiQSI6MTI3LCJSIjoxMTQsIkciOjExLCJCIjowfX0sIkxpbmVXZWlnaHQiOjIuMCwiTGluZVR5cGUiOjAsIlBhcmVudFN0eWxlIjpudWxsfSwiSXNCZWxvd1RpbWViYW5kIjp0cnVlLCJIaWRlRGF0ZSI6ZmFsc2UsIlNoYXBlU2l6ZSI6MSwiU3BhY2luZyI6Mi4wLCJQYWRkaW5nIjp7IiRpZCI6IjQ1MSIsIlRvcCI6NywiTGVmdCI6MywiUmlnaHQiOjAsIkJvdHRvbSI6Mn0sIlNoYXBlU3R5bGUiOnsiJGlkIjoiNDUyIiwiTWFyZ2luIjp7IiRpZCI6IjQ1MyIsIlRvcCI6MCwiTGVmdCI6MCwiUmlnaHQiOjAsIkJvdHRvbSI6MH0sIlBhZGRpbmciOnsiJGlkIjoiNDU0IiwiVG9wIjowLCJMZWZ0IjowLCJSaWdodCI6MCwiQm90dG9tIjowfSwiQmFja2dyb3VuZCI6eyIkcmVmIjoiNjIifSwiSXNWaXNpYmxlIjp0cnVlLCJXaWR0aCI6MTguMCwiSGVpZ2h0IjoyMC4wLCJCb3JkZXJTdHlsZSI6eyIkaWQiOiI0NTUiLCJMaW5lQ29sb3IiOnsiJHJlZiI6IjY1In0sIkxpbmVXZWlnaHQiOjAuMCwiTGluZVR5cGUiOjAsIlBhcmVudFN0eWxlIjpudWxsfSwiUGFyZW50U3R5bGUiOm51bGx9LCJUaXRsZVN0eWxlIjp7IiRpZCI6IjQ1NiIsIkZvbnRTZXR0aW5ncyI6eyIkaWQiOiI0NTciLCJGb250U2l6ZSI6MTMsIkZvbnROYW1lIjoiQ2FsaWJyaSIsIklzQm9sZCI6dHJ1ZSwiSXNJdGFsaWMiOmZhbHNlLCJJc1VuZGVybGluZWQiOmZhbHNlLCJQYXJlbnRTdHlsZSI6bnVsbH0sIkF1dG9TaXplIjowLCJGb3JlZ3JvdW5kIjp7IiRpZCI6IjQ1OCIsIkNvbG9yIjp7IiRpZCI6IjQ1OSIsIkEiOjI1NSwiUiI6MTI5LCJHIjoyMCwiQiI6MTB9fSwiTWF4V2lkdGgiOjIwMC4wLCJNYXhIZWlnaHQiOiJJbmZpbml0eSIsIlNtYXJ0Rm9yZWdyb3VuZElzQWN0aXZlIjpmYWxzZSwiSG9yaXpvbnRhbEFsaWdubWVudCI6MSwiVmVydGljYWxBbGlnbm1lbnQiOjAsIlNtYXJ0Rm9yZWdyb3VuZCI6bnVsbCwiTWFyZ2luIjp7IiRpZCI6IjQ2MCIsIlRvcCI6MCwiTGVmdCI6MCwiUmlnaHQiOjAsIkJvdHRvbSI6MH0sIlBhZGRpbmciOnsiJGlkIjoiNDYxIiwiVG9wIjowLCJMZWZ0IjowLCJSaWdodCI6MCwiQm90dG9tIjowfSwiQmFja2dyb3VuZCI6eyIkcmVmIjoiNzMifSwiSXNWaXNpYmxlIjp0cnVlLCJXaWR0aCI6MC4wLCJIZWlnaHQiOjAuMCwiQm9yZGVyU3R5bGUiOnsiJGlkIjoiNDYyIiwiTGluZUNvbG9yIjpudWxsLCJMaW5lV2VpZ2h0IjowLjAsIkxpbmVUeXBlIjowLCJQYXJlbnRTdHlsZSI6bnVsbH0sIlBhcmVudFN0eWxlIjpudWxsfSwiRGF0ZVN0eWxlIjp7IiRpZCI6IjQ2MyIsIkZvbnRTZXR0aW5ncyI6eyIkaWQiOiI0NjQ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DY1IiwiVG9wIjowLCJMZWZ0IjowLCJSaWdodCI6MCwiQm90dG9tIjowfSwiUGFkZGluZyI6eyIkaWQiOiI0NjYiLCJUb3AiOjAsIkxlZnQiOjAsIlJpZ2h0IjowLCJCb3R0b20iOjB9LCJCYWNrZ3JvdW5kIjp7IiRyZWYiOiI4MCJ9LCJJc1Zpc2libGUiOnRydWUsIldpZHRoIjowLjAsIkhlaWdodCI6MC4wLCJCb3JkZXJTdHlsZSI6eyIkaWQiOiI0NjciLCJMaW5lQ29sb3IiOm51bGwsIkxpbmVXZWlnaHQiOjAuMCwiTGluZVR5cGUiOjAsIlBhcmVudFN0eWxlIjpudWxsfSwiUGFyZW50U3R5bGUiOm51bGx9LCJEYXRlRm9ybWF0Ijp7IiRpZCI6IjQ2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Y5IiwiRGF0ZVBhcnRJc1Zpc2libGUiOnRydWUsIlRpbWVQYXJ0SXNWaXNpYmxlIjpmYWxzZX19LCJJc1Zpc2libGUiOnRydWUsIlBhcmVudFN0eWxlIjpudWxsfSwiSW5kZXgiOjE0LCJQZXJjZW50YWdlQ29tcGxldGUiOm51bGwsIlBvc2l0aW9uIjp7IlJhdGlvIjowLjI2NzQzMDMyMjcxNzczNzI2LCJJc0N1c3RvbSI6dHJ1ZX0sIkRhdGVGb3JtYXQiOnsiJHJlZiI6IjQ2OCJ9LCJJZCI6IjU5ZGUxNDEyLWQ1N2YtNDU5Mi05NGEyLTFmODA2YTY0ZDkzNSIsIkltcG9ydElkIjpudWxsLCJUaXRsZSI6IlN0LiBKb2huIHRoZSBCYXB0aXN0IiwiTm90ZSI6bnVsbCwiSHlwZXJsaW5rIjpudWxsLCJJc0NoYW5nZWQiOmZhbHNlLCJJc05ldyI6ZmFsc2V9LHsiJGlkIjoiNDcwIiwiRGF0ZSI6IjE1MTktMDUtMDJUMjM6NTk6MDBaIiwiU3R5bGUiOnsiJGlkIjoiNDcxIiwiU2hhcGUiOjAsIkNvbm5lY3Rvck1hcmdpbiI6eyIkaWQiOiI0NzIiLCJUb3AiOjAsIkxlZnQiOjIsIlJpZ2h0IjoyLCJCb3R0b20iOjB9LCJDb25uZWN0b3JTdHlsZSI6eyIkaWQiOiI0NzMiLCJMaW5lQ29sb3IiOnsiJGlkIjoiNDc0IiwiJHR5cGUiOiJOTFJFLkNvbW1vbi5Eb20uU29saWRDb2xvckJydXNoLCBOTFJFLkNvbW1vbiIsIkNvbG9yIjp7IiRpZCI6IjQ3NSIsIkEiOjEyNywiUiI6MTU1LCJHIjo0OSwiQiI6MTB9fSwiTGluZVdlaWdodCI6Mi4wLCJMaW5lVHlwZSI6MCwiUGFyZW50U3R5bGUiOm51bGx9LCJJc0JlbG93VGltZWJhbmQiOmZhbHNlLCJIaWRlRGF0ZSI6ZmFsc2UsIlNoYXBlU2l6ZSI6MCwiU3BhY2luZyI6Mi4wLCJQYWRkaW5nIjp7IiRpZCI6IjQ3NiIsIlRvcCI6NywiTGVmdCI6MywiUmlnaHQiOjAsIkJvdHRvbSI6Mn0sIlNoYXBlU3R5bGUiOnsiJGlkIjoiNDc3IiwiTWFyZ2luIjp7IiRpZCI6IjQ3OCIsIlRvcCI6MCwiTGVmdCI6MCwiUmlnaHQiOjAsIkJvdHRvbSI6MH0sIlBhZGRpbmciOnsiJGlkIjoiNDc5IiwiVG9wIjowLCJMZWZ0IjowLCJSaWdodCI6MCwiQm90dG9tIjowfSwiQmFja2dyb3VuZCI6eyIkaWQiOiI0ODAiLCJDb2xvciI6eyIkaWQiOiI0ODEiLCJBIjoyNTUsIlIiOjE1NSwiRyI6NDksIkIiOjEwfX0sIklzVmlzaWJsZSI6dHJ1ZSwiV2lkdGgiOjEyLjAsIkhlaWdodCI6MTQuMCwiQm9yZGVyU3R5bGUiOnsiJGlkIjoiNDgyIiwiTGluZUNvbG9yIjp7IiRyZWYiOiI2NSJ9LCJMaW5lV2VpZ2h0IjowLjAsIkxpbmVUeXBlIjowLCJQYXJlbnRTdHlsZSI6bnVsbH0sIlBhcmVudFN0eWxlIjpudWxsfSwiVGl0bGVTdHlsZSI6eyIkaWQiOiI0ODMiLCJGb250U2V0dGluZ3MiOnsiJGlkIjoiNDg0IiwiRm9udFNpemUiOjEzLCJGb250TmFtZSI6IkNhbGlicmkiLCJJc0JvbGQiOnRydWUsIklzSXRhbGljIjpmYWxzZSwiSXNVbmRlcmxpbmVkIjpmYWxzZSwiUGFyZW50U3R5bGUiOm51bGx9LCJBdXRvU2l6ZSI6MCwiRm9yZWdyb3VuZCI6eyIkaWQiOiI0ODUiLCJDb2xvciI6eyIkaWQiOiI0ODYiLCJBIjoyNTUsIlIiOjEyOSwiRyI6MjAsIkIiOjEwfX0sIk1heFdpZHRoIjoyMDAuMCwiTWF4SGVpZ2h0IjoiSW5maW5pdHkiLCJTbWFydEZvcmVncm91bmRJc0FjdGl2ZSI6ZmFsc2UsIkhvcml6b250YWxBbGlnbm1lbnQiOjEsIlZlcnRpY2FsQWxpZ25tZW50IjowLCJTbWFydEZvcmVncm91bmQiOm51bGwsIk1hcmdpbiI6eyIkaWQiOiI0ODciLCJUb3AiOjAsIkxlZnQiOjAsIlJpZ2h0IjowLCJCb3R0b20iOjB9LCJQYWRkaW5nIjp7IiRpZCI6IjQ4OCIsIlRvcCI6MCwiTGVmdCI6MCwiUmlnaHQiOjAsIkJvdHRvbSI6MH0sIkJhY2tncm91bmQiOnsiJHJlZiI6IjczIn0sIklzVmlzaWJsZSI6dHJ1ZSwiV2lkdGgiOjAuMCwiSGVpZ2h0IjowLjAsIkJvcmRlclN0eWxlIjp7IiRpZCI6IjQ4OSIsIkxpbmVDb2xvciI6bnVsbCwiTGluZVdlaWdodCI6MC4wLCJMaW5lVHlwZSI6MCwiUGFyZW50U3R5bGUiOm51bGx9LCJQYXJlbnRTdHlsZSI6bnVsbH0sIkRhdGVTdHlsZSI6eyIkaWQiOiI0OTAiLCJGb250U2V0dGluZ3MiOnsiJGlkIjoiNDkxIiwiRm9udFNpemUiOjEyLCJGb250TmFtZSI6IkNhbGlicmkiLCJJc0JvbGQiOnRydW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Q5MiIsIlRvcCI6MCwiTGVmdCI6MCwiUmlnaHQiOjAsIkJvdHRvbSI6MH0sIlBhZGRpbmciOnsiJGlkIjoiNDkzIiwiVG9wIjowLCJMZWZ0IjowLCJSaWdodCI6MCwiQm90dG9tIjowfSwiQmFja2dyb3VuZCI6eyIkcmVmIjoiODAifSwiSXNWaXNpYmxlIjp0cnVlLCJXaWR0aCI6MC4wLCJIZWlnaHQiOjAuMCwiQm9yZGVyU3R5bGUiOnsiJGlkIjoiNDk0IiwiTGluZUNvbG9yIjpudWxsLCJMaW5lV2VpZ2h0IjowLjAsIkxpbmVUeXBlIjowLCJQYXJlbnRTdHlsZSI6bnVsbH0sIlBhcmVudFN0eWxlIjpudWxsfSwiRGF0ZUZvcm1hdCI6eyIkaWQiOiI0OTUiLCJGb3JtYXRTdHJpbmciOiJkIE1NTSwgeXl5eSIsIlNlcGFyYXRvciI6Ii8iLCJVc2VJbnRlcm5hdGlvbmFsRGF0ZUZvcm1hdCI6dHJ1ZSwiRGF0ZUlzVmlzaWJsZSI6dHJ1ZSwiVGltZUlzVmlzaWJsZSI6ZmFsc2UsIkhvdXJEaWdpdHMiOjEsIkFtUG1EZXNpZ25hdG9yIjoyLCJUcmltMDBNaW51dGVzIjpmYWxzZSwiTGFzdEtub3duVmlzaWJpbGl0eVN0YXRlIjp7IiRpZCI6IjQ5NiIsIkRhdGVQYXJ0SXNWaXNpYmxlIjp0cnVlLCJUaW1lUGFydElzVmlzaWJsZSI6ZmFsc2V9fSwiSXNWaXNpYmxlIjp0cnVlLCJQYXJlbnRTdHlsZSI6bnVsbH0sIkluZGV4IjoxNSwiUGVyY2VudGFnZUNvbXBsZXRlIjpudWxsLCJQb3NpdGlvbiI6eyJSYXRpbyI6MC4xNDY2MTExMDc3MjAyNjkwOCwiSXNDdXN0b20iOnRydWV9LCJEYXRlRm9ybWF0Ijp7IiRyZWYiOiI0OTUifSwiSWQiOiJjZTk0MTM3ZS01MTU5LTQ4NzYtODQ5My1kNmY1ODg2Y2MzMTIiLCJJbXBvcnRJZCI6bnVsbCwiVGl0bGUiOiJEaWVzIGF0IENsb3V4IiwiTm90ZSI6bnVsbCwiSHlwZXJsaW5rIjpudWxsLCJJc0NoYW5nZWQiOmZhbHNlLCJJc05ldyI6ZmFsc2V9XSwiVGFza3MiOlt7IiRpZCI6IjQ5NyIsIkdyb3VwTmFtZSI6bnVsbCwiU3RhcnREYXRlIjoiMjAxOC0wNC0xMVQwMDowMDowMCIsIkVuZERhdGUiOiIyMDE4LTA0LTExVDIzOjU5OjAwIiwiUGVyY2VudGFnZUNvbXBsZXRlIjpudWxsLCJTdHlsZSI6eyIkaWQiOiI0OTgiLCJTaGFwZSI6MiwiU2hhcGVUaGlja25lc3MiOjEsIkR1cmF0aW9uRm9ybWF0IjowLCJJbmNsdWRlTm9uV29ya2luZ0RheXNJbkR1cmF0aW9uIjpmYWxzZSwiUGVyY2VudGFnZUNvbXBsZXRlU3R5bGUiOnsiJGlkIjoiNDk5IiwiRm9udFNldHRpbmdzIjp7IiRpZCI6IjUwMCIsIkZvbnRTaXplIjoxMCwiRm9udE5hbWUiOiJDYWxpYnJpIiwiSXNCb2xkIjpmYWxzZSwiSXNJdGFsaWMiOmZhbHNlLCJJc1VuZGVybGluZWQiOmZhbHNlLCJQYXJlbnRTdHlsZSI6bnVsbH0sIkF1dG9TaXplIjowLCJGb3JlZ3JvdW5kIjp7IiRpZCI6IjUwMSIsIkNvbG9yIjp7IiRyZWYiOiI4NyJ9fSwiTWF4V2lkdGgiOjIwMC4wLCJNYXhIZWlnaHQiOiJJbmZpbml0eSIsIlNtYXJ0Rm9yZWdyb3VuZElzQWN0aXZlIjpmYWxzZSwiSG9yaXpvbnRhbEFsaWdubWVudCI6MCwiVmVydGljYWxBbGlnbm1lbnQiOjAsIlNtYXJ0Rm9yZWdyb3VuZCI6bnVsbCwiTWFyZ2luIjp7IiRpZCI6IjUwMiIsIlRvcCI6MCwiTGVmdCI6MCwiUmlnaHQiOjAsIkJvdHRvbSI6MH0sIlBhZGRpbmciOnsiJGlkIjoiNTAzIiwiVG9wIjowLCJMZWZ0IjowLCJSaWdodCI6MCwiQm90dG9tIjowfSwiQmFja2dyb3VuZCI6eyIkcmVmIjoiOTAifSwiSXNWaXNpYmxlIjp0cnVlLCJXaWR0aCI6MC4wLCJIZWlnaHQiOjAuMCwiQm9yZGVyU3R5bGUiOnsiJGlkIjoiNTA0IiwiTGluZUNvbG9yIjpudWxsLCJMaW5lV2VpZ2h0IjowLjAsIkxpbmVUeXBlIjowLCJQYXJlbnRTdHlsZSI6bnVsbH0sIlBhcmVudFN0eWxlIjpudWxsfSwiRHVyYXRpb25TdHlsZSI6eyIkaWQiOiI1MDUiLCJGb250U2V0dGluZ3MiOnsiJGlkIjoiNTA2IiwiRm9udFNpemUiOjEwLCJGb250TmFtZSI6IkNhbGlicmkiLCJJc0JvbGQiOmZhbHNlLCJJc0l0YWxpYyI6ZmFsc2UsIklzVW5kZXJsaW5lZCI6ZmFsc2UsIlBhcmVudFN0eWxlIjpudWxsfSwiQXV0b1NpemUiOjAsIkZvcmVncm91bmQiOnsiJGlkIjoiNTA3IiwiQ29sb3IiOnsiJHJlZiI6Ijk0In19LCJNYXhXaWR0aCI6MjAwLjAsIk1heEhlaWdodCI6IkluZmluaXR5IiwiU21hcnRGb3JlZ3JvdW5kSXNBY3RpdmUiOmZhbHNlLCJIb3Jpem9udGFsQWxpZ25tZW50IjowLCJWZXJ0aWNhbEFsaWdubWVudCI6MCwiU21hcnRGb3JlZ3JvdW5kIjpudWxsLCJNYXJnaW4iOnsiJGlkIjoiNTA4IiwiVG9wIjowLCJMZWZ0IjowLCJSaWdodCI6MCwiQm90dG9tIjowfSwiUGFkZGluZyI6eyIkaWQiOiI1MDkiLCJUb3AiOjAsIkxlZnQiOjAsIlJpZ2h0IjowLCJCb3R0b20iOjB9LCJCYWNrZ3JvdW5kIjp7IiRyZWYiOiI5NyJ9LCJJc1Zpc2libGUiOnRydWUsIldpZHRoIjowLjAsIkhlaWdodCI6MC4wLCJCb3JkZXJTdHlsZSI6eyIkaWQiOiI1MTAiLCJMaW5lQ29sb3IiOm51bGwsIkxpbmVXZWlnaHQiOjAuMCwiTGluZVR5cGUiOjAsIlBhcmVudFN0eWxlIjpudWxsfSwiUGFyZW50U3R5bGUiOm51bGx9LCJIb3Jpem9udGFsQ29ubmVjdG9yU3R5bGUiOnsiJGlkIjoiNTExIiwiTGluZUNvbG9yIjp7IiRyZWYiOiI5OSJ9LCJMaW5lV2VpZ2h0IjoxLjAsIkxpbmVUeXBlIjowLCJQYXJlbnRTdHlsZSI6bnVsbH0sIlZlcnRpY2FsQ29ubmVjdG9yU3R5bGUiOnsiJGlkIjoiNTEyIiwiTGluZUNvbG9yIjp7IiRyZWYiOiIxMDIi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UxMyIsIk1hcmdpbiI6eyIkaWQiOiI1MTQiLCJUb3AiOjAsIkxlZnQiOjQsIlJpZ2h0Ijo0LCJCb3R0b20iOjB9LCJQYWRkaW5nIjp7IiRpZCI6IjUxNSIsIlRvcCI6MCwiTGVmdCI6MCwiUmlnaHQiOjAsIkJvdHRvbSI6MH0sIkJhY2tncm91bmQiOnsiJGlkIjoiNTE2IiwiQ29sb3IiOnsiJGlkIjoiNTE3IiwiQSI6MjU1LCJSIjo5MSwiRyI6MTU1LCJCIjoyMTN9fSwiSXNWaXNpYmxlIjp0cnVlLCJXaWR0aCI6MC4wLCJIZWlnaHQiOjE2LjAsIkJvcmRlclN0eWxlIjp7IiRpZCI6IjUxOCIsIkxpbmVDb2xvciI6eyIkcmVmIjoiMTEwIn0sIkxpbmVXZWlnaHQiOjAuMCwiTGluZVR5cGUiOjAsIlBhcmVudFN0eWxlIjpudWxsfSwiUGFyZW50U3R5bGUiOm51bGx9LCJUaXRsZVN0eWxlIjp7IiRpZCI6IjUxOSIsIkZvbnRTZXR0aW5ncyI6eyIkaWQiOiI1MjAiLCJGb250U2l6ZSI6MTEsIkZvbnROYW1lIjoiQ2FsaWJyaSIsIklzQm9sZCI6dHJ1ZSwiSXNJdGFsaWMiOmZhbHNlLCJJc1VuZGVybGluZWQiOmZhbHNlLCJQYXJlbnRTdHlsZSI6bnVsbH0sIkF1dG9TaXplIjowLCJGb3JlZ3JvdW5kIjp7IiRpZCI6IjUyMSIsIkNvbG9yIjp7IiRyZWYiOiIxMTUifX0sIk1heFdpZHRoIjo5NjAuMCwiTWF4SGVpZ2h0IjoiSW5maW5pdHkiLCJTbWFydEZvcmVncm91bmRJc0FjdGl2ZSI6ZmFsc2UsIkhvcml6b250YWxBbGlnbm1lbnQiOjEsIlZlcnRpY2FsQWxpZ25tZW50IjowLCJTbWFydEZvcmVncm91bmQiOm51bGwsIk1hcmdpbiI6eyIkaWQiOiI1MjIiLCJUb3AiOjAsIkxlZnQiOjAsIlJpZ2h0IjowLCJCb3R0b20iOjB9LCJQYWRkaW5nIjp7IiRpZCI6IjUyMyIsIlRvcCI6MCwiTGVmdCI6MCwiUmlnaHQiOjAsIkJvdHRvbSI6MH0sIkJhY2tncm91bmQiOnsiJHJlZiI6IjExOCJ9LCJJc1Zpc2libGUiOnRydWUsIldpZHRoIjowLjAsIkhlaWdodCI6MC4wLCJCb3JkZXJTdHlsZSI6eyIkaWQiOiI1MjQiLCJMaW5lQ29sb3IiOm51bGwsIkxpbmVXZWlnaHQiOjAuMCwiTGluZVR5cGUiOjAsIlBhcmVudFN0eWxlIjpudWxsfSwiUGFyZW50U3R5bGUiOm51bGx9LCJEYXRlU3R5bGUiOnsiJGlkIjoiNTI1IiwiRm9udFNldHRpbmdzIjp7IiRpZCI6IjUyNiIsIkZvbnRTaXplIjoxMCwiRm9udE5hbWUiOiJDYWxpYnJpIiwiSXNCb2xkIjpmYWxzZSwiSXNJdGFsaWMiOmZhbHNlLCJJc1VuZGVybGluZWQiOmZhbHNlLCJQYXJlbnRTdHlsZSI6bnVsbH0sIkF1dG9TaXplIjowLCJGb3JlZ3JvdW5kIjp7IiRpZCI6IjUyNyIsIkNvbG9yIjp7IiRyZWYiOiIxMjIifX0sIk1heFdpZHRoIjoyMDAuMCwiTWF4SGVpZ2h0IjoiSW5maW5pdHkiLCJTbWFydEZvcmVncm91bmRJc0FjdGl2ZSI6ZmFsc2UsIkhvcml6b250YWxBbGlnbm1lbnQiOjAsIlZlcnRpY2FsQWxpZ25tZW50IjowLCJTbWFydEZvcmVncm91bmQiOm51bGwsIk1hcmdpbiI6eyIkaWQiOiI1MjgiLCJUb3AiOjAsIkxlZnQiOjAsIlJpZ2h0IjowLCJCb3R0b20iOjB9LCJQYWRkaW5nIjp7IiRpZCI6IjUyOSIsIlRvcCI6MCwiTGVmdCI6MCwiUmlnaHQiOjAsIkJvdHRvbSI6MH0sIkJhY2tncm91bmQiOnsiJHJlZiI6IjEyNSJ9LCJJc1Zpc2libGUiOnRydWUsIldpZHRoIjowLjAsIkhlaWdodCI6MC4wLCJCb3JkZXJTdHlsZSI6eyIkaWQiOiI1MzAiLCJMaW5lQ29sb3IiOm51bGwsIkxpbmVXZWlnaHQiOjAuMCwiTGluZVR5cGUiOjAsIlBhcmVudFN0eWxlIjpudWxsfSwiUGFyZW50U3R5bGUiOm51bGx9LCJEYXRlRm9ybWF0Ijp7IiRpZCI6IjUz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LCJTbWFydER1cmF0aW9uQWN0aXZhdGVkIjpmYWxzZSwiRGF0ZUZvcm1hdCI6eyIkcmVmIjoiNTMxIn0sIklkIjoiNzQ0MjhiNTEtOWU0MS00OWY3LTg5YTYtYzcyYmQ3MjFiMDU3IiwiSW1wb3J0SWQiOm51bGwsIlRpdGxlIjpudWxsLCJOb3RlIjpudWxsLCJIeXBlcmxpbmsiOm51bGwsIklzQ2hhbmdlZCI6ZmFsc2UsIklzTmV3IjpmYWxzZX1dLCJNc1Byb2plY3RJdGVtc1RyZWUiOnsiJGlkIjoiNTMyIiwiUm9vdCI6eyJJbXBvcnRJZCI6bnVsbCwiSXNJbXBvcnRlZCI6ZmFsc2UsIkNoaWxkcmVuIjpbXX19LCJNZXRhZGF0YSI6eyIkaWQiOiI1MzMiLCJSZWNlbnRDb2xvcnNDb2xsZWN0aW9uIjoiW10ifSwiU2V0dGluZ3MiOnsiJGlkIjoiNTM0IiwiSW1wYU9wdGlvbnMiOnsiJGlkIjoiNTM1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AsIkZpbGVQYXRoIjpudWxsLCJUaW1lQ29uZmlndXJhdGlvbiI6eyIkaWQiOiI1MzYiLCJVc2VUaW1lIjpmYWxzZSwiV29ya0RheVN0YXJ0IjoiMDA6MDA6MDAiLCJXb3JrRGF5RW5kIjoiMjM6NTk6MDAifSwiTGFzdFVzZWRUZW1wbGF0ZUlkIjoiYzExZjZmNDktN2RiOC00NWZkLWJhMzItYmZjYWVhNDkyZjM5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2018-04-13T12:58:13Z</dcterms:created>
  <dcterms:modified xsi:type="dcterms:W3CDTF">2018-04-13T13:17:26Z</dcterms:modified>
</cp:coreProperties>
</file>