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268" r:id="rId2"/>
    <p:sldId id="257" r:id="rId3"/>
    <p:sldId id="26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CAB3"/>
    <a:srgbClr val="F1A27B"/>
    <a:srgbClr val="FFA0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50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0D06EC-BFD7-42B8-B4EA-E1A64C49571E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E4F08E-63D7-473A-859C-66750EAD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860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E4F08E-63D7-473A-859C-66750EAD306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8473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A660EA-5E39-638A-9A9B-790CBE32A7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359D2A-ECBC-8349-68B1-2D5935A02C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C7218C-E39A-F03C-BFE3-514FDAE37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9542-0E2B-4182-A78A-37DD412B1BD3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BAD812-3CF0-3F75-E703-C0860F2DE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245E2F-FC5A-7837-B5B5-5F145D146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4252-ACB2-476D-ABA5-9667A0AED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928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479B5-F489-3BCC-D661-E23B5D056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421FE7-AF59-98C7-2533-B8D46EF140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2FDF59-69FC-1AA5-62CF-AED8204AE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9542-0E2B-4182-A78A-37DD412B1BD3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DDCA14-A65D-47CE-CDDE-20606ED2A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5B0A17-F5BF-E44F-5CF1-57D141732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4252-ACB2-476D-ABA5-9667A0AED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460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D269DB-2F22-3F23-337E-BB9869A8DB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0038F4-D1A1-AEA4-0E49-1CEE0EB7EE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40EF43-2AF4-961C-FAB2-D1481650E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9542-0E2B-4182-A78A-37DD412B1BD3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D9F0A2-6B31-1E24-4ED5-45C8727AA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348A7D-1D2E-53D0-3EE7-3FDDC7DD6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4252-ACB2-476D-ABA5-9667A0AED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858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86AB8-20BF-00C0-3654-C052A6163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A2D155-6EA5-A774-F082-230C912CB9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48DD9D-50BD-6A1C-36ED-F3319EC12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9542-0E2B-4182-A78A-37DD412B1BD3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77FB32-C55B-516A-499C-1BBC5EB13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A8FED0-309D-DBE5-8ED3-C37124744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4252-ACB2-476D-ABA5-9667A0AED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871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9A236-F900-DC6C-3554-8CCEBA15E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1E4957-B74D-DD90-64C8-1A5166BFD8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0D7C90-B237-8D91-A253-ECB279CBF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9542-0E2B-4182-A78A-37DD412B1BD3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A787FE-4E49-0A63-54F6-D7E256276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0E993B-42E3-E57F-6AF1-1E3B4EEED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4252-ACB2-476D-ABA5-9667A0AED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902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7203F-A157-9BE1-09DE-250289B27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1F1860-943E-190C-D6BF-8D6DF0C0C0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1E2825-6B23-1A5D-419D-3195C7D029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975A95-EAC5-C745-B3CF-92900B7A3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9542-0E2B-4182-A78A-37DD412B1BD3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10EC54-8A94-7954-7103-1580DA341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573CA2-8483-C502-C45A-43C6FB766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4252-ACB2-476D-ABA5-9667A0AED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413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93C627-1BF8-8006-F65C-A39A7E51E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118140-AE31-AA40-F830-146DE8634B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8E1EE4-BCCC-4836-99C1-DF18E54A84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BE8C6E-2660-EA1F-3228-80DE92854C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6E1BAC-841C-8FE0-72AB-A4A5AA8676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6C6CCE-C190-1041-4091-04DCFA945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9542-0E2B-4182-A78A-37DD412B1BD3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7C72B1-69BF-DDF6-3799-3695749FA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302E94-8E64-EA8F-86BA-04B141324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4252-ACB2-476D-ABA5-9667A0AED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877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C6BFF-0234-2A35-ED98-9711FF514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A19F66-6A6E-2254-DA7A-8B6A7A01A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9542-0E2B-4182-A78A-37DD412B1BD3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1DC66A-98D6-C218-7AD5-A07B095C6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AEF403-F63E-A6D2-3EB1-D5D285651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4252-ACB2-476D-ABA5-9667A0AED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683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3E4F08-1BE9-2EDD-DA62-8086302D0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9542-0E2B-4182-A78A-37DD412B1BD3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A650EF-435A-12CF-903C-9601008B0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9D05EB-94CB-56A2-0578-F3452B20A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4252-ACB2-476D-ABA5-9667A0AED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528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C8D30-C4C4-C53B-F3D2-3672417E6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DA6D5-6F4F-FDFE-C1BE-56DD92C5E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37889F-25BD-91A9-3B08-E0200DE06B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5931E8-F989-A09A-07F4-AC592232A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9542-0E2B-4182-A78A-37DD412B1BD3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29E4E1-345F-AAE5-9461-B80077860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845C78-0131-DDF9-E099-18508B2A9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4252-ACB2-476D-ABA5-9667A0AED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918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ACAA9-974D-276D-7F5A-B33938147E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630C97-15B3-B2A8-CCE7-A04767D63D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3FCFE6-7BF0-CBA5-FB97-C868B50097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AA7794-7821-0978-C5A2-8981BE9F5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9542-0E2B-4182-A78A-37DD412B1BD3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B460CA-85D9-9255-5EFE-C3AB7A2B2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437902-2EC9-C846-2678-381824F43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4252-ACB2-476D-ABA5-9667A0AED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583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A89F04-6D71-5354-3BFE-C49B04FAA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2B1816-49CE-65EC-09EC-A27342610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FA42EF-C019-ADC4-B0B7-364BB15D8D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B69542-0E2B-4182-A78A-37DD412B1BD3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2182B0-801B-70B3-4505-427E97D132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3AFF4A-A0E1-F293-F310-B8F0506D5A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F04252-ACB2-476D-ABA5-9667A0AED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569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63" Type="http://schemas.openxmlformats.org/officeDocument/2006/relationships/tags" Target="../tags/tag63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tags" Target="../tags/tag20.xml"/><Relationship Id="rId29" Type="http://schemas.openxmlformats.org/officeDocument/2006/relationships/tags" Target="../tags/tag29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61" Type="http://schemas.openxmlformats.org/officeDocument/2006/relationships/tags" Target="../tags/tag61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image" Target="../media/image3.png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slideLayout" Target="../slideLayouts/slideLayout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tags" Target="../tags/tag76.xml"/><Relationship Id="rId18" Type="http://schemas.openxmlformats.org/officeDocument/2006/relationships/tags" Target="../tags/tag81.xml"/><Relationship Id="rId26" Type="http://schemas.openxmlformats.org/officeDocument/2006/relationships/tags" Target="../tags/tag89.xml"/><Relationship Id="rId39" Type="http://schemas.openxmlformats.org/officeDocument/2006/relationships/tags" Target="../tags/tag102.xml"/><Relationship Id="rId21" Type="http://schemas.openxmlformats.org/officeDocument/2006/relationships/tags" Target="../tags/tag84.xml"/><Relationship Id="rId34" Type="http://schemas.openxmlformats.org/officeDocument/2006/relationships/tags" Target="../tags/tag97.xml"/><Relationship Id="rId42" Type="http://schemas.openxmlformats.org/officeDocument/2006/relationships/tags" Target="../tags/tag105.xml"/><Relationship Id="rId47" Type="http://schemas.openxmlformats.org/officeDocument/2006/relationships/tags" Target="../tags/tag110.xml"/><Relationship Id="rId50" Type="http://schemas.openxmlformats.org/officeDocument/2006/relationships/tags" Target="../tags/tag113.xml"/><Relationship Id="rId55" Type="http://schemas.openxmlformats.org/officeDocument/2006/relationships/tags" Target="../tags/tag118.xml"/><Relationship Id="rId63" Type="http://schemas.openxmlformats.org/officeDocument/2006/relationships/tags" Target="../tags/tag126.xml"/><Relationship Id="rId7" Type="http://schemas.openxmlformats.org/officeDocument/2006/relationships/tags" Target="../tags/tag70.xml"/><Relationship Id="rId2" Type="http://schemas.openxmlformats.org/officeDocument/2006/relationships/tags" Target="../tags/tag65.xml"/><Relationship Id="rId16" Type="http://schemas.openxmlformats.org/officeDocument/2006/relationships/tags" Target="../tags/tag79.xml"/><Relationship Id="rId20" Type="http://schemas.openxmlformats.org/officeDocument/2006/relationships/tags" Target="../tags/tag83.xml"/><Relationship Id="rId29" Type="http://schemas.openxmlformats.org/officeDocument/2006/relationships/tags" Target="../tags/tag92.xml"/><Relationship Id="rId41" Type="http://schemas.openxmlformats.org/officeDocument/2006/relationships/tags" Target="../tags/tag104.xml"/><Relationship Id="rId54" Type="http://schemas.openxmlformats.org/officeDocument/2006/relationships/tags" Target="../tags/tag117.xml"/><Relationship Id="rId62" Type="http://schemas.openxmlformats.org/officeDocument/2006/relationships/tags" Target="../tags/tag125.xml"/><Relationship Id="rId1" Type="http://schemas.openxmlformats.org/officeDocument/2006/relationships/tags" Target="../tags/tag64.xml"/><Relationship Id="rId6" Type="http://schemas.openxmlformats.org/officeDocument/2006/relationships/tags" Target="../tags/tag69.xml"/><Relationship Id="rId11" Type="http://schemas.openxmlformats.org/officeDocument/2006/relationships/tags" Target="../tags/tag74.xml"/><Relationship Id="rId24" Type="http://schemas.openxmlformats.org/officeDocument/2006/relationships/tags" Target="../tags/tag87.xml"/><Relationship Id="rId32" Type="http://schemas.openxmlformats.org/officeDocument/2006/relationships/tags" Target="../tags/tag95.xml"/><Relationship Id="rId37" Type="http://schemas.openxmlformats.org/officeDocument/2006/relationships/tags" Target="../tags/tag100.xml"/><Relationship Id="rId40" Type="http://schemas.openxmlformats.org/officeDocument/2006/relationships/tags" Target="../tags/tag103.xml"/><Relationship Id="rId45" Type="http://schemas.openxmlformats.org/officeDocument/2006/relationships/tags" Target="../tags/tag108.xml"/><Relationship Id="rId53" Type="http://schemas.openxmlformats.org/officeDocument/2006/relationships/tags" Target="../tags/tag116.xml"/><Relationship Id="rId58" Type="http://schemas.openxmlformats.org/officeDocument/2006/relationships/tags" Target="../tags/tag121.xml"/><Relationship Id="rId66" Type="http://schemas.openxmlformats.org/officeDocument/2006/relationships/image" Target="../media/image3.png"/><Relationship Id="rId5" Type="http://schemas.openxmlformats.org/officeDocument/2006/relationships/tags" Target="../tags/tag68.xml"/><Relationship Id="rId15" Type="http://schemas.openxmlformats.org/officeDocument/2006/relationships/tags" Target="../tags/tag78.xml"/><Relationship Id="rId23" Type="http://schemas.openxmlformats.org/officeDocument/2006/relationships/tags" Target="../tags/tag86.xml"/><Relationship Id="rId28" Type="http://schemas.openxmlformats.org/officeDocument/2006/relationships/tags" Target="../tags/tag91.xml"/><Relationship Id="rId36" Type="http://schemas.openxmlformats.org/officeDocument/2006/relationships/tags" Target="../tags/tag99.xml"/><Relationship Id="rId49" Type="http://schemas.openxmlformats.org/officeDocument/2006/relationships/tags" Target="../tags/tag112.xml"/><Relationship Id="rId57" Type="http://schemas.openxmlformats.org/officeDocument/2006/relationships/tags" Target="../tags/tag120.xml"/><Relationship Id="rId61" Type="http://schemas.openxmlformats.org/officeDocument/2006/relationships/tags" Target="../tags/tag124.xml"/><Relationship Id="rId10" Type="http://schemas.openxmlformats.org/officeDocument/2006/relationships/tags" Target="../tags/tag73.xml"/><Relationship Id="rId19" Type="http://schemas.openxmlformats.org/officeDocument/2006/relationships/tags" Target="../tags/tag82.xml"/><Relationship Id="rId31" Type="http://schemas.openxmlformats.org/officeDocument/2006/relationships/tags" Target="../tags/tag94.xml"/><Relationship Id="rId44" Type="http://schemas.openxmlformats.org/officeDocument/2006/relationships/tags" Target="../tags/tag107.xml"/><Relationship Id="rId52" Type="http://schemas.openxmlformats.org/officeDocument/2006/relationships/tags" Target="../tags/tag115.xml"/><Relationship Id="rId60" Type="http://schemas.openxmlformats.org/officeDocument/2006/relationships/tags" Target="../tags/tag123.xml"/><Relationship Id="rId65" Type="http://schemas.openxmlformats.org/officeDocument/2006/relationships/notesSlide" Target="../notesSlides/notesSlide1.xml"/><Relationship Id="rId4" Type="http://schemas.openxmlformats.org/officeDocument/2006/relationships/tags" Target="../tags/tag67.xml"/><Relationship Id="rId9" Type="http://schemas.openxmlformats.org/officeDocument/2006/relationships/tags" Target="../tags/tag72.xml"/><Relationship Id="rId14" Type="http://schemas.openxmlformats.org/officeDocument/2006/relationships/tags" Target="../tags/tag77.xml"/><Relationship Id="rId22" Type="http://schemas.openxmlformats.org/officeDocument/2006/relationships/tags" Target="../tags/tag85.xml"/><Relationship Id="rId27" Type="http://schemas.openxmlformats.org/officeDocument/2006/relationships/tags" Target="../tags/tag90.xml"/><Relationship Id="rId30" Type="http://schemas.openxmlformats.org/officeDocument/2006/relationships/tags" Target="../tags/tag93.xml"/><Relationship Id="rId35" Type="http://schemas.openxmlformats.org/officeDocument/2006/relationships/tags" Target="../tags/tag98.xml"/><Relationship Id="rId43" Type="http://schemas.openxmlformats.org/officeDocument/2006/relationships/tags" Target="../tags/tag106.xml"/><Relationship Id="rId48" Type="http://schemas.openxmlformats.org/officeDocument/2006/relationships/tags" Target="../tags/tag111.xml"/><Relationship Id="rId56" Type="http://schemas.openxmlformats.org/officeDocument/2006/relationships/tags" Target="../tags/tag119.xml"/><Relationship Id="rId64" Type="http://schemas.openxmlformats.org/officeDocument/2006/relationships/slideLayout" Target="../slideLayouts/slideLayout7.xml"/><Relationship Id="rId8" Type="http://schemas.openxmlformats.org/officeDocument/2006/relationships/tags" Target="../tags/tag71.xml"/><Relationship Id="rId51" Type="http://schemas.openxmlformats.org/officeDocument/2006/relationships/tags" Target="../tags/tag114.xml"/><Relationship Id="rId3" Type="http://schemas.openxmlformats.org/officeDocument/2006/relationships/tags" Target="../tags/tag66.xml"/><Relationship Id="rId12" Type="http://schemas.openxmlformats.org/officeDocument/2006/relationships/tags" Target="../tags/tag75.xml"/><Relationship Id="rId17" Type="http://schemas.openxmlformats.org/officeDocument/2006/relationships/tags" Target="../tags/tag80.xml"/><Relationship Id="rId25" Type="http://schemas.openxmlformats.org/officeDocument/2006/relationships/tags" Target="../tags/tag88.xml"/><Relationship Id="rId33" Type="http://schemas.openxmlformats.org/officeDocument/2006/relationships/tags" Target="../tags/tag96.xml"/><Relationship Id="rId38" Type="http://schemas.openxmlformats.org/officeDocument/2006/relationships/tags" Target="../tags/tag101.xml"/><Relationship Id="rId46" Type="http://schemas.openxmlformats.org/officeDocument/2006/relationships/tags" Target="../tags/tag109.xml"/><Relationship Id="rId59" Type="http://schemas.openxmlformats.org/officeDocument/2006/relationships/tags" Target="../tags/tag1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OTLSHAPE_M_503b3940489e4b31a6427ba5a921554d_Connector1">
            <a:extLst>
              <a:ext uri="{FF2B5EF4-FFF2-40B4-BE49-F238E27FC236}">
                <a16:creationId xmlns:a16="http://schemas.microsoft.com/office/drawing/2014/main" id="{B8BE4BAD-76FE-B436-D693-DC80420BC78C}"/>
              </a:ext>
            </a:extLst>
          </p:cNvPr>
          <p:cNvCxnSpPr/>
          <p:nvPr>
            <p:custDataLst>
              <p:tags r:id="rId2"/>
            </p:custDataLst>
          </p:nvPr>
        </p:nvCxnSpPr>
        <p:spPr>
          <a:xfrm>
            <a:off x="2350907" y="5120322"/>
            <a:ext cx="0" cy="366078"/>
          </a:xfrm>
          <a:prstGeom prst="line">
            <a:avLst/>
          </a:prstGeom>
          <a:ln w="9525" cap="flat" cmpd="sng" algn="ctr">
            <a:solidFill>
              <a:schemeClr val="accent3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OTLSHAPE_M_661363ce4d5649eb9866838172697bbe_Connector1">
            <a:extLst>
              <a:ext uri="{FF2B5EF4-FFF2-40B4-BE49-F238E27FC236}">
                <a16:creationId xmlns:a16="http://schemas.microsoft.com/office/drawing/2014/main" id="{54468241-F56F-AB2A-385D-F90255092AD6}"/>
              </a:ext>
            </a:extLst>
          </p:cNvPr>
          <p:cNvCxnSpPr/>
          <p:nvPr>
            <p:custDataLst>
              <p:tags r:id="rId3"/>
            </p:custDataLst>
          </p:nvPr>
        </p:nvCxnSpPr>
        <p:spPr>
          <a:xfrm>
            <a:off x="4851640" y="4489560"/>
            <a:ext cx="0" cy="996840"/>
          </a:xfrm>
          <a:prstGeom prst="line">
            <a:avLst/>
          </a:prstGeom>
          <a:ln w="9525" cap="flat" cmpd="sng" algn="ctr">
            <a:solidFill>
              <a:schemeClr val="accent3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OTLSHAPE_M_2af48830477848628ef541adb66d1dad_Connector1">
            <a:extLst>
              <a:ext uri="{FF2B5EF4-FFF2-40B4-BE49-F238E27FC236}">
                <a16:creationId xmlns:a16="http://schemas.microsoft.com/office/drawing/2014/main" id="{8F49C375-56CF-D430-82C5-814DA541B31A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5851932" y="5120322"/>
            <a:ext cx="0" cy="366078"/>
          </a:xfrm>
          <a:prstGeom prst="line">
            <a:avLst/>
          </a:prstGeom>
          <a:ln w="9525" cap="flat" cmpd="sng" algn="ctr">
            <a:solidFill>
              <a:schemeClr val="accent3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OTLSHAPE_M_479cc00a7752493e8c389781915800be_Connector1">
            <a:extLst>
              <a:ext uri="{FF2B5EF4-FFF2-40B4-BE49-F238E27FC236}">
                <a16:creationId xmlns:a16="http://schemas.microsoft.com/office/drawing/2014/main" id="{6BD8E4E7-0773-800D-222A-EB27D5DA8067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7352371" y="4507559"/>
            <a:ext cx="0" cy="978841"/>
          </a:xfrm>
          <a:prstGeom prst="line">
            <a:avLst/>
          </a:prstGeom>
          <a:ln w="9525" cap="flat" cmpd="sng" algn="ctr">
            <a:solidFill>
              <a:schemeClr val="accent3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OTLSHAPE_M_a8e997e502514d429ee02c1cb17da80c_Connector1">
            <a:extLst>
              <a:ext uri="{FF2B5EF4-FFF2-40B4-BE49-F238E27FC236}">
                <a16:creationId xmlns:a16="http://schemas.microsoft.com/office/drawing/2014/main" id="{61837E3C-20D2-D7EB-69B9-4F8884BB0E3C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8352665" y="5120322"/>
            <a:ext cx="0" cy="366078"/>
          </a:xfrm>
          <a:prstGeom prst="line">
            <a:avLst/>
          </a:prstGeom>
          <a:ln w="9525" cap="flat" cmpd="sng" algn="ctr">
            <a:solidFill>
              <a:schemeClr val="accent3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OTLSHAPE_M_99b473ab67834571ae5a2a57352ad715_Connector1">
            <a:extLst>
              <a:ext uri="{FF2B5EF4-FFF2-40B4-BE49-F238E27FC236}">
                <a16:creationId xmlns:a16="http://schemas.microsoft.com/office/drawing/2014/main" id="{5FF121FD-D234-C54B-7935-1887E8FDB329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9853104" y="4525561"/>
            <a:ext cx="0" cy="960838"/>
          </a:xfrm>
          <a:prstGeom prst="line">
            <a:avLst/>
          </a:prstGeom>
          <a:ln w="9525" cap="flat" cmpd="sng" algn="ctr">
            <a:solidFill>
              <a:schemeClr val="accent3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OTLSHAPE_M_e457dfa92d3a470094f4aa98890b090a_Connector1">
            <a:extLst>
              <a:ext uri="{FF2B5EF4-FFF2-40B4-BE49-F238E27FC236}">
                <a16:creationId xmlns:a16="http://schemas.microsoft.com/office/drawing/2014/main" id="{CC23AC34-740F-05FC-C937-614D4E0B75C3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10853396" y="5120322"/>
            <a:ext cx="0" cy="366078"/>
          </a:xfrm>
          <a:prstGeom prst="line">
            <a:avLst/>
          </a:prstGeom>
          <a:ln w="9525" cap="flat" cmpd="sng" algn="ctr">
            <a:solidFill>
              <a:schemeClr val="accent3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1" name="OTLSHAPE_TB_00000000000000000000000000000000_ScaleContainer">
            <a:extLst>
              <a:ext uri="{FF2B5EF4-FFF2-40B4-BE49-F238E27FC236}">
                <a16:creationId xmlns:a16="http://schemas.microsoft.com/office/drawing/2014/main" id="{74B82C68-8CB6-D833-DE81-A533C4463419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844465" y="5486400"/>
            <a:ext cx="10515600" cy="182880"/>
          </a:xfrm>
          <a:prstGeom prst="round2SameRect">
            <a:avLst/>
          </a:prstGeom>
          <a:solidFill>
            <a:schemeClr val="accent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OTLSHAPE_TB_00000000000000000000000000000000_MiddleScaleContainer">
            <a:extLst>
              <a:ext uri="{FF2B5EF4-FFF2-40B4-BE49-F238E27FC236}">
                <a16:creationId xmlns:a16="http://schemas.microsoft.com/office/drawing/2014/main" id="{55B53F04-0E48-7575-49A8-9D6CD6E86011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844465" y="5678424"/>
            <a:ext cx="10515600" cy="182880"/>
          </a:xfrm>
          <a:prstGeom prst="round2SameRect">
            <a:avLst>
              <a:gd name="adj1" fmla="val 0"/>
              <a:gd name="adj2" fmla="val 16667"/>
            </a:avLst>
          </a:prstGeom>
          <a:solidFill>
            <a:schemeClr val="accent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D41CCE57-5253-FFEC-BC08-4DFF92FE0D65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07965" y="5469318"/>
            <a:ext cx="558800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16">
                <a:solidFill>
                  <a:schemeClr val="lt1"/>
                </a:solidFill>
                <a:latin typeface="Calibri" panose="020F0502020204030204" pitchFamily="34" charset="0"/>
              </a:rPr>
              <a:t>Week 1</a:t>
            </a:r>
            <a:endParaRPr lang="en-US" sz="1400" b="1" spc="-16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979730AA-5AA4-0118-5F3F-AB19647FC24C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4408990" y="5469318"/>
            <a:ext cx="8778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44">
                <a:solidFill>
                  <a:schemeClr val="lt1"/>
                </a:solidFill>
                <a:latin typeface="Calibri" panose="020F0502020204030204" pitchFamily="34" charset="0"/>
              </a:rPr>
              <a:t>2</a:t>
            </a:r>
            <a:endParaRPr lang="en-US" sz="1400" b="1" spc="-44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F0F678A7-01D8-BC1B-D5E2-8ACA8831270D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7910016" y="5469318"/>
            <a:ext cx="8778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44">
                <a:solidFill>
                  <a:schemeClr val="lt1"/>
                </a:solidFill>
                <a:latin typeface="Calibri" panose="020F0502020204030204" pitchFamily="34" charset="0"/>
              </a:rPr>
              <a:t>3</a:t>
            </a:r>
          </a:p>
        </p:txBody>
      </p:sp>
      <p:sp>
        <p:nvSpPr>
          <p:cNvPr id="164" name="OTLSHAPE_TB_00000000000000000000000000000000_MiddleTimescaleInterval1">
            <a:extLst>
              <a:ext uri="{FF2B5EF4-FFF2-40B4-BE49-F238E27FC236}">
                <a16:creationId xmlns:a16="http://schemas.microsoft.com/office/drawing/2014/main" id="{7E77E8C3-0029-A0B9-0277-67C791E7F3D2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07965" y="5661342"/>
            <a:ext cx="41511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20">
                <a:solidFill>
                  <a:schemeClr val="lt1"/>
                </a:solidFill>
                <a:latin typeface="Calibri" panose="020F0502020204030204" pitchFamily="34" charset="0"/>
              </a:rPr>
              <a:t>Day 1</a:t>
            </a:r>
          </a:p>
        </p:txBody>
      </p:sp>
      <p:sp>
        <p:nvSpPr>
          <p:cNvPr id="166" name="OTLSHAPE_TB_00000000000000000000000000000000_MiddleTimescaleInterval2">
            <a:extLst>
              <a:ext uri="{FF2B5EF4-FFF2-40B4-BE49-F238E27FC236}">
                <a16:creationId xmlns:a16="http://schemas.microsoft.com/office/drawing/2014/main" id="{857B91A9-1F34-4FA2-245F-DB2E5F0FC240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2408405" y="5661342"/>
            <a:ext cx="8778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44">
                <a:solidFill>
                  <a:schemeClr val="lt1"/>
                </a:solidFill>
                <a:latin typeface="Calibri" panose="020F0502020204030204" pitchFamily="34" charset="0"/>
              </a:rPr>
              <a:t>4</a:t>
            </a:r>
          </a:p>
        </p:txBody>
      </p:sp>
      <p:sp>
        <p:nvSpPr>
          <p:cNvPr id="168" name="OTLSHAPE_TB_00000000000000000000000000000000_MiddleTimescaleInterval3">
            <a:extLst>
              <a:ext uri="{FF2B5EF4-FFF2-40B4-BE49-F238E27FC236}">
                <a16:creationId xmlns:a16="http://schemas.microsoft.com/office/drawing/2014/main" id="{89CCDEBD-5018-4D01-E88A-F240E1635F93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3908844" y="5661342"/>
            <a:ext cx="8778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44">
                <a:solidFill>
                  <a:schemeClr val="lt1"/>
                </a:solidFill>
                <a:latin typeface="Calibri" panose="020F0502020204030204" pitchFamily="34" charset="0"/>
              </a:rPr>
              <a:t>7</a:t>
            </a:r>
          </a:p>
        </p:txBody>
      </p:sp>
      <p:sp>
        <p:nvSpPr>
          <p:cNvPr id="170" name="OTLSHAPE_TB_00000000000000000000000000000000_MiddleTimescaleInterval4">
            <a:extLst>
              <a:ext uri="{FF2B5EF4-FFF2-40B4-BE49-F238E27FC236}">
                <a16:creationId xmlns:a16="http://schemas.microsoft.com/office/drawing/2014/main" id="{51E944F9-A441-83D9-AA73-2F65756643CC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5409283" y="5661342"/>
            <a:ext cx="17556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40">
                <a:solidFill>
                  <a:schemeClr val="lt1"/>
                </a:solidFill>
                <a:latin typeface="Calibri" panose="020F0502020204030204" pitchFamily="34" charset="0"/>
              </a:rPr>
              <a:t>10</a:t>
            </a:r>
          </a:p>
        </p:txBody>
      </p:sp>
      <p:sp>
        <p:nvSpPr>
          <p:cNvPr id="172" name="OTLSHAPE_TB_00000000000000000000000000000000_MiddleTimescaleInterval5">
            <a:extLst>
              <a:ext uri="{FF2B5EF4-FFF2-40B4-BE49-F238E27FC236}">
                <a16:creationId xmlns:a16="http://schemas.microsoft.com/office/drawing/2014/main" id="{E89FF2D3-CFCE-8354-D2B3-9A055BC6827C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6909722" y="5661342"/>
            <a:ext cx="17556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40">
                <a:solidFill>
                  <a:schemeClr val="lt1"/>
                </a:solidFill>
                <a:latin typeface="Calibri" panose="020F0502020204030204" pitchFamily="34" charset="0"/>
              </a:rPr>
              <a:t>13</a:t>
            </a:r>
          </a:p>
        </p:txBody>
      </p:sp>
      <p:sp>
        <p:nvSpPr>
          <p:cNvPr id="174" name="OTLSHAPE_TB_00000000000000000000000000000000_MiddleTimescaleInterval6">
            <a:extLst>
              <a:ext uri="{FF2B5EF4-FFF2-40B4-BE49-F238E27FC236}">
                <a16:creationId xmlns:a16="http://schemas.microsoft.com/office/drawing/2014/main" id="{06ED6AF0-26E1-D020-DD9E-3172C2419821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8410162" y="5661342"/>
            <a:ext cx="17556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40">
                <a:solidFill>
                  <a:schemeClr val="lt1"/>
                </a:solidFill>
                <a:latin typeface="Calibri" panose="020F0502020204030204" pitchFamily="34" charset="0"/>
              </a:rPr>
              <a:t>16</a:t>
            </a:r>
          </a:p>
        </p:txBody>
      </p:sp>
      <p:sp>
        <p:nvSpPr>
          <p:cNvPr id="176" name="OTLSHAPE_TB_00000000000000000000000000000000_MiddleTimescaleInterval7">
            <a:extLst>
              <a:ext uri="{FF2B5EF4-FFF2-40B4-BE49-F238E27FC236}">
                <a16:creationId xmlns:a16="http://schemas.microsoft.com/office/drawing/2014/main" id="{08A08F1A-BC8C-D8EE-7CC5-ED587D2AE371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910601" y="5661342"/>
            <a:ext cx="17556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40">
                <a:solidFill>
                  <a:schemeClr val="lt1"/>
                </a:solidFill>
                <a:latin typeface="Calibri" panose="020F0502020204030204" pitchFamily="34" charset="0"/>
              </a:rPr>
              <a:t>19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00D74F43-3AA8-AFB9-67FF-4F2051495FC3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4345485" y="548640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1E63A2D3-C7C9-C920-8E39-BC574627C613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7846509" y="548640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5" name="OTLSHAPE_TB_00000000000000000000000000000000_MiddleSeparator1">
            <a:extLst>
              <a:ext uri="{FF2B5EF4-FFF2-40B4-BE49-F238E27FC236}">
                <a16:creationId xmlns:a16="http://schemas.microsoft.com/office/drawing/2014/main" id="{AC9496A5-EDF2-1466-FAE6-349C4445A672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2344899" y="56784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OTLSHAPE_TB_00000000000000000000000000000000_MiddleSeparator2">
            <a:extLst>
              <a:ext uri="{FF2B5EF4-FFF2-40B4-BE49-F238E27FC236}">
                <a16:creationId xmlns:a16="http://schemas.microsoft.com/office/drawing/2014/main" id="{4478FD1E-0A8B-9CBA-4220-2A5709DAC01B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3845338" y="56784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9" name="OTLSHAPE_TB_00000000000000000000000000000000_MiddleSeparator3">
            <a:extLst>
              <a:ext uri="{FF2B5EF4-FFF2-40B4-BE49-F238E27FC236}">
                <a16:creationId xmlns:a16="http://schemas.microsoft.com/office/drawing/2014/main" id="{26E19FBF-D22D-4D90-E4DE-C98F54CC5458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5345778" y="56784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1" name="OTLSHAPE_TB_00000000000000000000000000000000_MiddleSeparator4">
            <a:extLst>
              <a:ext uri="{FF2B5EF4-FFF2-40B4-BE49-F238E27FC236}">
                <a16:creationId xmlns:a16="http://schemas.microsoft.com/office/drawing/2014/main" id="{676156B1-2840-671D-EB63-B6BADA59C01F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6846217" y="56784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OTLSHAPE_TB_00000000000000000000000000000000_MiddleSeparator5">
            <a:extLst>
              <a:ext uri="{FF2B5EF4-FFF2-40B4-BE49-F238E27FC236}">
                <a16:creationId xmlns:a16="http://schemas.microsoft.com/office/drawing/2014/main" id="{5B440AC6-390C-597F-633A-082A1F3201DF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8346656" y="56784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5" name="OTLSHAPE_TB_00000000000000000000000000000000_MiddleSeparator6">
            <a:extLst>
              <a:ext uri="{FF2B5EF4-FFF2-40B4-BE49-F238E27FC236}">
                <a16:creationId xmlns:a16="http://schemas.microsoft.com/office/drawing/2014/main" id="{062BB037-C965-3E4E-4A57-082DF6CF585C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9847095" y="56784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OTLSHAPE_T_1749312a4eb148a68813dd572e0703b8_Shape">
            <a:extLst>
              <a:ext uri="{FF2B5EF4-FFF2-40B4-BE49-F238E27FC236}">
                <a16:creationId xmlns:a16="http://schemas.microsoft.com/office/drawing/2014/main" id="{3D1B8E37-7655-7CE2-3219-BCBBD2D83059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9847101" y="1165653"/>
            <a:ext cx="1511300" cy="203200"/>
          </a:xfrm>
          <a:prstGeom prst="roundRect">
            <a:avLst>
              <a:gd name="adj" fmla="val 100000"/>
            </a:avLst>
          </a:prstGeom>
          <a:solidFill>
            <a:srgbClr val="E1530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TLSHAPE_T_0fd6d466dc874583820ffbaa17fb1a52_Shape">
            <a:extLst>
              <a:ext uri="{FF2B5EF4-FFF2-40B4-BE49-F238E27FC236}">
                <a16:creationId xmlns:a16="http://schemas.microsoft.com/office/drawing/2014/main" id="{4A45E7BA-F829-B846-D789-9D0140322353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8346662" y="1669208"/>
            <a:ext cx="1511300" cy="203200"/>
          </a:xfrm>
          <a:prstGeom prst="roundRect">
            <a:avLst>
              <a:gd name="adj" fmla="val 100000"/>
            </a:avLst>
          </a:prstGeom>
          <a:solidFill>
            <a:srgbClr val="E1530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TLSHAPE_T_9c96913555e340c08e133e078badd706_Shape">
            <a:extLst>
              <a:ext uri="{FF2B5EF4-FFF2-40B4-BE49-F238E27FC236}">
                <a16:creationId xmlns:a16="http://schemas.microsoft.com/office/drawing/2014/main" id="{D49DF782-2053-FADC-63CB-EE4397C2B942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6346076" y="2172763"/>
            <a:ext cx="2006600" cy="203200"/>
          </a:xfrm>
          <a:prstGeom prst="roundRect">
            <a:avLst>
              <a:gd name="adj" fmla="val 100000"/>
            </a:avLst>
          </a:prstGeom>
          <a:solidFill>
            <a:srgbClr val="E1530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TLSHAPE_T_acf95fc6a5914df981bbcdde4816a73a_Shape">
            <a:extLst>
              <a:ext uri="{FF2B5EF4-FFF2-40B4-BE49-F238E27FC236}">
                <a16:creationId xmlns:a16="http://schemas.microsoft.com/office/drawing/2014/main" id="{B9AE8B91-323B-57A1-2F65-2C7697DBFC16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5345783" y="2676318"/>
            <a:ext cx="1003300" cy="203200"/>
          </a:xfrm>
          <a:prstGeom prst="roundRect">
            <a:avLst>
              <a:gd name="adj" fmla="val 100000"/>
            </a:avLst>
          </a:prstGeom>
          <a:solidFill>
            <a:srgbClr val="E1530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TLSHAPE_T_ff217a5d189b416a8095944444960b25_Shape">
            <a:extLst>
              <a:ext uri="{FF2B5EF4-FFF2-40B4-BE49-F238E27FC236}">
                <a16:creationId xmlns:a16="http://schemas.microsoft.com/office/drawing/2014/main" id="{43B187C7-0F69-0F5F-0FF8-60C031086A52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3845344" y="3179873"/>
            <a:ext cx="1511300" cy="203200"/>
          </a:xfrm>
          <a:prstGeom prst="roundRect">
            <a:avLst>
              <a:gd name="adj" fmla="val 100000"/>
            </a:avLst>
          </a:prstGeom>
          <a:solidFill>
            <a:srgbClr val="E1530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OTLSHAPE_T_3c4e3eeb4fc74fafa2b4cc98749e5eb7_Shape">
            <a:extLst>
              <a:ext uri="{FF2B5EF4-FFF2-40B4-BE49-F238E27FC236}">
                <a16:creationId xmlns:a16="http://schemas.microsoft.com/office/drawing/2014/main" id="{078E195C-2C2A-D38C-95EC-271667F4249E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2845051" y="3683428"/>
            <a:ext cx="1003300" cy="203200"/>
          </a:xfrm>
          <a:prstGeom prst="roundRect">
            <a:avLst>
              <a:gd name="adj" fmla="val 100000"/>
            </a:avLst>
          </a:prstGeom>
          <a:solidFill>
            <a:srgbClr val="E1530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TLSHAPE_T_480c34825f0943e6a620be32a9fbae5a_Shape">
            <a:extLst>
              <a:ext uri="{FF2B5EF4-FFF2-40B4-BE49-F238E27FC236}">
                <a16:creationId xmlns:a16="http://schemas.microsoft.com/office/drawing/2014/main" id="{4F04A9C8-4A97-29B2-13C0-DAA24FD869A2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844465" y="4186983"/>
            <a:ext cx="2006600" cy="203200"/>
          </a:xfrm>
          <a:prstGeom prst="roundRect">
            <a:avLst>
              <a:gd name="adj" fmla="val 100000"/>
            </a:avLst>
          </a:prstGeom>
          <a:solidFill>
            <a:srgbClr val="E1530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TLSHAPE_T_1749312a4eb148a68813dd572e0703b8_Duration">
            <a:extLst>
              <a:ext uri="{FF2B5EF4-FFF2-40B4-BE49-F238E27FC236}">
                <a16:creationId xmlns:a16="http://schemas.microsoft.com/office/drawing/2014/main" id="{5F351CD3-1E92-3D20-9A4D-E6622083375D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10402583" y="1174226"/>
            <a:ext cx="393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2">
                <a:solidFill>
                  <a:schemeClr val="lt1"/>
                </a:solidFill>
                <a:latin typeface="Calibri" panose="020F0502020204030204" pitchFamily="34" charset="0"/>
              </a:rPr>
              <a:t>3 days</a:t>
            </a:r>
          </a:p>
        </p:txBody>
      </p:sp>
      <p:sp>
        <p:nvSpPr>
          <p:cNvPr id="53" name="OTLSHAPE_T_0fd6d466dc874583820ffbaa17fb1a52_Duration">
            <a:extLst>
              <a:ext uri="{FF2B5EF4-FFF2-40B4-BE49-F238E27FC236}">
                <a16:creationId xmlns:a16="http://schemas.microsoft.com/office/drawing/2014/main" id="{14A9759B-4F2E-7FB8-096F-A85612871B7B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8902144" y="1677781"/>
            <a:ext cx="393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2">
                <a:solidFill>
                  <a:schemeClr val="lt1"/>
                </a:solidFill>
                <a:latin typeface="Calibri" panose="020F0502020204030204" pitchFamily="34" charset="0"/>
              </a:rPr>
              <a:t>3 days</a:t>
            </a:r>
          </a:p>
        </p:txBody>
      </p:sp>
      <p:sp>
        <p:nvSpPr>
          <p:cNvPr id="61" name="OTLSHAPE_T_9c96913555e340c08e133e078badd706_Duration">
            <a:extLst>
              <a:ext uri="{FF2B5EF4-FFF2-40B4-BE49-F238E27FC236}">
                <a16:creationId xmlns:a16="http://schemas.microsoft.com/office/drawing/2014/main" id="{82AB371C-5DA5-D181-1C6A-3168B3067544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7151632" y="2181335"/>
            <a:ext cx="393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2">
                <a:solidFill>
                  <a:schemeClr val="lt1"/>
                </a:solidFill>
                <a:latin typeface="Calibri" panose="020F0502020204030204" pitchFamily="34" charset="0"/>
              </a:rPr>
              <a:t>4 days</a:t>
            </a:r>
          </a:p>
        </p:txBody>
      </p:sp>
      <p:sp>
        <p:nvSpPr>
          <p:cNvPr id="69" name="OTLSHAPE_T_acf95fc6a5914df981bbcdde4816a73a_Duration">
            <a:extLst>
              <a:ext uri="{FF2B5EF4-FFF2-40B4-BE49-F238E27FC236}">
                <a16:creationId xmlns:a16="http://schemas.microsoft.com/office/drawing/2014/main" id="{F22BCEC6-A1B5-29AE-62E7-5B12780AFD2A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5651192" y="2684890"/>
            <a:ext cx="393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2">
                <a:solidFill>
                  <a:schemeClr val="lt1"/>
                </a:solidFill>
                <a:latin typeface="Calibri" panose="020F0502020204030204" pitchFamily="34" charset="0"/>
              </a:rPr>
              <a:t>2 days</a:t>
            </a:r>
          </a:p>
        </p:txBody>
      </p:sp>
      <p:sp>
        <p:nvSpPr>
          <p:cNvPr id="77" name="OTLSHAPE_T_ff217a5d189b416a8095944444960b25_Duration">
            <a:extLst>
              <a:ext uri="{FF2B5EF4-FFF2-40B4-BE49-F238E27FC236}">
                <a16:creationId xmlns:a16="http://schemas.microsoft.com/office/drawing/2014/main" id="{1A02B3DC-3FA3-CC6E-5D4E-C8A8EEB80C7A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4400826" y="3188445"/>
            <a:ext cx="393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2">
                <a:solidFill>
                  <a:schemeClr val="lt1"/>
                </a:solidFill>
                <a:latin typeface="Calibri" panose="020F0502020204030204" pitchFamily="34" charset="0"/>
              </a:rPr>
              <a:t>3 days</a:t>
            </a:r>
            <a:endParaRPr lang="en-US" sz="1200" spc="-12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93" name="OTLSHAPE_T_480c34825f0943e6a620be32a9fbae5a_Duration">
            <a:extLst>
              <a:ext uri="{FF2B5EF4-FFF2-40B4-BE49-F238E27FC236}">
                <a16:creationId xmlns:a16="http://schemas.microsoft.com/office/drawing/2014/main" id="{BDF205E9-EF1B-B077-DEBF-325FA5E3F4D4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1650021" y="4195556"/>
            <a:ext cx="393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2">
                <a:solidFill>
                  <a:schemeClr val="lt1"/>
                </a:solidFill>
                <a:latin typeface="Calibri" panose="020F0502020204030204" pitchFamily="34" charset="0"/>
              </a:rPr>
              <a:t>4 days</a:t>
            </a:r>
          </a:p>
        </p:txBody>
      </p:sp>
      <p:sp>
        <p:nvSpPr>
          <p:cNvPr id="85" name="OTLSHAPE_T_3c4e3eeb4fc74fafa2b4cc98749e5eb7_Duration">
            <a:extLst>
              <a:ext uri="{FF2B5EF4-FFF2-40B4-BE49-F238E27FC236}">
                <a16:creationId xmlns:a16="http://schemas.microsoft.com/office/drawing/2014/main" id="{F18B2A84-5DC4-411B-7BC3-A03296EA7E36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3150460" y="3692001"/>
            <a:ext cx="393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2">
                <a:solidFill>
                  <a:schemeClr val="lt1"/>
                </a:solidFill>
                <a:latin typeface="Calibri" panose="020F0502020204030204" pitchFamily="34" charset="0"/>
              </a:rPr>
              <a:t>2 days</a:t>
            </a:r>
          </a:p>
        </p:txBody>
      </p:sp>
      <p:sp>
        <p:nvSpPr>
          <p:cNvPr id="50" name="OTLSHAPE_T_1749312a4eb148a68813dd572e0703b8_Title">
            <a:extLst>
              <a:ext uri="{FF2B5EF4-FFF2-40B4-BE49-F238E27FC236}">
                <a16:creationId xmlns:a16="http://schemas.microsoft.com/office/drawing/2014/main" id="{89C9A4B1-B2CA-BF83-5509-25671D2E1398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9847101" y="979598"/>
            <a:ext cx="1473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6" dirty="0" err="1">
                <a:solidFill>
                  <a:srgbClr val="830205"/>
                </a:solidFill>
                <a:latin typeface="Calibri" panose="020F0502020204030204" pitchFamily="34" charset="0"/>
              </a:rPr>
              <a:t>Toka</a:t>
            </a:r>
            <a:r>
              <a:rPr lang="en-US" sz="1200" b="1" spc="-6" dirty="0">
                <a:solidFill>
                  <a:srgbClr val="830205"/>
                </a:solidFill>
                <a:latin typeface="Calibri" panose="020F0502020204030204" pitchFamily="34" charset="0"/>
              </a:rPr>
              <a:t> </a:t>
            </a:r>
            <a:r>
              <a:rPr lang="en-US" sz="1200" b="1" spc="-6" dirty="0" err="1">
                <a:solidFill>
                  <a:srgbClr val="830205"/>
                </a:solidFill>
                <a:latin typeface="Calibri" panose="020F0502020204030204" pitchFamily="34" charset="0"/>
              </a:rPr>
              <a:t>Leya</a:t>
            </a:r>
            <a:r>
              <a:rPr lang="en-US" sz="1200" b="1" spc="-6" dirty="0">
                <a:solidFill>
                  <a:srgbClr val="830205"/>
                </a:solidFill>
                <a:latin typeface="Calibri" panose="020F0502020204030204" pitchFamily="34" charset="0"/>
              </a:rPr>
              <a:t> Tented Camp</a:t>
            </a:r>
          </a:p>
        </p:txBody>
      </p:sp>
      <p:sp>
        <p:nvSpPr>
          <p:cNvPr id="58" name="OTLSHAPE_T_0fd6d466dc874583820ffbaa17fb1a52_Title">
            <a:extLst>
              <a:ext uri="{FF2B5EF4-FFF2-40B4-BE49-F238E27FC236}">
                <a16:creationId xmlns:a16="http://schemas.microsoft.com/office/drawing/2014/main" id="{2714592D-3638-5B8E-02D0-0539A9CBA6CE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8346662" y="1483153"/>
            <a:ext cx="1295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8" dirty="0">
                <a:solidFill>
                  <a:srgbClr val="830205"/>
                </a:solidFill>
                <a:latin typeface="Calibri" panose="020F0502020204030204" pitchFamily="34" charset="0"/>
              </a:rPr>
              <a:t>Fugitives Drift Lodge</a:t>
            </a:r>
          </a:p>
        </p:txBody>
      </p:sp>
      <p:sp>
        <p:nvSpPr>
          <p:cNvPr id="66" name="OTLSHAPE_T_9c96913555e340c08e133e078badd706_Title">
            <a:extLst>
              <a:ext uri="{FF2B5EF4-FFF2-40B4-BE49-F238E27FC236}">
                <a16:creationId xmlns:a16="http://schemas.microsoft.com/office/drawing/2014/main" id="{474615CB-A182-29DC-8534-BFF485F6ADBB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6346076" y="1986708"/>
            <a:ext cx="2070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6">
                <a:solidFill>
                  <a:srgbClr val="830205"/>
                </a:solidFill>
                <a:latin typeface="Calibri" panose="020F0502020204030204" pitchFamily="34" charset="0"/>
              </a:rPr>
              <a:t>Kensington Place Boutique Hotel</a:t>
            </a:r>
          </a:p>
        </p:txBody>
      </p:sp>
      <p:sp>
        <p:nvSpPr>
          <p:cNvPr id="74" name="OTLSHAPE_T_acf95fc6a5914df981bbcdde4816a73a_Title">
            <a:extLst>
              <a:ext uri="{FF2B5EF4-FFF2-40B4-BE49-F238E27FC236}">
                <a16:creationId xmlns:a16="http://schemas.microsoft.com/office/drawing/2014/main" id="{33765AE5-B80B-8EA9-4E05-282EE5573BDF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5345783" y="2490263"/>
            <a:ext cx="1689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4">
                <a:solidFill>
                  <a:srgbClr val="830205"/>
                </a:solidFill>
                <a:latin typeface="Calibri" panose="020F0502020204030204" pitchFamily="34" charset="0"/>
              </a:rPr>
              <a:t>Franschoek Country House</a:t>
            </a:r>
          </a:p>
        </p:txBody>
      </p:sp>
      <p:sp>
        <p:nvSpPr>
          <p:cNvPr id="82" name="OTLSHAPE_T_ff217a5d189b416a8095944444960b25_Title">
            <a:extLst>
              <a:ext uri="{FF2B5EF4-FFF2-40B4-BE49-F238E27FC236}">
                <a16:creationId xmlns:a16="http://schemas.microsoft.com/office/drawing/2014/main" id="{DB05E11A-19B2-2858-8AA2-44C515CA774D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3845344" y="2993818"/>
            <a:ext cx="1422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4" dirty="0">
                <a:solidFill>
                  <a:srgbClr val="830205"/>
                </a:solidFill>
                <a:latin typeface="Calibri" panose="020F0502020204030204" pitchFamily="34" charset="0"/>
              </a:rPr>
              <a:t>De </a:t>
            </a:r>
            <a:r>
              <a:rPr lang="en-US" sz="1200" b="1" spc="-4" dirty="0" err="1">
                <a:solidFill>
                  <a:srgbClr val="830205"/>
                </a:solidFill>
                <a:latin typeface="Calibri" panose="020F0502020204030204" pitchFamily="34" charset="0"/>
              </a:rPr>
              <a:t>Zeekoe</a:t>
            </a:r>
            <a:r>
              <a:rPr lang="en-US" sz="1200" b="1" spc="-4" dirty="0">
                <a:solidFill>
                  <a:srgbClr val="830205"/>
                </a:solidFill>
                <a:latin typeface="Calibri" panose="020F0502020204030204" pitchFamily="34" charset="0"/>
              </a:rPr>
              <a:t> Guest Farm</a:t>
            </a:r>
          </a:p>
        </p:txBody>
      </p:sp>
      <p:sp>
        <p:nvSpPr>
          <p:cNvPr id="90" name="OTLSHAPE_T_3c4e3eeb4fc74fafa2b4cc98749e5eb7_Title">
            <a:extLst>
              <a:ext uri="{FF2B5EF4-FFF2-40B4-BE49-F238E27FC236}">
                <a16:creationId xmlns:a16="http://schemas.microsoft.com/office/drawing/2014/main" id="{3D8102EC-03DC-256D-4A5E-8B4CBFA4CAAD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2845051" y="3497373"/>
            <a:ext cx="2070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4" dirty="0">
                <a:solidFill>
                  <a:srgbClr val="830205"/>
                </a:solidFill>
                <a:latin typeface="Calibri" panose="020F0502020204030204" pitchFamily="34" charset="0"/>
              </a:rPr>
              <a:t>Belvedere Manor Knysna Lagoon</a:t>
            </a:r>
          </a:p>
        </p:txBody>
      </p:sp>
      <p:sp>
        <p:nvSpPr>
          <p:cNvPr id="98" name="OTLSHAPE_T_480c34825f0943e6a620be32a9fbae5a_Title">
            <a:extLst>
              <a:ext uri="{FF2B5EF4-FFF2-40B4-BE49-F238E27FC236}">
                <a16:creationId xmlns:a16="http://schemas.microsoft.com/office/drawing/2014/main" id="{2E4C02B6-6A99-2982-328C-4E56A2E4B08C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844465" y="4000928"/>
            <a:ext cx="1346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8" dirty="0" err="1">
                <a:solidFill>
                  <a:srgbClr val="830205"/>
                </a:solidFill>
                <a:latin typeface="Calibri" panose="020F0502020204030204" pitchFamily="34" charset="0"/>
              </a:rPr>
              <a:t>Ezulwini</a:t>
            </a:r>
            <a:r>
              <a:rPr lang="en-US" sz="1200" b="1" spc="-8" dirty="0">
                <a:solidFill>
                  <a:srgbClr val="830205"/>
                </a:solidFill>
                <a:latin typeface="Calibri" panose="020F0502020204030204" pitchFamily="34" charset="0"/>
              </a:rPr>
              <a:t> Game Lodge</a:t>
            </a:r>
          </a:p>
        </p:txBody>
      </p:sp>
      <p:sp>
        <p:nvSpPr>
          <p:cNvPr id="24" name="OTLSHAPE_M_503b3940489e4b31a6427ba5a921554d_Shape">
            <a:extLst>
              <a:ext uri="{FF2B5EF4-FFF2-40B4-BE49-F238E27FC236}">
                <a16:creationId xmlns:a16="http://schemas.microsoft.com/office/drawing/2014/main" id="{D42AD734-1538-6ACD-D116-9500F597C44E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 rot="16200000">
            <a:off x="2376307" y="5120322"/>
            <a:ext cx="165100" cy="165100"/>
          </a:xfrm>
          <a:prstGeom prst="flowChartMerge">
            <a:avLst/>
          </a:prstGeom>
          <a:solidFill>
            <a:schemeClr val="accent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TLSHAPE_M_661363ce4d5649eb9866838172697bbe_Shape">
            <a:extLst>
              <a:ext uri="{FF2B5EF4-FFF2-40B4-BE49-F238E27FC236}">
                <a16:creationId xmlns:a16="http://schemas.microsoft.com/office/drawing/2014/main" id="{8901BB1B-7E74-9BF7-C4F8-A60F5BD6A740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 rot="16200000">
            <a:off x="4877040" y="4489560"/>
            <a:ext cx="165100" cy="165100"/>
          </a:xfrm>
          <a:prstGeom prst="flowChartMerge">
            <a:avLst/>
          </a:prstGeom>
          <a:solidFill>
            <a:schemeClr val="accent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TLSHAPE_M_2af48830477848628ef541adb66d1dad_Shape">
            <a:extLst>
              <a:ext uri="{FF2B5EF4-FFF2-40B4-BE49-F238E27FC236}">
                <a16:creationId xmlns:a16="http://schemas.microsoft.com/office/drawing/2014/main" id="{2DC71ABB-A269-1A9B-EE8E-01A37387870F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 rot="16200000">
            <a:off x="5877332" y="5120322"/>
            <a:ext cx="165100" cy="165100"/>
          </a:xfrm>
          <a:prstGeom prst="flowChartMerge">
            <a:avLst/>
          </a:prstGeom>
          <a:solidFill>
            <a:schemeClr val="accent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TLSHAPE_M_479cc00a7752493e8c389781915800be_Shape">
            <a:extLst>
              <a:ext uri="{FF2B5EF4-FFF2-40B4-BE49-F238E27FC236}">
                <a16:creationId xmlns:a16="http://schemas.microsoft.com/office/drawing/2014/main" id="{952AF940-562A-0556-5D6D-280BE6E94915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 rot="16200000">
            <a:off x="7377771" y="4507559"/>
            <a:ext cx="165100" cy="165100"/>
          </a:xfrm>
          <a:prstGeom prst="flowChartMerge">
            <a:avLst/>
          </a:prstGeom>
          <a:solidFill>
            <a:schemeClr val="accent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TLSHAPE_M_a8e997e502514d429ee02c1cb17da80c_Shape">
            <a:extLst>
              <a:ext uri="{FF2B5EF4-FFF2-40B4-BE49-F238E27FC236}">
                <a16:creationId xmlns:a16="http://schemas.microsoft.com/office/drawing/2014/main" id="{C058FBF8-8808-BF5F-9799-A3CABAB57B5F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 rot="16200000">
            <a:off x="8378065" y="5120322"/>
            <a:ext cx="165100" cy="165100"/>
          </a:xfrm>
          <a:prstGeom prst="flowChartMerge">
            <a:avLst/>
          </a:prstGeom>
          <a:solidFill>
            <a:schemeClr val="accent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TLSHAPE_M_99b473ab67834571ae5a2a57352ad715_Shape">
            <a:extLst>
              <a:ext uri="{FF2B5EF4-FFF2-40B4-BE49-F238E27FC236}">
                <a16:creationId xmlns:a16="http://schemas.microsoft.com/office/drawing/2014/main" id="{19F6D141-DAD5-AF28-025D-0A4E1B26E41D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 rot="16200000">
            <a:off x="9878504" y="4525562"/>
            <a:ext cx="165100" cy="165100"/>
          </a:xfrm>
          <a:prstGeom prst="flowChartMerge">
            <a:avLst/>
          </a:prstGeom>
          <a:solidFill>
            <a:schemeClr val="accent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TLSHAPE_M_e457dfa92d3a470094f4aa98890b090a_Shape">
            <a:extLst>
              <a:ext uri="{FF2B5EF4-FFF2-40B4-BE49-F238E27FC236}">
                <a16:creationId xmlns:a16="http://schemas.microsoft.com/office/drawing/2014/main" id="{7CF016E7-AB3C-99EA-4DC4-54CE96F6C482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 rot="16200000">
            <a:off x="10878796" y="5120322"/>
            <a:ext cx="165100" cy="165100"/>
          </a:xfrm>
          <a:prstGeom prst="flowChartMerge">
            <a:avLst/>
          </a:prstGeom>
          <a:solidFill>
            <a:schemeClr val="accent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TLSHAPE_M_503b3940489e4b31a6427ba5a921554d_Title">
            <a:extLst>
              <a:ext uri="{FF2B5EF4-FFF2-40B4-BE49-F238E27FC236}">
                <a16:creationId xmlns:a16="http://schemas.microsoft.com/office/drawing/2014/main" id="{3B0DCEC1-BFB0-6DB7-D9D8-62E27619F4C4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2573157" y="5084445"/>
            <a:ext cx="1435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4" dirty="0">
                <a:solidFill>
                  <a:srgbClr val="830205"/>
                </a:solidFill>
                <a:latin typeface="Calibri" panose="020F0502020204030204" pitchFamily="34" charset="0"/>
              </a:rPr>
              <a:t>Four-day Private Safari</a:t>
            </a:r>
          </a:p>
        </p:txBody>
      </p:sp>
      <p:sp>
        <p:nvSpPr>
          <p:cNvPr id="25" name="OTLSHAPE_M_661363ce4d5649eb9866838172697bbe_Title">
            <a:extLst>
              <a:ext uri="{FF2B5EF4-FFF2-40B4-BE49-F238E27FC236}">
                <a16:creationId xmlns:a16="http://schemas.microsoft.com/office/drawing/2014/main" id="{38F53237-2766-04B8-5D4C-BD04684A0080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5073890" y="4453683"/>
            <a:ext cx="1041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8" dirty="0">
                <a:solidFill>
                  <a:srgbClr val="830205"/>
                </a:solidFill>
                <a:latin typeface="Calibri" panose="020F0502020204030204" pitchFamily="34" charset="0"/>
              </a:rPr>
              <a:t>Umhlanga Rocks</a:t>
            </a:r>
          </a:p>
        </p:txBody>
      </p:sp>
      <p:sp>
        <p:nvSpPr>
          <p:cNvPr id="28" name="OTLSHAPE_M_2af48830477848628ef541adb66d1dad_Title">
            <a:extLst>
              <a:ext uri="{FF2B5EF4-FFF2-40B4-BE49-F238E27FC236}">
                <a16:creationId xmlns:a16="http://schemas.microsoft.com/office/drawing/2014/main" id="{D6C73022-1ABD-639C-94DD-3E71B991BF66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6074182" y="5084445"/>
            <a:ext cx="863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6">
                <a:solidFill>
                  <a:srgbClr val="830205"/>
                </a:solidFill>
                <a:latin typeface="Calibri" panose="020F0502020204030204" pitchFamily="34" charset="0"/>
              </a:rPr>
              <a:t>Meerkat Tour</a:t>
            </a:r>
          </a:p>
        </p:txBody>
      </p:sp>
      <p:sp>
        <p:nvSpPr>
          <p:cNvPr id="31" name="OTLSHAPE_M_479cc00a7752493e8c389781915800be_Title">
            <a:extLst>
              <a:ext uri="{FF2B5EF4-FFF2-40B4-BE49-F238E27FC236}">
                <a16:creationId xmlns:a16="http://schemas.microsoft.com/office/drawing/2014/main" id="{474C067F-5B5C-F52F-2A42-CDB3BBED02A8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7574621" y="4471682"/>
            <a:ext cx="1282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6" dirty="0">
                <a:solidFill>
                  <a:srgbClr val="830205"/>
                </a:solidFill>
                <a:latin typeface="Calibri" panose="020F0502020204030204" pitchFamily="34" charset="0"/>
              </a:rPr>
              <a:t>Cape Peninsula Tour</a:t>
            </a:r>
          </a:p>
        </p:txBody>
      </p:sp>
      <p:sp>
        <p:nvSpPr>
          <p:cNvPr id="34" name="OTLSHAPE_M_a8e997e502514d429ee02c1cb17da80c_Title">
            <a:extLst>
              <a:ext uri="{FF2B5EF4-FFF2-40B4-BE49-F238E27FC236}">
                <a16:creationId xmlns:a16="http://schemas.microsoft.com/office/drawing/2014/main" id="{DC6F3981-66CA-6879-1B17-906FFA3C6F83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8574915" y="5084445"/>
            <a:ext cx="1282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8" dirty="0">
                <a:solidFill>
                  <a:srgbClr val="830205"/>
                </a:solidFill>
                <a:latin typeface="Calibri" panose="020F0502020204030204" pitchFamily="34" charset="0"/>
              </a:rPr>
              <a:t>Zulu Battlefield Tour</a:t>
            </a:r>
          </a:p>
        </p:txBody>
      </p:sp>
      <p:sp>
        <p:nvSpPr>
          <p:cNvPr id="37" name="OTLSHAPE_M_99b473ab67834571ae5a2a57352ad715_Title">
            <a:extLst>
              <a:ext uri="{FF2B5EF4-FFF2-40B4-BE49-F238E27FC236}">
                <a16:creationId xmlns:a16="http://schemas.microsoft.com/office/drawing/2014/main" id="{5B135D6D-523B-14E0-E4C1-6E7BEE72ED30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10075354" y="4489684"/>
            <a:ext cx="1295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4" dirty="0">
                <a:solidFill>
                  <a:srgbClr val="830205"/>
                </a:solidFill>
                <a:latin typeface="Calibri" panose="020F0502020204030204" pitchFamily="34" charset="0"/>
              </a:rPr>
              <a:t>Elephant Back Safari</a:t>
            </a:r>
          </a:p>
        </p:txBody>
      </p:sp>
      <p:sp>
        <p:nvSpPr>
          <p:cNvPr id="40" name="OTLSHAPE_M_e457dfa92d3a470094f4aa98890b090a_Title">
            <a:extLst>
              <a:ext uri="{FF2B5EF4-FFF2-40B4-BE49-F238E27FC236}">
                <a16:creationId xmlns:a16="http://schemas.microsoft.com/office/drawing/2014/main" id="{B95183B6-0989-1CA3-A885-CF680D7AD73B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11075646" y="5084445"/>
            <a:ext cx="927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8" dirty="0">
                <a:solidFill>
                  <a:srgbClr val="830205"/>
                </a:solidFill>
                <a:latin typeface="Calibri" panose="020F0502020204030204" pitchFamily="34" charset="0"/>
              </a:rPr>
              <a:t>Rhino Tracking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C3327CCD-6B28-573B-AF15-2CD2295B05D8}"/>
              </a:ext>
            </a:extLst>
          </p:cNvPr>
          <p:cNvSpPr txBox="1"/>
          <p:nvPr/>
        </p:nvSpPr>
        <p:spPr>
          <a:xfrm>
            <a:off x="433633" y="401437"/>
            <a:ext cx="45342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Travel itinerary timeline example</a:t>
            </a:r>
          </a:p>
        </p:txBody>
      </p:sp>
      <p:pic>
        <p:nvPicPr>
          <p:cNvPr id="187" name="Picture 186" descr="A black background with a black screen&#10;&#10;Description automatically generated with medium confidence">
            <a:extLst>
              <a:ext uri="{FF2B5EF4-FFF2-40B4-BE49-F238E27FC236}">
                <a16:creationId xmlns:a16="http://schemas.microsoft.com/office/drawing/2014/main" id="{A757243B-1A7B-7427-384E-2AA426503767}"/>
              </a:ext>
            </a:extLst>
          </p:cNvPr>
          <p:cNvPicPr>
            <a:picLocks noChangeAspect="1"/>
          </p:cNvPicPr>
          <p:nvPr/>
        </p:nvPicPr>
        <p:blipFill>
          <a:blip r:embed="rId6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478" y="784263"/>
            <a:ext cx="1991182" cy="27432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0135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6000">
              <a:srgbClr val="F7CAB3"/>
            </a:gs>
            <a:gs pos="65000">
              <a:schemeClr val="accent6">
                <a:lumMod val="40000"/>
                <a:lumOff val="60000"/>
              </a:schemeClr>
            </a:gs>
            <a:gs pos="80000">
              <a:schemeClr val="accent2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OTLSHAPE_M_503b3940489e4b31a6427ba5a921554d_Connector1">
            <a:extLst>
              <a:ext uri="{FF2B5EF4-FFF2-40B4-BE49-F238E27FC236}">
                <a16:creationId xmlns:a16="http://schemas.microsoft.com/office/drawing/2014/main" id="{577B39A3-B55E-E6DD-B629-61CD86C3DD0E}"/>
              </a:ext>
            </a:extLst>
          </p:cNvPr>
          <p:cNvCxnSpPr/>
          <p:nvPr>
            <p:custDataLst>
              <p:tags r:id="rId2"/>
            </p:custDataLst>
          </p:nvPr>
        </p:nvCxnSpPr>
        <p:spPr>
          <a:xfrm>
            <a:off x="2350907" y="4434522"/>
            <a:ext cx="0" cy="366078"/>
          </a:xfrm>
          <a:prstGeom prst="line">
            <a:avLst/>
          </a:prstGeom>
          <a:ln w="9525" cap="flat" cmpd="sng" algn="ctr">
            <a:solidFill>
              <a:schemeClr val="accent3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OTLSHAPE_M_661363ce4d5649eb9866838172697bbe_Connector1">
            <a:extLst>
              <a:ext uri="{FF2B5EF4-FFF2-40B4-BE49-F238E27FC236}">
                <a16:creationId xmlns:a16="http://schemas.microsoft.com/office/drawing/2014/main" id="{3387FCB6-1420-4757-26BE-3AAB83C8CAA8}"/>
              </a:ext>
            </a:extLst>
          </p:cNvPr>
          <p:cNvCxnSpPr/>
          <p:nvPr>
            <p:custDataLst>
              <p:tags r:id="rId3"/>
            </p:custDataLst>
          </p:nvPr>
        </p:nvCxnSpPr>
        <p:spPr>
          <a:xfrm>
            <a:off x="4851640" y="3803761"/>
            <a:ext cx="0" cy="996840"/>
          </a:xfrm>
          <a:prstGeom prst="line">
            <a:avLst/>
          </a:prstGeom>
          <a:ln w="9525" cap="flat" cmpd="sng" algn="ctr">
            <a:solidFill>
              <a:schemeClr val="accent3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OTLSHAPE_M_2af48830477848628ef541adb66d1dad_Connector1">
            <a:extLst>
              <a:ext uri="{FF2B5EF4-FFF2-40B4-BE49-F238E27FC236}">
                <a16:creationId xmlns:a16="http://schemas.microsoft.com/office/drawing/2014/main" id="{6D19D4A2-6CF1-1BF7-6D53-16A317A676C2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5851932" y="4434522"/>
            <a:ext cx="0" cy="366078"/>
          </a:xfrm>
          <a:prstGeom prst="line">
            <a:avLst/>
          </a:prstGeom>
          <a:ln w="9525" cap="flat" cmpd="sng" algn="ctr">
            <a:solidFill>
              <a:schemeClr val="accent3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OTLSHAPE_M_479cc00a7752493e8c389781915800be_Connector1">
            <a:extLst>
              <a:ext uri="{FF2B5EF4-FFF2-40B4-BE49-F238E27FC236}">
                <a16:creationId xmlns:a16="http://schemas.microsoft.com/office/drawing/2014/main" id="{ADB572AE-9B07-76F1-41C0-CA45540A67EF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7352371" y="3821760"/>
            <a:ext cx="0" cy="978841"/>
          </a:xfrm>
          <a:prstGeom prst="line">
            <a:avLst/>
          </a:prstGeom>
          <a:ln w="9525" cap="flat" cmpd="sng" algn="ctr">
            <a:solidFill>
              <a:schemeClr val="accent3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OTLSHAPE_M_a8e997e502514d429ee02c1cb17da80c_Connector1">
            <a:extLst>
              <a:ext uri="{FF2B5EF4-FFF2-40B4-BE49-F238E27FC236}">
                <a16:creationId xmlns:a16="http://schemas.microsoft.com/office/drawing/2014/main" id="{9140FFB4-52B9-CFDE-8F1A-58A1DBBD0BAE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8352665" y="4434522"/>
            <a:ext cx="0" cy="366078"/>
          </a:xfrm>
          <a:prstGeom prst="line">
            <a:avLst/>
          </a:prstGeom>
          <a:ln w="9525" cap="flat" cmpd="sng" algn="ctr">
            <a:solidFill>
              <a:schemeClr val="accent3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OTLSHAPE_M_99b473ab67834571ae5a2a57352ad715_Connector1">
            <a:extLst>
              <a:ext uri="{FF2B5EF4-FFF2-40B4-BE49-F238E27FC236}">
                <a16:creationId xmlns:a16="http://schemas.microsoft.com/office/drawing/2014/main" id="{90F5801B-EE18-A760-A192-3591D9AA0E6C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9853104" y="3839762"/>
            <a:ext cx="0" cy="960838"/>
          </a:xfrm>
          <a:prstGeom prst="line">
            <a:avLst/>
          </a:prstGeom>
          <a:ln w="9525" cap="flat" cmpd="sng" algn="ctr">
            <a:solidFill>
              <a:schemeClr val="accent3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OTLSHAPE_M_e457dfa92d3a470094f4aa98890b090a_Connector1">
            <a:extLst>
              <a:ext uri="{FF2B5EF4-FFF2-40B4-BE49-F238E27FC236}">
                <a16:creationId xmlns:a16="http://schemas.microsoft.com/office/drawing/2014/main" id="{A2E34BA2-8A03-321C-1A34-AC69CE2DB4AB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10853396" y="4434522"/>
            <a:ext cx="0" cy="366078"/>
          </a:xfrm>
          <a:prstGeom prst="line">
            <a:avLst/>
          </a:prstGeom>
          <a:ln w="9525" cap="flat" cmpd="sng" algn="ctr">
            <a:solidFill>
              <a:schemeClr val="accent3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OTLSHAPE_TB_00000000000000000000000000000000_ScaleContainer">
            <a:extLst>
              <a:ext uri="{FF2B5EF4-FFF2-40B4-BE49-F238E27FC236}">
                <a16:creationId xmlns:a16="http://schemas.microsoft.com/office/drawing/2014/main" id="{5FC09877-6D92-E970-5E2C-F2853B481E06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844465" y="4800600"/>
            <a:ext cx="10515600" cy="182880"/>
          </a:xfrm>
          <a:prstGeom prst="round2SameRect">
            <a:avLst/>
          </a:prstGeom>
          <a:solidFill>
            <a:srgbClr val="B20E1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TLSHAPE_TB_00000000000000000000000000000000_MiddleScaleContainer">
            <a:extLst>
              <a:ext uri="{FF2B5EF4-FFF2-40B4-BE49-F238E27FC236}">
                <a16:creationId xmlns:a16="http://schemas.microsoft.com/office/drawing/2014/main" id="{1110C745-BCF4-B930-6080-9A0F49960C93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844465" y="4992624"/>
            <a:ext cx="10515600" cy="182880"/>
          </a:xfrm>
          <a:prstGeom prst="round2SameRect">
            <a:avLst>
              <a:gd name="adj1" fmla="val 0"/>
              <a:gd name="adj2" fmla="val 16667"/>
            </a:avLst>
          </a:prstGeom>
          <a:solidFill>
            <a:srgbClr val="B20E1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TLSHAPE_TB_00000000000000000000000000000000_TimescaleInterval1">
            <a:extLst>
              <a:ext uri="{FF2B5EF4-FFF2-40B4-BE49-F238E27FC236}">
                <a16:creationId xmlns:a16="http://schemas.microsoft.com/office/drawing/2014/main" id="{9137E9AE-EC32-EA70-394B-CE24663EA453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07965" y="4783518"/>
            <a:ext cx="558800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16">
                <a:solidFill>
                  <a:schemeClr val="lt1"/>
                </a:solidFill>
                <a:latin typeface="Calibri" panose="020F0502020204030204" pitchFamily="34" charset="0"/>
              </a:rPr>
              <a:t>Week 1</a:t>
            </a:r>
            <a:endParaRPr lang="en-US" sz="1400" b="1" spc="-16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6" name="OTLSHAPE_TB_00000000000000000000000000000000_TimescaleInterval2">
            <a:extLst>
              <a:ext uri="{FF2B5EF4-FFF2-40B4-BE49-F238E27FC236}">
                <a16:creationId xmlns:a16="http://schemas.microsoft.com/office/drawing/2014/main" id="{5C1BD461-5C45-783A-EEC4-7524158DA31F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4408990" y="4783518"/>
            <a:ext cx="8778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44">
                <a:solidFill>
                  <a:schemeClr val="lt1"/>
                </a:solidFill>
                <a:latin typeface="Calibri" panose="020F0502020204030204" pitchFamily="34" charset="0"/>
              </a:rPr>
              <a:t>2</a:t>
            </a:r>
            <a:endParaRPr lang="en-US" sz="1400" b="1" spc="-44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83" name="OTLSHAPE_TB_00000000000000000000000000000000_TimescaleInterval3">
            <a:extLst>
              <a:ext uri="{FF2B5EF4-FFF2-40B4-BE49-F238E27FC236}">
                <a16:creationId xmlns:a16="http://schemas.microsoft.com/office/drawing/2014/main" id="{1BA0A91A-3420-ADD0-3A1D-8C7F8758BA9B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7910016" y="4783518"/>
            <a:ext cx="8778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44">
                <a:solidFill>
                  <a:schemeClr val="lt1"/>
                </a:solidFill>
                <a:latin typeface="Calibri" panose="020F0502020204030204" pitchFamily="34" charset="0"/>
              </a:rPr>
              <a:t>3</a:t>
            </a:r>
          </a:p>
        </p:txBody>
      </p:sp>
      <p:sp>
        <p:nvSpPr>
          <p:cNvPr id="84" name="OTLSHAPE_TB_00000000000000000000000000000000_MiddleTimescaleInterval1">
            <a:extLst>
              <a:ext uri="{FF2B5EF4-FFF2-40B4-BE49-F238E27FC236}">
                <a16:creationId xmlns:a16="http://schemas.microsoft.com/office/drawing/2014/main" id="{C5C8BFC5-EE48-8210-6B45-FF6559DADFC3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07965" y="4975542"/>
            <a:ext cx="41511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20">
                <a:solidFill>
                  <a:schemeClr val="lt1"/>
                </a:solidFill>
                <a:latin typeface="Calibri" panose="020F0502020204030204" pitchFamily="34" charset="0"/>
              </a:rPr>
              <a:t>Day 1</a:t>
            </a:r>
          </a:p>
        </p:txBody>
      </p:sp>
      <p:sp>
        <p:nvSpPr>
          <p:cNvPr id="91" name="OTLSHAPE_TB_00000000000000000000000000000000_MiddleTimescaleInterval2">
            <a:extLst>
              <a:ext uri="{FF2B5EF4-FFF2-40B4-BE49-F238E27FC236}">
                <a16:creationId xmlns:a16="http://schemas.microsoft.com/office/drawing/2014/main" id="{323B41DE-DEC4-7A67-5352-FF5E61E191FD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2408405" y="4975542"/>
            <a:ext cx="8778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44">
                <a:solidFill>
                  <a:schemeClr val="lt1"/>
                </a:solidFill>
                <a:latin typeface="Calibri" panose="020F0502020204030204" pitchFamily="34" charset="0"/>
              </a:rPr>
              <a:t>4</a:t>
            </a:r>
          </a:p>
        </p:txBody>
      </p:sp>
      <p:sp>
        <p:nvSpPr>
          <p:cNvPr id="92" name="OTLSHAPE_TB_00000000000000000000000000000000_MiddleTimescaleInterval3">
            <a:extLst>
              <a:ext uri="{FF2B5EF4-FFF2-40B4-BE49-F238E27FC236}">
                <a16:creationId xmlns:a16="http://schemas.microsoft.com/office/drawing/2014/main" id="{4B940F09-5182-3D93-3821-34E1C84B170F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3908844" y="4975542"/>
            <a:ext cx="8778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44">
                <a:solidFill>
                  <a:schemeClr val="lt1"/>
                </a:solidFill>
                <a:latin typeface="Calibri" panose="020F0502020204030204" pitchFamily="34" charset="0"/>
              </a:rPr>
              <a:t>7</a:t>
            </a:r>
          </a:p>
        </p:txBody>
      </p:sp>
      <p:sp>
        <p:nvSpPr>
          <p:cNvPr id="99" name="OTLSHAPE_TB_00000000000000000000000000000000_MiddleTimescaleInterval4">
            <a:extLst>
              <a:ext uri="{FF2B5EF4-FFF2-40B4-BE49-F238E27FC236}">
                <a16:creationId xmlns:a16="http://schemas.microsoft.com/office/drawing/2014/main" id="{B2EFA672-2216-D20F-D5E1-94A5169FA0D0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5409283" y="4975542"/>
            <a:ext cx="17556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40">
                <a:solidFill>
                  <a:schemeClr val="lt1"/>
                </a:solidFill>
                <a:latin typeface="Calibri" panose="020F0502020204030204" pitchFamily="34" charset="0"/>
              </a:rPr>
              <a:t>10</a:t>
            </a:r>
          </a:p>
        </p:txBody>
      </p:sp>
      <p:sp>
        <p:nvSpPr>
          <p:cNvPr id="100" name="OTLSHAPE_TB_00000000000000000000000000000000_MiddleTimescaleInterval5">
            <a:extLst>
              <a:ext uri="{FF2B5EF4-FFF2-40B4-BE49-F238E27FC236}">
                <a16:creationId xmlns:a16="http://schemas.microsoft.com/office/drawing/2014/main" id="{79A95A6E-EDAD-FF60-78CF-603C075641C7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6909722" y="4975542"/>
            <a:ext cx="17556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40">
                <a:solidFill>
                  <a:schemeClr val="lt1"/>
                </a:solidFill>
                <a:latin typeface="Calibri" panose="020F0502020204030204" pitchFamily="34" charset="0"/>
              </a:rPr>
              <a:t>13</a:t>
            </a:r>
          </a:p>
        </p:txBody>
      </p:sp>
      <p:sp>
        <p:nvSpPr>
          <p:cNvPr id="101" name="OTLSHAPE_TB_00000000000000000000000000000000_MiddleTimescaleInterval6">
            <a:extLst>
              <a:ext uri="{FF2B5EF4-FFF2-40B4-BE49-F238E27FC236}">
                <a16:creationId xmlns:a16="http://schemas.microsoft.com/office/drawing/2014/main" id="{3F1FBC9F-AC8E-1448-9B48-E76185B31D98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8410162" y="4975542"/>
            <a:ext cx="17556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40">
                <a:solidFill>
                  <a:schemeClr val="lt1"/>
                </a:solidFill>
                <a:latin typeface="Calibri" panose="020F0502020204030204" pitchFamily="34" charset="0"/>
              </a:rPr>
              <a:t>16</a:t>
            </a:r>
          </a:p>
        </p:txBody>
      </p:sp>
      <p:sp>
        <p:nvSpPr>
          <p:cNvPr id="102" name="OTLSHAPE_TB_00000000000000000000000000000000_MiddleTimescaleInterval7">
            <a:extLst>
              <a:ext uri="{FF2B5EF4-FFF2-40B4-BE49-F238E27FC236}">
                <a16:creationId xmlns:a16="http://schemas.microsoft.com/office/drawing/2014/main" id="{46D38ADF-0DC9-4978-6A39-90986F58DC8F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910601" y="4975542"/>
            <a:ext cx="17556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40">
                <a:solidFill>
                  <a:schemeClr val="lt1"/>
                </a:solidFill>
                <a:latin typeface="Calibri" panose="020F0502020204030204" pitchFamily="34" charset="0"/>
              </a:rPr>
              <a:t>19</a:t>
            </a:r>
          </a:p>
        </p:txBody>
      </p:sp>
      <p:cxnSp>
        <p:nvCxnSpPr>
          <p:cNvPr id="103" name="OTLSHAPE_TB_00000000000000000000000000000000_Separator1">
            <a:extLst>
              <a:ext uri="{FF2B5EF4-FFF2-40B4-BE49-F238E27FC236}">
                <a16:creationId xmlns:a16="http://schemas.microsoft.com/office/drawing/2014/main" id="{57F482D3-B2F3-5617-2D90-6C9922A61FF9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4345485" y="480060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OTLSHAPE_TB_00000000000000000000000000000000_Separator2">
            <a:extLst>
              <a:ext uri="{FF2B5EF4-FFF2-40B4-BE49-F238E27FC236}">
                <a16:creationId xmlns:a16="http://schemas.microsoft.com/office/drawing/2014/main" id="{3A9A5379-5759-1987-D92B-88339D95F3F8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7846509" y="480060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OTLSHAPE_TB_00000000000000000000000000000000_MiddleSeparator1">
            <a:extLst>
              <a:ext uri="{FF2B5EF4-FFF2-40B4-BE49-F238E27FC236}">
                <a16:creationId xmlns:a16="http://schemas.microsoft.com/office/drawing/2014/main" id="{DD426DE9-DFD5-F1EF-CA0D-936376471E3D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2344899" y="49926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OTLSHAPE_TB_00000000000000000000000000000000_MiddleSeparator2">
            <a:extLst>
              <a:ext uri="{FF2B5EF4-FFF2-40B4-BE49-F238E27FC236}">
                <a16:creationId xmlns:a16="http://schemas.microsoft.com/office/drawing/2014/main" id="{0C337014-5FB7-0655-7BD3-1E0E02344C93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3845338" y="49926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OTLSHAPE_TB_00000000000000000000000000000000_MiddleSeparator3">
            <a:extLst>
              <a:ext uri="{FF2B5EF4-FFF2-40B4-BE49-F238E27FC236}">
                <a16:creationId xmlns:a16="http://schemas.microsoft.com/office/drawing/2014/main" id="{0BBBA79D-A46F-73A4-020D-0810A6CFD924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5345778" y="49926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OTLSHAPE_TB_00000000000000000000000000000000_MiddleSeparator4">
            <a:extLst>
              <a:ext uri="{FF2B5EF4-FFF2-40B4-BE49-F238E27FC236}">
                <a16:creationId xmlns:a16="http://schemas.microsoft.com/office/drawing/2014/main" id="{2ED2A16C-A419-F878-8D29-C9F37EAB182E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6846217" y="49926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OTLSHAPE_TB_00000000000000000000000000000000_MiddleSeparator5">
            <a:extLst>
              <a:ext uri="{FF2B5EF4-FFF2-40B4-BE49-F238E27FC236}">
                <a16:creationId xmlns:a16="http://schemas.microsoft.com/office/drawing/2014/main" id="{1031D292-1268-F7CC-6856-82C17C599FCC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8346656" y="49926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OTLSHAPE_TB_00000000000000000000000000000000_MiddleSeparator6">
            <a:extLst>
              <a:ext uri="{FF2B5EF4-FFF2-40B4-BE49-F238E27FC236}">
                <a16:creationId xmlns:a16="http://schemas.microsoft.com/office/drawing/2014/main" id="{49F86254-1CDD-925F-661B-11EA7292354E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9847095" y="49926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1" name="OTLSHAPE_T_1749312a4eb148a68813dd572e0703b8_Shape">
            <a:extLst>
              <a:ext uri="{FF2B5EF4-FFF2-40B4-BE49-F238E27FC236}">
                <a16:creationId xmlns:a16="http://schemas.microsoft.com/office/drawing/2014/main" id="{9385C946-485F-4558-F413-9993D5886DBD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9847101" y="937053"/>
            <a:ext cx="1511300" cy="203200"/>
          </a:xfrm>
          <a:prstGeom prst="roundRect">
            <a:avLst>
              <a:gd name="adj" fmla="val 100000"/>
            </a:avLst>
          </a:prstGeom>
          <a:solidFill>
            <a:srgbClr val="E1530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TLSHAPE_T_0fd6d466dc874583820ffbaa17fb1a52_Shape">
            <a:extLst>
              <a:ext uri="{FF2B5EF4-FFF2-40B4-BE49-F238E27FC236}">
                <a16:creationId xmlns:a16="http://schemas.microsoft.com/office/drawing/2014/main" id="{F039B828-58F3-615E-CAC2-BF31E68A3E74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8346662" y="1364408"/>
            <a:ext cx="1511300" cy="203200"/>
          </a:xfrm>
          <a:prstGeom prst="roundRect">
            <a:avLst>
              <a:gd name="adj" fmla="val 100000"/>
            </a:avLst>
          </a:prstGeom>
          <a:solidFill>
            <a:srgbClr val="E1530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TLSHAPE_T_9c96913555e340c08e133e078badd706_Shape">
            <a:extLst>
              <a:ext uri="{FF2B5EF4-FFF2-40B4-BE49-F238E27FC236}">
                <a16:creationId xmlns:a16="http://schemas.microsoft.com/office/drawing/2014/main" id="{29F8C91C-7C28-7AD9-4EE1-732AF1416FE8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6346076" y="1791763"/>
            <a:ext cx="2006600" cy="203200"/>
          </a:xfrm>
          <a:prstGeom prst="roundRect">
            <a:avLst>
              <a:gd name="adj" fmla="val 100000"/>
            </a:avLst>
          </a:prstGeom>
          <a:solidFill>
            <a:srgbClr val="E1530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TLSHAPE_T_acf95fc6a5914df981bbcdde4816a73a_Shape">
            <a:extLst>
              <a:ext uri="{FF2B5EF4-FFF2-40B4-BE49-F238E27FC236}">
                <a16:creationId xmlns:a16="http://schemas.microsoft.com/office/drawing/2014/main" id="{5C21C6E3-4256-A7A1-C395-6DE227BE80C8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5345783" y="2219118"/>
            <a:ext cx="1003300" cy="203200"/>
          </a:xfrm>
          <a:prstGeom prst="roundRect">
            <a:avLst>
              <a:gd name="adj" fmla="val 100000"/>
            </a:avLst>
          </a:prstGeom>
          <a:solidFill>
            <a:srgbClr val="E1530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TLSHAPE_T_ff217a5d189b416a8095944444960b25_Shape">
            <a:extLst>
              <a:ext uri="{FF2B5EF4-FFF2-40B4-BE49-F238E27FC236}">
                <a16:creationId xmlns:a16="http://schemas.microsoft.com/office/drawing/2014/main" id="{26726C5D-790C-C014-48F3-E1E53096878A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3845344" y="2646473"/>
            <a:ext cx="1511300" cy="203200"/>
          </a:xfrm>
          <a:prstGeom prst="roundRect">
            <a:avLst>
              <a:gd name="adj" fmla="val 100000"/>
            </a:avLst>
          </a:prstGeom>
          <a:solidFill>
            <a:srgbClr val="E1530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TLSHAPE_T_3c4e3eeb4fc74fafa2b4cc98749e5eb7_Shape">
            <a:extLst>
              <a:ext uri="{FF2B5EF4-FFF2-40B4-BE49-F238E27FC236}">
                <a16:creationId xmlns:a16="http://schemas.microsoft.com/office/drawing/2014/main" id="{95D2284C-80A0-2BB5-135A-635E32EA81D8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2845051" y="3073828"/>
            <a:ext cx="1003300" cy="203200"/>
          </a:xfrm>
          <a:prstGeom prst="roundRect">
            <a:avLst>
              <a:gd name="adj" fmla="val 100000"/>
            </a:avLst>
          </a:prstGeom>
          <a:solidFill>
            <a:srgbClr val="E1530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TLSHAPE_T_480c34825f0943e6a620be32a9fbae5a_Shape">
            <a:extLst>
              <a:ext uri="{FF2B5EF4-FFF2-40B4-BE49-F238E27FC236}">
                <a16:creationId xmlns:a16="http://schemas.microsoft.com/office/drawing/2014/main" id="{1AEB7EF2-6039-E81D-7DE9-F7BF35A3C627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844465" y="3501183"/>
            <a:ext cx="2006600" cy="203200"/>
          </a:xfrm>
          <a:prstGeom prst="roundRect">
            <a:avLst>
              <a:gd name="adj" fmla="val 100000"/>
            </a:avLst>
          </a:prstGeom>
          <a:solidFill>
            <a:srgbClr val="E1530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TLSHAPE_T_1749312a4eb148a68813dd572e0703b8_Duration">
            <a:extLst>
              <a:ext uri="{FF2B5EF4-FFF2-40B4-BE49-F238E27FC236}">
                <a16:creationId xmlns:a16="http://schemas.microsoft.com/office/drawing/2014/main" id="{3EC4A209-A358-DBF8-C47C-69D715F97767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10402583" y="945626"/>
            <a:ext cx="393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2">
                <a:solidFill>
                  <a:schemeClr val="lt1"/>
                </a:solidFill>
                <a:latin typeface="Calibri" panose="020F0502020204030204" pitchFamily="34" charset="0"/>
              </a:rPr>
              <a:t>3 days</a:t>
            </a:r>
          </a:p>
        </p:txBody>
      </p:sp>
      <p:sp>
        <p:nvSpPr>
          <p:cNvPr id="119" name="OTLSHAPE_T_0fd6d466dc874583820ffbaa17fb1a52_Duration">
            <a:extLst>
              <a:ext uri="{FF2B5EF4-FFF2-40B4-BE49-F238E27FC236}">
                <a16:creationId xmlns:a16="http://schemas.microsoft.com/office/drawing/2014/main" id="{AFCBF5B4-0C94-0EED-A0D8-091FA2E2F180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8902144" y="1372981"/>
            <a:ext cx="393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2">
                <a:solidFill>
                  <a:schemeClr val="lt1"/>
                </a:solidFill>
                <a:latin typeface="Calibri" panose="020F0502020204030204" pitchFamily="34" charset="0"/>
              </a:rPr>
              <a:t>3 days</a:t>
            </a:r>
          </a:p>
        </p:txBody>
      </p:sp>
      <p:sp>
        <p:nvSpPr>
          <p:cNvPr id="120" name="OTLSHAPE_T_9c96913555e340c08e133e078badd706_Duration">
            <a:extLst>
              <a:ext uri="{FF2B5EF4-FFF2-40B4-BE49-F238E27FC236}">
                <a16:creationId xmlns:a16="http://schemas.microsoft.com/office/drawing/2014/main" id="{09F68A06-9839-710F-9AA9-3F75075F3D62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7151632" y="1800336"/>
            <a:ext cx="393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2">
                <a:solidFill>
                  <a:schemeClr val="lt1"/>
                </a:solidFill>
                <a:latin typeface="Calibri" panose="020F0502020204030204" pitchFamily="34" charset="0"/>
              </a:rPr>
              <a:t>4 days</a:t>
            </a:r>
          </a:p>
        </p:txBody>
      </p:sp>
      <p:sp>
        <p:nvSpPr>
          <p:cNvPr id="121" name="OTLSHAPE_T_acf95fc6a5914df981bbcdde4816a73a_Duration">
            <a:extLst>
              <a:ext uri="{FF2B5EF4-FFF2-40B4-BE49-F238E27FC236}">
                <a16:creationId xmlns:a16="http://schemas.microsoft.com/office/drawing/2014/main" id="{D69BE650-E34B-52B5-1EE6-56E2D49C3A48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5651192" y="2227691"/>
            <a:ext cx="393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2">
                <a:solidFill>
                  <a:schemeClr val="lt1"/>
                </a:solidFill>
                <a:latin typeface="Calibri" panose="020F0502020204030204" pitchFamily="34" charset="0"/>
              </a:rPr>
              <a:t>2 days</a:t>
            </a:r>
          </a:p>
        </p:txBody>
      </p:sp>
      <p:sp>
        <p:nvSpPr>
          <p:cNvPr id="122" name="OTLSHAPE_T_ff217a5d189b416a8095944444960b25_Duration">
            <a:extLst>
              <a:ext uri="{FF2B5EF4-FFF2-40B4-BE49-F238E27FC236}">
                <a16:creationId xmlns:a16="http://schemas.microsoft.com/office/drawing/2014/main" id="{A010CABD-0FC4-E8E0-AE7F-2EE3D563077D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4400826" y="2655046"/>
            <a:ext cx="393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2">
                <a:solidFill>
                  <a:schemeClr val="lt1"/>
                </a:solidFill>
                <a:latin typeface="Calibri" panose="020F0502020204030204" pitchFamily="34" charset="0"/>
              </a:rPr>
              <a:t>3 days</a:t>
            </a:r>
            <a:endParaRPr lang="en-US" sz="1200" spc="-12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23" name="OTLSHAPE_T_480c34825f0943e6a620be32a9fbae5a_Duration">
            <a:extLst>
              <a:ext uri="{FF2B5EF4-FFF2-40B4-BE49-F238E27FC236}">
                <a16:creationId xmlns:a16="http://schemas.microsoft.com/office/drawing/2014/main" id="{851E0D5E-867A-C10F-9312-B59921C77CF8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1650021" y="3509756"/>
            <a:ext cx="393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2">
                <a:solidFill>
                  <a:schemeClr val="lt1"/>
                </a:solidFill>
                <a:latin typeface="Calibri" panose="020F0502020204030204" pitchFamily="34" charset="0"/>
              </a:rPr>
              <a:t>4 days</a:t>
            </a:r>
          </a:p>
        </p:txBody>
      </p:sp>
      <p:sp>
        <p:nvSpPr>
          <p:cNvPr id="124" name="OTLSHAPE_T_3c4e3eeb4fc74fafa2b4cc98749e5eb7_Duration">
            <a:extLst>
              <a:ext uri="{FF2B5EF4-FFF2-40B4-BE49-F238E27FC236}">
                <a16:creationId xmlns:a16="http://schemas.microsoft.com/office/drawing/2014/main" id="{A5E79F78-7514-8558-AE09-AC9A110C2924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3150460" y="3082401"/>
            <a:ext cx="393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2">
                <a:solidFill>
                  <a:schemeClr val="lt1"/>
                </a:solidFill>
                <a:latin typeface="Calibri" panose="020F0502020204030204" pitchFamily="34" charset="0"/>
              </a:rPr>
              <a:t>2 days</a:t>
            </a:r>
          </a:p>
        </p:txBody>
      </p:sp>
      <p:sp>
        <p:nvSpPr>
          <p:cNvPr id="125" name="OTLSHAPE_T_1749312a4eb148a68813dd572e0703b8_Title">
            <a:extLst>
              <a:ext uri="{FF2B5EF4-FFF2-40B4-BE49-F238E27FC236}">
                <a16:creationId xmlns:a16="http://schemas.microsoft.com/office/drawing/2014/main" id="{83021A30-1BDB-8529-A556-A491853F416B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9847101" y="750998"/>
            <a:ext cx="1473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6" dirty="0" err="1">
                <a:solidFill>
                  <a:srgbClr val="830205"/>
                </a:solidFill>
                <a:latin typeface="Calibri" panose="020F0502020204030204" pitchFamily="34" charset="0"/>
              </a:rPr>
              <a:t>Toka</a:t>
            </a:r>
            <a:r>
              <a:rPr lang="en-US" sz="1200" b="1" spc="-6" dirty="0">
                <a:solidFill>
                  <a:srgbClr val="830205"/>
                </a:solidFill>
                <a:latin typeface="Calibri" panose="020F0502020204030204" pitchFamily="34" charset="0"/>
              </a:rPr>
              <a:t> </a:t>
            </a:r>
            <a:r>
              <a:rPr lang="en-US" sz="1200" b="1" spc="-6" dirty="0" err="1">
                <a:solidFill>
                  <a:srgbClr val="830205"/>
                </a:solidFill>
                <a:latin typeface="Calibri" panose="020F0502020204030204" pitchFamily="34" charset="0"/>
              </a:rPr>
              <a:t>Leya</a:t>
            </a:r>
            <a:r>
              <a:rPr lang="en-US" sz="1200" b="1" spc="-6" dirty="0">
                <a:solidFill>
                  <a:srgbClr val="830205"/>
                </a:solidFill>
                <a:latin typeface="Calibri" panose="020F0502020204030204" pitchFamily="34" charset="0"/>
              </a:rPr>
              <a:t> Tented Camp</a:t>
            </a:r>
          </a:p>
        </p:txBody>
      </p:sp>
      <p:sp>
        <p:nvSpPr>
          <p:cNvPr id="126" name="OTLSHAPE_T_0fd6d466dc874583820ffbaa17fb1a52_Title">
            <a:extLst>
              <a:ext uri="{FF2B5EF4-FFF2-40B4-BE49-F238E27FC236}">
                <a16:creationId xmlns:a16="http://schemas.microsoft.com/office/drawing/2014/main" id="{6035C837-F9AF-5ACE-31BA-21D2BA530B50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8346662" y="1178353"/>
            <a:ext cx="1295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8" dirty="0">
                <a:solidFill>
                  <a:srgbClr val="830205"/>
                </a:solidFill>
                <a:latin typeface="Calibri" panose="020F0502020204030204" pitchFamily="34" charset="0"/>
              </a:rPr>
              <a:t>Fugitives Drift Lodge</a:t>
            </a:r>
          </a:p>
        </p:txBody>
      </p:sp>
      <p:sp>
        <p:nvSpPr>
          <p:cNvPr id="127" name="OTLSHAPE_T_9c96913555e340c08e133e078badd706_Title">
            <a:extLst>
              <a:ext uri="{FF2B5EF4-FFF2-40B4-BE49-F238E27FC236}">
                <a16:creationId xmlns:a16="http://schemas.microsoft.com/office/drawing/2014/main" id="{09BFF397-62EB-C894-1604-B669C615E6C9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6346076" y="1605708"/>
            <a:ext cx="2070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6">
                <a:solidFill>
                  <a:srgbClr val="830205"/>
                </a:solidFill>
                <a:latin typeface="Calibri" panose="020F0502020204030204" pitchFamily="34" charset="0"/>
              </a:rPr>
              <a:t>Kensington Place Boutique Hotel</a:t>
            </a:r>
          </a:p>
        </p:txBody>
      </p:sp>
      <p:sp>
        <p:nvSpPr>
          <p:cNvPr id="128" name="OTLSHAPE_T_acf95fc6a5914df981bbcdde4816a73a_Title">
            <a:extLst>
              <a:ext uri="{FF2B5EF4-FFF2-40B4-BE49-F238E27FC236}">
                <a16:creationId xmlns:a16="http://schemas.microsoft.com/office/drawing/2014/main" id="{7D801A1E-ECC4-BE94-F98E-BC7713DA1473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5345783" y="2033063"/>
            <a:ext cx="1689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4">
                <a:solidFill>
                  <a:srgbClr val="830205"/>
                </a:solidFill>
                <a:latin typeface="Calibri" panose="020F0502020204030204" pitchFamily="34" charset="0"/>
              </a:rPr>
              <a:t>Franschoek Country House</a:t>
            </a:r>
          </a:p>
        </p:txBody>
      </p:sp>
      <p:sp>
        <p:nvSpPr>
          <p:cNvPr id="129" name="OTLSHAPE_T_ff217a5d189b416a8095944444960b25_Title">
            <a:extLst>
              <a:ext uri="{FF2B5EF4-FFF2-40B4-BE49-F238E27FC236}">
                <a16:creationId xmlns:a16="http://schemas.microsoft.com/office/drawing/2014/main" id="{254D832E-A463-3694-7C2E-910076F4A8FC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3845344" y="2460418"/>
            <a:ext cx="1422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4" dirty="0">
                <a:solidFill>
                  <a:srgbClr val="830205"/>
                </a:solidFill>
                <a:latin typeface="Calibri" panose="020F0502020204030204" pitchFamily="34" charset="0"/>
              </a:rPr>
              <a:t>De </a:t>
            </a:r>
            <a:r>
              <a:rPr lang="en-US" sz="1200" b="1" spc="-4" dirty="0" err="1">
                <a:solidFill>
                  <a:srgbClr val="830205"/>
                </a:solidFill>
                <a:latin typeface="Calibri" panose="020F0502020204030204" pitchFamily="34" charset="0"/>
              </a:rPr>
              <a:t>Zeekoe</a:t>
            </a:r>
            <a:r>
              <a:rPr lang="en-US" sz="1200" b="1" spc="-4" dirty="0">
                <a:solidFill>
                  <a:srgbClr val="830205"/>
                </a:solidFill>
                <a:latin typeface="Calibri" panose="020F0502020204030204" pitchFamily="34" charset="0"/>
              </a:rPr>
              <a:t> Guest Farm</a:t>
            </a:r>
          </a:p>
        </p:txBody>
      </p:sp>
      <p:sp>
        <p:nvSpPr>
          <p:cNvPr id="130" name="OTLSHAPE_T_3c4e3eeb4fc74fafa2b4cc98749e5eb7_Title">
            <a:extLst>
              <a:ext uri="{FF2B5EF4-FFF2-40B4-BE49-F238E27FC236}">
                <a16:creationId xmlns:a16="http://schemas.microsoft.com/office/drawing/2014/main" id="{CA5876B6-92F7-7132-5C6B-13EB424E8943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2845051" y="2887773"/>
            <a:ext cx="2070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4" dirty="0">
                <a:solidFill>
                  <a:srgbClr val="830205"/>
                </a:solidFill>
                <a:latin typeface="Calibri" panose="020F0502020204030204" pitchFamily="34" charset="0"/>
              </a:rPr>
              <a:t>Belvedere Manor Knysna Lagoon</a:t>
            </a:r>
          </a:p>
        </p:txBody>
      </p:sp>
      <p:sp>
        <p:nvSpPr>
          <p:cNvPr id="131" name="OTLSHAPE_T_480c34825f0943e6a620be32a9fbae5a_Title">
            <a:extLst>
              <a:ext uri="{FF2B5EF4-FFF2-40B4-BE49-F238E27FC236}">
                <a16:creationId xmlns:a16="http://schemas.microsoft.com/office/drawing/2014/main" id="{3A01BA6D-54B5-C042-F9F3-9BCE799C4080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844465" y="3315128"/>
            <a:ext cx="1346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8" dirty="0" err="1">
                <a:solidFill>
                  <a:srgbClr val="830205"/>
                </a:solidFill>
                <a:latin typeface="Calibri" panose="020F0502020204030204" pitchFamily="34" charset="0"/>
              </a:rPr>
              <a:t>Ezulwini</a:t>
            </a:r>
            <a:r>
              <a:rPr lang="en-US" sz="1200" b="1" spc="-8" dirty="0">
                <a:solidFill>
                  <a:srgbClr val="830205"/>
                </a:solidFill>
                <a:latin typeface="Calibri" panose="020F0502020204030204" pitchFamily="34" charset="0"/>
              </a:rPr>
              <a:t> Game Lodge</a:t>
            </a:r>
          </a:p>
        </p:txBody>
      </p:sp>
      <p:sp>
        <p:nvSpPr>
          <p:cNvPr id="132" name="OTLSHAPE_M_503b3940489e4b31a6427ba5a921554d_Shape">
            <a:extLst>
              <a:ext uri="{FF2B5EF4-FFF2-40B4-BE49-F238E27FC236}">
                <a16:creationId xmlns:a16="http://schemas.microsoft.com/office/drawing/2014/main" id="{9515869E-E9D0-762F-4D95-F5F9C11DF854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 rot="16200000">
            <a:off x="2376307" y="4434522"/>
            <a:ext cx="165100" cy="165100"/>
          </a:xfrm>
          <a:prstGeom prst="flowChartMerge">
            <a:avLst/>
          </a:prstGeom>
          <a:solidFill>
            <a:schemeClr val="accent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OTLSHAPE_M_661363ce4d5649eb9866838172697bbe_Shape">
            <a:extLst>
              <a:ext uri="{FF2B5EF4-FFF2-40B4-BE49-F238E27FC236}">
                <a16:creationId xmlns:a16="http://schemas.microsoft.com/office/drawing/2014/main" id="{29DB1400-0EC9-37E0-1582-D7F35EFF6CB6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 rot="16200000">
            <a:off x="4877040" y="3803761"/>
            <a:ext cx="165100" cy="165100"/>
          </a:xfrm>
          <a:prstGeom prst="flowChartMerge">
            <a:avLst/>
          </a:prstGeom>
          <a:solidFill>
            <a:schemeClr val="accent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OTLSHAPE_M_2af48830477848628ef541adb66d1dad_Shape">
            <a:extLst>
              <a:ext uri="{FF2B5EF4-FFF2-40B4-BE49-F238E27FC236}">
                <a16:creationId xmlns:a16="http://schemas.microsoft.com/office/drawing/2014/main" id="{FE8A7C54-3636-A182-2524-773C62FAC803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 rot="16200000">
            <a:off x="5877332" y="4434522"/>
            <a:ext cx="165100" cy="165100"/>
          </a:xfrm>
          <a:prstGeom prst="flowChartMerge">
            <a:avLst/>
          </a:prstGeom>
          <a:solidFill>
            <a:schemeClr val="accent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OTLSHAPE_M_479cc00a7752493e8c389781915800be_Shape">
            <a:extLst>
              <a:ext uri="{FF2B5EF4-FFF2-40B4-BE49-F238E27FC236}">
                <a16:creationId xmlns:a16="http://schemas.microsoft.com/office/drawing/2014/main" id="{4A63DDA3-C046-D5B7-0A3D-FAA7F468E9CD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 rot="16200000">
            <a:off x="7377771" y="3821760"/>
            <a:ext cx="165100" cy="165100"/>
          </a:xfrm>
          <a:prstGeom prst="flowChartMerge">
            <a:avLst/>
          </a:prstGeom>
          <a:solidFill>
            <a:schemeClr val="accent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OTLSHAPE_M_a8e997e502514d429ee02c1cb17da80c_Shape">
            <a:extLst>
              <a:ext uri="{FF2B5EF4-FFF2-40B4-BE49-F238E27FC236}">
                <a16:creationId xmlns:a16="http://schemas.microsoft.com/office/drawing/2014/main" id="{B8093E84-BED3-AED8-984C-53CE1AA3BB3B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 rot="16200000">
            <a:off x="8378065" y="4434522"/>
            <a:ext cx="165100" cy="165100"/>
          </a:xfrm>
          <a:prstGeom prst="flowChartMerge">
            <a:avLst/>
          </a:prstGeom>
          <a:solidFill>
            <a:schemeClr val="accent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OTLSHAPE_M_99b473ab67834571ae5a2a57352ad715_Shape">
            <a:extLst>
              <a:ext uri="{FF2B5EF4-FFF2-40B4-BE49-F238E27FC236}">
                <a16:creationId xmlns:a16="http://schemas.microsoft.com/office/drawing/2014/main" id="{FA19645E-C1A0-5B0C-F326-A39CC5E3491E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 rot="16200000">
            <a:off x="9878504" y="3839762"/>
            <a:ext cx="165100" cy="165100"/>
          </a:xfrm>
          <a:prstGeom prst="flowChartMerge">
            <a:avLst/>
          </a:prstGeom>
          <a:solidFill>
            <a:schemeClr val="accent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OTLSHAPE_M_e457dfa92d3a470094f4aa98890b090a_Shape">
            <a:extLst>
              <a:ext uri="{FF2B5EF4-FFF2-40B4-BE49-F238E27FC236}">
                <a16:creationId xmlns:a16="http://schemas.microsoft.com/office/drawing/2014/main" id="{A1332D90-9D83-DD81-E3A1-34F42327FEA0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 rot="16200000">
            <a:off x="10878796" y="4434522"/>
            <a:ext cx="165100" cy="165100"/>
          </a:xfrm>
          <a:prstGeom prst="flowChartMerge">
            <a:avLst/>
          </a:prstGeom>
          <a:solidFill>
            <a:schemeClr val="accent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OTLSHAPE_M_503b3940489e4b31a6427ba5a921554d_Title">
            <a:extLst>
              <a:ext uri="{FF2B5EF4-FFF2-40B4-BE49-F238E27FC236}">
                <a16:creationId xmlns:a16="http://schemas.microsoft.com/office/drawing/2014/main" id="{31E74FE3-95B0-83F6-D87D-BC04E2F1B24A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2573157" y="4398645"/>
            <a:ext cx="1435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4" dirty="0">
                <a:solidFill>
                  <a:srgbClr val="830205"/>
                </a:solidFill>
                <a:latin typeface="Calibri" panose="020F0502020204030204" pitchFamily="34" charset="0"/>
              </a:rPr>
              <a:t>Four-day Private Safari</a:t>
            </a:r>
          </a:p>
        </p:txBody>
      </p:sp>
      <p:sp>
        <p:nvSpPr>
          <p:cNvPr id="140" name="OTLSHAPE_M_661363ce4d5649eb9866838172697bbe_Title">
            <a:extLst>
              <a:ext uri="{FF2B5EF4-FFF2-40B4-BE49-F238E27FC236}">
                <a16:creationId xmlns:a16="http://schemas.microsoft.com/office/drawing/2014/main" id="{1AF9A06D-8434-2E8B-E773-A13CC2FC7EA9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5073890" y="3767883"/>
            <a:ext cx="1041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8" dirty="0">
                <a:solidFill>
                  <a:srgbClr val="830205"/>
                </a:solidFill>
                <a:latin typeface="Calibri" panose="020F0502020204030204" pitchFamily="34" charset="0"/>
              </a:rPr>
              <a:t>Umhlanga Rocks</a:t>
            </a:r>
          </a:p>
        </p:txBody>
      </p:sp>
      <p:sp>
        <p:nvSpPr>
          <p:cNvPr id="141" name="OTLSHAPE_M_2af48830477848628ef541adb66d1dad_Title">
            <a:extLst>
              <a:ext uri="{FF2B5EF4-FFF2-40B4-BE49-F238E27FC236}">
                <a16:creationId xmlns:a16="http://schemas.microsoft.com/office/drawing/2014/main" id="{9FCA42CF-D3AA-2D72-1C87-699CA1581C7F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6074182" y="4398645"/>
            <a:ext cx="863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6">
                <a:solidFill>
                  <a:srgbClr val="830205"/>
                </a:solidFill>
                <a:latin typeface="Calibri" panose="020F0502020204030204" pitchFamily="34" charset="0"/>
              </a:rPr>
              <a:t>Meerkat Tour</a:t>
            </a:r>
          </a:p>
        </p:txBody>
      </p:sp>
      <p:sp>
        <p:nvSpPr>
          <p:cNvPr id="142" name="OTLSHAPE_M_479cc00a7752493e8c389781915800be_Title">
            <a:extLst>
              <a:ext uri="{FF2B5EF4-FFF2-40B4-BE49-F238E27FC236}">
                <a16:creationId xmlns:a16="http://schemas.microsoft.com/office/drawing/2014/main" id="{4324C643-B34F-8854-5FD2-9F11C0610B49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7574621" y="3785882"/>
            <a:ext cx="1282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6" dirty="0">
                <a:solidFill>
                  <a:srgbClr val="830205"/>
                </a:solidFill>
                <a:latin typeface="Calibri" panose="020F0502020204030204" pitchFamily="34" charset="0"/>
              </a:rPr>
              <a:t>Cape Peninsula Tour</a:t>
            </a:r>
          </a:p>
        </p:txBody>
      </p:sp>
      <p:sp>
        <p:nvSpPr>
          <p:cNvPr id="143" name="OTLSHAPE_M_a8e997e502514d429ee02c1cb17da80c_Title">
            <a:extLst>
              <a:ext uri="{FF2B5EF4-FFF2-40B4-BE49-F238E27FC236}">
                <a16:creationId xmlns:a16="http://schemas.microsoft.com/office/drawing/2014/main" id="{53BE0E3E-02B1-7168-CDB7-9C05A21D4B60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8574915" y="4398645"/>
            <a:ext cx="1282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8" dirty="0">
                <a:solidFill>
                  <a:srgbClr val="830205"/>
                </a:solidFill>
                <a:latin typeface="Calibri" panose="020F0502020204030204" pitchFamily="34" charset="0"/>
              </a:rPr>
              <a:t>Zulu Battlefield Tour</a:t>
            </a:r>
          </a:p>
        </p:txBody>
      </p:sp>
      <p:sp>
        <p:nvSpPr>
          <p:cNvPr id="144" name="OTLSHAPE_M_99b473ab67834571ae5a2a57352ad715_Title">
            <a:extLst>
              <a:ext uri="{FF2B5EF4-FFF2-40B4-BE49-F238E27FC236}">
                <a16:creationId xmlns:a16="http://schemas.microsoft.com/office/drawing/2014/main" id="{00BC48DD-572C-16E1-8C4D-15CD85EA3AD5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10075354" y="3803884"/>
            <a:ext cx="1295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4" dirty="0">
                <a:solidFill>
                  <a:srgbClr val="830205"/>
                </a:solidFill>
                <a:latin typeface="Calibri" panose="020F0502020204030204" pitchFamily="34" charset="0"/>
              </a:rPr>
              <a:t>Elephant Back Safari</a:t>
            </a:r>
          </a:p>
        </p:txBody>
      </p:sp>
      <p:sp>
        <p:nvSpPr>
          <p:cNvPr id="145" name="OTLSHAPE_M_e457dfa92d3a470094f4aa98890b090a_Title">
            <a:extLst>
              <a:ext uri="{FF2B5EF4-FFF2-40B4-BE49-F238E27FC236}">
                <a16:creationId xmlns:a16="http://schemas.microsoft.com/office/drawing/2014/main" id="{29E12182-F1B1-54A1-0A6C-A000D9244163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11075646" y="4398645"/>
            <a:ext cx="927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8" dirty="0">
                <a:solidFill>
                  <a:srgbClr val="830205"/>
                </a:solidFill>
                <a:latin typeface="Calibri" panose="020F0502020204030204" pitchFamily="34" charset="0"/>
              </a:rPr>
              <a:t>Rhino Tracking</a:t>
            </a:r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17CA81B0-FCB6-FD67-9B23-10A0363FF00C}"/>
              </a:ext>
            </a:extLst>
          </p:cNvPr>
          <p:cNvSpPr txBox="1"/>
          <p:nvPr/>
        </p:nvSpPr>
        <p:spPr>
          <a:xfrm>
            <a:off x="833599" y="631347"/>
            <a:ext cx="34106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2">
                    <a:lumMod val="50000"/>
                  </a:schemeClr>
                </a:solidFill>
              </a:rPr>
              <a:t>Safari itinerary</a:t>
            </a:r>
          </a:p>
        </p:txBody>
      </p:sp>
      <p:pic>
        <p:nvPicPr>
          <p:cNvPr id="189" name="Picture 188" descr="A black background with a black screen&#10;&#10;Description automatically generated with medium confidence">
            <a:extLst>
              <a:ext uri="{FF2B5EF4-FFF2-40B4-BE49-F238E27FC236}">
                <a16:creationId xmlns:a16="http://schemas.microsoft.com/office/drawing/2014/main" id="{626EAC17-25C2-1D10-F9D4-48AED59122D7}"/>
              </a:ext>
            </a:extLst>
          </p:cNvPr>
          <p:cNvPicPr>
            <a:picLocks noChangeAspect="1"/>
          </p:cNvPicPr>
          <p:nvPr/>
        </p:nvPicPr>
        <p:blipFill>
          <a:blip r:embed="rId6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599" y="1184496"/>
            <a:ext cx="1991182" cy="27432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2404387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m51bGwsIlZlcnNpb24iOnsiJGlkIjoiMiIsIlZlcnNpb24iOiIzLjkuMCIsIk9yaWdpbmFsQXNzZW1ibHlWZXJzaW9uIjoiNy4wMy4wMi4wMCIsIkVkaXRpb24iOm51bGwsIkxhc3RTYXZlZEVkaXRpb24iOjMsIklzUGx1c0VkaXRpb24iOmZhbHNlLCJJc1Byb0VkaXRpb24iOmZhbHNlfSwiRWZmZWN0IjowLCJTdHlsZSI6eyIkaWQiOiIzIiwiRGVmYXVsdERlcGVuZGVuY3lTdHlsZSI6eyIkaWQiOiI0IiwiTGluZVN0eWxlIjp7IiRpZCI6IjUiLCJMaW5lQ29sb3IiOnsiJGlkIjoiNiIsIiR0eXBlIjoiTkxSRS5Db21tb24uRG9tLlNvbGlkQ29sb3JCcnVzaCwgTkxSRS5Db21tb24iLCJDb2xvciI6eyIkaWQiOiI3IiwiQSI6MjU1LCJSIjowLCJHIjowLCJCIjowfX0sIkxpbmVXZWlnaHQiOjEuMCwiTGluZVR5cGUiOjAsIlBhcmVudFN0eWxlIjpudWxsfSwiRW5kQXJyb3doZWFkTGluZVN0eWxlIjp7IiRpZCI6IjgiLCJLaW5kIjoxLCJXaWR0aCI6MSwiTGVuZ3RoIjowLCJQYXJlbnRTdHlsZSI6bnVsbH0sIkJyaW5nVG9Gcm9udCI6dHJ1ZSwiRWxib3dSYWRpdXMiOjAuMCwiTWFyZ2luIjp7IiRpZCI6IjkiLCJUb3AiOjAuMCwiTGVmdCI6MC4wLCJSaWdodCI6MC4wLCJCb3R0b20iOjAuMH0sIlBhZGRpbmciOnsiJGlkIjoiMTAiLCJUb3AiOjAuMCwiTGVmdCI6MC4wLCJSaWdodCI6MC4wLCJCb3R0b20iOjAuMH0sIkJhY2tncm91bmQiOm51bGwsIklzVmlzaWJsZSI6dHJ1ZSwiV2lkdGgiOjAuMCwiSGVpZ2h0IjowLjAsIkJvcmRlclN0eWxlIjpudWxsLCJQYXJlbnRTdHlsZSI6bnVsbH0sIkNyaXRpY2FsUGF0aFN0eWxlIjp7IiRpZCI6IjExIiwiQ3JpdGljYWxQYXRoU3R5bGVPcHRpb25zIjoxNSwiTGluZVN0eWxlIjp7IiRpZCI6IjEyIiwiTGluZUNvbG9yIjp7IiRpZCI6IjEzIiwiJHR5cGUiOiJOTFJFLkNvbW1vbi5Eb20uU29saWRDb2xvckJydXNoLCBOTFJFLkNvbW1vbiIsIkNvbG9yIjp7IiRpZCI6IjE0IiwiQSI6MjU1LCJSIjoyMjIsIkciOjUwLCJCIjo1MH19LCJMaW5lV2VpZ2h0IjoxLjAsIkxpbmVUeXBlIjowLCJQYXJlbnRTdHlsZSI6bnVsbH0sIlRpdGxlRm9yZWdyb3VuZCI6eyIkaWQiOiIxNSIsIkNvbG9yIjp7IiRpZCI6IjE2IiwiQSI6MjU1LCJSIjoxNzYsIkciOjE5LCJCIjoyNX19LCJTaGFwZXNCYWNrZ3JvdW5kIjp7IiRpZCI6IjE3IiwiQ29sb3IiOnsiJGlkIjoiMTgiLCJBIjoyNTUsIlIiOjI1MywiRyI6MjAzLCJCIjoyMDh9fSwiU2hhcGVzQm9yZGVyU3R5bGUiOnsiJGlkIjoiMTkiLCJMaW5lQ29sb3IiOnsiJGlkIjoiMjAiLCIkdHlwZSI6Ik5MUkUuQ29tbW9uLkRvbS5Tb2xpZENvbG9yQnJ1c2gsIE5MUkUuQ29tbW9uIiwiQ29sb3IiOnsiJGlkIjoiMjEiLCJBIjoyNTUsIlIiOjIyMiwiRyI6NTAsIkIiOjUwfX0sIkxpbmVXZWlnaHQiOjEuNSwiTGluZVR5cGUiOjAsIlBhcmVudFN0eWxlIjpudWxsfSwiTWFyZ2luIjp7IiRpZCI6IjIyIiwiVG9wIjowLjAsIkxlZnQiOjAuMCwiUmlnaHQiOjAuMCwiQm90dG9tIjowLjB9LCJQYWRkaW5nIjp7IiRpZCI6IjIzIiwiVG9wIjowLjAsIkxlZnQiOjAuMCwiUmlnaHQiOjAuMCwiQm90dG9tIjowLjB9LCJCYWNrZ3JvdW5kIjpudWxsLCJJc1Zpc2libGUiOmZhbHNlLCJXaWR0aCI6MC4wLCJIZWlnaHQiOjAuMCwiQm9yZGVyU3R5bGUiOm51bGwsIlBhcmVudFN0eWxlIjpudWxsfSwiUGFuZWxzU3BhY2luZ0RlZmluaXRpb24iOnsiJGlkIjoiMjQiLCJTcGFjaW5nQWJvdmVUaW1lYmFuZCI6NSwiU3BhY2luZ0JlbG93VGltZWJhbmQiOjUsIlNwYWNpbmdBYm92ZUJldHdlZW5Td2ltbGFuZXNBbmRUYXNrcyI6NSwiU3BhY2luZ0JlbG93QmV0d2VlblN3aW1sYW5lc0FuZFRhc2tzIjo1fSwiVGltZWJhbmRTdHlsZSI6eyIkaWQiOiIyNSIsIlNjYWxlTWFya2luZyI6MCwiU2hhcGUiOjAsIlNoYXBlU3R5bGUiOnsiJGlkIjoiMjYiLCJNYXJnaW4iOnsiJGlkIjoiMjciLCJUb3AiOjAuMCwiTGVmdCI6MTAuMCwiUmlnaHQiOjEwLjAsIkJvdHRvbSI6MC4wfSwiUGFkZGluZyI6eyIkaWQiOiIyOCIsIlRvcCI6My4wLCJMZWZ0IjowLjAsIlJpZ2h0IjowLjAsIkJvdHRvbSI6My4wfSwiQmFja2dyb3VuZCI6eyIkaWQiOiIyOSIsIkNvbG9yIjp7IiRpZCI6IjMwIiwiQSI6MjU1LCJSIjo3OCwiRyI6MTY3LCJCIjo0Nn19LCJJc1Zpc2libGUiOnRydWUsIldpZHRoIjo4NTguMCwiSGVpZ2h0IjoxNC4zOTk5OTk2MTg1MzAyNzMsIkJvcmRlclN0eWxlIjp7IiRpZCI6IjMxIiwiTGluZUNvbG9yIjp7IiRpZCI6IjMyIiwiJHR5cGUiOiJOTFJFLkNvbW1vbi5Eb20uU29saWRDb2xvckJydXNoLCBOTFJFLkNvbW1vbiIsIkNvbG9yIjp7IiRpZCI6IjMzIiwiQSI6MjU1LCJSIjoyNTUsIkciOjAsIkIiOjB9fSwiTGluZVdlaWdodCI6MC4wLCJMaW5lVHlwZSI6MCwiUGFyZW50U3R5bGUiOm51bGx9LCJQYXJlbnRTdHlsZSI6bnVsbH0sIk1pZGRsZVRpZXJTaGFwZVN0eWxlIjp7IiRpZCI6IjM0IiwiTWFyZ2luIjp7IiRpZCI6IjM1IiwiVG9wIjowLjAsIkxlZnQiOjEwLjAsIlJpZ2h0IjoxMC4wLCJCb3R0b20iOjAuMH0sIlBhZGRpbmciOnsiJGlkIjoiMzYiLCJUb3AiOjMuMCwiTGVmdCI6MC4wLCJSaWdodCI6MC4wLCJCb3R0b20iOjMuMH0sIkJhY2tncm91bmQiOnsiJGlkIjoiMzciLCJDb2xvciI6eyIkaWQiOiIzOCIsIkEiOjI1NSwiUiI6NzgsIkciOjE2NywiQiI6NDZ9fSwiSXNWaXNpYmxlIjp0cnVlLCJXaWR0aCI6ODU4LjAsIkhlaWdodCI6MTQuMzk5OTk5NjE4NTMwMjczLCJCb3JkZXJTdHlsZSI6eyIkaWQiOiIzOSIsIkxpbmVDb2xvciI6eyIkaWQiOiI0MCIsIiR0eXBlIjoiTkxSRS5Db21tb24uRG9tLlNvbGlkQ29sb3JCcnVzaCwgTkxSRS5Db21tb24iLCJDb2xvciI6eyIkaWQiOiI0MSIsIkEiOjI1NSwiUiI6MjU1LCJHIjowLCJCIjowfX0sIkxpbmVXZWlnaHQiOjAuMCwiTGluZVR5cGUiOjAsIlBhcmVudFN0eWxlIjpudWxsfSwiUGFyZW50U3R5bGUiOm51bGx9LCJCb3R0b21UaWVyU2hhcGVTdHlsZSI6eyIkaWQiOiI0MiIsIk1hcmdpbiI6eyIkaWQiOiI0MyIsIlRvcCI6MC4wLCJMZWZ0IjoxMC4wLCJSaWdodCI6MTAuMCwiQm90dG9tIjowLjB9LCJQYWRkaW5nIjp7IiRpZCI6IjQ0IiwiVG9wIjozLjAsIkxlZnQiOjAuMCwiUmlnaHQiOjAuMCwiQm90dG9tIjozLjB9LCJCYWNrZ3JvdW5kIjp7IiRpZCI6IjQ1IiwiQ29sb3IiOnsiJGlkIjoiNDYiLCJBIjoyNTUsIlIiOjY4LCJHIjo4NCwiQiI6MTA2fX0sIklzVmlzaWJsZSI6dHJ1ZSwiV2lkdGgiOjg1OC4wLCJIZWlnaHQiOjE0LjM5OTk5OTYxODUzMDI3MywiQm9yZGVyU3R5bGUiOnsiJGlkIjoiNDciLCJMaW5lQ29sb3IiOnsiJGlkIjoiNDgiLCIkdHlwZSI6Ik5MUkUuQ29tbW9uLkRvbS5Tb2xpZENvbG9yQnJ1c2gsIE5MUkUuQ29tbW9uIiwiQ29sb3IiOnsiJGlkIjoiNDkiLCJBIjoyNTUsIlIiOjI1NSwiRyI6MCwiQiI6MH19LCJMaW5lV2VpZ2h0IjowLjAsIkxpbmVUeXBlIjowLCJQYXJlbnRTdHlsZSI6bnVsbH0sIlBhcmVudFN0eWxlIjpudWxsfSwiUmlnaHRFbmRDYXBzU3R5bGUiOnsiJGlkIjoiNTAiLCJGb250U2V0dGluZ3MiOnsiJGlkIjoiNTEiLCJGb250U2l6ZSI6MTgsIkZvbnROYW1lIjoiQ2FsaWJyaSIsIklzQm9sZCI6dHJ1ZSwiSXNJdGFsaWMiOmZhbHNlLCJJc1VuZGVybGluZWQiOmZhbHNlLCJQYXJlbnRTdHlsZSI6bnVsbH0sIkF1dG9TaXplIjowLCJGb3JlZ3JvdW5kIjp7IiRpZCI6IjUyIiwiQ29sb3IiOnsiJGlkIjoiNTM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U0IiwiVG9wIjowLjAsIkxlZnQiOjAuMCwiUmlnaHQiOjIwLjAsIkJvdHRvbSI6MC4wfSwiUGFkZGluZyI6eyIkaWQiOiI1NSIsIlRvcCI6MC4wLCJMZWZ0IjowLjAsIlJpZ2h0IjowLjAsIkJvdHRvbSI6MC4wfSwiQmFja2dyb3VuZCI6eyIkaWQiOiI1NiIsIkNvbG9yIjp7IiRpZCI6IjU3IiwiQSI6MCwiUiI6MCwiRyI6MCwiQiI6MH19LCJJc1Zpc2libGUiOmZhbHNlLCJXaWR0aCI6MC4wLCJIZWlnaHQiOjAuMCwiQm9yZGVyU3R5bGUiOm51bGwsIlBhcmVudFN0eWxlIjpudWxsfSwiTGVmdEVuZENhcHNTdHlsZSI6eyIkaWQiOiI1OCIsIkZvbnRTZXR0aW5ncyI6eyIkaWQiOiI1OSIsIkZvbnRTaXplIjoxOCwiRm9udE5hbWUiOiJDYWxpYnJpIiwiSXNCb2xkIjp0cnVlLCJJc0l0YWxpYyI6ZmFsc2UsIklzVW5kZXJsaW5lZCI6ZmFsc2UsIlBhcmVudFN0eWxlIjpudWxsfSwiQXV0b1NpemUiOjAsIkZvcmVncm91bmQiOnsiJGlkIjoiNjAiLCJDb2xvciI6eyIkaWQiOiI2MS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NjIiLCJUb3AiOjAuMCwiTGVmdCI6MjAuMCwiUmlnaHQiOjAuMCwiQm90dG9tIjowLjB9LCJQYWRkaW5nIjp7IiRpZCI6IjYzIiwiVG9wIjowLjAsIkxlZnQiOjAuMCwiUmlnaHQiOjAuMCwiQm90dG9tIjowLjB9LCJCYWNrZ3JvdW5kIjp7IiRpZCI6IjY0IiwiQ29sb3IiOnsiJGlkIjoiNjUiLCJBIjowLCJSIjowLCJHIjowLCJCIjowfX0sIklzVmlzaWJsZSI6ZmFsc2UsIldpZHRoIjowLjAsIkhlaWdodCI6MC4wLCJCb3JkZXJTdHlsZSI6bnVsbCwiUGFyZW50U3R5bGUiOm51bGx9LCJUb2RheVRleHRTdHlsZSI6eyIkaWQiOiI2NiIsIkZvbnRTZXR0aW5ncyI6eyIkaWQiOiI2NyIsIkZvbnRTaXplIjoxMiwiRm9udE5hbWUiOiJDYWxpYnJpIiwiSXNCb2xkIjpmYWxzZSwiSXNJdGFsaWMiOmZhbHNlLCJJc1VuZGVybGluZWQiOmZhbHNlLCJQYXJlbnRTdHlsZSI6bnVsbH0sIkF1dG9TaXplIjowLCJGb3JlZ3JvdW5kIjp7IiRpZCI6IjY4IiwiQ29sb3IiOnsiJGlkIjoiNjk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zAiLCJUb3AiOjAuMCwiTGVmdCI6MC4wLCJSaWdodCI6MC4wLCJCb3R0b20iOjAuMH0sIlBhZGRpbmciOnsiJGlkIjoiNzEiLCJUb3AiOjAuMCwiTGVmdCI6MC4wLCJSaWdodCI6MC4wLCJCb3R0b20iOjAuMH0sIkJhY2tncm91bmQiOnsiJGlkIjoiNzIiLCJDb2xvciI6eyIkaWQiOiI3MyIsIkEiOjAsIlIiOjAsIkciOjAsIkIiOjB9fSwiSXNWaXNpYmxlIjp0cnVlLCJXaWR0aCI6MC4wLCJIZWlnaHQiOjAuMCwiQm9yZGVyU3R5bGUiOm51bGwsIlBhcmVudFN0eWxlIjpudWxsfSwiVG9kYXlNYXJrZXJTdHlsZSI6eyIkaWQiOiI3NCIsIk1hcmdpbiI6eyIkaWQiOiI3NSIsIlRvcCI6MC4wLCJMZWZ0IjowLjAsIlJpZ2h0IjowLjAsIkJvdHRvbSI6MC4wfSwiUGFkZGluZyI6eyIkaWQiOiI3NiIsIlRvcCI6MC4wLCJMZWZ0IjowLjAsIlJpZ2h0IjowLjAsIkJvdHRvbSI6MC4wfSwiQmFja2dyb3VuZCI6eyIkaWQiOiI3NyIsIkNvbG9yIjp7IiRpZCI6Ijc4IiwiQSI6MjU1LCJSIjoyNTUsIkciOjAsIkIiOjB9fSwiSXNWaXNpYmxlIjp0cnVlLCJXaWR0aCI6MC4wLCJIZWlnaHQiOjAuMCwiQm9yZGVyU3R5bGUiOm51bGwsIlBhcmVudFN0eWxlIjpudWxsfSwiU2NhbGVTdHlsZSI6eyIkaWQiOiI3OSIsIlNoYXBlIjowLCJTaG93U2VnbWVudFNlcGFyYXRvcnMiOnRydWUsIlNlZ21lbnRTZXBhcmF0b3JPcGFjaXR5IjozMCwiSGFzQmVlblZpc2libGVCZWZvcmUiOnRydWUsIkZvbnRTZXR0aW5ncyI6eyIkaWQiOiI4MCIsIkZvbnRTaXplIjoxNCwiRm9udE5hbWUiOiJDYWxpYnJpIiwiSXNCb2xkIjp0cnVlLCJJc0l0YWxpYyI6ZmFsc2UsIklzVW5kZXJsaW5lZCI6ZmFsc2UsIlBhcmVudFN0eWxlIjpudWxsfSwiQXV0b1NpemUiOjAsIkZvcmVncm91bmQiOnsiJGlkIjoiODEiLCJDb2xvciI6eyIkaWQiOiI4Mi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4MyIsIlRvcCI6MC4wLCJMZWZ0Ijo1LjAsIlJpZ2h0IjowLjAsIkJvdHRvbSI6MC4wfSwiUGFkZGluZyI6eyIkaWQiOiI4NCIsIlRvcCI6MC4wLCJMZWZ0IjowLjAsIlJpZ2h0IjowLjAsIkJvdHRvbSI6MC4wfSwiQmFja2dyb3VuZCI6eyIkaWQiOiI4NSIsIkNvbG9yIjp7IiRpZCI6Ijg2IiwiQSI6MCwiUiI6MCwiRyI6MCwiQiI6MH19LCJJc1Zpc2libGUiOnRydWUsIldpZHRoIjowLjAsIkhlaWdodCI6MC4wLCJCb3JkZXJTdHlsZSI6bnVsbCwiUGFyZW50U3R5bGUiOm51bGx9LCJTaW5nbGVTY2FsZVNoYXBlU3R5bGUiOnsiJGlkIjoiODciLCJTaGFwZSI6MywiSGVpZ2h0IjoyMC4wfSwiTWlkZGxlVGllclNjYWxlU3R5bGUiOnsiJGlkIjoiODgiLCJTaGFwZSI6MCwiU2hvd1NlZ21lbnRTZXBhcmF0b3JzIjp0cnVlLCJTZWdtZW50U2VwYXJhdG9yT3BhY2l0eSI6MzAsIkhhc0JlZW5WaXNpYmxlQmVmb3JlIjp0cnVlLCJGb250U2V0dGluZ3MiOnsiJGlkIjoiODkiLCJGb250U2l6ZSI6MTQsIkZvbnROYW1lIjoiQ2FsaWJyaSIsIklzQm9sZCI6dHJ1ZSwiSXNJdGFsaWMiOmZhbHNlLCJJc1VuZGVybGluZWQiOmZhbHNlLCJQYXJlbnRTdHlsZSI6bnVsbH0sIkF1dG9TaXplIjowLCJGb3JlZ3JvdW5kIjp7IiRyZWYiOiI4MSJ9LCJNYXhXaWR0aCI6MjAwLjAsIk1heEhlaWdodCI6IkluZmluaXR5IiwiU21hcnRGb3JlZ3JvdW5kSXNBY3RpdmUiOmZhbHNlLCJIb3Jpem9udGFsQWxpZ25tZW50IjowLCJWZXJ0aWNhbEFsaWdubWVudCI6MSwiU21hcnRGb3JlZ3JvdW5kIjpudWxsLCJCYWNrZ3JvdW5kRmlsbFR5cGUiOjAsIk1hcmdpbiI6eyIkaWQiOiI5MCIsIlRvcCI6MC4wLCJMZWZ0Ijo1LjAsIlJpZ2h0IjowLjAsIkJvdHRvbSI6MC4wfSwiUGFkZGluZyI6eyIkaWQiOiI5MSIsIlRvcCI6MC4wLCJMZWZ0IjowLjAsIlJpZ2h0IjowLjAsIkJvdHRvbSI6MC4wfSwiQmFja2dyb3VuZCI6eyIkaWQiOiI5MiIsIkNvbG9yIjp7IiRpZCI6IjkzIiwiQSI6MCwiUiI6MCwiRyI6MCwiQiI6MH19LCJJc1Zpc2libGUiOnRydWUsIldpZHRoIjowLjAsIkhlaWdodCI6MC4wLCJCb3JkZXJTdHlsZSI6bnVsbCwiUGFyZW50U3R5bGUiOm51bGx9LCJCb3R0b21UaWVyU2NhbGVTdHlsZSI6eyIkaWQiOiI5NCIsIlNoYXBlIjowLCJTaG93U2VnbWVudFNlcGFyYXRvcnMiOnRydWUsIlNlZ21lbnRTZXBhcmF0b3JPcGFjaXR5IjozMCwiSGFzQmVlblZpc2libGVCZWZvcmUiOmZhbHNlLCJGb250U2V0dGluZ3MiOnsiJGlkIjoiOTUiLCJGb250U2l6ZSI6MTIsIkZvbnROYW1lIjoiQ2FsaWJyaSIsIklzQm9sZCI6ZmFsc2UsIklzSXRhbGljIjpmYWxzZSwiSXNVbmRlcmxpbmVkIjpmYWxzZSwiUGFyZW50U3R5bGUiOm51bGx9LCJBdXRvU2l6ZSI6MCwiRm9yZWdyb3VuZCI6eyIkaWQiOiI5NiIsIkNvbG9yIjp7IiRpZCI6Ijk3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k4IiwiVG9wIjowLjAsIkxlZnQiOjUuMCwiUmlnaHQiOjAuMCwiQm90dG9tIjowLjB9LCJQYWRkaW5nIjp7IiRpZCI6Ijk5IiwiVG9wIjowLjAsIkxlZnQiOjAuMCwiUmlnaHQiOjAuMCwiQm90dG9tIjowLjB9LCJCYWNrZ3JvdW5kIjp7IiRpZCI6IjEwMCIsIkNvbG9yIjp7IiRpZCI6IjEwMSIsIkEiOjAsIlIiOjAsIkciOjAsIkIiOjB9fSwiSXNWaXNpYmxlIjpmYWxzZSwiV2lkdGgiOjAuMCwiSGVpZ2h0IjowLjAsIkJvcmRlclN0eWxlIjpudWxsLCJQYXJlbnRTdHlsZSI6bnVsbH0sIkVsYXBzZWRUaW1lQmFja2dyb3VuZCI6eyIkaWQiOiIxMDIiLCJDb2xvciI6eyIkaWQiOiIxMDMiLCJBIjoxOTEsIlIiOjI1NSwiRyI6MCwiQiI6MH19LCJBcHBlbmRZZWFyT25ZZWFyQ2hhbmdlIjpmYWxzZSwiRWxhcHNlZFRpbWVGb3JtYXQiOjIsIlRvZGF5TWFya2VyUG9zaXRpb24iOjMsIlF1aWNrUG9zaXRpb24iOjMsIkFic29sdXRlUG9zaXRpb24iOjQzMi4wLCJNYXJnaW4iOnsiJGlkIjoiMTA0IiwiVG9wIjowLjAsIkxlZnQiOjEwLjAsIlJpZ2h0IjoxMC4wLCJCb3R0b20iOjAuMH0sIlBhZGRpbmciOnsiJGlkIjoiMTA1IiwiVG9wIjowLjAsIkxlZnQiOjAuMCwiUmlnaHQiOjAuMCwiQm90dG9tIjowLjB9LCJCYWNrZ3JvdW5kIjp7IiRpZCI6IjEwNiIsIkNvbG9yIjp7IiRpZCI6IjEwNyIsIkEiOjI1NSwiUiI6NDcsIkciOjU0LCJCIjoxNTN9fSwiSXNWaXNpYmxlIjp0cnVlLCJXaWR0aCI6MC4wLCJIZWlnaHQiOjAuMCwiQm9yZGVyU3R5bGUiOm51bGwsIlBhcmVudFN0eWxlIjpudWxsfSwiRGVmYXVsdE1pbGVzdG9uZVN0eWxlIjp7IiRpZCI6IjEwOCIsIlNoYXBlIjoyLCJDb25uZWN0b3JNYXJnaW4iOnsiJGlkIjoiMTA5IiwiVG9wIjowLjAsIkxlZnQiOjIuMCwiUmlnaHQiOjIuMCwiQm90dG9tIjowLjB9LCJDb25uZWN0b3JTdHlsZSI6eyIkaWQiOiIxMTAiLCJMaW5lQ29sb3IiOnsiJGlkIjoiMTExIiwiJHR5cGUiOiJOTFJFLkNvbW1vbi5Eb20uU29saWRDb2xvckJydXNoLCBOTFJFLkNvbW1vbiIsIkNvbG9yIjp7IiRpZCI6IjExMiIsIkEiOjEyNywiUiI6MjUsIkciOjEwNywiQiI6MzZ9fSwiTGluZVdlaWdodCI6MS4wLCJMaW5lVHlwZSI6MCwiUGFyZW50U3R5bGUiOm51bGx9LCJJc0JlbG93VGltZWJhbmQiOmZhbHNlLCJQb3NpdGlvbk9uVGFzayI6MCwiSGlkZURhdGUiOmZhbHNlLCJTaGFwZVNpemUiOjEsIlNwYWNpbmciOjAuMCwiUGFkZGluZyI6eyIkaWQiOiIxMTMiLCJUb3AiOjUuMCwiTGVmdCI6My4wLCJSaWdodCI6MC4wLCJCb3R0b20iOjIuMH0sIlNoYXBlU3R5bGUiOnsiJGlkIjoiMTE0IiwiTWFyZ2luIjp7IiRpZCI6IjExNSIsIlRvcCI6MC4wLCJMZWZ0IjowLjAsIlJpZ2h0IjowLjAsIkJvdHRvbSI6MC4wfSwiUGFkZGluZyI6eyIkaWQiOiIxMTYiLCJUb3AiOjAuMCwiTGVmdCI6MC4wLCJSaWdodCI6MC4wLCJCb3R0b20iOjAuMH0sIkJhY2tncm91bmQiOnsiJGlkIjoiMTE3IiwiQ29sb3IiOnsiJGlkIjoiMTE4IiwiQSI6MjU1LCJSIjoyMzMsIkciOjExMywiQiI6NTB9fSwiSXNWaXNpYmxlIjp0cnVlLCJXaWR0aCI6MTMuMCwiSGVpZ2h0IjoxMy4wLCJCb3JkZXJTdHlsZSI6eyIkaWQiOiIxMTkiLCJMaW5lQ29sb3IiOnsiJGlkIjoiMTIwIiwiJHR5cGUiOiJOTFJFLkNvbW1vbi5Eb20uU29saWRDb2xvckJydXNoLCBOTFJFLkNvbW1vbiIsIkNvbG9yIjp7IiRpZCI6IjEyMSIsIkEiOjI1NSwiUiI6MjU1LCJHIjowLCJCIjowfX0sIkxpbmVXZWlnaHQiOjAuMCwiTGluZVR5cGUiOjAsIlBhcmVudFN0eWxlIjpudWxsfSwiUGFyZW50U3R5bGUiOm51bGx9LCJUaXRsZVN0eWxlIjp7IiRpZCI6IjEyMiIsIkZvbnRTZXR0aW5ncyI6eyIkaWQiOiIxMjMiLCJGb250U2l6ZSI6MTIsIkZvbnROYW1lIjoiQ2FsaWJyaSIsIklzQm9sZCI6dHJ1ZSwiSXNJdGFsaWMiOmZhbHNlLCJJc1VuZGVybGluZWQiOmZhbHNlLCJQYXJlbnRTdHlsZSI6bnVsbH0sIkF1dG9TaXplIjowLCJGb3JlZ3JvdW5kIjp7IiRpZCI6IjEyNCIsIkNvbG9yIjp7IiRpZCI6IjEyNSIsIkEiOjI1NSwiUiI6MTMxLCJHIjoyLCJCIjo1fX0sIk1heFdpZHRoIjoyMDAuMCwiTWF4SGVpZ2h0IjoiSW5maW5pdHkiLCJTbWFydEZvcmVncm91bmRJc0FjdGl2ZSI6ZmFsc2UsIkhvcml6b250YWxBbGlnbm1lbnQiOjAsIlZlcnRpY2FsQWxpZ25tZW50IjowLCJTbWFydEZvcmVncm91bmQiOm51bGwsIkJhY2tncm91bmRGaWxsVHlwZSI6MCwiTWFyZ2luIjp7IiRpZCI6IjEyNiIsIlRvcCI6MC4wLCJMZWZ0IjowLjAsIlJpZ2h0IjowLjAsIkJvdHRvbSI6MC4wfSwiUGFkZGluZyI6eyIkaWQiOiIxMjciLCJUb3AiOjAuMCwiTGVmdCI6MC4wLCJSaWdodCI6MC4wLCJCb3R0b20iOjAuMH0sIkJhY2tncm91bmQiOnsiJGlkIjoiMTI4IiwiQ29sb3IiOnsiJGlkIjoiMTI5IiwiQSI6MCwiUiI6MCwiRyI6MCwiQiI6MH19LCJJc1Zpc2libGUiOnRydWUsIldpZHRoIjowLjAsIkhlaWdodCI6MC4wLCJCb3JkZXJTdHlsZSI6bnVsbCwiUGFyZW50U3R5bGUiOm51bGx9LCJEYXRlU3R5bGUiOnsiJGlkIjoiMTMwIiwiRm9udFNldHRpbmdzIjp7IiRpZCI6IjEzMSIsIkZvbnRTaXplIjoxMCwiRm9udE5hbWUiOiJDYWxpYnJpIiwiSXNCb2xkIjpmYWxzZSwiSXNJdGFsaWMiOmZhbHNlLCJJc1VuZGVybGluZWQiOmZhbHNlLCJQYXJlbnRTdHlsZSI6bnVsbH0sIkF1dG9TaXplIjowLCJGb3JlZ3JvdW5kIjp7IiRpZCI6IjEzMiIsIkNvbG9yIjp7IiRpZCI6IjEz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M0IiwiVG9wIjowLjAsIkxlZnQiOjAuMCwiUmlnaHQiOjAuMCwiQm90dG9tIjowLjB9LCJQYWRkaW5nIjp7IiRpZCI6IjEzNSIsIlRvcCI6MC4wLCJMZWZ0IjowLjAsIlJpZ2h0IjowLjAsIkJvdHRvbSI6MC4wfSwiQmFja2dyb3VuZCI6eyIkaWQiOiIxMzYiLCJDb2xvciI6eyIkaWQiOiIxMzciLCJBIjowLCJSIjowLCJHIjowLCJCIjowfX0sIklzVmlzaWJsZSI6ZmFsc2UsIldpZHRoIjowLjAsIkhlaWdodCI6MC4wLCJCb3JkZXJTdHlsZSI6bnVsbCwiUGFyZW50U3R5bGUiOm51bGx9LCJEYXRlRm9ybWF0Ijp7IiRpZCI6IjEz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zkiLCJGb3JtYXQiOjAsIklzVmlzaWJsZSI6ZmFsc2UsIkxhc3RLbm93blZpc2liaWxpdHlTdGF0ZSI6ZmFsc2V9LCJJc1Zpc2libGUiOnRydWUsIlBhcmVudFN0eWxlIjpudWxsfSwiRGVmYXVsdFRhc2tTdHlsZSI6eyIkaWQiOiIxNDAiLCJTaGFwZSI6MiwiU2hhcGVUaGlja25lc3MiOjEsIkR1cmF0aW9uRm9ybWF0IjowLCJJbmNsdWRlTm9uV29ya2luZ0RheXNJbkR1cmF0aW9uIjpmYWxzZSwiUGVyY2VudGFnZUNvbXBsZXRlU3R5bGUiOnsiJGlkIjoiMTQxIiwiRm9udFNldHRpbmdzIjp7IiRpZCI6IjE0MiIsIkZvbnRTaXplIjoxMCwiRm9udE5hbWUiOiJDYWxpYnJpIiwiSXNCb2xkIjpmYWxzZSwiSXNJdGFsaWMiOmZhbHNlLCJJc1VuZGVybGluZWQiOmZhbHNlLCJQYXJlbnRTdHlsZSI6bnVsbH0sIkF1dG9TaXplIjowLCJGb3JlZ3JvdW5kIjp7IiRpZCI6IjE0MyIsIkNvbG9yIjp7IiRpZCI6IjE0N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Q1IiwiVG9wIjowLjAsIkxlZnQiOjAuMCwiUmlnaHQiOjAuMCwiQm90dG9tIjowLjB9LCJQYWRkaW5nIjp7IiRpZCI6IjE0NiIsIlRvcCI6MC4wLCJMZWZ0IjowLjAsIlJpZ2h0IjowLjAsIkJvdHRvbSI6MC4wfSwiQmFja2dyb3VuZCI6eyIkaWQiOiIxNDciLCJDb2xvciI6eyIkaWQiOiIxNDgiLCJBIjowLCJSIjowLCJHIjowLCJCIjowfX0sIklzVmlzaWJsZSI6dHJ1ZSwiV2lkdGgiOjAuMCwiSGVpZ2h0IjowLjAsIkJvcmRlclN0eWxlIjpudWxsLCJQYXJlbnRTdHlsZSI6bnVsbH0sIkR1cmF0aW9uU3R5bGUiOnsiJGlkIjoiMTQ5IiwiRm9udFNldHRpbmdzIjp7IiRpZCI6IjE1MCIsIkZvbnRTaXplIjoxMiwiRm9udE5hbWUiOiJDYWxpYnJpIiwiSXNCb2xkIjpmYWxzZSwiSXNJdGFsaWMiOmZhbHNlLCJJc1VuZGVybGluZWQiOmZhbHNlLCJQYXJlbnRTdHlsZSI6bnVsbH0sIkF1dG9TaXplIjowLCJGb3JlZ3JvdW5kIjp7IiRpZCI6IjE1MSIsIkNvbG9yIjp7IiRpZCI6IjE1Mi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xNTMiLCJUb3AiOjAuMCwiTGVmdCI6MC4wLCJSaWdodCI6MC4wLCJCb3R0b20iOjAuMH0sIlBhZGRpbmciOnsiJGlkIjoiMTU0IiwiVG9wIjowLjAsIkxlZnQiOjAuMCwiUmlnaHQiOjAuMCwiQm90dG9tIjowLjB9LCJCYWNrZ3JvdW5kIjp7IiRpZCI6IjE1NSIsIkNvbG9yIjp7IiRpZCI6IjE1NiIsIkEiOjAsIlIiOjAsIkciOjAsIkIiOjB9fSwiSXNWaXNpYmxlIjp0cnVlLCJXaWR0aCI6MC4wLCJIZWlnaHQiOjAuMCwiQm9yZGVyU3R5bGUiOm51bGwsIlBhcmVudFN0eWxlIjpudWxsfSwiSG9yaXpvbnRhbENvbm5lY3RvclN0eWxlIjp7IiRpZCI6IjE1NyIsIkxpbmVDb2xvciI6eyIkaWQiOiIxNTgiLCIkdHlwZSI6Ik5MUkUuQ29tbW9uLkRvbS5Tb2xpZENvbG9yQnJ1c2gsIE5MUkUuQ29tbW9uIiwiQ29sb3IiOnsiJGlkIjoiMTU5IiwiQSI6MjU1LCJSIjoyMDQsIkciOjIwNCwiQiI6MjA0fX0sIkxpbmVXZWlnaHQiOjEuMCwiTGluZVR5cGUiOjAsIlBhcmVudFN0eWxlIjpudWxsfSwiVmVydGljYWxDb25uZWN0b3JTdHlsZSI6eyIkaWQiOiIxNjAiLCJMaW5lQ29sb3IiOnsiJGlkIjoiMTYxIiwiJHR5cGUiOiJOTFJFLkNvbW1vbi5Eb20uU29saWRDb2xvckJydXNoLCBOTFJFLkNvbW1vbiIsIkNvbG9yIjp7IiRpZCI6IjE2MiIsIkEiOjI1NSwiUiI6MjA0LCJHIjoyMDQsIkIiOjIwNH19LCJMaW5lV2VpZ2h0IjowLjAsIkxpbmVUeXBlIjowLCJQYXJlbnRTdHlsZSI6bnVsbH0sIk1hcmdpbiI6bnVsbCwiU3RhcnREYXRlUG9zaXRpb24iOjMsIkVuZERhdGVQb3NpdGlvbiI6MywiRGF0ZUlzVmlzaWJsZSI6dHJ1ZSwiVGl0bGVQb3NpdGlvbiI6MCwiRHVyYXRpb25Qb3NpdGlvbiI6MiwiUGVyY2VudGFnZUNvbXBsZXRlZFBvc2l0aW9uIjo2LCJTcGFjaW5nIjo5LCJJc0JlbG93VGltZWJhbmQiOmZhbHNlLCJQZXJjZW50YWdlQ29tcGxldGVTaGFwZU9wYWNpdHkiOjM1LCJTaGFwZVN0eWxlIjp7IiRpZCI6IjE2MyIsIk1hcmdpbiI6eyIkaWQiOiIxNjQiLCJUb3AiOjAuMCwiTGVmdCI6NC4wLCJSaWdodCI6NC4wLCJCb3R0b20iOjAuMH0sIlBhZGRpbmciOnsiJGlkIjoiMTY1IiwiVG9wIjowLjAsIkxlZnQiOjAuMCwiUmlnaHQiOjAuMCwiQm90dG9tIjowLjB9LCJCYWNrZ3JvdW5kIjp7IiRpZCI6IjE2NiIsIkNvbG9yIjp7IiRpZCI6IjE2NyIsIkEiOjI1NSwiUiI6MjI1LCJHIjo4MywiQiI6OX19LCJJc1Zpc2libGUiOnRydWUsIldpZHRoIjowLjAsIkhlaWdodCI6MTYuMCwiQm9yZGVyU3R5bGUiOnsiJGlkIjoiMTY4IiwiTGluZUNvbG9yIjp7IiRpZCI6IjE2OSIsIiR0eXBlIjoiTkxSRS5Db21tb24uRG9tLlNvbGlkQ29sb3JCcnVzaCwgTkxSRS5Db21tb24iLCJDb2xvciI6eyIkaWQiOiIxNzAiLCJBIjoyNTUsIlIiOjI1NSwiRyI6MCwiQiI6MH19LCJMaW5lV2VpZ2h0IjowLjAsIkxpbmVUeXBlIjowLCJQYXJlbnRTdHlsZSI6bnVsbH0sIlBhcmVudFN0eWxlIjpudWxsfSwiVGl0bGVTdHlsZSI6eyIkaWQiOiIxNzEiLCJGb250U2V0dGluZ3MiOnsiJGlkIjoiMTcyIiwiRm9udFNpemUiOjEyLCJGb250TmFtZSI6IkNhbGlicmkiLCJJc0JvbGQiOnRydWUsIklzSXRhbGljIjpmYWxzZSwiSXNVbmRlcmxpbmVkIjpmYWxzZSwiUGFyZW50U3R5bGUiOm51bGx9LCJBdXRvU2l6ZSI6MCwiRm9yZWdyb3VuZCI6eyIkaWQiOiIxNzMiLCJDb2xvciI6eyIkaWQiOiIxNzQiLCJBIjoyNTUsIlIiOjEzMSwiRyI6MiwiQiI6NX19LCJNYXhXaWR0aCI6OTYwLjAsIk1heEhlaWdodCI6IkluZmluaXR5IiwiU21hcnRGb3JlZ3JvdW5kSXNBY3RpdmUiOmZhbHNlLCJIb3Jpem9udGFsQWxpZ25tZW50IjowLCJWZXJ0aWNhbEFsaWdubWVudCI6MCwiU21hcnRGb3JlZ3JvdW5kIjpudWxsLCJCYWNrZ3JvdW5kRmlsbFR5cGUiOjAsIk1hcmdpbiI6eyIkaWQiOiIxNzUiLCJUb3AiOjAuMCwiTGVmdCI6MC4wLCJSaWdodCI6MC4wLCJCb3R0b20iOjAuMH0sIlBhZGRpbmciOnsiJGlkIjoiMTc2IiwiVG9wIjowLjAsIkxlZnQiOjAuMCwiUmlnaHQiOjAuMCwiQm90dG9tIjowLjB9LCJCYWNrZ3JvdW5kIjp7IiRpZCI6IjE3NyIsIkNvbG9yIjp7IiRpZCI6IjE3OCIsIkEiOjAsIlIiOjAsIkciOjAsIkIiOjB9fSwiSXNWaXNpYmxlIjp0cnVlLCJXaWR0aCI6MC4wLCJIZWlnaHQiOjAuMCwiQm9yZGVyU3R5bGUiOm51bGwsIlBhcmVudFN0eWxlIjpudWxsfSwiRGF0ZVN0eWxlIjp7IiRpZCI6IjE3OSIsIkZvbnRTZXR0aW5ncyI6eyIkaWQiOiIxODAiLCJGb250U2l6ZSI6MTAsIkZvbnROYW1lIjoiQ2FsaWJyaSIsIklzQm9sZCI6ZmFsc2UsIklzSXRhbGljIjpmYWxzZSwiSXNVbmRlcmxpbmVkIjpmYWxzZSwiUGFyZW50U3R5bGUiOm51bGx9LCJBdXRvU2l6ZSI6MCwiRm9yZWdyb3VuZCI6eyIkaWQiOiIxODEiLCJDb2xvciI6eyIkaWQiOiIxODI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4MyIsIlRvcCI6MC4wLCJMZWZ0IjowLjAsIlJpZ2h0IjowLjAsIkJvdHRvbSI6MC4wfSwiUGFkZGluZyI6eyIkaWQiOiIxODQiLCJUb3AiOjAuMCwiTGVmdCI6MC4wLCJSaWdodCI6MC4wLCJCb3R0b20iOjAuMH0sIkJhY2tncm91bmQiOnsiJGlkIjoiMTg1IiwiQ29sb3IiOnsiJGlkIjoiMTg2IiwiQSI6MCwiUiI6MCwiRyI6MCwiQiI6MH19LCJJc1Zpc2libGUiOnRydWUsIldpZHRoIjowLjAsIkhlaWdodCI6MC4wLCJCb3JkZXJTdHlsZSI6bnVsbCwiUGFyZW50U3R5bGUiOm51bGx9LCJEYXRlRm9ybWF0Ijp7IiRpZCI6IjE4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DgiLCJGb3JtYXQiOjAsIklzVmlzaWJsZSI6ZmFsc2UsIkxhc3RLbm93blZpc2liaWxpdHlTdGF0ZSI6ZmFsc2V9LCJJc1Zpc2libGUiOnRydWUsIlBhcmVudFN0eWxlIjpudWxsLCJfZXhwbGljaXRseVNldCI6eyIkaWQiOiIxODk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lsZXN0b25lU3R5bGUiOnsiJGlkIjoiMTkwIiwiVGl0bGVQb3NpdGlvbiI6IlJpZ2h0IiwiRGF0ZVBvc2l0aW9uIjoiTGVmdCIsIlNoYXBlVHlwZSI6MiwiU2hhcGVTaXplIjoxLCJTcGFjaW5nIjo1LCJTaGFwZVN0eWxlIjp7IiRpZCI6IjE5MSIsIk1hcmdpbiI6eyIkaWQiOiIxOTIiLCJUb3AiOjAuMCwiTGVmdCI6MC4wLCJSaWdodCI6MC4wLCJCb3R0b20iOjAuMH0sIlBhZGRpbmciOnsiJGlkIjoiMTkzIiwiVG9wIjowLjAsIkxlZnQiOjAuMCwiUmlnaHQiOjAuMCwiQm90dG9tIjowLjB9LCJCYWNrZ3JvdW5kIjp7IiRyZWYiOiIxMTcifSwiSXNWaXNpYmxlIjp0cnVlLCJXaWR0aCI6MTMuMCwiSGVpZ2h0IjoxMy4wLCJCb3JkZXJTdHlsZSI6eyIkaWQiOiIxOTQiLCJMaW5lQ29sb3IiOnsiJGlkIjoiMTk1IiwiJHR5cGUiOiJOTFJFLkNvbW1vbi5Eb20uU29saWRDb2xvckJydXNoLCBOTFJFLkNvbW1vbiIsIkNvbG9yIjp7IiRpZCI6IjE5NiIsIkEiOjI1NSwiUiI6MjU1LCJHIjowLCJCIjowfX0sIkxpbmVXZWlnaHQiOjAuMCwiTGluZVR5cGUiOjAsIlBhcmVudFN0eWxlIjpudWxsfSwiUGFyZW50U3R5bGUiOm51bGx9LCJUaXRsZVN0eWxlIjp7IiRpZCI6IjE5NyIsIkZvbnRTZXR0aW5ncyI6eyIkaWQiOiIxOTgiLCJGb250U2l6ZSI6MTIsIkZvbnROYW1lIjoiQ2FsaWJyaSIsIklzQm9sZCI6dHJ1ZSwiSXNJdGFsaWMiOmZhbHNlLCJJc1VuZGVybGluZWQiOmZhbHNlLCJQYXJlbnRTdHlsZSI6bnVsbH0sIkF1dG9TaXplIjowLCJGb3JlZ3JvdW5kIjp7IiRyZWYiOiIxMjQifSwiTWF4V2lkdGgiOjIwMC4wLCJNYXhIZWlnaHQiOiJJbmZpbml0eSIsIlNtYXJ0Rm9yZWdyb3VuZElzQWN0aXZlIjpmYWxzZSwiSG9yaXpvbnRhbEFsaWdubWVudCI6MCwiVmVydGljYWxBbGlnbm1lbnQiOjAsIlNtYXJ0Rm9yZWdyb3VuZCI6bnVsbCwiQmFja2dyb3VuZEZpbGxUeXBlIjowLCJNYXJnaW4iOnsiJGlkIjoiMTk5IiwiVG9wIjowLjAsIkxlZnQiOjAuMCwiUmlnaHQiOjAuMCwiQm90dG9tIjowLjB9LCJQYWRkaW5nIjp7IiRpZCI6IjIwMCIsIlRvcCI6MC4wLCJMZWZ0IjowLjAsIlJpZ2h0IjowLjAsIkJvdHRvbSI6MC4wfSwiQmFja2dyb3VuZCI6eyIkaWQiOiIyMDEiLCJDb2xvciI6eyIkaWQiOiIyMDIiLCJBIjowLCJSIjowLCJHIjowLCJCIjowfX0sIklzVmlzaWJsZSI6dHJ1ZSwiV2lkdGgiOjAuMCwiSGVpZ2h0IjowLjAsIkJvcmRlclN0eWxlIjpudWxsLCJQYXJlbnRTdHlsZSI6bnVsbH0sIkRhdGVTdHlsZSI6eyIkaWQiOiIyMDMiLCJGb250U2V0dGluZ3MiOnsiJGlkIjoiMjA0IiwiRm9udFNpemUiOjEwLCJGb250TmFtZSI6IkNhbGlicmkiLCJJc0JvbGQiOmZhbHNlLCJJc0l0YWxpYyI6ZmFsc2UsIklzVW5kZXJsaW5lZCI6ZmFsc2UsIlBhcmVudFN0eWxlIjpudWxsfSwiQXV0b1NpemUiOjAsIkZvcmVncm91bmQiOnsiJGlkIjoiMjA1IiwiQ29sb3IiOnsiJGlkIjoiMjA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DciLCJUb3AiOjAuMCwiTGVmdCI6MC4wLCJSaWdodCI6MC4wLCJCb3R0b20iOjAuMH0sIlBhZGRpbmciOnsiJGlkIjoiMjA4IiwiVG9wIjowLjAsIkxlZnQiOjAuMCwiUmlnaHQiOjAuMCwiQm90dG9tIjowLjB9LCJCYWNrZ3JvdW5kIjp7IiRpZCI6IjIwOSIsIkNvbG9yIjp7IiRpZCI6IjIxMCIsIkEiOjAsIlIiOjAsIkciOjAsIkIiOjB9fSwiSXNWaXNpYmxlIjpmYWxzZSwiV2lkdGgiOjAuMCwiSGVpZ2h0IjowLjAsIkJvcmRlclN0eWxlIjpudWxsLCJQYXJlbnRTdHlsZSI6bnVsbH0sIkRhdGVGb3JtYXQiOnsiJGlkIjoiMjE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xMiIsIkZvcm1hdCI6MCwiSXNWaXNpYmxlIjpmYWxzZSwiTGFzdEtub3duVmlzaWJpbGl0eVN0YXRlIjpmYWxzZX0sIklzVmlzaWJsZSI6dHJ1ZSwiUGFyZW50U3R5bGUiOm51bGx9LCJHcmlkbGluZVBhbmVsU3R5bGUiOnsiJGlkIjoiMjEzIiwiR3JpZGxpbmVTdHlsZSI6eyIkaWQiOiIyMTQiLCJMaW5lQ29sb3IiOnsiJGlkIjoiMjE1IiwiJHR5cGUiOiJOTFJFLkNvbW1vbi5Eb20uU29saWRDb2xvckJydXNoLCBOTFJFLkNvbW1vbiIsIkNvbG9yIjp7IiRpZCI6IjIxNiIsIkEiOjM4LCJSIjo5MSwiRyI6MTU1LCJCIjoyMTN9fSwiTGluZVdlaWdodCI6MS4wLCJMaW5lVHlwZSI6MCwiUGFyZW50U3R5bGUiOm51bGx9LCJNYXJnaW4iOnsiJGlkIjoiMjE3IiwiVG9wIjowLjAsIkxlZnQiOjAuMCwiUmlnaHQiOjAuMCwiQm90dG9tIjowLjB9LCJQYWRkaW5nIjp7IiRpZCI6IjIxOCIsIlRvcCI6MC4wLCJMZWZ0IjowLjAsIlJpZ2h0IjowLjAsIkJvdHRvbSI6MC4wfSwiQmFja2dyb3VuZCI6bnVsbCwiSXNWaXNpYmxlIjp0cnVlLCJXaWR0aCI6MC4wLCJIZWlnaHQiOjAuMCwiQm9yZGVyU3R5bGUiOnsiJGlkIjoiMjE5IiwiTGluZUNvbG9yIjpudWxsLCJMaW5lV2VpZ2h0IjowLjAsIkxpbmVUeXBlIjowLCJQYXJlbnRTdHlsZSI6bnVsbH0sIlBhcmVudFN0eWxlIjpudWxsfSwiQWN0aXZpdHlMaW5lUGFuZWxTdHlsZSI6eyIkaWQiOiIyMjAiLCJBY3Rpdml0eUxpbmVTdHlsZSI6eyIkaWQiOiIyMjEiLCJMaW5lQ29sb3IiOnsiJGlkIjoiMjIyIiwiJHR5cGUiOiJOTFJFLkNvbW1vbi5Eb20uU29saWRDb2xvckJydXNoLCBOTFJFLkNvbW1vbiIsIkNvbG9yIjp7IiRpZCI6IjIyMyIsIkEiOjM4LCJSIjo2OCwiRyI6MTE0LCJCIjoxOTZ9fSwiTGluZVdlaWdodCI6MS4wLCJMaW5lVHlwZSI6MCwiUGFyZW50U3R5bGUiOm51bGx9LCJNYXJnaW4iOnsiJGlkIjoiMjI0IiwiVG9wIjowLjAsIkxlZnQiOjAuMCwiUmlnaHQiOjAuMCwiQm90dG9tIjowLjB9LCJQYWRkaW5nIjp7IiRpZCI6IjIyNSIsIlRvcCI6MC4wLCJMZWZ0IjowLjAsIlJpZ2h0IjowLjAsIkJvdHRvbSI6MC4wfSwiQmFja2dyb3VuZCI6bnVsbCwiSXNWaXNpYmxlIjp0cnVlLCJXaWR0aCI6MC4wLCJIZWlnaHQiOjAuMCwiQm9yZGVyU3R5bGUiOnsiJGlkIjoiMjI2IiwiTGluZUNvbG9yIjpudWxsLCJMaW5lV2VpZ2h0IjowLjAsIkxpbmVUeXBlIjowLCJQYXJlbnRTdHlsZSI6bnVsbH0sIlBhcmVudFN0eWxlIjpudWxsfSwiU2hvd0VsYXBzZWRUaW1lR3JhZGllbnRTdHlsZSI6ZmFsc2UsIlRpbWViYW5kUmVzZXJ2ZWRMZWZ0QXJlYVN0eWxlIjp7IiRpZCI6IjIyNyIsIkFjdGl2aXR5SGVhZGVyV2lkdGgiOjAuMCwiSXNTZXQiOmZhbHNlfSwiRGVmYXVsdFN3aW1sYW5lU3R5bGUiOm51bGwsIkRlZmF1bHRTd2ltbGFuZVYyU3R5bGUiOnsiJGlkIjoiMjI4IiwiSGVhZGVyU3R5bGUiOnsiJGlkIjoiMjI5IiwiVGV4dElzVmVydGljYWwiOmZhbHNlLCJUZXh0U3R5bGUiOnsiJGlkIjoiMjMwIiwiRm9udFNldHRpbmdzIjp7IiRpZCI6IjIzMSIsIkZvbnRTaXplIjoxMiwiRm9udE5hbWUiOiJDYWxpYnJpIiwiSXNCb2xkIjpmYWxzZSwiSXNJdGFsaWMiOmZhbHNlLCJJc1VuZGVybGluZWQiOmZhbHNlLCJQYXJlbnRTdHlsZSI6bnVsbH0sIkF1dG9TaXplIjoyLCJGb3JlZ3JvdW5kIjp7IiRpZCI6IjIzMiIsIkNvbG9yIjp7IiRpZCI6IjIzMyIsIkEiOjI1NSwiUiI6MjU1LCJHIjoyNTUsIkIiOjI1NX19LCJNYXhXaWR0aCI6IkluZmluaXR5IiwiTWF4SGVpZ2h0IjowLjAsIlNtYXJ0Rm9yZWdyb3VuZElzQWN0aXZlIjpmYWxzZSwiSG9yaXpvbnRhbEFsaWdubWVudCI6MCwiVmVydGljYWxBbGlnbm1lbnQiOjAsIlNtYXJ0Rm9yZWdyb3VuZCI6bnVsbCwiQmFja2dyb3VuZEZpbGxUeXBlIjowLCJNYXJnaW4iOnsiJGlkIjoiMjM0IiwiVG9wIjowLjAsIkxlZnQiOjAuMCwiUmlnaHQiOjAuMCwiQm90dG9tIjowLjB9LCJQYWRkaW5nIjp7IiRpZCI6IjIzNSIsIlRvcCI6MC4wLCJMZWZ0IjowLjAsIlJpZ2h0IjowLjAsIkJvdHRvbSI6MC4wfSwiQmFja2dyb3VuZCI6bnVsbCwiSXNWaXNpYmxlIjp0cnVlLCJXaWR0aCI6MC4wLCJIZWlnaHQiOjAuMCwiQm9yZGVyU3R5bGUiOm51bGwsIlBhcmVudFN0eWxlIjpudWxsfSwiUmVjdGFuZ2xlU3R5bGUiOnsiJGlkIjoiMjM2IiwiTWFyZ2luIjp7IiRpZCI6IjIzNyIsIlRvcCI6MC4wLCJMZWZ0IjowLjAsIlJpZ2h0IjowLjAsIkJvdHRvbSI6MC4wfSwiUGFkZGluZyI6eyIkaWQiOiIyMzgiLCJUb3AiOjAuMCwiTGVmdCI6MC4wLCJSaWdodCI6MC4wLCJCb3R0b20iOjAuMH0sIkJhY2tncm91bmQiOnsiJGlkIjoiMjM5IiwiQ29sb3IiOnsiJGlkIjoiMjQwIiwiQSI6MjU1LCJSIjo2OCwiRyI6MTE0LCJCIjoxOTZ9fSwiSXNWaXNpYmxlIjp0cnVlLCJXaWR0aCI6MC4wLCJIZWlnaHQiOjAuMCwiQm9yZGVyU3R5bGUiOnsiJGlkIjoiMjQxIiwiTGluZUNvbG9yIjp7IiRpZCI6IjI0MiIsIiR0eXBlIjoiTkxSRS5Db21tb24uRG9tLlNvbGlkQ29sb3JCcnVzaCwgTkxSRS5Db21tb24iLCJDb2xvciI6eyIkaWQiOiIyNDMiLCJBIjoyNTUsIlIiOjI1NSwiRyI6MCwiQiI6MH19LCJMaW5lV2VpZ2h0IjowLjAsIkxpbmVUeXBlIjowLCJQYXJlbnRTdHlsZSI6bnVsbH0sIlBhcmVudFN0eWxlIjpudWxsfSwiTWFyZ2luIjp7IiRpZCI6IjI0NCIsIlRvcCI6MC4wLCJMZWZ0IjowLjAsIlJpZ2h0IjowLjAsIkJvdHRvbSI6MC4wfSwiUGFkZGluZyI6eyIkaWQiOiIyNDUiLCJUb3AiOjAuMCwiTGVmdCI6MC4wLCJSaWdodCI6MC4wLCJCb3R0b20iOjAuMH0sIkJhY2tncm91bmQiOm51bGwsIklzVmlzaWJsZSI6dHJ1ZSwiV2lkdGgiOjAuMCwiSGVpZ2h0IjowLjAsIkJvcmRlclN0eWxlIjpudWxsLCJQYXJlbnRTdHlsZSI6bnVsbH0sIkJhY2tncm91bmRTdHlsZSI6eyIkaWQiOiIyNDYiLCJNYXJnaW4iOnsiJGlkIjoiMjQ3IiwiVG9wIjowLjAsIkxlZnQiOjAuMCwiUmlnaHQiOjAuMCwiQm90dG9tIjowLjB9LCJQYWRkaW5nIjp7IiRpZCI6IjI0OCIsIlRvcCI6MC4wLCJMZWZ0IjowLjAsIlJpZ2h0IjowLjAsIkJvdHRvbSI6MC4wfSwiQmFja2dyb3VuZCI6eyIkaWQiOiIyNDkiLCJDb2xvciI6eyIkaWQiOiIyNTAiLCJBIjo1MSwiUiI6MTY1LCJHIjoxNjUsIkIiOjE2NX19LCJJc1Zpc2libGUiOnRydWUsIldpZHRoIjowLjAsIkhlaWdodCI6MC4wLCJCb3JkZXJTdHlsZSI6eyIkaWQiOiIyNTEiLCJMaW5lQ29sb3IiOnsiJGlkIjoiMjUyIiwiJHR5cGUiOiJOTFJFLkNvbW1vbi5Eb20uU29saWRDb2xvckJydXNoLCBOTFJFLkNvbW1vbiIsIkNvbG9yIjp7IiRpZCI6IjI1MyIsIkEiOjI1NSwiUiI6MjU1LCJHIjowLCJCIjowfX0sIkxpbmVXZWlnaHQiOjAuMCwiTGluZVR5cGUiOjAsIlBhcmVudFN0eWxlIjpudWxsfSwiUGFyZW50U3R5bGUiOm51bGx9LCJJc0Fib3ZlVGltZWJhbmQiOmZhbHNlLCJTcGFjaW5nIjoyLCJNYXJnaW4iOnsiJGlkIjoiMjU0IiwiVG9wIjowLjAsIkxlZnQiOjAuMCwiUmlnaHQiOjAuMCwiQm90dG9tIjowLjB9LCJQYWRkaW5nIjp7IiRpZCI6IjI1NSIsIlRvcCI6MC4wLCJMZWZ0IjowLjAsIlJpZ2h0IjowLjAsIkJvdHRvbSI6MC4wfSwiSXNWaXNpYmxlIjp0cnVlLCJXaWR0aCI6MC4wLCJIZWlnaHQiOjAuMCwiQm9yZGVyU3R5bGUiOnsiJGlkIjoiMjU2IiwiTGluZUNvbG9yIjpudWxsLCJMaW5lV2VpZ2h0IjowLjAsIkxpbmVUeXBlIjowLCJQYXJlbnRTdHlsZSI6bnVsbH0sIlBhcmVudFN0eWxlIjpudWxsfX0sIlNjYWxlIjpudWxsLCJTY2FsZVYyIjp7IiRpZCI6IjI1NyIsIlN0YXJ0RGF0ZSI6IjAwMDEtMDEtMDFUMDA6MDA6MDAiLCJFbmREYXRlIjoiMjAyNC0wOS0yMlQyMzo1OTowMCIsIkF1dG9EYXRlUmFuZ2UiOnRydWUsIldvcmtpbmdEYXlzIjoxMjcsIkZpc2NhbFllYXIiOnsiJGlkIjoiMjU4IiwiU3RhcnRNb250aCI6MSwiVXNlU3RhcnRpbmdZZWFyRm9yTnVtYmVyaW5nIjp0cnVlLCJTaG93RmlzY2FsWWVhckxhYmVsIjp0cnVlfSwiVG9kYXlNYXJrZXJUZXh0IjoiVG9kYXkiLCJBdXRvU2NhbGVUeXBlIjpmYWxzZSwiVGltZWJhbmRTY2FsZXMiOnsiJGlkIjoiMjU5IiwiVG9wU2NhbGVMYXllciI6eyIkaWQiOiIyNjAiLCJGb3JtYXQiOiJ3IiwiVHlwZSI6MX0sIk1pZGRsZVNjYWxlTGF5ZXIiOnsiJGlkIjoiMjYxIiwiRm9ybWF0IjoiZCIsIlR5cGUiOjB9LCJCb3R0b21TY2FsZUxheWVyIjp7IiRpZCI6IjI2MiIsIkZvcm1hdCI6bnVsbCwiVHlwZSI6MH19fSwiTWlsZXN0b25lcyI6W3siJGlkIjoiMjYzIiwiRGF0ZSI6IjIwMjQtMDktMDNUMjM6NTk6MDAiLCJTdHlsZSI6eyIkaWQiOiIyNjQiLCJTaGFwZSI6MiwiQ29ubmVjdG9yTWFyZ2luIjp7IiRpZCI6IjI2NSIsIlRvcCI6MC4wLCJMZWZ0IjoyLjAsIlJpZ2h0IjoyLjAsIkJvdHRvbSI6MC4wfSwiQ29ubmVjdG9yU3R5bGUiOnsiJGlkIjoiMjY2IiwiTGluZUNvbG9yIjp7IiRyZWYiOiIxMTEifSwiTGluZVdlaWdodCI6MS4wLCJMaW5lVHlwZSI6MCwiUGFyZW50U3R5bGUiOm51bGx9LCJJc0JlbG93VGltZWJhbmQiOmZhbHNlLCJQb3NpdGlvbk9uVGFzayI6MCwiSGlkZURhdGUiOmZhbHNlLCJTaGFwZVNpemUiOjEsIlNwYWNpbmciOjAuMCwiUGFkZGluZyI6eyIkaWQiOiIyNjciLCJUb3AiOjUuMCwiTGVmdCI6My4wLCJSaWdodCI6MC4wLCJCb3R0b20iOjIuMH0sIlNoYXBlU3R5bGUiOnsiJGlkIjoiMjY4IiwiTWFyZ2luIjp7IiRpZCI6IjI2OSIsIlRvcCI6MC4wLCJMZWZ0IjowLjAsIlJpZ2h0IjowLjAsIkJvdHRvbSI6MC4wfSwiUGFkZGluZyI6eyIkaWQiOiIyNzAiLCJUb3AiOjAuMCwiTGVmdCI6MC4wLCJSaWdodCI6MC4wLCJCb3R0b20iOjAuMH0sIkJhY2tncm91bmQiOnsiJGlkIjoiMjcxIiwiQ29sb3IiOnsiJGlkIjoiMjcyIiwiQSI6MjU1LCJSIjoyMzMsIkciOjExMywiQiI6NTB9fSwiSXNWaXNpYmxlIjp0cnVlLCJXaWR0aCI6MTMuMCwiSGVpZ2h0IjoxMy4wLCJCb3JkZXJTdHlsZSI6eyIkaWQiOiIyNzMiLCJMaW5lQ29sb3IiOnsiJGlkIjoiMjc0IiwiJHR5cGUiOiJOTFJFLkNvbW1vbi5Eb20uU29saWRDb2xvckJydXNoLCBOTFJFLkNvbW1vbiIsIkNvbG9yIjp7IiRpZCI6IjI3NSIsIkEiOjI1NSwiUiI6MjU1LCJHIjowLCJCIjowfX0sIkxpbmVXZWlnaHQiOjAuMCwiTGluZVR5cGUiOjAsIlBhcmVudFN0eWxlIjpudWxsfSwiUGFyZW50U3R5bGUiOm51bGx9LCJUaXRsZVN0eWxlIjp7IiRpZCI6IjI3NiIsIkZvbnRTZXR0aW5ncyI6eyIkaWQiOiIyNzciLCJGb250U2l6ZSI6MTIsIkZvbnROYW1lIjoiQ2FsaWJyaSIsIklzQm9sZCI6dHJ1ZSwiSXNJdGFsaWMiOmZhbHNlLCJJc1VuZGVybGluZWQiOmZhbHNlLCJQYXJlbnRTdHlsZSI6bnVsbH0sIkF1dG9TaXplIjowLCJGb3JlZ3JvdW5kIjp7IiRpZCI6IjI3OCIsIkNvbG9yIjp7IiRpZCI6IjI3OSIsIkEiOjI1NSwiUiI6MTMxLCJHIjoyLCJCIjo1fX0sIk1heFdpZHRoIjoyMDAuMCwiTWF4SGVpZ2h0IjoiSW5maW5pdHkiLCJTbWFydEZvcmVncm91bmRJc0FjdGl2ZSI6ZmFsc2UsIkhvcml6b250YWxBbGlnbm1lbnQiOjAsIlZlcnRpY2FsQWxpZ25tZW50IjowLCJTbWFydEZvcmVncm91bmQiOm51bGwsIkJhY2tncm91bmRGaWxsVHlwZSI6MCwiTWFyZ2luIjp7IiRpZCI6IjI4MCIsIlRvcCI6MC4wLCJMZWZ0IjowLjAsIlJpZ2h0IjowLjAsIkJvdHRvbSI6MC4wfSwiUGFkZGluZyI6eyIkaWQiOiIyODEiLCJUb3AiOjAuMCwiTGVmdCI6MC4wLCJSaWdodCI6MC4wLCJCb3R0b20iOjAuMH0sIkJhY2tncm91bmQiOnsiJGlkIjoiMjgyIiwiQ29sb3IiOnsiJGlkIjoiMjgzIiwiQSI6MCwiUiI6MjU1LCJHIjoyNTUsIkIiOjI1NX19LCJJc1Zpc2libGUiOnRydWUsIldpZHRoIjowLjAsIkhlaWdodCI6MC4wLCJCb3JkZXJTdHlsZSI6eyIkaWQiOiIyODQiLCJMaW5lQ29sb3IiOm51bGwsIkxpbmVXZWlnaHQiOjAuMCwiTGluZVR5cGUiOjAsIlBhcmVudFN0eWxlIjpudWxsfSwiUGFyZW50U3R5bGUiOm51bGx9LCJEYXRlU3R5bGUiOnsiJGlkIjoiMjg1IiwiRm9udFNldHRpbmdzIjp7IiRpZCI6IjI4NiIsIkZvbnRTaXplIjoxMCwiRm9udE5hbWUiOiJDYWxpYnJpIiwiSXNCb2xkIjpmYWxzZSwiSXNJdGFsaWMiOmZhbHNlLCJJc1VuZGVybGluZWQiOmZhbHNlLCJQYXJlbnRTdHlsZSI6bnVsbH0sIkF1dG9TaXplIjowLCJGb3JlZ3JvdW5kIjp7IiRpZCI6IjI4NyIsIkNvbG9yIjp7IiRpZCI6IjI4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g5IiwiVG9wIjowLjAsIkxlZnQiOjAuMCwiUmlnaHQiOjAuMCwiQm90dG9tIjowLjB9LCJQYWRkaW5nIjp7IiRpZCI6IjI5MCIsIlRvcCI6MC4wLCJMZWZ0IjowLjAsIlJpZ2h0IjowLjAsIkJvdHRvbSI6MC4wfSwiQmFja2dyb3VuZCI6eyIkaWQiOiIyOTEiLCJDb2xvciI6eyIkaWQiOiIyOTIiLCJBIjowLCJSIjoyNTUsIkciOjI1NSwiQiI6MjU1fX0sIklzVmlzaWJsZSI6ZmFsc2UsIldpZHRoIjowLjAsIkhlaWdodCI6MC4wLCJCb3JkZXJTdHlsZSI6eyIkaWQiOiIyOTMiLCJMaW5lQ29sb3IiOm51bGwsIkxpbmVXZWlnaHQiOjAuMCwiTGluZVR5cGUiOjAsIlBhcmVudFN0eWxlIjpudWxsfSwiUGFyZW50U3R5bGUiOm51bGx9LCJEYXRlRm9ybWF0Ijp7IiRpZCI6IjI5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OTUiLCJGb3JtYXQiOjAsIklzVmlzaWJsZSI6ZmFsc2UsIkxhc3RLbm93blZpc2liaWxpdHlTdGF0ZSI6ZmFsc2V9LCJJc1Zpc2libGUiOnRydWUsIlBhcmVudFN0eWxlIjpudWxsfSwiSW5kZXgiOjEsIlBlcmNlbnRhZ2VDb21wbGV0ZSI6bnVsbCwiUG9zaXRpb24iOnsiUmF0aW8iOjAuMDY3ODcwNDE1NTgxNTk3MjE4LCJJc0N1c3RvbSI6dHJ1ZX0sIkRhdGVGb3JtYXQiOnsiJHJlZiI6IjI5NCJ9LCJXZWVrTnVtYmVyaW5nIjp7IiRpZCI6IjI5NiIsIkZvcm1hdCI6MCwiSXNWaXNpYmxlIjpmYWxzZSwiTGFzdEtub3duVmlzaWJpbGl0eVN0YXRlIjpmYWxzZX0sIlJlbGF0ZWRUYXNrSWQiOiIwMDAwMDAwMC0wMDAwLTAwMDAtMDAwMC0wMDAwMDAwMDAwMDAiLCJJZCI6IjUwM2IzOTQwLTQ4OWUtNGIzMS1hNjQyLTdiYTVhOTIxNTU0ZCIsIkltcG9ydElkIjpudWxsLCJUaXRsZSI6IkZvdXItZGF5IFByaXZhdGUgU2FmYXJpIiwiTm90ZSI6bnVsbCwiSHlwZXJsaW5rIjp7IiRpZCI6IjI5NyIsIkFkZHJlc3MiOm51bGwsIlN1YkFkZHJlc3MiOm51bGx9LCJJc0NoYW5nZWQiOmZhbHNlLCJJc05ldyI6ZmFsc2V9LHsiJGlkIjoiMjk4IiwiRGF0ZSI6IjIwMjQtMDktMDhUMjM6NTk6MDAiLCJTdHlsZSI6eyIkaWQiOiIyOTkiLCJTaGFwZSI6MiwiQ29ubmVjdG9yTWFyZ2luIjp7IiRpZCI6IjMwMCIsIlRvcCI6MC4wLCJMZWZ0IjoyLjAsIlJpZ2h0IjoyLjAsIkJvdHRvbSI6MC4wfSwiQ29ubmVjdG9yU3R5bGUiOnsiJGlkIjoiMzAxIiwiTGluZUNvbG9yIjp7IiRyZWYiOiIxMTEifSwiTGluZVdlaWdodCI6MS4wLCJMaW5lVHlwZSI6MCwiUGFyZW50U3R5bGUiOm51bGx9LCJJc0JlbG93VGltZWJhbmQiOmZhbHNlLCJQb3NpdGlvbk9uVGFzayI6MCwiSGlkZURhdGUiOmZhbHNlLCJTaGFwZVNpemUiOjEsIlNwYWNpbmciOjAuMCwiUGFkZGluZyI6eyIkaWQiOiIzMDIiLCJUb3AiOjUuMCwiTGVmdCI6My4wLCJSaWdodCI6MC4wLCJCb3R0b20iOjIuMH0sIlNoYXBlU3R5bGUiOnsiJGlkIjoiMzAzIiwiTWFyZ2luIjp7IiRpZCI6IjMwNCIsIlRvcCI6MC4wLCJMZWZ0IjowLjAsIlJpZ2h0IjowLjAsIkJvdHRvbSI6MC4wfSwiUGFkZGluZyI6eyIkaWQiOiIzMDUiLCJUb3AiOjAuMCwiTGVmdCI6MC4wLCJSaWdodCI6MC4wLCJCb3R0b20iOjAuMH0sIkJhY2tncm91bmQiOnsiJGlkIjoiMzA2IiwiQ29sb3IiOnsiJGlkIjoiMzA3IiwiQSI6MjU1LCJSIjoyMzMsIkciOjExMywiQiI6NTB9fSwiSXNWaXNpYmxlIjp0cnVlLCJXaWR0aCI6MTMuMCwiSGVpZ2h0IjoxMy4wLCJCb3JkZXJTdHlsZSI6eyIkaWQiOiIzMDgiLCJMaW5lQ29sb3IiOnsiJGlkIjoiMzA5IiwiJHR5cGUiOiJOTFJFLkNvbW1vbi5Eb20uU29saWRDb2xvckJydXNoLCBOTFJFLkNvbW1vbiIsIkNvbG9yIjp7IiRpZCI6IjMxMCIsIkEiOjI1NSwiUiI6MjU1LCJHIjowLCJCIjowfX0sIkxpbmVXZWlnaHQiOjAuMCwiTGluZVR5cGUiOjAsIlBhcmVudFN0eWxlIjpudWxsfSwiUGFyZW50U3R5bGUiOm51bGx9LCJUaXRsZVN0eWxlIjp7IiRpZCI6IjMxMSIsIkZvbnRTZXR0aW5ncyI6eyIkaWQiOiIzMTIiLCJGb250U2l6ZSI6MTIsIkZvbnROYW1lIjoiQ2FsaWJyaSIsIklzQm9sZCI6dHJ1ZSwiSXNJdGFsaWMiOmZhbHNlLCJJc1VuZGVybGluZWQiOmZhbHNlLCJQYXJlbnRTdHlsZSI6bnVsbH0sIkF1dG9TaXplIjowLCJGb3JlZ3JvdW5kIjp7IiRpZCI6IjMxMyIsIkNvbG9yIjp7IiRpZCI6IjMxNCIsIkEiOjI1NSwiUiI6MTMxLCJHIjoyLCJCIjo1fX0sIk1heFdpZHRoIjoyMDAuMCwiTWF4SGVpZ2h0IjoiSW5maW5pdHkiLCJTbWFydEZvcmVncm91bmRJc0FjdGl2ZSI6ZmFsc2UsIkhvcml6b250YWxBbGlnbm1lbnQiOjAsIlZlcnRpY2FsQWxpZ25tZW50IjowLCJTbWFydEZvcmVncm91bmQiOm51bGwsIkJhY2tncm91bmRGaWxsVHlwZSI6MCwiTWFyZ2luIjp7IiRpZCI6IjMxNSIsIlRvcCI6MC4wLCJMZWZ0IjowLjAsIlJpZ2h0IjowLjAsIkJvdHRvbSI6MC4wfSwiUGFkZGluZyI6eyIkaWQiOiIzMTYiLCJUb3AiOjAuMCwiTGVmdCI6MC4wLCJSaWdodCI6MC4wLCJCb3R0b20iOjAuMH0sIkJhY2tncm91bmQiOnsiJGlkIjoiMzE3IiwiQ29sb3IiOnsiJGlkIjoiMzE4IiwiQSI6MCwiUiI6MjU1LCJHIjoyNTUsIkIiOjI1NX19LCJJc1Zpc2libGUiOnRydWUsIldpZHRoIjowLjAsIkhlaWdodCI6MC4wLCJCb3JkZXJTdHlsZSI6eyIkaWQiOiIzMTkiLCJMaW5lQ29sb3IiOm51bGwsIkxpbmVXZWlnaHQiOjAuMCwiTGluZVR5cGUiOjAsIlBhcmVudFN0eWxlIjpudWxsfSwiUGFyZW50U3R5bGUiOm51bGx9LCJEYXRlU3R5bGUiOnsiJGlkIjoiMzIwIiwiRm9udFNldHRpbmdzIjp7IiRpZCI6IjMyMSIsIkZvbnRTaXplIjoxMCwiRm9udE5hbWUiOiJDYWxpYnJpIiwiSXNCb2xkIjpmYWxzZSwiSXNJdGFsaWMiOmZhbHNlLCJJc1VuZGVybGluZWQiOmZhbHNlLCJQYXJlbnRTdHlsZSI6bnVsbH0sIkF1dG9TaXplIjowLCJGb3JlZ3JvdW5kIjp7IiRpZCI6IjMyMiIsIkNvbG9yIjp7IiRpZCI6IjMy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I0IiwiVG9wIjowLjAsIkxlZnQiOjAuMCwiUmlnaHQiOjAuMCwiQm90dG9tIjowLjB9LCJQYWRkaW5nIjp7IiRpZCI6IjMyNSIsIlRvcCI6MC4wLCJMZWZ0IjowLjAsIlJpZ2h0IjowLjAsIkJvdHRvbSI6MC4wfSwiQmFja2dyb3VuZCI6eyIkaWQiOiIzMjYiLCJDb2xvciI6eyIkaWQiOiIzMjciLCJBIjowLCJSIjoyNTUsIkciOjI1NSwiQiI6MjU1fX0sIklzVmlzaWJsZSI6ZmFsc2UsIldpZHRoIjowLjAsIkhlaWdodCI6MC4wLCJCb3JkZXJTdHlsZSI6eyIkaWQiOiIzMjgiLCJMaW5lQ29sb3IiOm51bGwsIkxpbmVXZWlnaHQiOjAuMCwiTGluZVR5cGUiOjAsIlBhcmVudFN0eWxlIjpudWxsfSwiUGFyZW50U3R5bGUiOm51bGx9LCJEYXRlRm9ybWF0Ijp7IiRpZCI6IjMy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zAiLCJGb3JtYXQiOjAsIklzVmlzaWJsZSI6ZmFsc2UsIkxhc3RLbm93blZpc2liaWxpdHlTdGF0ZSI6ZmFsc2V9LCJJc1Zpc2libGUiOnRydWUsIlBhcmVudFN0eWxlIjpudWxsfSwiSW5kZXgiOjIsIlBlcmNlbnRhZ2VDb21wbGV0ZSI6bnVsbCwiUG9zaXRpb24iOnsiUmF0aW8iOjAuMTU5ODQ1MDAxODUyNTkyMzIsIklzQ3VzdG9tIjp0cnVlfSwiRGF0ZUZvcm1hdCI6eyIkcmVmIjoiMzI5In0sIldlZWtOdW1iZXJpbmciOnsiJGlkIjoiMzMxIiwiRm9ybWF0IjowLCJJc1Zpc2libGUiOmZhbHNlLCJMYXN0S25vd25WaXNpYmlsaXR5U3RhdGUiOmZhbHNlfSwiUmVsYXRlZFRhc2tJZCI6IjAwMDAwMDAwLTAwMDAtMDAwMC0wMDAwLTAwMDAwMDAwMDAwMCIsIklkIjoiNjYxMzYzY2UtNGQ1Ni00OWViLTk4NjYtODM4MTcyNjk3YmJlIiwiSW1wb3J0SWQiOm51bGwsIlRpdGxlIjoiVW1obGFuZ2EgUm9ja3MiLCJOb3RlIjpudWxsLCJIeXBlcmxpbmsiOnsiJGlkIjoiMzMyIiwiQWRkcmVzcyI6bnVsbCwiU3ViQWRkcmVzcyI6bnVsbH0sIklzQ2hhbmdlZCI6ZmFsc2UsIklzTmV3IjpmYWxzZX0seyIkaWQiOiIzMzMiLCJEYXRlIjoiMjAyNC0wOS0xMFQyMzo1OTowMCIsIlN0eWxlIjp7IiRpZCI6IjMzNCIsIlNoYXBlIjoyLCJDb25uZWN0b3JNYXJnaW4iOnsiJGlkIjoiMzM1IiwiVG9wIjowLjAsIkxlZnQiOjIuMCwiUmlnaHQiOjIuMCwiQm90dG9tIjowLjB9LCJDb25uZWN0b3JTdHlsZSI6eyIkaWQiOiIzMzYiLCJMaW5lQ29sb3IiOnsiJHJlZiI6IjExMSJ9LCJMaW5lV2VpZ2h0IjoxLjAsIkxpbmVUeXBlIjowLCJQYXJlbnRTdHlsZSI6bnVsbH0sIklzQmVsb3dUaW1lYmFuZCI6ZmFsc2UsIlBvc2l0aW9uT25UYXNrIjowLCJIaWRlRGF0ZSI6ZmFsc2UsIlNoYXBlU2l6ZSI6MSwiU3BhY2luZyI6MC4wLCJQYWRkaW5nIjp7IiRpZCI6IjMzNyIsIlRvcCI6NS4wLCJMZWZ0IjozLjAsIlJpZ2h0IjowLjAsIkJvdHRvbSI6Mi4wfSwiU2hhcGVTdHlsZSI6eyIkaWQiOiIzMzgiLCJNYXJnaW4iOnsiJGlkIjoiMzM5IiwiVG9wIjowLjAsIkxlZnQiOjAuMCwiUmlnaHQiOjAuMCwiQm90dG9tIjowLjB9LCJQYWRkaW5nIjp7IiRpZCI6IjM0MCIsIlRvcCI6MC4wLCJMZWZ0IjowLjAsIlJpZ2h0IjowLjAsIkJvdHRvbSI6MC4wfSwiQmFja2dyb3VuZCI6eyIkaWQiOiIzNDEiLCJDb2xvciI6eyIkaWQiOiIzNDIiLCJBIjoyNTUsIlIiOjIzMywiRyI6MTEzLCJCIjo1MH19LCJJc1Zpc2libGUiOnRydWUsIldpZHRoIjoxMy4wLCJIZWlnaHQiOjEzLjAsIkJvcmRlclN0eWxlIjp7IiRpZCI6IjM0MyIsIkxpbmVDb2xvciI6eyIkaWQiOiIzNDQiLCIkdHlwZSI6Ik5MUkUuQ29tbW9uLkRvbS5Tb2xpZENvbG9yQnJ1c2gsIE5MUkUuQ29tbW9uIiwiQ29sb3IiOnsiJGlkIjoiMzQ1IiwiQSI6MjU1LCJSIjoyNTUsIkciOjAsIkIiOjB9fSwiTGluZVdlaWdodCI6MC4wLCJMaW5lVHlwZSI6MCwiUGFyZW50U3R5bGUiOm51bGx9LCJQYXJlbnRTdHlsZSI6bnVsbH0sIlRpdGxlU3R5bGUiOnsiJGlkIjoiMzQ2IiwiRm9udFNldHRpbmdzIjp7IiRpZCI6IjM0NyIsIkZvbnRTaXplIjoxMiwiRm9udE5hbWUiOiJDYWxpYnJpIiwiSXNCb2xkIjp0cnVlLCJJc0l0YWxpYyI6ZmFsc2UsIklzVW5kZXJsaW5lZCI6ZmFsc2UsIlBhcmVudFN0eWxlIjpudWxsfSwiQXV0b1NpemUiOjAsIkZvcmVncm91bmQiOnsiJGlkIjoiMzQ4IiwiQ29sb3IiOnsiJGlkIjoiMzQ5IiwiQSI6MjU1LCJSIjoxMzEsIkciOjIsIkIiOjV9fSwiTWF4V2lkdGgiOjIwMC4wLCJNYXhIZWlnaHQiOiJJbmZpbml0eSIsIlNtYXJ0Rm9yZWdyb3VuZElzQWN0aXZlIjpmYWxzZSwiSG9yaXpvbnRhbEFsaWdubWVudCI6MCwiVmVydGljYWxBbGlnbm1lbnQiOjAsIlNtYXJ0Rm9yZWdyb3VuZCI6bnVsbCwiQmFja2dyb3VuZEZpbGxUeXBlIjowLCJNYXJnaW4iOnsiJGlkIjoiMzUwIiwiVG9wIjowLjAsIkxlZnQiOjAuMCwiUmlnaHQiOjAuMCwiQm90dG9tIjowLjB9LCJQYWRkaW5nIjp7IiRpZCI6IjM1MSIsIlRvcCI6MC4wLCJMZWZ0IjowLjAsIlJpZ2h0IjowLjAsIkJvdHRvbSI6MC4wfSwiQmFja2dyb3VuZCI6eyIkaWQiOiIzNTIiLCJDb2xvciI6eyIkaWQiOiIzNTMiLCJBIjowLCJSIjoyNTUsIkciOjI1NSwiQiI6MjU1fX0sIklzVmlzaWJsZSI6dHJ1ZSwiV2lkdGgiOjAuMCwiSGVpZ2h0IjowLjAsIkJvcmRlclN0eWxlIjp7IiRpZCI6IjM1NCIsIkxpbmVDb2xvciI6bnVsbCwiTGluZVdlaWdodCI6MC4wLCJMaW5lVHlwZSI6MCwiUGFyZW50U3R5bGUiOm51bGx9LCJQYXJlbnRTdHlsZSI6bnVsbH0sIkRhdGVTdHlsZSI6eyIkaWQiOiIzNTUiLCJGb250U2V0dGluZ3MiOnsiJGlkIjoiMzU2IiwiRm9udFNpemUiOjEwLCJGb250TmFtZSI6IkNhbGlicmkiLCJJc0JvbGQiOmZhbHNlLCJJc0l0YWxpYyI6ZmFsc2UsIklzVW5kZXJsaW5lZCI6ZmFsc2UsIlBhcmVudFN0eWxlIjpudWxsfSwiQXV0b1NpemUiOjAsIkZvcmVncm91bmQiOnsiJGlkIjoiMzU3IiwiQ29sb3IiOnsiJGlkIjoiMzU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NTkiLCJUb3AiOjAuMCwiTGVmdCI6MC4wLCJSaWdodCI6MC4wLCJCb3R0b20iOjAuMH0sIlBhZGRpbmciOnsiJGlkIjoiMzYwIiwiVG9wIjowLjAsIkxlZnQiOjAuMCwiUmlnaHQiOjAuMCwiQm90dG9tIjowLjB9LCJCYWNrZ3JvdW5kIjp7IiRpZCI6IjM2MSIsIkNvbG9yIjp7IiRpZCI6IjM2MiIsIkEiOjAsIlIiOjI1NSwiRyI6MjU1LCJCIjoyNTV9fSwiSXNWaXNpYmxlIjpmYWxzZSwiV2lkdGgiOjAuMCwiSGVpZ2h0IjowLjAsIkJvcmRlclN0eWxlIjp7IiRpZCI6IjM2MyIsIkxpbmVDb2xvciI6bnVsbCwiTGluZVdlaWdodCI6MC4wLCJMaW5lVHlwZSI6MCwiUGFyZW50U3R5bGUiOm51bGx9LCJQYXJlbnRTdHlsZSI6bnVsbH0sIkRhdGVGb3JtYXQiOnsiJGlkIjoiMzY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2NSIsIkZvcm1hdCI6MCwiSXNWaXNpYmxlIjpmYWxzZSwiTGFzdEtub3duVmlzaWJpbGl0eVN0YXRlIjpmYWxzZX0sIklzVmlzaWJsZSI6dHJ1ZSwiUGFyZW50U3R5bGUiOm51bGx9LCJJbmRleCI6MywiUGVyY2VudGFnZUNvbXBsZXRlIjpudWxsLCJQb3NpdGlvbiI6eyJSYXRpbyI6MC4wLCJJc0N1c3RvbSI6ZmFsc2V9LCJEYXRlRm9ybWF0Ijp7IiRyZWYiOiIzNjQifSwiV2Vla051bWJlcmluZyI6eyIkaWQiOiIzNjYiLCJGb3JtYXQiOjAsIklzVmlzaWJsZSI6ZmFsc2UsIkxhc3RLbm93blZpc2liaWxpdHlTdGF0ZSI6ZmFsc2V9LCJSZWxhdGVkVGFza0lkIjoiMDAwMDAwMDAtMDAwMC0wMDAwLTAwMDAtMDAwMDAwMDAwMDAwIiwiSWQiOiIyYWY0ODgzMC00Nzc4LTQ4NjItOGVmNS00MWFkYjY2ZDFkYWQiLCJJbXBvcnRJZCI6bnVsbCwiVGl0bGUiOiJNZWVya2F0IFRvdXIiLCJOb3RlIjpudWxsLCJIeXBlcmxpbmsiOnsiJGlkIjoiMzY3IiwiQWRkcmVzcyI6IiIsIlN1YkFkZHJlc3MiOiIifSwiSXNDaGFuZ2VkIjpmYWxzZSwiSXNOZXciOmZhbHNlfSx7IiRpZCI6IjM2OCIsIkRhdGUiOiIyMDI0LTA5LTEzVDIzOjU5OjAwIiwiU3R5bGUiOnsiJGlkIjoiMzY5IiwiU2hhcGUiOjIsIkNvbm5lY3Rvck1hcmdpbiI6eyIkaWQiOiIzNzAiLCJUb3AiOjAuMCwiTGVmdCI6Mi4wLCJSaWdodCI6Mi4wLCJCb3R0b20iOjAuMH0sIkNvbm5lY3RvclN0eWxlIjp7IiRpZCI6IjM3MSIsIkxpbmVDb2xvciI6eyIkcmVmIjoiMTExIn0sIkxpbmVXZWlnaHQiOjEuMCwiTGluZVR5cGUiOjAsIlBhcmVudFN0eWxlIjpudWxsfSwiSXNCZWxvd1RpbWViYW5kIjpmYWxzZSwiUG9zaXRpb25PblRhc2siOjAsIkhpZGVEYXRlIjpmYWxzZSwiU2hhcGVTaXplIjoxLCJTcGFjaW5nIjowLjAsIlBhZGRpbmciOnsiJGlkIjoiMzcyIiwiVG9wIjo1LjAsIkxlZnQiOjMuMCwiUmlnaHQiOjAuMCwiQm90dG9tIjoyLjB9LCJTaGFwZVN0eWxlIjp7IiRpZCI6IjM3MyIsIk1hcmdpbiI6eyIkaWQiOiIzNzQiLCJUb3AiOjAuMCwiTGVmdCI6MC4wLCJSaWdodCI6MC4wLCJCb3R0b20iOjAuMH0sIlBhZGRpbmciOnsiJGlkIjoiMzc1IiwiVG9wIjowLjAsIkxlZnQiOjAuMCwiUmlnaHQiOjAuMCwiQm90dG9tIjowLjB9LCJCYWNrZ3JvdW5kIjp7IiRpZCI6IjM3NiIsIkNvbG9yIjp7IiRpZCI6IjM3NyIsIkEiOjI1NSwiUiI6MjMzLCJHIjoxMTMsIkIiOjUwfX0sIklzVmlzaWJsZSI6dHJ1ZSwiV2lkdGgiOjEzLjAsIkhlaWdodCI6MTMuMCwiQm9yZGVyU3R5bGUiOnsiJGlkIjoiMzc4IiwiTGluZUNvbG9yIjp7IiRpZCI6IjM3OSIsIiR0eXBlIjoiTkxSRS5Db21tb24uRG9tLlNvbGlkQ29sb3JCcnVzaCwgTkxSRS5Db21tb24iLCJDb2xvciI6eyIkaWQiOiIzODAiLCJBIjoyNTUsIlIiOjI1NSwiRyI6MCwiQiI6MH19LCJMaW5lV2VpZ2h0IjowLjAsIkxpbmVUeXBlIjowLCJQYXJlbnRTdHlsZSI6bnVsbH0sIlBhcmVudFN0eWxlIjpudWxsfSwiVGl0bGVTdHlsZSI6eyIkaWQiOiIzODEiLCJGb250U2V0dGluZ3MiOnsiJGlkIjoiMzgyIiwiRm9udFNpemUiOjEyLCJGb250TmFtZSI6IkNhbGlicmkiLCJJc0JvbGQiOnRydWUsIklzSXRhbGljIjpmYWxzZSwiSXNVbmRlcmxpbmVkIjpmYWxzZSwiUGFyZW50U3R5bGUiOm51bGx9LCJBdXRvU2l6ZSI6MCwiRm9yZWdyb3VuZCI6eyIkaWQiOiIzODMiLCJDb2xvciI6eyIkaWQiOiIzODQiLCJBIjoyNTUsIlIiOjEzMSwiRyI6MiwiQiI6NX19LCJNYXhXaWR0aCI6MjAwLjAsIk1heEhlaWdodCI6IkluZmluaXR5IiwiU21hcnRGb3JlZ3JvdW5kSXNBY3RpdmUiOmZhbHNlLCJIb3Jpem9udGFsQWxpZ25tZW50IjowLCJWZXJ0aWNhbEFsaWdubWVudCI6MCwiU21hcnRGb3JlZ3JvdW5kIjpudWxsLCJCYWNrZ3JvdW5kRmlsbFR5cGUiOjAsIk1hcmdpbiI6eyIkaWQiOiIzODUiLCJUb3AiOjAuMCwiTGVmdCI6MC4wLCJSaWdodCI6MC4wLCJCb3R0b20iOjAuMH0sIlBhZGRpbmciOnsiJGlkIjoiMzg2IiwiVG9wIjowLjAsIkxlZnQiOjAuMCwiUmlnaHQiOjAuMCwiQm90dG9tIjowLjB9LCJCYWNrZ3JvdW5kIjp7IiRpZCI6IjM4NyIsIkNvbG9yIjp7IiRpZCI6IjM4OCIsIkEiOjAsIlIiOjI1NSwiRyI6MjU1LCJCIjoyNTV9fSwiSXNWaXNpYmxlIjp0cnVlLCJXaWR0aCI6MC4wLCJIZWlnaHQiOjAuMCwiQm9yZGVyU3R5bGUiOnsiJGlkIjoiMzg5IiwiTGluZUNvbG9yIjpudWxsLCJMaW5lV2VpZ2h0IjowLjAsIkxpbmVUeXBlIjowLCJQYXJlbnRTdHlsZSI6bnVsbH0sIlBhcmVudFN0eWxlIjpudWxsfSwiRGF0ZVN0eWxlIjp7IiRpZCI6IjM5MCIsIkZvbnRTZXR0aW5ncyI6eyIkaWQiOiIzOTEiLCJGb250U2l6ZSI6MTAsIkZvbnROYW1lIjoiQ2FsaWJyaSIsIklzQm9sZCI6ZmFsc2UsIklzSXRhbGljIjpmYWxzZSwiSXNVbmRlcmxpbmVkIjpmYWxzZSwiUGFyZW50U3R5bGUiOm51bGx9LCJBdXRvU2l6ZSI6MCwiRm9yZWdyb3VuZCI6eyIkaWQiOiIzOTIiLCJDb2xvciI6eyIkaWQiOiIzOT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5NCIsIlRvcCI6MC4wLCJMZWZ0IjowLjAsIlJpZ2h0IjowLjAsIkJvdHRvbSI6MC4wfSwiUGFkZGluZyI6eyIkaWQiOiIzOTUiLCJUb3AiOjAuMCwiTGVmdCI6MC4wLCJSaWdodCI6MC4wLCJCb3R0b20iOjAuMH0sIkJhY2tncm91bmQiOnsiJGlkIjoiMzk2IiwiQ29sb3IiOnsiJGlkIjoiMzk3IiwiQSI6MCwiUiI6MjU1LCJHIjoyNTUsIkIiOjI1NX19LCJJc1Zpc2libGUiOmZhbHNlLCJXaWR0aCI6MC4wLCJIZWlnaHQiOjAuMCwiQm9yZGVyU3R5bGUiOnsiJGlkIjoiMzk4IiwiTGluZUNvbG9yIjpudWxsLCJMaW5lV2VpZ2h0IjowLjAsIkxpbmVUeXBlIjowLCJQYXJlbnRTdHlsZSI6bnVsbH0sIlBhcmVudFN0eWxlIjpudWxsfSwiRGF0ZUZvcm1hdCI6eyIkaWQiOiIzOT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AwIiwiRm9ybWF0IjowLCJJc1Zpc2libGUiOmZhbHNlLCJMYXN0S25vd25WaXNpYmlsaXR5U3RhdGUiOmZhbHNlfSwiSXNWaXNpYmxlIjp0cnVlLCJQYXJlbnRTdHlsZSI6bnVsbH0sIkluZGV4Ijo0LCJQZXJjZW50YWdlQ29tcGxldGUiOm51bGwsIlBvc2l0aW9uIjp7IlJhdGlvIjowLjE1NzIyMDQ5OTQ3ODY4MjU4LCJJc0N1c3RvbSI6dHJ1ZX0sIkRhdGVGb3JtYXQiOnsiJHJlZiI6IjM5OSJ9LCJXZWVrTnVtYmVyaW5nIjp7IiRpZCI6IjQwMSIsIkZvcm1hdCI6MCwiSXNWaXNpYmxlIjpmYWxzZSwiTGFzdEtub3duVmlzaWJpbGl0eVN0YXRlIjpmYWxzZX0sIlJlbGF0ZWRUYXNrSWQiOiIwMDAwMDAwMC0wMDAwLTAwMDAtMDAwMC0wMDAwMDAwMDAwMDAiLCJJZCI6IjQ3OWNjMDBhLTc3NTItNDkzZS04YzM4LTk3ODE5MTU4MDBiZSIsIkltcG9ydElkIjpudWxsLCJUaXRsZSI6IkNhcGUgUGVuaW5zdWxhIFRvdXIiLCJOb3RlIjpudWxsLCJIeXBlcmxpbmsiOnsiJGlkIjoiNDAyIiwiQWRkcmVzcyI6bnVsbCwiU3ViQWRkcmVzcyI6bnVsbH0sIklzQ2hhbmdlZCI6ZmFsc2UsIklzTmV3IjpmYWxzZX0seyIkaWQiOiI0MDMiLCJEYXRlIjoiMjAyNC0wOS0xNVQyMzo1OTowMCIsIlN0eWxlIjp7IiRpZCI6IjQwNCIsIlNoYXBlIjoyLCJDb25uZWN0b3JNYXJnaW4iOnsiJGlkIjoiNDA1IiwiVG9wIjowLjAsIkxlZnQiOjIuMCwiUmlnaHQiOjIuMCwiQm90dG9tIjowLjB9LCJDb25uZWN0b3JTdHlsZSI6eyIkaWQiOiI0MDYiLCJMaW5lQ29sb3IiOnsiJHJlZiI6IjExMSJ9LCJMaW5lV2VpZ2h0IjoxLjAsIkxpbmVUeXBlIjowLCJQYXJlbnRTdHlsZSI6bnVsbH0sIklzQmVsb3dUaW1lYmFuZCI6ZmFsc2UsIlBvc2l0aW9uT25UYXNrIjowLCJIaWRlRGF0ZSI6ZmFsc2UsIlNoYXBlU2l6ZSI6MSwiU3BhY2luZyI6MC4wLCJQYWRkaW5nIjp7IiRpZCI6IjQwNyIsIlRvcCI6NS4wLCJMZWZ0IjozLjAsIlJpZ2h0IjowLjAsIkJvdHRvbSI6Mi4wfSwiU2hhcGVTdHlsZSI6eyIkaWQiOiI0MDgiLCJNYXJnaW4iOnsiJGlkIjoiNDA5IiwiVG9wIjowLjAsIkxlZnQiOjAuMCwiUmlnaHQiOjAuMCwiQm90dG9tIjowLjB9LCJQYWRkaW5nIjp7IiRpZCI6IjQxMCIsIlRvcCI6MC4wLCJMZWZ0IjowLjAsIlJpZ2h0IjowLjAsIkJvdHRvbSI6MC4wfSwiQmFja2dyb3VuZCI6eyIkaWQiOiI0MTEiLCJDb2xvciI6eyIkaWQiOiI0MTIiLCJBIjoyNTUsIlIiOjIzMywiRyI6MTEzLCJCIjo1MH19LCJJc1Zpc2libGUiOnRydWUsIldpZHRoIjoxMy4wLCJIZWlnaHQiOjEzLjAsIkJvcmRlclN0eWxlIjp7IiRpZCI6IjQxMyIsIkxpbmVDb2xvciI6eyIkaWQiOiI0MTQiLCIkdHlwZSI6Ik5MUkUuQ29tbW9uLkRvbS5Tb2xpZENvbG9yQnJ1c2gsIE5MUkUuQ29tbW9uIiwiQ29sb3IiOnsiJGlkIjoiNDE1IiwiQSI6MjU1LCJSIjoyNTUsIkciOjAsIkIiOjB9fSwiTGluZVdlaWdodCI6MC4wLCJMaW5lVHlwZSI6MCwiUGFyZW50U3R5bGUiOm51bGx9LCJQYXJlbnRTdHlsZSI6bnVsbH0sIlRpdGxlU3R5bGUiOnsiJGlkIjoiNDE2IiwiRm9udFNldHRpbmdzIjp7IiRpZCI6IjQxNyIsIkZvbnRTaXplIjoxMiwiRm9udE5hbWUiOiJDYWxpYnJpIiwiSXNCb2xkIjp0cnVlLCJJc0l0YWxpYyI6ZmFsc2UsIklzVW5kZXJsaW5lZCI6ZmFsc2UsIlBhcmVudFN0eWxlIjpudWxsfSwiQXV0b1NpemUiOjAsIkZvcmVncm91bmQiOnsiJGlkIjoiNDE4IiwiQ29sb3IiOnsiJGlkIjoiNDE5IiwiQSI6MjU1LCJSIjoxMzEsIkciOjIsIkIiOjV9fSwiTWF4V2lkdGgiOjIwMC4wLCJNYXhIZWlnaHQiOiJJbmZpbml0eSIsIlNtYXJ0Rm9yZWdyb3VuZElzQWN0aXZlIjpmYWxzZSwiSG9yaXpvbnRhbEFsaWdubWVudCI6MCwiVmVydGljYWxBbGlnbm1lbnQiOjAsIlNtYXJ0Rm9yZWdyb3VuZCI6bnVsbCwiQmFja2dyb3VuZEZpbGxUeXBlIjowLCJNYXJnaW4iOnsiJGlkIjoiNDIwIiwiVG9wIjowLjAsIkxlZnQiOjAuMCwiUmlnaHQiOjAuMCwiQm90dG9tIjowLjB9LCJQYWRkaW5nIjp7IiRpZCI6IjQyMSIsIlRvcCI6MC4wLCJMZWZ0IjowLjAsIlJpZ2h0IjowLjAsIkJvdHRvbSI6MC4wfSwiQmFja2dyb3VuZCI6eyIkaWQiOiI0MjIiLCJDb2xvciI6eyIkaWQiOiI0MjMiLCJBIjowLCJSIjoyNTUsIkciOjI1NSwiQiI6MjU1fX0sIklzVmlzaWJsZSI6dHJ1ZSwiV2lkdGgiOjAuMCwiSGVpZ2h0IjowLjAsIkJvcmRlclN0eWxlIjp7IiRpZCI6IjQyNCIsIkxpbmVDb2xvciI6bnVsbCwiTGluZVdlaWdodCI6MC4wLCJMaW5lVHlwZSI6MCwiUGFyZW50U3R5bGUiOm51bGx9LCJQYXJlbnRTdHlsZSI6bnVsbH0sIkRhdGVTdHlsZSI6eyIkaWQiOiI0MjUiLCJGb250U2V0dGluZ3MiOnsiJGlkIjoiNDI2IiwiRm9udFNpemUiOjEwLCJGb250TmFtZSI6IkNhbGlicmkiLCJJc0JvbGQiOmZhbHNlLCJJc0l0YWxpYyI6ZmFsc2UsIklzVW5kZXJsaW5lZCI6ZmFsc2UsIlBhcmVudFN0eWxlIjpudWxsfSwiQXV0b1NpemUiOjAsIkZvcmVncm91bmQiOnsiJGlkIjoiNDI3IiwiQ29sb3IiOnsiJGlkIjoiNDI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0MjkiLCJUb3AiOjAuMCwiTGVmdCI6MC4wLCJSaWdodCI6MC4wLCJCb3R0b20iOjAuMH0sIlBhZGRpbmciOnsiJGlkIjoiNDMwIiwiVG9wIjowLjAsIkxlZnQiOjAuMCwiUmlnaHQiOjAuMCwiQm90dG9tIjowLjB9LCJCYWNrZ3JvdW5kIjp7IiRpZCI6IjQzMSIsIkNvbG9yIjp7IiRpZCI6IjQzMiIsIkEiOjAsIlIiOjI1NSwiRyI6MjU1LCJCIjoyNTV9fSwiSXNWaXNpYmxlIjpmYWxzZSwiV2lkdGgiOjAuMCwiSGVpZ2h0IjowLjAsIkJvcmRlclN0eWxlIjp7IiRpZCI6IjQzMyIsIkxpbmVDb2xvciI6bnVsbCwiTGluZVdlaWdodCI6MC4wLCJMaW5lVHlwZSI6MCwiUGFyZW50U3R5bGUiOm51bGx9LCJQYXJlbnRTdHlsZSI6bnVsbH0sIkRhdGVGb3JtYXQiOnsiJGlkIjoiNDM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zNSIsIkZvcm1hdCI6MCwiSXNWaXNpYmxlIjpmYWxzZSwiTGFzdEtub3duVmlzaWJpbGl0eVN0YXRlIjpmYWxzZX0sIklzVmlzaWJsZSI6dHJ1ZSwiUGFyZW50U3R5bGUiOm51bGx9LCJJbmRleCI6NSwiUGVyY2VudGFnZUNvbXBsZXRlIjpudWxsLCJQb3NpdGlvbiI6eyJSYXRpbyI6MC4wLCJJc0N1c3RvbSI6ZmFsc2V9LCJEYXRlRm9ybWF0Ijp7IiRyZWYiOiI0MzQifSwiV2Vla051bWJlcmluZyI6eyIkaWQiOiI0MzYiLCJGb3JtYXQiOjAsIklzVmlzaWJsZSI6ZmFsc2UsIkxhc3RLbm93blZpc2liaWxpdHlTdGF0ZSI6ZmFsc2V9LCJSZWxhdGVkVGFza0lkIjoiMDAwMDAwMDAtMDAwMC0wMDAwLTAwMDAtMDAwMDAwMDAwMDAwIiwiSWQiOiJhOGU5OTdlNS0wMjUxLTRkNDItOWVlMC0yYzFjYjE3ZGE4MGMiLCJJbXBvcnRJZCI6bnVsbCwiVGl0bGUiOiJadWx1IEJhdHRsZWZpZWxkIFRvdXIiLCJOb3RlIjpudWxsLCJIeXBlcmxpbmsiOnsiJGlkIjoiNDM3IiwiQWRkcmVzcyI6IiIsIlN1YkFkZHJlc3MiOiIifSwiSXNDaGFuZ2VkIjpmYWxzZSwiSXNOZXciOmZhbHNlfSx7IiRpZCI6IjQzOCIsIkRhdGUiOiIyMDI0LTA5LTE4VDIzOjU5OjAwIiwiU3R5bGUiOnsiJGlkIjoiNDM5IiwiU2hhcGUiOjIsIkNvbm5lY3Rvck1hcmdpbiI6eyIkaWQiOiI0NDAiLCJUb3AiOjAuMCwiTGVmdCI6Mi4wLCJSaWdodCI6Mi4wLCJCb3R0b20iOjAuMH0sIkNvbm5lY3RvclN0eWxlIjp7IiRpZCI6IjQ0MSIsIkxpbmVDb2xvciI6eyIkcmVmIjoiMTExIn0sIkxpbmVXZWlnaHQiOjEuMCwiTGluZVR5cGUiOjAsIlBhcmVudFN0eWxlIjpudWxsfSwiSXNCZWxvd1RpbWViYW5kIjpmYWxzZSwiUG9zaXRpb25PblRhc2siOjAsIkhpZGVEYXRlIjpmYWxzZSwiU2hhcGVTaXplIjoxLCJTcGFjaW5nIjowLjAsIlBhZGRpbmciOnsiJGlkIjoiNDQyIiwiVG9wIjo1LjAsIkxlZnQiOjMuMCwiUmlnaHQiOjAuMCwiQm90dG9tIjoyLjB9LCJTaGFwZVN0eWxlIjp7IiRpZCI6IjQ0MyIsIk1hcmdpbiI6eyIkaWQiOiI0NDQiLCJUb3AiOjAuMCwiTGVmdCI6MC4wLCJSaWdodCI6MC4wLCJCb3R0b20iOjAuMH0sIlBhZGRpbmciOnsiJGlkIjoiNDQ1IiwiVG9wIjowLjAsIkxlZnQiOjAuMCwiUmlnaHQiOjAuMCwiQm90dG9tIjowLjB9LCJCYWNrZ3JvdW5kIjp7IiRpZCI6IjQ0NiIsIkNvbG9yIjp7IiRpZCI6IjQ0NyIsIkEiOjI1NSwiUiI6MjMzLCJHIjoxMTMsIkIiOjUwfX0sIklzVmlzaWJsZSI6dHJ1ZSwiV2lkdGgiOjEzLjAsIkhlaWdodCI6MTMuMCwiQm9yZGVyU3R5bGUiOnsiJGlkIjoiNDQ4IiwiTGluZUNvbG9yIjp7IiRpZCI6IjQ0OSIsIiR0eXBlIjoiTkxSRS5Db21tb24uRG9tLlNvbGlkQ29sb3JCcnVzaCwgTkxSRS5Db21tb24iLCJDb2xvciI6eyIkaWQiOiI0NTAiLCJBIjoyNTUsIlIiOjI1NSwiRyI6MCwiQiI6MH19LCJMaW5lV2VpZ2h0IjowLjAsIkxpbmVUeXBlIjowLCJQYXJlbnRTdHlsZSI6bnVsbH0sIlBhcmVudFN0eWxlIjpudWxsfSwiVGl0bGVTdHlsZSI6eyIkaWQiOiI0NTEiLCJGb250U2V0dGluZ3MiOnsiJGlkIjoiNDUyIiwiRm9udFNpemUiOjEyLCJGb250TmFtZSI6IkNhbGlicmkiLCJJc0JvbGQiOnRydWUsIklzSXRhbGljIjpmYWxzZSwiSXNVbmRlcmxpbmVkIjpmYWxzZSwiUGFyZW50U3R5bGUiOm51bGx9LCJBdXRvU2l6ZSI6MCwiRm9yZWdyb3VuZCI6eyIkaWQiOiI0NTMiLCJDb2xvciI6eyIkaWQiOiI0NTQiLCJBIjoyNTUsIlIiOjEzMSwiRyI6MiwiQiI6NX19LCJNYXhXaWR0aCI6MjAwLjAsIk1heEhlaWdodCI6IkluZmluaXR5IiwiU21hcnRGb3JlZ3JvdW5kSXNBY3RpdmUiOmZhbHNlLCJIb3Jpem9udGFsQWxpZ25tZW50IjowLCJWZXJ0aWNhbEFsaWdubWVudCI6MCwiU21hcnRGb3JlZ3JvdW5kIjpudWxsLCJCYWNrZ3JvdW5kRmlsbFR5cGUiOjAsIk1hcmdpbiI6eyIkaWQiOiI0NTUiLCJUb3AiOjAuMCwiTGVmdCI6MC4wLCJSaWdodCI6MC4wLCJCb3R0b20iOjAuMH0sIlBhZGRpbmciOnsiJGlkIjoiNDU2IiwiVG9wIjowLjAsIkxlZnQiOjAuMCwiUmlnaHQiOjAuMCwiQm90dG9tIjowLjB9LCJCYWNrZ3JvdW5kIjp7IiRpZCI6IjQ1NyIsIkNvbG9yIjp7IiRpZCI6IjQ1OCIsIkEiOjAsIlIiOjI1NSwiRyI6MjU1LCJCIjoyNTV9fSwiSXNWaXNpYmxlIjp0cnVlLCJXaWR0aCI6MC4wLCJIZWlnaHQiOjAuMCwiQm9yZGVyU3R5bGUiOnsiJGlkIjoiNDU5IiwiTGluZUNvbG9yIjpudWxsLCJMaW5lV2VpZ2h0IjowLjAsIkxpbmVUeXBlIjowLCJQYXJlbnRTdHlsZSI6bnVsbH0sIlBhcmVudFN0eWxlIjpudWxsfSwiRGF0ZVN0eWxlIjp7IiRpZCI6IjQ2MCIsIkZvbnRTZXR0aW5ncyI6eyIkaWQiOiI0NjEiLCJGb250U2l6ZSI6MTAsIkZvbnROYW1lIjoiQ2FsaWJyaSIsIklzQm9sZCI6ZmFsc2UsIklzSXRhbGljIjpmYWxzZSwiSXNVbmRlcmxpbmVkIjpmYWxzZSwiUGFyZW50U3R5bGUiOm51bGx9LCJBdXRvU2l6ZSI6MCwiRm9yZWdyb3VuZCI6eyIkaWQiOiI0NjIiLCJDb2xvciI6eyIkaWQiOiI0Nj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Q2NCIsIlRvcCI6MC4wLCJMZWZ0IjowLjAsIlJpZ2h0IjowLjAsIkJvdHRvbSI6MC4wfSwiUGFkZGluZyI6eyIkaWQiOiI0NjUiLCJUb3AiOjAuMCwiTGVmdCI6MC4wLCJSaWdodCI6MC4wLCJCb3R0b20iOjAuMH0sIkJhY2tncm91bmQiOnsiJGlkIjoiNDY2IiwiQ29sb3IiOnsiJGlkIjoiNDY3IiwiQSI6MCwiUiI6MjU1LCJHIjoyNTUsIkIiOjI1NX19LCJJc1Zpc2libGUiOmZhbHNlLCJXaWR0aCI6MC4wLCJIZWlnaHQiOjAuMCwiQm9yZGVyU3R5bGUiOnsiJGlkIjoiNDY4IiwiTGluZUNvbG9yIjpudWxsLCJMaW5lV2VpZ2h0IjowLjAsIkxpbmVUeXBlIjowLCJQYXJlbnRTdHlsZSI6bnVsbH0sIlBhcmVudFN0eWxlIjpudWxsfSwiRGF0ZUZvcm1hdCI6eyIkaWQiOiI0Nj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cwIiwiRm9ybWF0IjowLCJJc1Zpc2libGUiOmZhbHNlLCJMYXN0S25vd25WaXNpYmlsaXR5U3RhdGUiOmZhbHNlfSwiSXNWaXNpYmxlIjp0cnVlLCJQYXJlbnRTdHlsZSI6bnVsbH0sIkluZGV4Ijo2LCJQZXJjZW50YWdlQ29tcGxldGUiOm51bGwsIlBvc2l0aW9uIjp7IlJhdGlvIjowLjE1NDU5NTQ4ODQ3ODQ3MDY2LCJJc0N1c3RvbSI6dHJ1ZX0sIkRhdGVGb3JtYXQiOnsiJHJlZiI6IjQ2OSJ9LCJXZWVrTnVtYmVyaW5nIjp7IiRpZCI6IjQ3MSIsIkZvcm1hdCI6MCwiSXNWaXNpYmxlIjpmYWxzZSwiTGFzdEtub3duVmlzaWJpbGl0eVN0YXRlIjpmYWxzZX0sIlJlbGF0ZWRUYXNrSWQiOiIwMDAwMDAwMC0wMDAwLTAwMDAtMDAwMC0wMDAwMDAwMDAwMDAiLCJJZCI6Ijk5YjQ3M2FiLTY3ODMtNDU3MS1hZTVhLTJhNTczNTJhZDcxNSIsIkltcG9ydElkIjpudWxsLCJUaXRsZSI6IkVsZXBoYW50IEJhY2sgU2FmYXJpIiwiTm90ZSI6bnVsbCwiSHlwZXJsaW5rIjp7IiRpZCI6IjQ3MiIsIkFkZHJlc3MiOm51bGwsIlN1YkFkZHJlc3MiOm51bGx9LCJJc0NoYW5nZWQiOmZhbHNlLCJJc05ldyI6ZmFsc2V9LHsiJGlkIjoiNDczIiwiRGF0ZSI6IjIwMjQtMDktMjBUMjM6NTk6MDAiLCJTdHlsZSI6eyIkaWQiOiI0NzQiLCJTaGFwZSI6MiwiQ29ubmVjdG9yTWFyZ2luIjp7IiRpZCI6IjQ3NSIsIlRvcCI6MC4wLCJMZWZ0IjoyLjAsIlJpZ2h0IjoyLjAsIkJvdHRvbSI6MC4wfSwiQ29ubmVjdG9yU3R5bGUiOnsiJGlkIjoiNDc2IiwiTGluZUNvbG9yIjp7IiRyZWYiOiIxMTEifSwiTGluZVdlaWdodCI6MS4wLCJMaW5lVHlwZSI6MCwiUGFyZW50U3R5bGUiOm51bGx9LCJJc0JlbG93VGltZWJhbmQiOmZhbHNlLCJQb3NpdGlvbk9uVGFzayI6MCwiSGlkZURhdGUiOmZhbHNlLCJTaGFwZVNpemUiOjEsIlNwYWNpbmciOjAuMCwiUGFkZGluZyI6eyIkaWQiOiI0NzciLCJUb3AiOjUuMCwiTGVmdCI6My4wLCJSaWdodCI6MC4wLCJCb3R0b20iOjIuMH0sIlNoYXBlU3R5bGUiOnsiJGlkIjoiNDc4IiwiTWFyZ2luIjp7IiRpZCI6IjQ3OSIsIlRvcCI6MC4wLCJMZWZ0IjowLjAsIlJpZ2h0IjowLjAsIkJvdHRvbSI6MC4wfSwiUGFkZGluZyI6eyIkaWQiOiI0ODAiLCJUb3AiOjAuMCwiTGVmdCI6MC4wLCJSaWdodCI6MC4wLCJCb3R0b20iOjAuMH0sIkJhY2tncm91bmQiOnsiJGlkIjoiNDgxIiwiQ29sb3IiOnsiJGlkIjoiNDgyIiwiQSI6MjU1LCJSIjoyMzMsIkciOjExMywiQiI6NTB9fSwiSXNWaXNpYmxlIjp0cnVlLCJXaWR0aCI6MTMuMCwiSGVpZ2h0IjoxMy4wLCJCb3JkZXJTdHlsZSI6eyIkaWQiOiI0ODMiLCJMaW5lQ29sb3IiOnsiJGlkIjoiNDg0IiwiJHR5cGUiOiJOTFJFLkNvbW1vbi5Eb20uU29saWRDb2xvckJydXNoLCBOTFJFLkNvbW1vbiIsIkNvbG9yIjp7IiRpZCI6IjQ4NSIsIkEiOjI1NSwiUiI6MjU1LCJHIjowLCJCIjowfX0sIkxpbmVXZWlnaHQiOjAuMCwiTGluZVR5cGUiOjAsIlBhcmVudFN0eWxlIjpudWxsfSwiUGFyZW50U3R5bGUiOm51bGx9LCJUaXRsZVN0eWxlIjp7IiRpZCI6IjQ4NiIsIkZvbnRTZXR0aW5ncyI6eyIkaWQiOiI0ODciLCJGb250U2l6ZSI6MTIsIkZvbnROYW1lIjoiQ2FsaWJyaSIsIklzQm9sZCI6dHJ1ZSwiSXNJdGFsaWMiOmZhbHNlLCJJc1VuZGVybGluZWQiOmZhbHNlLCJQYXJlbnRTdHlsZSI6bnVsbH0sIkF1dG9TaXplIjowLCJGb3JlZ3JvdW5kIjp7IiRpZCI6IjQ4OCIsIkNvbG9yIjp7IiRpZCI6IjQ4OSIsIkEiOjI1NSwiUiI6MTMxLCJHIjoyLCJCIjo1fX0sIk1heFdpZHRoIjoyMDAuMCwiTWF4SGVpZ2h0IjoiSW5maW5pdHkiLCJTbWFydEZvcmVncm91bmRJc0FjdGl2ZSI6ZmFsc2UsIkhvcml6b250YWxBbGlnbm1lbnQiOjAsIlZlcnRpY2FsQWxpZ25tZW50IjowLCJTbWFydEZvcmVncm91bmQiOm51bGwsIkJhY2tncm91bmRGaWxsVHlwZSI6MCwiTWFyZ2luIjp7IiRpZCI6IjQ5MCIsIlRvcCI6MC4wLCJMZWZ0IjowLjAsIlJpZ2h0IjowLjAsIkJvdHRvbSI6MC4wfSwiUGFkZGluZyI6eyIkaWQiOiI0OTEiLCJUb3AiOjAuMCwiTGVmdCI6MC4wLCJSaWdodCI6MC4wLCJCb3R0b20iOjAuMH0sIkJhY2tncm91bmQiOnsiJGlkIjoiNDkyIiwiQ29sb3IiOnsiJGlkIjoiNDkzIiwiQSI6MCwiUiI6MjU1LCJHIjoyNTUsIkIiOjI1NX19LCJJc1Zpc2libGUiOnRydWUsIldpZHRoIjowLjAsIkhlaWdodCI6MC4wLCJCb3JkZXJTdHlsZSI6eyIkaWQiOiI0OTQiLCJMaW5lQ29sb3IiOm51bGwsIkxpbmVXZWlnaHQiOjAuMCwiTGluZVR5cGUiOjAsIlBhcmVudFN0eWxlIjpudWxsfSwiUGFyZW50U3R5bGUiOm51bGx9LCJEYXRlU3R5bGUiOnsiJGlkIjoiNDk1IiwiRm9udFNldHRpbmdzIjp7IiRpZCI6IjQ5NiIsIkZvbnRTaXplIjoxMCwiRm9udE5hbWUiOiJDYWxpYnJpIiwiSXNCb2xkIjpmYWxzZSwiSXNJdGFsaWMiOmZhbHNlLCJJc1VuZGVybGluZWQiOmZhbHNlLCJQYXJlbnRTdHlsZSI6bnVsbH0sIkF1dG9TaXplIjowLCJGb3JlZ3JvdW5kIjp7IiRpZCI6IjQ5NyIsIkNvbG9yIjp7IiRpZCI6IjQ5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Dk5IiwiVG9wIjowLjAsIkxlZnQiOjAuMCwiUmlnaHQiOjAuMCwiQm90dG9tIjowLjB9LCJQYWRkaW5nIjp7IiRpZCI6IjUwMCIsIlRvcCI6MC4wLCJMZWZ0IjowLjAsIlJpZ2h0IjowLjAsIkJvdHRvbSI6MC4wfSwiQmFja2dyb3VuZCI6eyIkaWQiOiI1MDEiLCJDb2xvciI6eyIkaWQiOiI1MDIiLCJBIjowLCJSIjoyNTUsIkciOjI1NSwiQiI6MjU1fX0sIklzVmlzaWJsZSI6ZmFsc2UsIldpZHRoIjowLjAsIkhlaWdodCI6MC4wLCJCb3JkZXJTdHlsZSI6eyIkaWQiOiI1MDMiLCJMaW5lQ29sb3IiOm51bGwsIkxpbmVXZWlnaHQiOjAuMCwiTGluZVR5cGUiOjAsIlBhcmVudFN0eWxlIjpudWxsfSwiUGFyZW50U3R5bGUiOm51bGx9LCJEYXRlRm9ybWF0Ijp7IiRpZCI6IjUw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MDUiLCJGb3JtYXQiOjAsIklzVmlzaWJsZSI6ZmFsc2UsIkxhc3RLbm93blZpc2liaWxpdHlTdGF0ZSI6ZmFsc2V9LCJJc1Zpc2libGUiOnRydWUsIlBhcmVudFN0eWxlIjpudWxsfSwiSW5kZXgiOjcsIlBlcmNlbnRhZ2VDb21wbGV0ZSI6bnVsbCwiUG9zaXRpb24iOnsiUmF0aW8iOjAuMCwiSXNDdXN0b20iOmZhbHNlfSwiRGF0ZUZvcm1hdCI6eyIkcmVmIjoiNTA0In0sIldlZWtOdW1iZXJpbmciOnsiJGlkIjoiNTA2IiwiRm9ybWF0IjowLCJJc1Zpc2libGUiOmZhbHNlLCJMYXN0S25vd25WaXNpYmlsaXR5U3RhdGUiOmZhbHNlfSwiUmVsYXRlZFRhc2tJZCI6IjAwMDAwMDAwLTAwMDAtMDAwMC0wMDAwLTAwMDAwMDAwMDAwMCIsIklkIjoiZTQ1N2RmYTktMmQzYS00NzAwLTk0ZjQtYWE5ODg5MGIwOTBhIiwiSW1wb3J0SWQiOm51bGwsIlRpdGxlIjoiUmhpbm8gVHJhY2tpbmciLCJOb3RlIjpudWxsLCJIeXBlcmxpbmsiOnsiJGlkIjoiNTA3IiwiQWRkcmVzcyI6IiIsIlN1YkFkZHJlc3MiOiIifSwiSXNDaGFuZ2VkIjpmYWxzZSwiSXNOZXciOmZhbHNlfV0sIlRhc2tzIjpbeyIkaWQiOiI1MDgiLCJHcm91cE5hbWUiOm51bGwsIlN0YXJ0RGF0ZSI6IjIwMjQtMDQtMDNUMDA6MDA6MDAiLCJFbmREYXRlIjoiMjAyNC0wNC0wM1QyMzo1OTowMCIsIlBlcmNlbnRhZ2VDb21wbGV0ZSI6bnVsbCwiU3R5bGUiOnsiJGlkIjoiNTA5IiwiU2hhcGUiOjIsIlNoYXBlVGhpY2tuZXNzIjoxLCJEdXJhdGlvbkZvcm1hdCI6MCwiSW5jbHVkZU5vbldvcmtpbmdEYXlzSW5EdXJhdGlvbiI6ZmFsc2UsIlBlcmNlbnRhZ2VDb21wbGV0ZVN0eWxlIjp7IiRpZCI6IjUxMCIsIkZvbnRTZXR0aW5ncyI6eyIkaWQiOiI1MTEiLCJGb250U2l6ZSI6MTAsIkZvbnROYW1lIjoiQ2FsaWJyaSIsIklzQm9sZCI6ZmFsc2UsIklzSXRhbGljIjpmYWxzZSwiSXNVbmRlcmxpbmVkIjpmYWxzZSwiUGFyZW50U3R5bGUiOm51bGx9LCJBdXRvU2l6ZSI6MCwiRm9yZWdyb3VuZCI6eyIkaWQiOiI1MTIiLCJDb2xvciI6eyIkaWQiOiI1MTM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UxNCIsIlRvcCI6MC4wLCJMZWZ0IjowLjAsIlJpZ2h0IjowLjAsIkJvdHRvbSI6MC4wfSwiUGFkZGluZyI6eyIkaWQiOiI1MTUiLCJUb3AiOjAuMCwiTGVmdCI6MC4wLCJSaWdodCI6MC4wLCJCb3R0b20iOjAuMH0sIkJhY2tncm91bmQiOnsiJGlkIjoiNTE2IiwiQ29sb3IiOnsiJGlkIjoiNTE3IiwiQSI6MCwiUiI6MCwiRyI6MCwiQiI6MH19LCJJc1Zpc2libGUiOnRydWUsIldpZHRoIjowLjAsIkhlaWdodCI6MC4wLCJCb3JkZXJTdHlsZSI6eyIkaWQiOiI1MTgiLCJMaW5lQ29sb3IiOm51bGwsIkxpbmVXZWlnaHQiOjAuMCwiTGluZVR5cGUiOjAsIlBhcmVudFN0eWxlIjpudWxsfSwiUGFyZW50U3R5bGUiOm51bGx9LCJEdXJhdGlvblN0eWxlIjp7IiRpZCI6IjUxOSIsIkZvbnRTZXR0aW5ncyI6eyIkaWQiOiI1MjAiLCJGb250U2l6ZSI6MTIsIkZvbnROYW1lIjoiQ2FsaWJyaSIsIklzQm9sZCI6ZmFsc2UsIklzSXRhbGljIjpmYWxzZSwiSXNVbmRlcmxpbmVkIjpmYWxzZSwiUGFyZW50U3R5bGUiOm51bGx9LCJBdXRvU2l6ZSI6MCwiRm9yZWdyb3VuZCI6eyIkcmVmIjoiMTUxIn0sIk1heFdpZHRoIjoyMDAuMCwiTWF4SGVpZ2h0IjoiSW5maW5pdHkiLCJTbWFydEZvcmVncm91bmRJc0FjdGl2ZSI6ZmFsc2UsIkhvcml6b250YWxBbGlnbm1lbnQiOjEsIlZlcnRpY2FsQWxpZ25tZW50IjowLCJTbWFydEZvcmVncm91bmQiOm51bGwsIkJhY2tncm91bmRGaWxsVHlwZSI6MCwiTWFyZ2luIjp7IiRpZCI6IjUyMSIsIlRvcCI6MC4wLCJMZWZ0IjowLjAsIlJpZ2h0IjowLjAsIkJvdHRvbSI6MC4wfSwiUGFkZGluZyI6eyIkaWQiOiI1MjIiLCJUb3AiOjAuMCwiTGVmdCI6MC4wLCJSaWdodCI6MC4wLCJCb3R0b20iOjAuMH0sIkJhY2tncm91bmQiOnsiJGlkIjoiNTIzIiwiQ29sb3IiOnsiJGlkIjoiNTI0IiwiQSI6MCwiUiI6MCwiRyI6MCwiQiI6MH19LCJJc1Zpc2libGUiOnRydWUsIldpZHRoIjowLjAsIkhlaWdodCI6MC4wLCJCb3JkZXJTdHlsZSI6eyIkaWQiOiI1MjUiLCJMaW5lQ29sb3IiOm51bGwsIkxpbmVXZWlnaHQiOjAuMCwiTGluZVR5cGUiOjAsIlBhcmVudFN0eWxlIjpudWxsfSwiUGFyZW50U3R5bGUiOm51bGx9LCJIb3Jpem9udGFsQ29ubmVjdG9yU3R5bGUiOnsiJGlkIjoiNTI2IiwiTGluZUNvbG9yIjp7IiRyZWYiOiIxNTgifSwiTGluZVdlaWdodCI6MS4wLCJMaW5lVHlwZSI6MCwiUGFyZW50U3R5bGUiOm51bGx9LCJWZXJ0aWNhbENvbm5lY3RvclN0eWxlIjp7IiRpZCI6IjUyNyIsIkxpbmVDb2xvciI6eyIkcmVmIjoiMTYxIn0sIkxpbmVXZWlnaHQiOjEuMCwiTGluZVR5cGUiOjAsIlBhcmVudFN0eWxlIjpudWxsfSwiTWFyZ2luIjpudWxsLCJTdGFydERhdGVQb3NpdGlvbiI6NiwiRW5kRGF0ZVBvc2l0aW9uIjo2LCJEYXRlSXNWaXNpYmxlIjpmYWxzZSwiVGl0bGVQb3NpdGlvbiI6MCwiRHVyYXRpb25Qb3NpdGlvbiI6MiwiUGVyY2VudGFnZUNvbXBsZXRlZFBvc2l0aW9uIjo2LCJTcGFjaW5nIjo5LCJJc0JlbG93VGltZWJhbmQiOmZhbHNlLCJQZXJjZW50YWdlQ29tcGxldGVTaGFwZU9wYWNpdHkiOjM1LCJTaGFwZVN0eWxlIjp7IiRpZCI6IjUyOCIsIk1hcmdpbiI6eyIkaWQiOiI1MjkiLCJUb3AiOjAuMCwiTGVmdCI6NC4wLCJSaWdodCI6NC4wLCJCb3R0b20iOjAuMH0sIlBhZGRpbmciOnsiJGlkIjoiNTMwIiwiVG9wIjowLjAsIkxlZnQiOjAuMCwiUmlnaHQiOjAuMCwiQm90dG9tIjowLjB9LCJCYWNrZ3JvdW5kIjp7IiRpZCI6IjUzMSIsIkNvbG9yIjp7IiRpZCI6IjUzMiIsIkEiOjI1NSwiUiI6MjI1LCJHIjo4MywiQiI6OX19LCJJc1Zpc2libGUiOnRydWUsIldpZHRoIjowLjAsIkhlaWdodCI6MTYuMCwiQm9yZGVyU3R5bGUiOnsiJGlkIjoiNTMzIiwiTGluZUNvbG9yIjp7IiRpZCI6IjUzNCIsIiR0eXBlIjoiTkxSRS5Db21tb24uRG9tLlNvbGlkQ29sb3JCcnVzaCwgTkxSRS5Db21tb24iLCJDb2xvciI6eyIkaWQiOiI1MzUiLCJBIjoyNTUsIlIiOjI1NSwiRyI6MCwiQiI6MH19LCJMaW5lV2VpZ2h0IjowLjAsIkxpbmVUeXBlIjowLCJQYXJlbnRTdHlsZSI6bnVsbH0sIlBhcmVudFN0eWxlIjpudWxsfSwiVGl0bGVTdHlsZSI6eyIkaWQiOiI1MzYiLCJGb250U2V0dGluZ3MiOnsiJGlkIjoiNTM3IiwiRm9udFNpemUiOjEyLCJGb250TmFtZSI6IkNhbGlicmkiLCJJc0JvbGQiOnRydWUsIklzSXRhbGljIjpmYWxzZSwiSXNVbmRlcmxpbmVkIjpmYWxzZSwiUGFyZW50U3R5bGUiOm51bGx9LCJBdXRvU2l6ZSI6MCwiRm9yZWdyb3VuZCI6eyIkcmVmIjoiMTczIn0sIk1heFdpZHRoIjoxMDQ3LjI3MjcyNzI3MjcyNzMsIk1heEhlaWdodCI6IkluZmluaXR5IiwiU21hcnRGb3JlZ3JvdW5kSXNBY3RpdmUiOmZhbHNlLCJIb3Jpem9udGFsQWxpZ25tZW50IjowLCJWZXJ0aWNhbEFsaWdubWVudCI6MCwiU21hcnRGb3JlZ3JvdW5kIjpudWxsLCJCYWNrZ3JvdW5kRmlsbFR5cGUiOjAsIk1hcmdpbiI6eyIkaWQiOiI1MzgiLCJUb3AiOjAuMCwiTGVmdCI6MC4wLCJSaWdodCI6MC4wLCJCb3R0b20iOjAuMH0sIlBhZGRpbmciOnsiJGlkIjoiNTM5IiwiVG9wIjowLjAsIkxlZnQiOjAuMCwiUmlnaHQiOjAuMCwiQm90dG9tIjowLjB9LCJCYWNrZ3JvdW5kIjp7IiRpZCI6IjU0MCIsIkNvbG9yIjp7IiRpZCI6IjU0MSIsIkEiOjAsIlIiOjAsIkciOjAsIkIiOjB9fSwiSXNWaXNpYmxlIjp0cnVlLCJXaWR0aCI6MC4wLCJIZWlnaHQiOjAuMCwiQm9yZGVyU3R5bGUiOnsiJGlkIjoiNTQyIiwiTGluZUNvbG9yIjpudWxsLCJMaW5lV2VpZ2h0IjowLjAsIkxpbmVUeXBlIjowLCJQYXJlbnRTdHlsZSI6bnVsbH0sIlBhcmVudFN0eWxlIjpudWxsfSwiRGF0ZVN0eWxlIjp7IiRpZCI6IjU0MyIsIkZvbnRTZXR0aW5ncyI6eyIkaWQiOiI1NDQiLCJGb250U2l6ZSI6MTAsIkZvbnROYW1lIjoiQ2FsaWJyaSIsIklzQm9sZCI6ZmFsc2UsIklzSXRhbGljIjpmYWxzZSwiSXNVbmRlcmxpbmVkIjpmYWxzZSwiUGFyZW50U3R5bGUiOm51bGx9LCJBdXRvU2l6ZSI6MCwiRm9yZWdyb3VuZCI6eyIkaWQiOiI1NDUiLCJDb2xvciI6eyIkaWQiOiI1ND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U0NyIsIlRvcCI6MC4wLCJMZWZ0IjowLjAsIlJpZ2h0IjowLjAsIkJvdHRvbSI6MC4wfSwiUGFkZGluZyI6eyIkaWQiOiI1NDgiLCJUb3AiOjAuMCwiTGVmdCI6MC4wLCJSaWdodCI6MC4wLCJCb3R0b20iOjAuMH0sIkJhY2tncm91bmQiOnsiJGlkIjoiNTQ5IiwiQ29sb3IiOnsiJGlkIjoiNTUwIiwiQSI6MCwiUiI6MCwiRyI6MCwiQiI6MH19LCJJc1Zpc2libGUiOnRydWUsIldpZHRoIjowLjAsIkhlaWdodCI6MC4wLCJCb3JkZXJTdHlsZSI6eyIkaWQiOiI1NTEiLCJMaW5lQ29sb3IiOm51bGwsIkxpbmVXZWlnaHQiOjAuMCwiTGluZVR5cGUiOjAsIlBhcmVudFN0eWxlIjpudWxsfSwiUGFyZW50U3R5bGUiOm51bGx9LCJEYXRlRm9ybWF0Ijp7IiRpZCI6IjU1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NTMiLCJGb3JtYXQiOjAsIklzVmlzaWJsZSI6ZmFsc2UsIkxhc3RLbm93blZpc2liaWxpdHlTdGF0ZSI6ZmFsc2V9LCJJc1Zpc2libGUiOnRydWUsIlBhcmVudFN0eWxlIjpudWxsfSwiSW5kZXgiOjAsIlNtYXJ0RHVyYXRpb25BY3RpdmF0ZWQiOmZhbHNlLCJEYXRlRm9ybWF0Ijp7IiRyZWYiOiI1NTIifSwiV2Vla051bWJlcmluZyI6eyIkaWQiOiI1NTQiLCJGb3JtYXQiOjAsIklzVmlzaWJsZSI6ZmFsc2UsIkxhc3RLbm93blZpc2liaWxpdHlTdGF0ZSI6ZmFsc2V9LCJJZCI6ImEwNmQ0ODBmLTg4OGQtNGEzYS1iZTYxLTZkOWViMGJkMGM2YyIsIkltcG9ydElkIjpudWxsLCJUaXRsZSI6bnVsbCwiTm90ZSI6bnVsbCwiSHlwZXJsaW5rIjp7IiRpZCI6IjU1NSIsIkFkZHJlc3MiOiIiLCJTdWJBZGRyZXNzIjoiIn0sIklzQ2hhbmdlZCI6ZmFsc2UsIklzTmV3IjpmYWxzZX0seyIkaWQiOiI1NTYiLCJHcm91cE5hbWUiOm51bGwsIlN0YXJ0RGF0ZSI6IjIwMjQtMDktMTlUMDA6MDA6MDAiLCJFbmREYXRlIjoiMjAyNC0wOS0yMVQyMzo1OTowMCIsIlBlcmNlbnRhZ2VDb21wbGV0ZSI6bnVsbCwiU3R5bGUiOnsiJGlkIjoiNTU3IiwiU2hhcGUiOjIsIlNoYXBlVGhpY2tuZXNzIjoxLCJEdXJhdGlvbkZvcm1hdCI6MCwiSW5jbHVkZU5vbldvcmtpbmdEYXlzSW5EdXJhdGlvbiI6ZmFsc2UsIlBlcmNlbnRhZ2VDb21wbGV0ZVN0eWxlIjp7IiRpZCI6IjU1OCIsIkZvbnRTZXR0aW5ncyI6eyIkaWQiOiI1NTkiLCJGb250U2l6ZSI6MTAsIkZvbnROYW1lIjoiQ2FsaWJyaSIsIklzQm9sZCI6ZmFsc2UsIklzSXRhbGljIjpmYWxzZSwiSXNVbmRlcmxpbmVkIjpmYWxzZSwiUGFyZW50U3R5bGUiOm51bGx9LCJBdXRvU2l6ZSI6MCwiRm9yZWdyb3VuZCI6eyIkaWQiOiI1NjAiLCJDb2xvciI6eyIkaWQiOiI1NjE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U2MiIsIlRvcCI6MC4wLCJMZWZ0IjowLjAsIlJpZ2h0IjowLjAsIkJvdHRvbSI6MC4wfSwiUGFkZGluZyI6eyIkaWQiOiI1NjMiLCJUb3AiOjAuMCwiTGVmdCI6MC4wLCJSaWdodCI6MC4wLCJCb3R0b20iOjAuMH0sIkJhY2tncm91bmQiOnsiJGlkIjoiNTY0IiwiQ29sb3IiOnsiJGlkIjoiNTY1IiwiQSI6ODksIlIiOjAsIkciOjAsIkIiOjB9fSwiSXNWaXNpYmxlIjp0cnVlLCJXaWR0aCI6MC4wLCJIZWlnaHQiOjAuMCwiQm9yZGVyU3R5bGUiOnsiJGlkIjoiNTY2IiwiTGluZUNvbG9yIjpudWxsLCJMaW5lV2VpZ2h0IjowLjAsIkxpbmVUeXBlIjowLCJQYXJlbnRTdHlsZSI6bnVsbH0sIlBhcmVudFN0eWxlIjpudWxsfSwiRHVyYXRpb25TdHlsZSI6eyIkaWQiOiI1NjciLCJGb250U2V0dGluZ3MiOnsiJGlkIjoiNTY4IiwiRm9udFNpemUiOjEyLCJGb250TmFtZSI6IkNhbGlicmkiLCJJc0JvbGQiOmZhbHNlLCJJc0l0YWxpYyI6ZmFsc2UsIklzVW5kZXJsaW5lZCI6ZmFsc2UsIlBhcmVudFN0eWxlIjpudWxsfSwiQXV0b1NpemUiOjAsIkZvcmVncm91bmQiOnsiJGlkIjoiNTY5IiwiQ29sb3IiOnsiJGlkIjoiNTcw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U3MSIsIlRvcCI6MC4wLCJMZWZ0IjowLjAsIlJpZ2h0IjowLjAsIkJvdHRvbSI6MC4wfSwiUGFkZGluZyI6eyIkaWQiOiI1NzIiLCJUb3AiOjAuMCwiTGVmdCI6MC4wLCJSaWdodCI6MC4wLCJCb3R0b20iOjAuMH0sIkJhY2tncm91bmQiOnsiJGlkIjoiNTczIiwiQ29sb3IiOnsiJGlkIjoiNTc0IiwiQSI6MCwiUiI6MjU1LCJHIjoyNTUsIkIiOjI1NX19LCJJc1Zpc2libGUiOnRydWUsIldpZHRoIjowLjAsIkhlaWdodCI6MC4wLCJCb3JkZXJTdHlsZSI6eyIkaWQiOiI1NzUiLCJMaW5lQ29sb3IiOm51bGwsIkxpbmVXZWlnaHQiOjAuMCwiTGluZVR5cGUiOjAsIlBhcmVudFN0eWxlIjpudWxsfSwiUGFyZW50U3R5bGUiOm51bGx9LCJIb3Jpem9udGFsQ29ubmVjdG9yU3R5bGUiOnsiJGlkIjoiNTc2IiwiTGluZUNvbG9yIjp7IiRyZWYiOiIxNTgifSwiTGluZVdlaWdodCI6MS4wLCJMaW5lVHlwZSI6MCwiUGFyZW50U3R5bGUiOm51bGx9LCJWZXJ0aWNhbENvbm5lY3RvclN0eWxlIjp7IiRpZCI6IjU3NyIsIkxpbmVDb2xvciI6eyIkcmVmIjoiMTYxIn0sIkxpbmVXZWlnaHQiOjAuMCwiTGluZVR5cGUiOjAsIlBhcmVudFN0eWxlIjpudWxsfSwiTWFyZ2luIjpudWxsLCJTdGFydERhdGVQb3NpdGlvbiI6NiwiRW5kRGF0ZVBvc2l0aW9uIjo2LCJEYXRlSXNWaXNpYmxlIjpmYWxzZSwiVGl0bGVQb3NpdGlvbiI6MCwiRHVyYXRpb25Qb3NpdGlvbiI6MiwiUGVyY2VudGFnZUNvbXBsZXRlZFBvc2l0aW9uIjo2LCJTcGFjaW5nIjo5LCJJc0JlbG93VGltZWJhbmQiOmZhbHNlLCJQZXJjZW50YWdlQ29tcGxldGVTaGFwZU9wYWNpdHkiOjM1LCJTaGFwZVN0eWxlIjp7IiRpZCI6IjU3OCIsIk1hcmdpbiI6eyIkaWQiOiI1NzkiLCJUb3AiOjAuMCwiTGVmdCI6NC4wLCJSaWdodCI6NC4wLCJCb3R0b20iOjAuMH0sIlBhZGRpbmciOnsiJGlkIjoiNTgwIiwiVG9wIjowLjAsIkxlZnQiOjAuMCwiUmlnaHQiOjAuMCwiQm90dG9tIjowLjB9LCJCYWNrZ3JvdW5kIjp7IiRpZCI6IjU4MSIsIkNvbG9yIjp7IiRpZCI6IjU4MiIsIkEiOjI1NSwiUiI6MjI1LCJHIjo4MywiQiI6OX19LCJJc1Zpc2libGUiOnRydWUsIldpZHRoIjowLjAsIkhlaWdodCI6MTYuMCwiQm9yZGVyU3R5bGUiOnsiJGlkIjoiNTgzIiwiTGluZUNvbG9yIjp7IiRpZCI6IjU4NCIsIiR0eXBlIjoiTkxSRS5Db21tb24uRG9tLlNvbGlkQ29sb3JCcnVzaCwgTkxSRS5Db21tb24iLCJDb2xvciI6eyIkaWQiOiI1ODUiLCJBIjoyNTUsIlIiOjI1NSwiRyI6MCwiQiI6MH19LCJMaW5lV2VpZ2h0IjowLjAsIkxpbmVUeXBlIjowLCJQYXJlbnRTdHlsZSI6bnVsbH0sIlBhcmVudFN0eWxlIjpudWxsfSwiVGl0bGVTdHlsZSI6eyIkaWQiOiI1ODYiLCJGb250U2V0dGluZ3MiOnsiJGlkIjoiNTg3IiwiRm9udFNpemUiOjEyLCJGb250TmFtZSI6IkNhbGlicmkiLCJJc0JvbGQiOnRydWUsIklzSXRhbGljIjpmYWxzZSwiSXNVbmRlcmxpbmVkIjpmYWxzZSwiUGFyZW50U3R5bGUiOm51bGx9LCJBdXRvU2l6ZSI6MCwiRm9yZWdyb3VuZCI6eyIkaWQiOiI1ODgiLCJDb2xvciI6eyIkaWQiOiI1ODkiLCJBIjoyNTUsIlIiOjEzMSwiRyI6MiwiQiI6NX19LCJNYXhXaWR0aCI6MTA0Ny4yNzI3MjcyNzI3MjczLCJNYXhIZWlnaHQiOiJJbmZpbml0eSIsIlNtYXJ0Rm9yZWdyb3VuZElzQWN0aXZlIjpmYWxzZSwiSG9yaXpvbnRhbEFsaWdubWVudCI6MCwiVmVydGljYWxBbGlnbm1lbnQiOjAsIlNtYXJ0Rm9yZWdyb3VuZCI6bnVsbCwiQmFja2dyb3VuZEZpbGxUeXBlIjowLCJNYXJnaW4iOnsiJGlkIjoiNTkwIiwiVG9wIjowLjAsIkxlZnQiOjAuMCwiUmlnaHQiOjAuMCwiQm90dG9tIjowLjB9LCJQYWRkaW5nIjp7IiRpZCI6IjU5MSIsIlRvcCI6MC4wLCJMZWZ0IjowLjAsIlJpZ2h0IjowLjAsIkJvdHRvbSI6MC4wfSwiQmFja2dyb3VuZCI6eyIkaWQiOiI1OTIiLCJDb2xvciI6eyIkaWQiOiI1OTMiLCJBIjowLCJSIjoyNTUsIkciOjI1NSwiQiI6MjU1fX0sIklzVmlzaWJsZSI6dHJ1ZSwiV2lkdGgiOjAuMCwiSGVpZ2h0IjowLjAsIkJvcmRlclN0eWxlIjp7IiRpZCI6IjU5NCIsIkxpbmVDb2xvciI6bnVsbCwiTGluZVdlaWdodCI6MC4wLCJMaW5lVHlwZSI6MCwiUGFyZW50U3R5bGUiOm51bGx9LCJQYXJlbnRTdHlsZSI6bnVsbH0sIkRhdGVTdHlsZSI6eyIkaWQiOiI1OTUiLCJGb250U2V0dGluZ3MiOnsiJGlkIjoiNTk2IiwiRm9udFNpemUiOjEwLCJGb250TmFtZSI6IkNhbGlicmkiLCJJc0JvbGQiOmZhbHNlLCJJc0l0YWxpYyI6ZmFsc2UsIklzVW5kZXJsaW5lZCI6ZmFsc2UsIlBhcmVudFN0eWxlIjpudWxsfSwiQXV0b1NpemUiOjAsIkZvcmVncm91bmQiOnsiJGlkIjoiNTk3IiwiQ29sb3IiOnsiJGlkIjoiNTk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1OTkiLCJUb3AiOjAuMCwiTGVmdCI6MC4wLCJSaWdodCI6MC4wLCJCb3R0b20iOjAuMH0sIlBhZGRpbmciOnsiJGlkIjoiNjAwIiwiVG9wIjowLjAsIkxlZnQiOjAuMCwiUmlnaHQiOjAuMCwiQm90dG9tIjowLjB9LCJCYWNrZ3JvdW5kIjp7IiRpZCI6IjYwMSIsIkNvbG9yIjp7IiRpZCI6IjYwMiIsIkEiOjAsIlIiOjAsIkciOjAsIkIiOjB9fSwiSXNWaXNpYmxlIjp0cnVlLCJXaWR0aCI6MC4wLCJIZWlnaHQiOjAuMCwiQm9yZGVyU3R5bGUiOnsiJGlkIjoiNjAzIiwiTGluZUNvbG9yIjpudWxsLCJMaW5lV2VpZ2h0IjowLjAsIkxpbmVUeXBlIjowLCJQYXJlbnRTdHlsZSI6bnVsbH0sIlBhcmVudFN0eWxlIjpudWxsfSwiRGF0ZUZvcm1hdCI6eyIkaWQiOiI2MD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A1IiwiRm9ybWF0IjowLCJJc1Zpc2libGUiOmZhbHNlLCJMYXN0S25vd25WaXNpYmlsaXR5U3RhdGUiOmZhbHNlfSwiSXNWaXNpYmxlIjp0cnVlLCJQYXJlbnRTdHlsZSI6bnVsbH0sIkluZGV4Ijo4LCJTbWFydER1cmF0aW9uQWN0aXZhdGVkIjpmYWxzZSwiRGF0ZUZvcm1hdCI6eyIkcmVmIjoiNjA0In0sIldlZWtOdW1iZXJpbmciOnsiJGlkIjoiNjA2IiwiRm9ybWF0IjowLCJJc1Zpc2libGUiOmZhbHNlLCJMYXN0S25vd25WaXNpYmlsaXR5U3RhdGUiOmZhbHNlfSwiSWQiOiIxNzQ5MzEyYS00ZWIxLTQ4YTYtODgxMy1kZDU3MmUwNzAzYjgiLCJJbXBvcnRJZCI6bnVsbCwiVGl0bGUiOiJUb2thIExleWEgVGVudGVkIENhbXAiLCJOb3RlIjpudWxsLCJIeXBlcmxpbmsiOnsiJGlkIjoiNjA3IiwiQWRkcmVzcyI6IiIsIlN1YkFkZHJlc3MiOiIifSwiSXNDaGFuZ2VkIjpmYWxzZSwiSXNOZXciOmZhbHNlfSx7IiRpZCI6IjYwOCIsIkdyb3VwTmFtZSI6bnVsbCwiU3RhcnREYXRlIjoiMjAyNC0wOS0xNlQwMDowMDowMCIsIkVuZERhdGUiOiIyMDI0LTA5LTE4VDIzOjU5OjAwIiwiUGVyY2VudGFnZUNvbXBsZXRlIjpudWxsLCJTdHlsZSI6eyIkaWQiOiI2MDkiLCJTaGFwZSI6MiwiU2hhcGVUaGlja25lc3MiOjEsIkR1cmF0aW9uRm9ybWF0IjowLCJJbmNsdWRlTm9uV29ya2luZ0RheXNJbkR1cmF0aW9uIjpmYWxzZSwiUGVyY2VudGFnZUNvbXBsZXRlU3R5bGUiOnsiJGlkIjoiNjEwIiwiRm9udFNldHRpbmdzIjp7IiRpZCI6IjYxMSIsIkZvbnRTaXplIjoxMCwiRm9udE5hbWUiOiJDYWxpYnJpIiwiSXNCb2xkIjpmYWxzZSwiSXNJdGFsaWMiOmZhbHNlLCJJc1VuZGVybGluZWQiOmZhbHNlLCJQYXJlbnRTdHlsZSI6bnVsbH0sIkF1dG9TaXplIjowLCJGb3JlZ3JvdW5kIjp7IiRpZCI6IjYxMiIsIkNvbG9yIjp7IiRpZCI6IjYxMy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NjE0IiwiVG9wIjowLjAsIkxlZnQiOjAuMCwiUmlnaHQiOjAuMCwiQm90dG9tIjowLjB9LCJQYWRkaW5nIjp7IiRpZCI6IjYxNSIsIlRvcCI6MC4wLCJMZWZ0IjowLjAsIlJpZ2h0IjowLjAsIkJvdHRvbSI6MC4wfSwiQmFja2dyb3VuZCI6eyIkaWQiOiI2MTYiLCJDb2xvciI6eyIkaWQiOiI2MTciLCJBIjo4OSwiUiI6MCwiRyI6MCwiQiI6MH19LCJJc1Zpc2libGUiOnRydWUsIldpZHRoIjowLjAsIkhlaWdodCI6MC4wLCJCb3JkZXJTdHlsZSI6eyIkaWQiOiI2MTgiLCJMaW5lQ29sb3IiOm51bGwsIkxpbmVXZWlnaHQiOjAuMCwiTGluZVR5cGUiOjAsIlBhcmVudFN0eWxlIjpudWxsfSwiUGFyZW50U3R5bGUiOm51bGx9LCJEdXJhdGlvblN0eWxlIjp7IiRpZCI6IjYxOSIsIkZvbnRTZXR0aW5ncyI6eyIkaWQiOiI2MjAiLCJGb250U2l6ZSI6MTIsIkZvbnROYW1lIjoiQ2FsaWJyaSIsIklzQm9sZCI6ZmFsc2UsIklzSXRhbGljIjpmYWxzZSwiSXNVbmRlcmxpbmVkIjpmYWxzZSwiUGFyZW50U3R5bGUiOm51bGx9LCJBdXRvU2l6ZSI6MCwiRm9yZWdyb3VuZCI6eyIkaWQiOiI2MjEiLCJDb2xvciI6eyIkaWQiOiI2MjI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NjIzIiwiVG9wIjowLjAsIkxlZnQiOjAuMCwiUmlnaHQiOjAuMCwiQm90dG9tIjowLjB9LCJQYWRkaW5nIjp7IiRpZCI6IjYyNCIsIlRvcCI6MC4wLCJMZWZ0IjowLjAsIlJpZ2h0IjowLjAsIkJvdHRvbSI6MC4wfSwiQmFja2dyb3VuZCI6eyIkaWQiOiI2MjUiLCJDb2xvciI6eyIkaWQiOiI2MjYiLCJBIjowLCJSIjoyNTUsIkciOjI1NSwiQiI6MjU1fX0sIklzVmlzaWJsZSI6dHJ1ZSwiV2lkdGgiOjAuMCwiSGVpZ2h0IjowLjAsIkJvcmRlclN0eWxlIjp7IiRpZCI6IjYyNyIsIkxpbmVDb2xvciI6bnVsbCwiTGluZVdlaWdodCI6MC4wLCJMaW5lVHlwZSI6MCwiUGFyZW50U3R5bGUiOm51bGx9LCJQYXJlbnRTdHlsZSI6bnVsbH0sIkhvcml6b250YWxDb25uZWN0b3JTdHlsZSI6eyIkaWQiOiI2MjgiLCJMaW5lQ29sb3IiOnsiJHJlZiI6IjE1OCJ9LCJMaW5lV2VpZ2h0IjoxLjAsIkxpbmVUeXBlIjowLCJQYXJlbnRTdHlsZSI6bnVsbH0sIlZlcnRpY2FsQ29ubmVjdG9yU3R5bGUiOnsiJGlkIjoiNjI5IiwiTGluZUNvbG9yIjp7IiRyZWYiOiIxNjEifSwiTGluZVdlaWdodCI6MC4wLCJMaW5lVHlwZSI6MCwiUGFyZW50U3R5bGUiOm51bGx9LCJNYXJnaW4iOm51bGwsIlN0YXJ0RGF0ZVBvc2l0aW9uIjo2LCJFbmREYXRlUG9zaXRpb24iOjYsIkRhdGVJc1Zpc2libGUiOmZhbHNlLCJUaXRsZVBvc2l0aW9uIjowLCJEdXJhdGlvblBvc2l0aW9uIjoyLCJQZXJjZW50YWdlQ29tcGxldGVkUG9zaXRpb24iOjYsIlNwYWNpbmciOjksIklzQmVsb3dUaW1lYmFuZCI6ZmFsc2UsIlBlcmNlbnRhZ2VDb21wbGV0ZVNoYXBlT3BhY2l0eSI6MzUsIlNoYXBlU3R5bGUiOnsiJGlkIjoiNjMwIiwiTWFyZ2luIjp7IiRpZCI6IjYzMSIsIlRvcCI6MC4wLCJMZWZ0Ijo0LjAsIlJpZ2h0Ijo0LjAsIkJvdHRvbSI6MC4wfSwiUGFkZGluZyI6eyIkaWQiOiI2MzIiLCJUb3AiOjAuMCwiTGVmdCI6MC4wLCJSaWdodCI6MC4wLCJCb3R0b20iOjAuMH0sIkJhY2tncm91bmQiOnsiJGlkIjoiNjMzIiwiQ29sb3IiOnsiJGlkIjoiNjM0IiwiQSI6MjU1LCJSIjoyMjUsIkciOjgzLCJCIjo5fX0sIklzVmlzaWJsZSI6dHJ1ZSwiV2lkdGgiOjAuMCwiSGVpZ2h0IjoxNi4wLCJCb3JkZXJTdHlsZSI6eyIkaWQiOiI2MzUiLCJMaW5lQ29sb3IiOnsiJGlkIjoiNjM2IiwiJHR5cGUiOiJOTFJFLkNvbW1vbi5Eb20uU29saWRDb2xvckJydXNoLCBOTFJFLkNvbW1vbiIsIkNvbG9yIjp7IiRpZCI6IjYzNyIsIkEiOjI1NSwiUiI6MjU1LCJHIjowLCJCIjowfX0sIkxpbmVXZWlnaHQiOjAuMCwiTGluZVR5cGUiOjAsIlBhcmVudFN0eWxlIjpudWxsfSwiUGFyZW50U3R5bGUiOm51bGx9LCJUaXRsZVN0eWxlIjp7IiRpZCI6IjYzOCIsIkZvbnRTZXR0aW5ncyI6eyIkaWQiOiI2MzkiLCJGb250U2l6ZSI6MTIsIkZvbnROYW1lIjoiQ2FsaWJyaSIsIklzQm9sZCI6dHJ1ZSwiSXNJdGFsaWMiOmZhbHNlLCJJc1VuZGVybGluZWQiOmZhbHNlLCJQYXJlbnRTdHlsZSI6bnVsbH0sIkF1dG9TaXplIjowLCJGb3JlZ3JvdW5kIjp7IiRpZCI6IjY0MCIsIkNvbG9yIjp7IiRpZCI6IjY0MSIsIkEiOjI1NSwiUiI6MTMxLCJHIjoyLCJCIjo1fX0sIk1heFdpZHRoIjo5NjAuMCwiTWF4SGVpZ2h0IjoiSW5maW5pdHkiLCJTbWFydEZvcmVncm91bmRJc0FjdGl2ZSI6ZmFsc2UsIkhvcml6b250YWxBbGlnbm1lbnQiOjAsIlZlcnRpY2FsQWxpZ25tZW50IjowLCJTbWFydEZvcmVncm91bmQiOm51bGwsIkJhY2tncm91bmRGaWxsVHlwZSI6MCwiTWFyZ2luIjp7IiRpZCI6IjY0MiIsIlRvcCI6MC4wLCJMZWZ0IjowLjAsIlJpZ2h0IjowLjAsIkJvdHRvbSI6MC4wfSwiUGFkZGluZyI6eyIkaWQiOiI2NDMiLCJUb3AiOjAuMCwiTGVmdCI6MC4wLCJSaWdodCI6MC4wLCJCb3R0b20iOjAuMH0sIkJhY2tncm91bmQiOnsiJGlkIjoiNjQ0IiwiQ29sb3IiOnsiJGlkIjoiNjQ1IiwiQSI6MCwiUiI6MjU1LCJHIjoyNTUsIkIiOjI1NX19LCJJc1Zpc2libGUiOnRydWUsIldpZHRoIjowLjAsIkhlaWdodCI6MC4wLCJCb3JkZXJTdHlsZSI6eyIkaWQiOiI2NDYiLCJMaW5lQ29sb3IiOm51bGwsIkxpbmVXZWlnaHQiOjAuMCwiTGluZVR5cGUiOjAsIlBhcmVudFN0eWxlIjpudWxsfSwiUGFyZW50U3R5bGUiOm51bGx9LCJEYXRlU3R5bGUiOnsiJGlkIjoiNjQ3IiwiRm9udFNldHRpbmdzIjp7IiRpZCI6IjY0OCIsIkZvbnRTaXplIjoxMCwiRm9udE5hbWUiOiJDYWxpYnJpIiwiSXNCb2xkIjpmYWxzZSwiSXNJdGFsaWMiOmZhbHNlLCJJc1VuZGVybGluZWQiOmZhbHNlLCJQYXJlbnRTdHlsZSI6bnVsbH0sIkF1dG9TaXplIjowLCJGb3JlZ3JvdW5kIjp7IiRpZCI6IjY0OSIsIkNvbG9yIjp7IiRpZCI6IjY1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jUxIiwiVG9wIjowLjAsIkxlZnQiOjAuMCwiUmlnaHQiOjAuMCwiQm90dG9tIjowLjB9LCJQYWRkaW5nIjp7IiRpZCI6IjY1MiIsIlRvcCI6MC4wLCJMZWZ0IjowLjAsIlJpZ2h0IjowLjAsIkJvdHRvbSI6MC4wfSwiQmFja2dyb3VuZCI6eyIkaWQiOiI2NTMiLCJDb2xvciI6eyIkaWQiOiI2NTQiLCJBIjowLCJSIjowLCJHIjowLCJCIjowfX0sIklzVmlzaWJsZSI6dHJ1ZSwiV2lkdGgiOjAuMCwiSGVpZ2h0IjowLjAsIkJvcmRlclN0eWxlIjp7IiRpZCI6IjY1NSIsIkxpbmVDb2xvciI6bnVsbCwiTGluZVdlaWdodCI6MC4wLCJMaW5lVHlwZSI6MCwiUGFyZW50U3R5bGUiOm51bGx9LCJQYXJlbnRTdHlsZSI6bnVsbH0sIkRhdGVGb3JtYXQiOnsiJGlkIjoiNjU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1NyIsIkZvcm1hdCI6MCwiSXNWaXNpYmxlIjpmYWxzZSwiTGFzdEtub3duVmlzaWJpbGl0eVN0YXRlIjpmYWxzZX0sIklzVmlzaWJsZSI6dHJ1ZSwiUGFyZW50U3R5bGUiOm51bGx9LCJJbmRleCI6OSwiU21hcnREdXJhdGlvbkFjdGl2YXRlZCI6ZmFsc2UsIkRhdGVGb3JtYXQiOnsiJHJlZiI6IjY1NiJ9LCJXZWVrTnVtYmVyaW5nIjp7IiRpZCI6IjY1OCIsIkZvcm1hdCI6MCwiSXNWaXNpYmxlIjpmYWxzZSwiTGFzdEtub3duVmlzaWJpbGl0eVN0YXRlIjpmYWxzZX0sIklkIjoiMGZkNmQ0NjYtZGM4Ny00NTgzLTgyMGYtZmJhYTE3ZmIxYTUyIiwiSW1wb3J0SWQiOm51bGwsIlRpdGxlIjoiRnVnaXRpdmVzIERyaWZ0IExvZGdlIiwiTm90ZSI6bnVsbCwiSHlwZXJsaW5rIjp7IiRpZCI6IjY1OSIsIkFkZHJlc3MiOiIiLCJTdWJBZGRyZXNzIjoiIn0sIklzQ2hhbmdlZCI6ZmFsc2UsIklzTmV3IjpmYWxzZX0seyIkaWQiOiI2NjAiLCJHcm91cE5hbWUiOm51bGwsIlN0YXJ0RGF0ZSI6IjIwMjQtMDktMTJUMDA6MDA6MDAiLCJFbmREYXRlIjoiMjAyNC0wOS0xNVQyMzo1OTowMCIsIlBlcmNlbnRhZ2VDb21wbGV0ZSI6bnVsbCwiU3R5bGUiOnsiJGlkIjoiNjYxIiwiU2hhcGUiOjIsIlNoYXBlVGhpY2tuZXNzIjoxLCJEdXJhdGlvbkZvcm1hdCI6MCwiSW5jbHVkZU5vbldvcmtpbmdEYXlzSW5EdXJhdGlvbiI6ZmFsc2UsIlBlcmNlbnRhZ2VDb21wbGV0ZVN0eWxlIjp7IiRpZCI6IjY2MiIsIkZvbnRTZXR0aW5ncyI6eyIkaWQiOiI2NjMiLCJGb250U2l6ZSI6MTAsIkZvbnROYW1lIjoiQ2FsaWJyaSIsIklzQm9sZCI6ZmFsc2UsIklzSXRhbGljIjpmYWxzZSwiSXNVbmRlcmxpbmVkIjpmYWxzZSwiUGFyZW50U3R5bGUiOm51bGx9LCJBdXRvU2l6ZSI6MCwiRm9yZWdyb3VuZCI6eyIkaWQiOiI2NjQiLCJDb2xvciI6eyIkaWQiOiI2NjU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Y2NiIsIlRvcCI6MC4wLCJMZWZ0IjowLjAsIlJpZ2h0IjowLjAsIkJvdHRvbSI6MC4wfSwiUGFkZGluZyI6eyIkaWQiOiI2NjciLCJUb3AiOjAuMCwiTGVmdCI6MC4wLCJSaWdodCI6MC4wLCJCb3R0b20iOjAuMH0sIkJhY2tncm91bmQiOnsiJGlkIjoiNjY4IiwiQ29sb3IiOnsiJGlkIjoiNjY5IiwiQSI6ODksIlIiOjAsIkciOjAsIkIiOjB9fSwiSXNWaXNpYmxlIjp0cnVlLCJXaWR0aCI6MC4wLCJIZWlnaHQiOjAuMCwiQm9yZGVyU3R5bGUiOnsiJGlkIjoiNjcwIiwiTGluZUNvbG9yIjpudWxsLCJMaW5lV2VpZ2h0IjowLjAsIkxpbmVUeXBlIjowLCJQYXJlbnRTdHlsZSI6bnVsbH0sIlBhcmVudFN0eWxlIjpudWxsfSwiRHVyYXRpb25TdHlsZSI6eyIkaWQiOiI2NzEiLCJGb250U2V0dGluZ3MiOnsiJGlkIjoiNjcyIiwiRm9udFNpemUiOjEyLCJGb250TmFtZSI6IkNhbGlicmkiLCJJc0JvbGQiOmZhbHNlLCJJc0l0YWxpYyI6ZmFsc2UsIklzVW5kZXJsaW5lZCI6ZmFsc2UsIlBhcmVudFN0eWxlIjpudWxsfSwiQXV0b1NpemUiOjAsIkZvcmVncm91bmQiOnsiJGlkIjoiNjczIiwiQ29sb3IiOnsiJGlkIjoiNjc0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Y3NSIsIlRvcCI6MC4wLCJMZWZ0IjowLjAsIlJpZ2h0IjowLjAsIkJvdHRvbSI6MC4wfSwiUGFkZGluZyI6eyIkaWQiOiI2NzYiLCJUb3AiOjAuMCwiTGVmdCI6MC4wLCJSaWdodCI6MC4wLCJCb3R0b20iOjAuMH0sIkJhY2tncm91bmQiOnsiJGlkIjoiNjc3IiwiQ29sb3IiOnsiJGlkIjoiNjc4IiwiQSI6MCwiUiI6MjU1LCJHIjoyNTUsIkIiOjI1NX19LCJJc1Zpc2libGUiOnRydWUsIldpZHRoIjowLjAsIkhlaWdodCI6MC4wLCJCb3JkZXJTdHlsZSI6eyIkaWQiOiI2NzkiLCJMaW5lQ29sb3IiOm51bGwsIkxpbmVXZWlnaHQiOjAuMCwiTGluZVR5cGUiOjAsIlBhcmVudFN0eWxlIjpudWxsfSwiUGFyZW50U3R5bGUiOm51bGx9LCJIb3Jpem9udGFsQ29ubmVjdG9yU3R5bGUiOnsiJGlkIjoiNjgwIiwiTGluZUNvbG9yIjp7IiRyZWYiOiIxNTgifSwiTGluZVdlaWdodCI6MS4wLCJMaW5lVHlwZSI6MCwiUGFyZW50U3R5bGUiOm51bGx9LCJWZXJ0aWNhbENvbm5lY3RvclN0eWxlIjp7IiRpZCI6IjY4MSIsIkxpbmVDb2xvciI6eyIkcmVmIjoiMTYxIn0sIkxpbmVXZWlnaHQiOjAuMCwiTGluZVR5cGUiOjAsIlBhcmVudFN0eWxlIjpudWxsfSwiTWFyZ2luIjpudWxsLCJTdGFydERhdGVQb3NpdGlvbiI6NiwiRW5kRGF0ZVBvc2l0aW9uIjo2LCJEYXRlSXNWaXNpYmxlIjpmYWxzZSwiVGl0bGVQb3NpdGlvbiI6MCwiRHVyYXRpb25Qb3NpdGlvbiI6MiwiUGVyY2VudGFnZUNvbXBsZXRlZFBvc2l0aW9uIjo2LCJTcGFjaW5nIjo5LCJJc0JlbG93VGltZWJhbmQiOmZhbHNlLCJQZXJjZW50YWdlQ29tcGxldGVTaGFwZU9wYWNpdHkiOjM1LCJTaGFwZVN0eWxlIjp7IiRpZCI6IjY4MiIsIk1hcmdpbiI6eyIkaWQiOiI2ODMiLCJUb3AiOjAuMCwiTGVmdCI6NC4wLCJSaWdodCI6NC4wLCJCb3R0b20iOjAuMH0sIlBhZGRpbmciOnsiJGlkIjoiNjg0IiwiVG9wIjowLjAsIkxlZnQiOjAuMCwiUmlnaHQiOjAuMCwiQm90dG9tIjowLjB9LCJCYWNrZ3JvdW5kIjp7IiRpZCI6IjY4NSIsIkNvbG9yIjp7IiRpZCI6IjY4NiIsIkEiOjI1NSwiUiI6MjI1LCJHIjo4MywiQiI6OX19LCJJc1Zpc2libGUiOnRydWUsIldpZHRoIjowLjAsIkhlaWdodCI6MTYuMCwiQm9yZGVyU3R5bGUiOnsiJGlkIjoiNjg3IiwiTGluZUNvbG9yIjp7IiRpZCI6IjY4OCIsIiR0eXBlIjoiTkxSRS5Db21tb24uRG9tLlNvbGlkQ29sb3JCcnVzaCwgTkxSRS5Db21tb24iLCJDb2xvciI6eyIkaWQiOiI2ODkiLCJBIjoyNTUsIlIiOjI1NSwiRyI6MCwiQiI6MH19LCJMaW5lV2VpZ2h0IjowLjAsIkxpbmVUeXBlIjowLCJQYXJlbnRTdHlsZSI6bnVsbH0sIlBhcmVudFN0eWxlIjpudWxsfSwiVGl0bGVTdHlsZSI6eyIkaWQiOiI2OTAiLCJGb250U2V0dGluZ3MiOnsiJGlkIjoiNjkxIiwiRm9udFNpemUiOjEyLCJGb250TmFtZSI6IkNhbGlicmkiLCJJc0JvbGQiOnRydWUsIklzSXRhbGljIjpmYWxzZSwiSXNVbmRlcmxpbmVkIjpmYWxzZSwiUGFyZW50U3R5bGUiOm51bGx9LCJBdXRvU2l6ZSI6MCwiRm9yZWdyb3VuZCI6eyIkaWQiOiI2OTIiLCJDb2xvciI6eyIkaWQiOiI2OTMiLCJBIjoyNTUsIlIiOjEzMSwiRyI6MiwiQiI6NX19LCJNYXhXaWR0aCI6MTA0Ny4yNzI3MjcyNzI3MjczLCJNYXhIZWlnaHQiOiJJbmZpbml0eSIsIlNtYXJ0Rm9yZWdyb3VuZElzQWN0aXZlIjpmYWxzZSwiSG9yaXpvbnRhbEFsaWdubWVudCI6MCwiVmVydGljYWxBbGlnbm1lbnQiOjAsIlNtYXJ0Rm9yZWdyb3VuZCI6bnVsbCwiQmFja2dyb3VuZEZpbGxUeXBlIjowLCJNYXJnaW4iOnsiJGlkIjoiNjk0IiwiVG9wIjowLjAsIkxlZnQiOjAuMCwiUmlnaHQiOjAuMCwiQm90dG9tIjowLjB9LCJQYWRkaW5nIjp7IiRpZCI6IjY5NSIsIlRvcCI6MC4wLCJMZWZ0IjowLjAsIlJpZ2h0IjowLjAsIkJvdHRvbSI6MC4wfSwiQmFja2dyb3VuZCI6eyIkaWQiOiI2OTYiLCJDb2xvciI6eyIkaWQiOiI2OTciLCJBIjowLCJSIjoyNTUsIkciOjI1NSwiQiI6MjU1fX0sIklzVmlzaWJsZSI6dHJ1ZSwiV2lkdGgiOjAuMCwiSGVpZ2h0IjowLjAsIkJvcmRlclN0eWxlIjp7IiRpZCI6IjY5OCIsIkxpbmVDb2xvciI6bnVsbCwiTGluZVdlaWdodCI6MC4wLCJMaW5lVHlwZSI6MCwiUGFyZW50U3R5bGUiOm51bGx9LCJQYXJlbnRTdHlsZSI6bnVsbH0sIkRhdGVTdHlsZSI6eyIkaWQiOiI2OTkiLCJGb250U2V0dGluZ3MiOnsiJGlkIjoiNzAwIiwiRm9udFNpemUiOjEwLCJGb250TmFtZSI6IkNhbGlicmkiLCJJc0JvbGQiOmZhbHNlLCJJc0l0YWxpYyI6ZmFsc2UsIklzVW5kZXJsaW5lZCI6ZmFsc2UsIlBhcmVudFN0eWxlIjpudWxsfSwiQXV0b1NpemUiOjAsIkZvcmVncm91bmQiOnsiJGlkIjoiNzAxIiwiQ29sb3IiOnsiJGlkIjoiNzA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3MDMiLCJUb3AiOjAuMCwiTGVmdCI6MC4wLCJSaWdodCI6MC4wLCJCb3R0b20iOjAuMH0sIlBhZGRpbmciOnsiJGlkIjoiNzA0IiwiVG9wIjowLjAsIkxlZnQiOjAuMCwiUmlnaHQiOjAuMCwiQm90dG9tIjowLjB9LCJCYWNrZ3JvdW5kIjp7IiRpZCI6IjcwNSIsIkNvbG9yIjp7IiRpZCI6IjcwNiIsIkEiOjAsIlIiOjAsIkciOjAsIkIiOjB9fSwiSXNWaXNpYmxlIjp0cnVlLCJXaWR0aCI6MC4wLCJIZWlnaHQiOjAuMCwiQm9yZGVyU3R5bGUiOnsiJGlkIjoiNzA3IiwiTGluZUNvbG9yIjpudWxsLCJMaW5lV2VpZ2h0IjowLjAsIkxpbmVUeXBlIjowLCJQYXJlbnRTdHlsZSI6bnVsbH0sIlBhcmVudFN0eWxlIjpudWxsfSwiRGF0ZUZvcm1hdCI6eyIkaWQiOiI3MD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A5IiwiRm9ybWF0IjowLCJJc1Zpc2libGUiOmZhbHNlLCJMYXN0S25vd25WaXNpYmlsaXR5U3RhdGUiOmZhbHNlfSwiSXNWaXNpYmxlIjp0cnVlLCJQYXJlbnRTdHlsZSI6bnVsbH0sIkluZGV4IjoxMCwiU21hcnREdXJhdGlvbkFjdGl2YXRlZCI6ZmFsc2UsIkRhdGVGb3JtYXQiOnsiJHJlZiI6IjcwOCJ9LCJXZWVrTnVtYmVyaW5nIjp7IiRpZCI6IjcxMCIsIkZvcm1hdCI6MCwiSXNWaXNpYmxlIjpmYWxzZSwiTGFzdEtub3duVmlzaWJpbGl0eVN0YXRlIjpmYWxzZX0sIklkIjoiOWM5NjkxMzUtNTVlMy00MGMwLThlMTMtM2UwNzhiYWRkNzA2IiwiSW1wb3J0SWQiOm51bGwsIlRpdGxlIjoiS2Vuc2luZ3RvbiBQbGFjZSBCb3V0aXF1ZSBIb3RlbCIsIk5vdGUiOm51bGwsIkh5cGVybGluayI6eyIkaWQiOiI3MTEiLCJBZGRyZXNzIjoiIiwiU3ViQWRkcmVzcyI6IiJ9LCJJc0NoYW5nZWQiOmZhbHNlLCJJc05ldyI6ZmFsc2V9LHsiJGlkIjoiNzEyIiwiR3JvdXBOYW1lIjpudWxsLCJTdGFydERhdGUiOiIyMDI0LTA5LTEwVDAwOjAwOjAwIiwiRW5kRGF0ZSI6IjIwMjQtMDktMTFUMjM6NTk6MDAiLCJQZXJjZW50YWdlQ29tcGxldGUiOm51bGwsIlN0eWxlIjp7IiRpZCI6IjcxMyIsIlNoYXBlIjoyLCJTaGFwZVRoaWNrbmVzcyI6MSwiRHVyYXRpb25Gb3JtYXQiOjAsIkluY2x1ZGVOb25Xb3JraW5nRGF5c0luRHVyYXRpb24iOmZhbHNlLCJQZXJjZW50YWdlQ29tcGxldGVTdHlsZSI6eyIkaWQiOiI3MTQiLCJGb250U2V0dGluZ3MiOnsiJGlkIjoiNzE1IiwiRm9udFNpemUiOjEwLCJGb250TmFtZSI6IkNhbGlicmkiLCJJc0JvbGQiOmZhbHNlLCJJc0l0YWxpYyI6ZmFsc2UsIklzVW5kZXJsaW5lZCI6ZmFsc2UsIlBhcmVudFN0eWxlIjpudWxsfSwiQXV0b1NpemUiOjAsIkZvcmVncm91bmQiOnsiJGlkIjoiNzE2IiwiQ29sb3IiOnsiJGlkIjoiNzE3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3MTgiLCJUb3AiOjAuMCwiTGVmdCI6MC4wLCJSaWdodCI6MC4wLCJCb3R0b20iOjAuMH0sIlBhZGRpbmciOnsiJGlkIjoiNzE5IiwiVG9wIjowLjAsIkxlZnQiOjAuMCwiUmlnaHQiOjAuMCwiQm90dG9tIjowLjB9LCJCYWNrZ3JvdW5kIjp7IiRpZCI6IjcyMCIsIkNvbG9yIjp7IiRpZCI6IjcyMSIsIkEiOjg5LCJSIjowLCJHIjowLCJCIjowfX0sIklzVmlzaWJsZSI6dHJ1ZSwiV2lkdGgiOjAuMCwiSGVpZ2h0IjowLjAsIkJvcmRlclN0eWxlIjp7IiRpZCI6IjcyMiIsIkxpbmVDb2xvciI6bnVsbCwiTGluZVdlaWdodCI6MC4wLCJMaW5lVHlwZSI6MCwiUGFyZW50U3R5bGUiOm51bGx9LCJQYXJlbnRTdHlsZSI6bnVsbH0sIkR1cmF0aW9uU3R5bGUiOnsiJGlkIjoiNzIzIiwiRm9udFNldHRpbmdzIjp7IiRpZCI6IjcyNCIsIkZvbnRTaXplIjoxMiwiRm9udE5hbWUiOiJDYWxpYnJpIiwiSXNCb2xkIjpmYWxzZSwiSXNJdGFsaWMiOmZhbHNlLCJJc1VuZGVybGluZWQiOmZhbHNlLCJQYXJlbnRTdHlsZSI6bnVsbH0sIkF1dG9TaXplIjowLCJGb3JlZ3JvdW5kIjp7IiRpZCI6IjcyNSIsIkNvbG9yIjp7IiRpZCI6IjcyNi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3MjciLCJUb3AiOjAuMCwiTGVmdCI6MC4wLCJSaWdodCI6MC4wLCJCb3R0b20iOjAuMH0sIlBhZGRpbmciOnsiJGlkIjoiNzI4IiwiVG9wIjowLjAsIkxlZnQiOjAuMCwiUmlnaHQiOjAuMCwiQm90dG9tIjowLjB9LCJCYWNrZ3JvdW5kIjp7IiRpZCI6IjcyOSIsIkNvbG9yIjp7IiRpZCI6IjczMCIsIkEiOjAsIlIiOjI1NSwiRyI6MjU1LCJCIjoyNTV9fSwiSXNWaXNpYmxlIjp0cnVlLCJXaWR0aCI6MC4wLCJIZWlnaHQiOjAuMCwiQm9yZGVyU3R5bGUiOnsiJGlkIjoiNzMxIiwiTGluZUNvbG9yIjpudWxsLCJMaW5lV2VpZ2h0IjowLjAsIkxpbmVUeXBlIjowLCJQYXJlbnRTdHlsZSI6bnVsbH0sIlBhcmVudFN0eWxlIjpudWxsfSwiSG9yaXpvbnRhbENvbm5lY3RvclN0eWxlIjp7IiRpZCI6IjczMiIsIkxpbmVDb2xvciI6eyIkcmVmIjoiMTU4In0sIkxpbmVXZWlnaHQiOjEuMCwiTGluZVR5cGUiOjAsIlBhcmVudFN0eWxlIjpudWxsfSwiVmVydGljYWxDb25uZWN0b3JTdHlsZSI6eyIkaWQiOiI3MzMiLCJMaW5lQ29sb3IiOnsiJHJlZiI6IjE2MSJ9LCJMaW5lV2VpZ2h0IjowLjAsIkxpbmVUeXBlIjowLCJQYXJlbnRTdHlsZSI6bnVsbH0sIk1hcmdpbiI6bnVsbCwiU3RhcnREYXRlUG9zaXRpb24iOjYsIkVuZERhdGVQb3NpdGlvbiI6NiwiRGF0ZUlzVmlzaWJsZSI6ZmFsc2UsIlRpdGxlUG9zaXRpb24iOjAsIkR1cmF0aW9uUG9zaXRpb24iOjIsIlBlcmNlbnRhZ2VDb21wbGV0ZWRQb3NpdGlvbiI6NiwiU3BhY2luZyI6OSwiSXNCZWxvd1RpbWViYW5kIjpmYWxzZSwiUGVyY2VudGFnZUNvbXBsZXRlU2hhcGVPcGFjaXR5IjozNSwiU2hhcGVTdHlsZSI6eyIkaWQiOiI3MzQiLCJNYXJnaW4iOnsiJGlkIjoiNzM1IiwiVG9wIjowLjAsIkxlZnQiOjQuMCwiUmlnaHQiOjQuMCwiQm90dG9tIjowLjB9LCJQYWRkaW5nIjp7IiRpZCI6IjczNiIsIlRvcCI6MC4wLCJMZWZ0IjowLjAsIlJpZ2h0IjowLjAsIkJvdHRvbSI6MC4wfSwiQmFja2dyb3VuZCI6eyIkaWQiOiI3MzciLCJDb2xvciI6eyIkaWQiOiI3MzgiLCJBIjoyNTUsIlIiOjIyNSwiRyI6ODMsIkIiOjl9fSwiSXNWaXNpYmxlIjp0cnVlLCJXaWR0aCI6MC4wLCJIZWlnaHQiOjE2LjAsIkJvcmRlclN0eWxlIjp7IiRpZCI6IjczOSIsIkxpbmVDb2xvciI6eyIkaWQiOiI3NDAiLCIkdHlwZSI6Ik5MUkUuQ29tbW9uLkRvbS5Tb2xpZENvbG9yQnJ1c2gsIE5MUkUuQ29tbW9uIiwiQ29sb3IiOnsiJGlkIjoiNzQxIiwiQSI6MjU1LCJSIjoyNTUsIkciOjAsIkIiOjB9fSwiTGluZVdlaWdodCI6MC4wLCJMaW5lVHlwZSI6MCwiUGFyZW50U3R5bGUiOm51bGx9LCJQYXJlbnRTdHlsZSI6bnVsbH0sIlRpdGxlU3R5bGUiOnsiJGlkIjoiNzQyIiwiRm9udFNldHRpbmdzIjp7IiRpZCI6Ijc0MyIsIkZvbnRTaXplIjoxMiwiRm9udE5hbWUiOiJDYWxpYnJpIiwiSXNCb2xkIjp0cnVlLCJJc0l0YWxpYyI6ZmFsc2UsIklzVW5kZXJsaW5lZCI6ZmFsc2UsIlBhcmVudFN0eWxlIjpudWxsfSwiQXV0b1NpemUiOjAsIkZvcmVncm91bmQiOnsiJGlkIjoiNzQ0IiwiQ29sb3IiOnsiJGlkIjoiNzQ1IiwiQSI6MjU1LCJSIjoxMzEsIkciOjIsIkIiOjV9fSwiTWF4V2lkdGgiOjEwNDcuMjcyNzI3MjcyNzI3MywiTWF4SGVpZ2h0IjoiSW5maW5pdHkiLCJTbWFydEZvcmVncm91bmRJc0FjdGl2ZSI6ZmFsc2UsIkhvcml6b250YWxBbGlnbm1lbnQiOjAsIlZlcnRpY2FsQWxpZ25tZW50IjowLCJTbWFydEZvcmVncm91bmQiOm51bGwsIkJhY2tncm91bmRGaWxsVHlwZSI6MCwiTWFyZ2luIjp7IiRpZCI6Ijc0NiIsIlRvcCI6MC4wLCJMZWZ0IjowLjAsIlJpZ2h0IjowLjAsIkJvdHRvbSI6MC4wfSwiUGFkZGluZyI6eyIkaWQiOiI3NDciLCJUb3AiOjAuMCwiTGVmdCI6MC4wLCJSaWdodCI6MC4wLCJCb3R0b20iOjAuMH0sIkJhY2tncm91bmQiOnsiJGlkIjoiNzQ4IiwiQ29sb3IiOnsiJGlkIjoiNzQ5IiwiQSI6MCwiUiI6MjU1LCJHIjoyNTUsIkIiOjI1NX19LCJJc1Zpc2libGUiOnRydWUsIldpZHRoIjowLjAsIkhlaWdodCI6MC4wLCJCb3JkZXJTdHlsZSI6eyIkaWQiOiI3NTAiLCJMaW5lQ29sb3IiOm51bGwsIkxpbmVXZWlnaHQiOjAuMCwiTGluZVR5cGUiOjAsIlBhcmVudFN0eWxlIjpudWxsfSwiUGFyZW50U3R5bGUiOm51bGx9LCJEYXRlU3R5bGUiOnsiJGlkIjoiNzUxIiwiRm9udFNldHRpbmdzIjp7IiRpZCI6Ijc1MiIsIkZvbnRTaXplIjoxMCwiRm9udE5hbWUiOiJDYWxpYnJpIiwiSXNCb2xkIjpmYWxzZSwiSXNJdGFsaWMiOmZhbHNlLCJJc1VuZGVybGluZWQiOmZhbHNlLCJQYXJlbnRTdHlsZSI6bnVsbH0sIkF1dG9TaXplIjowLCJGb3JlZ3JvdW5kIjp7IiRpZCI6Ijc1MyIsIkNvbG9yIjp7IiRpZCI6Ijc1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zU1IiwiVG9wIjowLjAsIkxlZnQiOjAuMCwiUmlnaHQiOjAuMCwiQm90dG9tIjowLjB9LCJQYWRkaW5nIjp7IiRpZCI6Ijc1NiIsIlRvcCI6MC4wLCJMZWZ0IjowLjAsIlJpZ2h0IjowLjAsIkJvdHRvbSI6MC4wfSwiQmFja2dyb3VuZCI6eyIkaWQiOiI3NTciLCJDb2xvciI6eyIkaWQiOiI3NTgiLCJBIjowLCJSIjowLCJHIjowLCJCIjowfX0sIklzVmlzaWJsZSI6dHJ1ZSwiV2lkdGgiOjAuMCwiSGVpZ2h0IjowLjAsIkJvcmRlclN0eWxlIjp7IiRpZCI6Ijc1OSIsIkxpbmVDb2xvciI6bnVsbCwiTGluZVdlaWdodCI6MC4wLCJMaW5lVHlwZSI6MCwiUGFyZW50U3R5bGUiOm51bGx9LCJQYXJlbnRTdHlsZSI6bnVsbH0sIkRhdGVGb3JtYXQiOnsiJGlkIjoiNzY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2MSIsIkZvcm1hdCI6MCwiSXNWaXNpYmxlIjpmYWxzZSwiTGFzdEtub3duVmlzaWJpbGl0eVN0YXRlIjpmYWxzZX0sIklzVmlzaWJsZSI6dHJ1ZSwiUGFyZW50U3R5bGUiOm51bGx9LCJJbmRleCI6MTEsIlNtYXJ0RHVyYXRpb25BY3RpdmF0ZWQiOmZhbHNlLCJEYXRlRm9ybWF0Ijp7IiRyZWYiOiI3NjAifSwiV2Vla051bWJlcmluZyI6eyIkaWQiOiI3NjIiLCJGb3JtYXQiOjAsIklzVmlzaWJsZSI6ZmFsc2UsIkxhc3RLbm93blZpc2liaWxpdHlTdGF0ZSI6ZmFsc2V9LCJJZCI6ImFjZjk1ZmM2LWE1OTEtNGRmOS04MWJiLWNkZGU0ODE2YTczYSIsIkltcG9ydElkIjpudWxsLCJUaXRsZSI6IkZyYW5zY2hvZWsgQ291bnRyeSBIb3VzZSIsIk5vdGUiOm51bGwsIkh5cGVybGluayI6eyIkaWQiOiI3NjMiLCJBZGRyZXNzIjoiIiwiU3ViQWRkcmVzcyI6IiJ9LCJJc0NoYW5nZWQiOmZhbHNlLCJJc05ldyI6ZmFsc2V9LHsiJGlkIjoiNzY0IiwiR3JvdXBOYW1lIjpudWxsLCJTdGFydERhdGUiOiIyMDI0LTA5LTA3VDAwOjAwOjAwIiwiRW5kRGF0ZSI6IjIwMjQtMDktMDlUMjM6NTk6MDAiLCJQZXJjZW50YWdlQ29tcGxldGUiOm51bGwsIlN0eWxlIjp7IiRpZCI6Ijc2NSIsIlNoYXBlIjoyLCJTaGFwZVRoaWNrbmVzcyI6MSwiRHVyYXRpb25Gb3JtYXQiOjAsIkluY2x1ZGVOb25Xb3JraW5nRGF5c0luRHVyYXRpb24iOmZhbHNlLCJQZXJjZW50YWdlQ29tcGxldGVTdHlsZSI6eyIkaWQiOiI3NjYiLCJGb250U2V0dGluZ3MiOnsiJGlkIjoiNzY3IiwiRm9udFNpemUiOjEwLCJGb250TmFtZSI6IkNhbGlicmkiLCJJc0JvbGQiOmZhbHNlLCJJc0l0YWxpYyI6ZmFsc2UsIklzVW5kZXJsaW5lZCI6ZmFsc2UsIlBhcmVudFN0eWxlIjpudWxsfSwiQXV0b1NpemUiOjAsIkZvcmVncm91bmQiOnsiJGlkIjoiNzY4IiwiQ29sb3IiOnsiJGlkIjoiNzY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zcwIiwiVG9wIjowLjAsIkxlZnQiOjAuMCwiUmlnaHQiOjAuMCwiQm90dG9tIjowLjB9LCJQYWRkaW5nIjp7IiRpZCI6Ijc3MSIsIlRvcCI6MC4wLCJMZWZ0IjowLjAsIlJpZ2h0IjowLjAsIkJvdHRvbSI6MC4wfSwiQmFja2dyb3VuZCI6eyIkaWQiOiI3NzIiLCJDb2xvciI6eyIkaWQiOiI3NzMiLCJBIjo4OSwiUiI6MCwiRyI6MCwiQiI6MH19LCJJc1Zpc2libGUiOnRydWUsIldpZHRoIjowLjAsIkhlaWdodCI6MC4wLCJCb3JkZXJTdHlsZSI6eyIkaWQiOiI3NzQiLCJMaW5lQ29sb3IiOm51bGwsIkxpbmVXZWlnaHQiOjAuMCwiTGluZVR5cGUiOjAsIlBhcmVudFN0eWxlIjpudWxsfSwiUGFyZW50U3R5bGUiOm51bGx9LCJEdXJhdGlvblN0eWxlIjp7IiRpZCI6Ijc3NSIsIkZvbnRTZXR0aW5ncyI6eyIkaWQiOiI3NzYiLCJGb250U2l6ZSI6MTIsIkZvbnROYW1lIjoiQ2FsaWJyaSIsIklzQm9sZCI6ZmFsc2UsIklzSXRhbGljIjpmYWxzZSwiSXNVbmRlcmxpbmVkIjpmYWxzZSwiUGFyZW50U3R5bGUiOm51bGx9LCJBdXRvU2l6ZSI6MCwiRm9yZWdyb3VuZCI6eyIkaWQiOiI3NzciLCJDb2xvciI6eyIkaWQiOiI3Nzg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Nzc5IiwiVG9wIjowLjAsIkxlZnQiOjAuMCwiUmlnaHQiOjAuMCwiQm90dG9tIjowLjB9LCJQYWRkaW5nIjp7IiRpZCI6Ijc4MCIsIlRvcCI6MC4wLCJMZWZ0IjowLjAsIlJpZ2h0IjowLjAsIkJvdHRvbSI6MC4wfSwiQmFja2dyb3VuZCI6eyIkaWQiOiI3ODEiLCJDb2xvciI6eyIkaWQiOiI3ODIiLCJBIjowLCJSIjoyNTUsIkciOjI1NSwiQiI6MjU1fX0sIklzVmlzaWJsZSI6dHJ1ZSwiV2lkdGgiOjAuMCwiSGVpZ2h0IjowLjAsIkJvcmRlclN0eWxlIjp7IiRpZCI6Ijc4MyIsIkxpbmVDb2xvciI6bnVsbCwiTGluZVdlaWdodCI6MC4wLCJMaW5lVHlwZSI6MCwiUGFyZW50U3R5bGUiOm51bGx9LCJQYXJlbnRTdHlsZSI6bnVsbH0sIkhvcml6b250YWxDb25uZWN0b3JTdHlsZSI6eyIkaWQiOiI3ODQiLCJMaW5lQ29sb3IiOnsiJHJlZiI6IjE1OCJ9LCJMaW5lV2VpZ2h0IjoxLjAsIkxpbmVUeXBlIjowLCJQYXJlbnRTdHlsZSI6bnVsbH0sIlZlcnRpY2FsQ29ubmVjdG9yU3R5bGUiOnsiJGlkIjoiNzg1IiwiTGluZUNvbG9yIjp7IiRyZWYiOiIxNjEifSwiTGluZVdlaWdodCI6MC4wLCJMaW5lVHlwZSI6MCwiUGFyZW50U3R5bGUiOm51bGx9LCJNYXJnaW4iOm51bGwsIlN0YXJ0RGF0ZVBvc2l0aW9uIjo2LCJFbmREYXRlUG9zaXRpb24iOjYsIkRhdGVJc1Zpc2libGUiOmZhbHNlLCJUaXRsZVBvc2l0aW9uIjowLCJEdXJhdGlvblBvc2l0aW9uIjoyLCJQZXJjZW50YWdlQ29tcGxldGVkUG9zaXRpb24iOjYsIlNwYWNpbmciOjksIklzQmVsb3dUaW1lYmFuZCI6ZmFsc2UsIlBlcmNlbnRhZ2VDb21wbGV0ZVNoYXBlT3BhY2l0eSI6MzUsIlNoYXBlU3R5bGUiOnsiJGlkIjoiNzg2IiwiTWFyZ2luIjp7IiRpZCI6Ijc4NyIsIlRvcCI6MC4wLCJMZWZ0Ijo0LjAsIlJpZ2h0Ijo0LjAsIkJvdHRvbSI6MC4wfSwiUGFkZGluZyI6eyIkaWQiOiI3ODgiLCJUb3AiOjAuMCwiTGVmdCI6MC4wLCJSaWdodCI6MC4wLCJCb3R0b20iOjAuMH0sIkJhY2tncm91bmQiOnsiJGlkIjoiNzg5IiwiQ29sb3IiOnsiJGlkIjoiNzkwIiwiQSI6MjU1LCJSIjoyMjUsIkciOjgzLCJCIjo5fX0sIklzVmlzaWJsZSI6dHJ1ZSwiV2lkdGgiOjAuMCwiSGVpZ2h0IjoxNi4wLCJCb3JkZXJTdHlsZSI6eyIkaWQiOiI3OTEiLCJMaW5lQ29sb3IiOnsiJGlkIjoiNzkyIiwiJHR5cGUiOiJOTFJFLkNvbW1vbi5Eb20uU29saWRDb2xvckJydXNoLCBOTFJFLkNvbW1vbiIsIkNvbG9yIjp7IiRpZCI6Ijc5MyIsIkEiOjI1NSwiUiI6MjU1LCJHIjowLCJCIjowfX0sIkxpbmVXZWlnaHQiOjAuMCwiTGluZVR5cGUiOjAsIlBhcmVudFN0eWxlIjpudWxsfSwiUGFyZW50U3R5bGUiOm51bGx9LCJUaXRsZVN0eWxlIjp7IiRpZCI6Ijc5NCIsIkZvbnRTZXR0aW5ncyI6eyIkaWQiOiI3OTUiLCJGb250U2l6ZSI6MTIsIkZvbnROYW1lIjoiQ2FsaWJyaSIsIklzQm9sZCI6dHJ1ZSwiSXNJdGFsaWMiOmZhbHNlLCJJc1VuZGVybGluZWQiOmZhbHNlLCJQYXJlbnRTdHlsZSI6bnVsbH0sIkF1dG9TaXplIjowLCJGb3JlZ3JvdW5kIjp7IiRpZCI6Ijc5NiIsIkNvbG9yIjp7IiRpZCI6Ijc5NyIsIkEiOjI1NSwiUiI6MTMxLCJHIjoyLCJCIjo1fX0sIk1heFdpZHRoIjoxMDQ3LjI3MjcyNzI3MjcyNzMsIk1heEhlaWdodCI6IkluZmluaXR5IiwiU21hcnRGb3JlZ3JvdW5kSXNBY3RpdmUiOmZhbHNlLCJIb3Jpem9udGFsQWxpZ25tZW50IjowLCJWZXJ0aWNhbEFsaWdubWVudCI6MCwiU21hcnRGb3JlZ3JvdW5kIjpudWxsLCJCYWNrZ3JvdW5kRmlsbFR5cGUiOjAsIk1hcmdpbiI6eyIkaWQiOiI3OTgiLCJUb3AiOjAuMCwiTGVmdCI6MC4wLCJSaWdodCI6MC4wLCJCb3R0b20iOjAuMH0sIlBhZGRpbmciOnsiJGlkIjoiNzk5IiwiVG9wIjowLjAsIkxlZnQiOjAuMCwiUmlnaHQiOjAuMCwiQm90dG9tIjowLjB9LCJCYWNrZ3JvdW5kIjp7IiRpZCI6IjgwMCIsIkNvbG9yIjp7IiRpZCI6IjgwMSIsIkEiOjAsIlIiOjI1NSwiRyI6MjU1LCJCIjoyNTV9fSwiSXNWaXNpYmxlIjp0cnVlLCJXaWR0aCI6MC4wLCJIZWlnaHQiOjAuMCwiQm9yZGVyU3R5bGUiOnsiJGlkIjoiODAyIiwiTGluZUNvbG9yIjpudWxsLCJMaW5lV2VpZ2h0IjowLjAsIkxpbmVUeXBlIjowLCJQYXJlbnRTdHlsZSI6bnVsbH0sIlBhcmVudFN0eWxlIjpudWxsfSwiRGF0ZVN0eWxlIjp7IiRpZCI6IjgwMyIsIkZvbnRTZXR0aW5ncyI6eyIkaWQiOiI4MDQiLCJGb250U2l6ZSI6MTAsIkZvbnROYW1lIjoiQ2FsaWJyaSIsIklzQm9sZCI6ZmFsc2UsIklzSXRhbGljIjpmYWxzZSwiSXNVbmRlcmxpbmVkIjpmYWxzZSwiUGFyZW50U3R5bGUiOm51bGx9LCJBdXRvU2l6ZSI6MCwiRm9yZWdyb3VuZCI6eyIkaWQiOiI4MDUiLCJDb2xvciI6eyIkaWQiOiI4MD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gwNyIsIlRvcCI6MC4wLCJMZWZ0IjowLjAsIlJpZ2h0IjowLjAsIkJvdHRvbSI6MC4wfSwiUGFkZGluZyI6eyIkaWQiOiI4MDgiLCJUb3AiOjAuMCwiTGVmdCI6MC4wLCJSaWdodCI6MC4wLCJCb3R0b20iOjAuMH0sIkJhY2tncm91bmQiOnsiJGlkIjoiODA5IiwiQ29sb3IiOnsiJGlkIjoiODEwIiwiQSI6MCwiUiI6MCwiRyI6MCwiQiI6MH19LCJJc1Zpc2libGUiOnRydWUsIldpZHRoIjowLjAsIkhlaWdodCI6MC4wLCJCb3JkZXJTdHlsZSI6eyIkaWQiOiI4MTEiLCJMaW5lQ29sb3IiOm51bGwsIkxpbmVXZWlnaHQiOjAuMCwiTGluZVR5cGUiOjAsIlBhcmVudFN0eWxlIjpudWxsfSwiUGFyZW50U3R5bGUiOm51bGx9LCJEYXRlRm9ybWF0Ijp7IiRpZCI6Ijgx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MTMiLCJGb3JtYXQiOjAsIklzVmlzaWJsZSI6ZmFsc2UsIkxhc3RLbm93blZpc2liaWxpdHlTdGF0ZSI6ZmFsc2V9LCJJc1Zpc2libGUiOnRydWUsIlBhcmVudFN0eWxlIjpudWxsfSwiSW5kZXgiOjEyLCJTbWFydER1cmF0aW9uQWN0aXZhdGVkIjpmYWxzZSwiRGF0ZUZvcm1hdCI6eyIkcmVmIjoiODEyIn0sIldlZWtOdW1iZXJpbmciOnsiJGlkIjoiODE0IiwiRm9ybWF0IjowLCJJc1Zpc2libGUiOmZhbHNlLCJMYXN0S25vd25WaXNpYmlsaXR5U3RhdGUiOmZhbHNlfSwiSWQiOiJmZjIxN2E1ZC0xODliLTQxNmEtODA5NS05NDQ0NDQ5NjBiMjUiLCJJbXBvcnRJZCI6bnVsbCwiVGl0bGUiOiJEZSBaZWVrb2UgR3Vlc3QgRmFybSIsIk5vdGUiOm51bGwsIkh5cGVybGluayI6eyIkaWQiOiI4MTUiLCJBZGRyZXNzIjoiIiwiU3ViQWRkcmVzcyI6IiJ9LCJJc0NoYW5nZWQiOmZhbHNlLCJJc05ldyI6ZmFsc2V9LHsiJGlkIjoiODE2IiwiR3JvdXBOYW1lIjpudWxsLCJTdGFydERhdGUiOiIyMDI0LTA5LTA1VDAwOjAwOjAwIiwiRW5kRGF0ZSI6IjIwMjQtMDktMDZUMjM6NTk6MDAiLCJQZXJjZW50YWdlQ29tcGxldGUiOm51bGwsIlN0eWxlIjp7IiRpZCI6IjgxNyIsIlNoYXBlIjoyLCJTaGFwZVRoaWNrbmVzcyI6MSwiRHVyYXRpb25Gb3JtYXQiOjAsIkluY2x1ZGVOb25Xb3JraW5nRGF5c0luRHVyYXRpb24iOmZhbHNlLCJQZXJjZW50YWdlQ29tcGxldGVTdHlsZSI6eyIkaWQiOiI4MTgiLCJGb250U2V0dGluZ3MiOnsiJGlkIjoiODE5IiwiRm9udFNpemUiOjEwLCJGb250TmFtZSI6IkNhbGlicmkiLCJJc0JvbGQiOmZhbHNlLCJJc0l0YWxpYyI6ZmFsc2UsIklzVW5kZXJsaW5lZCI6ZmFsc2UsIlBhcmVudFN0eWxlIjpudWxsfSwiQXV0b1NpemUiOjAsIkZvcmVncm91bmQiOnsiJGlkIjoiODIwIiwiQ29sb3IiOnsiJGlkIjoiODIx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4MjIiLCJUb3AiOjAuMCwiTGVmdCI6MC4wLCJSaWdodCI6MC4wLCJCb3R0b20iOjAuMH0sIlBhZGRpbmciOnsiJGlkIjoiODIzIiwiVG9wIjowLjAsIkxlZnQiOjAuMCwiUmlnaHQiOjAuMCwiQm90dG9tIjowLjB9LCJCYWNrZ3JvdW5kIjp7IiRpZCI6IjgyNCIsIkNvbG9yIjp7IiRpZCI6IjgyNSIsIkEiOjg5LCJSIjowLCJHIjowLCJCIjowfX0sIklzVmlzaWJsZSI6dHJ1ZSwiV2lkdGgiOjAuMCwiSGVpZ2h0IjowLjAsIkJvcmRlclN0eWxlIjp7IiRpZCI6IjgyNiIsIkxpbmVDb2xvciI6bnVsbCwiTGluZVdlaWdodCI6MC4wLCJMaW5lVHlwZSI6MCwiUGFyZW50U3R5bGUiOm51bGx9LCJQYXJlbnRTdHlsZSI6bnVsbH0sIkR1cmF0aW9uU3R5bGUiOnsiJGlkIjoiODI3IiwiRm9udFNldHRpbmdzIjp7IiRpZCI6IjgyOCIsIkZvbnRTaXplIjoxMiwiRm9udE5hbWUiOiJDYWxpYnJpIiwiSXNCb2xkIjpmYWxzZSwiSXNJdGFsaWMiOmZhbHNlLCJJc1VuZGVybGluZWQiOmZhbHNlLCJQYXJlbnRTdHlsZSI6bnVsbH0sIkF1dG9TaXplIjowLCJGb3JlZ3JvdW5kIjp7IiRpZCI6IjgyOSIsIkNvbG9yIjp7IiRpZCI6IjgzM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4MzEiLCJUb3AiOjAuMCwiTGVmdCI6MC4wLCJSaWdodCI6MC4wLCJCb3R0b20iOjAuMH0sIlBhZGRpbmciOnsiJGlkIjoiODMyIiwiVG9wIjowLjAsIkxlZnQiOjAuMCwiUmlnaHQiOjAuMCwiQm90dG9tIjowLjB9LCJCYWNrZ3JvdW5kIjp7IiRpZCI6IjgzMyIsIkNvbG9yIjp7IiRpZCI6IjgzNCIsIkEiOjAsIlIiOjI1NSwiRyI6MjU1LCJCIjoyNTV9fSwiSXNWaXNpYmxlIjp0cnVlLCJXaWR0aCI6MC4wLCJIZWlnaHQiOjAuMCwiQm9yZGVyU3R5bGUiOnsiJGlkIjoiODM1IiwiTGluZUNvbG9yIjpudWxsLCJMaW5lV2VpZ2h0IjowLjAsIkxpbmVUeXBlIjowLCJQYXJlbnRTdHlsZSI6bnVsbH0sIlBhcmVudFN0eWxlIjpudWxsfSwiSG9yaXpvbnRhbENvbm5lY3RvclN0eWxlIjp7IiRpZCI6IjgzNiIsIkxpbmVDb2xvciI6eyIkcmVmIjoiMTU4In0sIkxpbmVXZWlnaHQiOjEuMCwiTGluZVR5cGUiOjAsIlBhcmVudFN0eWxlIjpudWxsfSwiVmVydGljYWxDb25uZWN0b3JTdHlsZSI6eyIkaWQiOiI4MzciLCJMaW5lQ29sb3IiOnsiJHJlZiI6IjE2MSJ9LCJMaW5lV2VpZ2h0IjowLjAsIkxpbmVUeXBlIjowLCJQYXJlbnRTdHlsZSI6bnVsbH0sIk1hcmdpbiI6bnVsbCwiU3RhcnREYXRlUG9zaXRpb24iOjYsIkVuZERhdGVQb3NpdGlvbiI6NiwiRGF0ZUlzVmlzaWJsZSI6ZmFsc2UsIlRpdGxlUG9zaXRpb24iOjAsIkR1cmF0aW9uUG9zaXRpb24iOjIsIlBlcmNlbnRhZ2VDb21wbGV0ZWRQb3NpdGlvbiI6NiwiU3BhY2luZyI6OSwiSXNCZWxvd1RpbWViYW5kIjpmYWxzZSwiUGVyY2VudGFnZUNvbXBsZXRlU2hhcGVPcGFjaXR5IjozNSwiU2hhcGVTdHlsZSI6eyIkaWQiOiI4MzgiLCJNYXJnaW4iOnsiJGlkIjoiODM5IiwiVG9wIjowLjAsIkxlZnQiOjQuMCwiUmlnaHQiOjQuMCwiQm90dG9tIjowLjB9LCJQYWRkaW5nIjp7IiRpZCI6Ijg0MCIsIlRvcCI6MC4wLCJMZWZ0IjowLjAsIlJpZ2h0IjowLjAsIkJvdHRvbSI6MC4wfSwiQmFja2dyb3VuZCI6eyIkaWQiOiI4NDEiLCJDb2xvciI6eyIkaWQiOiI4NDIiLCJBIjoyNTUsIlIiOjIyNSwiRyI6ODMsIkIiOjl9fSwiSXNWaXNpYmxlIjp0cnVlLCJXaWR0aCI6MC4wLCJIZWlnaHQiOjE2LjAsIkJvcmRlclN0eWxlIjp7IiRpZCI6Ijg0MyIsIkxpbmVDb2xvciI6eyIkaWQiOiI4NDQiLCIkdHlwZSI6Ik5MUkUuQ29tbW9uLkRvbS5Tb2xpZENvbG9yQnJ1c2gsIE5MUkUuQ29tbW9uIiwiQ29sb3IiOnsiJGlkIjoiODQ1IiwiQSI6MjU1LCJSIjoyNTUsIkciOjAsIkIiOjB9fSwiTGluZVdlaWdodCI6MC4wLCJMaW5lVHlwZSI6MCwiUGFyZW50U3R5bGUiOm51bGx9LCJQYXJlbnRTdHlsZSI6bnVsbH0sIlRpdGxlU3R5bGUiOnsiJGlkIjoiODQ2IiwiRm9udFNldHRpbmdzIjp7IiRpZCI6Ijg0NyIsIkZvbnRTaXplIjoxMiwiRm9udE5hbWUiOiJDYWxpYnJpIiwiSXNCb2xkIjp0cnVlLCJJc0l0YWxpYyI6ZmFsc2UsIklzVW5kZXJsaW5lZCI6ZmFsc2UsIlBhcmVudFN0eWxlIjpudWxsfSwiQXV0b1NpemUiOjAsIkZvcmVncm91bmQiOnsiJGlkIjoiODQ4IiwiQ29sb3IiOnsiJGlkIjoiODQ5IiwiQSI6MjU1LCJSIjoxMzEsIkciOjIsIkIiOjV9fSwiTWF4V2lkdGgiOjEwNDcuMjcyNzI3MjcyNzI3MywiTWF4SGVpZ2h0IjoiSW5maW5pdHkiLCJTbWFydEZvcmVncm91bmRJc0FjdGl2ZSI6ZmFsc2UsIkhvcml6b250YWxBbGlnbm1lbnQiOjAsIlZlcnRpY2FsQWxpZ25tZW50IjowLCJTbWFydEZvcmVncm91bmQiOm51bGwsIkJhY2tncm91bmRGaWxsVHlwZSI6MCwiTWFyZ2luIjp7IiRpZCI6Ijg1MCIsIlRvcCI6MC4wLCJMZWZ0IjowLjAsIlJpZ2h0IjowLjAsIkJvdHRvbSI6MC4wfSwiUGFkZGluZyI6eyIkaWQiOiI4NTEiLCJUb3AiOjAuMCwiTGVmdCI6MC4wLCJSaWdodCI6MC4wLCJCb3R0b20iOjAuMH0sIkJhY2tncm91bmQiOnsiJGlkIjoiODUyIiwiQ29sb3IiOnsiJGlkIjoiODUzIiwiQSI6MCwiUiI6MjU1LCJHIjoyNTUsIkIiOjI1NX19LCJJc1Zpc2libGUiOnRydWUsIldpZHRoIjowLjAsIkhlaWdodCI6MC4wLCJCb3JkZXJTdHlsZSI6eyIkaWQiOiI4NTQiLCJMaW5lQ29sb3IiOm51bGwsIkxpbmVXZWlnaHQiOjAuMCwiTGluZVR5cGUiOjAsIlBhcmVudFN0eWxlIjpudWxsfSwiUGFyZW50U3R5bGUiOm51bGx9LCJEYXRlU3R5bGUiOnsiJGlkIjoiODU1IiwiRm9udFNldHRpbmdzIjp7IiRpZCI6Ijg1NiIsIkZvbnRTaXplIjoxMCwiRm9udE5hbWUiOiJDYWxpYnJpIiwiSXNCb2xkIjpmYWxzZSwiSXNJdGFsaWMiOmZhbHNlLCJJc1VuZGVybGluZWQiOmZhbHNlLCJQYXJlbnRTdHlsZSI6bnVsbH0sIkF1dG9TaXplIjowLCJGb3JlZ3JvdW5kIjp7IiRpZCI6Ijg1NyIsIkNvbG9yIjp7IiRpZCI6Ijg1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DU5IiwiVG9wIjowLjAsIkxlZnQiOjAuMCwiUmlnaHQiOjAuMCwiQm90dG9tIjowLjB9LCJQYWRkaW5nIjp7IiRpZCI6Ijg2MCIsIlRvcCI6MC4wLCJMZWZ0IjowLjAsIlJpZ2h0IjowLjAsIkJvdHRvbSI6MC4wfSwiQmFja2dyb3VuZCI6eyIkaWQiOiI4NjEiLCJDb2xvciI6eyIkaWQiOiI4NjIiLCJBIjowLCJSIjowLCJHIjowLCJCIjowfX0sIklzVmlzaWJsZSI6dHJ1ZSwiV2lkdGgiOjAuMCwiSGVpZ2h0IjowLjAsIkJvcmRlclN0eWxlIjp7IiRpZCI6Ijg2MyIsIkxpbmVDb2xvciI6bnVsbCwiTGluZVdlaWdodCI6MC4wLCJMaW5lVHlwZSI6MCwiUGFyZW50U3R5bGUiOm51bGx9LCJQYXJlbnRTdHlsZSI6bnVsbH0sIkRhdGVGb3JtYXQiOnsiJGlkIjoiODY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2NSIsIkZvcm1hdCI6MCwiSXNWaXNpYmxlIjpmYWxzZSwiTGFzdEtub3duVmlzaWJpbGl0eVN0YXRlIjpmYWxzZX0sIklzVmlzaWJsZSI6dHJ1ZSwiUGFyZW50U3R5bGUiOm51bGx9LCJJbmRleCI6MTMsIlNtYXJ0RHVyYXRpb25BY3RpdmF0ZWQiOmZhbHNlLCJEYXRlRm9ybWF0Ijp7IiRyZWYiOiI4NjQifSwiV2Vla051bWJlcmluZyI6eyIkaWQiOiI4NjYiLCJGb3JtYXQiOjAsIklzVmlzaWJsZSI6ZmFsc2UsIkxhc3RLbm93blZpc2liaWxpdHlTdGF0ZSI6ZmFsc2V9LCJJZCI6IjNjNGUzZWViLTRmYzctNGZhZi1hMmI0LWNjOTg3NDllNWViNyIsIkltcG9ydElkIjpudWxsLCJUaXRsZSI6IkJlbHZlZGVyZSBNYW5vciBLbnlzbmEgTGFnb29uIiwiTm90ZSI6bnVsbCwiSHlwZXJsaW5rIjp7IiRpZCI6Ijg2NyIsIkFkZHJlc3MiOiIiLCJTdWJBZGRyZXNzIjoiIn0sIklzQ2hhbmdlZCI6ZmFsc2UsIklzTmV3IjpmYWxzZX0seyIkaWQiOiI4NjgiLCJHcm91cE5hbWUiOm51bGwsIlN0YXJ0RGF0ZSI6IjIwMjQtMDktMDFUMDA6MDA6MDAiLCJFbmREYXRlIjoiMjAyNC0wOS0wNFQyMzo1OTowMCIsIlBlcmNlbnRhZ2VDb21wbGV0ZSI6bnVsbCwiU3R5bGUiOnsiJGlkIjoiODY5IiwiU2hhcGUiOjIsIlNoYXBlVGhpY2tuZXNzIjoxLCJEdXJhdGlvbkZvcm1hdCI6MCwiSW5jbHVkZU5vbldvcmtpbmdEYXlzSW5EdXJhdGlvbiI6ZmFsc2UsIlBlcmNlbnRhZ2VDb21wbGV0ZVN0eWxlIjp7IiRpZCI6Ijg3MCIsIkZvbnRTZXR0aW5ncyI6eyIkaWQiOiI4NzEiLCJGb250U2l6ZSI6MTAsIkZvbnROYW1lIjoiQ2FsaWJyaSIsIklzQm9sZCI6ZmFsc2UsIklzSXRhbGljIjpmYWxzZSwiSXNVbmRlcmxpbmVkIjpmYWxzZSwiUGFyZW50U3R5bGUiOm51bGx9LCJBdXRvU2l6ZSI6MCwiRm9yZWdyb3VuZCI6eyIkaWQiOiI4NzIiLCJDb2xvciI6eyIkaWQiOiI4NzM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g3NCIsIlRvcCI6MC4wLCJMZWZ0IjowLjAsIlJpZ2h0IjowLjAsIkJvdHRvbSI6MC4wfSwiUGFkZGluZyI6eyIkaWQiOiI4NzUiLCJUb3AiOjAuMCwiTGVmdCI6MC4wLCJSaWdodCI6MC4wLCJCb3R0b20iOjAuMH0sIkJhY2tncm91bmQiOnsiJGlkIjoiODc2IiwiQ29sb3IiOnsiJGlkIjoiODc3IiwiQSI6ODksIlIiOjAsIkciOjAsIkIiOjB9fSwiSXNWaXNpYmxlIjp0cnVlLCJXaWR0aCI6MC4wLCJIZWlnaHQiOjAuMCwiQm9yZGVyU3R5bGUiOnsiJGlkIjoiODc4IiwiTGluZUNvbG9yIjpudWxsLCJMaW5lV2VpZ2h0IjowLjAsIkxpbmVUeXBlIjowLCJQYXJlbnRTdHlsZSI6bnVsbH0sIlBhcmVudFN0eWxlIjpudWxsfSwiRHVyYXRpb25TdHlsZSI6eyIkaWQiOiI4NzkiLCJGb250U2V0dGluZ3MiOnsiJGlkIjoiODgwIiwiRm9udFNpemUiOjEyLCJGb250TmFtZSI6IkNhbGlicmkiLCJJc0JvbGQiOmZhbHNlLCJJc0l0YWxpYyI6ZmFsc2UsIklzVW5kZXJsaW5lZCI6ZmFsc2UsIlBhcmVudFN0eWxlIjpudWxsfSwiQXV0b1NpemUiOjAsIkZvcmVncm91bmQiOnsiJGlkIjoiODgxIiwiQ29sb3IiOnsiJGlkIjoiODgy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g4MyIsIlRvcCI6MC4wLCJMZWZ0IjowLjAsIlJpZ2h0IjowLjAsIkJvdHRvbSI6MC4wfSwiUGFkZGluZyI6eyIkaWQiOiI4ODQiLCJUb3AiOjAuMCwiTGVmdCI6MC4wLCJSaWdodCI6MC4wLCJCb3R0b20iOjAuMH0sIkJhY2tncm91bmQiOnsiJGlkIjoiODg1IiwiQ29sb3IiOnsiJGlkIjoiODg2IiwiQSI6MCwiUiI6MjU1LCJHIjoyNTUsIkIiOjI1NX19LCJJc1Zpc2libGUiOnRydWUsIldpZHRoIjowLjAsIkhlaWdodCI6MC4wLCJCb3JkZXJTdHlsZSI6eyIkaWQiOiI4ODciLCJMaW5lQ29sb3IiOm51bGwsIkxpbmVXZWlnaHQiOjAuMCwiTGluZVR5cGUiOjAsIlBhcmVudFN0eWxlIjpudWxsfSwiUGFyZW50U3R5bGUiOm51bGx9LCJIb3Jpem9udGFsQ29ubmVjdG9yU3R5bGUiOnsiJGlkIjoiODg4IiwiTGluZUNvbG9yIjp7IiRyZWYiOiIxNTgifSwiTGluZVdlaWdodCI6MS4wLCJMaW5lVHlwZSI6MCwiUGFyZW50U3R5bGUiOm51bGx9LCJWZXJ0aWNhbENvbm5lY3RvclN0eWxlIjp7IiRpZCI6Ijg4OSIsIkxpbmVDb2xvciI6eyIkcmVmIjoiMTYxIn0sIkxpbmVXZWlnaHQiOjAuMCwiTGluZVR5cGUiOjAsIlBhcmVudFN0eWxlIjpudWxsfSwiTWFyZ2luIjpudWxsLCJTdGFydERhdGVQb3NpdGlvbiI6NiwiRW5kRGF0ZVBvc2l0aW9uIjo2LCJEYXRlSXNWaXNpYmxlIjpmYWxzZSwiVGl0bGVQb3NpdGlvbiI6MCwiRHVyYXRpb25Qb3NpdGlvbiI6MiwiUGVyY2VudGFnZUNvbXBsZXRlZFBvc2l0aW9uIjo2LCJTcGFjaW5nIjo5LCJJc0JlbG93VGltZWJhbmQiOmZhbHNlLCJQZXJjZW50YWdlQ29tcGxldGVTaGFwZU9wYWNpdHkiOjM1LCJTaGFwZVN0eWxlIjp7IiRpZCI6Ijg5MCIsIk1hcmdpbiI6eyIkaWQiOiI4OTEiLCJUb3AiOjAuMCwiTGVmdCI6NC4wLCJSaWdodCI6NC4wLCJCb3R0b20iOjAuMH0sIlBhZGRpbmciOnsiJGlkIjoiODkyIiwiVG9wIjowLjAsIkxlZnQiOjAuMCwiUmlnaHQiOjAuMCwiQm90dG9tIjowLjB9LCJCYWNrZ3JvdW5kIjp7IiRpZCI6Ijg5MyIsIkNvbG9yIjp7IiRpZCI6Ijg5NCIsIkEiOjI1NSwiUiI6MjI1LCJHIjo4MywiQiI6OX19LCJJc1Zpc2libGUiOnRydWUsIldpZHRoIjowLjAsIkhlaWdodCI6MTYuMCwiQm9yZGVyU3R5bGUiOnsiJGlkIjoiODk1IiwiTGluZUNvbG9yIjp7IiRpZCI6Ijg5NiIsIiR0eXBlIjoiTkxSRS5Db21tb24uRG9tLlNvbGlkQ29sb3JCcnVzaCwgTkxSRS5Db21tb24iLCJDb2xvciI6eyIkaWQiOiI4OTciLCJBIjoyNTUsIlIiOjI1NSwiRyI6MCwiQiI6MH19LCJMaW5lV2VpZ2h0IjowLjAsIkxpbmVUeXBlIjowLCJQYXJlbnRTdHlsZSI6bnVsbH0sIlBhcmVudFN0eWxlIjpudWxsfSwiVGl0bGVTdHlsZSI6eyIkaWQiOiI4OTgiLCJGb250U2V0dGluZ3MiOnsiJGlkIjoiODk5IiwiRm9udFNpemUiOjEyLCJGb250TmFtZSI6IkNhbGlicmkiLCJJc0JvbGQiOnRydWUsIklzSXRhbGljIjpmYWxzZSwiSXNVbmRlcmxpbmVkIjpmYWxzZSwiUGFyZW50U3R5bGUiOm51bGx9LCJBdXRvU2l6ZSI6MCwiRm9yZWdyb3VuZCI6eyIkaWQiOiI5MDAiLCJDb2xvciI6eyIkaWQiOiI5MDEiLCJBIjoyNTUsIlIiOjEzMSwiRyI6MiwiQiI6NX19LCJNYXhXaWR0aCI6MTA0Ny4yNzI3MjcyNzI3MjczLCJNYXhIZWlnaHQiOiJJbmZpbml0eSIsIlNtYXJ0Rm9yZWdyb3VuZElzQWN0aXZlIjpmYWxzZSwiSG9yaXpvbnRhbEFsaWdubWVudCI6MCwiVmVydGljYWxBbGlnbm1lbnQiOjAsIlNtYXJ0Rm9yZWdyb3VuZCI6bnVsbCwiQmFja2dyb3VuZEZpbGxUeXBlIjowLCJNYXJnaW4iOnsiJGlkIjoiOTAyIiwiVG9wIjowLjAsIkxlZnQiOjAuMCwiUmlnaHQiOjAuMCwiQm90dG9tIjowLjB9LCJQYWRkaW5nIjp7IiRpZCI6IjkwMyIsIlRvcCI6MC4wLCJMZWZ0IjowLjAsIlJpZ2h0IjowLjAsIkJvdHRvbSI6MC4wfSwiQmFja2dyb3VuZCI6eyIkaWQiOiI5MDQiLCJDb2xvciI6eyIkaWQiOiI5MDUiLCJBIjowLCJSIjoyNTUsIkciOjI1NSwiQiI6MjU1fX0sIklzVmlzaWJsZSI6dHJ1ZSwiV2lkdGgiOjAuMCwiSGVpZ2h0IjowLjAsIkJvcmRlclN0eWxlIjp7IiRpZCI6IjkwNiIsIkxpbmVDb2xvciI6bnVsbCwiTGluZVdlaWdodCI6MC4wLCJMaW5lVHlwZSI6MCwiUGFyZW50U3R5bGUiOm51bGx9LCJQYXJlbnRTdHlsZSI6bnVsbH0sIkRhdGVTdHlsZSI6eyIkaWQiOiI5MDciLCJGb250U2V0dGluZ3MiOnsiJGlkIjoiOTA4IiwiRm9udFNpemUiOjEwLCJGb250TmFtZSI6IkNhbGlicmkiLCJJc0JvbGQiOmZhbHNlLCJJc0l0YWxpYyI6ZmFsc2UsIklzVW5kZXJsaW5lZCI6ZmFsc2UsIlBhcmVudFN0eWxlIjpudWxsfSwiQXV0b1NpemUiOjAsIkZvcmVncm91bmQiOnsiJGlkIjoiOTA5IiwiQ29sb3IiOnsiJGlkIjoiOTE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5MTEiLCJUb3AiOjAuMCwiTGVmdCI6MC4wLCJSaWdodCI6MC4wLCJCb3R0b20iOjAuMH0sIlBhZGRpbmciOnsiJGlkIjoiOTEyIiwiVG9wIjowLjAsIkxlZnQiOjAuMCwiUmlnaHQiOjAuMCwiQm90dG9tIjowLjB9LCJCYWNrZ3JvdW5kIjp7IiRpZCI6IjkxMyIsIkNvbG9yIjp7IiRpZCI6IjkxNCIsIkEiOjAsIlIiOjAsIkciOjAsIkIiOjB9fSwiSXNWaXNpYmxlIjp0cnVlLCJXaWR0aCI6MC4wLCJIZWlnaHQiOjAuMCwiQm9yZGVyU3R5bGUiOnsiJGlkIjoiOTE1IiwiTGluZUNvbG9yIjpudWxsLCJMaW5lV2VpZ2h0IjowLjAsIkxpbmVUeXBlIjowLCJQYXJlbnRTdHlsZSI6bnVsbH0sIlBhcmVudFN0eWxlIjpudWxsfSwiRGF0ZUZvcm1hdCI6eyIkaWQiOiI5MT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E3IiwiRm9ybWF0IjowLCJJc1Zpc2libGUiOmZhbHNlLCJMYXN0S25vd25WaXNpYmlsaXR5U3RhdGUiOmZhbHNlfSwiSXNWaXNpYmxlIjp0cnVlLCJQYXJlbnRTdHlsZSI6bnVsbH0sIkluZGV4IjoxNCwiU21hcnREdXJhdGlvbkFjdGl2YXRlZCI6ZmFsc2UsIkRhdGVGb3JtYXQiOnsiJHJlZiI6IjkxNiJ9LCJXZWVrTnVtYmVyaW5nIjp7IiRpZCI6IjkxOCIsIkZvcm1hdCI6MCwiSXNWaXNpYmxlIjpmYWxzZSwiTGFzdEtub3duVmlzaWJpbGl0eVN0YXRlIjpmYWxzZX0sIklkIjoiNDgwYzM0ODItNWYwOS00M2U2LWE2MjAtYmUzMmE5ZmJhZTVhIiwiSW1wb3J0SWQiOm51bGwsIlRpdGxlIjoiRXp1bHdpbmkgR2FtZSBMb2RnZSIsIk5vdGUiOm51bGwsIkh5cGVybGluayI6eyIkaWQiOiI5MTkiLCJBZGRyZXNzIjoiIiwiU3ViQWRkcmVzcyI6IiJ9LCJJc0NoYW5nZWQiOmZhbHNlLCJJc05ldyI6ZmFsc2V9XSwiU3dpbWxhbmVzIjpbXSwiTXNQcm9qZWN0SXRlbXNUcmVlIjp7IiRpZCI6IjkyMCIsIlJvb3QiOnsiSW1wb3J0SWQiOm51bGwsIklzSW1wb3J0ZWQiOmZhbHNlLCJDaGlsZHJlbiI6W119fSwiTWV0YWRhdGEiOnsiJGlkIjoiOTIxIiwiUmVjZW50Q29sb3JzQ29sbGVjdGlvbiI6IltdIiwiU291cmNlVGVtcGxhdGUiOiJ7XCIkaWRcIjpcIjFcIixcIklkXCI6XCJjYzI2Zjg2My0yN2NlLTQ4MGUtYTU4OS1iM2YxMmYyZDZlYjBcIixcIkN1bHR1cmVJbmZvTmFtZVwiOlwiZW4tVVNcIixcIlZlcnNpb25cIjp7XCIkaWRcIjpcIjJcIixcIlRlbXBsYXRlRG9tVmVyc2lvblwiOlwiMS40LjBcIn0sXCJFZmZlY3RcIjowLFwiU3R5bGVcIjp7XCIkaWRcIjpcIjNcIixcIlRpbWViYW5kU3R5bGVcIjp7XCIkaWRcIjpcIjRcIixcIlNjYWxlTWFya2luZ1wiOjAsXCJTaGFwZVwiOjEwLFwiU2hhcGVTdHlsZVwiOntcIiRpZFwiOlwiNVwiLFwiTWFyZ2luXCI6e1wiJGlkXCI6XCI2XCIsXCJUb3BcIjowLjAsXCJMZWZ0XCI6MTAuMCxcIlJpZ2h0XCI6MTAuMCxcIkJvdHRvbVwiOjAuMH0sXCJQYWRkaW5nXCI6e1wiJGlkXCI6XCI3XCIsXCJUb3BcIjozLjAsXCJMZWZ0XCI6MC4wLFwiUmlnaHRcIjowLjAsXCJCb3R0b21cIjozLjB9LFwiQmFja2dyb3VuZFwiOntcIiRpZFwiOlwiOFwiLFwiQ29sb3JcIjp7XCIkaWRcIjpcIjlcIixcIkFcIjoyNTUsXCJSXCI6NjgsXCJHXCI6ODQsXCJCXCI6MTA2fX0sXCJJc1Zpc2libGVcIjp0cnVlLFwiV2lkdGhcIjo4NTguMCxcIkhlaWdodFwiOjIwLjAsXCJCb3JkZXJTdHlsZVwiOntcIiRpZFwiOlwiMTBcIixcIkxpbmVDb2xvclwiOntcIiRpZFwiOlwiMTFcIixcIiR0eXBlXCI6XCJOTFJFLkNvbW1vbi5Eb20uU29saWRDb2xvckJydXNoLCBOTFJFLkNvbW1vblwiLFwiQ29sb3JcIjp7XCIkaWRcIjpcIjEyXCIsXCJBXCI6MjU1LFwiUlwiOjI1NSxcIkdcIjowLFwiQlwiOjB9fSxcIkxpbmVXZWlnaHRcIjowLjAsXCJMaW5lVHlwZVwiOjB9fSxcIk1pZGRsZVRpZXJTaGFwZVN0eWxlXCI6e1wiJGlkXCI6XCIxM1wiLFwiTWFyZ2luXCI6e1wiJGlkXCI6XCIxNFwiLFwiVG9wXCI6MC4wLFwiTGVmdFwiOjEwLjAsXCJSaWdodFwiOjEwLjAsXCJCb3R0b21cIjowLjB9LFwiUGFkZGluZ1wiOntcIiRpZFwiOlwiMTVcIixcIlRvcFwiOjMuMCxcIkxlZnRcIjowLjAsXCJSaWdodFwiOjAuMCxcIkJvdHRvbVwiOjMuMH0sXCJCYWNrZ3JvdW5kXCI6e1wiJGlkXCI6XCIxNlwiLFwiQ29sb3JcIjp7XCIkaWRcIjpcIjE3XCIsXCJBXCI6MjU1LFwiUlwiOjY4LFwiR1wiOjg0LFwiQlwiOjEwNn19LFwiSXNWaXNpYmxlXCI6dHJ1ZSxcIldpZHRoXCI6ODU4LjAsXCJIZWlnaHRcIjoyMC4wLFwiQm9yZGVyU3R5bGVcIjp7XCIkaWRcIjpcIjE4XCIsXCJMaW5lQ29sb3JcIjp7XCIkaWRcIjpcIjE5XCIsXCIkdHlwZVwiOlwiTkxSRS5Db21tb24uRG9tLlNvbGlkQ29sb3JCcnVzaCwgTkxSRS5Db21tb25cIixcIkNvbG9yXCI6e1wiJGlkXCI6XCIyMFwiLFwiQVwiOjI1NSxcIlJcIjoyNTUsXCJHXCI6MCxcIkJcIjowfX0sXCJMaW5lV2VpZ2h0XCI6MC4wLFwiTGluZVR5cGVcIjowfX0sXCJCb3R0b21UaWVyU2hhcGVTdHlsZVwiOntcIiRpZFwiOlwiMjFcIixcIk1hcmdpblwiOntcIiRpZFwiOlwiMjJcIixcIlRvcFwiOjAuMCxcIkxlZnRcIjoxMC4wLFwiUmlnaHRcIjoxMC4wLFwiQm90dG9tXCI6MC4wfSxcIlBhZGRpbmdcIjp7XCIkaWRcIjpcIjIzXCIsXCJUb3BcIjozLjAsXCJMZWZ0XCI6MC4wLFwiUmlnaHRcIjowLjAsXCJCb3R0b21cIjozLjB9LFwiQmFja2dyb3VuZFwiOntcIiRpZFwiOlwiMjRcIixcIkNvbG9yXCI6e1wiJGlkXCI6XCIyNVwiLFwiQVwiOjI1NSxcIlJcIjo2OCxcIkdcIjo4NCxcIkJcIjoxMDZ9fSxcIklzVmlzaWJsZVwiOnRydWUsXCJXaWR0aFwiOjg1OC4wLFwiSGVpZ2h0XCI6MjAuMCxcIkJvcmRlclN0eWxlXCI6e1wiJGlkXCI6XCIyNlwiLFwiTGluZUNvbG9yXCI6e1wiJGlkXCI6XCIyN1wiLFwiJHR5cGVcIjpcIk5MUkUuQ29tbW9uLkRvbS5Tb2xpZENvbG9yQnJ1c2gsIE5MUkUuQ29tbW9uXCIsXCJDb2xvclwiOntcIiRpZFwiOlwiMjhcIixcIkFcIjoyNTUsXCJSXCI6MjU1LFwiR1wiOjAsXCJCXCI6MH19LFwiTGluZVdlaWdodFwiOjAuMCxcIkxpbmVUeXBlXCI6MH19LFwiUmlnaHRFbmRDYXBzU3R5bGVcIjp7XCIkaWRcIjpcIjI5XCIsXCJGb250U2V0dGluZ3NcIjp7XCIkaWRcIjpcIjMwXCIsXCJGb250U2l6ZVwiOjE4LFwiRm9udE5hbWVcIjpcIkNhbGlicmlcIixcIklzQm9sZFwiOnRydWUsXCJJc0l0YWxpY1wiOmZhbHNlLFwiSXNVbmRlcmxpbmVkXCI6ZmFsc2V9LFwiQXV0b1NpemVcIjowLFwiRm9yZWdyb3VuZFwiOntcIiRpZFwiOlwiMzFcIixcIkNvbG9yXCI6e1wiJGlkXCI6XCIzMl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zM1wiLFwiVG9wXCI6MC4wLFwiTGVmdFwiOjAuMCxcIlJpZ2h0XCI6MjAuMCxcIkJvdHRvbVwiOjAuMH0sXCJQYWRkaW5nXCI6e1wiJGlkXCI6XCIzNFwiLFwiVG9wXCI6MC4wLFwiTGVmdFwiOjAuMCxcIlJpZ2h0XCI6MC4wLFwiQm90dG9tXCI6MC4wfSxcIkJhY2tncm91bmRcIjp7XCIkaWRcIjpcIjM1XCIsXCJDb2xvclwiOntcIiRpZFwiOlwiMzZcIixcIkFcIjowLFwiUlwiOjAsXCJHXCI6MCxcIkJcIjowfX0sXCJJc1Zpc2libGVcIjp0cnVlLFwiV2lkdGhcIjowLjAsXCJIZWlnaHRcIjowLjAsXCJCb3JkZXJTdHlsZVwiOm51bGx9LFwiTGVmdEVuZENhcHNTdHlsZVwiOntcIiRpZFwiOlwiMzdcIixcIkZvbnRTZXR0aW5nc1wiOntcIiRpZFwiOlwiMzhcIixcIkZvbnRTaXplXCI6MTgsXCJGb250TmFtZVwiOlwiQ2FsaWJyaVwiLFwiSXNCb2xkXCI6dHJ1ZSxcIklzSXRhbGljXCI6ZmFsc2UsXCJJc1VuZGVybGluZWRcIjpmYWxzZX0sXCJBdXRvU2l6ZVwiOjAsXCJGb3JlZ3JvdW5kXCI6e1wiJGlkXCI6XCIzOVwiLFwiQ29sb3JcIjp7XCIkaWRcIjpcIjQw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QxXCIsXCJUb3BcIjowLjAsXCJMZWZ0XCI6MjAuMCxcIlJpZ2h0XCI6MC4wLFwiQm90dG9tXCI6MC4wfSxcIlBhZGRpbmdcIjp7XCIkaWRcIjpcIjQyXCIsXCJUb3BcIjowLjAsXCJMZWZ0XCI6MC4wLFwiUmlnaHRcIjowLjAsXCJCb3R0b21cIjowLjB9LFwiQmFja2dyb3VuZFwiOntcIiRpZFwiOlwiNDNcIixcIkNvbG9yXCI6e1wiJHJlZlwiOlwiMzZcIn19LFwiSXNWaXNpYmxlXCI6ZmFsc2UsXCJXaWR0aFwiOjAuMCxcIkhlaWdodFwiOjAuMCxcIkJvcmRlclN0eWxlXCI6bnVsbH0sXCJUb2RheVRleHRTdHlsZVwiOntcIiRpZFwiOlwiNDRcIixcIkZvbnRTZXR0aW5nc1wiOntcIiRpZFwiOlwiNDVcIixcIkZvbnRTaXplXCI6MTIsXCJGb250TmFtZVwiOlwiQ2FsaWJyaVwiLFwiSXNCb2xkXCI6ZmFsc2UsXCJJc0l0YWxpY1wiOmZhbHNlLFwiSXNVbmRlcmxpbmVkXCI6ZmFsc2V9LFwiQXV0b1NpemVcIjowLFwiRm9yZWdyb3VuZFwiOntcIiRpZFwiOlwiNDZcIixcIkNvbG9yXCI6e1wiJGlkXCI6XCI0N1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OFwiLFwiVG9wXCI6MC4wLFwiTGVmdFwiOjAuMCxcIlJpZ2h0XCI6MC4wLFwiQm90dG9tXCI6MC4wfSxcIlBhZGRpbmdcIjp7XCIkaWRcIjpcIjQ5XCIsXCJUb3BcIjowLjAsXCJMZWZ0XCI6MC4wLFwiUmlnaHRcIjowLjAsXCJCb3R0b21cIjowLjB9LFwiQmFja2dyb3VuZFwiOntcIiRpZFwiOlwiNTBcIixcIkNvbG9yXCI6e1wiJHJlZlwiOlwiMzZcIn19LFwiSXNWaXNpYmxlXCI6dHJ1ZSxcIldpZHRoXCI6MC4wLFwiSGVpZ2h0XCI6MC4wLFwiQm9yZGVyU3R5bGVcIjpudWxsfSxcIlRvZGF5TWFya2VyU3R5bGVcIjp7XCIkaWRcIjpcIjUxXCIsXCJNYXJnaW5cIjp7XCIkaWRcIjpcIjUyXCIsXCJUb3BcIjowLjAsXCJMZWZ0XCI6MC4wLFwiUmlnaHRcIjowLjAsXCJCb3R0b21cIjowLjB9LFwiUGFkZGluZ1wiOntcIiRpZFwiOlwiNTNcIixcIlRvcFwiOjAuMCxcIkxlZnRcIjowLjAsXCJSaWdodFwiOjAuMCxcIkJvdHRvbVwiOjAuMH0sXCJCYWNrZ3JvdW5kXCI6e1wiJGlkXCI6XCI1NFwiLFwiQ29sb3JcIjp7XCIkaWRcIjpcIjU1XCIsXCJBXCI6MjU1LFwiUlwiOjI1NSxcIkdcIjowLFwiQlwiOjB9fSxcIklzVmlzaWJsZVwiOnRydWUsXCJXaWR0aFwiOjAuMCxcIkhlaWdodFwiOjAuMCxcIkJvcmRlclN0eWxlXCI6bnVsbH0sXCJTY2FsZVN0eWxlXCI6e1wiJGlkXCI6XCI1NlwiLFwiU2hvd1NlZ21lbnRTZXBhcmF0b3JzXCI6dHJ1ZSxcIlNlZ21lbnRTZXBhcmF0b3JPcGFjaXR5XCI6MzAsXCJTaGFwZVwiOjMsXCJIYXNCZWVuVmlzaWJsZUJlZm9yZVwiOnRydWUsXCJGb250U2V0dGluZ3NcIjp7XCIkaWRcIjpcIjU3XCIsXCJGb250U2l6ZVwiOjEyLFwiRm9udE5hbWVcIjpcIkNhbGlicmlcIixcIklzQm9sZFwiOmZhbHNlLFwiSXNJdGFsaWNcIjpmYWxzZSxcIklzVW5kZXJsaW5lZFwiOmZhbHNlfSxcIkF1dG9TaXplXCI6MCxcIkZvcmVncm91bmRcIjp7XCIkaWRcIjpcIjU4XCIsXCJDb2xvclwiOntcIiRpZFwiOlwiNTl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BcIixcIlRvcFwiOjAuMCxcIkxlZnRcIjo1LjAsXCJSaWdodFwiOjAuMCxcIkJvdHRvbVwiOjAuMH0sXCJQYWRkaW5nXCI6e1wiJGlkXCI6XCI2MVwiLFwiVG9wXCI6MC4wLFwiTGVmdFwiOjAuMCxcIlJpZ2h0XCI6MC4wLFwiQm90dG9tXCI6MC4wfSxcIkJhY2tncm91bmRcIjp7XCIkaWRcIjpcIjYyXCIsXCJDb2xvclwiOntcIiRyZWZcIjpcIjM2XCJ9fSxcIklzVmlzaWJsZVwiOnRydWUsXCJXaWR0aFwiOjAuMCxcIkhlaWdodFwiOjAuMCxcIkJvcmRlclN0eWxlXCI6bnVsbH0sXCJNaWRkbGVUaWVyU2NhbGVTdHlsZVwiOntcIiRpZFwiOlwiNjNcIixcIlNob3dTZWdtZW50U2VwYXJhdG9yc1wiOnRydWUsXCJTZWdtZW50U2VwYXJhdG9yT3BhY2l0eVwiOjMwLFwiU2hhcGVcIjozLFwiSGFzQmVlblZpc2libGVCZWZvcmVcIjpmYWxzZSxcIkZvbnRTZXR0aW5nc1wiOntcIiRpZFwiOlwiNjRcIixcIkZvbnRTaXplXCI6MTIsXCJGb250TmFtZVwiOlwiQ2FsaWJyaVwiLFwiSXNCb2xkXCI6ZmFsc2UsXCJJc0l0YWxpY1wiOmZhbHNlLFwiSXNVbmRlcmxpbmVkXCI6ZmFsc2V9LFwiQXV0b1NpemVcIjowLFwiRm9yZWdyb3VuZFwiOntcIiRpZFwiOlwiNjVcIixcIkNvbG9yXCI6e1wiJGlkXCI6XCI2Nl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N1wiLFwiVG9wXCI6MC4wLFwiTGVmdFwiOjUuMCxcIlJpZ2h0XCI6MC4wLFwiQm90dG9tXCI6MC4wfSxcIlBhZGRpbmdcIjp7XCIkaWRcIjpcIjY4XCIsXCJUb3BcIjowLjAsXCJMZWZ0XCI6MC4wLFwiUmlnaHRcIjowLjAsXCJCb3R0b21cIjowLjB9LFwiQmFja2dyb3VuZFwiOntcIiRpZFwiOlwiNjlcIixcIkNvbG9yXCI6e1wiJGlkXCI6XCI3MFwiLFwiQVwiOjAsXCJSXCI6MCxcIkdcIjowLFwiQlwiOjB9fSxcIklzVmlzaWJsZVwiOmZhbHNlLFwiV2lkdGhcIjowLjAsXCJIZWlnaHRcIjowLjAsXCJCb3JkZXJTdHlsZVwiOm51bGx9LFwiQm90dG9tVGllclNjYWxlU3R5bGVcIjp7XCIkaWRcIjpcIjcxXCIsXCJTaG93U2VnbWVudFNlcGFyYXRvcnNcIjp0cnVlLFwiU2VnbWVudFNlcGFyYXRvck9wYWNpdHlcIjozMCxcIlNoYXBlXCI6MyxcIkhhc0JlZW5WaXNpYmxlQmVmb3JlXCI6ZmFsc2UsXCJGb250U2V0dGluZ3NcIjp7XCIkaWRcIjpcIjcyXCIsXCJGb250U2l6ZVwiOjEyLFwiRm9udE5hbWVcIjpcIkNhbGlicmlcIixcIklzQm9sZFwiOmZhbHNlLFwiSXNJdGFsaWNcIjpmYWxzZSxcIklzVW5kZXJsaW5lZFwiOmZhbHNlfSxcIkF1dG9TaXplXCI6MCxcIkZvcmVncm91bmRcIjp7XCIkaWRcIjpcIjczXCIsXCJDb2xvclwiOntcIiRpZFwiOlwiNzR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zVcIixcIlRvcFwiOjAuMCxcIkxlZnRcIjo1LjAsXCJSaWdodFwiOjAuMCxcIkJvdHRvbVwiOjAuMH0sXCJQYWRkaW5nXCI6e1wiJGlkXCI6XCI3NlwiLFwiVG9wXCI6MC4wLFwiTGVmdFwiOjAuMCxcIlJpZ2h0XCI6MC4wLFwiQm90dG9tXCI6MC4wfSxcIkJhY2tncm91bmRcIjp7XCIkaWRcIjpcIjc3XCIsXCJDb2xvclwiOntcIiRpZFwiOlwiNzhcIixcIkFcIjowLFwiUlwiOjAsXCJHXCI6MCxcIkJcIjowfX0sXCJJc1Zpc2libGVcIjpmYWxzZSxcIldpZHRoXCI6MC4wLFwiSGVpZ2h0XCI6MC4wLFwiQm9yZGVyU3R5bGVcIjpudWxsfSxcIlNpbmdsZVNjYWxlU2hhcGVTdHlsZVwiOm51bGwsXCJFbGFwc2VkVGltZUJhY2tncm91bmRcIjp7XCIkaWRcIjpcIjc5XCIsXCJDb2xvclwiOntcIiRpZFwiOlwiODBcIixcIkFcIjoxOTEsXCJSXCI6MjU1LFwiR1wiOjAsXCJCXCI6MH19LFwiQXBwZW5kWWVhck9uWWVhckNoYW5nZVwiOmZhbHNlLFwiRWxhcHNlZFRpbWVGb3JtYXRcIjoyLFwiVG9kYXlNYXJrZXJQb3NpdGlvblwiOjMsXCJRdWlja1Bvc2l0aW9uXCI6MixcIkFic29sdXRlUG9zaXRpb25cIjo0MDUuMCxcIk1hcmdpblwiOntcIiRpZFwiOlwiODFcIixcIlRvcFwiOjAuMCxcIkxlZnRcIjoxMC4wLFwiUmlnaHRcIjoxMC4wLFwiQm90dG9tXCI6MC4wfSxcIlBhZGRpbmdcIjp7XCIkaWRcIjpcIjgyXCIsXCJUb3BcIjowLjAsXCJMZWZ0XCI6MC4wLFwiUmlnaHRcIjowLjAsXCJCb3R0b21cIjowLjB9LFwiQmFja2dyb3VuZFwiOntcIiRpZFwiOlwiODNcIixcIkNvbG9yXCI6e1wiJGlkXCI6XCI4NFwiLFwiQVwiOjI1NSxcIlJcIjo0NyxcIkdcIjo1NCxcIkJcIjoxNTN9fSxcIklzVmlzaWJsZVwiOnRydWUsXCJXaWR0aFwiOjAuMCxcIkhlaWdodFwiOjAuMCxcIkJvcmRlclN0eWxlXCI6bnVsbH0sXCJEZWZhdWx0TWlsZXN0b25lU3R5bGVcIjp7XCIkaWRcIjpcIjg1XCIsXCJTaGFwZVwiOjIsXCJDb25uZWN0b3JNYXJnaW5cIjp7XCIkaWRcIjpcIjg2XCIsXCJUb3BcIjowLjAsXCJMZWZ0XCI6Mi4wLFwiUmlnaHRcIjoyLjAsXCJCb3R0b21cIjowLjB9LFwiQ29ubmVjdG9yU3R5bGVcIjp7XCIkaWRcIjpcIjg3XCIsXCJMaW5lQ29sb3JcIjp7XCIkaWRcIjpcIjg4XCIsXCIkdHlwZVwiOlwiTkxSRS5Db21tb24uRG9tLlNvbGlkQ29sb3JCcnVzaCwgTkxSRS5Db21tb25cIixcIkNvbG9yXCI6e1wiJGlkXCI6XCI4OVwiLFwiQVwiOjEyNyxcIlJcIjo3OSxcIkdcIjoxMjksXCJCXCI6MTg5fX0sXCJMaW5lV2VpZ2h0XCI6MS4wLFwiTGluZVR5cGVcIjowfSxcIklzQmVsb3dUaW1lYmFuZFwiOmZhbHNlLFwiSGlkZURhdGVcIjpmYWxzZSxcIlNoYXBlU2l6ZVwiOjEsXCJTcGFjaW5nXCI6MC4wLFwiUGFkZGluZ1wiOntcIiRpZFwiOlwiOTBcIixcIlRvcFwiOjUuMCxcIkxlZnRcIjozLjAsXCJSaWdodFwiOjAuMCxcIkJvdHRvbVwiOjIuMH0sXCJQb3NpdGlvblwiOm51bGwsXCJQb3NpdGlvbk9uVGFza1wiOjAsXCJTaGFwZVN0eWxlXCI6e1wiJGlkXCI6XCI5MVwiLFwiTWFyZ2luXCI6e1wiJGlkXCI6XCI5MlwiLFwiVG9wXCI6MC4wLFwiTGVmdFwiOjAuMCxcIlJpZ2h0XCI6MC4wLFwiQm90dG9tXCI6MC4wfSxcIlBhZGRpbmdcIjp7XCIkaWRcIjpcIjkzXCIsXCJUb3BcIjowLjAsXCJMZWZ0XCI6MC4wLFwiUmlnaHRcIjowLjAsXCJCb3R0b21cIjowLjB9LFwiQmFja2dyb3VuZFwiOntcIiRpZFwiOlwiOTRcIixcIkNvbG9yXCI6e1wiJGlkXCI6XCI5NVwiLFwiQVwiOjI1NSxcIlJcIjowLFwiR1wiOjExNCxcIkJcIjoxODh9fSxcIklzVmlzaWJsZVwiOnRydWUsXCJXaWR0aFwiOjEzLjAsXCJIZWlnaHRcIjoxMy4wLFwiQm9yZGVyU3R5bGVcIjp7XCIkaWRcIjpcIjk2XCIsXCJMaW5lQ29sb3JcIjp7XCIkaWRcIjpcIjk3XCIsXCIkdHlwZVwiOlwiTkxSRS5Db21tb24uRG9tLlNvbGlkQ29sb3JCcnVzaCwgTkxSRS5Db21tb25cIixcIkNvbG9yXCI6e1wiJGlkXCI6XCI5OFwiLFwiQVwiOjI1NSxcIlJcIjoyNTUsXCJHXCI6MCxcIkJcIjowfX0sXCJMaW5lV2VpZ2h0XCI6MC4wLFwiTGluZVR5cGVcIjowfX0sXCJUaXRsZVN0eWxlXCI6e1wiJGlkXCI6XCI5OVwiLFwiRm9udFNldHRpbmdzXCI6e1wiJGlkXCI6XCIxMDBcIixcIkZvbnRTaXplXCI6MTEsXCJGb250TmFtZVwiOlwiQ2FsaWJyaVwiLFwiSXNCb2xkXCI6dHJ1ZSxcIklzSXRhbGljXCI6ZmFsc2UsXCJJc1VuZGVybGluZWRcIjpmYWxzZX0sXCJBdXRvU2l6ZVwiOjAsXCJGb3JlZ3JvdW5kXCI6e1wiJGlkXCI6XCIxMDFcIixcIkNvbG9yXCI6e1wiJGlkXCI6XCIxMDJ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AzXCIsXCJUb3BcIjowLjAsXCJMZWZ0XCI6MC4wLFwiUmlnaHRcIjowLjAsXCJCb3R0b21cIjowLjB9LFwiUGFkZGluZ1wiOntcIiRpZFwiOlwiMTA0XCIsXCJUb3BcIjowLjAsXCJMZWZ0XCI6MC4wLFwiUmlnaHRcIjowLjAsXCJCb3R0b21cIjowLjB9LFwiQmFja2dyb3VuZFwiOntcIiRpZFwiOlwiMTA1XCIsXCJDb2xvclwiOntcIiRyZWZcIjpcIjM2XCJ9fSxcIklzVmlzaWJsZVwiOnRydWUsXCJXaWR0aFwiOjAuMCxcIkhlaWdodFwiOjAuMCxcIkJvcmRlclN0eWxlXCI6bnVsbH0sXCJEYXRlU3R5bGVcIjp7XCIkaWRcIjpcIjEwNlwiLFwiRm9udFNldHRpbmdzXCI6e1wiJGlkXCI6XCIxMDdcIixcIkZvbnRTaXplXCI6MTAsXCJGb250TmFtZVwiOlwiQ2FsaWJyaVwiLFwiSXNCb2xkXCI6ZmFsc2UsXCJJc0l0YWxpY1wiOmZhbHNlLFwiSXNVbmRlcmxpbmVkXCI6ZmFsc2V9LFwiQXV0b1NpemVcIjowLFwiRm9yZWdyb3VuZFwiOntcIiRpZFwiOlwiMTA4XCIsXCJDb2xvclwiOntcIiRpZFwiOlwiMTA5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TBcIixcIlRvcFwiOjAuMCxcIkxlZnRcIjowLjAsXCJSaWdodFwiOjAuMCxcIkJvdHRvbVwiOjAuMH0sXCJQYWRkaW5nXCI6e1wiJGlkXCI6XCIxMTFcIixcIlRvcFwiOjAuMCxcIkxlZnRcIjowLjAsXCJSaWdodFwiOjAuMCxcIkJvdHRvbVwiOjAuMH0sXCJCYWNrZ3JvdW5kXCI6e1wiJGlkXCI6XCIxMTJcIixcIkNvbG9yXCI6e1wiJHJlZlwiOlwiMzZcIn19LFwiSXNWaXNpYmxlXCI6dHJ1ZSxcIldpZHRoXCI6MC4wLFwiSGVpZ2h0XCI6MC4wLFwiQm9yZGVyU3R5bGVcIjpudWxsfSxcIkRhdGVGb3JtYXRcIjp7XCIkaWRcIjpcIjEx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EZWZhdWx0U3dpbWxhbmVNaWxlc3RvbmVTdHlsZVwiOntcIiRpZFwiOlwiMTE0XCIsXCJUaXRsZVN0eWxlXCI6e1wiJGlkXCI6XCIxMTVcIixcIkZvbnRTZXR0aW5nc1wiOntcIiRpZFwiOlwiMTE2XCIsXCJGb250U2l6ZVwiOjExLFwiRm9udE5hbWVcIjpcIkNhbGlicmlcIixcIklzQm9sZFwiOnRydWUsXCJJc0l0YWxpY1wiOmZhbHNlLFwiSXNVbmRlcmxpbmVkXCI6ZmFsc2V9LFwiQXV0b1NpemVcIjowLFwiRm9yZWdyb3VuZFwiOntcIiRpZFwiOlwiMTE3XCIsXCJDb2xvclwiOntcIiRpZFwiOlwiMTE4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ExOVwiLFwiVG9wXCI6MC4wLFwiTGVmdFwiOjAuMCxcIlJpZ2h0XCI6MC4wLFwiQm90dG9tXCI6MC4wfSxcIlBhZGRpbmdcIjp7XCIkaWRcIjpcIjEyMFwiLFwiVG9wXCI6MC4wLFwiTGVmdFwiOjAuMCxcIlJpZ2h0XCI6MC4wLFwiQm90dG9tXCI6MC4wfSxcIkJhY2tncm91bmRcIjp7XCIkaWRcIjpcIjEyMVwiLFwiQ29sb3JcIjp7XCIkaWRcIjpcIjEyMlwiLFwiQVwiOjAsXCJSXCI6MCxcIkdcIjowLFwiQlwiOjB9fSxcIklzVmlzaWJsZVwiOnRydWUsXCJXaWR0aFwiOjAuMCxcIkhlaWdodFwiOjAuMCxcIkJvcmRlclN0eWxlXCI6bnVsbH0sXCJEYXRlU3R5bGVcIjp7XCIkaWRcIjpcIjEyM1wiLFwiRm9udFNldHRpbmdzXCI6e1wiJGlkXCI6XCIxMjRcIixcIkZvbnRTaXplXCI6MTAsXCJGb250TmFtZVwiOlwiQ2FsaWJyaVwiLFwiSXNCb2xkXCI6ZmFsc2UsXCJJc0l0YWxpY1wiOmZhbHNlLFwiSXNVbmRlcmxpbmVkXCI6ZmFsc2V9LFwiQXV0b1NpemVcIjowLFwiRm9yZWdyb3VuZFwiOntcIiRpZFwiOlwiMTI1XCIsXCJDb2xvclwiOntcIiRpZFwiOlwiMTI2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jdcIixcIlRvcFwiOjAuMCxcIkxlZnRcIjowLjAsXCJSaWdodFwiOjAuMCxcIkJvdHRvbVwiOjAuMH0sXCJQYWRkaW5nXCI6e1wiJGlkXCI6XCIxMjhcIixcIlRvcFwiOjAuMCxcIkxlZnRcIjowLjAsXCJSaWdodFwiOjAuMCxcIkJvdHRvbVwiOjAuMH0sXCJCYWNrZ3JvdW5kXCI6e1wiJGlkXCI6XCIxMjlcIixcIkNvbG9yXCI6e1wiJGlkXCI6XCIxMzBcIixcIkFcIjowLFwiUlwiOjAsXCJHXCI6MCxcIkJcIjowfX0sXCJJc1Zpc2libGVcIjp0cnVlLFwiV2lkdGhcIjowLjAsXCJIZWlnaHRcIjowLjAsXCJCb3JkZXJTdHlsZVwiOm51bGx9LFwiVGl0bGVQb3NpdGlvblwiOjIsXCJEYXRlUG9zaXRpb25cIjpcIkxlZnRcIixcIlNoYXBlVHlwZVwiOjIsXCJTaGFwZVNpemVcIjoxLFwiU2hhcGVTdHlsZVwiOntcIiRpZFwiOlwiMTMxXCIsXCJNYXJnaW5cIjp7XCIkaWRcIjpcIjEzMlwiLFwiVG9wXCI6MC4wLFwiTGVmdFwiOjAuMCxcIlJpZ2h0XCI6MC4wLFwiQm90dG9tXCI6MC4wfSxcIlBhZGRpbmdcIjp7XCIkaWRcIjpcIjEzM1wiLFwiVG9wXCI6MC4wLFwiTGVmdFwiOjAuMCxcIlJpZ2h0XCI6MC4wLFwiQm90dG9tXCI6MC4wfSxcIkJhY2tncm91bmRcIjp7XCIkaWRcIjpcIjEzNFwiLFwiQ29sb3JcIjp7XCIkaWRcIjpcIjEzNVwiLFwiQVwiOjI1NSxcIlJcIjowLFwiR1wiOjExNCxcIkJcIjoxODh9fSxcIklzVmlzaWJsZVwiOnRydWUsXCJXaWR0aFwiOjEzLjAsXCJIZWlnaHRcIjoxMy4wLFwiQm9yZGVyU3R5bGVcIjp7XCIkaWRcIjpcIjEzNlwiLFwiTGluZUNvbG9yXCI6e1wiJGlkXCI6XCIxMzdcIixcIiR0eXBlXCI6XCJOTFJFLkNvbW1vbi5Eb20uU29saWRDb2xvckJydXNoLCBOTFJFLkNvbW1vblwiLFwiQ29sb3JcIjp7XCIkaWRcIjpcIjEzOFwiLFwiQVwiOjI1NSxcIlJcIjoyNTUsXCJHXCI6MCxcIkJcIjowfX0sXCJMaW5lV2VpZ2h0XCI6MC4wLFwiTGluZVR5cGVcIjowfX0sXCJEYXRlRm9ybWF0XCI6e1wiJHJlZlwiOlwiMTEzXCJ9LFwiSXNWaXNpYmxlXCI6dHJ1ZSxcIkdyb3VwSWRcIjpudWxsLFwiU3BhY2luZ1wiOjV9LFwiRGVmYXVsdFRhc2tTdHlsZVwiOntcIiRpZFwiOlwiMTM5XCIsXCJTaGFwZVwiOjEsXCJTaGFwZVRoaWNrbmVzc1wiOjAsXCJEdXJhdGlvbkZvcm1hdFwiOjAsXCJQZXJjZW50YWdlQ29tcGxldGVTdHlsZVwiOntcIiRpZFwiOlwiMTQwXCIsXCJGb250U2V0dGluZ3NcIjp7XCIkaWRcIjpcIjE0MVwiLFwiRm9udFNpemVcIjoxMCxcIkZvbnROYW1lXCI6XCJDYWxpYnJpXCIsXCJJc0JvbGRcIjpmYWxzZSxcIklzSXRhbGljXCI6ZmFsc2UsXCJJc1VuZGVybGluZWRcIjpmYWxzZX0sXCJBdXRvU2l6ZVwiOjAsXCJGb3JlZ3JvdW5kXCI6e1wiJGlkXCI6XCIxNDJcIixcIkNvbG9yXCI6e1wiJGlkXCI6XCIxNDN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NDRcIixcIlRvcFwiOjAuMCxcIkxlZnRcIjowLjAsXCJSaWdodFwiOjAuMCxcIkJvdHRvbVwiOjAuMH0sXCJQYWRkaW5nXCI6e1wiJGlkXCI6XCIxNDVcIixcIlRvcFwiOjAuMCxcIkxlZnRcIjowLjAsXCJSaWdodFwiOjAuMCxcIkJvdHRvbVwiOjAuMH0sXCJCYWNrZ3JvdW5kXCI6e1wiJGlkXCI6XCIxNDZcIixcIkNvbG9yXCI6e1wiJHJlZlwiOlwiMzZcIn19LFwiSXNWaXNpYmxlXCI6dHJ1ZSxcIldpZHRoXCI6MC4wLFwiSGVpZ2h0XCI6MC4wLFwiQm9yZGVyU3R5bGVcIjpudWxsfSxcIkR1cmF0aW9uU3R5bGVcIjp7XCIkaWRcIjpcIjE0N1wiLFwiRm9udFNldHRpbmdzXCI6e1wiJGlkXCI6XCIxNDhcIixcIkZvbnRTaXplXCI6MTAsXCJGb250TmFtZVwiOlwiQ2FsaWJyaVwiLFwiSXNCb2xkXCI6ZmFsc2UsXCJJc0l0YWxpY1wiOmZhbHNlLFwiSXNVbmRlcmxpbmVkXCI6ZmFsc2V9LFwiQXV0b1NpemVcIjowLFwiRm9yZWdyb3VuZFwiOntcIiRpZFwiOlwiMTQ5XCIsXCJDb2xvclwiOntcIiRpZFwiOlwiMTUw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UxXCIsXCJUb3BcIjowLjAsXCJMZWZ0XCI6MC4wLFwiUmlnaHRcIjowLjAsXCJCb3R0b21cIjowLjB9LFwiUGFkZGluZ1wiOntcIiRpZFwiOlwiMTUyXCIsXCJUb3BcIjowLjAsXCJMZWZ0XCI6MC4wLFwiUmlnaHRcIjowLjAsXCJCb3R0b21cIjowLjB9LFwiQmFja2dyb3VuZFwiOntcIiRpZFwiOlwiMTUzXCIsXCJDb2xvclwiOntcIiRyZWZcIjpcIjM2XCJ9fSxcIklzVmlzaWJsZVwiOnRydWUsXCJXaWR0aFwiOjAuMCxcIkhlaWdodFwiOjAuMCxcIkJvcmRlclN0eWxlXCI6bnVsbH0sXCJIb3Jpem9udGFsQ29ubmVjdG9yU3R5bGVcIjp7XCIkaWRcIjpcIjE1NFwiLFwiTGluZUNvbG9yXCI6e1wiJGlkXCI6XCIxNTVcIixcIiR0eXBlXCI6XCJOTFJFLkNvbW1vbi5Eb20uU29saWRDb2xvckJydXNoLCBOTFJFLkNvbW1vblwiLFwiQ29sb3JcIjp7XCIkaWRcIjpcIjE1NlwiLFwiQVwiOjI1NSxcIlJcIjoyMDQsXCJHXCI6MjA0LFwiQlwiOjIwNH19LFwiTGluZVdlaWdodFwiOjEuMCxcIkxpbmVUeXBlXCI6MH0sXCJWZXJ0aWNhbENvbm5lY3RvclN0eWxlXCI6e1wiJGlkXCI6XCIxNTdcIixcIkxpbmVDb2xvclwiOntcIiRpZFwiOlwiMTU4XCIsXCIkdHlwZVwiOlwiTkxSRS5Db21tb24uRG9tLlNvbGlkQ29sb3JCcnVzaCwgTkxSRS5Db21tb25cIixcIkNvbG9yXCI6e1wiJGlkXCI6XCIxNTlcIixcIkFcIjoyNTUsXCJSXCI6MjA0LFwiR1wiOjIwNCxcIkJcIjoyMDR9fSxcIkxpbmVXZWlnaHRcIjowLjAsXCJMaW5lVHlwZVwiOjB9LFwiTWFyZ2luXCI6bnVsbCxcIlN0YXJ0RGF0ZVBvc2l0aW9uXCI6MyxcIkVuZERhdGVQb3NpdGlvblwiOjMsXCJUaXRsZVBvc2l0aW9uXCI6NCxcIkR1cmF0aW9uUG9zaXRpb25cIjo2LFwiUGVyY2VudGFnZUNvbXBsZXRlZFBvc2l0aW9uXCI6NixcIlNwYWNpbmdcIjo1LFwiSXNCZWxvd1RpbWViYW5kXCI6ZmFsc2UsXCJQZXJjZW50YWdlQ29tcGxldGVTaGFwZU9wYWNpdHlcIjozNSxcIkdyb3VwTmFtZVwiOm51bGwsXCJBdHRhY2hlZE1pbGVzdG9uZXNTdHlsZXNcIjpudWxsLFwiU2hhcGVTdHlsZVwiOntcIiRpZFwiOlwiMTYwXCIsXCJNYXJnaW5cIjp7XCIkaWRcIjpcIjE2MVwiLFwiVG9wXCI6MC4wLFwiTGVmdFwiOjQuMCxcIlJpZ2h0XCI6NC4wLFwiQm90dG9tXCI6MC4wfSxcIlBhZGRpbmdcIjp7XCIkaWRcIjpcIjE2MlwiLFwiVG9wXCI6MC4wLFwiTGVmdFwiOjAuMCxcIlJpZ2h0XCI6MC4wLFwiQm90dG9tXCI6MC4wfSxcIkJhY2tncm91bmRcIjp7XCIkaWRcIjpcIjE2M1wiLFwiQ29sb3JcIjp7XCIkaWRcIjpcIjE2NFwiLFwiQVwiOjI1NSxcIlJcIjowLFwiR1wiOjExNCxcIkJcIjoxODh9fSxcIklzVmlzaWJsZVwiOnRydWUsXCJXaWR0aFwiOjAuMCxcIkhlaWdodFwiOjEwLjAsXCJCb3JkZXJTdHlsZVwiOntcIiRpZFwiOlwiMTY1XCIsXCJMaW5lQ29sb3JcIjp7XCIkaWRcIjpcIjE2NlwiLFwiJHR5cGVcIjpcIk5MUkUuQ29tbW9uLkRvbS5Tb2xpZENvbG9yQnJ1c2gsIE5MUkUuQ29tbW9uXCIsXCJDb2xvclwiOntcIiRpZFwiOlwiMTY3XCIsXCJBXCI6MjU1LFwiUlwiOjI1NSxcIkdcIjowLFwiQlwiOjB9fSxcIkxpbmVXZWlnaHRcIjowLjAsXCJMaW5lVHlwZVwiOjB9fSxcIlRpdGxlU3R5bGVcIjp7XCIkaWRcIjpcIjE2OFwiLFwiRm9udFNldHRpbmdzXCI6e1wiJGlkXCI6XCIxNjlcIixcIkZvbnRTaXplXCI6MTEsXCJGb250TmFtZVwiOlwiQ2FsaWJyaVwiLFwiSXNCb2xkXCI6dHJ1ZSxcIklzSXRhbGljXCI6ZmFsc2UsXCJJc1VuZGVybGluZWRcIjpmYWxzZX0sXCJBdXRvU2l6ZVwiOjAsXCJGb3JlZ3JvdW5kXCI6e1wiJGlkXCI6XCIxNzBcIixcIkNvbG9yXCI6e1wiJGlkXCI6XCIxNzFcIixcIkFcIjoyNTUsXCJSXCI6MCxcIkdcIjowLFwiQlwiOjB9fSxcIkJhY2tncm91bmRGaWxsVHlwZVwiOjAsXCJNYXhXaWR0aFwiOjk2MC4wLFwiTWF4SGVpZ2h0XCI6XCJJbmZpbml0eVwiLFwiU21hcnRGb3JlZ3JvdW5kSXNBY3RpdmVcIjpmYWxzZSxcIkhvcml6b250YWxBbGlnbm1lbnRcIjowLFwiVmVydGljYWxBbGlnbm1lbnRcIjowLFwiU21hcnRGb3JlZ3JvdW5kXCI6bnVsbCxcIk1hcmdpblwiOntcIiRpZFwiOlwiMTcyXCIsXCJUb3BcIjowLjAsXCJMZWZ0XCI6MC4wLFwiUmlnaHRcIjowLjAsXCJCb3R0b21cIjowLjB9LFwiUGFkZGluZ1wiOntcIiRpZFwiOlwiMTczXCIsXCJUb3BcIjowLjAsXCJMZWZ0XCI6MC4wLFwiUmlnaHRcIjowLjAsXCJCb3R0b21cIjowLjB9LFwiQmFja2dyb3VuZFwiOntcIiRpZFwiOlwiMTc0XCIsXCJDb2xvclwiOntcIiRyZWZcIjpcIjM2XCJ9fSxcIklzVmlzaWJsZVwiOnRydWUsXCJXaWR0aFwiOjAuMCxcIkhlaWdodFwiOjAuMCxcIkJvcmRlclN0eWxlXCI6bnVsbH0sXCJEYXRlU3R5bGVcIjp7XCIkaWRcIjpcIjE3NVwiLFwiRm9udFNldHRpbmdzXCI6e1wiJGlkXCI6XCIxNzZcIixcIkZvbnRTaXplXCI6MTAsXCJGb250TmFtZVwiOlwiQ2FsaWJyaVwiLFwiSXNCb2xkXCI6ZmFsc2UsXCJJc0l0YWxpY1wiOmZhbHNlLFwiSXNVbmRlcmxpbmVkXCI6ZmFsc2V9LFwiQXV0b1NpemVcIjowLFwiRm9yZWdyb3VuZFwiOntcIiRpZFwiOlwiMTc3XCIsXCJDb2xvclwiOntcIiRpZFwiOlwiMTc4XCIsXCJBXCI6MjU1LFwiUlwiOjY4LFwiR1wiOjg0LFwiQlwiOjEwNn19LFwiQmFja2dyb3VuZEZpbGxUeXBlXCI6MCxcIk1heFdpZHRoXCI6MjAwLjAsXCJNYXhIZWlnaHRcIjpcIkluZmluaXR5XCIsXCJTbWFydEZvcmVncm91bmRJc0FjdGl2ZVwiOmZhbHNlLFwiSG9yaXpvbnRhbEFsaWdubWVudFwiOjIsXCJWZXJ0aWNhbEFsaWdubWVudFwiOjAsXCJTbWFydEZvcmVncm91bmRcIjpudWxsLFwiTWFyZ2luXCI6e1wiJGlkXCI6XCIxNzlcIixcIlRvcFwiOjAuMCxcIkxlZnRcIjowLjAsXCJSaWdodFwiOjAuMCxcIkJvdHRvbVwiOjAuMH0sXCJQYWRkaW5nXCI6e1wiJGlkXCI6XCIxODBcIixcIlRvcFwiOjAuMCxcIkxlZnRcIjowLjAsXCJSaWdodFwiOjAuMCxcIkJvdHRvbVwiOjAuMH0sXCJCYWNrZ3JvdW5kXCI6e1wiJGlkXCI6XCIxODFcIixcIkNvbG9yXCI6e1wiJHJlZlwiOlwiMzZcIn19LFwiSXNWaXNpYmxlXCI6dHJ1ZSxcIldpZHRoXCI6MC4wLFwiSGVpZ2h0XCI6MC4wLFwiQm9yZGVyU3R5bGVcIjpudWxsfSxcIkRhdGVGb3JtYXRcIjp7XCIkaWRcIjpcIjE4Ml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TaG93RWxhcHNlZFRpbWVHcmFkaWVudFN0eWxlXCI6ZmFsc2UsXCJUaW1lYmFuZFJlc2VydmVkTGVmdEFyZWFTdHlsZVwiOm51bGwsXCJEZWZhdWx0U3dpbWxhbmVTdHlsZVwiOntcIiRpZFwiOlwiMTgzXCIsXCJIZWFkZXJTdHlsZVwiOntcIiRpZFwiOlwiMTg0XCIsXCJUZXh0U3R5bGVcIjp7XCIkaWRcIjpcIjE4NVwiLFwiRm9udFNldHRpbmdzXCI6e1wiJGlkXCI6XCIxODZcIixcIkZvbnRTaXplXCI6MTIsXCJGb250TmFtZVwiOlwiQ2FsaWJyaVwiLFwiSXNCb2xkXCI6ZmFsc2UsXCJJc0l0YWxpY1wiOmZhbHNlLFwiSXNVbmRlcmxpbmVkXCI6ZmFsc2V9LFwiQXV0b1NpemVcIjowLFwiRm9yZWdyb3VuZFwiOntcIiRpZFwiOlwiMTg3XCIsXCJDb2xvclwiOntcIiRpZFwiOlwiMTg4XCIsXCJBXCI6MjU1LFwiUlwiOjMyLFwiR1wiOjU2LFwiQlwiOjEwMH19LFwiQmFja2dyb3VuZEZpbGxUeXBlXCI6MCxcIk1heFdpZHRoXCI6MC4wLFwiTWF4SGVpZ2h0XCI6MC4wLFwiU21hcnRGb3JlZ3JvdW5kSXNBY3RpdmVcIjpmYWxzZSxcIkhvcml6b250YWxBbGlnbm1lbnRcIjowLFwiVmVydGljYWxBbGlnbm1lbnRcIjowLFwiU21hcnRGb3JlZ3JvdW5kXCI6bnVsbCxcIk1hcmdpblwiOntcIiRpZFwiOlwiMTg5XCIsXCJUb3BcIjowLjAsXCJMZWZ0XCI6MC4wLFwiUmlnaHRcIjowLjAsXCJCb3R0b21cIjowLjB9LFwiUGFkZGluZ1wiOntcIiRpZFwiOlwiMTkwXCIsXCJUb3BcIjowLjAsXCJMZWZ0XCI6MC4wLFwiUmlnaHRcIjowLjAsXCJCb3R0b21cIjowLjB9LFwiQmFja2dyb3VuZFwiOm51bGwsXCJJc1Zpc2libGVcIjpmYWxzZSxcIldpZHRoXCI6MC4wLFwiSGVpZ2h0XCI6MC4wLFwiQm9yZGVyU3R5bGVcIjpudWxsfSxcIlJlY3RhbmdsZVN0eWxlXCI6e1wiJGlkXCI6XCIxOTFcIixcIk1hcmdpblwiOntcIiRpZFwiOlwiMTkyXCIsXCJUb3BcIjowLjAsXCJMZWZ0XCI6MC4wLFwiUmlnaHRcIjowLjAsXCJCb3R0b21cIjowLjB9LFwiUGFkZGluZ1wiOntcIiRpZFwiOlwiMTkzXCIsXCJUb3BcIjowLjAsXCJMZWZ0XCI6MC4wLFwiUmlnaHRcIjowLjAsXCJCb3R0b21cIjowLjB9LFwiQmFja2dyb3VuZFwiOntcIiRpZFwiOlwiMTk0XCIsXCJDb2xvclwiOntcIiRpZFwiOlwiMTk1XCIsXCJBXCI6MTI3LFwiUlwiOjkxLFwiR1wiOjE1NSxcIkJcIjoyMTN9fSxcIklzVmlzaWJsZVwiOmZhbHNlLFwiV2lkdGhcIjowLjAsXCJIZWlnaHRcIjowLjAsXCJCb3JkZXJTdHlsZVwiOntcIiRpZFwiOlwiMTk2XCIsXCJMaW5lQ29sb3JcIjp7XCIkaWRcIjpcIjE5N1wiLFwiJHR5cGVcIjpcIk5MUkUuQ29tbW9uLkRvbS5Tb2xpZENvbG9yQnJ1c2gsIE5MUkUuQ29tbW9uXCIsXCJDb2xvclwiOntcIiRpZFwiOlwiMTk4XCIsXCJBXCI6MjU1LFwiUlwiOjI1NSxcIkdcIjowLFwiQlwiOjB9fSxcIkxpbmVXZWlnaHRcIjowLjAsXCJMaW5lVHlwZVwiOjB9fSxcIlRleHRJc1ZlcnRpY2FsXCI6ZmFsc2V9LFwiQmFja2dyb3VuZFN0eWxlXCI6e1wiJGlkXCI6XCIxOTlcIixcIk1hcmdpblwiOntcIiRpZFwiOlwiMjAwXCIsXCJUb3BcIjowLjAsXCJMZWZ0XCI6MC4wLFwiUmlnaHRcIjowLjAsXCJCb3R0b21cIjowLjB9LFwiUGFkZGluZ1wiOntcIiRpZFwiOlwiMjAxXCIsXCJUb3BcIjowLjAsXCJMZWZ0XCI6MC4wLFwiUmlnaHRcIjowLjAsXCJCb3R0b21cIjowLjB9LFwiQmFja2dyb3VuZFwiOntcIiRpZFwiOlwiMjAyXCIsXCJDb2xvclwiOntcIiRpZFwiOlwiMjAzXCIsXCJBXCI6MzgsXCJSXCI6OTEsXCJHXCI6MTU1LFwiQlwiOjIxM319LFwiSXNWaXNpYmxlXCI6dHJ1ZSxcIldpZHRoXCI6MC4wLFwiSGVpZ2h0XCI6MC4wLFwiQm9yZGVyU3R5bGVcIjp7XCIkaWRcIjpcIjIwNFwiLFwiTGluZUNvbG9yXCI6e1wiJGlkXCI6XCIyMDVcIixcIiR0eXBlXCI6XCJOTFJFLkNvbW1vbi5Eb20uU29saWRDb2xvckJydXNoLCBOTFJFLkNvbW1vblwiLFwiQ29sb3JcIjp7XCIkaWRcIjpcIjIwNlwiLFwiQVwiOjI1NSxcIlJcIjoyNTUsXCJHXCI6MCxcIkJcIjowfX0sXCJMaW5lV2VpZ2h0XCI6MC4wLFwiTGluZVR5cGVcIjowfX0sXCJJc0Fib3ZlVGltZWJhbmRcIjpmYWxzZX0sXCJEZWZhdWx0U3dpbWxhbmVWMlN0eWxlXCI6e1wiJGlkXCI6XCIyMDdcIixcIkhlYWRlclN0eWxlXCI6e1wiJGlkXCI6XCIyMDhcIixcIlRleHRTdHlsZVwiOntcIiRpZFwiOlwiMjA5XCIsXCJGb250U2V0dGluZ3NcIjp7XCIkaWRcIjpcIjIxMFwiLFwiRm9udFNpemVcIjoxMixcIkZvbnROYW1lXCI6XCJDYWxpYnJpXCIsXCJJc0JvbGRcIjpmYWxzZSxcIklzSXRhbGljXCI6ZmFsc2UsXCJJc1VuZGVybGluZWRcIjpmYWxzZX0sXCJBdXRvU2l6ZVwiOjIsXCJGb3JlZ3JvdW5kXCI6e1wiJGlkXCI6XCIyMTFcIixcIkNvbG9yXCI6e1wiJGlkXCI6XCIyMTJcIixcIkFcIjoyNTUsXCJSXCI6MjU1LFwiR1wiOjI1NSxcIkJcIjoyNTV9fSxcIkJhY2tncm91bmRGaWxsVHlwZVwiOjAsXCJNYXhXaWR0aFwiOlwiSW5maW5pdHlcIixcIk1heEhlaWdodFwiOjAuMCxcIlNtYXJ0Rm9yZWdyb3VuZElzQWN0aXZlXCI6ZmFsc2UsXCJIb3Jpem9udGFsQWxpZ25tZW50XCI6MCxcIlZlcnRpY2FsQWxpZ25tZW50XCI6MCxcIlNtYXJ0Rm9yZWdyb3VuZFwiOm51bGwsXCJNYXJnaW5cIjp7XCIkaWRcIjpcIjIxM1wiLFwiVG9wXCI6MC4wLFwiTGVmdFwiOjAuMCxcIlJpZ2h0XCI6MC4wLFwiQm90dG9tXCI6MC4wfSxcIlBhZGRpbmdcIjp7XCIkaWRcIjpcIjIxNFwiLFwiVG9wXCI6MC4wLFwiTGVmdFwiOjAuMCxcIlJpZ2h0XCI6MC4wLFwiQm90dG9tXCI6MC4wfSxcIkJhY2tncm91bmRcIjpudWxsLFwiSXNWaXNpYmxlXCI6dHJ1ZSxcIldpZHRoXCI6MC4wLFwiSGVpZ2h0XCI6MC4wLFwiQm9yZGVyU3R5bGVcIjpudWxsfSxcIlJlY3RhbmdsZVN0eWxlXCI6e1wiJGlkXCI6XCIyMTVcIixcIk1hcmdpblwiOntcIiRpZFwiOlwiMjE2XCIsXCJUb3BcIjowLjAsXCJMZWZ0XCI6MC4wLFwiUmlnaHRcIjowLjAsXCJCb3R0b21cIjowLjB9LFwiUGFkZGluZ1wiOntcIiRpZFwiOlwiMjE3XCIsXCJUb3BcIjowLjAsXCJMZWZ0XCI6MC4wLFwiUmlnaHRcIjowLjAsXCJCb3R0b21cIjowLjB9LFwiQmFja2dyb3VuZFwiOntcIiRpZFwiOlwiMjE4XCIsXCJDb2xvclwiOntcIiRpZFwiOlwiMjE5XCIsXCJBXCI6MjU1LFwiUlwiOjY4LFwiR1wiOjExNCxcIkJcIjoxOTZ9fSxcIklzVmlzaWJsZVwiOnRydWUsXCJXaWR0aFwiOjAuMCxcIkhlaWdodFwiOjAuMCxcIkJvcmRlclN0eWxlXCI6e1wiJGlkXCI6XCIyMjBcIixcIkxpbmVDb2xvclwiOntcIiRpZFwiOlwiMjIxXCIsXCIkdHlwZVwiOlwiTkxSRS5Db21tb24uRG9tLlNvbGlkQ29sb3JCcnVzaCwgTkxSRS5Db21tb25cIixcIkNvbG9yXCI6e1wiJGlkXCI6XCIyMjJcIixcIkFcIjoyNTUsXCJSXCI6MjU1LFwiR1wiOjAsXCJCXCI6MH19LFwiTGluZVdlaWdodFwiOjAuMCxcIkxpbmVUeXBlXCI6MH19LFwiVGV4dElzVmVydGljYWxcIjpmYWxzZX0sXCJCYWNrZ3JvdW5kU3R5bGVcIjp7XCIkaWRcIjpcIjIyM1wiLFwiTWFyZ2luXCI6bnVsbCxcIlBhZGRpbmdcIjpudWxsLFwiQmFja2dyb3VuZFwiOntcIiRpZFwiOlwiMjI0XCIsXCJDb2xvclwiOntcIiRpZFwiOlwiMjI1XCIsXCJBXCI6NTEsXCJSXCI6MTY1LFwiR1wiOjE2NSxcIkJcIjoxNjV9fSxcIklzVmlzaWJsZVwiOmZhbHNlLFwiV2lkdGhcIjowLjAsXCJIZWlnaHRcIjowLjAsXCJCb3JkZXJTdHlsZVwiOntcIiRpZFwiOlwiMjI2XCIsXCJMaW5lQ29sb3JcIjp7XCIkaWRcIjpcIjIyN1wiLFwiJHR5cGVcIjpcIk5MUkUuQ29tbW9uLkRvbS5Tb2xpZENvbG9yQnJ1c2gsIE5MUkUuQ29tbW9uXCIsXCJDb2xvclwiOntcIiRpZFwiOlwiMjI4XCIsXCJBXCI6MjU1LFwiUlwiOjI1NSxcIkdcIjowLFwiQlwiOjB9fSxcIkxpbmVXZWlnaHRcIjowLjAsXCJMaW5lVHlwZVwiOjB9fSxcIklzQWJvdmVUaW1lYmFuZFwiOmZhbHNlLFwiU3dpbWxhbmVEZWZhdWx0QWN0aXZpdHlTdHlsZVwiOntcIiRpZFwiOlwiMjI5XCIsXCJIZWFkZXJTdHlsZVwiOntcIiRpZFwiOlwiMjMwXCIsXCJUZXh0U3R5bGVcIjp7XCIkaWRcIjpcIjIzMVwiLFwiRm9udFNldHRpbmdzXCI6e1wiJGlkXCI6XCIyMzJcIixcIkZvbnRTaXplXCI6MTEsXCJGb250TmFtZVwiOlwiQ2FsaWJyaVwiLFwiSXNCb2xkXCI6ZmFsc2UsXCJJc0l0YWxpY1wiOmZhbHNlLFwiSXNVbmRlcmxpbmVkXCI6ZmFsc2V9LFwiQXV0b1NpemVcIjoyLFwiRm9yZWdyb3VuZFwiOntcIiRpZFwiOlwiMjMzXCIsXCJDb2xvclwiOntcIiRpZFwiOlwiMjM0XCIsXCJBXCI6MjU1LFwiUlwiOjAsXCJHXCI6MCxcIkJcIjowfX0sXCJCYWNrZ3JvdW5kRmlsbFR5cGVcIjowLFwiTWF4V2lkdGhcIjpcIkluZmluaXR5XCIsXCJNYXhIZWlnaHRcIjowLjAsXCJTbWFydEZvcmVncm91bmRJc0FjdGl2ZVwiOmZhbHNlLFwiSG9yaXpvbnRhbEFsaWdubWVudFwiOjAsXCJWZXJ0aWNhbEFsaWdubWVudFwiOjAsXCJTbWFydEZvcmVncm91bmRcIjpudWxsLFwiTWFyZ2luXCI6e1wiJGlkXCI6XCIyMzVcIixcIlRvcFwiOjAuMCxcIkxlZnRcIjowLjAsXCJSaWdodFwiOjAuMCxcIkJvdHRvbVwiOjAuMH0sXCJQYWRkaW5nXCI6e1wiJGlkXCI6XCIyMzZcIixcIlRvcFwiOjAuMCxcIkxlZnRcIjowLjAsXCJSaWdodFwiOjAuMCxcIkJvdHRvbVwiOjAuMH0sXCJCYWNrZ3JvdW5kXCI6bnVsbCxcIklzVmlzaWJsZVwiOnRydWUsXCJXaWR0aFwiOjAuMCxcIkhlaWdodFwiOjAuMCxcIkJvcmRlclN0eWxlXCI6bnVsbH0sXCJSZWN0YW5nbGVTdHlsZVwiOntcIiRpZFwiOlwiMjM3XCIsXCJNYXJnaW5cIjp7XCIkaWRcIjpcIjIzOFwiLFwiVG9wXCI6MC4wLFwiTGVmdFwiOjAuMCxcIlJpZ2h0XCI6MC4wLFwiQm90dG9tXCI6MC4wfSxcIlBhZGRpbmdcIjp7XCIkaWRcIjpcIjIzOVwiLFwiVG9wXCI6MC4wLFwiTGVmdFwiOjAuMCxcIlJpZ2h0XCI6MC4wLFwiQm90dG9tXCI6MC4wfSxcIkJhY2tncm91bmRcIjp7XCIkaWRcIjpcIjI0MFwiLFwiQ29sb3JcIjp7XCIkaWRcIjpcIjI0MVwiLFwiQVwiOjYzLFwiUlwiOjY4LFwiR1wiOjExNCxcIkJcIjoxOTZ9fSxcIklzVmlzaWJsZVwiOnRydWUsXCJXaWR0aFwiOjAuMCxcIkhlaWdodFwiOjAuMCxcIkJvcmRlclN0eWxlXCI6e1wiJGlkXCI6XCIyNDJcIixcIkxpbmVDb2xvclwiOntcIiRpZFwiOlwiMjQzXCIsXCIkdHlwZVwiOlwiTkxSRS5Db21tb24uRG9tLlNvbGlkQ29sb3JCcnVzaCwgTkxSRS5Db21tb25cIixcIkNvbG9yXCI6e1wiJGlkXCI6XCIyNDRcIixcIkFcIjoyNTUsXCJSXCI6MjU1LFwiR1wiOjAsXCJCXCI6MH19LFwiTGluZVdlaWdodFwiOjAuMCxcIkxpbmVUeXBlXCI6MH19fSxcIkJhY2tncm91bmRTdHlsZVwiOntcIiRpZFwiOlwiMjQ1XCIsXCJNYXJnaW5cIjpudWxsLFwiUGFkZGluZ1wiOm51bGwsXCJCYWNrZ3JvdW5kXCI6e1wiJGlkXCI6XCIyNDZcIixcIkNvbG9yXCI6e1wiJGlkXCI6XCIyNDdcIixcIkFcIjo1MSxcIlJcIjoxNjUsXCJHXCI6MTY1LFwiQlwiOjE2NX19LFwiSXNWaXNpYmxlXCI6ZmFsc2UsXCJXaWR0aFwiOjAuMCxcIkhlaWdodFwiOjAuMCxcIkJvcmRlclN0eWxlXCI6e1wiJGlkXCI6XCIyNDhcIixcIkxpbmVDb2xvclwiOntcIiRpZFwiOlwiMjQ5XCIsXCIkdHlwZVwiOlwiTkxSRS5Db21tb24uRG9tLlNvbGlkQ29sb3JCcnVzaCwgTkxSRS5Db21tb25cIixcIkNvbG9yXCI6e1wiJGlkXCI6XCIyNTBcIixcIkFcIjoyNTUsXCJSXCI6MjU1LFwiR1wiOjAsXCJCXCI6MH19LFwiTGluZVdlaWdodFwiOjAuMCxcIkxpbmVUeXBlXCI6MH19LFwiQ3VzdG9tU3dpbWxhbmVNaWxlc3RvbmVTdHlsZUxpc3RcIjpbXSxcIkN1c3RvbVN3aW1sYW5lVGFza1N0eWxlTGlzdFwiOltdLFwiSXNWaXNpYmxlXCI6dHJ1ZX0sXCJDdXN0b21Td2ltbGFuZUFjdGl2aXRpZXNTdHlsZUxpc3RcIjpbXSxcIklzVmlzaWJsZVwiOnRydWUsXCJTcGFjaW5nXCI6Mn0sXCJDdXN0b21NaWxlc3RvbmVTdHlsZUxpc3RcIjpbXSxcIkN1c3RvbVRhc2tTdHlsZUxpc3RcIjpbXSxcIkN1c3RvbVN3aW1sYW5lRGVmaW5pdGlvblN0eWxlTGlzdFwiOltdLFwiQ3VzdG9tU3dpbWxhbmVWMlN0eWxlTGlzdFwiOltdLFwiR3JpZGxpbmVQYW5lbFN0eWxlXCI6e1wiJGlkXCI6XCIyNTFcIixcIkdyaWRsaW5lU3R5bGVcIjp7XCIkaWRcIjpcIjI1MlwiLFwiTGluZUNvbG9yXCI6e1wiJGlkXCI6XCIyNTNcIixcIiR0eXBlXCI6XCJOTFJFLkNvbW1vbi5Eb20uU29saWRDb2xvckJydXNoLCBOTFJFLkNvbW1vblwiLFwiQ29sb3JcIjp7XCIkaWRcIjpcIjI1NFwiLFwiQVwiOjM4LFwiUlwiOjkxLFwiR1wiOjE1NSxcIkJcIjoyMTN9fSxcIkxpbmVXZWlnaHRcIjoxLjAsXCJMaW5lVHlwZVwiOjB9LFwiSXNWaXNpYmxlXCI6dHJ1ZX0sXCJBY3Rpdml0eUxpbmVQYW5lbFN0eWxlXCI6e1wiJGlkXCI6XCIyNTVcIixcIkFjdGl2aXR5TGluZVN0eWxlXCI6e1wiJGlkXCI6XCIyNTZcIixcIkxpbmVDb2xvclwiOntcIiRpZFwiOlwiMjU3XCIsXCIkdHlwZVwiOlwiTkxSRS5Db21tb24uRG9tLlNvbGlkQ29sb3JCcnVzaCwgTkxSRS5Db21tb25cIixcIkNvbG9yXCI6e1wiJGlkXCI6XCIyNThcIixcIkFcIjozOCxcIlJcIjo2OCxcIkdcIjoxMTQsXCJCXCI6MTk2fX0sXCJMaW5lV2VpZ2h0XCI6MS4wLFwiTGluZVR5cGVcIjowfSxcIklzVmlzaWJsZVwiOnRydWV9LFwiRGVmYXVsdERlcGVuZGVuY3lTdHlsZVwiOntcIiRpZFwiOlwiMjU5XCIsXCJMaW5lU3R5bGVcIjp7XCIkaWRcIjpcIjI2MFwiLFwiTGluZUNvbG9yXCI6e1wiJGlkXCI6XCIyNjFcIixcIiR0eXBlXCI6XCJOTFJFLkNvbW1vbi5Eb20uU29saWRDb2xvckJydXNoLCBOTFJFLkNvbW1vblwiLFwiQ29sb3JcIjp7XCIkaWRcIjpcIjI2MlwiLFwiQVwiOjI1NSxcIlJcIjowLFwiR1wiOjAsXCJCXCI6MH19LFwiTGluZVdlaWdodFwiOjEuMCxcIkxpbmVUeXBlXCI6MH0sXCJFbmRBcnJvd2hlYWRMaW5lU3R5bGVcIjp7XCIkaWRcIjpcIjI2M1wiLFwiS2luZFwiOjEsXCJXaWR0aFwiOjEsXCJMZW5ndGhcIjowLFwiUGFyZW50U3R5bGVcIjpudWxsfSxcIkJyaW5nVG9Gcm9udFwiOnRydWUsXCJJc1Zpc2libGVcIjp0cnVlLFwiUmFkaXVzXCI6MC4wfSxcIkNyaXRpY2FsUGF0aFN0eWxlXCI6e1wiJGlkXCI6XCIyNjRcIixcIkNyaXRpY2FsUGF0aFN0eWxlT3B0aW9uc1wiOjE1LFwiTGluZVN0eWxlXCI6e1wiJGlkXCI6XCIyNjVcIixcIkxpbmVDb2xvclwiOntcIiRpZFwiOlwiMjY2XCIsXCIkdHlwZVwiOlwiTkxSRS5Db21tb24uRG9tLlNvbGlkQ29sb3JCcnVzaCwgTkxSRS5Db21tb25cIixcIkNvbG9yXCI6e1wiJGlkXCI6XCIyNjdcIixcIkFcIjoyNTUsXCJSXCI6MjIyLFwiR1wiOjUwLFwiQlwiOjUwfX0sXCJMaW5lV2VpZ2h0XCI6MS4wLFwiTGluZVR5cGVcIjowfSxcIlRpdGxlRm9yZWdyb3VuZFwiOntcIiRpZFwiOlwiMjY4XCIsXCJDb2xvclwiOntcIiRpZFwiOlwiMjY5XCIsXCJBXCI6MjU1LFwiUlwiOjE3NixcIkdcIjoxOSxcIkJcIjoyNX19LFwiU2hhcGVzQmFja2dyb3VuZFwiOntcIiRpZFwiOlwiMjcwXCIsXCJDb2xvclwiOntcIiRpZFwiOlwiMjcxXCIsXCJBXCI6MjU1LFwiUlwiOjI1MyxcIkdcIjoyMDMsXCJCXCI6MjA4fX0sXCJTaGFwZXNCb3JkZXJTdHlsZVwiOntcIiRpZFwiOlwiMjcyXCIsXCJMaW5lQ29sb3JcIjp7XCIkaWRcIjpcIjI3M1wiLFwiJHR5cGVcIjpcIk5MUkUuQ29tbW9uLkRvbS5Tb2xpZENvbG9yQnJ1c2gsIE5MUkUuQ29tbW9uXCIsXCJDb2xvclwiOntcIiRpZFwiOlwiMjc0XCIsXCJBXCI6MjU1LFwiUlwiOjIyMixcIkdcIjo1MCxcIkJcIjo1MH19LFwiTGluZVdlaWdodFwiOjEuNSxcIkxpbmVUeXBlXCI6MH0sXCJJc1Zpc2libGVcIjpmYWxzZX0sXCJQYW5lbHNTcGFjaW5nRGVmaW5pdGlvblwiOntcIiRpZFwiOlwiMjc1XCIsXCJTcGFjaW5nQWJvdmVUaW1lYmFuZFwiOjUsXCJTcGFjaW5nQmVsb3dUaW1lYmFuZFwiOjUsXCJTcGFjaW5nQWJvdmVCZXR3ZWVuU3dpbWxhbmVzQW5kVGFza3NcIjo1LFwiU3BhY2luZ0JlbG93QmV0d2VlblN3aW1sYW5lc0FuZFRhc2tzXCI6NX19LFwiU2NhbGVcIjp7XCIkaWRcIjpcIjI3NlwiLFwiU3RhcnREYXRlXCI6XCIwMDAxLTAxLTAxVDAwOjAwOjAwXCIsXCJFbmREYXRlXCI6XCIwMDAxLTAxLTAxVDAwOjAwOjAwXCIsXCJGb3JtYXRcIjpcIndcIixcIlR5cGVcIjoxLFwiQXV0b0RhdGVSYW5nZVwiOnRydWUsXCJXb3JraW5nRGF5c1wiOjMxLFwiVG9kYXlNYXJrZXJUZXh0XCI6XCJUb2RheVwiLFwiQXV0b1NjYWxlVHlwZVwiOnRydWV9LFwiU2NhbGVWMlwiOntcIiRpZFwiOlwiMjc3XCIsXCJTdGFydERhdGVcIjpcIjAwMDEtMDEtMDFUMDA6MDA6MDBcIixcIkVuZERhdGVcIjpcIjAwMDEtMDEtMDFUMDA6MDA6MDBcIixcIkF1dG9EYXRlUmFuZ2VcIjp0cnVlLFwiV29ya2luZ0RheXNcIjozMSxcIlRvZGF5TWFya2VyVGV4dFwiOlwiVG9kYXlcIixcIkF1dG9TY2FsZVR5cGVcIjp0cnVlLFwiVGltZWJhbmRTY2FsZXNcIjp7XCIkaWRcIjpcIjI3OFwiLFwiVG9wU2NhbGVMYXllclwiOntcIiRpZFwiOlwiMjc5XCIsXCJGb3JtYXRcIjpcIndcIixcIlR5cGVcIjoxfSxcIk1pZGRsZVNjYWxlTGF5ZXJcIjp7XCIkaWRcIjpcIjI4MFwiLFwiRm9ybWF0XCI6bnVsbCxcIlR5cGVcIjowfSxcIkJvdHRvbVNjYWxlTGF5ZXJcIjp7XCIkaWRcIjpcIjI4MVwiLFwiRm9ybWF0XCI6bnVsbCxcIlR5cGVcIjowfX19LFwiTWlsZXN0b25lc1wiOltdLFwiVGFza3NcIjpbXSxcIlN3aW1sYW5lc1wiOltdLFwiU3dpbWxhbmVzVjJcIjpbXSxcIkRlcGVuZGVuY2llc1wiOltdLFwiRGVwZW5kZW5jeVNldHRpbmdzXCI6e1wiJGlkXCI6XCIyODJcIixcIkRlcGVuZGVuY3lNb2R1bGVFbmFibGVkXCI6ZmFsc2UsXCJTY2hlZHVsaW5nU2V0dGluZ3NcIjp7XCIkaWRcIjpcIjI4M1wiLFwiRGVwZW5kZW5jaWVzU2NoZWR1bGluZ01vZGVTZXR0aW5nXCI6MSxcIkRlcGVuZGVuY2llc1ByZXZpb3VzU2NoZWR1bGluZ01vZGVcIjoxLFwiT25CcmVha2luZ0ZsZXhpYmxlU2NoZWR1bGluZ01vZGVTZXR0aW5nXCI6MCxcIk9uQnJlYWtpbmdTdHJpY3RTY2hlZHVsaW5nTW9kZVNldHRpbmdcIjowfX0sXCJTZXR0aW5nc1wiOntcIiRpZFwiOlwiMjg0XCIsXCJJbXBhT3B0aW9uc1wiOntcIiRpZFwiOlwiMjg1XCIsXCJMZWZ0VG9SaWdodFwiOmZhbHNlLFwiUGF5bG9hZE9wdGlvbnNcIjoyfX0sXCJUaW1lQ29uZmlndXJhdGlvblwiOntcIiRpZFwiOlwiMjg2XCIsXCJVc2VUaW1lXCI6ZmFsc2UsXCJXb3JrRGF5U3RhcnRcIjpcIjAwOjAwOjAwXCIsXCJXb3JrRGF5RW5kXCI6XCIyMzo1OTowMFwifX0ifSwiU2V0dGluZ3MiOnsiJGlkIjoiOTIyIiwiSW1wYU9wdGlvbnMiOnsiJGlkIjoiOTIz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wLCJGaWxlUGF0aCI6bnVsbCwiVGltZUNvbmZpZ3VyYXRpb24iOnsiJGlkIjoiOTI0IiwiVXNlVGltZSI6ZmFsc2UsIldvcmtEYXlTdGFydCI6IjAwOjAwOjAwIiwiV29ya0RheUVuZCI6IjIzOjU5OjAwIn0sIkxhc3RVc2VkVGVtcGxhdGVJZCI6ImNjMjZmODYzLTI3Y2UtNDgwZS1hNTg5LWIzZjEyZjJkNmViMCIsIkZpcnN0V2Vla09mWWVhciI6MCwiUGxhY2VNaWxlc3RvbmVBdFRoZUJlZ2lubmluZ09mVGhlRGF5IjpmYWxzZSwiRGVwZW5kZW5jeVNjaGVkdWxpbmdTZXR0aW5ncyI6eyIkaWQiOiI5MjUiLCJEZXBlbmRlbmNpZXNTY2hlZHVsaW5nTW9kZVNldHRpbmciOiJGbGV4aWJsZSIsIkRlcGVuZGVuY2llc1ByZXZpb3VzU2NoZWR1bGluZ01vZGUiOiJGbGV4aWJsZSIsIk9uQnJlYWtpbmdGbGV4aWJsZVNjaGVkdWxpbmdNb2RlU2V0dGluZyI6IkFza0V2ZXJ5dGltZSIsIk9uQnJlYWtpbmdTdHJpY3RTY2hlZHVsaW5nTW9kZVNldHRpbmciOiJBc2tFdmVyeXRpbWUifSwiRGVwZW5kZW5jeU1vZHVsZUVuYWJsZWQiOmZhbHNlLCJEZXBlbmRlbmNpZXMiOnsiX2RlcGVuZGVuY2llcyI6W119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Days"/>
  <p:tag name="OTLTIMEBANDSCALEFORMAT" val="d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4-09-22T23:59:00.0000000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None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5"/>
  <p:tag name="OTLTIMEBANDSPACINGBELOW" val="5"/>
  <p:tag name="OTLTIMEBANDSPACINGABOVEFORSWLANDTASKS" val="5"/>
  <p:tag name="OTLTIMEBANDSPACINGBELOWFORSWLANDTASKS" val="5"/>
  <p:tag name="OTLTIMEBANDWORKINGDAYS" val="Al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our-day Private Safari"/>
  <p:tag name="OTLDATE" val="2024-09-03T23:59:00.0000000"/>
  <p:tag name="OTLPOSITIONONTASK" val="None"/>
  <p:tag name="OTLRELATEDTASKID" val="00000000-0000-0000-0000-000000000000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Umhlanga Rocks"/>
  <p:tag name="OTLDATE" val="2024-09-08T23:59:00.0000000"/>
  <p:tag name="OTLPOSITIONONTASK" val="None"/>
  <p:tag name="OTLRELATEDTASKID" val="00000000-0000-0000-0000-000000000000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eerkat Tour"/>
  <p:tag name="OTLDATE" val="2024-09-10T23:59:00.0000000"/>
  <p:tag name="OTLPOSITIONONTASK" val="None"/>
  <p:tag name="OTLRELATEDTASKID" val="00000000-0000-0000-0000-000000000000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ape Peninsula Tour"/>
  <p:tag name="OTLDATE" val="2024-09-13T23:59:00.0000000"/>
  <p:tag name="OTLPOSITIONONTASK" val="None"/>
  <p:tag name="OTLRELATEDTASKID" val="00000000-0000-0000-0000-000000000000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Zulu Battlefield Tour"/>
  <p:tag name="OTLPOSITIONONTASK" val="None"/>
  <p:tag name="OTLRELATEDTASKID" val="00000000-0000-0000-0000-000000000000"/>
  <p:tag name="OTLDATE" val="2024-09-15T23:59:00.0000000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Elephant Back Safari"/>
  <p:tag name="OTLPOSITIONONTASK" val="None"/>
  <p:tag name="OTLRELATEDTASKID" val="00000000-0000-0000-0000-000000000000"/>
  <p:tag name="OTLDATE" val="2024-09-18T23:59:00.0000000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hino Tracking"/>
  <p:tag name="OTLPOSITIONONTASK" val="None"/>
  <p:tag name="OTLRELATEDTASKID" val="00000000-0000-0000-0000-000000000000"/>
  <p:tag name="OTLDATE" val="2024-09-20T23:59:00.000000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9-19T00:00:00.0000000"/>
  <p:tag name="OTLDURATIONFORMAT" val="day"/>
  <p:tag name="OTLSPACING" val="9"/>
  <p:tag name="OTLSHAPETHICKNESSTYPE" val="Regular"/>
  <p:tag name="OTLENDDATE" val="2024-09-21T23:59:00.000000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9-16T00:00:00.0000000"/>
  <p:tag name="OTLDURATIONFORMAT" val="day"/>
  <p:tag name="OTLSPACING" val="9"/>
  <p:tag name="OTLSHAPETHICKNESSTYPE" val="Regular"/>
  <p:tag name="OTLENDDATE" val="2024-09-18T23:59:00.000000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9-12T00:00:00.0000000"/>
  <p:tag name="OTLDURATIONFORMAT" val="day"/>
  <p:tag name="OTLSPACING" val="9"/>
  <p:tag name="OTLSHAPETHICKNESSTYPE" val="Regular"/>
  <p:tag name="OTLENDDATE" val="2024-09-15T23:59:00.000000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9-10T00:00:00.0000000"/>
  <p:tag name="OTLDURATIONFORMAT" val="day"/>
  <p:tag name="OTLSPACING" val="9"/>
  <p:tag name="OTLSHAPETHICKNESSTYPE" val="Regular"/>
  <p:tag name="OTLENDDATE" val="2024-09-11T23:59:00.0000000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9-07T00:00:00.0000000"/>
  <p:tag name="OTLDURATIONFORMAT" val="day"/>
  <p:tag name="OTLSPACING" val="9"/>
  <p:tag name="OTLSHAPETHICKNESSTYPE" val="Regular"/>
  <p:tag name="OTLENDDATE" val="2024-09-09T23:59:00.0000000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9-05T00:00:00.0000000"/>
  <p:tag name="OTLDURATIONFORMAT" val="day"/>
  <p:tag name="OTLSPACING" val="9"/>
  <p:tag name="OTLSHAPETHICKNESSTYPE" val="Regular"/>
  <p:tag name="OTLENDDATE" val="2024-09-06T23:59:00.0000000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9-01T00:00:00.0000000"/>
  <p:tag name="OTLDURATIONFORMAT" val="day"/>
  <p:tag name="OTLSPACING" val="9"/>
  <p:tag name="OTLSHAPETHICKNESSTYPE" val="Regular"/>
  <p:tag name="OTLENDDATE" val="2024-09-04T23:59:00.0000000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our-day Private Safari"/>
  <p:tag name="OTLDATE" val="2024-09-03T23:59:00.0000000"/>
  <p:tag name="OTLPOSITIONONTASK" val="None"/>
  <p:tag name="OTLRELATEDTASKID" val="00000000-0000-0000-0000-000000000000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Umhlanga Rocks"/>
  <p:tag name="OTLDATE" val="2024-09-08T23:59:00.0000000"/>
  <p:tag name="OTLPOSITIONONTASK" val="None"/>
  <p:tag name="OTLRELATEDTASKID" val="00000000-0000-0000-0000-000000000000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eerkat Tour"/>
  <p:tag name="OTLDATE" val="2024-09-10T23:59:00.0000000"/>
  <p:tag name="OTLPOSITIONONTASK" val="None"/>
  <p:tag name="OTLRELATEDTASKID" val="00000000-0000-0000-0000-000000000000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ape Peninsula Tour"/>
  <p:tag name="OTLDATE" val="2024-09-13T23:59:00.0000000"/>
  <p:tag name="OTLPOSITIONONTASK" val="None"/>
  <p:tag name="OTLRELATEDTASKID" val="00000000-0000-0000-0000-000000000000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Zulu Battlefield Tour"/>
  <p:tag name="OTLPOSITIONONTASK" val="None"/>
  <p:tag name="OTLRELATEDTASKID" val="00000000-0000-0000-0000-000000000000"/>
  <p:tag name="OTLDATE" val="2024-09-15T23:59:00.0000000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Elephant Back Safari"/>
  <p:tag name="OTLPOSITIONONTASK" val="None"/>
  <p:tag name="OTLRELATEDTASKID" val="00000000-0000-0000-0000-000000000000"/>
  <p:tag name="OTLDATE" val="2024-09-18T23:59:00.0000000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hino Tracking"/>
  <p:tag name="OTLPOSITIONONTASK" val="None"/>
  <p:tag name="OTLRELATEDTASKID" val="00000000-0000-0000-0000-000000000000"/>
  <p:tag name="OTLDATE" val="2024-09-20T23:59:00.0000000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m51bGwsIlZlcnNpb24iOnsiJGlkIjoiMiIsIlZlcnNpb24iOiIzLjkuMCIsIk9yaWdpbmFsQXNzZW1ibHlWZXJzaW9uIjoiNy4wMy4wMi4wMCIsIkVkaXRpb24iOm51bGwsIkxhc3RTYXZlZEVkaXRpb24iOjMsIklzUGx1c0VkaXRpb24iOmZhbHNlLCJJc1Byb0VkaXRpb24iOmZhbHNlfSwiRWZmZWN0IjowLCJTdHlsZSI6eyIkaWQiOiIzIiwiRGVmYXVsdERlcGVuZGVuY3lTdHlsZSI6eyIkaWQiOiI0IiwiTGluZVN0eWxlIjp7IiRpZCI6IjUiLCJMaW5lQ29sb3IiOnsiJGlkIjoiNiIsIiR0eXBlIjoiTkxSRS5Db21tb24uRG9tLlNvbGlkQ29sb3JCcnVzaCwgTkxSRS5Db21tb24iLCJDb2xvciI6eyIkaWQiOiI3IiwiQSI6MjU1LCJSIjowLCJHIjowLCJCIjowfX0sIkxpbmVXZWlnaHQiOjEuMCwiTGluZVR5cGUiOjAsIlBhcmVudFN0eWxlIjpudWxsfSwiRW5kQXJyb3doZWFkTGluZVN0eWxlIjp7IiRpZCI6IjgiLCJLaW5kIjoxLCJXaWR0aCI6MSwiTGVuZ3RoIjowLCJQYXJlbnRTdHlsZSI6bnVsbH0sIkJyaW5nVG9Gcm9udCI6dHJ1ZSwiRWxib3dSYWRpdXMiOjAuMCwiTWFyZ2luIjp7IiRpZCI6IjkiLCJUb3AiOjAuMCwiTGVmdCI6MC4wLCJSaWdodCI6MC4wLCJCb3R0b20iOjAuMH0sIlBhZGRpbmciOnsiJGlkIjoiMTAiLCJUb3AiOjAuMCwiTGVmdCI6MC4wLCJSaWdodCI6MC4wLCJCb3R0b20iOjAuMH0sIkJhY2tncm91bmQiOm51bGwsIklzVmlzaWJsZSI6dHJ1ZSwiV2lkdGgiOjAuMCwiSGVpZ2h0IjowLjAsIkJvcmRlclN0eWxlIjpudWxsLCJQYXJlbnRTdHlsZSI6bnVsbH0sIkNyaXRpY2FsUGF0aFN0eWxlIjp7IiRpZCI6IjExIiwiQ3JpdGljYWxQYXRoU3R5bGVPcHRpb25zIjoxNSwiTGluZVN0eWxlIjp7IiRpZCI6IjEyIiwiTGluZUNvbG9yIjp7IiRpZCI6IjEzIiwiJHR5cGUiOiJOTFJFLkNvbW1vbi5Eb20uU29saWRDb2xvckJydXNoLCBOTFJFLkNvbW1vbiIsIkNvbG9yIjp7IiRpZCI6IjE0IiwiQSI6MjU1LCJSIjoyMjIsIkciOjUwLCJCIjo1MH19LCJMaW5lV2VpZ2h0IjoxLjAsIkxpbmVUeXBlIjowLCJQYXJlbnRTdHlsZSI6bnVsbH0sIlRpdGxlRm9yZWdyb3VuZCI6eyIkaWQiOiIxNSIsIkNvbG9yIjp7IiRpZCI6IjE2IiwiQSI6MjU1LCJSIjoxNzYsIkciOjE5LCJCIjoyNX19LCJTaGFwZXNCYWNrZ3JvdW5kIjp7IiRpZCI6IjE3IiwiQ29sb3IiOnsiJGlkIjoiMTgiLCJBIjoyNTUsIlIiOjI1MywiRyI6MjAzLCJCIjoyMDh9fSwiU2hhcGVzQm9yZGVyU3R5bGUiOnsiJGlkIjoiMTkiLCJMaW5lQ29sb3IiOnsiJGlkIjoiMjAiLCIkdHlwZSI6Ik5MUkUuQ29tbW9uLkRvbS5Tb2xpZENvbG9yQnJ1c2gsIE5MUkUuQ29tbW9uIiwiQ29sb3IiOnsiJGlkIjoiMjEiLCJBIjoyNTUsIlIiOjIyMiwiRyI6NTAsIkIiOjUwfX0sIkxpbmVXZWlnaHQiOjEuNSwiTGluZVR5cGUiOjAsIlBhcmVudFN0eWxlIjpudWxsfSwiTWFyZ2luIjp7IiRpZCI6IjIyIiwiVG9wIjowLjAsIkxlZnQiOjAuMCwiUmlnaHQiOjAuMCwiQm90dG9tIjowLjB9LCJQYWRkaW5nIjp7IiRpZCI6IjIzIiwiVG9wIjowLjAsIkxlZnQiOjAuMCwiUmlnaHQiOjAuMCwiQm90dG9tIjowLjB9LCJCYWNrZ3JvdW5kIjpudWxsLCJJc1Zpc2libGUiOmZhbHNlLCJXaWR0aCI6MC4wLCJIZWlnaHQiOjAuMCwiQm9yZGVyU3R5bGUiOm51bGwsIlBhcmVudFN0eWxlIjpudWxsfSwiUGFuZWxzU3BhY2luZ0RlZmluaXRpb24iOnsiJGlkIjoiMjQiLCJTcGFjaW5nQWJvdmVUaW1lYmFuZCI6NSwiU3BhY2luZ0JlbG93VGltZWJhbmQiOjUsIlNwYWNpbmdBYm92ZUJldHdlZW5Td2ltbGFuZXNBbmRUYXNrcyI6NSwiU3BhY2luZ0JlbG93QmV0d2VlblN3aW1sYW5lc0FuZFRhc2tzIjo1fSwiVGltZWJhbmRTdHlsZSI6eyIkaWQiOiIyNSIsIlNjYWxlTWFya2luZyI6MCwiU2hhcGUiOjAsIlNoYXBlU3R5bGUiOnsiJGlkIjoiMjYiLCJNYXJnaW4iOnsiJGlkIjoiMjciLCJUb3AiOjAuMCwiTGVmdCI6MTAuMCwiUmlnaHQiOjEwLjAsIkJvdHRvbSI6MC4wfSwiUGFkZGluZyI6eyIkaWQiOiIyOCIsIlRvcCI6My4wLCJMZWZ0IjowLjAsIlJpZ2h0IjowLjAsIkJvdHRvbSI6My4wfSwiQmFja2dyb3VuZCI6eyIkaWQiOiIyOSIsIkNvbG9yIjp7IiRpZCI6IjMwIiwiQSI6MjU1LCJSIjoxNzgsIkciOjE0LCJCIjoxOH19LCJJc1Zpc2libGUiOnRydWUsIldpZHRoIjo4NTguMCwiSGVpZ2h0IjoxNC4zOTk5OTk2MTg1MzAyNzMsIkJvcmRlclN0eWxlIjp7IiRpZCI6IjMxIiwiTGluZUNvbG9yIjp7IiRpZCI6IjMyIiwiJHR5cGUiOiJOTFJFLkNvbW1vbi5Eb20uU29saWRDb2xvckJydXNoLCBOTFJFLkNvbW1vbiIsIkNvbG9yIjp7IiRpZCI6IjMzIiwiQSI6MjU1LCJSIjoyNTUsIkciOjAsIkIiOjB9fSwiTGluZVdlaWdodCI6MC4wLCJMaW5lVHlwZSI6MCwiUGFyZW50U3R5bGUiOm51bGx9LCJQYXJlbnRTdHlsZSI6bnVsbH0sIk1pZGRsZVRpZXJTaGFwZVN0eWxlIjp7IiRpZCI6IjM0IiwiTWFyZ2luIjp7IiRpZCI6IjM1IiwiVG9wIjowLjAsIkxlZnQiOjEwLjAsIlJpZ2h0IjoxMC4wLCJCb3R0b20iOjAuMH0sIlBhZGRpbmciOnsiJGlkIjoiMzYiLCJUb3AiOjMuMCwiTGVmdCI6MC4wLCJSaWdodCI6MC4wLCJCb3R0b20iOjMuMH0sIkJhY2tncm91bmQiOnsiJGlkIjoiMzciLCJDb2xvciI6eyIkaWQiOiIzOCIsIkEiOjI1NSwiUiI6MTc4LCJHIjoxNCwiQiI6MTh9fSwiSXNWaXNpYmxlIjp0cnVlLCJXaWR0aCI6ODU4LjAsIkhlaWdodCI6MTQuMzk5OTk5NjE4NTMwMjczLCJCb3JkZXJTdHlsZSI6eyIkaWQiOiIzOSIsIkxpbmVDb2xvciI6eyIkaWQiOiI0MCIsIiR0eXBlIjoiTkxSRS5Db21tb24uRG9tLlNvbGlkQ29sb3JCcnVzaCwgTkxSRS5Db21tb24iLCJDb2xvciI6eyIkaWQiOiI0MSIsIkEiOjI1NSwiUiI6MjU1LCJHIjowLCJCIjowfX0sIkxpbmVXZWlnaHQiOjAuMCwiTGluZVR5cGUiOjAsIlBhcmVudFN0eWxlIjpudWxsfSwiUGFyZW50U3R5bGUiOm51bGx9LCJCb3R0b21UaWVyU2hhcGVTdHlsZSI6eyIkaWQiOiI0MiIsIk1hcmdpbiI6eyIkaWQiOiI0MyIsIlRvcCI6MC4wLCJMZWZ0IjoxMC4wLCJSaWdodCI6MTAuMCwiQm90dG9tIjowLjB9LCJQYWRkaW5nIjp7IiRpZCI6IjQ0IiwiVG9wIjozLjAsIkxlZnQiOjAuMCwiUmlnaHQiOjAuMCwiQm90dG9tIjozLjB9LCJCYWNrZ3JvdW5kIjp7IiRpZCI6IjQ1IiwiQ29sb3IiOnsiJGlkIjoiNDYiLCJBIjoyNTUsIlIiOjY4LCJHIjo4NCwiQiI6MTA2fX0sIklzVmlzaWJsZSI6dHJ1ZSwiV2lkdGgiOjg1OC4wLCJIZWlnaHQiOjE0LjM5OTk5OTYxODUzMDI3MywiQm9yZGVyU3R5bGUiOnsiJGlkIjoiNDciLCJMaW5lQ29sb3IiOnsiJGlkIjoiNDgiLCIkdHlwZSI6Ik5MUkUuQ29tbW9uLkRvbS5Tb2xpZENvbG9yQnJ1c2gsIE5MUkUuQ29tbW9uIiwiQ29sb3IiOnsiJGlkIjoiNDkiLCJBIjoyNTUsIlIiOjI1NSwiRyI6MCwiQiI6MH19LCJMaW5lV2VpZ2h0IjowLjAsIkxpbmVUeXBlIjowLCJQYXJlbnRTdHlsZSI6bnVsbH0sIlBhcmVudFN0eWxlIjpudWxsfSwiUmlnaHRFbmRDYXBzU3R5bGUiOnsiJGlkIjoiNTAiLCJGb250U2V0dGluZ3MiOnsiJGlkIjoiNTEiLCJGb250U2l6ZSI6MTgsIkZvbnROYW1lIjoiQ2FsaWJyaSIsIklzQm9sZCI6dHJ1ZSwiSXNJdGFsaWMiOmZhbHNlLCJJc1VuZGVybGluZWQiOmZhbHNlLCJQYXJlbnRTdHlsZSI6bnVsbH0sIkF1dG9TaXplIjowLCJGb3JlZ3JvdW5kIjp7IiRpZCI6IjUyIiwiQ29sb3IiOnsiJGlkIjoiNTM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U0IiwiVG9wIjowLjAsIkxlZnQiOjAuMCwiUmlnaHQiOjIwLjAsIkJvdHRvbSI6MC4wfSwiUGFkZGluZyI6eyIkaWQiOiI1NSIsIlRvcCI6MC4wLCJMZWZ0IjowLjAsIlJpZ2h0IjowLjAsIkJvdHRvbSI6MC4wfSwiQmFja2dyb3VuZCI6eyIkaWQiOiI1NiIsIkNvbG9yIjp7IiRpZCI6IjU3IiwiQSI6MCwiUiI6MCwiRyI6MCwiQiI6MH19LCJJc1Zpc2libGUiOmZhbHNlLCJXaWR0aCI6MC4wLCJIZWlnaHQiOjAuMCwiQm9yZGVyU3R5bGUiOm51bGwsIlBhcmVudFN0eWxlIjpudWxsfSwiTGVmdEVuZENhcHNTdHlsZSI6eyIkaWQiOiI1OCIsIkZvbnRTZXR0aW5ncyI6eyIkaWQiOiI1OSIsIkZvbnRTaXplIjoxOCwiRm9udE5hbWUiOiJDYWxpYnJpIiwiSXNCb2xkIjp0cnVlLCJJc0l0YWxpYyI6ZmFsc2UsIklzVW5kZXJsaW5lZCI6ZmFsc2UsIlBhcmVudFN0eWxlIjpudWxsfSwiQXV0b1NpemUiOjAsIkZvcmVncm91bmQiOnsiJGlkIjoiNjAiLCJDb2xvciI6eyIkaWQiOiI2MS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NjIiLCJUb3AiOjAuMCwiTGVmdCI6MjAuMCwiUmlnaHQiOjAuMCwiQm90dG9tIjowLjB9LCJQYWRkaW5nIjp7IiRpZCI6IjYzIiwiVG9wIjowLjAsIkxlZnQiOjAuMCwiUmlnaHQiOjAuMCwiQm90dG9tIjowLjB9LCJCYWNrZ3JvdW5kIjp7IiRpZCI6IjY0IiwiQ29sb3IiOnsiJGlkIjoiNjUiLCJBIjowLCJSIjowLCJHIjowLCJCIjowfX0sIklzVmlzaWJsZSI6ZmFsc2UsIldpZHRoIjowLjAsIkhlaWdodCI6MC4wLCJCb3JkZXJTdHlsZSI6bnVsbCwiUGFyZW50U3R5bGUiOm51bGx9LCJUb2RheVRleHRTdHlsZSI6eyIkaWQiOiI2NiIsIkZvbnRTZXR0aW5ncyI6eyIkaWQiOiI2NyIsIkZvbnRTaXplIjoxMiwiRm9udE5hbWUiOiJDYWxpYnJpIiwiSXNCb2xkIjpmYWxzZSwiSXNJdGFsaWMiOmZhbHNlLCJJc1VuZGVybGluZWQiOmZhbHNlLCJQYXJlbnRTdHlsZSI6bnVsbH0sIkF1dG9TaXplIjowLCJGb3JlZ3JvdW5kIjp7IiRpZCI6IjY4IiwiQ29sb3IiOnsiJGlkIjoiNjk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zAiLCJUb3AiOjAuMCwiTGVmdCI6MC4wLCJSaWdodCI6MC4wLCJCb3R0b20iOjAuMH0sIlBhZGRpbmciOnsiJGlkIjoiNzEiLCJUb3AiOjAuMCwiTGVmdCI6MC4wLCJSaWdodCI6MC4wLCJCb3R0b20iOjAuMH0sIkJhY2tncm91bmQiOnsiJGlkIjoiNzIiLCJDb2xvciI6eyIkaWQiOiI3MyIsIkEiOjAsIlIiOjAsIkciOjAsIkIiOjB9fSwiSXNWaXNpYmxlIjpmYWxzZSwiV2lkdGgiOjAuMCwiSGVpZ2h0IjowLjAsIkJvcmRlclN0eWxlIjpudWxsLCJQYXJlbnRTdHlsZSI6bnVsbH0sIlRvZGF5TWFya2VyU3R5bGUiOnsiJGlkIjoiNzQiLCJNYXJnaW4iOnsiJGlkIjoiNzUiLCJUb3AiOjAuMCwiTGVmdCI6MC4wLCJSaWdodCI6MC4wLCJCb3R0b20iOjAuMH0sIlBhZGRpbmciOnsiJGlkIjoiNzYiLCJUb3AiOjAuMCwiTGVmdCI6MC4wLCJSaWdodCI6MC4wLCJCb3R0b20iOjAuMH0sIkJhY2tncm91bmQiOnsiJGlkIjoiNzciLCJDb2xvciI6eyIkaWQiOiI3OCIsIkEiOjI1NSwiUiI6MjU1LCJHIjowLCJCIjowfX0sIklzVmlzaWJsZSI6dHJ1ZSwiV2lkdGgiOjAuMCwiSGVpZ2h0IjowLjAsIkJvcmRlclN0eWxlIjpudWxsLCJQYXJlbnRTdHlsZSI6bnVsbH0sIlNjYWxlU3R5bGUiOnsiJGlkIjoiNzkiLCJTaGFwZSI6MCwiU2hvd1NlZ21lbnRTZXBhcmF0b3JzIjp0cnVlLCJTZWdtZW50U2VwYXJhdG9yT3BhY2l0eSI6MzAsIkhhc0JlZW5WaXNpYmxlQmVmb3JlIjp0cnVlLCJGb250U2V0dGluZ3MiOnsiJGlkIjoiODAiLCJGb250U2l6ZSI6MTQsIkZvbnROYW1lIjoiQ2FsaWJyaSIsIklzQm9sZCI6dHJ1ZSwiSXNJdGFsaWMiOmZhbHNlLCJJc1VuZGVybGluZWQiOmZhbHNlLCJQYXJlbnRTdHlsZSI6bnVsbH0sIkF1dG9TaXplIjowLCJGb3JlZ3JvdW5kIjp7IiRpZCI6IjgxIiwiQ29sb3IiOnsiJGlkIjoiODI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ODMiLCJUb3AiOjAuMCwiTGVmdCI6NS4wLCJSaWdodCI6MC4wLCJCb3R0b20iOjAuMH0sIlBhZGRpbmciOnsiJGlkIjoiODQiLCJUb3AiOjAuMCwiTGVmdCI6MC4wLCJSaWdodCI6MC4wLCJCb3R0b20iOjAuMH0sIkJhY2tncm91bmQiOnsiJGlkIjoiODUiLCJDb2xvciI6eyIkaWQiOiI4NiIsIkEiOjAsIlIiOjAsIkciOjAsIkIiOjB9fSwiSXNWaXNpYmxlIjp0cnVlLCJXaWR0aCI6MC4wLCJIZWlnaHQiOjAuMCwiQm9yZGVyU3R5bGUiOm51bGwsIlBhcmVudFN0eWxlIjpudWxsfSwiU2luZ2xlU2NhbGVTaGFwZVN0eWxlIjp7IiRpZCI6Ijg3IiwiU2hhcGUiOjMsIkhlaWdodCI6MjAuMH0sIk1pZGRsZVRpZXJTY2FsZVN0eWxlIjp7IiRpZCI6Ijg4IiwiU2hhcGUiOjAsIlNob3dTZWdtZW50U2VwYXJhdG9ycyI6dHJ1ZSwiU2VnbWVudFNlcGFyYXRvck9wYWNpdHkiOjMwLCJIYXNCZWVuVmlzaWJsZUJlZm9yZSI6dHJ1ZSwiRm9udFNldHRpbmdzIjp7IiRpZCI6Ijg5IiwiRm9udFNpemUiOjE0LCJGb250TmFtZSI6IkNhbGlicmkiLCJJc0JvbGQiOnRydWUsIklzSXRhbGljIjpmYWxzZSwiSXNVbmRlcmxpbmVkIjpmYWxzZSwiUGFyZW50U3R5bGUiOm51bGx9LCJBdXRvU2l6ZSI6MCwiRm9yZWdyb3VuZCI6eyIkcmVmIjoiODEifSwiTWF4V2lkdGgiOjIwMC4wLCJNYXhIZWlnaHQiOiJJbmZpbml0eSIsIlNtYXJ0Rm9yZWdyb3VuZElzQWN0aXZlIjpmYWxzZSwiSG9yaXpvbnRhbEFsaWdubWVudCI6MCwiVmVydGljYWxBbGlnbm1lbnQiOjEsIlNtYXJ0Rm9yZWdyb3VuZCI6bnVsbCwiQmFja2dyb3VuZEZpbGxUeXBlIjowLCJNYXJnaW4iOnsiJGlkIjoiOTAiLCJUb3AiOjAuMCwiTGVmdCI6NS4wLCJSaWdodCI6MC4wLCJCb3R0b20iOjAuMH0sIlBhZGRpbmciOnsiJGlkIjoiOTEiLCJUb3AiOjAuMCwiTGVmdCI6MC4wLCJSaWdodCI6MC4wLCJCb3R0b20iOjAuMH0sIkJhY2tncm91bmQiOnsiJGlkIjoiOTIiLCJDb2xvciI6eyIkaWQiOiI5MyIsIkEiOjAsIlIiOjAsIkciOjAsIkIiOjB9fSwiSXNWaXNpYmxlIjp0cnVlLCJXaWR0aCI6MC4wLCJIZWlnaHQiOjAuMCwiQm9yZGVyU3R5bGUiOm51bGwsIlBhcmVudFN0eWxlIjpudWxsfSwiQm90dG9tVGllclNjYWxlU3R5bGUiOnsiJGlkIjoiOTQiLCJTaGFwZSI6MCwiU2hvd1NlZ21lbnRTZXBhcmF0b3JzIjp0cnVlLCJTZWdtZW50U2VwYXJhdG9yT3BhY2l0eSI6MzAsIkhhc0JlZW5WaXNpYmxlQmVmb3JlIjpmYWxzZSwiRm9udFNldHRpbmdzIjp7IiRpZCI6Ijk1IiwiRm9udFNpemUiOjEyLCJGb250TmFtZSI6IkNhbGlicmkiLCJJc0JvbGQiOmZhbHNlLCJJc0l0YWxpYyI6ZmFsc2UsIklzVW5kZXJsaW5lZCI6ZmFsc2UsIlBhcmVudFN0eWxlIjpudWxsfSwiQXV0b1NpemUiOjAsIkZvcmVncm91bmQiOnsiJGlkIjoiOTYiLCJDb2xvciI6eyIkaWQiOiI5Ny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5OCIsIlRvcCI6MC4wLCJMZWZ0Ijo1LjAsIlJpZ2h0IjowLjAsIkJvdHRvbSI6MC4wfSwiUGFkZGluZyI6eyIkaWQiOiI5OSIsIlRvcCI6MC4wLCJMZWZ0IjowLjAsIlJpZ2h0IjowLjAsIkJvdHRvbSI6MC4wfSwiQmFja2dyb3VuZCI6eyIkaWQiOiIxMDAiLCJDb2xvciI6eyIkaWQiOiIxMDEiLCJBIjowLCJSIjowLCJHIjowLCJCIjowfX0sIklzVmlzaWJsZSI6ZmFsc2UsIldpZHRoIjowLjAsIkhlaWdodCI6MC4wLCJCb3JkZXJTdHlsZSI6bnVsbCwiUGFyZW50U3R5bGUiOm51bGx9LCJFbGFwc2VkVGltZUJhY2tncm91bmQiOnsiJGlkIjoiMTAyIiwiQ29sb3IiOnsiJGlkIjoiMTAzIiwiQSI6MTkxLCJSIjoyNTUsIkciOjAsIkIiOjB9fSwiQXBwZW5kWWVhck9uWWVhckNoYW5nZSI6ZmFsc2UsIkVsYXBzZWRUaW1lRm9ybWF0IjowLCJUb2RheU1hcmtlclBvc2l0aW9uIjowLCJRdWlja1Bvc2l0aW9uIjozLCJBYnNvbHV0ZVBvc2l0aW9uIjozNzguMCwiTWFyZ2luIjp7IiRpZCI6IjEwNCIsIlRvcCI6MC4wLCJMZWZ0IjoxMC4wLCJSaWdodCI6MTAuMCwiQm90dG9tIjowLjB9LCJQYWRkaW5nIjp7IiRpZCI6IjEwNSIsIlRvcCI6MC4wLCJMZWZ0IjowLjAsIlJpZ2h0IjowLjAsIkJvdHRvbSI6MC4wfSwiQmFja2dyb3VuZCI6eyIkaWQiOiIxMDYiLCJDb2xvciI6eyIkaWQiOiIxMDciLCJBIjoyNTUsIlIiOjQ3LCJHIjo1NCwiQiI6MTUzfX0sIklzVmlzaWJsZSI6dHJ1ZSwiV2lkdGgiOjAuMCwiSGVpZ2h0IjowLjAsIkJvcmRlclN0eWxlIjpudWxsLCJQYXJlbnRTdHlsZSI6bnVsbH0sIkRlZmF1bHRNaWxlc3RvbmVTdHlsZSI6eyIkaWQiOiIxMDgiLCJTaGFwZSI6MiwiQ29ubmVjdG9yTWFyZ2luIjp7IiRpZCI6IjEwOSIsIlRvcCI6MC4wLCJMZWZ0IjoyLjAsIlJpZ2h0IjoyLjAsIkJvdHRvbSI6MC4wfSwiQ29ubmVjdG9yU3R5bGUiOnsiJGlkIjoiMTEwIiwiTGluZUNvbG9yIjp7IiRpZCI6IjExMSIsIiR0eXBlIjoiTkxSRS5Db21tb24uRG9tLlNvbGlkQ29sb3JCcnVzaCwgTkxSRS5Db21tb24iLCJDb2xvciI6eyIkaWQiOiIxMTIiLCJBIjoxMjcsIlIiOjI1LCJHIjoxMDcsIkIiOjM2fX0sIkxpbmVXZWlnaHQiOjEuMCwiTGluZVR5cGUiOjAsIlBhcmVudFN0eWxlIjpudWxsfSwiSXNCZWxvd1RpbWViYW5kIjpmYWxzZSwiUG9zaXRpb25PblRhc2siOjAsIkhpZGVEYXRlIjpmYWxzZSwiU2hhcGVTaXplIjoxLCJTcGFjaW5nIjowLjAsIlBhZGRpbmciOnsiJGlkIjoiMTEzIiwiVG9wIjo1LjAsIkxlZnQiOjMuMCwiUmlnaHQiOjAuMCwiQm90dG9tIjoyLjB9LCJTaGFwZVN0eWxlIjp7IiRpZCI6IjExNCIsIk1hcmdpbiI6eyIkaWQiOiIxMTUiLCJUb3AiOjAuMCwiTGVmdCI6MC4wLCJSaWdodCI6MC4wLCJCb3R0b20iOjAuMH0sIlBhZGRpbmciOnsiJGlkIjoiMTE2IiwiVG9wIjowLjAsIkxlZnQiOjAuMCwiUmlnaHQiOjAuMCwiQm90dG9tIjowLjB9LCJCYWNrZ3JvdW5kIjp7IiRpZCI6IjExNyIsIkNvbG9yIjp7IiRpZCI6IjExOCIsIkEiOjI1NSwiUiI6MjMzLCJHIjoxMTMsIkIiOjUwfX0sIklzVmlzaWJsZSI6dHJ1ZSwiV2lkdGgiOjEzLjAsIkhlaWdodCI6MTMuMCwiQm9yZGVyU3R5bGUiOnsiJGlkIjoiMTE5IiwiTGluZUNvbG9yIjp7IiRpZCI6IjEyMCIsIiR0eXBlIjoiTkxSRS5Db21tb24uRG9tLlNvbGlkQ29sb3JCcnVzaCwgTkxSRS5Db21tb24iLCJDb2xvciI6eyIkaWQiOiIxMjEiLCJBIjoyNTUsIlIiOjI1NSwiRyI6MCwiQiI6MH19LCJMaW5lV2VpZ2h0IjowLjAsIkxpbmVUeXBlIjowLCJQYXJlbnRTdHlsZSI6bnVsbH0sIlBhcmVudFN0eWxlIjpudWxsfSwiVGl0bGVTdHlsZSI6eyIkaWQiOiIxMjIiLCJGb250U2V0dGluZ3MiOnsiJGlkIjoiMTIzIiwiRm9udFNpemUiOjEyLCJGb250TmFtZSI6IkNhbGlicmkiLCJJc0JvbGQiOnRydWUsIklzSXRhbGljIjpmYWxzZSwiSXNVbmRlcmxpbmVkIjpmYWxzZSwiUGFyZW50U3R5bGUiOm51bGx9LCJBdXRvU2l6ZSI6MCwiRm9yZWdyb3VuZCI6eyIkaWQiOiIxMjQiLCJDb2xvciI6eyIkaWQiOiIxMjUiLCJBIjoyNTUsIlIiOjEzMSwiRyI6MiwiQiI6NX19LCJNYXhXaWR0aCI6MjAwLjAsIk1heEhlaWdodCI6IkluZmluaXR5IiwiU21hcnRGb3JlZ3JvdW5kSXNBY3RpdmUiOmZhbHNlLCJIb3Jpem9udGFsQWxpZ25tZW50IjowLCJWZXJ0aWNhbEFsaWdubWVudCI6MCwiU21hcnRGb3JlZ3JvdW5kIjpudWxsLCJCYWNrZ3JvdW5kRmlsbFR5cGUiOjAsIk1hcmdpbiI6eyIkaWQiOiIxMjYiLCJUb3AiOjAuMCwiTGVmdCI6MC4wLCJSaWdodCI6MC4wLCJCb3R0b20iOjAuMH0sIlBhZGRpbmciOnsiJGlkIjoiMTI3IiwiVG9wIjowLjAsIkxlZnQiOjAuMCwiUmlnaHQiOjAuMCwiQm90dG9tIjowLjB9LCJCYWNrZ3JvdW5kIjp7IiRpZCI6IjEyOCIsIkNvbG9yIjp7IiRpZCI6IjEyOSIsIkEiOjAsIlIiOjAsIkciOjAsIkIiOjB9fSwiSXNWaXNpYmxlIjp0cnVlLCJXaWR0aCI6MC4wLCJIZWlnaHQiOjAuMCwiQm9yZGVyU3R5bGUiOm51bGwsIlBhcmVudFN0eWxlIjpudWxsfSwiRGF0ZVN0eWxlIjp7IiRpZCI6IjEzMCIsIkZvbnRTZXR0aW5ncyI6eyIkaWQiOiIxMzEiLCJGb250U2l6ZSI6MTAsIkZvbnROYW1lIjoiQ2FsaWJyaSIsIklzQm9sZCI6ZmFsc2UsIklzSXRhbGljIjpmYWxzZSwiSXNVbmRlcmxpbmVkIjpmYWxzZSwiUGFyZW50U3R5bGUiOm51bGx9LCJBdXRvU2l6ZSI6MCwiRm9yZWdyb3VuZCI6eyIkaWQiOiIxMzIiLCJDb2xvciI6eyIkaWQiOiIxMz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zNCIsIlRvcCI6MC4wLCJMZWZ0IjowLjAsIlJpZ2h0IjowLjAsIkJvdHRvbSI6MC4wfSwiUGFkZGluZyI6eyIkaWQiOiIxMzUiLCJUb3AiOjAuMCwiTGVmdCI6MC4wLCJSaWdodCI6MC4wLCJCb3R0b20iOjAuMH0sIkJhY2tncm91bmQiOnsiJGlkIjoiMTM2IiwiQ29sb3IiOnsiJGlkIjoiMTM3IiwiQSI6MCwiUiI6MCwiRyI6MCwiQiI6MH19LCJJc1Zpc2libGUiOmZhbHNlLCJXaWR0aCI6MC4wLCJIZWlnaHQiOjAuMCwiQm9yZGVyU3R5bGUiOm51bGwsIlBhcmVudFN0eWxlIjpudWxsfSwiRGF0ZUZvcm1hdCI6eyIkaWQiOiIxMz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M5IiwiRm9ybWF0IjowLCJJc1Zpc2libGUiOmZhbHNlLCJMYXN0S25vd25WaXNpYmlsaXR5U3RhdGUiOmZhbHNlfSwiSXNWaXNpYmxlIjp0cnVlLCJQYXJlbnRTdHlsZSI6bnVsbH0sIkRlZmF1bHRUYXNrU3R5bGUiOnsiJGlkIjoiMTQwIiwiU2hhcGUiOjIsIlNoYXBlVGhpY2tuZXNzIjowLCJEdXJhdGlvbkZvcm1hdCI6MCwiSW5jbHVkZU5vbldvcmtpbmdEYXlzSW5EdXJhdGlvbiI6ZmFsc2UsIlBlcmNlbnRhZ2VDb21wbGV0ZVN0eWxlIjp7IiRpZCI6IjE0MSIsIkZvbnRTZXR0aW5ncyI6eyIkaWQiOiIxNDIiLCJGb250U2l6ZSI6MTAsIkZvbnROYW1lIjoiQ2FsaWJyaSIsIklzQm9sZCI6ZmFsc2UsIklzSXRhbGljIjpmYWxzZSwiSXNVbmRlcmxpbmVkIjpmYWxzZSwiUGFyZW50U3R5bGUiOm51bGx9LCJBdXRvU2l6ZSI6MCwiRm9yZWdyb3VuZCI6eyIkaWQiOiIxNDMiLCJDb2xvciI6eyIkaWQiOiIxNDQ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E0NSIsIlRvcCI6MC4wLCJMZWZ0IjowLjAsIlJpZ2h0IjowLjAsIkJvdHRvbSI6MC4wfSwiUGFkZGluZyI6eyIkaWQiOiIxNDYiLCJUb3AiOjAuMCwiTGVmdCI6MC4wLCJSaWdodCI6MC4wLCJCb3R0b20iOjAuMH0sIkJhY2tncm91bmQiOnsiJGlkIjoiMTQ3IiwiQ29sb3IiOnsiJGlkIjoiMTQ4IiwiQSI6MCwiUiI6MCwiRyI6MCwiQiI6MH19LCJJc1Zpc2libGUiOnRydWUsIldpZHRoIjowLjAsIkhlaWdodCI6MC4wLCJCb3JkZXJTdHlsZSI6bnVsbCwiUGFyZW50U3R5bGUiOm51bGx9LCJEdXJhdGlvblN0eWxlIjp7IiRpZCI6IjE0OSIsIkZvbnRTZXR0aW5ncyI6eyIkaWQiOiIxNTAiLCJGb250U2l6ZSI6MTIsIkZvbnROYW1lIjoiQ2FsaWJyaSIsIklzQm9sZCI6ZmFsc2UsIklzSXRhbGljIjpmYWxzZSwiSXNVbmRlcmxpbmVkIjpmYWxzZSwiUGFyZW50U3R5bGUiOm51bGx9LCJBdXRvU2l6ZSI6MCwiRm9yZWdyb3VuZCI6eyIkaWQiOiIxNTEiLCJDb2xvciI6eyIkaWQiOiIxNTI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UzIiwiVG9wIjowLjAsIkxlZnQiOjAuMCwiUmlnaHQiOjAuMCwiQm90dG9tIjowLjB9LCJQYWRkaW5nIjp7IiRpZCI6IjE1NCIsIlRvcCI6MC4wLCJMZWZ0IjowLjAsIlJpZ2h0IjowLjAsIkJvdHRvbSI6MC4wfSwiQmFja2dyb3VuZCI6eyIkaWQiOiIxNTUiLCJDb2xvciI6eyIkaWQiOiIxNTYiLCJBIjowLCJSIjowLCJHIjowLCJCIjowfX0sIklzVmlzaWJsZSI6dHJ1ZSwiV2lkdGgiOjAuMCwiSGVpZ2h0IjowLjAsIkJvcmRlclN0eWxlIjpudWxsLCJQYXJlbnRTdHlsZSI6bnVsbH0sIkhvcml6b250YWxDb25uZWN0b3JTdHlsZSI6eyIkaWQiOiIxNTciLCJMaW5lQ29sb3IiOnsiJGlkIjoiMTU4IiwiJHR5cGUiOiJOTFJFLkNvbW1vbi5Eb20uU29saWRDb2xvckJydXNoLCBOTFJFLkNvbW1vbiIsIkNvbG9yIjp7IiRpZCI6IjE1OSIsIkEiOjI1NSwiUiI6MjA0LCJHIjoyMDQsIkIiOjIwNH19LCJMaW5lV2VpZ2h0IjoxLjAsIkxpbmVUeXBlIjowLCJQYXJlbnRTdHlsZSI6bnVsbH0sIlZlcnRpY2FsQ29ubmVjdG9yU3R5bGUiOnsiJGlkIjoiMTYwIiwiTGluZUNvbG9yIjp7IiRpZCI6IjE2MSIsIiR0eXBlIjoiTkxSRS5Db21tb24uRG9tLlNvbGlkQ29sb3JCcnVzaCwgTkxSRS5Db21tb24iLCJDb2xvciI6eyIkaWQiOiIxNjIiLCJBIjoyNTUsIlIiOjIzMywiRyI6MTEzLCJCIjo1MH19LCJMaW5lV2VpZ2h0IjowLjAsIkxpbmVUeXBlIjowLCJQYXJlbnRTdHlsZSI6bnVsbH0sIk1hcmdpbiI6bnVsbCwiU3RhcnREYXRlUG9zaXRpb24iOjMsIkVuZERhdGVQb3NpdGlvbiI6MywiRGF0ZUlzVmlzaWJsZSI6dHJ1ZSwiVGl0bGVQb3NpdGlvbiI6MCwiRHVyYXRpb25Qb3NpdGlvbiI6MiwiUGVyY2VudGFnZUNvbXBsZXRlZFBvc2l0aW9uIjo2LCJTcGFjaW5nIjo1LCJJc0JlbG93VGltZWJhbmQiOmZhbHNlLCJQZXJjZW50YWdlQ29tcGxldGVTaGFwZU9wYWNpdHkiOjM1LCJTaGFwZVN0eWxlIjp7IiRpZCI6IjE2MyIsIk1hcmdpbiI6eyIkaWQiOiIxNjQiLCJUb3AiOjAuMCwiTGVmdCI6NC4wLCJSaWdodCI6NC4wLCJCb3R0b20iOjAuMH0sIlBhZGRpbmciOnsiJGlkIjoiMTY1IiwiVG9wIjowLjAsIkxlZnQiOjAuMCwiUmlnaHQiOjAuMCwiQm90dG9tIjowLjB9LCJCYWNrZ3JvdW5kIjp7IiRpZCI6IjE2NiIsIkNvbG9yIjp7IiRpZCI6IjE2NyIsIkEiOjI1NSwiUiI6MjMzLCJHIjoxMTMsIkIiOjUwfX0sIklzVmlzaWJsZSI6dHJ1ZSwiV2lkdGgiOjAuMCwiSGVpZ2h0IjoxMC4wLCJCb3JkZXJTdHlsZSI6eyIkaWQiOiIxNjgiLCJMaW5lQ29sb3IiOnsiJGlkIjoiMTY5IiwiJHR5cGUiOiJOTFJFLkNvbW1vbi5Eb20uU29saWRDb2xvckJydXNoLCBOTFJFLkNvbW1vbiIsIkNvbG9yIjp7IiRpZCI6IjE3MCIsIkEiOjI1NSwiUiI6MjU1LCJHIjowLCJCIjowfX0sIkxpbmVXZWlnaHQiOjAuMCwiTGluZVR5cGUiOjAsIlBhcmVudFN0eWxlIjpudWxsfSwiUGFyZW50U3R5bGUiOm51bGx9LCJUaXRsZVN0eWxlIjp7IiRpZCI6IjE3MSIsIkZvbnRTZXR0aW5ncyI6eyIkaWQiOiIxNzIiLCJGb250U2l6ZSI6MTIsIkZvbnROYW1lIjoiQ2FsaWJyaSIsIklzQm9sZCI6dHJ1ZSwiSXNJdGFsaWMiOmZhbHNlLCJJc1VuZGVybGluZWQiOmZhbHNlLCJQYXJlbnRTdHlsZSI6bnVsbH0sIkF1dG9TaXplIjowLCJGb3JlZ3JvdW5kIjp7IiRpZCI6IjE3MyIsIkNvbG9yIjp7IiRpZCI6IjE3NCIsIkEiOjI1NSwiUiI6MTMxLCJHIjoyLCJCIjo1fX0sIk1heFdpZHRoIjo5NjAuMCwiTWF4SGVpZ2h0IjoiSW5maW5pdHkiLCJTbWFydEZvcmVncm91bmRJc0FjdGl2ZSI6ZmFsc2UsIkhvcml6b250YWxBbGlnbm1lbnQiOjAsIlZlcnRpY2FsQWxpZ25tZW50IjowLCJTbWFydEZvcmVncm91bmQiOm51bGwsIkJhY2tncm91bmRGaWxsVHlwZSI6MCwiTWFyZ2luIjp7IiRpZCI6IjE3NSIsIlRvcCI6MC4wLCJMZWZ0IjowLjAsIlJpZ2h0IjowLjAsIkJvdHRvbSI6MC4wfSwiUGFkZGluZyI6eyIkaWQiOiIxNzYiLCJUb3AiOjAuMCwiTGVmdCI6MC4wLCJSaWdodCI6MC4wLCJCb3R0b20iOjAuMH0sIkJhY2tncm91bmQiOnsiJGlkIjoiMTc3IiwiQ29sb3IiOnsiJGlkIjoiMTc4IiwiQSI6MCwiUiI6MCwiRyI6MCwiQiI6MH19LCJJc1Zpc2libGUiOnRydWUsIldpZHRoIjowLjAsIkhlaWdodCI6MC4wLCJCb3JkZXJTdHlsZSI6bnVsbCwiUGFyZW50U3R5bGUiOm51bGx9LCJEYXRlU3R5bGUiOnsiJGlkIjoiMTc5IiwiRm9udFNldHRpbmdzIjp7IiRpZCI6IjE4MCIsIkZvbnRTaXplIjoxMCwiRm9udE5hbWUiOiJDYWxpYnJpIiwiSXNCb2xkIjpmYWxzZSwiSXNJdGFsaWMiOmZhbHNlLCJJc1VuZGVybGluZWQiOmZhbHNlLCJQYXJlbnRTdHlsZSI6bnVsbH0sIkF1dG9TaXplIjowLCJGb3JlZ3JvdW5kIjp7IiRpZCI6IjE4MSIsIkNvbG9yIjp7IiRpZCI6IjE4M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TgzIiwiVG9wIjowLjAsIkxlZnQiOjAuMCwiUmlnaHQiOjAuMCwiQm90dG9tIjowLjB9LCJQYWRkaW5nIjp7IiRpZCI6IjE4NCIsIlRvcCI6MC4wLCJMZWZ0IjowLjAsIlJpZ2h0IjowLjAsIkJvdHRvbSI6MC4wfSwiQmFja2dyb3VuZCI6eyIkaWQiOiIxODUiLCJDb2xvciI6eyIkaWQiOiIxODYiLCJBIjowLCJSIjowLCJHIjowLCJCIjowfX0sIklzVmlzaWJsZSI6dHJ1ZSwiV2lkdGgiOjAuMCwiSGVpZ2h0IjowLjAsIkJvcmRlclN0eWxlIjpudWxsLCJQYXJlbnRTdHlsZSI6bnVsbH0sIkRhdGVGb3JtYXQiOnsiJGlkIjoiMTg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4OCIsIkZvcm1hdCI6MCwiSXNWaXNpYmxlIjpmYWxzZSwiTGFzdEtub3duVmlzaWJpbGl0eVN0YXRlIjpmYWxzZX0sIklzVmlzaWJsZSI6dHJ1ZSwiUGFyZW50U3R5bGUiOm51bGwsIl9leHBsaWNpdGx5U2V0Ijp7IiRpZCI6IjE4O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aWxlc3RvbmVTdHlsZSI6eyIkaWQiOiIxOTAiLCJUaXRsZVBvc2l0aW9uIjoiUmlnaHQiLCJEYXRlUG9zaXRpb24iOiJMZWZ0IiwiU2hhcGVUeXBlIjoyLCJTaGFwZVNpemUiOjEsIlNwYWNpbmciOjUsIlNoYXBlU3R5bGUiOnsiJGlkIjoiMTkxIiwiTWFyZ2luIjp7IiRpZCI6IjE5MiIsIlRvcCI6MC4wLCJMZWZ0IjowLjAsIlJpZ2h0IjowLjAsIkJvdHRvbSI6MC4wfSwiUGFkZGluZyI6eyIkaWQiOiIxOTMiLCJUb3AiOjAuMCwiTGVmdCI6MC4wLCJSaWdodCI6MC4wLCJCb3R0b20iOjAuMH0sIkJhY2tncm91bmQiOnsiJHJlZiI6IjExNyJ9LCJJc1Zpc2libGUiOnRydWUsIldpZHRoIjoxMy4wLCJIZWlnaHQiOjEzLjAsIkJvcmRlclN0eWxlIjp7IiRpZCI6IjE5NCIsIkxpbmVDb2xvciI6eyIkaWQiOiIxOTUiLCIkdHlwZSI6Ik5MUkUuQ29tbW9uLkRvbS5Tb2xpZENvbG9yQnJ1c2gsIE5MUkUuQ29tbW9uIiwiQ29sb3IiOnsiJGlkIjoiMTk2IiwiQSI6MjU1LCJSIjoyNTUsIkciOjAsIkIiOjB9fSwiTGluZVdlaWdodCI6MC4wLCJMaW5lVHlwZSI6MCwiUGFyZW50U3R5bGUiOm51bGx9LCJQYXJlbnRTdHlsZSI6bnVsbH0sIlRpdGxlU3R5bGUiOnsiJGlkIjoiMTk3IiwiRm9udFNldHRpbmdzIjp7IiRpZCI6IjE5OCIsIkZvbnRTaXplIjoxMiwiRm9udE5hbWUiOiJDYWxpYnJpIiwiSXNCb2xkIjp0cnVlLCJJc0l0YWxpYyI6ZmFsc2UsIklzVW5kZXJsaW5lZCI6ZmFsc2UsIlBhcmVudFN0eWxlIjpudWxsfSwiQXV0b1NpemUiOjAsIkZvcmVncm91bmQiOnsiJHJlZiI6IjEyNCJ9LCJNYXhXaWR0aCI6MjAwLjAsIk1heEhlaWdodCI6IkluZmluaXR5IiwiU21hcnRGb3JlZ3JvdW5kSXNBY3RpdmUiOmZhbHNlLCJIb3Jpem9udGFsQWxpZ25tZW50IjowLCJWZXJ0aWNhbEFsaWdubWVudCI6MCwiU21hcnRGb3JlZ3JvdW5kIjpudWxsLCJCYWNrZ3JvdW5kRmlsbFR5cGUiOjAsIk1hcmdpbiI6eyIkaWQiOiIxOTkiLCJUb3AiOjAuMCwiTGVmdCI6MC4wLCJSaWdodCI6MC4wLCJCb3R0b20iOjAuMH0sIlBhZGRpbmciOnsiJGlkIjoiMjAwIiwiVG9wIjowLjAsIkxlZnQiOjAuMCwiUmlnaHQiOjAuMCwiQm90dG9tIjowLjB9LCJCYWNrZ3JvdW5kIjp7IiRpZCI6IjIwMSIsIkNvbG9yIjp7IiRpZCI6IjIwMiIsIkEiOjAsIlIiOjAsIkciOjAsIkIiOjB9fSwiSXNWaXNpYmxlIjp0cnVlLCJXaWR0aCI6MC4wLCJIZWlnaHQiOjAuMCwiQm9yZGVyU3R5bGUiOm51bGwsIlBhcmVudFN0eWxlIjpudWxsfSwiRGF0ZVN0eWxlIjp7IiRpZCI6IjIwMyIsIkZvbnRTZXR0aW5ncyI6eyIkaWQiOiIyMDQiLCJGb250U2l6ZSI6MTAsIkZvbnROYW1lIjoiQ2FsaWJyaSIsIklzQm9sZCI6ZmFsc2UsIklzSXRhbGljIjpmYWxzZSwiSXNVbmRlcmxpbmVkIjpmYWxzZSwiUGFyZW50U3R5bGUiOm51bGx9LCJBdXRvU2l6ZSI6MCwiRm9yZWdyb3VuZCI6eyIkaWQiOiIyMDUiLCJDb2xvciI6eyIkaWQiOiIyMD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wNyIsIlRvcCI6MC4wLCJMZWZ0IjowLjAsIlJpZ2h0IjowLjAsIkJvdHRvbSI6MC4wfSwiUGFkZGluZyI6eyIkaWQiOiIyMDgiLCJUb3AiOjAuMCwiTGVmdCI6MC4wLCJSaWdodCI6MC4wLCJCb3R0b20iOjAuMH0sIkJhY2tncm91bmQiOnsiJGlkIjoiMjA5IiwiQ29sb3IiOnsiJGlkIjoiMjEwIiwiQSI6MCwiUiI6MCwiRyI6MCwiQiI6MH19LCJJc1Zpc2libGUiOmZhbHNlLCJXaWR0aCI6MC4wLCJIZWlnaHQiOjAuMCwiQm9yZGVyU3R5bGUiOm51bGwsIlBhcmVudFN0eWxlIjpudWxsfSwiRGF0ZUZvcm1hdCI6eyIkaWQiOiIyMT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EyIiwiRm9ybWF0IjowLCJJc1Zpc2libGUiOmZhbHNlLCJMYXN0S25vd25WaXNpYmlsaXR5U3RhdGUiOmZhbHNlfSwiSXNWaXNpYmxlIjp0cnVlLCJQYXJlbnRTdHlsZSI6bnVsbH0sIkdyaWRsaW5lUGFuZWxTdHlsZSI6eyIkaWQiOiIyMTMiLCJHcmlkbGluZVN0eWxlIjp7IiRpZCI6IjIxNCIsIkxpbmVDb2xvciI6eyIkaWQiOiIyMTUiLCIkdHlwZSI6Ik5MUkUuQ29tbW9uLkRvbS5Tb2xpZENvbG9yQnJ1c2gsIE5MUkUuQ29tbW9uIiwiQ29sb3IiOnsiJGlkIjoiMjE2IiwiQSI6MzgsIlIiOjkxLCJHIjoxNTUsIkIiOjIxM319LCJMaW5lV2VpZ2h0IjoxLjAsIkxpbmVUeXBlIjowLCJQYXJlbnRTdHlsZSI6bnVsbH0sIk1hcmdpbiI6eyIkaWQiOiIyMTciLCJUb3AiOjAuMCwiTGVmdCI6MC4wLCJSaWdodCI6MC4wLCJCb3R0b20iOjAuMH0sIlBhZGRpbmciOnsiJGlkIjoiMjE4IiwiVG9wIjowLjAsIkxlZnQiOjAuMCwiUmlnaHQiOjAuMCwiQm90dG9tIjowLjB9LCJCYWNrZ3JvdW5kIjpudWxsLCJJc1Zpc2libGUiOnRydWUsIldpZHRoIjowLjAsIkhlaWdodCI6MC4wLCJCb3JkZXJTdHlsZSI6eyIkaWQiOiIyMTkiLCJMaW5lQ29sb3IiOm51bGwsIkxpbmVXZWlnaHQiOjAuMCwiTGluZVR5cGUiOjAsIlBhcmVudFN0eWxlIjpudWxsfSwiUGFyZW50U3R5bGUiOm51bGx9LCJBY3Rpdml0eUxpbmVQYW5lbFN0eWxlIjp7IiRpZCI6IjIyMCIsIkFjdGl2aXR5TGluZVN0eWxlIjp7IiRpZCI6IjIyMSIsIkxpbmVDb2xvciI6eyIkaWQiOiIyMjIiLCIkdHlwZSI6Ik5MUkUuQ29tbW9uLkRvbS5Tb2xpZENvbG9yQnJ1c2gsIE5MUkUuQ29tbW9uIiwiQ29sb3IiOnsiJGlkIjoiMjIzIiwiQSI6MzgsIlIiOjY4LCJHIjoxMTQsIkIiOjE5Nn19LCJMaW5lV2VpZ2h0IjoxLjAsIkxpbmVUeXBlIjowLCJQYXJlbnRTdHlsZSI6bnVsbH0sIk1hcmdpbiI6eyIkaWQiOiIyMjQiLCJUb3AiOjAuMCwiTGVmdCI6MC4wLCJSaWdodCI6MC4wLCJCb3R0b20iOjAuMH0sIlBhZGRpbmciOnsiJGlkIjoiMjI1IiwiVG9wIjowLjAsIkxlZnQiOjAuMCwiUmlnaHQiOjAuMCwiQm90dG9tIjowLjB9LCJCYWNrZ3JvdW5kIjpudWxsLCJJc1Zpc2libGUiOnRydWUsIldpZHRoIjowLjAsIkhlaWdodCI6MC4wLCJCb3JkZXJTdHlsZSI6eyIkaWQiOiIyMjYiLCJMaW5lQ29sb3IiOm51bGwsIkxpbmVXZWlnaHQiOjAuMCwiTGluZVR5cGUiOjAsIlBhcmVudFN0eWxlIjpudWxsfSwiUGFyZW50U3R5bGUiOm51bGx9LCJTaG93RWxhcHNlZFRpbWVHcmFkaWVudFN0eWxlIjpmYWxzZSwiVGltZWJhbmRSZXNlcnZlZExlZnRBcmVhU3R5bGUiOnsiJGlkIjoiMjI3IiwiQWN0aXZpdHlIZWFkZXJXaWR0aCI6MC4wLCJJc1NldCI6ZmFsc2V9LCJEZWZhdWx0U3dpbWxhbmVTdHlsZSI6bnVsbCwiRGVmYXVsdFN3aW1sYW5lVjJTdHlsZSI6eyIkaWQiOiIyMjgiLCJIZWFkZXJTdHlsZSI6eyIkaWQiOiIyMjkiLCJUZXh0SXNWZXJ0aWNhbCI6ZmFsc2UsIlRleHRTdHlsZSI6eyIkaWQiOiIyMzAiLCJGb250U2V0dGluZ3MiOnsiJGlkIjoiMjMxIiwiRm9udFNpemUiOjEyLCJGb250TmFtZSI6IkNhbGlicmkiLCJJc0JvbGQiOmZhbHNlLCJJc0l0YWxpYyI6ZmFsc2UsIklzVW5kZXJsaW5lZCI6ZmFsc2UsIlBhcmVudFN0eWxlIjpudWxsfSwiQXV0b1NpemUiOjIsIkZvcmVncm91bmQiOnsiJGlkIjoiMjMyIiwiQ29sb3IiOnsiJGlkIjoiMjMzIiwiQSI6MjU1LCJSIjoyNTUsIkciOjI1NSwiQiI6MjU1fX0sIk1heFdpZHRoIjoiSW5maW5pdHkiLCJNYXhIZWlnaHQiOjAuMCwiU21hcnRGb3JlZ3JvdW5kSXNBY3RpdmUiOmZhbHNlLCJIb3Jpem9udGFsQWxpZ25tZW50IjowLCJWZXJ0aWNhbEFsaWdubWVudCI6MCwiU21hcnRGb3JlZ3JvdW5kIjpudWxsLCJCYWNrZ3JvdW5kRmlsbFR5cGUiOjAsIk1hcmdpbiI6eyIkaWQiOiIyMzQiLCJUb3AiOjAuMCwiTGVmdCI6MC4wLCJSaWdodCI6MC4wLCJCb3R0b20iOjAuMH0sIlBhZGRpbmciOnsiJGlkIjoiMjM1IiwiVG9wIjowLjAsIkxlZnQiOjAuMCwiUmlnaHQiOjAuMCwiQm90dG9tIjowLjB9LCJCYWNrZ3JvdW5kIjpudWxsLCJJc1Zpc2libGUiOnRydWUsIldpZHRoIjowLjAsIkhlaWdodCI6MC4wLCJCb3JkZXJTdHlsZSI6bnVsbCwiUGFyZW50U3R5bGUiOm51bGx9LCJSZWN0YW5nbGVTdHlsZSI6eyIkaWQiOiIyMzYiLCJNYXJnaW4iOnsiJGlkIjoiMjM3IiwiVG9wIjowLjAsIkxlZnQiOjAuMCwiUmlnaHQiOjAuMCwiQm90dG9tIjowLjB9LCJQYWRkaW5nIjp7IiRpZCI6IjIzOCIsIlRvcCI6MC4wLCJMZWZ0IjowLjAsIlJpZ2h0IjowLjAsIkJvdHRvbSI6MC4wfSwiQmFja2dyb3VuZCI6eyIkaWQiOiIyMzkiLCJDb2xvciI6eyIkaWQiOiIyNDAiLCJBIjoyNTUsIlIiOjY4LCJHIjoxMTQsIkIiOjE5Nn19LCJJc1Zpc2libGUiOnRydWUsIldpZHRoIjowLjAsIkhlaWdodCI6MC4wLCJCb3JkZXJTdHlsZSI6eyIkaWQiOiIyNDEiLCJMaW5lQ29sb3IiOnsiJGlkIjoiMjQyIiwiJHR5cGUiOiJOTFJFLkNvbW1vbi5Eb20uU29saWRDb2xvckJydXNoLCBOTFJFLkNvbW1vbiIsIkNvbG9yIjp7IiRpZCI6IjI0MyIsIkEiOjI1NSwiUiI6MjU1LCJHIjowLCJCIjowfX0sIkxpbmVXZWlnaHQiOjAuMCwiTGluZVR5cGUiOjAsIlBhcmVudFN0eWxlIjpudWxsfSwiUGFyZW50U3R5bGUiOm51bGx9LCJNYXJnaW4iOnsiJGlkIjoiMjQ0IiwiVG9wIjowLjAsIkxlZnQiOjAuMCwiUmlnaHQiOjAuMCwiQm90dG9tIjowLjB9LCJQYWRkaW5nIjp7IiRpZCI6IjI0NSIsIlRvcCI6MC4wLCJMZWZ0IjowLjAsIlJpZ2h0IjowLjAsIkJvdHRvbSI6MC4wfSwiQmFja2dyb3VuZCI6bnVsbCwiSXNWaXNpYmxlIjp0cnVlLCJXaWR0aCI6MC4wLCJIZWlnaHQiOjAuMCwiQm9yZGVyU3R5bGUiOm51bGwsIlBhcmVudFN0eWxlIjpudWxsfSwiQmFja2dyb3VuZFN0eWxlIjp7IiRpZCI6IjI0NiIsIk1hcmdpbiI6eyIkaWQiOiIyNDciLCJUb3AiOjAuMCwiTGVmdCI6MC4wLCJSaWdodCI6MC4wLCJCb3R0b20iOjAuMH0sIlBhZGRpbmciOnsiJGlkIjoiMjQ4IiwiVG9wIjowLjAsIkxlZnQiOjAuMCwiUmlnaHQiOjAuMCwiQm90dG9tIjowLjB9LCJCYWNrZ3JvdW5kIjp7IiRpZCI6IjI0OSIsIkNvbG9yIjp7IiRpZCI6IjI1MCIsIkEiOjUxLCJSIjoxNjUsIkciOjE2NSwiQiI6MTY1fX0sIklzVmlzaWJsZSI6dHJ1ZSwiV2lkdGgiOjAuMCwiSGVpZ2h0IjowLjAsIkJvcmRlclN0eWxlIjp7IiRpZCI6IjI1MSIsIkxpbmVDb2xvciI6eyIkaWQiOiIyNTIiLCIkdHlwZSI6Ik5MUkUuQ29tbW9uLkRvbS5Tb2xpZENvbG9yQnJ1c2gsIE5MUkUuQ29tbW9uIiwiQ29sb3IiOnsiJGlkIjoiMjUzIiwiQSI6MjU1LCJSIjoyNTUsIkciOjAsIkIiOjB9fSwiTGluZVdlaWdodCI6MC4wLCJMaW5lVHlwZSI6MCwiUGFyZW50U3R5bGUiOm51bGx9LCJQYXJlbnRTdHlsZSI6bnVsbH0sIklzQWJvdmVUaW1lYmFuZCI6ZmFsc2UsIlNwYWNpbmciOjIsIk1hcmdpbiI6eyIkaWQiOiIyNTQiLCJUb3AiOjAuMCwiTGVmdCI6MC4wLCJSaWdodCI6MC4wLCJCb3R0b20iOjAuMH0sIlBhZGRpbmciOnsiJGlkIjoiMjU1IiwiVG9wIjowLjAsIkxlZnQiOjAuMCwiUmlnaHQiOjAuMCwiQm90dG9tIjowLjB9LCJJc1Zpc2libGUiOnRydWUsIldpZHRoIjowLjAsIkhlaWdodCI6MC4wLCJCb3JkZXJTdHlsZSI6eyIkaWQiOiIyNTYiLCJMaW5lQ29sb3IiOm51bGwsIkxpbmVXZWlnaHQiOjAuMCwiTGluZVR5cGUiOjAsIlBhcmVudFN0eWxlIjpudWxsfSwiUGFyZW50U3R5bGUiOm51bGx9fSwiU2NhbGUiOm51bGwsIlNjYWxlVjIiOnsiJGlkIjoiMjU3IiwiU3RhcnREYXRlIjoiMDAwMS0wMS0wMVQwMDowMDowMCIsIkVuZERhdGUiOiIyMDI0LTA5LTIyVDIzOjU5OjAwIiwiQXV0b0RhdGVSYW5nZSI6dHJ1ZSwiV29ya2luZ0RheXMiOjEyNywiRmlzY2FsWWVhciI6eyIkaWQiOiIyNTgiLCJTdGFydE1vbnRoIjoxLCJVc2VTdGFydGluZ1llYXJGb3JOdW1iZXJpbmciOnRydWUsIlNob3dGaXNjYWxZZWFyTGFiZWwiOnRydWV9LCJUb2RheU1hcmtlclRleHQiOiJUb2RheSIsIkF1dG9TY2FsZVR5cGUiOmZhbHNlLCJUaW1lYmFuZFNjYWxlcyI6eyIkaWQiOiIyNTkiLCJUb3BTY2FsZUxheWVyIjp7IiRpZCI6IjI2MCIsIkZvcm1hdCI6InciLCJUeXBlIjoxfSwiTWlkZGxlU2NhbGVMYXllciI6eyIkaWQiOiIyNjEiLCJGb3JtYXQiOiJkIiwiVHlwZSI6MH0sIkJvdHRvbVNjYWxlTGF5ZXIiOnsiJGlkIjoiMjYyIiwiRm9ybWF0IjpudWxsLCJUeXBlIjowfX19LCJNaWxlc3RvbmVzIjpbeyIkaWQiOiIyNjMiLCJEYXRlIjoiMjAyNC0wOS0wM1QyMzo1OTowMCIsIlN0eWxlIjp7IiRpZCI6IjI2NCIsIlNoYXBlIjoyLCJDb25uZWN0b3JNYXJnaW4iOnsiJGlkIjoiMjY1IiwiVG9wIjowLjAsIkxlZnQiOjIuMCwiUmlnaHQiOjIuMCwiQm90dG9tIjowLjB9LCJDb25uZWN0b3JTdHlsZSI6eyIkaWQiOiIyNjYiLCJMaW5lQ29sb3IiOnsiJHJlZiI6IjExMSJ9LCJMaW5lV2VpZ2h0IjoxLjAsIkxpbmVUeXBlIjowLCJQYXJlbnRTdHlsZSI6bnVsbH0sIklzQmVsb3dUaW1lYmFuZCI6ZmFsc2UsIlBvc2l0aW9uT25UYXNrIjowLCJIaWRlRGF0ZSI6ZmFsc2UsIlNoYXBlU2l6ZSI6MSwiU3BhY2luZyI6MC4wLCJQYWRkaW5nIjp7IiRpZCI6IjI2NyIsIlRvcCI6NS4wLCJMZWZ0IjozLjAsIlJpZ2h0IjowLjAsIkJvdHRvbSI6Mi4wfSwiU2hhcGVTdHlsZSI6eyIkaWQiOiIyNjgiLCJNYXJnaW4iOnsiJGlkIjoiMjY5IiwiVG9wIjowLjAsIkxlZnQiOjAuMCwiUmlnaHQiOjAuMCwiQm90dG9tIjowLjB9LCJQYWRkaW5nIjp7IiRpZCI6IjI3MCIsIlRvcCI6MC4wLCJMZWZ0IjowLjAsIlJpZ2h0IjowLjAsIkJvdHRvbSI6MC4wfSwiQmFja2dyb3VuZCI6eyIkaWQiOiIyNzEiLCJDb2xvciI6eyIkaWQiOiIyNzIiLCJBIjoyNTUsIlIiOjIzMywiRyI6MTEzLCJCIjo1MH19LCJJc1Zpc2libGUiOnRydWUsIldpZHRoIjoxMy4wLCJIZWlnaHQiOjEzLjAsIkJvcmRlclN0eWxlIjp7IiRpZCI6IjI3MyIsIkxpbmVDb2xvciI6eyIkaWQiOiIyNzQiLCIkdHlwZSI6Ik5MUkUuQ29tbW9uLkRvbS5Tb2xpZENvbG9yQnJ1c2gsIE5MUkUuQ29tbW9uIiwiQ29sb3IiOnsiJGlkIjoiMjc1IiwiQSI6MjU1LCJSIjoyNTUsIkciOjAsIkIiOjB9fSwiTGluZVdlaWdodCI6MC4wLCJMaW5lVHlwZSI6MCwiUGFyZW50U3R5bGUiOm51bGx9LCJQYXJlbnRTdHlsZSI6bnVsbH0sIlRpdGxlU3R5bGUiOnsiJGlkIjoiMjc2IiwiRm9udFNldHRpbmdzIjp7IiRpZCI6IjI3NyIsIkZvbnRTaXplIjoxMiwiRm9udE5hbWUiOiJDYWxpYnJpIiwiSXNCb2xkIjp0cnVlLCJJc0l0YWxpYyI6ZmFsc2UsIklzVW5kZXJsaW5lZCI6ZmFsc2UsIlBhcmVudFN0eWxlIjpudWxsfSwiQXV0b1NpemUiOjAsIkZvcmVncm91bmQiOnsiJGlkIjoiMjc4IiwiQ29sb3IiOnsiJGlkIjoiMjc5IiwiQSI6MjU1LCJSIjoxMzEsIkciOjIsIkIiOjV9fSwiTWF4V2lkdGgiOjIwMC4wLCJNYXhIZWlnaHQiOiJJbmZpbml0eSIsIlNtYXJ0Rm9yZWdyb3VuZElzQWN0aXZlIjpmYWxzZSwiSG9yaXpvbnRhbEFsaWdubWVudCI6MCwiVmVydGljYWxBbGlnbm1lbnQiOjAsIlNtYXJ0Rm9yZWdyb3VuZCI6bnVsbCwiQmFja2dyb3VuZEZpbGxUeXBlIjowLCJNYXJnaW4iOnsiJGlkIjoiMjgwIiwiVG9wIjowLjAsIkxlZnQiOjAuMCwiUmlnaHQiOjAuMCwiQm90dG9tIjowLjB9LCJQYWRkaW5nIjp7IiRpZCI6IjI4MSIsIlRvcCI6MC4wLCJMZWZ0IjowLjAsIlJpZ2h0IjowLjAsIkJvdHRvbSI6MC4wfSwiQmFja2dyb3VuZCI6eyIkaWQiOiIyODIiLCJDb2xvciI6eyIkaWQiOiIyODMiLCJBIjowLCJSIjoyNTUsIkciOjI1NSwiQiI6MjU1fX0sIklzVmlzaWJsZSI6dHJ1ZSwiV2lkdGgiOjAuMCwiSGVpZ2h0IjowLjAsIkJvcmRlclN0eWxlIjp7IiRpZCI6IjI4NCIsIkxpbmVDb2xvciI6bnVsbCwiTGluZVdlaWdodCI6MC4wLCJMaW5lVHlwZSI6MCwiUGFyZW50U3R5bGUiOm51bGx9LCJQYXJlbnRTdHlsZSI6bnVsbH0sIkRhdGVTdHlsZSI6eyIkaWQiOiIyODUiLCJGb250U2V0dGluZ3MiOnsiJGlkIjoiMjg2IiwiRm9udFNpemUiOjEwLCJGb250TmFtZSI6IkNhbGlicmkiLCJJc0JvbGQiOmZhbHNlLCJJc0l0YWxpYyI6ZmFsc2UsIklzVW5kZXJsaW5lZCI6ZmFsc2UsIlBhcmVudFN0eWxlIjpudWxsfSwiQXV0b1NpemUiOjAsIkZvcmVncm91bmQiOnsiJGlkIjoiMjg3IiwiQ29sb3IiOnsiJGlkIjoiMjg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ODkiLCJUb3AiOjAuMCwiTGVmdCI6MC4wLCJSaWdodCI6MC4wLCJCb3R0b20iOjAuMH0sIlBhZGRpbmciOnsiJGlkIjoiMjkwIiwiVG9wIjowLjAsIkxlZnQiOjAuMCwiUmlnaHQiOjAuMCwiQm90dG9tIjowLjB9LCJCYWNrZ3JvdW5kIjp7IiRpZCI6IjI5MSIsIkNvbG9yIjp7IiRpZCI6IjI5MiIsIkEiOjAsIlIiOjI1NSwiRyI6MjU1LCJCIjoyNTV9fSwiSXNWaXNpYmxlIjpmYWxzZSwiV2lkdGgiOjAuMCwiSGVpZ2h0IjowLjAsIkJvcmRlclN0eWxlIjp7IiRpZCI6IjI5MyIsIkxpbmVDb2xvciI6bnVsbCwiTGluZVdlaWdodCI6MC4wLCJMaW5lVHlwZSI6MCwiUGFyZW50U3R5bGUiOm51bGx9LCJQYXJlbnRTdHlsZSI6bnVsbH0sIkRhdGVGb3JtYXQiOnsiJGlkIjoiMjk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5NSIsIkZvcm1hdCI6MCwiSXNWaXNpYmxlIjpmYWxzZSwiTGFzdEtub3duVmlzaWJpbGl0eVN0YXRlIjpmYWxzZX0sIklzVmlzaWJsZSI6dHJ1ZSwiUGFyZW50U3R5bGUiOm51bGx9LCJJbmRleCI6NywiUGVyY2VudGFnZUNvbXBsZXRlIjpudWxsLCJQb3NpdGlvbiI6eyJSYXRpbyI6MC4wNjc4NzA0MTU1ODE1OTcyMTgsIklzQ3VzdG9tIjpmYWxzZX0sIkRhdGVGb3JtYXQiOnsiJHJlZiI6IjI5NCJ9LCJXZWVrTnVtYmVyaW5nIjp7IiRpZCI6IjI5NiIsIkZvcm1hdCI6MCwiSXNWaXNpYmxlIjpmYWxzZSwiTGFzdEtub3duVmlzaWJpbGl0eVN0YXRlIjpmYWxzZX0sIlJlbGF0ZWRUYXNrSWQiOiIwMDAwMDAwMC0wMDAwLTAwMDAtMDAwMC0wMDAwMDAwMDAwMDAiLCJJZCI6IjUwM2IzOTQwLTQ4OWUtNGIzMS1hNjQyLTdiYTVhOTIxNTU0ZCIsIkltcG9ydElkIjpudWxsLCJUaXRsZSI6IkZvdXItZGF5IFByaXZhdGUgU2FmYXJpIiwiTm90ZSI6bnVsbCwiSHlwZXJsaW5rIjp7IiRpZCI6IjI5NyIsIkFkZHJlc3MiOm51bGwsIlN1YkFkZHJlc3MiOm51bGx9LCJJc0NoYW5nZWQiOmZhbHNlLCJJc05ldyI6ZmFsc2V9LHsiJGlkIjoiMjk4IiwiRGF0ZSI6IjIwMjQtMDktMDhUMjM6NTk6MDAiLCJTdHlsZSI6eyIkaWQiOiIyOTkiLCJTaGFwZSI6MiwiQ29ubmVjdG9yTWFyZ2luIjp7IiRpZCI6IjMwMCIsIlRvcCI6MC4wLCJMZWZ0IjoyLjAsIlJpZ2h0IjoyLjAsIkJvdHRvbSI6MC4wfSwiQ29ubmVjdG9yU3R5bGUiOnsiJGlkIjoiMzAxIiwiTGluZUNvbG9yIjp7IiRyZWYiOiIxMTEifSwiTGluZVdlaWdodCI6MS4wLCJMaW5lVHlwZSI6MCwiUGFyZW50U3R5bGUiOm51bGx9LCJJc0JlbG93VGltZWJhbmQiOmZhbHNlLCJQb3NpdGlvbk9uVGFzayI6MCwiSGlkZURhdGUiOmZhbHNlLCJTaGFwZVNpemUiOjEsIlNwYWNpbmciOjAuMCwiUGFkZGluZyI6eyIkaWQiOiIzMDIiLCJUb3AiOjUuMCwiTGVmdCI6My4wLCJSaWdodCI6MC4wLCJCb3R0b20iOjIuMH0sIlNoYXBlU3R5bGUiOnsiJGlkIjoiMzAzIiwiTWFyZ2luIjp7IiRpZCI6IjMwNCIsIlRvcCI6MC4wLCJMZWZ0IjowLjAsIlJpZ2h0IjowLjAsIkJvdHRvbSI6MC4wfSwiUGFkZGluZyI6eyIkaWQiOiIzMDUiLCJUb3AiOjAuMCwiTGVmdCI6MC4wLCJSaWdodCI6MC4wLCJCb3R0b20iOjAuMH0sIkJhY2tncm91bmQiOnsiJGlkIjoiMzA2IiwiQ29sb3IiOnsiJGlkIjoiMzA3IiwiQSI6MjU1LCJSIjoyMzMsIkciOjExMywiQiI6NTB9fSwiSXNWaXNpYmxlIjp0cnVlLCJXaWR0aCI6MTMuMCwiSGVpZ2h0IjoxMy4wLCJCb3JkZXJTdHlsZSI6eyIkaWQiOiIzMDgiLCJMaW5lQ29sb3IiOnsiJGlkIjoiMzA5IiwiJHR5cGUiOiJOTFJFLkNvbW1vbi5Eb20uU29saWRDb2xvckJydXNoLCBOTFJFLkNvbW1vbiIsIkNvbG9yIjp7IiRpZCI6IjMxMCIsIkEiOjI1NSwiUiI6MjU1LCJHIjowLCJCIjowfX0sIkxpbmVXZWlnaHQiOjAuMCwiTGluZVR5cGUiOjAsIlBhcmVudFN0eWxlIjpudWxsfSwiUGFyZW50U3R5bGUiOm51bGx9LCJUaXRsZVN0eWxlIjp7IiRpZCI6IjMxMSIsIkZvbnRTZXR0aW5ncyI6eyIkaWQiOiIzMTIiLCJGb250U2l6ZSI6MTIsIkZvbnROYW1lIjoiQ2FsaWJyaSIsIklzQm9sZCI6dHJ1ZSwiSXNJdGFsaWMiOmZhbHNlLCJJc1VuZGVybGluZWQiOmZhbHNlLCJQYXJlbnRTdHlsZSI6bnVsbH0sIkF1dG9TaXplIjowLCJGb3JlZ3JvdW5kIjp7IiRpZCI6IjMxMyIsIkNvbG9yIjp7IiRpZCI6IjMxNCIsIkEiOjI1NSwiUiI6MTMxLCJHIjoyLCJCIjo1fX0sIk1heFdpZHRoIjoyMDAuMCwiTWF4SGVpZ2h0IjoiSW5maW5pdHkiLCJTbWFydEZvcmVncm91bmRJc0FjdGl2ZSI6ZmFsc2UsIkhvcml6b250YWxBbGlnbm1lbnQiOjAsIlZlcnRpY2FsQWxpZ25tZW50IjowLCJTbWFydEZvcmVncm91bmQiOm51bGwsIkJhY2tncm91bmRGaWxsVHlwZSI6MCwiTWFyZ2luIjp7IiRpZCI6IjMxNSIsIlRvcCI6MC4wLCJMZWZ0IjowLjAsIlJpZ2h0IjowLjAsIkJvdHRvbSI6MC4wfSwiUGFkZGluZyI6eyIkaWQiOiIzMTYiLCJUb3AiOjAuMCwiTGVmdCI6MC4wLCJSaWdodCI6MC4wLCJCb3R0b20iOjAuMH0sIkJhY2tncm91bmQiOnsiJGlkIjoiMzE3IiwiQ29sb3IiOnsiJGlkIjoiMzE4IiwiQSI6MCwiUiI6MjU1LCJHIjoyNTUsIkIiOjI1NX19LCJJc1Zpc2libGUiOnRydWUsIldpZHRoIjowLjAsIkhlaWdodCI6MC4wLCJCb3JkZXJTdHlsZSI6eyIkaWQiOiIzMTkiLCJMaW5lQ29sb3IiOm51bGwsIkxpbmVXZWlnaHQiOjAuMCwiTGluZVR5cGUiOjAsIlBhcmVudFN0eWxlIjpudWxsfSwiUGFyZW50U3R5bGUiOm51bGx9LCJEYXRlU3R5bGUiOnsiJGlkIjoiMzIwIiwiRm9udFNldHRpbmdzIjp7IiRpZCI6IjMyMSIsIkZvbnRTaXplIjoxMCwiRm9udE5hbWUiOiJDYWxpYnJpIiwiSXNCb2xkIjpmYWxzZSwiSXNJdGFsaWMiOmZhbHNlLCJJc1VuZGVybGluZWQiOmZhbHNlLCJQYXJlbnRTdHlsZSI6bnVsbH0sIkF1dG9TaXplIjowLCJGb3JlZ3JvdW5kIjp7IiRpZCI6IjMyMiIsIkNvbG9yIjp7IiRpZCI6IjMy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I0IiwiVG9wIjowLjAsIkxlZnQiOjAuMCwiUmlnaHQiOjAuMCwiQm90dG9tIjowLjB9LCJQYWRkaW5nIjp7IiRpZCI6IjMyNSIsIlRvcCI6MC4wLCJMZWZ0IjowLjAsIlJpZ2h0IjowLjAsIkJvdHRvbSI6MC4wfSwiQmFja2dyb3VuZCI6eyIkaWQiOiIzMjYiLCJDb2xvciI6eyIkaWQiOiIzMjciLCJBIjowLCJSIjoyNTUsIkciOjI1NSwiQiI6MjU1fX0sIklzVmlzaWJsZSI6ZmFsc2UsIldpZHRoIjowLjAsIkhlaWdodCI6MC4wLCJCb3JkZXJTdHlsZSI6eyIkaWQiOiIzMjgiLCJMaW5lQ29sb3IiOm51bGwsIkxpbmVXZWlnaHQiOjAuMCwiTGluZVR5cGUiOjAsIlBhcmVudFN0eWxlIjpudWxsfSwiUGFyZW50U3R5bGUiOm51bGx9LCJEYXRlRm9ybWF0Ijp7IiRpZCI6IjMy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zAiLCJGb3JtYXQiOjAsIklzVmlzaWJsZSI6ZmFsc2UsIkxhc3RLbm93blZpc2liaWxpdHlTdGF0ZSI6ZmFsc2V9LCJJc1Zpc2libGUiOnRydWUsIlBhcmVudFN0eWxlIjpudWxsfSwiSW5kZXgiOjgsIlBlcmNlbnRhZ2VDb21wbGV0ZSI6bnVsbCwiUG9zaXRpb24iOnsiUmF0aW8iOjAuMTU5ODQ0OTcwNzAzMTI1LCJJc0N1c3RvbSI6dHJ1ZX0sIkRhdGVGb3JtYXQiOnsiJHJlZiI6IjMyOSJ9LCJXZWVrTnVtYmVyaW5nIjp7IiRpZCI6IjMzMSIsIkZvcm1hdCI6MCwiSXNWaXNpYmxlIjpmYWxzZSwiTGFzdEtub3duVmlzaWJpbGl0eVN0YXRlIjpmYWxzZX0sIlJlbGF0ZWRUYXNrSWQiOiIwMDAwMDAwMC0wMDAwLTAwMDAtMDAwMC0wMDAwMDAwMDAwMDAiLCJJZCI6IjY2MTM2M2NlLTRkNTYtNDllYi05ODY2LTgzODE3MjY5N2JiZSIsIkltcG9ydElkIjpudWxsLCJUaXRsZSI6IlVtaGxhbmdhIFJvY2tzIiwiTm90ZSI6bnVsbCwiSHlwZXJsaW5rIjp7IiRpZCI6IjMzMiIsIkFkZHJlc3MiOm51bGwsIlN1YkFkZHJlc3MiOm51bGx9LCJJc0NoYW5nZWQiOmZhbHNlLCJJc05ldyI6ZmFsc2V9LHsiJGlkIjoiMzMzIiwiRGF0ZSI6IjIwMjQtMDktMTBUMjM6NTk6MDAiLCJTdHlsZSI6eyIkaWQiOiIzMzQiLCJTaGFwZSI6MiwiQ29ubmVjdG9yTWFyZ2luIjp7IiRpZCI6IjMzNSIsIlRvcCI6MC4wLCJMZWZ0IjoyLjAsIlJpZ2h0IjoyLjAsIkJvdHRvbSI6MC4wfSwiQ29ubmVjdG9yU3R5bGUiOnsiJGlkIjoiMzM2IiwiTGluZUNvbG9yIjp7IiRyZWYiOiIxMTEifSwiTGluZVdlaWdodCI6MS4wLCJMaW5lVHlwZSI6MCwiUGFyZW50U3R5bGUiOm51bGx9LCJJc0JlbG93VGltZWJhbmQiOmZhbHNlLCJQb3NpdGlvbk9uVGFzayI6MCwiSGlkZURhdGUiOmZhbHNlLCJTaGFwZVNpemUiOjEsIlNwYWNpbmciOjAuMCwiUGFkZGluZyI6eyIkaWQiOiIzMzciLCJUb3AiOjUuMCwiTGVmdCI6My4wLCJSaWdodCI6MC4wLCJCb3R0b20iOjIuMH0sIlNoYXBlU3R5bGUiOnsiJGlkIjoiMzM4IiwiTWFyZ2luIjp7IiRpZCI6IjMzOSIsIlRvcCI6MC4wLCJMZWZ0IjowLjAsIlJpZ2h0IjowLjAsIkJvdHRvbSI6MC4wfSwiUGFkZGluZyI6eyIkaWQiOiIzNDAiLCJUb3AiOjAuMCwiTGVmdCI6MC4wLCJSaWdodCI6MC4wLCJCb3R0b20iOjAuMH0sIkJhY2tncm91bmQiOnsiJGlkIjoiMzQxIiwiQ29sb3IiOnsiJGlkIjoiMzQyIiwiQSI6MjU1LCJSIjoyMzMsIkciOjExMywiQiI6NTB9fSwiSXNWaXNpYmxlIjp0cnVlLCJXaWR0aCI6MTMuMCwiSGVpZ2h0IjoxMy4wLCJCb3JkZXJTdHlsZSI6eyIkaWQiOiIzNDMiLCJMaW5lQ29sb3IiOnsiJGlkIjoiMzQ0IiwiJHR5cGUiOiJOTFJFLkNvbW1vbi5Eb20uU29saWRDb2xvckJydXNoLCBOTFJFLkNvbW1vbiIsIkNvbG9yIjp7IiRpZCI6IjM0NSIsIkEiOjI1NSwiUiI6MjU1LCJHIjowLCJCIjowfX0sIkxpbmVXZWlnaHQiOjAuMCwiTGluZVR5cGUiOjAsIlBhcmVudFN0eWxlIjpudWxsfSwiUGFyZW50U3R5bGUiOm51bGx9LCJUaXRsZVN0eWxlIjp7IiRpZCI6IjM0NiIsIkZvbnRTZXR0aW5ncyI6eyIkaWQiOiIzNDciLCJGb250U2l6ZSI6MTIsIkZvbnROYW1lIjoiQ2FsaWJyaSIsIklzQm9sZCI6dHJ1ZSwiSXNJdGFsaWMiOmZhbHNlLCJJc1VuZGVybGluZWQiOmZhbHNlLCJQYXJlbnRTdHlsZSI6bnVsbH0sIkF1dG9TaXplIjowLCJGb3JlZ3JvdW5kIjp7IiRpZCI6IjM0OCIsIkNvbG9yIjp7IiRpZCI6IjM0OSIsIkEiOjI1NSwiUiI6MTMxLCJHIjoyLCJCIjo1fX0sIk1heFdpZHRoIjoyMDAuMCwiTWF4SGVpZ2h0IjoiSW5maW5pdHkiLCJTbWFydEZvcmVncm91bmRJc0FjdGl2ZSI6ZmFsc2UsIkhvcml6b250YWxBbGlnbm1lbnQiOjAsIlZlcnRpY2FsQWxpZ25tZW50IjowLCJTbWFydEZvcmVncm91bmQiOm51bGwsIkJhY2tncm91bmRGaWxsVHlwZSI6MCwiTWFyZ2luIjp7IiRpZCI6IjM1MCIsIlRvcCI6MC4wLCJMZWZ0IjowLjAsIlJpZ2h0IjowLjAsIkJvdHRvbSI6MC4wfSwiUGFkZGluZyI6eyIkaWQiOiIzNTEiLCJUb3AiOjAuMCwiTGVmdCI6MC4wLCJSaWdodCI6MC4wLCJCb3R0b20iOjAuMH0sIkJhY2tncm91bmQiOnsiJGlkIjoiMzUyIiwiQ29sb3IiOnsiJGlkIjoiMzUzIiwiQSI6MCwiUiI6MjU1LCJHIjoyNTUsIkIiOjI1NX19LCJJc1Zpc2libGUiOnRydWUsIldpZHRoIjowLjAsIkhlaWdodCI6MC4wLCJCb3JkZXJTdHlsZSI6eyIkaWQiOiIzNTQiLCJMaW5lQ29sb3IiOm51bGwsIkxpbmVXZWlnaHQiOjAuMCwiTGluZVR5cGUiOjAsIlBhcmVudFN0eWxlIjpudWxsfSwiUGFyZW50U3R5bGUiOm51bGx9LCJEYXRlU3R5bGUiOnsiJGlkIjoiMzU1IiwiRm9udFNldHRpbmdzIjp7IiRpZCI6IjM1NiIsIkZvbnRTaXplIjoxMCwiRm9udE5hbWUiOiJDYWxpYnJpIiwiSXNCb2xkIjpmYWxzZSwiSXNJdGFsaWMiOmZhbHNlLCJJc1VuZGVybGluZWQiOmZhbHNlLCJQYXJlbnRTdHlsZSI6bnVsbH0sIkF1dG9TaXplIjowLCJGb3JlZ3JvdW5kIjp7IiRpZCI6IjM1NyIsIkNvbG9yIjp7IiRpZCI6IjM1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U5IiwiVG9wIjowLjAsIkxlZnQiOjAuMCwiUmlnaHQiOjAuMCwiQm90dG9tIjowLjB9LCJQYWRkaW5nIjp7IiRpZCI6IjM2MCIsIlRvcCI6MC4wLCJMZWZ0IjowLjAsIlJpZ2h0IjowLjAsIkJvdHRvbSI6MC4wfSwiQmFja2dyb3VuZCI6eyIkaWQiOiIzNjEiLCJDb2xvciI6eyIkaWQiOiIzNjIiLCJBIjowLCJSIjoyNTUsIkciOjI1NSwiQiI6MjU1fX0sIklzVmlzaWJsZSI6ZmFsc2UsIldpZHRoIjowLjAsIkhlaWdodCI6MC4wLCJCb3JkZXJTdHlsZSI6eyIkaWQiOiIzNjMiLCJMaW5lQ29sb3IiOm51bGwsIkxpbmVXZWlnaHQiOjAuMCwiTGluZVR5cGUiOjAsIlBhcmVudFN0eWxlIjpudWxsfSwiUGFyZW50U3R5bGUiOm51bGx9LCJEYXRlRm9ybWF0Ijp7IiRpZCI6IjM2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jUiLCJGb3JtYXQiOjAsIklzVmlzaWJsZSI6ZmFsc2UsIkxhc3RLbm93blZpc2liaWxpdHlTdGF0ZSI6ZmFsc2V9LCJJc1Zpc2libGUiOnRydWUsIlBhcmVudFN0eWxlIjpudWxsfSwiSW5kZXgiOjksIlBlcmNlbnRhZ2VDb21wbGV0ZSI6bnVsbCwiUG9zaXRpb24iOnsiUmF0aW8iOjAuMCwiSXNDdXN0b20iOmZhbHNlfSwiRGF0ZUZvcm1hdCI6eyIkcmVmIjoiMzY0In0sIldlZWtOdW1iZXJpbmciOnsiJGlkIjoiMzY2IiwiRm9ybWF0IjowLCJJc1Zpc2libGUiOmZhbHNlLCJMYXN0S25vd25WaXNpYmlsaXR5U3RhdGUiOmZhbHNlfSwiUmVsYXRlZFRhc2tJZCI6IjAwMDAwMDAwLTAwMDAtMDAwMC0wMDAwLTAwMDAwMDAwMDAwMCIsIklkIjoiMmFmNDg4MzAtNDc3OC00ODYyLThlZjUtNDFhZGI2NmQxZGFkIiwiSW1wb3J0SWQiOm51bGwsIlRpdGxlIjoiTWVlcmthdCBUb3VyIiwiTm90ZSI6bnVsbCwiSHlwZXJsaW5rIjp7IiRpZCI6IjM2NyIsIkFkZHJlc3MiOm51bGwsIlN1YkFkZHJlc3MiOm51bGx9LCJJc0NoYW5nZWQiOmZhbHNlLCJJc05ldyI6ZmFsc2V9LHsiJGlkIjoiMzY4IiwiRGF0ZSI6IjIwMjQtMDktMTNUMjM6NTk6MDAiLCJTdHlsZSI6eyIkaWQiOiIzNjkiLCJTaGFwZSI6MiwiQ29ubmVjdG9yTWFyZ2luIjp7IiRpZCI6IjM3MCIsIlRvcCI6MC4wLCJMZWZ0IjoyLjAsIlJpZ2h0IjoyLjAsIkJvdHRvbSI6MC4wfSwiQ29ubmVjdG9yU3R5bGUiOnsiJGlkIjoiMzcxIiwiTGluZUNvbG9yIjp7IiRyZWYiOiIxMTEifSwiTGluZVdlaWdodCI6MS4wLCJMaW5lVHlwZSI6MCwiUGFyZW50U3R5bGUiOm51bGx9LCJJc0JlbG93VGltZWJhbmQiOmZhbHNlLCJQb3NpdGlvbk9uVGFzayI6MCwiSGlkZURhdGUiOmZhbHNlLCJTaGFwZVNpemUiOjEsIlNwYWNpbmciOjAuMCwiUGFkZGluZyI6eyIkaWQiOiIzNzIiLCJUb3AiOjUuMCwiTGVmdCI6My4wLCJSaWdodCI6MC4wLCJCb3R0b20iOjIuMH0sIlNoYXBlU3R5bGUiOnsiJGlkIjoiMzczIiwiTWFyZ2luIjp7IiRpZCI6IjM3NCIsIlRvcCI6MC4wLCJMZWZ0IjowLjAsIlJpZ2h0IjowLjAsIkJvdHRvbSI6MC4wfSwiUGFkZGluZyI6eyIkaWQiOiIzNzUiLCJUb3AiOjAuMCwiTGVmdCI6MC4wLCJSaWdodCI6MC4wLCJCb3R0b20iOjAuMH0sIkJhY2tncm91bmQiOnsiJGlkIjoiMzc2IiwiQ29sb3IiOnsiJGlkIjoiMzc3IiwiQSI6MjU1LCJSIjoyMzMsIkciOjExMywiQiI6NTB9fSwiSXNWaXNpYmxlIjp0cnVlLCJXaWR0aCI6MTMuMCwiSGVpZ2h0IjoxMy4wLCJCb3JkZXJTdHlsZSI6eyIkaWQiOiIzNzgiLCJMaW5lQ29sb3IiOnsiJGlkIjoiMzc5IiwiJHR5cGUiOiJOTFJFLkNvbW1vbi5Eb20uU29saWRDb2xvckJydXNoLCBOTFJFLkNvbW1vbiIsIkNvbG9yIjp7IiRpZCI6IjM4MCIsIkEiOjI1NSwiUiI6MjU1LCJHIjowLCJCIjowfX0sIkxpbmVXZWlnaHQiOjAuMCwiTGluZVR5cGUiOjAsIlBhcmVudFN0eWxlIjpudWxsfSwiUGFyZW50U3R5bGUiOm51bGx9LCJUaXRsZVN0eWxlIjp7IiRpZCI6IjM4MSIsIkZvbnRTZXR0aW5ncyI6eyIkaWQiOiIzODIiLCJGb250U2l6ZSI6MTIsIkZvbnROYW1lIjoiQ2FsaWJyaSIsIklzQm9sZCI6dHJ1ZSwiSXNJdGFsaWMiOmZhbHNlLCJJc1VuZGVybGluZWQiOmZhbHNlLCJQYXJlbnRTdHlsZSI6bnVsbH0sIkF1dG9TaXplIjowLCJGb3JlZ3JvdW5kIjp7IiRpZCI6IjM4MyIsIkNvbG9yIjp7IiRpZCI6IjM4NCIsIkEiOjI1NSwiUiI6MTMxLCJHIjoyLCJCIjo1fX0sIk1heFdpZHRoIjoyMDAuMCwiTWF4SGVpZ2h0IjoiSW5maW5pdHkiLCJTbWFydEZvcmVncm91bmRJc0FjdGl2ZSI6ZmFsc2UsIkhvcml6b250YWxBbGlnbm1lbnQiOjAsIlZlcnRpY2FsQWxpZ25tZW50IjowLCJTbWFydEZvcmVncm91bmQiOm51bGwsIkJhY2tncm91bmRGaWxsVHlwZSI6MCwiTWFyZ2luIjp7IiRpZCI6IjM4NSIsIlRvcCI6MC4wLCJMZWZ0IjowLjAsIlJpZ2h0IjowLjAsIkJvdHRvbSI6MC4wfSwiUGFkZGluZyI6eyIkaWQiOiIzODYiLCJUb3AiOjAuMCwiTGVmdCI6MC4wLCJSaWdodCI6MC4wLCJCb3R0b20iOjAuMH0sIkJhY2tncm91bmQiOnsiJGlkIjoiMzg3IiwiQ29sb3IiOnsiJGlkIjoiMzg4IiwiQSI6MCwiUiI6MjU1LCJHIjoyNTUsIkIiOjI1NX19LCJJc1Zpc2libGUiOnRydWUsIldpZHRoIjowLjAsIkhlaWdodCI6MC4wLCJCb3JkZXJTdHlsZSI6eyIkaWQiOiIzODkiLCJMaW5lQ29sb3IiOm51bGwsIkxpbmVXZWlnaHQiOjAuMCwiTGluZVR5cGUiOjAsIlBhcmVudFN0eWxlIjpudWxsfSwiUGFyZW50U3R5bGUiOm51bGx9LCJEYXRlU3R5bGUiOnsiJGlkIjoiMzkwIiwiRm9udFNldHRpbmdzIjp7IiRpZCI6IjM5MSIsIkZvbnRTaXplIjoxMCwiRm9udE5hbWUiOiJDYWxpYnJpIiwiSXNCb2xkIjpmYWxzZSwiSXNJdGFsaWMiOmZhbHNlLCJJc1VuZGVybGluZWQiOmZhbHNlLCJQYXJlbnRTdHlsZSI6bnVsbH0sIkF1dG9TaXplIjowLCJGb3JlZ3JvdW5kIjp7IiRpZCI6IjM5MiIsIkNvbG9yIjp7IiRpZCI6IjM5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k0IiwiVG9wIjowLjAsIkxlZnQiOjAuMCwiUmlnaHQiOjAuMCwiQm90dG9tIjowLjB9LCJQYWRkaW5nIjp7IiRpZCI6IjM5NSIsIlRvcCI6MC4wLCJMZWZ0IjowLjAsIlJpZ2h0IjowLjAsIkJvdHRvbSI6MC4wfSwiQmFja2dyb3VuZCI6eyIkaWQiOiIzOTYiLCJDb2xvciI6eyIkaWQiOiIzOTciLCJBIjowLCJSIjoyNTUsIkciOjI1NSwiQiI6MjU1fX0sIklzVmlzaWJsZSI6ZmFsc2UsIldpZHRoIjowLjAsIkhlaWdodCI6MC4wLCJCb3JkZXJTdHlsZSI6eyIkaWQiOiIzOTgiLCJMaW5lQ29sb3IiOm51bGwsIkxpbmVXZWlnaHQiOjAuMCwiTGluZVR5cGUiOjAsIlBhcmVudFN0eWxlIjpudWxsfSwiUGFyZW50U3R5bGUiOm51bGx9LCJEYXRlRm9ybWF0Ijp7IiRpZCI6IjM5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MDAiLCJGb3JtYXQiOjAsIklzVmlzaWJsZSI6ZmFsc2UsIkxhc3RLbm93blZpc2liaWxpdHlTdGF0ZSI6ZmFsc2V9LCJJc1Zpc2libGUiOnRydWUsIlBhcmVudFN0eWxlIjpudWxsfSwiSW5kZXgiOjEwLCJQZXJjZW50YWdlQ29tcGxldGUiOm51bGwsIlBvc2l0aW9uIjp7IlJhdGlvIjowLjE1NzIyMDQ1ODk4NDM3NSwiSXNDdXN0b20iOnRydWV9LCJEYXRlRm9ybWF0Ijp7IiRyZWYiOiIzOTkifSwiV2Vla051bWJlcmluZyI6eyIkaWQiOiI0MDEiLCJGb3JtYXQiOjAsIklzVmlzaWJsZSI6ZmFsc2UsIkxhc3RLbm93blZpc2liaWxpdHlTdGF0ZSI6ZmFsc2V9LCJSZWxhdGVkVGFza0lkIjoiMDAwMDAwMDAtMDAwMC0wMDAwLTAwMDAtMDAwMDAwMDAwMDAwIiwiSWQiOiI0NzljYzAwYS03NzUyLTQ5M2UtOGMzOC05NzgxOTE1ODAwYmUiLCJJbXBvcnRJZCI6bnVsbCwiVGl0bGUiOiJDYXBlIFBlbmluc3VsYSBUb3VyIiwiTm90ZSI6bnVsbCwiSHlwZXJsaW5rIjp7IiRpZCI6IjQwMiIsIkFkZHJlc3MiOm51bGwsIlN1YkFkZHJlc3MiOm51bGx9LCJJc0NoYW5nZWQiOmZhbHNlLCJJc05ldyI6ZmFsc2V9LHsiJGlkIjoiNDAzIiwiRGF0ZSI6IjIwMjQtMDktMTVUMjM6NTk6MDAiLCJTdHlsZSI6eyIkaWQiOiI0MDQiLCJTaGFwZSI6MiwiQ29ubmVjdG9yTWFyZ2luIjp7IiRpZCI6IjQwNSIsIlRvcCI6MC4wLCJMZWZ0IjoyLjAsIlJpZ2h0IjoyLjAsIkJvdHRvbSI6MC4wfSwiQ29ubmVjdG9yU3R5bGUiOnsiJGlkIjoiNDA2IiwiTGluZUNvbG9yIjp7IiRyZWYiOiIxMTEifSwiTGluZVdlaWdodCI6MS4wLCJMaW5lVHlwZSI6MCwiUGFyZW50U3R5bGUiOm51bGx9LCJJc0JlbG93VGltZWJhbmQiOmZhbHNlLCJQb3NpdGlvbk9uVGFzayI6MCwiSGlkZURhdGUiOmZhbHNlLCJTaGFwZVNpemUiOjEsIlNwYWNpbmciOjAuMCwiUGFkZGluZyI6eyIkaWQiOiI0MDciLCJUb3AiOjUuMCwiTGVmdCI6My4wLCJSaWdodCI6MC4wLCJCb3R0b20iOjIuMH0sIlNoYXBlU3R5bGUiOnsiJGlkIjoiNDA4IiwiTWFyZ2luIjp7IiRpZCI6IjQwOSIsIlRvcCI6MC4wLCJMZWZ0IjowLjAsIlJpZ2h0IjowLjAsIkJvdHRvbSI6MC4wfSwiUGFkZGluZyI6eyIkaWQiOiI0MTAiLCJUb3AiOjAuMCwiTGVmdCI6MC4wLCJSaWdodCI6MC4wLCJCb3R0b20iOjAuMH0sIkJhY2tncm91bmQiOnsiJGlkIjoiNDExIiwiQ29sb3IiOnsiJGlkIjoiNDEyIiwiQSI6MjU1LCJSIjoyMzMsIkciOjExMywiQiI6NTB9fSwiSXNWaXNpYmxlIjp0cnVlLCJXaWR0aCI6MTMuMCwiSGVpZ2h0IjoxMy4wLCJCb3JkZXJTdHlsZSI6eyIkaWQiOiI0MTMiLCJMaW5lQ29sb3IiOnsiJGlkIjoiNDE0IiwiJHR5cGUiOiJOTFJFLkNvbW1vbi5Eb20uU29saWRDb2xvckJydXNoLCBOTFJFLkNvbW1vbiIsIkNvbG9yIjp7IiRpZCI6IjQxNSIsIkEiOjI1NSwiUiI6MjU1LCJHIjowLCJCIjowfX0sIkxpbmVXZWlnaHQiOjAuMCwiTGluZVR5cGUiOjAsIlBhcmVudFN0eWxlIjpudWxsfSwiUGFyZW50U3R5bGUiOm51bGx9LCJUaXRsZVN0eWxlIjp7IiRpZCI6IjQxNiIsIkZvbnRTZXR0aW5ncyI6eyIkaWQiOiI0MTciLCJGb250U2l6ZSI6MTIsIkZvbnROYW1lIjoiQ2FsaWJyaSIsIklzQm9sZCI6dHJ1ZSwiSXNJdGFsaWMiOmZhbHNlLCJJc1VuZGVybGluZWQiOmZhbHNlLCJQYXJlbnRTdHlsZSI6bnVsbH0sIkF1dG9TaXplIjowLCJGb3JlZ3JvdW5kIjp7IiRpZCI6IjQxOCIsIkNvbG9yIjp7IiRpZCI6IjQxOSIsIkEiOjI1NSwiUiI6MTMxLCJHIjoyLCJCIjo1fX0sIk1heFdpZHRoIjoyMDAuMCwiTWF4SGVpZ2h0IjoiSW5maW5pdHkiLCJTbWFydEZvcmVncm91bmRJc0FjdGl2ZSI6ZmFsc2UsIkhvcml6b250YWxBbGlnbm1lbnQiOjAsIlZlcnRpY2FsQWxpZ25tZW50IjowLCJTbWFydEZvcmVncm91bmQiOm51bGwsIkJhY2tncm91bmRGaWxsVHlwZSI6MCwiTWFyZ2luIjp7IiRpZCI6IjQyMCIsIlRvcCI6MC4wLCJMZWZ0IjowLjAsIlJpZ2h0IjowLjAsIkJvdHRvbSI6MC4wfSwiUGFkZGluZyI6eyIkaWQiOiI0MjEiLCJUb3AiOjAuMCwiTGVmdCI6MC4wLCJSaWdodCI6MC4wLCJCb3R0b20iOjAuMH0sIkJhY2tncm91bmQiOnsiJGlkIjoiNDIyIiwiQ29sb3IiOnsiJGlkIjoiNDIzIiwiQSI6MCwiUiI6MjU1LCJHIjoyNTUsIkIiOjI1NX19LCJJc1Zpc2libGUiOnRydWUsIldpZHRoIjowLjAsIkhlaWdodCI6MC4wLCJCb3JkZXJTdHlsZSI6eyIkaWQiOiI0MjQiLCJMaW5lQ29sb3IiOm51bGwsIkxpbmVXZWlnaHQiOjAuMCwiTGluZVR5cGUiOjAsIlBhcmVudFN0eWxlIjpudWxsfSwiUGFyZW50U3R5bGUiOm51bGx9LCJEYXRlU3R5bGUiOnsiJGlkIjoiNDI1IiwiRm9udFNldHRpbmdzIjp7IiRpZCI6IjQyNiIsIkZvbnRTaXplIjoxMCwiRm9udE5hbWUiOiJDYWxpYnJpIiwiSXNCb2xkIjpmYWxzZSwiSXNJdGFsaWMiOmZhbHNlLCJJc1VuZGVybGluZWQiOmZhbHNlLCJQYXJlbnRTdHlsZSI6bnVsbH0sIkF1dG9TaXplIjowLCJGb3JlZ3JvdW5kIjp7IiRpZCI6IjQyNyIsIkNvbG9yIjp7IiRpZCI6IjQy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DI5IiwiVG9wIjowLjAsIkxlZnQiOjAuMCwiUmlnaHQiOjAuMCwiQm90dG9tIjowLjB9LCJQYWRkaW5nIjp7IiRpZCI6IjQzMCIsIlRvcCI6MC4wLCJMZWZ0IjowLjAsIlJpZ2h0IjowLjAsIkJvdHRvbSI6MC4wfSwiQmFja2dyb3VuZCI6eyIkaWQiOiI0MzEiLCJDb2xvciI6eyIkaWQiOiI0MzIiLCJBIjowLCJSIjoyNTUsIkciOjI1NSwiQiI6MjU1fX0sIklzVmlzaWJsZSI6ZmFsc2UsIldpZHRoIjowLjAsIkhlaWdodCI6MC4wLCJCb3JkZXJTdHlsZSI6eyIkaWQiOiI0MzMiLCJMaW5lQ29sb3IiOm51bGwsIkxpbmVXZWlnaHQiOjAuMCwiTGluZVR5cGUiOjAsIlBhcmVudFN0eWxlIjpudWxsfSwiUGFyZW50U3R5bGUiOm51bGx9LCJEYXRlRm9ybWF0Ijp7IiRpZCI6IjQz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MzUiLCJGb3JtYXQiOjAsIklzVmlzaWJsZSI6ZmFsc2UsIkxhc3RLbm93blZpc2liaWxpdHlTdGF0ZSI6ZmFsc2V9LCJJc1Zpc2libGUiOnRydWUsIlBhcmVudFN0eWxlIjpudWxsfSwiSW5kZXgiOjExLCJQZXJjZW50YWdlQ29tcGxldGUiOm51bGwsIlBvc2l0aW9uIjp7IlJhdGlvIjowLjAsIklzQ3VzdG9tIjpmYWxzZX0sIkRhdGVGb3JtYXQiOnsiJHJlZiI6IjQzNCJ9LCJXZWVrTnVtYmVyaW5nIjp7IiRpZCI6IjQzNiIsIkZvcm1hdCI6MCwiSXNWaXNpYmxlIjpmYWxzZSwiTGFzdEtub3duVmlzaWJpbGl0eVN0YXRlIjpmYWxzZX0sIlJlbGF0ZWRUYXNrSWQiOiIwMDAwMDAwMC0wMDAwLTAwMDAtMDAwMC0wMDAwMDAwMDAwMDAiLCJJZCI6ImE4ZTk5N2U1LTAyNTEtNGQ0Mi05ZWUwLTJjMWNiMTdkYTgwYyIsIkltcG9ydElkIjpudWxsLCJUaXRsZSI6Ilp1bHUgQmF0dGxlZmllbGQgVG91ciIsIk5vdGUiOm51bGwsIkh5cGVybGluayI6eyIkaWQiOiI0MzciLCJBZGRyZXNzIjpudWxsLCJTdWJBZGRyZXNzIjpudWxsfSwiSXNDaGFuZ2VkIjpmYWxzZSwiSXNOZXciOmZhbHNlfSx7IiRpZCI6IjQzOCIsIkRhdGUiOiIyMDI0LTA5LTE4VDIzOjU5OjAwIiwiU3R5bGUiOnsiJGlkIjoiNDM5IiwiU2hhcGUiOjIsIkNvbm5lY3Rvck1hcmdpbiI6eyIkaWQiOiI0NDAiLCJUb3AiOjAuMCwiTGVmdCI6Mi4wLCJSaWdodCI6Mi4wLCJCb3R0b20iOjAuMH0sIkNvbm5lY3RvclN0eWxlIjp7IiRpZCI6IjQ0MSIsIkxpbmVDb2xvciI6eyIkcmVmIjoiMTExIn0sIkxpbmVXZWlnaHQiOjEuMCwiTGluZVR5cGUiOjAsIlBhcmVudFN0eWxlIjpudWxsfSwiSXNCZWxvd1RpbWViYW5kIjpmYWxzZSwiUG9zaXRpb25PblRhc2siOjAsIkhpZGVEYXRlIjpmYWxzZSwiU2hhcGVTaXplIjoxLCJTcGFjaW5nIjowLjAsIlBhZGRpbmciOnsiJGlkIjoiNDQyIiwiVG9wIjo1LjAsIkxlZnQiOjMuMCwiUmlnaHQiOjAuMCwiQm90dG9tIjoyLjB9LCJTaGFwZVN0eWxlIjp7IiRpZCI6IjQ0MyIsIk1hcmdpbiI6eyIkaWQiOiI0NDQiLCJUb3AiOjAuMCwiTGVmdCI6MC4wLCJSaWdodCI6MC4wLCJCb3R0b20iOjAuMH0sIlBhZGRpbmciOnsiJGlkIjoiNDQ1IiwiVG9wIjowLjAsIkxlZnQiOjAuMCwiUmlnaHQiOjAuMCwiQm90dG9tIjowLjB9LCJCYWNrZ3JvdW5kIjp7IiRpZCI6IjQ0NiIsIkNvbG9yIjp7IiRpZCI6IjQ0NyIsIkEiOjI1NSwiUiI6MjMzLCJHIjoxMTMsIkIiOjUwfX0sIklzVmlzaWJsZSI6dHJ1ZSwiV2lkdGgiOjEzLjAsIkhlaWdodCI6MTMuMCwiQm9yZGVyU3R5bGUiOnsiJGlkIjoiNDQ4IiwiTGluZUNvbG9yIjp7IiRpZCI6IjQ0OSIsIiR0eXBlIjoiTkxSRS5Db21tb24uRG9tLlNvbGlkQ29sb3JCcnVzaCwgTkxSRS5Db21tb24iLCJDb2xvciI6eyIkaWQiOiI0NTAiLCJBIjoyNTUsIlIiOjI1NSwiRyI6MCwiQiI6MH19LCJMaW5lV2VpZ2h0IjowLjAsIkxpbmVUeXBlIjowLCJQYXJlbnRTdHlsZSI6bnVsbH0sIlBhcmVudFN0eWxlIjpudWxsfSwiVGl0bGVTdHlsZSI6eyIkaWQiOiI0NTEiLCJGb250U2V0dGluZ3MiOnsiJGlkIjoiNDUyIiwiRm9udFNpemUiOjEyLCJGb250TmFtZSI6IkNhbGlicmkiLCJJc0JvbGQiOnRydWUsIklzSXRhbGljIjpmYWxzZSwiSXNVbmRlcmxpbmVkIjpmYWxzZSwiUGFyZW50U3R5bGUiOm51bGx9LCJBdXRvU2l6ZSI6MCwiRm9yZWdyb3VuZCI6eyIkaWQiOiI0NTMiLCJDb2xvciI6eyIkaWQiOiI0NTQiLCJBIjoyNTUsIlIiOjEzMSwiRyI6MiwiQiI6NX19LCJNYXhXaWR0aCI6MjAwLjAsIk1heEhlaWdodCI6IkluZmluaXR5IiwiU21hcnRGb3JlZ3JvdW5kSXNBY3RpdmUiOmZhbHNlLCJIb3Jpem9udGFsQWxpZ25tZW50IjowLCJWZXJ0aWNhbEFsaWdubWVudCI6MCwiU21hcnRGb3JlZ3JvdW5kIjpudWxsLCJCYWNrZ3JvdW5kRmlsbFR5cGUiOjAsIk1hcmdpbiI6eyIkaWQiOiI0NTUiLCJUb3AiOjAuMCwiTGVmdCI6MC4wLCJSaWdodCI6MC4wLCJCb3R0b20iOjAuMH0sIlBhZGRpbmciOnsiJGlkIjoiNDU2IiwiVG9wIjowLjAsIkxlZnQiOjAuMCwiUmlnaHQiOjAuMCwiQm90dG9tIjowLjB9LCJCYWNrZ3JvdW5kIjp7IiRpZCI6IjQ1NyIsIkNvbG9yIjp7IiRpZCI6IjQ1OCIsIkEiOjAsIlIiOjI1NSwiRyI6MjU1LCJCIjoyNTV9fSwiSXNWaXNpYmxlIjp0cnVlLCJXaWR0aCI6MC4wLCJIZWlnaHQiOjAuMCwiQm9yZGVyU3R5bGUiOnsiJGlkIjoiNDU5IiwiTGluZUNvbG9yIjpudWxsLCJMaW5lV2VpZ2h0IjowLjAsIkxpbmVUeXBlIjowLCJQYXJlbnRTdHlsZSI6bnVsbH0sIlBhcmVudFN0eWxlIjpudWxsfSwiRGF0ZVN0eWxlIjp7IiRpZCI6IjQ2MCIsIkZvbnRTZXR0aW5ncyI6eyIkaWQiOiI0NjEiLCJGb250U2l6ZSI6MTAsIkZvbnROYW1lIjoiQ2FsaWJyaSIsIklzQm9sZCI6ZmFsc2UsIklzSXRhbGljIjpmYWxzZSwiSXNVbmRlcmxpbmVkIjpmYWxzZSwiUGFyZW50U3R5bGUiOm51bGx9LCJBdXRvU2l6ZSI6MCwiRm9yZWdyb3VuZCI6eyIkaWQiOiI0NjIiLCJDb2xvciI6eyIkaWQiOiI0Nj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Q2NCIsIlRvcCI6MC4wLCJMZWZ0IjowLjAsIlJpZ2h0IjowLjAsIkJvdHRvbSI6MC4wfSwiUGFkZGluZyI6eyIkaWQiOiI0NjUiLCJUb3AiOjAuMCwiTGVmdCI6MC4wLCJSaWdodCI6MC4wLCJCb3R0b20iOjAuMH0sIkJhY2tncm91bmQiOnsiJGlkIjoiNDY2IiwiQ29sb3IiOnsiJGlkIjoiNDY3IiwiQSI6MCwiUiI6MjU1LCJHIjoyNTUsIkIiOjI1NX19LCJJc1Zpc2libGUiOmZhbHNlLCJXaWR0aCI6MC4wLCJIZWlnaHQiOjAuMCwiQm9yZGVyU3R5bGUiOnsiJGlkIjoiNDY4IiwiTGluZUNvbG9yIjpudWxsLCJMaW5lV2VpZ2h0IjowLjAsIkxpbmVUeXBlIjowLCJQYXJlbnRTdHlsZSI6bnVsbH0sIlBhcmVudFN0eWxlIjpudWxsfSwiRGF0ZUZvcm1hdCI6eyIkaWQiOiI0Nj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cwIiwiRm9ybWF0IjowLCJJc1Zpc2libGUiOmZhbHNlLCJMYXN0S25vd25WaXNpYmlsaXR5U3RhdGUiOmZhbHNlfSwiSXNWaXNpYmxlIjp0cnVlLCJQYXJlbnRTdHlsZSI6bnVsbH0sIkluZGV4IjoxMiwiUGVyY2VudGFnZUNvbXBsZXRlIjpudWxsLCJQb3NpdGlvbiI6eyJSYXRpbyI6MC4xNTQ1OTU0OTUxNTMzNTY0OSwiSXNDdXN0b20iOnRydWV9LCJEYXRlRm9ybWF0Ijp7IiRyZWYiOiI0NjkifSwiV2Vla051bWJlcmluZyI6eyIkaWQiOiI0NzEiLCJGb3JtYXQiOjAsIklzVmlzaWJsZSI6ZmFsc2UsIkxhc3RLbm93blZpc2liaWxpdHlTdGF0ZSI6ZmFsc2V9LCJSZWxhdGVkVGFza0lkIjoiMDAwMDAwMDAtMDAwMC0wMDAwLTAwMDAtMDAwMDAwMDAwMDAwIiwiSWQiOiI5OWI0NzNhYi02NzgzLTQ1NzEtYWU1YS0yYTU3MzUyYWQ3MTUiLCJJbXBvcnRJZCI6bnVsbCwiVGl0bGUiOiJFbGVwaGFudCBCYWNrIFNhZmFyaSIsIk5vdGUiOm51bGwsIkh5cGVybGluayI6eyIkaWQiOiI0NzIiLCJBZGRyZXNzIjpudWxsLCJTdWJBZGRyZXNzIjpudWxsfSwiSXNDaGFuZ2VkIjpmYWxzZSwiSXNOZXciOmZhbHNlfSx7IiRpZCI6IjQ3MyIsIkRhdGUiOiIyMDI0LTA5LTIwVDIzOjU5OjAwIiwiU3R5bGUiOnsiJGlkIjoiNDc0IiwiU2hhcGUiOjIsIkNvbm5lY3Rvck1hcmdpbiI6eyIkaWQiOiI0NzUiLCJUb3AiOjAuMCwiTGVmdCI6Mi4wLCJSaWdodCI6Mi4wLCJCb3R0b20iOjAuMH0sIkNvbm5lY3RvclN0eWxlIjp7IiRpZCI6IjQ3NiIsIkxpbmVDb2xvciI6eyIkcmVmIjoiMTExIn0sIkxpbmVXZWlnaHQiOjEuMCwiTGluZVR5cGUiOjAsIlBhcmVudFN0eWxlIjpudWxsfSwiSXNCZWxvd1RpbWViYW5kIjpmYWxzZSwiUG9zaXRpb25PblRhc2siOjAsIkhpZGVEYXRlIjpmYWxzZSwiU2hhcGVTaXplIjoxLCJTcGFjaW5nIjowLjAsIlBhZGRpbmciOnsiJGlkIjoiNDc3IiwiVG9wIjo1LjAsIkxlZnQiOjMuMCwiUmlnaHQiOjAuMCwiQm90dG9tIjoyLjB9LCJTaGFwZVN0eWxlIjp7IiRpZCI6IjQ3OCIsIk1hcmdpbiI6eyIkaWQiOiI0NzkiLCJUb3AiOjAuMCwiTGVmdCI6MC4wLCJSaWdodCI6MC4wLCJCb3R0b20iOjAuMH0sIlBhZGRpbmciOnsiJGlkIjoiNDgwIiwiVG9wIjowLjAsIkxlZnQiOjAuMCwiUmlnaHQiOjAuMCwiQm90dG9tIjowLjB9LCJCYWNrZ3JvdW5kIjp7IiRpZCI6IjQ4MSIsIkNvbG9yIjp7IiRpZCI6IjQ4MiIsIkEiOjI1NSwiUiI6MjMzLCJHIjoxMTMsIkIiOjUwfX0sIklzVmlzaWJsZSI6dHJ1ZSwiV2lkdGgiOjEzLjAsIkhlaWdodCI6MTMuMCwiQm9yZGVyU3R5bGUiOnsiJGlkIjoiNDgzIiwiTGluZUNvbG9yIjp7IiRpZCI6IjQ4NCIsIiR0eXBlIjoiTkxSRS5Db21tb24uRG9tLlNvbGlkQ29sb3JCcnVzaCwgTkxSRS5Db21tb24iLCJDb2xvciI6eyIkaWQiOiI0ODUiLCJBIjoyNTUsIlIiOjI1NSwiRyI6MCwiQiI6MH19LCJMaW5lV2VpZ2h0IjowLjAsIkxpbmVUeXBlIjowLCJQYXJlbnRTdHlsZSI6bnVsbH0sIlBhcmVudFN0eWxlIjpudWxsfSwiVGl0bGVTdHlsZSI6eyIkaWQiOiI0ODYiLCJGb250U2V0dGluZ3MiOnsiJGlkIjoiNDg3IiwiRm9udFNpemUiOjEyLCJGb250TmFtZSI6IkNhbGlicmkiLCJJc0JvbGQiOnRydWUsIklzSXRhbGljIjpmYWxzZSwiSXNVbmRlcmxpbmVkIjpmYWxzZSwiUGFyZW50U3R5bGUiOm51bGx9LCJBdXRvU2l6ZSI6MCwiRm9yZWdyb3VuZCI6eyIkaWQiOiI0ODgiLCJDb2xvciI6eyIkaWQiOiI0ODkiLCJBIjoyNTUsIlIiOjEzMSwiRyI6MiwiQiI6NX19LCJNYXhXaWR0aCI6MjAwLjAsIk1heEhlaWdodCI6IkluZmluaXR5IiwiU21hcnRGb3JlZ3JvdW5kSXNBY3RpdmUiOmZhbHNlLCJIb3Jpem9udGFsQWxpZ25tZW50IjowLCJWZXJ0aWNhbEFsaWdubWVudCI6MCwiU21hcnRGb3JlZ3JvdW5kIjpudWxsLCJCYWNrZ3JvdW5kRmlsbFR5cGUiOjAsIk1hcmdpbiI6eyIkaWQiOiI0OTAiLCJUb3AiOjAuMCwiTGVmdCI6MC4wLCJSaWdodCI6MC4wLCJCb3R0b20iOjAuMH0sIlBhZGRpbmciOnsiJGlkIjoiNDkxIiwiVG9wIjowLjAsIkxlZnQiOjAuMCwiUmlnaHQiOjAuMCwiQm90dG9tIjowLjB9LCJCYWNrZ3JvdW5kIjp7IiRpZCI6IjQ5MiIsIkNvbG9yIjp7IiRpZCI6IjQ5MyIsIkEiOjAsIlIiOjI1NSwiRyI6MjU1LCJCIjoyNTV9fSwiSXNWaXNpYmxlIjp0cnVlLCJXaWR0aCI6MC4wLCJIZWlnaHQiOjAuMCwiQm9yZGVyU3R5bGUiOnsiJGlkIjoiNDk0IiwiTGluZUNvbG9yIjpudWxsLCJMaW5lV2VpZ2h0IjowLjAsIkxpbmVUeXBlIjowLCJQYXJlbnRTdHlsZSI6bnVsbH0sIlBhcmVudFN0eWxlIjpudWxsfSwiRGF0ZVN0eWxlIjp7IiRpZCI6IjQ5NSIsIkZvbnRTZXR0aW5ncyI6eyIkaWQiOiI0OTYiLCJGb250U2l6ZSI6MTAsIkZvbnROYW1lIjoiQ2FsaWJyaSIsIklzQm9sZCI6ZmFsc2UsIklzSXRhbGljIjpmYWxzZSwiSXNVbmRlcmxpbmVkIjpmYWxzZSwiUGFyZW50U3R5bGUiOm51bGx9LCJBdXRvU2l6ZSI6MCwiRm9yZWdyb3VuZCI6eyIkaWQiOiI0OTciLCJDb2xvciI6eyIkaWQiOiI0OT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Q5OSIsIlRvcCI6MC4wLCJMZWZ0IjowLjAsIlJpZ2h0IjowLjAsIkJvdHRvbSI6MC4wfSwiUGFkZGluZyI6eyIkaWQiOiI1MDAiLCJUb3AiOjAuMCwiTGVmdCI6MC4wLCJSaWdodCI6MC4wLCJCb3R0b20iOjAuMH0sIkJhY2tncm91bmQiOnsiJGlkIjoiNTAxIiwiQ29sb3IiOnsiJGlkIjoiNTAyIiwiQSI6MCwiUiI6MjU1LCJHIjoyNTUsIkIiOjI1NX19LCJJc1Zpc2libGUiOmZhbHNlLCJXaWR0aCI6MC4wLCJIZWlnaHQiOjAuMCwiQm9yZGVyU3R5bGUiOnsiJGlkIjoiNTAzIiwiTGluZUNvbG9yIjpudWxsLCJMaW5lV2VpZ2h0IjowLjAsIkxpbmVUeXBlIjowLCJQYXJlbnRTdHlsZSI6bnVsbH0sIlBhcmVudFN0eWxlIjpudWxsfSwiRGF0ZUZvcm1hdCI6eyIkaWQiOiI1MD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A1IiwiRm9ybWF0IjowLCJJc1Zpc2libGUiOmZhbHNlLCJMYXN0S25vd25WaXNpYmlsaXR5U3RhdGUiOmZhbHNlfSwiSXNWaXNpYmxlIjp0cnVlLCJQYXJlbnRTdHlsZSI6bnVsbH0sIkluZGV4IjoxMywiUGVyY2VudGFnZUNvbXBsZXRlIjpudWxsLCJQb3NpdGlvbiI6eyJSYXRpbyI6MC4wLCJJc0N1c3RvbSI6ZmFsc2V9LCJEYXRlRm9ybWF0Ijp7IiRyZWYiOiI1MDQifSwiV2Vla051bWJlcmluZyI6eyIkaWQiOiI1MDYiLCJGb3JtYXQiOjAsIklzVmlzaWJsZSI6ZmFsc2UsIkxhc3RLbm93blZpc2liaWxpdHlTdGF0ZSI6ZmFsc2V9LCJSZWxhdGVkVGFza0lkIjoiMDAwMDAwMDAtMDAwMC0wMDAwLTAwMDAtMDAwMDAwMDAwMDAwIiwiSWQiOiJlNDU3ZGZhOS0yZDNhLTQ3MDAtOTRmNC1hYTk4ODkwYjA5MGEiLCJJbXBvcnRJZCI6bnVsbCwiVGl0bGUiOiJSaGlubyBUcmFja2luZyIsIk5vdGUiOm51bGwsIkh5cGVybGluayI6eyIkaWQiOiI1MDciLCJBZGRyZXNzIjpudWxsLCJTdWJBZGRyZXNzIjpudWxsfSwiSXNDaGFuZ2VkIjpmYWxzZSwiSXNOZXciOmZhbHNlfV0sIlRhc2tzIjpbeyIkaWQiOiI1MDgiLCJHcm91cE5hbWUiOm51bGwsIlN0YXJ0RGF0ZSI6IjIwMjQtMDktMTlUMDA6MDA6MDAiLCJFbmREYXRlIjoiMjAyNC0wOS0yMVQyMzo1OTowMCIsIlBlcmNlbnRhZ2VDb21wbGV0ZSI6bnVsbCwiU3R5bGUiOnsiJGlkIjoiNTA5IiwiU2hhcGUiOjIsIlNoYXBlVGhpY2tuZXNzIjoxLCJEdXJhdGlvbkZvcm1hdCI6MCwiSW5jbHVkZU5vbldvcmtpbmdEYXlzSW5EdXJhdGlvbiI6ZmFsc2UsIlBlcmNlbnRhZ2VDb21wbGV0ZVN0eWxlIjp7IiRpZCI6IjUxMCIsIkZvbnRTZXR0aW5ncyI6eyIkaWQiOiI1MTEiLCJGb250U2l6ZSI6MTAsIkZvbnROYW1lIjoiQ2FsaWJyaSIsIklzQm9sZCI6ZmFsc2UsIklzSXRhbGljIjpmYWxzZSwiSXNVbmRlcmxpbmVkIjpmYWxzZSwiUGFyZW50U3R5bGUiOm51bGx9LCJBdXRvU2l6ZSI6MCwiRm9yZWdyb3VuZCI6eyIkaWQiOiI1MTIiLCJDb2xvciI6eyIkaWQiOiI1MTM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UxNCIsIlRvcCI6MC4wLCJMZWZ0IjowLjAsIlJpZ2h0IjowLjAsIkJvdHRvbSI6MC4wfSwiUGFkZGluZyI6eyIkaWQiOiI1MTUiLCJUb3AiOjAuMCwiTGVmdCI6MC4wLCJSaWdodCI6MC4wLCJCb3R0b20iOjAuMH0sIkJhY2tncm91bmQiOnsiJGlkIjoiNTE2IiwiQ29sb3IiOnsiJGlkIjoiNTE3IiwiQSI6ODksIlIiOjAsIkciOjAsIkIiOjB9fSwiSXNWaXNpYmxlIjp0cnVlLCJXaWR0aCI6MC4wLCJIZWlnaHQiOjAuMCwiQm9yZGVyU3R5bGUiOnsiJGlkIjoiNTE4IiwiTGluZUNvbG9yIjpudWxsLCJMaW5lV2VpZ2h0IjowLjAsIkxpbmVUeXBlIjowLCJQYXJlbnRTdHlsZSI6bnVsbH0sIlBhcmVudFN0eWxlIjpudWxsfSwiRHVyYXRpb25TdHlsZSI6eyIkaWQiOiI1MTkiLCJGb250U2V0dGluZ3MiOnsiJGlkIjoiNTIwIiwiRm9udFNpemUiOjEyLCJGb250TmFtZSI6IkNhbGlicmkiLCJJc0JvbGQiOmZhbHNlLCJJc0l0YWxpYyI6ZmFsc2UsIklzVW5kZXJsaW5lZCI6ZmFsc2UsIlBhcmVudFN0eWxlIjpudWxsfSwiQXV0b1NpemUiOjAsIkZvcmVncm91bmQiOnsiJGlkIjoiNTIxIiwiQ29sb3IiOnsiJGlkIjoiNTIy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UyMyIsIlRvcCI6MC4wLCJMZWZ0IjowLjAsIlJpZ2h0IjowLjAsIkJvdHRvbSI6MC4wfSwiUGFkZGluZyI6eyIkaWQiOiI1MjQiLCJUb3AiOjAuMCwiTGVmdCI6MC4wLCJSaWdodCI6MC4wLCJCb3R0b20iOjAuMH0sIkJhY2tncm91bmQiOnsiJGlkIjoiNTI1IiwiQ29sb3IiOnsiJGlkIjoiNTI2IiwiQSI6MCwiUiI6MjU1LCJHIjoyNTUsIkIiOjI1NX19LCJJc1Zpc2libGUiOnRydWUsIldpZHRoIjowLjAsIkhlaWdodCI6MC4wLCJCb3JkZXJTdHlsZSI6eyIkaWQiOiI1MjciLCJMaW5lQ29sb3IiOm51bGwsIkxpbmVXZWlnaHQiOjAuMCwiTGluZVR5cGUiOjAsIlBhcmVudFN0eWxlIjpudWxsfSwiUGFyZW50U3R5bGUiOm51bGx9LCJIb3Jpem9udGFsQ29ubmVjdG9yU3R5bGUiOnsiJGlkIjoiNTI4IiwiTGluZUNvbG9yIjp7IiRyZWYiOiIxNTgifSwiTGluZVdlaWdodCI6MS4wLCJMaW5lVHlwZSI6MCwiUGFyZW50U3R5bGUiOm51bGx9LCJWZXJ0aWNhbENvbm5lY3RvclN0eWxlIjp7IiRpZCI6IjUyOSIsIkxpbmVDb2xvciI6eyIkaWQiOiI1MzAiLCIkdHlwZSI6Ik5MUkUuQ29tbW9uLkRvbS5Tb2xpZENvbG9yQnJ1c2gsIE5MUkUuQ29tbW9uIiwiQ29sb3IiOnsiJGlkIjoiNTMxIiwiQSI6MjU1LCJSIjoyMDQsIkciOjIwNCwiQiI6MjA0fX0sIkxpbmVXZWlnaHQiOjAuMCwiTGluZVR5cGUiOjAsIlBhcmVudFN0eWxlIjpudWxsfSwiTWFyZ2luIjpudWxsLCJTdGFydERhdGVQb3NpdGlvbiI6NiwiRW5kRGF0ZVBvc2l0aW9uIjo2LCJEYXRlSXNWaXNpYmxlIjpmYWxzZSwiVGl0bGVQb3NpdGlvbiI6MCwiRHVyYXRpb25Qb3NpdGlvbiI6MiwiUGVyY2VudGFnZUNvbXBsZXRlZFBvc2l0aW9uIjo2LCJTcGFjaW5nIjozLCJJc0JlbG93VGltZWJhbmQiOmZhbHNlLCJQZXJjZW50YWdlQ29tcGxldGVTaGFwZU9wYWNpdHkiOjM1LCJTaGFwZVN0eWxlIjp7IiRpZCI6IjUzMiIsIk1hcmdpbiI6eyIkaWQiOiI1MzMiLCJUb3AiOjAuMCwiTGVmdCI6NC4wLCJSaWdodCI6NC4wLCJCb3R0b20iOjAuMH0sIlBhZGRpbmciOnsiJGlkIjoiNTM0IiwiVG9wIjowLjAsIkxlZnQiOjAuMCwiUmlnaHQiOjAuMCwiQm90dG9tIjowLjB9LCJCYWNrZ3JvdW5kIjp7IiRpZCI6IjUzNSIsIkNvbG9yIjp7IiRpZCI6IjUzNiIsIkEiOjI1NSwiUiI6MjI1LCJHIjo4MywiQiI6OX19LCJJc1Zpc2libGUiOnRydWUsIldpZHRoIjoxMTkuMCwiSGVpZ2h0IjoxNi4wLCJCb3JkZXJTdHlsZSI6eyIkaWQiOiI1MzciLCJMaW5lQ29sb3IiOnsiJGlkIjoiNTM4IiwiJHR5cGUiOiJOTFJFLkNvbW1vbi5Eb20uU29saWRDb2xvckJydXNoLCBOTFJFLkNvbW1vbiIsIkNvbG9yIjp7IiRpZCI6IjUzOSIsIkEiOjI1NSwiUiI6MjU1LCJHIjowLCJCIjowfX0sIkxpbmVXZWlnaHQiOjAuMCwiTGluZVR5cGUiOjAsIlBhcmVudFN0eWxlIjpudWxsfSwiUGFyZW50U3R5bGUiOm51bGx9LCJUaXRsZVN0eWxlIjp7IiRpZCI6IjU0MCIsIkZvbnRTZXR0aW5ncyI6eyIkaWQiOiI1NDEiLCJGb250U2l6ZSI6MTIsIkZvbnROYW1lIjoiQ2FsaWJyaSIsIklzQm9sZCI6dHJ1ZSwiSXNJdGFsaWMiOmZhbHNlLCJJc1VuZGVybGluZWQiOmZhbHNlLCJQYXJlbnRTdHlsZSI6bnVsbH0sIkF1dG9TaXplIjowLCJGb3JlZ3JvdW5kIjp7IiRpZCI6IjU0MiIsIkNvbG9yIjp7IiRpZCI6IjU0MyIsIkEiOjI1NSwiUiI6MTMxLCJHIjoyLCJCIjo1fX0sIk1heFdpZHRoIjoxMDQ3LjI3MjcyNzI3MjcyNzMsIk1heEhlaWdodCI6IkluZmluaXR5IiwiU21hcnRGb3JlZ3JvdW5kSXNBY3RpdmUiOmZhbHNlLCJIb3Jpem9udGFsQWxpZ25tZW50IjowLCJWZXJ0aWNhbEFsaWdubWVudCI6MCwiU21hcnRGb3JlZ3JvdW5kIjpudWxsLCJCYWNrZ3JvdW5kRmlsbFR5cGUiOjAsIk1hcmdpbiI6eyIkaWQiOiI1NDQiLCJUb3AiOjAuMCwiTGVmdCI6MC4wLCJSaWdodCI6MC4wLCJCb3R0b20iOjAuMH0sIlBhZGRpbmciOnsiJGlkIjoiNTQ1IiwiVG9wIjowLjAsIkxlZnQiOjAuMCwiUmlnaHQiOjAuMCwiQm90dG9tIjowLjB9LCJCYWNrZ3JvdW5kIjp7IiRpZCI6IjU0NiIsIkNvbG9yIjp7IiRpZCI6IjU0NyIsIkEiOjAsIlIiOjI1NSwiRyI6MjU1LCJCIjoyNTV9fSwiSXNWaXNpYmxlIjp0cnVlLCJXaWR0aCI6MC4wLCJIZWlnaHQiOjAuMCwiQm9yZGVyU3R5bGUiOnsiJGlkIjoiNTQ4IiwiTGluZUNvbG9yIjpudWxsLCJMaW5lV2VpZ2h0IjowLjAsIkxpbmVUeXBlIjowLCJQYXJlbnRTdHlsZSI6bnVsbH0sIlBhcmVudFN0eWxlIjpudWxsfSwiRGF0ZVN0eWxlIjp7IiRpZCI6IjU0OSIsIkZvbnRTZXR0aW5ncyI6eyIkaWQiOiI1NTAiLCJGb250U2l6ZSI6MTAsIkZvbnROYW1lIjoiQ2FsaWJyaSIsIklzQm9sZCI6ZmFsc2UsIklzSXRhbGljIjpmYWxzZSwiSXNVbmRlcmxpbmVkIjpmYWxzZSwiUGFyZW50U3R5bGUiOm51bGx9LCJBdXRvU2l6ZSI6MCwiRm9yZWdyb3VuZCI6eyIkaWQiOiI1NTEiLCJDb2xvciI6eyIkaWQiOiI1NT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U1MyIsIlRvcCI6MC4wLCJMZWZ0IjowLjAsIlJpZ2h0IjowLjAsIkJvdHRvbSI6MC4wfSwiUGFkZGluZyI6eyIkaWQiOiI1NTQiLCJUb3AiOjAuMCwiTGVmdCI6MC4wLCJSaWdodCI6MC4wLCJCb3R0b20iOjAuMH0sIkJhY2tncm91bmQiOnsiJGlkIjoiNTU1IiwiQ29sb3IiOnsiJGlkIjoiNTU2IiwiQSI6MCwiUiI6MCwiRyI6MCwiQiI6MH19LCJJc1Zpc2libGUiOnRydWUsIldpZHRoIjowLjAsIkhlaWdodCI6MC4wLCJCb3JkZXJTdHlsZSI6eyIkaWQiOiI1NTciLCJMaW5lQ29sb3IiOm51bGwsIkxpbmVXZWlnaHQiOjAuMCwiTGluZVR5cGUiOjAsIlBhcmVudFN0eWxlIjpudWxsfSwiUGFyZW50U3R5bGUiOm51bGx9LCJEYXRlRm9ybWF0Ijp7IiRpZCI6IjU1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NTkiLCJGb3JtYXQiOjAsIklzVmlzaWJsZSI6ZmFsc2UsIkxhc3RLbm93blZpc2liaWxpdHlTdGF0ZSI6ZmFsc2V9LCJJc1Zpc2libGUiOnRydWUsIlBhcmVudFN0eWxlIjpudWxsfSwiSW5kZXgiOjAsIlNtYXJ0RHVyYXRpb25BY3RpdmF0ZWQiOmZhbHNlLCJEYXRlRm9ybWF0Ijp7IiRyZWYiOiI1NTgifSwiV2Vla051bWJlcmluZyI6eyIkaWQiOiI1NjAiLCJGb3JtYXQiOjAsIklzVmlzaWJsZSI6ZmFsc2UsIkxhc3RLbm93blZpc2liaWxpdHlTdGF0ZSI6ZmFsc2V9LCJJZCI6IjE3NDkzMTJhLTRlYjEtNDhhNi04ODEzLWRkNTcyZTA3MDNiOCIsIkltcG9ydElkIjpudWxsLCJUaXRsZSI6IlRva2EgTGV5YSBUZW50ZWQgQ2FtcCIsIk5vdGUiOm51bGwsIkh5cGVybGluayI6eyIkaWQiOiI1NjEiLCJBZGRyZXNzIjpudWxsLCJTdWJBZGRyZXNzIjpudWxsfSwiSXNDaGFuZ2VkIjpmYWxzZSwiSXNOZXciOmZhbHNlfSx7IiRpZCI6IjU2MiIsIkdyb3VwTmFtZSI6bnVsbCwiU3RhcnREYXRlIjoiMjAyNC0wOS0xNlQwMDowMDowMCIsIkVuZERhdGUiOiIyMDI0LTA5LTE4VDIzOjU5OjAwIiwiUGVyY2VudGFnZUNvbXBsZXRlIjpudWxsLCJTdHlsZSI6eyIkaWQiOiI1NjMiLCJTaGFwZSI6MiwiU2hhcGVUaGlja25lc3MiOjEsIkR1cmF0aW9uRm9ybWF0IjowLCJJbmNsdWRlTm9uV29ya2luZ0RheXNJbkR1cmF0aW9uIjpmYWxzZSwiUGVyY2VudGFnZUNvbXBsZXRlU3R5bGUiOnsiJGlkIjoiNTY0IiwiRm9udFNldHRpbmdzIjp7IiRpZCI6IjU2NSIsIkZvbnRTaXplIjoxMCwiRm9udE5hbWUiOiJDYWxpYnJpIiwiSXNCb2xkIjpmYWxzZSwiSXNJdGFsaWMiOmZhbHNlLCJJc1VuZGVybGluZWQiOmZhbHNlLCJQYXJlbnRTdHlsZSI6bnVsbH0sIkF1dG9TaXplIjowLCJGb3JlZ3JvdW5kIjp7IiRpZCI6IjU2NiIsIkNvbG9yIjp7IiRpZCI6IjU2Ny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NTY4IiwiVG9wIjowLjAsIkxlZnQiOjAuMCwiUmlnaHQiOjAuMCwiQm90dG9tIjowLjB9LCJQYWRkaW5nIjp7IiRpZCI6IjU2OSIsIlRvcCI6MC4wLCJMZWZ0IjowLjAsIlJpZ2h0IjowLjAsIkJvdHRvbSI6MC4wfSwiQmFja2dyb3VuZCI6eyIkaWQiOiI1NzAiLCJDb2xvciI6eyIkaWQiOiI1NzEiLCJBIjo4OSwiUiI6MCwiRyI6MCwiQiI6MH19LCJJc1Zpc2libGUiOnRydWUsIldpZHRoIjowLjAsIkhlaWdodCI6MC4wLCJCb3JkZXJTdHlsZSI6eyIkaWQiOiI1NzIiLCJMaW5lQ29sb3IiOm51bGwsIkxpbmVXZWlnaHQiOjAuMCwiTGluZVR5cGUiOjAsIlBhcmVudFN0eWxlIjpudWxsfSwiUGFyZW50U3R5bGUiOm51bGx9LCJEdXJhdGlvblN0eWxlIjp7IiRpZCI6IjU3MyIsIkZvbnRTZXR0aW5ncyI6eyIkaWQiOiI1NzQiLCJGb250U2l6ZSI6MTIsIkZvbnROYW1lIjoiQ2FsaWJyaSIsIklzQm9sZCI6ZmFsc2UsIklzSXRhbGljIjpmYWxzZSwiSXNVbmRlcmxpbmVkIjpmYWxzZSwiUGFyZW50U3R5bGUiOm51bGx9LCJBdXRvU2l6ZSI6MCwiRm9yZWdyb3VuZCI6eyIkaWQiOiI1NzUiLCJDb2xvciI6eyIkaWQiOiI1NzY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NTc3IiwiVG9wIjowLjAsIkxlZnQiOjAuMCwiUmlnaHQiOjAuMCwiQm90dG9tIjowLjB9LCJQYWRkaW5nIjp7IiRpZCI6IjU3OCIsIlRvcCI6MC4wLCJMZWZ0IjowLjAsIlJpZ2h0IjowLjAsIkJvdHRvbSI6MC4wfSwiQmFja2dyb3VuZCI6eyIkaWQiOiI1NzkiLCJDb2xvciI6eyIkaWQiOiI1ODAiLCJBIjowLCJSIjoyNTUsIkciOjI1NSwiQiI6MjU1fX0sIklzVmlzaWJsZSI6dHJ1ZSwiV2lkdGgiOjAuMCwiSGVpZ2h0IjowLjAsIkJvcmRlclN0eWxlIjp7IiRpZCI6IjU4MSIsIkxpbmVDb2xvciI6bnVsbCwiTGluZVdlaWdodCI6MC4wLCJMaW5lVHlwZSI6MCwiUGFyZW50U3R5bGUiOm51bGx9LCJQYXJlbnRTdHlsZSI6bnVsbH0sIkhvcml6b250YWxDb25uZWN0b3JTdHlsZSI6eyIkaWQiOiI1ODIiLCJMaW5lQ29sb3IiOnsiJHJlZiI6IjE1OCJ9LCJMaW5lV2VpZ2h0IjoxLjAsIkxpbmVUeXBlIjowLCJQYXJlbnRTdHlsZSI6bnVsbH0sIlZlcnRpY2FsQ29ubmVjdG9yU3R5bGUiOnsiJGlkIjoiNTgzIiwiTGluZUNvbG9yIjp7IiRpZCI6IjU4NCIsIiR0eXBlIjoiTkxSRS5Db21tb24uRG9tLlNvbGlkQ29sb3JCcnVzaCwgTkxSRS5Db21tb24iLCJDb2xvciI6eyIkaWQiOiI1ODUiLCJBIjoyNTUsIlIiOjIwNCwiRyI6MjA0LCJCIjoyMDR9fSwiTGluZVdlaWdodCI6MC4wLCJMaW5lVHlwZSI6MCwiUGFyZW50U3R5bGUiOm51bGx9LCJNYXJnaW4iOm51bGwsIlN0YXJ0RGF0ZVBvc2l0aW9uIjo2LCJFbmREYXRlUG9zaXRpb24iOjYsIkRhdGVJc1Zpc2libGUiOmZhbHNlLCJUaXRsZVBvc2l0aW9uIjowLCJEdXJhdGlvblBvc2l0aW9uIjoyLCJQZXJjZW50YWdlQ29tcGxldGVkUG9zaXRpb24iOjYsIlNwYWNpbmciOjMsIklzQmVsb3dUaW1lYmFuZCI6ZmFsc2UsIlBlcmNlbnRhZ2VDb21wbGV0ZVNoYXBlT3BhY2l0eSI6MzUsIlNoYXBlU3R5bGUiOnsiJGlkIjoiNTg2IiwiTWFyZ2luIjp7IiRpZCI6IjU4NyIsIlRvcCI6MC4wLCJMZWZ0Ijo0LjAsIlJpZ2h0Ijo0LjAsIkJvdHRvbSI6MC4wfSwiUGFkZGluZyI6eyIkaWQiOiI1ODgiLCJUb3AiOjAuMCwiTGVmdCI6MC4wLCJSaWdodCI6MC4wLCJCb3R0b20iOjAuMH0sIkJhY2tncm91bmQiOnsiJGlkIjoiNTg5IiwiQ29sb3IiOnsiJGlkIjoiNTkwIiwiQSI6MjU1LCJSIjoyMjUsIkciOjgzLCJCIjo5fX0sIklzVmlzaWJsZSI6dHJ1ZSwiV2lkdGgiOjExOS4wLCJIZWlnaHQiOjE2LjAsIkJvcmRlclN0eWxlIjp7IiRpZCI6IjU5MSIsIkxpbmVDb2xvciI6eyIkaWQiOiI1OTIiLCIkdHlwZSI6Ik5MUkUuQ29tbW9uLkRvbS5Tb2xpZENvbG9yQnJ1c2gsIE5MUkUuQ29tbW9uIiwiQ29sb3IiOnsiJGlkIjoiNTkzIiwiQSI6MjU1LCJSIjoyNTUsIkciOjAsIkIiOjB9fSwiTGluZVdlaWdodCI6MC4wLCJMaW5lVHlwZSI6MCwiUGFyZW50U3R5bGUiOm51bGx9LCJQYXJlbnRTdHlsZSI6bnVsbH0sIlRpdGxlU3R5bGUiOnsiJGlkIjoiNTk0IiwiRm9udFNldHRpbmdzIjp7IiRpZCI6IjU5NSIsIkZvbnRTaXplIjoxMiwiRm9udE5hbWUiOiJDYWxpYnJpIiwiSXNCb2xkIjp0cnVlLCJJc0l0YWxpYyI6ZmFsc2UsIklzVW5kZXJsaW5lZCI6ZmFsc2UsIlBhcmVudFN0eWxlIjpudWxsfSwiQXV0b1NpemUiOjAsIkZvcmVncm91bmQiOnsiJGlkIjoiNTk2IiwiQ29sb3IiOnsiJGlkIjoiNTk3IiwiQSI6MjU1LCJSIjoxMzEsIkciOjIsIkIiOjV9fSwiTWF4V2lkdGgiOjk2MC4wLCJNYXhIZWlnaHQiOiJJbmZpbml0eSIsIlNtYXJ0Rm9yZWdyb3VuZElzQWN0aXZlIjpmYWxzZSwiSG9yaXpvbnRhbEFsaWdubWVudCI6MCwiVmVydGljYWxBbGlnbm1lbnQiOjAsIlNtYXJ0Rm9yZWdyb3VuZCI6bnVsbCwiQmFja2dyb3VuZEZpbGxUeXBlIjowLCJNYXJnaW4iOnsiJGlkIjoiNTk4IiwiVG9wIjowLjAsIkxlZnQiOjAuMCwiUmlnaHQiOjAuMCwiQm90dG9tIjowLjB9LCJQYWRkaW5nIjp7IiRpZCI6IjU5OSIsIlRvcCI6MC4wLCJMZWZ0IjowLjAsIlJpZ2h0IjowLjAsIkJvdHRvbSI6MC4wfSwiQmFja2dyb3VuZCI6eyIkaWQiOiI2MDAiLCJDb2xvciI6eyIkaWQiOiI2MDEiLCJBIjowLCJSIjoyNTUsIkciOjI1NSwiQiI6MjU1fX0sIklzVmlzaWJsZSI6dHJ1ZSwiV2lkdGgiOjAuMCwiSGVpZ2h0IjowLjAsIkJvcmRlclN0eWxlIjp7IiRpZCI6IjYwMiIsIkxpbmVDb2xvciI6bnVsbCwiTGluZVdlaWdodCI6MC4wLCJMaW5lVHlwZSI6MCwiUGFyZW50U3R5bGUiOm51bGx9LCJQYXJlbnRTdHlsZSI6bnVsbH0sIkRhdGVTdHlsZSI6eyIkaWQiOiI2MDMiLCJGb250U2V0dGluZ3MiOnsiJGlkIjoiNjA0IiwiRm9udFNpemUiOjEwLCJGb250TmFtZSI6IkNhbGlicmkiLCJJc0JvbGQiOmZhbHNlLCJJc0l0YWxpYyI6ZmFsc2UsIklzVW5kZXJsaW5lZCI6ZmFsc2UsIlBhcmVudFN0eWxlIjpudWxsfSwiQXV0b1NpemUiOjAsIkZvcmVncm91bmQiOnsiJGlkIjoiNjA1IiwiQ29sb3IiOnsiJGlkIjoiNjA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2MDciLCJUb3AiOjAuMCwiTGVmdCI6MC4wLCJSaWdodCI6MC4wLCJCb3R0b20iOjAuMH0sIlBhZGRpbmciOnsiJGlkIjoiNjA4IiwiVG9wIjowLjAsIkxlZnQiOjAuMCwiUmlnaHQiOjAuMCwiQm90dG9tIjowLjB9LCJCYWNrZ3JvdW5kIjp7IiRpZCI6IjYwOSIsIkNvbG9yIjp7IiRpZCI6IjYxMCIsIkEiOjAsIlIiOjAsIkciOjAsIkIiOjB9fSwiSXNWaXNpYmxlIjp0cnVlLCJXaWR0aCI6MC4wLCJIZWlnaHQiOjAuMCwiQm9yZGVyU3R5bGUiOnsiJGlkIjoiNjExIiwiTGluZUNvbG9yIjpudWxsLCJMaW5lV2VpZ2h0IjowLjAsIkxpbmVUeXBlIjowLCJQYXJlbnRTdHlsZSI6bnVsbH0sIlBhcmVudFN0eWxlIjpudWxsfSwiRGF0ZUZvcm1hdCI6eyIkaWQiOiI2MT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EzIiwiRm9ybWF0IjowLCJJc1Zpc2libGUiOmZhbHNlLCJMYXN0S25vd25WaXNpYmlsaXR5U3RhdGUiOmZhbHNlfSwiSXNWaXNpYmxlIjp0cnVlLCJQYXJlbnRTdHlsZSI6bnVsbH0sIkluZGV4IjoxLCJTbWFydER1cmF0aW9uQWN0aXZhdGVkIjpmYWxzZSwiRGF0ZUZvcm1hdCI6eyIkcmVmIjoiNjEyIn0sIldlZWtOdW1iZXJpbmciOnsiJGlkIjoiNjE0IiwiRm9ybWF0IjowLCJJc1Zpc2libGUiOmZhbHNlLCJMYXN0S25vd25WaXNpYmlsaXR5U3RhdGUiOmZhbHNlfSwiSWQiOiIwZmQ2ZDQ2Ni1kYzg3LTQ1ODMtODIwZi1mYmFhMTdmYjFhNTIiLCJJbXBvcnRJZCI6bnVsbCwiVGl0bGUiOiJGdWdpdGl2ZXMgRHJpZnQgTG9kZ2UiLCJOb3RlIjpudWxsLCJIeXBlcmxpbmsiOnsiJGlkIjoiNjE1IiwiQWRkcmVzcyI6bnVsbCwiU3ViQWRkcmVzcyI6bnVsbH0sIklzQ2hhbmdlZCI6ZmFsc2UsIklzTmV3IjpmYWxzZX0seyIkaWQiOiI2MTYiLCJHcm91cE5hbWUiOm51bGwsIlN0YXJ0RGF0ZSI6IjIwMjQtMDktMTJUMDA6MDA6MDAiLCJFbmREYXRlIjoiMjAyNC0wOS0xNVQyMzo1OTowMCIsIlBlcmNlbnRhZ2VDb21wbGV0ZSI6bnVsbCwiU3R5bGUiOnsiJGlkIjoiNjE3IiwiU2hhcGUiOjIsIlNoYXBlVGhpY2tuZXNzIjoxLCJEdXJhdGlvbkZvcm1hdCI6MCwiSW5jbHVkZU5vbldvcmtpbmdEYXlzSW5EdXJhdGlvbiI6ZmFsc2UsIlBlcmNlbnRhZ2VDb21wbGV0ZVN0eWxlIjp7IiRpZCI6IjYxOCIsIkZvbnRTZXR0aW5ncyI6eyIkaWQiOiI2MTkiLCJGb250U2l6ZSI6MTAsIkZvbnROYW1lIjoiQ2FsaWJyaSIsIklzQm9sZCI6ZmFsc2UsIklzSXRhbGljIjpmYWxzZSwiSXNVbmRlcmxpbmVkIjpmYWxzZSwiUGFyZW50U3R5bGUiOm51bGx9LCJBdXRvU2l6ZSI6MCwiRm9yZWdyb3VuZCI6eyIkaWQiOiI2MjAiLCJDb2xvciI6eyIkaWQiOiI2MjE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YyMiIsIlRvcCI6MC4wLCJMZWZ0IjowLjAsIlJpZ2h0IjowLjAsIkJvdHRvbSI6MC4wfSwiUGFkZGluZyI6eyIkaWQiOiI2MjMiLCJUb3AiOjAuMCwiTGVmdCI6MC4wLCJSaWdodCI6MC4wLCJCb3R0b20iOjAuMH0sIkJhY2tncm91bmQiOnsiJGlkIjoiNjI0IiwiQ29sb3IiOnsiJGlkIjoiNjI1IiwiQSI6ODksIlIiOjAsIkciOjAsIkIiOjB9fSwiSXNWaXNpYmxlIjp0cnVlLCJXaWR0aCI6MC4wLCJIZWlnaHQiOjAuMCwiQm9yZGVyU3R5bGUiOnsiJGlkIjoiNjI2IiwiTGluZUNvbG9yIjpudWxsLCJMaW5lV2VpZ2h0IjowLjAsIkxpbmVUeXBlIjowLCJQYXJlbnRTdHlsZSI6bnVsbH0sIlBhcmVudFN0eWxlIjpudWxsfSwiRHVyYXRpb25TdHlsZSI6eyIkaWQiOiI2MjciLCJGb250U2V0dGluZ3MiOnsiJGlkIjoiNjI4IiwiRm9udFNpemUiOjEyLCJGb250TmFtZSI6IkNhbGlicmkiLCJJc0JvbGQiOmZhbHNlLCJJc0l0YWxpYyI6ZmFsc2UsIklzVW5kZXJsaW5lZCI6ZmFsc2UsIlBhcmVudFN0eWxlIjpudWxsfSwiQXV0b1NpemUiOjAsIkZvcmVncm91bmQiOnsiJGlkIjoiNjI5IiwiQ29sb3IiOnsiJGlkIjoiNjMw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YzMSIsIlRvcCI6MC4wLCJMZWZ0IjowLjAsIlJpZ2h0IjowLjAsIkJvdHRvbSI6MC4wfSwiUGFkZGluZyI6eyIkaWQiOiI2MzIiLCJUb3AiOjAuMCwiTGVmdCI6MC4wLCJSaWdodCI6MC4wLCJCb3R0b20iOjAuMH0sIkJhY2tncm91bmQiOnsiJGlkIjoiNjMzIiwiQ29sb3IiOnsiJGlkIjoiNjM0IiwiQSI6MCwiUiI6MjU1LCJHIjoyNTUsIkIiOjI1NX19LCJJc1Zpc2libGUiOnRydWUsIldpZHRoIjowLjAsIkhlaWdodCI6MC4wLCJCb3JkZXJTdHlsZSI6eyIkaWQiOiI2MzUiLCJMaW5lQ29sb3IiOm51bGwsIkxpbmVXZWlnaHQiOjAuMCwiTGluZVR5cGUiOjAsIlBhcmVudFN0eWxlIjpudWxsfSwiUGFyZW50U3R5bGUiOm51bGx9LCJIb3Jpem9udGFsQ29ubmVjdG9yU3R5bGUiOnsiJGlkIjoiNjM2IiwiTGluZUNvbG9yIjp7IiRyZWYiOiIxNTgifSwiTGluZVdlaWdodCI6MS4wLCJMaW5lVHlwZSI6MCwiUGFyZW50U3R5bGUiOm51bGx9LCJWZXJ0aWNhbENvbm5lY3RvclN0eWxlIjp7IiRpZCI6IjYzNyIsIkxpbmVDb2xvciI6eyIkaWQiOiI2MzgiLCIkdHlwZSI6Ik5MUkUuQ29tbW9uLkRvbS5Tb2xpZENvbG9yQnJ1c2gsIE5MUkUuQ29tbW9uIiwiQ29sb3IiOnsiJGlkIjoiNjM5IiwiQSI6MjU1LCJSIjoyMDQsIkciOjIwNCwiQiI6MjA0fX0sIkxpbmVXZWlnaHQiOjAuMCwiTGluZVR5cGUiOjAsIlBhcmVudFN0eWxlIjpudWxsfSwiTWFyZ2luIjpudWxsLCJTdGFydERhdGVQb3NpdGlvbiI6NiwiRW5kRGF0ZVBvc2l0aW9uIjo2LCJEYXRlSXNWaXNpYmxlIjpmYWxzZSwiVGl0bGVQb3NpdGlvbiI6MCwiRHVyYXRpb25Qb3NpdGlvbiI6MiwiUGVyY2VudGFnZUNvbXBsZXRlZFBvc2l0aW9uIjo2LCJTcGFjaW5nIjozLCJJc0JlbG93VGltZWJhbmQiOmZhbHNlLCJQZXJjZW50YWdlQ29tcGxldGVTaGFwZU9wYWNpdHkiOjM1LCJTaGFwZVN0eWxlIjp7IiRpZCI6IjY0MCIsIk1hcmdpbiI6eyIkaWQiOiI2NDEiLCJUb3AiOjAuMCwiTGVmdCI6NC4wLCJSaWdodCI6NC4wLCJCb3R0b20iOjAuMH0sIlBhZGRpbmciOnsiJGlkIjoiNjQyIiwiVG9wIjowLjAsIkxlZnQiOjAuMCwiUmlnaHQiOjAuMCwiQm90dG9tIjowLjB9LCJCYWNrZ3JvdW5kIjp7IiRpZCI6IjY0MyIsIkNvbG9yIjp7IiRpZCI6IjY0NCIsIkEiOjI1NSwiUiI6MjI1LCJHIjo4MywiQiI6OX19LCJJc1Zpc2libGUiOnRydWUsIldpZHRoIjoxNTguMCwiSGVpZ2h0IjoxNi4wLCJCb3JkZXJTdHlsZSI6eyIkaWQiOiI2NDUiLCJMaW5lQ29sb3IiOnsiJGlkIjoiNjQ2IiwiJHR5cGUiOiJOTFJFLkNvbW1vbi5Eb20uU29saWRDb2xvckJydXNoLCBOTFJFLkNvbW1vbiIsIkNvbG9yIjp7IiRpZCI6IjY0NyIsIkEiOjI1NSwiUiI6MjU1LCJHIjowLCJCIjowfX0sIkxpbmVXZWlnaHQiOjAuMCwiTGluZVR5cGUiOjAsIlBhcmVudFN0eWxlIjpudWxsfSwiUGFyZW50U3R5bGUiOm51bGx9LCJUaXRsZVN0eWxlIjp7IiRpZCI6IjY0OCIsIkZvbnRTZXR0aW5ncyI6eyIkaWQiOiI2NDkiLCJGb250U2l6ZSI6MTIsIkZvbnROYW1lIjoiQ2FsaWJyaSIsIklzQm9sZCI6dHJ1ZSwiSXNJdGFsaWMiOmZhbHNlLCJJc1VuZGVybGluZWQiOmZhbHNlLCJQYXJlbnRTdHlsZSI6bnVsbH0sIkF1dG9TaXplIjowLCJGb3JlZ3JvdW5kIjp7IiRpZCI6IjY1MCIsIkNvbG9yIjp7IiRpZCI6IjY1MSIsIkEiOjI1NSwiUiI6MTMxLCJHIjoyLCJCIjo1fX0sIk1heFdpZHRoIjoxMDQ3LjI3MjcyNzI3MjcyNzMsIk1heEhlaWdodCI6IkluZmluaXR5IiwiU21hcnRGb3JlZ3JvdW5kSXNBY3RpdmUiOmZhbHNlLCJIb3Jpem9udGFsQWxpZ25tZW50IjowLCJWZXJ0aWNhbEFsaWdubWVudCI6MCwiU21hcnRGb3JlZ3JvdW5kIjpudWxsLCJCYWNrZ3JvdW5kRmlsbFR5cGUiOjAsIk1hcmdpbiI6eyIkaWQiOiI2NTIiLCJUb3AiOjAuMCwiTGVmdCI6MC4wLCJSaWdodCI6MC4wLCJCb3R0b20iOjAuMH0sIlBhZGRpbmciOnsiJGlkIjoiNjUzIiwiVG9wIjowLjAsIkxlZnQiOjAuMCwiUmlnaHQiOjAuMCwiQm90dG9tIjowLjB9LCJCYWNrZ3JvdW5kIjp7IiRpZCI6IjY1NCIsIkNvbG9yIjp7IiRpZCI6IjY1NSIsIkEiOjAsIlIiOjI1NSwiRyI6MjU1LCJCIjoyNTV9fSwiSXNWaXNpYmxlIjp0cnVlLCJXaWR0aCI6MC4wLCJIZWlnaHQiOjAuMCwiQm9yZGVyU3R5bGUiOnsiJGlkIjoiNjU2IiwiTGluZUNvbG9yIjpudWxsLCJMaW5lV2VpZ2h0IjowLjAsIkxpbmVUeXBlIjowLCJQYXJlbnRTdHlsZSI6bnVsbH0sIlBhcmVudFN0eWxlIjpudWxsfSwiRGF0ZVN0eWxlIjp7IiRpZCI6IjY1NyIsIkZvbnRTZXR0aW5ncyI6eyIkaWQiOiI2NTgiLCJGb250U2l6ZSI6MTAsIkZvbnROYW1lIjoiQ2FsaWJyaSIsIklzQm9sZCI6ZmFsc2UsIklzSXRhbGljIjpmYWxzZSwiSXNVbmRlcmxpbmVkIjpmYWxzZSwiUGFyZW50U3R5bGUiOm51bGx9LCJBdXRvU2l6ZSI6MCwiRm9yZWdyb3VuZCI6eyIkaWQiOiI2NTkiLCJDb2xvciI6eyIkaWQiOiI2Nj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Y2MSIsIlRvcCI6MC4wLCJMZWZ0IjowLjAsIlJpZ2h0IjowLjAsIkJvdHRvbSI6MC4wfSwiUGFkZGluZyI6eyIkaWQiOiI2NjIiLCJUb3AiOjAuMCwiTGVmdCI6MC4wLCJSaWdodCI6MC4wLCJCb3R0b20iOjAuMH0sIkJhY2tncm91bmQiOnsiJGlkIjoiNjYzIiwiQ29sb3IiOnsiJGlkIjoiNjY0IiwiQSI6MCwiUiI6MCwiRyI6MCwiQiI6MH19LCJJc1Zpc2libGUiOnRydWUsIldpZHRoIjowLjAsIkhlaWdodCI6MC4wLCJCb3JkZXJTdHlsZSI6eyIkaWQiOiI2NjUiLCJMaW5lQ29sb3IiOm51bGwsIkxpbmVXZWlnaHQiOjAuMCwiTGluZVR5cGUiOjAsIlBhcmVudFN0eWxlIjpudWxsfSwiUGFyZW50U3R5bGUiOm51bGx9LCJEYXRlRm9ybWF0Ijp7IiRpZCI6IjY2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NjciLCJGb3JtYXQiOjAsIklzVmlzaWJsZSI6ZmFsc2UsIkxhc3RLbm93blZpc2liaWxpdHlTdGF0ZSI6ZmFsc2V9LCJJc1Zpc2libGUiOnRydWUsIlBhcmVudFN0eWxlIjpudWxsfSwiSW5kZXgiOjIsIlNtYXJ0RHVyYXRpb25BY3RpdmF0ZWQiOmZhbHNlLCJEYXRlRm9ybWF0Ijp7IiRyZWYiOiI2NjYifSwiV2Vla051bWJlcmluZyI6eyIkaWQiOiI2NjgiLCJGb3JtYXQiOjAsIklzVmlzaWJsZSI6ZmFsc2UsIkxhc3RLbm93blZpc2liaWxpdHlTdGF0ZSI6ZmFsc2V9LCJJZCI6IjljOTY5MTM1LTU1ZTMtNDBjMC04ZTEzLTNlMDc4YmFkZDcwNiIsIkltcG9ydElkIjpudWxsLCJUaXRsZSI6IktlbnNpbmd0b24gUGxhY2UgQm91dGlxdWUgSG90ZWwiLCJOb3RlIjpudWxsLCJIeXBlcmxpbmsiOnsiJGlkIjoiNjY5IiwiQWRkcmVzcyI6bnVsbCwiU3ViQWRkcmVzcyI6bnVsbH0sIklzQ2hhbmdlZCI6ZmFsc2UsIklzTmV3IjpmYWxzZX0seyIkaWQiOiI2NzAiLCJHcm91cE5hbWUiOm51bGwsIlN0YXJ0RGF0ZSI6IjIwMjQtMDktMTBUMDA6MDA6MDAiLCJFbmREYXRlIjoiMjAyNC0wOS0xMVQyMzo1OTowMCIsIlBlcmNlbnRhZ2VDb21wbGV0ZSI6bnVsbCwiU3R5bGUiOnsiJGlkIjoiNjcxIiwiU2hhcGUiOjIsIlNoYXBlVGhpY2tuZXNzIjoxLCJEdXJhdGlvbkZvcm1hdCI6MCwiSW5jbHVkZU5vbldvcmtpbmdEYXlzSW5EdXJhdGlvbiI6ZmFsc2UsIlBlcmNlbnRhZ2VDb21wbGV0ZVN0eWxlIjp7IiRpZCI6IjY3MiIsIkZvbnRTZXR0aW5ncyI6eyIkaWQiOiI2NzMiLCJGb250U2l6ZSI6MTAsIkZvbnROYW1lIjoiQ2FsaWJyaSIsIklzQm9sZCI6ZmFsc2UsIklzSXRhbGljIjpmYWxzZSwiSXNVbmRlcmxpbmVkIjpmYWxzZSwiUGFyZW50U3R5bGUiOm51bGx9LCJBdXRvU2l6ZSI6MCwiRm9yZWdyb3VuZCI6eyIkaWQiOiI2NzQiLCJDb2xvciI6eyIkaWQiOiI2NzU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Y3NiIsIlRvcCI6MC4wLCJMZWZ0IjowLjAsIlJpZ2h0IjowLjAsIkJvdHRvbSI6MC4wfSwiUGFkZGluZyI6eyIkaWQiOiI2NzciLCJUb3AiOjAuMCwiTGVmdCI6MC4wLCJSaWdodCI6MC4wLCJCb3R0b20iOjAuMH0sIkJhY2tncm91bmQiOnsiJGlkIjoiNjc4IiwiQ29sb3IiOnsiJGlkIjoiNjc5IiwiQSI6ODksIlIiOjAsIkciOjAsIkIiOjB9fSwiSXNWaXNpYmxlIjp0cnVlLCJXaWR0aCI6MC4wLCJIZWlnaHQiOjAuMCwiQm9yZGVyU3R5bGUiOnsiJGlkIjoiNjgwIiwiTGluZUNvbG9yIjpudWxsLCJMaW5lV2VpZ2h0IjowLjAsIkxpbmVUeXBlIjowLCJQYXJlbnRTdHlsZSI6bnVsbH0sIlBhcmVudFN0eWxlIjpudWxsfSwiRHVyYXRpb25TdHlsZSI6eyIkaWQiOiI2ODEiLCJGb250U2V0dGluZ3MiOnsiJGlkIjoiNjgyIiwiRm9udFNpemUiOjEyLCJGb250TmFtZSI6IkNhbGlicmkiLCJJc0JvbGQiOmZhbHNlLCJJc0l0YWxpYyI6ZmFsc2UsIklzVW5kZXJsaW5lZCI6ZmFsc2UsIlBhcmVudFN0eWxlIjpudWxsfSwiQXV0b1NpemUiOjAsIkZvcmVncm91bmQiOnsiJGlkIjoiNjgzIiwiQ29sb3IiOnsiJGlkIjoiNjg0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Y4NSIsIlRvcCI6MC4wLCJMZWZ0IjowLjAsIlJpZ2h0IjowLjAsIkJvdHRvbSI6MC4wfSwiUGFkZGluZyI6eyIkaWQiOiI2ODYiLCJUb3AiOjAuMCwiTGVmdCI6MC4wLCJSaWdodCI6MC4wLCJCb3R0b20iOjAuMH0sIkJhY2tncm91bmQiOnsiJGlkIjoiNjg3IiwiQ29sb3IiOnsiJGlkIjoiNjg4IiwiQSI6MCwiUiI6MjU1LCJHIjoyNTUsIkIiOjI1NX19LCJJc1Zpc2libGUiOnRydWUsIldpZHRoIjowLjAsIkhlaWdodCI6MC4wLCJCb3JkZXJTdHlsZSI6eyIkaWQiOiI2ODkiLCJMaW5lQ29sb3IiOm51bGwsIkxpbmVXZWlnaHQiOjAuMCwiTGluZVR5cGUiOjAsIlBhcmVudFN0eWxlIjpudWxsfSwiUGFyZW50U3R5bGUiOm51bGx9LCJIb3Jpem9udGFsQ29ubmVjdG9yU3R5bGUiOnsiJGlkIjoiNjkwIiwiTGluZUNvbG9yIjp7IiRyZWYiOiIxNTgifSwiTGluZVdlaWdodCI6MS4wLCJMaW5lVHlwZSI6MCwiUGFyZW50U3R5bGUiOm51bGx9LCJWZXJ0aWNhbENvbm5lY3RvclN0eWxlIjp7IiRpZCI6IjY5MSIsIkxpbmVDb2xvciI6eyIkaWQiOiI2OTIiLCIkdHlwZSI6Ik5MUkUuQ29tbW9uLkRvbS5Tb2xpZENvbG9yQnJ1c2gsIE5MUkUuQ29tbW9uIiwiQ29sb3IiOnsiJGlkIjoiNjkzIiwiQSI6MjU1LCJSIjoyMDQsIkciOjIwNCwiQiI6MjA0fX0sIkxpbmVXZWlnaHQiOjAuMCwiTGluZVR5cGUiOjAsIlBhcmVudFN0eWxlIjpudWxsfSwiTWFyZ2luIjpudWxsLCJTdGFydERhdGVQb3NpdGlvbiI6NiwiRW5kRGF0ZVBvc2l0aW9uIjo2LCJEYXRlSXNWaXNpYmxlIjpmYWxzZSwiVGl0bGVQb3NpdGlvbiI6MCwiRHVyYXRpb25Qb3NpdGlvbiI6MiwiUGVyY2VudGFnZUNvbXBsZXRlZFBvc2l0aW9uIjo2LCJTcGFjaW5nIjozLCJJc0JlbG93VGltZWJhbmQiOmZhbHNlLCJQZXJjZW50YWdlQ29tcGxldGVTaGFwZU9wYWNpdHkiOjM1LCJTaGFwZVN0eWxlIjp7IiRpZCI6IjY5NCIsIk1hcmdpbiI6eyIkaWQiOiI2OTUiLCJUb3AiOjAuMCwiTGVmdCI6NC4wLCJSaWdodCI6NC4wLCJCb3R0b20iOjAuMH0sIlBhZGRpbmciOnsiJGlkIjoiNjk2IiwiVG9wIjowLjAsIkxlZnQiOjAuMCwiUmlnaHQiOjAuMCwiQm90dG9tIjowLjB9LCJCYWNrZ3JvdW5kIjp7IiRpZCI6IjY5NyIsIkNvbG9yIjp7IiRpZCI6IjY5OCIsIkEiOjI1NSwiUiI6MjI1LCJHIjo4MywiQiI6OX19LCJJc1Zpc2libGUiOnRydWUsIldpZHRoIjo3OS4wLCJIZWlnaHQiOjE2LjAsIkJvcmRlclN0eWxlIjp7IiRpZCI6IjY5OSIsIkxpbmVDb2xvciI6eyIkaWQiOiI3MDAiLCIkdHlwZSI6Ik5MUkUuQ29tbW9uLkRvbS5Tb2xpZENvbG9yQnJ1c2gsIE5MUkUuQ29tbW9uIiwiQ29sb3IiOnsiJGlkIjoiNzAxIiwiQSI6MjU1LCJSIjoyNTUsIkciOjAsIkIiOjB9fSwiTGluZVdlaWdodCI6MC4wLCJMaW5lVHlwZSI6MCwiUGFyZW50U3R5bGUiOm51bGx9LCJQYXJlbnRTdHlsZSI6bnVsbH0sIlRpdGxlU3R5bGUiOnsiJGlkIjoiNzAyIiwiRm9udFNldHRpbmdzIjp7IiRpZCI6IjcwMyIsIkZvbnRTaXplIjoxMiwiRm9udE5hbWUiOiJDYWxpYnJpIiwiSXNCb2xkIjp0cnVlLCJJc0l0YWxpYyI6ZmFsc2UsIklzVW5kZXJsaW5lZCI6ZmFsc2UsIlBhcmVudFN0eWxlIjpudWxsfSwiQXV0b1NpemUiOjAsIkZvcmVncm91bmQiOnsiJGlkIjoiNzA0IiwiQ29sb3IiOnsiJGlkIjoiNzA1IiwiQSI6MjU1LCJSIjoxMzEsIkciOjIsIkIiOjV9fSwiTWF4V2lkdGgiOjEwNDcuMjcyNzI3MjcyNzI3MywiTWF4SGVpZ2h0IjoiSW5maW5pdHkiLCJTbWFydEZvcmVncm91bmRJc0FjdGl2ZSI6ZmFsc2UsIkhvcml6b250YWxBbGlnbm1lbnQiOjAsIlZlcnRpY2FsQWxpZ25tZW50IjowLCJTbWFydEZvcmVncm91bmQiOm51bGwsIkJhY2tncm91bmRGaWxsVHlwZSI6MCwiTWFyZ2luIjp7IiRpZCI6IjcwNiIsIlRvcCI6MC4wLCJMZWZ0IjowLjAsIlJpZ2h0IjowLjAsIkJvdHRvbSI6MC4wfSwiUGFkZGluZyI6eyIkaWQiOiI3MDciLCJUb3AiOjAuMCwiTGVmdCI6MC4wLCJSaWdodCI6MC4wLCJCb3R0b20iOjAuMH0sIkJhY2tncm91bmQiOnsiJGlkIjoiNzA4IiwiQ29sb3IiOnsiJGlkIjoiNzA5IiwiQSI6MCwiUiI6MjU1LCJHIjoyNTUsIkIiOjI1NX19LCJJc1Zpc2libGUiOnRydWUsIldpZHRoIjowLjAsIkhlaWdodCI6MC4wLCJCb3JkZXJTdHlsZSI6eyIkaWQiOiI3MTAiLCJMaW5lQ29sb3IiOm51bGwsIkxpbmVXZWlnaHQiOjAuMCwiTGluZVR5cGUiOjAsIlBhcmVudFN0eWxlIjpudWxsfSwiUGFyZW50U3R5bGUiOm51bGx9LCJEYXRlU3R5bGUiOnsiJGlkIjoiNzExIiwiRm9udFNldHRpbmdzIjp7IiRpZCI6IjcxMiIsIkZvbnRTaXplIjoxMCwiRm9udE5hbWUiOiJDYWxpYnJpIiwiSXNCb2xkIjpmYWxzZSwiSXNJdGFsaWMiOmZhbHNlLCJJc1VuZGVybGluZWQiOmZhbHNlLCJQYXJlbnRTdHlsZSI6bnVsbH0sIkF1dG9TaXplIjowLCJGb3JlZ3JvdW5kIjp7IiRpZCI6IjcxMyIsIkNvbG9yIjp7IiRpZCI6Ijcx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zE1IiwiVG9wIjowLjAsIkxlZnQiOjAuMCwiUmlnaHQiOjAuMCwiQm90dG9tIjowLjB9LCJQYWRkaW5nIjp7IiRpZCI6IjcxNiIsIlRvcCI6MC4wLCJMZWZ0IjowLjAsIlJpZ2h0IjowLjAsIkJvdHRvbSI6MC4wfSwiQmFja2dyb3VuZCI6eyIkaWQiOiI3MTciLCJDb2xvciI6eyIkaWQiOiI3MTgiLCJBIjowLCJSIjowLCJHIjowLCJCIjowfX0sIklzVmlzaWJsZSI6dHJ1ZSwiV2lkdGgiOjAuMCwiSGVpZ2h0IjowLjAsIkJvcmRlclN0eWxlIjp7IiRpZCI6IjcxOSIsIkxpbmVDb2xvciI6bnVsbCwiTGluZVdlaWdodCI6MC4wLCJMaW5lVHlwZSI6MCwiUGFyZW50U3R5bGUiOm51bGx9LCJQYXJlbnRTdHlsZSI6bnVsbH0sIkRhdGVGb3JtYXQiOnsiJGlkIjoiNzI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yMSIsIkZvcm1hdCI6MCwiSXNWaXNpYmxlIjpmYWxzZSwiTGFzdEtub3duVmlzaWJpbGl0eVN0YXRlIjpmYWxzZX0sIklzVmlzaWJsZSI6dHJ1ZSwiUGFyZW50U3R5bGUiOm51bGx9LCJJbmRleCI6MywiU21hcnREdXJhdGlvbkFjdGl2YXRlZCI6ZmFsc2UsIkRhdGVGb3JtYXQiOnsiJHJlZiI6IjcyMCJ9LCJXZWVrTnVtYmVyaW5nIjp7IiRpZCI6IjcyMiIsIkZvcm1hdCI6MCwiSXNWaXNpYmxlIjpmYWxzZSwiTGFzdEtub3duVmlzaWJpbGl0eVN0YXRlIjpmYWxzZX0sIklkIjoiYWNmOTVmYzYtYTU5MS00ZGY5LTgxYmItY2RkZTQ4MTZhNzNhIiwiSW1wb3J0SWQiOm51bGwsIlRpdGxlIjoiRnJhbnNjaG9layBDb3VudHJ5IEhvdXNlIiwiTm90ZSI6bnVsbCwiSHlwZXJsaW5rIjp7IiRpZCI6IjcyMyIsIkFkZHJlc3MiOm51bGwsIlN1YkFkZHJlc3MiOm51bGx9LCJJc0NoYW5nZWQiOmZhbHNlLCJJc05ldyI6ZmFsc2V9LHsiJGlkIjoiNzI0IiwiR3JvdXBOYW1lIjpudWxsLCJTdGFydERhdGUiOiIyMDI0LTA5LTA3VDAwOjAwOjAwIiwiRW5kRGF0ZSI6IjIwMjQtMDktMDlUMjM6NTk6MDAiLCJQZXJjZW50YWdlQ29tcGxldGUiOm51bGwsIlN0eWxlIjp7IiRpZCI6IjcyNSIsIlNoYXBlIjoyLCJTaGFwZVRoaWNrbmVzcyI6MSwiRHVyYXRpb25Gb3JtYXQiOjAsIkluY2x1ZGVOb25Xb3JraW5nRGF5c0luRHVyYXRpb24iOmZhbHNlLCJQZXJjZW50YWdlQ29tcGxldGVTdHlsZSI6eyIkaWQiOiI3MjYiLCJGb250U2V0dGluZ3MiOnsiJGlkIjoiNzI3IiwiRm9udFNpemUiOjEwLCJGb250TmFtZSI6IkNhbGlicmkiLCJJc0JvbGQiOmZhbHNlLCJJc0l0YWxpYyI6ZmFsc2UsIklzVW5kZXJsaW5lZCI6ZmFsc2UsIlBhcmVudFN0eWxlIjpudWxsfSwiQXV0b1NpemUiOjAsIkZvcmVncm91bmQiOnsiJGlkIjoiNzI4IiwiQ29sb3IiOnsiJGlkIjoiNzI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zMwIiwiVG9wIjowLjAsIkxlZnQiOjAuMCwiUmlnaHQiOjAuMCwiQm90dG9tIjowLjB9LCJQYWRkaW5nIjp7IiRpZCI6IjczMSIsIlRvcCI6MC4wLCJMZWZ0IjowLjAsIlJpZ2h0IjowLjAsIkJvdHRvbSI6MC4wfSwiQmFja2dyb3VuZCI6eyIkaWQiOiI3MzIiLCJDb2xvciI6eyIkaWQiOiI3MzMiLCJBIjo4OSwiUiI6MCwiRyI6MCwiQiI6MH19LCJJc1Zpc2libGUiOnRydWUsIldpZHRoIjowLjAsIkhlaWdodCI6MC4wLCJCb3JkZXJTdHlsZSI6eyIkaWQiOiI3MzQiLCJMaW5lQ29sb3IiOm51bGwsIkxpbmVXZWlnaHQiOjAuMCwiTGluZVR5cGUiOjAsIlBhcmVudFN0eWxlIjpudWxsfSwiUGFyZW50U3R5bGUiOm51bGx9LCJEdXJhdGlvblN0eWxlIjp7IiRpZCI6IjczNSIsIkZvbnRTZXR0aW5ncyI6eyIkaWQiOiI3MzYiLCJGb250U2l6ZSI6MTIsIkZvbnROYW1lIjoiQ2FsaWJyaSIsIklzQm9sZCI6ZmFsc2UsIklzSXRhbGljIjpmYWxzZSwiSXNVbmRlcmxpbmVkIjpmYWxzZSwiUGFyZW50U3R5bGUiOm51bGx9LCJBdXRvU2l6ZSI6MCwiRm9yZWdyb3VuZCI6eyIkaWQiOiI3MzciLCJDb2xvciI6eyIkaWQiOiI3Mzg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NzM5IiwiVG9wIjowLjAsIkxlZnQiOjAuMCwiUmlnaHQiOjAuMCwiQm90dG9tIjowLjB9LCJQYWRkaW5nIjp7IiRpZCI6Ijc0MCIsIlRvcCI6MC4wLCJMZWZ0IjowLjAsIlJpZ2h0IjowLjAsIkJvdHRvbSI6MC4wfSwiQmFja2dyb3VuZCI6eyIkaWQiOiI3NDEiLCJDb2xvciI6eyIkaWQiOiI3NDIiLCJBIjowLCJSIjoyNTUsIkciOjI1NSwiQiI6MjU1fX0sIklzVmlzaWJsZSI6dHJ1ZSwiV2lkdGgiOjAuMCwiSGVpZ2h0IjowLjAsIkJvcmRlclN0eWxlIjp7IiRpZCI6Ijc0MyIsIkxpbmVDb2xvciI6bnVsbCwiTGluZVdlaWdodCI6MC4wLCJMaW5lVHlwZSI6MCwiUGFyZW50U3R5bGUiOm51bGx9LCJQYXJlbnRTdHlsZSI6bnVsbH0sIkhvcml6b250YWxDb25uZWN0b3JTdHlsZSI6eyIkaWQiOiI3NDQiLCJMaW5lQ29sb3IiOnsiJHJlZiI6IjE1OCJ9LCJMaW5lV2VpZ2h0IjoxLjAsIkxpbmVUeXBlIjowLCJQYXJlbnRTdHlsZSI6bnVsbH0sIlZlcnRpY2FsQ29ubmVjdG9yU3R5bGUiOnsiJGlkIjoiNzQ1IiwiTGluZUNvbG9yIjp7IiRpZCI6Ijc0NiIsIiR0eXBlIjoiTkxSRS5Db21tb24uRG9tLlNvbGlkQ29sb3JCcnVzaCwgTkxSRS5Db21tb24iLCJDb2xvciI6eyIkaWQiOiI3NDciLCJBIjoyNTUsIlIiOjIwNCwiRyI6MjA0LCJCIjoyMDR9fSwiTGluZVdlaWdodCI6MC4wLCJMaW5lVHlwZSI6MCwiUGFyZW50U3R5bGUiOm51bGx9LCJNYXJnaW4iOm51bGwsIlN0YXJ0RGF0ZVBvc2l0aW9uIjo2LCJFbmREYXRlUG9zaXRpb24iOjYsIkRhdGVJc1Zpc2libGUiOmZhbHNlLCJUaXRsZVBvc2l0aW9uIjowLCJEdXJhdGlvblBvc2l0aW9uIjoyLCJQZXJjZW50YWdlQ29tcGxldGVkUG9zaXRpb24iOjYsIlNwYWNpbmciOjMsIklzQmVsb3dUaW1lYmFuZCI6ZmFsc2UsIlBlcmNlbnRhZ2VDb21wbGV0ZVNoYXBlT3BhY2l0eSI6MzUsIlNoYXBlU3R5bGUiOnsiJGlkIjoiNzQ4IiwiTWFyZ2luIjp7IiRpZCI6Ijc0OSIsIlRvcCI6MC4wLCJMZWZ0Ijo0LjAsIlJpZ2h0Ijo0LjAsIkJvdHRvbSI6MC4wfSwiUGFkZGluZyI6eyIkaWQiOiI3NTAiLCJUb3AiOjAuMCwiTGVmdCI6MC4wLCJSaWdodCI6MC4wLCJCb3R0b20iOjAuMH0sIkJhY2tncm91bmQiOnsiJGlkIjoiNzUxIiwiQ29sb3IiOnsiJGlkIjoiNzUyIiwiQSI6MjU1LCJSIjoyMjUsIkciOjgzLCJCIjo5fX0sIklzVmlzaWJsZSI6dHJ1ZSwiV2lkdGgiOjExOS4wLCJIZWlnaHQiOjE2LjAsIkJvcmRlclN0eWxlIjp7IiRpZCI6Ijc1MyIsIkxpbmVDb2xvciI6eyIkaWQiOiI3NTQiLCIkdHlwZSI6Ik5MUkUuQ29tbW9uLkRvbS5Tb2xpZENvbG9yQnJ1c2gsIE5MUkUuQ29tbW9uIiwiQ29sb3IiOnsiJGlkIjoiNzU1IiwiQSI6MjU1LCJSIjoyNTUsIkciOjAsIkIiOjB9fSwiTGluZVdlaWdodCI6MC4wLCJMaW5lVHlwZSI6MCwiUGFyZW50U3R5bGUiOm51bGx9LCJQYXJlbnRTdHlsZSI6bnVsbH0sIlRpdGxlU3R5bGUiOnsiJGlkIjoiNzU2IiwiRm9udFNldHRpbmdzIjp7IiRpZCI6Ijc1NyIsIkZvbnRTaXplIjoxMiwiRm9udE5hbWUiOiJDYWxpYnJpIiwiSXNCb2xkIjp0cnVlLCJJc0l0YWxpYyI6ZmFsc2UsIklzVW5kZXJsaW5lZCI6ZmFsc2UsIlBhcmVudFN0eWxlIjpudWxsfSwiQXV0b1NpemUiOjAsIkZvcmVncm91bmQiOnsiJGlkIjoiNzU4IiwiQ29sb3IiOnsiJGlkIjoiNzU5IiwiQSI6MjU1LCJSIjoxMzEsIkciOjIsIkIiOjV9fSwiTWF4V2lkdGgiOjEwNDcuMjcyNzI3MjcyNzI3MywiTWF4SGVpZ2h0IjoiSW5maW5pdHkiLCJTbWFydEZvcmVncm91bmRJc0FjdGl2ZSI6ZmFsc2UsIkhvcml6b250YWxBbGlnbm1lbnQiOjAsIlZlcnRpY2FsQWxpZ25tZW50IjowLCJTbWFydEZvcmVncm91bmQiOm51bGwsIkJhY2tncm91bmRGaWxsVHlwZSI6MCwiTWFyZ2luIjp7IiRpZCI6Ijc2MCIsIlRvcCI6MC4wLCJMZWZ0IjowLjAsIlJpZ2h0IjowLjAsIkJvdHRvbSI6MC4wfSwiUGFkZGluZyI6eyIkaWQiOiI3NjEiLCJUb3AiOjAuMCwiTGVmdCI6MC4wLCJSaWdodCI6MC4wLCJCb3R0b20iOjAuMH0sIkJhY2tncm91bmQiOnsiJGlkIjoiNzYyIiwiQ29sb3IiOnsiJGlkIjoiNzYzIiwiQSI6MCwiUiI6MjU1LCJHIjoyNTUsIkIiOjI1NX19LCJJc1Zpc2libGUiOnRydWUsIldpZHRoIjowLjAsIkhlaWdodCI6MC4wLCJCb3JkZXJTdHlsZSI6eyIkaWQiOiI3NjQiLCJMaW5lQ29sb3IiOm51bGwsIkxpbmVXZWlnaHQiOjAuMCwiTGluZVR5cGUiOjAsIlBhcmVudFN0eWxlIjpudWxsfSwiUGFyZW50U3R5bGUiOm51bGx9LCJEYXRlU3R5bGUiOnsiJGlkIjoiNzY1IiwiRm9udFNldHRpbmdzIjp7IiRpZCI6Ijc2NiIsIkZvbnRTaXplIjoxMCwiRm9udE5hbWUiOiJDYWxpYnJpIiwiSXNCb2xkIjpmYWxzZSwiSXNJdGFsaWMiOmZhbHNlLCJJc1VuZGVybGluZWQiOmZhbHNlLCJQYXJlbnRTdHlsZSI6bnVsbH0sIkF1dG9TaXplIjowLCJGb3JlZ3JvdW5kIjp7IiRpZCI6Ijc2NyIsIkNvbG9yIjp7IiRpZCI6Ijc2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zY5IiwiVG9wIjowLjAsIkxlZnQiOjAuMCwiUmlnaHQiOjAuMCwiQm90dG9tIjowLjB9LCJQYWRkaW5nIjp7IiRpZCI6Ijc3MCIsIlRvcCI6MC4wLCJMZWZ0IjowLjAsIlJpZ2h0IjowLjAsIkJvdHRvbSI6MC4wfSwiQmFja2dyb3VuZCI6eyIkaWQiOiI3NzEiLCJDb2xvciI6eyIkaWQiOiI3NzIiLCJBIjowLCJSIjowLCJHIjowLCJCIjowfX0sIklzVmlzaWJsZSI6dHJ1ZSwiV2lkdGgiOjAuMCwiSGVpZ2h0IjowLjAsIkJvcmRlclN0eWxlIjp7IiRpZCI6Ijc3MyIsIkxpbmVDb2xvciI6bnVsbCwiTGluZVdlaWdodCI6MC4wLCJMaW5lVHlwZSI6MCwiUGFyZW50U3R5bGUiOm51bGx9LCJQYXJlbnRTdHlsZSI6bnVsbH0sIkRhdGVGb3JtYXQiOnsiJGlkIjoiNzc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3NSIsIkZvcm1hdCI6MCwiSXNWaXNpYmxlIjpmYWxzZSwiTGFzdEtub3duVmlzaWJpbGl0eVN0YXRlIjpmYWxzZX0sIklzVmlzaWJsZSI6dHJ1ZSwiUGFyZW50U3R5bGUiOm51bGx9LCJJbmRleCI6NCwiU21hcnREdXJhdGlvbkFjdGl2YXRlZCI6ZmFsc2UsIkRhdGVGb3JtYXQiOnsiJHJlZiI6Ijc3NCJ9LCJXZWVrTnVtYmVyaW5nIjp7IiRpZCI6Ijc3NiIsIkZvcm1hdCI6MCwiSXNWaXNpYmxlIjpmYWxzZSwiTGFzdEtub3duVmlzaWJpbGl0eVN0YXRlIjpmYWxzZX0sIklkIjoiZmYyMTdhNWQtMTg5Yi00MTZhLTgwOTUtOTQ0NDQ0OTYwYjI1IiwiSW1wb3J0SWQiOm51bGwsIlRpdGxlIjoiRGUgWmVla29lIEd1ZXN0IEZhcm0iLCJOb3RlIjpudWxsLCJIeXBlcmxpbmsiOnsiJGlkIjoiNzc3IiwiQWRkcmVzcyI6bnVsbCwiU3ViQWRkcmVzcyI6bnVsbH0sIklzQ2hhbmdlZCI6ZmFsc2UsIklzTmV3IjpmYWxzZX0seyIkaWQiOiI3NzgiLCJHcm91cE5hbWUiOm51bGwsIlN0YXJ0RGF0ZSI6IjIwMjQtMDktMDVUMDA6MDA6MDBaIiwiRW5kRGF0ZSI6IjIwMjQtMDktMDZUMjM6NTk6MDAiLCJQZXJjZW50YWdlQ29tcGxldGUiOm51bGwsIlN0eWxlIjp7IiRpZCI6Ijc3OSIsIlNoYXBlIjoyLCJTaGFwZVRoaWNrbmVzcyI6MSwiRHVyYXRpb25Gb3JtYXQiOjAsIkluY2x1ZGVOb25Xb3JraW5nRGF5c0luRHVyYXRpb24iOmZhbHNlLCJQZXJjZW50YWdlQ29tcGxldGVTdHlsZSI6eyIkaWQiOiI3ODAiLCJGb250U2V0dGluZ3MiOnsiJGlkIjoiNzgxIiwiRm9udFNpemUiOjEwLCJGb250TmFtZSI6IkNhbGlicmkiLCJJc0JvbGQiOmZhbHNlLCJJc0l0YWxpYyI6ZmFsc2UsIklzVW5kZXJsaW5lZCI6ZmFsc2UsIlBhcmVudFN0eWxlIjpudWxsfSwiQXV0b1NpemUiOjAsIkZvcmVncm91bmQiOnsiJGlkIjoiNzgyIiwiQ29sb3IiOnsiJGlkIjoiNzgz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3ODQiLCJUb3AiOjAuMCwiTGVmdCI6MC4wLCJSaWdodCI6MC4wLCJCb3R0b20iOjAuMH0sIlBhZGRpbmciOnsiJGlkIjoiNzg1IiwiVG9wIjowLjAsIkxlZnQiOjAuMCwiUmlnaHQiOjAuMCwiQm90dG9tIjowLjB9LCJCYWNrZ3JvdW5kIjp7IiRpZCI6Ijc4NiIsIkNvbG9yIjp7IiRpZCI6Ijc4NyIsIkEiOjg5LCJSIjowLCJHIjowLCJCIjowfX0sIklzVmlzaWJsZSI6dHJ1ZSwiV2lkdGgiOjAuMCwiSGVpZ2h0IjowLjAsIkJvcmRlclN0eWxlIjp7IiRpZCI6Ijc4OCIsIkxpbmVDb2xvciI6bnVsbCwiTGluZVdlaWdodCI6MC4wLCJMaW5lVHlwZSI6MCwiUGFyZW50U3R5bGUiOm51bGx9LCJQYXJlbnRTdHlsZSI6bnVsbH0sIkR1cmF0aW9uU3R5bGUiOnsiJGlkIjoiNzg5IiwiRm9udFNldHRpbmdzIjp7IiRpZCI6Ijc5MCIsIkZvbnRTaXplIjoxMiwiRm9udE5hbWUiOiJDYWxpYnJpIiwiSXNCb2xkIjpmYWxzZSwiSXNJdGFsaWMiOmZhbHNlLCJJc1VuZGVybGluZWQiOmZhbHNlLCJQYXJlbnRTdHlsZSI6bnVsbH0sIkF1dG9TaXplIjowLCJGb3JlZ3JvdW5kIjp7IiRpZCI6Ijc5MSIsIkNvbG9yIjp7IiRpZCI6Ijc5Mi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3OTMiLCJUb3AiOjAuMCwiTGVmdCI6MC4wLCJSaWdodCI6MC4wLCJCb3R0b20iOjAuMH0sIlBhZGRpbmciOnsiJGlkIjoiNzk0IiwiVG9wIjowLjAsIkxlZnQiOjAuMCwiUmlnaHQiOjAuMCwiQm90dG9tIjowLjB9LCJCYWNrZ3JvdW5kIjp7IiRpZCI6Ijc5NSIsIkNvbG9yIjp7IiRpZCI6Ijc5NiIsIkEiOjAsIlIiOjI1NSwiRyI6MjU1LCJCIjoyNTV9fSwiSXNWaXNpYmxlIjp0cnVlLCJXaWR0aCI6MC4wLCJIZWlnaHQiOjAuMCwiQm9yZGVyU3R5bGUiOnsiJGlkIjoiNzk3IiwiTGluZUNvbG9yIjpudWxsLCJMaW5lV2VpZ2h0IjowLjAsIkxpbmVUeXBlIjowLCJQYXJlbnRTdHlsZSI6bnVsbH0sIlBhcmVudFN0eWxlIjpudWxsfSwiSG9yaXpvbnRhbENvbm5lY3RvclN0eWxlIjp7IiRpZCI6Ijc5OCIsIkxpbmVDb2xvciI6eyIkcmVmIjoiMTU4In0sIkxpbmVXZWlnaHQiOjEuMCwiTGluZVR5cGUiOjAsIlBhcmVudFN0eWxlIjpudWxsfSwiVmVydGljYWxDb25uZWN0b3JTdHlsZSI6eyIkaWQiOiI3OTkiLCJMaW5lQ29sb3IiOnsiJGlkIjoiODAwIiwiJHR5cGUiOiJOTFJFLkNvbW1vbi5Eb20uU29saWRDb2xvckJydXNoLCBOTFJFLkNvbW1vbiIsIkNvbG9yIjp7IiRpZCI6IjgwMSIsIkEiOjI1NSwiUiI6MjA0LCJHIjoyMDQsIkIiOjIwNH19LCJMaW5lV2VpZ2h0IjowLjAsIkxpbmVUeXBlIjowLCJQYXJlbnRTdHlsZSI6bnVsbH0sIk1hcmdpbiI6bnVsbCwiU3RhcnREYXRlUG9zaXRpb24iOjYsIkVuZERhdGVQb3NpdGlvbiI6NiwiRGF0ZUlzVmlzaWJsZSI6ZmFsc2UsIlRpdGxlUG9zaXRpb24iOjAsIkR1cmF0aW9uUG9zaXRpb24iOjIsIlBlcmNlbnRhZ2VDb21wbGV0ZWRQb3NpdGlvbiI6NiwiU3BhY2luZyI6MywiSXNCZWxvd1RpbWViYW5kIjpmYWxzZSwiUGVyY2VudGFnZUNvbXBsZXRlU2hhcGVPcGFjaXR5IjozNSwiU2hhcGVTdHlsZSI6eyIkaWQiOiI4MDIiLCJNYXJnaW4iOnsiJGlkIjoiODAzIiwiVG9wIjowLjAsIkxlZnQiOjQuMCwiUmlnaHQiOjQuMCwiQm90dG9tIjowLjB9LCJQYWRkaW5nIjp7IiRpZCI6IjgwNCIsIlRvcCI6MC4wLCJMZWZ0IjowLjAsIlJpZ2h0IjowLjAsIkJvdHRvbSI6MC4wfSwiQmFja2dyb3VuZCI6eyIkaWQiOiI4MDUiLCJDb2xvciI6eyIkaWQiOiI4MDYiLCJBIjoyNTUsIlIiOjIyNSwiRyI6ODMsIkIiOjl9fSwiSXNWaXNpYmxlIjp0cnVlLCJXaWR0aCI6NzkuMCwiSGVpZ2h0IjoxNi4wLCJCb3JkZXJTdHlsZSI6eyIkaWQiOiI4MDciLCJMaW5lQ29sb3IiOnsiJGlkIjoiODA4IiwiJHR5cGUiOiJOTFJFLkNvbW1vbi5Eb20uU29saWRDb2xvckJydXNoLCBOTFJFLkNvbW1vbiIsIkNvbG9yIjp7IiRpZCI6IjgwOSIsIkEiOjI1NSwiUiI6MjU1LCJHIjowLCJCIjowfX0sIkxpbmVXZWlnaHQiOjAuMCwiTGluZVR5cGUiOjAsIlBhcmVudFN0eWxlIjpudWxsfSwiUGFyZW50U3R5bGUiOm51bGx9LCJUaXRsZVN0eWxlIjp7IiRpZCI6IjgxMCIsIkZvbnRTZXR0aW5ncyI6eyIkaWQiOiI4MTEiLCJGb250U2l6ZSI6MTIsIkZvbnROYW1lIjoiQ2FsaWJyaSIsIklzQm9sZCI6dHJ1ZSwiSXNJdGFsaWMiOmZhbHNlLCJJc1VuZGVybGluZWQiOmZhbHNlLCJQYXJlbnRTdHlsZSI6bnVsbH0sIkF1dG9TaXplIjowLCJGb3JlZ3JvdW5kIjp7IiRpZCI6IjgxMiIsIkNvbG9yIjp7IiRpZCI6IjgxMyIsIkEiOjI1NSwiUiI6MTMxLCJHIjoyLCJCIjo1fX0sIk1heFdpZHRoIjoxMDQ3LjI3MjcyNzI3MjcyNzMsIk1heEhlaWdodCI6IkluZmluaXR5IiwiU21hcnRGb3JlZ3JvdW5kSXNBY3RpdmUiOmZhbHNlLCJIb3Jpem9udGFsQWxpZ25tZW50IjowLCJWZXJ0aWNhbEFsaWdubWVudCI6MCwiU21hcnRGb3JlZ3JvdW5kIjpudWxsLCJCYWNrZ3JvdW5kRmlsbFR5cGUiOjAsIk1hcmdpbiI6eyIkaWQiOiI4MTQiLCJUb3AiOjAuMCwiTGVmdCI6MC4wLCJSaWdodCI6MC4wLCJCb3R0b20iOjAuMH0sIlBhZGRpbmciOnsiJGlkIjoiODE1IiwiVG9wIjowLjAsIkxlZnQiOjAuMCwiUmlnaHQiOjAuMCwiQm90dG9tIjowLjB9LCJCYWNrZ3JvdW5kIjp7IiRpZCI6IjgxNiIsIkNvbG9yIjp7IiRpZCI6IjgxNyIsIkEiOjAsIlIiOjI1NSwiRyI6MjU1LCJCIjoyNTV9fSwiSXNWaXNpYmxlIjp0cnVlLCJXaWR0aCI6MC4wLCJIZWlnaHQiOjAuMCwiQm9yZGVyU3R5bGUiOnsiJGlkIjoiODE4IiwiTGluZUNvbG9yIjpudWxsLCJMaW5lV2VpZ2h0IjowLjAsIkxpbmVUeXBlIjowLCJQYXJlbnRTdHlsZSI6bnVsbH0sIlBhcmVudFN0eWxlIjpudWxsfSwiRGF0ZVN0eWxlIjp7IiRpZCI6IjgxOSIsIkZvbnRTZXR0aW5ncyI6eyIkaWQiOiI4MjAiLCJGb250U2l6ZSI6MTAsIkZvbnROYW1lIjoiQ2FsaWJyaSIsIklzQm9sZCI6ZmFsc2UsIklzSXRhbGljIjpmYWxzZSwiSXNVbmRlcmxpbmVkIjpmYWxzZSwiUGFyZW50U3R5bGUiOm51bGx9LCJBdXRvU2l6ZSI6MCwiRm9yZWdyb3VuZCI6eyIkaWQiOiI4MjEiLCJDb2xvciI6eyIkaWQiOiI4Mj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gyMyIsIlRvcCI6MC4wLCJMZWZ0IjowLjAsIlJpZ2h0IjowLjAsIkJvdHRvbSI6MC4wfSwiUGFkZGluZyI6eyIkaWQiOiI4MjQiLCJUb3AiOjAuMCwiTGVmdCI6MC4wLCJSaWdodCI6MC4wLCJCb3R0b20iOjAuMH0sIkJhY2tncm91bmQiOnsiJGlkIjoiODI1IiwiQ29sb3IiOnsiJGlkIjoiODI2IiwiQSI6MCwiUiI6MCwiRyI6MCwiQiI6MH19LCJJc1Zpc2libGUiOnRydWUsIldpZHRoIjowLjAsIkhlaWdodCI6MC4wLCJCb3JkZXJTdHlsZSI6eyIkaWQiOiI4MjciLCJMaW5lQ29sb3IiOm51bGwsIkxpbmVXZWlnaHQiOjAuMCwiTGluZVR5cGUiOjAsIlBhcmVudFN0eWxlIjpudWxsfSwiUGFyZW50U3R5bGUiOm51bGx9LCJEYXRlRm9ybWF0Ijp7IiRpZCI6Ijgy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MjkiLCJGb3JtYXQiOjAsIklzVmlzaWJsZSI6ZmFsc2UsIkxhc3RLbm93blZpc2liaWxpdHlTdGF0ZSI6ZmFsc2V9LCJJc1Zpc2libGUiOnRydWUsIlBhcmVudFN0eWxlIjpudWxsfSwiSW5kZXgiOjUsIlNtYXJ0RHVyYXRpb25BY3RpdmF0ZWQiOmZhbHNlLCJEYXRlRm9ybWF0Ijp7IiRyZWYiOiI4MjgifSwiV2Vla051bWJlcmluZyI6eyIkaWQiOiI4MzAiLCJGb3JtYXQiOjAsIklzVmlzaWJsZSI6ZmFsc2UsIkxhc3RLbm93blZpc2liaWxpdHlTdGF0ZSI6ZmFsc2V9LCJJZCI6IjNjNGUzZWViLTRmYzctNGZhZi1hMmI0LWNjOTg3NDllNWViNyIsIkltcG9ydElkIjpudWxsLCJUaXRsZSI6IkJlbHZlZGVyZSBNYW5vciBLbnlzbmEgTGFnb29uIiwiTm90ZSI6bnVsbCwiSHlwZXJsaW5rIjp7IiRpZCI6IjgzMSIsIkFkZHJlc3MiOm51bGwsIlN1YkFkZHJlc3MiOm51bGx9LCJJc0NoYW5nZWQiOmZhbHNlLCJJc05ldyI6ZmFsc2V9LHsiJGlkIjoiODMyIiwiR3JvdXBOYW1lIjpudWxsLCJTdGFydERhdGUiOiIyMDI0LTA5LTAxVDAwOjAwOjAwIiwiRW5kRGF0ZSI6IjIwMjQtMDktMDRUMjM6NTk6MDAiLCJQZXJjZW50YWdlQ29tcGxldGUiOm51bGwsIlN0eWxlIjp7IiRpZCI6IjgzMyIsIlNoYXBlIjoyLCJTaGFwZVRoaWNrbmVzcyI6MSwiRHVyYXRpb25Gb3JtYXQiOjAsIkluY2x1ZGVOb25Xb3JraW5nRGF5c0luRHVyYXRpb24iOmZhbHNlLCJQZXJjZW50YWdlQ29tcGxldGVTdHlsZSI6eyIkaWQiOiI4MzQiLCJGb250U2V0dGluZ3MiOnsiJGlkIjoiODM1IiwiRm9udFNpemUiOjEwLCJGb250TmFtZSI6IkNhbGlicmkiLCJJc0JvbGQiOmZhbHNlLCJJc0l0YWxpYyI6ZmFsc2UsIklzVW5kZXJsaW5lZCI6ZmFsc2UsIlBhcmVudFN0eWxlIjpudWxsfSwiQXV0b1NpemUiOjAsIkZvcmVncm91bmQiOnsiJGlkIjoiODM2IiwiQ29sb3IiOnsiJGlkIjoiODM3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4MzgiLCJUb3AiOjAuMCwiTGVmdCI6MC4wLCJSaWdodCI6MC4wLCJCb3R0b20iOjAuMH0sIlBhZGRpbmciOnsiJGlkIjoiODM5IiwiVG9wIjowLjAsIkxlZnQiOjAuMCwiUmlnaHQiOjAuMCwiQm90dG9tIjowLjB9LCJCYWNrZ3JvdW5kIjp7IiRpZCI6Ijg0MCIsIkNvbG9yIjp7IiRpZCI6Ijg0MSIsIkEiOjg5LCJSIjowLCJHIjowLCJCIjowfX0sIklzVmlzaWJsZSI6dHJ1ZSwiV2lkdGgiOjAuMCwiSGVpZ2h0IjowLjAsIkJvcmRlclN0eWxlIjp7IiRpZCI6Ijg0MiIsIkxpbmVDb2xvciI6bnVsbCwiTGluZVdlaWdodCI6MC4wLCJMaW5lVHlwZSI6MCwiUGFyZW50U3R5bGUiOm51bGx9LCJQYXJlbnRTdHlsZSI6bnVsbH0sIkR1cmF0aW9uU3R5bGUiOnsiJGlkIjoiODQzIiwiRm9udFNldHRpbmdzIjp7IiRpZCI6Ijg0NCIsIkZvbnRTaXplIjoxMiwiRm9udE5hbWUiOiJDYWxpYnJpIiwiSXNCb2xkIjpmYWxzZSwiSXNJdGFsaWMiOmZhbHNlLCJJc1VuZGVybGluZWQiOmZhbHNlLCJQYXJlbnRTdHlsZSI6bnVsbH0sIkF1dG9TaXplIjowLCJGb3JlZ3JvdW5kIjp7IiRpZCI6Ijg0NSIsIkNvbG9yIjp7IiRpZCI6Ijg0Ni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4NDciLCJUb3AiOjAuMCwiTGVmdCI6MC4wLCJSaWdodCI6MC4wLCJCb3R0b20iOjAuMH0sIlBhZGRpbmciOnsiJGlkIjoiODQ4IiwiVG9wIjowLjAsIkxlZnQiOjAuMCwiUmlnaHQiOjAuMCwiQm90dG9tIjowLjB9LCJCYWNrZ3JvdW5kIjp7IiRpZCI6Ijg0OSIsIkNvbG9yIjp7IiRpZCI6Ijg1MCIsIkEiOjAsIlIiOjI1NSwiRyI6MjU1LCJCIjoyNTV9fSwiSXNWaXNpYmxlIjp0cnVlLCJXaWR0aCI6MC4wLCJIZWlnaHQiOjAuMCwiQm9yZGVyU3R5bGUiOnsiJGlkIjoiODUxIiwiTGluZUNvbG9yIjpudWxsLCJMaW5lV2VpZ2h0IjowLjAsIkxpbmVUeXBlIjowLCJQYXJlbnRTdHlsZSI6bnVsbH0sIlBhcmVudFN0eWxlIjpudWxsfSwiSG9yaXpvbnRhbENvbm5lY3RvclN0eWxlIjp7IiRpZCI6Ijg1MiIsIkxpbmVDb2xvciI6eyIkcmVmIjoiMTU4In0sIkxpbmVXZWlnaHQiOjEuMCwiTGluZVR5cGUiOjAsIlBhcmVudFN0eWxlIjpudWxsfSwiVmVydGljYWxDb25uZWN0b3JTdHlsZSI6eyIkaWQiOiI4NTMiLCJMaW5lQ29sb3IiOnsiJGlkIjoiODU0IiwiJHR5cGUiOiJOTFJFLkNvbW1vbi5Eb20uU29saWRDb2xvckJydXNoLCBOTFJFLkNvbW1vbiIsIkNvbG9yIjp7IiRpZCI6Ijg1NSIsIkEiOjI1NSwiUiI6MjA0LCJHIjoyMDQsIkIiOjIwNH19LCJMaW5lV2VpZ2h0IjowLjAsIkxpbmVUeXBlIjowLCJQYXJlbnRTdHlsZSI6bnVsbH0sIk1hcmdpbiI6bnVsbCwiU3RhcnREYXRlUG9zaXRpb24iOjYsIkVuZERhdGVQb3NpdGlvbiI6NiwiRGF0ZUlzVmlzaWJsZSI6ZmFsc2UsIlRpdGxlUG9zaXRpb24iOjAsIkR1cmF0aW9uUG9zaXRpb24iOjIsIlBlcmNlbnRhZ2VDb21wbGV0ZWRQb3NpdGlvbiI6NiwiU3BhY2luZyI6MywiSXNCZWxvd1RpbWViYW5kIjpmYWxzZSwiUGVyY2VudGFnZUNvbXBsZXRlU2hhcGVPcGFjaXR5IjozNSwiU2hhcGVTdHlsZSI6eyIkaWQiOiI4NTYiLCJNYXJnaW4iOnsiJGlkIjoiODU3IiwiVG9wIjowLjAsIkxlZnQiOjQuMCwiUmlnaHQiOjQuMCwiQm90dG9tIjowLjB9LCJQYWRkaW5nIjp7IiRpZCI6Ijg1OCIsIlRvcCI6MC4wLCJMZWZ0IjowLjAsIlJpZ2h0IjowLjAsIkJvdHRvbSI6MC4wfSwiQmFja2dyb3VuZCI6eyIkaWQiOiI4NTkiLCJDb2xvciI6eyIkaWQiOiI4NjAiLCJBIjoyNTUsIlIiOjIyNSwiRyI6ODMsIkIiOjl9fSwiSXNWaXNpYmxlIjp0cnVlLCJXaWR0aCI6MTU4LjAsIkhlaWdodCI6MTYuMCwiQm9yZGVyU3R5bGUiOnsiJGlkIjoiODYxIiwiTGluZUNvbG9yIjp7IiRpZCI6Ijg2MiIsIiR0eXBlIjoiTkxSRS5Db21tb24uRG9tLlNvbGlkQ29sb3JCcnVzaCwgTkxSRS5Db21tb24iLCJDb2xvciI6eyIkaWQiOiI4NjMiLCJBIjoyNTUsIlIiOjI1NSwiRyI6MCwiQiI6MH19LCJMaW5lV2VpZ2h0IjowLjAsIkxpbmVUeXBlIjowLCJQYXJlbnRTdHlsZSI6bnVsbH0sIlBhcmVudFN0eWxlIjpudWxsfSwiVGl0bGVTdHlsZSI6eyIkaWQiOiI4NjQiLCJGb250U2V0dGluZ3MiOnsiJGlkIjoiODY1IiwiRm9udFNpemUiOjEyLCJGb250TmFtZSI6IkNhbGlicmkiLCJJc0JvbGQiOnRydWUsIklzSXRhbGljIjpmYWxzZSwiSXNVbmRlcmxpbmVkIjpmYWxzZSwiUGFyZW50U3R5bGUiOm51bGx9LCJBdXRvU2l6ZSI6MCwiRm9yZWdyb3VuZCI6eyIkaWQiOiI4NjYiLCJDb2xvciI6eyIkaWQiOiI4NjciLCJBIjoyNTUsIlIiOjEzMSwiRyI6MiwiQiI6NX19LCJNYXhXaWR0aCI6MTA0Ny4yNzI3MjcyNzI3MjczLCJNYXhIZWlnaHQiOiJJbmZpbml0eSIsIlNtYXJ0Rm9yZWdyb3VuZElzQWN0aXZlIjpmYWxzZSwiSG9yaXpvbnRhbEFsaWdubWVudCI6MCwiVmVydGljYWxBbGlnbm1lbnQiOjAsIlNtYXJ0Rm9yZWdyb3VuZCI6bnVsbCwiQmFja2dyb3VuZEZpbGxUeXBlIjowLCJNYXJnaW4iOnsiJGlkIjoiODY4IiwiVG9wIjowLjAsIkxlZnQiOjAuMCwiUmlnaHQiOjAuMCwiQm90dG9tIjowLjB9LCJQYWRkaW5nIjp7IiRpZCI6Ijg2OSIsIlRvcCI6MC4wLCJMZWZ0IjowLjAsIlJpZ2h0IjowLjAsIkJvdHRvbSI6MC4wfSwiQmFja2dyb3VuZCI6eyIkaWQiOiI4NzAiLCJDb2xvciI6eyIkaWQiOiI4NzEiLCJBIjowLCJSIjoyNTUsIkciOjI1NSwiQiI6MjU1fX0sIklzVmlzaWJsZSI6dHJ1ZSwiV2lkdGgiOjAuMCwiSGVpZ2h0IjowLjAsIkJvcmRlclN0eWxlIjp7IiRpZCI6Ijg3MiIsIkxpbmVDb2xvciI6bnVsbCwiTGluZVdlaWdodCI6MC4wLCJMaW5lVHlwZSI6MCwiUGFyZW50U3R5bGUiOm51bGx9LCJQYXJlbnRTdHlsZSI6bnVsbH0sIkRhdGVTdHlsZSI6eyIkaWQiOiI4NzMiLCJGb250U2V0dGluZ3MiOnsiJGlkIjoiODc0IiwiRm9udFNpemUiOjEwLCJGb250TmFtZSI6IkNhbGlicmkiLCJJc0JvbGQiOmZhbHNlLCJJc0l0YWxpYyI6ZmFsc2UsIklzVW5kZXJsaW5lZCI6ZmFsc2UsIlBhcmVudFN0eWxlIjpudWxsfSwiQXV0b1NpemUiOjAsIkZvcmVncm91bmQiOnsiJGlkIjoiODc1IiwiQ29sb3IiOnsiJGlkIjoiODc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4NzciLCJUb3AiOjAuMCwiTGVmdCI6MC4wLCJSaWdodCI6MC4wLCJCb3R0b20iOjAuMH0sIlBhZGRpbmciOnsiJGlkIjoiODc4IiwiVG9wIjowLjAsIkxlZnQiOjAuMCwiUmlnaHQiOjAuMCwiQm90dG9tIjowLjB9LCJCYWNrZ3JvdW5kIjp7IiRpZCI6Ijg3OSIsIkNvbG9yIjp7IiRpZCI6Ijg4MCIsIkEiOjAsIlIiOjAsIkciOjAsIkIiOjB9fSwiSXNWaXNpYmxlIjp0cnVlLCJXaWR0aCI6MC4wLCJIZWlnaHQiOjAuMCwiQm9yZGVyU3R5bGUiOnsiJGlkIjoiODgxIiwiTGluZUNvbG9yIjpudWxsLCJMaW5lV2VpZ2h0IjowLjAsIkxpbmVUeXBlIjowLCJQYXJlbnRTdHlsZSI6bnVsbH0sIlBhcmVudFN0eWxlIjpudWxsfSwiRGF0ZUZvcm1hdCI6eyIkaWQiOiI4OD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gzIiwiRm9ybWF0IjowLCJJc1Zpc2libGUiOmZhbHNlLCJMYXN0S25vd25WaXNpYmlsaXR5U3RhdGUiOmZhbHNlfSwiSXNWaXNpYmxlIjp0cnVlLCJQYXJlbnRTdHlsZSI6bnVsbH0sIkluZGV4Ijo2LCJTbWFydER1cmF0aW9uQWN0aXZhdGVkIjpmYWxzZSwiRGF0ZUZvcm1hdCI6eyIkcmVmIjoiODgyIn0sIldlZWtOdW1iZXJpbmciOnsiJGlkIjoiODg0IiwiRm9ybWF0IjowLCJJc1Zpc2libGUiOmZhbHNlLCJMYXN0S25vd25WaXNpYmlsaXR5U3RhdGUiOmZhbHNlfSwiSWQiOiI0ODBjMzQ4Mi01ZjA5LTQzZTYtYTYyMC1iZTMyYTlmYmFlNWEiLCJJbXBvcnRJZCI6bnVsbCwiVGl0bGUiOiJFenVsd2luaSBHYW1lIExvZGdlIiwiTm90ZSI6bnVsbCwiSHlwZXJsaW5rIjp7IiRpZCI6Ijg4NSIsIkFkZHJlc3MiOm51bGwsIlN1YkFkZHJlc3MiOm51bGx9LCJJc0NoYW5nZWQiOmZhbHNlLCJJc05ldyI6ZmFsc2V9XSwiU3dpbWxhbmVzIjpbXSwiTXNQcm9qZWN0SXRlbXNUcmVlIjp7IiRpZCI6Ijg4NiIsIlJvb3QiOnsiSW1wb3J0SWQiOm51bGwsIklzSW1wb3J0ZWQiOmZhbHNlLCJDaGlsZHJlbiI6W119fSwiTWV0YWRhdGEiOnsiJGlkIjoiODg3IiwiUmVjZW50Q29sb3JzQ29sbGVjdGlvbiI6IltdIiwiU291cmNlVGVtcGxhdGUiOiJ7XCIkaWRcIjpcIjFcIixcIklkXCI6XCJjYzI2Zjg2My0yN2NlLTQ4MGUtYTU4OS1iM2YxMmYyZDZlYjBcIixcIkN1bHR1cmVJbmZvTmFtZVwiOlwiZW4tVVNcIixcIlZlcnNpb25cIjp7XCIkaWRcIjpcIjJcIixcIlRlbXBsYXRlRG9tVmVyc2lvblwiOlwiMS40LjBcIn0sXCJFZmZlY3RcIjowLFwiU3R5bGVcIjp7XCIkaWRcIjpcIjNcIixcIlRpbWViYW5kU3R5bGVcIjp7XCIkaWRcIjpcIjRcIixcIlNjYWxlTWFya2luZ1wiOjAsXCJTaGFwZVwiOjEwLFwiU2hhcGVTdHlsZVwiOntcIiRpZFwiOlwiNVwiLFwiTWFyZ2luXCI6e1wiJGlkXCI6XCI2XCIsXCJUb3BcIjowLjAsXCJMZWZ0XCI6MTAuMCxcIlJpZ2h0XCI6MTAuMCxcIkJvdHRvbVwiOjAuMH0sXCJQYWRkaW5nXCI6e1wiJGlkXCI6XCI3XCIsXCJUb3BcIjozLjAsXCJMZWZ0XCI6MC4wLFwiUmlnaHRcIjowLjAsXCJCb3R0b21cIjozLjB9LFwiQmFja2dyb3VuZFwiOntcIiRpZFwiOlwiOFwiLFwiQ29sb3JcIjp7XCIkaWRcIjpcIjlcIixcIkFcIjoyNTUsXCJSXCI6NjgsXCJHXCI6ODQsXCJCXCI6MTA2fX0sXCJJc1Zpc2libGVcIjp0cnVlLFwiV2lkdGhcIjo4NTguMCxcIkhlaWdodFwiOjIwLjAsXCJCb3JkZXJTdHlsZVwiOntcIiRpZFwiOlwiMTBcIixcIkxpbmVDb2xvclwiOntcIiRpZFwiOlwiMTFcIixcIiR0eXBlXCI6XCJOTFJFLkNvbW1vbi5Eb20uU29saWRDb2xvckJydXNoLCBOTFJFLkNvbW1vblwiLFwiQ29sb3JcIjp7XCIkaWRcIjpcIjEyXCIsXCJBXCI6MjU1LFwiUlwiOjI1NSxcIkdcIjowLFwiQlwiOjB9fSxcIkxpbmVXZWlnaHRcIjowLjAsXCJMaW5lVHlwZVwiOjB9fSxcIk1pZGRsZVRpZXJTaGFwZVN0eWxlXCI6e1wiJGlkXCI6XCIxM1wiLFwiTWFyZ2luXCI6e1wiJGlkXCI6XCIxNFwiLFwiVG9wXCI6MC4wLFwiTGVmdFwiOjEwLjAsXCJSaWdodFwiOjEwLjAsXCJCb3R0b21cIjowLjB9LFwiUGFkZGluZ1wiOntcIiRpZFwiOlwiMTVcIixcIlRvcFwiOjMuMCxcIkxlZnRcIjowLjAsXCJSaWdodFwiOjAuMCxcIkJvdHRvbVwiOjMuMH0sXCJCYWNrZ3JvdW5kXCI6e1wiJGlkXCI6XCIxNlwiLFwiQ29sb3JcIjp7XCIkaWRcIjpcIjE3XCIsXCJBXCI6MjU1LFwiUlwiOjY4LFwiR1wiOjg0LFwiQlwiOjEwNn19LFwiSXNWaXNpYmxlXCI6dHJ1ZSxcIldpZHRoXCI6ODU4LjAsXCJIZWlnaHRcIjoyMC4wLFwiQm9yZGVyU3R5bGVcIjp7XCIkaWRcIjpcIjE4XCIsXCJMaW5lQ29sb3JcIjp7XCIkaWRcIjpcIjE5XCIsXCIkdHlwZVwiOlwiTkxSRS5Db21tb24uRG9tLlNvbGlkQ29sb3JCcnVzaCwgTkxSRS5Db21tb25cIixcIkNvbG9yXCI6e1wiJGlkXCI6XCIyMFwiLFwiQVwiOjI1NSxcIlJcIjoyNTUsXCJHXCI6MCxcIkJcIjowfX0sXCJMaW5lV2VpZ2h0XCI6MC4wLFwiTGluZVR5cGVcIjowfX0sXCJCb3R0b21UaWVyU2hhcGVTdHlsZVwiOntcIiRpZFwiOlwiMjFcIixcIk1hcmdpblwiOntcIiRpZFwiOlwiMjJcIixcIlRvcFwiOjAuMCxcIkxlZnRcIjoxMC4wLFwiUmlnaHRcIjoxMC4wLFwiQm90dG9tXCI6MC4wfSxcIlBhZGRpbmdcIjp7XCIkaWRcIjpcIjIzXCIsXCJUb3BcIjozLjAsXCJMZWZ0XCI6MC4wLFwiUmlnaHRcIjowLjAsXCJCb3R0b21cIjozLjB9LFwiQmFja2dyb3VuZFwiOntcIiRpZFwiOlwiMjRcIixcIkNvbG9yXCI6e1wiJGlkXCI6XCIyNVwiLFwiQVwiOjI1NSxcIlJcIjo2OCxcIkdcIjo4NCxcIkJcIjoxMDZ9fSxcIklzVmlzaWJsZVwiOnRydWUsXCJXaWR0aFwiOjg1OC4wLFwiSGVpZ2h0XCI6MjAuMCxcIkJvcmRlclN0eWxlXCI6e1wiJGlkXCI6XCIyNlwiLFwiTGluZUNvbG9yXCI6e1wiJGlkXCI6XCIyN1wiLFwiJHR5cGVcIjpcIk5MUkUuQ29tbW9uLkRvbS5Tb2xpZENvbG9yQnJ1c2gsIE5MUkUuQ29tbW9uXCIsXCJDb2xvclwiOntcIiRpZFwiOlwiMjhcIixcIkFcIjoyNTUsXCJSXCI6MjU1LFwiR1wiOjAsXCJCXCI6MH19LFwiTGluZVdlaWdodFwiOjAuMCxcIkxpbmVUeXBlXCI6MH19LFwiUmlnaHRFbmRDYXBzU3R5bGVcIjp7XCIkaWRcIjpcIjI5XCIsXCJGb250U2V0dGluZ3NcIjp7XCIkaWRcIjpcIjMwXCIsXCJGb250U2l6ZVwiOjE4LFwiRm9udE5hbWVcIjpcIkNhbGlicmlcIixcIklzQm9sZFwiOnRydWUsXCJJc0l0YWxpY1wiOmZhbHNlLFwiSXNVbmRlcmxpbmVkXCI6ZmFsc2V9LFwiQXV0b1NpemVcIjowLFwiRm9yZWdyb3VuZFwiOntcIiRpZFwiOlwiMzFcIixcIkNvbG9yXCI6e1wiJGlkXCI6XCIzMl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zM1wiLFwiVG9wXCI6MC4wLFwiTGVmdFwiOjAuMCxcIlJpZ2h0XCI6MjAuMCxcIkJvdHRvbVwiOjAuMH0sXCJQYWRkaW5nXCI6e1wiJGlkXCI6XCIzNFwiLFwiVG9wXCI6MC4wLFwiTGVmdFwiOjAuMCxcIlJpZ2h0XCI6MC4wLFwiQm90dG9tXCI6MC4wfSxcIkJhY2tncm91bmRcIjp7XCIkaWRcIjpcIjM1XCIsXCJDb2xvclwiOntcIiRpZFwiOlwiMzZcIixcIkFcIjowLFwiUlwiOjAsXCJHXCI6MCxcIkJcIjowfX0sXCJJc1Zpc2libGVcIjp0cnVlLFwiV2lkdGhcIjowLjAsXCJIZWlnaHRcIjowLjAsXCJCb3JkZXJTdHlsZVwiOm51bGx9LFwiTGVmdEVuZENhcHNTdHlsZVwiOntcIiRpZFwiOlwiMzdcIixcIkZvbnRTZXR0aW5nc1wiOntcIiRpZFwiOlwiMzhcIixcIkZvbnRTaXplXCI6MTgsXCJGb250TmFtZVwiOlwiQ2FsaWJyaVwiLFwiSXNCb2xkXCI6dHJ1ZSxcIklzSXRhbGljXCI6ZmFsc2UsXCJJc1VuZGVybGluZWRcIjpmYWxzZX0sXCJBdXRvU2l6ZVwiOjAsXCJGb3JlZ3JvdW5kXCI6e1wiJGlkXCI6XCIzOVwiLFwiQ29sb3JcIjp7XCIkaWRcIjpcIjQw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QxXCIsXCJUb3BcIjowLjAsXCJMZWZ0XCI6MjAuMCxcIlJpZ2h0XCI6MC4wLFwiQm90dG9tXCI6MC4wfSxcIlBhZGRpbmdcIjp7XCIkaWRcIjpcIjQyXCIsXCJUb3BcIjowLjAsXCJMZWZ0XCI6MC4wLFwiUmlnaHRcIjowLjAsXCJCb3R0b21cIjowLjB9LFwiQmFja2dyb3VuZFwiOntcIiRpZFwiOlwiNDNcIixcIkNvbG9yXCI6e1wiJHJlZlwiOlwiMzZcIn19LFwiSXNWaXNpYmxlXCI6ZmFsc2UsXCJXaWR0aFwiOjAuMCxcIkhlaWdodFwiOjAuMCxcIkJvcmRlclN0eWxlXCI6bnVsbH0sXCJUb2RheVRleHRTdHlsZVwiOntcIiRpZFwiOlwiNDRcIixcIkZvbnRTZXR0aW5nc1wiOntcIiRpZFwiOlwiNDVcIixcIkZvbnRTaXplXCI6MTIsXCJGb250TmFtZVwiOlwiQ2FsaWJyaVwiLFwiSXNCb2xkXCI6ZmFsc2UsXCJJc0l0YWxpY1wiOmZhbHNlLFwiSXNVbmRlcmxpbmVkXCI6ZmFsc2V9LFwiQXV0b1NpemVcIjowLFwiRm9yZWdyb3VuZFwiOntcIiRpZFwiOlwiNDZcIixcIkNvbG9yXCI6e1wiJGlkXCI6XCI0N1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OFwiLFwiVG9wXCI6MC4wLFwiTGVmdFwiOjAuMCxcIlJpZ2h0XCI6MC4wLFwiQm90dG9tXCI6MC4wfSxcIlBhZGRpbmdcIjp7XCIkaWRcIjpcIjQ5XCIsXCJUb3BcIjowLjAsXCJMZWZ0XCI6MC4wLFwiUmlnaHRcIjowLjAsXCJCb3R0b21cIjowLjB9LFwiQmFja2dyb3VuZFwiOntcIiRpZFwiOlwiNTBcIixcIkNvbG9yXCI6e1wiJHJlZlwiOlwiMzZcIn19LFwiSXNWaXNpYmxlXCI6dHJ1ZSxcIldpZHRoXCI6MC4wLFwiSGVpZ2h0XCI6MC4wLFwiQm9yZGVyU3R5bGVcIjpudWxsfSxcIlRvZGF5TWFya2VyU3R5bGVcIjp7XCIkaWRcIjpcIjUxXCIsXCJNYXJnaW5cIjp7XCIkaWRcIjpcIjUyXCIsXCJUb3BcIjowLjAsXCJMZWZ0XCI6MC4wLFwiUmlnaHRcIjowLjAsXCJCb3R0b21cIjowLjB9LFwiUGFkZGluZ1wiOntcIiRpZFwiOlwiNTNcIixcIlRvcFwiOjAuMCxcIkxlZnRcIjowLjAsXCJSaWdodFwiOjAuMCxcIkJvdHRvbVwiOjAuMH0sXCJCYWNrZ3JvdW5kXCI6e1wiJGlkXCI6XCI1NFwiLFwiQ29sb3JcIjp7XCIkaWRcIjpcIjU1XCIsXCJBXCI6MjU1LFwiUlwiOjI1NSxcIkdcIjowLFwiQlwiOjB9fSxcIklzVmlzaWJsZVwiOnRydWUsXCJXaWR0aFwiOjAuMCxcIkhlaWdodFwiOjAuMCxcIkJvcmRlclN0eWxlXCI6bnVsbH0sXCJTY2FsZVN0eWxlXCI6e1wiJGlkXCI6XCI1NlwiLFwiU2hvd1NlZ21lbnRTZXBhcmF0b3JzXCI6dHJ1ZSxcIlNlZ21lbnRTZXBhcmF0b3JPcGFjaXR5XCI6MzAsXCJTaGFwZVwiOjMsXCJIYXNCZWVuVmlzaWJsZUJlZm9yZVwiOnRydWUsXCJGb250U2V0dGluZ3NcIjp7XCIkaWRcIjpcIjU3XCIsXCJGb250U2l6ZVwiOjEyLFwiRm9udE5hbWVcIjpcIkNhbGlicmlcIixcIklzQm9sZFwiOmZhbHNlLFwiSXNJdGFsaWNcIjpmYWxzZSxcIklzVW5kZXJsaW5lZFwiOmZhbHNlfSxcIkF1dG9TaXplXCI6MCxcIkZvcmVncm91bmRcIjp7XCIkaWRcIjpcIjU4XCIsXCJDb2xvclwiOntcIiRpZFwiOlwiNTl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BcIixcIlRvcFwiOjAuMCxcIkxlZnRcIjo1LjAsXCJSaWdodFwiOjAuMCxcIkJvdHRvbVwiOjAuMH0sXCJQYWRkaW5nXCI6e1wiJGlkXCI6XCI2MVwiLFwiVG9wXCI6MC4wLFwiTGVmdFwiOjAuMCxcIlJpZ2h0XCI6MC4wLFwiQm90dG9tXCI6MC4wfSxcIkJhY2tncm91bmRcIjp7XCIkaWRcIjpcIjYyXCIsXCJDb2xvclwiOntcIiRyZWZcIjpcIjM2XCJ9fSxcIklzVmlzaWJsZVwiOnRydWUsXCJXaWR0aFwiOjAuMCxcIkhlaWdodFwiOjAuMCxcIkJvcmRlclN0eWxlXCI6bnVsbH0sXCJNaWRkbGVUaWVyU2NhbGVTdHlsZVwiOntcIiRpZFwiOlwiNjNcIixcIlNob3dTZWdtZW50U2VwYXJhdG9yc1wiOnRydWUsXCJTZWdtZW50U2VwYXJhdG9yT3BhY2l0eVwiOjMwLFwiU2hhcGVcIjozLFwiSGFzQmVlblZpc2libGVCZWZvcmVcIjpmYWxzZSxcIkZvbnRTZXR0aW5nc1wiOntcIiRpZFwiOlwiNjRcIixcIkZvbnRTaXplXCI6MTIsXCJGb250TmFtZVwiOlwiQ2FsaWJyaVwiLFwiSXNCb2xkXCI6ZmFsc2UsXCJJc0l0YWxpY1wiOmZhbHNlLFwiSXNVbmRlcmxpbmVkXCI6ZmFsc2V9LFwiQXV0b1NpemVcIjowLFwiRm9yZWdyb3VuZFwiOntcIiRpZFwiOlwiNjVcIixcIkNvbG9yXCI6e1wiJGlkXCI6XCI2Nl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N1wiLFwiVG9wXCI6MC4wLFwiTGVmdFwiOjUuMCxcIlJpZ2h0XCI6MC4wLFwiQm90dG9tXCI6MC4wfSxcIlBhZGRpbmdcIjp7XCIkaWRcIjpcIjY4XCIsXCJUb3BcIjowLjAsXCJMZWZ0XCI6MC4wLFwiUmlnaHRcIjowLjAsXCJCb3R0b21cIjowLjB9LFwiQmFja2dyb3VuZFwiOntcIiRpZFwiOlwiNjlcIixcIkNvbG9yXCI6e1wiJGlkXCI6XCI3MFwiLFwiQVwiOjAsXCJSXCI6MCxcIkdcIjowLFwiQlwiOjB9fSxcIklzVmlzaWJsZVwiOmZhbHNlLFwiV2lkdGhcIjowLjAsXCJIZWlnaHRcIjowLjAsXCJCb3JkZXJTdHlsZVwiOm51bGx9LFwiQm90dG9tVGllclNjYWxlU3R5bGVcIjp7XCIkaWRcIjpcIjcxXCIsXCJTaG93U2VnbWVudFNlcGFyYXRvcnNcIjp0cnVlLFwiU2VnbWVudFNlcGFyYXRvck9wYWNpdHlcIjozMCxcIlNoYXBlXCI6MyxcIkhhc0JlZW5WaXNpYmxlQmVmb3JlXCI6ZmFsc2UsXCJGb250U2V0dGluZ3NcIjp7XCIkaWRcIjpcIjcyXCIsXCJGb250U2l6ZVwiOjEyLFwiRm9udE5hbWVcIjpcIkNhbGlicmlcIixcIklzQm9sZFwiOmZhbHNlLFwiSXNJdGFsaWNcIjpmYWxzZSxcIklzVW5kZXJsaW5lZFwiOmZhbHNlfSxcIkF1dG9TaXplXCI6MCxcIkZvcmVncm91bmRcIjp7XCIkaWRcIjpcIjczXCIsXCJDb2xvclwiOntcIiRpZFwiOlwiNzR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zVcIixcIlRvcFwiOjAuMCxcIkxlZnRcIjo1LjAsXCJSaWdodFwiOjAuMCxcIkJvdHRvbVwiOjAuMH0sXCJQYWRkaW5nXCI6e1wiJGlkXCI6XCI3NlwiLFwiVG9wXCI6MC4wLFwiTGVmdFwiOjAuMCxcIlJpZ2h0XCI6MC4wLFwiQm90dG9tXCI6MC4wfSxcIkJhY2tncm91bmRcIjp7XCIkaWRcIjpcIjc3XCIsXCJDb2xvclwiOntcIiRpZFwiOlwiNzhcIixcIkFcIjowLFwiUlwiOjAsXCJHXCI6MCxcIkJcIjowfX0sXCJJc1Zpc2libGVcIjpmYWxzZSxcIldpZHRoXCI6MC4wLFwiSGVpZ2h0XCI6MC4wLFwiQm9yZGVyU3R5bGVcIjpudWxsfSxcIlNpbmdsZVNjYWxlU2hhcGVTdHlsZVwiOm51bGwsXCJFbGFwc2VkVGltZUJhY2tncm91bmRcIjp7XCIkaWRcIjpcIjc5XCIsXCJDb2xvclwiOntcIiRpZFwiOlwiODBcIixcIkFcIjoxOTEsXCJSXCI6MjU1LFwiR1wiOjAsXCJCXCI6MH19LFwiQXBwZW5kWWVhck9uWWVhckNoYW5nZVwiOmZhbHNlLFwiRWxhcHNlZFRpbWVGb3JtYXRcIjoyLFwiVG9kYXlNYXJrZXJQb3NpdGlvblwiOjMsXCJRdWlja1Bvc2l0aW9uXCI6MixcIkFic29sdXRlUG9zaXRpb25cIjo0MDUuMCxcIk1hcmdpblwiOntcIiRpZFwiOlwiODFcIixcIlRvcFwiOjAuMCxcIkxlZnRcIjoxMC4wLFwiUmlnaHRcIjoxMC4wLFwiQm90dG9tXCI6MC4wfSxcIlBhZGRpbmdcIjp7XCIkaWRcIjpcIjgyXCIsXCJUb3BcIjowLjAsXCJMZWZ0XCI6MC4wLFwiUmlnaHRcIjowLjAsXCJCb3R0b21cIjowLjB9LFwiQmFja2dyb3VuZFwiOntcIiRpZFwiOlwiODNcIixcIkNvbG9yXCI6e1wiJGlkXCI6XCI4NFwiLFwiQVwiOjI1NSxcIlJcIjo0NyxcIkdcIjo1NCxcIkJcIjoxNTN9fSxcIklzVmlzaWJsZVwiOnRydWUsXCJXaWR0aFwiOjAuMCxcIkhlaWdodFwiOjAuMCxcIkJvcmRlclN0eWxlXCI6bnVsbH0sXCJEZWZhdWx0TWlsZXN0b25lU3R5bGVcIjp7XCIkaWRcIjpcIjg1XCIsXCJTaGFwZVwiOjIsXCJDb25uZWN0b3JNYXJnaW5cIjp7XCIkaWRcIjpcIjg2XCIsXCJUb3BcIjowLjAsXCJMZWZ0XCI6Mi4wLFwiUmlnaHRcIjoyLjAsXCJCb3R0b21cIjowLjB9LFwiQ29ubmVjdG9yU3R5bGVcIjp7XCIkaWRcIjpcIjg3XCIsXCJMaW5lQ29sb3JcIjp7XCIkaWRcIjpcIjg4XCIsXCIkdHlwZVwiOlwiTkxSRS5Db21tb24uRG9tLlNvbGlkQ29sb3JCcnVzaCwgTkxSRS5Db21tb25cIixcIkNvbG9yXCI6e1wiJGlkXCI6XCI4OVwiLFwiQVwiOjEyNyxcIlJcIjo3OSxcIkdcIjoxMjksXCJCXCI6MTg5fX0sXCJMaW5lV2VpZ2h0XCI6MS4wLFwiTGluZVR5cGVcIjowfSxcIklzQmVsb3dUaW1lYmFuZFwiOmZhbHNlLFwiSGlkZURhdGVcIjpmYWxzZSxcIlNoYXBlU2l6ZVwiOjEsXCJTcGFjaW5nXCI6MC4wLFwiUGFkZGluZ1wiOntcIiRpZFwiOlwiOTBcIixcIlRvcFwiOjUuMCxcIkxlZnRcIjozLjAsXCJSaWdodFwiOjAuMCxcIkJvdHRvbVwiOjIuMH0sXCJQb3NpdGlvblwiOm51bGwsXCJQb3NpdGlvbk9uVGFza1wiOjAsXCJTaGFwZVN0eWxlXCI6e1wiJGlkXCI6XCI5MVwiLFwiTWFyZ2luXCI6e1wiJGlkXCI6XCI5MlwiLFwiVG9wXCI6MC4wLFwiTGVmdFwiOjAuMCxcIlJpZ2h0XCI6MC4wLFwiQm90dG9tXCI6MC4wfSxcIlBhZGRpbmdcIjp7XCIkaWRcIjpcIjkzXCIsXCJUb3BcIjowLjAsXCJMZWZ0XCI6MC4wLFwiUmlnaHRcIjowLjAsXCJCb3R0b21cIjowLjB9LFwiQmFja2dyb3VuZFwiOntcIiRpZFwiOlwiOTRcIixcIkNvbG9yXCI6e1wiJGlkXCI6XCI5NVwiLFwiQVwiOjI1NSxcIlJcIjowLFwiR1wiOjExNCxcIkJcIjoxODh9fSxcIklzVmlzaWJsZVwiOnRydWUsXCJXaWR0aFwiOjEzLjAsXCJIZWlnaHRcIjoxMy4wLFwiQm9yZGVyU3R5bGVcIjp7XCIkaWRcIjpcIjk2XCIsXCJMaW5lQ29sb3JcIjp7XCIkaWRcIjpcIjk3XCIsXCIkdHlwZVwiOlwiTkxSRS5Db21tb24uRG9tLlNvbGlkQ29sb3JCcnVzaCwgTkxSRS5Db21tb25cIixcIkNvbG9yXCI6e1wiJGlkXCI6XCI5OFwiLFwiQVwiOjI1NSxcIlJcIjoyNTUsXCJHXCI6MCxcIkJcIjowfX0sXCJMaW5lV2VpZ2h0XCI6MC4wLFwiTGluZVR5cGVcIjowfX0sXCJUaXRsZVN0eWxlXCI6e1wiJGlkXCI6XCI5OVwiLFwiRm9udFNldHRpbmdzXCI6e1wiJGlkXCI6XCIxMDBcIixcIkZvbnRTaXplXCI6MTEsXCJGb250TmFtZVwiOlwiQ2FsaWJyaVwiLFwiSXNCb2xkXCI6dHJ1ZSxcIklzSXRhbGljXCI6ZmFsc2UsXCJJc1VuZGVybGluZWRcIjpmYWxzZX0sXCJBdXRvU2l6ZVwiOjAsXCJGb3JlZ3JvdW5kXCI6e1wiJGlkXCI6XCIxMDFcIixcIkNvbG9yXCI6e1wiJGlkXCI6XCIxMDJ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AzXCIsXCJUb3BcIjowLjAsXCJMZWZ0XCI6MC4wLFwiUmlnaHRcIjowLjAsXCJCb3R0b21cIjowLjB9LFwiUGFkZGluZ1wiOntcIiRpZFwiOlwiMTA0XCIsXCJUb3BcIjowLjAsXCJMZWZ0XCI6MC4wLFwiUmlnaHRcIjowLjAsXCJCb3R0b21cIjowLjB9LFwiQmFja2dyb3VuZFwiOntcIiRpZFwiOlwiMTA1XCIsXCJDb2xvclwiOntcIiRyZWZcIjpcIjM2XCJ9fSxcIklzVmlzaWJsZVwiOnRydWUsXCJXaWR0aFwiOjAuMCxcIkhlaWdodFwiOjAuMCxcIkJvcmRlclN0eWxlXCI6bnVsbH0sXCJEYXRlU3R5bGVcIjp7XCIkaWRcIjpcIjEwNlwiLFwiRm9udFNldHRpbmdzXCI6e1wiJGlkXCI6XCIxMDdcIixcIkZvbnRTaXplXCI6MTAsXCJGb250TmFtZVwiOlwiQ2FsaWJyaVwiLFwiSXNCb2xkXCI6ZmFsc2UsXCJJc0l0YWxpY1wiOmZhbHNlLFwiSXNVbmRlcmxpbmVkXCI6ZmFsc2V9LFwiQXV0b1NpemVcIjowLFwiRm9yZWdyb3VuZFwiOntcIiRpZFwiOlwiMTA4XCIsXCJDb2xvclwiOntcIiRpZFwiOlwiMTA5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TBcIixcIlRvcFwiOjAuMCxcIkxlZnRcIjowLjAsXCJSaWdodFwiOjAuMCxcIkJvdHRvbVwiOjAuMH0sXCJQYWRkaW5nXCI6e1wiJGlkXCI6XCIxMTFcIixcIlRvcFwiOjAuMCxcIkxlZnRcIjowLjAsXCJSaWdodFwiOjAuMCxcIkJvdHRvbVwiOjAuMH0sXCJCYWNrZ3JvdW5kXCI6e1wiJGlkXCI6XCIxMTJcIixcIkNvbG9yXCI6e1wiJHJlZlwiOlwiMzZcIn19LFwiSXNWaXNpYmxlXCI6dHJ1ZSxcIldpZHRoXCI6MC4wLFwiSGVpZ2h0XCI6MC4wLFwiQm9yZGVyU3R5bGVcIjpudWxsfSxcIkRhdGVGb3JtYXRcIjp7XCIkaWRcIjpcIjEx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EZWZhdWx0U3dpbWxhbmVNaWxlc3RvbmVTdHlsZVwiOntcIiRpZFwiOlwiMTE0XCIsXCJUaXRsZVN0eWxlXCI6e1wiJGlkXCI6XCIxMTVcIixcIkZvbnRTZXR0aW5nc1wiOntcIiRpZFwiOlwiMTE2XCIsXCJGb250U2l6ZVwiOjExLFwiRm9udE5hbWVcIjpcIkNhbGlicmlcIixcIklzQm9sZFwiOnRydWUsXCJJc0l0YWxpY1wiOmZhbHNlLFwiSXNVbmRlcmxpbmVkXCI6ZmFsc2V9LFwiQXV0b1NpemVcIjowLFwiRm9yZWdyb3VuZFwiOntcIiRpZFwiOlwiMTE3XCIsXCJDb2xvclwiOntcIiRpZFwiOlwiMTE4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ExOVwiLFwiVG9wXCI6MC4wLFwiTGVmdFwiOjAuMCxcIlJpZ2h0XCI6MC4wLFwiQm90dG9tXCI6MC4wfSxcIlBhZGRpbmdcIjp7XCIkaWRcIjpcIjEyMFwiLFwiVG9wXCI6MC4wLFwiTGVmdFwiOjAuMCxcIlJpZ2h0XCI6MC4wLFwiQm90dG9tXCI6MC4wfSxcIkJhY2tncm91bmRcIjp7XCIkaWRcIjpcIjEyMVwiLFwiQ29sb3JcIjp7XCIkaWRcIjpcIjEyMlwiLFwiQVwiOjAsXCJSXCI6MCxcIkdcIjowLFwiQlwiOjB9fSxcIklzVmlzaWJsZVwiOnRydWUsXCJXaWR0aFwiOjAuMCxcIkhlaWdodFwiOjAuMCxcIkJvcmRlclN0eWxlXCI6bnVsbH0sXCJEYXRlU3R5bGVcIjp7XCIkaWRcIjpcIjEyM1wiLFwiRm9udFNldHRpbmdzXCI6e1wiJGlkXCI6XCIxMjRcIixcIkZvbnRTaXplXCI6MTAsXCJGb250TmFtZVwiOlwiQ2FsaWJyaVwiLFwiSXNCb2xkXCI6ZmFsc2UsXCJJc0l0YWxpY1wiOmZhbHNlLFwiSXNVbmRlcmxpbmVkXCI6ZmFsc2V9LFwiQXV0b1NpemVcIjowLFwiRm9yZWdyb3VuZFwiOntcIiRpZFwiOlwiMTI1XCIsXCJDb2xvclwiOntcIiRpZFwiOlwiMTI2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jdcIixcIlRvcFwiOjAuMCxcIkxlZnRcIjowLjAsXCJSaWdodFwiOjAuMCxcIkJvdHRvbVwiOjAuMH0sXCJQYWRkaW5nXCI6e1wiJGlkXCI6XCIxMjhcIixcIlRvcFwiOjAuMCxcIkxlZnRcIjowLjAsXCJSaWdodFwiOjAuMCxcIkJvdHRvbVwiOjAuMH0sXCJCYWNrZ3JvdW5kXCI6e1wiJGlkXCI6XCIxMjlcIixcIkNvbG9yXCI6e1wiJGlkXCI6XCIxMzBcIixcIkFcIjowLFwiUlwiOjAsXCJHXCI6MCxcIkJcIjowfX0sXCJJc1Zpc2libGVcIjp0cnVlLFwiV2lkdGhcIjowLjAsXCJIZWlnaHRcIjowLjAsXCJCb3JkZXJTdHlsZVwiOm51bGx9LFwiVGl0bGVQb3NpdGlvblwiOjIsXCJEYXRlUG9zaXRpb25cIjpcIkxlZnRcIixcIlNoYXBlVHlwZVwiOjIsXCJTaGFwZVNpemVcIjoxLFwiU2hhcGVTdHlsZVwiOntcIiRpZFwiOlwiMTMxXCIsXCJNYXJnaW5cIjp7XCIkaWRcIjpcIjEzMlwiLFwiVG9wXCI6MC4wLFwiTGVmdFwiOjAuMCxcIlJpZ2h0XCI6MC4wLFwiQm90dG9tXCI6MC4wfSxcIlBhZGRpbmdcIjp7XCIkaWRcIjpcIjEzM1wiLFwiVG9wXCI6MC4wLFwiTGVmdFwiOjAuMCxcIlJpZ2h0XCI6MC4wLFwiQm90dG9tXCI6MC4wfSxcIkJhY2tncm91bmRcIjp7XCIkaWRcIjpcIjEzNFwiLFwiQ29sb3JcIjp7XCIkaWRcIjpcIjEzNVwiLFwiQVwiOjI1NSxcIlJcIjowLFwiR1wiOjExNCxcIkJcIjoxODh9fSxcIklzVmlzaWJsZVwiOnRydWUsXCJXaWR0aFwiOjEzLjAsXCJIZWlnaHRcIjoxMy4wLFwiQm9yZGVyU3R5bGVcIjp7XCIkaWRcIjpcIjEzNlwiLFwiTGluZUNvbG9yXCI6e1wiJGlkXCI6XCIxMzdcIixcIiR0eXBlXCI6XCJOTFJFLkNvbW1vbi5Eb20uU29saWRDb2xvckJydXNoLCBOTFJFLkNvbW1vblwiLFwiQ29sb3JcIjp7XCIkaWRcIjpcIjEzOFwiLFwiQVwiOjI1NSxcIlJcIjoyNTUsXCJHXCI6MCxcIkJcIjowfX0sXCJMaW5lV2VpZ2h0XCI6MC4wLFwiTGluZVR5cGVcIjowfX0sXCJEYXRlRm9ybWF0XCI6e1wiJHJlZlwiOlwiMTEzXCJ9LFwiSXNWaXNpYmxlXCI6dHJ1ZSxcIkdyb3VwSWRcIjpudWxsLFwiU3BhY2luZ1wiOjV9LFwiRGVmYXVsdFRhc2tTdHlsZVwiOntcIiRpZFwiOlwiMTM5XCIsXCJTaGFwZVwiOjEsXCJTaGFwZVRoaWNrbmVzc1wiOjAsXCJEdXJhdGlvbkZvcm1hdFwiOjAsXCJQZXJjZW50YWdlQ29tcGxldGVTdHlsZVwiOntcIiRpZFwiOlwiMTQwXCIsXCJGb250U2V0dGluZ3NcIjp7XCIkaWRcIjpcIjE0MVwiLFwiRm9udFNpemVcIjoxMCxcIkZvbnROYW1lXCI6XCJDYWxpYnJpXCIsXCJJc0JvbGRcIjpmYWxzZSxcIklzSXRhbGljXCI6ZmFsc2UsXCJJc1VuZGVybGluZWRcIjpmYWxzZX0sXCJBdXRvU2l6ZVwiOjAsXCJGb3JlZ3JvdW5kXCI6e1wiJGlkXCI6XCIxNDJcIixcIkNvbG9yXCI6e1wiJGlkXCI6XCIxNDN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NDRcIixcIlRvcFwiOjAuMCxcIkxlZnRcIjowLjAsXCJSaWdodFwiOjAuMCxcIkJvdHRvbVwiOjAuMH0sXCJQYWRkaW5nXCI6e1wiJGlkXCI6XCIxNDVcIixcIlRvcFwiOjAuMCxcIkxlZnRcIjowLjAsXCJSaWdodFwiOjAuMCxcIkJvdHRvbVwiOjAuMH0sXCJCYWNrZ3JvdW5kXCI6e1wiJGlkXCI6XCIxNDZcIixcIkNvbG9yXCI6e1wiJHJlZlwiOlwiMzZcIn19LFwiSXNWaXNpYmxlXCI6dHJ1ZSxcIldpZHRoXCI6MC4wLFwiSGVpZ2h0XCI6MC4wLFwiQm9yZGVyU3R5bGVcIjpudWxsfSxcIkR1cmF0aW9uU3R5bGVcIjp7XCIkaWRcIjpcIjE0N1wiLFwiRm9udFNldHRpbmdzXCI6e1wiJGlkXCI6XCIxNDhcIixcIkZvbnRTaXplXCI6MTAsXCJGb250TmFtZVwiOlwiQ2FsaWJyaVwiLFwiSXNCb2xkXCI6ZmFsc2UsXCJJc0l0YWxpY1wiOmZhbHNlLFwiSXNVbmRlcmxpbmVkXCI6ZmFsc2V9LFwiQXV0b1NpemVcIjowLFwiRm9yZWdyb3VuZFwiOntcIiRpZFwiOlwiMTQ5XCIsXCJDb2xvclwiOntcIiRpZFwiOlwiMTUw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UxXCIsXCJUb3BcIjowLjAsXCJMZWZ0XCI6MC4wLFwiUmlnaHRcIjowLjAsXCJCb3R0b21cIjowLjB9LFwiUGFkZGluZ1wiOntcIiRpZFwiOlwiMTUyXCIsXCJUb3BcIjowLjAsXCJMZWZ0XCI6MC4wLFwiUmlnaHRcIjowLjAsXCJCb3R0b21cIjowLjB9LFwiQmFja2dyb3VuZFwiOntcIiRpZFwiOlwiMTUzXCIsXCJDb2xvclwiOntcIiRyZWZcIjpcIjM2XCJ9fSxcIklzVmlzaWJsZVwiOnRydWUsXCJXaWR0aFwiOjAuMCxcIkhlaWdodFwiOjAuMCxcIkJvcmRlclN0eWxlXCI6bnVsbH0sXCJIb3Jpem9udGFsQ29ubmVjdG9yU3R5bGVcIjp7XCIkaWRcIjpcIjE1NFwiLFwiTGluZUNvbG9yXCI6e1wiJGlkXCI6XCIxNTVcIixcIiR0eXBlXCI6XCJOTFJFLkNvbW1vbi5Eb20uU29saWRDb2xvckJydXNoLCBOTFJFLkNvbW1vblwiLFwiQ29sb3JcIjp7XCIkaWRcIjpcIjE1NlwiLFwiQVwiOjI1NSxcIlJcIjoyMDQsXCJHXCI6MjA0LFwiQlwiOjIwNH19LFwiTGluZVdlaWdodFwiOjEuMCxcIkxpbmVUeXBlXCI6MH0sXCJWZXJ0aWNhbENvbm5lY3RvclN0eWxlXCI6e1wiJGlkXCI6XCIxNTdcIixcIkxpbmVDb2xvclwiOntcIiRpZFwiOlwiMTU4XCIsXCIkdHlwZVwiOlwiTkxSRS5Db21tb24uRG9tLlNvbGlkQ29sb3JCcnVzaCwgTkxSRS5Db21tb25cIixcIkNvbG9yXCI6e1wiJGlkXCI6XCIxNTlcIixcIkFcIjoyNTUsXCJSXCI6MjA0LFwiR1wiOjIwNCxcIkJcIjoyMDR9fSxcIkxpbmVXZWlnaHRcIjowLjAsXCJMaW5lVHlwZVwiOjB9LFwiTWFyZ2luXCI6bnVsbCxcIlN0YXJ0RGF0ZVBvc2l0aW9uXCI6MyxcIkVuZERhdGVQb3NpdGlvblwiOjMsXCJUaXRsZVBvc2l0aW9uXCI6NCxcIkR1cmF0aW9uUG9zaXRpb25cIjo2LFwiUGVyY2VudGFnZUNvbXBsZXRlZFBvc2l0aW9uXCI6NixcIlNwYWNpbmdcIjo1LFwiSXNCZWxvd1RpbWViYW5kXCI6ZmFsc2UsXCJQZXJjZW50YWdlQ29tcGxldGVTaGFwZU9wYWNpdHlcIjozNSxcIkdyb3VwTmFtZVwiOm51bGwsXCJBdHRhY2hlZE1pbGVzdG9uZXNTdHlsZXNcIjpudWxsLFwiU2hhcGVTdHlsZVwiOntcIiRpZFwiOlwiMTYwXCIsXCJNYXJnaW5cIjp7XCIkaWRcIjpcIjE2MVwiLFwiVG9wXCI6MC4wLFwiTGVmdFwiOjQuMCxcIlJpZ2h0XCI6NC4wLFwiQm90dG9tXCI6MC4wfSxcIlBhZGRpbmdcIjp7XCIkaWRcIjpcIjE2MlwiLFwiVG9wXCI6MC4wLFwiTGVmdFwiOjAuMCxcIlJpZ2h0XCI6MC4wLFwiQm90dG9tXCI6MC4wfSxcIkJhY2tncm91bmRcIjp7XCIkaWRcIjpcIjE2M1wiLFwiQ29sb3JcIjp7XCIkaWRcIjpcIjE2NFwiLFwiQVwiOjI1NSxcIlJcIjowLFwiR1wiOjExNCxcIkJcIjoxODh9fSxcIklzVmlzaWJsZVwiOnRydWUsXCJXaWR0aFwiOjAuMCxcIkhlaWdodFwiOjEwLjAsXCJCb3JkZXJTdHlsZVwiOntcIiRpZFwiOlwiMTY1XCIsXCJMaW5lQ29sb3JcIjp7XCIkaWRcIjpcIjE2NlwiLFwiJHR5cGVcIjpcIk5MUkUuQ29tbW9uLkRvbS5Tb2xpZENvbG9yQnJ1c2gsIE5MUkUuQ29tbW9uXCIsXCJDb2xvclwiOntcIiRpZFwiOlwiMTY3XCIsXCJBXCI6MjU1LFwiUlwiOjI1NSxcIkdcIjowLFwiQlwiOjB9fSxcIkxpbmVXZWlnaHRcIjowLjAsXCJMaW5lVHlwZVwiOjB9fSxcIlRpdGxlU3R5bGVcIjp7XCIkaWRcIjpcIjE2OFwiLFwiRm9udFNldHRpbmdzXCI6e1wiJGlkXCI6XCIxNjlcIixcIkZvbnRTaXplXCI6MTEsXCJGb250TmFtZVwiOlwiQ2FsaWJyaVwiLFwiSXNCb2xkXCI6dHJ1ZSxcIklzSXRhbGljXCI6ZmFsc2UsXCJJc1VuZGVybGluZWRcIjpmYWxzZX0sXCJBdXRvU2l6ZVwiOjAsXCJGb3JlZ3JvdW5kXCI6e1wiJGlkXCI6XCIxNzBcIixcIkNvbG9yXCI6e1wiJGlkXCI6XCIxNzFcIixcIkFcIjoyNTUsXCJSXCI6MCxcIkdcIjowLFwiQlwiOjB9fSxcIkJhY2tncm91bmRGaWxsVHlwZVwiOjAsXCJNYXhXaWR0aFwiOjk2MC4wLFwiTWF4SGVpZ2h0XCI6XCJJbmZpbml0eVwiLFwiU21hcnRGb3JlZ3JvdW5kSXNBY3RpdmVcIjpmYWxzZSxcIkhvcml6b250YWxBbGlnbm1lbnRcIjowLFwiVmVydGljYWxBbGlnbm1lbnRcIjowLFwiU21hcnRGb3JlZ3JvdW5kXCI6bnVsbCxcIk1hcmdpblwiOntcIiRpZFwiOlwiMTcyXCIsXCJUb3BcIjowLjAsXCJMZWZ0XCI6MC4wLFwiUmlnaHRcIjowLjAsXCJCb3R0b21cIjowLjB9LFwiUGFkZGluZ1wiOntcIiRpZFwiOlwiMTczXCIsXCJUb3BcIjowLjAsXCJMZWZ0XCI6MC4wLFwiUmlnaHRcIjowLjAsXCJCb3R0b21cIjowLjB9LFwiQmFja2dyb3VuZFwiOntcIiRpZFwiOlwiMTc0XCIsXCJDb2xvclwiOntcIiRyZWZcIjpcIjM2XCJ9fSxcIklzVmlzaWJsZVwiOnRydWUsXCJXaWR0aFwiOjAuMCxcIkhlaWdodFwiOjAuMCxcIkJvcmRlclN0eWxlXCI6bnVsbH0sXCJEYXRlU3R5bGVcIjp7XCIkaWRcIjpcIjE3NVwiLFwiRm9udFNldHRpbmdzXCI6e1wiJGlkXCI6XCIxNzZcIixcIkZvbnRTaXplXCI6MTAsXCJGb250TmFtZVwiOlwiQ2FsaWJyaVwiLFwiSXNCb2xkXCI6ZmFsc2UsXCJJc0l0YWxpY1wiOmZhbHNlLFwiSXNVbmRlcmxpbmVkXCI6ZmFsc2V9LFwiQXV0b1NpemVcIjowLFwiRm9yZWdyb3VuZFwiOntcIiRpZFwiOlwiMTc3XCIsXCJDb2xvclwiOntcIiRpZFwiOlwiMTc4XCIsXCJBXCI6MjU1LFwiUlwiOjY4LFwiR1wiOjg0LFwiQlwiOjEwNn19LFwiQmFja2dyb3VuZEZpbGxUeXBlXCI6MCxcIk1heFdpZHRoXCI6MjAwLjAsXCJNYXhIZWlnaHRcIjpcIkluZmluaXR5XCIsXCJTbWFydEZvcmVncm91bmRJc0FjdGl2ZVwiOmZhbHNlLFwiSG9yaXpvbnRhbEFsaWdubWVudFwiOjIsXCJWZXJ0aWNhbEFsaWdubWVudFwiOjAsXCJTbWFydEZvcmVncm91bmRcIjpudWxsLFwiTWFyZ2luXCI6e1wiJGlkXCI6XCIxNzlcIixcIlRvcFwiOjAuMCxcIkxlZnRcIjowLjAsXCJSaWdodFwiOjAuMCxcIkJvdHRvbVwiOjAuMH0sXCJQYWRkaW5nXCI6e1wiJGlkXCI6XCIxODBcIixcIlRvcFwiOjAuMCxcIkxlZnRcIjowLjAsXCJSaWdodFwiOjAuMCxcIkJvdHRvbVwiOjAuMH0sXCJCYWNrZ3JvdW5kXCI6e1wiJGlkXCI6XCIxODFcIixcIkNvbG9yXCI6e1wiJHJlZlwiOlwiMzZcIn19LFwiSXNWaXNpYmxlXCI6dHJ1ZSxcIldpZHRoXCI6MC4wLFwiSGVpZ2h0XCI6MC4wLFwiQm9yZGVyU3R5bGVcIjpudWxsfSxcIkRhdGVGb3JtYXRcIjp7XCIkaWRcIjpcIjE4Ml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TaG93RWxhcHNlZFRpbWVHcmFkaWVudFN0eWxlXCI6ZmFsc2UsXCJUaW1lYmFuZFJlc2VydmVkTGVmdEFyZWFTdHlsZVwiOm51bGwsXCJEZWZhdWx0U3dpbWxhbmVTdHlsZVwiOntcIiRpZFwiOlwiMTgzXCIsXCJIZWFkZXJTdHlsZVwiOntcIiRpZFwiOlwiMTg0XCIsXCJUZXh0U3R5bGVcIjp7XCIkaWRcIjpcIjE4NVwiLFwiRm9udFNldHRpbmdzXCI6e1wiJGlkXCI6XCIxODZcIixcIkZvbnRTaXplXCI6MTIsXCJGb250TmFtZVwiOlwiQ2FsaWJyaVwiLFwiSXNCb2xkXCI6ZmFsc2UsXCJJc0l0YWxpY1wiOmZhbHNlLFwiSXNVbmRlcmxpbmVkXCI6ZmFsc2V9LFwiQXV0b1NpemVcIjowLFwiRm9yZWdyb3VuZFwiOntcIiRpZFwiOlwiMTg3XCIsXCJDb2xvclwiOntcIiRpZFwiOlwiMTg4XCIsXCJBXCI6MjU1LFwiUlwiOjMyLFwiR1wiOjU2LFwiQlwiOjEwMH19LFwiQmFja2dyb3VuZEZpbGxUeXBlXCI6MCxcIk1heFdpZHRoXCI6MC4wLFwiTWF4SGVpZ2h0XCI6MC4wLFwiU21hcnRGb3JlZ3JvdW5kSXNBY3RpdmVcIjpmYWxzZSxcIkhvcml6b250YWxBbGlnbm1lbnRcIjowLFwiVmVydGljYWxBbGlnbm1lbnRcIjowLFwiU21hcnRGb3JlZ3JvdW5kXCI6bnVsbCxcIk1hcmdpblwiOntcIiRpZFwiOlwiMTg5XCIsXCJUb3BcIjowLjAsXCJMZWZ0XCI6MC4wLFwiUmlnaHRcIjowLjAsXCJCb3R0b21cIjowLjB9LFwiUGFkZGluZ1wiOntcIiRpZFwiOlwiMTkwXCIsXCJUb3BcIjowLjAsXCJMZWZ0XCI6MC4wLFwiUmlnaHRcIjowLjAsXCJCb3R0b21cIjowLjB9LFwiQmFja2dyb3VuZFwiOm51bGwsXCJJc1Zpc2libGVcIjpmYWxzZSxcIldpZHRoXCI6MC4wLFwiSGVpZ2h0XCI6MC4wLFwiQm9yZGVyU3R5bGVcIjpudWxsfSxcIlJlY3RhbmdsZVN0eWxlXCI6e1wiJGlkXCI6XCIxOTFcIixcIk1hcmdpblwiOntcIiRpZFwiOlwiMTkyXCIsXCJUb3BcIjowLjAsXCJMZWZ0XCI6MC4wLFwiUmlnaHRcIjowLjAsXCJCb3R0b21cIjowLjB9LFwiUGFkZGluZ1wiOntcIiRpZFwiOlwiMTkzXCIsXCJUb3BcIjowLjAsXCJMZWZ0XCI6MC4wLFwiUmlnaHRcIjowLjAsXCJCb3R0b21cIjowLjB9LFwiQmFja2dyb3VuZFwiOntcIiRpZFwiOlwiMTk0XCIsXCJDb2xvclwiOntcIiRpZFwiOlwiMTk1XCIsXCJBXCI6MTI3LFwiUlwiOjkxLFwiR1wiOjE1NSxcIkJcIjoyMTN9fSxcIklzVmlzaWJsZVwiOmZhbHNlLFwiV2lkdGhcIjowLjAsXCJIZWlnaHRcIjowLjAsXCJCb3JkZXJTdHlsZVwiOntcIiRpZFwiOlwiMTk2XCIsXCJMaW5lQ29sb3JcIjp7XCIkaWRcIjpcIjE5N1wiLFwiJHR5cGVcIjpcIk5MUkUuQ29tbW9uLkRvbS5Tb2xpZENvbG9yQnJ1c2gsIE5MUkUuQ29tbW9uXCIsXCJDb2xvclwiOntcIiRpZFwiOlwiMTk4XCIsXCJBXCI6MjU1LFwiUlwiOjI1NSxcIkdcIjowLFwiQlwiOjB9fSxcIkxpbmVXZWlnaHRcIjowLjAsXCJMaW5lVHlwZVwiOjB9fSxcIlRleHRJc1ZlcnRpY2FsXCI6ZmFsc2V9LFwiQmFja2dyb3VuZFN0eWxlXCI6e1wiJGlkXCI6XCIxOTlcIixcIk1hcmdpblwiOntcIiRpZFwiOlwiMjAwXCIsXCJUb3BcIjowLjAsXCJMZWZ0XCI6MC4wLFwiUmlnaHRcIjowLjAsXCJCb3R0b21cIjowLjB9LFwiUGFkZGluZ1wiOntcIiRpZFwiOlwiMjAxXCIsXCJUb3BcIjowLjAsXCJMZWZ0XCI6MC4wLFwiUmlnaHRcIjowLjAsXCJCb3R0b21cIjowLjB9LFwiQmFja2dyb3VuZFwiOntcIiRpZFwiOlwiMjAyXCIsXCJDb2xvclwiOntcIiRpZFwiOlwiMjAzXCIsXCJBXCI6MzgsXCJSXCI6OTEsXCJHXCI6MTU1LFwiQlwiOjIxM319LFwiSXNWaXNpYmxlXCI6dHJ1ZSxcIldpZHRoXCI6MC4wLFwiSGVpZ2h0XCI6MC4wLFwiQm9yZGVyU3R5bGVcIjp7XCIkaWRcIjpcIjIwNFwiLFwiTGluZUNvbG9yXCI6e1wiJGlkXCI6XCIyMDVcIixcIiR0eXBlXCI6XCJOTFJFLkNvbW1vbi5Eb20uU29saWRDb2xvckJydXNoLCBOTFJFLkNvbW1vblwiLFwiQ29sb3JcIjp7XCIkaWRcIjpcIjIwNlwiLFwiQVwiOjI1NSxcIlJcIjoyNTUsXCJHXCI6MCxcIkJcIjowfX0sXCJMaW5lV2VpZ2h0XCI6MC4wLFwiTGluZVR5cGVcIjowfX0sXCJJc0Fib3ZlVGltZWJhbmRcIjpmYWxzZX0sXCJEZWZhdWx0U3dpbWxhbmVWMlN0eWxlXCI6e1wiJGlkXCI6XCIyMDdcIixcIkhlYWRlclN0eWxlXCI6e1wiJGlkXCI6XCIyMDhcIixcIlRleHRTdHlsZVwiOntcIiRpZFwiOlwiMjA5XCIsXCJGb250U2V0dGluZ3NcIjp7XCIkaWRcIjpcIjIxMFwiLFwiRm9udFNpemVcIjoxMixcIkZvbnROYW1lXCI6XCJDYWxpYnJpXCIsXCJJc0JvbGRcIjpmYWxzZSxcIklzSXRhbGljXCI6ZmFsc2UsXCJJc1VuZGVybGluZWRcIjpmYWxzZX0sXCJBdXRvU2l6ZVwiOjIsXCJGb3JlZ3JvdW5kXCI6e1wiJGlkXCI6XCIyMTFcIixcIkNvbG9yXCI6e1wiJGlkXCI6XCIyMTJcIixcIkFcIjoyNTUsXCJSXCI6MjU1LFwiR1wiOjI1NSxcIkJcIjoyNTV9fSxcIkJhY2tncm91bmRGaWxsVHlwZVwiOjAsXCJNYXhXaWR0aFwiOlwiSW5maW5pdHlcIixcIk1heEhlaWdodFwiOjAuMCxcIlNtYXJ0Rm9yZWdyb3VuZElzQWN0aXZlXCI6ZmFsc2UsXCJIb3Jpem9udGFsQWxpZ25tZW50XCI6MCxcIlZlcnRpY2FsQWxpZ25tZW50XCI6MCxcIlNtYXJ0Rm9yZWdyb3VuZFwiOm51bGwsXCJNYXJnaW5cIjp7XCIkaWRcIjpcIjIxM1wiLFwiVG9wXCI6MC4wLFwiTGVmdFwiOjAuMCxcIlJpZ2h0XCI6MC4wLFwiQm90dG9tXCI6MC4wfSxcIlBhZGRpbmdcIjp7XCIkaWRcIjpcIjIxNFwiLFwiVG9wXCI6MC4wLFwiTGVmdFwiOjAuMCxcIlJpZ2h0XCI6MC4wLFwiQm90dG9tXCI6MC4wfSxcIkJhY2tncm91bmRcIjpudWxsLFwiSXNWaXNpYmxlXCI6dHJ1ZSxcIldpZHRoXCI6MC4wLFwiSGVpZ2h0XCI6MC4wLFwiQm9yZGVyU3R5bGVcIjpudWxsfSxcIlJlY3RhbmdsZVN0eWxlXCI6e1wiJGlkXCI6XCIyMTVcIixcIk1hcmdpblwiOntcIiRpZFwiOlwiMjE2XCIsXCJUb3BcIjowLjAsXCJMZWZ0XCI6MC4wLFwiUmlnaHRcIjowLjAsXCJCb3R0b21cIjowLjB9LFwiUGFkZGluZ1wiOntcIiRpZFwiOlwiMjE3XCIsXCJUb3BcIjowLjAsXCJMZWZ0XCI6MC4wLFwiUmlnaHRcIjowLjAsXCJCb3R0b21cIjowLjB9LFwiQmFja2dyb3VuZFwiOntcIiRpZFwiOlwiMjE4XCIsXCJDb2xvclwiOntcIiRpZFwiOlwiMjE5XCIsXCJBXCI6MjU1LFwiUlwiOjY4LFwiR1wiOjExNCxcIkJcIjoxOTZ9fSxcIklzVmlzaWJsZVwiOnRydWUsXCJXaWR0aFwiOjAuMCxcIkhlaWdodFwiOjAuMCxcIkJvcmRlclN0eWxlXCI6e1wiJGlkXCI6XCIyMjBcIixcIkxpbmVDb2xvclwiOntcIiRpZFwiOlwiMjIxXCIsXCIkdHlwZVwiOlwiTkxSRS5Db21tb24uRG9tLlNvbGlkQ29sb3JCcnVzaCwgTkxSRS5Db21tb25cIixcIkNvbG9yXCI6e1wiJGlkXCI6XCIyMjJcIixcIkFcIjoyNTUsXCJSXCI6MjU1LFwiR1wiOjAsXCJCXCI6MH19LFwiTGluZVdlaWdodFwiOjAuMCxcIkxpbmVUeXBlXCI6MH19LFwiVGV4dElzVmVydGljYWxcIjpmYWxzZX0sXCJCYWNrZ3JvdW5kU3R5bGVcIjp7XCIkaWRcIjpcIjIyM1wiLFwiTWFyZ2luXCI6bnVsbCxcIlBhZGRpbmdcIjpudWxsLFwiQmFja2dyb3VuZFwiOntcIiRpZFwiOlwiMjI0XCIsXCJDb2xvclwiOntcIiRpZFwiOlwiMjI1XCIsXCJBXCI6NTEsXCJSXCI6MTY1LFwiR1wiOjE2NSxcIkJcIjoxNjV9fSxcIklzVmlzaWJsZVwiOmZhbHNlLFwiV2lkdGhcIjowLjAsXCJIZWlnaHRcIjowLjAsXCJCb3JkZXJTdHlsZVwiOntcIiRpZFwiOlwiMjI2XCIsXCJMaW5lQ29sb3JcIjp7XCIkaWRcIjpcIjIyN1wiLFwiJHR5cGVcIjpcIk5MUkUuQ29tbW9uLkRvbS5Tb2xpZENvbG9yQnJ1c2gsIE5MUkUuQ29tbW9uXCIsXCJDb2xvclwiOntcIiRpZFwiOlwiMjI4XCIsXCJBXCI6MjU1LFwiUlwiOjI1NSxcIkdcIjowLFwiQlwiOjB9fSxcIkxpbmVXZWlnaHRcIjowLjAsXCJMaW5lVHlwZVwiOjB9fSxcIklzQWJvdmVUaW1lYmFuZFwiOmZhbHNlLFwiU3dpbWxhbmVEZWZhdWx0QWN0aXZpdHlTdHlsZVwiOntcIiRpZFwiOlwiMjI5XCIsXCJIZWFkZXJTdHlsZVwiOntcIiRpZFwiOlwiMjMwXCIsXCJUZXh0U3R5bGVcIjp7XCIkaWRcIjpcIjIzMVwiLFwiRm9udFNldHRpbmdzXCI6e1wiJGlkXCI6XCIyMzJcIixcIkZvbnRTaXplXCI6MTEsXCJGb250TmFtZVwiOlwiQ2FsaWJyaVwiLFwiSXNCb2xkXCI6ZmFsc2UsXCJJc0l0YWxpY1wiOmZhbHNlLFwiSXNVbmRlcmxpbmVkXCI6ZmFsc2V9LFwiQXV0b1NpemVcIjoyLFwiRm9yZWdyb3VuZFwiOntcIiRpZFwiOlwiMjMzXCIsXCJDb2xvclwiOntcIiRpZFwiOlwiMjM0XCIsXCJBXCI6MjU1LFwiUlwiOjAsXCJHXCI6MCxcIkJcIjowfX0sXCJCYWNrZ3JvdW5kRmlsbFR5cGVcIjowLFwiTWF4V2lkdGhcIjpcIkluZmluaXR5XCIsXCJNYXhIZWlnaHRcIjowLjAsXCJTbWFydEZvcmVncm91bmRJc0FjdGl2ZVwiOmZhbHNlLFwiSG9yaXpvbnRhbEFsaWdubWVudFwiOjAsXCJWZXJ0aWNhbEFsaWdubWVudFwiOjAsXCJTbWFydEZvcmVncm91bmRcIjpudWxsLFwiTWFyZ2luXCI6e1wiJGlkXCI6XCIyMzVcIixcIlRvcFwiOjAuMCxcIkxlZnRcIjowLjAsXCJSaWdodFwiOjAuMCxcIkJvdHRvbVwiOjAuMH0sXCJQYWRkaW5nXCI6e1wiJGlkXCI6XCIyMzZcIixcIlRvcFwiOjAuMCxcIkxlZnRcIjowLjAsXCJSaWdodFwiOjAuMCxcIkJvdHRvbVwiOjAuMH0sXCJCYWNrZ3JvdW5kXCI6bnVsbCxcIklzVmlzaWJsZVwiOnRydWUsXCJXaWR0aFwiOjAuMCxcIkhlaWdodFwiOjAuMCxcIkJvcmRlclN0eWxlXCI6bnVsbH0sXCJSZWN0YW5nbGVTdHlsZVwiOntcIiRpZFwiOlwiMjM3XCIsXCJNYXJnaW5cIjp7XCIkaWRcIjpcIjIzOFwiLFwiVG9wXCI6MC4wLFwiTGVmdFwiOjAuMCxcIlJpZ2h0XCI6MC4wLFwiQm90dG9tXCI6MC4wfSxcIlBhZGRpbmdcIjp7XCIkaWRcIjpcIjIzOVwiLFwiVG9wXCI6MC4wLFwiTGVmdFwiOjAuMCxcIlJpZ2h0XCI6MC4wLFwiQm90dG9tXCI6MC4wfSxcIkJhY2tncm91bmRcIjp7XCIkaWRcIjpcIjI0MFwiLFwiQ29sb3JcIjp7XCIkaWRcIjpcIjI0MVwiLFwiQVwiOjYzLFwiUlwiOjY4LFwiR1wiOjExNCxcIkJcIjoxOTZ9fSxcIklzVmlzaWJsZVwiOnRydWUsXCJXaWR0aFwiOjAuMCxcIkhlaWdodFwiOjAuMCxcIkJvcmRlclN0eWxlXCI6e1wiJGlkXCI6XCIyNDJcIixcIkxpbmVDb2xvclwiOntcIiRpZFwiOlwiMjQzXCIsXCIkdHlwZVwiOlwiTkxSRS5Db21tb24uRG9tLlNvbGlkQ29sb3JCcnVzaCwgTkxSRS5Db21tb25cIixcIkNvbG9yXCI6e1wiJGlkXCI6XCIyNDRcIixcIkFcIjoyNTUsXCJSXCI6MjU1LFwiR1wiOjAsXCJCXCI6MH19LFwiTGluZVdlaWdodFwiOjAuMCxcIkxpbmVUeXBlXCI6MH19fSxcIkJhY2tncm91bmRTdHlsZVwiOntcIiRpZFwiOlwiMjQ1XCIsXCJNYXJnaW5cIjpudWxsLFwiUGFkZGluZ1wiOm51bGwsXCJCYWNrZ3JvdW5kXCI6e1wiJGlkXCI6XCIyNDZcIixcIkNvbG9yXCI6e1wiJGlkXCI6XCIyNDdcIixcIkFcIjo1MSxcIlJcIjoxNjUsXCJHXCI6MTY1LFwiQlwiOjE2NX19LFwiSXNWaXNpYmxlXCI6ZmFsc2UsXCJXaWR0aFwiOjAuMCxcIkhlaWdodFwiOjAuMCxcIkJvcmRlclN0eWxlXCI6e1wiJGlkXCI6XCIyNDhcIixcIkxpbmVDb2xvclwiOntcIiRpZFwiOlwiMjQ5XCIsXCIkdHlwZVwiOlwiTkxSRS5Db21tb24uRG9tLlNvbGlkQ29sb3JCcnVzaCwgTkxSRS5Db21tb25cIixcIkNvbG9yXCI6e1wiJGlkXCI6XCIyNTBcIixcIkFcIjoyNTUsXCJSXCI6MjU1LFwiR1wiOjAsXCJCXCI6MH19LFwiTGluZVdlaWdodFwiOjAuMCxcIkxpbmVUeXBlXCI6MH19LFwiQ3VzdG9tU3dpbWxhbmVNaWxlc3RvbmVTdHlsZUxpc3RcIjpbXSxcIkN1c3RvbVN3aW1sYW5lVGFza1N0eWxlTGlzdFwiOltdLFwiSXNWaXNpYmxlXCI6dHJ1ZX0sXCJDdXN0b21Td2ltbGFuZUFjdGl2aXRpZXNTdHlsZUxpc3RcIjpbXSxcIklzVmlzaWJsZVwiOnRydWUsXCJTcGFjaW5nXCI6Mn0sXCJDdXN0b21NaWxlc3RvbmVTdHlsZUxpc3RcIjpbXSxcIkN1c3RvbVRhc2tTdHlsZUxpc3RcIjpbXSxcIkN1c3RvbVN3aW1sYW5lRGVmaW5pdGlvblN0eWxlTGlzdFwiOltdLFwiQ3VzdG9tU3dpbWxhbmVWMlN0eWxlTGlzdFwiOltdLFwiR3JpZGxpbmVQYW5lbFN0eWxlXCI6e1wiJGlkXCI6XCIyNTFcIixcIkdyaWRsaW5lU3R5bGVcIjp7XCIkaWRcIjpcIjI1MlwiLFwiTGluZUNvbG9yXCI6e1wiJGlkXCI6XCIyNTNcIixcIiR0eXBlXCI6XCJOTFJFLkNvbW1vbi5Eb20uU29saWRDb2xvckJydXNoLCBOTFJFLkNvbW1vblwiLFwiQ29sb3JcIjp7XCIkaWRcIjpcIjI1NFwiLFwiQVwiOjM4LFwiUlwiOjkxLFwiR1wiOjE1NSxcIkJcIjoyMTN9fSxcIkxpbmVXZWlnaHRcIjoxLjAsXCJMaW5lVHlwZVwiOjB9LFwiSXNWaXNpYmxlXCI6dHJ1ZX0sXCJBY3Rpdml0eUxpbmVQYW5lbFN0eWxlXCI6e1wiJGlkXCI6XCIyNTVcIixcIkFjdGl2aXR5TGluZVN0eWxlXCI6e1wiJGlkXCI6XCIyNTZcIixcIkxpbmVDb2xvclwiOntcIiRpZFwiOlwiMjU3XCIsXCIkdHlwZVwiOlwiTkxSRS5Db21tb24uRG9tLlNvbGlkQ29sb3JCcnVzaCwgTkxSRS5Db21tb25cIixcIkNvbG9yXCI6e1wiJGlkXCI6XCIyNThcIixcIkFcIjozOCxcIlJcIjo2OCxcIkdcIjoxMTQsXCJCXCI6MTk2fX0sXCJMaW5lV2VpZ2h0XCI6MS4wLFwiTGluZVR5cGVcIjowfSxcIklzVmlzaWJsZVwiOnRydWV9LFwiRGVmYXVsdERlcGVuZGVuY3lTdHlsZVwiOntcIiRpZFwiOlwiMjU5XCIsXCJMaW5lU3R5bGVcIjp7XCIkaWRcIjpcIjI2MFwiLFwiTGluZUNvbG9yXCI6e1wiJGlkXCI6XCIyNjFcIixcIiR0eXBlXCI6XCJOTFJFLkNvbW1vbi5Eb20uU29saWRDb2xvckJydXNoLCBOTFJFLkNvbW1vblwiLFwiQ29sb3JcIjp7XCIkaWRcIjpcIjI2MlwiLFwiQVwiOjI1NSxcIlJcIjowLFwiR1wiOjAsXCJCXCI6MH19LFwiTGluZVdlaWdodFwiOjEuMCxcIkxpbmVUeXBlXCI6MH0sXCJFbmRBcnJvd2hlYWRMaW5lU3R5bGVcIjp7XCIkaWRcIjpcIjI2M1wiLFwiS2luZFwiOjEsXCJXaWR0aFwiOjEsXCJMZW5ndGhcIjowLFwiUGFyZW50U3R5bGVcIjpudWxsfSxcIkJyaW5nVG9Gcm9udFwiOnRydWUsXCJJc1Zpc2libGVcIjp0cnVlLFwiUmFkaXVzXCI6MC4wfSxcIkNyaXRpY2FsUGF0aFN0eWxlXCI6e1wiJGlkXCI6XCIyNjRcIixcIkNyaXRpY2FsUGF0aFN0eWxlT3B0aW9uc1wiOjE1LFwiTGluZVN0eWxlXCI6e1wiJGlkXCI6XCIyNjVcIixcIkxpbmVDb2xvclwiOntcIiRpZFwiOlwiMjY2XCIsXCIkdHlwZVwiOlwiTkxSRS5Db21tb24uRG9tLlNvbGlkQ29sb3JCcnVzaCwgTkxSRS5Db21tb25cIixcIkNvbG9yXCI6e1wiJGlkXCI6XCIyNjdcIixcIkFcIjoyNTUsXCJSXCI6MjIyLFwiR1wiOjUwLFwiQlwiOjUwfX0sXCJMaW5lV2VpZ2h0XCI6MS4wLFwiTGluZVR5cGVcIjowfSxcIlRpdGxlRm9yZWdyb3VuZFwiOntcIiRpZFwiOlwiMjY4XCIsXCJDb2xvclwiOntcIiRpZFwiOlwiMjY5XCIsXCJBXCI6MjU1LFwiUlwiOjE3NixcIkdcIjoxOSxcIkJcIjoyNX19LFwiU2hhcGVzQmFja2dyb3VuZFwiOntcIiRpZFwiOlwiMjcwXCIsXCJDb2xvclwiOntcIiRpZFwiOlwiMjcxXCIsXCJBXCI6MjU1LFwiUlwiOjI1MyxcIkdcIjoyMDMsXCJCXCI6MjA4fX0sXCJTaGFwZXNCb3JkZXJTdHlsZVwiOntcIiRpZFwiOlwiMjcyXCIsXCJMaW5lQ29sb3JcIjp7XCIkaWRcIjpcIjI3M1wiLFwiJHR5cGVcIjpcIk5MUkUuQ29tbW9uLkRvbS5Tb2xpZENvbG9yQnJ1c2gsIE5MUkUuQ29tbW9uXCIsXCJDb2xvclwiOntcIiRpZFwiOlwiMjc0XCIsXCJBXCI6MjU1LFwiUlwiOjIyMixcIkdcIjo1MCxcIkJcIjo1MH19LFwiTGluZVdlaWdodFwiOjEuNSxcIkxpbmVUeXBlXCI6MH0sXCJJc1Zpc2libGVcIjpmYWxzZX0sXCJQYW5lbHNTcGFjaW5nRGVmaW5pdGlvblwiOntcIiRpZFwiOlwiMjc1XCIsXCJTcGFjaW5nQWJvdmVUaW1lYmFuZFwiOjUsXCJTcGFjaW5nQmVsb3dUaW1lYmFuZFwiOjUsXCJTcGFjaW5nQWJvdmVCZXR3ZWVuU3dpbWxhbmVzQW5kVGFza3NcIjo1LFwiU3BhY2luZ0JlbG93QmV0d2VlblN3aW1sYW5lc0FuZFRhc2tzXCI6NX19LFwiU2NhbGVcIjp7XCIkaWRcIjpcIjI3NlwiLFwiU3RhcnREYXRlXCI6XCIwMDAxLTAxLTAxVDAwOjAwOjAwXCIsXCJFbmREYXRlXCI6XCIwMDAxLTAxLTAxVDAwOjAwOjAwXCIsXCJGb3JtYXRcIjpcIndcIixcIlR5cGVcIjoxLFwiQXV0b0RhdGVSYW5nZVwiOnRydWUsXCJXb3JraW5nRGF5c1wiOjMxLFwiVG9kYXlNYXJrZXJUZXh0XCI6XCJUb2RheVwiLFwiQXV0b1NjYWxlVHlwZVwiOnRydWV9LFwiU2NhbGVWMlwiOntcIiRpZFwiOlwiMjc3XCIsXCJTdGFydERhdGVcIjpcIjAwMDEtMDEtMDFUMDA6MDA6MDBcIixcIkVuZERhdGVcIjpcIjAwMDEtMDEtMDFUMDA6MDA6MDBcIixcIkF1dG9EYXRlUmFuZ2VcIjp0cnVlLFwiV29ya2luZ0RheXNcIjozMSxcIlRvZGF5TWFya2VyVGV4dFwiOlwiVG9kYXlcIixcIkF1dG9TY2FsZVR5cGVcIjp0cnVlLFwiVGltZWJhbmRTY2FsZXNcIjp7XCIkaWRcIjpcIjI3OFwiLFwiVG9wU2NhbGVMYXllclwiOntcIiRpZFwiOlwiMjc5XCIsXCJGb3JtYXRcIjpcIndcIixcIlR5cGVcIjoxfSxcIk1pZGRsZVNjYWxlTGF5ZXJcIjp7XCIkaWRcIjpcIjI4MFwiLFwiRm9ybWF0XCI6bnVsbCxcIlR5cGVcIjowfSxcIkJvdHRvbVNjYWxlTGF5ZXJcIjp7XCIkaWRcIjpcIjI4MVwiLFwiRm9ybWF0XCI6bnVsbCxcIlR5cGVcIjowfX19LFwiTWlsZXN0b25lc1wiOltdLFwiVGFza3NcIjpbXSxcIlN3aW1sYW5lc1wiOltdLFwiU3dpbWxhbmVzVjJcIjpbXSxcIkRlcGVuZGVuY2llc1wiOltdLFwiRGVwZW5kZW5jeVNldHRpbmdzXCI6e1wiJGlkXCI6XCIyODJcIixcIkRlcGVuZGVuY3lNb2R1bGVFbmFibGVkXCI6ZmFsc2UsXCJTY2hlZHVsaW5nU2V0dGluZ3NcIjp7XCIkaWRcIjpcIjI4M1wiLFwiRGVwZW5kZW5jaWVzU2NoZWR1bGluZ01vZGVTZXR0aW5nXCI6MSxcIkRlcGVuZGVuY2llc1ByZXZpb3VzU2NoZWR1bGluZ01vZGVcIjoxLFwiT25CcmVha2luZ0ZsZXhpYmxlU2NoZWR1bGluZ01vZGVTZXR0aW5nXCI6MCxcIk9uQnJlYWtpbmdTdHJpY3RTY2hlZHVsaW5nTW9kZVNldHRpbmdcIjowfX0sXCJTZXR0aW5nc1wiOntcIiRpZFwiOlwiMjg0XCIsXCJJbXBhT3B0aW9uc1wiOntcIiRpZFwiOlwiMjg1XCIsXCJMZWZ0VG9SaWdodFwiOmZhbHNlLFwiUGF5bG9hZE9wdGlvbnNcIjoyfX0sXCJUaW1lQ29uZmlndXJhdGlvblwiOntcIiRpZFwiOlwiMjg2XCIsXCJVc2VUaW1lXCI6ZmFsc2UsXCJXb3JrRGF5U3RhcnRcIjpcIjAwOjAwOjAwXCIsXCJXb3JrRGF5RW5kXCI6XCIyMzo1OTowMFwifX0ifSwiU2V0dGluZ3MiOnsiJGlkIjoiODg4IiwiSW1wYU9wdGlvbnMiOnsiJGlkIjoiODg5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wLCJGaWxlUGF0aCI6bnVsbCwiVGltZUNvbmZpZ3VyYXRpb24iOnsiJGlkIjoiODkwIiwiVXNlVGltZSI6ZmFsc2UsIldvcmtEYXlTdGFydCI6IjAwOjAwOjAwIiwiV29ya0RheUVuZCI6IjIzOjU5OjAwIn0sIkxhc3RVc2VkVGVtcGxhdGVJZCI6ImNjMjZmODYzLTI3Y2UtNDgwZS1hNTg5LWIzZjEyZjJkNmViMCIsIkZpcnN0V2Vla09mWWVhciI6MCwiUGxhY2VNaWxlc3RvbmVBdFRoZUJlZ2lubmluZ09mVGhlRGF5IjpmYWxzZSwiRGVwZW5kZW5jeVNjaGVkdWxpbmdTZXR0aW5ncyI6eyIkaWQiOiI4OTEiLCJEZXBlbmRlbmNpZXNTY2hlZHVsaW5nTW9kZVNldHRpbmciOiJGbGV4aWJsZSIsIkRlcGVuZGVuY2llc1ByZXZpb3VzU2NoZWR1bGluZ01vZGUiOiJGbGV4aWJsZSIsIk9uQnJlYWtpbmdGbGV4aWJsZVNjaGVkdWxpbmdNb2RlU2V0dGluZyI6IkFza0V2ZXJ5dGltZSIsIk9uQnJlYWtpbmdTdHJpY3RTY2hlZHVsaW5nTW9kZVNldHRpbmciOiJBc2tFdmVyeXRpbWUifSwiRGVwZW5kZW5jeU1vZHVsZUVuYWJsZWQiOmZhbHNlLCJEZXBlbmRlbmNpZXMiOnsiX2RlcGVuZGVuY2llcyI6W119fQ=="/>
  <p:tag name="__MASTER" val="__part_0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Weeks"/>
  <p:tag name="OTLTIMEBANDSCALEFORMAT" val="w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4-09-22T23:59:00.0000000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None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5"/>
  <p:tag name="OTLTIMEBANDSPACINGBELOW" val="5"/>
  <p:tag name="OTLTIMEBANDSPACINGABOVEFORSWLANDTASKS" val="5"/>
  <p:tag name="OTLTIMEBANDSPACINGBELOWFORSWLANDTASKS" val="5"/>
  <p:tag name="OTLTIMEBANDWORKINGDAYS" val="Al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Days"/>
  <p:tag name="OTLTIMEBANDSCALEFORMAT" val="d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4-09-22T23:59:00.0000000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None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5"/>
  <p:tag name="OTLTIMEBANDSPACINGBELOW" val="5"/>
  <p:tag name="OTLTIMEBANDSPACINGABOVEFORSWLANDTASKS" val="5"/>
  <p:tag name="OTLTIMEBANDSPACINGBELOWFORSWLANDTASKS" val="5"/>
  <p:tag name="OTLTIMEBANDWORKINGDAYS" val="Al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Weeks"/>
  <p:tag name="OTLTIMEBANDSCALEFORMAT" val="w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4-09-22T23:59:00.0000000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None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5"/>
  <p:tag name="OTLTIMEBANDSPACINGBELOW" val="5"/>
  <p:tag name="OTLTIMEBANDSPACINGABOVEFORSWLANDTASKS" val="5"/>
  <p:tag name="OTLTIMEBANDSPACINGBELOWFORSWLANDTASKS" val="5"/>
  <p:tag name="OTLTIMEBANDWORKINGDAYS" val="Al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9-19T00:00:00.0000000"/>
  <p:tag name="OTLDURATIONFORMAT" val="day"/>
  <p:tag name="OTLSHAPETHICKNESSTYPE" val="Regular"/>
  <p:tag name="OTLENDDATE" val="2024-09-21T23:59:00.0000000"/>
  <p:tag name="OTLSPACING" val="3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9-16T00:00:00.0000000"/>
  <p:tag name="OTLDURATIONFORMAT" val="day"/>
  <p:tag name="OTLSHAPETHICKNESSTYPE" val="Regular"/>
  <p:tag name="OTLENDDATE" val="2024-09-18T23:59:00.0000000"/>
  <p:tag name="OTLSPACING" val="3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9-12T00:00:00.0000000"/>
  <p:tag name="OTLDURATIONFORMAT" val="day"/>
  <p:tag name="OTLSHAPETHICKNESSTYPE" val="Regular"/>
  <p:tag name="OTLENDDATE" val="2024-09-15T23:59:00.0000000"/>
  <p:tag name="OTLSPACING" val="3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9-10T00:00:00.0000000"/>
  <p:tag name="OTLDURATIONFORMAT" val="day"/>
  <p:tag name="OTLSHAPETHICKNESSTYPE" val="Regular"/>
  <p:tag name="OTLENDDATE" val="2024-09-11T23:59:00.0000000"/>
  <p:tag name="OTLSPACING" val="3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9-07T00:00:00.0000000"/>
  <p:tag name="OTLDURATIONFORMAT" val="day"/>
  <p:tag name="OTLSHAPETHICKNESSTYPE" val="Regular"/>
  <p:tag name="OTLENDDATE" val="2024-09-09T23:59:00.0000000"/>
  <p:tag name="OTLSPACING" val="3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HAPETHICKNESSTYPE" val="Regular"/>
  <p:tag name="OTLSTARTDATE" val="2024-09-05T00:00:00.0000000Z"/>
  <p:tag name="OTLENDDATE" val="2024-09-06T23:59:00.0000000"/>
  <p:tag name="OTLSPACING" val="3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9-01T00:00:00.0000000"/>
  <p:tag name="OTLDURATIONFORMAT" val="day"/>
  <p:tag name="OTLSHAPETHICKNESSTYPE" val="Regular"/>
  <p:tag name="OTLENDDATE" val="2024-09-04T23:59:00.0000000"/>
  <p:tag name="OTLSPACING" val="3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243</Words>
  <Application>Microsoft Office PowerPoint</Application>
  <PresentationFormat>Widescreen</PresentationFormat>
  <Paragraphs>74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2024-04-08T15:05:08Z</dcterms:created>
  <dcterms:modified xsi:type="dcterms:W3CDTF">2024-04-08T15:05:14Z</dcterms:modified>
</cp:coreProperties>
</file>