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26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29A31-6DD9-4F38-9AC4-0788963497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6D4D30-65AE-4399-B8DD-8688C6E300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55F08-2EA8-4C13-8FFE-F1CAF7A56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3498-E175-4372-9190-E4321F556D1B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DAFAD-A3A5-4B6C-BBA1-94B2F82D8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52CF6-5297-4A06-98FA-EF34F3BBA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2876-F435-4C8A-9452-6F7E96D0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49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06B25-A977-4F8A-98F8-6A5D66658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C2BCA0-DD72-4632-894C-484C2E68BC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34FE3-C65B-4DAF-B71B-528ABE499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3498-E175-4372-9190-E4321F556D1B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7A37BC-8688-42A3-9B61-67DA727D8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7439B6-777E-432A-9932-211255B62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2876-F435-4C8A-9452-6F7E96D0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105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2DE8BC-D4C9-4BAC-85C4-79E4FEF8E6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AEF95D-8708-4E8E-95BF-28D450B3B1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F17571-AADF-4895-A652-75B30A1D9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3498-E175-4372-9190-E4321F556D1B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9EE392-F06E-4A53-8705-B767B3DD0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61FF5-A1E6-4A46-B6A4-77A90AB62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2876-F435-4C8A-9452-6F7E96D0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385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57924-F5ED-4E1F-99B5-35DF0205C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D5712-4ADE-45A4-816B-B13EF3C5A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45BD8-A0A3-4C1C-B438-8A5E5724A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3498-E175-4372-9190-E4321F556D1B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BB4593-EC38-4479-B0D6-C248D6556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AC348-AB5E-427B-8966-2607057E0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2876-F435-4C8A-9452-6F7E96D0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391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18356-636D-4E3A-8993-0B85AC190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094129-0095-4308-A940-263B910D06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B86F8-DC30-4283-B3F0-723AE9910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3498-E175-4372-9190-E4321F556D1B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3E368-BE6A-4BE4-8E8F-2716C9E05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EFC71-B02A-41FB-BA64-6C23C93D2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2876-F435-4C8A-9452-6F7E96D0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8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7CB7B-A809-4FC1-873B-4B1D152A9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27F8F-61AE-4AC7-80EF-C731E23A7A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E9F1EE-865A-49D3-BC4A-E49FF6DE85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D058D3-4A15-4BFF-B81B-C6F06C4DE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3498-E175-4372-9190-E4321F556D1B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0D589D-FD45-40EF-BE64-5ECB6D4F2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4A34C9-B61C-4337-892B-3B00DEF77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2876-F435-4C8A-9452-6F7E96D0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34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81B6A-90D7-429F-BC6A-A540C33C3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8B93AE-8141-4DFB-8426-AA3C543FC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C578B0-CE5C-421D-A3FC-19D5EE7961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ECDA46-24CD-484A-BD1E-8A968AEEB9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461ABD-D320-430A-AAC9-CD7F1FE9E2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87F3B8-F0E0-40B0-A23B-60520E3E7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3498-E175-4372-9190-E4321F556D1B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FA5D5C-6AAF-4431-8A75-CBDBB4902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336A51-4CEA-4DEF-A2E6-AA6D335C0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2876-F435-4C8A-9452-6F7E96D0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40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009F3-712B-4D48-9E9B-E8EB9C03A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259242-512C-4D28-B7DD-E2370F86D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3498-E175-4372-9190-E4321F556D1B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C05F78-AB87-40D1-8190-226913413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31A496-EA37-4ABA-AD34-D5A408625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2876-F435-4C8A-9452-6F7E96D0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808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D7F4CD-726D-4EAE-A99D-51B990F81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3498-E175-4372-9190-E4321F556D1B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1E22CA-B670-4385-BFC9-635683A5B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209832-2224-45C3-A381-A563E9F1F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2876-F435-4C8A-9452-6F7E96D0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841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48893-84B1-410A-BD6A-B29CBC7C7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228A8-1CA3-440E-BA9C-0D6B040097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EC1509-D9BC-4AD1-9BC2-4A6204899C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A4A22B-D371-4391-92FA-0054D6430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3498-E175-4372-9190-E4321F556D1B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F1F17C-6BA5-4E3F-B859-EE0663D24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A36B4-19AA-4D90-A0ED-2C1FDFDF8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2876-F435-4C8A-9452-6F7E96D0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19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54DC0-23CB-4CBD-94F3-D83C2A52C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2D8413-E6D8-409B-A283-DCCC57C675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2711D4-9B5D-46B3-919F-B0BF58D8EB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81C191-FD6F-40B7-8FA7-B82040361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3498-E175-4372-9190-E4321F556D1B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E19F0B-27D8-4D1E-B622-E3A8E0D11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7765C8-EEF6-4B13-B9A0-A729853F1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2876-F435-4C8A-9452-6F7E96D0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48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5BB26D-562E-45D1-A395-68630A8CC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9169C8-C1F7-4F87-822D-54D9212A42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58427-C11D-4315-A269-1FE2EB4333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E3498-E175-4372-9190-E4321F556D1B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95785-5422-45DD-884E-FC24B06510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8D54C-F597-4494-A579-037480B5A8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2876-F435-4C8A-9452-6F7E96D0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52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07" Type="http://schemas.openxmlformats.org/officeDocument/2006/relationships/image" Target="../media/image4.png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image" Target="../media/image2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slideLayout" Target="../slideLayouts/slideLayout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image" Target="../media/image3.png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104">
            <a:alphaModFix amt="40000"/>
            <a:duotone>
              <a:schemeClr val="accent5">
                <a:shade val="45000"/>
                <a:satMod val="135000"/>
              </a:schemeClr>
              <a:prstClr val="white"/>
            </a:duotone>
            <a:lum/>
          </a:blip>
          <a:srcRect/>
          <a:tile tx="0" ty="-876300" sx="100000" sy="95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LSHAPE_TB_00000000000000000000000000000000_LeftEndCaps">
            <a:extLst>
              <a:ext uri="{FF2B5EF4-FFF2-40B4-BE49-F238E27FC236}">
                <a16:creationId xmlns:a16="http://schemas.microsoft.com/office/drawing/2014/main" id="{A8733BBA-1415-43A4-B852-2A95CBDEEBF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54000" y="3034521"/>
            <a:ext cx="459228" cy="30403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>
                <a:solidFill>
                  <a:srgbClr val="B20E12"/>
                </a:solidFill>
                <a:latin typeface="Segoe UI Semibold" panose="020B0702040204020203" pitchFamily="34" charset="0"/>
              </a:rPr>
              <a:t>1929</a:t>
            </a:r>
          </a:p>
        </p:txBody>
      </p:sp>
      <p:sp>
        <p:nvSpPr>
          <p:cNvPr id="3" name="OTLSHAPE_TB_00000000000000000000000000000000_RightEndCaps">
            <a:extLst>
              <a:ext uri="{FF2B5EF4-FFF2-40B4-BE49-F238E27FC236}">
                <a16:creationId xmlns:a16="http://schemas.microsoft.com/office/drawing/2014/main" id="{100AB2C1-7B9F-4F49-A38B-E7085976E45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1463909" y="3034521"/>
            <a:ext cx="459228" cy="30403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dirty="0">
                <a:solidFill>
                  <a:srgbClr val="B20E12"/>
                </a:solidFill>
                <a:latin typeface="Segoe UI Semibold" panose="020B0702040204020203" pitchFamily="34" charset="0"/>
              </a:rPr>
              <a:t>1968</a:t>
            </a:r>
          </a:p>
        </p:txBody>
      </p:sp>
      <p:cxnSp>
        <p:nvCxnSpPr>
          <p:cNvPr id="128" name="OTLSHAPE_M_6ba3e671a69d42e78d5646e5c91d51af_Connector1">
            <a:extLst>
              <a:ext uri="{FF2B5EF4-FFF2-40B4-BE49-F238E27FC236}">
                <a16:creationId xmlns:a16="http://schemas.microsoft.com/office/drawing/2014/main" id="{AFE35CBE-A255-4226-92B0-42127D22C772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891200" y="1557900"/>
            <a:ext cx="0" cy="1412741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OTLSHAPE_M_5f6b506e4a15406993774f175673f98c_Connector1">
            <a:extLst>
              <a:ext uri="{FF2B5EF4-FFF2-40B4-BE49-F238E27FC236}">
                <a16:creationId xmlns:a16="http://schemas.microsoft.com/office/drawing/2014/main" id="{9673D2D4-B436-4BD2-BBAD-817E0FF8B591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5874670" y="2329105"/>
            <a:ext cx="0" cy="641535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OTLSHAPE_M_23531533f3944bb2b899cb8270b44055_Connector1">
            <a:extLst>
              <a:ext uri="{FF2B5EF4-FFF2-40B4-BE49-F238E27FC236}">
                <a16:creationId xmlns:a16="http://schemas.microsoft.com/office/drawing/2014/main" id="{1DA7FCCB-6324-4CE8-A96F-E1EA32D8FA8E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7322590" y="3402440"/>
            <a:ext cx="0" cy="635321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OTLSHAPE_M_6b1becb9455748fbba5330d720e8294b_Connector1">
            <a:extLst>
              <a:ext uri="{FF2B5EF4-FFF2-40B4-BE49-F238E27FC236}">
                <a16:creationId xmlns:a16="http://schemas.microsoft.com/office/drawing/2014/main" id="{17A39CA4-9C7A-4070-B843-82EC99D2473A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7771674" y="3402440"/>
            <a:ext cx="0" cy="660721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OTLSHAPE_M_07d290e66de044eba4dd5cb2f4de2099_Connector1">
            <a:extLst>
              <a:ext uri="{FF2B5EF4-FFF2-40B4-BE49-F238E27FC236}">
                <a16:creationId xmlns:a16="http://schemas.microsoft.com/office/drawing/2014/main" id="{E65DFB14-59A6-4F2E-B857-8BB5E6FE1961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7942311" y="783641"/>
            <a:ext cx="0" cy="2187000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OTLSHAPE_M_a27af179ef9c4ae7bcd0e7ef5b78046a_Connector1">
            <a:extLst>
              <a:ext uri="{FF2B5EF4-FFF2-40B4-BE49-F238E27FC236}">
                <a16:creationId xmlns:a16="http://schemas.microsoft.com/office/drawing/2014/main" id="{89764242-9458-42CB-A901-A5B13EEC1108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9917850" y="3402440"/>
            <a:ext cx="0" cy="882749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OTLSHAPE_M_cbcf5e1490d74e31ae4309860e1e05e5_Connector1">
            <a:extLst>
              <a:ext uri="{FF2B5EF4-FFF2-40B4-BE49-F238E27FC236}">
                <a16:creationId xmlns:a16="http://schemas.microsoft.com/office/drawing/2014/main" id="{03CBCA21-145F-4FDC-92DF-18AE93344ABD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10253414" y="3402440"/>
            <a:ext cx="0" cy="908149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OTLSHAPE_M_c58ff59944774ba4b09fe996a9ea6571_Connector1">
            <a:extLst>
              <a:ext uri="{FF2B5EF4-FFF2-40B4-BE49-F238E27FC236}">
                <a16:creationId xmlns:a16="http://schemas.microsoft.com/office/drawing/2014/main" id="{43DC43D2-41BA-4D59-9F94-2FF217531D1D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9634407" y="1330993"/>
            <a:ext cx="0" cy="748024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7" name="OTLSHAPE_M_6b1becb9455748fbba5330d720e8294b_Connector2">
            <a:extLst>
              <a:ext uri="{FF2B5EF4-FFF2-40B4-BE49-F238E27FC236}">
                <a16:creationId xmlns:a16="http://schemas.microsoft.com/office/drawing/2014/main" id="{27A8F442-9981-4DB9-8BAC-31B73DA7F9FC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7771674" y="4367411"/>
            <a:ext cx="0" cy="891063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5" name="OTLSHAPE_M_376c4fda50b64e68989f3aff7bb9799b_Connector1">
            <a:extLst>
              <a:ext uri="{FF2B5EF4-FFF2-40B4-BE49-F238E27FC236}">
                <a16:creationId xmlns:a16="http://schemas.microsoft.com/office/drawing/2014/main" id="{1C1B9DA8-A4A1-4E13-8020-1A62A576490B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5427015" y="1025133"/>
            <a:ext cx="0" cy="974323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6" name="OTLSHAPE_M_376c4fda50b64e68989f3aff7bb9799b_Connector2">
            <a:extLst>
              <a:ext uri="{FF2B5EF4-FFF2-40B4-BE49-F238E27FC236}">
                <a16:creationId xmlns:a16="http://schemas.microsoft.com/office/drawing/2014/main" id="{23BA011F-0A2C-467D-8045-A0F3C913EF66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5427015" y="2151474"/>
            <a:ext cx="0" cy="819166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8" name="OTLSHAPE_M_c58ff59944774ba4b09fe996a9ea6571_Connector2">
            <a:extLst>
              <a:ext uri="{FF2B5EF4-FFF2-40B4-BE49-F238E27FC236}">
                <a16:creationId xmlns:a16="http://schemas.microsoft.com/office/drawing/2014/main" id="{A18E1277-BBF3-4816-A682-E7BBBA75461A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9634407" y="2535286"/>
            <a:ext cx="0" cy="435354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3" name="OTLSHAPE_M_20379bf8536d4fcf9eb456af838ca91a_Connector1">
            <a:extLst>
              <a:ext uri="{FF2B5EF4-FFF2-40B4-BE49-F238E27FC236}">
                <a16:creationId xmlns:a16="http://schemas.microsoft.com/office/drawing/2014/main" id="{884DD0AA-527D-4577-9C6F-BB4929A027CC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8628431" y="2044614"/>
            <a:ext cx="0" cy="926027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4" name="OTLSHAPE_M_15fea91f945947128430e862d8842970_Connector1">
            <a:extLst>
              <a:ext uri="{FF2B5EF4-FFF2-40B4-BE49-F238E27FC236}">
                <a16:creationId xmlns:a16="http://schemas.microsoft.com/office/drawing/2014/main" id="{9B85EF81-EBF0-489B-8063-A533104D5E65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5001492" y="3402440"/>
            <a:ext cx="0" cy="2495639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5" name="OTLSHAPE_M_07d4b56188554c73a72e8a3b96cdf189_Connector1">
            <a:extLst>
              <a:ext uri="{FF2B5EF4-FFF2-40B4-BE49-F238E27FC236}">
                <a16:creationId xmlns:a16="http://schemas.microsoft.com/office/drawing/2014/main" id="{42C5BF25-C11B-4F45-847A-730FF34865C8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8911875" y="3402439"/>
            <a:ext cx="0" cy="1137214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6" name="OTLSHAPE_M_07d4b56188554c73a72e8a3b96cdf189_Connector2">
            <a:extLst>
              <a:ext uri="{FF2B5EF4-FFF2-40B4-BE49-F238E27FC236}">
                <a16:creationId xmlns:a16="http://schemas.microsoft.com/office/drawing/2014/main" id="{8BEBF35D-C164-4496-B209-96719C5B8B83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8911875" y="4995923"/>
            <a:ext cx="0" cy="769670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8" name="OTLSHAPE_M_cbcf5e1490d74e31ae4309860e1e05e5_Connector2">
            <a:extLst>
              <a:ext uri="{FF2B5EF4-FFF2-40B4-BE49-F238E27FC236}">
                <a16:creationId xmlns:a16="http://schemas.microsoft.com/office/drawing/2014/main" id="{A13DC2FF-59CF-4C46-90B8-01F30E4A0781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10253414" y="4766858"/>
            <a:ext cx="0" cy="194148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9" name="OTLSHAPE_M_2912967c24b0468394781f15caff0efb_Connector1">
            <a:extLst>
              <a:ext uri="{FF2B5EF4-FFF2-40B4-BE49-F238E27FC236}">
                <a16:creationId xmlns:a16="http://schemas.microsoft.com/office/drawing/2014/main" id="{DE7BC52D-E5C7-42AF-9186-49A45F7E331E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6730714" y="1813964"/>
            <a:ext cx="0" cy="1156676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0" name="OTLSHAPE_M_120632c691e840ef9e0714cf6c342023_Connector1">
            <a:extLst>
              <a:ext uri="{FF2B5EF4-FFF2-40B4-BE49-F238E27FC236}">
                <a16:creationId xmlns:a16="http://schemas.microsoft.com/office/drawing/2014/main" id="{ABA8FE05-C905-48B5-9D92-B3BE50298D01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11121594" y="2004367"/>
            <a:ext cx="0" cy="966273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2" name="OTLSHAPE_M_2ab8482ac7124821b7a7c42c71b6d095_Connector1">
            <a:extLst>
              <a:ext uri="{FF2B5EF4-FFF2-40B4-BE49-F238E27FC236}">
                <a16:creationId xmlns:a16="http://schemas.microsoft.com/office/drawing/2014/main" id="{5F2001C1-A68A-4C99-BEC1-14DE55A7A2EE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11122308" y="3402440"/>
            <a:ext cx="0" cy="1406335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3" name="OTLSHAPE_M_2ab8482ac7124821b7a7c42c71b6d095_Connector2">
            <a:extLst>
              <a:ext uri="{FF2B5EF4-FFF2-40B4-BE49-F238E27FC236}">
                <a16:creationId xmlns:a16="http://schemas.microsoft.com/office/drawing/2014/main" id="{BD4BFD86-D9F1-465C-ACCE-F938159CFAD4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11122308" y="5265043"/>
            <a:ext cx="0" cy="190325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0" name="OTLSHAPE_M_2300db26698f492fa116b7b36a12cb1b_Connector1">
            <a:extLst>
              <a:ext uri="{FF2B5EF4-FFF2-40B4-BE49-F238E27FC236}">
                <a16:creationId xmlns:a16="http://schemas.microsoft.com/office/drawing/2014/main" id="{CD1F52FA-09AD-4F7D-8871-BD662334B6E3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10903121" y="3402440"/>
            <a:ext cx="0" cy="1380935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2" name="OTLSHAPE_M_1ac21b6616c04f5eb251d97b280cc97a_Connector1">
            <a:extLst>
              <a:ext uri="{FF2B5EF4-FFF2-40B4-BE49-F238E27FC236}">
                <a16:creationId xmlns:a16="http://schemas.microsoft.com/office/drawing/2014/main" id="{FE011704-91EE-4611-B5CB-ED5988A675C7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10009238" y="2560686"/>
            <a:ext cx="0" cy="409954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0" name="OTLSHAPE_M_cbcf5e1490d74e31ae4309860e1e05e5_Connector3">
            <a:extLst>
              <a:ext uri="{FF2B5EF4-FFF2-40B4-BE49-F238E27FC236}">
                <a16:creationId xmlns:a16="http://schemas.microsoft.com/office/drawing/2014/main" id="{30493F04-B770-4614-8F71-0EDE7E6C11C2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10253414" y="5265043"/>
            <a:ext cx="0" cy="1161523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9032fb3140a04dac9d83d0d8b8d1d536_Connector1">
            <a:extLst>
              <a:ext uri="{FF2B5EF4-FFF2-40B4-BE49-F238E27FC236}">
                <a16:creationId xmlns:a16="http://schemas.microsoft.com/office/drawing/2014/main" id="{4FCFF90D-452C-4402-A7D9-C3C634C77DF2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8630572" y="3402439"/>
            <a:ext cx="0" cy="1111814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DAB9F66A-7F50-46D4-946B-2078FDAF1796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880491" y="2996040"/>
            <a:ext cx="10439400" cy="3810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BA1A0416-630C-4205-9916-937477902AA5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943991" y="3085194"/>
            <a:ext cx="290657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Segoe UI Semilight" panose="020B0402040204020203" pitchFamily="34" charset="0"/>
              </a:rPr>
              <a:t>1929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9B8BD3D6-661A-4639-9ACC-5965BD2C3C25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1987093" y="3085194"/>
            <a:ext cx="290657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Segoe UI Semilight" panose="020B0402040204020203" pitchFamily="34" charset="0"/>
              </a:rPr>
              <a:t>1933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AF75B3EF-EA7F-44C5-A484-0FD2A4D02937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3030195" y="3085194"/>
            <a:ext cx="285847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dirty="0">
                <a:solidFill>
                  <a:schemeClr val="lt1"/>
                </a:solidFill>
                <a:latin typeface="Segoe UI Semilight" panose="020B0402040204020203" pitchFamily="34" charset="0"/>
              </a:rPr>
              <a:t>1937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09D2593B-41F6-4BFA-83FB-12340176E8EB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4073296" y="3085194"/>
            <a:ext cx="270843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Segoe UI Semilight" panose="020B0402040204020203" pitchFamily="34" charset="0"/>
              </a:rPr>
              <a:t>1941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EF4EE63E-1B20-4A56-8390-8DB6B2A54E73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5116398" y="3085194"/>
            <a:ext cx="293863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Segoe UI Semilight" panose="020B0402040204020203" pitchFamily="34" charset="0"/>
              </a:rPr>
              <a:t>1945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7771DFEE-9BD8-4956-B938-6513D4813661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6159500" y="3085194"/>
            <a:ext cx="293863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Segoe UI Semilight" panose="020B0402040204020203" pitchFamily="34" charset="0"/>
              </a:rPr>
              <a:t>1949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20D4343E-DCBB-4C3C-BE67-5400EFC7362D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7202601" y="3085194"/>
            <a:ext cx="290657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dirty="0">
                <a:solidFill>
                  <a:schemeClr val="lt1"/>
                </a:solidFill>
                <a:latin typeface="Segoe UI Semilight" panose="020B0402040204020203" pitchFamily="34" charset="0"/>
              </a:rPr>
              <a:t>1953</a:t>
            </a:r>
          </a:p>
        </p:txBody>
      </p:sp>
      <p:sp>
        <p:nvSpPr>
          <p:cNvPr id="22" name="OTLSHAPE_TB_00000000000000000000000000000000_TimescaleInterval8">
            <a:extLst>
              <a:ext uri="{FF2B5EF4-FFF2-40B4-BE49-F238E27FC236}">
                <a16:creationId xmlns:a16="http://schemas.microsoft.com/office/drawing/2014/main" id="{7CFCA85B-41A7-41C3-88E8-C3C3E1E91697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8245704" y="3085194"/>
            <a:ext cx="285847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Segoe UI Semilight" panose="020B0402040204020203" pitchFamily="34" charset="0"/>
              </a:rPr>
              <a:t>1957</a:t>
            </a:r>
          </a:p>
        </p:txBody>
      </p:sp>
      <p:sp>
        <p:nvSpPr>
          <p:cNvPr id="125" name="OTLSHAPE_TB_00000000000000000000000000000000_TimescaleInterval9">
            <a:extLst>
              <a:ext uri="{FF2B5EF4-FFF2-40B4-BE49-F238E27FC236}">
                <a16:creationId xmlns:a16="http://schemas.microsoft.com/office/drawing/2014/main" id="{B4761F63-920F-41D7-82DC-2EB1B013D12E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9288805" y="3085194"/>
            <a:ext cx="267637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dirty="0">
                <a:solidFill>
                  <a:schemeClr val="lt1"/>
                </a:solidFill>
                <a:latin typeface="Segoe UI Semilight" panose="020B0402040204020203" pitchFamily="34" charset="0"/>
              </a:rPr>
              <a:t>1961</a:t>
            </a:r>
          </a:p>
        </p:txBody>
      </p:sp>
      <p:sp>
        <p:nvSpPr>
          <p:cNvPr id="127" name="OTLSHAPE_TB_00000000000000000000000000000000_TimescaleInterval10">
            <a:extLst>
              <a:ext uri="{FF2B5EF4-FFF2-40B4-BE49-F238E27FC236}">
                <a16:creationId xmlns:a16="http://schemas.microsoft.com/office/drawing/2014/main" id="{36F03CD9-D782-43B9-97B2-E420B3BF63F7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10331907" y="3085194"/>
            <a:ext cx="290657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Segoe UI Semilight" panose="020B0402040204020203" pitchFamily="34" charset="0"/>
              </a:rPr>
              <a:t>1965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3DB84A15-2782-4CE8-9909-C6A1BC657CED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1923593" y="305954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403C32CB-EC06-4FEA-8953-81BB987ED8AD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2966694" y="305954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6392201D-109B-4AA2-B55C-2EE7AB7F555C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4009796" y="305954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DF96C767-4CD2-49AB-B7BB-985E392A500D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5052898" y="305954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659EF58B-6892-4B30-BB83-9B21E3ADDE53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6096000" y="305954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9336CF29-251F-431E-8140-0531596D9F06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7139101" y="305954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7">
            <a:extLst>
              <a:ext uri="{FF2B5EF4-FFF2-40B4-BE49-F238E27FC236}">
                <a16:creationId xmlns:a16="http://schemas.microsoft.com/office/drawing/2014/main" id="{8233EFE2-059F-4A73-AF79-77A6FAA260B7}"/>
              </a:ext>
            </a:extLst>
          </p:cNvPr>
          <p:cNvCxnSpPr/>
          <p:nvPr>
            <p:custDataLst>
              <p:tags r:id="rId46"/>
            </p:custDataLst>
          </p:nvPr>
        </p:nvCxnSpPr>
        <p:spPr>
          <a:xfrm>
            <a:off x="8182204" y="305954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OTLSHAPE_TB_00000000000000000000000000000000_Separator8">
            <a:extLst>
              <a:ext uri="{FF2B5EF4-FFF2-40B4-BE49-F238E27FC236}">
                <a16:creationId xmlns:a16="http://schemas.microsoft.com/office/drawing/2014/main" id="{B5A3CD9A-BED7-4A58-83DF-EF5718B44830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9225305" y="305954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OTLSHAPE_TB_00000000000000000000000000000000_Separator9">
            <a:extLst>
              <a:ext uri="{FF2B5EF4-FFF2-40B4-BE49-F238E27FC236}">
                <a16:creationId xmlns:a16="http://schemas.microsoft.com/office/drawing/2014/main" id="{4D8FFACE-E714-4121-9D1D-241CDBC3A0E1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10268407" y="305954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4" name="OTLSHAPE_M_6ba3e671a69d42e78d5646e5c91d51af_Shape">
            <a:extLst>
              <a:ext uri="{FF2B5EF4-FFF2-40B4-BE49-F238E27FC236}">
                <a16:creationId xmlns:a16="http://schemas.microsoft.com/office/drawing/2014/main" id="{16C5BA81-5023-4F71-A9C5-CEC35B39D851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815000" y="2881740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4" name="OTLSHAPE_M_376c4fda50b64e68989f3aff7bb9799b_Shape">
            <a:extLst>
              <a:ext uri="{FF2B5EF4-FFF2-40B4-BE49-F238E27FC236}">
                <a16:creationId xmlns:a16="http://schemas.microsoft.com/office/drawing/2014/main" id="{4CEFE2B7-664A-47C4-9620-D8ED58E5E092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5350815" y="2881740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5" name="OTLSHAPE_M_5f6b506e4a15406993774f175673f98c_Shape">
            <a:extLst>
              <a:ext uri="{FF2B5EF4-FFF2-40B4-BE49-F238E27FC236}">
                <a16:creationId xmlns:a16="http://schemas.microsoft.com/office/drawing/2014/main" id="{7835369B-8EB2-4F5B-A91E-ACD0F689E59E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5798470" y="2881740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6" name="OTLSHAPE_M_2912967c24b0468394781f15caff0efb_Shape">
            <a:extLst>
              <a:ext uri="{FF2B5EF4-FFF2-40B4-BE49-F238E27FC236}">
                <a16:creationId xmlns:a16="http://schemas.microsoft.com/office/drawing/2014/main" id="{026018B5-CD76-417F-8BAC-9A3830F2371F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6654514" y="2881740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" name="OTLSHAPE_M_23531533f3944bb2b899cb8270b44055_Shape">
            <a:extLst>
              <a:ext uri="{FF2B5EF4-FFF2-40B4-BE49-F238E27FC236}">
                <a16:creationId xmlns:a16="http://schemas.microsoft.com/office/drawing/2014/main" id="{2DACC87F-C6E4-4652-98F5-E734A6759ADA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7246390" y="3313540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4" name="OTLSHAPE_M_6b1becb9455748fbba5330d720e8294b_Shape">
            <a:extLst>
              <a:ext uri="{FF2B5EF4-FFF2-40B4-BE49-F238E27FC236}">
                <a16:creationId xmlns:a16="http://schemas.microsoft.com/office/drawing/2014/main" id="{3708E2AA-50A5-442B-ABA9-136C0E577855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7695474" y="3313540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5" name="OTLSHAPE_M_07d290e66de044eba4dd5cb2f4de2099_Shape">
            <a:extLst>
              <a:ext uri="{FF2B5EF4-FFF2-40B4-BE49-F238E27FC236}">
                <a16:creationId xmlns:a16="http://schemas.microsoft.com/office/drawing/2014/main" id="{6BD9C7B2-ACFD-4174-BE72-21097B18B845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7866111" y="2881740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8" name="OTLSHAPE_M_20379bf8536d4fcf9eb456af838ca91a_Shape">
            <a:extLst>
              <a:ext uri="{FF2B5EF4-FFF2-40B4-BE49-F238E27FC236}">
                <a16:creationId xmlns:a16="http://schemas.microsoft.com/office/drawing/2014/main" id="{A4897D90-B0D8-4D46-A223-A39BAF9B42E7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8552231" y="2881740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6" name="OTLSHAPE_M_9032fb3140a04dac9d83d0d8b8d1d536_Shape">
            <a:extLst>
              <a:ext uri="{FF2B5EF4-FFF2-40B4-BE49-F238E27FC236}">
                <a16:creationId xmlns:a16="http://schemas.microsoft.com/office/drawing/2014/main" id="{5F678EB7-7B82-4355-80BC-45B8E232F309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8554372" y="3313540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8" name="OTLSHAPE_M_a27af179ef9c4ae7bcd0e7ef5b78046a_Shape">
            <a:extLst>
              <a:ext uri="{FF2B5EF4-FFF2-40B4-BE49-F238E27FC236}">
                <a16:creationId xmlns:a16="http://schemas.microsoft.com/office/drawing/2014/main" id="{1D56ABE3-937F-4F47-BA43-EFB906B69B88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9841650" y="3313540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0" name="OTLSHAPE_M_1ac21b6616c04f5eb251d97b280cc97a_Shape">
            <a:extLst>
              <a:ext uri="{FF2B5EF4-FFF2-40B4-BE49-F238E27FC236}">
                <a16:creationId xmlns:a16="http://schemas.microsoft.com/office/drawing/2014/main" id="{743424B8-DFEA-4764-8409-EBA7A075964C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9933038" y="2881740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9" name="OTLSHAPE_M_cbcf5e1490d74e31ae4309860e1e05e5_Shape">
            <a:extLst>
              <a:ext uri="{FF2B5EF4-FFF2-40B4-BE49-F238E27FC236}">
                <a16:creationId xmlns:a16="http://schemas.microsoft.com/office/drawing/2014/main" id="{24D9F053-E17E-4B38-BE71-4C7CF09076A3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10177214" y="3313540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1" name="OTLSHAPE_M_2300db26698f492fa116b7b36a12cb1b_Shape">
            <a:extLst>
              <a:ext uri="{FF2B5EF4-FFF2-40B4-BE49-F238E27FC236}">
                <a16:creationId xmlns:a16="http://schemas.microsoft.com/office/drawing/2014/main" id="{89DC3CDF-C31A-4616-A60A-A80E28340F0D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10826921" y="3313540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2" name="OTLSHAPE_M_120632c691e840ef9e0714cf6c342023_Shape">
            <a:extLst>
              <a:ext uri="{FF2B5EF4-FFF2-40B4-BE49-F238E27FC236}">
                <a16:creationId xmlns:a16="http://schemas.microsoft.com/office/drawing/2014/main" id="{7116E2E7-74FD-4135-BFD3-E559DEE8617B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11045394" y="2881740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1" name="OTLSHAPE_M_2ab8482ac7124821b7a7c42c71b6d095_Shape">
            <a:extLst>
              <a:ext uri="{FF2B5EF4-FFF2-40B4-BE49-F238E27FC236}">
                <a16:creationId xmlns:a16="http://schemas.microsoft.com/office/drawing/2014/main" id="{BB630CE2-A045-486D-87EA-F024A5F33A67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11046108" y="3313540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7" name="OTLSHAPE_M_07d4b56188554c73a72e8a3b96cdf189_Shape">
            <a:extLst>
              <a:ext uri="{FF2B5EF4-FFF2-40B4-BE49-F238E27FC236}">
                <a16:creationId xmlns:a16="http://schemas.microsoft.com/office/drawing/2014/main" id="{B72A7A77-A34F-49DF-AAC9-A9A4DF0C50B0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8835675" y="3313540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9" name="OTLSHAPE_M_c58ff59944774ba4b09fe996a9ea6571_Shape">
            <a:extLst>
              <a:ext uri="{FF2B5EF4-FFF2-40B4-BE49-F238E27FC236}">
                <a16:creationId xmlns:a16="http://schemas.microsoft.com/office/drawing/2014/main" id="{B61E2D0D-C2A0-4130-821F-F4148254F3C3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9558207" y="2881740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2" name="OTLSHAPE_M_15fea91f945947128430e862d8842970_Shape">
            <a:extLst>
              <a:ext uri="{FF2B5EF4-FFF2-40B4-BE49-F238E27FC236}">
                <a16:creationId xmlns:a16="http://schemas.microsoft.com/office/drawing/2014/main" id="{4D988795-C5CD-4DD8-A609-36FC5A61706B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4925292" y="3313540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OTLSHAPE_M_6ba3e671a69d42e78d5646e5c91d51af_Title">
            <a:extLst>
              <a:ext uri="{FF2B5EF4-FFF2-40B4-BE49-F238E27FC236}">
                <a16:creationId xmlns:a16="http://schemas.microsoft.com/office/drawing/2014/main" id="{35F3AF78-6069-4028-BE7E-6FDC4AC5B272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41413" y="924212"/>
            <a:ext cx="1498600" cy="45605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dirty="0">
                <a:solidFill>
                  <a:srgbClr val="B20E12"/>
                </a:solidFill>
                <a:latin typeface="Segoe UI Semibold" panose="020B0702040204020203" pitchFamily="34" charset="0"/>
              </a:rPr>
              <a:t>Michael King (Martin Luther King Jr) is born in Atlanta, Georgia</a:t>
            </a:r>
            <a:endParaRPr lang="en-US" sz="900" dirty="0">
              <a:solidFill>
                <a:srgbClr val="B20E12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258" name="OTLSHAPE_M_6ba3e671a69d42e78d5646e5c91d51af_Date">
            <a:extLst>
              <a:ext uri="{FF2B5EF4-FFF2-40B4-BE49-F238E27FC236}">
                <a16:creationId xmlns:a16="http://schemas.microsoft.com/office/drawing/2014/main" id="{14ED58F3-75B2-493A-AAF4-5E0F2895816F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491933" y="1392969"/>
            <a:ext cx="787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rgbClr val="2F3699"/>
                </a:solidFill>
                <a:latin typeface="Calibri" panose="020F0502020204030204" pitchFamily="34" charset="0"/>
              </a:rPr>
              <a:t>January 15, 1929</a:t>
            </a:r>
          </a:p>
        </p:txBody>
      </p:sp>
      <p:sp>
        <p:nvSpPr>
          <p:cNvPr id="260" name="OTLSHAPE_M_15fea91f945947128430e862d8842970_Title">
            <a:extLst>
              <a:ext uri="{FF2B5EF4-FFF2-40B4-BE49-F238E27FC236}">
                <a16:creationId xmlns:a16="http://schemas.microsoft.com/office/drawing/2014/main" id="{0A50E3DF-676A-47E6-AA84-2B8396DBE65D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4239323" y="6075710"/>
            <a:ext cx="15240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dirty="0">
                <a:solidFill>
                  <a:srgbClr val="B20E12"/>
                </a:solidFill>
                <a:latin typeface="Segoe UI Semibold" panose="020B0702040204020203" pitchFamily="34" charset="0"/>
              </a:rPr>
              <a:t>Enrolls in Morehouse College</a:t>
            </a:r>
          </a:p>
        </p:txBody>
      </p:sp>
      <p:sp>
        <p:nvSpPr>
          <p:cNvPr id="261" name="OTLSHAPE_M_15fea91f945947128430e862d8842970_Date">
            <a:extLst>
              <a:ext uri="{FF2B5EF4-FFF2-40B4-BE49-F238E27FC236}">
                <a16:creationId xmlns:a16="http://schemas.microsoft.com/office/drawing/2014/main" id="{84CA2DB7-358E-4393-A52E-08BEE1C66970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4592193" y="5923480"/>
            <a:ext cx="812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2F3699"/>
                </a:solidFill>
                <a:latin typeface="Calibri" panose="020F0502020204030204" pitchFamily="34" charset="0"/>
              </a:rPr>
              <a:t>October 20, 1944</a:t>
            </a:r>
          </a:p>
        </p:txBody>
      </p:sp>
      <p:sp>
        <p:nvSpPr>
          <p:cNvPr id="263" name="OTLSHAPE_M_376c4fda50b64e68989f3aff7bb9799b_Title">
            <a:extLst>
              <a:ext uri="{FF2B5EF4-FFF2-40B4-BE49-F238E27FC236}">
                <a16:creationId xmlns:a16="http://schemas.microsoft.com/office/drawing/2014/main" id="{C12544AE-B388-4175-870D-0E9C0B89F03F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4266955" y="543464"/>
            <a:ext cx="23114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dirty="0">
                <a:solidFill>
                  <a:srgbClr val="B20E12"/>
                </a:solidFill>
                <a:latin typeface="Segoe UI Semibold" panose="020B0702040204020203" pitchFamily="34" charset="0"/>
              </a:rPr>
              <a:t>Decries the unfair treatment of minorities in letter published by the Atlanta Constitution</a:t>
            </a:r>
            <a:endParaRPr lang="en-US" sz="900" dirty="0">
              <a:solidFill>
                <a:srgbClr val="B20E12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264" name="OTLSHAPE_M_376c4fda50b64e68989f3aff7bb9799b_Date">
            <a:extLst>
              <a:ext uri="{FF2B5EF4-FFF2-40B4-BE49-F238E27FC236}">
                <a16:creationId xmlns:a16="http://schemas.microsoft.com/office/drawing/2014/main" id="{BC12BE4A-FF84-466D-BC08-B37C8B4284B3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5100117" y="860202"/>
            <a:ext cx="647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2F3699"/>
                </a:solidFill>
                <a:latin typeface="Calibri" panose="020F0502020204030204" pitchFamily="34" charset="0"/>
              </a:rPr>
              <a:t>June 08, 1946</a:t>
            </a:r>
          </a:p>
        </p:txBody>
      </p:sp>
      <p:sp>
        <p:nvSpPr>
          <p:cNvPr id="266" name="OTLSHAPE_M_5f6b506e4a15406993774f175673f98c_Title">
            <a:extLst>
              <a:ext uri="{FF2B5EF4-FFF2-40B4-BE49-F238E27FC236}">
                <a16:creationId xmlns:a16="http://schemas.microsoft.com/office/drawing/2014/main" id="{134CC5E2-FFD8-4D30-8548-1B85B01A3B72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5054039" y="1999455"/>
            <a:ext cx="1638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900" spc="-4" dirty="0">
                <a:solidFill>
                  <a:srgbClr val="B20E12"/>
                </a:solidFill>
                <a:latin typeface="Segoe UI Semibold" panose="020B0702040204020203" pitchFamily="34" charset="0"/>
              </a:rPr>
              <a:t>Ordained by the Baptist Church</a:t>
            </a:r>
            <a:endParaRPr lang="en-US" sz="900" spc="-4" dirty="0">
              <a:solidFill>
                <a:srgbClr val="B20E12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267" name="OTLSHAPE_M_5f6b506e4a15406993774f175673f98c_Date">
            <a:extLst>
              <a:ext uri="{FF2B5EF4-FFF2-40B4-BE49-F238E27FC236}">
                <a16:creationId xmlns:a16="http://schemas.microsoft.com/office/drawing/2014/main" id="{E0D42B37-11BF-4FAF-89B6-ABB909001A03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5447231" y="2164174"/>
            <a:ext cx="850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rgbClr val="2F3699"/>
                </a:solidFill>
                <a:latin typeface="Calibri" panose="020F0502020204030204" pitchFamily="34" charset="0"/>
              </a:rPr>
              <a:t>February 25, 1948</a:t>
            </a:r>
          </a:p>
        </p:txBody>
      </p:sp>
      <p:sp>
        <p:nvSpPr>
          <p:cNvPr id="272" name="OTLSHAPE_M_2912967c24b0468394781f15caff0efb_Title">
            <a:extLst>
              <a:ext uri="{FF2B5EF4-FFF2-40B4-BE49-F238E27FC236}">
                <a16:creationId xmlns:a16="http://schemas.microsoft.com/office/drawing/2014/main" id="{303F5AEE-EFAA-43DF-9BE4-89CA8FCF0CA9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6054629" y="1332295"/>
            <a:ext cx="13462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dirty="0">
                <a:solidFill>
                  <a:srgbClr val="B20E12"/>
                </a:solidFill>
                <a:latin typeface="Segoe UI Semibold" panose="020B0702040204020203" pitchFamily="34" charset="0"/>
              </a:rPr>
              <a:t>Earns Bachelor of divinity degree from Crozer</a:t>
            </a:r>
            <a:endParaRPr lang="en-US" sz="900" dirty="0">
              <a:solidFill>
                <a:srgbClr val="B20E12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273" name="OTLSHAPE_M_2912967c24b0468394781f15caff0efb_Date">
            <a:extLst>
              <a:ext uri="{FF2B5EF4-FFF2-40B4-BE49-F238E27FC236}">
                <a16:creationId xmlns:a16="http://schemas.microsoft.com/office/drawing/2014/main" id="{EE368B60-DD2B-4AE9-B7B5-7A309FCADA5C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6403816" y="1649033"/>
            <a:ext cx="647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rgbClr val="2F3699"/>
                </a:solidFill>
                <a:latin typeface="Calibri" panose="020F0502020204030204" pitchFamily="34" charset="0"/>
              </a:rPr>
              <a:t>June 08, 1951</a:t>
            </a:r>
          </a:p>
        </p:txBody>
      </p:sp>
      <p:sp>
        <p:nvSpPr>
          <p:cNvPr id="278" name="OTLSHAPE_M_23531533f3944bb2b899cb8270b44055_Title">
            <a:extLst>
              <a:ext uri="{FF2B5EF4-FFF2-40B4-BE49-F238E27FC236}">
                <a16:creationId xmlns:a16="http://schemas.microsoft.com/office/drawing/2014/main" id="{57E49C50-D0B0-4BD0-9352-65CDC3912A56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6764764" y="4215392"/>
            <a:ext cx="11049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6" dirty="0">
                <a:solidFill>
                  <a:srgbClr val="B20E12"/>
                </a:solidFill>
                <a:latin typeface="Segoe UI Semibold" panose="020B0702040204020203" pitchFamily="34" charset="0"/>
              </a:rPr>
              <a:t>Marries Coretta Scott</a:t>
            </a:r>
          </a:p>
        </p:txBody>
      </p:sp>
      <p:sp>
        <p:nvSpPr>
          <p:cNvPr id="279" name="OTLSHAPE_M_23531533f3944bb2b899cb8270b44055_Date">
            <a:extLst>
              <a:ext uri="{FF2B5EF4-FFF2-40B4-BE49-F238E27FC236}">
                <a16:creationId xmlns:a16="http://schemas.microsoft.com/office/drawing/2014/main" id="{32619939-EA64-40F2-8B79-BA9181A0B39F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6846954" y="4063161"/>
            <a:ext cx="939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2F3699"/>
                </a:solidFill>
                <a:latin typeface="Calibri" panose="020F0502020204030204" pitchFamily="34" charset="0"/>
              </a:rPr>
              <a:t>September 14, 1953</a:t>
            </a:r>
          </a:p>
        </p:txBody>
      </p:sp>
      <p:sp>
        <p:nvSpPr>
          <p:cNvPr id="281" name="OTLSHAPE_M_6b1becb9455748fbba5330d720e8294b_Title">
            <a:extLst>
              <a:ext uri="{FF2B5EF4-FFF2-40B4-BE49-F238E27FC236}">
                <a16:creationId xmlns:a16="http://schemas.microsoft.com/office/drawing/2014/main" id="{588CCD8F-69DE-46AB-953A-4BCF944B1F67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6895205" y="5436104"/>
            <a:ext cx="17526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dirty="0">
                <a:solidFill>
                  <a:srgbClr val="B20E12"/>
                </a:solidFill>
                <a:latin typeface="Segoe UI Semibold" panose="020B0702040204020203" pitchFamily="34" charset="0"/>
              </a:rPr>
              <a:t>Awarded Doctorate in Systematic Theology, Boston University</a:t>
            </a:r>
            <a:endParaRPr lang="en-US" sz="900" dirty="0">
              <a:solidFill>
                <a:srgbClr val="B20E12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282" name="OTLSHAPE_M_6b1becb9455748fbba5330d720e8294b_Date">
            <a:extLst>
              <a:ext uri="{FF2B5EF4-FFF2-40B4-BE49-F238E27FC236}">
                <a16:creationId xmlns:a16="http://schemas.microsoft.com/office/drawing/2014/main" id="{E91121C9-D126-40FE-8F2E-631FC3E1D175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7444776" y="5283874"/>
            <a:ext cx="647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2F3699"/>
                </a:solidFill>
                <a:latin typeface="Calibri" panose="020F0502020204030204" pitchFamily="34" charset="0"/>
              </a:rPr>
              <a:t>June 05, 1955</a:t>
            </a:r>
          </a:p>
        </p:txBody>
      </p:sp>
      <p:sp>
        <p:nvSpPr>
          <p:cNvPr id="293" name="OTLSHAPE_M_07d290e66de044eba4dd5cb2f4de2099_Title">
            <a:extLst>
              <a:ext uri="{FF2B5EF4-FFF2-40B4-BE49-F238E27FC236}">
                <a16:creationId xmlns:a16="http://schemas.microsoft.com/office/drawing/2014/main" id="{3A1D5547-C97B-44C5-A677-D048D07A244B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6792453" y="301972"/>
            <a:ext cx="22987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dirty="0">
                <a:solidFill>
                  <a:srgbClr val="B20E12"/>
                </a:solidFill>
                <a:latin typeface="Segoe UI Semibold" panose="020B0702040204020203" pitchFamily="34" charset="0"/>
              </a:rPr>
              <a:t>MLK's home is bombed during a speech; he urges against violent retaliation</a:t>
            </a:r>
            <a:endParaRPr lang="en-US" sz="900" dirty="0">
              <a:solidFill>
                <a:srgbClr val="B20E12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294" name="OTLSHAPE_M_07d290e66de044eba4dd5cb2f4de2099_Date">
            <a:extLst>
              <a:ext uri="{FF2B5EF4-FFF2-40B4-BE49-F238E27FC236}">
                <a16:creationId xmlns:a16="http://schemas.microsoft.com/office/drawing/2014/main" id="{AFF13E82-CEBB-47FC-BC1F-849C493EC534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7543044" y="618710"/>
            <a:ext cx="787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rgbClr val="2F3699"/>
                </a:solidFill>
                <a:latin typeface="Calibri" panose="020F0502020204030204" pitchFamily="34" charset="0"/>
              </a:rPr>
              <a:t>January 30, 1956</a:t>
            </a:r>
          </a:p>
        </p:txBody>
      </p:sp>
      <p:sp>
        <p:nvSpPr>
          <p:cNvPr id="305" name="OTLSHAPE_M_20379bf8536d4fcf9eb456af838ca91a_Title">
            <a:extLst>
              <a:ext uri="{FF2B5EF4-FFF2-40B4-BE49-F238E27FC236}">
                <a16:creationId xmlns:a16="http://schemas.microsoft.com/office/drawing/2014/main" id="{41B86CAC-8BC2-4EF3-808B-F208F83D32CE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7967692" y="1410926"/>
            <a:ext cx="1320800" cy="45605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spc="-4" dirty="0">
                <a:solidFill>
                  <a:srgbClr val="B20E12"/>
                </a:solidFill>
                <a:latin typeface="Segoe UI Semibold" panose="020B0702040204020203" pitchFamily="34" charset="0"/>
              </a:rPr>
              <a:t>Publishes first book, "Stride Toward Freedom: The Montgomery Story" </a:t>
            </a:r>
            <a:endParaRPr lang="en-US" sz="900" spc="-4" dirty="0">
              <a:solidFill>
                <a:srgbClr val="B20E12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306" name="OTLSHAPE_M_20379bf8536d4fcf9eb456af838ca91a_Date">
            <a:extLst>
              <a:ext uri="{FF2B5EF4-FFF2-40B4-BE49-F238E27FC236}">
                <a16:creationId xmlns:a16="http://schemas.microsoft.com/office/drawing/2014/main" id="{0DB31CE1-3F79-4E45-86B0-032A5A4EF651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8152795" y="1879683"/>
            <a:ext cx="939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rgbClr val="2F3699"/>
                </a:solidFill>
                <a:latin typeface="Calibri" panose="020F0502020204030204" pitchFamily="34" charset="0"/>
              </a:rPr>
              <a:t>September 17, 1958</a:t>
            </a:r>
          </a:p>
        </p:txBody>
      </p:sp>
      <p:sp>
        <p:nvSpPr>
          <p:cNvPr id="308" name="OTLSHAPE_M_9032fb3140a04dac9d83d0d8b8d1d536_Title">
            <a:extLst>
              <a:ext uri="{FF2B5EF4-FFF2-40B4-BE49-F238E27FC236}">
                <a16:creationId xmlns:a16="http://schemas.microsoft.com/office/drawing/2014/main" id="{86D31A49-7F0D-481E-9706-61E295DD37EF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7928326" y="4691885"/>
            <a:ext cx="13970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spc="-6">
                <a:solidFill>
                  <a:srgbClr val="B20E12"/>
                </a:solidFill>
                <a:latin typeface="Segoe UI Semibold" panose="020B0702040204020203" pitchFamily="34" charset="0"/>
              </a:rPr>
              <a:t>Stabbed and rushed to Harlem Hospital, New York</a:t>
            </a:r>
            <a:endParaRPr lang="en-US" sz="900" spc="-6" dirty="0">
              <a:solidFill>
                <a:srgbClr val="B20E12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309" name="OTLSHAPE_M_9032fb3140a04dac9d83d0d8b8d1d536_Date">
            <a:extLst>
              <a:ext uri="{FF2B5EF4-FFF2-40B4-BE49-F238E27FC236}">
                <a16:creationId xmlns:a16="http://schemas.microsoft.com/office/drawing/2014/main" id="{86198507-3EE4-4535-A1D4-74F7246ED1F6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8154936" y="4539654"/>
            <a:ext cx="939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rgbClr val="2F3699"/>
                </a:solidFill>
                <a:latin typeface="Calibri" panose="020F0502020204030204" pitchFamily="34" charset="0"/>
              </a:rPr>
              <a:t>September 20, 1958</a:t>
            </a:r>
          </a:p>
        </p:txBody>
      </p:sp>
      <p:sp>
        <p:nvSpPr>
          <p:cNvPr id="317" name="OTLSHAPE_M_a27af179ef9c4ae7bcd0e7ef5b78046a_Title">
            <a:extLst>
              <a:ext uri="{FF2B5EF4-FFF2-40B4-BE49-F238E27FC236}">
                <a16:creationId xmlns:a16="http://schemas.microsoft.com/office/drawing/2014/main" id="{F452B7B9-E84C-4CD5-B192-DAF3EDC8F034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9440204" y="4462820"/>
            <a:ext cx="9525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dirty="0">
                <a:solidFill>
                  <a:srgbClr val="B20E12"/>
                </a:solidFill>
                <a:latin typeface="Segoe UI Semibold" panose="020B0702040204020203" pitchFamily="34" charset="0"/>
              </a:rPr>
              <a:t>Delivers "I Have a Dream" speech</a:t>
            </a:r>
            <a:endParaRPr lang="en-US" sz="900" dirty="0">
              <a:solidFill>
                <a:srgbClr val="B20E12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318" name="OTLSHAPE_M_a27af179ef9c4ae7bcd0e7ef5b78046a_Date">
            <a:extLst>
              <a:ext uri="{FF2B5EF4-FFF2-40B4-BE49-F238E27FC236}">
                <a16:creationId xmlns:a16="http://schemas.microsoft.com/office/drawing/2014/main" id="{AD7FFDDE-4DCF-4A6B-B5E1-DC5E94F801E2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9536787" y="4310589"/>
            <a:ext cx="762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2F3699"/>
                </a:solidFill>
                <a:latin typeface="Calibri" panose="020F0502020204030204" pitchFamily="34" charset="0"/>
              </a:rPr>
              <a:t>August 28, 1963</a:t>
            </a:r>
          </a:p>
        </p:txBody>
      </p:sp>
      <p:sp>
        <p:nvSpPr>
          <p:cNvPr id="320" name="OTLSHAPE_M_1ac21b6616c04f5eb251d97b280cc97a_Title">
            <a:extLst>
              <a:ext uri="{FF2B5EF4-FFF2-40B4-BE49-F238E27FC236}">
                <a16:creationId xmlns:a16="http://schemas.microsoft.com/office/drawing/2014/main" id="{2D918239-D22D-45EF-B3A1-5AE8ED988277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9325845" y="2079017"/>
            <a:ext cx="13589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dirty="0">
                <a:solidFill>
                  <a:srgbClr val="B20E12"/>
                </a:solidFill>
                <a:latin typeface="Segoe UI Semibold" panose="020B0702040204020203" pitchFamily="34" charset="0"/>
              </a:rPr>
              <a:t>Named "Man of the Year" by Time magazine</a:t>
            </a:r>
            <a:endParaRPr lang="en-US" sz="900" dirty="0">
              <a:solidFill>
                <a:srgbClr val="B20E12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321" name="OTLSHAPE_M_1ac21b6616c04f5eb251d97b280cc97a_Date">
            <a:extLst>
              <a:ext uri="{FF2B5EF4-FFF2-40B4-BE49-F238E27FC236}">
                <a16:creationId xmlns:a16="http://schemas.microsoft.com/office/drawing/2014/main" id="{FD75588B-6895-44F6-BCFB-68F78A9E43E7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9609971" y="2395755"/>
            <a:ext cx="787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2F3699"/>
                </a:solidFill>
                <a:latin typeface="Calibri" panose="020F0502020204030204" pitchFamily="34" charset="0"/>
              </a:rPr>
              <a:t>January 03, 1964</a:t>
            </a:r>
          </a:p>
        </p:txBody>
      </p:sp>
      <p:sp>
        <p:nvSpPr>
          <p:cNvPr id="326" name="OTLSHAPE_M_cbcf5e1490d74e31ae4309860e1e05e5_Title">
            <a:extLst>
              <a:ext uri="{FF2B5EF4-FFF2-40B4-BE49-F238E27FC236}">
                <a16:creationId xmlns:a16="http://schemas.microsoft.com/office/drawing/2014/main" id="{A6808AE5-ED0E-48B6-B416-3697F6931E55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9446921" y="6604197"/>
            <a:ext cx="16129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spc="-4" dirty="0">
                <a:solidFill>
                  <a:srgbClr val="B20E12"/>
                </a:solidFill>
                <a:latin typeface="Segoe UI Semibold" panose="020B0702040204020203" pitchFamily="34" charset="0"/>
              </a:rPr>
              <a:t>Receives the Nobel Peace Prize</a:t>
            </a:r>
            <a:endParaRPr lang="en-US" sz="900" spc="-4" dirty="0">
              <a:solidFill>
                <a:srgbClr val="B20E12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327" name="OTLSHAPE_M_cbcf5e1490d74e31ae4309860e1e05e5_Date">
            <a:extLst>
              <a:ext uri="{FF2B5EF4-FFF2-40B4-BE49-F238E27FC236}">
                <a16:creationId xmlns:a16="http://schemas.microsoft.com/office/drawing/2014/main" id="{11C7823A-50B5-45BD-9E54-FB40CA1C20D4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9793017" y="6451967"/>
            <a:ext cx="914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2F3699"/>
                </a:solidFill>
                <a:latin typeface="Calibri" panose="020F0502020204030204" pitchFamily="34" charset="0"/>
              </a:rPr>
              <a:t>December 10, 1964</a:t>
            </a:r>
          </a:p>
        </p:txBody>
      </p:sp>
      <p:sp>
        <p:nvSpPr>
          <p:cNvPr id="335" name="OTLSHAPE_M_2300db26698f492fa116b7b36a12cb1b_Title">
            <a:extLst>
              <a:ext uri="{FF2B5EF4-FFF2-40B4-BE49-F238E27FC236}">
                <a16:creationId xmlns:a16="http://schemas.microsoft.com/office/drawing/2014/main" id="{95534DC8-C7E8-47D4-8456-59E01CA5C6E1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0106725" y="4961005"/>
            <a:ext cx="15875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dirty="0">
                <a:solidFill>
                  <a:srgbClr val="B20E12"/>
                </a:solidFill>
                <a:latin typeface="Segoe UI Semibold" panose="020B0702040204020203" pitchFamily="34" charset="0"/>
              </a:rPr>
              <a:t>Announces the "Poor People's Campaign"</a:t>
            </a:r>
            <a:endParaRPr lang="en-US" sz="900" dirty="0">
              <a:solidFill>
                <a:srgbClr val="B20E12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336" name="OTLSHAPE_M_2300db26698f492fa116b7b36a12cb1b_Date">
            <a:extLst>
              <a:ext uri="{FF2B5EF4-FFF2-40B4-BE49-F238E27FC236}">
                <a16:creationId xmlns:a16="http://schemas.microsoft.com/office/drawing/2014/main" id="{3A9C01CE-F961-440D-A094-C011E8B988BF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0576223" y="4808775"/>
            <a:ext cx="647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2F3699"/>
                </a:solidFill>
                <a:latin typeface="Calibri" panose="020F0502020204030204" pitchFamily="34" charset="0"/>
              </a:rPr>
              <a:t>June 08, 1967</a:t>
            </a:r>
          </a:p>
        </p:txBody>
      </p:sp>
      <p:sp>
        <p:nvSpPr>
          <p:cNvPr id="341" name="OTLSHAPE_M_120632c691e840ef9e0714cf6c342023_Title">
            <a:extLst>
              <a:ext uri="{FF2B5EF4-FFF2-40B4-BE49-F238E27FC236}">
                <a16:creationId xmlns:a16="http://schemas.microsoft.com/office/drawing/2014/main" id="{14A2770B-64E7-4853-99E9-ADE96FA7760E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0379342" y="1522699"/>
            <a:ext cx="14732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spc="-4" dirty="0">
                <a:solidFill>
                  <a:srgbClr val="B20E12"/>
                </a:solidFill>
                <a:latin typeface="Segoe UI Semibold" panose="020B0702040204020203" pitchFamily="34" charset="0"/>
              </a:rPr>
              <a:t>Fatally shot on the balcony of Lorraine Motel, Memphis </a:t>
            </a:r>
            <a:endParaRPr lang="en-US" sz="900" spc="-4" dirty="0">
              <a:solidFill>
                <a:srgbClr val="B20E12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342" name="OTLSHAPE_M_120632c691e840ef9e0714cf6c342023_Date">
            <a:extLst>
              <a:ext uri="{FF2B5EF4-FFF2-40B4-BE49-F238E27FC236}">
                <a16:creationId xmlns:a16="http://schemas.microsoft.com/office/drawing/2014/main" id="{FF342F1A-1F63-410F-B968-00830FFD655C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0792156" y="1839437"/>
            <a:ext cx="647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rgbClr val="2F3699"/>
                </a:solidFill>
                <a:latin typeface="Calibri" panose="020F0502020204030204" pitchFamily="34" charset="0"/>
              </a:rPr>
              <a:t>April 09, 1968</a:t>
            </a:r>
          </a:p>
        </p:txBody>
      </p:sp>
      <p:sp>
        <p:nvSpPr>
          <p:cNvPr id="344" name="OTLSHAPE_M_2ab8482ac7124821b7a7c42c71b6d095_Title">
            <a:extLst>
              <a:ext uri="{FF2B5EF4-FFF2-40B4-BE49-F238E27FC236}">
                <a16:creationId xmlns:a16="http://schemas.microsoft.com/office/drawing/2014/main" id="{60E015BD-0303-4A37-945A-50DE5E400CFD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0282986" y="5632999"/>
            <a:ext cx="1676400" cy="45605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dirty="0">
                <a:solidFill>
                  <a:srgbClr val="B20E12"/>
                </a:solidFill>
                <a:latin typeface="Segoe UI Semibold" panose="020B0702040204020203" pitchFamily="34" charset="0"/>
              </a:rPr>
              <a:t>The body of Martin Luther King Jr.  laid to rest in Atlanta, Georgia</a:t>
            </a:r>
            <a:endParaRPr lang="en-US" sz="900" dirty="0">
              <a:solidFill>
                <a:srgbClr val="B20E12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345" name="OTLSHAPE_M_2ab8482ac7124821b7a7c42c71b6d095_Date">
            <a:extLst>
              <a:ext uri="{FF2B5EF4-FFF2-40B4-BE49-F238E27FC236}">
                <a16:creationId xmlns:a16="http://schemas.microsoft.com/office/drawing/2014/main" id="{818D8DE4-31C7-44F5-8185-FF4029D724CC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0792870" y="5480768"/>
            <a:ext cx="647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rgbClr val="2F3699"/>
                </a:solidFill>
                <a:latin typeface="Calibri" panose="020F0502020204030204" pitchFamily="34" charset="0"/>
              </a:rPr>
              <a:t>April 10, 1968</a:t>
            </a:r>
          </a:p>
        </p:txBody>
      </p:sp>
      <p:sp>
        <p:nvSpPr>
          <p:cNvPr id="446" name="OTLSHAPE_M_07d4b56188554c73a72e8a3b96cdf189_Title">
            <a:extLst>
              <a:ext uri="{FF2B5EF4-FFF2-40B4-BE49-F238E27FC236}">
                <a16:creationId xmlns:a16="http://schemas.microsoft.com/office/drawing/2014/main" id="{B6718E4D-5DEC-488B-AB1C-BCAD8FA18F47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7977853" y="5943223"/>
            <a:ext cx="18669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dirty="0">
                <a:solidFill>
                  <a:srgbClr val="B20E12"/>
                </a:solidFill>
                <a:latin typeface="Segoe UI Semibold" panose="020B0702040204020203" pitchFamily="34" charset="0"/>
              </a:rPr>
              <a:t>Spends 8 days in prison; is released on a $2,000 bond</a:t>
            </a:r>
            <a:endParaRPr lang="en-US" sz="900" dirty="0">
              <a:solidFill>
                <a:srgbClr val="B20E12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447" name="OTLSHAPE_M_07d4b56188554c73a72e8a3b96cdf189_Date">
            <a:extLst>
              <a:ext uri="{FF2B5EF4-FFF2-40B4-BE49-F238E27FC236}">
                <a16:creationId xmlns:a16="http://schemas.microsoft.com/office/drawing/2014/main" id="{3E9BF6EC-861D-415A-B924-312254AD5C62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8502575" y="5790992"/>
            <a:ext cx="812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2F3699"/>
                </a:solidFill>
                <a:latin typeface="Calibri" panose="020F0502020204030204" pitchFamily="34" charset="0"/>
              </a:rPr>
              <a:t>October 19, 1959</a:t>
            </a:r>
          </a:p>
        </p:txBody>
      </p:sp>
      <p:sp>
        <p:nvSpPr>
          <p:cNvPr id="449" name="OTLSHAPE_M_c58ff59944774ba4b09fe996a9ea6571_Title">
            <a:extLst>
              <a:ext uri="{FF2B5EF4-FFF2-40B4-BE49-F238E27FC236}">
                <a16:creationId xmlns:a16="http://schemas.microsoft.com/office/drawing/2014/main" id="{721EA3C7-72A9-4B92-BE5F-49EADEC4B2A3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8679790" y="849324"/>
            <a:ext cx="19050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dirty="0">
                <a:solidFill>
                  <a:srgbClr val="B20E12"/>
                </a:solidFill>
                <a:latin typeface="Segoe UI Semibold" panose="020B0702040204020203" pitchFamily="34" charset="0"/>
              </a:rPr>
              <a:t>Spends two weeks in prison to draw attention to the Albany movement</a:t>
            </a:r>
            <a:endParaRPr lang="en-US" sz="900" dirty="0">
              <a:solidFill>
                <a:srgbClr val="B20E12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450" name="OTLSHAPE_M_c58ff59944774ba4b09fe996a9ea6571_Date">
            <a:extLst>
              <a:ext uri="{FF2B5EF4-FFF2-40B4-BE49-F238E27FC236}">
                <a16:creationId xmlns:a16="http://schemas.microsoft.com/office/drawing/2014/main" id="{960998CE-9467-4032-A876-11C3C608153D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9326982" y="1166062"/>
            <a:ext cx="609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2F3699"/>
                </a:solidFill>
                <a:latin typeface="Calibri" panose="020F0502020204030204" pitchFamily="34" charset="0"/>
              </a:rPr>
              <a:t>July 27, 1962</a:t>
            </a:r>
          </a:p>
        </p:txBody>
      </p:sp>
      <p:pic>
        <p:nvPicPr>
          <p:cNvPr id="527" name="Picture 526">
            <a:extLst>
              <a:ext uri="{FF2B5EF4-FFF2-40B4-BE49-F238E27FC236}">
                <a16:creationId xmlns:a16="http://schemas.microsoft.com/office/drawing/2014/main" id="{F633401C-2C16-4139-9331-E2C2F4776DD5}"/>
              </a:ext>
            </a:extLst>
          </p:cNvPr>
          <p:cNvPicPr>
            <a:picLocks noChangeAspect="1"/>
          </p:cNvPicPr>
          <p:nvPr/>
        </p:nvPicPr>
        <p:blipFill rotWithShape="1">
          <a:blip r:embed="rId105"/>
          <a:srcRect l="6432" t="3782" r="9258" b="15854"/>
          <a:stretch/>
        </p:blipFill>
        <p:spPr>
          <a:xfrm>
            <a:off x="8765425" y="3271479"/>
            <a:ext cx="290760" cy="291928"/>
          </a:xfrm>
          <a:prstGeom prst="flowChartConnector">
            <a:avLst/>
          </a:prstGeom>
        </p:spPr>
      </p:pic>
      <p:pic>
        <p:nvPicPr>
          <p:cNvPr id="533" name="Picture 532">
            <a:extLst>
              <a:ext uri="{FF2B5EF4-FFF2-40B4-BE49-F238E27FC236}">
                <a16:creationId xmlns:a16="http://schemas.microsoft.com/office/drawing/2014/main" id="{3FEFBC22-DF5F-459F-869A-0AEE86737E80}"/>
              </a:ext>
            </a:extLst>
          </p:cNvPr>
          <p:cNvPicPr>
            <a:picLocks noChangeAspect="1"/>
          </p:cNvPicPr>
          <p:nvPr/>
        </p:nvPicPr>
        <p:blipFill rotWithShape="1">
          <a:blip r:embed="rId105"/>
          <a:srcRect l="6432" t="3782" r="9258" b="15854"/>
          <a:stretch/>
        </p:blipFill>
        <p:spPr>
          <a:xfrm>
            <a:off x="6586588" y="2815084"/>
            <a:ext cx="290760" cy="291928"/>
          </a:xfrm>
          <a:prstGeom prst="flowChartConnector">
            <a:avLst/>
          </a:prstGeom>
        </p:spPr>
      </p:pic>
      <p:pic>
        <p:nvPicPr>
          <p:cNvPr id="534" name="Picture 533">
            <a:extLst>
              <a:ext uri="{FF2B5EF4-FFF2-40B4-BE49-F238E27FC236}">
                <a16:creationId xmlns:a16="http://schemas.microsoft.com/office/drawing/2014/main" id="{D8B12467-5552-4C6A-9A85-4EE052E26006}"/>
              </a:ext>
            </a:extLst>
          </p:cNvPr>
          <p:cNvPicPr>
            <a:picLocks noChangeAspect="1"/>
          </p:cNvPicPr>
          <p:nvPr/>
        </p:nvPicPr>
        <p:blipFill rotWithShape="1">
          <a:blip r:embed="rId105"/>
          <a:srcRect l="6432" t="3782" r="9258" b="15854"/>
          <a:stretch/>
        </p:blipFill>
        <p:spPr>
          <a:xfrm>
            <a:off x="747274" y="2815084"/>
            <a:ext cx="290760" cy="291928"/>
          </a:xfrm>
          <a:prstGeom prst="flowChartConnector">
            <a:avLst/>
          </a:prstGeom>
        </p:spPr>
      </p:pic>
      <p:pic>
        <p:nvPicPr>
          <p:cNvPr id="584" name="Picture 583">
            <a:extLst>
              <a:ext uri="{FF2B5EF4-FFF2-40B4-BE49-F238E27FC236}">
                <a16:creationId xmlns:a16="http://schemas.microsoft.com/office/drawing/2014/main" id="{FBD57F83-7CCE-456D-A948-DF6DE8BA3B65}"/>
              </a:ext>
            </a:extLst>
          </p:cNvPr>
          <p:cNvPicPr>
            <a:picLocks noChangeAspect="1"/>
          </p:cNvPicPr>
          <p:nvPr/>
        </p:nvPicPr>
        <p:blipFill rotWithShape="1">
          <a:blip r:embed="rId105"/>
          <a:srcRect l="6432" t="3782" r="9258" b="15854"/>
          <a:stretch/>
        </p:blipFill>
        <p:spPr>
          <a:xfrm>
            <a:off x="8483236" y="3271479"/>
            <a:ext cx="290760" cy="291928"/>
          </a:xfrm>
          <a:prstGeom prst="flowChartConnector">
            <a:avLst/>
          </a:prstGeom>
        </p:spPr>
      </p:pic>
      <p:pic>
        <p:nvPicPr>
          <p:cNvPr id="585" name="Picture 584">
            <a:extLst>
              <a:ext uri="{FF2B5EF4-FFF2-40B4-BE49-F238E27FC236}">
                <a16:creationId xmlns:a16="http://schemas.microsoft.com/office/drawing/2014/main" id="{2DFCC952-072E-44D4-B3D6-AF6E2936DBF7}"/>
              </a:ext>
            </a:extLst>
          </p:cNvPr>
          <p:cNvPicPr>
            <a:picLocks noChangeAspect="1"/>
          </p:cNvPicPr>
          <p:nvPr/>
        </p:nvPicPr>
        <p:blipFill rotWithShape="1">
          <a:blip r:embed="rId105"/>
          <a:srcRect l="6432" t="3782" r="9258" b="15854"/>
          <a:stretch/>
        </p:blipFill>
        <p:spPr>
          <a:xfrm>
            <a:off x="8482482" y="2815084"/>
            <a:ext cx="290760" cy="291928"/>
          </a:xfrm>
          <a:prstGeom prst="flowChartConnector">
            <a:avLst/>
          </a:prstGeom>
        </p:spPr>
      </p:pic>
      <p:pic>
        <p:nvPicPr>
          <p:cNvPr id="587" name="Picture 586">
            <a:extLst>
              <a:ext uri="{FF2B5EF4-FFF2-40B4-BE49-F238E27FC236}">
                <a16:creationId xmlns:a16="http://schemas.microsoft.com/office/drawing/2014/main" id="{5A79B9B7-D76A-4153-A879-7953A1B65628}"/>
              </a:ext>
            </a:extLst>
          </p:cNvPr>
          <p:cNvPicPr>
            <a:picLocks noChangeAspect="1"/>
          </p:cNvPicPr>
          <p:nvPr/>
        </p:nvPicPr>
        <p:blipFill rotWithShape="1">
          <a:blip r:embed="rId105"/>
          <a:srcRect l="6432" t="3782" r="9258" b="15854"/>
          <a:stretch/>
        </p:blipFill>
        <p:spPr>
          <a:xfrm>
            <a:off x="7796279" y="2815084"/>
            <a:ext cx="290760" cy="291928"/>
          </a:xfrm>
          <a:prstGeom prst="flowChartConnector">
            <a:avLst/>
          </a:prstGeom>
        </p:spPr>
      </p:pic>
      <p:pic>
        <p:nvPicPr>
          <p:cNvPr id="588" name="Picture 587">
            <a:extLst>
              <a:ext uri="{FF2B5EF4-FFF2-40B4-BE49-F238E27FC236}">
                <a16:creationId xmlns:a16="http://schemas.microsoft.com/office/drawing/2014/main" id="{22701CF9-4005-4D20-94D8-54E5A1349FFB}"/>
              </a:ext>
            </a:extLst>
          </p:cNvPr>
          <p:cNvPicPr>
            <a:picLocks noChangeAspect="1"/>
          </p:cNvPicPr>
          <p:nvPr/>
        </p:nvPicPr>
        <p:blipFill rotWithShape="1">
          <a:blip r:embed="rId105"/>
          <a:srcRect l="6432" t="3782" r="9258" b="15854"/>
          <a:stretch/>
        </p:blipFill>
        <p:spPr>
          <a:xfrm>
            <a:off x="7625630" y="3271479"/>
            <a:ext cx="290760" cy="291928"/>
          </a:xfrm>
          <a:prstGeom prst="flowChartConnector">
            <a:avLst/>
          </a:prstGeom>
        </p:spPr>
      </p:pic>
      <p:pic>
        <p:nvPicPr>
          <p:cNvPr id="589" name="Picture 588">
            <a:extLst>
              <a:ext uri="{FF2B5EF4-FFF2-40B4-BE49-F238E27FC236}">
                <a16:creationId xmlns:a16="http://schemas.microsoft.com/office/drawing/2014/main" id="{8F6CDBF8-604F-49B7-B1B5-01F698999679}"/>
              </a:ext>
            </a:extLst>
          </p:cNvPr>
          <p:cNvPicPr>
            <a:picLocks noChangeAspect="1"/>
          </p:cNvPicPr>
          <p:nvPr/>
        </p:nvPicPr>
        <p:blipFill rotWithShape="1">
          <a:blip r:embed="rId105"/>
          <a:srcRect l="6432" t="3782" r="9258" b="15854"/>
          <a:stretch/>
        </p:blipFill>
        <p:spPr>
          <a:xfrm>
            <a:off x="7176370" y="3271479"/>
            <a:ext cx="290760" cy="291928"/>
          </a:xfrm>
          <a:prstGeom prst="flowChartConnector">
            <a:avLst/>
          </a:prstGeom>
        </p:spPr>
      </p:pic>
      <p:pic>
        <p:nvPicPr>
          <p:cNvPr id="590" name="Picture 589">
            <a:extLst>
              <a:ext uri="{FF2B5EF4-FFF2-40B4-BE49-F238E27FC236}">
                <a16:creationId xmlns:a16="http://schemas.microsoft.com/office/drawing/2014/main" id="{CD952E23-2454-4258-9E11-A7BC488524F1}"/>
              </a:ext>
            </a:extLst>
          </p:cNvPr>
          <p:cNvPicPr>
            <a:picLocks noChangeAspect="1"/>
          </p:cNvPicPr>
          <p:nvPr/>
        </p:nvPicPr>
        <p:blipFill rotWithShape="1">
          <a:blip r:embed="rId105"/>
          <a:srcRect l="6432" t="3782" r="9258" b="15854"/>
          <a:stretch/>
        </p:blipFill>
        <p:spPr>
          <a:xfrm>
            <a:off x="5730157" y="2815084"/>
            <a:ext cx="290760" cy="291928"/>
          </a:xfrm>
          <a:prstGeom prst="flowChartConnector">
            <a:avLst/>
          </a:prstGeom>
        </p:spPr>
      </p:pic>
      <p:pic>
        <p:nvPicPr>
          <p:cNvPr id="591" name="Picture 590">
            <a:extLst>
              <a:ext uri="{FF2B5EF4-FFF2-40B4-BE49-F238E27FC236}">
                <a16:creationId xmlns:a16="http://schemas.microsoft.com/office/drawing/2014/main" id="{9786D651-8389-4FF7-938D-7F1B25538A19}"/>
              </a:ext>
            </a:extLst>
          </p:cNvPr>
          <p:cNvPicPr>
            <a:picLocks noChangeAspect="1"/>
          </p:cNvPicPr>
          <p:nvPr/>
        </p:nvPicPr>
        <p:blipFill rotWithShape="1">
          <a:blip r:embed="rId105"/>
          <a:srcRect l="6432" t="3782" r="9258" b="15854"/>
          <a:stretch/>
        </p:blipFill>
        <p:spPr>
          <a:xfrm>
            <a:off x="5283490" y="2815084"/>
            <a:ext cx="290760" cy="291928"/>
          </a:xfrm>
          <a:prstGeom prst="flowChartConnector">
            <a:avLst/>
          </a:prstGeom>
        </p:spPr>
      </p:pic>
      <p:pic>
        <p:nvPicPr>
          <p:cNvPr id="592" name="Picture 591">
            <a:extLst>
              <a:ext uri="{FF2B5EF4-FFF2-40B4-BE49-F238E27FC236}">
                <a16:creationId xmlns:a16="http://schemas.microsoft.com/office/drawing/2014/main" id="{E205C9A2-CD08-4BF9-ACB2-173F41399608}"/>
              </a:ext>
            </a:extLst>
          </p:cNvPr>
          <p:cNvPicPr>
            <a:picLocks noChangeAspect="1"/>
          </p:cNvPicPr>
          <p:nvPr/>
        </p:nvPicPr>
        <p:blipFill rotWithShape="1">
          <a:blip r:embed="rId105"/>
          <a:srcRect l="6432" t="3782" r="9258" b="15854"/>
          <a:stretch/>
        </p:blipFill>
        <p:spPr>
          <a:xfrm>
            <a:off x="4856025" y="3271479"/>
            <a:ext cx="290760" cy="291928"/>
          </a:xfrm>
          <a:prstGeom prst="flowChartConnector">
            <a:avLst/>
          </a:prstGeom>
        </p:spPr>
      </p:pic>
      <p:pic>
        <p:nvPicPr>
          <p:cNvPr id="593" name="Picture 592">
            <a:extLst>
              <a:ext uri="{FF2B5EF4-FFF2-40B4-BE49-F238E27FC236}">
                <a16:creationId xmlns:a16="http://schemas.microsoft.com/office/drawing/2014/main" id="{D1373A1F-51AE-498C-99FC-451219DC6098}"/>
              </a:ext>
            </a:extLst>
          </p:cNvPr>
          <p:cNvPicPr>
            <a:picLocks noChangeAspect="1"/>
          </p:cNvPicPr>
          <p:nvPr/>
        </p:nvPicPr>
        <p:blipFill rotWithShape="1">
          <a:blip r:embed="rId105"/>
          <a:srcRect l="6432" t="3782" r="9258" b="15854"/>
          <a:stretch/>
        </p:blipFill>
        <p:spPr>
          <a:xfrm>
            <a:off x="10106998" y="3271479"/>
            <a:ext cx="290760" cy="291928"/>
          </a:xfrm>
          <a:prstGeom prst="flowChartConnector">
            <a:avLst/>
          </a:prstGeom>
        </p:spPr>
      </p:pic>
      <p:pic>
        <p:nvPicPr>
          <p:cNvPr id="594" name="Picture 593">
            <a:extLst>
              <a:ext uri="{FF2B5EF4-FFF2-40B4-BE49-F238E27FC236}">
                <a16:creationId xmlns:a16="http://schemas.microsoft.com/office/drawing/2014/main" id="{04F3E779-8E43-4A21-A2BB-3B0019EA5CE0}"/>
              </a:ext>
            </a:extLst>
          </p:cNvPr>
          <p:cNvPicPr>
            <a:picLocks noChangeAspect="1"/>
          </p:cNvPicPr>
          <p:nvPr/>
        </p:nvPicPr>
        <p:blipFill rotWithShape="1">
          <a:blip r:embed="rId105"/>
          <a:srcRect l="6432" t="3782" r="9258" b="15854"/>
          <a:stretch/>
        </p:blipFill>
        <p:spPr>
          <a:xfrm>
            <a:off x="9773317" y="3271479"/>
            <a:ext cx="290760" cy="291928"/>
          </a:xfrm>
          <a:prstGeom prst="flowChartConnector">
            <a:avLst/>
          </a:prstGeom>
        </p:spPr>
      </p:pic>
      <p:pic>
        <p:nvPicPr>
          <p:cNvPr id="595" name="Picture 594">
            <a:extLst>
              <a:ext uri="{FF2B5EF4-FFF2-40B4-BE49-F238E27FC236}">
                <a16:creationId xmlns:a16="http://schemas.microsoft.com/office/drawing/2014/main" id="{207E6233-A8A0-48CA-9306-B1F3835C5640}"/>
              </a:ext>
            </a:extLst>
          </p:cNvPr>
          <p:cNvPicPr>
            <a:picLocks noChangeAspect="1"/>
          </p:cNvPicPr>
          <p:nvPr/>
        </p:nvPicPr>
        <p:blipFill rotWithShape="1">
          <a:blip r:embed="rId105"/>
          <a:srcRect l="6432" t="3782" r="9258" b="15854"/>
          <a:stretch/>
        </p:blipFill>
        <p:spPr>
          <a:xfrm>
            <a:off x="9863164" y="2815084"/>
            <a:ext cx="290760" cy="291928"/>
          </a:xfrm>
          <a:prstGeom prst="flowChartConnector">
            <a:avLst/>
          </a:prstGeom>
        </p:spPr>
      </p:pic>
      <p:pic>
        <p:nvPicPr>
          <p:cNvPr id="596" name="Picture 595">
            <a:extLst>
              <a:ext uri="{FF2B5EF4-FFF2-40B4-BE49-F238E27FC236}">
                <a16:creationId xmlns:a16="http://schemas.microsoft.com/office/drawing/2014/main" id="{EE1DD34D-05B6-4B14-8985-AD705C54B558}"/>
              </a:ext>
            </a:extLst>
          </p:cNvPr>
          <p:cNvPicPr>
            <a:picLocks noChangeAspect="1"/>
          </p:cNvPicPr>
          <p:nvPr/>
        </p:nvPicPr>
        <p:blipFill rotWithShape="1">
          <a:blip r:embed="rId105"/>
          <a:srcRect l="6432" t="3782" r="9258" b="15854"/>
          <a:stretch/>
        </p:blipFill>
        <p:spPr>
          <a:xfrm>
            <a:off x="9490806" y="2815084"/>
            <a:ext cx="290760" cy="291928"/>
          </a:xfrm>
          <a:prstGeom prst="flowChartConnector">
            <a:avLst/>
          </a:prstGeom>
        </p:spPr>
      </p:pic>
      <p:pic>
        <p:nvPicPr>
          <p:cNvPr id="597" name="Picture 596">
            <a:extLst>
              <a:ext uri="{FF2B5EF4-FFF2-40B4-BE49-F238E27FC236}">
                <a16:creationId xmlns:a16="http://schemas.microsoft.com/office/drawing/2014/main" id="{E3C0580A-5721-45CE-A4D3-109953FE8F58}"/>
              </a:ext>
            </a:extLst>
          </p:cNvPr>
          <p:cNvPicPr>
            <a:picLocks noChangeAspect="1"/>
          </p:cNvPicPr>
          <p:nvPr/>
        </p:nvPicPr>
        <p:blipFill rotWithShape="1">
          <a:blip r:embed="rId105"/>
          <a:srcRect l="6432" t="3782" r="9258" b="15854"/>
          <a:stretch/>
        </p:blipFill>
        <p:spPr>
          <a:xfrm>
            <a:off x="10976452" y="3271479"/>
            <a:ext cx="290760" cy="291928"/>
          </a:xfrm>
          <a:prstGeom prst="flowChartConnector">
            <a:avLst/>
          </a:prstGeom>
        </p:spPr>
      </p:pic>
      <p:pic>
        <p:nvPicPr>
          <p:cNvPr id="598" name="Picture 597">
            <a:extLst>
              <a:ext uri="{FF2B5EF4-FFF2-40B4-BE49-F238E27FC236}">
                <a16:creationId xmlns:a16="http://schemas.microsoft.com/office/drawing/2014/main" id="{00E70FF8-3133-4AA9-AE4E-2B717A57FB8B}"/>
              </a:ext>
            </a:extLst>
          </p:cNvPr>
          <p:cNvPicPr>
            <a:picLocks noChangeAspect="1"/>
          </p:cNvPicPr>
          <p:nvPr/>
        </p:nvPicPr>
        <p:blipFill rotWithShape="1">
          <a:blip r:embed="rId105"/>
          <a:srcRect l="6432" t="3782" r="9258" b="15854"/>
          <a:stretch/>
        </p:blipFill>
        <p:spPr>
          <a:xfrm>
            <a:off x="10975073" y="2815084"/>
            <a:ext cx="290760" cy="291928"/>
          </a:xfrm>
          <a:prstGeom prst="flowChartConnector">
            <a:avLst/>
          </a:prstGeom>
        </p:spPr>
      </p:pic>
      <p:pic>
        <p:nvPicPr>
          <p:cNvPr id="599" name="Picture 598">
            <a:extLst>
              <a:ext uri="{FF2B5EF4-FFF2-40B4-BE49-F238E27FC236}">
                <a16:creationId xmlns:a16="http://schemas.microsoft.com/office/drawing/2014/main" id="{DCD4C3A3-3AF0-4C8A-BEE1-37279B459F82}"/>
              </a:ext>
            </a:extLst>
          </p:cNvPr>
          <p:cNvPicPr>
            <a:picLocks noChangeAspect="1"/>
          </p:cNvPicPr>
          <p:nvPr/>
        </p:nvPicPr>
        <p:blipFill rotWithShape="1">
          <a:blip r:embed="rId105"/>
          <a:srcRect l="6432" t="3782" r="9258" b="15854"/>
          <a:stretch/>
        </p:blipFill>
        <p:spPr>
          <a:xfrm>
            <a:off x="10757531" y="3271479"/>
            <a:ext cx="290760" cy="291928"/>
          </a:xfrm>
          <a:prstGeom prst="flowChartConnector">
            <a:avLst/>
          </a:prstGeom>
        </p:spPr>
      </p:pic>
      <p:pic>
        <p:nvPicPr>
          <p:cNvPr id="612" name="Picture 2" descr="Image result for martin luther king jr symbol">
            <a:extLst>
              <a:ext uri="{FF2B5EF4-FFF2-40B4-BE49-F238E27FC236}">
                <a16:creationId xmlns:a16="http://schemas.microsoft.com/office/drawing/2014/main" id="{A1A824C9-D4CA-4B14-911F-3DDD756DD4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413" y="4878540"/>
            <a:ext cx="1934497" cy="1934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0" name="Picture 139">
            <a:extLst>
              <a:ext uri="{FF2B5EF4-FFF2-40B4-BE49-F238E27FC236}">
                <a16:creationId xmlns:a16="http://schemas.microsoft.com/office/drawing/2014/main" id="{DF2C7DA8-70E7-4CB4-ACB1-AED744752DE4}"/>
              </a:ext>
            </a:extLst>
          </p:cNvPr>
          <p:cNvPicPr>
            <a:picLocks noChangeAspect="1"/>
          </p:cNvPicPr>
          <p:nvPr/>
        </p:nvPicPr>
        <p:blipFill>
          <a:blip r:embed="rId1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7011" y="217165"/>
            <a:ext cx="2220430" cy="396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204573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IuMCIsIk9yaWdpbmFsQXNzZW1ibHlWZXJzaW9uIjoiNC4wMi4wMC4wMCIsIkVkaXRpb24iOiJQcm8iLCJJc1BsdXNFZGl0aW9uIjp0cnVlLCJJc1Byb0VkaXRpb24iOnRydWV9LCJFZmZlY3QiOjAsIlN0eWxlIjp7IiRpZCI6IjMiLCJUaW1lYmFuZFN0eWxlIjp7IiRpZCI6IjQiLCJTY2FsZU1hcmtpbmciOjAsIlNoYXBlIjowLCJTaGFwZVN0eWxlIjp7IiRpZCI6IjUiLCJNYXJnaW4iOnsiJGlkIjoiNiIsIlRvcCI6MCwiTGVmdCI6MTIsIlJpZ2h0IjoxMiwiQm90dG9tIjowfSwiUGFkZGluZyI6eyIkaWQiOiI3IiwiVG9wIjo1LCJMZWZ0IjowLCJSaWdodCI6MCwiQm90dG9tIjo1fSwiQmFja2dyb3VuZCI6eyIkaWQiOiI4IiwiQ29sb3IiOnsiJGlkIjoiOSIsIkEiOjI1NSwiUiI6OTEsIkciOjE1NSwiQiI6MjEz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lNlZ29lIFVJIFNlbWlib2xkIiwiSXNCb2xkIjp0cnVlLCJJc0l0YWxpYyI6ZmFsc2UsIklzVW5kZXJsaW5lZCI6ZmFsc2UsIlBhcmVudFN0eWxlIjpudWxsfSwiQXV0b1NpemUiOjAsIkZvcmVncm91bmQiOnsiJGlkIjoiMTUiLCJDb2xvciI6eyIkaWQiOiIxNiIsIkEiOjI1NSwiUiI6MTc4LCJHIjoxNCwiQiI6MTh9fSwiTWF4V2lkdGgiOiJJbmZpbml0eSIsIk1heEhlaWdodCI6IkluZmluaXR5IiwiU21hcnRGb3JlZ3JvdW5kSXNBY3RpdmUiOmZhbHNlLCJIb3Jpem9udGFsQWxpZ25tZW50IjowLCJWZXJ0aWNhbEFsaWdubWVudCI6MCwiU21hcnRGb3JlZ3JvdW5kIjpudWxsLCJCYWNrZ3JvdW5kRmlsbFR5cGUiOjAsIk1hcmdpbiI6eyIkaWQiOiIxNyIsIlRvcCI6MCwiTGVmdCI6MCwiUmlnaHQiOjIwLCJCb3R0b20iOjB9LCJQYWRkaW5nIjp7IiRpZCI6IjE4IiwiVG9wIjowLCJMZWZ0IjowLCJSaWdodCI6MCwiQm90dG9tIjowfSwiQmFja2dyb3VuZCI6eyIkaWQiOiIxOSIsIkNvbG9yIjp7IiRpZCI6IjIwIiwiQSI6ODksIlIiOjAsIkciOjAsIkIiOjB9fSwiSXNWaXNpYmxlIjp0cnVlLCJXaWR0aCI6MC4wLCJIZWlnaHQiOjAuMCwiQm9yZGVyU3R5bGUiOm51bGwsIlBhcmVudFN0eWxlIjpudWxsfSwiTGVmdEVuZENhcHNTdHlsZSI6eyIkaWQiOiIyMSIsIkZvbnRTZXR0aW5ncyI6eyIkaWQiOiIyMiIsIkZvbnRTaXplIjoxOCwiRm9udE5hbWUiOiJTZWdvZSBVSSBTZW1pYm9sZCIsIklzQm9sZCI6dHJ1ZSwiSXNJdGFsaWMiOmZhbHNlLCJJc1VuZGVybGluZWQiOmZhbHNlLCJQYXJlbnRTdHlsZSI6bnVsbH0sIkF1dG9TaXplIjowLCJGb3JlZ3JvdW5kIjp7IiRpZCI6IjIzIiwiQ29sb3IiOnsiJGlkIjoiMjQiLCJBIjoyNTUsIlIiOjE3OCwiRyI6MTQsIkIiOjE4fX0sIk1heFdpZHRoIjoiSW5maW5pdHkiLCJNYXhIZWlnaHQiOiJJbmZpbml0eSIsIlNtYXJ0Rm9yZWdyb3VuZElzQWN0aXZlIjpmYWxzZSwiSG9yaXpvbnRhbEFsaWdubWVudCI6MCwiVmVydGljYWxBbGlnbm1lbnQiOjAsIlNtYXJ0Rm9yZWdyb3VuZCI6bnVsbCwiQmFja2dyb3VuZEZpbGxUeXBlIjowLCJNYXJnaW4iOnsiJGlkIjoiMjUiLCJUb3AiOjAsIkxlZnQiOjIwLCJSaWdodCI6MCwiQm90dG9tIjowfSwiUGFkZGluZyI6eyIkaWQiOiIyNiIsIlRvcCI6MCwiTGVmdCI6MCwiUmlnaHQiOjAsIkJvdHRvbSI6MH0sIkJhY2tncm91bmQiOnsiJGlkIjoiMjciLCJDb2xvciI6eyIkcmVmIjoiMjAifX0sIklzVmlzaWJsZSI6dHJ1ZSwiV2lkdGgiOjAuMCwiSGVpZ2h0IjowLjAsIkJvcmRlclN0eWxlIjpudWxsLCJQYXJlbnRTdHlsZSI6bnVsbH0sIlRvZGF5VGV4dFN0eWxlIjp7IiRpZCI6IjI4IiwiRm9udFNldHRpbmdzIjp7IiRpZCI6IjI5IiwiRm9udFNpemUiOjEyLCJGb250TmFtZSI6IkNhbGlicmkiLCJJc0JvbGQiOmZhbHNlLCJJc0l0YWxpYyI6ZmFsc2UsIklzVW5kZXJsaW5lZCI6ZmFsc2UsIlBhcmVudFN0eWxlIjpudWxsfSwiQXV0b1NpemUiOjAsIkZvcmVncm91bmQiOnsiJGlkIjoiMzAiLCJDb2xvciI6eyIkaWQiOiIz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U1LCJHIjowLCJCIjowfX0sIklzVmlzaWJsZSI6dHJ1ZSwiV2lkdGgiOjAuMCwiSGVpZ2h0IjowLjAsIkJvcmRlclN0eWxlIjpudWxsLCJQYXJlbnRTdHlsZSI6bnVsbH0sIlNjYWxlU3R5bGUiOnsiJGlkIjoiNDAiLCJTaG93U2VnbWVudFNlcGFyYXRvcnMiOnRydWUsIlNlZ21lbnRTZXBhcmF0b3JPcGFjaXR5IjozMCwiRm9udFNldHRpbmdzIjp7IiRpZCI6IjQxIiwiRm9udFNpemUiOjEyLCJGb250TmFtZSI6IlNlZ29lIFVJIFNlbWlsaWdodCIsIklzQm9sZCI6ZmFsc2UsIklzSXRhbGljIjpmYWxzZSwiSXNVbmRlcmxpbmVkIjpmYWxzZSwiUGFyZW50U3R5bGUiOm51bGx9LCJBdXRvU2l6ZSI6MCwiRm9yZWdyb3VuZCI6eyIkaWQiOiI0MiIsIkNvbG9yIjp7IiRpZCI6IjQz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MTkxLCJSIjoyNTUsIkciOjAsIkIiOjB9fSwiQXBwZW5kWWVhck9uWWVhckNoYW5nZSI6dHJ1ZSwiRWxhcHNlZFRpbWVGb3JtYXQiOjIsIlRvZGF5TWFya2VyUG9zaXRpb24iOjMsIlF1aWNrUG9zaXRpb24iOjMsIkFic29sdXRlUG9zaXRpb24iOjIzNS45MDg2NjEsIk1hcmdpbiI6eyIkaWQiOiI0OSIsIlRvcCI6MCwiTGVmdCI6MTAsIlJpZ2h0IjoxMCwiQm90dG9tIjowfSwiUGFkZGluZyI6eyIkaWQiOiI1MCIsIlRvcCI6MCwiTGVmdCI6MCwiUmlnaHQiOjAsIkJvdHRvbSI6MH0sIkJhY2tncm91bmQiOnsiJGlkIjoiNTEiLCJDb2xvciI6eyIkaWQiOiI1MiIsIkEiOjI1NSwiUiI6MzEsIkciOjczLCJCIjoxMjV9fSwiSXNWaXNpYmxlIjp0cnVlLCJXaWR0aCI6MC4wLCJIZWlnaHQiOjAuMCwiQm9yZGVyU3R5bGUiOm51bGwsIlBhcmVudFN0eWxlIjpudWxsfSwiRGVmYXVsdE1pbGVzdG9uZVN0eWxlIjp7IiRpZCI6IjUzIiwiU2hhcGUiOjEsIkNvbm5lY3Rvck1hcmdpbiI6eyIkaWQiOiI1NCIsIlRvcCI6MCwiTGVmdCI6MiwiUmlnaHQiOjIsIkJvdHRvbSI6MH0sIkNvbm5lY3RvclN0eWxlIjp7IiRpZCI6IjU1IiwiTGluZUNvbG9yIjp7IiRpZCI6IjU2IiwiJHR5cGUiOiJOTFJFLkNvbW1vbi5Eb20uU29saWRDb2xvckJydXNoLCBOTFJFLkNvbW1vbiIsIkNvbG9yIjp7IiRpZCI6IjU3IiwiQSI6MTI3LCJSIjoxNzgsIkciOjE0LCJCIjoxOH19LCJMaW5lV2VpZ2h0IjoxLjAsIkxpbmVUeXBlIjowLCJQYXJlbnRTdHlsZSI6bnVsbH0sIklzQmVsb3dUaW1lYmFuZCI6ZmFsc2UsIlBvc2l0aW9uT25UYXNrIjowLCJIaWRlRGF0ZSI6ZmFsc2UsIlNoYXBlU2l6ZSI6MCwiU3BhY2luZyI6MS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7IiRpZCI6IjYyIiwiQ29sb3IiOnsiJGlkIjoiNjMiLCJBIjoyNTUsIlIiOjE3OCwiRyI6MTQsIkIiOjE4fX0sIklzVmlzaWJsZSI6dHJ1ZSwiV2lkdGgiOjguMCwiSGVpZ2h0Ijo4LjAsIkJvcmRlclN0eWxlIjp7IiRpZCI6IjY0IiwiTGluZUNvbG9yIjp7IiRpZCI6IjY1IiwiJHR5cGUiOiJOTFJFLkNvbW1vbi5Eb20uU29saWRDb2xvckJydXNoLCBOTFJFLkNvbW1vbiIsIkNvbG9yIjp7IiRpZCI6IjY2IiwiQSI6MjU1LCJSIjoyNTUsIkciOjAsIkIiOjB9fSwiTGluZVdlaWdodCI6MC4wLCJMaW5lVHlwZSI6MCwiUGFyZW50U3R5bGUiOm51bGx9LCJQYXJlbnRTdHlsZSI6bnVsbH0sIlRpdGxlU3R5bGUiOnsiJGlkIjoiNjciLCJGb250U2V0dGluZ3MiOnsiJGlkIjoiNjgiLCJGb250U2l6ZSI6OSwiRm9udE5hbWUiOiJTZWdvZSBVSSBTZW1pYm9sZCIsIklzQm9sZCI6ZmFsc2UsIklzSXRhbGljIjpmYWxzZSwiSXNVbmRlcmxpbmVkIjpmYWxzZSwiUGFyZW50U3R5bGUiOm51bGx9LCJBdXRvU2l6ZSI6MCwiRm9yZWdyb3VuZCI6eyIkaWQiOiI2OSIsIkNvbG9yIjp7IiRpZCI6IjcwIiwiQSI6MjU1LCJSIjoxNzgsIkciOjE0LCJCIjoxOH19LCJNYXhXaWR0aCI6MjAwLjAsIk1heEhlaWdodCI6IkluZmluaXR5IiwiU21hcnRGb3JlZ3JvdW5kSXNBY3RpdmUiOmZhbHNlLCJIb3Jpem9udGFsQWxpZ25tZW50IjoxLCJWZXJ0aWNhbEFsaWdubWVudCI6MCwiU21hcnRGb3JlZ3JvdW5kIjpudWxsLCJCYWNrZ3JvdW5kRmlsbFR5cGUiOjAsIk1hcmdpbiI6eyIkaWQiOiI3MSIsIlRvcCI6MCwiTGVmdCI6MCwiUmlnaHQiOjAsIkJvdHRvbSI6MH0sIlBhZGRpbmciOnsiJGlkIjoiNzIiLCJUb3AiOjAsIkxlZnQiOjAsIlJpZ2h0IjowLCJCb3R0b20iOjB9LCJCYWNrZ3JvdW5kIjp7IiRpZCI6IjczIiwiQ29sb3IiOnsiJHJlZiI6IjIwIn19LCJJc1Zpc2libGUiOnRydWUsIldpZHRoIjowLjAsIkhlaWdodCI6MC4wLCJCb3JkZXJTdHlsZSI6bnVsbCwiUGFyZW50U3R5bGUiOm51bGx9LCJEYXRlU3R5bGUiOnsiJGlkIjoiNzQiLCJGb250U2V0dGluZ3MiOnsiJGlkIjoiNzUiLCJGb250U2l6ZSI6OSwiRm9udE5hbWUiOiJDYWxpYnJpIiwiSXNCb2xkIjpmYWxzZSwiSXNJdGFsaWMiOmZhbHNlLCJJc1VuZGVybGluZWQiOmZhbHNlLCJQYXJlbnRTdHlsZSI6bnVsbH0sIkF1dG9TaXplIjowLCJGb3JlZ3JvdW5kIjp7IiRpZCI6Ijc2IiwiQ29sb3IiOnsiJGlkIjoiNzciLCJBIjoyNTUsIlIiOjQ3LCJHIjo1NCwiQiI6MTUzfX0sIk1heFdpZHRoIjoyMDAuMCwiTWF4SGVpZ2h0IjoiSW5maW5pdHkiLCJTbWFydEZvcmVncm91bmRJc0FjdGl2ZSI6ZmFsc2UsIkhvcml6b250YWxBbGlnbm1lbnQiOjAsIlZlcnRpY2FsQWxpZ25tZW50IjowLCJTbWFydEZvcmVncm91bmQiOm51bGwsIkJhY2tncm91bmRGaWxsVHlwZSI6MCwiTWFyZ2luIjp7IiRpZCI6Ijc4IiwiVG9wIjowLCJMZWZ0IjowLCJSaWdodCI6MCwiQm90dG9tIjowfSwiUGFkZGluZyI6eyIkaWQiOiI3OSIsIlRvcCI6MCwiTGVmdCI6MCwiUmlnaHQiOjAsIkJvdHRvbSI6MH0sIkJhY2tncm91bmQiOnsiJGlkIjoiODAiLCJDb2xvciI6eyIkcmVmIjoiMjAifX0sIklzVmlzaWJsZSI6dHJ1ZSwiV2lkdGgiOjAuMCwiSGVpZ2h0IjowLjAsIkJvcmRlclN0eWxlIjpudWxsLCJQYXJlbnRTdHlsZSI6bnVsbH0sIkRhdGVGb3JtYXQiOnsiJGlkIjoiODEiLCJGb3JtYXRTdHJpbmciOiJNTU1NIGRkLCB5eXl5IiwiU2VwYXJhdG9yIjoiLyIsIlVzZUludGVybmF0aW9uYWxEYXRlRm9ybWF0IjpmYWxzZSwiRGF0ZUlzVmlzaWJsZSI6dHJ1ZSwiVGltZUlzVmlzaWJsZSI6ZmFsc2UsIkhvdXJEaWdpdHMiOjEsIkFtUG1EZXNpZ25hdG9yIjoyLCJUcmltMDBNaW51dGVzIjpmYWxzZSwiTGFzdEtub3duVmlzaWJpbGl0eVN0YXRlIjp7IiRpZCI6IjgyIiwiRGF0ZVBhcnRJc1Zpc2libGUiOnRydWUsIlRpbWVQYXJ0SXNWaXNpYmxlIjpmYWxzZX19LCJJc1Zpc2libGUiOnRydWUsIlBhcmVudFN0eWxlIjpudWxsfSwiRGVmYXVsdFRhc2tTdHlsZSI6eyIkaWQiOiI4MyIsIlNoYXBlIjowLCJTaGFwZVRoaWNrbmVzcyI6MCwiRHVyYXRpb25Gb3JtYXQiOjQsIkluY2x1ZGVOb25Xb3JraW5nRGF5c0luRHVyYXRpb24iOmZhbHNlLCJQZXJjZW50YWdlQ29tcGxldGVTdHlsZSI6eyIkaWQiOiI4NCIsIkZvbnRTZXR0aW5ncyI6eyIkaWQiOiI4NSIsIkZvbnRTaXplIjoxMCwiRm9udE5hbWUiOiJDYWxpYnJpIiwiSXNCb2xkIjpmYWxzZSwiSXNJdGFsaWMiOmZhbHNlLCJJc1VuZGVybGluZWQiOmZhbHNlLCJQYXJlbnRTdHlsZSI6bnVsbH0sIkF1dG9TaXplIjowLCJGb3JlZ3JvdW5kIjp7IiRpZCI6Ijg2IiwiQ29sb3IiOnsiJGlkIjoiODc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g4IiwiVG9wIjowLCJMZWZ0IjowLCJSaWdodCI6MCwiQm90dG9tIjowfSwiUGFkZGluZyI6eyIkaWQiOiI4OSIsIlRvcCI6MCwiTGVmdCI6MCwiUmlnaHQiOjAsIkJvdHRvbSI6MH0sIkJhY2tncm91bmQiOnsiJGlkIjoiOTAiLCJDb2xvciI6eyIkcmVmIjoiMjAifX0sIklzVmlzaWJsZSI6dHJ1ZSwiV2lkdGgiOjAuMCwiSGVpZ2h0IjowLjAsIkJvcmRlclN0eWxlIjpudWxsLCJQYXJlbnRTdHlsZSI6bnVsbH0sIkR1cmF0aW9uU3R5bGUiOnsiJGlkIjoiOTEiLCJGb250U2V0dGluZ3MiOnsiJGlkIjoiOTIiLCJGb250U2l6ZSI6MTAsIkZvbnROYW1lIjoiQ2FsaWJyaSIsIklzQm9sZCI6ZmFsc2UsIklzSXRhbGljIjpmYWxzZSwiSXNVbmRlcmxpbmVkIjpmYWxzZSwiUGFyZW50U3R5bGUiOm51bGx9LCJBdXRvU2l6ZSI6MCwiRm9yZWdyb3VuZCI6eyIkaWQiOiI5MyIsIkNvbG9yIjp7IiRpZCI6Ijk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UiLCJUb3AiOjAsIkxlZnQiOjAsIlJpZ2h0IjowLCJCb3R0b20iOjB9LCJQYWRkaW5nIjp7IiRpZCI6Ijk2IiwiVG9wIjowLCJMZWZ0IjowLCJSaWdodCI6MCwiQm90dG9tIjowfSwiQmFja2dyb3VuZCI6eyIkaWQiOiI5NyIsIkNvbG9yIjp7IiRyZWYiOiIyMCJ9fSwiSXNWaXNpYmxlIjp0cnVlLCJXaWR0aCI6MC4wLCJIZWlnaHQiOjAuMCwiQm9yZGVyU3R5bGUiOm51bGwsIlBhcmVudFN0eWxlIjpudWxsfSwiSG9yaXpvbnRhbENvbm5lY3RvclN0eWxlIjp7IiRpZCI6Ijk4IiwiTGluZUNvbG9yIjp7IiRpZCI6Ijk5IiwiJHR5cGUiOiJOTFJFLkNvbW1vbi5Eb20uU29saWRDb2xvckJydXNoLCBOTFJFLkNvbW1vbiIsIkNvbG9yIjp7IiRpZCI6IjEwMCIsIkEiOjI1NSwiUiI6MjA0LCJHIjoyMDQsIkIiOjIwNH19LCJMaW5lV2VpZ2h0IjoxLjAsIkxpbmVUeXBlIjowLCJQYXJlbnRTdHlsZSI6bnVsbH0sIlZlcnRpY2FsQ29ubmVjdG9yU3R5bGUiOnsiJGlkIjoiMTAxIiwiTGluZUNvbG9yIjp7IiRpZCI6IjEwMiIsIiR0eXBlIjoiTkxSRS5Db21tb24uRG9tLlNvbGlkQ29sb3JCcnVzaCwgTkxSRS5Db21tb24iLCJDb2xvciI6eyIkaWQiOiIxMDMiLCJBIjoyNTUsIlIiOjIwNCwiRyI6MjA0LCJCIjoyMDR9fSwiTGluZVdlaWdodCI6MS4wLCJMaW5lVHlwZSI6MCwiUGFyZW50U3R5bGUiOm51bGx9LCJNYXJnaW4iOm51bGwsIlN0YXJ0RGF0ZVBvc2l0aW9uIjo0LCJFbmREYXRlUG9zaXRpb24iOjQsIkRhdGVJc1Zpc2libGUiOnRydWUsIlRpdGxlUG9zaXRpb24iOjUsIkR1cmF0aW9uUG9zaXRpb24iOjYsIlBlcmNlbnRhZ2VDb21wbGV0ZWRQb3NpdGlvbiI6NiwiU3BhY2luZyI6MywiSXNCZWxvd1RpbWViYW5kIjp0cnVlLCJQZXJjZW50YWdlQ29tcGxldGVTaGFwZU9wYWNpdHkiOjM1LCJTaGFwZVN0eWxlIjp7IiRpZCI6IjEwNCIsIk1hcmdpbiI6eyIkaWQiOiIxMDUiLCJUb3AiOjAsIkxlZnQiOjQsIlJpZ2h0Ijo0LCJCb3R0b20iOjB9LCJQYWRkaW5nIjp7IiRpZCI6IjEwNiIsIlRvcCI6MCwiTGVmdCI6MCwiUmlnaHQiOjAsIkJvdHRvbSI6MH0sIkJhY2tncm91bmQiOnsiJGlkIjoiMTA3IiwiQ29sb3IiOnsiJGlkIjoiMTA4IiwiQSI6MjU1LCJSIjowLCJHIjoxMTQsIkIiOjE4OH19LCJJc1Zpc2libGUiOnRydWUsIldpZHRoIjowLjAsIkhlaWdodCI6MTAuMCwiQm9yZGVyU3R5bGUiOnsiJGlkIjoiMTA5IiwiTGluZUNvbG9yIjp7IiRpZCI6IjExMCIsIiR0eXBlIjoiTkxSRS5Db21tb24uRG9tLlNvbGlkQ29sb3JCcnVzaCwgTkxSRS5Db21tb24iLCJDb2xvciI6eyIkaWQiOiIxMTEiLCJBIjoyNTUsIlIiOjI1NSwiRyI6MCwiQiI6MH19LCJMaW5lV2VpZ2h0IjowLjAsIkxpbmVUeXBlIjowLCJQYXJlbnRTdHlsZSI6bnVsbH0sIlBhcmVudFN0eWxlIjpudWxsfSwiVGl0bGVTdHlsZSI6eyIkaWQiOiIxMTIiLCJGb250U2V0dGluZ3MiOnsiJGlkIjoiMTEzIiwiRm9udFNpemUiOjksIkZvbnROYW1lIjoiQ2FsaWJyaSIsIklzQm9sZCI6dHJ1ZSwiSXNJdGFsaWMiOmZhbHNlLCJJc1VuZGVybGluZWQiOmZhbHNlLCJQYXJlbnRTdHlsZSI6bnVsbH0sIkF1dG9TaXplIjowLCJGb3JlZ3JvdW5kIjp7IiRpZCI6IjExNCIsIkNvbG9yIjp7IiRpZCI6IjExNS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MTYiLCJUb3AiOjAsIkxlZnQiOjAsIlJpZ2h0IjowLCJCb3R0b20iOjB9LCJQYWRkaW5nIjp7IiRpZCI6IjExNyIsIlRvcCI6MCwiTGVmdCI6MCwiUmlnaHQiOjAsIkJvdHRvbSI6MH0sIkJhY2tncm91bmQiOnsiJGlkIjoiMTE4IiwiQ29sb3IiOnsiJHJlZiI6IjIwIn19LCJJc1Zpc2libGUiOnRydWUsIldpZHRoIjowLjAsIkhlaWdodCI6MC4wLCJCb3JkZXJTdHlsZSI6bnVsbCwiUGFyZW50U3R5bGUiOm51bGx9LCJEYXRlU3R5bGUiOnsiJGlkIjoiMTE5IiwiRm9udFNldHRpbmdzIjp7IiRpZCI6IjEyMCIsIkZvbnRTaXplIjo5LCJGb250TmFtZSI6IkNhbGlicmkiLCJJc0JvbGQiOmZhbHNlLCJJc0l0YWxpYyI6ZmFsc2UsIklzVW5kZXJsaW5lZCI6ZmFsc2UsIlBhcmVudFN0eWxlIjpudWxsfSwiQXV0b1NpemUiOjAsIkZvcmVncm91bmQiOnsiJGlkIjoiMTIxIiwiQ29sb3IiOnsiJGlkIjoiMTIyIiwiQSI6MjU1LCJSIjo3OCwiRyI6MTAzLCJCIjoyMDB9fSwiTWF4V2lkdGgiOjIwMC4wLCJNYXhIZWlnaHQiOiJJbmZpbml0eSIsIlNtYXJ0Rm9yZWdyb3VuZElzQWN0aXZlIjpmYWxzZSwiSG9yaXpvbnRhbEFsaWdubWVudCI6MCwiVmVydGljYWxBbGlnbm1lbnQiOjAsIlNtYXJ0Rm9yZWdyb3VuZCI6bnVsbCwiQmFja2dyb3VuZEZpbGxUeXBlIjowLCJNYXJnaW4iOnsiJGlkIjoiMTIzIiwiVG9wIjowLCJMZWZ0IjowLCJSaWdodCI6MCwiQm90dG9tIjowfSwiUGFkZGluZyI6eyIkaWQiOiIxMjQiLCJUb3AiOjAsIkxlZnQiOjAsIlJpZ2h0IjowLCJCb3R0b20iOjB9LCJCYWNrZ3JvdW5kIjp7IiRpZCI6IjEyNSIsIkNvbG9yIjp7IiRyZWYiOiIyMCJ9fSwiSXNWaXNpYmxlIjp0cnVlLCJXaWR0aCI6MC4wLCJIZWlnaHQiOjAuMCwiQm9yZGVyU3R5bGUiOm51bGwsIlBhcmVudFN0eWxlIjpudWxsfSwiRGF0ZUZvcm1hdCI6eyIkaWQiOiIxMjY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CwiX2V4cGxpY2l0bHlTZXQiOnsiJGlkIjoiMTI3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V9fSwiR3JpZGxpbmVQYW5lbFN0eWxlIjp7IiRpZCI6IjEyOCIsIkdyaWRsaW5lU3R5bGUiOnsiJGlkIjoiMTI5IiwiTGluZUNvbG9yIjp7IiRpZCI6IjEzMCIsIiR0eXBlIjoiTkxSRS5Db21tb24uRG9tLlNvbGlkQ29sb3JCcnVzaCwgTkxSRS5Db21tb24iLCJDb2xvciI6eyIkaWQiOiIxMzEiLCJBIjozOCwiUiI6OTEsIkciOjE1NSwiQiI6MjEzfX0sIkxpbmVXZWlnaHQiOjEuMCwiTGluZVR5cGUiOjAsIlBhcmVudFN0eWxlIjpudWxsfSwiTWFyZ2luIjp7IiRpZCI6IjEzMiIsIlRvcCI6MCwiTGVmdCI6MCwiUmlnaHQiOjAsIkJvdHRvbSI6MH0sIlBhZGRpbmciOnsiJGlkIjoiMTMzIiwiVG9wIjowLCJMZWZ0IjowLCJSaWdodCI6MCwiQm90dG9tIjowfSwiQmFja2dyb3VuZCI6bnVsbCwiSXNWaXNpYmxlIjp0cnVlLCJXaWR0aCI6MC4wLCJIZWlnaHQiOjAuMCwiQm9yZGVyU3R5bGUiOnsiJGlkIjoiMTM0IiwiTGluZUNvbG9yIjpudWxsLCJMaW5lV2VpZ2h0IjowLjAsIkxpbmVUeXBlIjowLCJQYXJlbnRTdHlsZSI6bnVsbH0sIlBhcmVudFN0eWxlIjpudWxsfSwiU2hvd0VsYXBzZWRUaW1lR3JhZGllbnRTdHlsZSI6ZmFsc2UsIkRlZmF1bHRTd2ltbGFuZVN0eWxlIjp7IiRpZCI6IjEzNSIsIkhlYWRlclN0eWxlIjp7IiRpZCI6IjEzNiIsIlRleHRTdHlsZSI6eyIkaWQiOiIxMzciLCJGb250U2V0dGluZ3MiOnsiJGlkIjoiMTM4IiwiRm9udFNpemUiOjEyLCJGb250TmFtZSI6IkNhbGlicmkiLCJJc0JvbGQiOmZhbHNlLCJJc0l0YWxpYyI6ZmFsc2UsIklzVW5kZXJsaW5lZCI6ZmFsc2UsIlBhcmVudFN0eWxlIjpudWxsfSwiQXV0b1NpemUiOjAsIkZvcmVncm91bmQiOnsiJGlkIjoiMTM5IiwiQ29sb3IiOnsiJGlkIjoiMTQwIiwiQSI6MjU1LCJSIjozMiwiRyI6NTYsIkIiOjEwMH19LCJNYXhXaWR0aCI6MC4wLCJNYXhIZWlnaHQiOjAuMCwiU21hcnRGb3JlZ3JvdW5kSXNBY3RpdmUiOmZhbHNlLCJIb3Jpem9udGFsQWxpZ25tZW50IjowLCJWZXJ0aWNhbEFsaWdubWVudCI6MCwiU21hcnRGb3JlZ3JvdW5kIjpudWxsLCJCYWNrZ3JvdW5kRmlsbFR5cGUiOjAsIk1hcmdpbiI6eyIkaWQiOiIxNDEiLCJUb3AiOjAsIkxlZnQiOjAsIlJpZ2h0IjowLCJCb3R0b20iOjB9LCJQYWRkaW5nIjp7IiRpZCI6IjE0MiIsIlRvcCI6MCwiTGVmdCI6MCwiUmlnaHQiOjAsIkJvdHRvbSI6MH0sIkJhY2tncm91bmQiOm51bGwsIklzVmlzaWJsZSI6ZmFsc2UsIldpZHRoIjowLjAsIkhlaWdodCI6MC4wLCJCb3JkZXJTdHlsZSI6bnVsbCwiUGFyZW50U3R5bGUiOm51bGx9LCJSZWN0YW5nbGVTdHlsZSI6eyIkaWQiOiIxNDMiLCJNYXJnaW4iOnsiJGlkIjoiMTQ0IiwiVG9wIjowLCJMZWZ0IjowLCJSaWdodCI6MCwiQm90dG9tIjowfSwiUGFkZGluZyI6eyIkaWQiOiIxNDUiLCJUb3AiOjAsIkxlZnQiOjAsIlJpZ2h0IjowLCJCb3R0b20iOjB9LCJCYWNrZ3JvdW5kIjp7IiRpZCI6IjE0NiIsIkNvbG9yIjp7IiRpZCI6IjE0NyIsIkEiOjEyNywiUiI6OTEsIkciOjE1NSwiQiI6MjEzfX0sIklzVmlzaWJsZSI6ZmFsc2UsIldpZHRoIjowLjAsIkhlaWdodCI6MC4wLCJCb3JkZXJTdHlsZSI6eyIkaWQiOiIxNDgiLCJMaW5lQ29sb3IiOnsiJGlkIjoiMTQ5IiwiJHR5cGUiOiJOTFJFLkNvbW1vbi5Eb20uU29saWRDb2xvckJydXNoLCBOTFJFLkNvbW1vbiIsIkNvbG9yIjp7IiRpZCI6IjE1MCIsIkEiOjI1NSwiUiI6MjU1LCJHIjowLCJCIjowfX0sIkxpbmVXZWlnaHQiOjAuMCwiTGluZVR5cGUiOjAsIlBhcmVudFN0eWxlIjpudWxsfSwiUGFyZW50U3R5bGUiOm51bGx9LCJNYXJnaW4iOnsiJGlkIjoiMTUxIiwiVG9wIjowLCJMZWZ0IjowLCJSaWdodCI6MCwiQm90dG9tIjowfSwiUGFkZGluZyI6eyIkaWQiOiIxNTIiLCJUb3AiOjAsIkxlZnQiOjAsIlJpZ2h0IjowLCJCb3R0b20iOjB9LCJCYWNrZ3JvdW5kIjpudWxsLCJJc1Zpc2libGUiOnRydWUsIldpZHRoIjowLjAsIkhlaWdodCI6MC4wLCJCb3JkZXJTdHlsZSI6bnVsbCwiUGFyZW50U3R5bGUiOm51bGx9LCJCYWNrZ3JvdW5kU3R5bGUiOnsiJGlkIjoiMTUzIiwiTWFyZ2luIjp7IiRpZCI6IjE1NCIsIlRvcCI6MCwiTGVmdCI6MCwiUmlnaHQiOjAsIkJvdHRvbSI6MH0sIlBhZGRpbmciOnsiJGlkIjoiMTU1IiwiVG9wIjowLCJMZWZ0IjowLCJSaWdodCI6MCwiQm90dG9tIjowfSwiQmFja2dyb3VuZCI6eyIkaWQiOiIxNTYiLCJDb2xvciI6eyIkaWQiOiIxNTciLCJBIjozOCwiUiI6OTEsIkciOjE1NSwiQiI6MjEzfX0sIklzVmlzaWJsZSI6dHJ1ZSwiV2lkdGgiOjAuMCwiSGVpZ2h0IjowLjAsIkJvcmRlclN0eWxlIjp7IiRpZCI6IjE1OCIsIkxpbmVDb2xvciI6eyIkaWQiOiIxNTkiLCIkdHlwZSI6Ik5MUkUuQ29tbW9uLkRvbS5Tb2xpZENvbG9yQnJ1c2gsIE5MUkUuQ29tbW9uIiwiQ29sb3IiOnsiJGlkIjoiMTYwIiwiQSI6MjU1LCJSIjoyNTUsIkciOjAsIkIiOjB9fSwiTGluZVdlaWdodCI6MC4wLCJMaW5lVHlwZSI6MCwiUGFyZW50U3R5bGUiOm51bGx9LCJQYXJlbnRTdHlsZSI6bnVsbH0sIklzQWJvdmVUaW1lYmFuZCI6ZmFsc2UsIk1hcmdpbiI6eyIkaWQiOiIxNjEiLCJUb3AiOjAsIkxlZnQiOjAsIlJpZ2h0IjowLCJCb3R0b20iOjB9LCJQYWRkaW5nIjp7IiRpZCI6IjE2MiIsIlRvcCI6MCwiTGVmdCI6MCwiUmlnaHQiOjAsIkJvdHRvbSI6MH0sIklzVmlzaWJsZSI6dHJ1ZSwiV2lkdGgiOjAuMCwiSGVpZ2h0IjowLjAsIkJvcmRlclN0eWxlIjpudWxsLCJQYXJlbnRTdHlsZSI6bnVsbH19LCJTY2FsZSI6eyIkaWQiOiIxNjMiLCJTdGFydERhdGUiOiIxNjIwLTA5LTI1VDIzOjU5OjAwWiIsIkVuZERhdGUiOiIxOTY4LTA0LTEwVDIzOjU5OjAwIiwiRm9ybWF0IjoiTU0iLCJUeXBlIjo0LCJBdXRvRGF0ZVJhbmdlIjp0cnVlLCJXb3JraW5nRGF5cyI6MTI3LCJUb2RheU1hcmtlclRleHQiOiJUb2RheSIsIkF1dG9TY2FsZVR5cGUiOnRydWV9LCJNaWxlc3RvbmVzIjpbeyIkaWQiOiIxNjQiLCJEYXRlIjoiMTkyOS0wMS0xNVQyMzo1OTowMFoiLCJTdHlsZSI6eyIkaWQiOiIxNjUiLCJTaGFwZSI6MSwiQ29ubmVjdG9yTWFyZ2luIjp7IiRyZWYiOiI1NCJ9LCJDb25uZWN0b3JTdHlsZSI6eyIkaWQiOiIxNjYiLCJMaW5lQ29sb3IiOnsiJGlkIjoiMTY3IiwiJHR5cGUiOiJOTFJFLkNvbW1vbi5Eb20uU29saWRDb2xvckJydXNoLCBOTFJFLkNvbW1vbiIsIkNvbG9yIjp7IiRpZCI6IjE2OCIsIkEiOjEyNywiUiI6MTc4LCJHIjoxNCwiQiI6MTh9fSwiTGluZVdlaWdodCI6MS4wLCJMaW5lVHlwZSI6MCwiUGFyZW50U3R5bGUiOm51bGx9LCJJc0JlbG93VGltZWJhbmQiOmZhbHNlLCJQb3NpdGlvbk9uVGFzayI6MCwiSGlkZURhdGUiOmZhbHNlLCJTaGFwZVNpemUiOjAsIlNwYWNpbmciOjEuMCwiUGFkZGluZyI6eyIkcmVmIjoiNTgifSwiU2hhcGVTdHlsZSI6eyIkaWQiOiIxNjkiLCJNYXJnaW4iOnsiJHJlZiI6IjYwIn0sIlBhZGRpbmciOnsiJHJlZiI6IjYxIn0sIkJhY2tncm91bmQiOnsiJGlkIjoiMTcwIiwiQ29sb3IiOnsiJGlkIjoiMTcxIiwiQSI6MjU1LCJSIjoxNzgsIkciOjE0LCJCIjoxOH19LCJJc1Zpc2libGUiOnRydWUsIldpZHRoIjo4LjAsIkhlaWdodCI6OC4wLCJCb3JkZXJTdHlsZSI6eyIkaWQiOiIxNzIiLCJMaW5lQ29sb3IiOnsiJHJlZiI6IjY1In0sIkxpbmVXZWlnaHQiOjAuMCwiTGluZVR5cGUiOjAsIlBhcmVudFN0eWxlIjpudWxsfSwiUGFyZW50U3R5bGUiOm51bGx9LCJUaXRsZVN0eWxlIjp7IiRpZCI6IjE3MyIsIkZvbnRTZXR0aW5ncyI6eyIkaWQiOiIxNzQiLCJGb250U2l6ZSI6OSwiRm9udE5hbWUiOiJTZWdvZSBVSSBTZW1pYm9sZCIsIklzQm9sZCI6ZmFsc2UsIklzSXRhbGljIjpmYWxzZSwiSXNVbmRlcmxpbmVkIjpmYWxzZSwiUGFyZW50U3R5bGUiOm51bGx9LCJBdXRvU2l6ZSI6MiwiRm9yZWdyb3VuZCI6eyIkaWQiOiIxNzUiLCJDb2xvciI6eyIkaWQiOiIxNzYiLCJBIjoyNTUsIlIiOjE3OCwiRyI6MTQsIkIiOjE4fX0sIk1heFdpZHRoIjoxMTcuMDc2NjY2NjY2NjY2Njc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cmVmIjoiNzMifSwiSXNWaXNpYmxlIjp0cnVlLCJXaWR0aCI6MC4wLCJIZWlnaHQiOjAuMCwiQm9yZGVyU3R5bGUiOnsiJGlkIjoiMTc3IiwiTGluZUNvbG9yIjpudWxsLCJMaW5lV2VpZ2h0IjowLjAsIkxpbmVUeXBlIjowLCJQYXJlbnRTdHlsZSI6bnVsbH0sIlBhcmVudFN0eWxlIjpudWxsfSwiRGF0ZVN0eWxlIjp7IiRpZCI6IjE3OCIsIkZvbnRTZXR0aW5ncyI6eyIkaWQiOiIxNzkiLCJGb250U2l6ZSI6OSwiRm9udE5hbWUiOiJDYWxpYnJpIiwiSXNCb2xkIjpmYWxzZSwiSXNJdGFsaWMiOmZhbHNlLCJJc1VuZGVybGluZWQiOmZhbHNlLCJQYXJlbnRTdHlsZSI6bnVsbH0sIkF1dG9TaXplIjowLCJGb3JlZ3JvdW5kIjp7IiRpZCI6IjE4MCIsIkNvbG9yIjp7IiRpZCI6IjE4MSIsIkEiOjI1NSwiUiI6NDcsIkciOjU0LCJCIjoxNTN9fSwiTWF4V2lkdGgiOjIwMC4wLCJNYXhIZWlnaHQiOiJJbmZpbml0eSIsIlNtYXJ0Rm9yZWdyb3VuZElzQWN0aXZlIjpmYWxzZSwiSG9yaXpvbnRhbEFsaWdubWVudCI6MSwiVmVydGljYWxBbGlnbm1lbnQiOjAsIlNtYXJ0Rm9yZWdyb3VuZCI6bnVsbCwiQmFja2dyb3VuZEZpbGxUeXBlIjowLCJNYXJnaW4iOnsiJHJlZiI6Ijc4In0sIlBhZGRpbmciOnsiJHJlZiI6Ijc5In0sIkJhY2tncm91bmQiOnsiJHJlZiI6IjgwIn0sIklzVmlzaWJsZSI6dHJ1ZSwiV2lkdGgiOjAuMCwiSGVpZ2h0IjowLjAsIkJvcmRlclN0eWxlIjp7IiRpZCI6IjE4MiIsIkxpbmVDb2xvciI6bnVsbCwiTGluZVdlaWdodCI6MC4wLCJMaW5lVHlwZSI6MCwiUGFyZW50U3R5bGUiOm51bGx9LCJQYXJlbnRTdHlsZSI6bnVsbH0sIkRhdGVGb3JtYXQiOnsiJGlkIjoiMTgzIiwiRm9ybWF0U3RyaW5nIjoiTU1NTSBkZCwgeXl5eSIsIlNlcGFyYXRvciI6Ii8iLCJVc2VJbnRlcm5hdGlvbmFsRGF0ZUZvcm1hdCI6ZmFsc2UsIkRhdGVJc1Zpc2libGUiOnRydWUsIlRpbWVJc1Zpc2libGUiOmZhbHNlLCJIb3VyRGlnaXRzIjoxLCJBbVBtRGVzaWduYXRvciI6MiwiVHJpbTAwTWludXRlcyI6ZmFsc2UsIkxhc3RLbm93blZpc2liaWxpdHlTdGF0ZSI6eyIkaWQiOiIxODQiLCJEYXRlUGFydElzVmlzaWJsZSI6dHJ1ZSwiVGltZVBhcnRJc1Zpc2libGUiOmZhbHNlfX0sIklzVmlzaWJsZSI6dHJ1ZSwiUGFyZW50U3R5bGUiOm51bGx9LCJJbmRleCI6MCwiUGVyY2VudGFnZUNvbXBsZXRlIjpudWxsLCJQb3NpdGlvbiI6eyJSYXRpbyI6MC4zMTEzNjMwNzY2NjkxOTg0OSwiSXNDdXN0b20iOnRydWV9LCJEYXRlRm9ybWF0Ijp7IiRyZWYiOiIxODMifSwiUmVsYXRlZFRhc2tJZCI6IjAwMDAwMDAwLTAwMDAtMDAwMC0wMDAwLTAwMDAwMDAwMDAwMCIsIklkIjoiNmJhM2U2NzEtYTY5ZC00MmU3LThkNTYtNDZlNWM5MWQ1MWFmIiwiSW1wb3J0SWQiOm51bGwsIlRpdGxlIjoiTWljaGFlbCBLaW5nIChNYXJ0aW4gTHV0aGVyIEtpbmcgSnIpIGlzIGJvcm4gaW4gQXRsYW50YSwgR2VvcmdpYSIsIk5vdGUiOm51bGwsIkh5cGVybGluayI6eyIkaWQiOiIxODUiLCJBZGRyZXNzIjoiIiwiU3ViQWRkcmVzcyI6IiJ9LCJJc0NoYW5nZWQiOmZhbHNlLCJJc05ldyI6ZmFsc2V9LHsiJGlkIjoiMTg2IiwiRGF0ZSI6IjE5NDQtMTAtMjBUMjM6NTk6MDBaIiwiU3R5bGUiOnsiJGlkIjoiMTg3IiwiU2hhcGUiOjEsIkNvbm5lY3Rvck1hcmdpbiI6eyIkcmVmIjoiNTQifSwiQ29ubmVjdG9yU3R5bGUiOnsiJGlkIjoiMTg4IiwiTGluZUNvbG9yIjp7IiRpZCI6IjE4OSIsIiR0eXBlIjoiTkxSRS5Db21tb24uRG9tLlNvbGlkQ29sb3JCcnVzaCwgTkxSRS5Db21tb24iLCJDb2xvciI6eyIkaWQiOiIxOTAiLCJBIjoxMjcsIlIiOjE3OCwiRyI6MTQsIkIiOjE4fX0sIkxpbmVXZWlnaHQiOjEuMCwiTGluZVR5cGUiOjAsIlBhcmVudFN0eWxlIjpudWxsfSwiSXNCZWxvd1RpbWViYW5kIjp0cnVlLCJQb3NpdGlvbk9uVGFzayI6MCwiSGlkZURhdGUiOmZhbHNlLCJTaGFwZVNpemUiOjAsIlNwYWNpbmciOjEuMCwiUGFkZGluZyI6eyIkcmVmIjoiNTgifSwiU2hhcGVTdHlsZSI6eyIkaWQiOiIxOTEiLCJNYXJnaW4iOnsiJHJlZiI6IjYwIn0sIlBhZGRpbmciOnsiJHJlZiI6IjYxIn0sIkJhY2tncm91bmQiOnsiJGlkIjoiMTkyIiwiQ29sb3IiOnsiJGlkIjoiMTkzIiwiQSI6MjU1LCJSIjoxNzgsIkciOjE0LCJCIjoxOH19LCJJc1Zpc2libGUiOnRydWUsIldpZHRoIjo4LjAsIkhlaWdodCI6OC4wLCJCb3JkZXJTdHlsZSI6eyIkaWQiOiIxOTQiLCJMaW5lQ29sb3IiOnsiJHJlZiI6IjY1In0sIkxpbmVXZWlnaHQiOjAuMCwiTGluZVR5cGUiOjAsIlBhcmVudFN0eWxlIjpudWxsfSwiUGFyZW50U3R5bGUiOm51bGx9LCJUaXRsZVN0eWxlIjp7IiRpZCI6IjE5NSIsIkZvbnRTZXR0aW5ncyI6eyIkaWQiOiIxOTYiLCJGb250U2l6ZSI6OSwiRm9udE5hbWUiOiJTZWdvZSBVSSBTZW1pYm9sZCIsIklzQm9sZCI6ZmFsc2UsIklzSXRhbGljIjpmYWxzZSwiSXNVbmRlcmxpbmVkIjpmYWxzZSwiUGFyZW50U3R5bGUiOm51bGx9LCJBdXRvU2l6ZSI6MiwiRm9yZWdyb3VuZCI6eyIkaWQiOiIxOTciLCJDb2xvciI6eyIkaWQiOiIxOTgiLCJBIjoyNTUsIlIiOjE3OCwiRyI6MTQsIkIiOjE4fX0sIk1heFdpZHRoIjoxMTkuMDI2NjY2NjY2NjY2Njc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cmVmIjoiNzMifSwiSXNWaXNpYmxlIjp0cnVlLCJXaWR0aCI6MC4wLCJIZWlnaHQiOjAuMCwiQm9yZGVyU3R5bGUiOnsiJGlkIjoiMTk5IiwiTGluZUNvbG9yIjpudWxsLCJMaW5lV2VpZ2h0IjowLjAsIkxpbmVUeXBlIjowLCJQYXJlbnRTdHlsZSI6bnVsbH0sIlBhcmVudFN0eWxlIjpudWxsfSwiRGF0ZVN0eWxlIjp7IiRpZCI6IjIwMCIsIkZvbnRTZXR0aW5ncyI6eyIkaWQiOiIyMDEiLCJGb250U2l6ZSI6OSwiRm9udE5hbWUiOiJDYWxpYnJpIiwiSXNCb2xkIjpmYWxzZSwiSXNJdGFsaWMiOmZhbHNlLCJJc1VuZGVybGluZWQiOmZhbHNlLCJQYXJlbnRTdHlsZSI6bnVsbH0sIkF1dG9TaXplIjowLCJGb3JlZ3JvdW5kIjp7IiRpZCI6IjIwMiIsIkNvbG9yIjp7IiRpZCI6IjIwMyIsIkEiOjI1NSwiUiI6NDcsIkciOjU0LCJCIjoxNTN9fSwiTWF4V2lkdGgiOjIwMC4wLCJNYXhIZWlnaHQiOiJJbmZpbml0eSIsIlNtYXJ0Rm9yZWdyb3VuZElzQWN0aXZlIjpmYWxzZSwiSG9yaXpvbnRhbEFsaWdubWVudCI6MSwiVmVydGljYWxBbGlnbm1lbnQiOjAsIlNtYXJ0Rm9yZWdyb3VuZCI6bnVsbCwiQmFja2dyb3VuZEZpbGxUeXBlIjowLCJNYXJnaW4iOnsiJHJlZiI6Ijc4In0sIlBhZGRpbmciOnsiJHJlZiI6Ijc5In0sIkJhY2tncm91bmQiOnsiJHJlZiI6IjgwIn0sIklzVmlzaWJsZSI6dHJ1ZSwiV2lkdGgiOjAuMCwiSGVpZ2h0IjowLjAsIkJvcmRlclN0eWxlIjp7IiRpZCI6IjIwNCIsIkxpbmVDb2xvciI6bnVsbCwiTGluZVdlaWdodCI6MC4wLCJMaW5lVHlwZSI6MCwiUGFyZW50U3R5bGUiOm51bGx9LCJQYXJlbnRTdHlsZSI6bnVsbH0sIkRhdGVGb3JtYXQiOnsiJGlkIjoiMjA1IiwiRm9ybWF0U3RyaW5nIjoiTU1NTSBkZCwgeXl5eSIsIlNlcGFyYXRvciI6Ii8iLCJVc2VJbnRlcm5hdGlvbmFsRGF0ZUZvcm1hdCI6ZmFsc2UsIkRhdGVJc1Zpc2libGUiOnRydWUsIlRpbWVJc1Zpc2libGUiOmZhbHNlLCJIb3VyRGlnaXRzIjoxLCJBbVBtRGVzaWduYXRvciI6MiwiVHJpbTAwTWludXRlcyI6ZmFsc2UsIkxhc3RLbm93blZpc2liaWxpdHlTdGF0ZSI6eyIkaWQiOiIyMDYiLCJEYXRlUGFydElzVmlzaWJsZSI6dHJ1ZSwiVGltZVBhcnRJc1Zpc2libGUiOmZhbHNlfX0sIklzVmlzaWJsZSI6dHJ1ZSwiUGFyZW50U3R5bGUiOm51bGx9LCJJbmRleCI6MSwiUGVyY2VudGFnZUNvbXBsZXRlIjpudWxsLCJQb3NpdGlvbiI6eyJSYXRpbyI6MC40MjQ5MzI3OTQyOTY2NDQxLCJJc0N1c3RvbSI6dHJ1ZX0sIkRhdGVGb3JtYXQiOnsiJHJlZiI6IjIwNSJ9LCJSZWxhdGVkVGFza0lkIjoiMDAwMDAwMDAtMDAwMC0wMDAwLTAwMDAtMDAwMDAwMDAwMDAwIiwiSWQiOiIxNWZlYTkxZi05NDU5LTQ3MTItODQzMC1lODYyZDg4NDI5NzAiLCJJbXBvcnRJZCI6bnVsbCwiVGl0bGUiOiJFbnJvbGxzIGluIE1vcmVob3VzZSBDb2xsZWdlIiwiTm90ZSI6bnVsbCwiSHlwZXJsaW5rIjp7IiRpZCI6IjIwNyIsIkFkZHJlc3MiOiIiLCJTdWJBZGRyZXNzIjoiIn0sIklzQ2hhbmdlZCI6ZmFsc2UsIklzTmV3IjpmYWxzZX0seyIkaWQiOiIyMDgiLCJEYXRlIjoiMTk0Ni0wNi0wOFQyMzo1OTowMFoiLCJTdHlsZSI6eyIkaWQiOiIyMDkiLCJTaGFwZSI6MSwiQ29ubmVjdG9yTWFyZ2luIjp7IiRyZWYiOiI1NCJ9LCJDb25uZWN0b3JTdHlsZSI6eyIkaWQiOiIyMTAiLCJMaW5lQ29sb3IiOnsiJGlkIjoiMjExIiwiJHR5cGUiOiJOTFJFLkNvbW1vbi5Eb20uU29saWRDb2xvckJydXNoLCBOTFJFLkNvbW1vbiIsIkNvbG9yIjp7IiRpZCI6IjIxMiIsIkEiOjEyNywiUiI6MTc4LCJHIjoxNCwiQiI6MTh9fSwiTGluZVdlaWdodCI6MS4wLCJMaW5lVHlwZSI6MCwiUGFyZW50U3R5bGUiOm51bGx9LCJJc0JlbG93VGltZWJhbmQiOmZhbHNlLCJQb3NpdGlvbk9uVGFzayI6MCwiSGlkZURhdGUiOmZhbHNlLCJTaGFwZVNpemUiOjAsIlNwYWNpbmciOjEuMCwiUGFkZGluZyI6eyIkcmVmIjoiNTgifSwiU2hhcGVTdHlsZSI6eyIkaWQiOiIyMTMiLCJNYXJnaW4iOnsiJHJlZiI6IjYwIn0sIlBhZGRpbmciOnsiJHJlZiI6IjYxIn0sIkJhY2tncm91bmQiOnsiJGlkIjoiMjE0IiwiQ29sb3IiOnsiJGlkIjoiMjE1IiwiQSI6MjU1LCJSIjoxNzgsIkciOjE0LCJCIjoxOH19LCJJc1Zpc2libGUiOnRydWUsIldpZHRoIjo4LjAsIkhlaWdodCI6OC4wLCJCb3JkZXJTdHlsZSI6eyIkaWQiOiIyMTYiLCJMaW5lQ29sb3IiOnsiJHJlZiI6IjY1In0sIkxpbmVXZWlnaHQiOjAuMCwiTGluZVR5cGUiOjAsIlBhcmVudFN0eWxlIjpudWxsfSwiUGFyZW50U3R5bGUiOm51bGx9LCJUaXRsZVN0eWxlIjp7IiRpZCI6IjIxNyIsIkZvbnRTZXR0aW5ncyI6eyIkaWQiOiIyMTgiLCJGb250U2l6ZSI6OSwiRm9udE5hbWUiOiJTZWdvZSBVSSBTZW1pYm9sZCIsIklzQm9sZCI6ZmFsc2UsIklzSXRhbGljIjpmYWxzZSwiSXNVbmRlcmxpbmVkIjpmYWxzZSwiUGFyZW50U3R5bGUiOm51bGx9LCJBdXRvU2l6ZSI6MiwiRm9yZWdyb3VuZCI6eyIkaWQiOiIyMTkiLCJDb2xvciI6eyIkaWQiOiIyMjAiLCJBIjoyNTUsIlIiOjE3OCwiRyI6MTQsIkIiOjE4fX0sIk1heFdpZHRoIjoxODEuNjg2NjY2NjY2NjY2Njc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cmVmIjoiNzMifSwiSXNWaXNpYmxlIjp0cnVlLCJXaWR0aCI6MC4wLCJIZWlnaHQiOjAuMCwiQm9yZGVyU3R5bGUiOnsiJGlkIjoiMjIxIiwiTGluZUNvbG9yIjpudWxsLCJMaW5lV2VpZ2h0IjowLjAsIkxpbmVUeXBlIjowLCJQYXJlbnRTdHlsZSI6bnVsbH0sIlBhcmVudFN0eWxlIjpudWxsfSwiRGF0ZVN0eWxlIjp7IiRpZCI6IjIyMiIsIkZvbnRTZXR0aW5ncyI6eyIkaWQiOiIyMjMiLCJGb250U2l6ZSI6OSwiRm9udE5hbWUiOiJDYWxpYnJpIiwiSXNCb2xkIjpmYWxzZSwiSXNJdGFsaWMiOmZhbHNlLCJJc1VuZGVybGluZWQiOmZhbHNlLCJQYXJlbnRTdHlsZSI6bnVsbH0sIkF1dG9TaXplIjowLCJGb3JlZ3JvdW5kIjp7IiRpZCI6IjIyNCIsIkNvbG9yIjp7IiRpZCI6IjIyNSIsIkEiOjI1NSwiUiI6NDcsIkciOjU0LCJCIjoxNTN9fSwiTWF4V2lkdGgiOjIwMC4wLCJNYXhIZWlnaHQiOiJJbmZpbml0eSIsIlNtYXJ0Rm9yZWdyb3VuZElzQWN0aXZlIjpmYWxzZSwiSG9yaXpvbnRhbEFsaWdubWVudCI6MSwiVmVydGljYWxBbGlnbm1lbnQiOjAsIlNtYXJ0Rm9yZWdyb3VuZCI6bnVsbCwiQmFja2dyb3VuZEZpbGxUeXBlIjowLCJNYXJnaW4iOnsiJHJlZiI6Ijc4In0sIlBhZGRpbmciOnsiJHJlZiI6Ijc5In0sIkJhY2tncm91bmQiOnsiJHJlZiI6IjgwIn0sIklzVmlzaWJsZSI6dHJ1ZSwiV2lkdGgiOjAuMCwiSGVpZ2h0IjowLjAsIkJvcmRlclN0eWxlIjp7IiRpZCI6IjIyNiIsIkxpbmVDb2xvciI6bnVsbCwiTGluZVdlaWdodCI6MC4wLCJMaW5lVHlwZSI6MCwiUGFyZW50U3R5bGUiOm51bGx9LCJQYXJlbnRTdHlsZSI6bnVsbH0sIkRhdGVGb3JtYXQiOnsiJGlkIjoiMjI3IiwiRm9ybWF0U3RyaW5nIjoiTU1NTSBkZCwgeXl5eSIsIlNlcGFyYXRvciI6Ii8iLCJVc2VJbnRlcm5hdGlvbmFsRGF0ZUZvcm1hdCI6ZmFsc2UsIkRhdGVJc1Zpc2libGUiOnRydWUsIlRpbWVJc1Zpc2libGUiOmZhbHNlLCJIb3VyRGlnaXRzIjoxLCJBbVBtRGVzaWduYXRvciI6MiwiVHJpbTAwTWludXRlcyI6ZmFsc2UsIkxhc3RLbm93blZpc2liaWxpdHlTdGF0ZSI6eyIkaWQiOiIyMjgiLCJEYXRlUGFydElzVmlzaWJsZSI6dHJ1ZSwiVGltZVBhcnRJc1Zpc2libGUiOmZhbHNlfX0sIklzVmlzaWJsZSI6dHJ1ZSwiUGFyZW50U3R5bGUiOm51bGx9LCJJbmRleCI6MiwiUGVyY2VudGFnZUNvbXBsZXRlIjpudWxsLCJQb3NpdGlvbiI6eyJSYXRpbyI6MC4zNjY4ODE4NDY2MzUzNjc4MywiSXNDdXN0b20iOnRydWV9LCJEYXRlRm9ybWF0Ijp7IiRyZWYiOiIyMjcifSwiUmVsYXRlZFRhc2tJZCI6IjAwMDAwMDAwLTAwMDAtMDAwMC0wMDAwLTAwMDAwMDAwMDAwMCIsIklkIjoiMzc2YzRmZGEtNTBiNi00ZTY4LTk4OWYtM2FmZjdiYjk3OTliIiwiSW1wb3J0SWQiOm51bGwsIlRpdGxlIjoiRGVjcmllcyB0aGUgdW5mYWlyIHRyZWF0bWVudCBvZiBtaW5vcml0aWVzIGluIGxldHRlciBwdWJsaXNoZWQgYnkgdGhlIEF0bGFudGEgQ29uc3RpdHV0aW9uIiwiTm90ZSI6bnVsbCwiSHlwZXJsaW5rIjp7IiRpZCI6IjIyOSIsIkFkZHJlc3MiOiIiLCJTdWJBZGRyZXNzIjoiIn0sIklzQ2hhbmdlZCI6ZmFsc2UsIklzTmV3IjpmYWxzZX0seyIkaWQiOiIyMzAiLCJEYXRlIjoiMTk0OC0wMi0yNVQyMzo1OTowMFoiLCJTdHlsZSI6eyIkaWQiOiIyMzEiLCJTaGFwZSI6MSwiQ29ubmVjdG9yTWFyZ2luIjp7IiRyZWYiOiI1NCJ9LCJDb25uZWN0b3JTdHlsZSI6eyIkaWQiOiIyMzIiLCJMaW5lQ29sb3IiOnsiJGlkIjoiMjMzIiwiJHR5cGUiOiJOTFJFLkNvbW1vbi5Eb20uU29saWRDb2xvckJydXNoLCBOTFJFLkNvbW1vbiIsIkNvbG9yIjp7IiRpZCI6IjIzNCIsIkEiOjEyNywiUiI6MTc4LCJHIjoxNCwiQiI6MTh9fSwiTGluZVdlaWdodCI6MS4wLCJMaW5lVHlwZSI6MCwiUGFyZW50U3R5bGUiOm51bGx9LCJJc0JlbG93VGltZWJhbmQiOmZhbHNlLCJQb3NpdGlvbk9uVGFzayI6MCwiSGlkZURhdGUiOmZhbHNlLCJTaGFwZVNpemUiOjAsIlNwYWNpbmciOjEuMCwiUGFkZGluZyI6eyIkcmVmIjoiNTgifSwiU2hhcGVTdHlsZSI6eyIkaWQiOiIyMzUiLCJNYXJnaW4iOnsiJHJlZiI6IjYwIn0sIlBhZGRpbmciOnsiJHJlZiI6IjYxIn0sIkJhY2tncm91bmQiOnsiJGlkIjoiMjM2IiwiQ29sb3IiOnsiJGlkIjoiMjM3IiwiQSI6MjU1LCJSIjoxNzgsIkciOjE0LCJCIjoxOH19LCJJc1Zpc2libGUiOnRydWUsIldpZHRoIjo4LjAsIkhlaWdodCI6OC4wLCJCb3JkZXJTdHlsZSI6eyIkaWQiOiIyMzgiLCJMaW5lQ29sb3IiOnsiJHJlZiI6IjY1In0sIkxpbmVXZWlnaHQiOjAuMCwiTGluZVR5cGUiOjAsIlBhcmVudFN0eWxlIjpudWxsfSwiUGFyZW50U3R5bGUiOm51bGx9LCJUaXRsZVN0eWxlIjp7IiRpZCI6IjIzOSIsIkZvbnRTZXR0aW5ncyI6eyIkaWQiOiIyNDAiLCJGb250U2l6ZSI6OSwiRm9udE5hbWUiOiJTZWdvZSBVSSBTZW1pYm9sZCIsIklzQm9sZCI6ZmFsc2UsIklzSXRhbGljIjpmYWxzZSwiSXNVbmRlcmxpbmVkIjpmYWxzZSwiUGFyZW50U3R5bGUiOm51bGx9LCJBdXRvU2l6ZSI6MCwiRm9yZWdyb3VuZCI6eyIkaWQiOiIyNDEiLCJDb2xvciI6eyIkaWQiOiIyNDIiLCJBIjoyNTUsIlIiOjE3OCwiRyI6MTQsIkIiOjE4fX0sIk1heFdpZHRoIjoyMDAuMC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yZWYiOiI3MyJ9LCJJc1Zpc2libGUiOnRydWUsIldpZHRoIjowLjAsIkhlaWdodCI6MC4wLCJCb3JkZXJTdHlsZSI6eyIkaWQiOiIyNDMiLCJMaW5lQ29sb3IiOm51bGwsIkxpbmVXZWlnaHQiOjAuMCwiTGluZVR5cGUiOjAsIlBhcmVudFN0eWxlIjpudWxsfSwiUGFyZW50U3R5bGUiOm51bGx9LCJEYXRlU3R5bGUiOnsiJGlkIjoiMjQ0IiwiRm9udFNldHRpbmdzIjp7IiRpZCI6IjI0NSIsIkZvbnRTaXplIjo5LCJGb250TmFtZSI6IkNhbGlicmkiLCJJc0JvbGQiOmZhbHNlLCJJc0l0YWxpYyI6ZmFsc2UsIklzVW5kZXJsaW5lZCI6ZmFsc2UsIlBhcmVudFN0eWxlIjpudWxsfSwiQXV0b1NpemUiOjAsIkZvcmVncm91bmQiOnsiJGlkIjoiMjQ2IiwiQ29sb3IiOnsiJGlkIjoiMjQ3IiwiQSI6MjU1LCJSIjo0NywiRyI6NTQsIkIiOjE1M319LCJNYXhXaWR0aCI6MjAwLjAsIk1heEhlaWdodCI6IkluZmluaXR5IiwiU21hcnRGb3JlZ3JvdW5kSXNBY3RpdmUiOmZhbHNlLCJIb3Jpem9udGFsQWxpZ25tZW50IjoxLCJWZXJ0aWNhbEFsaWdubWVudCI6MCwiU21hcnRGb3JlZ3JvdW5kIjpudWxsLCJCYWNrZ3JvdW5kRmlsbFR5cGUiOjAsIk1hcmdpbiI6eyIkcmVmIjoiNzgifSwiUGFkZGluZyI6eyIkcmVmIjoiNzkifSwiQmFja2dyb3VuZCI6eyIkcmVmIjoiODAifSwiSXNWaXNpYmxlIjp0cnVlLCJXaWR0aCI6MC4wLCJIZWlnaHQiOjAuMCwiQm9yZGVyU3R5bGUiOnsiJGlkIjoiMjQ4IiwiTGluZUNvbG9yIjpudWxsLCJMaW5lV2VpZ2h0IjowLjAsIkxpbmVUeXBlIjowLCJQYXJlbnRTdHlsZSI6bnVsbH0sIlBhcmVudFN0eWxlIjpudWxsfSwiRGF0ZUZvcm1hdCI6eyIkaWQiOiIyNDkiLCJGb3JtYXRTdHJpbmciOiJNTU1NIGRkLCB5eXl5IiwiU2VwYXJhdG9yIjoiLyIsIlVzZUludGVybmF0aW9uYWxEYXRlRm9ybWF0IjpmYWxzZSwiRGF0ZUlzVmlzaWJsZSI6dHJ1ZSwiVGltZUlzVmlzaWJsZSI6ZmFsc2UsIkhvdXJEaWdpdHMiOjEsIkFtUG1EZXNpZ25hdG9yIjoyLCJUcmltMDBNaW51dGVzIjpmYWxzZSwiTGFzdEtub3duVmlzaWJpbGl0eVN0YXRlIjp7IiRpZCI6IjI1MCIsIkRhdGVQYXJ0SXNWaXNpYmxlIjp0cnVlLCJUaW1lUGFydElzVmlzaWJsZSI6ZmFsc2V9fSwiSXNWaXNpYmxlIjp0cnVlLCJQYXJlbnRTdHlsZSI6bnVsbH0sIkluZGV4IjozLCJQZXJjZW50YWdlQ29tcGxldGUiOm51bGwsIlBvc2l0aW9uIjp7IlJhdGlvIjowLjE1NDU3NjMzNDU1MDUxMjg3LCJJc0N1c3RvbSI6dHJ1ZX0sIkRhdGVGb3JtYXQiOnsiJHJlZiI6IjI0OSJ9LCJSZWxhdGVkVGFza0lkIjoiMDAwMDAwMDAtMDAwMC0wMDAwLTAwMDAtMDAwMDAwMDAwMDAwIiwiSWQiOiI1ZjZiNTA2ZS00YTE1LTQwNjktOTM3Ny00ZjE3NTY3M2Y5OGMiLCJJbXBvcnRJZCI6bnVsbCwiVGl0bGUiOiJPcmRhaW5lZCBieSB0aGUgQmFwdGlzdCBDaHVyY2giLCJOb3RlIjpudWxsLCJIeXBlcmxpbmsiOnsiJGlkIjoiMjUxIiwiQWRkcmVzcyI6IiIsIlN1YkFkZHJlc3MiOiIifSwiSXNDaGFuZ2VkIjpmYWxzZSwiSXNOZXciOmZhbHNlfSx7IiRpZCI6IjI1MiIsIkRhdGUiOiIxOTUxLTA2LTA4VDIzOjU5OjAwWiIsIlN0eWxlIjp7IiRpZCI6IjI1MyIsIlNoYXBlIjoxLCJDb25uZWN0b3JNYXJnaW4iOnsiJHJlZiI6IjU0In0sIkNvbm5lY3RvclN0eWxlIjp7IiRpZCI6IjI1NCIsIkxpbmVDb2xvciI6eyIkaWQiOiIyNTUiLCIkdHlwZSI6Ik5MUkUuQ29tbW9uLkRvbS5Tb2xpZENvbG9yQnJ1c2gsIE5MUkUuQ29tbW9uIiwiQ29sb3IiOnsiJGlkIjoiMjU2IiwiQSI6MTI3LCJSIjoxNzgsIkciOjE0LCJCIjoxOH19LCJMaW5lV2VpZ2h0IjoxLjAsIkxpbmVUeXBlIjowLCJQYXJlbnRTdHlsZSI6bnVsbH0sIklzQmVsb3dUaW1lYmFuZCI6ZmFsc2UsIlBvc2l0aW9uT25UYXNrIjowLCJIaWRlRGF0ZSI6ZmFsc2UsIlNoYXBlU2l6ZSI6MCwiU3BhY2luZyI6MS4wLCJQYWRkaW5nIjp7IiRyZWYiOiI1OCJ9LCJTaGFwZVN0eWxlIjp7IiRpZCI6IjI1NyIsIk1hcmdpbiI6eyIkcmVmIjoiNjAifSwiUGFkZGluZyI6eyIkcmVmIjoiNjEifSwiQmFja2dyb3VuZCI6eyIkaWQiOiIyNTgiLCJDb2xvciI6eyIkaWQiOiIyNTkiLCJBIjoyNTUsIlIiOjE3OCwiRyI6MTQsIkIiOjE4fX0sIklzVmlzaWJsZSI6dHJ1ZSwiV2lkdGgiOjguMCwiSGVpZ2h0Ijo4LjAsIkJvcmRlclN0eWxlIjp7IiRpZCI6IjI2MCIsIkxpbmVDb2xvciI6eyIkcmVmIjoiNjUifSwiTGluZVdlaWdodCI6MC4wLCJMaW5lVHlwZSI6MCwiUGFyZW50U3R5bGUiOm51bGx9LCJQYXJlbnRTdHlsZSI6bnVsbH0sIlRpdGxlU3R5bGUiOnsiJGlkIjoiMjYxIiwiRm9udFNldHRpbmdzIjp7IiRpZCI6IjI2MiIsIkZvbnRTaXplIjo5LCJGb250TmFtZSI6IlNlZ29lIFVJIFNlbWlib2xkIiwiSXNCb2xkIjpmYWxzZSwiSXNJdGFsaWMiOmZhbHNlLCJJc1VuZGVybGluZWQiOmZhbHNlLCJQYXJlbnRTdHlsZSI6bnVsbH0sIkF1dG9TaXplIjoyLCJGb3JlZ3JvdW5kIjp7IiRpZCI6IjI2MyIsIkNvbG9yIjp7IiRpZCI6IjI2NCIsIkEiOjI1NSwiUiI6MTc4LCJHIjoxNCwiQiI6MTh9fSwiTWF4V2lkdGgiOjEwNS40NzAwMDAwMDAwMDAwMS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yZWYiOiI3MyJ9LCJJc1Zpc2libGUiOnRydWUsIldpZHRoIjowLjAsIkhlaWdodCI6MC4wLCJCb3JkZXJTdHlsZSI6eyIkaWQiOiIyNjUiLCJMaW5lQ29sb3IiOm51bGwsIkxpbmVXZWlnaHQiOjAuMCwiTGluZVR5cGUiOjAsIlBhcmVudFN0eWxlIjpudWxsfSwiUGFyZW50U3R5bGUiOm51bGx9LCJEYXRlU3R5bGUiOnsiJGlkIjoiMjY2IiwiRm9udFNldHRpbmdzIjp7IiRpZCI6IjI2NyIsIkZvbnRTaXplIjo5LCJGb250TmFtZSI6IkNhbGlicmkiLCJJc0JvbGQiOmZhbHNlLCJJc0l0YWxpYyI6ZmFsc2UsIklzVW5kZXJsaW5lZCI6ZmFsc2UsIlBhcmVudFN0eWxlIjpudWxsfSwiQXV0b1NpemUiOjAsIkZvcmVncm91bmQiOnsiJGlkIjoiMjY4IiwiQ29sb3IiOnsiJGlkIjoiMjY5IiwiQSI6MjU1LCJSIjo0NywiRyI6NTQsIkIiOjE1M319LCJNYXhXaWR0aCI6MjAwLjAsIk1heEhlaWdodCI6IkluZmluaXR5IiwiU21hcnRGb3JlZ3JvdW5kSXNBY3RpdmUiOmZhbHNlLCJIb3Jpem9udGFsQWxpZ25tZW50IjoxLCJWZXJ0aWNhbEFsaWdubWVudCI6MCwiU21hcnRGb3JlZ3JvdW5kIjpudWxsLCJCYWNrZ3JvdW5kRmlsbFR5cGUiOjAsIk1hcmdpbiI6eyIkcmVmIjoiNzgifSwiUGFkZGluZyI6eyIkcmVmIjoiNzkifSwiQmFja2dyb3VuZCI6eyIkcmVmIjoiODAifSwiSXNWaXNpYmxlIjp0cnVlLCJXaWR0aCI6MC4wLCJIZWlnaHQiOjAuMCwiQm9yZGVyU3R5bGUiOnsiJGlkIjoiMjcwIiwiTGluZUNvbG9yIjpudWxsLCJMaW5lV2VpZ2h0IjowLjAsIkxpbmVUeXBlIjowLCJQYXJlbnRTdHlsZSI6bnVsbH0sIlBhcmVudFN0eWxlIjpudWxsfSwiRGF0ZUZvcm1hdCI6eyIkaWQiOiIyNzEiLCJGb3JtYXRTdHJpbmciOiJNTU1NIGRkLCB5eXl5IiwiU2VwYXJhdG9yIjoiLyIsIlVzZUludGVybmF0aW9uYWxEYXRlRm9ybWF0IjpmYWxzZSwiRGF0ZUlzVmlzaWJsZSI6dHJ1ZSwiVGltZUlzVmlzaWJsZSI6ZmFsc2UsIkhvdXJEaWdpdHMiOjEsIkFtUG1EZXNpZ25hdG9yIjoyLCJUcmltMDBNaW51dGVzIjpmYWxzZSwiTGFzdEtub3duVmlzaWJpbGl0eVN0YXRlIjp7IiRpZCI6IjI3MiIsIkRhdGVQYXJ0SXNWaXNpYmxlIjp0cnVlLCJUaW1lUGFydElzVmlzaWJsZSI6ZmFsc2V9fSwiSXNWaXNpYmxlIjp0cnVlLCJQYXJlbnRTdHlsZSI6bnVsbH0sIkluZGV4Ijo0LCJQZXJjZW50YWdlQ29tcGxldGUiOm51bGwsIlBvc2l0aW9uIjp7IlJhdGlvIjowLjI1MTg1ODM3MjQ1Njk2Mzk2LCJJc0N1c3RvbSI6dHJ1ZX0sIkRhdGVGb3JtYXQiOnsiJHJlZiI6IjI3MSJ9LCJSZWxhdGVkVGFza0lkIjoiMDAwMDAwMDAtMDAwMC0wMDAwLTAwMDAtMDAwMDAwMDAwMDAwIiwiSWQiOiIyOTEyOTY3Yy0yNGIwLTQ2ODMtOTQ3OC0xZjE1Y2FmZjBlZmIiLCJJbXBvcnRJZCI6bnVsbCwiVGl0bGUiOiJFYXJucyBCYWNoZWxvciBvZiBkaXZpbml0eSBkZWdyZWUgZnJvbSBDcm96ZXIiLCJOb3RlIjpudWxsLCJIeXBlcmxpbmsiOnsiJGlkIjoiMjczIiwiQWRkcmVzcyI6IiIsIlN1YkFkZHJlc3MiOiIifSwiSXNDaGFuZ2VkIjpmYWxzZSwiSXNOZXciOmZhbHNlfSx7IiRpZCI6IjI3NCIsIkRhdGUiOiIxOTUzLTA5LTE0VDIzOjU5OjAwWiIsIlN0eWxlIjp7IiRpZCI6IjI3NSIsIlNoYXBlIjoxLCJDb25uZWN0b3JNYXJnaW4iOnsiJHJlZiI6IjU0In0sIkNvbm5lY3RvclN0eWxlIjp7IiRpZCI6IjI3NiIsIkxpbmVDb2xvciI6eyIkaWQiOiIyNzciLCIkdHlwZSI6Ik5MUkUuQ29tbW9uLkRvbS5Tb2xpZENvbG9yQnJ1c2gsIE5MUkUuQ29tbW9uIiwiQ29sb3IiOnsiJGlkIjoiMjc4IiwiQSI6MTI3LCJSIjoxNzgsIkciOjE0LCJCIjoxOH19LCJMaW5lV2VpZ2h0IjoxLjAsIkxpbmVUeXBlIjowLCJQYXJlbnRTdHlsZSI6bnVsbH0sIklzQmVsb3dUaW1lYmFuZCI6dHJ1ZSwiUG9zaXRpb25PblRhc2siOjAsIkhpZGVEYXRlIjpmYWxzZSwiU2hhcGVTaXplIjowLCJTcGFjaW5nIjoxLjAsIlBhZGRpbmciOnsiJHJlZiI6IjU4In0sIlNoYXBlU3R5bGUiOnsiJGlkIjoiMjc5IiwiTWFyZ2luIjp7IiRyZWYiOiI2MCJ9LCJQYWRkaW5nIjp7IiRyZWYiOiI2MSJ9LCJCYWNrZ3JvdW5kIjp7IiRpZCI6IjI4MCIsIkNvbG9yIjp7IiRpZCI6IjI4MSIsIkEiOjI1NSwiUiI6MTc4LCJHIjoxNCwiQiI6MTh9fSwiSXNWaXNpYmxlIjp0cnVlLCJXaWR0aCI6OC4wLCJIZWlnaHQiOjguMCwiQm9yZGVyU3R5bGUiOnsiJGlkIjoiMjgyIiwiTGluZUNvbG9yIjp7IiRyZWYiOiI2NSJ9LCJMaW5lV2VpZ2h0IjowLjAsIkxpbmVUeXBlIjowLCJQYXJlbnRTdHlsZSI6bnVsbH0sIlBhcmVudFN0eWxlIjpudWxsfSwiVGl0bGVTdHlsZSI6eyIkaWQiOiIyODMiLCJGb250U2V0dGluZ3MiOnsiJGlkIjoiMjg0IiwiRm9udFNpemUiOjksIkZvbnROYW1lIjoiU2Vnb2UgVUkgU2VtaWJvbGQiLCJJc0JvbGQiOmZhbHNlLCJJc0l0YWxpYyI6ZmFsc2UsIklzVW5kZXJsaW5lZCI6ZmFsc2UsIlBhcmVudFN0eWxlIjpudWxsfSwiQXV0b1NpemUiOjIsIkZvcmVncm91bmQiOnsiJGlkIjoiMjg1IiwiQ29sb3IiOnsiJGlkIjoiMjg2IiwiQSI6MjU1LCJSIjoxNzgsIkciOjE0LCJCIjoxOH19LCJNYXhXaWR0aCI6ODYuODQ2NjY2NjY2NjY2Njc4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HJlZiI6IjczIn0sIklzVmlzaWJsZSI6dHJ1ZSwiV2lkdGgiOjAuMCwiSGVpZ2h0IjowLjAsIkJvcmRlclN0eWxlIjp7IiRpZCI6IjI4NyIsIkxpbmVDb2xvciI6bnVsbCwiTGluZVdlaWdodCI6MC4wLCJMaW5lVHlwZSI6MCwiUGFyZW50U3R5bGUiOm51bGx9LCJQYXJlbnRTdHlsZSI6bnVsbH0sIkRhdGVTdHlsZSI6eyIkaWQiOiIyODgiLCJGb250U2V0dGluZ3MiOnsiJGlkIjoiMjg5IiwiRm9udFNpemUiOjksIkZvbnROYW1lIjoiQ2FsaWJyaSIsIklzQm9sZCI6ZmFsc2UsIklzSXRhbGljIjpmYWxzZSwiSXNVbmRlcmxpbmVkIjpmYWxzZSwiUGFyZW50U3R5bGUiOm51bGx9LCJBdXRvU2l6ZSI6MCwiRm9yZWdyb3VuZCI6eyIkaWQiOiIyOTAiLCJDb2xvciI6eyIkaWQiOiIyOTEiLCJBIjoyNTUsIlIiOjQ3LCJHIjo1NCwiQiI6MTUzfX0sIk1heFdpZHRoIjoyMDAuMCwiTWF4SGVpZ2h0IjoiSW5maW5pdHkiLCJTbWFydEZvcmVncm91bmRJc0FjdGl2ZSI6ZmFsc2UsIkhvcml6b250YWxBbGlnbm1lbnQiOjEsIlZlcnRpY2FsQWxpZ25tZW50IjowLCJTbWFydEZvcmVncm91bmQiOm51bGwsIkJhY2tncm91bmRGaWxsVHlwZSI6MCwiTWFyZ2luIjp7IiRyZWYiOiI3OCJ9LCJQYWRkaW5nIjp7IiRyZWYiOiI3OSJ9LCJCYWNrZ3JvdW5kIjp7IiRyZWYiOiI4MCJ9LCJJc1Zpc2libGUiOnRydWUsIldpZHRoIjowLjAsIkhlaWdodCI6MC4wLCJCb3JkZXJTdHlsZSI6eyIkaWQiOiIyOTIiLCJMaW5lQ29sb3IiOm51bGwsIkxpbmVXZWlnaHQiOjAuMCwiTGluZVR5cGUiOjAsIlBhcmVudFN0eWxlIjpudWxsfSwiUGFyZW50U3R5bGUiOm51bGx9LCJEYXRlRm9ybWF0Ijp7IiRpZCI6IjI5MyIsIkZvcm1hdFN0cmluZyI6Ik1NTU0gZGQsIHl5eXkiLCJTZXBhcmF0b3IiOiIvIiwiVXNlSW50ZXJuYXRpb25hbERhdGVGb3JtYXQiOmZhbHNlLCJEYXRlSXNWaXNpYmxlIjp0cnVlLCJUaW1lSXNWaXNpYmxlIjpmYWxzZSwiSG91ckRpZ2l0cyI6MSwiQW1QbURlc2lnbmF0b3IiOjIsIlRyaW0wME1pbnV0ZXMiOmZhbHNlLCJMYXN0S25vd25WaXNpYmlsaXR5U3RhdGUiOnsiJGlkIjoiMjk0IiwiRGF0ZVBhcnRJc1Zpc2libGUiOnRydWUsIlRpbWVQYXJ0SXNWaXNpYmxlIjpmYWxzZX19LCJJc1Zpc2libGUiOnRydWUsIlBhcmVudFN0eWxlIjpudWxsfSwiSW5kZXgiOjUsIlBlcmNlbnRhZ2VDb21wbGV0ZSI6bnVsbCwiUG9zaXRpb24iOnsiUmF0aW8iOjAuMTUzNjcwMjMxMjY0MTI4MjksIklzQ3VzdG9tIjp0cnVlfSwiRGF0ZUZvcm1hdCI6eyIkcmVmIjoiMjkzIn0sIlJlbGF0ZWRUYXNrSWQiOiIwMDAwMDAwMC0wMDAwLTAwMDAtMDAwMC0wMDAwMDAwMDAwMDAiLCJJZCI6IjIzNTMxNTMzLWYzOTQtNGJiMi1iODk5LWNiODI3MGI0NDA1NSIsIkltcG9ydElkIjpudWxsLCJUaXRsZSI6Ik1hcnJpZXMgQ29yZXR0YSBTY290dCIsIk5vdGUiOm51bGwsIkh5cGVybGluayI6eyIkaWQiOiIyOTUiLCJBZGRyZXNzIjoiIiwiU3ViQWRkcmVzcyI6IiJ9LCJJc0NoYW5nZWQiOmZhbHNlLCJJc05ldyI6ZmFsc2V9LHsiJGlkIjoiMjk2IiwiRGF0ZSI6IjE5NTUtMDYtMDVUMjM6NTk6MDBaIiwiU3R5bGUiOnsiJGlkIjoiMjk3IiwiU2hhcGUiOjEsIkNvbm5lY3Rvck1hcmdpbiI6eyIkcmVmIjoiNTQifSwiQ29ubmVjdG9yU3R5bGUiOnsiJGlkIjoiMjk4IiwiTGluZUNvbG9yIjp7IiRpZCI6IjI5OSIsIiR0eXBlIjoiTkxSRS5Db21tb24uRG9tLlNvbGlkQ29sb3JCcnVzaCwgTkxSRS5Db21tb24iLCJDb2xvciI6eyIkaWQiOiIzMDAiLCJBIjoxMjcsIlIiOjE3OCwiRyI6MTQsIkIiOjE4fX0sIkxpbmVXZWlnaHQiOjEuMCwiTGluZVR5cGUiOjAsIlBhcmVudFN0eWxlIjpudWxsfSwiSXNCZWxvd1RpbWViYW5kIjp0cnVlLCJQb3NpdGlvbk9uVGFzayI6MCwiSGlkZURhdGUiOmZhbHNlLCJTaGFwZVNpemUiOjAsIlNwYWNpbmciOjEuMCwiUGFkZGluZyI6eyIkcmVmIjoiNTgifSwiU2hhcGVTdHlsZSI6eyIkaWQiOiIzMDEiLCJNYXJnaW4iOnsiJHJlZiI6IjYwIn0sIlBhZGRpbmciOnsiJHJlZiI6IjYxIn0sIkJhY2tncm91bmQiOnsiJGlkIjoiMzAyIiwiQ29sb3IiOnsiJGlkIjoiMzAzIiwiQSI6MjU1LCJSIjoxNzgsIkciOjE0LCJCIjoxOH19LCJJc1Zpc2libGUiOnRydWUsIldpZHRoIjo4LjAsIkhlaWdodCI6OC4wLCJCb3JkZXJTdHlsZSI6eyIkaWQiOiIzMDQiLCJMaW5lQ29sb3IiOnsiJHJlZiI6IjY1In0sIkxpbmVXZWlnaHQiOjAuMCwiTGluZVR5cGUiOjAsIlBhcmVudFN0eWxlIjpudWxsfSwiUGFyZW50U3R5bGUiOm51bGx9LCJUaXRsZVN0eWxlIjp7IiRpZCI6IjMwNSIsIkZvbnRTZXR0aW5ncyI6eyIkaWQiOiIzMDYiLCJGb250U2l6ZSI6OSwiRm9udE5hbWUiOiJTZWdvZSBVSSBTZW1pYm9sZCIsIklzQm9sZCI6ZmFsc2UsIklzSXRhbGljIjpmYWxzZSwiSXNVbmRlcmxpbmVkIjpmYWxzZSwiUGFyZW50U3R5bGUiOm51bGx9LCJBdXRvU2l6ZSI6MiwiRm9yZWdyb3VuZCI6eyIkaWQiOiIzMDciLCJDb2xvciI6eyIkaWQiOiIzMDgiLCJBIjoyNTUsIlIiOjE3OCwiRyI6MTQsIkIiOjE4fX0sIk1heFdpZHRoIjoxMzcuMDI2NjY2NjY2NjY2Njc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cmVmIjoiNzMifSwiSXNWaXNpYmxlIjp0cnVlLCJXaWR0aCI6MC4wLCJIZWlnaHQiOjAuMCwiQm9yZGVyU3R5bGUiOnsiJGlkIjoiMzA5IiwiTGluZUNvbG9yIjpudWxsLCJMaW5lV2VpZ2h0IjowLjAsIkxpbmVUeXBlIjowLCJQYXJlbnRTdHlsZSI6bnVsbH0sIlBhcmVudFN0eWxlIjpudWxsfSwiRGF0ZVN0eWxlIjp7IiRpZCI6IjMxMCIsIkZvbnRTZXR0aW5ncyI6eyIkaWQiOiIzMTEiLCJGb250U2l6ZSI6OSwiRm9udE5hbWUiOiJDYWxpYnJpIiwiSXNCb2xkIjpmYWxzZSwiSXNJdGFsaWMiOmZhbHNlLCJJc1VuZGVybGluZWQiOmZhbHNlLCJQYXJlbnRTdHlsZSI6bnVsbH0sIkF1dG9TaXplIjowLCJGb3JlZ3JvdW5kIjp7IiRpZCI6IjMxMiIsIkNvbG9yIjp7IiRpZCI6IjMxMyIsIkEiOjI1NSwiUiI6NDcsIkciOjU0LCJCIjoxNTN9fSwiTWF4V2lkdGgiOjIwMC4wLCJNYXhIZWlnaHQiOiJJbmZpbml0eSIsIlNtYXJ0Rm9yZWdyb3VuZElzQWN0aXZlIjpmYWxzZSwiSG9yaXpvbnRhbEFsaWdubWVudCI6MSwiVmVydGljYWxBbGlnbm1lbnQiOjAsIlNtYXJ0Rm9yZWdyb3VuZCI6bnVsbCwiQmFja2dyb3VuZEZpbGxUeXBlIjowLCJNYXJnaW4iOnsiJHJlZiI6Ijc4In0sIlBhZGRpbmciOnsiJHJlZiI6Ijc5In0sIkJhY2tncm91bmQiOnsiJHJlZiI6IjgwIn0sIklzVmlzaWJsZSI6dHJ1ZSwiV2lkdGgiOjAuMCwiSGVpZ2h0IjowLjAsIkJvcmRlclN0eWxlIjp7IiRpZCI6IjMxNCIsIkxpbmVDb2xvciI6bnVsbCwiTGluZVdlaWdodCI6MC4wLCJMaW5lVHlwZSI6MCwiUGFyZW50U3R5bGUiOm51bGx9LCJQYXJlbnRTdHlsZSI6bnVsbH0sIkRhdGVGb3JtYXQiOnsiJGlkIjoiMzE1IiwiRm9ybWF0U3RyaW5nIjoiTU1NTSBkZCwgeXl5eSIsIlNlcGFyYXRvciI6Ii8iLCJVc2VJbnRlcm5hdGlvbmFsRGF0ZUZvcm1hdCI6ZmFsc2UsIkRhdGVJc1Zpc2libGUiOnRydWUsIlRpbWVJc1Zpc2libGUiOmZhbHNlLCJIb3VyRGlnaXRzIjoxLCJBbVBtRGVzaWduYXRvciI6MiwiVHJpbTAwTWludXRlcyI6ZmFsc2UsIkxhc3RLbm93blZpc2liaWxpdHlTdGF0ZSI6eyIkaWQiOiIzMTYiLCJEYXRlUGFydElzVmlzaWJsZSI6dHJ1ZSwiVGltZVBhcnRJc1Zpc2libGUiOmZhbHNlfX0sIklzVmlzaWJsZSI6dHJ1ZSwiUGFyZW50U3R5bGUiOm51bGx9LCJJbmRleCI6NiwiUGVyY2VudGFnZUNvbXBsZXRlIjpudWxsLCJQb3NpdGlvbiI6eyJSYXRpbyI6MC4zNTM4MzUyNDYwNDQxNjY1LCJJc0N1c3RvbSI6dHJ1ZX0sIkRhdGVGb3JtYXQiOnsiJHJlZiI6IjMxNSJ9LCJSZWxhdGVkVGFza0lkIjoiMDAwMDAwMDAtMDAwMC0wMDAwLTAwMDAtMDAwMDAwMDAwMDAwIiwiSWQiOiI2YjFiZWNiOS00NTU3LTQ4ZmItYmE1My0zMGQ3MjBlODI5NGIiLCJJbXBvcnRJZCI6bnVsbCwiVGl0bGUiOiJBd2FyZGVkIERvY3RvcmF0ZSBpbiBTeXN0ZW1hdGljIFRoZW9sb2d5LCBCb3N0b24gVW5pdmVyc2l0eSIsIk5vdGUiOm51bGwsIkh5cGVybGluayI6eyIkaWQiOiIzMTciLCJBZGRyZXNzIjoiIiwiU3ViQWRkcmVzcyI6IiJ9LCJJc0NoYW5nZWQiOmZhbHNlLCJJc05ldyI6ZmFsc2V9LHsiJGlkIjoiMzE4IiwiRGF0ZSI6IjE5NTYtMDEtMzBUMjM6NTk6MDBaIiwiU3R5bGUiOnsiJGlkIjoiMzE5IiwiU2hhcGUiOjEsIkNvbm5lY3Rvck1hcmdpbiI6eyIkcmVmIjoiNTQifSwiQ29ubmVjdG9yU3R5bGUiOnsiJGlkIjoiMzIwIiwiTGluZUNvbG9yIjp7IiRpZCI6IjMyMSIsIiR0eXBlIjoiTkxSRS5Db21tb24uRG9tLlNvbGlkQ29sb3JCcnVzaCwgTkxSRS5Db21tb24iLCJDb2xvciI6eyIkaWQiOiIzMjIiLCJBIjoxMjcsIlIiOjE3OCwiRyI6MTQsIkIiOjE4fX0sIkxpbmVXZWlnaHQiOjEuMCwiTGluZVR5cGUiOjAsIlBhcmVudFN0eWxlIjpudWxsfSwiSXNCZWxvd1RpbWViYW5kIjpmYWxzZSwiUG9zaXRpb25PblRhc2siOjAsIkhpZGVEYXRlIjpmYWxzZSwiU2hhcGVTaXplIjowLCJTcGFjaW5nIjoxLjAsIlBhZGRpbmciOnsiJHJlZiI6IjU4In0sIlNoYXBlU3R5bGUiOnsiJGlkIjoiMzIzIiwiTWFyZ2luIjp7IiRyZWYiOiI2MCJ9LCJQYWRkaW5nIjp7IiRyZWYiOiI2MSJ9LCJCYWNrZ3JvdW5kIjp7IiRpZCI6IjMyNCIsIkNvbG9yIjp7IiRpZCI6IjMyNSIsIkEiOjI1NSwiUiI6MTc4LCJHIjoxNCwiQiI6MTh9fSwiSXNWaXNpYmxlIjp0cnVlLCJXaWR0aCI6OC4wLCJIZWlnaHQiOjguMCwiQm9yZGVyU3R5bGUiOnsiJGlkIjoiMzI2IiwiTGluZUNvbG9yIjp7IiRyZWYiOiI2NSJ9LCJMaW5lV2VpZ2h0IjowLjAsIkxpbmVUeXBlIjowLCJQYXJlbnRTdHlsZSI6bnVsbH0sIlBhcmVudFN0eWxlIjpudWxsfSwiVGl0bGVTdHlsZSI6eyIkaWQiOiIzMjciLCJGb250U2V0dGluZ3MiOnsiJGlkIjoiMzI4IiwiRm9udFNpemUiOjksIkZvbnROYW1lIjoiU2Vnb2UgVUkgU2VtaWJvbGQiLCJJc0JvbGQiOmZhbHNlLCJJc0l0YWxpYyI6ZmFsc2UsIklzVW5kZXJsaW5lZCI6ZmFsc2UsIlBhcmVudFN0eWxlIjpudWxsfSwiQXV0b1NpemUiOjIsIkZvcmVncm91bmQiOnsiJGlkIjoiMzI5IiwiQ29sb3IiOnsiJGlkIjoiMzMwIiwiQSI6MjU1LCJSIjoxNzgsIkciOjE0LCJCIjoxOH19LCJNYXhXaWR0aCI6MTgwLjA4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HJlZiI6IjczIn0sIklzVmlzaWJsZSI6dHJ1ZSwiV2lkdGgiOjAuMCwiSGVpZ2h0IjowLjAsIkJvcmRlclN0eWxlIjp7IiRpZCI6IjMzMSIsIkxpbmVDb2xvciI6bnVsbCwiTGluZVdlaWdodCI6MC4wLCJMaW5lVHlwZSI6MCwiUGFyZW50U3R5bGUiOm51bGx9LCJQYXJlbnRTdHlsZSI6bnVsbH0sIkRhdGVTdHlsZSI6eyIkaWQiOiIzMzIiLCJGb250U2V0dGluZ3MiOnsiJGlkIjoiMzMzIiwiRm9udFNpemUiOjksIkZvbnROYW1lIjoiQ2FsaWJyaSIsIklzQm9sZCI6ZmFsc2UsIklzSXRhbGljIjpmYWxzZSwiSXNVbmRlcmxpbmVkIjpmYWxzZSwiUGFyZW50U3R5bGUiOm51bGx9LCJBdXRvU2l6ZSI6MCwiRm9yZWdyb3VuZCI6eyIkaWQiOiIzMzQiLCJDb2xvciI6eyIkaWQiOiIzMzUiLCJBIjoyNTUsIlIiOjQ3LCJHIjo1NCwiQiI6MTUzfX0sIk1heFdpZHRoIjoyMDAuMCwiTWF4SGVpZ2h0IjoiSW5maW5pdHkiLCJTbWFydEZvcmVncm91bmRJc0FjdGl2ZSI6ZmFsc2UsIkhvcml6b250YWxBbGlnbm1lbnQiOjEsIlZlcnRpY2FsQWxpZ25tZW50IjowLCJTbWFydEZvcmVncm91bmQiOm51bGwsIkJhY2tncm91bmRGaWxsVHlwZSI6MCwiTWFyZ2luIjp7IiRyZWYiOiI3OCJ9LCJQYWRkaW5nIjp7IiRyZWYiOiI3OSJ9LCJCYWNrZ3JvdW5kIjp7IiRyZWYiOiI4MCJ9LCJJc1Zpc2libGUiOnRydWUsIldpZHRoIjowLjAsIkhlaWdodCI6MC4wLCJCb3JkZXJTdHlsZSI6eyIkaWQiOiIzMzYiLCJMaW5lQ29sb3IiOm51bGwsIkxpbmVXZWlnaHQiOjAuMCwiTGluZVR5cGUiOjAsIlBhcmVudFN0eWxlIjpudWxsfSwiUGFyZW50U3R5bGUiOm51bGx9LCJEYXRlRm9ybWF0Ijp7IiRpZCI6IjMzNyIsIkZvcm1hdFN0cmluZyI6Ik1NTU0gZGQsIHl5eXkiLCJTZXBhcmF0b3IiOiIvIiwiVXNlSW50ZXJuYXRpb25hbERhdGVGb3JtYXQiOmZhbHNlLCJEYXRlSXNWaXNpYmxlIjp0cnVlLCJUaW1lSXNWaXNpYmxlIjpmYWxzZSwiSG91ckRpZ2l0cyI6MSwiQW1QbURlc2lnbmF0b3IiOjIsIlRyaW0wME1pbnV0ZXMiOmZhbHNlLCJMYXN0S25vd25WaXNpYmlsaXR5U3RhdGUiOnsiJGlkIjoiMzM4IiwiRGF0ZVBhcnRJc1Zpc2libGUiOnRydWUsIlRpbWVQYXJ0SXNWaXNpYmxlIjpmYWxzZX19LCJJc1Zpc2libGUiOnRydWUsIlBhcmVudFN0eWxlIjpudWxsfSwiSW5kZXgiOjcsIlBlcmNlbnRhZ2VDb21wbGV0ZSI6bnVsbCwiUG9zaXRpb24iOnsiUmF0aW8iOjAuNDAyMDk1MDcwMjAzMTQ1MzMsIklzQ3VzdG9tIjp0cnVlfSwiRGF0ZUZvcm1hdCI6eyIkcmVmIjoiMzM3In0sIlJlbGF0ZWRUYXNrSWQiOiIwMDAwMDAwMC0wMDAwLTAwMDAtMDAwMC0wMDAwMDAwMDAwMDAiLCJJZCI6IjA3ZDI5MGU2LTZkZTAtNDRlYi1hNGRkLTVjYjJmNGRlMjA5OSIsIkltcG9ydElkIjpudWxsLCJUaXRsZSI6Ik1MSydzIGhvbWUgaXMgYm9tYmVkIGR1cmluZyBhIHNwZWVjaDsgaGUgdXJnZXMgYWdhaW5zdCB2aW9sZW50IHJldGFsaWF0aW9uIiwiTm90ZSI6bnVsbCwiSHlwZXJsaW5rIjp7IiRpZCI6IjMzOSIsIkFkZHJlc3MiOiIiLCJTdWJBZGRyZXNzIjoiIn0sIklzQ2hhbmdlZCI6ZmFsc2UsIklzTmV3IjpmYWxzZX0seyIkaWQiOiIzNDAiLCJEYXRlIjoiMTk1OC0wOS0xN1QyMzo1OTowMFoiLCJTdHlsZSI6eyIkaWQiOiIzNDEiLCJTaGFwZSI6MSwiQ29ubmVjdG9yTWFyZ2luIjp7IiRyZWYiOiI1NCJ9LCJDb25uZWN0b3JTdHlsZSI6eyIkaWQiOiIzNDIiLCJMaW5lQ29sb3IiOnsiJGlkIjoiMzQzIiwiJHR5cGUiOiJOTFJFLkNvbW1vbi5Eb20uU29saWRDb2xvckJydXNoLCBOTFJFLkNvbW1vbiIsIkNvbG9yIjp7IiRpZCI6IjM0NCIsIkEiOjEyNywiUiI6MTc4LCJHIjoxNCwiQiI6MTh9fSwiTGluZVdlaWdodCI6MS4wLCJMaW5lVHlwZSI6MCwiUGFyZW50U3R5bGUiOm51bGx9LCJJc0JlbG93VGltZWJhbmQiOmZhbHNlLCJQb3NpdGlvbk9uVGFzayI6MCwiSGlkZURhdGUiOmZhbHNlLCJTaGFwZVNpemUiOjAsIlNwYWNpbmciOjEuMCwiUGFkZGluZyI6eyIkcmVmIjoiNTgifSwiU2hhcGVTdHlsZSI6eyIkaWQiOiIzNDUiLCJNYXJnaW4iOnsiJHJlZiI6IjYwIn0sIlBhZGRpbmciOnsiJHJlZiI6IjYxIn0sIkJhY2tncm91bmQiOnsiJGlkIjoiMzQ2IiwiQ29sb3IiOnsiJGlkIjoiMzQ3IiwiQSI6MjU1LCJSIjoxNzgsIkciOjE0LCJCIjoxOH19LCJJc1Zpc2libGUiOnRydWUsIldpZHRoIjo4LjAsIkhlaWdodCI6OC4wLCJCb3JkZXJTdHlsZSI6eyIkaWQiOiIzNDgiLCJMaW5lQ29sb3IiOnsiJHJlZiI6IjY1In0sIkxpbmVXZWlnaHQiOjAuMCwiTGluZVR5cGUiOjAsIlBhcmVudFN0eWxlIjpudWxsfSwiUGFyZW50U3R5bGUiOm51bGx9LCJUaXRsZVN0eWxlIjp7IiRpZCI6IjM0OSIsIkZvbnRTZXR0aW5ncyI6eyIkaWQiOiIzNTAiLCJGb250U2l6ZSI6OSwiRm9udE5hbWUiOiJTZWdvZSBVSSBTZW1pYm9sZCIsIklzQm9sZCI6ZmFsc2UsIklzSXRhbGljIjpmYWxzZSwiSXNVbmRlcmxpbmVkIjpmYWxzZSwiUGFyZW50U3R5bGUiOm51bGx9LCJBdXRvU2l6ZSI6MiwiRm9yZWdyb3VuZCI6eyIkaWQiOiIzNTEiLCJDb2xvciI6eyIkaWQiOiIzNTIiLCJBIjoyNTUsIlIiOjE3OCwiRyI6MTQsIkIiOjE4fX0sIk1heFdpZHRoIjoxMDMuMDUzMzMzMzMzMzMzMzQ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cmVmIjoiNzMifSwiSXNWaXNpYmxlIjp0cnVlLCJXaWR0aCI6MC4wLCJIZWlnaHQiOjAuMCwiQm9yZGVyU3R5bGUiOnsiJGlkIjoiMzUzIiwiTGluZUNvbG9yIjpudWxsLCJMaW5lV2VpZ2h0IjowLjAsIkxpbmVUeXBlIjowLCJQYXJlbnRTdHlsZSI6bnVsbH0sIlBhcmVudFN0eWxlIjpudWxsfSwiRGF0ZVN0eWxlIjp7IiRpZCI6IjM1NCIsIkZvbnRTZXR0aW5ncyI6eyIkaWQiOiIzNTUiLCJGb250U2l6ZSI6OSwiRm9udE5hbWUiOiJDYWxpYnJpIiwiSXNCb2xkIjpmYWxzZSwiSXNJdGFsaWMiOmZhbHNlLCJJc1VuZGVybGluZWQiOmZhbHNlLCJQYXJlbnRTdHlsZSI6bnVsbH0sIkF1dG9TaXplIjowLCJGb3JlZ3JvdW5kIjp7IiRpZCI6IjM1NiIsIkNvbG9yIjp7IiRpZCI6IjM1NyIsIkEiOjI1NSwiUiI6NDcsIkciOjU0LCJCIjoxNTN9fSwiTWF4V2lkdGgiOjIwMC4wLCJNYXhIZWlnaHQiOiJJbmZpbml0eSIsIlNtYXJ0Rm9yZWdyb3VuZElzQWN0aXZlIjpmYWxzZSwiSG9yaXpvbnRhbEFsaWdubWVudCI6MSwiVmVydGljYWxBbGlnbm1lbnQiOjAsIlNtYXJ0Rm9yZWdyb3VuZCI6bnVsbCwiQmFja2dyb3VuZEZpbGxUeXBlIjowLCJNYXJnaW4iOnsiJHJlZiI6Ijc4In0sIlBhZGRpbmciOnsiJHJlZiI6Ijc5In0sIkJhY2tncm91bmQiOnsiJHJlZiI6IjgwIn0sIklzVmlzaWJsZSI6dHJ1ZSwiV2lkdGgiOjAuMCwiSGVpZ2h0IjowLjAsIkJvcmRlclN0eWxlIjp7IiRpZCI6IjM1OCIsIkxpbmVDb2xvciI6bnVsbCwiTGluZVdlaWdodCI6MC4wLCJMaW5lVHlwZSI6MCwiUGFyZW50U3R5bGUiOm51bGx9LCJQYXJlbnRTdHlsZSI6bnVsbH0sIkRhdGVGb3JtYXQiOnsiJGlkIjoiMzU5IiwiRm9ybWF0U3RyaW5nIjoiTU1NTSBkZCwgeXl5eSIsIlNlcGFyYXRvciI6Ii8iLCJVc2VJbnRlcm5hdGlvbmFsRGF0ZUZvcm1hdCI6ZmFsc2UsIkRhdGVJc1Zpc2libGUiOnRydWUsIlRpbWVJc1Zpc2libGUiOmZhbHNlLCJIb3VyRGlnaXRzIjoxLCJBbVBtRGVzaWduYXRvciI6MiwiVHJpbTAwTWludXRlcyI6ZmFsc2UsIkxhc3RLbm93blZpc2liaWxpdHlTdGF0ZSI6eyIkaWQiOiIzNjAiLCJEYXRlUGFydElzVmlzaWJsZSI6dHJ1ZSwiVGltZVBhcnRJc1Zpc2libGUiOmZhbHNlfX0sIklzVmlzaWJsZSI6dHJ1ZSwiUGFyZW50U3R5bGUiOm51bGx9LCJJbmRleCI6OCwiUGVyY2VudGFnZUNvbXBsZXRlIjpudWxsLCJQb3NpdGlvbiI6eyJSYXRpbyI6MC4yNDAzOTI4Mjg0ODIxNjg3LCJJc0N1c3RvbSI6dHJ1ZX0sIkRhdGVGb3JtYXQiOnsiJHJlZiI6IjM1OSJ9LCJSZWxhdGVkVGFza0lkIjoiMDAwMDAwMDAtMDAwMC0wMDAwLTAwMDAtMDAwMDAwMDAwMDAwIiwiSWQiOiIyMDM3OWJmOC01MzZkLTRmY2YtOWViNC01NmFmODM4Y2E5MWEiLCJJbXBvcnRJZCI6bnVsbCwiVGl0bGUiOiJQdWJsaXNoZXMgZmlyc3QgYm9vaywgXCJTdHJpZGUgVG93YXJkIEZyZWVkb206IFRoZSBNb250Z29tZXJ5IFN0b3J5XCIgIiwiTm90ZSI6bnVsbCwiSHlwZXJsaW5rIjp7IiRpZCI6IjM2MSIsIkFkZHJlc3MiOiIiLCJTdWJBZGRyZXNzIjoiIn0sIklzQ2hhbmdlZCI6ZmFsc2UsIklzTmV3IjpmYWxzZX0seyIkaWQiOiIzNjIiLCJEYXRlIjoiMTk1OC0wOS0yMFQyMzo1OTowMFoiLCJTdHlsZSI6eyIkaWQiOiIzNjMiLCJTaGFwZSI6MSwiQ29ubmVjdG9yTWFyZ2luIjp7IiRyZWYiOiI1NCJ9LCJDb25uZWN0b3JTdHlsZSI6eyIkaWQiOiIzNjQiLCJMaW5lQ29sb3IiOnsiJGlkIjoiMzY1IiwiJHR5cGUiOiJOTFJFLkNvbW1vbi5Eb20uU29saWRDb2xvckJydXNoLCBOTFJFLkNvbW1vbiIsIkNvbG9yIjp7IiRpZCI6IjM2NiIsIkEiOjEyNywiUiI6MTc4LCJHIjoxNCwiQiI6MTh9fSwiTGluZVdlaWdodCI6MS4wLCJMaW5lVHlwZSI6MCwiUGFyZW50U3R5bGUiOm51bGx9LCJJc0JlbG93VGltZWJhbmQiOnRydWUsIlBvc2l0aW9uT25UYXNrIjowLCJIaWRlRGF0ZSI6ZmFsc2UsIlNoYXBlU2l6ZSI6MCwiU3BhY2luZyI6MS4wLCJQYWRkaW5nIjp7IiRyZWYiOiI1OCJ9LCJTaGFwZVN0eWxlIjp7IiRpZCI6IjM2NyIsIk1hcmdpbiI6eyIkcmVmIjoiNjAifSwiUGFkZGluZyI6eyIkcmVmIjoiNjEifSwiQmFja2dyb3VuZCI6eyIkaWQiOiIzNjgiLCJDb2xvciI6eyIkaWQiOiIzNjkiLCJBIjoyNTUsIlIiOjE3OCwiRyI6MTQsIkIiOjE4fX0sIklzVmlzaWJsZSI6dHJ1ZSwiV2lkdGgiOjguMCwiSGVpZ2h0Ijo4LjAsIkJvcmRlclN0eWxlIjp7IiRpZCI6IjM3MCIsIkxpbmVDb2xvciI6eyIkcmVmIjoiNjUifSwiTGluZVdlaWdodCI6MC4wLCJMaW5lVHlwZSI6MCwiUGFyZW50U3R5bGUiOm51bGx9LCJQYXJlbnRTdHlsZSI6bnVsbH0sIlRpdGxlU3R5bGUiOnsiJGlkIjoiMzcxIiwiRm9udFNldHRpbmdzIjp7IiRpZCI6IjM3MiIsIkZvbnRTaXplIjo5LCJGb250TmFtZSI6IlNlZ29lIFVJIFNlbWlib2xkIiwiSXNCb2xkIjpmYWxzZSwiSXNJdGFsaWMiOmZhbHNlLCJJc1VuZGVybGluZWQiOmZhbHNlLCJQYXJlbnRTdHlsZSI6bnVsbH0sIkF1dG9TaXplIjoyLCJGb3JlZ3JvdW5kIjp7IiRpZCI6IjM3MyIsIkNvbG9yIjp7IiRpZCI6IjM3NCIsIkEiOjI1NSwiUiI6MTc4LCJHIjoxNCwiQiI6MTh9fSwiTWF4V2lkdGgiOjEwOS41OS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yZWYiOiI3MyJ9LCJJc1Zpc2libGUiOnRydWUsIldpZHRoIjowLjAsIkhlaWdodCI6MC4wLCJCb3JkZXJTdHlsZSI6eyIkaWQiOiIzNzUiLCJMaW5lQ29sb3IiOm51bGwsIkxpbmVXZWlnaHQiOjAuMCwiTGluZVR5cGUiOjAsIlBhcmVudFN0eWxlIjpudWxsfSwiUGFyZW50U3R5bGUiOm51bGx9LCJEYXRlU3R5bGUiOnsiJGlkIjoiMzc2IiwiRm9udFNldHRpbmdzIjp7IiRpZCI6IjM3NyIsIkZvbnRTaXplIjo5LCJGb250TmFtZSI6IkNhbGlicmkiLCJJc0JvbGQiOmZhbHNlLCJJc0l0YWxpYyI6ZmFsc2UsIklzVW5kZXJsaW5lZCI6ZmFsc2UsIlBhcmVudFN0eWxlIjpudWxsfSwiQXV0b1NpemUiOjAsIkZvcmVncm91bmQiOnsiJGlkIjoiMzc4IiwiQ29sb3IiOnsiJGlkIjoiMzc5IiwiQSI6MjU1LCJSIjo0NywiRyI6NTQsIkIiOjE1M319LCJNYXhXaWR0aCI6MjAwLjAsIk1heEhlaWdodCI6IkluZmluaXR5IiwiU21hcnRGb3JlZ3JvdW5kSXNBY3RpdmUiOmZhbHNlLCJIb3Jpem9udGFsQWxpZ25tZW50IjoxLCJWZXJ0aWNhbEFsaWdubWVudCI6MCwiU21hcnRGb3JlZ3JvdW5kIjpudWxsLCJCYWNrZ3JvdW5kRmlsbFR5cGUiOjAsIk1hcmdpbiI6eyIkcmVmIjoiNzgifSwiUGFkZGluZyI6eyIkcmVmIjoiNzkifSwiQmFja2dyb3VuZCI6eyIkcmVmIjoiODAifSwiSXNWaXNpYmxlIjp0cnVlLCJXaWR0aCI6MC4wLCJIZWlnaHQiOjAuMCwiQm9yZGVyU3R5bGUiOnsiJGlkIjoiMzgwIiwiTGluZUNvbG9yIjpudWxsLCJMaW5lV2VpZ2h0IjowLjAsIkxpbmVUeXBlIjowLCJQYXJlbnRTdHlsZSI6bnVsbH0sIlBhcmVudFN0eWxlIjpudWxsfSwiRGF0ZUZvcm1hdCI6eyIkaWQiOiIzODEiLCJGb3JtYXRTdHJpbmciOiJNTU1NIGRkLCB5eXl5IiwiU2VwYXJhdG9yIjoiLyIsIlVzZUludGVybmF0aW9uYWxEYXRlRm9ybWF0IjpmYWxzZSwiRGF0ZUlzVmlzaWJsZSI6dHJ1ZSwiVGltZUlzVmlzaWJsZSI6ZmFsc2UsIkhvdXJEaWdpdHMiOjEsIkFtUG1EZXNpZ25hdG9yIjoyLCJUcmltMDBNaW51dGVzIjpmYWxzZSwiTGFzdEtub3duVmlzaWJpbGl0eVN0YXRlIjp7IiRpZCI6IjM4MiIsIkRhdGVQYXJ0SXNWaXNpYmxlIjp0cnVlLCJUaW1lUGFydElzVmlzaWJsZSI6ZmFsc2V9fSwiSXNWaXNpYmxlIjp0cnVlLCJQYXJlbnRTdHlsZSI6bnVsbH0sIkluZGV4Ijo5LCJQZXJjZW50YWdlQ29tcGxldGUiOm51bGwsIlBvc2l0aW9uIjp7IlJhdGlvIjowLjI0NTMxNjgxNDQ2NzA0OTI2LCJJc0N1c3RvbSI6dHJ1ZX0sIkRhdGVGb3JtYXQiOnsiJHJlZiI6IjM4MSJ9LCJSZWxhdGVkVGFza0lkIjoiMDAwMDAwMDAtMDAwMC0wMDAwLTAwMDAtMDAwMDAwMDAwMDAwIiwiSWQiOiI5MDMyZmIzMS00MGEwLTRkYWMtOWQ4My1kMGQ4YjhkMWQ1MzYiLCJJbXBvcnRJZCI6bnVsbCwiVGl0bGUiOiJTdGFiYmVkIGFuZCBydXNoZWQgdG8gSGFybGVtIEhvc3BpdGFsLCBOZXcgWW9yayIsIk5vdGUiOm51bGwsIkh5cGVybGluayI6eyIkaWQiOiIzODMiLCJBZGRyZXNzIjoiIiwiU3ViQWRkcmVzcyI6IiJ9LCJJc0NoYW5nZWQiOmZhbHNlLCJJc05ldyI6ZmFsc2V9LHsiJGlkIjoiMzg0IiwiRGF0ZSI6IjE5NTktMTAtMTlUMjM6NTk6MDBaIiwiU3R5bGUiOnsiJGlkIjoiMzg1IiwiU2hhcGUiOjEsIkNvbm5lY3Rvck1hcmdpbiI6eyIkcmVmIjoiNTQifSwiQ29ubmVjdG9yU3R5bGUiOnsiJGlkIjoiMzg2IiwiTGluZUNvbG9yIjp7IiRpZCI6IjM4NyIsIiR0eXBlIjoiTkxSRS5Db21tb24uRG9tLlNvbGlkQ29sb3JCcnVzaCwgTkxSRS5Db21tb24iLCJDb2xvciI6eyIkaWQiOiIzODgiLCJBIjoxMjcsIlIiOjE3OCwiRyI6MTQsIkIiOjE4fX0sIkxpbmVXZWlnaHQiOjEuMCwiTGluZVR5cGUiOjAsIlBhcmVudFN0eWxlIjpudWxsfSwiSXNCZWxvd1RpbWViYW5kIjp0cnVlLCJQb3NpdGlvbk9uVGFzayI6MCwiSGlkZURhdGUiOmZhbHNlLCJTaGFwZVNpemUiOjAsIlNwYWNpbmciOjEuMCwiUGFkZGluZyI6eyIkcmVmIjoiNTgifSwiU2hhcGVTdHlsZSI6eyIkaWQiOiIzODkiLCJNYXJnaW4iOnsiJHJlZiI6IjYwIn0sIlBhZGRpbmciOnsiJHJlZiI6IjYxIn0sIkJhY2tncm91bmQiOnsiJGlkIjoiMzkwIiwiQ29sb3IiOnsiJGlkIjoiMzkxIiwiQSI6MjU1LCJSIjoxNzgsIkciOjE0LCJCIjoxOH19LCJJc1Zpc2libGUiOnRydWUsIldpZHRoIjo4LjAsIkhlaWdodCI6OC4wLCJCb3JkZXJTdHlsZSI6eyIkaWQiOiIzOTIiLCJMaW5lQ29sb3IiOnsiJHJlZiI6IjY1In0sIkxpbmVXZWlnaHQiOjAuMCwiTGluZVR5cGUiOjAsIlBhcmVudFN0eWxlIjpudWxsfSwiUGFyZW50U3R5bGUiOm51bGx9LCJUaXRsZVN0eWxlIjp7IiRpZCI6IjM5MyIsIkZvbnRTZXR0aW5ncyI6eyIkaWQiOiIzOTQiLCJGb250U2l6ZSI6OSwiRm9udE5hbWUiOiJTZWdvZSBVSSBTZW1pYm9sZCIsIklzQm9sZCI6ZmFsc2UsIklzSXRhbGljIjpmYWxzZSwiSXNVbmRlcmxpbmVkIjpmYWxzZSwiUGFyZW50U3R5bGUiOm51bGx9LCJBdXRvU2l6ZSI6MiwiRm9yZWdyb3VuZCI6eyIkaWQiOiIzOTUiLCJDb2xvciI6eyIkaWQiOiIzOTYiLCJBIjoyNTUsIlIiOjE3OCwiRyI6MTQsIkIiOjE4fX0sIk1heFdpZHRoIjoxNDYuMDk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cmVmIjoiNzMifSwiSXNWaXNpYmxlIjp0cnVlLCJXaWR0aCI6MC4wLCJIZWlnaHQiOjAuMCwiQm9yZGVyU3R5bGUiOnsiJGlkIjoiMzk3IiwiTGluZUNvbG9yIjpudWxsLCJMaW5lV2VpZ2h0IjowLjAsIkxpbmVUeXBlIjowLCJQYXJlbnRTdHlsZSI6bnVsbH0sIlBhcmVudFN0eWxlIjpudWxsfSwiRGF0ZVN0eWxlIjp7IiRpZCI6IjM5OCIsIkZvbnRTZXR0aW5ncyI6eyIkaWQiOiIzOTkiLCJGb250U2l6ZSI6OSwiRm9udE5hbWUiOiJDYWxpYnJpIiwiSXNCb2xkIjpmYWxzZSwiSXNJdGFsaWMiOmZhbHNlLCJJc1VuZGVybGluZWQiOmZhbHNlLCJQYXJlbnRTdHlsZSI6bnVsbH0sIkF1dG9TaXplIjowLCJGb3JlZ3JvdW5kIjp7IiRpZCI6IjQwMCIsIkNvbG9yIjp7IiRpZCI6IjQwMSIsIkEiOjI1NSwiUiI6NDcsIkciOjU0LCJCIjoxNTN9fSwiTWF4V2lkdGgiOjIwMC4wLCJNYXhIZWlnaHQiOiJJbmZpbml0eSIsIlNtYXJ0Rm9yZWdyb3VuZElzQWN0aXZlIjpmYWxzZSwiSG9yaXpvbnRhbEFsaWdubWVudCI6MSwiVmVydGljYWxBbGlnbm1lbnQiOjAsIlNtYXJ0Rm9yZWdyb3VuZCI6bnVsbCwiQmFja2dyb3VuZEZpbGxUeXBlIjowLCJNYXJnaW4iOnsiJHJlZiI6Ijc4In0sIlBhZGRpbmciOnsiJHJlZiI6Ijc5In0sIkJhY2tncm91bmQiOnsiJHJlZiI6IjgwIn0sIklzVmlzaWJsZSI6dHJ1ZSwiV2lkdGgiOjAuMCwiSGVpZ2h0IjowLjAsIkJvcmRlclN0eWxlIjp7IiRpZCI6IjQwMiIsIkxpbmVDb2xvciI6bnVsbCwiTGluZVdlaWdodCI6MC4wLCJMaW5lVHlwZSI6MCwiUGFyZW50U3R5bGUiOm51bGx9LCJQYXJlbnRTdHlsZSI6bnVsbH0sIkRhdGVGb3JtYXQiOnsiJGlkIjoiNDAzIiwiRm9ybWF0U3RyaW5nIjoiTU1NTSBkZCwgeXl5eSIsIlNlcGFyYXRvciI6Ii8iLCJVc2VJbnRlcm5hdGlvbmFsRGF0ZUZvcm1hdCI6ZmFsc2UsIkRhdGVJc1Zpc2libGUiOnRydWUsIlRpbWVJc1Zpc2libGUiOmZhbHNlLCJIb3VyRGlnaXRzIjoxLCJBbVBtRGVzaWduYXRvciI6MiwiVHJpbTAwTWludXRlcyI6ZmFsc2UsIkxhc3RLbm93blZpc2liaWxpdHlTdGF0ZSI6eyIkaWQiOiI0MDQiLCJEYXRlUGFydElzVmlzaWJsZSI6dHJ1ZSwiVGltZVBhcnRJc1Zpc2libGUiOmZhbHNlfX0sIklzVmlzaWJsZSI6dHJ1ZSwiUGFyZW50U3R5bGUiOm51bGx9LCJJbmRleCI6MTAsIlBlcmNlbnRhZ2VDb21wbGV0ZSI6bnVsbCwiUG9zaXRpb24iOnsiUmF0aW8iOjAuNDI3NzgwODI4NTg0NDAzMzYsIklzQ3VzdG9tIjp0cnVlfSwiRGF0ZUZvcm1hdCI6eyIkcmVmIjoiNDAzIn0sIlJlbGF0ZWRUYXNrSWQiOiIwMDAwMDAwMC0wMDAwLTAwMDAtMDAwMC0wMDAwMDAwMDAwMDAiLCJJZCI6IjA3ZDRiNTYxLTg4NTUtNGM3My1hNzJlLThhM2I5NmNkZjE4OSIsIkltcG9ydElkIjpudWxsLCJUaXRsZSI6IlNwZW5kcyA4IGRheXMgaW4gcHJpc29uOyBpcyByZWxlYXNlZCBvbiBhICQyLDAwMCBib25kIiwiTm90ZSI6bnVsbCwiSHlwZXJsaW5rIjp7IiRpZCI6IjQwNSIsIkFkZHJlc3MiOiIiLCJTdWJBZGRyZXNzIjoiIn0sIklzQ2hhbmdlZCI6ZmFsc2UsIklzTmV3IjpmYWxzZX0seyIkaWQiOiI0MDYiLCJEYXRlIjoiMTk2Mi0wNy0yN1QyMzo1OTowMFoiLCJTdHlsZSI6eyIkaWQiOiI0MDciLCJTaGFwZSI6MSwiQ29ubmVjdG9yTWFyZ2luIjp7IiRyZWYiOiI1NCJ9LCJDb25uZWN0b3JTdHlsZSI6eyIkaWQiOiI0MDgiLCJMaW5lQ29sb3IiOnsiJGlkIjoiNDA5IiwiJHR5cGUiOiJOTFJFLkNvbW1vbi5Eb20uU29saWRDb2xvckJydXNoLCBOTFJFLkNvbW1vbiIsIkNvbG9yIjp7IiRpZCI6IjQxMCIsIkEiOjEyNywiUiI6MTc4LCJHIjoxNCwiQiI6MTh9fSwiTGluZVdlaWdodCI6MS4wLCJMaW5lVHlwZSI6MCwiUGFyZW50U3R5bGUiOm51bGx9LCJJc0JlbG93VGltZWJhbmQiOmZhbHNlLCJQb3NpdGlvbk9uVGFzayI6MCwiSGlkZURhdGUiOmZhbHNlLCJTaGFwZVNpemUiOjAsIlNwYWNpbmciOjEuMCwiUGFkZGluZyI6eyIkcmVmIjoiNTgifSwiU2hhcGVTdHlsZSI6eyIkaWQiOiI0MTEiLCJNYXJnaW4iOnsiJHJlZiI6IjYwIn0sIlBhZGRpbmciOnsiJHJlZiI6IjYxIn0sIkJhY2tncm91bmQiOnsiJGlkIjoiNDEyIiwiQ29sb3IiOnsiJGlkIjoiNDEzIiwiQSI6MjU1LCJSIjoxNzgsIkciOjE0LCJCIjoxOH19LCJJc1Zpc2libGUiOnRydWUsIldpZHRoIjo4LjAsIkhlaWdodCI6OC4wLCJCb3JkZXJTdHlsZSI6eyIkaWQiOiI0MTQiLCJMaW5lQ29sb3IiOnsiJHJlZiI6IjY1In0sIkxpbmVXZWlnaHQiOjAuMCwiTGluZVR5cGUiOjAsIlBhcmVudFN0eWxlIjpudWxsfSwiUGFyZW50U3R5bGUiOm51bGx9LCJUaXRsZVN0eWxlIjp7IiRpZCI6IjQxNSIsIkZvbnRTZXR0aW5ncyI6eyIkaWQiOiI0MTYiLCJGb250U2l6ZSI6OSwiRm9udE5hbWUiOiJTZWdvZSBVSSBTZW1pYm9sZCIsIklzQm9sZCI6ZmFsc2UsIklzSXRhbGljIjpmYWxzZSwiSXNVbmRlcmxpbmVkIjpmYWxzZSwiUGFyZW50U3R5bGUiOm51bGx9LCJBdXRvU2l6ZSI6MiwiRm9yZWdyb3VuZCI6eyIkaWQiOiI0MTciLCJDb2xvciI6eyIkaWQiOiI0MTgiLCJBIjoyNTUsIlIiOjE3OCwiRyI6MTQsIkIiOjE4fX0sIk1heFdpZHRoIjoxNDkuMzMzMzMzMzMzMzMzMzQ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cmVmIjoiNzMifSwiSXNWaXNpYmxlIjp0cnVlLCJXaWR0aCI6MC4wLCJIZWlnaHQiOjAuMCwiQm9yZGVyU3R5bGUiOnsiJGlkIjoiNDE5IiwiTGluZUNvbG9yIjpudWxsLCJMaW5lV2VpZ2h0IjowLjAsIkxpbmVUeXBlIjowLCJQYXJlbnRTdHlsZSI6bnVsbH0sIlBhcmVudFN0eWxlIjpudWxsfSwiRGF0ZVN0eWxlIjp7IiRpZCI6IjQyMCIsIkZvbnRTZXR0aW5ncyI6eyIkaWQiOiI0MjEiLCJGb250U2l6ZSI6OSwiRm9udE5hbWUiOiJDYWxpYnJpIiwiSXNCb2xkIjpmYWxzZSwiSXNJdGFsaWMiOmZhbHNlLCJJc1VuZGVybGluZWQiOmZhbHNlLCJQYXJlbnRTdHlsZSI6bnVsbH0sIkF1dG9TaXplIjowLCJGb3JlZ3JvdW5kIjp7IiRpZCI6IjQyMiIsIkNvbG9yIjp7IiRpZCI6IjQyMyIsIkEiOjI1NSwiUiI6NDcsIkciOjU0LCJCIjoxNTN9fSwiTWF4V2lkdGgiOjIwMC4wLCJNYXhIZWlnaHQiOiJJbmZpbml0eSIsIlNtYXJ0Rm9yZWdyb3VuZElzQWN0aXZlIjpmYWxzZSwiSG9yaXpvbnRhbEFsaWdubWVudCI6MSwiVmVydGljYWxBbGlnbm1lbnQiOjAsIlNtYXJ0Rm9yZWdyb3VuZCI6bnVsbCwiQmFja2dyb3VuZEZpbGxUeXBlIjowLCJNYXJnaW4iOnsiJHJlZiI6Ijc4In0sIlBhZGRpbmciOnsiJHJlZiI6Ijc5In0sIkJhY2tncm91bmQiOnsiJHJlZiI6IjgwIn0sIklzVmlzaWJsZSI6dHJ1ZSwiV2lkdGgiOjAuMCwiSGVpZ2h0IjowLjAsIkJvcmRlclN0eWxlIjp7IiRpZCI6IjQyNCIsIkxpbmVDb2xvciI6bnVsbCwiTGluZVdlaWdodCI6MC4wLCJMaW5lVHlwZSI6MCwiUGFyZW50U3R5bGUiOm51bGx9LCJQYXJlbnRTdHlsZSI6bnVsbH0sIkRhdGVGb3JtYXQiOnsiJGlkIjoiNDI1IiwiRm9ybWF0U3RyaW5nIjoiTU1NTSBkZCwgeXl5eSIsIlNlcGFyYXRvciI6Ii8iLCJVc2VJbnRlcm5hdGlvbmFsRGF0ZUZvcm1hdCI6ZmFsc2UsIkRhdGVJc1Zpc2libGUiOnRydWUsIlRpbWVJc1Zpc2libGUiOmZhbHNlLCJIb3VyRGlnaXRzIjoxLCJBbVBtRGVzaWduYXRvciI6MiwiVHJpbTAwTWludXRlcyI6ZmFsc2UsIkxhc3RLbm93blZpc2liaWxpdHlTdGF0ZSI6eyIkaWQiOiI0MjYiLCJEYXRlUGFydElzVmlzaWJsZSI6dHJ1ZSwiVGltZVBhcnRJc1Zpc2libGUiOmZhbHNlfX0sIklzVmlzaWJsZSI6dHJ1ZSwiUGFyZW50U3R5bGUiOm51bGx9LCJJbmRleCI6MTEsIlBlcmNlbnRhZ2VDb21wbGV0ZSI6bnVsbCwiUG9zaXRpb24iOnsiUmF0aW8iOjAuMzIyMjgyODkyNDkwODM4NjQsIklzQ3VzdG9tIjp0cnVlfSwiRGF0ZUZvcm1hdCI6eyIkcmVmIjoiNDI1In0sIlJlbGF0ZWRUYXNrSWQiOiIwMDAwMDAwMC0wMDAwLTAwMDAtMDAwMC0wMDAwMDAwMDAwMDAiLCJJZCI6ImM1OGZmNTk5LTQ0NzctNGJhNC1iMDlmLWU5OTZhOWVhNjU3MSIsIkltcG9ydElkIjpudWxsLCJUaXRsZSI6IlNwZW5kcyB0d28gd2Vla3MgaW4gcHJpc29uIHRvIGRyYXcgYXR0ZW50aW9uIHRvIHRoZSBBbGJhbnkgbW92ZW1lbnQiLCJOb3RlIjpudWxsLCJIeXBlcmxpbmsiOnsiJGlkIjoiNDI3IiwiQWRkcmVzcyI6IiIsIlN1YkFkZHJlc3MiOiIifSwiSXNDaGFuZ2VkIjpmYWxzZSwiSXNOZXciOmZhbHNlfSx7IiRpZCI6IjQyOCIsIkRhdGUiOiIxOTYzLTA4LTI4VDIzOjU5OjAwWiIsIlN0eWxlIjp7IiRpZCI6IjQyOSIsIlNoYXBlIjoxLCJDb25uZWN0b3JNYXJnaW4iOnsiJHJlZiI6IjU0In0sIkNvbm5lY3RvclN0eWxlIjp7IiRpZCI6IjQzMCIsIkxpbmVDb2xvciI6eyIkaWQiOiI0MzEiLCIkdHlwZSI6Ik5MUkUuQ29tbW9uLkRvbS5Tb2xpZENvbG9yQnJ1c2gsIE5MUkUuQ29tbW9uIiwiQ29sb3IiOnsiJGlkIjoiNDMyIiwiQSI6MTI3LCJSIjoxNzgsIkciOjE0LCJCIjoxOH19LCJMaW5lV2VpZ2h0IjoxLjAsIkxpbmVUeXBlIjowLCJQYXJlbnRTdHlsZSI6bnVsbH0sIklzQmVsb3dUaW1lYmFuZCI6dHJ1ZSwiUG9zaXRpb25PblRhc2siOjAsIkhpZGVEYXRlIjpmYWxzZSwiU2hhcGVTaXplIjowLCJTcGFjaW5nIjoxLjAsIlBhZGRpbmciOnsiJHJlZiI6IjU4In0sIlNoYXBlU3R5bGUiOnsiJGlkIjoiNDMzIiwiTWFyZ2luIjp7IiRyZWYiOiI2MCJ9LCJQYWRkaW5nIjp7IiRyZWYiOiI2MSJ9LCJCYWNrZ3JvdW5kIjp7IiRpZCI6IjQzNCIsIkNvbG9yIjp7IiRpZCI6IjQzNSIsIkEiOjI1NSwiUiI6MTc4LCJHIjoxNCwiQiI6MTh9fSwiSXNWaXNpYmxlIjp0cnVlLCJXaWR0aCI6OC4wLCJIZWlnaHQiOjguMCwiQm9yZGVyU3R5bGUiOnsiJGlkIjoiNDM2IiwiTGluZUNvbG9yIjp7IiRyZWYiOiI2NSJ9LCJMaW5lV2VpZ2h0IjowLjAsIkxpbmVUeXBlIjowLCJQYXJlbnRTdHlsZSI6bnVsbH0sIlBhcmVudFN0eWxlIjpudWxsfSwiVGl0bGVTdHlsZSI6eyIkaWQiOiI0MzciLCJGb250U2V0dGluZ3MiOnsiJGlkIjoiNDM4IiwiRm9udFNpemUiOjksIkZvbnROYW1lIjoiU2Vnb2UgVUkgU2VtaWJvbGQiLCJJc0JvbGQiOmZhbHNlLCJJc0l0YWxpYyI6ZmFsc2UsIklzVW5kZXJsaW5lZCI6ZmFsc2UsIlBhcmVudFN0eWxlIjpudWxsfSwiQXV0b1NpemUiOjIsIkZvcmVncm91bmQiOnsiJGlkIjoiNDM5IiwiQ29sb3IiOnsiJGlkIjoiNDQwIiwiQSI6MjU1LCJSIjoxNzgsIkciOjE0LCJCIjoxOH19LCJNYXhXaWR0aCI6NzQuMjI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cmVmIjoiNzMifSwiSXNWaXNpYmxlIjp0cnVlLCJXaWR0aCI6MC4wLCJIZWlnaHQiOjAuMCwiQm9yZGVyU3R5bGUiOnsiJGlkIjoiNDQxIiwiTGluZUNvbG9yIjpudWxsLCJMaW5lV2VpZ2h0IjowLjAsIkxpbmVUeXBlIjowLCJQYXJlbnRTdHlsZSI6bnVsbH0sIlBhcmVudFN0eWxlIjpudWxsfSwiRGF0ZVN0eWxlIjp7IiRpZCI6IjQ0MiIsIkZvbnRTZXR0aW5ncyI6eyIkaWQiOiI0NDMiLCJGb250U2l6ZSI6OSwiRm9udE5hbWUiOiJDYWxpYnJpIiwiSXNCb2xkIjpmYWxzZSwiSXNJdGFsaWMiOmZhbHNlLCJJc1VuZGVybGluZWQiOmZhbHNlLCJQYXJlbnRTdHlsZSI6bnVsbH0sIkF1dG9TaXplIjowLCJGb3JlZ3JvdW5kIjp7IiRpZCI6IjQ0NCIsIkNvbG9yIjp7IiRpZCI6IjQ0NSIsIkEiOjI1NSwiUiI6NDcsIkciOjU0LCJCIjoxNTN9fSwiTWF4V2lkdGgiOjIwMC4wLCJNYXhIZWlnaHQiOiJJbmZpbml0eSIsIlNtYXJ0Rm9yZWdyb3VuZElzQWN0aXZlIjpmYWxzZSwiSG9yaXpvbnRhbEFsaWdubWVudCI6MSwiVmVydGljYWxBbGlnbm1lbnQiOjAsIlNtYXJ0Rm9yZWdyb3VuZCI6bnVsbCwiQmFja2dyb3VuZEZpbGxUeXBlIjowLCJNYXJnaW4iOnsiJHJlZiI6Ijc4In0sIlBhZGRpbmciOnsiJHJlZiI6Ijc5In0sIkJhY2tncm91bmQiOnsiJHJlZiI6IjgwIn0sIklzVmlzaWJsZSI6dHJ1ZSwiV2lkdGgiOjAuMCwiSGVpZ2h0IjowLjAsIkJvcmRlclN0eWxlIjp7IiRpZCI6IjQ0NiIsIkxpbmVDb2xvciI6bnVsbCwiTGluZVdlaWdodCI6MC4wLCJMaW5lVHlwZSI6MCwiUGFyZW50U3R5bGUiOm51bGx9LCJQYXJlbnRTdHlsZSI6bnVsbH0sIkRhdGVGb3JtYXQiOnsiJGlkIjoiNDQ3IiwiRm9ybWF0U3RyaW5nIjoiTU1NTSBkZCwgeXl5eSIsIlNlcGFyYXRvciI6Ii8iLCJVc2VJbnRlcm5hdGlvbmFsRGF0ZUZvcm1hdCI6ZmFsc2UsIkRhdGVJc1Zpc2libGUiOnRydWUsIlRpbWVJc1Zpc2libGUiOmZhbHNlLCJIb3VyRGlnaXRzIjoxLCJBbVBtRGVzaWduYXRvciI6MiwiVHJpbTAwTWludXRlcyI6ZmFsc2UsIkxhc3RLbm93blZpc2liaWxpdHlTdGF0ZSI6eyIkaWQiOiI0NDgiLCJEYXRlUGFydElzVmlzaWJsZSI6dHJ1ZSwiVGltZVBhcnRJc1Zpc2libGUiOmZhbHNlfX0sIklzVmlzaWJsZSI6dHJ1ZSwiUGFyZW50U3R5bGUiOm51bGx9LCJJbmRleCI6MTIsIlBlcmNlbnRhZ2VDb21wbGV0ZSI6bnVsbCwiUG9zaXRpb24iOnsiUmF0aW8iOjAuMjExOTE1NjgzMzI2NDYyNzEsIklzQ3VzdG9tIjp0cnVlfSwiRGF0ZUZvcm1hdCI6eyIkcmVmIjoiNDQ3In0sIlJlbGF0ZWRUYXNrSWQiOiIwMDAwMDAwMC0wMDAwLTAwMDAtMDAwMC0wMDAwMDAwMDAwMDAiLCJJZCI6ImEyN2FmMTc5LWVmOWMtNGFlNy1iY2QwLWU3ZWY1Yjc4MDQ2YSIsIkltcG9ydElkIjpudWxsLCJUaXRsZSI6IkRlbGl2ZXJzIFwiSSBIYXZlIGEgRHJlYW1cIiBzcGVlY2giLCJOb3RlIjpudWxsLCJIeXBlcmxpbmsiOnsiJGlkIjoiNDQ5IiwiQWRkcmVzcyI6IiIsIlN1YkFkZHJlc3MiOiIifSwiSXNDaGFuZ2VkIjpmYWxzZSwiSXNOZXciOmZhbHNlfSx7IiRpZCI6IjQ1MCIsIkRhdGUiOiIxOTY0LTAxLTAzVDIzOjU5OjAwWiIsIlN0eWxlIjp7IiRpZCI6IjQ1MSIsIlNoYXBlIjoxLCJDb25uZWN0b3JNYXJnaW4iOnsiJHJlZiI6IjU0In0sIkNvbm5lY3RvclN0eWxlIjp7IiRpZCI6IjQ1MiIsIkxpbmVDb2xvciI6eyIkaWQiOiI0NTMiLCIkdHlwZSI6Ik5MUkUuQ29tbW9uLkRvbS5Tb2xpZENvbG9yQnJ1c2gsIE5MUkUuQ29tbW9uIiwiQ29sb3IiOnsiJGlkIjoiNDU0IiwiQSI6MTI3LCJSIjoxNzgsIkciOjE0LCJCIjoxOH19LCJMaW5lV2VpZ2h0IjoxLjAsIkxpbmVUeXBlIjowLCJQYXJlbnRTdHlsZSI6bnVsbH0sIklzQmVsb3dUaW1lYmFuZCI6ZmFsc2UsIlBvc2l0aW9uT25UYXNrIjowLCJIaWRlRGF0ZSI6ZmFsc2UsIlNoYXBlU2l6ZSI6MCwiU3BhY2luZyI6MS4wLCJQYWRkaW5nIjp7IiRyZWYiOiI1OCJ9LCJTaGFwZVN0eWxlIjp7IiRpZCI6IjQ1NSIsIk1hcmdpbiI6eyIkcmVmIjoiNjAifSwiUGFkZGluZyI6eyIkcmVmIjoiNjEifSwiQmFja2dyb3VuZCI6eyIkaWQiOiI0NTYiLCJDb2xvciI6eyIkaWQiOiI0NTciLCJBIjoyNTUsIlIiOjE3OCwiRyI6MTQsIkIiOjE4fX0sIklzVmlzaWJsZSI6dHJ1ZSwiV2lkdGgiOjguMCwiSGVpZ2h0Ijo4LjAsIkJvcmRlclN0eWxlIjp7IiRpZCI6IjQ1OCIsIkxpbmVDb2xvciI6eyIkcmVmIjoiNjUifSwiTGluZVdlaWdodCI6MC4wLCJMaW5lVHlwZSI6MCwiUGFyZW50U3R5bGUiOm51bGx9LCJQYXJlbnRTdHlsZSI6bnVsbH0sIlRpdGxlU3R5bGUiOnsiJGlkIjoiNDU5IiwiRm9udFNldHRpbmdzIjp7IiRpZCI6IjQ2MCIsIkZvbnRTaXplIjo5LCJGb250TmFtZSI6IlNlZ29lIFVJIFNlbWlib2xkIiwiSXNCb2xkIjpmYWxzZSwiSXNJdGFsaWMiOmZhbHNlLCJJc1VuZGVybGluZWQiOmZhbHNlLCJQYXJlbnRTdHlsZSI6bnVsbH0sIkF1dG9TaXplIjoyLCJGb3JlZ3JvdW5kIjp7IiRpZCI6IjQ2MSIsIkNvbG9yIjp7IiRpZCI6IjQ2MiIsIkEiOjI1NSwiUiI6MTc4LCJHIjoxNCwiQiI6MTh9fSwiTWF4V2lkdGgiOjEwNi42MjA4NjQ4NjgxNjQwNi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yZWYiOiI3MyJ9LCJJc1Zpc2libGUiOnRydWUsIldpZHRoIjowLjAsIkhlaWdodCI6MC4wLCJCb3JkZXJTdHlsZSI6eyIkaWQiOiI0NjMiLCJMaW5lQ29sb3IiOm51bGwsIkxpbmVXZWlnaHQiOjAuMCwiTGluZVR5cGUiOjAsIlBhcmVudFN0eWxlIjpudWxsfSwiUGFyZW50U3R5bGUiOm51bGx9LCJEYXRlU3R5bGUiOnsiJGlkIjoiNDY0IiwiRm9udFNldHRpbmdzIjp7IiRpZCI6IjQ2NSIsIkZvbnRTaXplIjo5LCJGb250TmFtZSI6IkNhbGlicmkiLCJJc0JvbGQiOmZhbHNlLCJJc0l0YWxpYyI6ZmFsc2UsIklzVW5kZXJsaW5lZCI6ZmFsc2UsIlBhcmVudFN0eWxlIjpudWxsfSwiQXV0b1NpemUiOjAsIkZvcmVncm91bmQiOnsiJGlkIjoiNDY2IiwiQ29sb3IiOnsiJGlkIjoiNDY3IiwiQSI6MjU1LCJSIjo0NywiRyI6NTQsIkIiOjE1M319LCJNYXhXaWR0aCI6MjAwLjAsIk1heEhlaWdodCI6IkluZmluaXR5IiwiU21hcnRGb3JlZ3JvdW5kSXNBY3RpdmUiOmZhbHNlLCJIb3Jpem9udGFsQWxpZ25tZW50IjoxLCJWZXJ0aWNhbEFsaWdubWVudCI6MCwiU21hcnRGb3JlZ3JvdW5kIjpudWxsLCJCYWNrZ3JvdW5kRmlsbFR5cGUiOjAsIk1hcmdpbiI6eyIkcmVmIjoiNzgifSwiUGFkZGluZyI6eyIkcmVmIjoiNzkifSwiQmFja2dyb3VuZCI6eyIkcmVmIjoiODAifSwiSXNWaXNpYmxlIjp0cnVlLCJXaWR0aCI6MC4wLCJIZWlnaHQiOjAuMCwiQm9yZGVyU3R5bGUiOnsiJGlkIjoiNDY4IiwiTGluZUNvbG9yIjpudWxsLCJMaW5lV2VpZ2h0IjowLjAsIkxpbmVUeXBlIjowLCJQYXJlbnRTdHlsZSI6bnVsbH0sIlBhcmVudFN0eWxlIjpudWxsfSwiRGF0ZUZvcm1hdCI6eyIkaWQiOiI0NjkiLCJGb3JtYXRTdHJpbmciOiJNTU1NIGRkLCB5eXl5IiwiU2VwYXJhdG9yIjoiLyIsIlVzZUludGVybmF0aW9uYWxEYXRlRm9ybWF0IjpmYWxzZSwiRGF0ZUlzVmlzaWJsZSI6dHJ1ZSwiVGltZUlzVmlzaWJsZSI6ZmFsc2UsIkhvdXJEaWdpdHMiOjEsIkFtUG1EZXNpZ25hdG9yIjoyLCJUcmltMDBNaW51dGVzIjpmYWxzZSwiTGFzdEtub3duVmlzaWJpbGl0eVN0YXRlIjp7IiRpZCI6IjQ3MCIsIkRhdGVQYXJ0SXNWaXNpYmxlIjp0cnVlLCJUaW1lUGFydElzVmlzaWJsZSI6ZmFsc2V9fSwiSXNWaXNpYmxlIjp0cnVlLCJQYXJlbnRTdHlsZSI6bnVsbH0sIkluZGV4IjoxMywiUGVyY2VudGFnZUNvbXBsZXRlIjpudWxsLCJQb3NpdGlvbiI6eyJSYXRpbyI6MC4xNDI5NzUwNTY2ODc1NTU0NywiSXNDdXN0b20iOnRydWV9LCJEYXRlRm9ybWF0Ijp7IiRyZWYiOiI0NjkifSwiUmVsYXRlZFRhc2tJZCI6IjAwMDAwMDAwLTAwMDAtMDAwMC0wMDAwLTAwMDAwMDAwMDAwMCIsIklkIjoiMWFjMjFiNjYtMTZjMC00ZjVlLWIyNTEtZDk3YjI4MGNjOTdhIiwiSW1wb3J0SWQiOm51bGwsIlRpdGxlIjoiTmFtZWQgXCJNYW4gb2YgdGhlIFllYXJcIiBieSBUaW1lIG1hZ2F6aW5lIiwiTm90ZSI6bnVsbCwiSHlwZXJsaW5rIjp7IiRpZCI6IjQ3MSIsIkFkZHJlc3MiOiIiLCJTdWJBZGRyZXNzIjoiIn0sIklzQ2hhbmdlZCI6ZmFsc2UsIklzTmV3IjpmYWxzZX0seyIkaWQiOiI0NzIiLCJEYXRlIjoiMTk2NC0xMi0xMFQyMzo1OTowMFoiLCJTdHlsZSI6eyIkaWQiOiI0NzMiLCJTaGFwZSI6MSwiQ29ubmVjdG9yTWFyZ2luIjp7IiRyZWYiOiI1NCJ9LCJDb25uZWN0b3JTdHlsZSI6eyIkaWQiOiI0NzQiLCJMaW5lQ29sb3IiOnsiJGlkIjoiNDc1IiwiJHR5cGUiOiJOTFJFLkNvbW1vbi5Eb20uU29saWRDb2xvckJydXNoLCBOTFJFLkNvbW1vbiIsIkNvbG9yIjp7IiRpZCI6IjQ3NiIsIkEiOjEyNywiUiI6MTc4LCJHIjoxNCwiQiI6MTh9fSwiTGluZVdlaWdodCI6MS4wLCJMaW5lVHlwZSI6MCwiUGFyZW50U3R5bGUiOm51bGx9LCJJc0JlbG93VGltZWJhbmQiOnRydWUsIlBvc2l0aW9uT25UYXNrIjowLCJIaWRlRGF0ZSI6ZmFsc2UsIlNoYXBlU2l6ZSI6MCwiU3BhY2luZyI6MS4wLCJQYWRkaW5nIjp7IiRyZWYiOiI1OCJ9LCJTaGFwZVN0eWxlIjp7IiRpZCI6IjQ3NyIsIk1hcmdpbiI6eyIkcmVmIjoiNjAifSwiUGFkZGluZyI6eyIkcmVmIjoiNjEifSwiQmFja2dyb3VuZCI6eyIkaWQiOiI0NzgiLCJDb2xvciI6eyIkaWQiOiI0NzkiLCJBIjoyNTUsIlIiOjE3OCwiRyI6MTQsIkIiOjE4fX0sIklzVmlzaWJsZSI6dHJ1ZSwiV2lkdGgiOjguMCwiSGVpZ2h0Ijo4LjAsIkJvcmRlclN0eWxlIjp7IiRpZCI6IjQ4MCIsIkxpbmVDb2xvciI6eyIkcmVmIjoiNjUifSwiTGluZVdlaWdodCI6MC4wLCJMaW5lVHlwZSI6MCwiUGFyZW50U3R5bGUiOm51bGx9LCJQYXJlbnRTdHlsZSI6bnVsbH0sIlRpdGxlU3R5bGUiOnsiJGlkIjoiNDgxIiwiRm9udFNldHRpbmdzIjp7IiRpZCI6IjQ4MiIsIkZvbnRTaXplIjo5LCJGb250TmFtZSI6IlNlZ29lIFVJIFNlbWlib2xkIiwiSXNCb2xkIjpmYWxzZSwiSXNJdGFsaWMiOmZhbHNlLCJJc1VuZGVybGluZWQiOmZhbHNlLCJQYXJlbnRTdHlsZSI6bnVsbH0sIkF1dG9TaXplIjoyLCJGb3JlZ3JvdW5kIjp7IiRpZCI6IjQ4MyIsIkNvbG9yIjp7IiRpZCI6IjQ4NCIsIkEiOjI1NSwiUiI6MTc4LCJHIjoxNCwiQiI6MTh9fSwiTWF4V2lkdGgiOjEyNi4wMDY2NjY2NjY2NjY2OC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yZWYiOiI3MyJ9LCJJc1Zpc2libGUiOnRydWUsIldpZHRoIjowLjAsIkhlaWdodCI6MC4wLCJCb3JkZXJTdHlsZSI6eyIkaWQiOiI0ODUiLCJMaW5lQ29sb3IiOm51bGwsIkxpbmVXZWlnaHQiOjAuMCwiTGluZVR5cGUiOjAsIlBhcmVudFN0eWxlIjpudWxsfSwiUGFyZW50U3R5bGUiOm51bGx9LCJEYXRlU3R5bGUiOnsiJGlkIjoiNDg2IiwiRm9udFNldHRpbmdzIjp7IiRpZCI6IjQ4NyIsIkZvbnRTaXplIjo5LCJGb250TmFtZSI6IkNhbGlicmkiLCJJc0JvbGQiOmZhbHNlLCJJc0l0YWxpYyI6ZmFsc2UsIklzVW5kZXJsaW5lZCI6ZmFsc2UsIlBhcmVudFN0eWxlIjpudWxsfSwiQXV0b1NpemUiOjAsIkZvcmVncm91bmQiOnsiJGlkIjoiNDg4IiwiQ29sb3IiOnsiJGlkIjoiNDg5IiwiQSI6MjU1LCJSIjo0NywiRyI6NTQsIkIiOjE1M319LCJNYXhXaWR0aCI6MjAwLjAsIk1heEhlaWdodCI6IkluZmluaXR5IiwiU21hcnRGb3JlZ3JvdW5kSXNBY3RpdmUiOmZhbHNlLCJIb3Jpem9udGFsQWxpZ25tZW50IjoxLCJWZXJ0aWNhbEFsaWdubWVudCI6MCwiU21hcnRGb3JlZ3JvdW5kIjpudWxsLCJCYWNrZ3JvdW5kRmlsbFR5cGUiOjAsIk1hcmdpbiI6eyIkcmVmIjoiNzgifSwiUGFkZGluZyI6eyIkcmVmIjoiNzkifSwiQmFja2dyb3VuZCI6eyIkcmVmIjoiODAifSwiSXNWaXNpYmxlIjp0cnVlLCJXaWR0aCI6MC4wLCJIZWlnaHQiOjAuMCwiQm9yZGVyU3R5bGUiOnsiJGlkIjoiNDkwIiwiTGluZUNvbG9yIjpudWxsLCJMaW5lV2VpZ2h0IjowLjAsIkxpbmVUeXBlIjowLCJQYXJlbnRTdHlsZSI6bnVsbH0sIlBhcmVudFN0eWxlIjpudWxsfSwiRGF0ZUZvcm1hdCI6eyIkaWQiOiI0OTEiLCJGb3JtYXRTdHJpbmciOiJNTU1NIGRkLCB5eXl5IiwiU2VwYXJhdG9yIjoiLyIsIlVzZUludGVybmF0aW9uYWxEYXRlRm9ybWF0IjpmYWxzZSwiRGF0ZUlzVmlzaWJsZSI6dHJ1ZSwiVGltZUlzVmlzaWJsZSI6ZmFsc2UsIkhvdXJEaWdpdHMiOjEsIkFtUG1EZXNpZ25hdG9yIjoyLCJUcmltMDBNaW51dGVzIjpmYWxzZSwiTGFzdEtub3duVmlzaWJpbGl0eVN0YXRlIjp7IiRpZCI6IjQ5MiIsIkRhdGVQYXJ0SXNWaXNpYmxlIjp0cnVlLCJUaW1lUGFydElzVmlzaWJsZSI6ZmFsc2V9fSwiSXNWaXNpYmxlIjp0cnVlLCJQYXJlbnRTdHlsZSI6bnVsbH0sIkluZGV4IjoxNCwiUGVyY2VudGFnZUNvbXBsZXRlIjpudWxsLCJQb3NpdGlvbiI6eyJSYXRpbyI6MC41MDE5OTQxOTMxNjMxNTIwOCwiSXNDdXN0b20iOnRydWV9LCJEYXRlRm9ybWF0Ijp7IiRyZWYiOiI0OTEifSwiUmVsYXRlZFRhc2tJZCI6IjAwMDAwMDAwLTAwMDAtMDAwMC0wMDAwLTAwMDAwMDAwMDAwMCIsIklkIjoiY2JjZjVlMTQtOTBkNy00ZTMxLWFlNDMtMDk4NjBlMWUwNWU1IiwiSW1wb3J0SWQiOm51bGwsIlRpdGxlIjoiUmVjZWl2ZXMgdGhlIE5vYmVsIFBlYWNlIFByaXplIiwiTm90ZSI6bnVsbCwiSHlwZXJsaW5rIjp7IiRpZCI6IjQ5MyIsIkFkZHJlc3MiOiIiLCJTdWJBZGRyZXNzIjoiIn0sIklzQ2hhbmdlZCI6ZmFsc2UsIklzTmV3IjpmYWxzZX0seyIkaWQiOiI0OTQiLCJEYXRlIjoiMTk2Ny0wNi0wOFQyMzo1OTowMFoiLCJTdHlsZSI6eyIkaWQiOiI0OTUiLCJTaGFwZSI6MSwiQ29ubmVjdG9yTWFyZ2luIjp7IiRyZWYiOiI1NCJ9LCJDb25uZWN0b3JTdHlsZSI6eyIkaWQiOiI0OTYiLCJMaW5lQ29sb3IiOnsiJGlkIjoiNDk3IiwiJHR5cGUiOiJOTFJFLkNvbW1vbi5Eb20uU29saWRDb2xvckJydXNoLCBOTFJFLkNvbW1vbiIsIkNvbG9yIjp7IiRpZCI6IjQ5OCIsIkEiOjEyNywiUiI6MTc4LCJHIjoxNCwiQiI6MTh9fSwiTGluZVdlaWdodCI6MS4wLCJMaW5lVHlwZSI6MCwiUGFyZW50U3R5bGUiOm51bGx9LCJJc0JlbG93VGltZWJhbmQiOnRydWUsIlBvc2l0aW9uT25UYXNrIjowLCJIaWRlRGF0ZSI6ZmFsc2UsIlNoYXBlU2l6ZSI6MCwiU3BhY2luZyI6MS4wLCJQYWRkaW5nIjp7IiRyZWYiOiI1OCJ9LCJTaGFwZVN0eWxlIjp7IiRpZCI6IjQ5OSIsIk1hcmdpbiI6eyIkcmVmIjoiNjAifSwiUGFkZGluZyI6eyIkcmVmIjoiNjEifSwiQmFja2dyb3VuZCI6eyIkaWQiOiI1MDAiLCJDb2xvciI6eyIkaWQiOiI1MDEiLCJBIjoyNTUsIlIiOjE3OCwiRyI6MTQsIkIiOjE4fX0sIklzVmlzaWJsZSI6dHJ1ZSwiV2lkdGgiOjguMCwiSGVpZ2h0Ijo4LjAsIkJvcmRlclN0eWxlIjp7IiRpZCI6IjUwMiIsIkxpbmVDb2xvciI6eyIkcmVmIjoiNjUifSwiTGluZVdlaWdodCI6MC4wLCJMaW5lVHlwZSI6MCwiUGFyZW50U3R5bGUiOm51bGx9LCJQYXJlbnRTdHlsZSI6bnVsbH0sIlRpdGxlU3R5bGUiOnsiJGlkIjoiNTAzIiwiRm9udFNldHRpbmdzIjp7IiRpZCI6IjUwNCIsIkZvbnRTaXplIjo5LCJGb250TmFtZSI6IlNlZ29lIFVJIFNlbWlib2xkIiwiSXNCb2xkIjpmYWxzZSwiSXNJdGFsaWMiOmZhbHNlLCJJc1VuZGVybGluZWQiOmZhbHNlLCJQYXJlbnRTdHlsZSI6bnVsbH0sIkF1dG9TaXplIjoyLCJGb3JlZ3JvdW5kIjp7IiRpZCI6IjUwNSIsIkNvbG9yIjp7IiRpZCI6IjUwNiIsIkEiOjI1NSwiUiI6MTc4LCJHIjoxNCwiQiI6MTh9fSwiTWF4V2lkdGgiOjEyNC40MTY2NjY2NjY2NjY2Ny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yZWYiOiI3MyJ9LCJJc1Zpc2libGUiOnRydWUsIldpZHRoIjowLjAsIkhlaWdodCI6MC4wLCJCb3JkZXJTdHlsZSI6eyIkaWQiOiI1MDciLCJMaW5lQ29sb3IiOm51bGwsIkxpbmVXZWlnaHQiOjAuMCwiTGluZVR5cGUiOjAsIlBhcmVudFN0eWxlIjpudWxsfSwiUGFyZW50U3R5bGUiOm51bGx9LCJEYXRlU3R5bGUiOnsiJGlkIjoiNTA4IiwiRm9udFNldHRpbmdzIjp7IiRpZCI6IjUwOSIsIkZvbnRTaXplIjo5LCJGb250TmFtZSI6IkNhbGlicmkiLCJJc0JvbGQiOmZhbHNlLCJJc0l0YWxpYyI6ZmFsc2UsIklzVW5kZXJsaW5lZCI6ZmFsc2UsIlBhcmVudFN0eWxlIjpudWxsfSwiQXV0b1NpemUiOjAsIkZvcmVncm91bmQiOnsiJGlkIjoiNTEwIiwiQ29sb3IiOnsiJGlkIjoiNTExIiwiQSI6MjU1LCJSIjo0NywiRyI6NTQsIkIiOjE1M319LCJNYXhXaWR0aCI6MjAwLjAsIk1heEhlaWdodCI6IkluZmluaXR5IiwiU21hcnRGb3JlZ3JvdW5kSXNBY3RpdmUiOmZhbHNlLCJIb3Jpem9udGFsQWxpZ25tZW50IjoxLCJWZXJ0aWNhbEFsaWdubWVudCI6MCwiU21hcnRGb3JlZ3JvdW5kIjpudWxsLCJCYWNrZ3JvdW5kRmlsbFR5cGUiOjAsIk1hcmdpbiI6eyIkcmVmIjoiNzgifSwiUGFkZGluZyI6eyIkcmVmIjoiNzkifSwiQmFja2dyb3VuZCI6eyIkcmVmIjoiODAifSwiSXNWaXNpYmxlIjp0cnVlLCJXaWR0aCI6MC4wLCJIZWlnaHQiOjAuMCwiQm9yZGVyU3R5bGUiOnsiJGlkIjoiNTEyIiwiTGluZUNvbG9yIjpudWxsLCJMaW5lV2VpZ2h0IjowLjAsIkxpbmVUeXBlIjowLCJQYXJlbnRTdHlsZSI6bnVsbH0sIlBhcmVudFN0eWxlIjpudWxsfSwiRGF0ZUZvcm1hdCI6eyIkaWQiOiI1MTMiLCJGb3JtYXRTdHJpbmciOiJNTU1NIGRkLCB5eXl5IiwiU2VwYXJhdG9yIjoiLyIsIlVzZUludGVybmF0aW9uYWxEYXRlRm9ybWF0IjpmYWxzZSwiRGF0ZUlzVmlzaWJsZSI6dHJ1ZSwiVGltZUlzVmlzaWJsZSI6ZmFsc2UsIkhvdXJEaWdpdHMiOjEsIkFtUG1EZXNpZ25hdG9yIjoyLCJUcmltMDBNaW51dGVzIjpmYWxzZSwiTGFzdEtub3duVmlzaWJpbGl0eVN0YXRlIjp7IiRpZCI6IjUxNCIsIkRhdGVQYXJ0SXNWaXNpYmxlIjp0cnVlLCJUaW1lUGFydElzVmlzaWJsZSI6ZmFsc2V9fSwiSXNWaXNpYmxlIjp0cnVlLCJQYXJlbnRTdHlsZSI6bnVsbH0sIkluZGV4IjoxNSwiUGVyY2VudGFnZUNvbXBsZXRlIjpudWxsLCJQb3NpdGlvbiI6eyJSYXRpbyI6MC4yODQ1NTg2NjM0MTc0NzU4OCwiSXNDdXN0b20iOnRydWV9LCJEYXRlRm9ybWF0Ijp7IiRyZWYiOiI1MTMifSwiUmVsYXRlZFRhc2tJZCI6IjAwMDAwMDAwLTAwMDAtMDAwMC0wMDAwLTAwMDAwMDAwMDAwMCIsIklkIjoiMjMwMGRiMjYtNjk4Zi00OTJmLWExMTYtYjdiMzZhMTJjYjFiIiwiSW1wb3J0SWQiOm51bGwsIlRpdGxlIjoiQW5ub3VuY2VzIHRoZSBcIlBvb3IgUGVvcGxlJ3MgQ2FtcGFpZ25cIiIsIk5vdGUiOm51bGwsIkh5cGVybGluayI6eyIkaWQiOiI1MTUiLCJBZGRyZXNzIjoiIiwiU3ViQWRkcmVzcyI6IiJ9LCJJc0NoYW5nZWQiOmZhbHNlLCJJc05ldyI6ZmFsc2V9LHsiJGlkIjoiNTE2IiwiRGF0ZSI6IjE5NjgtMDQtMDlUMjM6NTk6MDBaIiwiU3R5bGUiOnsiJGlkIjoiNTE3IiwiU2hhcGUiOjEsIkNvbm5lY3Rvck1hcmdpbiI6eyIkcmVmIjoiNTQifSwiQ29ubmVjdG9yU3R5bGUiOnsiJGlkIjoiNTE4IiwiTGluZUNvbG9yIjp7IiRpZCI6IjUxOSIsIiR0eXBlIjoiTkxSRS5Db21tb24uRG9tLlNvbGlkQ29sb3JCcnVzaCwgTkxSRS5Db21tb24iLCJDb2xvciI6eyIkaWQiOiI1MjAiLCJBIjoxMjcsIlIiOjE3OCwiRyI6MTQsIkIiOjE4fX0sIkxpbmVXZWlnaHQiOjEuMCwiTGluZVR5cGUiOjAsIlBhcmVudFN0eWxlIjpudWxsfSwiSXNCZWxvd1RpbWViYW5kIjpmYWxzZSwiUG9zaXRpb25PblRhc2siOjAsIkhpZGVEYXRlIjpmYWxzZSwiU2hhcGVTaXplIjowLCJTcGFjaW5nIjoxLjAsIlBhZGRpbmciOnsiJHJlZiI6IjU4In0sIlNoYXBlU3R5bGUiOnsiJGlkIjoiNTIxIiwiTWFyZ2luIjp7IiRyZWYiOiI2MCJ9LCJQYWRkaW5nIjp7IiRyZWYiOiI2MSJ9LCJCYWNrZ3JvdW5kIjp7IiRpZCI6IjUyMiIsIkNvbG9yIjp7IiRpZCI6IjUyMyIsIkEiOjI1NSwiUiI6MTc4LCJHIjoxNCwiQiI6MTh9fSwiSXNWaXNpYmxlIjp0cnVlLCJXaWR0aCI6OC4wLCJIZWlnaHQiOjguMCwiQm9yZGVyU3R5bGUiOnsiJGlkIjoiNTI0IiwiTGluZUNvbG9yIjp7IiRyZWYiOiI2NSJ9LCJMaW5lV2VpZ2h0IjowLjAsIkxpbmVUeXBlIjowLCJQYXJlbnRTdHlsZSI6bnVsbH0sIlBhcmVudFN0eWxlIjpudWxsfSwiVGl0bGVTdHlsZSI6eyIkaWQiOiI1MjUiLCJGb250U2V0dGluZ3MiOnsiJGlkIjoiNTI2IiwiRm9udFNpemUiOjksIkZvbnROYW1lIjoiU2Vnb2UgVUkgU2VtaWJvbGQiLCJJc0JvbGQiOmZhbHNlLCJJc0l0YWxpYyI6ZmFsc2UsIklzVW5kZXJsaW5lZCI6ZmFsc2UsIlBhcmVudFN0eWxlIjpudWxsfSwiQXV0b1NpemUiOjIsIkZvcmVncm91bmQiOnsiJGlkIjoiNTI3IiwiQ29sb3IiOnsiJGlkIjoiNTI4IiwiQSI6MjU1LCJSIjoxNzgsIkciOjE0LCJCIjoxOH19LCJNYXhXaWR0aCI6MTE1Ljg5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HJlZiI6IjczIn0sIklzVmlzaWJsZSI6dHJ1ZSwiV2lkdGgiOjAuMCwiSGVpZ2h0IjowLjAsIkJvcmRlclN0eWxlIjp7IiRpZCI6IjUyOSIsIkxpbmVDb2xvciI6bnVsbCwiTGluZVdlaWdodCI6MC4wLCJMaW5lVHlwZSI6MCwiUGFyZW50U3R5bGUiOm51bGx9LCJQYXJlbnRTdHlsZSI6bnVsbH0sIkRhdGVTdHlsZSI6eyIkaWQiOiI1MzAiLCJGb250U2V0dGluZ3MiOnsiJGlkIjoiNTMxIiwiRm9udFNpemUiOjksIkZvbnROYW1lIjoiQ2FsaWJyaSIsIklzQm9sZCI6ZmFsc2UsIklzSXRhbGljIjpmYWxzZSwiSXNVbmRlcmxpbmVkIjpmYWxzZSwiUGFyZW50U3R5bGUiOm51bGx9LCJBdXRvU2l6ZSI6MCwiRm9yZWdyb3VuZCI6eyIkaWQiOiI1MzIiLCJDb2xvciI6eyIkaWQiOiI1MzMiLCJBIjoyNTUsIlIiOjQ3LCJHIjo1NCwiQiI6MTUzfX0sIk1heFdpZHRoIjoyMDAuMCwiTWF4SGVpZ2h0IjoiSW5maW5pdHkiLCJTbWFydEZvcmVncm91bmRJc0FjdGl2ZSI6ZmFsc2UsIkhvcml6b250YWxBbGlnbm1lbnQiOjEsIlZlcnRpY2FsQWxpZ25tZW50IjowLCJTbWFydEZvcmVncm91bmQiOm51bGwsIkJhY2tncm91bmRGaWxsVHlwZSI6MCwiTWFyZ2luIjp7IiRyZWYiOiI3OCJ9LCJQYWRkaW5nIjp7IiRyZWYiOiI3OSJ9LCJCYWNrZ3JvdW5kIjp7IiRyZWYiOiI4MCJ9LCJJc1Zpc2libGUiOnRydWUsIldpZHRoIjowLjAsIkhlaWdodCI6MC4wLCJCb3JkZXJTdHlsZSI6eyIkaWQiOiI1MzQiLCJMaW5lQ29sb3IiOm51bGwsIkxpbmVXZWlnaHQiOjAuMCwiTGluZVR5cGUiOjAsIlBhcmVudFN0eWxlIjpudWxsfSwiUGFyZW50U3R5bGUiOm51bGx9LCJEYXRlRm9ybWF0Ijp7IiRpZCI6IjUzNSIsIkZvcm1hdFN0cmluZyI6Ik1NTU0gZGQsIHl5eXkiLCJTZXBhcmF0b3IiOiIvIiwiVXNlSW50ZXJuYXRpb25hbERhdGVGb3JtYXQiOmZhbHNlLCJEYXRlSXNWaXNpYmxlIjp0cnVlLCJUaW1lSXNWaXNpYmxlIjpmYWxzZSwiSG91ckRpZ2l0cyI6MSwiQW1QbURlc2lnbmF0b3IiOjIsIlRyaW0wME1pbnV0ZXMiOmZhbHNlLCJMYXN0S25vd25WaXNpYmlsaXR5U3RhdGUiOnsiJGlkIjoiNTM2IiwiRGF0ZVBhcnRJc1Zpc2libGUiOnRydWUsIlRpbWVQYXJ0SXNWaXNpYmxlIjpmYWxzZX19LCJJc1Zpc2libGUiOnRydWUsIlBhcmVudFN0eWxlIjpudWxsfSwiSW5kZXgiOjE2LCJQZXJjZW50YWdlQ29tcGxldGUiOm51bGwsIlBvc2l0aW9uIjp7IlJhdGlvIjowLjIyNDA5NDY5NTIyOTA1MDEsIklzQ3VzdG9tIjp0cnVlfSwiRGF0ZUZvcm1hdCI6eyIkcmVmIjoiNTM1In0sIlJlbGF0ZWRUYXNrSWQiOiIwMDAwMDAwMC0wMDAwLTAwMDAtMDAwMC0wMDAwMDAwMDAwMDAiLCJJZCI6IjEyMDYzMmM2LTkxZTgtNDBlZi05ZTA3LTE0Y2Y2YzM0MjAyMyIsIkltcG9ydElkIjpudWxsLCJUaXRsZSI6IkZhdGFsbHkgc2hvdCBvbiB0aGUgYmFsY29ueSBvZiBMb3JyYWluZSBNb3RlbCwgTWVtcGhpcyAiLCJOb3RlIjpudWxsLCJIeXBlcmxpbmsiOnsiJGlkIjoiNTM3IiwiQWRkcmVzcyI6IiIsIlN1YkFkZHJlc3MiOiIifSwiSXNDaGFuZ2VkIjpmYWxzZSwiSXNOZXciOmZhbHNlfSx7IiRpZCI6IjUzOCIsIkRhdGUiOiIxOTY4LTA0LTEwVDIzOjU5OjAwWiIsIlN0eWxlIjp7IiRpZCI6IjUzOSIsIlNoYXBlIjoxLCJDb25uZWN0b3JNYXJnaW4iOnsiJHJlZiI6IjU0In0sIkNvbm5lY3RvclN0eWxlIjp7IiRpZCI6IjU0MCIsIkxpbmVDb2xvciI6eyIkaWQiOiI1NDEiLCIkdHlwZSI6Ik5MUkUuQ29tbW9uLkRvbS5Tb2xpZENvbG9yQnJ1c2gsIE5MUkUuQ29tbW9uIiwiQ29sb3IiOnsiJGlkIjoiNTQyIiwiQSI6MTI3LCJSIjoxNzgsIkciOjE0LCJCIjoxOH19LCJMaW5lV2VpZ2h0IjoxLjAsIkxpbmVUeXBlIjowLCJQYXJlbnRTdHlsZSI6bnVsbH0sIklzQmVsb3dUaW1lYmFuZCI6dHJ1ZSwiUG9zaXRpb25PblRhc2siOjAsIkhpZGVEYXRlIjpmYWxzZSwiU2hhcGVTaXplIjowLCJTcGFjaW5nIjoxLjAsIlBhZGRpbmciOnsiJHJlZiI6IjU4In0sIlNoYXBlU3R5bGUiOnsiJGlkIjoiNTQzIiwiTWFyZ2luIjp7IiRyZWYiOiI2MCJ9LCJQYWRkaW5nIjp7IiRyZWYiOiI2MSJ9LCJCYWNrZ3JvdW5kIjp7IiRpZCI6IjU0NCIsIkNvbG9yIjp7IiRpZCI6IjU0NSIsIkEiOjI1NSwiUiI6MTc4LCJHIjoxNCwiQiI6MTh9fSwiSXNWaXNpYmxlIjp0cnVlLCJXaWR0aCI6OC4wLCJIZWlnaHQiOjguMCwiQm9yZGVyU3R5bGUiOnsiJGlkIjoiNTQ2IiwiTGluZUNvbG9yIjp7IiRyZWYiOiI2NSJ9LCJMaW5lV2VpZ2h0IjowLjAsIkxpbmVUeXBlIjowLCJQYXJlbnRTdHlsZSI6bnVsbH0sIlBhcmVudFN0eWxlIjpudWxsfSwiVGl0bGVTdHlsZSI6eyIkaWQiOiI1NDciLCJGb250U2V0dGluZ3MiOnsiJGlkIjoiNTQ4IiwiRm9udFNpemUiOjksIkZvbnROYW1lIjoiU2Vnb2UgVUkgU2VtaWJvbGQiLCJJc0JvbGQiOmZhbHNlLCJJc0l0YWxpYyI6ZmFsc2UsIklzVW5kZXJsaW5lZCI6ZmFsc2UsIlBhcmVudFN0eWxlIjpudWxsfSwiQXV0b1NpemUiOjIsIkZvcmVncm91bmQiOnsiJGlkIjoiNTQ5IiwiQ29sb3IiOnsiJGlkIjoiNTUwIiwiQSI6MjU1LCJSIjoxNzgsIkciOjE0LCJCIjoxOH19LCJNYXhXaWR0aCI6MTMxLjE3NjY2NjY2NjY2NjY4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HJlZiI6IjczIn0sIklzVmlzaWJsZSI6dHJ1ZSwiV2lkdGgiOjAuMCwiSGVpZ2h0IjowLjAsIkJvcmRlclN0eWxlIjp7IiRpZCI6IjU1MSIsIkxpbmVDb2xvciI6bnVsbCwiTGluZVdlaWdodCI6MC4wLCJMaW5lVHlwZSI6MCwiUGFyZW50U3R5bGUiOm51bGx9LCJQYXJlbnRTdHlsZSI6bnVsbH0sIkRhdGVTdHlsZSI6eyIkaWQiOiI1NTIiLCJGb250U2V0dGluZ3MiOnsiJGlkIjoiNTUzIiwiRm9udFNpemUiOjksIkZvbnROYW1lIjoiQ2FsaWJyaSIsIklzQm9sZCI6ZmFsc2UsIklzSXRhbGljIjpmYWxzZSwiSXNVbmRlcmxpbmVkIjpmYWxzZSwiUGFyZW50U3R5bGUiOm51bGx9LCJBdXRvU2l6ZSI6MCwiRm9yZWdyb3VuZCI6eyIkaWQiOiI1NTQiLCJDb2xvciI6eyIkaWQiOiI1NTUiLCJBIjoyNTUsIlIiOjQ3LCJHIjo1NCwiQiI6MTUzfX0sIk1heFdpZHRoIjoyMDAuMCwiTWF4SGVpZ2h0IjoiSW5maW5pdHkiLCJTbWFydEZvcmVncm91bmRJc0FjdGl2ZSI6ZmFsc2UsIkhvcml6b250YWxBbGlnbm1lbnQiOjEsIlZlcnRpY2FsQWxpZ25tZW50IjowLCJTbWFydEZvcmVncm91bmQiOm51bGwsIkJhY2tncm91bmRGaWxsVHlwZSI6MCwiTWFyZ2luIjp7IiRyZWYiOiI3OCJ9LCJQYWRkaW5nIjp7IiRyZWYiOiI3OSJ9LCJCYWNrZ3JvdW5kIjp7IiRyZWYiOiI4MCJ9LCJJc1Zpc2libGUiOnRydWUsIldpZHRoIjowLjAsIkhlaWdodCI6MC4wLCJCb3JkZXJTdHlsZSI6eyIkaWQiOiI1NTYiLCJMaW5lQ29sb3IiOm51bGwsIkxpbmVXZWlnaHQiOjAuMCwiTGluZVR5cGUiOjAsIlBhcmVudFN0eWxlIjpudWxsfSwiUGFyZW50U3R5bGUiOm51bGx9LCJEYXRlRm9ybWF0Ijp7IiRpZCI6IjU1NyIsIkZvcm1hdFN0cmluZyI6Ik1NTU0gZGQsIHl5eXkiLCJTZXBhcmF0b3IiOiIvIiwiVXNlSW50ZXJuYXRpb25hbERhdGVGb3JtYXQiOmZhbHNlLCJEYXRlSXNWaXNpYmxlIjp0cnVlLCJUaW1lSXNWaXNpYmxlIjpmYWxzZSwiSG91ckRpZ2l0cyI6MSwiQW1QbURlc2lnbmF0b3IiOjIsIlRyaW0wME1pbnV0ZXMiOmZhbHNlLCJMYXN0S25vd25WaXNpYmlsaXR5U3RhdGUiOnsiJGlkIjoiNTU4IiwiRGF0ZVBhcnRJc1Zpc2libGUiOnRydWUsIlRpbWVQYXJ0SXNWaXNpYmxlIjpmYWxzZX19LCJJc1Zpc2libGUiOnRydWUsIlBhcmVudFN0eWxlIjpudWxsfSwiSW5kZXgiOjE3LCJQZXJjZW50YWdlQ29tcGxldGUiOm51bGwsIlBvc2l0aW9uIjp7IlJhdGlvIjowLjQwNDcxMjEzNzAxOTY0ODU5LCJJc0N1c3RvbSI6dHJ1ZX0sIkRhdGVGb3JtYXQiOnsiJHJlZiI6IjU1NyJ9LCJSZWxhdGVkVGFza0lkIjoiMDAwMDAwMDAtMDAwMC0wMDAwLTAwMDAtMDAwMDAwMDAwMDAwIiwiSWQiOiIyYWI4NDgyYS1jNzEyLTQ4MjEtYjdhNy1jNDJjNzFiNmQwOTUiLCJJbXBvcnRJZCI6bnVsbCwiVGl0bGUiOiJUaGUgYm9keSBvZiBNYXJ0aW4gTHV0aGVyIEtpbmcgSnIuICBsYWlkIHRvIHJlc3QgaW4gQXRsYW50YSwgR2VvcmdpYSIsIk5vdGUiOm51bGwsIkh5cGVybGluayI6eyIkaWQiOiI1NTkiLCJBZGRyZXNzIjoiIiwiU3ViQWRkcmVzcyI6IiJ9LCJJc0NoYW5nZWQiOmZhbHNlLCJJc05ldyI6ZmFsc2V9XSwiVGFza3MiOltdLCJTd2ltbGFuZXMiOltdLCJNc1Byb2plY3RJdGVtc1RyZWUiOnsiJGlkIjoiNTYwIiwiUm9vdCI6eyJJbXBvcnRJZCI6bnVsbCwiSXNJbXBvcnRlZCI6ZmFsc2UsIkNoaWxkcmVuIjpbXX19LCJNZXRhZGF0YSI6eyIkaWQiOiI1NjEiLCJSZWNlbnRDb2xvcnNDb2xsZWN0aW9uIjoiW1wiI0ZGNDQ3MkM0XCIsXCIjRkZFRDdEMzFcIl0ifSwiU2V0dGluZ3MiOnsiJGlkIjoiNTYyIiwiSW1wYU9wdGlvbnMiOnsiJGlkIjoiNTYz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NTY0IiwiVXNlVGltZSI6ZmFsc2UsIldvcmtEYXlTdGFydCI6IjAwOjAwOjAwIiwiV29ya0RheUVuZCI6IjIzOjU5OjAwIn0sIkxhc3RVc2VkVGVtcGxhdGVJZCI6ImVjYmM2YTJjLTRiYTctNDliZS04OWEzLTU1NzgzMWNiNWUyMCJ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 Semibold</vt:lpstr>
      <vt:lpstr>Segoe UI Semilight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2020-01-17T07:51:44Z</dcterms:created>
  <dcterms:modified xsi:type="dcterms:W3CDTF">2020-01-17T07:58:33Z</dcterms:modified>
</cp:coreProperties>
</file>