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sldIdLst>
    <p:sldId id="268" r:id="rId3"/>
    <p:sldId id="300" r:id="rId4"/>
    <p:sldId id="260" r:id="rId5"/>
    <p:sldId id="30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DF1E9"/>
    <a:srgbClr val="FFF9E8"/>
    <a:srgbClr val="FF9999"/>
    <a:srgbClr val="FBE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90" autoAdjust="0"/>
    <p:restoredTop sz="94660"/>
  </p:normalViewPr>
  <p:slideViewPr>
    <p:cSldViewPr snapToGrid="0">
      <p:cViewPr>
        <p:scale>
          <a:sx n="100" d="100"/>
          <a:sy n="100" d="100"/>
        </p:scale>
        <p:origin x="108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2245-19B8-E454-9525-86AD76C3F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964A3-AF4C-F8CC-7B7B-28D647F6E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FD5C5-9D70-22BF-713B-7A490E6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F91FD-2D3F-7E2F-9618-BB47A1B6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50643-F6DE-EBB3-7DF0-ADFB6FAC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2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BBF-0F03-D06D-5760-2C1E4A5D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BF6D9-FA04-9457-C6BA-12CF15F54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B1EB0-F2C4-0C85-A87C-DABE9575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2412B-3F67-D3F8-3CA0-672136A3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44A75-8399-89B3-508F-A2BC163D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9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92443-B0E8-7FA0-9E34-A5D0BA9B2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11412-0E5C-A76B-1667-9AAC4E6B5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B571C-5AFD-D6DF-AF3C-6576F119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CE76E-8504-9CAD-771E-0DA1FEDD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EEB80-EBEF-A6B1-F25B-07DE3B21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1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06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797A-D0F4-2D86-E348-4B8537C7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5DA33-67F6-AEB3-610B-E7F4996B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D6B09-1FF3-63C9-23CF-1A191FE8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44286-873E-2CE2-3B61-D938C2C2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761B6-DA03-73D7-EA8A-596FBF8A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73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8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7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72F8-48D3-7577-8567-F0FB9C49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94D53-2A2D-1165-0506-A029568A1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5A328-21C4-636F-EC7E-6B4E7095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B97D-1BB5-853D-D7F6-478CED2C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33AA-9B91-2D51-A348-5818FAE9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9FB8-A768-F90A-59C9-EECC53AC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3568-5093-1700-EEE2-4028EDC1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A12F7-0027-20C6-CEEF-2AE7960F3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9A845-C176-EC3A-4602-EA797518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980B5-EDE3-2C03-806B-5C30457E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6E637-FBF6-7628-1F3E-21411471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B15C-A1A9-609A-84FA-EFB346B0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4CD0C-3425-AE39-5083-78F4E83E2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E6D8B-067F-DF79-0C22-7EE6AC848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64D28-08F5-9A48-DF5B-F68499388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E5132-CECC-EC92-9D83-1464FB2A3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44C4E-00D9-AADA-3FE8-62364085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6BBD2A-3CF5-DBB0-EC71-B35ED1B0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ADFEE-D65F-58FE-89E8-CAB06714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71A0E-1AC3-5407-1A21-18D39324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9014A-6BCF-A893-E648-8076FB21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39682-3A7E-DFB6-A148-EBBA203B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17B62-678C-9C0A-7917-43C8A96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CB743-ED00-B4F1-B2F2-2E0B28C9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5B60C-3FDF-AC3B-B846-13171FBA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EF656-48D7-DE8D-58D8-290ACAF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5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0813-EC1D-0ECC-9C36-8A6FD913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F689-197F-CB4E-ECCC-361506CA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DC52A-430D-8325-3F18-1AE6A462E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3C3FF-0231-4B0A-8CDC-06125063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8854F-8A9E-3BDE-ECF8-D242622B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52836-A7CA-39DB-7917-7CBC0B40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5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62C3-D50A-76C4-C595-8650754B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7A214-66C1-5089-0ABD-A58CAEA6C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99869-DADA-9EE1-35C9-3157D1EEF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316D2-6AA3-FB24-B2E2-A443AAA38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B163B-B041-038D-36B0-C04740C5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21B07-1773-D10D-604E-85A5A2F6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9E938-26B3-626B-0C42-2E8A954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01CE7-5F0C-07FB-B79D-146548AE2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83BD2-C15C-3248-D7F7-E74466DA1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12225-BCB0-4757-A462-54CBC11891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0CFDC-B096-8208-D1C8-DEF708C67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5C429-6F5A-CD9D-8889-8E5D35BC8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DDA25-C237-464C-9431-53341F5B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4751-6A01-427A-825B-B4CD11859C8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DAF01-F4CB-4233-A184-F69DD8B7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fficetimeline.com/14-days-trial" TargetMode="Externa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image" Target="../media/image7.png"/><Relationship Id="rId128" Type="http://schemas.openxmlformats.org/officeDocument/2006/relationships/image" Target="../media/image12.jpe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slideLayout" Target="../slideLayouts/slideLayout7.xml"/><Relationship Id="rId126" Type="http://schemas.openxmlformats.org/officeDocument/2006/relationships/image" Target="../media/image10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image" Target="../media/image5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image" Target="../media/image8.png"/><Relationship Id="rId129" Type="http://schemas.openxmlformats.org/officeDocument/2006/relationships/image" Target="../media/image13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image" Target="../media/image3.png"/><Relationship Id="rId127" Type="http://schemas.openxmlformats.org/officeDocument/2006/relationships/image" Target="../media/image11.jpe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image" Target="../media/image6.png"/><Relationship Id="rId130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image" Target="../media/image4.png"/><Relationship Id="rId125" Type="http://schemas.openxmlformats.org/officeDocument/2006/relationships/image" Target="../media/image9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image" Target="../media/image15.jpeg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tags" Target="../tags/tag156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tags" Target="../tags/tag159.xml"/><Relationship Id="rId47" Type="http://schemas.openxmlformats.org/officeDocument/2006/relationships/tags" Target="../tags/tag164.xml"/><Relationship Id="rId50" Type="http://schemas.openxmlformats.org/officeDocument/2006/relationships/tags" Target="../tags/tag167.xml"/><Relationship Id="rId55" Type="http://schemas.openxmlformats.org/officeDocument/2006/relationships/tags" Target="../tags/tag172.xml"/><Relationship Id="rId63" Type="http://schemas.openxmlformats.org/officeDocument/2006/relationships/image" Target="../media/image22.png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9" Type="http://schemas.openxmlformats.org/officeDocument/2006/relationships/tags" Target="../tags/tag146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tags" Target="../tags/tag157.xml"/><Relationship Id="rId45" Type="http://schemas.openxmlformats.org/officeDocument/2006/relationships/tags" Target="../tags/tag162.xml"/><Relationship Id="rId53" Type="http://schemas.openxmlformats.org/officeDocument/2006/relationships/tags" Target="../tags/tag170.xml"/><Relationship Id="rId58" Type="http://schemas.openxmlformats.org/officeDocument/2006/relationships/image" Target="../media/image17.jpeg"/><Relationship Id="rId66" Type="http://schemas.openxmlformats.org/officeDocument/2006/relationships/image" Target="../media/image3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49" Type="http://schemas.openxmlformats.org/officeDocument/2006/relationships/tags" Target="../tags/tag166.xml"/><Relationship Id="rId57" Type="http://schemas.openxmlformats.org/officeDocument/2006/relationships/image" Target="../media/image16.jpeg"/><Relationship Id="rId61" Type="http://schemas.openxmlformats.org/officeDocument/2006/relationships/image" Target="../media/image20.jpeg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4" Type="http://schemas.openxmlformats.org/officeDocument/2006/relationships/tags" Target="../tags/tag161.xml"/><Relationship Id="rId52" Type="http://schemas.openxmlformats.org/officeDocument/2006/relationships/tags" Target="../tags/tag169.xml"/><Relationship Id="rId60" Type="http://schemas.openxmlformats.org/officeDocument/2006/relationships/image" Target="../media/image19.png"/><Relationship Id="rId65" Type="http://schemas.openxmlformats.org/officeDocument/2006/relationships/image" Target="../media/image24.jpe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43" Type="http://schemas.openxmlformats.org/officeDocument/2006/relationships/tags" Target="../tags/tag160.xml"/><Relationship Id="rId48" Type="http://schemas.openxmlformats.org/officeDocument/2006/relationships/tags" Target="../tags/tag165.xml"/><Relationship Id="rId56" Type="http://schemas.openxmlformats.org/officeDocument/2006/relationships/slideLayout" Target="../slideLayouts/slideLayout7.xml"/><Relationship Id="rId64" Type="http://schemas.openxmlformats.org/officeDocument/2006/relationships/image" Target="../media/image23.jpeg"/><Relationship Id="rId8" Type="http://schemas.openxmlformats.org/officeDocument/2006/relationships/tags" Target="../tags/tag125.xml"/><Relationship Id="rId51" Type="http://schemas.openxmlformats.org/officeDocument/2006/relationships/tags" Target="../tags/tag168.xml"/><Relationship Id="rId3" Type="http://schemas.openxmlformats.org/officeDocument/2006/relationships/tags" Target="../tags/tag120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46" Type="http://schemas.openxmlformats.org/officeDocument/2006/relationships/tags" Target="../tags/tag163.xml"/><Relationship Id="rId59" Type="http://schemas.openxmlformats.org/officeDocument/2006/relationships/image" Target="../media/image18.png"/><Relationship Id="rId67" Type="http://schemas.openxmlformats.org/officeDocument/2006/relationships/image" Target="../media/image4.png"/><Relationship Id="rId20" Type="http://schemas.openxmlformats.org/officeDocument/2006/relationships/tags" Target="../tags/tag137.xml"/><Relationship Id="rId41" Type="http://schemas.openxmlformats.org/officeDocument/2006/relationships/tags" Target="../tags/tag158.xml"/><Relationship Id="rId54" Type="http://schemas.openxmlformats.org/officeDocument/2006/relationships/tags" Target="../tags/tag171.xml"/><Relationship Id="rId6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98.xml"/><Relationship Id="rId21" Type="http://schemas.openxmlformats.org/officeDocument/2006/relationships/tags" Target="../tags/tag193.xml"/><Relationship Id="rId42" Type="http://schemas.openxmlformats.org/officeDocument/2006/relationships/tags" Target="../tags/tag214.xml"/><Relationship Id="rId47" Type="http://schemas.openxmlformats.org/officeDocument/2006/relationships/tags" Target="../tags/tag219.xml"/><Relationship Id="rId63" Type="http://schemas.openxmlformats.org/officeDocument/2006/relationships/tags" Target="../tags/tag235.xml"/><Relationship Id="rId68" Type="http://schemas.openxmlformats.org/officeDocument/2006/relationships/tags" Target="../tags/tag240.xml"/><Relationship Id="rId84" Type="http://schemas.openxmlformats.org/officeDocument/2006/relationships/tags" Target="../tags/tag256.xml"/><Relationship Id="rId89" Type="http://schemas.openxmlformats.org/officeDocument/2006/relationships/tags" Target="../tags/tag261.xml"/><Relationship Id="rId112" Type="http://schemas.openxmlformats.org/officeDocument/2006/relationships/image" Target="../media/image36.png"/><Relationship Id="rId16" Type="http://schemas.openxmlformats.org/officeDocument/2006/relationships/tags" Target="../tags/tag188.xml"/><Relationship Id="rId107" Type="http://schemas.openxmlformats.org/officeDocument/2006/relationships/image" Target="../media/image31.png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37" Type="http://schemas.openxmlformats.org/officeDocument/2006/relationships/tags" Target="../tags/tag209.xml"/><Relationship Id="rId40" Type="http://schemas.openxmlformats.org/officeDocument/2006/relationships/tags" Target="../tags/tag212.xml"/><Relationship Id="rId45" Type="http://schemas.openxmlformats.org/officeDocument/2006/relationships/tags" Target="../tags/tag217.xml"/><Relationship Id="rId53" Type="http://schemas.openxmlformats.org/officeDocument/2006/relationships/tags" Target="../tags/tag225.xml"/><Relationship Id="rId58" Type="http://schemas.openxmlformats.org/officeDocument/2006/relationships/tags" Target="../tags/tag230.xml"/><Relationship Id="rId66" Type="http://schemas.openxmlformats.org/officeDocument/2006/relationships/tags" Target="../tags/tag238.xml"/><Relationship Id="rId74" Type="http://schemas.openxmlformats.org/officeDocument/2006/relationships/tags" Target="../tags/tag246.xml"/><Relationship Id="rId79" Type="http://schemas.openxmlformats.org/officeDocument/2006/relationships/tags" Target="../tags/tag251.xml"/><Relationship Id="rId87" Type="http://schemas.openxmlformats.org/officeDocument/2006/relationships/tags" Target="../tags/tag259.xml"/><Relationship Id="rId102" Type="http://schemas.openxmlformats.org/officeDocument/2006/relationships/image" Target="../media/image26.png"/><Relationship Id="rId110" Type="http://schemas.openxmlformats.org/officeDocument/2006/relationships/image" Target="../media/image34.png"/><Relationship Id="rId115" Type="http://schemas.openxmlformats.org/officeDocument/2006/relationships/image" Target="../media/image39.jpeg"/><Relationship Id="rId5" Type="http://schemas.openxmlformats.org/officeDocument/2006/relationships/tags" Target="../tags/tag177.xml"/><Relationship Id="rId61" Type="http://schemas.openxmlformats.org/officeDocument/2006/relationships/tags" Target="../tags/tag233.xml"/><Relationship Id="rId82" Type="http://schemas.openxmlformats.org/officeDocument/2006/relationships/tags" Target="../tags/tag254.xml"/><Relationship Id="rId90" Type="http://schemas.openxmlformats.org/officeDocument/2006/relationships/tags" Target="../tags/tag262.xml"/><Relationship Id="rId95" Type="http://schemas.openxmlformats.org/officeDocument/2006/relationships/tags" Target="../tags/tag267.xml"/><Relationship Id="rId19" Type="http://schemas.openxmlformats.org/officeDocument/2006/relationships/tags" Target="../tags/tag19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tags" Target="../tags/tag207.xml"/><Relationship Id="rId43" Type="http://schemas.openxmlformats.org/officeDocument/2006/relationships/tags" Target="../tags/tag215.xml"/><Relationship Id="rId48" Type="http://schemas.openxmlformats.org/officeDocument/2006/relationships/tags" Target="../tags/tag220.xml"/><Relationship Id="rId56" Type="http://schemas.openxmlformats.org/officeDocument/2006/relationships/tags" Target="../tags/tag228.xml"/><Relationship Id="rId64" Type="http://schemas.openxmlformats.org/officeDocument/2006/relationships/tags" Target="../tags/tag236.xml"/><Relationship Id="rId69" Type="http://schemas.openxmlformats.org/officeDocument/2006/relationships/tags" Target="../tags/tag241.xml"/><Relationship Id="rId77" Type="http://schemas.openxmlformats.org/officeDocument/2006/relationships/tags" Target="../tags/tag249.xml"/><Relationship Id="rId100" Type="http://schemas.openxmlformats.org/officeDocument/2006/relationships/image" Target="../media/image4.png"/><Relationship Id="rId105" Type="http://schemas.openxmlformats.org/officeDocument/2006/relationships/image" Target="../media/image29.png"/><Relationship Id="rId113" Type="http://schemas.openxmlformats.org/officeDocument/2006/relationships/image" Target="../media/image37.png"/><Relationship Id="rId8" Type="http://schemas.openxmlformats.org/officeDocument/2006/relationships/tags" Target="../tags/tag180.xml"/><Relationship Id="rId51" Type="http://schemas.openxmlformats.org/officeDocument/2006/relationships/tags" Target="../tags/tag223.xml"/><Relationship Id="rId72" Type="http://schemas.openxmlformats.org/officeDocument/2006/relationships/tags" Target="../tags/tag244.xml"/><Relationship Id="rId80" Type="http://schemas.openxmlformats.org/officeDocument/2006/relationships/tags" Target="../tags/tag252.xml"/><Relationship Id="rId85" Type="http://schemas.openxmlformats.org/officeDocument/2006/relationships/tags" Target="../tags/tag257.xml"/><Relationship Id="rId93" Type="http://schemas.openxmlformats.org/officeDocument/2006/relationships/tags" Target="../tags/tag265.xml"/><Relationship Id="rId98" Type="http://schemas.openxmlformats.org/officeDocument/2006/relationships/slideLayout" Target="../slideLayouts/slideLayout18.xml"/><Relationship Id="rId3" Type="http://schemas.openxmlformats.org/officeDocument/2006/relationships/tags" Target="../tags/tag175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38" Type="http://schemas.openxmlformats.org/officeDocument/2006/relationships/tags" Target="../tags/tag210.xml"/><Relationship Id="rId46" Type="http://schemas.openxmlformats.org/officeDocument/2006/relationships/tags" Target="../tags/tag218.xml"/><Relationship Id="rId59" Type="http://schemas.openxmlformats.org/officeDocument/2006/relationships/tags" Target="../tags/tag231.xml"/><Relationship Id="rId67" Type="http://schemas.openxmlformats.org/officeDocument/2006/relationships/tags" Target="../tags/tag239.xml"/><Relationship Id="rId103" Type="http://schemas.openxmlformats.org/officeDocument/2006/relationships/image" Target="../media/image27.png"/><Relationship Id="rId108" Type="http://schemas.openxmlformats.org/officeDocument/2006/relationships/image" Target="../media/image32.png"/><Relationship Id="rId20" Type="http://schemas.openxmlformats.org/officeDocument/2006/relationships/tags" Target="../tags/tag192.xml"/><Relationship Id="rId41" Type="http://schemas.openxmlformats.org/officeDocument/2006/relationships/tags" Target="../tags/tag213.xml"/><Relationship Id="rId54" Type="http://schemas.openxmlformats.org/officeDocument/2006/relationships/tags" Target="../tags/tag226.xml"/><Relationship Id="rId62" Type="http://schemas.openxmlformats.org/officeDocument/2006/relationships/tags" Target="../tags/tag234.xml"/><Relationship Id="rId70" Type="http://schemas.openxmlformats.org/officeDocument/2006/relationships/tags" Target="../tags/tag242.xml"/><Relationship Id="rId75" Type="http://schemas.openxmlformats.org/officeDocument/2006/relationships/tags" Target="../tags/tag247.xml"/><Relationship Id="rId83" Type="http://schemas.openxmlformats.org/officeDocument/2006/relationships/tags" Target="../tags/tag255.xml"/><Relationship Id="rId88" Type="http://schemas.openxmlformats.org/officeDocument/2006/relationships/tags" Target="../tags/tag260.xml"/><Relationship Id="rId91" Type="http://schemas.openxmlformats.org/officeDocument/2006/relationships/tags" Target="../tags/tag263.xml"/><Relationship Id="rId96" Type="http://schemas.openxmlformats.org/officeDocument/2006/relationships/tags" Target="../tags/tag268.xml"/><Relationship Id="rId111" Type="http://schemas.openxmlformats.org/officeDocument/2006/relationships/image" Target="../media/image35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tags" Target="../tags/tag208.xml"/><Relationship Id="rId49" Type="http://schemas.openxmlformats.org/officeDocument/2006/relationships/tags" Target="../tags/tag221.xml"/><Relationship Id="rId57" Type="http://schemas.openxmlformats.org/officeDocument/2006/relationships/tags" Target="../tags/tag229.xml"/><Relationship Id="rId106" Type="http://schemas.openxmlformats.org/officeDocument/2006/relationships/image" Target="../media/image30.png"/><Relationship Id="rId114" Type="http://schemas.openxmlformats.org/officeDocument/2006/relationships/image" Target="../media/image38.png"/><Relationship Id="rId10" Type="http://schemas.openxmlformats.org/officeDocument/2006/relationships/tags" Target="../tags/tag182.xml"/><Relationship Id="rId31" Type="http://schemas.openxmlformats.org/officeDocument/2006/relationships/tags" Target="../tags/tag203.xml"/><Relationship Id="rId44" Type="http://schemas.openxmlformats.org/officeDocument/2006/relationships/tags" Target="../tags/tag216.xml"/><Relationship Id="rId52" Type="http://schemas.openxmlformats.org/officeDocument/2006/relationships/tags" Target="../tags/tag224.xml"/><Relationship Id="rId60" Type="http://schemas.openxmlformats.org/officeDocument/2006/relationships/tags" Target="../tags/tag232.xml"/><Relationship Id="rId65" Type="http://schemas.openxmlformats.org/officeDocument/2006/relationships/tags" Target="../tags/tag237.xml"/><Relationship Id="rId73" Type="http://schemas.openxmlformats.org/officeDocument/2006/relationships/tags" Target="../tags/tag245.xml"/><Relationship Id="rId78" Type="http://schemas.openxmlformats.org/officeDocument/2006/relationships/tags" Target="../tags/tag250.xml"/><Relationship Id="rId81" Type="http://schemas.openxmlformats.org/officeDocument/2006/relationships/tags" Target="../tags/tag253.xml"/><Relationship Id="rId86" Type="http://schemas.openxmlformats.org/officeDocument/2006/relationships/tags" Target="../tags/tag258.xml"/><Relationship Id="rId94" Type="http://schemas.openxmlformats.org/officeDocument/2006/relationships/tags" Target="../tags/tag266.xml"/><Relationship Id="rId99" Type="http://schemas.openxmlformats.org/officeDocument/2006/relationships/image" Target="../media/image3.png"/><Relationship Id="rId101" Type="http://schemas.openxmlformats.org/officeDocument/2006/relationships/image" Target="../media/image25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39" Type="http://schemas.openxmlformats.org/officeDocument/2006/relationships/tags" Target="../tags/tag211.xml"/><Relationship Id="rId109" Type="http://schemas.openxmlformats.org/officeDocument/2006/relationships/image" Target="../media/image33.jpeg"/><Relationship Id="rId34" Type="http://schemas.openxmlformats.org/officeDocument/2006/relationships/tags" Target="../tags/tag206.xml"/><Relationship Id="rId50" Type="http://schemas.openxmlformats.org/officeDocument/2006/relationships/tags" Target="../tags/tag222.xml"/><Relationship Id="rId55" Type="http://schemas.openxmlformats.org/officeDocument/2006/relationships/tags" Target="../tags/tag227.xml"/><Relationship Id="rId76" Type="http://schemas.openxmlformats.org/officeDocument/2006/relationships/tags" Target="../tags/tag248.xml"/><Relationship Id="rId97" Type="http://schemas.openxmlformats.org/officeDocument/2006/relationships/tags" Target="../tags/tag269.xml"/><Relationship Id="rId104" Type="http://schemas.openxmlformats.org/officeDocument/2006/relationships/image" Target="../media/image28.png"/><Relationship Id="rId7" Type="http://schemas.openxmlformats.org/officeDocument/2006/relationships/tags" Target="../tags/tag179.xml"/><Relationship Id="rId71" Type="http://schemas.openxmlformats.org/officeDocument/2006/relationships/tags" Target="../tags/tag243.xml"/><Relationship Id="rId92" Type="http://schemas.openxmlformats.org/officeDocument/2006/relationships/tags" Target="../tags/tag264.xml"/><Relationship Id="rId2" Type="http://schemas.openxmlformats.org/officeDocument/2006/relationships/tags" Target="../tags/tag174.xml"/><Relationship Id="rId29" Type="http://schemas.openxmlformats.org/officeDocument/2006/relationships/tags" Target="../tags/tag2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7F2D38-0611-4881-8FC3-28B9DE53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BBF45-E112-42E9-855C-40B1C6D7E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97" y="6131659"/>
            <a:ext cx="1692915" cy="2476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3493B1-CA18-492C-8FC1-4DF5F29E67C9}"/>
              </a:ext>
            </a:extLst>
          </p:cNvPr>
          <p:cNvCxnSpPr>
            <a:cxnSpLocks/>
          </p:cNvCxnSpPr>
          <p:nvPr/>
        </p:nvCxnSpPr>
        <p:spPr>
          <a:xfrm>
            <a:off x="605990" y="1127812"/>
            <a:ext cx="10983132" cy="0"/>
          </a:xfrm>
          <a:prstGeom prst="line">
            <a:avLst/>
          </a:prstGeom>
          <a:ln w="25400">
            <a:solidFill>
              <a:srgbClr val="737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9C7893D4-B1C5-4FEA-997D-E84689AF11F4}"/>
              </a:ext>
            </a:extLst>
          </p:cNvPr>
          <p:cNvSpPr txBox="1">
            <a:spLocks/>
          </p:cNvSpPr>
          <p:nvPr/>
        </p:nvSpPr>
        <p:spPr>
          <a:xfrm>
            <a:off x="541608" y="1296100"/>
            <a:ext cx="4689552" cy="1236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Office Timeline add-in for PowerPoint will help you edit it with just a few clicks.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Get your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free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14-day trial of Office Timeline here: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u="sng" dirty="0">
                <a:solidFill>
                  <a:srgbClr val="C43E1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https://www.officetimeline.com/14-days-trial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Re-open this template, and create your impressive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PowerPoint visual in 3 easy steps: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CA27E-B9E5-4D53-8E6C-E5ED5C19F38D}"/>
              </a:ext>
            </a:extLst>
          </p:cNvPr>
          <p:cNvSpPr/>
          <p:nvPr/>
        </p:nvSpPr>
        <p:spPr>
          <a:xfrm>
            <a:off x="541608" y="444366"/>
            <a:ext cx="10983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How to update this template in seconds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CB4A45-0BF5-4F47-B60E-7F1A59D500B1}"/>
              </a:ext>
            </a:extLst>
          </p:cNvPr>
          <p:cNvGrpSpPr/>
          <p:nvPr/>
        </p:nvGrpSpPr>
        <p:grpSpPr>
          <a:xfrm>
            <a:off x="637515" y="3267834"/>
            <a:ext cx="4593644" cy="1831216"/>
            <a:chOff x="637515" y="3267834"/>
            <a:chExt cx="4593644" cy="1831216"/>
          </a:xfrm>
        </p:grpSpPr>
        <p:grpSp>
          <p:nvGrpSpPr>
            <p:cNvPr id="8" name="Group 7" descr="Small circle with number 1 inside  indicating step 1">
              <a:extLst>
                <a:ext uri="{FF2B5EF4-FFF2-40B4-BE49-F238E27FC236}">
                  <a16:creationId xmlns:a16="http://schemas.microsoft.com/office/drawing/2014/main" id="{0666101F-A056-496B-8241-B717914ECD59}"/>
                </a:ext>
              </a:extLst>
            </p:cNvPr>
            <p:cNvGrpSpPr/>
            <p:nvPr/>
          </p:nvGrpSpPr>
          <p:grpSpPr bwMode="blackWhite">
            <a:xfrm>
              <a:off x="637515" y="3269909"/>
              <a:ext cx="366361" cy="320323"/>
              <a:chOff x="7059389" y="785291"/>
              <a:chExt cx="366361" cy="320323"/>
            </a:xfrm>
          </p:grpSpPr>
          <p:sp>
            <p:nvSpPr>
              <p:cNvPr id="18" name="Oval 17" descr="Small circle">
                <a:extLst>
                  <a:ext uri="{FF2B5EF4-FFF2-40B4-BE49-F238E27FC236}">
                    <a16:creationId xmlns:a16="http://schemas.microsoft.com/office/drawing/2014/main" id="{8FFEEBAA-8770-4C93-82E6-59DDB2A95A7C}"/>
                  </a:ext>
                </a:extLst>
              </p:cNvPr>
              <p:cNvSpPr/>
              <p:nvPr/>
            </p:nvSpPr>
            <p:spPr bwMode="blackWhite">
              <a:xfrm>
                <a:off x="7082408" y="78529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 descr="Number 1">
                <a:extLst>
                  <a:ext uri="{FF2B5EF4-FFF2-40B4-BE49-F238E27FC236}">
                    <a16:creationId xmlns:a16="http://schemas.microsoft.com/office/drawing/2014/main" id="{3EBCBE3A-6580-40EB-AA2F-0E279DAA4B35}"/>
                  </a:ext>
                </a:extLst>
              </p:cNvPr>
              <p:cNvSpPr txBox="1">
                <a:spLocks noChangeAspect="1"/>
              </p:cNvSpPr>
              <p:nvPr/>
            </p:nvSpPr>
            <p:spPr bwMode="blackWhite">
              <a:xfrm>
                <a:off x="7059389" y="80695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5B9326-A6F6-4A79-8936-27DBE7C60358}"/>
                </a:ext>
              </a:extLst>
            </p:cNvPr>
            <p:cNvGrpSpPr/>
            <p:nvPr userDrawn="1"/>
          </p:nvGrpSpPr>
          <p:grpSpPr>
            <a:xfrm>
              <a:off x="637515" y="3962297"/>
              <a:ext cx="366361" cy="320323"/>
              <a:chOff x="637515" y="3893421"/>
              <a:chExt cx="366361" cy="320323"/>
            </a:xfrm>
          </p:grpSpPr>
          <p:sp>
            <p:nvSpPr>
              <p:cNvPr id="16" name="Oval 15" descr="Small circle">
                <a:extLst>
                  <a:ext uri="{FF2B5EF4-FFF2-40B4-BE49-F238E27FC236}">
                    <a16:creationId xmlns:a16="http://schemas.microsoft.com/office/drawing/2014/main" id="{614155FF-509D-464B-8377-D251AF5D735E}"/>
                  </a:ext>
                </a:extLst>
              </p:cNvPr>
              <p:cNvSpPr/>
              <p:nvPr userDrawn="1"/>
            </p:nvSpPr>
            <p:spPr bwMode="blackWhite">
              <a:xfrm>
                <a:off x="660534" y="389342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 descr="Number 1">
                <a:extLst>
                  <a:ext uri="{FF2B5EF4-FFF2-40B4-BE49-F238E27FC236}">
                    <a16:creationId xmlns:a16="http://schemas.microsoft.com/office/drawing/2014/main" id="{EF8A35E1-B17C-4E6A-85FD-82FB92AB5F48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391508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BB5F54-2190-45B8-84C0-741045814981}"/>
                </a:ext>
              </a:extLst>
            </p:cNvPr>
            <p:cNvGrpSpPr/>
            <p:nvPr userDrawn="1"/>
          </p:nvGrpSpPr>
          <p:grpSpPr>
            <a:xfrm>
              <a:off x="637515" y="4654685"/>
              <a:ext cx="366361" cy="320323"/>
              <a:chOff x="637515" y="4654685"/>
              <a:chExt cx="366361" cy="320323"/>
            </a:xfrm>
          </p:grpSpPr>
          <p:sp>
            <p:nvSpPr>
              <p:cNvPr id="14" name="Oval 13" descr="Small circle">
                <a:extLst>
                  <a:ext uri="{FF2B5EF4-FFF2-40B4-BE49-F238E27FC236}">
                    <a16:creationId xmlns:a16="http://schemas.microsoft.com/office/drawing/2014/main" id="{6C665178-1B9B-4CB6-B521-137B8F1280CD}"/>
                  </a:ext>
                </a:extLst>
              </p:cNvPr>
              <p:cNvSpPr/>
              <p:nvPr userDrawn="1"/>
            </p:nvSpPr>
            <p:spPr bwMode="blackWhite">
              <a:xfrm>
                <a:off x="660534" y="4654685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 descr="Number 1">
                <a:extLst>
                  <a:ext uri="{FF2B5EF4-FFF2-40B4-BE49-F238E27FC236}">
                    <a16:creationId xmlns:a16="http://schemas.microsoft.com/office/drawing/2014/main" id="{5698F8D9-22D4-400F-A12F-22B4FF4F992A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4676347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sp>
          <p:nvSpPr>
            <p:cNvPr id="11" name="Content Placeholder 17">
              <a:extLst>
                <a:ext uri="{FF2B5EF4-FFF2-40B4-BE49-F238E27FC236}">
                  <a16:creationId xmlns:a16="http://schemas.microsoft.com/office/drawing/2014/main" id="{F8E300B2-EF53-4BAA-A47F-6D4F2E01A7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3267834"/>
              <a:ext cx="4069351" cy="3556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the Edit Data button on the Office Timeline tab.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Content Placeholder 17">
              <a:extLst>
                <a:ext uri="{FF2B5EF4-FFF2-40B4-BE49-F238E27FC236}">
                  <a16:creationId xmlns:a16="http://schemas.microsoft.com/office/drawing/2014/main" id="{CDA20BD9-86E6-4922-B46C-BFBE6A9F5EC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5299" y="3890130"/>
              <a:ext cx="3972687" cy="501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2000"/>
                </a:spcAft>
                <a:buNone/>
                <a:defRPr/>
              </a:pPr>
              <a:r>
                <a:rPr lang="en-US" sz="12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Use the Data and Timeline views to edit swimlanes, milestones and tasks.</a:t>
              </a:r>
            </a:p>
          </p:txBody>
        </p:sp>
        <p:sp>
          <p:nvSpPr>
            <p:cNvPr id="13" name="Content Placeholder 17">
              <a:extLst>
                <a:ext uri="{FF2B5EF4-FFF2-40B4-BE49-F238E27FC236}">
                  <a16:creationId xmlns:a16="http://schemas.microsoft.com/office/drawing/2014/main" id="{92FFF896-9BAA-450D-B7DF-A699981489B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4659365"/>
              <a:ext cx="4174646" cy="4396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Save to instantly update the template.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1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OTLSHAPE_SL_453ffd90fb424bed9fc7b0a1d4f5eb25_BackgroundRectangle">
            <a:extLst>
              <a:ext uri="{FF2B5EF4-FFF2-40B4-BE49-F238E27FC236}">
                <a16:creationId xmlns:a16="http://schemas.microsoft.com/office/drawing/2014/main" id="{F5FAFE62-4B33-AE7D-9EB4-F0840158614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1807363"/>
            <a:ext cx="11290300" cy="1701800"/>
          </a:xfrm>
          <a:prstGeom prst="rect">
            <a:avLst/>
          </a:prstGeom>
          <a:solidFill>
            <a:srgbClr val="B20E12">
              <a:alpha val="42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OTLSHAPE_SL_eb35d12cc1f8405a9b7189bbb535d4d9_BackgroundRectangle">
            <a:extLst>
              <a:ext uri="{FF2B5EF4-FFF2-40B4-BE49-F238E27FC236}">
                <a16:creationId xmlns:a16="http://schemas.microsoft.com/office/drawing/2014/main" id="{40F33403-EA52-CB75-9188-19BF0D36CC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1273963"/>
            <a:ext cx="11290300" cy="495300"/>
          </a:xfrm>
          <a:prstGeom prst="rect">
            <a:avLst/>
          </a:prstGeom>
          <a:solidFill>
            <a:srgbClr val="C18E18">
              <a:alpha val="59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OTLSHAPE_SL_2ff3895a338b4635b8b1ce25d9176ab5_BackgroundRectangle">
            <a:extLst>
              <a:ext uri="{FF2B5EF4-FFF2-40B4-BE49-F238E27FC236}">
                <a16:creationId xmlns:a16="http://schemas.microsoft.com/office/drawing/2014/main" id="{F3DB8424-C166-C7C4-199D-93F00D5C897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3547263"/>
            <a:ext cx="11290300" cy="495300"/>
          </a:xfrm>
          <a:prstGeom prst="rect">
            <a:avLst/>
          </a:prstGeom>
          <a:solidFill>
            <a:srgbClr val="C18E18">
              <a:alpha val="59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" name="OTLSHAPE_SL_ed51f7a483d14edf98f164a3a7923de0_BackgroundRectangle">
            <a:extLst>
              <a:ext uri="{FF2B5EF4-FFF2-40B4-BE49-F238E27FC236}">
                <a16:creationId xmlns:a16="http://schemas.microsoft.com/office/drawing/2014/main" id="{22B8CD4F-67CE-33B5-8EA3-341A5D20C5B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4080663"/>
            <a:ext cx="11290300" cy="279400"/>
          </a:xfrm>
          <a:prstGeom prst="rect">
            <a:avLst/>
          </a:prstGeom>
          <a:solidFill>
            <a:srgbClr val="B20E12">
              <a:alpha val="42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OTLSHAPE_SL_7de25658aa34479c8103e6e5bd6154d9_BackgroundRectangle">
            <a:extLst>
              <a:ext uri="{FF2B5EF4-FFF2-40B4-BE49-F238E27FC236}">
                <a16:creationId xmlns:a16="http://schemas.microsoft.com/office/drawing/2014/main" id="{30884DC5-4DF1-B519-3880-199E1D84F14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4398163"/>
            <a:ext cx="11290300" cy="279400"/>
          </a:xfrm>
          <a:prstGeom prst="rect">
            <a:avLst/>
          </a:prstGeom>
          <a:solidFill>
            <a:srgbClr val="C18E18">
              <a:alpha val="59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OTLSHAPE_SL_61206e4dd8a34c419ea058064e23e5e4_BackgroundRectangle">
            <a:extLst>
              <a:ext uri="{FF2B5EF4-FFF2-40B4-BE49-F238E27FC236}">
                <a16:creationId xmlns:a16="http://schemas.microsoft.com/office/drawing/2014/main" id="{9B2CE663-09A3-8081-66F5-ED175EE691A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4715663"/>
            <a:ext cx="11290300" cy="495300"/>
          </a:xfrm>
          <a:prstGeom prst="rect">
            <a:avLst/>
          </a:prstGeom>
          <a:solidFill>
            <a:srgbClr val="B20E12">
              <a:alpha val="42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" name="OTLSHAPE_SL_6216fad4bd0c4d95bb672c2ffe197a1e_BackgroundRectangle">
            <a:extLst>
              <a:ext uri="{FF2B5EF4-FFF2-40B4-BE49-F238E27FC236}">
                <a16:creationId xmlns:a16="http://schemas.microsoft.com/office/drawing/2014/main" id="{B46616BB-6E56-5215-7AD8-638ABEC16DE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5249063"/>
            <a:ext cx="11290300" cy="279400"/>
          </a:xfrm>
          <a:prstGeom prst="rect">
            <a:avLst/>
          </a:prstGeom>
          <a:solidFill>
            <a:srgbClr val="C18E18">
              <a:alpha val="59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OTLSHAPE_SL_701e0da286454321b398ac587ab24e32_BackgroundRectangle">
            <a:extLst>
              <a:ext uri="{FF2B5EF4-FFF2-40B4-BE49-F238E27FC236}">
                <a16:creationId xmlns:a16="http://schemas.microsoft.com/office/drawing/2014/main" id="{9D1995B0-B88C-539C-FD7A-E055766FE59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500" y="5566563"/>
            <a:ext cx="11290300" cy="279400"/>
          </a:xfrm>
          <a:prstGeom prst="rect">
            <a:avLst/>
          </a:prstGeom>
          <a:solidFill>
            <a:srgbClr val="B20E12">
              <a:alpha val="42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7" name="OTLSHAPE_SL_ec441763f8b642ec980a3975a361877c_BackgroundRectangle">
            <a:extLst>
              <a:ext uri="{FF2B5EF4-FFF2-40B4-BE49-F238E27FC236}">
                <a16:creationId xmlns:a16="http://schemas.microsoft.com/office/drawing/2014/main" id="{5B3FA84B-AFEB-2774-74AF-EA66752BF8A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5884063"/>
            <a:ext cx="11290300" cy="279400"/>
          </a:xfrm>
          <a:prstGeom prst="rect">
            <a:avLst/>
          </a:prstGeom>
          <a:solidFill>
            <a:srgbClr val="C18E18">
              <a:alpha val="59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3" name="OTLSHAPE_SL_cb15a10db31f46ea816c9314b2b9dc6b_BackgroundRectangle">
            <a:extLst>
              <a:ext uri="{FF2B5EF4-FFF2-40B4-BE49-F238E27FC236}">
                <a16:creationId xmlns:a16="http://schemas.microsoft.com/office/drawing/2014/main" id="{D26A68B2-FCF2-7876-6CF1-192382C13A5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00" y="6201563"/>
            <a:ext cx="11290300" cy="279400"/>
          </a:xfrm>
          <a:prstGeom prst="rect">
            <a:avLst/>
          </a:prstGeom>
          <a:solidFill>
            <a:srgbClr val="B20E12">
              <a:alpha val="42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6" name="OTLSHAPE_SL_aacf205d72764b7a8c16053bb4ec01b4_BackgroundRectangle">
            <a:extLst>
              <a:ext uri="{FF2B5EF4-FFF2-40B4-BE49-F238E27FC236}">
                <a16:creationId xmlns:a16="http://schemas.microsoft.com/office/drawing/2014/main" id="{82A00144-D0CA-D181-4F1D-CCCFA3A0AC2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3500" y="6519063"/>
            <a:ext cx="11290300" cy="279400"/>
          </a:xfrm>
          <a:prstGeom prst="rect">
            <a:avLst/>
          </a:prstGeom>
          <a:solidFill>
            <a:srgbClr val="C18E18">
              <a:alpha val="59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AEA944DC-1C8F-5FC0-6173-7F78D80B706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44465" y="816763"/>
            <a:ext cx="10515600" cy="25400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TLSHAPE_SL_453ffd90fb424bed9fc7b0a1d4f5eb25_HeaderRectangle">
            <a:extLst>
              <a:ext uri="{FF2B5EF4-FFF2-40B4-BE49-F238E27FC236}">
                <a16:creationId xmlns:a16="http://schemas.microsoft.com/office/drawing/2014/main" id="{5A21CEC2-4345-C84B-B4D2-26B11753238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3500" y="1807363"/>
            <a:ext cx="660400" cy="17018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" name="OTLSHAPE_SL_eb35d12cc1f8405a9b7189bbb535d4d9_HeaderRectangle">
            <a:extLst>
              <a:ext uri="{FF2B5EF4-FFF2-40B4-BE49-F238E27FC236}">
                <a16:creationId xmlns:a16="http://schemas.microsoft.com/office/drawing/2014/main" id="{0D7DA3E5-F887-0B5C-BD56-24C6A23FBE7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500" y="1273963"/>
            <a:ext cx="660400" cy="4953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OTLSHAPE_SL_2ff3895a338b4635b8b1ce25d9176ab5_HeaderRectangle">
            <a:extLst>
              <a:ext uri="{FF2B5EF4-FFF2-40B4-BE49-F238E27FC236}">
                <a16:creationId xmlns:a16="http://schemas.microsoft.com/office/drawing/2014/main" id="{DF72E121-7867-F38F-4370-D604D46A83B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500" y="3547263"/>
            <a:ext cx="660400" cy="4953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OTLSHAPE_SL_ed51f7a483d14edf98f164a3a7923de0_HeaderRectangle">
            <a:extLst>
              <a:ext uri="{FF2B5EF4-FFF2-40B4-BE49-F238E27FC236}">
                <a16:creationId xmlns:a16="http://schemas.microsoft.com/office/drawing/2014/main" id="{0C48E043-E1EB-5B79-578B-C8B84EECF84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3500" y="4080663"/>
            <a:ext cx="660400" cy="2794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OTLSHAPE_SL_7de25658aa34479c8103e6e5bd6154d9_HeaderRectangle">
            <a:extLst>
              <a:ext uri="{FF2B5EF4-FFF2-40B4-BE49-F238E27FC236}">
                <a16:creationId xmlns:a16="http://schemas.microsoft.com/office/drawing/2014/main" id="{11AA16EF-5787-6D6F-C82A-5634AB55397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500" y="4398163"/>
            <a:ext cx="660400" cy="2794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" name="OTLSHAPE_SL_61206e4dd8a34c419ea058064e23e5e4_HeaderRectangle">
            <a:extLst>
              <a:ext uri="{FF2B5EF4-FFF2-40B4-BE49-F238E27FC236}">
                <a16:creationId xmlns:a16="http://schemas.microsoft.com/office/drawing/2014/main" id="{6A94A29D-2CC8-DE05-E573-167C156024FB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500" y="4715663"/>
            <a:ext cx="660400" cy="4953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" name="OTLSHAPE_SL_6216fad4bd0c4d95bb672c2ffe197a1e_HeaderRectangle">
            <a:extLst>
              <a:ext uri="{FF2B5EF4-FFF2-40B4-BE49-F238E27FC236}">
                <a16:creationId xmlns:a16="http://schemas.microsoft.com/office/drawing/2014/main" id="{BC2B20C1-D483-219C-6621-660031FD32F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3500" y="5249063"/>
            <a:ext cx="660400" cy="2794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OTLSHAPE_SL_701e0da286454321b398ac587ab24e32_HeaderRectangle">
            <a:extLst>
              <a:ext uri="{FF2B5EF4-FFF2-40B4-BE49-F238E27FC236}">
                <a16:creationId xmlns:a16="http://schemas.microsoft.com/office/drawing/2014/main" id="{C6E61706-F8F4-FBB0-23E2-1D113816F78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500" y="5566563"/>
            <a:ext cx="660400" cy="2794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" name="OTLSHAPE_SL_ec441763f8b642ec980a3975a361877c_HeaderRectangle">
            <a:extLst>
              <a:ext uri="{FF2B5EF4-FFF2-40B4-BE49-F238E27FC236}">
                <a16:creationId xmlns:a16="http://schemas.microsoft.com/office/drawing/2014/main" id="{2D6F7E03-5B02-AB5B-05F4-3E1A0D7BEB6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500" y="5884063"/>
            <a:ext cx="660400" cy="2794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OTLSHAPE_SL_cb15a10db31f46ea816c9314b2b9dc6b_HeaderRectangle">
            <a:extLst>
              <a:ext uri="{FF2B5EF4-FFF2-40B4-BE49-F238E27FC236}">
                <a16:creationId xmlns:a16="http://schemas.microsoft.com/office/drawing/2014/main" id="{C7749D7A-ED74-4E8A-ABDA-FD2B34B39959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500" y="6201563"/>
            <a:ext cx="660400" cy="2794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OTLSHAPE_SL_aacf205d72764b7a8c16053bb4ec01b4_HeaderRectangle">
            <a:extLst>
              <a:ext uri="{FF2B5EF4-FFF2-40B4-BE49-F238E27FC236}">
                <a16:creationId xmlns:a16="http://schemas.microsoft.com/office/drawing/2014/main" id="{36F1E99F-7794-6460-E69B-597A90CA947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6519063"/>
            <a:ext cx="660400" cy="279400"/>
          </a:xfrm>
          <a:prstGeom prst="rect">
            <a:avLst/>
          </a:prstGeom>
          <a:solidFill>
            <a:srgbClr val="B20E12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TLSHAPE_SLM_011b7b4b0c1f4441bc3d0ef7570a3c70_Shape">
            <a:extLst>
              <a:ext uri="{FF2B5EF4-FFF2-40B4-BE49-F238E27FC236}">
                <a16:creationId xmlns:a16="http://schemas.microsoft.com/office/drawing/2014/main" id="{CF22E3E0-52A5-49F3-34F2-AF91DF943314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860982" y="18454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TLSHAPE_SLM_36270f64072f40c3b2d40851b048904e_Shape">
            <a:extLst>
              <a:ext uri="{FF2B5EF4-FFF2-40B4-BE49-F238E27FC236}">
                <a16:creationId xmlns:a16="http://schemas.microsoft.com/office/drawing/2014/main" id="{4E0AB84B-1E2B-911B-741E-2A68CC217339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181547" y="28106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TLSHAPE_SLM_a4eaeafa86b941a28df3d3bbab7e576c_Shape">
            <a:extLst>
              <a:ext uri="{FF2B5EF4-FFF2-40B4-BE49-F238E27FC236}">
                <a16:creationId xmlns:a16="http://schemas.microsoft.com/office/drawing/2014/main" id="{9709FA04-03F6-C71D-D395-A0BED25E0E1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951500" y="25693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TLSHAPE_SLM_f29898bdf8e340afa760b03b6d7e832d_Shape">
            <a:extLst>
              <a:ext uri="{FF2B5EF4-FFF2-40B4-BE49-F238E27FC236}">
                <a16:creationId xmlns:a16="http://schemas.microsoft.com/office/drawing/2014/main" id="{C8F27128-53AA-87FA-7D59-95EA90D803C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868171" y="20867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TLSHAPE_SLM_59ab4f10f0694fe498123ede7c23bbaf_Shape">
            <a:extLst>
              <a:ext uri="{FF2B5EF4-FFF2-40B4-BE49-F238E27FC236}">
                <a16:creationId xmlns:a16="http://schemas.microsoft.com/office/drawing/2014/main" id="{F3C909A7-94FD-F37F-1B97-1D2932F78DEE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498595" y="28106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TLSHAPE_SLM_3cdc80414a8b437b8b1e8642b463c589_Shape">
            <a:extLst>
              <a:ext uri="{FF2B5EF4-FFF2-40B4-BE49-F238E27FC236}">
                <a16:creationId xmlns:a16="http://schemas.microsoft.com/office/drawing/2014/main" id="{067506D0-994D-930E-2D39-3C141682F9B5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011216" y="25693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TLSHAPE_SLM_e4927a9d89604a97a53832911b400b26_Shape">
            <a:extLst>
              <a:ext uri="{FF2B5EF4-FFF2-40B4-BE49-F238E27FC236}">
                <a16:creationId xmlns:a16="http://schemas.microsoft.com/office/drawing/2014/main" id="{BC47EC76-6E4C-5057-3B30-DCC50EA484F4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3464120" y="25693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TLSHAPE_SLM_fe8c09ebca5a4669b2eb5a258f39664f_Shape">
            <a:extLst>
              <a:ext uri="{FF2B5EF4-FFF2-40B4-BE49-F238E27FC236}">
                <a16:creationId xmlns:a16="http://schemas.microsoft.com/office/drawing/2014/main" id="{1AD50334-3582-B657-E0A2-35887283FB70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694167" y="23280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TLSHAPE_SLM_a0afbf112d774f87abc047279f6c1880_Shape">
            <a:extLst>
              <a:ext uri="{FF2B5EF4-FFF2-40B4-BE49-F238E27FC236}">
                <a16:creationId xmlns:a16="http://schemas.microsoft.com/office/drawing/2014/main" id="{3C6EEE1D-5DB3-0D95-67FB-BD8C7B8188AA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7763118" y="18454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TLSHAPE_SLM_33434c2acec046129eab38613c32f5fa_Shape">
            <a:extLst>
              <a:ext uri="{FF2B5EF4-FFF2-40B4-BE49-F238E27FC236}">
                <a16:creationId xmlns:a16="http://schemas.microsoft.com/office/drawing/2014/main" id="{EC25504D-282E-B1E4-6E57-49B707346827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359067" y="20867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TLSHAPE_SLM_ce539f5b545c491aa085d880c938304d_Shape">
            <a:extLst>
              <a:ext uri="{FF2B5EF4-FFF2-40B4-BE49-F238E27FC236}">
                <a16:creationId xmlns:a16="http://schemas.microsoft.com/office/drawing/2014/main" id="{0BAE85D7-4067-90D5-25EE-04B02574DC7D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411593" y="30519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TLSHAPE_SLM_617c2e9cc30647ab8c132652efd85e7b_Shape">
            <a:extLst>
              <a:ext uri="{FF2B5EF4-FFF2-40B4-BE49-F238E27FC236}">
                <a16:creationId xmlns:a16="http://schemas.microsoft.com/office/drawing/2014/main" id="{65E233B7-565A-EF3C-9C5C-9F92B026F518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7310213" y="32932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TLSHAPE_SLM_2d62a11bb4b54743bee9428230427b3e_Shape">
            <a:extLst>
              <a:ext uri="{FF2B5EF4-FFF2-40B4-BE49-F238E27FC236}">
                <a16:creationId xmlns:a16="http://schemas.microsoft.com/office/drawing/2014/main" id="{434B7BA1-80F7-3BA2-939A-CFCCA419C820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6418782" y="23280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TLSHAPE_SLM_5c0dd675e831460aaba976c0b98b10b6_Shape">
            <a:extLst>
              <a:ext uri="{FF2B5EF4-FFF2-40B4-BE49-F238E27FC236}">
                <a16:creationId xmlns:a16="http://schemas.microsoft.com/office/drawing/2014/main" id="{972CCDFC-9B77-E335-AE80-4A19042E05A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5045691" y="18454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TLSHAPE_SLM_cbdad912fd604415a86f5b039fb5b43d_Shape">
            <a:extLst>
              <a:ext uri="{FF2B5EF4-FFF2-40B4-BE49-F238E27FC236}">
                <a16:creationId xmlns:a16="http://schemas.microsoft.com/office/drawing/2014/main" id="{9AF34F75-F9C3-A04B-5FEC-70047FBE836E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976740" y="13120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TLSHAPE_SLM_6229cda9569a4e14af1934ef90976a40_Shape">
            <a:extLst>
              <a:ext uri="{FF2B5EF4-FFF2-40B4-BE49-F238E27FC236}">
                <a16:creationId xmlns:a16="http://schemas.microsoft.com/office/drawing/2014/main" id="{6714982C-BCC5-985F-D513-967ABC270871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415267" y="15533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TLSHAPE_SLM_7be526a9585147f7accea49e35975a7d_Shape">
            <a:extLst>
              <a:ext uri="{FF2B5EF4-FFF2-40B4-BE49-F238E27FC236}">
                <a16:creationId xmlns:a16="http://schemas.microsoft.com/office/drawing/2014/main" id="{24608A22-E0D0-C6FA-8802-BEC6206EB5B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2781169" y="35853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TLSHAPE_SLM_986767504e4f4caf8b40fc60eec52cf4_Shape">
            <a:extLst>
              <a:ext uri="{FF2B5EF4-FFF2-40B4-BE49-F238E27FC236}">
                <a16:creationId xmlns:a16="http://schemas.microsoft.com/office/drawing/2014/main" id="{1BC331E2-CA04-6A17-79C9-9A1543F92271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139882" y="35853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TLSHAPE_SLM_f5af9024507646fa9ef1a968d5bcbca8_Shape">
            <a:extLst>
              <a:ext uri="{FF2B5EF4-FFF2-40B4-BE49-F238E27FC236}">
                <a16:creationId xmlns:a16="http://schemas.microsoft.com/office/drawing/2014/main" id="{A90AD7C4-58B5-2187-F951-41267A700DB0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8446069" y="35853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TLSHAPE_SLM_6c9ab655dfd941519e581b4a57e30421_Shape">
            <a:extLst>
              <a:ext uri="{FF2B5EF4-FFF2-40B4-BE49-F238E27FC236}">
                <a16:creationId xmlns:a16="http://schemas.microsoft.com/office/drawing/2014/main" id="{BD5184D6-CE67-7985-B54A-C55592BC9572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3902647" y="38266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TLSHAPE_SLM_6de7949685244aec9fd732f0083ed72c_Shape">
            <a:extLst>
              <a:ext uri="{FF2B5EF4-FFF2-40B4-BE49-F238E27FC236}">
                <a16:creationId xmlns:a16="http://schemas.microsoft.com/office/drawing/2014/main" id="{61393DDD-FD84-5FCD-AB4A-A4458ABBC1A1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4592787" y="38266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TLSHAPE_SLM_d03119cf0a52430dbdbf5ebc56ab8d40_Shape">
            <a:extLst>
              <a:ext uri="{FF2B5EF4-FFF2-40B4-BE49-F238E27FC236}">
                <a16:creationId xmlns:a16="http://schemas.microsoft.com/office/drawing/2014/main" id="{544A16C8-7348-CDA7-A8EA-518CEA001579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2321076" y="41187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TLSHAPE_SLM_41d1012e49ba48e8929ad17908c16a50_Shape">
            <a:extLst>
              <a:ext uri="{FF2B5EF4-FFF2-40B4-BE49-F238E27FC236}">
                <a16:creationId xmlns:a16="http://schemas.microsoft.com/office/drawing/2014/main" id="{34812ABB-B509-4C44-01A5-6A710B14CB5B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2558311" y="41187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TLSHAPE_SLM_b538228c58d84550a9763dff83c1e0cb_Shape">
            <a:extLst>
              <a:ext uri="{FF2B5EF4-FFF2-40B4-BE49-F238E27FC236}">
                <a16:creationId xmlns:a16="http://schemas.microsoft.com/office/drawing/2014/main" id="{FD9F3249-FFFE-2735-F30E-77968240FEEC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3234073" y="44362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TLSHAPE_SLM_e29c6e79f4df4d2fbc688de4af808985_Shape">
            <a:extLst>
              <a:ext uri="{FF2B5EF4-FFF2-40B4-BE49-F238E27FC236}">
                <a16:creationId xmlns:a16="http://schemas.microsoft.com/office/drawing/2014/main" id="{DAA124BE-0455-3376-8F0F-15C70C49C047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7533071" y="44362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TLSHAPE_SLM_3ff8d5e97daf49e3a9c5caa5a6f9f43f_Shape">
            <a:extLst>
              <a:ext uri="{FF2B5EF4-FFF2-40B4-BE49-F238E27FC236}">
                <a16:creationId xmlns:a16="http://schemas.microsoft.com/office/drawing/2014/main" id="{E24026F1-478C-314E-6F19-65533589F278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129020" y="44362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TLSHAPE_SLM_2c611785e79d4a2b8466fc504b246183_Shape">
            <a:extLst>
              <a:ext uri="{FF2B5EF4-FFF2-40B4-BE49-F238E27FC236}">
                <a16:creationId xmlns:a16="http://schemas.microsoft.com/office/drawing/2014/main" id="{BDF7084D-7F85-CACE-FDFD-67337DF29DC8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3909835" y="47537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TLSHAPE_SLM_e6b6e44bebf04ac38659dd3d79631971_Shape">
            <a:extLst>
              <a:ext uri="{FF2B5EF4-FFF2-40B4-BE49-F238E27FC236}">
                <a16:creationId xmlns:a16="http://schemas.microsoft.com/office/drawing/2014/main" id="{E66E9321-8A61-69E5-9B86-CA06CD8EAADF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4362740" y="47537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TLSHAPE_SLM_2c77e744237144839cc7962c6b76d470_Shape">
            <a:extLst>
              <a:ext uri="{FF2B5EF4-FFF2-40B4-BE49-F238E27FC236}">
                <a16:creationId xmlns:a16="http://schemas.microsoft.com/office/drawing/2014/main" id="{8EB3E7FD-46C3-B22B-FF30-5F1BBE978EBA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4815644" y="49950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TLSHAPE_SLM_c6e9517ceece4c2a9a716e1941d735dd_Shape">
            <a:extLst>
              <a:ext uri="{FF2B5EF4-FFF2-40B4-BE49-F238E27FC236}">
                <a16:creationId xmlns:a16="http://schemas.microsoft.com/office/drawing/2014/main" id="{A5370559-0A29-1AE1-05A4-F6EC6EDF078A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7993164" y="49950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TLSHAPE_SLM_302f1cc4a23b4740957cc6bfe0713f1c_Shape">
            <a:extLst>
              <a:ext uri="{FF2B5EF4-FFF2-40B4-BE49-F238E27FC236}">
                <a16:creationId xmlns:a16="http://schemas.microsoft.com/office/drawing/2014/main" id="{8E534B43-329D-EA78-4BB4-D2BDD5D85148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5275738" y="52871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TLSHAPE_SLM_ef87ed526167493aa733956fc23ec999_Shape">
            <a:extLst>
              <a:ext uri="{FF2B5EF4-FFF2-40B4-BE49-F238E27FC236}">
                <a16:creationId xmlns:a16="http://schemas.microsoft.com/office/drawing/2014/main" id="{1263DE2A-CA93-3AEA-D076-1064674CB99A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8223211" y="52871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TLSHAPE_SLM_fff976909e2349a5a37387ac86126454_Shape">
            <a:extLst>
              <a:ext uri="{FF2B5EF4-FFF2-40B4-BE49-F238E27FC236}">
                <a16:creationId xmlns:a16="http://schemas.microsoft.com/office/drawing/2014/main" id="{58994BB4-0E47-DFF7-E1A6-20B72D394957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6857309" y="56046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TLSHAPE_SLM_c57a313d35ec4b79958d3c52f6564884_Shape">
            <a:extLst>
              <a:ext uri="{FF2B5EF4-FFF2-40B4-BE49-F238E27FC236}">
                <a16:creationId xmlns:a16="http://schemas.microsoft.com/office/drawing/2014/main" id="{A96655A5-B8BD-7FC8-859B-9E2AC28A633A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8906162" y="56046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TLSHAPE_SLM_d99f01449e3a4465a860972e52e63d13_Shape">
            <a:extLst>
              <a:ext uri="{FF2B5EF4-FFF2-40B4-BE49-F238E27FC236}">
                <a16:creationId xmlns:a16="http://schemas.microsoft.com/office/drawing/2014/main" id="{C74D3894-685D-A4C4-B0C4-9DF1457AF07E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7770306" y="59221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TLSHAPE_SLM_e43a54ac02494a85a175028948354059_Shape">
            <a:extLst>
              <a:ext uri="{FF2B5EF4-FFF2-40B4-BE49-F238E27FC236}">
                <a16:creationId xmlns:a16="http://schemas.microsoft.com/office/drawing/2014/main" id="{45FAC911-1D41-66CE-C6FC-0D7F8E129E79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6627262" y="62396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TLSHAPE_SLM_8cf432630a24451a955526815dc671a2_Shape">
            <a:extLst>
              <a:ext uri="{FF2B5EF4-FFF2-40B4-BE49-F238E27FC236}">
                <a16:creationId xmlns:a16="http://schemas.microsoft.com/office/drawing/2014/main" id="{678EB0C3-697A-24AE-9F80-D0029D504AA1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8676115" y="65571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TLSHAPE_SLM_5554ba7c471943b38f785d30ace28a65_Shape">
            <a:extLst>
              <a:ext uri="{FF2B5EF4-FFF2-40B4-BE49-F238E27FC236}">
                <a16:creationId xmlns:a16="http://schemas.microsoft.com/office/drawing/2014/main" id="{B586C95F-F153-D15B-4CF0-F26E45BD9547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7080166" y="65571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TLSHAPE_SLM_2fcd540a35c445f98e536f2f1f2d1bd5_Shape">
            <a:extLst>
              <a:ext uri="{FF2B5EF4-FFF2-40B4-BE49-F238E27FC236}">
                <a16:creationId xmlns:a16="http://schemas.microsoft.com/office/drawing/2014/main" id="{343FE750-2C3E-9A2B-535A-1ECFA56B7AC5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9596303" y="6557163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" name="OTLSHAPE_SL_eb35d12cc1f8405a9b7189bbb535d4d9_Header">
            <a:extLst>
              <a:ext uri="{FF2B5EF4-FFF2-40B4-BE49-F238E27FC236}">
                <a16:creationId xmlns:a16="http://schemas.microsoft.com/office/drawing/2014/main" id="{56854F30-6DAD-9CAD-3B97-52088B11F078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 rot="16200000">
            <a:off x="142833" y="1454049"/>
            <a:ext cx="495300" cy="1351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AC</a:t>
            </a:r>
          </a:p>
        </p:txBody>
      </p:sp>
      <p:sp>
        <p:nvSpPr>
          <p:cNvPr id="371" name="OTLSHAPE_SL_2ff3895a338b4635b8b1ce25d9176ab5_Header">
            <a:extLst>
              <a:ext uri="{FF2B5EF4-FFF2-40B4-BE49-F238E27FC236}">
                <a16:creationId xmlns:a16="http://schemas.microsoft.com/office/drawing/2014/main" id="{4377782D-1D65-218A-DA62-AB879428CB46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 rot="16200000">
            <a:off x="142833" y="3727349"/>
            <a:ext cx="495300" cy="1351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74" name="OTLSHAPE_SL_ed51f7a483d14edf98f164a3a7923de0_Header">
            <a:extLst>
              <a:ext uri="{FF2B5EF4-FFF2-40B4-BE49-F238E27FC236}">
                <a16:creationId xmlns:a16="http://schemas.microsoft.com/office/drawing/2014/main" id="{02DEB404-B2FB-E83B-9EEA-0647ACC05660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 rot="16200000">
            <a:off x="250783" y="4152799"/>
            <a:ext cx="279400" cy="1351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IAG</a:t>
            </a:r>
          </a:p>
        </p:txBody>
      </p:sp>
      <p:sp>
        <p:nvSpPr>
          <p:cNvPr id="377" name="OTLSHAPE_SL_7de25658aa34479c8103e6e5bd6154d9_Header">
            <a:extLst>
              <a:ext uri="{FF2B5EF4-FFF2-40B4-BE49-F238E27FC236}">
                <a16:creationId xmlns:a16="http://schemas.microsoft.com/office/drawing/2014/main" id="{5520905F-92F1-5835-9D78-80A1421A51CE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 rot="16200000">
            <a:off x="250783" y="4470299"/>
            <a:ext cx="279400" cy="1351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80" name="OTLSHAPE_SL_61206e4dd8a34c419ea058064e23e5e4_Header">
            <a:extLst>
              <a:ext uri="{FF2B5EF4-FFF2-40B4-BE49-F238E27FC236}">
                <a16:creationId xmlns:a16="http://schemas.microsoft.com/office/drawing/2014/main" id="{E49DCDAC-D7C7-3842-ADE4-23E3AB784CC7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 rot="16200000">
            <a:off x="142833" y="4895749"/>
            <a:ext cx="495300" cy="1351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83" name="OTLSHAPE_SL_6216fad4bd0c4d95bb672c2ffe197a1e_Header">
            <a:extLst>
              <a:ext uri="{FF2B5EF4-FFF2-40B4-BE49-F238E27FC236}">
                <a16:creationId xmlns:a16="http://schemas.microsoft.com/office/drawing/2014/main" id="{D2348F19-FDCF-73A2-F8CA-87010BAB651F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 rot="16200000">
            <a:off x="250783" y="5321199"/>
            <a:ext cx="279400" cy="1351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89" name="OTLSHAPE_SL_ec441763f8b642ec980a3975a361877c_Header">
            <a:extLst>
              <a:ext uri="{FF2B5EF4-FFF2-40B4-BE49-F238E27FC236}">
                <a16:creationId xmlns:a16="http://schemas.microsoft.com/office/drawing/2014/main" id="{E2EF86EC-0B2A-DB72-61BF-3911A229A91C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 rot="16200000">
            <a:off x="250783" y="5956199"/>
            <a:ext cx="279400" cy="1351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lt1"/>
                </a:solidFill>
                <a:latin typeface="Segoe UI" panose="020B0502040204020203" pitchFamily="34" charset="0"/>
              </a:rPr>
              <a:t>c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95" name="OTLSHAPE_SL_cb15a10db31f46ea816c9314b2b9dc6b_Header">
            <a:extLst>
              <a:ext uri="{FF2B5EF4-FFF2-40B4-BE49-F238E27FC236}">
                <a16:creationId xmlns:a16="http://schemas.microsoft.com/office/drawing/2014/main" id="{C440CE45-AA41-49D6-3963-5E4D88EB77E8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 rot="16200000">
            <a:off x="250783" y="6273699"/>
            <a:ext cx="279400" cy="1351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IH</a:t>
            </a:r>
          </a:p>
        </p:txBody>
      </p:sp>
      <p:sp>
        <p:nvSpPr>
          <p:cNvPr id="398" name="OTLSHAPE_SL_aacf205d72764b7a8c16053bb4ec01b4_Header">
            <a:extLst>
              <a:ext uri="{FF2B5EF4-FFF2-40B4-BE49-F238E27FC236}">
                <a16:creationId xmlns:a16="http://schemas.microsoft.com/office/drawing/2014/main" id="{0EC9EEF9-E009-1BAC-3A86-960794BBDFF3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 rot="16200000">
            <a:off x="250783" y="6591199"/>
            <a:ext cx="279400" cy="1351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RA</a:t>
            </a:r>
          </a:p>
        </p:txBody>
      </p:sp>
      <p:sp>
        <p:nvSpPr>
          <p:cNvPr id="12" name="OTLSHAPE_SL_453ffd90fb424bed9fc7b0a1d4f5eb25_Header">
            <a:extLst>
              <a:ext uri="{FF2B5EF4-FFF2-40B4-BE49-F238E27FC236}">
                <a16:creationId xmlns:a16="http://schemas.microsoft.com/office/drawing/2014/main" id="{B0A657C8-28DA-EE53-D8F5-967F11C02CED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 rot="16200000">
            <a:off x="-460417" y="2582254"/>
            <a:ext cx="1701800" cy="1520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38" name="OTLSHAPE_SL_701e0da286454321b398ac587ab24e32_Header">
            <a:extLst>
              <a:ext uri="{FF2B5EF4-FFF2-40B4-BE49-F238E27FC236}">
                <a16:creationId xmlns:a16="http://schemas.microsoft.com/office/drawing/2014/main" id="{0949F635-2BB6-48BC-5E03-2D363F53D111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 rot="16200000">
            <a:off x="250783" y="5706263"/>
            <a:ext cx="27940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US" sz="800" b="1">
              <a:solidFill>
                <a:schemeClr val="lt1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0F479EDC-D5D3-F8D5-7D0C-791B11891F03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907965" y="866251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F5848985-B343-ECD5-05F4-52F792328718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3539124" y="866251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815C675C-DEC5-BA18-E8B0-DF10048E2A08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6163094" y="866251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885BA6FB-3F76-F8F0-832E-915C7E2DA145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8787064" y="866251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sp>
        <p:nvSpPr>
          <p:cNvPr id="332" name="OTLSHAPE_SLM_36270f64072f40c3b2d40851b048904e_Title">
            <a:extLst>
              <a:ext uri="{FF2B5EF4-FFF2-40B4-BE49-F238E27FC236}">
                <a16:creationId xmlns:a16="http://schemas.microsoft.com/office/drawing/2014/main" id="{6FFA373E-4BB0-59C5-ECAF-1ADEB0D1746A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6384747" y="2815108"/>
            <a:ext cx="19304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(4, Eps 7-8)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35" name="OTLSHAPE_SLM_a4eaeafa86b941a28df3d3bbab7e576c_Title">
            <a:extLst>
              <a:ext uri="{FF2B5EF4-FFF2-40B4-BE49-F238E27FC236}">
                <a16:creationId xmlns:a16="http://schemas.microsoft.com/office/drawing/2014/main" id="{0B12A803-8D58-7670-6931-62C81884EA2D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6154700" y="2573808"/>
            <a:ext cx="20066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(S4, Eps 1-6)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38" name="OTLSHAPE_SLM_f29898bdf8e340afa760b03b6d7e832d_Title">
            <a:extLst>
              <a:ext uri="{FF2B5EF4-FFF2-40B4-BE49-F238E27FC236}">
                <a16:creationId xmlns:a16="http://schemas.microsoft.com/office/drawing/2014/main" id="{3F9F188D-7ECE-8456-7006-124A33F9C512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2071371" y="2091208"/>
            <a:ext cx="21463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(S1, Eps 17-22)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41" name="OTLSHAPE_SLM_59ab4f10f0694fe498123ede7c23bbaf_Title">
            <a:extLst>
              <a:ext uri="{FF2B5EF4-FFF2-40B4-BE49-F238E27FC236}">
                <a16:creationId xmlns:a16="http://schemas.microsoft.com/office/drawing/2014/main" id="{FF19464A-FF36-67E7-8C59-BA1F93E9F567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3304120" y="2815108"/>
            <a:ext cx="21463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(S3, Eps 20-22)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44" name="OTLSHAPE_SLM_3cdc80414a8b437b8b1e8642b463c589_Title">
            <a:extLst>
              <a:ext uri="{FF2B5EF4-FFF2-40B4-BE49-F238E27FC236}">
                <a16:creationId xmlns:a16="http://schemas.microsoft.com/office/drawing/2014/main" id="{3C395E97-594A-0317-048E-C6139595297F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889808" y="2573808"/>
            <a:ext cx="20828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(S1, Eps 1-10)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47" name="OTLSHAPE_SLM_e4927a9d89604a97a53832911b400b26_Title">
            <a:extLst>
              <a:ext uri="{FF2B5EF4-FFF2-40B4-BE49-F238E27FC236}">
                <a16:creationId xmlns:a16="http://schemas.microsoft.com/office/drawing/2014/main" id="{992C53A4-2428-EAEA-47C8-4D0361763362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3667320" y="2573808"/>
            <a:ext cx="21463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(S2, Eps 11-19)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50" name="OTLSHAPE_SLM_fe8c09ebca5a4669b2eb5a258f39664f_Title">
            <a:extLst>
              <a:ext uri="{FF2B5EF4-FFF2-40B4-BE49-F238E27FC236}">
                <a16:creationId xmlns:a16="http://schemas.microsoft.com/office/drawing/2014/main" id="{FC157EA4-189F-355C-8F52-C605D7F16053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499691" y="2332508"/>
            <a:ext cx="21463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(S2, Eps 20-22)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53" name="OTLSHAPE_SLM_a0afbf112d774f87abc047279f6c1880_Title">
            <a:extLst>
              <a:ext uri="{FF2B5EF4-FFF2-40B4-BE49-F238E27FC236}">
                <a16:creationId xmlns:a16="http://schemas.microsoft.com/office/drawing/2014/main" id="{933FB43B-918D-4555-01C5-3B362A832A32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7966318" y="1849908"/>
            <a:ext cx="21463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(S5, Eps 11-18)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56" name="OTLSHAPE_SLM_33434c2acec046129eab38613c32f5fa_Title">
            <a:extLst>
              <a:ext uri="{FF2B5EF4-FFF2-40B4-BE49-F238E27FC236}">
                <a16:creationId xmlns:a16="http://schemas.microsoft.com/office/drawing/2014/main" id="{60AB7DEE-BC6C-8CEF-DC6B-F4BCCDB23A6B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7387476" y="2091208"/>
            <a:ext cx="19304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(S5, S6, S7)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59" name="OTLSHAPE_SLM_ce539f5b545c491aa085d880c938304d_Title">
            <a:extLst>
              <a:ext uri="{FF2B5EF4-FFF2-40B4-BE49-F238E27FC236}">
                <a16:creationId xmlns:a16="http://schemas.microsoft.com/office/drawing/2014/main" id="{39A59953-ADF2-E754-7012-AB94C4B3F794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6614793" y="3056408"/>
            <a:ext cx="26289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S.H.I.E.L.D: Slingshot (S1, Eps 1-6)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62" name="OTLSHAPE_SLM_617c2e9cc30647ab8c132652efd85e7b_Title">
            <a:extLst>
              <a:ext uri="{FF2B5EF4-FFF2-40B4-BE49-F238E27FC236}">
                <a16:creationId xmlns:a16="http://schemas.microsoft.com/office/drawing/2014/main" id="{A5806CB3-D64B-25DE-B053-DB3D6AA89627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7513413" y="3297708"/>
            <a:ext cx="20828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(S5, Eps 1-10)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03" name="OTLSHAPE_SLM_2d62a11bb4b54743bee9428230427b3e_Title">
            <a:extLst>
              <a:ext uri="{FF2B5EF4-FFF2-40B4-BE49-F238E27FC236}">
                <a16:creationId xmlns:a16="http://schemas.microsoft.com/office/drawing/2014/main" id="{D7F66112-9177-7300-4E2F-7A9ED2F21703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6621983" y="2332508"/>
            <a:ext cx="24638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(Season 4, Eps 9-22)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06" name="OTLSHAPE_SLM_5c0dd675e831460aaba976c0b98b10b6_Title">
            <a:extLst>
              <a:ext uri="{FF2B5EF4-FFF2-40B4-BE49-F238E27FC236}">
                <a16:creationId xmlns:a16="http://schemas.microsoft.com/office/drawing/2014/main" id="{7FAADD85-CE5B-6E88-152D-381D0D3B711A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5248891" y="1849908"/>
            <a:ext cx="20828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(S3, Eps 1-19)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16" name="OTLSHAPE_SLM_6229cda9569a4e14af1934ef90976a40_Title">
            <a:extLst>
              <a:ext uri="{FF2B5EF4-FFF2-40B4-BE49-F238E27FC236}">
                <a16:creationId xmlns:a16="http://schemas.microsoft.com/office/drawing/2014/main" id="{A9E15CCA-BBF4-C93B-155E-E24DCF5DC6AC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618467" y="1557808"/>
            <a:ext cx="14351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 Carter (Season 2)</a:t>
            </a:r>
          </a:p>
        </p:txBody>
      </p:sp>
      <p:sp>
        <p:nvSpPr>
          <p:cNvPr id="422" name="OTLSHAPE_SLM_7be526a9585147f7accea49e35975a7d_Title">
            <a:extLst>
              <a:ext uri="{FF2B5EF4-FFF2-40B4-BE49-F238E27FC236}">
                <a16:creationId xmlns:a16="http://schemas.microsoft.com/office/drawing/2014/main" id="{4F8166DB-48C4-9E96-99AB-9DD72B515D09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2984369" y="3589808"/>
            <a:ext cx="8509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8" normalizeH="0" baseline="0" noProof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Daredevil (S1)</a:t>
            </a:r>
          </a:p>
        </p:txBody>
      </p:sp>
      <p:sp>
        <p:nvSpPr>
          <p:cNvPr id="425" name="OTLSHAPE_SLM_986767504e4f4caf8b40fc60eec52cf4_Title">
            <a:extLst>
              <a:ext uri="{FF2B5EF4-FFF2-40B4-BE49-F238E27FC236}">
                <a16:creationId xmlns:a16="http://schemas.microsoft.com/office/drawing/2014/main" id="{11DB620C-BAFB-5302-D920-7F9ED7CCF493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4343082" y="3589808"/>
            <a:ext cx="14224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Daredevil (S2, Eps 5-11)</a:t>
            </a:r>
          </a:p>
        </p:txBody>
      </p:sp>
      <p:sp>
        <p:nvSpPr>
          <p:cNvPr id="427" name="OTLSHAPE_SLM_f5af9024507646fa9ef1a968d5bcbca8_Title">
            <a:extLst>
              <a:ext uri="{FF2B5EF4-FFF2-40B4-BE49-F238E27FC236}">
                <a16:creationId xmlns:a16="http://schemas.microsoft.com/office/drawing/2014/main" id="{BED27F31-7F26-75DF-BC6E-C1BF501B2D20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7170693" y="3589808"/>
            <a:ext cx="12319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Daredevil (Season 3)</a:t>
            </a:r>
          </a:p>
        </p:txBody>
      </p:sp>
      <p:sp>
        <p:nvSpPr>
          <p:cNvPr id="430" name="OTLSHAPE_SLM_6c9ab655dfd941519e581b4a57e30421_Title">
            <a:extLst>
              <a:ext uri="{FF2B5EF4-FFF2-40B4-BE49-F238E27FC236}">
                <a16:creationId xmlns:a16="http://schemas.microsoft.com/office/drawing/2014/main" id="{E6C19F24-3990-1996-4F29-B9EDA8D7EF02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2505477" y="3831108"/>
            <a:ext cx="13589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Daredevil (S2, Eps 1-4)</a:t>
            </a:r>
          </a:p>
        </p:txBody>
      </p:sp>
      <p:sp>
        <p:nvSpPr>
          <p:cNvPr id="434" name="OTLSHAPE_SLM_6de7949685244aec9fd732f0083ed72c_Title">
            <a:extLst>
              <a:ext uri="{FF2B5EF4-FFF2-40B4-BE49-F238E27FC236}">
                <a16:creationId xmlns:a16="http://schemas.microsoft.com/office/drawing/2014/main" id="{0897D01F-1F2E-2ACE-80EE-C1A4EF009B06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4795987" y="3831108"/>
            <a:ext cx="14986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Daredevil (S2, Eps 12-13)</a:t>
            </a:r>
          </a:p>
        </p:txBody>
      </p:sp>
      <p:sp>
        <p:nvSpPr>
          <p:cNvPr id="439" name="OTLSHAPE_SLM_d03119cf0a52430dbdbf5ebc56ab8d40_Title">
            <a:extLst>
              <a:ext uri="{FF2B5EF4-FFF2-40B4-BE49-F238E27FC236}">
                <a16:creationId xmlns:a16="http://schemas.microsoft.com/office/drawing/2014/main" id="{739235C4-2618-D30D-8D12-85CAD5BBA0BF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953794" y="4123208"/>
            <a:ext cx="13208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 Am Groot (Season 1)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43" name="OTLSHAPE_SLM_41d1012e49ba48e8929ad17908c16a50_Title">
            <a:extLst>
              <a:ext uri="{FF2B5EF4-FFF2-40B4-BE49-F238E27FC236}">
                <a16:creationId xmlns:a16="http://schemas.microsoft.com/office/drawing/2014/main" id="{ADCCA800-4C14-17AD-5EA0-3BF7ECF0CFE7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2761511" y="4123208"/>
            <a:ext cx="13208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 Am Groot (Season 2)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48" name="OTLSHAPE_SLM_b538228c58d84550a9763dff83c1e0cb_Title">
            <a:extLst>
              <a:ext uri="{FF2B5EF4-FFF2-40B4-BE49-F238E27FC236}">
                <a16:creationId xmlns:a16="http://schemas.microsoft.com/office/drawing/2014/main" id="{3C3DB504-DDDC-BDE2-2654-DF054E191D25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754693" y="4440708"/>
            <a:ext cx="14351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Jessica Jones (Season 1)</a:t>
            </a:r>
          </a:p>
        </p:txBody>
      </p:sp>
      <p:sp>
        <p:nvSpPr>
          <p:cNvPr id="451" name="OTLSHAPE_SLM_e29c6e79f4df4d2fbc688de4af808985_Title">
            <a:extLst>
              <a:ext uri="{FF2B5EF4-FFF2-40B4-BE49-F238E27FC236}">
                <a16:creationId xmlns:a16="http://schemas.microsoft.com/office/drawing/2014/main" id="{0C40E12A-60B5-EC70-1258-8550B64222FD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6053690" y="4440708"/>
            <a:ext cx="14351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Jessica Jones (Season 2)</a:t>
            </a:r>
          </a:p>
        </p:txBody>
      </p:sp>
      <p:sp>
        <p:nvSpPr>
          <p:cNvPr id="454" name="OTLSHAPE_SLM_3ff8d5e97daf49e3a9c5caa5a6f9f43f_Title">
            <a:extLst>
              <a:ext uri="{FF2B5EF4-FFF2-40B4-BE49-F238E27FC236}">
                <a16:creationId xmlns:a16="http://schemas.microsoft.com/office/drawing/2014/main" id="{EB200758-B69A-475B-D488-1F16BCC867B4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9332220" y="4440708"/>
            <a:ext cx="14351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Jessica Jones (Season 3)</a:t>
            </a:r>
          </a:p>
        </p:txBody>
      </p:sp>
      <p:sp>
        <p:nvSpPr>
          <p:cNvPr id="460" name="OTLSHAPE_SLM_2c611785e79d4a2b8466fc504b246183_Title">
            <a:extLst>
              <a:ext uri="{FF2B5EF4-FFF2-40B4-BE49-F238E27FC236}">
                <a16:creationId xmlns:a16="http://schemas.microsoft.com/office/drawing/2014/main" id="{40A9E49C-0020-4B74-AE5C-5A45D9284643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2089671" y="4758208"/>
            <a:ext cx="17780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Luke Cage (Season 1, Eps 1-4)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64" name="OTLSHAPE_SLM_e6b6e44bebf04ac38659dd3d79631971_Title">
            <a:extLst>
              <a:ext uri="{FF2B5EF4-FFF2-40B4-BE49-F238E27FC236}">
                <a16:creationId xmlns:a16="http://schemas.microsoft.com/office/drawing/2014/main" id="{E09F0C69-1ABE-A0DC-8AB6-3964B3FA0CF6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4565940" y="4758208"/>
            <a:ext cx="17780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Luke Cage (Season 1, Eps 5-8)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66" name="OTLSHAPE_SLM_2c77e744237144839cc7962c6b76d470_Title">
            <a:extLst>
              <a:ext uri="{FF2B5EF4-FFF2-40B4-BE49-F238E27FC236}">
                <a16:creationId xmlns:a16="http://schemas.microsoft.com/office/drawing/2014/main" id="{ADA5862B-B29D-EE44-1466-3CF923321233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2922413" y="4999508"/>
            <a:ext cx="18542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Luke Cage (Season 1, Eps 9-13)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69" name="OTLSHAPE_SLM_c6e9517ceece4c2a9a716e1941d735dd_Title">
            <a:extLst>
              <a:ext uri="{FF2B5EF4-FFF2-40B4-BE49-F238E27FC236}">
                <a16:creationId xmlns:a16="http://schemas.microsoft.com/office/drawing/2014/main" id="{9512A010-AA2F-276E-FB7F-4F1480DBDD05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6677233" y="4999508"/>
            <a:ext cx="12700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Luke Cage (Season 2)</a:t>
            </a:r>
          </a:p>
        </p:txBody>
      </p:sp>
      <p:sp>
        <p:nvSpPr>
          <p:cNvPr id="475" name="OTLSHAPE_SLM_302f1cc4a23b4740957cc6bfe0713f1c_Title">
            <a:extLst>
              <a:ext uri="{FF2B5EF4-FFF2-40B4-BE49-F238E27FC236}">
                <a16:creationId xmlns:a16="http://schemas.microsoft.com/office/drawing/2014/main" id="{293FD308-DE79-8EF7-BC57-302861F0CB82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4082192" y="5291608"/>
            <a:ext cx="11430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Iron Fist (Season 1)</a:t>
            </a:r>
          </a:p>
        </p:txBody>
      </p:sp>
      <p:sp>
        <p:nvSpPr>
          <p:cNvPr id="478" name="OTLSHAPE_SLM_ef87ed526167493aa733956fc23ec999_Title">
            <a:extLst>
              <a:ext uri="{FF2B5EF4-FFF2-40B4-BE49-F238E27FC236}">
                <a16:creationId xmlns:a16="http://schemas.microsoft.com/office/drawing/2014/main" id="{DCA06AF4-F89D-6AB7-80B2-C454473AFB34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7029665" y="5291608"/>
            <a:ext cx="11430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Iron Fist (Season 2)</a:t>
            </a:r>
          </a:p>
        </p:txBody>
      </p:sp>
      <p:sp>
        <p:nvSpPr>
          <p:cNvPr id="484" name="OTLSHAPE_SLM_fff976909e2349a5a37387ac86126454_Title">
            <a:extLst>
              <a:ext uri="{FF2B5EF4-FFF2-40B4-BE49-F238E27FC236}">
                <a16:creationId xmlns:a16="http://schemas.microsoft.com/office/drawing/2014/main" id="{B4FA21B2-8E24-02AA-1D15-631ABDC61249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5376997" y="5609108"/>
            <a:ext cx="14351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The Punisher (Season 1)</a:t>
            </a:r>
          </a:p>
        </p:txBody>
      </p:sp>
      <p:sp>
        <p:nvSpPr>
          <p:cNvPr id="487" name="OTLSHAPE_SLM_c57a313d35ec4b79958d3c52f6564884_Title">
            <a:extLst>
              <a:ext uri="{FF2B5EF4-FFF2-40B4-BE49-F238E27FC236}">
                <a16:creationId xmlns:a16="http://schemas.microsoft.com/office/drawing/2014/main" id="{38D4D859-B3B3-8CB6-338A-4B35258F9BE9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7425850" y="5609108"/>
            <a:ext cx="14351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The Punisher (Season 2)</a:t>
            </a:r>
          </a:p>
        </p:txBody>
      </p:sp>
      <p:sp>
        <p:nvSpPr>
          <p:cNvPr id="493" name="OTLSHAPE_SLM_d99f01449e3a4465a860972e52e63d13_Title">
            <a:extLst>
              <a:ext uri="{FF2B5EF4-FFF2-40B4-BE49-F238E27FC236}">
                <a16:creationId xmlns:a16="http://schemas.microsoft.com/office/drawing/2014/main" id="{7ABECD58-37A1-8A7D-99C7-121BF707C8A9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6771960" y="5926608"/>
            <a:ext cx="9525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8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Cloak &amp; Dagger</a:t>
            </a:r>
          </a:p>
        </p:txBody>
      </p:sp>
      <p:sp>
        <p:nvSpPr>
          <p:cNvPr id="505" name="OTLSHAPE_SLM_e43a54ac02494a85a175028948354059_Title">
            <a:extLst>
              <a:ext uri="{FF2B5EF4-FFF2-40B4-BE49-F238E27FC236}">
                <a16:creationId xmlns:a16="http://schemas.microsoft.com/office/drawing/2014/main" id="{73B13B7A-5E73-1D54-566F-EBA9F33756D0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5333217" y="6244108"/>
            <a:ext cx="12446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Inhumans (Season 1)</a:t>
            </a:r>
          </a:p>
        </p:txBody>
      </p:sp>
      <p:sp>
        <p:nvSpPr>
          <p:cNvPr id="511" name="OTLSHAPE_SLM_8cf432630a24451a955526815dc671a2_Title">
            <a:extLst>
              <a:ext uri="{FF2B5EF4-FFF2-40B4-BE49-F238E27FC236}">
                <a16:creationId xmlns:a16="http://schemas.microsoft.com/office/drawing/2014/main" id="{7CD084A9-2225-0DB5-A282-6C91D93104EF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7371149" y="6561608"/>
            <a:ext cx="12573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Runaways (Season 2)</a:t>
            </a:r>
          </a:p>
        </p:txBody>
      </p:sp>
      <p:sp>
        <p:nvSpPr>
          <p:cNvPr id="514" name="OTLSHAPE_SLM_5554ba7c471943b38f785d30ace28a65_Title">
            <a:extLst>
              <a:ext uri="{FF2B5EF4-FFF2-40B4-BE49-F238E27FC236}">
                <a16:creationId xmlns:a16="http://schemas.microsoft.com/office/drawing/2014/main" id="{55647C4C-7073-3A2E-B619-A8FDF9AD704A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5775199" y="6561608"/>
            <a:ext cx="12573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Runaways (Season 1)</a:t>
            </a:r>
          </a:p>
        </p:txBody>
      </p:sp>
      <p:sp>
        <p:nvSpPr>
          <p:cNvPr id="518" name="OTLSHAPE_SLM_2fcd540a35c445f98e536f2f1f2d1bd5_Title">
            <a:extLst>
              <a:ext uri="{FF2B5EF4-FFF2-40B4-BE49-F238E27FC236}">
                <a16:creationId xmlns:a16="http://schemas.microsoft.com/office/drawing/2014/main" id="{05575EEB-B4D4-55E2-3701-FC93B8F0F848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9799503" y="6561608"/>
            <a:ext cx="12954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Runaways (Season 3) </a:t>
            </a:r>
          </a:p>
        </p:txBody>
      </p:sp>
      <p:sp>
        <p:nvSpPr>
          <p:cNvPr id="329" name="OTLSHAPE_SLM_011b7b4b0c1f4441bc3d0ef7570a3c70_Title">
            <a:extLst>
              <a:ext uri="{FF2B5EF4-FFF2-40B4-BE49-F238E27FC236}">
                <a16:creationId xmlns:a16="http://schemas.microsoft.com/office/drawing/2014/main" id="{B97FD582-FFEA-28E5-6C3A-A35677102AC1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2064182" y="1849908"/>
            <a:ext cx="20066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Agents of S.H.I.E.L.D (S1, Eps 1-7)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4FC1E4-0ADF-09BC-E07F-871CB9ACC2F6}"/>
              </a:ext>
            </a:extLst>
          </p:cNvPr>
          <p:cNvSpPr txBox="1"/>
          <p:nvPr/>
        </p:nvSpPr>
        <p:spPr>
          <a:xfrm>
            <a:off x="1218811" y="162078"/>
            <a:ext cx="92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Bonus Timeline: How to Watch the MCU TV Shows (part 1)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3CBC400-7998-B20C-1B65-87D5F6DC3A92}"/>
              </a:ext>
            </a:extLst>
          </p:cNvPr>
          <p:cNvGrpSpPr/>
          <p:nvPr/>
        </p:nvGrpSpPr>
        <p:grpSpPr>
          <a:xfrm>
            <a:off x="182891" y="114953"/>
            <a:ext cx="684632" cy="640868"/>
            <a:chOff x="128605" y="117143"/>
            <a:chExt cx="739141" cy="85249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2EFBC1D-25F9-56DA-287A-757F5D5E7ABA}"/>
                </a:ext>
              </a:extLst>
            </p:cNvPr>
            <p:cNvSpPr txBox="1"/>
            <p:nvPr/>
          </p:nvSpPr>
          <p:spPr>
            <a:xfrm>
              <a:off x="128605" y="631088"/>
              <a:ext cx="739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CINEMATIC UNIVERSE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pic>
          <p:nvPicPr>
            <p:cNvPr id="63" name="Picture 4" descr="Related image">
              <a:extLst>
                <a:ext uri="{FF2B5EF4-FFF2-40B4-BE49-F238E27FC236}">
                  <a16:creationId xmlns:a16="http://schemas.microsoft.com/office/drawing/2014/main" id="{5C4E91F5-0AD7-1D31-B334-71D461ED4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79" y="117143"/>
              <a:ext cx="718492" cy="71849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9" name="Picture 458" descr="Icon&#10;&#10;Description automatically generated">
            <a:extLst>
              <a:ext uri="{FF2B5EF4-FFF2-40B4-BE49-F238E27FC236}">
                <a16:creationId xmlns:a16="http://schemas.microsoft.com/office/drawing/2014/main" id="{633640D2-86F1-695A-6969-0187A6645908}"/>
              </a:ext>
            </a:extLst>
          </p:cNvPr>
          <p:cNvPicPr>
            <a:picLocks noChangeAspect="1"/>
          </p:cNvPicPr>
          <p:nvPr/>
        </p:nvPicPr>
        <p:blipFill>
          <a:blip r:embed="rId1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550084" y="5662047"/>
            <a:ext cx="1911660" cy="263364"/>
          </a:xfrm>
          <a:prstGeom prst="rect">
            <a:avLst/>
          </a:prstGeom>
        </p:spPr>
      </p:pic>
      <p:pic>
        <p:nvPicPr>
          <p:cNvPr id="474" name="Picture 16" descr="C:\Users\ala.AD\AppData\Local\Temp\SNAGHTMLf27b504.PNG">
            <a:extLst>
              <a:ext uri="{FF2B5EF4-FFF2-40B4-BE49-F238E27FC236}">
                <a16:creationId xmlns:a16="http://schemas.microsoft.com/office/drawing/2014/main" id="{2D000525-A88A-1024-6DDB-28A6716C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1" y="1382607"/>
            <a:ext cx="36580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" name="Picture 2" descr="C:\Users\ala.AD\AppData\Local\Temp\SNAGHTML13a22358.PNG">
            <a:extLst>
              <a:ext uri="{FF2B5EF4-FFF2-40B4-BE49-F238E27FC236}">
                <a16:creationId xmlns:a16="http://schemas.microsoft.com/office/drawing/2014/main" id="{BB010DDE-2ACF-FF29-7F6D-1E0CF7F64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77" y="2519768"/>
            <a:ext cx="267936" cy="2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" name="Rectangle 485">
            <a:extLst>
              <a:ext uri="{FF2B5EF4-FFF2-40B4-BE49-F238E27FC236}">
                <a16:creationId xmlns:a16="http://schemas.microsoft.com/office/drawing/2014/main" id="{CF5B9DB1-7AFE-13E9-083D-FF6DFBB683D9}"/>
              </a:ext>
            </a:extLst>
          </p:cNvPr>
          <p:cNvSpPr/>
          <p:nvPr/>
        </p:nvSpPr>
        <p:spPr>
          <a:xfrm>
            <a:off x="761909" y="739908"/>
            <a:ext cx="817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</a:rPr>
              <a:t>1946</a:t>
            </a:r>
            <a:endParaRPr lang="en-US" sz="4800" b="0" cap="none" spc="0" dirty="0">
              <a:ln w="0"/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BD210C0C-811C-99F4-7EA7-3FF385BE18C4}"/>
              </a:ext>
            </a:extLst>
          </p:cNvPr>
          <p:cNvSpPr/>
          <p:nvPr/>
        </p:nvSpPr>
        <p:spPr>
          <a:xfrm>
            <a:off x="9221890" y="738981"/>
            <a:ext cx="817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</a:rPr>
              <a:t>2017</a:t>
            </a:r>
            <a:endParaRPr lang="en-US" sz="4800" b="0" cap="none" spc="0" dirty="0">
              <a:ln w="0"/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41" name="Picture 22" descr="C:\Users\ala.AD\AppData\Local\Temp\SNAGHTML145891eb.PNG">
            <a:extLst>
              <a:ext uri="{FF2B5EF4-FFF2-40B4-BE49-F238E27FC236}">
                <a16:creationId xmlns:a16="http://schemas.microsoft.com/office/drawing/2014/main" id="{65BFAFE3-E3C4-C107-48F2-5FA862E0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87" y="4400852"/>
            <a:ext cx="261471" cy="2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" name="Picture 8" descr="C:\Users\ala.AD\AppData\Local\Temp\SNAGHTML13d496a0.PNG">
            <a:extLst>
              <a:ext uri="{FF2B5EF4-FFF2-40B4-BE49-F238E27FC236}">
                <a16:creationId xmlns:a16="http://schemas.microsoft.com/office/drawing/2014/main" id="{46FAD12A-5F23-319F-82C0-3531A37C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80" y="3687112"/>
            <a:ext cx="272827" cy="2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" name="Picture 24" descr="C:\Users\ala.AD\AppData\Local\Temp\SNAGHTML146cba13.PNG">
            <a:extLst>
              <a:ext uri="{FF2B5EF4-FFF2-40B4-BE49-F238E27FC236}">
                <a16:creationId xmlns:a16="http://schemas.microsoft.com/office/drawing/2014/main" id="{52A05C2B-3596-6F98-3694-92055153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30" y="4837899"/>
            <a:ext cx="250828" cy="2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" name="Picture 2" descr="Image result for marvel the punisher series logo">
            <a:extLst>
              <a:ext uri="{FF2B5EF4-FFF2-40B4-BE49-F238E27FC236}">
                <a16:creationId xmlns:a16="http://schemas.microsoft.com/office/drawing/2014/main" id="{BA6F62FA-AB4A-0B21-4B29-FCFCCE561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2380" y="5586398"/>
            <a:ext cx="265026" cy="25082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" name="Picture 8" descr="Related image">
            <a:extLst>
              <a:ext uri="{FF2B5EF4-FFF2-40B4-BE49-F238E27FC236}">
                <a16:creationId xmlns:a16="http://schemas.microsoft.com/office/drawing/2014/main" id="{E2F842D8-41F9-A003-797A-2B0E91799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38" y="5898349"/>
            <a:ext cx="246829" cy="25082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" name="Picture 554">
            <a:extLst>
              <a:ext uri="{FF2B5EF4-FFF2-40B4-BE49-F238E27FC236}">
                <a16:creationId xmlns:a16="http://schemas.microsoft.com/office/drawing/2014/main" id="{B54947EA-FF7F-EBE6-F768-3BF313014E4B}"/>
              </a:ext>
            </a:extLst>
          </p:cNvPr>
          <p:cNvPicPr>
            <a:picLocks noChangeAspect="1"/>
          </p:cNvPicPr>
          <p:nvPr/>
        </p:nvPicPr>
        <p:blipFill rotWithShape="1">
          <a:blip r:embed="rId1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2338" y="6222515"/>
            <a:ext cx="245109" cy="250828"/>
          </a:xfrm>
          <a:prstGeom prst="flowChartConnector">
            <a:avLst/>
          </a:prstGeom>
        </p:spPr>
      </p:pic>
      <p:pic>
        <p:nvPicPr>
          <p:cNvPr id="559" name="Picture 40" descr="C:\Users\ala.AD\AppData\Local\Temp\SNAGHTML2210321e.PNG">
            <a:extLst>
              <a:ext uri="{FF2B5EF4-FFF2-40B4-BE49-F238E27FC236}">
                <a16:creationId xmlns:a16="http://schemas.microsoft.com/office/drawing/2014/main" id="{5DCA1C3B-2606-7410-4722-2E943976E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25" y="5266992"/>
            <a:ext cx="261471" cy="2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2" name="Picture 52" descr="C:\Users\ala.AD\AppData\Local\Temp\SNAGHTML22539e9d.PNG">
            <a:extLst>
              <a:ext uri="{FF2B5EF4-FFF2-40B4-BE49-F238E27FC236}">
                <a16:creationId xmlns:a16="http://schemas.microsoft.com/office/drawing/2014/main" id="{7C35D557-DD29-1E1F-A6B7-5DE1C746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68" y="6533349"/>
            <a:ext cx="250828" cy="2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" name="Picture 2" descr="I AM GROOT by kurnia | Groot, Groot marvel, I am groot">
            <a:extLst>
              <a:ext uri="{FF2B5EF4-FFF2-40B4-BE49-F238E27FC236}">
                <a16:creationId xmlns:a16="http://schemas.microsoft.com/office/drawing/2014/main" id="{E99FD039-1636-FF75-D367-B13A1C3F0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865" y="4095768"/>
            <a:ext cx="248780" cy="24127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452914A3-72A6-8F4C-2A0E-C7C6CBDBFA19}"/>
              </a:ext>
            </a:extLst>
          </p:cNvPr>
          <p:cNvCxnSpPr>
            <a:cxnSpLocks/>
          </p:cNvCxnSpPr>
          <p:nvPr/>
        </p:nvCxnSpPr>
        <p:spPr>
          <a:xfrm>
            <a:off x="4057473" y="4842663"/>
            <a:ext cx="80082" cy="0"/>
          </a:xfrm>
          <a:prstGeom prst="line">
            <a:avLst/>
          </a:prstGeom>
          <a:ln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EEE4D09F-4580-C733-D655-109EB5C25413}"/>
              </a:ext>
            </a:extLst>
          </p:cNvPr>
          <p:cNvCxnSpPr>
            <a:cxnSpLocks/>
          </p:cNvCxnSpPr>
          <p:nvPr/>
        </p:nvCxnSpPr>
        <p:spPr>
          <a:xfrm>
            <a:off x="7915518" y="6008139"/>
            <a:ext cx="48967" cy="0"/>
          </a:xfrm>
          <a:prstGeom prst="line">
            <a:avLst/>
          </a:prstGeom>
          <a:ln>
            <a:solidFill>
              <a:schemeClr val="tx1"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5A3A1DFC-4D0A-59D8-00CF-98693E3D6802}"/>
              </a:ext>
            </a:extLst>
          </p:cNvPr>
          <p:cNvSpPr/>
          <p:nvPr/>
        </p:nvSpPr>
        <p:spPr>
          <a:xfrm>
            <a:off x="11101187" y="653612"/>
            <a:ext cx="484547" cy="574073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" name="OTLSHAPE_SLM_cbdad912fd604415a86f5b039fb5b43d_Title">
            <a:extLst>
              <a:ext uri="{FF2B5EF4-FFF2-40B4-BE49-F238E27FC236}">
                <a16:creationId xmlns:a16="http://schemas.microsoft.com/office/drawing/2014/main" id="{1430CD46-4515-4E7D-32DE-AE31F0F3D655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179940" y="1316508"/>
            <a:ext cx="1435100" cy="168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 dirty="0">
                <a:ln>
                  <a:noFill/>
                </a:ln>
                <a:solidFill>
                  <a:srgbClr val="B20E1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Agent Carter (Season 1)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02C43DBC-8790-FD05-8A2C-26D4CBD0215A}"/>
              </a:ext>
            </a:extLst>
          </p:cNvPr>
          <p:cNvSpPr/>
          <p:nvPr/>
        </p:nvSpPr>
        <p:spPr>
          <a:xfrm>
            <a:off x="3934134" y="748798"/>
            <a:ext cx="817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</a:rPr>
              <a:t>2015</a:t>
            </a:r>
            <a:endParaRPr lang="en-US" sz="4800" b="0" cap="none" spc="0" dirty="0">
              <a:ln w="0"/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37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TLSHAPE_SL_fd134680e97b4d8f9941aec8eefe0f40_BackgroundRectangle">
            <a:extLst>
              <a:ext uri="{FF2B5EF4-FFF2-40B4-BE49-F238E27FC236}">
                <a16:creationId xmlns:a16="http://schemas.microsoft.com/office/drawing/2014/main" id="{127623D9-9FB4-AFF5-9A72-E187D1E81A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1935584"/>
            <a:ext cx="11290300" cy="330200"/>
          </a:xfrm>
          <a:prstGeom prst="rect">
            <a:avLst/>
          </a:prstGeom>
          <a:solidFill>
            <a:srgbClr val="C18E18">
              <a:alpha val="65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TLSHAPE_SL_d5f09da605244d708e6d486b3af41740_BackgroundRectangle">
            <a:extLst>
              <a:ext uri="{FF2B5EF4-FFF2-40B4-BE49-F238E27FC236}">
                <a16:creationId xmlns:a16="http://schemas.microsoft.com/office/drawing/2014/main" id="{24926E84-3915-5D53-5C40-0201C328A9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2392784"/>
            <a:ext cx="11290300" cy="330200"/>
          </a:xfrm>
          <a:prstGeom prst="rect">
            <a:avLst/>
          </a:prstGeom>
          <a:solidFill>
            <a:srgbClr val="B20E12">
              <a:alpha val="52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TLSHAPE_SL_63174d0e226f44078a865b845e665657_BackgroundRectangle">
            <a:extLst>
              <a:ext uri="{FF2B5EF4-FFF2-40B4-BE49-F238E27FC236}">
                <a16:creationId xmlns:a16="http://schemas.microsoft.com/office/drawing/2014/main" id="{4AC599B5-8006-D1C5-43DD-723753B1872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2849984"/>
            <a:ext cx="11290300" cy="330200"/>
          </a:xfrm>
          <a:prstGeom prst="rect">
            <a:avLst/>
          </a:prstGeom>
          <a:solidFill>
            <a:srgbClr val="C18E18">
              <a:alpha val="65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SL_9a2adebee3bf40079cc0e097278b1cee_BackgroundRectangle">
            <a:extLst>
              <a:ext uri="{FF2B5EF4-FFF2-40B4-BE49-F238E27FC236}">
                <a16:creationId xmlns:a16="http://schemas.microsoft.com/office/drawing/2014/main" id="{2DAF2460-1A9B-4B85-B4DE-233AE92A6CC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3307184"/>
            <a:ext cx="11290300" cy="330200"/>
          </a:xfrm>
          <a:prstGeom prst="rect">
            <a:avLst/>
          </a:prstGeom>
          <a:solidFill>
            <a:srgbClr val="B20E12">
              <a:alpha val="52000"/>
            </a:srgb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TLSHAPE_SL_cbaf124da5d040b486d077bd45d38093_BackgroundRectangle">
            <a:extLst>
              <a:ext uri="{FF2B5EF4-FFF2-40B4-BE49-F238E27FC236}">
                <a16:creationId xmlns:a16="http://schemas.microsoft.com/office/drawing/2014/main" id="{CF71499B-2516-6384-195E-1BBD0B40624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3764384"/>
            <a:ext cx="11290300" cy="330200"/>
          </a:xfrm>
          <a:prstGeom prst="rect">
            <a:avLst/>
          </a:prstGeom>
          <a:solidFill>
            <a:srgbClr val="C18E18">
              <a:alpha val="65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TLSHAPE_SL_3b1a4f15a9244003b6708deb1d1fa989_BackgroundRectangle">
            <a:extLst>
              <a:ext uri="{FF2B5EF4-FFF2-40B4-BE49-F238E27FC236}">
                <a16:creationId xmlns:a16="http://schemas.microsoft.com/office/drawing/2014/main" id="{638D3C40-B9AB-BCDF-1FB8-C4AADCD9499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4221584"/>
            <a:ext cx="11290300" cy="330200"/>
          </a:xfrm>
          <a:prstGeom prst="rect">
            <a:avLst/>
          </a:prstGeom>
          <a:solidFill>
            <a:srgbClr val="B20E12">
              <a:alpha val="52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TLSHAPE_SL_c1174240c99d44c286b353df8a235761_BackgroundRectangle">
            <a:extLst>
              <a:ext uri="{FF2B5EF4-FFF2-40B4-BE49-F238E27FC236}">
                <a16:creationId xmlns:a16="http://schemas.microsoft.com/office/drawing/2014/main" id="{CA271F4F-D43A-F1E6-6FC5-FDD153759C9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4678784"/>
            <a:ext cx="11290300" cy="330200"/>
          </a:xfrm>
          <a:prstGeom prst="rect">
            <a:avLst/>
          </a:prstGeom>
          <a:solidFill>
            <a:srgbClr val="C18E18">
              <a:alpha val="65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TLSHAPE_SL_dfcb4e487c724d3a93f94778028662a3_BackgroundRectangle">
            <a:extLst>
              <a:ext uri="{FF2B5EF4-FFF2-40B4-BE49-F238E27FC236}">
                <a16:creationId xmlns:a16="http://schemas.microsoft.com/office/drawing/2014/main" id="{516065AF-3970-0E93-8487-57F1C167A6B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500" y="5593184"/>
            <a:ext cx="11290300" cy="330200"/>
          </a:xfrm>
          <a:prstGeom prst="rect">
            <a:avLst/>
          </a:prstGeom>
          <a:solidFill>
            <a:srgbClr val="C18E18">
              <a:alpha val="65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TLSHAPE_SL_27f5f215556c4c3aa371e85224f302cb_BackgroundRectangle">
            <a:extLst>
              <a:ext uri="{FF2B5EF4-FFF2-40B4-BE49-F238E27FC236}">
                <a16:creationId xmlns:a16="http://schemas.microsoft.com/office/drawing/2014/main" id="{B1E11B8F-32B0-70E5-3D5D-93FC34AAD9D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5135984"/>
            <a:ext cx="11290300" cy="330200"/>
          </a:xfrm>
          <a:prstGeom prst="rect">
            <a:avLst/>
          </a:prstGeom>
          <a:solidFill>
            <a:srgbClr val="B20E12">
              <a:alpha val="52000"/>
            </a:srgbClr>
          </a:solidFill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33C90E50-B53B-C8A7-B4CD-73520B471C7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55700" y="1478384"/>
            <a:ext cx="10198100" cy="25400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SL_fd134680e97b4d8f9941aec8eefe0f40_HeaderRectangle">
            <a:extLst>
              <a:ext uri="{FF2B5EF4-FFF2-40B4-BE49-F238E27FC236}">
                <a16:creationId xmlns:a16="http://schemas.microsoft.com/office/drawing/2014/main" id="{E2605C9B-3FA5-9D03-8E03-EE3E249891F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3500" y="1935584"/>
            <a:ext cx="965200" cy="330200"/>
          </a:xfrm>
          <a:prstGeom prst="rect">
            <a:avLst/>
          </a:prstGeom>
          <a:solidFill>
            <a:srgbClr val="B20E1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TLSHAPE_SL_d5f09da605244d708e6d486b3af41740_HeaderRectangle">
            <a:extLst>
              <a:ext uri="{FF2B5EF4-FFF2-40B4-BE49-F238E27FC236}">
                <a16:creationId xmlns:a16="http://schemas.microsoft.com/office/drawing/2014/main" id="{C11DDCBD-A8A0-D10F-9C03-8EC043CFE03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3500" y="2392784"/>
            <a:ext cx="965200" cy="330200"/>
          </a:xfrm>
          <a:prstGeom prst="rect">
            <a:avLst/>
          </a:prstGeom>
          <a:solidFill>
            <a:srgbClr val="B20E1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TLSHAPE_SL_63174d0e226f44078a865b845e665657_HeaderRectangle">
            <a:extLst>
              <a:ext uri="{FF2B5EF4-FFF2-40B4-BE49-F238E27FC236}">
                <a16:creationId xmlns:a16="http://schemas.microsoft.com/office/drawing/2014/main" id="{5A603B62-6D3F-EEB5-E634-608C787773C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3500" y="2849984"/>
            <a:ext cx="965200" cy="330200"/>
          </a:xfrm>
          <a:prstGeom prst="rect">
            <a:avLst/>
          </a:prstGeom>
          <a:solidFill>
            <a:srgbClr val="B20E1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TLSHAPE_SL_9a2adebee3bf40079cc0e097278b1cee_HeaderRectangle">
            <a:extLst>
              <a:ext uri="{FF2B5EF4-FFF2-40B4-BE49-F238E27FC236}">
                <a16:creationId xmlns:a16="http://schemas.microsoft.com/office/drawing/2014/main" id="{3F68000F-C3D6-BDBC-AD55-3810D1F7754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500" y="3307184"/>
            <a:ext cx="965200" cy="330200"/>
          </a:xfrm>
          <a:prstGeom prst="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TLSHAPE_SL_cbaf124da5d040b486d077bd45d38093_HeaderRectangle">
            <a:extLst>
              <a:ext uri="{FF2B5EF4-FFF2-40B4-BE49-F238E27FC236}">
                <a16:creationId xmlns:a16="http://schemas.microsoft.com/office/drawing/2014/main" id="{D6190F82-4D67-1F64-3F9E-61A472EE307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500" y="3764384"/>
            <a:ext cx="965200" cy="330200"/>
          </a:xfrm>
          <a:prstGeom prst="rect">
            <a:avLst/>
          </a:prstGeom>
          <a:solidFill>
            <a:srgbClr val="B20E1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TLSHAPE_SL_3b1a4f15a9244003b6708deb1d1fa989_HeaderRectangle">
            <a:extLst>
              <a:ext uri="{FF2B5EF4-FFF2-40B4-BE49-F238E27FC236}">
                <a16:creationId xmlns:a16="http://schemas.microsoft.com/office/drawing/2014/main" id="{2F30C51E-29D6-7B3D-C88A-7A1CD6DB870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3500" y="4221584"/>
            <a:ext cx="965200" cy="330200"/>
          </a:xfrm>
          <a:prstGeom prst="rect">
            <a:avLst/>
          </a:prstGeom>
          <a:solidFill>
            <a:srgbClr val="B20E1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TLSHAPE_SL_c1174240c99d44c286b353df8a235761_HeaderRectangle">
            <a:extLst>
              <a:ext uri="{FF2B5EF4-FFF2-40B4-BE49-F238E27FC236}">
                <a16:creationId xmlns:a16="http://schemas.microsoft.com/office/drawing/2014/main" id="{4E9AFC8B-AE87-F808-99CA-2B6CCB4DE77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500" y="4678784"/>
            <a:ext cx="965200" cy="330200"/>
          </a:xfrm>
          <a:prstGeom prst="rect">
            <a:avLst/>
          </a:prstGeom>
          <a:solidFill>
            <a:srgbClr val="B20E1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TLSHAPE_SL_dfcb4e487c724d3a93f94778028662a3_HeaderRectangle">
            <a:extLst>
              <a:ext uri="{FF2B5EF4-FFF2-40B4-BE49-F238E27FC236}">
                <a16:creationId xmlns:a16="http://schemas.microsoft.com/office/drawing/2014/main" id="{411CF3DA-8C95-6776-E38C-C1F19A640EF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500" y="5593184"/>
            <a:ext cx="965200" cy="330200"/>
          </a:xfrm>
          <a:prstGeom prst="rect">
            <a:avLst/>
          </a:prstGeom>
          <a:solidFill>
            <a:srgbClr val="B20E1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SL_27f5f215556c4c3aa371e85224f302cb_HeaderRectangle">
            <a:extLst>
              <a:ext uri="{FF2B5EF4-FFF2-40B4-BE49-F238E27FC236}">
                <a16:creationId xmlns:a16="http://schemas.microsoft.com/office/drawing/2014/main" id="{02F56F3C-23F8-C18E-24F3-FC4AEF64831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3500" y="5135984"/>
            <a:ext cx="965200" cy="330200"/>
          </a:xfrm>
          <a:prstGeom prst="rect">
            <a:avLst/>
          </a:prstGeom>
          <a:solidFill>
            <a:srgbClr val="B20E1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TLSHAPE_SLM_927b9d73ba5242d092963a7cc51365f2_Shape">
            <a:extLst>
              <a:ext uri="{FF2B5EF4-FFF2-40B4-BE49-F238E27FC236}">
                <a16:creationId xmlns:a16="http://schemas.microsoft.com/office/drawing/2014/main" id="{D41001A2-575A-1B7C-FECB-B534E76AA2F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252696" y="1973684"/>
            <a:ext cx="228600" cy="254000"/>
          </a:xfrm>
          <a:prstGeom prst="star8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TLSHAPE_SLM_8a00fedc81fd40ca93957e232c11b0ec_Shape">
            <a:extLst>
              <a:ext uri="{FF2B5EF4-FFF2-40B4-BE49-F238E27FC236}">
                <a16:creationId xmlns:a16="http://schemas.microsoft.com/office/drawing/2014/main" id="{B75D8568-FF9A-1B6C-43F9-E492CEA1102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547560" y="2430884"/>
            <a:ext cx="228600" cy="254000"/>
          </a:xfrm>
          <a:prstGeom prst="star8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TLSHAPE_SLM_7ed9830dac5a49feab725911449c651f_Shape">
            <a:extLst>
              <a:ext uri="{FF2B5EF4-FFF2-40B4-BE49-F238E27FC236}">
                <a16:creationId xmlns:a16="http://schemas.microsoft.com/office/drawing/2014/main" id="{EA5AD03F-7DE4-C789-BD30-FE83F34EA399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758885" y="2888084"/>
            <a:ext cx="228600" cy="254000"/>
          </a:xfrm>
          <a:prstGeom prst="star8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TLSHAPE_SLM_4196ad491c234c5da3367d81f67705c4_Shape">
            <a:extLst>
              <a:ext uri="{FF2B5EF4-FFF2-40B4-BE49-F238E27FC236}">
                <a16:creationId xmlns:a16="http://schemas.microsoft.com/office/drawing/2014/main" id="{786A4E75-E4CE-16BC-98A4-BF619B8F42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137289" y="3345284"/>
            <a:ext cx="228600" cy="254000"/>
          </a:xfrm>
          <a:prstGeom prst="star8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TLSHAPE_SLM_35bff71f3a6f424fb2c388c4963ba07f_Shape">
            <a:extLst>
              <a:ext uri="{FF2B5EF4-FFF2-40B4-BE49-F238E27FC236}">
                <a16:creationId xmlns:a16="http://schemas.microsoft.com/office/drawing/2014/main" id="{BF9C1A47-7DBC-F248-B997-545839020E4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847375" y="3802484"/>
            <a:ext cx="228600" cy="254000"/>
          </a:xfrm>
          <a:prstGeom prst="star8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TLSHAPE_SLM_12d741a3621d4089ba9c9bfef01d6c84_Shape">
            <a:extLst>
              <a:ext uri="{FF2B5EF4-FFF2-40B4-BE49-F238E27FC236}">
                <a16:creationId xmlns:a16="http://schemas.microsoft.com/office/drawing/2014/main" id="{16620993-5DA6-C09E-C4F8-960A989F961A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473923" y="4259684"/>
            <a:ext cx="228600" cy="254000"/>
          </a:xfrm>
          <a:prstGeom prst="star8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TLSHAPE_SLM_4de16b78496c46baa19fe12510a80610_Shape">
            <a:extLst>
              <a:ext uri="{FF2B5EF4-FFF2-40B4-BE49-F238E27FC236}">
                <a16:creationId xmlns:a16="http://schemas.microsoft.com/office/drawing/2014/main" id="{47E079EF-C07F-8FDC-6830-DD94B5B06B30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434629" y="4716884"/>
            <a:ext cx="228600" cy="254000"/>
          </a:xfrm>
          <a:prstGeom prst="star8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TLSHAPE_SLM_4bc098d5a06d43c2829100a14b537ac4_Shape">
            <a:extLst>
              <a:ext uri="{FF2B5EF4-FFF2-40B4-BE49-F238E27FC236}">
                <a16:creationId xmlns:a16="http://schemas.microsoft.com/office/drawing/2014/main" id="{7111A036-7C1A-037F-05D9-650443B7B47C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72500" y="5631284"/>
            <a:ext cx="228600" cy="254000"/>
          </a:xfrm>
          <a:prstGeom prst="star8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TLSHAPE_SLM_eceebdf42e2e4d458f8129d17cc2758e_Shape">
            <a:extLst>
              <a:ext uri="{FF2B5EF4-FFF2-40B4-BE49-F238E27FC236}">
                <a16:creationId xmlns:a16="http://schemas.microsoft.com/office/drawing/2014/main" id="{FB2619F1-5076-3C7D-CC6B-CB3A78CD37F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9270025" y="5174084"/>
            <a:ext cx="228600" cy="254000"/>
          </a:xfrm>
          <a:prstGeom prst="star8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TLSHAPE_SL_fd134680e97b4d8f9941aec8eefe0f40_Header">
            <a:extLst>
              <a:ext uri="{FF2B5EF4-FFF2-40B4-BE49-F238E27FC236}">
                <a16:creationId xmlns:a16="http://schemas.microsoft.com/office/drawing/2014/main" id="{509D55F3-FBF3-B8EF-CA5D-778018175FF3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63500" y="2007657"/>
            <a:ext cx="965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59" name="OTLSHAPE_SL_d5f09da605244d708e6d486b3af41740_Header">
            <a:extLst>
              <a:ext uri="{FF2B5EF4-FFF2-40B4-BE49-F238E27FC236}">
                <a16:creationId xmlns:a16="http://schemas.microsoft.com/office/drawing/2014/main" id="{5618FF3A-52D3-1469-D87A-F4ED64D4410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3500" y="2464857"/>
            <a:ext cx="965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WI</a:t>
            </a:r>
          </a:p>
        </p:txBody>
      </p:sp>
      <p:sp>
        <p:nvSpPr>
          <p:cNvPr id="62" name="OTLSHAPE_SL_63174d0e226f44078a865b845e665657_Header">
            <a:extLst>
              <a:ext uri="{FF2B5EF4-FFF2-40B4-BE49-F238E27FC236}">
                <a16:creationId xmlns:a16="http://schemas.microsoft.com/office/drawing/2014/main" id="{6190A69E-86FB-24FD-ACC9-31CC3F18A543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3500" y="2922057"/>
            <a:ext cx="965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WV</a:t>
            </a:r>
          </a:p>
        </p:txBody>
      </p:sp>
      <p:sp>
        <p:nvSpPr>
          <p:cNvPr id="65" name="OTLSHAPE_SL_9a2adebee3bf40079cc0e097278b1cee_Header">
            <a:extLst>
              <a:ext uri="{FF2B5EF4-FFF2-40B4-BE49-F238E27FC236}">
                <a16:creationId xmlns:a16="http://schemas.microsoft.com/office/drawing/2014/main" id="{20D954CE-632E-7BDA-D0EE-7C41E98B6714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3500" y="3379257"/>
            <a:ext cx="965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>
                <a:solidFill>
                  <a:schemeClr val="lt1"/>
                </a:solidFill>
                <a:latin typeface="Calibri" panose="020F0502020204030204" pitchFamily="34" charset="0"/>
              </a:rPr>
              <a:t>HE</a:t>
            </a:r>
          </a:p>
        </p:txBody>
      </p:sp>
      <p:sp>
        <p:nvSpPr>
          <p:cNvPr id="68" name="OTLSHAPE_SL_cbaf124da5d040b486d077bd45d38093_Header">
            <a:extLst>
              <a:ext uri="{FF2B5EF4-FFF2-40B4-BE49-F238E27FC236}">
                <a16:creationId xmlns:a16="http://schemas.microsoft.com/office/drawing/2014/main" id="{FAD87BE8-6A9A-65A3-3F59-F676E49A52B6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63500" y="3836457"/>
            <a:ext cx="965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FS</a:t>
            </a:r>
          </a:p>
        </p:txBody>
      </p:sp>
      <p:sp>
        <p:nvSpPr>
          <p:cNvPr id="71" name="OTLSHAPE_SL_3b1a4f15a9244003b6708deb1d1fa989_Header">
            <a:extLst>
              <a:ext uri="{FF2B5EF4-FFF2-40B4-BE49-F238E27FC236}">
                <a16:creationId xmlns:a16="http://schemas.microsoft.com/office/drawing/2014/main" id="{CBBD5796-081F-2E20-309A-AE3F0CEE349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3500" y="4293657"/>
            <a:ext cx="965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>
                <a:solidFill>
                  <a:schemeClr val="lt1"/>
                </a:solidFill>
                <a:latin typeface="Calibri" panose="020F0502020204030204" pitchFamily="34" charset="0"/>
              </a:rPr>
              <a:t>MK</a:t>
            </a:r>
          </a:p>
        </p:txBody>
      </p:sp>
      <p:sp>
        <p:nvSpPr>
          <p:cNvPr id="74" name="OTLSHAPE_SL_c1174240c99d44c286b353df8a235761_Header">
            <a:extLst>
              <a:ext uri="{FF2B5EF4-FFF2-40B4-BE49-F238E27FC236}">
                <a16:creationId xmlns:a16="http://schemas.microsoft.com/office/drawing/2014/main" id="{BB32E0B0-B806-7B85-FF15-71E4B977BB7F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63500" y="4750857"/>
            <a:ext cx="965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SH</a:t>
            </a:r>
          </a:p>
        </p:txBody>
      </p:sp>
      <p:sp>
        <p:nvSpPr>
          <p:cNvPr id="77" name="OTLSHAPE_SL_dfcb4e487c724d3a93f94778028662a3_Header">
            <a:extLst>
              <a:ext uri="{FF2B5EF4-FFF2-40B4-BE49-F238E27FC236}">
                <a16:creationId xmlns:a16="http://schemas.microsoft.com/office/drawing/2014/main" id="{C2007365-0852-F0D1-00E9-A458B75B99D3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63500" y="5665257"/>
            <a:ext cx="965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>
                <a:solidFill>
                  <a:schemeClr val="lt1"/>
                </a:solidFill>
                <a:latin typeface="Calibri" panose="020F0502020204030204" pitchFamily="34" charset="0"/>
              </a:rPr>
              <a:t>SI</a:t>
            </a:r>
          </a:p>
        </p:txBody>
      </p:sp>
      <p:sp>
        <p:nvSpPr>
          <p:cNvPr id="80" name="OTLSHAPE_SL_27f5f215556c4c3aa371e85224f302cb_Header">
            <a:extLst>
              <a:ext uri="{FF2B5EF4-FFF2-40B4-BE49-F238E27FC236}">
                <a16:creationId xmlns:a16="http://schemas.microsoft.com/office/drawing/2014/main" id="{A8E125AE-3F06-9EB1-9C4D-2FEDA9F0396C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63500" y="5277822"/>
            <a:ext cx="965200" cy="4652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300" b="1" dirty="0">
                <a:solidFill>
                  <a:schemeClr val="lt1"/>
                </a:solidFill>
                <a:latin typeface="Calibri" panose="020F0502020204030204" pitchFamily="34" charset="0"/>
              </a:rPr>
              <a:t>MM</a:t>
            </a:r>
            <a:endParaRPr lang="en-US" sz="1200" b="1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09045DDA-8851-C849-9052-6DEB5D4E5FF3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219200" y="1512357"/>
            <a:ext cx="2032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rgbClr val="C00000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A20A8925-5C6C-C757-3AC7-C36D4EA88B31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2514064" y="1512357"/>
            <a:ext cx="22538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rgbClr val="C00000"/>
                </a:solidFill>
                <a:latin typeface="Calibri" panose="020F0502020204030204" pitchFamily="34" charset="0"/>
              </a:rPr>
              <a:t>Feb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A3909D82-DE05-1BCD-02FA-C9B0573636E1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3725389" y="1512357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rgbClr val="C00000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41287FD4-CCCA-E3AE-A541-DC74D31E2930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5020253" y="1512357"/>
            <a:ext cx="2228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rgbClr val="C00000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5DA8AAFD-A46F-7A63-8B08-CAD74E9117BC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6273348" y="1512357"/>
            <a:ext cx="27122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>
                <a:solidFill>
                  <a:srgbClr val="C00000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2D1402BB-D9EC-53C7-B2AC-C7ACE1668BDD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7568212" y="1512357"/>
            <a:ext cx="20999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rgbClr val="C00000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512DB401-05F9-2D12-A895-9CA0C8056110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8821307" y="1512357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rgbClr val="C00000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15" name="OTLSHAPE_TB_00000000000000000000000000000000_TimescaleInterval8">
            <a:extLst>
              <a:ext uri="{FF2B5EF4-FFF2-40B4-BE49-F238E27FC236}">
                <a16:creationId xmlns:a16="http://schemas.microsoft.com/office/drawing/2014/main" id="{DB10E404-6627-2B68-F02C-2E9FFE4CBF64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10116171" y="1512357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rgbClr val="C00000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93" name="OTLSHAPE_SLM_927b9d73ba5242d092963a7cc51365f2_Title">
            <a:extLst>
              <a:ext uri="{FF2B5EF4-FFF2-40B4-BE49-F238E27FC236}">
                <a16:creationId xmlns:a16="http://schemas.microsoft.com/office/drawing/2014/main" id="{5E8C3C91-70A7-9845-F09C-16103DFE3DB2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2532096" y="1982447"/>
            <a:ext cx="21463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b="1" spc="-8" dirty="0">
                <a:solidFill>
                  <a:srgbClr val="B20E12"/>
                </a:solidFill>
                <a:latin typeface="Segoe UI" panose="020B0502040204020203" pitchFamily="34" charset="0"/>
              </a:rPr>
              <a:t>Loki (S1&amp;2) Outside Time</a:t>
            </a:r>
          </a:p>
        </p:txBody>
      </p:sp>
      <p:sp>
        <p:nvSpPr>
          <p:cNvPr id="99" name="OTLSHAPE_SLM_8a00fedc81fd40ca93957e232c11b0ec_Title">
            <a:extLst>
              <a:ext uri="{FF2B5EF4-FFF2-40B4-BE49-F238E27FC236}">
                <a16:creationId xmlns:a16="http://schemas.microsoft.com/office/drawing/2014/main" id="{EA0B66F7-8784-3576-56C4-2046DCBA884C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221767" y="2439647"/>
            <a:ext cx="22860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400" b="1" spc="-8" dirty="0">
                <a:solidFill>
                  <a:schemeClr val="dk1"/>
                </a:solidFill>
                <a:latin typeface="Segoe UI" panose="020B0502040204020203" pitchFamily="34" charset="0"/>
              </a:rPr>
              <a:t>What If...? (S1) - Multiverse</a:t>
            </a:r>
          </a:p>
        </p:txBody>
      </p:sp>
      <p:sp>
        <p:nvSpPr>
          <p:cNvPr id="104" name="OTLSHAPE_SLM_7ed9830dac5a49feab725911449c651f_Title">
            <a:extLst>
              <a:ext uri="{FF2B5EF4-FFF2-40B4-BE49-F238E27FC236}">
                <a16:creationId xmlns:a16="http://schemas.microsoft.com/office/drawing/2014/main" id="{BC25AC7A-B3B6-B3A9-4800-E0A793B8A541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3635612" y="2896847"/>
            <a:ext cx="10795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400" b="1" spc="-16" dirty="0">
                <a:solidFill>
                  <a:srgbClr val="B20E12"/>
                </a:solidFill>
                <a:latin typeface="Segoe UI" panose="020B0502040204020203" pitchFamily="34" charset="0"/>
              </a:rPr>
              <a:t>Wandavision</a:t>
            </a:r>
          </a:p>
        </p:txBody>
      </p:sp>
      <p:sp>
        <p:nvSpPr>
          <p:cNvPr id="110" name="OTLSHAPE_SLM_4196ad491c234c5da3367d81f67705c4_Title">
            <a:extLst>
              <a:ext uri="{FF2B5EF4-FFF2-40B4-BE49-F238E27FC236}">
                <a16:creationId xmlns:a16="http://schemas.microsoft.com/office/drawing/2014/main" id="{A0412BC0-159F-7966-3F6D-617D2DAA7BCC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4947383" y="3354047"/>
            <a:ext cx="11430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400" b="1" spc="-16">
                <a:solidFill>
                  <a:schemeClr val="dk1"/>
                </a:solidFill>
                <a:latin typeface="Segoe UI" panose="020B0502040204020203" pitchFamily="34" charset="0"/>
              </a:rPr>
              <a:t>Hawkeye (S1)</a:t>
            </a:r>
          </a:p>
        </p:txBody>
      </p:sp>
      <p:sp>
        <p:nvSpPr>
          <p:cNvPr id="116" name="OTLSHAPE_SLM_35bff71f3a6f424fb2c388c4963ba07f_Title">
            <a:extLst>
              <a:ext uri="{FF2B5EF4-FFF2-40B4-BE49-F238E27FC236}">
                <a16:creationId xmlns:a16="http://schemas.microsoft.com/office/drawing/2014/main" id="{4C6C3C85-A707-9DB4-1439-01E74824710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3582205" y="3811247"/>
            <a:ext cx="32258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400" b="1" spc="-6" dirty="0">
                <a:solidFill>
                  <a:srgbClr val="B20E12"/>
                </a:solidFill>
                <a:latin typeface="Segoe UI" panose="020B0502040204020203" pitchFamily="34" charset="0"/>
              </a:rPr>
              <a:t>The Falcon and the Winter Soldier (S1)</a:t>
            </a:r>
            <a:endParaRPr lang="en-US" sz="1400" b="1" spc="-6" dirty="0">
              <a:solidFill>
                <a:srgbClr val="B20E12"/>
              </a:solidFill>
              <a:latin typeface="Segoe UI" panose="020B0502040204020203" pitchFamily="34" charset="0"/>
            </a:endParaRPr>
          </a:p>
        </p:txBody>
      </p:sp>
      <p:sp>
        <p:nvSpPr>
          <p:cNvPr id="122" name="OTLSHAPE_SLM_12d741a3621d4089ba9c9bfef01d6c84_Title">
            <a:extLst>
              <a:ext uri="{FF2B5EF4-FFF2-40B4-BE49-F238E27FC236}">
                <a16:creationId xmlns:a16="http://schemas.microsoft.com/office/drawing/2014/main" id="{2020643E-BDB9-3784-EA05-C55F4A941F1D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5936884" y="4268447"/>
            <a:ext cx="14986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400" b="1" spc="-12">
                <a:solidFill>
                  <a:schemeClr val="dk1"/>
                </a:solidFill>
                <a:latin typeface="Segoe UI" panose="020B0502040204020203" pitchFamily="34" charset="0"/>
              </a:rPr>
              <a:t>Moon Knight (S1)</a:t>
            </a:r>
          </a:p>
        </p:txBody>
      </p:sp>
      <p:sp>
        <p:nvSpPr>
          <p:cNvPr id="128" name="OTLSHAPE_SLM_4de16b78496c46baa19fe12510a80610_Title">
            <a:extLst>
              <a:ext uri="{FF2B5EF4-FFF2-40B4-BE49-F238E27FC236}">
                <a16:creationId xmlns:a16="http://schemas.microsoft.com/office/drawing/2014/main" id="{0013A1EA-8998-8244-E267-587D79785CC7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5798870" y="4725647"/>
            <a:ext cx="25908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400" b="1" spc="-8" dirty="0">
                <a:solidFill>
                  <a:srgbClr val="B20E12"/>
                </a:solidFill>
                <a:latin typeface="Segoe UI" panose="020B0502040204020203" pitchFamily="34" charset="0"/>
              </a:rPr>
              <a:t>She-Hulk: Attorney at Law (S1)</a:t>
            </a:r>
            <a:endParaRPr lang="en-US" sz="1400" b="1" spc="-8" dirty="0">
              <a:solidFill>
                <a:srgbClr val="B20E12"/>
              </a:solidFill>
              <a:latin typeface="Segoe UI" panose="020B0502040204020203" pitchFamily="34" charset="0"/>
            </a:endParaRPr>
          </a:p>
        </p:txBody>
      </p:sp>
      <p:sp>
        <p:nvSpPr>
          <p:cNvPr id="134" name="OTLSHAPE_SLM_4bc098d5a06d43c2829100a14b537ac4_Title">
            <a:extLst>
              <a:ext uri="{FF2B5EF4-FFF2-40B4-BE49-F238E27FC236}">
                <a16:creationId xmlns:a16="http://schemas.microsoft.com/office/drawing/2014/main" id="{6F200163-9DAA-AAC0-F4AE-ECBC2DEBDC01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8575484" y="5640047"/>
            <a:ext cx="16510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400" b="1" spc="-10">
                <a:solidFill>
                  <a:srgbClr val="B20E12"/>
                </a:solidFill>
                <a:latin typeface="Segoe UI" panose="020B0502040204020203" pitchFamily="34" charset="0"/>
              </a:rPr>
              <a:t>Secret Invasion (S1)</a:t>
            </a:r>
          </a:p>
        </p:txBody>
      </p:sp>
      <p:sp>
        <p:nvSpPr>
          <p:cNvPr id="140" name="OTLSHAPE_SLM_eceebdf42e2e4d458f8129d17cc2758e_Title">
            <a:extLst>
              <a:ext uri="{FF2B5EF4-FFF2-40B4-BE49-F238E27FC236}">
                <a16:creationId xmlns:a16="http://schemas.microsoft.com/office/drawing/2014/main" id="{90CF75D2-18FE-7875-C147-70E1EADF0CAB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7906256" y="5182847"/>
            <a:ext cx="13208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400" b="1" spc="-12" dirty="0">
                <a:solidFill>
                  <a:schemeClr val="dk1"/>
                </a:solidFill>
                <a:latin typeface="Segoe UI" panose="020B0502040204020203" pitchFamily="34" charset="0"/>
              </a:rPr>
              <a:t>Ms. Marvel (S1)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2E8920B-3FC8-F105-F090-B9865D6EC742}"/>
              </a:ext>
            </a:extLst>
          </p:cNvPr>
          <p:cNvSpPr txBox="1"/>
          <p:nvPr/>
        </p:nvSpPr>
        <p:spPr>
          <a:xfrm>
            <a:off x="1184674" y="193074"/>
            <a:ext cx="92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Bonus Timeline: How to Watch the MCU TV Shows (part 2)</a:t>
            </a:r>
          </a:p>
        </p:txBody>
      </p:sp>
      <p:sp>
        <p:nvSpPr>
          <p:cNvPr id="152" name="Arrow: Chevron 151">
            <a:extLst>
              <a:ext uri="{FF2B5EF4-FFF2-40B4-BE49-F238E27FC236}">
                <a16:creationId xmlns:a16="http://schemas.microsoft.com/office/drawing/2014/main" id="{E468336F-3F12-17A8-6B99-462466D4B050}"/>
              </a:ext>
            </a:extLst>
          </p:cNvPr>
          <p:cNvSpPr/>
          <p:nvPr/>
        </p:nvSpPr>
        <p:spPr>
          <a:xfrm>
            <a:off x="11060875" y="1316354"/>
            <a:ext cx="491494" cy="59985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4FCB4-E9A1-3E3D-7FBE-B2E2FC85D55B}"/>
              </a:ext>
            </a:extLst>
          </p:cNvPr>
          <p:cNvSpPr/>
          <p:nvPr/>
        </p:nvSpPr>
        <p:spPr>
          <a:xfrm>
            <a:off x="4448897" y="1406025"/>
            <a:ext cx="817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</a:rPr>
              <a:t>2023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1C3F4B-8E4C-80BF-110E-71A6F9EEEA41}"/>
              </a:ext>
            </a:extLst>
          </p:cNvPr>
          <p:cNvSpPr/>
          <p:nvPr/>
        </p:nvSpPr>
        <p:spPr>
          <a:xfrm>
            <a:off x="9981474" y="1406025"/>
            <a:ext cx="817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</a:rPr>
              <a:t>2026</a:t>
            </a:r>
            <a:endParaRPr lang="en-US" sz="2000" b="0" cap="none" spc="0" dirty="0">
              <a:ln w="0"/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4D09E8-910E-F7D0-E2C1-89DC6D3AEABA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2366996" y="1755383"/>
            <a:ext cx="0" cy="218301"/>
          </a:xfrm>
          <a:prstGeom prst="straightConnector1">
            <a:avLst/>
          </a:prstGeom>
          <a:ln>
            <a:solidFill>
              <a:schemeClr val="tx1">
                <a:alpha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0FC0A6-76E8-BD1F-65B5-58E50823298B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3661860" y="1753413"/>
            <a:ext cx="0" cy="677471"/>
          </a:xfrm>
          <a:prstGeom prst="straightConnector1">
            <a:avLst/>
          </a:prstGeom>
          <a:ln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2EE2AA-0EC4-1A0E-FF18-D5122581004A}"/>
              </a:ext>
            </a:extLst>
          </p:cNvPr>
          <p:cNvCxnSpPr>
            <a:cxnSpLocks/>
            <a:stCxn id="20" idx="6"/>
          </p:cNvCxnSpPr>
          <p:nvPr/>
        </p:nvCxnSpPr>
        <p:spPr>
          <a:xfrm flipV="1">
            <a:off x="4873185" y="1753413"/>
            <a:ext cx="0" cy="1134671"/>
          </a:xfrm>
          <a:prstGeom prst="straightConnector1">
            <a:avLst/>
          </a:prstGeom>
          <a:ln>
            <a:solidFill>
              <a:schemeClr val="tx1">
                <a:alpha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D2C9C9-B8F7-6ACC-D665-315602D3F6D8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6251589" y="1753413"/>
            <a:ext cx="0" cy="1591871"/>
          </a:xfrm>
          <a:prstGeom prst="straightConnector1">
            <a:avLst/>
          </a:prstGeom>
          <a:ln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CFDDB7C-B757-8E68-D2CE-DC3E6FF611B8}"/>
              </a:ext>
            </a:extLst>
          </p:cNvPr>
          <p:cNvCxnSpPr>
            <a:cxnSpLocks/>
            <a:stCxn id="22" idx="6"/>
          </p:cNvCxnSpPr>
          <p:nvPr/>
        </p:nvCxnSpPr>
        <p:spPr>
          <a:xfrm flipV="1">
            <a:off x="6961675" y="1750840"/>
            <a:ext cx="0" cy="2051644"/>
          </a:xfrm>
          <a:prstGeom prst="straightConnector1">
            <a:avLst/>
          </a:prstGeom>
          <a:ln>
            <a:solidFill>
              <a:schemeClr val="tx1">
                <a:alpha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7EBCC65-D841-A4F6-E3D0-89DF1260E9B1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8548929" y="1750840"/>
            <a:ext cx="0" cy="2966044"/>
          </a:xfrm>
          <a:prstGeom prst="straightConnector1">
            <a:avLst/>
          </a:prstGeom>
          <a:ln>
            <a:solidFill>
              <a:schemeClr val="tx1">
                <a:alpha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8FF5D8-2AD4-F7A4-0B59-BD1C47A52F4E}"/>
              </a:ext>
            </a:extLst>
          </p:cNvPr>
          <p:cNvCxnSpPr>
            <a:cxnSpLocks/>
            <a:stCxn id="24" idx="6"/>
          </p:cNvCxnSpPr>
          <p:nvPr/>
        </p:nvCxnSpPr>
        <p:spPr>
          <a:xfrm flipH="1" flipV="1">
            <a:off x="10359604" y="1750840"/>
            <a:ext cx="27196" cy="3880444"/>
          </a:xfrm>
          <a:prstGeom prst="straightConnector1">
            <a:avLst/>
          </a:prstGeom>
          <a:ln>
            <a:solidFill>
              <a:schemeClr val="tx1">
                <a:alpha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211BF0-2464-87C2-3703-113C62FCA289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7588223" y="1753413"/>
            <a:ext cx="0" cy="2506271"/>
          </a:xfrm>
          <a:prstGeom prst="straightConnector1">
            <a:avLst/>
          </a:prstGeom>
          <a:ln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47B0E71-5166-B2D4-47C6-084653CA517E}"/>
              </a:ext>
            </a:extLst>
          </p:cNvPr>
          <p:cNvCxnSpPr>
            <a:cxnSpLocks/>
            <a:stCxn id="25" idx="6"/>
          </p:cNvCxnSpPr>
          <p:nvPr/>
        </p:nvCxnSpPr>
        <p:spPr>
          <a:xfrm flipH="1" flipV="1">
            <a:off x="9356354" y="1736927"/>
            <a:ext cx="27971" cy="3437157"/>
          </a:xfrm>
          <a:prstGeom prst="straightConnector1">
            <a:avLst/>
          </a:prstGeom>
          <a:ln>
            <a:solidFill>
              <a:schemeClr val="tx1">
                <a:alpha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9C7A788-379F-BD4C-0D0A-3C563E133CE0}"/>
              </a:ext>
            </a:extLst>
          </p:cNvPr>
          <p:cNvSpPr txBox="1"/>
          <p:nvPr/>
        </p:nvSpPr>
        <p:spPr>
          <a:xfrm>
            <a:off x="2157527" y="1421828"/>
            <a:ext cx="46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8B6AE3-B6CC-414A-5FC8-B852B2248791}"/>
              </a:ext>
            </a:extLst>
          </p:cNvPr>
          <p:cNvSpPr txBox="1"/>
          <p:nvPr/>
        </p:nvSpPr>
        <p:spPr>
          <a:xfrm>
            <a:off x="3453855" y="1414457"/>
            <a:ext cx="46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  <p:pic>
        <p:nvPicPr>
          <p:cNvPr id="115" name="Picture 8">
            <a:extLst>
              <a:ext uri="{FF2B5EF4-FFF2-40B4-BE49-F238E27FC236}">
                <a16:creationId xmlns:a16="http://schemas.microsoft.com/office/drawing/2014/main" id="{8D9277CD-6B9D-2EE5-EC6E-EA55B302A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084" y="2403666"/>
            <a:ext cx="303667" cy="2982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 descr="Qui est Vision dans la série Wandavision ?">
            <a:extLst>
              <a:ext uri="{FF2B5EF4-FFF2-40B4-BE49-F238E27FC236}">
                <a16:creationId xmlns:a16="http://schemas.microsoft.com/office/drawing/2014/main" id="{3C74B8BF-D539-1B60-D331-544DFA6EE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093" y="2878643"/>
            <a:ext cx="763648" cy="2634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15A4626-9699-EDF0-12A8-9D66CDB166FE}"/>
              </a:ext>
            </a:extLst>
          </p:cNvPr>
          <p:cNvPicPr>
            <a:picLocks noChangeAspect="1"/>
          </p:cNvPicPr>
          <p:nvPr/>
        </p:nvPicPr>
        <p:blipFill rotWithShape="1">
          <a:blip r:embed="rId59"/>
          <a:srcRect l="1650" t="4804" r="2311" b="3858"/>
          <a:stretch/>
        </p:blipFill>
        <p:spPr>
          <a:xfrm>
            <a:off x="400820" y="3309059"/>
            <a:ext cx="326194" cy="325073"/>
          </a:xfrm>
          <a:prstGeom prst="flowChartConnector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2F28F8C2-1E0F-BC57-3DE2-4AD0964AD4A0}"/>
              </a:ext>
            </a:extLst>
          </p:cNvPr>
          <p:cNvPicPr>
            <a:picLocks noChangeAspect="1"/>
          </p:cNvPicPr>
          <p:nvPr/>
        </p:nvPicPr>
        <p:blipFill rotWithShape="1">
          <a:blip r:embed="rId60"/>
          <a:srcRect l="11394" t="5767" r="13457" b="8650"/>
          <a:stretch/>
        </p:blipFill>
        <p:spPr>
          <a:xfrm>
            <a:off x="385416" y="3772623"/>
            <a:ext cx="316604" cy="313722"/>
          </a:xfrm>
          <a:prstGeom prst="flowChartConnector">
            <a:avLst/>
          </a:prstGeom>
        </p:spPr>
      </p:pic>
      <p:pic>
        <p:nvPicPr>
          <p:cNvPr id="142" name="Picture 2" descr="MK: Stance T-shirt | Official Moon Knight Merchandise| Redwolf">
            <a:extLst>
              <a:ext uri="{FF2B5EF4-FFF2-40B4-BE49-F238E27FC236}">
                <a16:creationId xmlns:a16="http://schemas.microsoft.com/office/drawing/2014/main" id="{38FE4F55-E367-C47A-8160-70F7C4554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359" y="4261862"/>
            <a:ext cx="276206" cy="27577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 descr="Best She Hulk Gift Ideas | Zazzle">
            <a:extLst>
              <a:ext uri="{FF2B5EF4-FFF2-40B4-BE49-F238E27FC236}">
                <a16:creationId xmlns:a16="http://schemas.microsoft.com/office/drawing/2014/main" id="{15840FF2-4EAC-036D-5F73-C145A15C8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088" y="4689647"/>
            <a:ext cx="327717" cy="30449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Captain Marvel Logo">
            <a:extLst>
              <a:ext uri="{FF2B5EF4-FFF2-40B4-BE49-F238E27FC236}">
                <a16:creationId xmlns:a16="http://schemas.microsoft.com/office/drawing/2014/main" id="{A35DB45C-4BA6-2DDE-CC51-D056C80BE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069" y="5158126"/>
            <a:ext cx="283951" cy="28591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6" descr="Men's Marvel: Secret Invasion Skrull Logo T-Shirt">
            <a:extLst>
              <a:ext uri="{FF2B5EF4-FFF2-40B4-BE49-F238E27FC236}">
                <a16:creationId xmlns:a16="http://schemas.microsoft.com/office/drawing/2014/main" id="{C0B8BEF1-4C96-89F7-7F2B-E1C2BA034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992" y="5607513"/>
            <a:ext cx="302104" cy="30154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8" descr="Loki: Official Merchandise at Zazzle">
            <a:extLst>
              <a:ext uri="{FF2B5EF4-FFF2-40B4-BE49-F238E27FC236}">
                <a16:creationId xmlns:a16="http://schemas.microsoft.com/office/drawing/2014/main" id="{32DDB016-EF3E-D024-A878-0B9319D68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/>
          <a:stretch/>
        </p:blipFill>
        <p:spPr bwMode="auto">
          <a:xfrm>
            <a:off x="303993" y="1969881"/>
            <a:ext cx="519849" cy="2795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2DAABA8-6ED9-5E22-D98A-5B50826A5635}"/>
              </a:ext>
            </a:extLst>
          </p:cNvPr>
          <p:cNvGrpSpPr/>
          <p:nvPr/>
        </p:nvGrpSpPr>
        <p:grpSpPr>
          <a:xfrm>
            <a:off x="182891" y="114953"/>
            <a:ext cx="684632" cy="640868"/>
            <a:chOff x="128605" y="117143"/>
            <a:chExt cx="739141" cy="852499"/>
          </a:xfrm>
        </p:grpSpPr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83B00088-019A-CB6E-6873-8339A10878A7}"/>
                </a:ext>
              </a:extLst>
            </p:cNvPr>
            <p:cNvSpPr txBox="1"/>
            <p:nvPr/>
          </p:nvSpPr>
          <p:spPr>
            <a:xfrm>
              <a:off x="128605" y="631088"/>
              <a:ext cx="739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CINEMATIC UNIVERSE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pic>
          <p:nvPicPr>
            <p:cNvPr id="2049" name="Picture 4" descr="Related image">
              <a:extLst>
                <a:ext uri="{FF2B5EF4-FFF2-40B4-BE49-F238E27FC236}">
                  <a16:creationId xmlns:a16="http://schemas.microsoft.com/office/drawing/2014/main" id="{24EFE641-DA4A-AE24-6E54-D371B3DF2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79" y="117143"/>
              <a:ext cx="718492" cy="71849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5" name="Picture 2064" descr="Icon&#10;&#10;Description automatically generated">
            <a:extLst>
              <a:ext uri="{FF2B5EF4-FFF2-40B4-BE49-F238E27FC236}">
                <a16:creationId xmlns:a16="http://schemas.microsoft.com/office/drawing/2014/main" id="{FA5D1C6A-1D2C-C82A-FC16-85FE85364848}"/>
              </a:ext>
            </a:extLst>
          </p:cNvPr>
          <p:cNvPicPr>
            <a:picLocks noChangeAspect="1"/>
          </p:cNvPicPr>
          <p:nvPr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09177" y="4864775"/>
            <a:ext cx="1911660" cy="26336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37FFECE-AC57-C9B1-B3EC-14EBD9A5FCC5}"/>
              </a:ext>
            </a:extLst>
          </p:cNvPr>
          <p:cNvSpPr/>
          <p:nvPr/>
        </p:nvSpPr>
        <p:spPr>
          <a:xfrm>
            <a:off x="6579230" y="1406025"/>
            <a:ext cx="817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</a:rPr>
              <a:t>2024</a:t>
            </a:r>
            <a:endParaRPr lang="en-US" sz="2000" b="0" cap="none" spc="0" dirty="0">
              <a:ln w="0"/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37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E7515-87BF-6534-A753-DACC3E92F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OTLSHAPE_M_b922c436bdca402e896c2bc3391ca373_Connector1">
            <a:extLst>
              <a:ext uri="{FF2B5EF4-FFF2-40B4-BE49-F238E27FC236}">
                <a16:creationId xmlns:a16="http://schemas.microsoft.com/office/drawing/2014/main" id="{19BA1062-4082-55D3-D45A-58D49978A87D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107357" y="2322178"/>
            <a:ext cx="0" cy="155599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M_db5f218610cc4a60b489dbf194f227f2_Connector1">
            <a:extLst>
              <a:ext uri="{FF2B5EF4-FFF2-40B4-BE49-F238E27FC236}">
                <a16:creationId xmlns:a16="http://schemas.microsoft.com/office/drawing/2014/main" id="{11CDE7A8-6E57-3501-E1B3-2D156A686271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2357431" y="4132171"/>
            <a:ext cx="0" cy="66674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M_bf29075371114888affb0a26842a48bf_Connector1">
            <a:extLst>
              <a:ext uri="{FF2B5EF4-FFF2-40B4-BE49-F238E27FC236}">
                <a16:creationId xmlns:a16="http://schemas.microsoft.com/office/drawing/2014/main" id="{1E053BA9-E781-39BD-442C-7648F4694C8E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607504" y="3522583"/>
            <a:ext cx="0" cy="3555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M_527e9557d0c741bcb712f67d8a6d2634_Connector1">
            <a:extLst>
              <a:ext uri="{FF2B5EF4-FFF2-40B4-BE49-F238E27FC236}">
                <a16:creationId xmlns:a16="http://schemas.microsoft.com/office/drawing/2014/main" id="{62C78D15-74C4-FCCA-E216-A5F79F721824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857577" y="4132172"/>
            <a:ext cx="0" cy="51600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M_2993369a633e431ebdf1b31ae66dfd83_Connector1">
            <a:extLst>
              <a:ext uri="{FF2B5EF4-FFF2-40B4-BE49-F238E27FC236}">
                <a16:creationId xmlns:a16="http://schemas.microsoft.com/office/drawing/2014/main" id="{79AEF02F-D295-F57C-2B19-86EF59E77624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3107650" y="2922380"/>
            <a:ext cx="0" cy="5540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9704865f78cc4b5bbf9455c6426f61af_Connector1">
            <a:extLst>
              <a:ext uri="{FF2B5EF4-FFF2-40B4-BE49-F238E27FC236}">
                <a16:creationId xmlns:a16="http://schemas.microsoft.com/office/drawing/2014/main" id="{F2027BA8-A67A-49BC-6C39-EEB34D97BF57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357723" y="4132171"/>
            <a:ext cx="0" cy="36664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a92a81cdf471459bbe48f23ed1a6cbe7_Connector1">
            <a:extLst>
              <a:ext uri="{FF2B5EF4-FFF2-40B4-BE49-F238E27FC236}">
                <a16:creationId xmlns:a16="http://schemas.microsoft.com/office/drawing/2014/main" id="{A2A9AD04-637B-3D38-81DC-9ABF6EC0D8A1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607796" y="3222481"/>
            <a:ext cx="0" cy="6556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M_f673d0eb16d1453bb16fad901cc2b0c0_Connector1">
            <a:extLst>
              <a:ext uri="{FF2B5EF4-FFF2-40B4-BE49-F238E27FC236}">
                <a16:creationId xmlns:a16="http://schemas.microsoft.com/office/drawing/2014/main" id="{5D3E502C-B3F6-23C7-15E2-595D5F499090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857870" y="3522582"/>
            <a:ext cx="0" cy="3555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M_c7e1ee385483459bbea8fce696c9e780_Connector1">
            <a:extLst>
              <a:ext uri="{FF2B5EF4-FFF2-40B4-BE49-F238E27FC236}">
                <a16:creationId xmlns:a16="http://schemas.microsoft.com/office/drawing/2014/main" id="{13285435-4126-CB5D-3CFB-C45B8FBC5F4A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4107943" y="4132171"/>
            <a:ext cx="0" cy="66674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84eaece06e784d6c833f5a9aa2725e05_Connector1">
            <a:extLst>
              <a:ext uri="{FF2B5EF4-FFF2-40B4-BE49-F238E27FC236}">
                <a16:creationId xmlns:a16="http://schemas.microsoft.com/office/drawing/2014/main" id="{6102F41D-F281-90E1-9C1A-5798DC0C2573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4358016" y="2622279"/>
            <a:ext cx="0" cy="5540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M_84eaece06e784d6c833f5a9aa2725e05_Connector2">
            <a:extLst>
              <a:ext uri="{FF2B5EF4-FFF2-40B4-BE49-F238E27FC236}">
                <a16:creationId xmlns:a16="http://schemas.microsoft.com/office/drawing/2014/main" id="{D4E4BD3D-ED3A-5EE8-9170-A64B4169D6F0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358016" y="3362170"/>
            <a:ext cx="0" cy="1143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M_a37fd6d7a49c43fd96b59686e7e55451_Connector1">
            <a:extLst>
              <a:ext uri="{FF2B5EF4-FFF2-40B4-BE49-F238E27FC236}">
                <a16:creationId xmlns:a16="http://schemas.microsoft.com/office/drawing/2014/main" id="{CF2BA68B-5572-3E00-53CE-71E500525F40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4608089" y="4132171"/>
            <a:ext cx="0" cy="36664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7db5ed0451694566846004d009fe8e83_Connector1">
            <a:extLst>
              <a:ext uri="{FF2B5EF4-FFF2-40B4-BE49-F238E27FC236}">
                <a16:creationId xmlns:a16="http://schemas.microsoft.com/office/drawing/2014/main" id="{09C299BB-BBD4-1F78-2C4D-055F7D4ACAF8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858162" y="2922380"/>
            <a:ext cx="0" cy="95579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8533d4a865fb467bb39d2edfeb4619bc_Connector1">
            <a:extLst>
              <a:ext uri="{FF2B5EF4-FFF2-40B4-BE49-F238E27FC236}">
                <a16:creationId xmlns:a16="http://schemas.microsoft.com/office/drawing/2014/main" id="{9EF35C79-37C6-E8BB-8B83-04BDE9F1A4AD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5108235" y="4132171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M_ae1e275696e74feb8cb3fd999dcf4ba0_Connector1">
            <a:extLst>
              <a:ext uri="{FF2B5EF4-FFF2-40B4-BE49-F238E27FC236}">
                <a16:creationId xmlns:a16="http://schemas.microsoft.com/office/drawing/2014/main" id="{03308E49-2FEA-1410-1397-D5131FBEEDB9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5358308" y="3522583"/>
            <a:ext cx="0" cy="3555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3242e0a77bec43bfbcc5c11de66fe69a_Connector1">
            <a:extLst>
              <a:ext uri="{FF2B5EF4-FFF2-40B4-BE49-F238E27FC236}">
                <a16:creationId xmlns:a16="http://schemas.microsoft.com/office/drawing/2014/main" id="{314F3DF9-6189-F5E3-19E4-15191D2B6D04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5608381" y="3222482"/>
            <a:ext cx="0" cy="2539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3242e0a77bec43bfbcc5c11de66fe69a_Connector2">
            <a:extLst>
              <a:ext uri="{FF2B5EF4-FFF2-40B4-BE49-F238E27FC236}">
                <a16:creationId xmlns:a16="http://schemas.microsoft.com/office/drawing/2014/main" id="{D2D9416C-E792-C3A6-E769-FCD081568D2C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5608381" y="3662270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OTLSHAPE_M_3ddf727fd6064129b50c1db65adf4226_Connector1">
            <a:extLst>
              <a:ext uri="{FF2B5EF4-FFF2-40B4-BE49-F238E27FC236}">
                <a16:creationId xmlns:a16="http://schemas.microsoft.com/office/drawing/2014/main" id="{631AD6EC-5A95-C622-D4B1-5A0454614423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5858455" y="4132171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M_3ea7d713b01b4e7dbb780ab42e50c062_Connector1">
            <a:extLst>
              <a:ext uri="{FF2B5EF4-FFF2-40B4-BE49-F238E27FC236}">
                <a16:creationId xmlns:a16="http://schemas.microsoft.com/office/drawing/2014/main" id="{943886D0-487C-2183-55E6-FB3AAB9B3827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6108528" y="3522582"/>
            <a:ext cx="0" cy="3555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OTLSHAPE_M_3c47150886704279bce2fd090d38e911_Connector1">
            <a:extLst>
              <a:ext uri="{FF2B5EF4-FFF2-40B4-BE49-F238E27FC236}">
                <a16:creationId xmlns:a16="http://schemas.microsoft.com/office/drawing/2014/main" id="{393369ED-20F8-699C-8DA2-195861CCD3F0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6358601" y="4132171"/>
            <a:ext cx="0" cy="66674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OTLSHAPE_M_cca681b838f94ed4a6234b8774bd7174_Connector1">
            <a:extLst>
              <a:ext uri="{FF2B5EF4-FFF2-40B4-BE49-F238E27FC236}">
                <a16:creationId xmlns:a16="http://schemas.microsoft.com/office/drawing/2014/main" id="{9083809A-56AD-161F-D62B-641EACCE24A8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6608674" y="4132171"/>
            <a:ext cx="0" cy="36664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OTLSHAPE_M_c20e4423afd34107b2c2115ca5200e38_Connector1">
            <a:extLst>
              <a:ext uri="{FF2B5EF4-FFF2-40B4-BE49-F238E27FC236}">
                <a16:creationId xmlns:a16="http://schemas.microsoft.com/office/drawing/2014/main" id="{4B1D5937-A709-571F-401A-FCB663EA53C5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6858747" y="1721976"/>
            <a:ext cx="0" cy="145439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OTLSHAPE_M_c20e4423afd34107b2c2115ca5200e38_Connector2">
            <a:extLst>
              <a:ext uri="{FF2B5EF4-FFF2-40B4-BE49-F238E27FC236}">
                <a16:creationId xmlns:a16="http://schemas.microsoft.com/office/drawing/2014/main" id="{F66E6FBD-8268-B952-787D-4AB1D394F83D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6858747" y="3362170"/>
            <a:ext cx="0" cy="1143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OTLSHAPE_M_bb7cadae3a7143b5b6fe5efcb31797c2_Connector1">
            <a:extLst>
              <a:ext uri="{FF2B5EF4-FFF2-40B4-BE49-F238E27FC236}">
                <a16:creationId xmlns:a16="http://schemas.microsoft.com/office/drawing/2014/main" id="{5DAF59C3-FCBD-E96E-3DD2-81E51F8DB56F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7108820" y="2922381"/>
            <a:ext cx="0" cy="2539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OTLSHAPE_M_15973df602d949a98371404b37c24a96_Connector1">
            <a:extLst>
              <a:ext uri="{FF2B5EF4-FFF2-40B4-BE49-F238E27FC236}">
                <a16:creationId xmlns:a16="http://schemas.microsoft.com/office/drawing/2014/main" id="{FB6F6B08-4299-20F5-8CA5-24D1E3FDE7C1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7358893" y="2022077"/>
            <a:ext cx="0" cy="85419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OTLSHAPE_M_7e8d729bae5b481c92948c8a864d2ef6_Connector1">
            <a:extLst>
              <a:ext uri="{FF2B5EF4-FFF2-40B4-BE49-F238E27FC236}">
                <a16:creationId xmlns:a16="http://schemas.microsoft.com/office/drawing/2014/main" id="{C81B5F48-4F17-037B-7422-B49C3B1A396B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7608967" y="3222481"/>
            <a:ext cx="0" cy="6556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M_8b590071a1f74518a9cd8a9b1c1f783b_Connector1">
            <a:extLst>
              <a:ext uri="{FF2B5EF4-FFF2-40B4-BE49-F238E27FC236}">
                <a16:creationId xmlns:a16="http://schemas.microsoft.com/office/drawing/2014/main" id="{7CB7E6F0-DA04-0821-AFF2-FE0DAF78B136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7859040" y="4132171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OTLSHAPE_M_fa0724e9234c4b19b13d846ca1257e22_Connector1">
            <a:extLst>
              <a:ext uri="{FF2B5EF4-FFF2-40B4-BE49-F238E27FC236}">
                <a16:creationId xmlns:a16="http://schemas.microsoft.com/office/drawing/2014/main" id="{B6831391-AADE-0C77-179A-12C8FE9CE1E9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8109113" y="3522583"/>
            <a:ext cx="0" cy="3555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OTLSHAPE_M_22a9f77b6e8440f3a7f887a70091c053_Connector1">
            <a:extLst>
              <a:ext uri="{FF2B5EF4-FFF2-40B4-BE49-F238E27FC236}">
                <a16:creationId xmlns:a16="http://schemas.microsoft.com/office/drawing/2014/main" id="{F9A65D2E-6814-466A-BCF5-63624201149B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8359186" y="2322178"/>
            <a:ext cx="0" cy="85419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OTLSHAPE_M_22a9f77b6e8440f3a7f887a70091c053_Connector2">
            <a:extLst>
              <a:ext uri="{FF2B5EF4-FFF2-40B4-BE49-F238E27FC236}">
                <a16:creationId xmlns:a16="http://schemas.microsoft.com/office/drawing/2014/main" id="{184A5E15-6733-E734-D71E-A4F88678D2F5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8359186" y="3362170"/>
            <a:ext cx="0" cy="1143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OTLSHAPE_M_2bde08bf0a9a4ef4bf8e1f8799001318_Connector1">
            <a:extLst>
              <a:ext uri="{FF2B5EF4-FFF2-40B4-BE49-F238E27FC236}">
                <a16:creationId xmlns:a16="http://schemas.microsoft.com/office/drawing/2014/main" id="{C0D0E0DD-F63B-69CC-4DCA-2E3F1AC38783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8609259" y="4132171"/>
            <a:ext cx="0" cy="126694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OTLSHAPE_M_47a69c78608f4aa6b5e8ae0ffb78a9fe_Connector1">
            <a:extLst>
              <a:ext uri="{FF2B5EF4-FFF2-40B4-BE49-F238E27FC236}">
                <a16:creationId xmlns:a16="http://schemas.microsoft.com/office/drawing/2014/main" id="{D251084D-6B18-2300-C33C-36B053DECC76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8859332" y="2622278"/>
            <a:ext cx="0" cy="5540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OTLSHAPE_M_f531e90119d74908a13df2c824e75d83_Connector1">
            <a:extLst>
              <a:ext uri="{FF2B5EF4-FFF2-40B4-BE49-F238E27FC236}">
                <a16:creationId xmlns:a16="http://schemas.microsoft.com/office/drawing/2014/main" id="{960CC1F9-F94E-0983-A18B-CA340EC06EB0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9109405" y="3522582"/>
            <a:ext cx="0" cy="3555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OTLSHAPE_M_55f28a5d1ca941c9bbf5336a5d9efcd7_Connector1">
            <a:extLst>
              <a:ext uri="{FF2B5EF4-FFF2-40B4-BE49-F238E27FC236}">
                <a16:creationId xmlns:a16="http://schemas.microsoft.com/office/drawing/2014/main" id="{36488977-036B-0FBF-6ABF-47B3091F94FB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9359479" y="2922380"/>
            <a:ext cx="0" cy="5540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OTLSHAPE_M_ededcbe0785d4e79ba602fa75415f490_Connector1">
            <a:extLst>
              <a:ext uri="{FF2B5EF4-FFF2-40B4-BE49-F238E27FC236}">
                <a16:creationId xmlns:a16="http://schemas.microsoft.com/office/drawing/2014/main" id="{7EE8D6D3-1149-02E0-4C24-CBF62DF4878D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10359772" y="4132171"/>
            <a:ext cx="0" cy="36664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OTLSHAPE_M_bb7cadae3a7143b5b6fe5efcb31797c2_Connector2">
            <a:extLst>
              <a:ext uri="{FF2B5EF4-FFF2-40B4-BE49-F238E27FC236}">
                <a16:creationId xmlns:a16="http://schemas.microsoft.com/office/drawing/2014/main" id="{E40CB926-86E0-D5DB-61CB-FF67D6931FB1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7108820" y="3362170"/>
            <a:ext cx="0" cy="51600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OTLSHAPE_M_3ddf727fd6064129b50c1db65adf4226_Connector2">
            <a:extLst>
              <a:ext uri="{FF2B5EF4-FFF2-40B4-BE49-F238E27FC236}">
                <a16:creationId xmlns:a16="http://schemas.microsoft.com/office/drawing/2014/main" id="{B4A94544-45D2-53BC-174F-7DD0088A6C55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5858455" y="4533872"/>
            <a:ext cx="0" cy="56514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OTLSHAPE_M_22a9f77b6e8440f3a7f887a70091c053_Connector3">
            <a:extLst>
              <a:ext uri="{FF2B5EF4-FFF2-40B4-BE49-F238E27FC236}">
                <a16:creationId xmlns:a16="http://schemas.microsoft.com/office/drawing/2014/main" id="{63CB4CF4-7F77-E7E0-465C-8DDD9379A9AD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8359186" y="3662271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M_84eaece06e784d6c833f5a9aa2725e05_Connector3">
            <a:extLst>
              <a:ext uri="{FF2B5EF4-FFF2-40B4-BE49-F238E27FC236}">
                <a16:creationId xmlns:a16="http://schemas.microsoft.com/office/drawing/2014/main" id="{C80E27EC-54F0-007F-70E4-D9F66DEC302B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4358016" y="3662271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47a69c78608f4aa6b5e8ae0ffb78a9fe_Connector2">
            <a:extLst>
              <a:ext uri="{FF2B5EF4-FFF2-40B4-BE49-F238E27FC236}">
                <a16:creationId xmlns:a16="http://schemas.microsoft.com/office/drawing/2014/main" id="{4BE7FD6D-2EAA-9BBC-5161-C85BC655EE98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8859332" y="3362170"/>
            <a:ext cx="0" cy="51600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OTLSHAPE_M_1dbe84c35ac24b2197b411e6bbea5651_Connector1">
            <a:extLst>
              <a:ext uri="{FF2B5EF4-FFF2-40B4-BE49-F238E27FC236}">
                <a16:creationId xmlns:a16="http://schemas.microsoft.com/office/drawing/2014/main" id="{284B654A-7A01-FCC2-7C6E-6BC93C8FAA57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9859625" y="3222481"/>
            <a:ext cx="0" cy="2539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OTLSHAPE_M_5798f2d39b7c4619831544b704652aac_Connector1">
            <a:extLst>
              <a:ext uri="{FF2B5EF4-FFF2-40B4-BE49-F238E27FC236}">
                <a16:creationId xmlns:a16="http://schemas.microsoft.com/office/drawing/2014/main" id="{0A612430-723B-FA1C-2ABC-C09CC7212DE4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8859332" y="4132171"/>
            <a:ext cx="0" cy="96684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OTLSHAPE_M_06ba026ab1be4082b23c450158da1fe5_Connector1">
            <a:extLst>
              <a:ext uri="{FF2B5EF4-FFF2-40B4-BE49-F238E27FC236}">
                <a16:creationId xmlns:a16="http://schemas.microsoft.com/office/drawing/2014/main" id="{2FE0741F-B7FD-C71B-A8BD-AD0015837AB6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10859918" y="3522582"/>
            <a:ext cx="0" cy="35558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OTLSHAPE_M_c26a85b746f64237876c24f86921962a_Connector1">
            <a:extLst>
              <a:ext uri="{FF2B5EF4-FFF2-40B4-BE49-F238E27FC236}">
                <a16:creationId xmlns:a16="http://schemas.microsoft.com/office/drawing/2014/main" id="{F19C7E14-7204-B7D4-3223-9877484FC649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10109698" y="4132171"/>
            <a:ext cx="0" cy="66674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M_2993369a633e431ebdf1b31ae66dfd83_Connector2">
            <a:extLst>
              <a:ext uri="{FF2B5EF4-FFF2-40B4-BE49-F238E27FC236}">
                <a16:creationId xmlns:a16="http://schemas.microsoft.com/office/drawing/2014/main" id="{D04AA239-E400-A83A-B645-516419E83B81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3107650" y="3662271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OTLSHAPE_M_c20e4423afd34107b2c2115ca5200e38_Connector3">
            <a:extLst>
              <a:ext uri="{FF2B5EF4-FFF2-40B4-BE49-F238E27FC236}">
                <a16:creationId xmlns:a16="http://schemas.microsoft.com/office/drawing/2014/main" id="{66414897-0BA1-9082-A589-38D1745BEE93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6858747" y="3662271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OTLSHAPE_M_15973df602d949a98371404b37c24a96_Connector2">
            <a:extLst>
              <a:ext uri="{FF2B5EF4-FFF2-40B4-BE49-F238E27FC236}">
                <a16:creationId xmlns:a16="http://schemas.microsoft.com/office/drawing/2014/main" id="{34BD2791-1686-2C20-8EFF-321C6BEE8177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>
            <a:off x="7358893" y="3062069"/>
            <a:ext cx="0" cy="1143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OTLSHAPE_M_15973df602d949a98371404b37c24a96_Connector3">
            <a:extLst>
              <a:ext uri="{FF2B5EF4-FFF2-40B4-BE49-F238E27FC236}">
                <a16:creationId xmlns:a16="http://schemas.microsoft.com/office/drawing/2014/main" id="{829C3770-304E-FDA2-4B0C-EC02DE392360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7358893" y="3362170"/>
            <a:ext cx="0" cy="51600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OTLSHAPE_M_527e9557d0c741bcb712f67d8a6d2634_Connector2">
            <a:extLst>
              <a:ext uri="{FF2B5EF4-FFF2-40B4-BE49-F238E27FC236}">
                <a16:creationId xmlns:a16="http://schemas.microsoft.com/office/drawing/2014/main" id="{C164CD71-1A23-5148-02C6-A91B24D48B69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2857577" y="4833973"/>
            <a:ext cx="0" cy="26504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OTLSHAPE_M_8533d4a865fb467bb39d2edfeb4619bc_Connector2">
            <a:extLst>
              <a:ext uri="{FF2B5EF4-FFF2-40B4-BE49-F238E27FC236}">
                <a16:creationId xmlns:a16="http://schemas.microsoft.com/office/drawing/2014/main" id="{D0F3F1E6-C76A-AF1F-4B9B-B01A5E61DC3C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>
            <a:off x="5108235" y="4533872"/>
            <a:ext cx="0" cy="1143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OTLSHAPE_M_8533d4a865fb467bb39d2edfeb4619bc_Connector3">
            <a:extLst>
              <a:ext uri="{FF2B5EF4-FFF2-40B4-BE49-F238E27FC236}">
                <a16:creationId xmlns:a16="http://schemas.microsoft.com/office/drawing/2014/main" id="{4A01F281-4489-C441-3C17-52E201FE4EF8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5108235" y="4833973"/>
            <a:ext cx="0" cy="56514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OTLSHAPE_M_8b590071a1f74518a9cd8a9b1c1f783b_Connector2">
            <a:extLst>
              <a:ext uri="{FF2B5EF4-FFF2-40B4-BE49-F238E27FC236}">
                <a16:creationId xmlns:a16="http://schemas.microsoft.com/office/drawing/2014/main" id="{BF4B20D5-1739-EE31-E5D0-44DA0672017C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7859040" y="4533872"/>
            <a:ext cx="0" cy="116534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OTLSHAPE_M_55f28a5d1ca941c9bbf5336a5d9efcd7_Connector2">
            <a:extLst>
              <a:ext uri="{FF2B5EF4-FFF2-40B4-BE49-F238E27FC236}">
                <a16:creationId xmlns:a16="http://schemas.microsoft.com/office/drawing/2014/main" id="{A45C3B39-8693-F51D-26C2-DB81E3C2279F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>
            <a:off x="9359479" y="3662271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OTLSHAPE_M_1dbe84c35ac24b2197b411e6bbea5651_Connector2">
            <a:extLst>
              <a:ext uri="{FF2B5EF4-FFF2-40B4-BE49-F238E27FC236}">
                <a16:creationId xmlns:a16="http://schemas.microsoft.com/office/drawing/2014/main" id="{19DC3FC8-E371-F107-9964-F49DA8E0D9B6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9859625" y="3662271"/>
            <a:ext cx="0" cy="2159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CD425595-79B6-CEE3-3FFB-19318E5F8088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844465" y="3878171"/>
            <a:ext cx="10515600" cy="25400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4AB62D55-EBA2-B404-B67C-8021EDDEC74E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907965" y="3912143"/>
            <a:ext cx="4699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4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Week 1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41628547-F541-8115-751A-1BA245BAA13B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2658477" y="391214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8AF9B133-0BBE-6B4A-D0AE-0D42BA8138B4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4408989" y="391214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94827972-6E80-4D93-3C25-82FB435AFE9A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6159502" y="391214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FD72D9E0-7615-ACF0-1122-9BFED21F18FD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7910013" y="391214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21" name="OTLSHAPE_TB_00000000000000000000000000000000_TimescaleInterval6">
            <a:extLst>
              <a:ext uri="{FF2B5EF4-FFF2-40B4-BE49-F238E27FC236}">
                <a16:creationId xmlns:a16="http://schemas.microsoft.com/office/drawing/2014/main" id="{BD283668-9181-78EA-493C-2388F1DC46BE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9660526" y="391214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3" name="OTLSHAPE_M_b922c436bdca402e896c2bc3391ca373_Title">
            <a:extLst>
              <a:ext uri="{FF2B5EF4-FFF2-40B4-BE49-F238E27FC236}">
                <a16:creationId xmlns:a16="http://schemas.microsoft.com/office/drawing/2014/main" id="{F93E94B4-218D-55F5-ED91-5FB2AD21486D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2145457" y="2276066"/>
            <a:ext cx="23114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Captain America: The First Avenger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86" name="OTLSHAPE_M_db5f218610cc4a60b489dbf194f227f2_Title">
            <a:extLst>
              <a:ext uri="{FF2B5EF4-FFF2-40B4-BE49-F238E27FC236}">
                <a16:creationId xmlns:a16="http://schemas.microsoft.com/office/drawing/2014/main" id="{04D609C9-460F-CEC3-B50F-88DE41088945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2395531" y="4648172"/>
            <a:ext cx="10033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Captain Marvel</a:t>
            </a:r>
          </a:p>
        </p:txBody>
      </p:sp>
      <p:sp>
        <p:nvSpPr>
          <p:cNvPr id="89" name="OTLSHAPE_M_bf29075371114888affb0a26842a48bf_Title">
            <a:extLst>
              <a:ext uri="{FF2B5EF4-FFF2-40B4-BE49-F238E27FC236}">
                <a16:creationId xmlns:a16="http://schemas.microsoft.com/office/drawing/2014/main" id="{9C371D69-BE0A-2B24-A595-1FC594EE9553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2645604" y="3476470"/>
            <a:ext cx="6096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Iron Man</a:t>
            </a:r>
          </a:p>
        </p:txBody>
      </p:sp>
      <p:sp>
        <p:nvSpPr>
          <p:cNvPr id="92" name="OTLSHAPE_M_527e9557d0c741bcb712f67d8a6d2634_Title">
            <a:extLst>
              <a:ext uri="{FF2B5EF4-FFF2-40B4-BE49-F238E27FC236}">
                <a16:creationId xmlns:a16="http://schemas.microsoft.com/office/drawing/2014/main" id="{E92BC850-D8EC-C0DD-2BC0-96A612457C07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2895677" y="4948273"/>
            <a:ext cx="12827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The Incredible Hulk</a:t>
            </a:r>
          </a:p>
        </p:txBody>
      </p:sp>
      <p:sp>
        <p:nvSpPr>
          <p:cNvPr id="95" name="OTLSHAPE_M_2993369a633e431ebdf1b31ae66dfd83_Title">
            <a:extLst>
              <a:ext uri="{FF2B5EF4-FFF2-40B4-BE49-F238E27FC236}">
                <a16:creationId xmlns:a16="http://schemas.microsoft.com/office/drawing/2014/main" id="{BD5542C9-A471-4371-C256-3C4BA6EBBF30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145750" y="2876268"/>
            <a:ext cx="7239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Iron Man 2</a:t>
            </a:r>
          </a:p>
        </p:txBody>
      </p:sp>
      <p:sp>
        <p:nvSpPr>
          <p:cNvPr id="98" name="OTLSHAPE_M_9704865f78cc4b5bbf9455c6426f61af_Title">
            <a:extLst>
              <a:ext uri="{FF2B5EF4-FFF2-40B4-BE49-F238E27FC236}">
                <a16:creationId xmlns:a16="http://schemas.microsoft.com/office/drawing/2014/main" id="{53BCFDA5-7BE8-741B-CF59-01704A7B0C1E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3395823" y="4348071"/>
            <a:ext cx="3175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2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Thor</a:t>
            </a:r>
          </a:p>
        </p:txBody>
      </p:sp>
      <p:sp>
        <p:nvSpPr>
          <p:cNvPr id="101" name="OTLSHAPE_M_a92a81cdf471459bbe48f23ed1a6cbe7_Title">
            <a:extLst>
              <a:ext uri="{FF2B5EF4-FFF2-40B4-BE49-F238E27FC236}">
                <a16:creationId xmlns:a16="http://schemas.microsoft.com/office/drawing/2014/main" id="{25DCE49C-C922-3675-94DF-C7F12E552B3A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3645896" y="3176369"/>
            <a:ext cx="9017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The Avengers</a:t>
            </a:r>
          </a:p>
        </p:txBody>
      </p:sp>
      <p:sp>
        <p:nvSpPr>
          <p:cNvPr id="104" name="OTLSHAPE_M_f673d0eb16d1453bb16fad901cc2b0c0_Title">
            <a:extLst>
              <a:ext uri="{FF2B5EF4-FFF2-40B4-BE49-F238E27FC236}">
                <a16:creationId xmlns:a16="http://schemas.microsoft.com/office/drawing/2014/main" id="{8F373E78-B0C5-923E-AACA-300BFCB0F82E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3895970" y="3476470"/>
            <a:ext cx="7239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Iron Man 3</a:t>
            </a:r>
          </a:p>
        </p:txBody>
      </p:sp>
      <p:sp>
        <p:nvSpPr>
          <p:cNvPr id="107" name="OTLSHAPE_M_c7e1ee385483459bbea8fce696c9e780_Title">
            <a:extLst>
              <a:ext uri="{FF2B5EF4-FFF2-40B4-BE49-F238E27FC236}">
                <a16:creationId xmlns:a16="http://schemas.microsoft.com/office/drawing/2014/main" id="{249067C4-092A-F95B-BF70-D77EBDA29108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4146043" y="4648172"/>
            <a:ext cx="14351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Thor: The Dark World</a:t>
            </a:r>
          </a:p>
        </p:txBody>
      </p:sp>
      <p:sp>
        <p:nvSpPr>
          <p:cNvPr id="110" name="OTLSHAPE_M_84eaece06e784d6c833f5a9aa2725e05_Title">
            <a:extLst>
              <a:ext uri="{FF2B5EF4-FFF2-40B4-BE49-F238E27FC236}">
                <a16:creationId xmlns:a16="http://schemas.microsoft.com/office/drawing/2014/main" id="{87CBD5DC-E6DE-E4E9-91F8-4ED4A361C052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4396116" y="2576167"/>
            <a:ext cx="21082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Captain America: Winter Soldier</a:t>
            </a:r>
          </a:p>
        </p:txBody>
      </p:sp>
      <p:sp>
        <p:nvSpPr>
          <p:cNvPr id="113" name="OTLSHAPE_M_a37fd6d7a49c43fd96b59686e7e55451_Title">
            <a:extLst>
              <a:ext uri="{FF2B5EF4-FFF2-40B4-BE49-F238E27FC236}">
                <a16:creationId xmlns:a16="http://schemas.microsoft.com/office/drawing/2014/main" id="{7E390AA7-3DA8-B6E8-16AF-3ACC195C159D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4646189" y="4348071"/>
            <a:ext cx="16129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Guardians of  the Galaxy</a:t>
            </a:r>
          </a:p>
        </p:txBody>
      </p:sp>
      <p:sp>
        <p:nvSpPr>
          <p:cNvPr id="116" name="OTLSHAPE_M_7db5ed0451694566846004d009fe8e83_Title">
            <a:extLst>
              <a:ext uri="{FF2B5EF4-FFF2-40B4-BE49-F238E27FC236}">
                <a16:creationId xmlns:a16="http://schemas.microsoft.com/office/drawing/2014/main" id="{26396D2D-86A2-7E2B-63E8-9F2665FD0818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4896262" y="2876268"/>
            <a:ext cx="19431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Guardians of the Galaxy Vol 2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9" name="OTLSHAPE_M_8533d4a865fb467bb39d2edfeb4619bc_Title">
            <a:extLst>
              <a:ext uri="{FF2B5EF4-FFF2-40B4-BE49-F238E27FC236}">
                <a16:creationId xmlns:a16="http://schemas.microsoft.com/office/drawing/2014/main" id="{BD67D7F9-C980-9565-42D8-4865983DA96C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5146335" y="5248374"/>
            <a:ext cx="15875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Avengers: Age of Ultron</a:t>
            </a:r>
          </a:p>
        </p:txBody>
      </p:sp>
      <p:sp>
        <p:nvSpPr>
          <p:cNvPr id="122" name="OTLSHAPE_M_ae1e275696e74feb8cb3fd999dcf4ba0_Title">
            <a:extLst>
              <a:ext uri="{FF2B5EF4-FFF2-40B4-BE49-F238E27FC236}">
                <a16:creationId xmlns:a16="http://schemas.microsoft.com/office/drawing/2014/main" id="{83413399-C4DF-2135-9F82-FF879AB89ACE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5396408" y="3476470"/>
            <a:ext cx="5969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Ant-Man</a:t>
            </a:r>
          </a:p>
        </p:txBody>
      </p:sp>
      <p:sp>
        <p:nvSpPr>
          <p:cNvPr id="125" name="OTLSHAPE_M_3242e0a77bec43bfbcc5c11de66fe69a_Title">
            <a:extLst>
              <a:ext uri="{FF2B5EF4-FFF2-40B4-BE49-F238E27FC236}">
                <a16:creationId xmlns:a16="http://schemas.microsoft.com/office/drawing/2014/main" id="{094F0EB3-B2F0-7D6E-F29A-856BC318DA14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5646481" y="3176369"/>
            <a:ext cx="17526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Captain America: Civil War</a:t>
            </a:r>
          </a:p>
        </p:txBody>
      </p:sp>
      <p:sp>
        <p:nvSpPr>
          <p:cNvPr id="128" name="OTLSHAPE_M_3ddf727fd6064129b50c1db65adf4226_Title">
            <a:extLst>
              <a:ext uri="{FF2B5EF4-FFF2-40B4-BE49-F238E27FC236}">
                <a16:creationId xmlns:a16="http://schemas.microsoft.com/office/drawing/2014/main" id="{87F12FBA-F388-5BD3-28CD-93A998F2F498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5896555" y="4948273"/>
            <a:ext cx="10033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rgbClr val="F4B18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Doctor Strange</a:t>
            </a:r>
          </a:p>
        </p:txBody>
      </p:sp>
      <p:sp>
        <p:nvSpPr>
          <p:cNvPr id="131" name="OTLSHAPE_M_3ea7d713b01b4e7dbb780ab42e50c062_Title">
            <a:extLst>
              <a:ext uri="{FF2B5EF4-FFF2-40B4-BE49-F238E27FC236}">
                <a16:creationId xmlns:a16="http://schemas.microsoft.com/office/drawing/2014/main" id="{63911AC1-C9A1-20CA-37D2-C16DBD80799D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6146628" y="3476470"/>
            <a:ext cx="8636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Black Widow</a:t>
            </a:r>
          </a:p>
        </p:txBody>
      </p:sp>
      <p:sp>
        <p:nvSpPr>
          <p:cNvPr id="134" name="OTLSHAPE_M_3c47150886704279bce2fd090d38e911_Title">
            <a:extLst>
              <a:ext uri="{FF2B5EF4-FFF2-40B4-BE49-F238E27FC236}">
                <a16:creationId xmlns:a16="http://schemas.microsoft.com/office/drawing/2014/main" id="{A08CF2AA-037C-21B5-436A-5E97CD016879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6396701" y="4648172"/>
            <a:ext cx="9017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Black Panther</a:t>
            </a:r>
          </a:p>
        </p:txBody>
      </p:sp>
      <p:sp>
        <p:nvSpPr>
          <p:cNvPr id="137" name="OTLSHAPE_M_cca681b838f94ed4a6234b8774bd7174_Title">
            <a:extLst>
              <a:ext uri="{FF2B5EF4-FFF2-40B4-BE49-F238E27FC236}">
                <a16:creationId xmlns:a16="http://schemas.microsoft.com/office/drawing/2014/main" id="{8B6BC2A3-7A67-40FC-1740-F31DF923B5AD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6646774" y="4348071"/>
            <a:ext cx="17399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Spider-Man: Homecoming</a:t>
            </a:r>
          </a:p>
        </p:txBody>
      </p:sp>
      <p:sp>
        <p:nvSpPr>
          <p:cNvPr id="140" name="OTLSHAPE_M_c20e4423afd34107b2c2115ca5200e38_Title">
            <a:extLst>
              <a:ext uri="{FF2B5EF4-FFF2-40B4-BE49-F238E27FC236}">
                <a16:creationId xmlns:a16="http://schemas.microsoft.com/office/drawing/2014/main" id="{688BB8B8-653F-54EF-D1F9-9FF4D6730FEC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6896847" y="1675864"/>
            <a:ext cx="15240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Ant-man and the Wasp</a:t>
            </a:r>
          </a:p>
        </p:txBody>
      </p:sp>
      <p:sp>
        <p:nvSpPr>
          <p:cNvPr id="143" name="OTLSHAPE_M_bb7cadae3a7143b5b6fe5efcb31797c2_Title">
            <a:extLst>
              <a:ext uri="{FF2B5EF4-FFF2-40B4-BE49-F238E27FC236}">
                <a16:creationId xmlns:a16="http://schemas.microsoft.com/office/drawing/2014/main" id="{B2AB92C9-47AF-12D5-B255-4E26634E31A8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7146920" y="2876268"/>
            <a:ext cx="10287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Thor: Ragnarok</a:t>
            </a:r>
          </a:p>
        </p:txBody>
      </p:sp>
      <p:sp>
        <p:nvSpPr>
          <p:cNvPr id="146" name="OTLSHAPE_M_15973df602d949a98371404b37c24a96_Title">
            <a:extLst>
              <a:ext uri="{FF2B5EF4-FFF2-40B4-BE49-F238E27FC236}">
                <a16:creationId xmlns:a16="http://schemas.microsoft.com/office/drawing/2014/main" id="{93EFFC0F-B3E5-CB9F-E0A5-9BF0C3EEE203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7396993" y="1975965"/>
            <a:ext cx="14732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Avengers: Infinity War</a:t>
            </a:r>
          </a:p>
        </p:txBody>
      </p:sp>
      <p:sp>
        <p:nvSpPr>
          <p:cNvPr id="149" name="OTLSHAPE_M_7e8d729bae5b481c92948c8a864d2ef6_Title">
            <a:extLst>
              <a:ext uri="{FF2B5EF4-FFF2-40B4-BE49-F238E27FC236}">
                <a16:creationId xmlns:a16="http://schemas.microsoft.com/office/drawing/2014/main" id="{50298ACC-A239-4328-5ED0-0F92D906F1E1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7647067" y="3176369"/>
            <a:ext cx="12700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Avengers:Endgame</a:t>
            </a:r>
          </a:p>
        </p:txBody>
      </p:sp>
      <p:sp>
        <p:nvSpPr>
          <p:cNvPr id="152" name="OTLSHAPE_M_8b590071a1f74518a9cd8a9b1c1f783b_Title">
            <a:extLst>
              <a:ext uri="{FF2B5EF4-FFF2-40B4-BE49-F238E27FC236}">
                <a16:creationId xmlns:a16="http://schemas.microsoft.com/office/drawing/2014/main" id="{7020E958-117B-60B7-5B9E-DAC5A733E976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7897140" y="5548475"/>
            <a:ext cx="28321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Shang-Chi and the Legend of the Ten Rings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55" name="OTLSHAPE_M_fa0724e9234c4b19b13d846ca1257e22_Title">
            <a:extLst>
              <a:ext uri="{FF2B5EF4-FFF2-40B4-BE49-F238E27FC236}">
                <a16:creationId xmlns:a16="http://schemas.microsoft.com/office/drawing/2014/main" id="{1571DC82-D407-C7F9-CAC1-4C5FFF5A1C22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8147213" y="3476470"/>
            <a:ext cx="5207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Eternals</a:t>
            </a:r>
          </a:p>
        </p:txBody>
      </p:sp>
      <p:sp>
        <p:nvSpPr>
          <p:cNvPr id="158" name="OTLSHAPE_M_22a9f77b6e8440f3a7f887a70091c053_Title">
            <a:extLst>
              <a:ext uri="{FF2B5EF4-FFF2-40B4-BE49-F238E27FC236}">
                <a16:creationId xmlns:a16="http://schemas.microsoft.com/office/drawing/2014/main" id="{E2DD5481-2445-9F6D-C7D4-31743602820F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8397286" y="2276066"/>
            <a:ext cx="19050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Spider-Man:  Far From Home</a:t>
            </a:r>
          </a:p>
        </p:txBody>
      </p:sp>
      <p:sp>
        <p:nvSpPr>
          <p:cNvPr id="161" name="OTLSHAPE_M_2bde08bf0a9a4ef4bf8e1f8799001318_Title">
            <a:extLst>
              <a:ext uri="{FF2B5EF4-FFF2-40B4-BE49-F238E27FC236}">
                <a16:creationId xmlns:a16="http://schemas.microsoft.com/office/drawing/2014/main" id="{8948332C-23B2-8FF9-8125-C71BAF4C9D17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8647359" y="5248374"/>
            <a:ext cx="18034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Spider-Man: No Way Home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64" name="OTLSHAPE_M_47a69c78608f4aa6b5e8ae0ffb78a9fe_Title">
            <a:extLst>
              <a:ext uri="{FF2B5EF4-FFF2-40B4-BE49-F238E27FC236}">
                <a16:creationId xmlns:a16="http://schemas.microsoft.com/office/drawing/2014/main" id="{995D5896-2FA5-C073-28B7-9344DB62EC58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8897432" y="2576167"/>
            <a:ext cx="30226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 dirty="0">
                <a:ln>
                  <a:noFill/>
                </a:ln>
                <a:solidFill>
                  <a:srgbClr val="F4B18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Doctor Strange  in the Multiverse  of Madness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rgbClr val="F4B18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67" name="OTLSHAPE_M_f531e90119d74908a13df2c824e75d83_Title">
            <a:extLst>
              <a:ext uri="{FF2B5EF4-FFF2-40B4-BE49-F238E27FC236}">
                <a16:creationId xmlns:a16="http://schemas.microsoft.com/office/drawing/2014/main" id="{62B90FF4-A2A6-5109-666C-68030048692E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9147505" y="3476470"/>
            <a:ext cx="15748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Thor: Love and Thunder</a:t>
            </a:r>
          </a:p>
        </p:txBody>
      </p:sp>
      <p:sp>
        <p:nvSpPr>
          <p:cNvPr id="171" name="OTLSHAPE_M_55f28a5d1ca941c9bbf5336a5d9efcd7_Title">
            <a:extLst>
              <a:ext uri="{FF2B5EF4-FFF2-40B4-BE49-F238E27FC236}">
                <a16:creationId xmlns:a16="http://schemas.microsoft.com/office/drawing/2014/main" id="{3256905A-4768-1E37-EEB6-28B3841B3AE6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9397579" y="2876268"/>
            <a:ext cx="21336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Black Panther: Wakanda Forever</a:t>
            </a:r>
          </a:p>
        </p:txBody>
      </p:sp>
      <p:sp>
        <p:nvSpPr>
          <p:cNvPr id="190" name="OTLSHAPE_M_c26a85b746f64237876c24f86921962a_Title">
            <a:extLst>
              <a:ext uri="{FF2B5EF4-FFF2-40B4-BE49-F238E27FC236}">
                <a16:creationId xmlns:a16="http://schemas.microsoft.com/office/drawing/2014/main" id="{B08B9F1D-AEF2-A28C-CED3-65906DB42F66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0147798" y="4648172"/>
            <a:ext cx="18415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 dirty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Guardians of the Galaxy: HS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93" name="OTLSHAPE_M_5798f2d39b7c4619831544b704652aac_Title">
            <a:extLst>
              <a:ext uri="{FF2B5EF4-FFF2-40B4-BE49-F238E27FC236}">
                <a16:creationId xmlns:a16="http://schemas.microsoft.com/office/drawing/2014/main" id="{6B55C06D-B4F4-FFFB-25CB-2CDF119DCB89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8897432" y="4948273"/>
            <a:ext cx="24892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Ant-Man and the Wasp: Quantumania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rgbClr val="E10019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96" name="OTLSHAPE_M_ededcbe0785d4e79ba602fa75415f490_Title">
            <a:extLst>
              <a:ext uri="{FF2B5EF4-FFF2-40B4-BE49-F238E27FC236}">
                <a16:creationId xmlns:a16="http://schemas.microsoft.com/office/drawing/2014/main" id="{78976FC4-A600-4E67-AA1B-C1C6BD12C954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0397872" y="4348071"/>
            <a:ext cx="16891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Guardians of the Galaxy 3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0" name="OTLSHAPE_M_1dbe84c35ac24b2197b411e6bbea5651_Title">
            <a:extLst>
              <a:ext uri="{FF2B5EF4-FFF2-40B4-BE49-F238E27FC236}">
                <a16:creationId xmlns:a16="http://schemas.microsoft.com/office/drawing/2014/main" id="{D73CB6CB-5FEE-7097-A250-7ADE387B4673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9897725" y="3176369"/>
            <a:ext cx="12319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Werewolf by night</a:t>
            </a:r>
          </a:p>
        </p:txBody>
      </p:sp>
      <p:sp>
        <p:nvSpPr>
          <p:cNvPr id="211" name="OTLSHAPE_M_06ba026ab1be4082b23c450158da1fe5_Title">
            <a:extLst>
              <a:ext uri="{FF2B5EF4-FFF2-40B4-BE49-F238E27FC236}">
                <a16:creationId xmlns:a16="http://schemas.microsoft.com/office/drawing/2014/main" id="{C58801D4-3DFB-095F-CBC6-D1E70D25158C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0898018" y="3476470"/>
            <a:ext cx="812800" cy="1858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The Marvels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3AACAB7-7918-C1FA-0B3F-02D1C48AE9AC}"/>
              </a:ext>
            </a:extLst>
          </p:cNvPr>
          <p:cNvGrpSpPr/>
          <p:nvPr/>
        </p:nvGrpSpPr>
        <p:grpSpPr>
          <a:xfrm>
            <a:off x="2025300" y="365883"/>
            <a:ext cx="6311790" cy="1073388"/>
            <a:chOff x="109270" y="195285"/>
            <a:chExt cx="6311790" cy="1073388"/>
          </a:xfrm>
        </p:grpSpPr>
        <p:sp>
          <p:nvSpPr>
            <p:cNvPr id="32" name="TextBox 23482">
              <a:extLst>
                <a:ext uri="{FF2B5EF4-FFF2-40B4-BE49-F238E27FC236}">
                  <a16:creationId xmlns:a16="http://schemas.microsoft.com/office/drawing/2014/main" id="{5645B254-A5AB-3067-A4AD-9BBFECA216AD}"/>
                </a:ext>
              </a:extLst>
            </p:cNvPr>
            <p:cNvSpPr txBox="1"/>
            <p:nvPr/>
          </p:nvSpPr>
          <p:spPr>
            <a:xfrm>
              <a:off x="1087496" y="471334"/>
              <a:ext cx="5333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5050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Timeline: How to Watch the Movies</a:t>
              </a:r>
            </a:p>
          </p:txBody>
        </p:sp>
        <p:pic>
          <p:nvPicPr>
            <p:cNvPr id="36" name="Picture 35" descr="Related image">
              <a:extLst>
                <a:ext uri="{FF2B5EF4-FFF2-40B4-BE49-F238E27FC236}">
                  <a16:creationId xmlns:a16="http://schemas.microsoft.com/office/drawing/2014/main" id="{1784E480-2991-B93C-8E09-2CBCB7FFD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0" y="195285"/>
              <a:ext cx="915524" cy="91552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24670">
              <a:extLst>
                <a:ext uri="{FF2B5EF4-FFF2-40B4-BE49-F238E27FC236}">
                  <a16:creationId xmlns:a16="http://schemas.microsoft.com/office/drawing/2014/main" id="{17128105-96D1-BDB0-C387-C39AFC24CE84}"/>
                </a:ext>
              </a:extLst>
            </p:cNvPr>
            <p:cNvSpPr txBox="1"/>
            <p:nvPr/>
          </p:nvSpPr>
          <p:spPr>
            <a:xfrm>
              <a:off x="109270" y="807008"/>
              <a:ext cx="915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CINEMATIC UNIVERSE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875023F-644B-A8CF-27AE-6F0F6102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23" y="908632"/>
              <a:ext cx="1499641" cy="206602"/>
            </a:xfrm>
            <a:prstGeom prst="rect">
              <a:avLst/>
            </a:prstGeom>
          </p:spPr>
        </p:pic>
      </p:grp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6696E6F2-7A0D-CE99-7502-DFAEB9CC8BB6}"/>
              </a:ext>
            </a:extLst>
          </p:cNvPr>
          <p:cNvSpPr/>
          <p:nvPr/>
        </p:nvSpPr>
        <p:spPr>
          <a:xfrm rot="13200000">
            <a:off x="11068942" y="3806607"/>
            <a:ext cx="353315" cy="404308"/>
          </a:xfrm>
          <a:prstGeom prst="rtTriangl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FDEA5F-48C9-E4B8-3421-7D0118A6752A}"/>
              </a:ext>
            </a:extLst>
          </p:cNvPr>
          <p:cNvGrpSpPr/>
          <p:nvPr/>
        </p:nvGrpSpPr>
        <p:grpSpPr>
          <a:xfrm>
            <a:off x="1992803" y="3782039"/>
            <a:ext cx="8228298" cy="498986"/>
            <a:chOff x="1992803" y="3127128"/>
            <a:chExt cx="8228298" cy="498986"/>
          </a:xfrm>
        </p:grpSpPr>
        <p:pic>
          <p:nvPicPr>
            <p:cNvPr id="501" name="Picture 14" descr="C:\Users\ala.AD\AppData\Local\Temp\SNAGHTML14431e86.PNG">
              <a:extLst>
                <a:ext uri="{FF2B5EF4-FFF2-40B4-BE49-F238E27FC236}">
                  <a16:creationId xmlns:a16="http://schemas.microsoft.com/office/drawing/2014/main" id="{0A21F475-2D18-BF4D-1598-1D7DC1AA5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068" y="3401585"/>
              <a:ext cx="219761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" name="Picture 2" descr="Image result for captain america icon">
              <a:extLst>
                <a:ext uri="{FF2B5EF4-FFF2-40B4-BE49-F238E27FC236}">
                  <a16:creationId xmlns:a16="http://schemas.microsoft.com/office/drawing/2014/main" id="{FAF42E71-EA4E-CB30-C040-AA0B8DB12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803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" name="Picture 14" descr="C:\Users\ala.AD\AppData\Local\Temp\SNAGHTMLf23b390.PNG">
              <a:extLst>
                <a:ext uri="{FF2B5EF4-FFF2-40B4-BE49-F238E27FC236}">
                  <a16:creationId xmlns:a16="http://schemas.microsoft.com/office/drawing/2014/main" id="{0FBC9535-D236-1AA6-6F9B-324E89310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942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" name="Picture 478">
              <a:extLst>
                <a:ext uri="{FF2B5EF4-FFF2-40B4-BE49-F238E27FC236}">
                  <a16:creationId xmlns:a16="http://schemas.microsoft.com/office/drawing/2014/main" id="{AA3CFE58-1F68-4763-D4FD-F6DCEDDD9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9228" y="3405061"/>
              <a:ext cx="217885" cy="217249"/>
            </a:xfrm>
            <a:prstGeom prst="rect">
              <a:avLst/>
            </a:prstGeom>
          </p:spPr>
        </p:pic>
        <p:pic>
          <p:nvPicPr>
            <p:cNvPr id="480" name="Picture 14" descr="C:\Users\ala.AD\AppData\Local\Temp\SNAGHTMLf23b390.PNG">
              <a:extLst>
                <a:ext uri="{FF2B5EF4-FFF2-40B4-BE49-F238E27FC236}">
                  <a16:creationId xmlns:a16="http://schemas.microsoft.com/office/drawing/2014/main" id="{3B7B384E-43FB-EA34-BB85-BB92B614A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641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" name="Picture 8" descr="C:\Users\ala.AD\AppData\Local\Temp\SNAGHTMLf15cf2b.PNG">
              <a:extLst>
                <a:ext uri="{FF2B5EF4-FFF2-40B4-BE49-F238E27FC236}">
                  <a16:creationId xmlns:a16="http://schemas.microsoft.com/office/drawing/2014/main" id="{972814B1-148E-6449-DA02-5BF8FA053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73" y="3401585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2" name="Picture 12" descr="C:\Users\ala.AD\AppData\Local\Temp\SNAGHTMLf1cb4fa.PNG">
              <a:extLst>
                <a:ext uri="{FF2B5EF4-FFF2-40B4-BE49-F238E27FC236}">
                  <a16:creationId xmlns:a16="http://schemas.microsoft.com/office/drawing/2014/main" id="{ED7D5C9A-A783-F68C-E499-9A21990BF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745" y="3401585"/>
              <a:ext cx="221972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3" name="Picture 10" descr="C:\Users\ala.AD\AppData\Local\Temp\SNAGHTMLf537cc7.PNG">
              <a:extLst>
                <a:ext uri="{FF2B5EF4-FFF2-40B4-BE49-F238E27FC236}">
                  <a16:creationId xmlns:a16="http://schemas.microsoft.com/office/drawing/2014/main" id="{B61EC1B8-CDCD-E6AE-3D32-3C6279AA1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709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4" name="Picture 14" descr="C:\Users\ala.AD\AppData\Local\Temp\SNAGHTMLf23b390.PNG">
              <a:extLst>
                <a:ext uri="{FF2B5EF4-FFF2-40B4-BE49-F238E27FC236}">
                  <a16:creationId xmlns:a16="http://schemas.microsoft.com/office/drawing/2014/main" id="{7E227C94-D371-F129-8D41-15E561688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429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5" name="Picture 2" descr="Image result for captain america icon">
              <a:extLst>
                <a:ext uri="{FF2B5EF4-FFF2-40B4-BE49-F238E27FC236}">
                  <a16:creationId xmlns:a16="http://schemas.microsoft.com/office/drawing/2014/main" id="{2C7E7EBA-EB9C-4367-BD72-964C9FF2E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094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6" name="Picture 6" descr="C:\Users\ala.AD\AppData\Local\Temp\SNAGHTML13c8caf9.PNG">
              <a:extLst>
                <a:ext uri="{FF2B5EF4-FFF2-40B4-BE49-F238E27FC236}">
                  <a16:creationId xmlns:a16="http://schemas.microsoft.com/office/drawing/2014/main" id="{EFC1138D-3B06-26B1-7DC8-56EEE66F9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207" y="3127128"/>
              <a:ext cx="220725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7" name="Picture 6" descr="C:\Users\ala.AD\AppData\Local\Temp\SNAGHTML13c8caf9.PNG">
              <a:extLst>
                <a:ext uri="{FF2B5EF4-FFF2-40B4-BE49-F238E27FC236}">
                  <a16:creationId xmlns:a16="http://schemas.microsoft.com/office/drawing/2014/main" id="{7D2E7EA3-BD5E-8DA7-12CD-D417360B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184" y="3368310"/>
              <a:ext cx="220725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8" name="Picture 10" descr="C:\Users\ala.AD\AppData\Local\Temp\SNAGHTMLf537cc7.PNG">
              <a:extLst>
                <a:ext uri="{FF2B5EF4-FFF2-40B4-BE49-F238E27FC236}">
                  <a16:creationId xmlns:a16="http://schemas.microsoft.com/office/drawing/2014/main" id="{100A9198-CF96-B4AE-32CD-0CC8FFA2B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733" y="3401585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9" name="Picture 14" descr="C:\Users\ala.AD\AppData\Local\Temp\SNAGHTML14431e86.PNG">
              <a:extLst>
                <a:ext uri="{FF2B5EF4-FFF2-40B4-BE49-F238E27FC236}">
                  <a16:creationId xmlns:a16="http://schemas.microsoft.com/office/drawing/2014/main" id="{44E7D060-37D3-3124-6794-7FE9D5B28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279" y="3127128"/>
              <a:ext cx="219761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0" name="Picture 2" descr="Image result for captain america icon">
              <a:extLst>
                <a:ext uri="{FF2B5EF4-FFF2-40B4-BE49-F238E27FC236}">
                  <a16:creationId xmlns:a16="http://schemas.microsoft.com/office/drawing/2014/main" id="{25766B28-8A31-8D3C-A982-EDEB418D2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270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2" name="Picture 8" descr="The Avengers Black Widow Scrabble Tile by BelovedDaughter, $7.00 | Black  widow marvel, Black widow avengers, Avengers symbols">
              <a:extLst>
                <a:ext uri="{FF2B5EF4-FFF2-40B4-BE49-F238E27FC236}">
                  <a16:creationId xmlns:a16="http://schemas.microsoft.com/office/drawing/2014/main" id="{CABD8BBB-A7E6-C539-F370-686FCDBC7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851" y="3127128"/>
              <a:ext cx="173655" cy="1753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3" name="Picture 2" descr="C:\Users\ala.AD\AppData\Local\Temp\SNAGHTML148803ac.PNG">
              <a:extLst>
                <a:ext uri="{FF2B5EF4-FFF2-40B4-BE49-F238E27FC236}">
                  <a16:creationId xmlns:a16="http://schemas.microsoft.com/office/drawing/2014/main" id="{AA072A11-8FBA-5D95-0456-93BDD7D6A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636" y="3401585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" name="Picture 26" descr="C:\Users\ala.AD\AppData\Local\Temp\SNAGHTML1478a1fd.PNG">
              <a:extLst>
                <a:ext uri="{FF2B5EF4-FFF2-40B4-BE49-F238E27FC236}">
                  <a16:creationId xmlns:a16="http://schemas.microsoft.com/office/drawing/2014/main" id="{138A883C-D7CF-D773-42C4-8D15EAD9E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541" y="3401585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5" name="Picture 44" descr="C:\Users\ala.AD\AppData\Local\Temp\SNAGHTML222fe77c.PNG">
              <a:extLst>
                <a:ext uri="{FF2B5EF4-FFF2-40B4-BE49-F238E27FC236}">
                  <a16:creationId xmlns:a16="http://schemas.microsoft.com/office/drawing/2014/main" id="{3342110B-41E0-3C1D-84D2-4769BFD9A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742" y="3401585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6" name="Picture 12" descr="C:\Users\ala.AD\AppData\Local\Temp\SNAGHTMLf1cb4fa.PNG">
              <a:extLst>
                <a:ext uri="{FF2B5EF4-FFF2-40B4-BE49-F238E27FC236}">
                  <a16:creationId xmlns:a16="http://schemas.microsoft.com/office/drawing/2014/main" id="{FCA2933F-A19F-932F-AFA4-FFB62AEF5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109" y="3127128"/>
              <a:ext cx="221972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14" descr="C:\Users\ala.AD\AppData\Local\Temp\SNAGHTML14431e86.PNG">
              <a:extLst>
                <a:ext uri="{FF2B5EF4-FFF2-40B4-BE49-F238E27FC236}">
                  <a16:creationId xmlns:a16="http://schemas.microsoft.com/office/drawing/2014/main" id="{7D2BC764-BB90-D17A-467E-EB4BD3850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715" y="3127128"/>
              <a:ext cx="219761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" name="Picture 6" descr="C:\Users\ala.AD\AppData\Local\Temp\SNAGHTML13c8caf9.PNG">
              <a:extLst>
                <a:ext uri="{FF2B5EF4-FFF2-40B4-BE49-F238E27FC236}">
                  <a16:creationId xmlns:a16="http://schemas.microsoft.com/office/drawing/2014/main" id="{EA5D91C8-115F-55AA-AF3E-2E655FCA4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033" y="3368310"/>
              <a:ext cx="220725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9" name="Picture 498" descr="Logo&#10;&#10;Description automatically generated">
              <a:extLst>
                <a:ext uri="{FF2B5EF4-FFF2-40B4-BE49-F238E27FC236}">
                  <a16:creationId xmlns:a16="http://schemas.microsoft.com/office/drawing/2014/main" id="{32307820-41E9-2673-3D3C-80F49EF78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360" y="3127128"/>
              <a:ext cx="275907" cy="275907"/>
            </a:xfrm>
            <a:prstGeom prst="rect">
              <a:avLst/>
            </a:prstGeom>
          </p:spPr>
        </p:pic>
        <p:pic>
          <p:nvPicPr>
            <p:cNvPr id="500" name="Picture 6" descr="C:\Users\ala.AD\AppData\Local\Temp\SNAGHTML13c8caf9.PNG">
              <a:extLst>
                <a:ext uri="{FF2B5EF4-FFF2-40B4-BE49-F238E27FC236}">
                  <a16:creationId xmlns:a16="http://schemas.microsoft.com/office/drawing/2014/main" id="{EF21DAE9-53B1-3220-71E2-FD2B7CA2D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76" y="3368310"/>
              <a:ext cx="220725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" name="Picture 10" descr="C:\Users\ala.AD\AppData\Local\Temp\SNAGHTMLf537cc7.PNG">
              <a:extLst>
                <a:ext uri="{FF2B5EF4-FFF2-40B4-BE49-F238E27FC236}">
                  <a16:creationId xmlns:a16="http://schemas.microsoft.com/office/drawing/2014/main" id="{35594820-6CEB-9A19-1A44-FFA1689ED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370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3" name="Picture 10" descr="C:\Users\ala.AD\AppData\Local\Temp\SNAGHTMLf537cc7.PNG">
              <a:extLst>
                <a:ext uri="{FF2B5EF4-FFF2-40B4-BE49-F238E27FC236}">
                  <a16:creationId xmlns:a16="http://schemas.microsoft.com/office/drawing/2014/main" id="{351396A5-0FE7-2C65-1EB0-5348B2620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571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4" name="Picture 50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9C8424F-8364-7215-DDA4-B209A3EB9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9422" y="3374366"/>
              <a:ext cx="251748" cy="251748"/>
            </a:xfrm>
            <a:prstGeom prst="rect">
              <a:avLst/>
            </a:prstGeom>
          </p:spPr>
        </p:pic>
        <p:pic>
          <p:nvPicPr>
            <p:cNvPr id="505" name="Picture 44" descr="C:\Users\ala.AD\AppData\Local\Temp\SNAGHTML222fe77c.PNG">
              <a:extLst>
                <a:ext uri="{FF2B5EF4-FFF2-40B4-BE49-F238E27FC236}">
                  <a16:creationId xmlns:a16="http://schemas.microsoft.com/office/drawing/2014/main" id="{7869A069-C25D-5424-F17E-DC892159E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611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7" name="Picture 12" descr="C:\Users\ala.AD\AppData\Local\Temp\SNAGHTMLf1cb4fa.PNG">
              <a:extLst>
                <a:ext uri="{FF2B5EF4-FFF2-40B4-BE49-F238E27FC236}">
                  <a16:creationId xmlns:a16="http://schemas.microsoft.com/office/drawing/2014/main" id="{3EAA2969-6C82-316A-7829-F93AEBE65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304" y="3127128"/>
              <a:ext cx="221972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8" name="Picture 26" descr="C:\Users\ala.AD\AppData\Local\Temp\SNAGHTML1478a1fd.PNG">
              <a:extLst>
                <a:ext uri="{FF2B5EF4-FFF2-40B4-BE49-F238E27FC236}">
                  <a16:creationId xmlns:a16="http://schemas.microsoft.com/office/drawing/2014/main" id="{42993D51-66B0-98F1-6CA8-F0FB1DACB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0903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" name="Picture 2" descr="C:\Users\ala.AD\AppData\Local\Temp\SNAGHTML148803ac.PNG">
              <a:extLst>
                <a:ext uri="{FF2B5EF4-FFF2-40B4-BE49-F238E27FC236}">
                  <a16:creationId xmlns:a16="http://schemas.microsoft.com/office/drawing/2014/main" id="{2450282A-3172-AEEE-45F6-E2F2A9F45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970" y="3127128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" name="Picture 44" descr="C:\Users\ala.AD\AppData\Local\Temp\SNAGHTML222fe77c.PNG">
              <a:extLst>
                <a:ext uri="{FF2B5EF4-FFF2-40B4-BE49-F238E27FC236}">
                  <a16:creationId xmlns:a16="http://schemas.microsoft.com/office/drawing/2014/main" id="{43F7F72B-95CD-AE8F-D3BE-A9976D1A6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0648" y="3401585"/>
              <a:ext cx="220725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" name="Picture 12" descr="C:\Users\ala.AD\AppData\Local\Temp\SNAGHTMLf1cb4fa.PNG">
              <a:extLst>
                <a:ext uri="{FF2B5EF4-FFF2-40B4-BE49-F238E27FC236}">
                  <a16:creationId xmlns:a16="http://schemas.microsoft.com/office/drawing/2014/main" id="{88164043-0B8C-1557-003D-8969D7C73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845" y="3401585"/>
              <a:ext cx="221972" cy="2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7143413-0B06-B593-0357-7CD2058FA711}"/>
              </a:ext>
            </a:extLst>
          </p:cNvPr>
          <p:cNvPicPr>
            <a:picLocks noChangeAspect="1"/>
          </p:cNvPicPr>
          <p:nvPr/>
        </p:nvPicPr>
        <p:blipFill>
          <a:blip r:embed="rId10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793" y="3776442"/>
            <a:ext cx="217885" cy="217249"/>
          </a:xfrm>
          <a:prstGeom prst="rect">
            <a:avLst/>
          </a:prstGeom>
        </p:spPr>
      </p:pic>
      <p:pic>
        <p:nvPicPr>
          <p:cNvPr id="223" name="Picture 6" descr="C:\Users\ala.AD\AppData\Local\Temp\SNAGHTML13c8caf9.PNG">
            <a:extLst>
              <a:ext uri="{FF2B5EF4-FFF2-40B4-BE49-F238E27FC236}">
                <a16:creationId xmlns:a16="http://schemas.microsoft.com/office/drawing/2014/main" id="{D427EBA3-4DE2-066F-E799-BEF7E916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7713" y="4015340"/>
            <a:ext cx="220725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4" descr="Werewolf By Night Logo | Marvel Official T-shirt | Redwolf">
            <a:extLst>
              <a:ext uri="{FF2B5EF4-FFF2-40B4-BE49-F238E27FC236}">
                <a16:creationId xmlns:a16="http://schemas.microsoft.com/office/drawing/2014/main" id="{AA53809D-BBE6-04DE-BEE4-BFB3D207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321" y="3760429"/>
            <a:ext cx="298798" cy="298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Rectangle 224">
            <a:extLst>
              <a:ext uri="{FF2B5EF4-FFF2-40B4-BE49-F238E27FC236}">
                <a16:creationId xmlns:a16="http://schemas.microsoft.com/office/drawing/2014/main" id="{09FE7D3F-2D2A-CDC3-E3F7-22BCCB1D74A1}"/>
              </a:ext>
            </a:extLst>
          </p:cNvPr>
          <p:cNvSpPr/>
          <p:nvPr/>
        </p:nvSpPr>
        <p:spPr>
          <a:xfrm>
            <a:off x="659154" y="3804560"/>
            <a:ext cx="817896" cy="369332"/>
          </a:xfrm>
          <a:prstGeom prst="rect">
            <a:avLst/>
          </a:prstGeom>
          <a:solidFill>
            <a:srgbClr val="FDF1E9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Impact" panose="020B0806030902050204" pitchFamily="34" charset="0"/>
              </a:rPr>
              <a:t>1943</a:t>
            </a:r>
            <a:endParaRPr kumimoji="0" lang="en-US" sz="4400" i="0" u="none" strike="noStrike" kern="1200" cap="none" spc="0" normalizeH="0" baseline="0" noProof="0" dirty="0">
              <a:ln w="0"/>
              <a:solidFill>
                <a:srgbClr val="C00000"/>
              </a:solidFill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877D99E-4524-9FE7-D2B2-1578C94CA7C9}"/>
              </a:ext>
            </a:extLst>
          </p:cNvPr>
          <p:cNvSpPr/>
          <p:nvPr/>
        </p:nvSpPr>
        <p:spPr>
          <a:xfrm>
            <a:off x="11394973" y="3784447"/>
            <a:ext cx="8178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Impact" panose="020B0806030902050204" pitchFamily="34" charset="0"/>
                <a:ea typeface="Inter" panose="02000503000000020004" pitchFamily="2" charset="0"/>
              </a:rPr>
              <a:t>2026</a:t>
            </a:r>
            <a:endParaRPr kumimoji="0" lang="en-US" sz="4400" i="0" u="none" strike="noStrike" kern="1200" cap="none" spc="0" normalizeH="0" baseline="0" noProof="0" dirty="0">
              <a:ln w="0"/>
              <a:solidFill>
                <a:srgbClr val="C00000"/>
              </a:solidFill>
              <a:uLnTx/>
              <a:uFillTx/>
              <a:latin typeface="Impact" panose="020B0806030902050204" pitchFamily="34" charset="0"/>
              <a:ea typeface="Inter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721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10sIl9taWxlc3RvbmVzIjpbeyIkaWQiOiI1IiwiSWQiOiJjYmRhZDkxMi1mZDYwLTQ0MTUtYTg2Zi01YjAzOWZiNWI0M2QiLCJJbmRleCI6MCwiR3JvdXBJZCI6bnVsbCwiVGl0bGUiOiJBZ2VudCBDYXJ0ZXIgKFNlYXNvbiAxKSIsIkRhdGVUaW1lIjoiMjAyNC0wMS0yOVQyMzo1OTowMCIsIlBlcmNlbnRhZ2VDb21wbGV0ZSI6bnVsbCwiTm90ZSI6bnVsbCwiU3R5bGUiOnsiJGlkIjoiNiIsIlRpdGxlUG9zaXRpb24iOiJSaWdodCIsIkRhdGVQb3NpdGlvbiI6IkxlZnQiLCJTaGFwZVR5cGUiOjE0LCJTaGFwZVNpemUiOjAsIlNwYWNpbmciOjUsIlNoYXBlU3R5bGUiOnsiJGlkIjoiNyIsIk1hcmdpbiI6eyIkaWQiOiI4IiwiVG9wIjowLjAsIkxlZnQiOjAuMCwiUmlnaHQiOjAuMCwiQm90dG9tIjowLjB9LCJQYWRkaW5nIjp7IiRpZCI6IjkiLCJUb3AiOjAuMCwiTGVmdCI6MC4wLCJSaWdodCI6MC4wLCJCb3R0b20iOjAuMH0sIkJhY2tncm91bmQiOnsiJGlkIjoiMTAiLCJDb2xvciI6eyIkaWQiOiIxMSIsIkEiOjI1NSwiUiI6MCwiRyI6MCwiQiI6MH19LCJJc1Zpc2libGUiOnRydWUsIldpZHRoIjoxMi4wLCJIZWlnaHQiOjE0LjAsIkJvcmRlclN0eWxlIjp7IiRpZCI6IjEyIiwiTGluZUNvbG9yIjp7IiRpZCI6IjEzIiwiJHR5cGUiOiJOTFJFLkNvbW1vbi5Eb20uU29saWRDb2xvckJydXNoLCBOTFJFLkNvbW1vbiIsIkNvbG9yIjp7IiRpZCI6IjE0IiwiQSI6MjU1LCJSIjoyNTUsIkciOjAsIkIiOjB9fSwiTGluZVdlaWdodCI6MC4wLCJMaW5lVHlwZSI6MCwiUGFyZW50U3R5bGUiOm51bGx9LCJQYXJlbnRTdHlsZSI6bnVsbH0sIlRpdGxlU3R5bGUiOnsiJGlkIjoiMTUiLCJGb250U2V0dGluZ3MiOnsiJGlkIjoiMTYiLCJGb250U2l6ZSI6MTAsIkZvbnROYW1lIjoiU2Vnb2UgVUkiLCJJc0JvbGQiOnRydWUsIklzSXRhbGljIjpmYWxzZSwiSXNVbmRlcmxpbmVkIjpmYWxzZSwiUGFyZW50U3R5bGUiOm51bGx9LCJBdXRvU2l6ZSI6MCwiRm9yZWdyb3VuZCI6eyIkaWQiOiIxNyIsIkNvbG9yIjp7IiRpZCI6IjE4IiwiQSI6MjU1LCJSIjoxNzgsIkciOjE0LCJCIjoxOH19LCJNYXhXaWR0aCI6MjAwLjAsIk1heEhlaWdodCI6IkluZmluaXR5IiwiU21hcnRGb3JlZ3JvdW5kSXNBY3RpdmUiOmZhbHNlLCJIb3Jpem9udGFsQWxpZ25tZW50IjowLCJWZXJ0aWNhbEFsaWdubWVudCI6MCwiU21hcnRGb3JlZ3JvdW5kIjpudWxsLCJCYWNrZ3JvdW5kRmlsbFR5cGUiOjAsIk1hcmdpbiI6eyIkaWQiOiIxOSIsIlRvcCI6MC4wLCJMZWZ0IjowLjAsIlJpZ2h0IjowLjAsIkJvdHRvbSI6MC4wfSwiUGFkZGluZyI6eyIkaWQiOiIyMCIsIlRvcCI6MC4wLCJMZWZ0IjowLjAsIlJpZ2h0IjowLjAsIkJvdHRvbSI6MC4wfSwiQmFja2dyb3VuZCI6eyIkaWQiOiIyMSIsIkNvbG9yIjp7IiRpZCI6IjIyIiwiQSI6MjU1LCJSIjoyNTUsIkciOjIxNywiQiI6MTAyfX0sIklzVmlzaWJsZSI6dHJ1ZSwiV2lkdGgiOjAuMCwiSGVpZ2h0IjowLjAsIkJvcmRlclN0eWxlIjpudWxsLCJQYXJlbnRTdHlsZSI6bnVsbH0sIkRhdGVTdHlsZSI6eyIkaWQiOiIyMyIsIkZvbnRTZXR0aW5ncyI6eyIkaWQiOiIyNCIsIkZvbnRTaXplIjoxMCwiRm9udE5hbWUiOiJDYWxpYnJpIiwiSXNCb2xkIjpmYWxzZSwiSXNJdGFsaWMiOmZhbHNlLCJJc1VuZGVybGluZWQiOmZhbHNlLCJQYXJlbnRTdHlsZSI6bnVsbH0sIkF1dG9TaXplIjowLCJGb3JlZ3JvdW5kIjp7IiRpZCI6IjI1IiwiQ29sb3IiOnsiJGlkIjoiMjY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3IiwiVG9wIjowLjAsIkxlZnQiOjAuMCwiUmlnaHQiOjAuMCwiQm90dG9tIjowLjB9LCJQYWRkaW5nIjp7IiRpZCI6IjI4IiwiVG9wIjowLjAsIkxlZnQiOjAuMCwiUmlnaHQiOjAuMCwiQm90dG9tIjowLjB9LCJCYWNrZ3JvdW5kIjp7IiRpZCI6IjI5IiwiQ29sb3IiOnsiJGlkIjoiMzAiLCJBIjowLCJSIjoyNTUsIkciOjI1NSwiQiI6MjU1fX0sIklzVmlzaWJsZSI6ZmFsc2UsIldpZHRoIjowLjAsIkhlaWdodCI6MC4wLCJCb3JkZXJTdHlsZSI6bnVsbCwiUGFyZW50U3R5bGUiOm51bGx9LCJEYXRlRm9ybWF0Ijp7IiRpZCI6IjM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IiwiRm9ybWF0IjowLCJJc1Zpc2libGUiOmZhbHNlLCJMYXN0S25vd25WaXNpYmlsaXR5U3RhdGUiOmZhbHNlfSwiSXNWaXNpYmxlIjp0cnVlLCJQYXJlbnRTdHlsZSI6bnVsbH0sIkh5cGVybGluayI6bnVsbCwiSW1wb3J0SWQiOm51bGx9XSwiSWQiOiIwMDAwMDAwMC0wMDAwLTAwMDAtMDAwMC0wMDAwMDAwMDAwMDAiLCJJc1NpbmdsZUl0ZW1Sb3ciOnRydWV9LHsiJGlkIjoiMzMiLCJfdGFza3MiOltdLCJfbWlsZXN0b25lcyI6W3siJGlkIjoiMzQiLCJJZCI6IjYyMjljZGE5LTU2OWEtNGUxNC1hZjE5LTM0ZWY5MDk3NmE0MCIsIkluZGV4IjoxLCJHcm91cElkIjpudWxsLCJUaXRsZSI6IkFnZW50IENhcnRlciAoU2Vhc29uIDIpIiwiRGF0ZVRpbWUiOiIyMDI0LTAzLTMwVDIzOjU5OjAwIiwiUGVyY2VudGFnZUNvbXBsZXRlIjpudWxsLCJOb3RlIjpudWxsLCJTdHlsZSI6eyIkaWQiOiIzNSIsIlRpdGxlUG9zaXRpb24iOiJSaWdodCIsIkRhdGVQb3NpdGlvbiI6IkxlZnQiLCJTaGFwZVR5cGUiOjE0LCJTaGFwZVNpemUiOjAsIlNwYWNpbmciOjUsIlNoYXBlU3R5bGUiOnsiJGlkIjoiMzYiLCJNYXJnaW4iOnsiJGlkIjoiMzciLCJUb3AiOjAuMCwiTGVmdCI6MC4wLCJSaWdodCI6MC4wLCJCb3R0b20iOjAuMH0sIlBhZGRpbmciOnsiJGlkIjoiMzgiLCJUb3AiOjAuMCwiTGVmdCI6MC4wLCJSaWdodCI6MC4wLCJCb3R0b20iOjAuMH0sIkJhY2tncm91bmQiOnsiJGlkIjoiMzkiLCJDb2xvciI6eyIkaWQiOiI0MCIsIkEiOjI1NSwiUiI6MCwiRyI6MCwiQiI6MH19LCJJc1Zpc2libGUiOnRydWUsIldpZHRoIjoxMi4wLCJIZWlnaHQiOjE0LjAsIkJvcmRlclN0eWxlIjp7IiRpZCI6IjQxIiwiTGluZUNvbG9yIjp7IiRpZCI6IjQyIiwiJHR5cGUiOiJOTFJFLkNvbW1vbi5Eb20uU29saWRDb2xvckJydXNoLCBOTFJFLkNvbW1vbiIsIkNvbG9yIjp7IiRpZCI6IjQzIiwiQSI6MjU1LCJSIjoyNTUsIkciOjAsIkIiOjB9fSwiTGluZVdlaWdodCI6MC4wLCJMaW5lVHlwZSI6MCwiUGFyZW50U3R5bGUiOm51bGx9LCJQYXJlbnRTdHlsZSI6bnVsbH0sIlRpdGxlU3R5bGUiOnsiJGlkIjoiNDQiLCJGb250U2V0dGluZ3MiOnsiJGlkIjoiNDUiLCJGb250U2l6ZSI6MTAsIkZvbnROYW1lIjoiU2Vnb2UgVUkiLCJJc0JvbGQiOnRydWUsIklzSXRhbGljIjpmYWxzZSwiSXNVbmRlcmxpbmVkIjpmYWxzZSwiUGFyZW50U3R5bGUiOm51bGx9LCJBdXRvU2l6ZSI6MCwiRm9yZWdyb3VuZCI6eyIkaWQiOiI0NiIsIkNvbG9yIjp7IiRpZCI6IjQ3IiwiQSI6MjU1LCJSIjoxNzgsIkciOjE0LCJCIjoxOH19LCJNYXhXaWR0aCI6MjAwLjAsIk1heEhlaWdodCI6IkluZmluaXR5IiwiU21hcnRGb3JlZ3JvdW5kSXNBY3RpdmUiOmZhbHNlLCJIb3Jpem9udGFsQWxpZ25tZW50IjowLCJWZXJ0aWNhbEFsaWdubWVudCI6MCwiU21hcnRGb3JlZ3JvdW5kIjpudWxsLCJCYWNrZ3JvdW5kRmlsbFR5cGUiOjAsIk1hcmdpbiI6eyIkaWQiOiI0OCIsIlRvcCI6MC4wLCJMZWZ0IjowLjAsIlJpZ2h0IjowLjAsIkJvdHRvbSI6MC4wfSwiUGFkZGluZyI6eyIkaWQiOiI0OSIsIlRvcCI6MC4wLCJMZWZ0IjowLjAsIlJpZ2h0IjowLjAsIkJvdHRvbSI6MC4wfSwiQmFja2dyb3VuZCI6eyIkaWQiOiI1MCIsIkNvbG9yIjp7IiRpZCI6IjUxIiwiQSI6MCwiUiI6MjU1LCJHIjoyNTUsIkIiOjI1NX19LCJJc1Zpc2libGUiOnRydWUsIldpZHRoIjowLjAsIkhlaWdodCI6MC4wLCJCb3JkZXJTdHlsZSI6bnVsbCwiUGFyZW50U3R5bGUiOm51bGx9LCJEYXRlU3R5bGUiOnsiJGlkIjoiNTIiLCJGb250U2V0dGluZ3MiOnsiJGlkIjoiNTMiLCJGb250U2l6ZSI6MTAsIkZvbnROYW1lIjoiQ2FsaWJyaSIsIklzQm9sZCI6ZmFsc2UsIklzSXRhbGljIjpmYWxzZSwiSXNVbmRlcmxpbmVkIjpmYWxzZSwiUGFyZW50U3R5bGUiOm51bGx9LCJBdXRvU2l6ZSI6MCwiRm9yZWdyb3VuZCI6eyIkaWQiOiI1NCIsIkNvbG9yIjp7IiRpZCI6IjU1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1NiIsIlRvcCI6MC4wLCJMZWZ0IjowLjAsIlJpZ2h0IjowLjAsIkJvdHRvbSI6MC4wfSwiUGFkZGluZyI6eyIkaWQiOiI1NyIsIlRvcCI6MC4wLCJMZWZ0IjowLjAsIlJpZ2h0IjowLjAsIkJvdHRvbSI6MC4wfSwiQmFja2dyb3VuZCI6eyIkaWQiOiI1OCIsIkNvbG9yIjp7IiRpZCI6IjU5IiwiQSI6MCwiUiI6MjU1LCJHIjoyNTUsIkIiOjI1NX19LCJJc1Zpc2libGUiOmZhbHNlLCJXaWR0aCI6MC4wLCJIZWlnaHQiOjAuMCwiQm9yZGVyU3R5bGUiOm51bGwsIlBhcmVudFN0eWxlIjpudWxsfSwiRGF0ZUZvcm1hdCI6eyIkaWQiOiI2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SIsIkZvcm1hdCI6MCwiSXNWaXNpYmxlIjpmYWxzZSwiTGFzdEtub3duVmlzaWJpbGl0eVN0YXRlIjpmYWxzZX0sIklzVmlzaWJsZSI6dHJ1ZSwiUGFyZW50U3R5bGUiOm51bGx9LCJIeXBlcmxpbmsiOm51bGwsIkltcG9ydElkIjpudWxsfV0sIklkIjoiMDAwMDAwMDAtMDAwMC0wMDAwLTAwMDAtMDAwMDAwMDAwMDAwIiwiSXNTaW5nbGVJdGVtUm93Ijp0cnVlfV0sIkluZGV4IjowLCJJZCI6IjA4MzFlY2Y5LTc1ZTMtNGM5MC04OGFjLWRlZTE1YTkxNTNlOCIsIkhlYWRlclRleHQiOm51bGwsIklzRGVmYXVsdCI6dHJ1ZSwiU3R5bGUiOnsiJGlkIjoiNjIiLCJIZWFkZXJTdHlsZSI6eyIkaWQiOiI2MyIsIlRleHRTdHlsZSI6eyIkaWQiOiI2NCIsIkZvbnRTZXR0aW5ncyI6eyIkaWQiOiI2NSIsIkZvbnRTaXplIjoxMSwiRm9udE5hbWUiOiJDYWxpYnJpIiwiSXNCb2xkIjpmYWxzZSwiSXNJdGFsaWMiOmZhbHNlLCJJc1VuZGVybGluZWQiOmZhbHNlLCJQYXJlbnRTdHlsZSI6bnVsbH0sIkF1dG9TaXplIjoyLCJGb3JlZ3JvdW5kIjp7IiRpZCI6IjY2IiwiQ29sb3IiOnsiJGlkIjoiNjciLCJBIjoyNTUsIlIiOjAsIkciOjAsIkIiOjB9fSwiTWF4V2lkdGgiOjAuMCwiTWF4SGVpZ2h0IjoiSW5maW5pdHkiLCJTbWFydEZvcmVncm91bmRJc0FjdGl2ZSI6ZmFsc2UsIkhvcml6b250YWxBbGlnbm1lbnQiOjAsIlZlcnRpY2FsQWxpZ25tZW50IjowLCJTbWFydEZvcmVncm91bmQiOm51bGwsIkJhY2tncm91bmRGaWxsVHlwZSI6MCwiTWFyZ2luIjp7IiRpZCI6IjY4IiwiVG9wIjowLjAsIkxlZnQiOjAuMCwiUmlnaHQiOjAuMCwiQm90dG9tIjowLjB9LCJQYWRkaW5nIjp7IiRpZCI6IjY5IiwiVG9wIjowLjAsIkxlZnQiOjAuMCwiUmlnaHQiOjAuMCwiQm90dG9tIjowLjB9LCJCYWNrZ3JvdW5kIjp7IiRpZCI6IjcwIiwiQ29sb3IiOnsiJGlkIjoiNzEiLCJBIjowLCJSIjoyNTUsIkciOjI1NSwiQiI6MjU1fX0sIklzVmlzaWJsZSI6dHJ1ZSwiV2lkdGgiOjAuMCwiSGVpZ2h0IjowLjAsIkJvcmRlclN0eWxlIjpudWxsLCJQYXJlbnRTdHlsZSI6bnVsbH0sIlJlY3RhbmdsZVN0eWxlIjp7IiRpZCI6IjcyIiwiTWFyZ2luIjp7IiRpZCI6IjczIiwiVG9wIjowLjAsIkxlZnQiOjAuMCwiUmlnaHQiOjAuMCwiQm90dG9tIjowLjB9LCJQYWRkaW5nIjp7IiRpZCI6Ijc0IiwiVG9wIjowLjAsIkxlZnQiOjAuMCwiUmlnaHQiOjAuMCwiQm90dG9tIjowLjB9LCJCYWNrZ3JvdW5kIjp7IiRpZCI6Ijc1IiwiQ29sb3IiOnsiJGlkIjoiNzYiLCJBIjo2MywiUiI6MjM3LCJHIjoxMjUsIkIiOjQ5fX0sIklzVmlzaWJsZSI6dHJ1ZSwiV2lkdGgiOjAuMCwiSGVpZ2h0IjowLjAsIkJvcmRlclN0eWxlIjp7IiRpZCI6Ijc3IiwiTGluZUNvbG9yIjp7IiRpZCI6Ijc4IiwiJHR5cGUiOiJOTFJFLkNvbW1vbi5Eb20uU29saWRDb2xvckJydXNoLCBOTFJFLkNvbW1vbiIsIkNvbG9yIjp7IiRpZCI6Ijc5IiwiQSI6MjU1LCJSIjoyNTUsIkciOjAsIkIiOjB9fSwiTGluZVdlaWdodCI6MC4wLCJMaW5lVHlwZSI6MCwiUGFyZW50U3R5bGUiOm51bGx9LCJQYXJlbnRTdHlsZSI6bnVsbH0sIk1hcmdpbiI6eyIkaWQiOiI4MCIsIlRvcCI6MC4wLCJMZWZ0IjowLjAsIlJpZ2h0IjowLjAsIkJvdHRvbSI6MC4wfSwiUGFkZGluZyI6eyIkaWQiOiI4MSIsIlRvcCI6MC4wLCJMZWZ0IjowLjAsIlJpZ2h0IjowLjAsIkJvdHRvbSI6MC4wfSwiQmFja2dyb3VuZCI6bnVsbCwiSXNWaXNpYmxlIjp0cnVlLCJXaWR0aCI6MC4wLCJIZWlnaHQiOjAuMCwiQm9yZGVyU3R5bGUiOm51bGwsIlBhcmVudFN0eWxlIjpudWxsfSwiQmFja2dyb3VuZFN0eWxlIjp7IiRpZCI6IjgyIiwiTWFyZ2luIjp7IiRpZCI6IjgzIiwiVG9wIjowLjAsIkxlZnQiOjAuMCwiUmlnaHQiOjAuMCwiQm90dG9tIjowLjB9LCJQYWRkaW5nIjp7IiRpZCI6Ijg0IiwiVG9wIjowLjAsIkxlZnQiOjAuMCwiUmlnaHQiOjAuMCwiQm90dG9tIjowLjB9LCJCYWNrZ3JvdW5kIjp7IiRpZCI6Ijg1IiwiQ29sb3IiOnsiJGlkIjoiODYiLCJBIjo1MSwiUiI6MTY1LCJHIjoxNjUsIkIiOjE2NX19LCJJc1Zpc2libGUiOnRydWUsIldpZHRoIjowLjAsIkhlaWdodCI6MC4wLCJCb3JkZXJTdHlsZSI6eyIkaWQiOiI4NyIsIkxpbmVDb2xvciI6eyIkaWQiOiI4OCIsIiR0eXBlIjoiTkxSRS5Db21tb24uRG9tLlNvbGlkQ29sb3JCcnVzaCwgTkxSRS5Db21tb24iLCJDb2xvciI6eyIkaWQiOiI4OSIsIkEiOjI1NSwiUiI6MjU1LCJHIjowLCJCIjowfX0sIkxpbmVXZWlnaHQiOjAuMCwiTGluZVR5cGUiOjAsIlBhcmVudFN0eWxlIjpudWxsfSwiUGFyZW50U3R5bGUiOm51bGx9LCJNYXJnaW4iOnsiJGlkIjoiOTAiLCJUb3AiOjAuMCwiTGVmdCI6MC4wLCJSaWdodCI6MC4wLCJCb3R0b20iOjAuMH0sIlBhZGRpbmciOnsiJGlkIjoiOTEiLCJUb3AiOjAuMCwiTGVmdCI6MC4wLCJSaWdodCI6MC4wLCJCb3R0b20iOjAuMH0sIklzVmlzaWJsZSI6ZmFsc2UsIldpZHRoIjowLjAsIkhlaWdodCI6MC4wLCJCb3JkZXJTdHlsZSI6bnVsbCwiUGFyZW50U3R5bGUiOm51bGx9fV0sIklkIjoiZWIzNWQxMmMtYzFmOC00MDVhLTliNzEtODliYmI1MzVkNGQ5IiwiSW5kZXgiOjAsIkhlYWRlclRleHQiOiJBQyIsIlN0eWxlIjp7IiRpZCI6IjkyIiwiSGVhZGVyU3R5bGUiOnsiJGlkIjoiOTMiLCJUZXh0SXNWZXJ0aWNhbCI6dHJ1ZSwiVGV4dFN0eWxlIjp7IiRpZCI6Ijk0IiwiRm9udFNldHRpbmdzIjp7IiRpZCI6Ijk1IiwiRm9udFNpemUiOjgsIkZvbnROYW1lIjoiU2Vnb2UgVUkiLCJJc0JvbGQiOnRydWUsIklzSXRhbGljIjpmYWxzZSwiSXNVbmRlcmxpbmVkIjpmYWxzZSwiUGFyZW50U3R5bGUiOm51bGx9LCJBdXRvU2l6ZSI6MiwiRm9yZWdyb3VuZCI6eyIkaWQiOiI5NiIsIkNvbG9yIjp7IiRpZCI6Ijk3IiwiQSI6MjU1LCJSIjoyNTUsIkciOjI1NSwiQiI6MjU1fX0sIk1heFdpZHRoIjozOS4wLCJNYXhIZWlnaHQiOiJJbmZpbml0eSIsIlNtYXJ0Rm9yZWdyb3VuZElzQWN0aXZlIjpmYWxzZSwiSG9yaXpvbnRhbEFsaWdubWVudCI6MCwiVmVydGljYWxBbGlnbm1lbnQiOjAsIlNtYXJ0Rm9yZWdyb3VuZCI6bnVsbCwiQmFja2dyb3VuZEZpbGxUeXBlIjowLCJNYXJnaW4iOnsiJGlkIjoiOTgiLCJUb3AiOjAuMCwiTGVmdCI6MC4wLCJSaWdodCI6MC4wLCJCb3R0b20iOjAuMH0sIlBhZGRpbmciOnsiJGlkIjoiOTkiLCJUb3AiOjAuMCwiTGVmdCI6MC4wLCJSaWdodCI6MC4wLCJCb3R0b20iOjAuMH0sIkJhY2tncm91bmQiOnsiJGlkIjoiMTAwIiwiQ29sb3IiOnsiJGlkIjoiMTAxIiwiQSI6MCwiUiI6MjU1LCJHIjoyNTUsIkIiOjI1NX19LCJJc1Zpc2libGUiOnRydWUsIldpZHRoIjowLjAsIkhlaWdodCI6MC4wLCJCb3JkZXJTdHlsZSI6bnVsbCwiUGFyZW50U3R5bGUiOm51bGx9LCJSZWN0YW5nbGVTdHlsZSI6eyIkaWQiOiIxMDIiLCJNYXJnaW4iOnsiJGlkIjoiMTAzIiwiVG9wIjowLjAsIkxlZnQiOjAuMCwiUmlnaHQiOjAuMCwiQm90dG9tIjowLjB9LCJQYWRkaW5nIjp7IiRpZCI6IjEwNCIsIlRvcCI6MC4wLCJMZWZ0IjowLjAsIlJpZ2h0IjowLjAsIkJvdHRvbSI6MC4wfSwiQmFja2dyb3VuZCI6eyIkaWQiOiIxMDUiLCJDb2xvciI6eyIkaWQiOiIxMDYiLCJBIjoyNTUsIlIiOjE3OCwiRyI6MTQsIkIiOjE4fX0sIklzVmlzaWJsZSI6dHJ1ZSwiV2lkdGgiOjAuMCwiSGVpZ2h0IjowLjAsIkJvcmRlclN0eWxlIjp7IiRpZCI6IjEwNyIsIkxpbmVDb2xvciI6eyIkaWQiOiIxMDgiLCIkdHlwZSI6Ik5MUkUuQ29tbW9uLkRvbS5Tb2xpZENvbG9yQnJ1c2gsIE5MUkUuQ29tbW9uIiwiQ29sb3IiOnsiJGlkIjoiMTA5IiwiQSI6MjU1LCJSIjowLCJHIjowLCJCIjowfX0sIkxpbmVXZWlnaHQiOjIuMCwiTGluZVR5cGUiOjAsIlBhcmVudFN0eWxlIjpudWxsfSwiUGFyZW50U3R5bGUiOm51bGx9LCJNYXJnaW4iOnsiJGlkIjoiMTEwIiwiVG9wIjowLjAsIkxlZnQiOjAuMCwiUmlnaHQiOjAuMCwiQm90dG9tIjowLjB9LCJQYWRkaW5nIjp7IiRpZCI6IjExMSIsIlRvcCI6MC4wLCJMZWZ0IjowLjAsIlJpZ2h0IjowLjAsIkJvdHRvbSI6MC4wfSwiQmFja2dyb3VuZCI6bnVsbCwiSXNWaXNpYmxlIjp0cnVlLCJXaWR0aCI6MC4wLCJIZWlnaHQiOjAuMCwiQm9yZGVyU3R5bGUiOm51bGwsIlBhcmVudFN0eWxlIjpudWxsfSwiQmFja2dyb3VuZFN0eWxlIjp7IiRpZCI6IjExMiIsIk1hcmdpbiI6eyIkaWQiOiIxMTMiLCJUb3AiOjAuMCwiTGVmdCI6MC4wLCJSaWdodCI6MC4wLCJCb3R0b20iOjAuMH0sIlBhZGRpbmciOnsiJGlkIjoiMTE0IiwiVG9wIjowLjAsIkxlZnQiOjAuMCwiUmlnaHQiOjAuMCwiQm90dG9tIjowLjB9LCJCYWNrZ3JvdW5kIjp7IiRpZCI6IjExNSIsIkNvbG9yIjp7IiRpZCI6IjExNiIsIkEiOjE1MCwiUiI6MTkzLCJHIjoxNDIsIkIiOjI0fX0sIklzVmlzaWJsZSI6dHJ1ZSwiV2lkdGgiOjAuMCwiSGVpZ2h0IjowLjAsIkJvcmRlclN0eWxlIjp7IiRpZCI6IjExNyIsIkxpbmVDb2xvciI6eyIkaWQiOiIxMTgiLCIkdHlwZSI6Ik5MUkUuQ29tbW9uLkRvbS5Tb2xpZENvbG9yQnJ1c2gsIE5MUkUuQ29tbW9uIiwiQ29sb3IiOnsiJGlkIjoiMTE5IiwiQSI6MjU1LCJSIjowLCJHIjowLCJCIjowfX0sIkxpbmVXZWlnaHQiOjIuMCwiTGluZVR5cGUiOjAsIlBhcmVudFN0eWxlIjpudWxsfSwiUGFyZW50U3R5bGUiOm51bGx9LCJJc0Fib3ZlVGltZWJhbmQiOmZhbHNlLCJTcGFjaW5nIjozLCJNYXJnaW4iOnsiJGlkIjoiMTIwIiwiVG9wIjowLjAsIkxlZnQiOjAuMCwiUmlnaHQiOjAuMCwiQm90dG9tIjowLjB9LCJQYWRkaW5nIjp7IiRpZCI6IjEyMSIsIlRvcCI6MC4wLCJMZWZ0IjowLjAsIlJpZ2h0IjowLjAsIkJvdHRvbSI6MC4wfSwiSXNWaXNpYmxlIjp0cnVlLCJXaWR0aCI6MC4wLCJIZWlnaHQiOjAuMCwiQm9yZGVyU3R5bGUiOnsiJGlkIjoiMTIyIiwiTGluZUNvbG9yIjpudWxsLCJMaW5lV2VpZ2h0IjowLjAsIkxpbmVUeXBlIjowLCJQYXJlbnRTdHlsZSI6bnVsbH0sIlBhcmVudFN0eWxlIjpudWxsfX0seyIkaWQiOiIxMjMiLCJfYWN0aXZpdGllcyI6W3siJGlkIjoiMTI0IiwiX3Jvd3MiOlt7IiRpZCI6IjEyNSIsIl90YXNrcyI6W10sIl9taWxlc3RvbmVzIjpbeyIkaWQiOiIxMjYiLCJJZCI6IjAxMWI3YjRiLTBjMWYtNDQ0MS1iYzNkLTBlZjc1NzBhM2M3MCIsIkluZGV4IjowLCJHcm91cElkIjpudWxsLCJUaXRsZSI6IkFnZW50cyBvZiBTLkguSS5FLkwuRCAoUzEsIEVwcyAxLTcpIiwiRGF0ZVRpbWUiOiIyMDI0LTA1LTMxVDIzOjU5OjAwIiwiUGVyY2VudGFnZUNvbXBsZXRlIjpudWxsLCJOb3RlIjpudWxsLCJTdHlsZSI6eyIkaWQiOiIxMjciLCJUaXRsZVBvc2l0aW9uIjoiUmlnaHQiLCJEYXRlUG9zaXRpb24iOiJMZWZ0IiwiU2hhcGVUeXBlIjoxNCwiU2hhcGVTaXplIjowLCJTcGFjaW5nIjo1LCJTaGFwZVN0eWxlIjp7IiRpZCI6IjEyOCIsIk1hcmdpbiI6eyIkaWQiOiIxMjkiLCJUb3AiOjAuMCwiTGVmdCI6MC4wLCJSaWdodCI6MC4wLCJCb3R0b20iOjAuMH0sIlBhZGRpbmciOnsiJGlkIjoiMTMwIiwiVG9wIjowLjAsIkxlZnQiOjAuMCwiUmlnaHQiOjAuMCwiQm90dG9tIjowLjB9LCJCYWNrZ3JvdW5kIjp7IiRpZCI6IjEzMSIsIkNvbG9yIjp7IiRpZCI6IjEzMiIsIkEiOjI1NSwiUiI6MCwiRyI6MCwiQiI6MH19LCJJc1Zpc2libGUiOnRydWUsIldpZHRoIjoxMi4wLCJIZWlnaHQiOjE0LjAsIkJvcmRlclN0eWxlIjp7IiRpZCI6IjEzMyIsIkxpbmVDb2xvciI6eyIkaWQiOiIxMzQiLCIkdHlwZSI6Ik5MUkUuQ29tbW9uLkRvbS5Tb2xpZENvbG9yQnJ1c2gsIE5MUkUuQ29tbW9uIiwiQ29sb3IiOnsiJGlkIjoiMTM1IiwiQSI6MjU1LCJSIjoyNTUsIkciOjAsIkIiOjB9fSwiTGluZVdlaWdodCI6MC4wLCJMaW5lVHlwZSI6MCwiUGFyZW50U3R5bGUiOm51bGx9LCJQYXJlbnRTdHlsZSI6bnVsbH0sIlRpdGxlU3R5bGUiOnsiJGlkIjoiMTM2IiwiRm9udFNldHRpbmdzIjp7IiRpZCI6IjEzNyIsIkZvbnRTaXplIjoxMCwiRm9udE5hbWUiOiJTZWdvZSBVSSIsIklzQm9sZCI6dHJ1ZSwiSXNJdGFsaWMiOmZhbHNlLCJJc1VuZGVybGluZWQiOmZhbHNlLCJQYXJlbnRTdHlsZSI6bnVsbH0sIkF1dG9TaXplIjoyLCJGb3JlZ3JvdW5kIjp7IiRpZCI6IjEzOCIsIkNvbG9yIjp7IiRpZCI6IjEzOSIsIkEiOjI1NSwiUiI6MCwiRyI6MCwiQiI6MH19LCJNYXhXaWR0aCI6Mjk4LjEzNzQ4Njk3OTE2Njc5LCJNYXhIZWlnaHQiOiJJbmZpbml0eSIsIlNtYXJ0Rm9yZWdyb3VuZElzQWN0aXZlIjpmYWxzZSwiSG9yaXpvbnRhbEFsaWdubWVudCI6MCwiVmVydGljYWxBbGlnbm1lbnQiOjAsIlNtYXJ0Rm9yZWdyb3VuZCI6bnVsbCwiQmFja2dyb3VuZEZpbGxUeXBlIjowLCJNYXJnaW4iOnsiJGlkIjoiMTQwIiwiVG9wIjowLjAsIkxlZnQiOjAuMCwiUmlnaHQiOjAuMCwiQm90dG9tIjowLjB9LCJQYWRkaW5nIjp7IiRpZCI6IjE0MSIsIlRvcCI6MC4wLCJMZWZ0IjowLjAsIlJpZ2h0IjowLjAsIkJvdHRvbSI6MC4wfSwiQmFja2dyb3VuZCI6eyIkaWQiOiIxNDIiLCJDb2xvciI6eyIkaWQiOiIxNDMiLCJBIjowLCJSIjoyNTUsIkciOjI1NSwiQiI6MjU1fX0sIklzVmlzaWJsZSI6dHJ1ZSwiV2lkdGgiOjAuMCwiSGVpZ2h0IjowLjAsIkJvcmRlclN0eWxlIjpudWxsLCJQYXJlbnRTdHlsZSI6bnVsbH0sIkRhdGVTdHlsZSI6eyIkaWQiOiIxNDQiLCJGb250U2V0dGluZ3MiOnsiJGlkIjoiMTQ1IiwiRm9udFNpemUiOjEwLCJGb250TmFtZSI6IkNhbGlicmkiLCJJc0JvbGQiOmZhbHNlLCJJc0l0YWxpYyI6ZmFsc2UsIklzVW5kZXJsaW5lZCI6ZmFsc2UsIlBhcmVudFN0eWxlIjpudWxsfSwiQXV0b1NpemUiOjAsIkZvcmVncm91bmQiOnsiJGlkIjoiMTQ2IiwiQ29sb3IiOnsiJGlkIjoiMTQ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NDgiLCJUb3AiOjAuMCwiTGVmdCI6MC4wLCJSaWdodCI6MC4wLCJCb3R0b20iOjAuMH0sIlBhZGRpbmciOnsiJGlkIjoiMTQ5IiwiVG9wIjowLjAsIkxlZnQiOjAuMCwiUmlnaHQiOjAuMCwiQm90dG9tIjowLjB9LCJCYWNrZ3JvdW5kIjp7IiRpZCI6IjE1MCIsIkNvbG9yIjp7IiRpZCI6IjE1MSIsIkEiOjAsIlIiOjI1NSwiRyI6MjU1LCJCIjoyNTV9fSwiSXNWaXNpYmxlIjpmYWxzZSwiV2lkdGgiOjAuMCwiSGVpZ2h0IjowLjAsIkJvcmRlclN0eWxlIjpudWxsLCJQYXJlbnRTdHlsZSI6bnVsbH0sIkRhdGVGb3JtYXQiOnsiJGlkIjoiMTU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1MyIsIkZvcm1hdCI6MCwiSXNWaXNpYmxlIjpmYWxzZSwiTGFzdEtub3duVmlzaWJpbGl0eVN0YXRlIjpmYWxzZX0sIklzVmlzaWJsZSI6dHJ1ZSwiUGFyZW50U3R5bGUiOm51bGx9LCJIeXBlcmxpbmsiOm51bGwsIkltcG9ydElkIjpudWxsfSx7IiRpZCI6IjE1NCIsIklkIjoiYTBhZmJmMTEtMmQ3Ny00Zjg3LWFiYzAtNDcyNzlmNmMxODgwIiwiSW5kZXgiOjIsIkdyb3VwSWQiOm51bGwsIlRpdGxlIjoiQWdlbnRzIG9mIFMuSC5JLkUuTC5EIChTNSwgRXBzIDExLTE4KSIsIkRhdGVUaW1lIjoiMjAyNi0wOC0zMFQyMzo1OTowMCIsIlBlcmNlbnRhZ2VDb21wbGV0ZSI6bnVsbCwiTm90ZSI6bnVsbCwiU3R5bGUiOnsiJGlkIjoiMTU1IiwiVGl0bGVQb3NpdGlvbiI6IlJpZ2h0IiwiRGF0ZVBvc2l0aW9uIjoiTGVmdCIsIlNoYXBlVHlwZSI6MTQsIlNoYXBlU2l6ZSI6MCwiU3BhY2luZyI6NSwiU2hhcGVTdHlsZSI6eyIkaWQiOiIxNTYiLCJNYXJnaW4iOnsiJGlkIjoiMTU3IiwiVG9wIjowLjAsIkxlZnQiOjAuMCwiUmlnaHQiOjAuMCwiQm90dG9tIjowLjB9LCJQYWRkaW5nIjp7IiRpZCI6IjE1OCIsIlRvcCI6MC4wLCJMZWZ0IjowLjAsIlJpZ2h0IjowLjAsIkJvdHRvbSI6MC4wfSwiQmFja2dyb3VuZCI6eyIkaWQiOiIxNTkiLCJDb2xvciI6eyIkaWQiOiIxNjAiLCJBIjoyNTUsIlIiOjAsIkciOjAsIkIiOjB9fSwiSXNWaXNpYmxlIjp0cnVlLCJXaWR0aCI6MTIuMCwiSGVpZ2h0IjoxNC4wLCJCb3JkZXJTdHlsZSI6eyIkaWQiOiIxNjEiLCJMaW5lQ29sb3IiOnsiJGlkIjoiMTYyIiwiJHR5cGUiOiJOTFJFLkNvbW1vbi5Eb20uU29saWRDb2xvckJydXNoLCBOTFJFLkNvbW1vbiIsIkNvbG9yIjp7IiRpZCI6IjE2MyIsIkEiOjI1NSwiUiI6MjU1LCJHIjowLCJCIjowfX0sIkxpbmVXZWlnaHQiOjAuMCwiTGluZVR5cGUiOjAsIlBhcmVudFN0eWxlIjpudWxsfSwiUGFyZW50U3R5bGUiOm51bGx9LCJUaXRsZVN0eWxlIjp7IiRpZCI6IjE2NCIsIkZvbnRTZXR0aW5ncyI6eyIkaWQiOiIxNjUiLCJGb250U2l6ZSI6MTAsIkZvbnROYW1lIjoiU2Vnb2UgVUkiLCJJc0JvbGQiOnRydWUsIklzSXRhbGljIjpmYWxzZSwiSXNVbmRlcmxpbmVkIjpmYWxzZSwiUGFyZW50U3R5bGUiOm51bGx9LCJBdXRvU2l6ZSI6MCwiRm9yZWdyb3VuZCI6eyIkaWQiOiIxNjYiLCJDb2xvciI6eyIkaWQiOiIxNj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Y4IiwiVG9wIjowLjAsIkxlZnQiOjAuMCwiUmlnaHQiOjAuMCwiQm90dG9tIjowLjB9LCJQYWRkaW5nIjp7IiRpZCI6IjE2OSIsIlRvcCI6MC4wLCJMZWZ0IjowLjAsIlJpZ2h0IjowLjAsIkJvdHRvbSI6MC4wfSwiQmFja2dyb3VuZCI6eyIkaWQiOiIxNzAiLCJDb2xvciI6eyIkaWQiOiIxNzEiLCJBIjowLCJSIjoyNTUsIkciOjI1NSwiQiI6MjU1fX0sIklzVmlzaWJsZSI6dHJ1ZSwiV2lkdGgiOjAuMCwiSGVpZ2h0IjowLjAsIkJvcmRlclN0eWxlIjpudWxsLCJQYXJlbnRTdHlsZSI6bnVsbH0sIkRhdGVTdHlsZSI6eyIkaWQiOiIxNzIiLCJGb250U2V0dGluZ3MiOnsiJGlkIjoiMTczIiwiRm9udFNpemUiOjEwLCJGb250TmFtZSI6IkNhbGlicmkiLCJJc0JvbGQiOmZhbHNlLCJJc0l0YWxpYyI6ZmFsc2UsIklzVW5kZXJsaW5lZCI6ZmFsc2UsIlBhcmVudFN0eWxlIjpudWxsfSwiQXV0b1NpemUiOjAsIkZvcmVncm91bmQiOnsiJGlkIjoiMTc0IiwiQ29sb3IiOnsiJGlkIjoiMTc1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NzYiLCJUb3AiOjAuMCwiTGVmdCI6MC4wLCJSaWdodCI6MC4wLCJCb3R0b20iOjAuMH0sIlBhZGRpbmciOnsiJGlkIjoiMTc3IiwiVG9wIjowLjAsIkxlZnQiOjAuMCwiUmlnaHQiOjAuMCwiQm90dG9tIjowLjB9LCJCYWNrZ3JvdW5kIjp7IiRpZCI6IjE3OCIsIkNvbG9yIjp7IiRpZCI6IjE3OSIsIkEiOjAsIlIiOjI1NSwiRyI6MjU1LCJCIjoyNTV9fSwiSXNWaXNpYmxlIjpmYWxzZSwiV2lkdGgiOjAuMCwiSGVpZ2h0IjowLjAsIkJvcmRlclN0eWxlIjpudWxsLCJQYXJlbnRTdHlsZSI6bnVsbH0sIkRhdGVGb3JtYXQiOnsiJGlkIjoiMTg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MSIsIkZvcm1hdCI6MCwiSXNWaXNpYmxlIjpmYWxzZSwiTGFzdEtub3duVmlzaWJpbGl0eVN0YXRlIjpmYWxzZX0sIklzVmlzaWJsZSI6dHJ1ZSwiUGFyZW50U3R5bGUiOm51bGx9LCJIeXBlcmxpbmsiOm51bGwsIkltcG9ydElkIjpudWxsfSx7IiRpZCI6IjE4MiIsIklkIjoiNWMwZGQ2NzUtZTgzMS00NjBhLWFiYTktNzZjMGI5OGIxMGI2IiwiSW5kZXgiOjEsIkdyb3VwSWQiOm51bGwsIlRpdGxlIjoiQWdlbnRzIG9mIFMuSC5JLkUuTC5EIChTMywgRXBzIDEtMTkpIiwiRGF0ZVRpbWUiOiIyMDI1LTA4LTE3VDIzOjU5OjAwIiwiUGVyY2VudGFnZUNvbXBsZXRlIjpudWxsLCJOb3RlIjpudWxsLCJTdHlsZSI6eyIkaWQiOiIxODMiLCJUaXRsZVBvc2l0aW9uIjoiUmlnaHQiLCJEYXRlUG9zaXRpb24iOiJMZWZ0IiwiU2hhcGVUeXBlIjoxNCwiU2hhcGVTaXplIjowLCJTcGFjaW5nIjo1LCJTaGFwZVN0eWxlIjp7IiRpZCI6IjE4NCIsIk1hcmdpbiI6eyIkaWQiOiIxODUiLCJUb3AiOjAuMCwiTGVmdCI6MC4wLCJSaWdodCI6MC4wLCJCb3R0b20iOjAuMH0sIlBhZGRpbmciOnsiJGlkIjoiMTg2IiwiVG9wIjowLjAsIkxlZnQiOjAuMCwiUmlnaHQiOjAuMCwiQm90dG9tIjowLjB9LCJCYWNrZ3JvdW5kIjp7IiRpZCI6IjE4NyIsIkNvbG9yIjp7IiRpZCI6IjE4OCIsIkEiOjI1NSwiUiI6MCwiRyI6MCwiQiI6MH19LCJJc1Zpc2libGUiOnRydWUsIldpZHRoIjoxMi4wLCJIZWlnaHQiOjE0LjAsIkJvcmRlclN0eWxlIjp7IiRpZCI6IjE4OSIsIkxpbmVDb2xvciI6eyIkaWQiOiIxOTAiLCIkdHlwZSI6Ik5MUkUuQ29tbW9uLkRvbS5Tb2xpZENvbG9yQnJ1c2gsIE5MUkUuQ29tbW9uIiwiQ29sb3IiOnsiJGlkIjoiMTkxIiwiQSI6MjU1LCJSIjoyNTUsIkciOjAsIkIiOjB9fSwiTGluZVdlaWdodCI6MC4wLCJMaW5lVHlwZSI6MCwiUGFyZW50U3R5bGUiOm51bGx9LCJQYXJlbnRTdHlsZSI6bnVsbH0sIlRpdGxlU3R5bGUiOnsiJGlkIjoiMTkyIiwiRm9udFNldHRpbmdzIjp7IiRpZCI6IjE5MyIsIkZvbnRTaXplIjoxMCwiRm9udE5hbWUiOiJTZWdvZSBVSSIsIklzQm9sZCI6dHJ1ZSwiSXNJdGFsaWMiOmZhbHNlLCJJc1VuZGVybGluZWQiOmZhbHNlLCJQYXJlbnRTdHlsZSI6bnVsbH0sIkF1dG9TaXplIjowLCJGb3JlZ3JvdW5kIjp7IiRpZCI6IjE5NCIsIkNvbG9yIjp7IiRpZCI6IjE5N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OTYiLCJUb3AiOjAuMCwiTGVmdCI6MC4wLCJSaWdodCI6MC4wLCJCb3R0b20iOjAuMH0sIlBhZGRpbmciOnsiJGlkIjoiMTk3IiwiVG9wIjowLjAsIkxlZnQiOjAuMCwiUmlnaHQiOjAuMCwiQm90dG9tIjowLjB9LCJCYWNrZ3JvdW5kIjp7IiRpZCI6IjE5OCIsIkNvbG9yIjp7IiRpZCI6IjE5OSIsIkEiOjAsIlIiOjI1NSwiRyI6MjU1LCJCIjoyNTV9fSwiSXNWaXNpYmxlIjp0cnVlLCJXaWR0aCI6MC4wLCJIZWlnaHQiOjAuMCwiQm9yZGVyU3R5bGUiOm51bGwsIlBhcmVudFN0eWxlIjpudWxsfSwiRGF0ZVN0eWxlIjp7IiRpZCI6IjIwMCIsIkZvbnRTZXR0aW5ncyI6eyIkaWQiOiIyMDEiLCJGb250U2l6ZSI6MTAsIkZvbnROYW1lIjoiQ2FsaWJyaSIsIklzQm9sZCI6ZmFsc2UsIklzSXRhbGljIjpmYWxzZSwiSXNVbmRlcmxpbmVkIjpmYWxzZSwiUGFyZW50U3R5bGUiOm51bGx9LCJBdXRvU2l6ZSI6MCwiRm9yZWdyb3VuZCI6eyIkaWQiOiIyMDIiLCJDb2xvciI6eyIkaWQiOiIyMDM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wNCIsIlRvcCI6MC4wLCJMZWZ0IjowLjAsIlJpZ2h0IjowLjAsIkJvdHRvbSI6MC4wfSwiUGFkZGluZyI6eyIkaWQiOiIyMDUiLCJUb3AiOjAuMCwiTGVmdCI6MC4wLCJSaWdodCI6MC4wLCJCb3R0b20iOjAuMH0sIkJhY2tncm91bmQiOnsiJGlkIjoiMjA2IiwiQ29sb3IiOnsiJGlkIjoiMjA3IiwiQSI6MCwiUiI6MjU1LCJHIjoyNTUsIkIiOjI1NX19LCJJc1Zpc2libGUiOmZhbHNlLCJXaWR0aCI6MC4wLCJIZWlnaHQiOjAuMCwiQm9yZGVyU3R5bGUiOm51bGwsIlBhcmVudFN0eWxlIjpudWxsfSwiRGF0ZUZvcm1hdCI6eyIkaWQiOiIyM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5IiwiRm9ybWF0IjowLCJJc1Zpc2libGUiOmZhbHNlLCJMYXN0S25vd25WaXNpYmlsaXR5U3RhdGUiOmZhbHNlfSwiSXNWaXNpYmxlIjp0cnVlLCJQYXJlbnRTdHlsZSI6bnVsbH0sIkh5cGVybGluayI6bnVsbCwiSW1wb3J0SWQiOm51bGx9XSwiSWQiOiIyMWJiMmZhZC0zY2RkLTQ1NDMtYjBiMC1kNjNlMDAxYmNmY2IiLCJJc1NpbmdsZUl0ZW1Sb3ciOmZhbHNlfSx7IiRpZCI6IjIxMCIsIl90YXNrcyI6W10sIl9taWxlc3RvbmVzIjpbeyIkaWQiOiIyMTEiLCJJZCI6ImYyOTg5OGJkLWY4ZTMtNDBhZi1hNzYwLWIwM2I2ZDdlODMyZCIsIkluZGV4IjozLCJHcm91cElkIjpudWxsLCJUaXRsZSI6IkFnZW50cyBvZiBTLkguSS5FLkwuRCAoUzEsIEVwcyAxNy0yMikiLCJEYXRlVGltZSI6IjIwMjQtMDYtMDFUMjM6NTk6MDAiLCJQZXJjZW50YWdlQ29tcGxldGUiOm51bGwsIk5vdGUiOm51bGwsIlN0eWxlIjp7IiRpZCI6IjIxMiIsIlRpdGxlUG9zaXRpb24iOiJSaWdodCIsIkRhdGVQb3NpdGlvbiI6IkxlZnQiLCJTaGFwZVR5cGUiOjE0LCJTaGFwZVNpemUiOjAsIlNwYWNpbmciOjUsIlNoYXBlU3R5bGUiOnsiJGlkIjoiMjEzIiwiTWFyZ2luIjp7IiRpZCI6IjIxNCIsIlRvcCI6MC4wLCJMZWZ0IjowLjAsIlJpZ2h0IjowLjAsIkJvdHRvbSI6MC4wfSwiUGFkZGluZyI6eyIkaWQiOiIyMTUiLCJUb3AiOjAuMCwiTGVmdCI6MC4wLCJSaWdodCI6MC4wLCJCb3R0b20iOjAuMH0sIkJhY2tncm91bmQiOnsiJGlkIjoiMjE2IiwiQ29sb3IiOnsiJGlkIjoiMjE3IiwiQSI6MjU1LCJSIjowLCJHIjowLCJCIjowfX0sIklzVmlzaWJsZSI6dHJ1ZSwiV2lkdGgiOjEyLjAsIkhlaWdodCI6MTQuMCwiQm9yZGVyU3R5bGUiOnsiJGlkIjoiMjE4IiwiTGluZUNvbG9yIjp7IiRpZCI6IjIxOSIsIiR0eXBlIjoiTkxSRS5Db21tb24uRG9tLlNvbGlkQ29sb3JCcnVzaCwgTkxSRS5Db21tb24iLCJDb2xvciI6eyIkaWQiOiIyMjAiLCJBIjoyNTUsIlIiOjI1NSwiRyI6MCwiQiI6MH19LCJMaW5lV2VpZ2h0IjowLjAsIkxpbmVUeXBlIjowLCJQYXJlbnRTdHlsZSI6bnVsbH0sIlBhcmVudFN0eWxlIjpudWxsfSwiVGl0bGVTdHlsZSI6eyIkaWQiOiIyMjEiLCJGb250U2V0dGluZ3MiOnsiJGlkIjoiMjIyIiwiRm9udFNpemUiOjEwLCJGb250TmFtZSI6IlNlZ29lIFVJIiwiSXNCb2xkIjp0cnVlLCJJc0l0YWxpYyI6ZmFsc2UsIklzVW5kZXJsaW5lZCI6ZmFsc2UsIlBhcmVudFN0eWxlIjpudWxsfSwiQXV0b1NpemUiOjAsIkZvcmVncm91bmQiOnsiJGlkIjoiMjIzIiwiQ29sb3IiOnsiJGlkIjoiMjI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yNSIsIlRvcCI6MC4wLCJMZWZ0IjowLjAsIlJpZ2h0IjowLjAsIkJvdHRvbSI6MC4wfSwiUGFkZGluZyI6eyIkaWQiOiIyMjYiLCJUb3AiOjAuMCwiTGVmdCI6MC4wLCJSaWdodCI6MC4wLCJCb3R0b20iOjAuMH0sIkJhY2tncm91bmQiOnsiJGlkIjoiMjI3IiwiQ29sb3IiOnsiJGlkIjoiMjI4IiwiQSI6MCwiUiI6MjU1LCJHIjoyNTUsIkIiOjI1NX19LCJJc1Zpc2libGUiOnRydWUsIldpZHRoIjowLjAsIkhlaWdodCI6MC4wLCJCb3JkZXJTdHlsZSI6bnVsbCwiUGFyZW50U3R5bGUiOm51bGx9LCJEYXRlU3R5bGUiOnsiJGlkIjoiMjI5IiwiRm9udFNldHRpbmdzIjp7IiRpZCI6IjIzMCIsIkZvbnRTaXplIjoxMCwiRm9udE5hbWUiOiJDYWxpYnJpIiwiSXNCb2xkIjpmYWxzZSwiSXNJdGFsaWMiOmZhbHNlLCJJc1VuZGVybGluZWQiOmZhbHNlLCJQYXJlbnRTdHlsZSI6bnVsbH0sIkF1dG9TaXplIjowLCJGb3JlZ3JvdW5kIjp7IiRpZCI6IjIzMSIsIkNvbG9yIjp7IiRpZCI6IjIz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MzIiwiVG9wIjowLjAsIkxlZnQiOjAuMCwiUmlnaHQiOjAuMCwiQm90dG9tIjowLjB9LCJQYWRkaW5nIjp7IiRpZCI6IjIzNCIsIlRvcCI6MC4wLCJMZWZ0IjowLjAsIlJpZ2h0IjowLjAsIkJvdHRvbSI6MC4wfSwiQmFja2dyb3VuZCI6eyIkaWQiOiIyMzUiLCJDb2xvciI6eyIkaWQiOiIyMzYiLCJBIjowLCJSIjoyNTUsIkciOjI1NSwiQiI6MjU1fX0sIklzVmlzaWJsZSI6ZmFsc2UsIldpZHRoIjowLjAsIkhlaWdodCI6MC4wLCJCb3JkZXJTdHlsZSI6bnVsbCwiUGFyZW50U3R5bGUiOm51bGx9LCJEYXRlRm9ybWF0Ijp7IiRpZCI6IjIz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giLCJGb3JtYXQiOjAsIklzVmlzaWJsZSI6ZmFsc2UsIkxhc3RLbm93blZpc2liaWxpdHlTdGF0ZSI6ZmFsc2V9LCJJc1Zpc2libGUiOnRydWUsIlBhcmVudFN0eWxlIjpudWxsfSwiSHlwZXJsaW5rIjpudWxsLCJJbXBvcnRJZCI6bnVsbH0seyIkaWQiOiIyMzkiLCJJZCI6IjMzNDM0YzJhLWNlYzAtNDYxMi05ZWFiLTM4NjEzYzMyZjVmYSIsIkluZGV4Ijo0LCJHcm91cElkIjpudWxsLCJUaXRsZSI6IkFnZW50cyBvZiBTLkguSS5FLkwuRCAoUzUsIFM2LCBTNykiLCJEYXRlVGltZSI6IjIwMjctMDQtMDlUMjM6NTk6MDAiLCJQZXJjZW50YWdlQ29tcGxldGUiOm51bGwsIk5vdGUiOm51bGwsIlN0eWxlIjp7IiRpZCI6IjI0MCIsIlRpdGxlUG9zaXRpb24iOiJMZWZ0IiwiRGF0ZVBvc2l0aW9uIjoiTGVmdCIsIlNoYXBlVHlwZSI6MTQsIlNoYXBlU2l6ZSI6MCwiU3BhY2luZyI6NSwiU2hhcGVTdHlsZSI6eyIkaWQiOiIyNDEiLCJNYXJnaW4iOnsiJGlkIjoiMjQyIiwiVG9wIjowLjAsIkxlZnQiOjAuMCwiUmlnaHQiOjAuMCwiQm90dG9tIjowLjB9LCJQYWRkaW5nIjp7IiRpZCI6IjI0MyIsIlRvcCI6MC4wLCJMZWZ0IjowLjAsIlJpZ2h0IjowLjAsIkJvdHRvbSI6MC4wfSwiQmFja2dyb3VuZCI6eyIkaWQiOiIyNDQiLCJDb2xvciI6eyIkaWQiOiIyNDUiLCJBIjoyNTUsIlIiOjAsIkciOjAsIkIiOjB9fSwiSXNWaXNpYmxlIjp0cnVlLCJXaWR0aCI6MTIuMCwiSGVpZ2h0IjoxNC4wLCJCb3JkZXJTdHlsZSI6eyIkaWQiOiIyNDYiLCJMaW5lQ29sb3IiOnsiJGlkIjoiMjQ3IiwiJHR5cGUiOiJOTFJFLkNvbW1vbi5Eb20uU29saWRDb2xvckJydXNoLCBOTFJFLkNvbW1vbiIsIkNvbG9yIjp7IiRpZCI6IjI0OCIsIkEiOjI1NSwiUiI6MjU1LCJHIjowLCJCIjowfX0sIkxpbmVXZWlnaHQiOjAuMCwiTGluZVR5cGUiOjAsIlBhcmVudFN0eWxlIjpudWxsfSwiUGFyZW50U3R5bGUiOm51bGx9LCJUaXRsZVN0eWxlIjp7IiRpZCI6IjI0OSIsIkZvbnRTZXR0aW5ncyI6eyIkaWQiOiIyNTAiLCJGb250U2l6ZSI6MTAsIkZvbnROYW1lIjoiU2Vnb2UgVUkiLCJJc0JvbGQiOnRydWUsIklzSXRhbGljIjpmYWxzZSwiSXNVbmRlcmxpbmVkIjpmYWxzZSwiUGFyZW50U3R5bGUiOm51bGx9LCJBdXRvU2l6ZSI6MCwiRm9yZWdyb3VuZCI6eyIkaWQiOiIyNTEiLCJDb2xvciI6eyIkaWQiOiIyNTI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jUzIiwiVG9wIjowLjAsIkxlZnQiOjAuMCwiUmlnaHQiOjAuMCwiQm90dG9tIjowLjB9LCJQYWRkaW5nIjp7IiRpZCI6IjI1NCIsIlRvcCI6MC4wLCJMZWZ0IjowLjAsIlJpZ2h0IjowLjAsIkJvdHRvbSI6MC4wfSwiQmFja2dyb3VuZCI6eyIkaWQiOiIyNTUiLCJDb2xvciI6eyIkaWQiOiIyNTYiLCJBIjowLCJSIjoyNTUsIkciOjI1NSwiQiI6MjU1fX0sIklzVmlzaWJsZSI6dHJ1ZSwiV2lkdGgiOjAuMCwiSGVpZ2h0IjowLjAsIkJvcmRlclN0eWxlIjpudWxsLCJQYXJlbnRTdHlsZSI6bnVsbH0sIkRhdGVTdHlsZSI6eyIkaWQiOiIyNTciLCJGb250U2V0dGluZ3MiOnsiJGlkIjoiMjU4IiwiRm9udFNpemUiOjEwLCJGb250TmFtZSI6IkNhbGlicmkiLCJJc0JvbGQiOmZhbHNlLCJJc0l0YWxpYyI6ZmFsc2UsIklzVW5kZXJsaW5lZCI6ZmFsc2UsIlBhcmVudFN0eWxlIjpudWxsfSwiQXV0b1NpemUiOjAsIkZvcmVncm91bmQiOnsiJGlkIjoiMjU5IiwiQ29sb3IiOnsiJGlkIjoiMjYw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NjEiLCJUb3AiOjAuMCwiTGVmdCI6MC4wLCJSaWdodCI6MC4wLCJCb3R0b20iOjAuMH0sIlBhZGRpbmciOnsiJGlkIjoiMjYyIiwiVG9wIjowLjAsIkxlZnQiOjAuMCwiUmlnaHQiOjAuMCwiQm90dG9tIjowLjB9LCJCYWNrZ3JvdW5kIjp7IiRpZCI6IjI2MyIsIkNvbG9yIjp7IiRpZCI6IjI2NCIsIkEiOjAsIlIiOjI1NSwiRyI6MjU1LCJCIjoyNTV9fSwiSXNWaXNpYmxlIjpmYWxzZSwiV2lkdGgiOjAuMCwiSGVpZ2h0IjowLjAsIkJvcmRlclN0eWxlIjpudWxsLCJQYXJlbnRTdHlsZSI6bnVsbH0sIkRhdGVGb3JtYXQiOnsiJGlkIjoiMjY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NiIsIkZvcm1hdCI6MCwiSXNWaXNpYmxlIjpmYWxzZSwiTGFzdEtub3duVmlzaWJpbGl0eVN0YXRlIjpmYWxzZX0sIklzVmlzaWJsZSI6dHJ1ZSwiUGFyZW50U3R5bGUiOm51bGx9LCJIeXBlcmxpbmsiOm51bGwsIkltcG9ydElkIjpudWxsfV0sIklkIjoiYjE4MjA2YzItODExMC00ZThlLWIzMmUtOGVkNzY3MGM1M2Q3IiwiSXNTaW5nbGVJdGVtUm93IjpmYWxzZX0seyIkaWQiOiIyNjciLCJfdGFza3MiOltdLCJfbWlsZXN0b25lcyI6W3siJGlkIjoiMjY4IiwiSWQiOiJmZThjMDllYi1jYTVhLTQ2NjktYjJlYi01YTI1OGYzOTY2NGYiLCJJbmRleCI6NSwiR3JvdXBJZCI6bnVsbCwiVGl0bGUiOiJBZ2VudHMgb2YgUy5ILkkuRS5MLkQgKFMyLCBFcHMgMjAtMjIpIiwiRGF0ZVRpbWUiOiIyMDI1LTAyLTEwVDIzOjU5OjAwIiwiUGVyY2VudGFnZUNvbXBsZXRlIjpudWxsLCJOb3RlIjpudWxsLCJTdHlsZSI6eyIkaWQiOiIyNjkiLCJUaXRsZVBvc2l0aW9uIjoiTGVmdCIsIkRhdGVQb3NpdGlvbiI6IkxlZnQiLCJTaGFwZVR5cGUiOjE0LCJTaGFwZVNpemUiOjAsIlNwYWNpbmciOjUsIlNoYXBlU3R5bGUiOnsiJGlkIjoiMjcwIiwiTWFyZ2luIjp7IiRpZCI6IjI3MSIsIlRvcCI6MC4wLCJMZWZ0IjowLjAsIlJpZ2h0IjowLjAsIkJvdHRvbSI6MC4wfSwiUGFkZGluZyI6eyIkaWQiOiIyNzIiLCJUb3AiOjAuMCwiTGVmdCI6MC4wLCJSaWdodCI6MC4wLCJCb3R0b20iOjAuMH0sIkJhY2tncm91bmQiOnsiJGlkIjoiMjczIiwiQ29sb3IiOnsiJGlkIjoiMjc0IiwiQSI6MjU1LCJSIjowLCJHIjowLCJCIjowfX0sIklzVmlzaWJsZSI6dHJ1ZSwiV2lkdGgiOjEyLjAsIkhlaWdodCI6MTQuMCwiQm9yZGVyU3R5bGUiOnsiJGlkIjoiMjc1IiwiTGluZUNvbG9yIjp7IiRpZCI6IjI3NiIsIiR0eXBlIjoiTkxSRS5Db21tb24uRG9tLlNvbGlkQ29sb3JCcnVzaCwgTkxSRS5Db21tb24iLCJDb2xvciI6eyIkaWQiOiIyNzciLCJBIjoyNTUsIlIiOjI1NSwiRyI6MCwiQiI6MH19LCJMaW5lV2VpZ2h0IjowLjAsIkxpbmVUeXBlIjowLCJQYXJlbnRTdHlsZSI6bnVsbH0sIlBhcmVudFN0eWxlIjpudWxsfSwiVGl0bGVTdHlsZSI6eyIkaWQiOiIyNzgiLCJGb250U2V0dGluZ3MiOnsiJGlkIjoiMjc5IiwiRm9udFNpemUiOjEwLCJGb250TmFtZSI6IlNlZ29lIFVJIiwiSXNCb2xkIjp0cnVlLCJJc0l0YWxpYyI6ZmFsc2UsIklzVW5kZXJsaW5lZCI6ZmFsc2UsIlBhcmVudFN0eWxlIjpudWxsfSwiQXV0b1NpemUiOjAsIkZvcmVncm91bmQiOnsiJGlkIjoiMjgwIiwiQ29sb3IiOnsiJGlkIjoiMjgx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4MiIsIlRvcCI6MC4wLCJMZWZ0IjowLjAsIlJpZ2h0IjowLjAsIkJvdHRvbSI6MC4wfSwiUGFkZGluZyI6eyIkaWQiOiIyODMiLCJUb3AiOjAuMCwiTGVmdCI6MC4wLCJSaWdodCI6MC4wLCJCb3R0b20iOjAuMH0sIkJhY2tncm91bmQiOnsiJGlkIjoiMjg0IiwiQ29sb3IiOnsiJGlkIjoiMjg1IiwiQSI6MCwiUiI6MjU1LCJHIjoyNTUsIkIiOjI1NX19LCJJc1Zpc2libGUiOnRydWUsIldpZHRoIjowLjAsIkhlaWdodCI6MC4wLCJCb3JkZXJTdHlsZSI6bnVsbCwiUGFyZW50U3R5bGUiOm51bGx9LCJEYXRlU3R5bGUiOnsiJGlkIjoiMjg2IiwiRm9udFNldHRpbmdzIjp7IiRpZCI6IjI4NyIsIkZvbnRTaXplIjoxMCwiRm9udE5hbWUiOiJDYWxpYnJpIiwiSXNCb2xkIjpmYWxzZSwiSXNJdGFsaWMiOmZhbHNlLCJJc1VuZGVybGluZWQiOmZhbHNlLCJQYXJlbnRTdHlsZSI6bnVsbH0sIkF1dG9TaXplIjowLCJGb3JlZ3JvdW5kIjp7IiRpZCI6IjI4OCIsIkNvbG9yIjp7IiRpZCI6IjI4O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kwIiwiVG9wIjowLjAsIkxlZnQiOjAuMCwiUmlnaHQiOjAuMCwiQm90dG9tIjowLjB9LCJQYWRkaW5nIjp7IiRpZCI6IjI5MSIsIlRvcCI6MC4wLCJMZWZ0IjowLjAsIlJpZ2h0IjowLjAsIkJvdHRvbSI6MC4wfSwiQmFja2dyb3VuZCI6eyIkaWQiOiIyOTIiLCJDb2xvciI6eyIkaWQiOiIyOTMiLCJBIjowLCJSIjoyNTUsIkciOjI1NSwiQiI6MjU1fX0sIklzVmlzaWJsZSI6ZmFsc2UsIldpZHRoIjowLjAsIkhlaWdodCI6MC4wLCJCb3JkZXJTdHlsZSI6bnVsbCwiUGFyZW50U3R5bGUiOm51bGx9LCJEYXRlRm9ybWF0Ijp7IiRpZCI6IjI5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UiLCJGb3JtYXQiOjAsIklzVmlzaWJsZSI6ZmFsc2UsIkxhc3RLbm93blZpc2liaWxpdHlTdGF0ZSI6ZmFsc2V9LCJJc1Zpc2libGUiOnRydWUsIlBhcmVudFN0eWxlIjpudWxsfSwiSHlwZXJsaW5rIjpudWxsLCJJbXBvcnRJZCI6bnVsbH0seyIkaWQiOiIyOTYiLCJJZCI6IjJkNjJhMTFiLWI0YjUtNDc0My1iZWU5LTQyODIzMDQyN2IzZSIsIkluZGV4Ijo2LCJHcm91cElkIjpudWxsLCJUaXRsZSI6IkFnZW50cyBvZiBTLkguSS5FLkwuRCAoU2Vhc29uIDQsIEVwcyA5LTIyKSIsIkRhdGVUaW1lIjoiMjAyNi0wMi0yNFQyMzo1OTowMCIsIlBlcmNlbnRhZ2VDb21wbGV0ZSI6bnVsbCwiTm90ZSI6bnVsbCwiU3R5bGUiOnsiJGlkIjoiMjk3IiwiVGl0bGVQb3NpdGlvbiI6IlJpZ2h0IiwiRGF0ZVBvc2l0aW9uIjoiTGVmdCIsIlNoYXBlVHlwZSI6MTQsIlNoYXBlU2l6ZSI6MCwiU3BhY2luZyI6NSwiU2hhcGVTdHlsZSI6eyIkaWQiOiIyOTgiLCJNYXJnaW4iOnsiJGlkIjoiMjk5IiwiVG9wIjowLjAsIkxlZnQiOjAuMCwiUmlnaHQiOjAuMCwiQm90dG9tIjowLjB9LCJQYWRkaW5nIjp7IiRpZCI6IjMwMCIsIlRvcCI6MC4wLCJMZWZ0IjowLjAsIlJpZ2h0IjowLjAsIkJvdHRvbSI6MC4wfSwiQmFja2dyb3VuZCI6eyIkaWQiOiIzMDEiLCJDb2xvciI6eyIkaWQiOiIzMDIiLCJBIjoyNTUsIlIiOjAsIkciOjAsIkIiOjB9fSwiSXNWaXNpYmxlIjp0cnVlLCJXaWR0aCI6MTIuMCwiSGVpZ2h0IjoxNC4wLCJCb3JkZXJTdHlsZSI6eyIkaWQiOiIzMDMiLCJMaW5lQ29sb3IiOnsiJGlkIjoiMzA0IiwiJHR5cGUiOiJOTFJFLkNvbW1vbi5Eb20uU29saWRDb2xvckJydXNoLCBOTFJFLkNvbW1vbiIsIkNvbG9yIjp7IiRpZCI6IjMwNSIsIkEiOjI1NSwiUiI6MjU1LCJHIjowLCJCIjowfX0sIkxpbmVXZWlnaHQiOjAuMCwiTGluZVR5cGUiOjAsIlBhcmVudFN0eWxlIjpudWxsfSwiUGFyZW50U3R5bGUiOm51bGx9LCJUaXRsZVN0eWxlIjp7IiRpZCI6IjMwNiIsIkZvbnRTZXR0aW5ncyI6eyIkaWQiOiIzMDciLCJGb250U2l6ZSI6MTAsIkZvbnROYW1lIjoiU2Vnb2UgVUkiLCJJc0JvbGQiOnRydWUsIklzSXRhbGljIjpmYWxzZSwiSXNVbmRlcmxpbmVkIjpmYWxzZSwiUGFyZW50U3R5bGUiOm51bGx9LCJBdXRvU2l6ZSI6MCwiRm9yZWdyb3VuZCI6eyIkaWQiOiIzMDgiLCJDb2xvciI6eyIkaWQiOiIzMD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EwIiwiVG9wIjowLjAsIkxlZnQiOjAuMCwiUmlnaHQiOjAuMCwiQm90dG9tIjowLjB9LCJQYWRkaW5nIjp7IiRpZCI6IjMxMSIsIlRvcCI6MC4wLCJMZWZ0IjowLjAsIlJpZ2h0IjowLjAsIkJvdHRvbSI6MC4wfSwiQmFja2dyb3VuZCI6eyIkaWQiOiIzMTIiLCJDb2xvciI6eyIkaWQiOiIzMTMiLCJBIjowLCJSIjoyNTUsIkciOjI1NSwiQiI6MjU1fX0sIklzVmlzaWJsZSI6dHJ1ZSwiV2lkdGgiOjAuMCwiSGVpZ2h0IjowLjAsIkJvcmRlclN0eWxlIjpudWxsLCJQYXJlbnRTdHlsZSI6bnVsbH0sIkRhdGVTdHlsZSI6eyIkaWQiOiIzMTQiLCJGb250U2V0dGluZ3MiOnsiJGlkIjoiMzE1IiwiRm9udFNpemUiOjEwLCJGb250TmFtZSI6IkNhbGlicmkiLCJJc0JvbGQiOmZhbHNlLCJJc0l0YWxpYyI6ZmFsc2UsIklzVW5kZXJsaW5lZCI6ZmFsc2UsIlBhcmVudFN0eWxlIjpudWxsfSwiQXV0b1NpemUiOjAsIkZvcmVncm91bmQiOnsiJGlkIjoiMzE2IiwiQ29sb3IiOnsiJGlkIjoiMzE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zMTgiLCJUb3AiOjAuMCwiTGVmdCI6MC4wLCJSaWdodCI6MC4wLCJCb3R0b20iOjAuMH0sIlBhZGRpbmciOnsiJGlkIjoiMzE5IiwiVG9wIjowLjAsIkxlZnQiOjAuMCwiUmlnaHQiOjAuMCwiQm90dG9tIjowLjB9LCJCYWNrZ3JvdW5kIjp7IiRpZCI6IjMyMCIsIkNvbG9yIjp7IiRpZCI6IjMyMSIsIkEiOjAsIlIiOjI1NSwiRyI6MjU1LCJCIjoyNTV9fSwiSXNWaXNpYmxlIjpmYWxzZSwiV2lkdGgiOjAuMCwiSGVpZ2h0IjowLjAsIkJvcmRlclN0eWxlIjpudWxsLCJQYXJlbnRTdHlsZSI6bnVsbH0sIkRhdGVGb3JtYXQiOnsiJGlkIjoiMzI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MyIsIkZvcm1hdCI6MCwiSXNWaXNpYmxlIjpmYWxzZSwiTGFzdEtub3duVmlzaWJpbGl0eVN0YXRlIjpmYWxzZX0sIklzVmlzaWJsZSI6dHJ1ZSwiUGFyZW50U3R5bGUiOm51bGx9LCJIeXBlcmxpbmsiOm51bGwsIkltcG9ydElkIjpudWxsfV0sIklkIjoiZjJmMjg4NjEtMDU5MS00ZGViLTk1MDItZmM5ZGI5ZjM5YzZkIiwiSXNTaW5nbGVJdGVtUm93IjpmYWxzZX0seyIkaWQiOiIzMjQiLCJfdGFza3MiOltdLCJfbWlsZXN0b25lcyI6W3siJGlkIjoiMzI1IiwiSWQiOiJhNGVhZWFmYS04NmI5LTQxYTItOGRmMy1kM2JiYWI3ZTU3NmMiLCJJbmRleCI6OSwiR3JvdXBJZCI6bnVsbCwiVGl0bGUiOiJBZ2VudHMgb2YgUy5ILkkuRS5MLkQgKFM0LCBFcHMgMS02KSIsIkRhdGVUaW1lIjoiMjAyNS0xMi0yMVQyMzo1OTowMCIsIlBlcmNlbnRhZ2VDb21wbGV0ZSI6bnVsbCwiTm90ZSI6bnVsbCwiU3R5bGUiOnsiJGlkIjoiMzI2IiwiVGl0bGVQb3NpdGlvbiI6IlJpZ2h0IiwiRGF0ZVBvc2l0aW9uIjoiTGVmdCIsIlNoYXBlVHlwZSI6MTQsIlNoYXBlU2l6ZSI6MCwiU3BhY2luZyI6NSwiU2hhcGVTdHlsZSI6eyIkaWQiOiIzMjciLCJNYXJnaW4iOnsiJGlkIjoiMzI4IiwiVG9wIjowLjAsIkxlZnQiOjAuMCwiUmlnaHQiOjAuMCwiQm90dG9tIjowLjB9LCJQYWRkaW5nIjp7IiRpZCI6IjMyOSIsIlRvcCI6MC4wLCJMZWZ0IjowLjAsIlJpZ2h0IjowLjAsIkJvdHRvbSI6MC4wfSwiQmFja2dyb3VuZCI6eyIkaWQiOiIzMzAiLCJDb2xvciI6eyIkaWQiOiIzMzEiLCJBIjoyNTUsIlIiOjAsIkciOjAsIkIiOjB9fSwiSXNWaXNpYmxlIjp0cnVlLCJXaWR0aCI6MTIuMCwiSGVpZ2h0IjoxNC4wLCJCb3JkZXJTdHlsZSI6eyIkaWQiOiIzMzIiLCJMaW5lQ29sb3IiOnsiJGlkIjoiMzMzIiwiJHR5cGUiOiJOTFJFLkNvbW1vbi5Eb20uU29saWRDb2xvckJydXNoLCBOTFJFLkNvbW1vbiIsIkNvbG9yIjp7IiRpZCI6IjMzNCIsIkEiOjI1NSwiUiI6MjU1LCJHIjowLCJCIjowfX0sIkxpbmVXZWlnaHQiOjAuMCwiTGluZVR5cGUiOjAsIlBhcmVudFN0eWxlIjpudWxsfSwiUGFyZW50U3R5bGUiOm51bGx9LCJUaXRsZVN0eWxlIjp7IiRpZCI6IjMzNSIsIkZvbnRTZXR0aW5ncyI6eyIkaWQiOiIzMzYiLCJGb250U2l6ZSI6MTAsIkZvbnROYW1lIjoiU2Vnb2UgVUkiLCJJc0JvbGQiOnRydWUsIklzSXRhbGljIjpmYWxzZSwiSXNVbmRlcmxpbmVkIjpmYWxzZSwiUGFyZW50U3R5bGUiOm51bGx9LCJBdXRvU2l6ZSI6MCwiRm9yZWdyb3VuZCI6eyIkaWQiOiIzMzciLCJDb2xvciI6eyIkaWQiOiIzMzg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M5IiwiVG9wIjowLjAsIkxlZnQiOjAuMCwiUmlnaHQiOjAuMCwiQm90dG9tIjowLjB9LCJQYWRkaW5nIjp7IiRpZCI6IjM0MCIsIlRvcCI6MC4wLCJMZWZ0IjowLjAsIlJpZ2h0IjowLjAsIkJvdHRvbSI6MC4wfSwiQmFja2dyb3VuZCI6eyIkaWQiOiIzNDEiLCJDb2xvciI6eyIkaWQiOiIzNDIiLCJBIjowLCJSIjoyNTUsIkciOjI1NSwiQiI6MjU1fX0sIklzVmlzaWJsZSI6dHJ1ZSwiV2lkdGgiOjAuMCwiSGVpZ2h0IjowLjAsIkJvcmRlclN0eWxlIjpudWxsLCJQYXJlbnRTdHlsZSI6bnVsbH0sIkRhdGVTdHlsZSI6eyIkaWQiOiIzNDMiLCJGb250U2V0dGluZ3MiOnsiJGlkIjoiMzQ0IiwiRm9udFNpemUiOjEwLCJGb250TmFtZSI6IkNhbGlicmkiLCJJc0JvbGQiOmZhbHNlLCJJc0l0YWxpYyI6ZmFsc2UsIklzVW5kZXJsaW5lZCI6ZmFsc2UsIlBhcmVudFN0eWxlIjpudWxsfSwiQXV0b1NpemUiOjAsIkZvcmVncm91bmQiOnsiJGlkIjoiMzQ1IiwiQ29sb3IiOnsiJGlkIjoiMzQ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zNDciLCJUb3AiOjAuMCwiTGVmdCI6MC4wLCJSaWdodCI6MC4wLCJCb3R0b20iOjAuMH0sIlBhZGRpbmciOnsiJGlkIjoiMzQ4IiwiVG9wIjowLjAsIkxlZnQiOjAuMCwiUmlnaHQiOjAuMCwiQm90dG9tIjowLjB9LCJCYWNrZ3JvdW5kIjp7IiRpZCI6IjM0OSIsIkNvbG9yIjp7IiRpZCI6IjM1MCIsIkEiOjAsIlIiOjI1NSwiRyI6MjU1LCJCIjoyNTV9fSwiSXNWaXNpYmxlIjpmYWxzZSwiV2lkdGgiOjAuMCwiSGVpZ2h0IjowLjAsIkJvcmRlclN0eWxlIjpudWxsLCJQYXJlbnRTdHlsZSI6bnVsbH0sIkRhdGVGb3JtYXQiOnsiJGlkIjoiMzU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MiIsIkZvcm1hdCI6MCwiSXNWaXNpYmxlIjpmYWxzZSwiTGFzdEtub3duVmlzaWJpbGl0eVN0YXRlIjpmYWxzZX0sIklzVmlzaWJsZSI6dHJ1ZSwiUGFyZW50U3R5bGUiOm51bGx9LCJIeXBlcmxpbmsiOm51bGwsIkltcG9ydElkIjpudWxsfSx7IiRpZCI6IjM1MyIsIklkIjoiM2NkYzgwNDEtNGE4Yi00MzdiLThiMWUtODY0MmI0NjNjNTg5IiwiSW5kZXgiOjcsIkdyb3VwSWQiOm51bGwsIlRpdGxlIjoiQWdlbnRzIG9mIFMuSC5JLkUuTC5EIChTMSwgRXBzIDEtMTApIiwiRGF0ZVRpbWUiOiIyMDI0LTExLTA3VDIzOjU5OjAwIiwiUGVyY2VudGFnZUNvbXBsZXRlIjpudWxsLCJOb3RlIjpudWxsLCJTdHlsZSI6eyIkaWQiOiIzNTQiLCJUaXRsZVBvc2l0aW9uIjoiTGVmdCIsIkRhdGVQb3NpdGlvbiI6IkxlZnQiLCJTaGFwZVR5cGUiOjE0LCJTaGFwZVNpemUiOjAsIlNwYWNpbmciOjUsIlNoYXBlU3R5bGUiOnsiJGlkIjoiMzU1IiwiTWFyZ2luIjp7IiRpZCI6IjM1NiIsIlRvcCI6MC4wLCJMZWZ0IjowLjAsIlJpZ2h0IjowLjAsIkJvdHRvbSI6MC4wfSwiUGFkZGluZyI6eyIkaWQiOiIzNTciLCJUb3AiOjAuMCwiTGVmdCI6MC4wLCJSaWdodCI6MC4wLCJCb3R0b20iOjAuMH0sIkJhY2tncm91bmQiOnsiJGlkIjoiMzU4IiwiQ29sb3IiOnsiJGlkIjoiMzU5IiwiQSI6MjU1LCJSIjowLCJHIjowLCJCIjowfX0sIklzVmlzaWJsZSI6dHJ1ZSwiV2lkdGgiOjEyLjAsIkhlaWdodCI6MTQuMCwiQm9yZGVyU3R5bGUiOnsiJGlkIjoiMzYwIiwiTGluZUNvbG9yIjp7IiRpZCI6IjM2MSIsIiR0eXBlIjoiTkxSRS5Db21tb24uRG9tLlNvbGlkQ29sb3JCcnVzaCwgTkxSRS5Db21tb24iLCJDb2xvciI6eyIkaWQiOiIzNjIiLCJBIjoyNTUsIlIiOjI1NSwiRyI6MCwiQiI6MH19LCJMaW5lV2VpZ2h0IjowLjAsIkxpbmVUeXBlIjowLCJQYXJlbnRTdHlsZSI6bnVsbH0sIlBhcmVudFN0eWxlIjpudWxsfSwiVGl0bGVTdHlsZSI6eyIkaWQiOiIzNjMiLCJGb250U2V0dGluZ3MiOnsiJGlkIjoiMzY0IiwiRm9udFNpemUiOjEwLCJGb250TmFtZSI6IlNlZ29lIFVJIiwiSXNCb2xkIjp0cnVlLCJJc0l0YWxpYyI6ZmFsc2UsIklzVW5kZXJsaW5lZCI6ZmFsc2UsIlBhcmVudFN0eWxlIjpudWxsfSwiQXV0b1NpemUiOjAsIkZvcmVncm91bmQiOnsiJGlkIjoiMzY1IiwiQ29sb3IiOnsiJGlkIjoiMzY2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M2NyIsIlRvcCI6MC4wLCJMZWZ0IjowLjAsIlJpZ2h0IjowLjAsIkJvdHRvbSI6MC4wfSwiUGFkZGluZyI6eyIkaWQiOiIzNjgiLCJUb3AiOjAuMCwiTGVmdCI6MC4wLCJSaWdodCI6MC4wLCJCb3R0b20iOjAuMH0sIkJhY2tncm91bmQiOnsiJGlkIjoiMzY5IiwiQ29sb3IiOnsiJGlkIjoiMzcwIiwiQSI6MCwiUiI6MjU1LCJHIjoyNTUsIkIiOjI1NX19LCJJc1Zpc2libGUiOnRydWUsIldpZHRoIjowLjAsIkhlaWdodCI6MC4wLCJCb3JkZXJTdHlsZSI6bnVsbCwiUGFyZW50U3R5bGUiOm51bGx9LCJEYXRlU3R5bGUiOnsiJGlkIjoiMzcxIiwiRm9udFNldHRpbmdzIjp7IiRpZCI6IjM3MiIsIkZvbnRTaXplIjoxMCwiRm9udE5hbWUiOiJDYWxpYnJpIiwiSXNCb2xkIjpmYWxzZSwiSXNJdGFsaWMiOmZhbHNlLCJJc1VuZGVybGluZWQiOmZhbHNlLCJQYXJlbnRTdHlsZSI6bnVsbH0sIkF1dG9TaXplIjowLCJGb3JlZ3JvdW5kIjp7IiRpZCI6IjM3MyIsIkNvbG9yIjp7IiRpZCI6IjM3N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zc1IiwiVG9wIjowLjAsIkxlZnQiOjAuMCwiUmlnaHQiOjAuMCwiQm90dG9tIjowLjB9LCJQYWRkaW5nIjp7IiRpZCI6IjM3NiIsIlRvcCI6MC4wLCJMZWZ0IjowLjAsIlJpZ2h0IjowLjAsIkJvdHRvbSI6MC4wfSwiQmFja2dyb3VuZCI6eyIkaWQiOiIzNzciLCJDb2xvciI6eyIkaWQiOiIzNzgiLCJBIjowLCJSIjoyNTUsIkciOjI1NSwiQiI6MjU1fX0sIklzVmlzaWJsZSI6ZmFsc2UsIldpZHRoIjowLjAsIkhlaWdodCI6MC4wLCJCb3JkZXJTdHlsZSI6bnVsbCwiUGFyZW50U3R5bGUiOm51bGx9LCJEYXRlRm9ybWF0Ijp7IiRpZCI6IjM3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AiLCJGb3JtYXQiOjAsIklzVmlzaWJsZSI6ZmFsc2UsIkxhc3RLbm93blZpc2liaWxpdHlTdGF0ZSI6ZmFsc2V9LCJJc1Zpc2libGUiOnRydWUsIlBhcmVudFN0eWxlIjpudWxsfSwiSHlwZXJsaW5rIjpudWxsLCJJbXBvcnRJZCI6bnVsbH0seyIkaWQiOiIzODEiLCJJZCI6ImU0OTI3YTlkLTg5NjAtNGE5Ny1hNTM4LTMyOTExYjQwMGIyNiIsIkluZGV4Ijo4LCJHcm91cElkIjpudWxsLCJUaXRsZSI6IkFnZW50cyBvZiBTLkguSS5FLkwuRCAoUzIsIEVwcyAxMS0xOSkiLCJEYXRlVGltZSI6IjIwMjUtMDEtMDlUMjM6NTk6MDAiLCJQZXJjZW50YWdlQ29tcGxldGUiOm51bGwsIk5vdGUiOm51bGwsIlN0eWxlIjp7IiRpZCI6IjM4MiIsIlRpdGxlUG9zaXRpb24iOiJSaWdodCIsIkRhdGVQb3NpdGlvbiI6IkxlZnQiLCJTaGFwZVR5cGUiOjE0LCJTaGFwZVNpemUiOjAsIlNwYWNpbmciOjUsIlNoYXBlU3R5bGUiOnsiJGlkIjoiMzgzIiwiTWFyZ2luIjp7IiRpZCI6IjM4NCIsIlRvcCI6MC4wLCJMZWZ0IjowLjAsIlJpZ2h0IjowLjAsIkJvdHRvbSI6MC4wfSwiUGFkZGluZyI6eyIkaWQiOiIzODUiLCJUb3AiOjAuMCwiTGVmdCI6MC4wLCJSaWdodCI6MC4wLCJCb3R0b20iOjAuMH0sIkJhY2tncm91bmQiOnsiJGlkIjoiMzg2IiwiQ29sb3IiOnsiJGlkIjoiMzg3IiwiQSI6MjU1LCJSIjowLCJHIjowLCJCIjowfX0sIklzVmlzaWJsZSI6dHJ1ZSwiV2lkdGgiOjEyLjAsIkhlaWdodCI6MTQuMCwiQm9yZGVyU3R5bGUiOnsiJGlkIjoiMzg4IiwiTGluZUNvbG9yIjp7IiRpZCI6IjM4OSIsIiR0eXBlIjoiTkxSRS5Db21tb24uRG9tLlNvbGlkQ29sb3JCcnVzaCwgTkxSRS5Db21tb24iLCJDb2xvciI6eyIkaWQiOiIzOTAiLCJBIjoyNTUsIlIiOjI1NSwiRyI6MCwiQiI6MH19LCJMaW5lV2VpZ2h0IjowLjAsIkxpbmVUeXBlIjowLCJQYXJlbnRTdHlsZSI6bnVsbH0sIlBhcmVudFN0eWxlIjpudWxsfSwiVGl0bGVTdHlsZSI6eyIkaWQiOiIzOTEiLCJGb250U2V0dGluZ3MiOnsiJGlkIjoiMzkyIiwiRm9udFNpemUiOjEwLCJGb250TmFtZSI6IlNlZ29lIFVJIiwiSXNCb2xkIjp0cnVlLCJJc0l0YWxpYyI6ZmFsc2UsIklzVW5kZXJsaW5lZCI6ZmFsc2UsIlBhcmVudFN0eWxlIjpudWxsfSwiQXV0b1NpemUiOjAsIkZvcmVncm91bmQiOnsiJGlkIjoiMzkzIiwiQ29sb3IiOnsiJGlkIjoiMzk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5NSIsIlRvcCI6MC4wLCJMZWZ0IjowLjAsIlJpZ2h0IjowLjAsIkJvdHRvbSI6MC4wfSwiUGFkZGluZyI6eyIkaWQiOiIzOTYiLCJUb3AiOjAuMCwiTGVmdCI6MC4wLCJSaWdodCI6MC4wLCJCb3R0b20iOjAuMH0sIkJhY2tncm91bmQiOnsiJGlkIjoiMzk3IiwiQ29sb3IiOnsiJGlkIjoiMzk4IiwiQSI6MCwiUiI6MjU1LCJHIjoyNTUsIkIiOjI1NX19LCJJc1Zpc2libGUiOnRydWUsIldpZHRoIjowLjAsIkhlaWdodCI6MC4wLCJCb3JkZXJTdHlsZSI6bnVsbCwiUGFyZW50U3R5bGUiOm51bGx9LCJEYXRlU3R5bGUiOnsiJGlkIjoiMzk5IiwiRm9udFNldHRpbmdzIjp7IiRpZCI6IjQwMCIsIkZvbnRTaXplIjoxMCwiRm9udE5hbWUiOiJDYWxpYnJpIiwiSXNCb2xkIjpmYWxzZSwiSXNJdGFsaWMiOmZhbHNlLCJJc1VuZGVybGluZWQiOmZhbHNlLCJQYXJlbnRTdHlsZSI6bnVsbH0sIkF1dG9TaXplIjowLCJGb3JlZ3JvdW5kIjp7IiRpZCI6IjQwMSIsIkNvbG9yIjp7IiRpZCI6IjQw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AzIiwiVG9wIjowLjAsIkxlZnQiOjAuMCwiUmlnaHQiOjAuMCwiQm90dG9tIjowLjB9LCJQYWRkaW5nIjp7IiRpZCI6IjQwNCIsIlRvcCI6MC4wLCJMZWZ0IjowLjAsIlJpZ2h0IjowLjAsIkJvdHRvbSI6MC4wfSwiQmFja2dyb3VuZCI6eyIkaWQiOiI0MDUiLCJDb2xvciI6eyIkaWQiOiI0MDYiLCJBIjowLCJSIjoyNTUsIkciOjI1NSwiQiI6MjU1fX0sIklzVmlzaWJsZSI6ZmFsc2UsIldpZHRoIjowLjAsIkhlaWdodCI6MC4wLCJCb3JkZXJTdHlsZSI6bnVsbCwiUGFyZW50U3R5bGUiOm51bGx9LCJEYXRlRm9ybWF0Ijp7IiRpZCI6IjQw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DgiLCJGb3JtYXQiOjAsIklzVmlzaWJsZSI6ZmFsc2UsIkxhc3RLbm93blZpc2liaWxpdHlTdGF0ZSI6ZmFsc2V9LCJJc1Zpc2libGUiOnRydWUsIlBhcmVudFN0eWxlIjpudWxsfSwiSHlwZXJsaW5rIjpudWxsLCJJbXBvcnRJZCI6bnVsbH1dLCJJZCI6ImZkNGZlZjNmLTMxZTYtNGM1Ni1iNDVhLWFlODg3NjQwOTcxMCIsIklzU2luZ2xlSXRlbVJvdyI6ZmFsc2V9LHsiJGlkIjoiNDA5IiwiX3Rhc2tzIjpbXSwiX21pbGVzdG9uZXMiOlt7IiRpZCI6IjQxMCIsIklkIjoiMzYyNzBmNjQtMDcyZi00MGMzLWIyZDQtMDg1MWIwNDg5MDRlIiwiSW5kZXgiOjExLCJHcm91cElkIjpudWxsLCJUaXRsZSI6IkFnZW50cyBvZiBTLkguSS5FLkwuRCAoNCwgRXBzIDctOCkiLCJEYXRlVGltZSI6IjIwMjYtMDEtMjJUMjM6NTk6MDAiLCJQZXJjZW50YWdlQ29tcGxldGUiOm51bGwsIk5vdGUiOm51bGwsIlN0eWxlIjp7IiRpZCI6IjQxMSIsIlRpdGxlUG9zaXRpb24iOiJSaWdodCIsIkRhdGVQb3NpdGlvbiI6IkxlZnQiLCJTaGFwZVR5cGUiOjE0LCJTaGFwZVNpemUiOjAsIlNwYWNpbmciOjUsIlNoYXBlU3R5bGUiOnsiJGlkIjoiNDEyIiwiTWFyZ2luIjp7IiRpZCI6IjQxMyIsIlRvcCI6MC4wLCJMZWZ0IjowLjAsIlJpZ2h0IjowLjAsIkJvdHRvbSI6MC4wfSwiUGFkZGluZyI6eyIkaWQiOiI0MTQiLCJUb3AiOjAuMCwiTGVmdCI6MC4wLCJSaWdodCI6MC4wLCJCb3R0b20iOjAuMH0sIkJhY2tncm91bmQiOnsiJGlkIjoiNDE1IiwiQ29sb3IiOnsiJGlkIjoiNDE2IiwiQSI6MjU1LCJSIjowLCJHIjowLCJCIjowfX0sIklzVmlzaWJsZSI6dHJ1ZSwiV2lkdGgiOjEyLjAsIkhlaWdodCI6MTQuMCwiQm9yZGVyU3R5bGUiOnsiJGlkIjoiNDE3IiwiTGluZUNvbG9yIjp7IiRpZCI6IjQxOCIsIiR0eXBlIjoiTkxSRS5Db21tb24uRG9tLlNvbGlkQ29sb3JCcnVzaCwgTkxSRS5Db21tb24iLCJDb2xvciI6eyIkaWQiOiI0MTkiLCJBIjoyNTUsIlIiOjI1NSwiRyI6MCwiQiI6MH19LCJMaW5lV2VpZ2h0IjowLjAsIkxpbmVUeXBlIjowLCJQYXJlbnRTdHlsZSI6bnVsbH0sIlBhcmVudFN0eWxlIjpudWxsfSwiVGl0bGVTdHlsZSI6eyIkaWQiOiI0MjAiLCJGb250U2V0dGluZ3MiOnsiJGlkIjoiNDIxIiwiRm9udFNpemUiOjEwLCJGb250TmFtZSI6IlNlZ29lIFVJIiwiSXNCb2xkIjp0cnVlLCJJc0l0YWxpYyI6ZmFsc2UsIklzVW5kZXJsaW5lZCI6ZmFsc2UsIlBhcmVudFN0eWxlIjpudWxsfSwiQXV0b1NpemUiOjAsIkZvcmVncm91bmQiOnsiJGlkIjoiNDIyIiwiQ29sb3IiOnsiJGlkIjoiNDIz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QyNCIsIlRvcCI6MC4wLCJMZWZ0IjowLjAsIlJpZ2h0IjowLjAsIkJvdHRvbSI6MC4wfSwiUGFkZGluZyI6eyIkaWQiOiI0MjUiLCJUb3AiOjAuMCwiTGVmdCI6MC4wLCJSaWdodCI6MC4wLCJCb3R0b20iOjAuMH0sIkJhY2tncm91bmQiOnsiJGlkIjoiNDI2IiwiQ29sb3IiOnsiJGlkIjoiNDI3IiwiQSI6MCwiUiI6MjU1LCJHIjoyNTUsIkIiOjI1NX19LCJJc1Zpc2libGUiOnRydWUsIldpZHRoIjowLjAsIkhlaWdodCI6MC4wLCJCb3JkZXJTdHlsZSI6bnVsbCwiUGFyZW50U3R5bGUiOm51bGx9LCJEYXRlU3R5bGUiOnsiJGlkIjoiNDI4IiwiRm9udFNldHRpbmdzIjp7IiRpZCI6IjQyOSIsIkZvbnRTaXplIjoxMCwiRm9udE5hbWUiOiJDYWxpYnJpIiwiSXNCb2xkIjpmYWxzZSwiSXNJdGFsaWMiOmZhbHNlLCJJc1VuZGVybGluZWQiOmZhbHNlLCJQYXJlbnRTdHlsZSI6bnVsbH0sIkF1dG9TaXplIjowLCJGb3JlZ3JvdW5kIjp7IiRpZCI6IjQzMCIsIkNvbG9yIjp7IiRpZCI6IjQz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MyIiwiVG9wIjowLjAsIkxlZnQiOjAuMCwiUmlnaHQiOjAuMCwiQm90dG9tIjowLjB9LCJQYWRkaW5nIjp7IiRpZCI6IjQzMyIsIlRvcCI6MC4wLCJMZWZ0IjowLjAsIlJpZ2h0IjowLjAsIkJvdHRvbSI6MC4wfSwiQmFja2dyb3VuZCI6eyIkaWQiOiI0MzQiLCJDb2xvciI6eyIkaWQiOiI0MzUiLCJBIjowLCJSIjoyNTUsIkciOjI1NSwiQiI6MjU1fX0sIklzVmlzaWJsZSI6ZmFsc2UsIldpZHRoIjowLjAsIkhlaWdodCI6MC4wLCJCb3JkZXJTdHlsZSI6bnVsbCwiUGFyZW50U3R5bGUiOm51bGx9LCJEYXRlRm9ybWF0Ijp7IiRpZCI6IjQz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ciLCJGb3JtYXQiOjAsIklzVmlzaWJsZSI6ZmFsc2UsIkxhc3RLbm93blZpc2liaWxpdHlTdGF0ZSI6ZmFsc2V9LCJJc1Zpc2libGUiOnRydWUsIlBhcmVudFN0eWxlIjpudWxsfSwiSHlwZXJsaW5rIjpudWxsLCJJbXBvcnRJZCI6bnVsbH0seyIkaWQiOiI0MzgiLCJJZCI6IjU5YWI0ZjEwLWYwNjktNGZlNC05ODEyLTNlZGU3YzIzYmJhZiIsIkluZGV4IjoxMCwiR3JvdXBJZCI6bnVsbCwiVGl0bGUiOiJBZ2VudHMgb2YgUy5ILkkuRS5MLkQgKFMzLCBFcHMgMjAtMjIpIiwiRGF0ZVRpbWUiOiIyMDI1LTEwLTE5VDIzOjU5OjAwIiwiUGVyY2VudGFnZUNvbXBsZXRlIjpudWxsLCJOb3RlIjpudWxsLCJTdHlsZSI6eyIkaWQiOiI0MzkiLCJUaXRsZVBvc2l0aW9uIjoiTGVmdCIsIkRhdGVQb3NpdGlvbiI6IkxlZnQiLCJTaGFwZVR5cGUiOjE0LCJTaGFwZVNpemUiOjAsIlNwYWNpbmciOjUsIlNoYXBlU3R5bGUiOnsiJGlkIjoiNDQwIiwiTWFyZ2luIjp7IiRpZCI6IjQ0MSIsIlRvcCI6MC4wLCJMZWZ0IjowLjAsIlJpZ2h0IjowLjAsIkJvdHRvbSI6MC4wfSwiUGFkZGluZyI6eyIkaWQiOiI0NDIiLCJUb3AiOjAuMCwiTGVmdCI6MC4wLCJSaWdodCI6MC4wLCJCb3R0b20iOjAuMH0sIkJhY2tncm91bmQiOnsiJGlkIjoiNDQzIiwiQ29sb3IiOnsiJGlkIjoiNDQ0IiwiQSI6MjU1LCJSIjowLCJHIjowLCJCIjowfX0sIklzVmlzaWJsZSI6dHJ1ZSwiV2lkdGgiOjEyLjAsIkhlaWdodCI6MTQuMCwiQm9yZGVyU3R5bGUiOnsiJGlkIjoiNDQ1IiwiTGluZUNvbG9yIjp7IiRpZCI6IjQ0NiIsIiR0eXBlIjoiTkxSRS5Db21tb24uRG9tLlNvbGlkQ29sb3JCcnVzaCwgTkxSRS5Db21tb24iLCJDb2xvciI6eyIkaWQiOiI0NDciLCJBIjoyNTUsIlIiOjI1NSwiRyI6MCwiQiI6MH19LCJMaW5lV2VpZ2h0IjowLjAsIkxpbmVUeXBlIjowLCJQYXJlbnRTdHlsZSI6bnVsbH0sIlBhcmVudFN0eWxlIjpudWxsfSwiVGl0bGVTdHlsZSI6eyIkaWQiOiI0NDgiLCJGb250U2V0dGluZ3MiOnsiJGlkIjoiNDQ5IiwiRm9udFNpemUiOjEwLCJGb250TmFtZSI6IlNlZ29lIFVJIiwiSXNCb2xkIjp0cnVlLCJJc0l0YWxpYyI6ZmFsc2UsIklzVW5kZXJsaW5lZCI6ZmFsc2UsIlBhcmVudFN0eWxlIjpudWxsfSwiQXV0b1NpemUiOjAsIkZvcmVncm91bmQiOnsiJGlkIjoiNDUwIiwiQ29sb3IiOnsiJGlkIjoiNDUx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Q1MiIsIlRvcCI6MC4wLCJMZWZ0IjowLjAsIlJpZ2h0IjowLjAsIkJvdHRvbSI6MC4wfSwiUGFkZGluZyI6eyIkaWQiOiI0NTMiLCJUb3AiOjAuMCwiTGVmdCI6MC4wLCJSaWdodCI6MC4wLCJCb3R0b20iOjAuMH0sIkJhY2tncm91bmQiOnsiJGlkIjoiNDU0IiwiQ29sb3IiOnsiJGlkIjoiNDU1IiwiQSI6MCwiUiI6MjU1LCJHIjoyNTUsIkIiOjI1NX19LCJJc1Zpc2libGUiOnRydWUsIldpZHRoIjowLjAsIkhlaWdodCI6MC4wLCJCb3JkZXJTdHlsZSI6bnVsbCwiUGFyZW50U3R5bGUiOm51bGx9LCJEYXRlU3R5bGUiOnsiJGlkIjoiNDU2IiwiRm9udFNldHRpbmdzIjp7IiRpZCI6IjQ1NyIsIkZvbnRTaXplIjoxMCwiRm9udE5hbWUiOiJDYWxpYnJpIiwiSXNCb2xkIjpmYWxzZSwiSXNJdGFsaWMiOmZhbHNlLCJJc1VuZGVybGluZWQiOmZhbHNlLCJQYXJlbnRTdHlsZSI6bnVsbH0sIkF1dG9TaXplIjowLCJGb3JlZ3JvdW5kIjp7IiRpZCI6IjQ1OCIsIkNvbG9yIjp7IiRpZCI6IjQ1O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YwIiwiVG9wIjowLjAsIkxlZnQiOjAuMCwiUmlnaHQiOjAuMCwiQm90dG9tIjowLjB9LCJQYWRkaW5nIjp7IiRpZCI6IjQ2MSIsIlRvcCI6MC4wLCJMZWZ0IjowLjAsIlJpZ2h0IjowLjAsIkJvdHRvbSI6MC4wfSwiQmFja2dyb3VuZCI6eyIkaWQiOiI0NjIiLCJDb2xvciI6eyIkaWQiOiI0NjMiLCJBIjowLCJSIjoyNTUsIkciOjI1NSwiQiI6MjU1fX0sIklzVmlzaWJsZSI6ZmFsc2UsIldpZHRoIjowLjAsIkhlaWdodCI6MC4wLCJCb3JkZXJTdHlsZSI6bnVsbCwiUGFyZW50U3R5bGUiOm51bGx9LCJEYXRlRm9ybWF0Ijp7IiRpZCI6IjQ2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jUiLCJGb3JtYXQiOjAsIklzVmlzaWJsZSI6ZmFsc2UsIkxhc3RLbm93blZpc2liaWxpdHlTdGF0ZSI6ZmFsc2V9LCJJc1Zpc2libGUiOnRydWUsIlBhcmVudFN0eWxlIjpudWxsfSwiSHlwZXJsaW5rIjpudWxsLCJJbXBvcnRJZCI6bnVsbH1dLCJJZCI6ImY2NWE2YmZiLTk0NjctNDdiNy05MmZkLWI3Mjc3MDE5MmYxNyIsIklzU2luZ2xlSXRlbVJvdyI6ZmFsc2V9LHsiJGlkIjoiNDY2IiwiX3Rhc2tzIjpbXSwiX21pbGVzdG9uZXMiOlt7IiRpZCI6IjQ2NyIsIklkIjoiY2U1MzlmNWItNTQ1Yy00OTFhLWEwODUtZDg4MGM5MzgzMDRkIiwiSW5kZXgiOjEyLCJHcm91cElkIjpudWxsLCJUaXRsZSI6IkFnZW50cyBvZiBTLkguSS5FLkwuRDogU2xpbmdzaG90IChTMSwgRXBzIDEtNikiLCJEYXRlVGltZSI6IjIwMjYtMDItMjNUMjM6NTk6MDAiLCJQZXJjZW50YWdlQ29tcGxldGUiOm51bGwsIk5vdGUiOm51bGwsIlN0eWxlIjp7IiRpZCI6IjQ2OCIsIlRpdGxlUG9zaXRpb24iOiJSaWdodCIsIkRhdGVQb3NpdGlvbiI6IkxlZnQiLCJTaGFwZVR5cGUiOjE0LCJTaGFwZVNpemUiOjAsIlNwYWNpbmciOjUsIlNoYXBlU3R5bGUiOnsiJGlkIjoiNDY5IiwiTWFyZ2luIjp7IiRpZCI6IjQ3MCIsIlRvcCI6MC4wLCJMZWZ0IjowLjAsIlJpZ2h0IjowLjAsIkJvdHRvbSI6MC4wfSwiUGFkZGluZyI6eyIkaWQiOiI0NzEiLCJUb3AiOjAuMCwiTGVmdCI6MC4wLCJSaWdodCI6MC4wLCJCb3R0b20iOjAuMH0sIkJhY2tncm91bmQiOnsiJGlkIjoiNDcyIiwiQ29sb3IiOnsiJGlkIjoiNDczIiwiQSI6MjU1LCJSIjowLCJHIjowLCJCIjowfX0sIklzVmlzaWJsZSI6dHJ1ZSwiV2lkdGgiOjEyLjAsIkhlaWdodCI6MTQuMCwiQm9yZGVyU3R5bGUiOnsiJGlkIjoiNDc0IiwiTGluZUNvbG9yIjp7IiRpZCI6IjQ3NSIsIiR0eXBlIjoiTkxSRS5Db21tb24uRG9tLlNvbGlkQ29sb3JCcnVzaCwgTkxSRS5Db21tb24iLCJDb2xvciI6eyIkaWQiOiI0NzYiLCJBIjoyNTUsIlIiOjI1NSwiRyI6MCwiQiI6MH19LCJMaW5lV2VpZ2h0IjowLjAsIkxpbmVUeXBlIjowLCJQYXJlbnRTdHlsZSI6bnVsbH0sIlBhcmVudFN0eWxlIjpudWxsfSwiVGl0bGVTdHlsZSI6eyIkaWQiOiI0NzciLCJGb250U2V0dGluZ3MiOnsiJGlkIjoiNDc4IiwiRm9udFNpemUiOjEwLCJGb250TmFtZSI6IlNlZ29lIFVJIiwiSXNCb2xkIjp0cnVlLCJJc0l0YWxpYyI6ZmFsc2UsIklzVW5kZXJsaW5lZCI6ZmFsc2UsIlBhcmVudFN0eWxlIjpudWxsfSwiQXV0b1NpemUiOjIsIkZvcmVncm91bmQiOnsiJGlkIjoiNDc5IiwiQ29sb3IiOnsiJGlkIjoiNDgwIiwiQSI6MjU1LCJSIjowLCJHIjowLCJCIjowfX0sIk1heFdpZHRoIjozNDAuMjk3NjM0NTQ4NjExMzcsIk1heEhlaWdodCI6IkluZmluaXR5IiwiU21hcnRGb3JlZ3JvdW5kSXNBY3RpdmUiOmZhbHNlLCJIb3Jpem9udGFsQWxpZ25tZW50IjowLCJWZXJ0aWNhbEFsaWdubWVudCI6MCwiU21hcnRGb3JlZ3JvdW5kIjpudWxsLCJCYWNrZ3JvdW5kRmlsbFR5cGUiOjAsIk1hcmdpbiI6eyIkaWQiOiI0ODEiLCJUb3AiOjAuMCwiTGVmdCI6MC4wLCJSaWdodCI6MC4wLCJCb3R0b20iOjAuMH0sIlBhZGRpbmciOnsiJGlkIjoiNDgyIiwiVG9wIjowLjAsIkxlZnQiOjAuMCwiUmlnaHQiOjAuMCwiQm90dG9tIjowLjB9LCJCYWNrZ3JvdW5kIjp7IiRpZCI6IjQ4MyIsIkNvbG9yIjp7IiRpZCI6IjQ4NCIsIkEiOjAsIlIiOjI1NSwiRyI6MjU1LCJCIjoyNTV9fSwiSXNWaXNpYmxlIjp0cnVlLCJXaWR0aCI6MC4wLCJIZWlnaHQiOjAuMCwiQm9yZGVyU3R5bGUiOm51bGwsIlBhcmVudFN0eWxlIjpudWxsfSwiRGF0ZVN0eWxlIjp7IiRpZCI6IjQ4NSIsIkZvbnRTZXR0aW5ncyI6eyIkaWQiOiI0ODYiLCJGb250U2l6ZSI6MTAsIkZvbnROYW1lIjoiQ2FsaWJyaSIsIklzQm9sZCI6ZmFsc2UsIklzSXRhbGljIjpmYWxzZSwiSXNVbmRlcmxpbmVkIjpmYWxzZSwiUGFyZW50U3R5bGUiOm51bGx9LCJBdXRvU2l6ZSI6MCwiRm9yZWdyb3VuZCI6eyIkaWQiOiI0ODciLCJDb2xvciI6eyIkaWQiOiI0ODg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Q4OSIsIlRvcCI6MC4wLCJMZWZ0IjowLjAsIlJpZ2h0IjowLjAsIkJvdHRvbSI6MC4wfSwiUGFkZGluZyI6eyIkaWQiOiI0OTAiLCJUb3AiOjAuMCwiTGVmdCI6MC4wLCJSaWdodCI6MC4wLCJCb3R0b20iOjAuMH0sIkJhY2tncm91bmQiOnsiJGlkIjoiNDkxIiwiQ29sb3IiOnsiJGlkIjoiNDkyIiwiQSI6MCwiUiI6MjU1LCJHIjoyNTUsIkIiOjI1NX19LCJJc1Zpc2libGUiOmZhbHNlLCJXaWR0aCI6MC4wLCJIZWlnaHQiOjAuMCwiQm9yZGVyU3R5bGUiOm51bGwsIlBhcmVudFN0eWxlIjpudWxsfSwiRGF0ZUZvcm1hdCI6eyIkaWQiOiI0O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0IiwiRm9ybWF0IjowLCJJc1Zpc2libGUiOmZhbHNlLCJMYXN0S25vd25WaXNpYmlsaXR5U3RhdGUiOmZhbHNlfSwiSXNWaXNpYmxlIjp0cnVlLCJQYXJlbnRTdHlsZSI6bnVsbH0sIkh5cGVybGluayI6bnVsbCwiSW1wb3J0SWQiOm51bGx9XSwiSWQiOiIwMDAwMDAwMC0wMDAwLTAwMDAtMDAwMC0wMDAwMDAwMDAwMDAiLCJJc1NpbmdsZUl0ZW1Sb3ciOnRydWV9LHsiJGlkIjoiNDk1IiwiX3Rhc2tzIjpbXSwiX21pbGVzdG9uZXMiOlt7IiRpZCI6IjQ5NiIsIklkIjoiNjE3YzJlOWMtYzMwNi00N2FiLThjMTMtMjY1MmVmZDg1ZTdiIiwiSW5kZXgiOjEzLCJHcm91cElkIjpudWxsLCJUaXRsZSI6IkFnZW50cyBvZiBTLkguSS5FLkwuRCAoUzUsIEVwcyAxLTEwKSIsIkRhdGVUaW1lIjoiMjAyNi0wNi0yOFQyMzo1OTowMCIsIlBlcmNlbnRhZ2VDb21wbGV0ZSI6bnVsbCwiTm90ZSI6bnVsbCwiU3R5bGUiOnsiJGlkIjoiNDk3IiwiVGl0bGVQb3NpdGlvbiI6IlJpZ2h0IiwiRGF0ZVBvc2l0aW9uIjoiTGVmdCIsIlNoYXBlVHlwZSI6MTQsIlNoYXBlU2l6ZSI6MCwiU3BhY2luZyI6NSwiU2hhcGVTdHlsZSI6eyIkaWQiOiI0OTgiLCJNYXJnaW4iOnsiJGlkIjoiNDk5IiwiVG9wIjowLjAsIkxlZnQiOjAuMCwiUmlnaHQiOjAuMCwiQm90dG9tIjowLjB9LCJQYWRkaW5nIjp7IiRpZCI6IjUwMCIsIlRvcCI6MC4wLCJMZWZ0IjowLjAsIlJpZ2h0IjowLjAsIkJvdHRvbSI6MC4wfSwiQmFja2dyb3VuZCI6eyIkaWQiOiI1MDEiLCJDb2xvciI6eyIkaWQiOiI1MDIiLCJBIjoyNTUsIlIiOjAsIkciOjAsIkIiOjB9fSwiSXNWaXNpYmxlIjp0cnVlLCJXaWR0aCI6MTIuMCwiSGVpZ2h0IjoxNC4wLCJCb3JkZXJTdHlsZSI6eyIkaWQiOiI1MDMiLCJMaW5lQ29sb3IiOnsiJGlkIjoiNTA0IiwiJHR5cGUiOiJOTFJFLkNvbW1vbi5Eb20uU29saWRDb2xvckJydXNoLCBOTFJFLkNvbW1vbiIsIkNvbG9yIjp7IiRpZCI6IjUwNSIsIkEiOjI1NSwiUiI6MjU1LCJHIjowLCJCIjowfX0sIkxpbmVXZWlnaHQiOjAuMCwiTGluZVR5cGUiOjAsIlBhcmVudFN0eWxlIjpudWxsfSwiUGFyZW50U3R5bGUiOm51bGx9LCJUaXRsZVN0eWxlIjp7IiRpZCI6IjUwNiIsIkZvbnRTZXR0aW5ncyI6eyIkaWQiOiI1MDciLCJGb250U2l6ZSI6MTAsIkZvbnROYW1lIjoiU2Vnb2UgVUkiLCJJc0JvbGQiOnRydWUsIklzSXRhbGljIjpmYWxzZSwiSXNVbmRlcmxpbmVkIjpmYWxzZSwiUGFyZW50U3R5bGUiOm51bGx9LCJBdXRvU2l6ZSI6MCwiRm9yZWdyb3VuZCI6eyIkaWQiOiI1MDgiLCJDb2xvciI6eyIkaWQiOiI1MD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TEwIiwiVG9wIjowLjAsIkxlZnQiOjAuMCwiUmlnaHQiOjAuMCwiQm90dG9tIjowLjB9LCJQYWRkaW5nIjp7IiRpZCI6IjUxMSIsIlRvcCI6MC4wLCJMZWZ0IjowLjAsIlJpZ2h0IjowLjAsIkJvdHRvbSI6MC4wfSwiQmFja2dyb3VuZCI6eyIkaWQiOiI1MTIiLCJDb2xvciI6eyIkaWQiOiI1MTMiLCJBIjowLCJSIjoyNTUsIkciOjI1NSwiQiI6MjU1fX0sIklzVmlzaWJsZSI6dHJ1ZSwiV2lkdGgiOjAuMCwiSGVpZ2h0IjowLjAsIkJvcmRlclN0eWxlIjpudWxsLCJQYXJlbnRTdHlsZSI6bnVsbH0sIkRhdGVTdHlsZSI6eyIkaWQiOiI1MTQiLCJGb250U2V0dGluZ3MiOnsiJGlkIjoiNTE1IiwiRm9udFNpemUiOjEwLCJGb250TmFtZSI6IkNhbGlicmkiLCJJc0JvbGQiOmZhbHNlLCJJc0l0YWxpYyI6ZmFsc2UsIklzVW5kZXJsaW5lZCI6ZmFsc2UsIlBhcmVudFN0eWxlIjpudWxsfSwiQXV0b1NpemUiOjAsIkZvcmVncm91bmQiOnsiJGlkIjoiNTE2IiwiQ29sb3IiOnsiJGlkIjoiNTE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1MTgiLCJUb3AiOjAuMCwiTGVmdCI6MC4wLCJSaWdodCI6MC4wLCJCb3R0b20iOjAuMH0sIlBhZGRpbmciOnsiJGlkIjoiNTE5IiwiVG9wIjowLjAsIkxlZnQiOjAuMCwiUmlnaHQiOjAuMCwiQm90dG9tIjowLjB9LCJCYWNrZ3JvdW5kIjp7IiRpZCI6IjUyMCIsIkNvbG9yIjp7IiRpZCI6IjUyMSIsIkEiOjAsIlIiOjI1NSwiRyI6MjU1LCJCIjoyNTV9fSwiSXNWaXNpYmxlIjpmYWxzZSwiV2lkdGgiOjAuMCwiSGVpZ2h0IjowLjAsIkJvcmRlclN0eWxlIjpudWxsLCJQYXJlbnRTdHlsZSI6bnVsbH0sIkRhdGVGb3JtYXQiOnsiJGlkIjoiNTI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yMyIsIkZvcm1hdCI6MCwiSXNWaXNpYmxlIjpmYWxzZSwiTGFzdEtub3duVmlzaWJpbGl0eVN0YXRlIjpmYWxzZX0sIklzVmlzaWJsZSI6dHJ1ZSwiUGFyZW50U3R5bGUiOm51bGx9LCJIeXBlcmxpbmsiOm51bGwsIkltcG9ydElkIjpudWxsfV0sIklkIjoiMDAwMDAwMDAtMDAwMC0wMDAwLTAwMDAtMDAwMDAwMDAwMDAwIiwiSXNTaW5nbGVJdGVtUm93Ijp0cnVlfV0sIkluZGV4IjoxLCJJZCI6ImJkYWI3MDY2LWVjNGQtNDI1NC1hNDY1LTRhYTk4NDIzMTcxMyIsIkhlYWRlclRleHQiOm51bGwsIklzRGVmYXVsdCI6dHJ1ZSwiU3R5bGUiOnsiJGlkIjoiNTI0IiwiSGVhZGVyU3R5bGUiOnsiJGlkIjoiNTI1IiwiVGV4dFN0eWxlIjp7IiRpZCI6IjUyNiIsIkZvbnRTZXR0aW5ncyI6eyIkaWQiOiI1MjciLCJGb250U2l6ZSI6MTEsIkZvbnROYW1lIjoiQ2FsaWJyaSIsIklzQm9sZCI6ZmFsc2UsIklzSXRhbGljIjpmYWxzZSwiSXNVbmRlcmxpbmVkIjpmYWxzZSwiUGFyZW50U3R5bGUiOm51bGx9LCJBdXRvU2l6ZSI6MiwiRm9yZWdyb3VuZCI6eyIkaWQiOiI1MjgiLCJDb2xvciI6eyIkaWQiOiI1MjkiLCJBIjoyNTUsIlIiOjAsIkciOjAsIkIiOjB9fSwiTWF4V2lkdGgiOjAuMCwiTWF4SGVpZ2h0IjoiSW5maW5pdHkiLCJTbWFydEZvcmVncm91bmRJc0FjdGl2ZSI6ZmFsc2UsIkhvcml6b250YWxBbGlnbm1lbnQiOjAsIlZlcnRpY2FsQWxpZ25tZW50IjowLCJTbWFydEZvcmVncm91bmQiOm51bGwsIkJhY2tncm91bmRGaWxsVHlwZSI6MCwiTWFyZ2luIjp7IiRpZCI6IjUzMCIsIlRvcCI6MC4wLCJMZWZ0IjowLjAsIlJpZ2h0IjowLjAsIkJvdHRvbSI6MC4wfSwiUGFkZGluZyI6eyIkaWQiOiI1MzEiLCJUb3AiOjAuMCwiTGVmdCI6MC4wLCJSaWdodCI6MC4wLCJCb3R0b20iOjAuMH0sIkJhY2tncm91bmQiOm51bGwsIklzVmlzaWJsZSI6dHJ1ZSwiV2lkdGgiOjAuMCwiSGVpZ2h0IjowLjAsIkJvcmRlclN0eWxlIjpudWxsLCJQYXJlbnRTdHlsZSI6bnVsbH0sIlJlY3RhbmdsZVN0eWxlIjp7IiRpZCI6IjUzMiIsIk1hcmdpbiI6eyIkaWQiOiI1MzMiLCJUb3AiOjAuMCwiTGVmdCI6MC4wLCJSaWdodCI6MC4wLCJCb3R0b20iOjAuMH0sIlBhZGRpbmciOnsiJGlkIjoiNTM0IiwiVG9wIjowLjAsIkxlZnQiOjAuMCwiUmlnaHQiOjAuMCwiQm90dG9tIjowLjB9LCJCYWNrZ3JvdW5kIjp7IiRpZCI6IjUzNSIsIkNvbG9yIjp7IiRpZCI6IjUzNiIsIkEiOjYzLCJSIjo5MSwiRyI6MTU1LCJCIjoyMTN9fSwiSXNWaXNpYmxlIjp0cnVlLCJXaWR0aCI6MC4wLCJIZWlnaHQiOjAuMCwiQm9yZGVyU3R5bGUiOnsiJGlkIjoiNTM3IiwiTGluZUNvbG9yIjp7IiRpZCI6IjUzOCIsIiR0eXBlIjoiTkxSRS5Db21tb24uRG9tLlNvbGlkQ29sb3JCcnVzaCwgTkxSRS5Db21tb24iLCJDb2xvciI6eyIkaWQiOiI1MzkiLCJBIjoyNTUsIlIiOjI1NSwiRyI6MCwiQiI6MH19LCJMaW5lV2VpZ2h0IjowLjAsIkxpbmVUeXBlIjowLCJQYXJlbnRTdHlsZSI6bnVsbH0sIlBhcmVudFN0eWxlIjpudWxsfSwiTWFyZ2luIjp7IiRpZCI6IjU0MCIsIlRvcCI6MC4wLCJMZWZ0IjowLjAsIlJpZ2h0IjowLjAsIkJvdHRvbSI6MC4wfSwiUGFkZGluZyI6eyIkaWQiOiI1NDEiLCJUb3AiOjAuMCwiTGVmdCI6MC4wLCJSaWdodCI6MC4wLCJCb3R0b20iOjAuMH0sIkJhY2tncm91bmQiOm51bGwsIklzVmlzaWJsZSI6dHJ1ZSwiV2lkdGgiOjAuMCwiSGVpZ2h0IjowLjAsIkJvcmRlclN0eWxlIjpudWxsLCJQYXJlbnRTdHlsZSI6bnVsbH0sIkJhY2tncm91bmRTdHlsZSI6eyIkaWQiOiI1NDIiLCJNYXJnaW4iOnsiJGlkIjoiNTQzIiwiVG9wIjowLjAsIkxlZnQiOjAuMCwiUmlnaHQiOjAuMCwiQm90dG9tIjowLjB9LCJQYWRkaW5nIjp7IiRpZCI6IjU0NCIsIlRvcCI6MC4wLCJMZWZ0IjowLjAsIlJpZ2h0IjowLjAsIkJvdHRvbSI6MC4wfSwiQmFja2dyb3VuZCI6eyIkaWQiOiI1NDUiLCJDb2xvciI6eyIkaWQiOiI1NDYiLCJBIjo1MSwiUiI6MTY1LCJHIjoxNjUsIkIiOjE2NX19LCJJc1Zpc2libGUiOnRydWUsIldpZHRoIjowLjAsIkhlaWdodCI6MC4wLCJCb3JkZXJTdHlsZSI6eyIkaWQiOiI1NDciLCJMaW5lQ29sb3IiOnsiJGlkIjoiNTQ4IiwiJHR5cGUiOiJOTFJFLkNvbW1vbi5Eb20uU29saWRDb2xvckJydXNoLCBOTFJFLkNvbW1vbiIsIkNvbG9yIjp7IiRpZCI6IjU0OSIsIkEiOjI1NSwiUiI6MjU1LCJHIjowLCJCIjowfX0sIkxpbmVXZWlnaHQiOjAuMCwiTGluZVR5cGUiOjAsIlBhcmVudFN0eWxlIjpudWxsfSwiUGFyZW50U3R5bGUiOm51bGx9LCJNYXJnaW4iOnsiJGlkIjoiNTUwIiwiVG9wIjowLjAsIkxlZnQiOjAuMCwiUmlnaHQiOjAuMCwiQm90dG9tIjowLjB9LCJQYWRkaW5nIjp7IiRpZCI6IjU1MSIsIlRvcCI6MC4wLCJMZWZ0IjowLjAsIlJpZ2h0IjowLjAsIkJvdHRvbSI6MC4wfSwiSXNWaXNpYmxlIjpmYWxzZSwiV2lkdGgiOjAuMCwiSGVpZ2h0IjowLjAsIkJvcmRlclN0eWxlIjpudWxsLCJQYXJlbnRTdHlsZSI6bnVsbH19XSwiSWQiOiI0NTNmZmQ5MC1mYjQyLTRiZWQtOWZjNy1iMGExZDRmNWViMjUiLCJJbmRleCI6MSwiSGVhZGVyVGV4dCI6ImEiLCJTdHlsZSI6eyIkaWQiOiI1NTIiLCJIZWFkZXJTdHlsZSI6eyIkaWQiOiI1NTMiLCJUZXh0SXNWZXJ0aWNhbCI6dHJ1ZSwiVGV4dFN0eWxlIjp7IiRpZCI6IjU1NCIsIkZvbnRTZXR0aW5ncyI6eyIkaWQiOiI1NTUiLCJGb250U2l6ZSI6OSwiRm9udE5hbWUiOiJTZWdvZSBVSSIsIklzQm9sZCI6dHJ1ZSwiSXNJdGFsaWMiOmZhbHNlLCJJc1VuZGVybGluZWQiOmZhbHNlLCJQYXJlbnRTdHlsZSI6bnVsbH0sIkF1dG9TaXplIjoyLCJGb3JlZ3JvdW5kIjp7IiRpZCI6IjU1NiIsIkNvbG9yIjp7IiRpZCI6IjU1NyIsIkEiOjI1NSwiUiI6MjU1LCJHIjoyNTUsIkIiOjI1NX19LCJNYXhXaWR0aCI6MTM0LjAsIk1heEhlaWdodCI6IkluZmluaXR5IiwiU21hcnRGb3JlZ3JvdW5kSXNBY3RpdmUiOmZhbHNlLCJIb3Jpem9udGFsQWxpZ25tZW50IjowLCJWZXJ0aWNhbEFsaWdubWVudCI6MCwiU21hcnRGb3JlZ3JvdW5kIjpudWxsLCJCYWNrZ3JvdW5kRmlsbFR5cGUiOjAsIk1hcmdpbiI6eyIkaWQiOiI1NTgiLCJUb3AiOjAuMCwiTGVmdCI6MC4wLCJSaWdodCI6MC4wLCJCb3R0b20iOjAuMH0sIlBhZGRpbmciOnsiJGlkIjoiNTU5IiwiVG9wIjowLjAsIkxlZnQiOjAuMCwiUmlnaHQiOjAuMCwiQm90dG9tIjowLjB9LCJCYWNrZ3JvdW5kIjpudWxsLCJJc1Zpc2libGUiOnRydWUsIldpZHRoIjowLjAsIkhlaWdodCI6MC4wLCJCb3JkZXJTdHlsZSI6bnVsbCwiUGFyZW50U3R5bGUiOm51bGx9LCJSZWN0YW5nbGVTdHlsZSI6eyIkaWQiOiI1NjAiLCJNYXJnaW4iOnsiJGlkIjoiNTYxIiwiVG9wIjowLjAsIkxlZnQiOjAuMCwiUmlnaHQiOjAuMCwiQm90dG9tIjowLjB9LCJQYWRkaW5nIjp7IiRpZCI6IjU2MiIsIlRvcCI6MC4wLCJMZWZ0IjowLjAsIlJpZ2h0IjowLjAsIkJvdHRvbSI6MC4wfSwiQmFja2dyb3VuZCI6eyIkaWQiOiI1NjMiLCJDb2xvciI6eyIkaWQiOiI1NjQiLCJBIjoyNTUsIlIiOjE3OCwiRyI6MTQsIkIiOjE4fX0sIklzVmlzaWJsZSI6dHJ1ZSwiV2lkdGgiOjAuMCwiSGVpZ2h0IjowLjAsIkJvcmRlclN0eWxlIjp7IiRpZCI6IjU2NSIsIkxpbmVDb2xvciI6eyIkaWQiOiI1NjYiLCIkdHlwZSI6Ik5MUkUuQ29tbW9uLkRvbS5Tb2xpZENvbG9yQnJ1c2gsIE5MUkUuQ29tbW9uIiwiQ29sb3IiOnsiJGlkIjoiNTY3IiwiQSI6MjU1LCJSIjowLCJHIjowLCJCIjowfX0sIkxpbmVXZWlnaHQiOjIuMCwiTGluZVR5cGUiOjAsIlBhcmVudFN0eWxlIjpudWxsfSwiUGFyZW50U3R5bGUiOm51bGx9LCJNYXJnaW4iOnsiJGlkIjoiNTY4IiwiVG9wIjowLjAsIkxlZnQiOjAuMCwiUmlnaHQiOjAuMCwiQm90dG9tIjowLjB9LCJQYWRkaW5nIjp7IiRpZCI6IjU2OSIsIlRvcCI6MC4wLCJMZWZ0IjowLjAsIlJpZ2h0IjowLjAsIkJvdHRvbSI6MC4wfSwiQmFja2dyb3VuZCI6bnVsbCwiSXNWaXNpYmxlIjp0cnVlLCJXaWR0aCI6MC4wLCJIZWlnaHQiOjAuMCwiQm9yZGVyU3R5bGUiOm51bGwsIlBhcmVudFN0eWxlIjpudWxsfSwiQmFja2dyb3VuZFN0eWxlIjp7IiRpZCI6IjU3MCIsIk1hcmdpbiI6eyIkaWQiOiI1NzEiLCJUb3AiOjAuMCwiTGVmdCI6MC4wLCJSaWdodCI6MC4wLCJCb3R0b20iOjAuMH0sIlBhZGRpbmciOnsiJGlkIjoiNTcyIiwiVG9wIjowLjAsIkxlZnQiOjAuMCwiUmlnaHQiOjAuMCwiQm90dG9tIjowLjB9LCJCYWNrZ3JvdW5kIjp7IiRpZCI6IjU3MyIsIkNvbG9yIjp7IiRpZCI6IjU3NCIsIkEiOjEwNywiUiI6MTc4LCJHIjoxNCwiQiI6MTh9fSwiSXNWaXNpYmxlIjp0cnVlLCJXaWR0aCI6MC4wLCJIZWlnaHQiOjAuMCwiQm9yZGVyU3R5bGUiOnsiJGlkIjoiNTc1IiwiTGluZUNvbG9yIjp7IiRpZCI6IjU3NiIsIiR0eXBlIjoiTkxSRS5Db21tb24uRG9tLlNvbGlkQ29sb3JCcnVzaCwgTkxSRS5Db21tb24iLCJDb2xvciI6eyIkaWQiOiI1NzciLCJBIjoyNTUsIlIiOjAsIkciOjAsIkIiOjB9fSwiTGluZVdlaWdodCI6Mi4wLCJMaW5lVHlwZSI6MCwiUGFyZW50U3R5bGUiOm51bGx9LCJQYXJlbnRTdHlsZSI6bnVsbH0sIklzQWJvdmVUaW1lYmFuZCI6ZmFsc2UsIlNwYWNpbmciOjMsIk1hcmdpbiI6eyIkaWQiOiI1NzgiLCJUb3AiOjAuMCwiTGVmdCI6MC4wLCJSaWdodCI6MC4wLCJCb3R0b20iOjAuMH0sIlBhZGRpbmciOnsiJGlkIjoiNTc5IiwiVG9wIjowLjAsIkxlZnQiOjAuMCwiUmlnaHQiOjAuMCwiQm90dG9tIjowLjB9LCJJc1Zpc2libGUiOnRydWUsIldpZHRoIjowLjAsIkhlaWdodCI6MC4wLCJCb3JkZXJTdHlsZSI6eyIkaWQiOiI1ODAiLCJMaW5lQ29sb3IiOm51bGwsIkxpbmVXZWlnaHQiOjAuMCwiTGluZVR5cGUiOjAsIlBhcmVudFN0eWxlIjpudWxsfSwiUGFyZW50U3R5bGUiOm51bGx9fSx7IiRpZCI6IjU4MSIsIl9hY3Rpdml0aWVzIjpbeyIkaWQiOiI1ODIiLCJfcm93cyI6W3siJGlkIjoiNTgzIiwiX3Rhc2tzIjpbXSwiX21pbGVzdG9uZXMiOlt7IiRpZCI6IjU4NCIsIklkIjoiN2JlNTI2YTktNTg1MS00N2Y3LWFjY2UtYTQ5ZTM1OTc1YTdkIiwiSW5kZXgiOjAsIkdyb3VwSWQiOm51bGwsIlRpdGxlIjoiRGFyZWRldmlsIChTMSkiLCJEYXRlVGltZSI6IjIwMjQtMTAtMDZUMjM6NTk6MDAiLCJQZXJjZW50YWdlQ29tcGxldGUiOm51bGwsIk5vdGUiOm51bGwsIlN0eWxlIjp7IiRpZCI6IjU4NSIsIlRpdGxlUG9zaXRpb24iOiJSaWdodCIsIkRhdGVQb3NpdGlvbiI6IkxlZnQiLCJTaGFwZVR5cGUiOjE0LCJTaGFwZVNpemUiOjAsIlNwYWNpbmciOjUsIlNoYXBlU3R5bGUiOnsiJGlkIjoiNTg2IiwiTWFyZ2luIjp7IiRpZCI6IjU4NyIsIlRvcCI6MC4wLCJMZWZ0IjowLjAsIlJpZ2h0IjowLjAsIkJvdHRvbSI6MC4wfSwiUGFkZGluZyI6eyIkaWQiOiI1ODgiLCJUb3AiOjAuMCwiTGVmdCI6MC4wLCJSaWdodCI6MC4wLCJCb3R0b20iOjAuMH0sIkJhY2tncm91bmQiOnsiJGlkIjoiNTg5IiwiQ29sb3IiOnsiJGlkIjoiNTkwIiwiQSI6MjU1LCJSIjowLCJHIjowLCJCIjowfX0sIklzVmlzaWJsZSI6dHJ1ZSwiV2lkdGgiOjEyLjAsIkhlaWdodCI6MTQuMCwiQm9yZGVyU3R5bGUiOnsiJGlkIjoiNTkxIiwiTGluZUNvbG9yIjp7IiRpZCI6IjU5MiIsIiR0eXBlIjoiTkxSRS5Db21tb24uRG9tLlNvbGlkQ29sb3JCcnVzaCwgTkxSRS5Db21tb24iLCJDb2xvciI6eyIkaWQiOiI1OTMiLCJBIjoyNTUsIlIiOjI1NSwiRyI6MCwiQiI6MH19LCJMaW5lV2VpZ2h0IjowLjAsIkxpbmVUeXBlIjowLCJQYXJlbnRTdHlsZSI6bnVsbH0sIlBhcmVudFN0eWxlIjpudWxsfSwiVGl0bGVTdHlsZSI6eyIkaWQiOiI1OTQiLCJGb250U2V0dGluZ3MiOnsiJGlkIjoiNTk1IiwiRm9udFNpemUiOjEwLCJGb250TmFtZSI6IlNlZ29lIFVJIiwiSXNCb2xkIjp0cnVlLCJJc0l0YWxpYyI6ZmFsc2UsIklzVW5kZXJsaW5lZCI6ZmFsc2UsIlBhcmVudFN0eWxlIjpudWxsfSwiQXV0b1NpemUiOjAsIkZvcmVncm91bmQiOnsiJGlkIjoiNTk2IiwiQ29sb3IiOnsiJGlkIjoiNTk3IiwiQSI6MjU1LCJSIjoxNzgsIkciOjE0LCJCIjoxOH19LCJNYXhXaWR0aCI6MjAwLjAsIk1heEhlaWdodCI6IkluZmluaXR5IiwiU21hcnRGb3JlZ3JvdW5kSXNBY3RpdmUiOmZhbHNlLCJIb3Jpem9udGFsQWxpZ25tZW50IjowLCJWZXJ0aWNhbEFsaWdubWVudCI6MCwiU21hcnRGb3JlZ3JvdW5kIjpudWxsLCJCYWNrZ3JvdW5kRmlsbFR5cGUiOjAsIk1hcmdpbiI6eyIkaWQiOiI1OTgiLCJUb3AiOjAuMCwiTGVmdCI6MC4wLCJSaWdodCI6MC4wLCJCb3R0b20iOjAuMH0sIlBhZGRpbmciOnsiJGlkIjoiNTk5IiwiVG9wIjowLjAsIkxlZnQiOjAuMCwiUmlnaHQiOjAuMCwiQm90dG9tIjowLjB9LCJCYWNrZ3JvdW5kIjp7IiRpZCI6IjYwMCIsIkNvbG9yIjp7IiRpZCI6IjYwMSIsIkEiOjAsIlIiOjI1NSwiRyI6MjU1LCJCIjoyNTV9fSwiSXNWaXNpYmxlIjp0cnVlLCJXaWR0aCI6MC4wLCJIZWlnaHQiOjAuMCwiQm9yZGVyU3R5bGUiOm51bGwsIlBhcmVudFN0eWxlIjpudWxsfSwiRGF0ZVN0eWxlIjp7IiRpZCI6IjYwMiIsIkZvbnRTZXR0aW5ncyI6eyIkaWQiOiI2MDMiLCJGb250U2l6ZSI6MTAsIkZvbnROYW1lIjoiQ2FsaWJyaSIsIklzQm9sZCI6ZmFsc2UsIklzSXRhbGljIjpmYWxzZSwiSXNVbmRlcmxpbmVkIjpmYWxzZSwiUGFyZW50U3R5bGUiOm51bGx9LCJBdXRvU2l6ZSI6MCwiRm9yZWdyb3VuZCI6eyIkaWQiOiI2MDQiLCJDb2xvciI6eyIkaWQiOiI2MDU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YwNiIsIlRvcCI6MC4wLCJMZWZ0IjowLjAsIlJpZ2h0IjowLjAsIkJvdHRvbSI6MC4wfSwiUGFkZGluZyI6eyIkaWQiOiI2MDciLCJUb3AiOjAuMCwiTGVmdCI6MC4wLCJSaWdodCI6MC4wLCJCb3R0b20iOjAuMH0sIkJhY2tncm91bmQiOnsiJGlkIjoiNjA4IiwiQ29sb3IiOnsiJGlkIjoiNjA5IiwiQSI6MCwiUiI6MjU1LCJHIjoyNTUsIkIiOjI1NX19LCJJc1Zpc2libGUiOmZhbHNlLCJXaWR0aCI6MC4wLCJIZWlnaHQiOjAuMCwiQm9yZGVyU3R5bGUiOm51bGwsIlBhcmVudFN0eWxlIjpudWxsfSwiRGF0ZUZvcm1hdCI6eyIkaWQiOiI2M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ExIiwiRm9ybWF0IjowLCJJc1Zpc2libGUiOmZhbHNlLCJMYXN0S25vd25WaXNpYmlsaXR5U3RhdGUiOmZhbHNlfSwiSXNWaXNpYmxlIjp0cnVlLCJQYXJlbnRTdHlsZSI6bnVsbH0sIkh5cGVybGluayI6bnVsbCwiSW1wb3J0SWQiOm51bGx9LHsiJGlkIjoiNjEyIiwiSWQiOiI5ODY3Njc1MC00ZTRmLTRjYWYtOGI0MC1mYzYwZWVjNTJjZjQiLCJJbmRleCI6MSwiR3JvdXBJZCI6bnVsbCwiVGl0bGUiOiJEYXJlZGV2aWwgKFMyLCBFcHMgNS0xMSkiLCJEYXRlVGltZSI6IjIwMjUtMDQtMTNUMjM6NTk6MDAiLCJQZXJjZW50YWdlQ29tcGxldGUiOm51bGwsIk5vdGUiOm51bGwsIlN0eWxlIjp7IiRpZCI6IjYxMyIsIlRpdGxlUG9zaXRpb24iOiJSaWdodCIsIkRhdGVQb3NpdGlvbiI6IkxlZnQiLCJTaGFwZVR5cGUiOjE0LCJTaGFwZVNpemUiOjAsIlNwYWNpbmciOjUsIlNoYXBlU3R5bGUiOnsiJGlkIjoiNjE0IiwiTWFyZ2luIjp7IiRyZWYiOiI1ODcifSwiUGFkZGluZyI6eyIkcmVmIjoiNTg4In0sIkJhY2tncm91bmQiOnsiJGlkIjoiNjE1IiwiQ29sb3IiOnsiJGlkIjoiNjE2IiwiQSI6MjU1LCJSIjowLCJHIjowLCJCIjowfX0sIklzVmlzaWJsZSI6dHJ1ZSwiV2lkdGgiOjEyLjAsIkhlaWdodCI6MTQuMCwiQm9yZGVyU3R5bGUiOnsiJGlkIjoiNjE3IiwiTGluZUNvbG9yIjp7IiRyZWYiOiI1OTIifSwiTGluZVdlaWdodCI6MC4wLCJMaW5lVHlwZSI6MCwiUGFyZW50U3R5bGUiOm51bGx9LCJQYXJlbnRTdHlsZSI6bnVsbH0sIlRpdGxlU3R5bGUiOnsiJGlkIjoiNjE4IiwiRm9udFNldHRpbmdzIjp7IiRpZCI6IjYxOSIsIkZvbnRTaXplIjoxMCwiRm9udE5hbWUiOiJTZWdvZSBVSSIsIklzQm9sZCI6dHJ1ZSwiSXNJdGFsaWMiOmZhbHNlLCJJc1VuZGVybGluZWQiOmZhbHNlLCJQYXJlbnRTdHlsZSI6bnVsbH0sIkF1dG9TaXplIjowLCJGb3JlZ3JvdW5kIjp7IiRpZCI6IjYyMCIsIkNvbG9yIjp7IiRpZCI6IjYyMSIsIkEiOjI1NSwiUiI6MTc4LCJHIjoxNCwiQiI6MTh9fSwiTWF4V2lkdGgiOjIwMC4wLCJNYXhIZWlnaHQiOiJJbmZpbml0eSIsIlNtYXJ0Rm9yZWdyb3VuZElzQWN0aXZlIjpmYWxzZSwiSG9yaXpvbnRhbEFsaWdubWVudCI6MCwiVmVydGljYWxBbGlnbm1lbnQiOjAsIlNtYXJ0Rm9yZWdyb3VuZCI6bnVsbCwiQmFja2dyb3VuZEZpbGxUeXBlIjowLCJNYXJnaW4iOnsiJHJlZiI6IjU5OCJ9LCJQYWRkaW5nIjp7IiRyZWYiOiI1OTkifSwiQmFja2dyb3VuZCI6eyIkaWQiOiI2MjIiLCJDb2xvciI6eyIkaWQiOiI2MjMiLCJBIjowLCJSIjoyNTUsIkciOjI1NSwiQiI6MjU1fX0sIklzVmlzaWJsZSI6dHJ1ZSwiV2lkdGgiOjAuMCwiSGVpZ2h0IjowLjAsIkJvcmRlclN0eWxlIjpudWxsLCJQYXJlbnRTdHlsZSI6bnVsbH0sIkRhdGVTdHlsZSI6eyIkaWQiOiI2MjQiLCJGb250U2V0dGluZ3MiOnsiJGlkIjoiNjI1IiwiRm9udFNpemUiOjEwLCJGb250TmFtZSI6IkNhbGlicmkiLCJJc0JvbGQiOmZhbHNlLCJJc0l0YWxpYyI6ZmFsc2UsIklzVW5kZXJsaW5lZCI6ZmFsc2UsIlBhcmVudFN0eWxlIjpudWxsfSwiQXV0b1NpemUiOjAsIkZvcmVncm91bmQiOnsiJGlkIjoiNjI2IiwiQ29sb3IiOnsiJGlkIjoiNjI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NjA2In0sIlBhZGRpbmciOnsiJHJlZiI6IjYwNyJ9LCJCYWNrZ3JvdW5kIjp7IiRpZCI6IjYyOCIsIkNvbG9yIjp7IiRpZCI6IjYyOSIsIkEiOjAsIlIiOjI1NSwiRyI6MjU1LCJCIjoyNTV9fSwiSXNWaXNpYmxlIjpmYWxzZSwiV2lkdGgiOjAuMCwiSGVpZ2h0IjowLjAsIkJvcmRlclN0eWxlIjpudWxsLCJQYXJlbnRTdHlsZSI6bnVsbH0sIkRhdGVGb3JtYXQiOnsiJGlkIjoiNjM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zMSIsIkZvcm1hdCI6MCwiSXNWaXNpYmxlIjpmYWxzZSwiTGFzdEtub3duVmlzaWJpbGl0eVN0YXRlIjpmYWxzZX0sIklzVmlzaWJsZSI6dHJ1ZSwiUGFyZW50U3R5bGUiOm51bGx9LCJIeXBlcmxpbmsiOm51bGwsIkltcG9ydElkIjpudWxsfSx7IiRpZCI6IjYzMiIsIklkIjoiZjVhZjkwMjQtNTA3Ni00NmZhLTllZjEtYTk2OGQ1YmNiY2E4IiwiSW5kZXgiOjIsIkdyb3VwSWQiOm51bGwsIlRpdGxlIjoiRGFyZWRldmlsIChTZWFzb24gMykiLCJEYXRlVGltZSI6IjIwMjYtMTItMDNUMjM6NTk6MDAiLCJQZXJjZW50YWdlQ29tcGxldGUiOm51bGwsIk5vdGUiOm51bGwsIlN0eWxlIjp7IiRpZCI6IjYzMyIsIlRpdGxlUG9zaXRpb24iOiJMZWZ0IiwiRGF0ZVBvc2l0aW9uIjoiTGVmdCIsIlNoYXBlVHlwZSI6MTQsIlNoYXBlU2l6ZSI6MCwiU3BhY2luZyI6NSwiU2hhcGVTdHlsZSI6eyIkaWQiOiI2MzQiLCJNYXJnaW4iOnsiJGlkIjoiNjM1IiwiVG9wIjowLjAsIkxlZnQiOjAuMCwiUmlnaHQiOjAuMCwiQm90dG9tIjowLjB9LCJQYWRkaW5nIjp7IiRpZCI6IjYzNiIsIlRvcCI6MC4wLCJMZWZ0IjowLjAsIlJpZ2h0IjowLjAsIkJvdHRvbSI6MC4wfSwiQmFja2dyb3VuZCI6eyIkaWQiOiI2MzciLCJDb2xvciI6eyIkaWQiOiI2MzgiLCJBIjoyNTUsIlIiOjAsIkciOjAsIkIiOjB9fSwiSXNWaXNpYmxlIjp0cnVlLCJXaWR0aCI6MTIuMCwiSGVpZ2h0IjoxNC4wLCJCb3JkZXJTdHlsZSI6eyIkaWQiOiI2MzkiLCJMaW5lQ29sb3IiOnsiJGlkIjoiNjQwIiwiJHR5cGUiOiJOTFJFLkNvbW1vbi5Eb20uU29saWRDb2xvckJydXNoLCBOTFJFLkNvbW1vbiIsIkNvbG9yIjp7IiRpZCI6IjY0MSIsIkEiOjI1NSwiUiI6MjU1LCJHIjowLCJCIjowfX0sIkxpbmVXZWlnaHQiOjAuMCwiTGluZVR5cGUiOjAsIlBhcmVudFN0eWxlIjpudWxsfSwiUGFyZW50U3R5bGUiOm51bGx9LCJUaXRsZVN0eWxlIjp7IiRpZCI6IjY0MiIsIkZvbnRTZXR0aW5ncyI6eyIkaWQiOiI2NDMiLCJGb250U2l6ZSI6MTAsIkZvbnROYW1lIjoiU2Vnb2UgVUkiLCJJc0JvbGQiOnRydWUsIklzSXRhbGljIjpmYWxzZSwiSXNVbmRlcmxpbmVkIjpmYWxzZSwiUGFyZW50U3R5bGUiOm51bGx9LCJBdXRvU2l6ZSI6MCwiRm9yZWdyb3VuZCI6eyIkaWQiOiI2NDQiLCJDb2xvciI6eyIkaWQiOiI2NDUiLCJBIjoyNTUsIlIiOjE3OCwiRyI6MTQsIkIiOjE4fX0sIk1heFdpZHRoIjoyMDAuMCwiTWF4SGVpZ2h0IjoiSW5maW5pdHkiLCJTbWFydEZvcmVncm91bmRJc0FjdGl2ZSI6ZmFsc2UsIkhvcml6b250YWxBbGlnbm1lbnQiOjIsIlZlcnRpY2FsQWxpZ25tZW50IjowLCJTbWFydEZvcmVncm91bmQiOm51bGwsIkJhY2tncm91bmRGaWxsVHlwZSI6MCwiTWFyZ2luIjp7IiRpZCI6IjY0NiIsIlRvcCI6MC4wLCJMZWZ0IjowLjAsIlJpZ2h0IjowLjAsIkJvdHRvbSI6MC4wfSwiUGFkZGluZyI6eyIkaWQiOiI2NDciLCJUb3AiOjAuMCwiTGVmdCI6MC4wLCJSaWdodCI6MC4wLCJCb3R0b20iOjAuMH0sIkJhY2tncm91bmQiOnsiJGlkIjoiNjQ4IiwiQ29sb3IiOnsiJGlkIjoiNjQ5IiwiQSI6MCwiUiI6MjU1LCJHIjoyNTUsIkIiOjI1NX19LCJJc1Zpc2libGUiOnRydWUsIldpZHRoIjowLjAsIkhlaWdodCI6MC4wLCJCb3JkZXJTdHlsZSI6bnVsbCwiUGFyZW50U3R5bGUiOm51bGx9LCJEYXRlU3R5bGUiOnsiJGlkIjoiNjUwIiwiRm9udFNldHRpbmdzIjp7IiRpZCI6IjY1MSIsIkZvbnRTaXplIjoxMCwiRm9udE5hbWUiOiJDYWxpYnJpIiwiSXNCb2xkIjpmYWxzZSwiSXNJdGFsaWMiOmZhbHNlLCJJc1VuZGVybGluZWQiOmZhbHNlLCJQYXJlbnRTdHlsZSI6bnVsbH0sIkF1dG9TaXplIjowLCJGb3JlZ3JvdW5kIjp7IiRpZCI6IjY1MiIsIkNvbG9yIjp7IiRpZCI6IjY1M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jU0IiwiVG9wIjowLjAsIkxlZnQiOjAuMCwiUmlnaHQiOjAuMCwiQm90dG9tIjowLjB9LCJQYWRkaW5nIjp7IiRpZCI6IjY1NSIsIlRvcCI6MC4wLCJMZWZ0IjowLjAsIlJpZ2h0IjowLjAsIkJvdHRvbSI6MC4wfSwiQmFja2dyb3VuZCI6eyIkaWQiOiI2NTYiLCJDb2xvciI6eyIkaWQiOiI2NTciLCJBIjowLCJSIjoyNTUsIkciOjI1NSwiQiI6MjU1fX0sIklzVmlzaWJsZSI6ZmFsc2UsIldpZHRoIjowLjAsIkhlaWdodCI6MC4wLCJCb3JkZXJTdHlsZSI6bnVsbCwiUGFyZW50U3R5bGUiOm51bGx9LCJEYXRlRm9ybWF0Ijp7IiRpZCI6IjY1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TkiLCJGb3JtYXQiOjAsIklzVmlzaWJsZSI6ZmFsc2UsIkxhc3RLbm93blZpc2liaWxpdHlTdGF0ZSI6ZmFsc2V9LCJJc1Zpc2libGUiOnRydWUsIlBhcmVudFN0eWxlIjpudWxsfSwiSHlwZXJsaW5rIjpudWxsLCJJbXBvcnRJZCI6bnVsbH1dLCJJZCI6IjFlMWE3ODhlLWRmYWQtNDU4MS04OWVhLWMxNzZjOGVmYTE4MiIsIklzU2luZ2xlSXRlbVJvdyI6ZmFsc2V9LHsiJGlkIjoiNjYwIiwiX3Rhc2tzIjpbXSwiX21pbGVzdG9uZXMiOlt7IiRpZCI6IjY2MSIsIklkIjoiNmM5YWI2NTUtZGZkOS00MTUxLTllNTgtMWI0YTU3ZTMwNDIxIiwiSW5kZXgiOjMsIkdyb3VwSWQiOm51bGwsIlRpdGxlIjoiRGFyZWRldmlsIChTMiwgRXBzIDEtNCkiLCJEYXRlVGltZSI6IjIwMjUtMDMtMTFUMjM6NTk6MDAiLCJQZXJjZW50YWdlQ29tcGxldGUiOm51bGwsIk5vdGUiOm51bGwsIlN0eWxlIjp7IiRpZCI6IjY2MiIsIlRpdGxlUG9zaXRpb24iOiJMZWZ0IiwiRGF0ZVBvc2l0aW9uIjoiTGVmdCIsIlNoYXBlVHlwZSI6MTQsIlNoYXBlU2l6ZSI6MCwiU3BhY2luZyI6NSwiU2hhcGVTdHlsZSI6eyIkaWQiOiI2NjMiLCJNYXJnaW4iOnsiJHJlZiI6IjU4NyJ9LCJQYWRkaW5nIjp7IiRyZWYiOiI1ODgifSwiQmFja2dyb3VuZCI6eyIkaWQiOiI2NjQiLCJDb2xvciI6eyIkaWQiOiI2NjUiLCJBIjoyNTUsIlIiOjAsIkciOjAsIkIiOjB9fSwiSXNWaXNpYmxlIjp0cnVlLCJXaWR0aCI6MTIuMCwiSGVpZ2h0IjoxNC4wLCJCb3JkZXJTdHlsZSI6eyIkaWQiOiI2NjYiLCJMaW5lQ29sb3IiOnsiJHJlZiI6IjU5MiJ9LCJMaW5lV2VpZ2h0IjowLjAsIkxpbmVUeXBlIjowLCJQYXJlbnRTdHlsZSI6bnVsbH0sIlBhcmVudFN0eWxlIjpudWxsfSwiVGl0bGVTdHlsZSI6eyIkaWQiOiI2NjciLCJGb250U2V0dGluZ3MiOnsiJGlkIjoiNjY4IiwiRm9udFNpemUiOjEwLCJGb250TmFtZSI6IlNlZ29lIFVJIiwiSXNCb2xkIjp0cnVlLCJJc0l0YWxpYyI6ZmFsc2UsIklzVW5kZXJsaW5lZCI6ZmFsc2UsIlBhcmVudFN0eWxlIjpudWxsfSwiQXV0b1NpemUiOjAsIkZvcmVncm91bmQiOnsiJGlkIjoiNjY5IiwiQ29sb3IiOnsiJGlkIjoiNjcwIiwiQSI6MjU1LCJSIjoxNzgsIkciOjE0LCJCIjoxOH19LCJNYXhXaWR0aCI6MjAwLjAsIk1heEhlaWdodCI6IkluZmluaXR5IiwiU21hcnRGb3JlZ3JvdW5kSXNBY3RpdmUiOmZhbHNlLCJIb3Jpem9udGFsQWxpZ25tZW50IjoyLCJWZXJ0aWNhbEFsaWdubWVudCI6MCwiU21hcnRGb3JlZ3JvdW5kIjpudWxsLCJCYWNrZ3JvdW5kRmlsbFR5cGUiOjAsIk1hcmdpbiI6eyIkcmVmIjoiNTk4In0sIlBhZGRpbmciOnsiJHJlZiI6IjU5OSJ9LCJCYWNrZ3JvdW5kIjp7IiRpZCI6IjY3MSIsIkNvbG9yIjp7IiRpZCI6IjY3MiIsIkEiOjAsIlIiOjI1NSwiRyI6MjU1LCJCIjoyNTV9fSwiSXNWaXNpYmxlIjp0cnVlLCJXaWR0aCI6MC4wLCJIZWlnaHQiOjAuMCwiQm9yZGVyU3R5bGUiOm51bGwsIlBhcmVudFN0eWxlIjpudWxsfSwiRGF0ZVN0eWxlIjp7IiRpZCI6IjY3MyIsIkZvbnRTZXR0aW5ncyI6eyIkaWQiOiI2NzQiLCJGb250U2l6ZSI6MTAsIkZvbnROYW1lIjoiQ2FsaWJyaSIsIklzQm9sZCI6ZmFsc2UsIklzSXRhbGljIjpmYWxzZSwiSXNVbmRlcmxpbmVkIjpmYWxzZSwiUGFyZW50U3R5bGUiOm51bGx9LCJBdXRvU2l6ZSI6MCwiRm9yZWdyb3VuZCI6eyIkaWQiOiI2NzUiLCJDb2xvciI6eyIkaWQiOiI2NzY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2MDYifSwiUGFkZGluZyI6eyIkcmVmIjoiNjA3In0sIkJhY2tncm91bmQiOnsiJGlkIjoiNjc3IiwiQ29sb3IiOnsiJGlkIjoiNjc4IiwiQSI6MCwiUiI6MjU1LCJHIjoyNTUsIkIiOjI1NX19LCJJc1Zpc2libGUiOmZhbHNlLCJXaWR0aCI6MC4wLCJIZWlnaHQiOjAuMCwiQm9yZGVyU3R5bGUiOm51bGwsIlBhcmVudFN0eWxlIjpudWxsfSwiRGF0ZUZvcm1hdCI6eyIkaWQiOiI2N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wIiwiRm9ybWF0IjowLCJJc1Zpc2libGUiOmZhbHNlLCJMYXN0S25vd25WaXNpYmlsaXR5U3RhdGUiOmZhbHNlfSwiSXNWaXNpYmxlIjp0cnVlLCJQYXJlbnRTdHlsZSI6bnVsbH0sIkh5cGVybGluayI6bnVsbCwiSW1wb3J0SWQiOm51bGx9LHsiJGlkIjoiNjgxIiwiSWQiOiI2ZGU3OTQ5Ni04NTI0LTRhZWMtOWZkNy0zMmYwMDgzZWQ3MmMiLCJJbmRleCI6NCwiR3JvdXBJZCI6bnVsbCwiVGl0bGUiOiJEYXJlZGV2aWwgKFMyLCBFcHMgMTItMTMpIiwiRGF0ZVRpbWUiOiIyMDI1LTA2LTE1VDIzOjU5OjAwIiwiUGVyY2VudGFnZUNvbXBsZXRlIjpudWxsLCJOb3RlIjpudWxsLCJTdHlsZSI6eyIkaWQiOiI2ODIiLCJUaXRsZVBvc2l0aW9uIjoiUmlnaHQiLCJEYXRlUG9zaXRpb24iOiJMZWZ0IiwiU2hhcGVUeXBlIjoxNCwiU2hhcGVTaXplIjowLCJTcGFjaW5nIjo1LCJTaGFwZVN0eWxlIjp7IiRpZCI6IjY4MyIsIk1hcmdpbiI6eyIkcmVmIjoiNTg3In0sIlBhZGRpbmciOnsiJHJlZiI6IjU4OCJ9LCJCYWNrZ3JvdW5kIjp7IiRpZCI6IjY4NCIsIkNvbG9yIjp7IiRpZCI6IjY4NSIsIkEiOjI1NSwiUiI6MCwiRyI6MCwiQiI6MH19LCJJc1Zpc2libGUiOnRydWUsIldpZHRoIjoxMi4wLCJIZWlnaHQiOjE0LjAsIkJvcmRlclN0eWxlIjp7IiRpZCI6IjY4NiIsIkxpbmVDb2xvciI6eyIkcmVmIjoiNTkyIn0sIkxpbmVXZWlnaHQiOjAuMCwiTGluZVR5cGUiOjAsIlBhcmVudFN0eWxlIjpudWxsfSwiUGFyZW50U3R5bGUiOm51bGx9LCJUaXRsZVN0eWxlIjp7IiRpZCI6IjY4NyIsIkZvbnRTZXR0aW5ncyI6eyIkaWQiOiI2ODgiLCJGb250U2l6ZSI6MTAsIkZvbnROYW1lIjoiU2Vnb2UgVUkiLCJJc0JvbGQiOnRydWUsIklzSXRhbGljIjpmYWxzZSwiSXNVbmRlcmxpbmVkIjpmYWxzZSwiUGFyZW50U3R5bGUiOm51bGx9LCJBdXRvU2l6ZSI6MCwiRm9yZWdyb3VuZCI6eyIkaWQiOiI2ODkiLCJDb2xvciI6eyIkaWQiOiI2OTAiLCJBIjoyNTUsIlIiOjE3OCwiRyI6MTQsIkIiOjE4fX0sIk1heFdpZHRoIjoyMDAuMCwiTWF4SGVpZ2h0IjoiSW5maW5pdHkiLCJTbWFydEZvcmVncm91bmRJc0FjdGl2ZSI6ZmFsc2UsIkhvcml6b250YWxBbGlnbm1lbnQiOjAsIlZlcnRpY2FsQWxpZ25tZW50IjowLCJTbWFydEZvcmVncm91bmQiOm51bGwsIkJhY2tncm91bmRGaWxsVHlwZSI6MCwiTWFyZ2luIjp7IiRyZWYiOiI1OTgifSwiUGFkZGluZyI6eyIkcmVmIjoiNTk5In0sIkJhY2tncm91bmQiOnsiJGlkIjoiNjkxIiwiQ29sb3IiOnsiJGlkIjoiNjkyIiwiQSI6MCwiUiI6MjU1LCJHIjoyNTUsIkIiOjI1NX19LCJJc1Zpc2libGUiOnRydWUsIldpZHRoIjowLjAsIkhlaWdodCI6MC4wLCJCb3JkZXJTdHlsZSI6bnVsbCwiUGFyZW50U3R5bGUiOm51bGx9LCJEYXRlU3R5bGUiOnsiJGlkIjoiNjkzIiwiRm9udFNldHRpbmdzIjp7IiRpZCI6IjY5NCIsIkZvbnRTaXplIjoxMCwiRm9udE5hbWUiOiJDYWxpYnJpIiwiSXNCb2xkIjpmYWxzZSwiSXNJdGFsaWMiOmZhbHNlLCJJc1VuZGVybGluZWQiOmZhbHNlLCJQYXJlbnRTdHlsZSI6bnVsbH0sIkF1dG9TaXplIjowLCJGb3JlZ3JvdW5kIjp7IiRpZCI6IjY5NSIsIkNvbG9yIjp7IiRpZCI6IjY5N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YwNiJ9LCJQYWRkaW5nIjp7IiRyZWYiOiI2MDcifSwiQmFja2dyb3VuZCI6eyIkaWQiOiI2OTciLCJDb2xvciI6eyIkaWQiOiI2OTgiLCJBIjowLCJSIjoyNTUsIkciOjI1NSwiQiI6MjU1fX0sIklzVmlzaWJsZSI6ZmFsc2UsIldpZHRoIjowLjAsIkhlaWdodCI6MC4wLCJCb3JkZXJTdHlsZSI6bnVsbCwiUGFyZW50U3R5bGUiOm51bGx9LCJEYXRlRm9ybWF0Ijp7IiRpZCI6IjY5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AiLCJGb3JtYXQiOjAsIklzVmlzaWJsZSI6ZmFsc2UsIkxhc3RLbm93blZpc2liaWxpdHlTdGF0ZSI6ZmFsc2V9LCJJc1Zpc2libGUiOnRydWUsIlBhcmVudFN0eWxlIjpudWxsfSwiSHlwZXJsaW5rIjpudWxsLCJJbXBvcnRJZCI6bnVsbH1dLCJJZCI6ImFhZmM5N2YwLWMwZTAtNDk3Zi1iNWMyLTM0YWJkNjhmMjIwNSIsIklzU2luZ2xlSXRlbVJvdyI6ZmFsc2V9XSwiSW5kZXgiOjIsIklkIjoiMTlhMmFlOTAtMjQ2Zi00NzI1LTllOTgtMGYzMzhiOTljYzc2IiwiSGVhZGVyVGV4dCI6bnVsbCwiSXNEZWZhdWx0Ijp0cnVlLCJTdHlsZSI6eyIkaWQiOiI3MDEiLCJIZWFkZXJTdHlsZSI6eyIkaWQiOiI3MDIiLCJUZXh0U3R5bGUiOnsiJGlkIjoiNzAzIiwiRm9udFNldHRpbmdzIjp7IiRpZCI6IjcwNCIsIkZvbnRTaXplIjoxMSwiRm9udE5hbWUiOiJDYWxpYnJpIiwiSXNCb2xkIjpmYWxzZSwiSXNJdGFsaWMiOmZhbHNlLCJJc1VuZGVybGluZWQiOmZhbHNlLCJQYXJlbnRTdHlsZSI6bnVsbH0sIkF1dG9TaXplIjoyLCJGb3JlZ3JvdW5kIjp7IiRpZCI6IjcwNSIsIkNvbG9yIjp7IiRpZCI6IjcwNiIsIkEiOjI1NSwiUiI6MCwiRyI6MCwiQiI6MH19LCJNYXhXaWR0aCI6MC4wLCJNYXhIZWlnaHQiOiJJbmZpbml0eSIsIlNtYXJ0Rm9yZWdyb3VuZElzQWN0aXZlIjpmYWxzZSwiSG9yaXpvbnRhbEFsaWdubWVudCI6MCwiVmVydGljYWxBbGlnbm1lbnQiOjAsIlNtYXJ0Rm9yZWdyb3VuZCI6bnVsbCwiQmFja2dyb3VuZEZpbGxUeXBlIjowLCJNYXJnaW4iOnsiJGlkIjoiNzA3IiwiVG9wIjowLjAsIkxlZnQiOjAuMCwiUmlnaHQiOjAuMCwiQm90dG9tIjowLjB9LCJQYWRkaW5nIjp7IiRpZCI6IjcwOCIsIlRvcCI6MC4wLCJMZWZ0IjowLjAsIlJpZ2h0IjowLjAsIkJvdHRvbSI6MC4wfSwiQmFja2dyb3VuZCI6eyIkaWQiOiI3MDkiLCJDb2xvciI6eyIkaWQiOiI3MTAiLCJBIjowLCJSIjoyNTUsIkciOjI1NSwiQiI6MjU1fX0sIklzVmlzaWJsZSI6dHJ1ZSwiV2lkdGgiOjAuMCwiSGVpZ2h0IjowLjAsIkJvcmRlclN0eWxlIjpudWxsLCJQYXJlbnRTdHlsZSI6bnVsbH0sIlJlY3RhbmdsZVN0eWxlIjp7IiRpZCI6IjcxMSIsIk1hcmdpbiI6eyIkaWQiOiI3MTIiLCJUb3AiOjAuMCwiTGVmdCI6MC4wLCJSaWdodCI6MC4wLCJCb3R0b20iOjAuMH0sIlBhZGRpbmciOnsiJGlkIjoiNzEzIiwiVG9wIjowLjAsIkxlZnQiOjAuMCwiUmlnaHQiOjAuMCwiQm90dG9tIjowLjB9LCJCYWNrZ3JvdW5kIjp7IiRpZCI6IjcxNCIsIkNvbG9yIjp7IiRpZCI6IjcxNSIsIkEiOjYzLCJSIjoxNjUsIkciOjE2NSwiQiI6MTY1fX0sIklzVmlzaWJsZSI6dHJ1ZSwiV2lkdGgiOjAuMCwiSGVpZ2h0IjowLjAsIkJvcmRlclN0eWxlIjp7IiRpZCI6IjcxNiIsIkxpbmVDb2xvciI6eyIkaWQiOiI3MTciLCIkdHlwZSI6Ik5MUkUuQ29tbW9uLkRvbS5Tb2xpZENvbG9yQnJ1c2gsIE5MUkUuQ29tbW9uIiwiQ29sb3IiOnsiJGlkIjoiNzE4IiwiQSI6MjU1LCJSIjoyNTUsIkciOjAsIkIiOjB9fSwiTGluZVdlaWdodCI6MC4wLCJMaW5lVHlwZSI6MCwiUGFyZW50U3R5bGUiOm51bGx9LCJQYXJlbnRTdHlsZSI6bnVsbH0sIk1hcmdpbiI6eyIkaWQiOiI3MTkiLCJUb3AiOjAuMCwiTGVmdCI6MC4wLCJSaWdodCI6MC4wLCJCb3R0b20iOjAuMH0sIlBhZGRpbmciOnsiJGlkIjoiNzIwIiwiVG9wIjowLjAsIkxlZnQiOjAuMCwiUmlnaHQiOjAuMCwiQm90dG9tIjowLjB9LCJCYWNrZ3JvdW5kIjpudWxsLCJJc1Zpc2libGUiOnRydWUsIldpZHRoIjowLjAsIkhlaWdodCI6MC4wLCJCb3JkZXJTdHlsZSI6bnVsbCwiUGFyZW50U3R5bGUiOm51bGx9LCJCYWNrZ3JvdW5kU3R5bGUiOnsiJGlkIjoiNzIxIiwiTWFyZ2luIjp7IiRpZCI6IjcyMiIsIlRvcCI6MC4wLCJMZWZ0IjowLjAsIlJpZ2h0IjowLjAsIkJvdHRvbSI6MC4wfSwiUGFkZGluZyI6eyIkaWQiOiI3MjMiLCJUb3AiOjAuMCwiTGVmdCI6MC4wLCJSaWdodCI6MC4wLCJCb3R0b20iOjAuMH0sIkJhY2tncm91bmQiOnsiJGlkIjoiNzI0IiwiQ29sb3IiOnsiJGlkIjoiNzI1IiwiQSI6NTEsIlIiOjE2NSwiRyI6MTY1LCJCIjoxNjV9fSwiSXNWaXNpYmxlIjp0cnVlLCJXaWR0aCI6MC4wLCJIZWlnaHQiOjAuMCwiQm9yZGVyU3R5bGUiOnsiJGlkIjoiNzI2IiwiTGluZUNvbG9yIjp7IiRpZCI6IjcyNyIsIiR0eXBlIjoiTkxSRS5Db21tb24uRG9tLlNvbGlkQ29sb3JCcnVzaCwgTkxSRS5Db21tb24iLCJDb2xvciI6eyIkaWQiOiI3MjgiLCJBIjoyNTUsIlIiOjI1NSwiRyI6MCwiQiI6MH19LCJMaW5lV2VpZ2h0IjowLjAsIkxpbmVUeXBlIjowLCJQYXJlbnRTdHlsZSI6bnVsbH0sIlBhcmVudFN0eWxlIjpudWxsfSwiTWFyZ2luIjp7IiRpZCI6IjcyOSIsIlRvcCI6MC4wLCJMZWZ0IjowLjAsIlJpZ2h0IjowLjAsIkJvdHRvbSI6MC4wfSwiUGFkZGluZyI6eyIkaWQiOiI3MzAiLCJUb3AiOjAuMCwiTGVmdCI6MC4wLCJSaWdodCI6MC4wLCJCb3R0b20iOjAuMH0sIklzVmlzaWJsZSI6ZmFsc2UsIldpZHRoIjowLjAsIkhlaWdodCI6MC4wLCJCb3JkZXJTdHlsZSI6bnVsbCwiUGFyZW50U3R5bGUiOm51bGx9fV0sIklkIjoiMmZmMzg5NWEtMzM4Yi00NjM1LWI4YjEtY2UyNWQ5MTc2YWI1IiwiSW5kZXgiOjIsIkhlYWRlclRleHQiOiJkIiwiU3R5bGUiOnsiJGlkIjoiNzMxIiwiSGVhZGVyU3R5bGUiOnsiJGlkIjoiNzMyIiwiVGV4dElzVmVydGljYWwiOnRydWUsIlRleHRTdHlsZSI6eyIkaWQiOiI3MzMiLCJGb250U2V0dGluZ3MiOnsiJGlkIjoiNzM0IiwiRm9udFNpemUiOjgsIkZvbnROYW1lIjoiU2Vnb2UgVUkiLCJJc0JvbGQiOnRydWUsIklzSXRhbGljIjpmYWxzZSwiSXNVbmRlcmxpbmVkIjpmYWxzZSwiUGFyZW50U3R5bGUiOm51bGx9LCJBdXRvU2l6ZSI6MiwiRm9yZWdyb3VuZCI6eyIkaWQiOiI3MzUiLCJDb2xvciI6eyIkaWQiOiI3MzYiLCJBIjoyNTUsIlIiOjI1NSwiRyI6MjU1LCJCIjoyNTV9fSwiTWF4V2lkdGgiOjM5LjAsIk1heEhlaWdodCI6IkluZmluaXR5IiwiU21hcnRGb3JlZ3JvdW5kSXNBY3RpdmUiOmZhbHNlLCJIb3Jpem9udGFsQWxpZ25tZW50IjowLCJWZXJ0aWNhbEFsaWdubWVudCI6MCwiU21hcnRGb3JlZ3JvdW5kIjpudWxsLCJCYWNrZ3JvdW5kRmlsbFR5cGUiOjAsIk1hcmdpbiI6eyIkaWQiOiI3MzciLCJUb3AiOjAuMCwiTGVmdCI6MC4wLCJSaWdodCI6MC4wLCJCb3R0b20iOjAuMH0sIlBhZGRpbmciOnsiJGlkIjoiNzM4IiwiVG9wIjowLjAsIkxlZnQiOjAuMCwiUmlnaHQiOjAuMCwiQm90dG9tIjowLjB9LCJCYWNrZ3JvdW5kIjp7IiRpZCI6IjczOSIsIkNvbG9yIjp7IiRpZCI6Ijc0MCIsIkEiOjAsIlIiOjI1NSwiRyI6MjU1LCJCIjoyNTV9fSwiSXNWaXNpYmxlIjp0cnVlLCJXaWR0aCI6MC4wLCJIZWlnaHQiOjAuMCwiQm9yZGVyU3R5bGUiOm51bGwsIlBhcmVudFN0eWxlIjpudWxsfSwiUmVjdGFuZ2xlU3R5bGUiOnsiJGlkIjoiNzQxIiwiTWFyZ2luIjp7IiRpZCI6Ijc0MiIsIlRvcCI6MC4wLCJMZWZ0IjowLjAsIlJpZ2h0IjowLjAsIkJvdHRvbSI6MC4wfSwiUGFkZGluZyI6eyIkaWQiOiI3NDMiLCJUb3AiOjAuMCwiTGVmdCI6MC4wLCJSaWdodCI6MC4wLCJCb3R0b20iOjAuMH0sIkJhY2tncm91bmQiOnsiJGlkIjoiNzQ0IiwiQ29sb3IiOnsiJGlkIjoiNzQ1IiwiQSI6MjU1LCJSIjoxNzgsIkciOjE0LCJCIjoxOH19LCJJc1Zpc2libGUiOnRydWUsIldpZHRoIjowLjAsIkhlaWdodCI6MC4wLCJCb3JkZXJTdHlsZSI6eyIkaWQiOiI3NDYiLCJMaW5lQ29sb3IiOnsiJGlkIjoiNzQ3IiwiJHR5cGUiOiJOTFJFLkNvbW1vbi5Eb20uU29saWRDb2xvckJydXNoLCBOTFJFLkNvbW1vbiIsIkNvbG9yIjp7IiRpZCI6Ijc0OCIsIkEiOjI1NSwiUiI6MCwiRyI6MCwiQiI6MH19LCJMaW5lV2VpZ2h0IjoyLjAsIkxpbmVUeXBlIjowLCJQYXJlbnRTdHlsZSI6bnVsbH0sIlBhcmVudFN0eWxlIjpudWxsfSwiTWFyZ2luIjp7IiRpZCI6Ijc0OSIsIlRvcCI6MC4wLCJMZWZ0IjowLjAsIlJpZ2h0IjowLjAsIkJvdHRvbSI6MC4wfSwiUGFkZGluZyI6eyIkaWQiOiI3NTAiLCJUb3AiOjAuMCwiTGVmdCI6MC4wLCJSaWdodCI6MC4wLCJCb3R0b20iOjAuMH0sIkJhY2tncm91bmQiOm51bGwsIklzVmlzaWJsZSI6dHJ1ZSwiV2lkdGgiOjAuMCwiSGVpZ2h0IjowLjAsIkJvcmRlclN0eWxlIjpudWxsLCJQYXJlbnRTdHlsZSI6bnVsbH0sIkJhY2tncm91bmRTdHlsZSI6eyIkaWQiOiI3NTEiLCJNYXJnaW4iOnsiJGlkIjoiNzUyIiwiVG9wIjowLjAsIkxlZnQiOjAuMCwiUmlnaHQiOjAuMCwiQm90dG9tIjowLjB9LCJQYWRkaW5nIjp7IiRpZCI6Ijc1MyIsIlRvcCI6MC4wLCJMZWZ0IjowLjAsIlJpZ2h0IjowLjAsIkJvdHRvbSI6MC4wfSwiQmFja2dyb3VuZCI6eyIkaWQiOiI3NTQiLCJDb2xvciI6eyIkaWQiOiI3NTUiLCJBIjoxNTAsIlIiOjE5MywiRyI6MTQyLCJCIjoyNH19LCJJc1Zpc2libGUiOnRydWUsIldpZHRoIjowLjAsIkhlaWdodCI6MC4wLCJCb3JkZXJTdHlsZSI6eyIkaWQiOiI3NTYiLCJMaW5lQ29sb3IiOnsiJGlkIjoiNzU3IiwiJHR5cGUiOiJOTFJFLkNvbW1vbi5Eb20uU29saWRDb2xvckJydXNoLCBOTFJFLkNvbW1vbiIsIkNvbG9yIjp7IiRpZCI6Ijc1OCIsIkEiOjI1NSwiUiI6MCwiRyI6MCwiQiI6MH19LCJMaW5lV2VpZ2h0IjoyLjAsIkxpbmVUeXBlIjowLCJQYXJlbnRTdHlsZSI6bnVsbH0sIlBhcmVudFN0eWxlIjpudWxsfSwiSXNBYm92ZVRpbWViYW5kIjpmYWxzZSwiU3BhY2luZyI6MywiTWFyZ2luIjp7IiRpZCI6Ijc1OSIsIlRvcCI6MC4wLCJMZWZ0IjowLjAsIlJpZ2h0IjowLjAsIkJvdHRvbSI6MC4wfSwiUGFkZGluZyI6eyIkaWQiOiI3NjAiLCJUb3AiOjAuMCwiTGVmdCI6MC4wLCJSaWdodCI6MC4wLCJCb3R0b20iOjAuMH0sIklzVmlzaWJsZSI6dHJ1ZSwiV2lkdGgiOjAuMCwiSGVpZ2h0IjowLjAsIkJvcmRlclN0eWxlIjp7IiRpZCI6Ijc2MSIsIkxpbmVDb2xvciI6bnVsbCwiTGluZVdlaWdodCI6MC4wLCJMaW5lVHlwZSI6MCwiUGFyZW50U3R5bGUiOm51bGx9LCJQYXJlbnRTdHlsZSI6bnVsbH19LHsiJGlkIjoiNzYyIiwiX2FjdGl2aXRpZXMiOlt7IiRpZCI6Ijc2MyIsIl9yb3dzIjpbeyIkaWQiOiI3NjQiLCJfdGFza3MiOltdLCJfbWlsZXN0b25lcyI6W3siJGlkIjoiNzY1IiwiSWQiOiJkMDMxMTljZi0wYTUyLTQzMGQtYmRiZi01ZWJjNTZhYjhkNDAiLCJJbmRleCI6MCwiR3JvdXBJZCI6bnVsbCwiVGl0bGUiOiJJIEFtIEdyb290IChTZWFzb24gMSkiLCJEYXRlVGltZSI6IjIwMjQtMDgtMDNUMjM6NTk6MDAiLCJQZXJjZW50YWdlQ29tcGxldGUiOm51bGwsIk5vdGUiOm51bGwsIlN0eWxlIjp7IiRpZCI6Ijc2NiIsIlRpdGxlUG9zaXRpb24iOiJMZWZ0IiwiRGF0ZVBvc2l0aW9uIjoiTGVmdCIsIlNoYXBlVHlwZSI6MTQsIlNoYXBlU2l6ZSI6MCwiU3BhY2luZyI6NSwiU2hhcGVTdHlsZSI6eyIkaWQiOiI3NjciLCJNYXJnaW4iOnsiJGlkIjoiNzY4IiwiVG9wIjowLjAsIkxlZnQiOjAuMCwiUmlnaHQiOjAuMCwiQm90dG9tIjowLjB9LCJQYWRkaW5nIjp7IiRpZCI6Ijc2OSIsIlRvcCI6MC4wLCJMZWZ0IjowLjAsIlJpZ2h0IjowLjAsIkJvdHRvbSI6MC4wfSwiQmFja2dyb3VuZCI6eyIkaWQiOiI3NzAiLCJDb2xvciI6eyIkaWQiOiI3NzEiLCJBIjoyNTUsIlIiOjAsIkciOjAsIkIiOjB9fSwiSXNWaXNpYmxlIjp0cnVlLCJXaWR0aCI6MTIuMCwiSGVpZ2h0IjoxNC4wLCJCb3JkZXJTdHlsZSI6eyIkaWQiOiI3NzIiLCJMaW5lQ29sb3IiOnsiJGlkIjoiNzczIiwiJHR5cGUiOiJOTFJFLkNvbW1vbi5Eb20uU29saWRDb2xvckJydXNoLCBOTFJFLkNvbW1vbiIsIkNvbG9yIjp7IiRpZCI6Ijc3NCIsIkEiOjI1NSwiUiI6MjU1LCJHIjowLCJCIjowfX0sIkxpbmVXZWlnaHQiOjAuMCwiTGluZVR5cGUiOjAsIlBhcmVudFN0eWxlIjpudWxsfSwiUGFyZW50U3R5bGUiOm51bGx9LCJUaXRsZVN0eWxlIjp7IiRpZCI6Ijc3NSIsIkZvbnRTZXR0aW5ncyI6eyIkaWQiOiI3NzYiLCJGb250U2l6ZSI6MTAsIkZvbnROYW1lIjoiU2Vnb2UgVUkiLCJJc0JvbGQiOnRydWUsIklzSXRhbGljIjpmYWxzZSwiSXNVbmRlcmxpbmVkIjpmYWxzZSwiUGFyZW50U3R5bGUiOm51bGx9LCJBdXRvU2l6ZSI6MCwiRm9yZWdyb3VuZCI6eyIkaWQiOiI3NzciLCJDb2xvciI6eyIkaWQiOiI3Nzg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Nzc5IiwiVG9wIjowLjAsIkxlZnQiOjAuMCwiUmlnaHQiOjAuMCwiQm90dG9tIjowLjB9LCJQYWRkaW5nIjp7IiRpZCI6Ijc4MCIsIlRvcCI6MC4wLCJMZWZ0IjowLjAsIlJpZ2h0IjowLjAsIkJvdHRvbSI6MC4wfSwiQmFja2dyb3VuZCI6eyIkaWQiOiI3ODEiLCJDb2xvciI6eyIkaWQiOiI3ODIiLCJBIjowLCJSIjoyNTUsIkciOjI1NSwiQiI6MjU1fX0sIklzVmlzaWJsZSI6dHJ1ZSwiV2lkdGgiOjAuMCwiSGVpZ2h0IjowLjAsIkJvcmRlclN0eWxlIjpudWxsLCJQYXJlbnRTdHlsZSI6bnVsbH0sIkRhdGVTdHlsZSI6eyIkaWQiOiI3ODMiLCJGb250U2V0dGluZ3MiOnsiJGlkIjoiNzg0IiwiRm9udFNpemUiOjEwLCJGb250TmFtZSI6IkNhbGlicmkiLCJJc0JvbGQiOmZhbHNlLCJJc0l0YWxpYyI6ZmFsc2UsIklzVW5kZXJsaW5lZCI6ZmFsc2UsIlBhcmVudFN0eWxlIjpudWxsfSwiQXV0b1NpemUiOjAsIkZvcmVncm91bmQiOnsiJGlkIjoiNzg1IiwiQ29sb3IiOnsiJGlkIjoiNzg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3ODciLCJUb3AiOjAuMCwiTGVmdCI6MC4wLCJSaWdodCI6MC4wLCJCb3R0b20iOjAuMH0sIlBhZGRpbmciOnsiJGlkIjoiNzg4IiwiVG9wIjowLjAsIkxlZnQiOjAuMCwiUmlnaHQiOjAuMCwiQm90dG9tIjowLjB9LCJCYWNrZ3JvdW5kIjp7IiRpZCI6Ijc4OSIsIkNvbG9yIjp7IiRpZCI6Ijc5MCIsIkEiOjAsIlIiOjI1NSwiRyI6MjU1LCJCIjoyNTV9fSwiSXNWaXNpYmxlIjpmYWxzZSwiV2lkdGgiOjAuMCwiSGVpZ2h0IjowLjAsIkJvcmRlclN0eWxlIjpudWxsLCJQYXJlbnRTdHlsZSI6bnVsbH0sIkRhdGVGb3JtYXQiOnsiJGlkIjoiNzk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5MiIsIkZvcm1hdCI6MCwiSXNWaXNpYmxlIjpmYWxzZSwiTGFzdEtub3duVmlzaWJpbGl0eVN0YXRlIjpmYWxzZX0sIklzVmlzaWJsZSI6dHJ1ZSwiUGFyZW50U3R5bGUiOm51bGx9LCJIeXBlcmxpbmsiOm51bGwsIkltcG9ydElkIjpudWxsfSx7IiRpZCI6Ijc5MyIsIklkIjoiNDFkMTAxMmUtNDliYS00OGU4LTkyOWEtZDE3OTA4YzE2YTUwIiwiSW5kZXgiOjEsIkdyb3VwSWQiOm51bGwsIlRpdGxlIjoiSSBBbSBHcm9vdCAoU2Vhc29uIDIpIiwiRGF0ZVRpbWUiOiIyMDI0LTA5LTA1VDIzOjU5OjAwIiwiUGVyY2VudGFnZUNvbXBsZXRlIjpudWxsLCJOb3RlIjpudWxsLCJTdHlsZSI6eyIkaWQiOiI3OTQiLCJUaXRsZVBvc2l0aW9uIjoiUmlnaHQiLCJEYXRlUG9zaXRpb24iOiJMZWZ0IiwiU2hhcGVUeXBlIjoxNCwiU2hhcGVTaXplIjowLCJTcGFjaW5nIjo1LCJTaGFwZVN0eWxlIjp7IiRpZCI6Ijc5NSIsIk1hcmdpbiI6eyIkaWQiOiI3OTYiLCJUb3AiOjAuMCwiTGVmdCI6MC4wLCJSaWdodCI6MC4wLCJCb3R0b20iOjAuMH0sIlBhZGRpbmciOnsiJGlkIjoiNzk3IiwiVG9wIjowLjAsIkxlZnQiOjAuMCwiUmlnaHQiOjAuMCwiQm90dG9tIjowLjB9LCJCYWNrZ3JvdW5kIjp7IiRpZCI6Ijc5OCIsIkNvbG9yIjp7IiRpZCI6Ijc5OSIsIkEiOjI1NSwiUiI6MCwiRyI6MCwiQiI6MH19LCJJc1Zpc2libGUiOnRydWUsIldpZHRoIjoxMi4wLCJIZWlnaHQiOjE0LjAsIkJvcmRlclN0eWxlIjp7IiRpZCI6IjgwMCIsIkxpbmVDb2xvciI6eyIkaWQiOiI4MDEiLCIkdHlwZSI6Ik5MUkUuQ29tbW9uLkRvbS5Tb2xpZENvbG9yQnJ1c2gsIE5MUkUuQ29tbW9uIiwiQ29sb3IiOnsiJGlkIjoiODAyIiwiQSI6MjU1LCJSIjoyNTUsIkciOjAsIkIiOjB9fSwiTGluZVdlaWdodCI6MC4wLCJMaW5lVHlwZSI6MCwiUGFyZW50U3R5bGUiOm51bGx9LCJQYXJlbnRTdHlsZSI6bnVsbH0sIlRpdGxlU3R5bGUiOnsiJGlkIjoiODAzIiwiRm9udFNldHRpbmdzIjp7IiRpZCI6IjgwNCIsIkZvbnRTaXplIjoxMCwiRm9udE5hbWUiOiJTZWdvZSBVSSIsIklzQm9sZCI6dHJ1ZSwiSXNJdGFsaWMiOmZhbHNlLCJJc1VuZGVybGluZWQiOmZhbHNlLCJQYXJlbnRTdHlsZSI6bnVsbH0sIkF1dG9TaXplIjowLCJGb3JlZ3JvdW5kIjp7IiRpZCI6IjgwNSIsIkNvbG9yIjp7IiRpZCI6IjgwN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4MDciLCJUb3AiOjAuMCwiTGVmdCI6MC4wLCJSaWdodCI6MC4wLCJCb3R0b20iOjAuMH0sIlBhZGRpbmciOnsiJGlkIjoiODA4IiwiVG9wIjowLjAsIkxlZnQiOjAuMCwiUmlnaHQiOjAuMCwiQm90dG9tIjowLjB9LCJCYWNrZ3JvdW5kIjp7IiRpZCI6IjgwOSIsIkNvbG9yIjp7IiRpZCI6IjgxMCIsIkEiOjAsIlIiOjI1NSwiRyI6MjU1LCJCIjoyNTV9fSwiSXNWaXNpYmxlIjp0cnVlLCJXaWR0aCI6MC4wLCJIZWlnaHQiOjAuMCwiQm9yZGVyU3R5bGUiOm51bGwsIlBhcmVudFN0eWxlIjpudWxsfSwiRGF0ZVN0eWxlIjp7IiRpZCI6IjgxMSIsIkZvbnRTZXR0aW5ncyI6eyIkaWQiOiI4MTIiLCJGb250U2l6ZSI6MTAsIkZvbnROYW1lIjoiQ2FsaWJyaSIsIklzQm9sZCI6ZmFsc2UsIklzSXRhbGljIjpmYWxzZSwiSXNVbmRlcmxpbmVkIjpmYWxzZSwiUGFyZW50U3R5bGUiOm51bGx9LCJBdXRvU2l6ZSI6MCwiRm9yZWdyb3VuZCI6eyIkaWQiOiI4MTMiLCJDb2xvciI6eyIkaWQiOiI4MT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gxNSIsIlRvcCI6MC4wLCJMZWZ0IjowLjAsIlJpZ2h0IjowLjAsIkJvdHRvbSI6MC4wfSwiUGFkZGluZyI6eyIkaWQiOiI4MTYiLCJUb3AiOjAuMCwiTGVmdCI6MC4wLCJSaWdodCI6MC4wLCJCb3R0b20iOjAuMH0sIkJhY2tncm91bmQiOnsiJGlkIjoiODE3IiwiQ29sb3IiOnsiJGlkIjoiODE4IiwiQSI6MCwiUiI6MjU1LCJHIjoyNTUsIkIiOjI1NX19LCJJc1Zpc2libGUiOmZhbHNlLCJXaWR0aCI6MC4wLCJIZWlnaHQiOjAuMCwiQm9yZGVyU3R5bGUiOm51bGwsIlBhcmVudFN0eWxlIjpudWxsfSwiRGF0ZUZvcm1hdCI6eyIkaWQiOiI4MT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IwIiwiRm9ybWF0IjowLCJJc1Zpc2libGUiOmZhbHNlLCJMYXN0S25vd25WaXNpYmlsaXR5U3RhdGUiOmZhbHNlfSwiSXNWaXNpYmxlIjp0cnVlLCJQYXJlbnRTdHlsZSI6bnVsbH0sIkh5cGVybGluayI6bnVsbCwiSW1wb3J0SWQiOm51bGx9XSwiSWQiOiJmZmY1OTIyNC1iMjFhLTQ5ZWUtOGIxOC02Y2E2OWUyZTE3MmMiLCJJc1NpbmdsZUl0ZW1Sb3ciOmZhbHNlfV0sIkluZGV4IjozLCJJZCI6ImJmN2Y4OTMzLTU5NWUtNGUwMy05OTAwLWE2ZjYxNWRlZmE5NSIsIkhlYWRlclRleHQiOm51bGwsIklzRGVmYXVsdCI6dHJ1ZSwiU3R5bGUiOnsiJGlkIjoiODIxIiwiSGVhZGVyU3R5bGUiOnsiJGlkIjoiODIyIiwiVGV4dFN0eWxlIjp7IiRpZCI6IjgyMyIsIkZvbnRTZXR0aW5ncyI6eyIkaWQiOiI4MjQiLCJGb250U2l6ZSI6MTEsIkZvbnROYW1lIjoiQ2FsaWJyaSIsIklzQm9sZCI6ZmFsc2UsIklzSXRhbGljIjpmYWxzZSwiSXNVbmRlcmxpbmVkIjpmYWxzZSwiUGFyZW50U3R5bGUiOm51bGx9LCJBdXRvU2l6ZSI6MiwiRm9yZWdyb3VuZCI6eyIkaWQiOiI4MjUiLCJDb2xvciI6eyIkaWQiOiI4MjYiLCJBIjoyNTUsIlIiOjAsIkciOjAsIkIiOjB9fSwiTWF4V2lkdGgiOjAuMCwiTWF4SGVpZ2h0IjoiSW5maW5pdHkiLCJTbWFydEZvcmVncm91bmRJc0FjdGl2ZSI6ZmFsc2UsIkhvcml6b250YWxBbGlnbm1lbnQiOjAsIlZlcnRpY2FsQWxpZ25tZW50IjowLCJTbWFydEZvcmVncm91bmQiOm51bGwsIkJhY2tncm91bmRGaWxsVHlwZSI6MCwiTWFyZ2luIjp7IiRpZCI6IjgyNyIsIlRvcCI6MC4wLCJMZWZ0IjowLjAsIlJpZ2h0IjowLjAsIkJvdHRvbSI6MC4wfSwiUGFkZGluZyI6eyIkaWQiOiI4MjgiLCJUb3AiOjAuMCwiTGVmdCI6MC4wLCJSaWdodCI6MC4wLCJCb3R0b20iOjAuMH0sIkJhY2tncm91bmQiOnsiJGlkIjoiODI5IiwiQ29sb3IiOnsiJGlkIjoiODMwIiwiQSI6MCwiUiI6MjU1LCJHIjoyNTUsIkIiOjI1NX19LCJJc1Zpc2libGUiOnRydWUsIldpZHRoIjowLjAsIkhlaWdodCI6MC4wLCJCb3JkZXJTdHlsZSI6bnVsbCwiUGFyZW50U3R5bGUiOm51bGx9LCJSZWN0YW5nbGVTdHlsZSI6eyIkaWQiOiI4MzEiLCJNYXJnaW4iOnsiJGlkIjoiODMyIiwiVG9wIjowLjAsIkxlZnQiOjAuMCwiUmlnaHQiOjAuMCwiQm90dG9tIjowLjB9LCJQYWRkaW5nIjp7IiRpZCI6IjgzMyIsIlRvcCI6MC4wLCJMZWZ0IjowLjAsIlJpZ2h0IjowLjAsIkJvdHRvbSI6MC4wfSwiQmFja2dyb3VuZCI6eyIkaWQiOiI4MzQiLCJDb2xvciI6eyIkaWQiOiI4MzUiLCJBIjo2MywiUiI6MjU1LCJHIjoxOTIsIkIiOjB9fSwiSXNWaXNpYmxlIjp0cnVlLCJXaWR0aCI6MC4wLCJIZWlnaHQiOjAuMCwiQm9yZGVyU3R5bGUiOnsiJGlkIjoiODM2IiwiTGluZUNvbG9yIjp7IiRpZCI6IjgzNyIsIiR0eXBlIjoiTkxSRS5Db21tb24uRG9tLlNvbGlkQ29sb3JCcnVzaCwgTkxSRS5Db21tb24iLCJDb2xvciI6eyIkaWQiOiI4MzgiLCJBIjoyNTUsIlIiOjI1NSwiRyI6MCwiQiI6MH19LCJMaW5lV2VpZ2h0IjowLjAsIkxpbmVUeXBlIjowLCJQYXJlbnRTdHlsZSI6bnVsbH0sIlBhcmVudFN0eWxlIjpudWxsfSwiTWFyZ2luIjp7IiRpZCI6IjgzOSIsIlRvcCI6MC4wLCJMZWZ0IjowLjAsIlJpZ2h0IjowLjAsIkJvdHRvbSI6MC4wfSwiUGFkZGluZyI6eyIkaWQiOiI4NDAiLCJUb3AiOjAuMCwiTGVmdCI6MC4wLCJSaWdodCI6MC4wLCJCb3R0b20iOjAuMH0sIkJhY2tncm91bmQiOm51bGwsIklzVmlzaWJsZSI6dHJ1ZSwiV2lkdGgiOjAuMCwiSGVpZ2h0IjowLjAsIkJvcmRlclN0eWxlIjpudWxsLCJQYXJlbnRTdHlsZSI6bnVsbH0sIkJhY2tncm91bmRTdHlsZSI6eyIkaWQiOiI4NDEiLCJNYXJnaW4iOnsiJGlkIjoiODQyIiwiVG9wIjowLjAsIkxlZnQiOjAuMCwiUmlnaHQiOjAuMCwiQm90dG9tIjowLjB9LCJQYWRkaW5nIjp7IiRpZCI6Ijg0MyIsIlRvcCI6MC4wLCJMZWZ0IjowLjAsIlJpZ2h0IjowLjAsIkJvdHRvbSI6MC4wfSwiQmFja2dyb3VuZCI6eyIkaWQiOiI4NDQiLCJDb2xvciI6eyIkaWQiOiI4NDUiLCJBIjo1MSwiUiI6MTY1LCJHIjoxNjUsIkIiOjE2NX19LCJJc1Zpc2libGUiOnRydWUsIldpZHRoIjowLjAsIkhlaWdodCI6MC4wLCJCb3JkZXJTdHlsZSI6eyIkaWQiOiI4NDYiLCJMaW5lQ29sb3IiOnsiJGlkIjoiODQ3IiwiJHR5cGUiOiJOTFJFLkNvbW1vbi5Eb20uU29saWRDb2xvckJydXNoLCBOTFJFLkNvbW1vbiIsIkNvbG9yIjp7IiRpZCI6Ijg0OCIsIkEiOjI1NSwiUiI6MjU1LCJHIjowLCJCIjowfX0sIkxpbmVXZWlnaHQiOjAuMCwiTGluZVR5cGUiOjAsIlBhcmVudFN0eWxlIjpudWxsfSwiUGFyZW50U3R5bGUiOm51bGx9LCJNYXJnaW4iOnsiJGlkIjoiODQ5IiwiVG9wIjowLjAsIkxlZnQiOjAuMCwiUmlnaHQiOjAuMCwiQm90dG9tIjowLjB9LCJQYWRkaW5nIjp7IiRpZCI6Ijg1MCIsIlRvcCI6MC4wLCJMZWZ0IjowLjAsIlJpZ2h0IjowLjAsIkJvdHRvbSI6MC4wfSwiSXNWaXNpYmxlIjpmYWxzZSwiV2lkdGgiOjAuMCwiSGVpZ2h0IjowLjAsIkJvcmRlclN0eWxlIjpudWxsLCJQYXJlbnRTdHlsZSI6bnVsbH19XSwiSWQiOiJlZDUxZjdhNC04M2QxLTRlZGYtOThmMS02NGEzYTc5MjNkZTAiLCJJbmRleCI6MywiSGVhZGVyVGV4dCI6IiBJQUciLCJTdHlsZSI6eyIkaWQiOiI4NTEiLCJIZWFkZXJTdHlsZSI6eyIkaWQiOiI4NTIiLCJUZXh0SXNWZXJ0aWNhbCI6dHJ1ZSwiVGV4dFN0eWxlIjp7IiRpZCI6Ijg1MyIsIkZvbnRTZXR0aW5ncyI6eyIkaWQiOiI4NTQiLCJGb250U2l6ZSI6OCwiRm9udE5hbWUiOiJTZWdvZSBVSSIsIklzQm9sZCI6dHJ1ZSwiSXNJdGFsaWMiOmZhbHNlLCJJc1VuZGVybGluZWQiOmZhbHNlLCJQYXJlbnRTdHlsZSI6bnVsbH0sIkF1dG9TaXplIjoyLCJGb3JlZ3JvdW5kIjp7IiRpZCI6Ijg1NSIsIkNvbG9yIjp7IiRpZCI6Ijg1NiIsIkEiOjI1NSwiUiI6MjU1LCJHIjoyNTUsIkIiOjI1NX19LCJNYXhXaWR0aCI6MjIuMCwiTWF4SGVpZ2h0IjoiSW5maW5pdHkiLCJTbWFydEZvcmVncm91bmRJc0FjdGl2ZSI6ZmFsc2UsIkhvcml6b250YWxBbGlnbm1lbnQiOjAsIlZlcnRpY2FsQWxpZ25tZW50IjowLCJTbWFydEZvcmVncm91bmQiOm51bGwsIkJhY2tncm91bmRGaWxsVHlwZSI6MCwiTWFyZ2luIjp7IiRpZCI6Ijg1NyIsIlRvcCI6MC4wLCJMZWZ0IjowLjAsIlJpZ2h0IjowLjAsIkJvdHRvbSI6MC4wfSwiUGFkZGluZyI6eyIkaWQiOiI4NTgiLCJUb3AiOjAuMCwiTGVmdCI6MC4wLCJSaWdodCI6MC4wLCJCb3R0b20iOjAuMH0sIkJhY2tncm91bmQiOnsiJGlkIjoiODU5IiwiQ29sb3IiOnsiJGlkIjoiODYwIiwiQSI6MCwiUiI6MjU1LCJHIjoyNTUsIkIiOjI1NX19LCJJc1Zpc2libGUiOnRydWUsIldpZHRoIjowLjAsIkhlaWdodCI6MC4wLCJCb3JkZXJTdHlsZSI6bnVsbCwiUGFyZW50U3R5bGUiOm51bGx9LCJSZWN0YW5nbGVTdHlsZSI6eyIkaWQiOiI4NjEiLCJNYXJnaW4iOnsiJGlkIjoiODYyIiwiVG9wIjowLjAsIkxlZnQiOjAuMCwiUmlnaHQiOjAuMCwiQm90dG9tIjowLjB9LCJQYWRkaW5nIjp7IiRpZCI6Ijg2MyIsIlRvcCI6MC4wLCJMZWZ0IjowLjAsIlJpZ2h0IjowLjAsIkJvdHRvbSI6MC4wfSwiQmFja2dyb3VuZCI6eyIkaWQiOiI4NjQiLCJDb2xvciI6eyIkaWQiOiI4NjUiLCJBIjoyNTUsIlIiOjE3OCwiRyI6MTQsIkIiOjE4fX0sIklzVmlzaWJsZSI6dHJ1ZSwiV2lkdGgiOjAuMCwiSGVpZ2h0IjowLjAsIkJvcmRlclN0eWxlIjp7IiRpZCI6Ijg2NiIsIkxpbmVDb2xvciI6eyIkaWQiOiI4NjciLCIkdHlwZSI6Ik5MUkUuQ29tbW9uLkRvbS5Tb2xpZENvbG9yQnJ1c2gsIE5MUkUuQ29tbW9uIiwiQ29sb3IiOnsiJGlkIjoiODY4IiwiQSI6MjU1LCJSIjowLCJHIjowLCJCIjowfX0sIkxpbmVXZWlnaHQiOjIuMCwiTGluZVR5cGUiOjAsIlBhcmVudFN0eWxlIjpudWxsfSwiUGFyZW50U3R5bGUiOm51bGx9LCJNYXJnaW4iOnsiJGlkIjoiODY5IiwiVG9wIjowLjAsIkxlZnQiOjAuMCwiUmlnaHQiOjAuMCwiQm90dG9tIjowLjB9LCJQYWRkaW5nIjp7IiRpZCI6Ijg3MCIsIlRvcCI6MC4wLCJMZWZ0IjowLjAsIlJpZ2h0IjowLjAsIkJvdHRvbSI6MC4wfSwiQmFja2dyb3VuZCI6bnVsbCwiSXNWaXNpYmxlIjp0cnVlLCJXaWR0aCI6MC4wLCJIZWlnaHQiOjAuMCwiQm9yZGVyU3R5bGUiOm51bGwsIlBhcmVudFN0eWxlIjpudWxsfSwiQmFja2dyb3VuZFN0eWxlIjp7IiRpZCI6Ijg3MSIsIk1hcmdpbiI6eyIkaWQiOiI4NzIiLCJUb3AiOjAuMCwiTGVmdCI6MC4wLCJSaWdodCI6MC4wLCJCb3R0b20iOjAuMH0sIlBhZGRpbmciOnsiJGlkIjoiODczIiwiVG9wIjowLjAsIkxlZnQiOjAuMCwiUmlnaHQiOjAuMCwiQm90dG9tIjowLjB9LCJCYWNrZ3JvdW5kIjp7IiRpZCI6Ijg3NCIsIkNvbG9yIjp7IiRpZCI6Ijg3NSIsIkEiOjEwNywiUiI6MTc4LCJHIjoxNCwiQiI6MTh9fSwiSXNWaXNpYmxlIjp0cnVlLCJXaWR0aCI6MC4wLCJIZWlnaHQiOjAuMCwiQm9yZGVyU3R5bGUiOnsiJGlkIjoiODc2IiwiTGluZUNvbG9yIjp7IiRpZCI6Ijg3NyIsIiR0eXBlIjoiTkxSRS5Db21tb24uRG9tLlNvbGlkQ29sb3JCcnVzaCwgTkxSRS5Db21tb24iLCJDb2xvciI6eyIkaWQiOiI4NzgiLCJBIjoyNTUsIlIiOjAsIkciOjAsIkIiOjB9fSwiTGluZVdlaWdodCI6Mi4wLCJMaW5lVHlwZSI6MCwiUGFyZW50U3R5bGUiOm51bGx9LCJQYXJlbnRTdHlsZSI6bnVsbH0sIklzQWJvdmVUaW1lYmFuZCI6ZmFsc2UsIlNwYWNpbmciOjMsIk1hcmdpbiI6eyIkaWQiOiI4NzkiLCJUb3AiOjAuMCwiTGVmdCI6MC4wLCJSaWdodCI6MC4wLCJCb3R0b20iOjAuMH0sIlBhZGRpbmciOnsiJGlkIjoiODgwIiwiVG9wIjowLjAsIkxlZnQiOjAuMCwiUmlnaHQiOjAuMCwiQm90dG9tIjowLjB9LCJJc1Zpc2libGUiOnRydWUsIldpZHRoIjowLjAsIkhlaWdodCI6MC4wLCJCb3JkZXJTdHlsZSI6eyIkaWQiOiI4ODEiLCJMaW5lQ29sb3IiOm51bGwsIkxpbmVXZWlnaHQiOjAuMCwiTGluZVR5cGUiOjAsIlBhcmVudFN0eWxlIjpudWxsfSwiUGFyZW50U3R5bGUiOm51bGx9fSx7IiRpZCI6Ijg4MiIsIl9hY3Rpdml0aWVzIjpbeyIkaWQiOiI4ODMiLCJfcm93cyI6W3siJGlkIjoiODg0IiwiX3Rhc2tzIjpbXSwiX21pbGVzdG9uZXMiOlt7IiRpZCI6Ijg4NSIsIklkIjoiYjUzODIyOGMtNThkOC00NTUwLWE5NzYtM2RmZjgzYzFlMGNiIiwiSW5kZXgiOjAsIkdyb3VwSWQiOm51bGwsIlRpdGxlIjoiSmVzc2ljYSBKb25lcyAoU2Vhc29uIDEpIiwiRGF0ZVRpbWUiOiIyMDI0LTEyLTA4VDIzOjU5OjAwIiwiUGVyY2VudGFnZUNvbXBsZXRlIjpudWxsLCJOb3RlIjpudWxsLCJTdHlsZSI6eyIkaWQiOiI4ODYiLCJUaXRsZVBvc2l0aW9uIjoiTGVmdCIsIkRhdGVQb3NpdGlvbiI6IkxlZnQiLCJTaGFwZVR5cGUiOjE0LCJTaGFwZVNpemUiOjAsIlNwYWNpbmciOjUsIlNoYXBlU3R5bGUiOnsiJGlkIjoiODg3IiwiTWFyZ2luIjp7IiRpZCI6Ijg4OCIsIlRvcCI6MC4wLCJMZWZ0IjowLjAsIlJpZ2h0IjowLjAsIkJvdHRvbSI6MC4wfSwiUGFkZGluZyI6eyIkaWQiOiI4ODkiLCJUb3AiOjAuMCwiTGVmdCI6MC4wLCJSaWdodCI6MC4wLCJCb3R0b20iOjAuMH0sIkJhY2tncm91bmQiOnsiJGlkIjoiODkwIiwiQ29sb3IiOnsiJGlkIjoiODkxIiwiQSI6MjU1LCJSIjowLCJHIjowLCJCIjowfX0sIklzVmlzaWJsZSI6dHJ1ZSwiV2lkdGgiOjEyLjAsIkhlaWdodCI6MTQuMCwiQm9yZGVyU3R5bGUiOnsiJGlkIjoiODkyIiwiTGluZUNvbG9yIjp7IiRpZCI6Ijg5MyIsIiR0eXBlIjoiTkxSRS5Db21tb24uRG9tLlNvbGlkQ29sb3JCcnVzaCwgTkxSRS5Db21tb24iLCJDb2xvciI6eyIkaWQiOiI4OTQiLCJBIjoyNTUsIlIiOjI1NSwiRyI6MCwiQiI6MH19LCJMaW5lV2VpZ2h0IjowLjAsIkxpbmVUeXBlIjowLCJQYXJlbnRTdHlsZSI6bnVsbH0sIlBhcmVudFN0eWxlIjpudWxsfSwiVGl0bGVTdHlsZSI6eyIkaWQiOiI4OTUiLCJGb250U2V0dGluZ3MiOnsiJGlkIjoiODk2IiwiRm9udFNpemUiOjEwLCJGb250TmFtZSI6IlNlZ29lIFVJIiwiSXNCb2xkIjp0cnVlLCJJc0l0YWxpYyI6ZmFsc2UsIklzVW5kZXJsaW5lZCI6ZmFsc2UsIlBhcmVudFN0eWxlIjpudWxsfSwiQXV0b1NpemUiOjAsIkZvcmVncm91bmQiOnsiJGlkIjoiODk3IiwiQ29sb3IiOnsiJGlkIjoiODk4IiwiQSI6MjU1LCJSIjoxNzgsIkciOjE0LCJCIjoxOH19LCJNYXhXaWR0aCI6MjAwLjAsIk1heEhlaWdodCI6IkluZmluaXR5IiwiU21hcnRGb3JlZ3JvdW5kSXNBY3RpdmUiOmZhbHNlLCJIb3Jpem9udGFsQWxpZ25tZW50IjoyLCJWZXJ0aWNhbEFsaWdubWVudCI6MCwiU21hcnRGb3JlZ3JvdW5kIjpudWxsLCJCYWNrZ3JvdW5kRmlsbFR5cGUiOjAsIk1hcmdpbiI6eyIkaWQiOiI4OTkiLCJUb3AiOjAuMCwiTGVmdCI6MC4wLCJSaWdodCI6MC4wLCJCb3R0b20iOjAuMH0sIlBhZGRpbmciOnsiJGlkIjoiOTAwIiwiVG9wIjowLjAsIkxlZnQiOjAuMCwiUmlnaHQiOjAuMCwiQm90dG9tIjowLjB9LCJCYWNrZ3JvdW5kIjp7IiRpZCI6IjkwMSIsIkNvbG9yIjp7IiRpZCI6IjkwMiIsIkEiOjAsIlIiOjI1NSwiRyI6MjU1LCJCIjoyNTV9fSwiSXNWaXNpYmxlIjp0cnVlLCJXaWR0aCI6MC4wLCJIZWlnaHQiOjAuMCwiQm9yZGVyU3R5bGUiOm51bGwsIlBhcmVudFN0eWxlIjpudWxsfSwiRGF0ZVN0eWxlIjp7IiRpZCI6IjkwMyIsIkZvbnRTZXR0aW5ncyI6eyIkaWQiOiI5MDQiLCJGb250U2l6ZSI6MTAsIkZvbnROYW1lIjoiQ2FsaWJyaSIsIklzQm9sZCI6ZmFsc2UsIklzSXRhbGljIjpmYWxzZSwiSXNVbmRlcmxpbmVkIjpmYWxzZSwiUGFyZW50U3R5bGUiOm51bGx9LCJBdXRvU2l6ZSI6MCwiRm9yZWdyb3VuZCI6eyIkaWQiOiI5MDUiLCJDb2xvciI6eyIkaWQiOiI5MDY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kwNyIsIlRvcCI6MC4wLCJMZWZ0IjowLjAsIlJpZ2h0IjowLjAsIkJvdHRvbSI6MC4wfSwiUGFkZGluZyI6eyIkaWQiOiI5MDgiLCJUb3AiOjAuMCwiTGVmdCI6MC4wLCJSaWdodCI6MC4wLCJCb3R0b20iOjAuMH0sIkJhY2tncm91bmQiOnsiJGlkIjoiOTA5IiwiQ29sb3IiOnsiJGlkIjoiOTEwIiwiQSI6MCwiUiI6MjU1LCJHIjoyNTUsIkIiOjI1NX19LCJJc1Zpc2libGUiOmZhbHNlLCJXaWR0aCI6MC4wLCJIZWlnaHQiOjAuMCwiQm9yZGVyU3R5bGUiOm51bGwsIlBhcmVudFN0eWxlIjpudWxsfSwiRGF0ZUZvcm1hdCI6eyIkaWQiOiI5M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EyIiwiRm9ybWF0IjowLCJJc1Zpc2libGUiOmZhbHNlLCJMYXN0S25vd25WaXNpYmlsaXR5U3RhdGUiOmZhbHNlfSwiSXNWaXNpYmxlIjp0cnVlLCJQYXJlbnRTdHlsZSI6bnVsbH0sIkh5cGVybGluayI6bnVsbCwiSW1wb3J0SWQiOm51bGx9LHsiJGlkIjoiOTEzIiwiSWQiOiJlMjljNmU3OS1mNGRmLTRkMmYtYmM2OC04ZGU0YWY4MDg5ODUiLCJJbmRleCI6MSwiR3JvdXBJZCI6bnVsbCwiVGl0bGUiOiJKZXNzaWNhIEpvbmVzIChTZWFzb24gMikiLCJEYXRlVGltZSI6IjIwMjYtMDctMjlUMjM6NTk6MDAiLCJQZXJjZW50YWdlQ29tcGxldGUiOm51bGwsIk5vdGUiOm51bGwsIlN0eWxlIjp7IiRpZCI6IjkxNCIsIlRpdGxlUG9zaXRpb24iOiJMZWZ0IiwiRGF0ZVBvc2l0aW9uIjoiTGVmdCIsIlNoYXBlVHlwZSI6MTQsIlNoYXBlU2l6ZSI6MCwiU3BhY2luZyI6NSwiU2hhcGVTdHlsZSI6eyIkaWQiOiI5MTUiLCJNYXJnaW4iOnsiJGlkIjoiOTE2IiwiVG9wIjowLjAsIkxlZnQiOjAuMCwiUmlnaHQiOjAuMCwiQm90dG9tIjowLjB9LCJQYWRkaW5nIjp7IiRpZCI6IjkxNyIsIlRvcCI6MC4wLCJMZWZ0IjowLjAsIlJpZ2h0IjowLjAsIkJvdHRvbSI6MC4wfSwiQmFja2dyb3VuZCI6eyIkaWQiOiI5MTgiLCJDb2xvciI6eyIkaWQiOiI5MTkiLCJBIjoyNTUsIlIiOjAsIkciOjAsIkIiOjB9fSwiSXNWaXNpYmxlIjp0cnVlLCJXaWR0aCI6MTIuMCwiSGVpZ2h0IjoxNC4wLCJCb3JkZXJTdHlsZSI6eyIkaWQiOiI5MjAiLCJMaW5lQ29sb3IiOnsiJGlkIjoiOTIxIiwiJHR5cGUiOiJOTFJFLkNvbW1vbi5Eb20uU29saWRDb2xvckJydXNoLCBOTFJFLkNvbW1vbiIsIkNvbG9yIjp7IiRpZCI6IjkyMiIsIkEiOjI1NSwiUiI6MjU1LCJHIjowLCJCIjowfX0sIkxpbmVXZWlnaHQiOjAuMCwiTGluZVR5cGUiOjAsIlBhcmVudFN0eWxlIjpudWxsfSwiUGFyZW50U3R5bGUiOm51bGx9LCJUaXRsZVN0eWxlIjp7IiRpZCI6IjkyMyIsIkZvbnRTZXR0aW5ncyI6eyIkaWQiOiI5MjQiLCJGb250U2l6ZSI6MTAsIkZvbnROYW1lIjoiU2Vnb2UgVUkiLCJJc0JvbGQiOnRydWUsIklzSXRhbGljIjpmYWxzZSwiSXNVbmRlcmxpbmVkIjpmYWxzZSwiUGFyZW50U3R5bGUiOm51bGx9LCJBdXRvU2l6ZSI6MCwiRm9yZWdyb3VuZCI6eyIkaWQiOiI5MjUiLCJDb2xvciI6eyIkaWQiOiI5MjYiLCJBIjoyNTUsIlIiOjE3OCwiRyI6MTQsIkIiOjE4fX0sIk1heFdpZHRoIjoyMDAuMCwiTWF4SGVpZ2h0IjoiSW5maW5pdHkiLCJTbWFydEZvcmVncm91bmRJc0FjdGl2ZSI6ZmFsc2UsIkhvcml6b250YWxBbGlnbm1lbnQiOjIsIlZlcnRpY2FsQWxpZ25tZW50IjowLCJTbWFydEZvcmVncm91bmQiOm51bGwsIkJhY2tncm91bmRGaWxsVHlwZSI6MCwiTWFyZ2luIjp7IiRpZCI6IjkyNyIsIlRvcCI6MC4wLCJMZWZ0IjowLjAsIlJpZ2h0IjowLjAsIkJvdHRvbSI6MC4wfSwiUGFkZGluZyI6eyIkaWQiOiI5MjgiLCJUb3AiOjAuMCwiTGVmdCI6MC4wLCJSaWdodCI6MC4wLCJCb3R0b20iOjAuMH0sIkJhY2tncm91bmQiOnsiJGlkIjoiOTI5IiwiQ29sb3IiOnsiJGlkIjoiOTMwIiwiQSI6MCwiUiI6MjU1LCJHIjoyNTUsIkIiOjI1NX19LCJJc1Zpc2libGUiOnRydWUsIldpZHRoIjowLjAsIkhlaWdodCI6MC4wLCJCb3JkZXJTdHlsZSI6bnVsbCwiUGFyZW50U3R5bGUiOm51bGx9LCJEYXRlU3R5bGUiOnsiJGlkIjoiOTMxIiwiRm9udFNldHRpbmdzIjp7IiRpZCI6IjkzMiIsIkZvbnRTaXplIjoxMCwiRm9udE5hbWUiOiJDYWxpYnJpIiwiSXNCb2xkIjpmYWxzZSwiSXNJdGFsaWMiOmZhbHNlLCJJc1VuZGVybGluZWQiOmZhbHNlLCJQYXJlbnRTdHlsZSI6bnVsbH0sIkF1dG9TaXplIjowLCJGb3JlZ3JvdW5kIjp7IiRpZCI6IjkzMyIsIkNvbG9yIjp7IiRpZCI6IjkzN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OTM1IiwiVG9wIjowLjAsIkxlZnQiOjAuMCwiUmlnaHQiOjAuMCwiQm90dG9tIjowLjB9LCJQYWRkaW5nIjp7IiRpZCI6IjkzNiIsIlRvcCI6MC4wLCJMZWZ0IjowLjAsIlJpZ2h0IjowLjAsIkJvdHRvbSI6MC4wfSwiQmFja2dyb3VuZCI6eyIkaWQiOiI5MzciLCJDb2xvciI6eyIkaWQiOiI5MzgiLCJBIjowLCJSIjoyNTUsIkciOjI1NSwiQiI6MjU1fX0sIklzVmlzaWJsZSI6ZmFsc2UsIldpZHRoIjowLjAsIkhlaWdodCI6MC4wLCJCb3JkZXJTdHlsZSI6bnVsbCwiUGFyZW50U3R5bGUiOm51bGx9LCJEYXRlRm9ybWF0Ijp7IiRpZCI6Ijkz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DAiLCJGb3JtYXQiOjAsIklzVmlzaWJsZSI6ZmFsc2UsIkxhc3RLbm93blZpc2liaWxpdHlTdGF0ZSI6ZmFsc2V9LCJJc1Zpc2libGUiOnRydWUsIlBhcmVudFN0eWxlIjpudWxsfSwiSHlwZXJsaW5rIjpudWxsLCJJbXBvcnRJZCI6bnVsbH0seyIkaWQiOiI5NDEiLCJJZCI6IjNmZjhkNWU5LTdkYWYtNDllMy1hOWM1LWNhYTVhNmY5ZjQzZiIsIkluZGV4IjoyLCJHcm91cElkIjpudWxsLCJUaXRsZSI6Ikplc3NpY2EgSm9uZXMgKFNlYXNvbiAzKSIsIkRhdGVUaW1lIjoiMjAyNy0wMy0wOFQyMzo1OTowMCIsIlBlcmNlbnRhZ2VDb21wbGV0ZSI6bnVsbCwiTm90ZSI6bnVsbCwiU3R5bGUiOnsiJGlkIjoiOTQyIiwiVGl0bGVQb3NpdGlvbiI6IlJpZ2h0IiwiRGF0ZVBvc2l0aW9uIjoiTGVmdCIsIlNoYXBlVHlwZSI6MTQsIlNoYXBlU2l6ZSI6MCwiU3BhY2luZyI6NSwiU2hhcGVTdHlsZSI6eyIkaWQiOiI5NDMiLCJNYXJnaW4iOnsiJGlkIjoiOTQ0IiwiVG9wIjowLjAsIkxlZnQiOjAuMCwiUmlnaHQiOjAuMCwiQm90dG9tIjowLjB9LCJQYWRkaW5nIjp7IiRpZCI6Ijk0NSIsIlRvcCI6MC4wLCJMZWZ0IjowLjAsIlJpZ2h0IjowLjAsIkJvdHRvbSI6MC4wfSwiQmFja2dyb3VuZCI6eyIkaWQiOiI5NDYiLCJDb2xvciI6eyIkaWQiOiI5NDciLCJBIjoyNTUsIlIiOjAsIkciOjAsIkIiOjB9fSwiSXNWaXNpYmxlIjp0cnVlLCJXaWR0aCI6MTIuMCwiSGVpZ2h0IjoxNC4wLCJCb3JkZXJTdHlsZSI6eyIkaWQiOiI5NDgiLCJMaW5lQ29sb3IiOnsiJGlkIjoiOTQ5IiwiJHR5cGUiOiJOTFJFLkNvbW1vbi5Eb20uU29saWRDb2xvckJydXNoLCBOTFJFLkNvbW1vbiIsIkNvbG9yIjp7IiRpZCI6Ijk1MCIsIkEiOjI1NSwiUiI6MjU1LCJHIjowLCJCIjowfX0sIkxpbmVXZWlnaHQiOjAuMCwiTGluZVR5cGUiOjAsIlBhcmVudFN0eWxlIjpudWxsfSwiUGFyZW50U3R5bGUiOm51bGx9LCJUaXRsZVN0eWxlIjp7IiRpZCI6Ijk1MSIsIkZvbnRTZXR0aW5ncyI6eyIkaWQiOiI5NTIiLCJGb250U2l6ZSI6MTAsIkZvbnROYW1lIjoiU2Vnb2UgVUkiLCJJc0JvbGQiOnRydWUsIklzSXRhbGljIjpmYWxzZSwiSXNVbmRlcmxpbmVkIjpmYWxzZSwiUGFyZW50U3R5bGUiOm51bGx9LCJBdXRvU2l6ZSI6MCwiRm9yZWdyb3VuZCI6eyIkaWQiOiI5NTMiLCJDb2xvciI6eyIkaWQiOiI5NTQiLCJBIjoyNTUsIlIiOjE3OCwiRyI6MTQsIkIiOjE4fX0sIk1heFdpZHRoIjoyMDAuMCwiTWF4SGVpZ2h0IjoiSW5maW5pdHkiLCJTbWFydEZvcmVncm91bmRJc0FjdGl2ZSI6ZmFsc2UsIkhvcml6b250YWxBbGlnbm1lbnQiOjAsIlZlcnRpY2FsQWxpZ25tZW50IjowLCJTbWFydEZvcmVncm91bmQiOm51bGwsIkJhY2tncm91bmRGaWxsVHlwZSI6MCwiTWFyZ2luIjp7IiRpZCI6Ijk1NSIsIlRvcCI6MC4wLCJMZWZ0IjowLjAsIlJpZ2h0IjowLjAsIkJvdHRvbSI6MC4wfSwiUGFkZGluZyI6eyIkaWQiOiI5NTYiLCJUb3AiOjAuMCwiTGVmdCI6MC4wLCJSaWdodCI6MC4wLCJCb3R0b20iOjAuMH0sIkJhY2tncm91bmQiOnsiJGlkIjoiOTU3IiwiQ29sb3IiOnsiJGlkIjoiOTU4IiwiQSI6MCwiUiI6MjU1LCJHIjoyNTUsIkIiOjI1NX19LCJJc1Zpc2libGUiOnRydWUsIldpZHRoIjowLjAsIkhlaWdodCI6MC4wLCJCb3JkZXJTdHlsZSI6bnVsbCwiUGFyZW50U3R5bGUiOm51bGx9LCJEYXRlU3R5bGUiOnsiJGlkIjoiOTU5IiwiRm9udFNldHRpbmdzIjp7IiRpZCI6Ijk2MCIsIkZvbnRTaXplIjoxMCwiRm9udE5hbWUiOiJDYWxpYnJpIiwiSXNCb2xkIjpmYWxzZSwiSXNJdGFsaWMiOmZhbHNlLCJJc1VuZGVybGluZWQiOmZhbHNlLCJQYXJlbnRTdHlsZSI6bnVsbH0sIkF1dG9TaXplIjowLCJGb3JlZ3JvdW5kIjp7IiRpZCI6Ijk2MSIsIkNvbG9yIjp7IiRpZCI6Ijk2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OTYzIiwiVG9wIjowLjAsIkxlZnQiOjAuMCwiUmlnaHQiOjAuMCwiQm90dG9tIjowLjB9LCJQYWRkaW5nIjp7IiRpZCI6Ijk2NCIsIlRvcCI6MC4wLCJMZWZ0IjowLjAsIlJpZ2h0IjowLjAsIkJvdHRvbSI6MC4wfSwiQmFja2dyb3VuZCI6eyIkaWQiOiI5NjUiLCJDb2xvciI6eyIkaWQiOiI5NjYiLCJBIjowLCJSIjoyNTUsIkciOjI1NSwiQiI6MjU1fX0sIklzVmlzaWJsZSI6ZmFsc2UsIldpZHRoIjowLjAsIkhlaWdodCI6MC4wLCJCb3JkZXJTdHlsZSI6bnVsbCwiUGFyZW50U3R5bGUiOm51bGx9LCJEYXRlRm9ybWF0Ijp7IiRpZCI6Ijk2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jgiLCJGb3JtYXQiOjAsIklzVmlzaWJsZSI6ZmFsc2UsIkxhc3RLbm93blZpc2liaWxpdHlTdGF0ZSI6ZmFsc2V9LCJJc1Zpc2libGUiOnRydWUsIlBhcmVudFN0eWxlIjpudWxsfSwiSHlwZXJsaW5rIjpudWxsLCJJbXBvcnRJZCI6bnVsbH1dLCJJZCI6IjE2NWE1MDcwLTgzNzAtNDkyMy1iNDIxLWIwZGFhZTRjZDZmZiIsIklzU2luZ2xlSXRlbVJvdyI6ZmFsc2V9XSwiSW5kZXgiOjQsIklkIjoiN2ExMWY5MWEtYTliNC00ZTRmLTg3YTMtNzBhNDg5YmM3YmNlIiwiSGVhZGVyVGV4dCI6bnVsbCwiSXNEZWZhdWx0Ijp0cnVlLCJTdHlsZSI6eyIkaWQiOiI5NjkiLCJIZWFkZXJTdHlsZSI6eyIkaWQiOiI5NzAiLCJUZXh0U3R5bGUiOnsiJGlkIjoiOTcxIiwiRm9udFNldHRpbmdzIjp7IiRpZCI6Ijk3MiIsIkZvbnRTaXplIjoxMSwiRm9udE5hbWUiOiJDYWxpYnJpIiwiSXNCb2xkIjpmYWxzZSwiSXNJdGFsaWMiOmZhbHNlLCJJc1VuZGVybGluZWQiOmZhbHNlLCJQYXJlbnRTdHlsZSI6bnVsbH0sIkF1dG9TaXplIjoyLCJGb3JlZ3JvdW5kIjp7IiRpZCI6Ijk3MyIsIkNvbG9yIjp7IiRpZCI6Ijk3NCIsIkEiOjI1NSwiUiI6MCwiRyI6MCwiQiI6MH19LCJNYXhXaWR0aCI6MC4wLCJNYXhIZWlnaHQiOiJJbmZpbml0eSIsIlNtYXJ0Rm9yZWdyb3VuZElzQWN0aXZlIjpmYWxzZSwiSG9yaXpvbnRhbEFsaWdubWVudCI6MCwiVmVydGljYWxBbGlnbm1lbnQiOjAsIlNtYXJ0Rm9yZWdyb3VuZCI6bnVsbCwiQmFja2dyb3VuZEZpbGxUeXBlIjowLCJNYXJnaW4iOnsiJGlkIjoiOTc1IiwiVG9wIjowLjAsIkxlZnQiOjAuMCwiUmlnaHQiOjAuMCwiQm90dG9tIjowLjB9LCJQYWRkaW5nIjp7IiRpZCI6Ijk3NiIsIlRvcCI6MC4wLCJMZWZ0IjowLjAsIlJpZ2h0IjowLjAsIkJvdHRvbSI6MC4wfSwiQmFja2dyb3VuZCI6eyIkaWQiOiI5NzciLCJDb2xvciI6eyIkaWQiOiI5NzgiLCJBIjowLCJSIjoyNTUsIkciOjI1NSwiQiI6MjU1fX0sIklzVmlzaWJsZSI6dHJ1ZSwiV2lkdGgiOjAuMCwiSGVpZ2h0IjowLjAsIkJvcmRlclN0eWxlIjpudWxsLCJQYXJlbnRTdHlsZSI6bnVsbH0sIlJlY3RhbmdsZVN0eWxlIjp7IiRpZCI6Ijk3OSIsIk1hcmdpbiI6eyIkaWQiOiI5ODAiLCJUb3AiOjAuMCwiTGVmdCI6MC4wLCJSaWdodCI6MC4wLCJCb3R0b20iOjAuMH0sIlBhZGRpbmciOnsiJGlkIjoiOTgxIiwiVG9wIjowLjAsIkxlZnQiOjAuMCwiUmlnaHQiOjAuMCwiQm90dG9tIjowLjB9LCJCYWNrZ3JvdW5kIjp7IiRpZCI6Ijk4MiIsIkNvbG9yIjp7IiRpZCI6Ijk4MyIsIkEiOjYzLCJSIjo2OCwiRyI6MTE0LCJCIjoxOTZ9fSwiSXNWaXNpYmxlIjp0cnVlLCJXaWR0aCI6MC4wLCJIZWlnaHQiOjAuMCwiQm9yZGVyU3R5bGUiOnsiJGlkIjoiOTg0IiwiTGluZUNvbG9yIjp7IiRpZCI6Ijk4NSIsIiR0eXBlIjoiTkxSRS5Db21tb24uRG9tLlNvbGlkQ29sb3JCcnVzaCwgTkxSRS5Db21tb24iLCJDb2xvciI6eyIkaWQiOiI5ODYiLCJBIjoyNTUsIlIiOjI1NSwiRyI6MCwiQiI6MH19LCJMaW5lV2VpZ2h0IjowLjAsIkxpbmVUeXBlIjowLCJQYXJlbnRTdHlsZSI6bnVsbH0sIlBhcmVudFN0eWxlIjpudWxsfSwiTWFyZ2luIjp7IiRpZCI6Ijk4NyIsIlRvcCI6MC4wLCJMZWZ0IjowLjAsIlJpZ2h0IjowLjAsIkJvdHRvbSI6MC4wfSwiUGFkZGluZyI6eyIkaWQiOiI5ODgiLCJUb3AiOjAuMCwiTGVmdCI6MC4wLCJSaWdodCI6MC4wLCJCb3R0b20iOjAuMH0sIkJhY2tncm91bmQiOm51bGwsIklzVmlzaWJsZSI6dHJ1ZSwiV2lkdGgiOjAuMCwiSGVpZ2h0IjowLjAsIkJvcmRlclN0eWxlIjpudWxsLCJQYXJlbnRTdHlsZSI6bnVsbH0sIkJhY2tncm91bmRTdHlsZSI6eyIkaWQiOiI5ODkiLCJNYXJnaW4iOnsiJGlkIjoiOTkwIiwiVG9wIjowLjAsIkxlZnQiOjAuMCwiUmlnaHQiOjAuMCwiQm90dG9tIjowLjB9LCJQYWRkaW5nIjp7IiRpZCI6Ijk5MSIsIlRvcCI6MC4wLCJMZWZ0IjowLjAsIlJpZ2h0IjowLjAsIkJvdHRvbSI6MC4wfSwiQmFja2dyb3VuZCI6eyIkaWQiOiI5OTIiLCJDb2xvciI6eyIkaWQiOiI5OTMiLCJBIjo1MSwiUiI6MTY1LCJHIjoxNjUsIkIiOjE2NX19LCJJc1Zpc2libGUiOnRydWUsIldpZHRoIjowLjAsIkhlaWdodCI6MC4wLCJCb3JkZXJTdHlsZSI6eyIkaWQiOiI5OTQiLCJMaW5lQ29sb3IiOnsiJGlkIjoiOTk1IiwiJHR5cGUiOiJOTFJFLkNvbW1vbi5Eb20uU29saWRDb2xvckJydXNoLCBOTFJFLkNvbW1vbiIsIkNvbG9yIjp7IiRpZCI6Ijk5NiIsIkEiOjI1NSwiUiI6MjU1LCJHIjowLCJCIjowfX0sIkxpbmVXZWlnaHQiOjAuMCwiTGluZVR5cGUiOjAsIlBhcmVudFN0eWxlIjpudWxsfSwiUGFyZW50U3R5bGUiOm51bGx9LCJNYXJnaW4iOnsiJGlkIjoiOTk3IiwiVG9wIjowLjAsIkxlZnQiOjAuMCwiUmlnaHQiOjAuMCwiQm90dG9tIjowLjB9LCJQYWRkaW5nIjp7IiRpZCI6Ijk5OCIsIlRvcCI6MC4wLCJMZWZ0IjowLjAsIlJpZ2h0IjowLjAsIkJvdHRvbSI6MC4wfSwiSXNWaXNpYmxlIjpmYWxzZSwiV2lkdGgiOjAuMCwiSGVpZ2h0IjowLjAsIkJvcmRlclN0eWxlIjpudWxsLCJQYXJlbnRTdHlsZSI6bnVsbH19XSwiSWQiOiI3ZGUyNTY1OC1hYTM0LTQ3OWMtODEwMy1lNmU1YmQ2MTU0ZDkiLCJJbmRleCI6NCwiSGVhZGVyVGV4dCI6IkoiLCJTdHlsZSI6eyIkaWQiOiI5OTkiLCJIZWFkZXJTdHlsZSI6eyIkaWQiOiIxMDAwIiwiVGV4dElzVmVydGljYWwiOnRydWUsIlRleHRTdHlsZSI6eyIkaWQiOiIxMDAxIiwiRm9udFNldHRpbmdzIjp7IiRpZCI6IjEwMDIiLCJGb250U2l6ZSI6OCwiRm9udE5hbWUiOiJTZWdvZSBVSSIsIklzQm9sZCI6dHJ1ZSwiSXNJdGFsaWMiOmZhbHNlLCJJc1VuZGVybGluZWQiOmZhbHNlLCJQYXJlbnRTdHlsZSI6bnVsbH0sIkF1dG9TaXplIjoyLCJGb3JlZ3JvdW5kIjp7IiRpZCI6IjEwMDMiLCJDb2xvciI6eyIkaWQiOiIxMDA0IiwiQSI6MjU1LCJSIjoyNTUsIkciOjI1NSwiQiI6MjU1fX0sIk1heFdpZHRoIjoyMi4wLCJNYXhIZWlnaHQiOiJJbmZpbml0eSIsIlNtYXJ0Rm9yZWdyb3VuZElzQWN0aXZlIjpmYWxzZSwiSG9yaXpvbnRhbEFsaWdubWVudCI6MCwiVmVydGljYWxBbGlnbm1lbnQiOjAsIlNtYXJ0Rm9yZWdyb3VuZCI6bnVsbCwiQmFja2dyb3VuZEZpbGxUeXBlIjowLCJNYXJnaW4iOnsiJGlkIjoiMTAwNSIsIlRvcCI6MC4wLCJMZWZ0IjowLjAsIlJpZ2h0IjowLjAsIkJvdHRvbSI6MC4wfSwiUGFkZGluZyI6eyIkaWQiOiIxMDA2IiwiVG9wIjowLjAsIkxlZnQiOjAuMCwiUmlnaHQiOjAuMCwiQm90dG9tIjowLjB9LCJCYWNrZ3JvdW5kIjp7IiRpZCI6IjEwMDciLCJDb2xvciI6eyIkaWQiOiIxMDA4IiwiQSI6MCwiUiI6MjU1LCJHIjoyNTUsIkIiOjI1NX19LCJJc1Zpc2libGUiOnRydWUsIldpZHRoIjowLjAsIkhlaWdodCI6MC4wLCJCb3JkZXJTdHlsZSI6bnVsbCwiUGFyZW50U3R5bGUiOm51bGx9LCJSZWN0YW5nbGVTdHlsZSI6eyIkaWQiOiIxMDA5IiwiTWFyZ2luIjp7IiRpZCI6IjEwMTAiLCJUb3AiOjAuMCwiTGVmdCI6MC4wLCJSaWdodCI6MC4wLCJCb3R0b20iOjAuMH0sIlBhZGRpbmciOnsiJGlkIjoiMTAxMSIsIlRvcCI6MC4wLCJMZWZ0IjowLjAsIlJpZ2h0IjowLjAsIkJvdHRvbSI6MC4wfSwiQmFja2dyb3VuZCI6eyIkaWQiOiIxMDEyIiwiQ29sb3IiOnsiJGlkIjoiMTAxMyIsIkEiOjI1NSwiUiI6MTc4LCJHIjoxNCwiQiI6MTh9fSwiSXNWaXNpYmxlIjp0cnVlLCJXaWR0aCI6MC4wLCJIZWlnaHQiOjAuMCwiQm9yZGVyU3R5bGUiOnsiJGlkIjoiMTAxNCIsIkxpbmVDb2xvciI6eyIkaWQiOiIxMDE1IiwiJHR5cGUiOiJOTFJFLkNvbW1vbi5Eb20uU29saWRDb2xvckJydXNoLCBOTFJFLkNvbW1vbiIsIkNvbG9yIjp7IiRpZCI6IjEwMTYiLCJBIjoyNTUsIlIiOjAsIkciOjAsIkIiOjB9fSwiTGluZVdlaWdodCI6Mi4wLCJMaW5lVHlwZSI6MCwiUGFyZW50U3R5bGUiOm51bGx9LCJQYXJlbnRTdHlsZSI6bnVsbH0sIk1hcmdpbiI6eyIkaWQiOiIxMDE3IiwiVG9wIjowLjAsIkxlZnQiOjAuMCwiUmlnaHQiOjAuMCwiQm90dG9tIjowLjB9LCJQYWRkaW5nIjp7IiRpZCI6IjEwMTgiLCJUb3AiOjAuMCwiTGVmdCI6MC4wLCJSaWdodCI6MC4wLCJCb3R0b20iOjAuMH0sIkJhY2tncm91bmQiOm51bGwsIklzVmlzaWJsZSI6dHJ1ZSwiV2lkdGgiOjAuMCwiSGVpZ2h0IjowLjAsIkJvcmRlclN0eWxlIjpudWxsLCJQYXJlbnRTdHlsZSI6bnVsbH0sIkJhY2tncm91bmRTdHlsZSI6eyIkaWQiOiIxMDE5IiwiTWFyZ2luIjp7IiRpZCI6IjEwMjAiLCJUb3AiOjAuMCwiTGVmdCI6MC4wLCJSaWdodCI6MC4wLCJCb3R0b20iOjAuMH0sIlBhZGRpbmciOnsiJGlkIjoiMTAyMSIsIlRvcCI6MC4wLCJMZWZ0IjowLjAsIlJpZ2h0IjowLjAsIkJvdHRvbSI6MC4wfSwiQmFja2dyb3VuZCI6eyIkaWQiOiIxMDIyIiwiQ29sb3IiOnsiJGlkIjoiMTAyMyIsIkEiOjE1MCwiUiI6MTkzLCJHIjoxNDIsIkIiOjI0fX0sIklzVmlzaWJsZSI6dHJ1ZSwiV2lkdGgiOjAuMCwiSGVpZ2h0IjowLjAsIkJvcmRlclN0eWxlIjp7IiRpZCI6IjEwMjQiLCJMaW5lQ29sb3IiOnsiJGlkIjoiMTAyNSIsIiR0eXBlIjoiTkxSRS5Db21tb24uRG9tLlNvbGlkQ29sb3JCcnVzaCwgTkxSRS5Db21tb24iLCJDb2xvciI6eyIkaWQiOiIxMDI2IiwiQSI6MjU1LCJSIjowLCJHIjowLCJCIjowfX0sIkxpbmVXZWlnaHQiOjIuMCwiTGluZVR5cGUiOjAsIlBhcmVudFN0eWxlIjpudWxsfSwiUGFyZW50U3R5bGUiOm51bGx9LCJJc0Fib3ZlVGltZWJhbmQiOmZhbHNlLCJTcGFjaW5nIjozLCJNYXJnaW4iOnsiJGlkIjoiMTAyNyIsIlRvcCI6MC4wLCJMZWZ0IjowLjAsIlJpZ2h0IjowLjAsIkJvdHRvbSI6MC4wfSwiUGFkZGluZyI6eyIkaWQiOiIxMDI4IiwiVG9wIjowLjAsIkxlZnQiOjAuMCwiUmlnaHQiOjAuMCwiQm90dG9tIjowLjB9LCJJc1Zpc2libGUiOnRydWUsIldpZHRoIjowLjAsIkhlaWdodCI6MC4wLCJCb3JkZXJTdHlsZSI6eyIkaWQiOiIxMDI5IiwiTGluZUNvbG9yIjpudWxsLCJMaW5lV2VpZ2h0IjowLjAsIkxpbmVUeXBlIjowLCJQYXJlbnRTdHlsZSI6bnVsbH0sIlBhcmVudFN0eWxlIjpudWxsfX0seyIkaWQiOiIxMDMwIiwiX2FjdGl2aXRpZXMiOlt7IiRpZCI6IjEwMzEiLCJfcm93cyI6W3siJGlkIjoiMTAzMiIsIl90YXNrcyI6W10sIl9taWxlc3RvbmVzIjpbeyIkaWQiOiIxMDMzIiwiSWQiOiIyYzYxMTc4NS1lNzlkLTRhMmItODQ2Ni1mYzUwNGIyNDYxODMiLCJJbmRleCI6MCwiR3JvdXBJZCI6bnVsbCwiVGl0bGUiOiJMdWtlIENhZ2UgKFNlYXNvbiAxLCBFcHMgMS00KSIsIkRhdGVUaW1lIjoiMjAyNS0wMy0xMlQyMzo1OTowMCIsIlBlcmNlbnRhZ2VDb21wbGV0ZSI6bnVsbCwiTm90ZSI6bnVsbCwiU3R5bGUiOnsiJGlkIjoiMTAzNCIsIlRpdGxlUG9zaXRpb24iOiJMZWZ0IiwiRGF0ZVBvc2l0aW9uIjoiTGVmdCIsIlNoYXBlVHlwZSI6MTQsIlNoYXBlU2l6ZSI6MCwiU3BhY2luZyI6NSwiU2hhcGVTdHlsZSI6eyIkaWQiOiIxMDM1IiwiTWFyZ2luIjp7IiRpZCI6IjEwMzYiLCJUb3AiOjAuMCwiTGVmdCI6MC4wLCJSaWdodCI6MC4wLCJCb3R0b20iOjAuMH0sIlBhZGRpbmciOnsiJGlkIjoiMTAzNyIsIlRvcCI6MC4wLCJMZWZ0IjowLjAsIlJpZ2h0IjowLjAsIkJvdHRvbSI6MC4wfSwiQmFja2dyb3VuZCI6eyIkaWQiOiIxMDM4IiwiQ29sb3IiOnsiJGlkIjoiMTAzOSIsIkEiOjI1NSwiUiI6MCwiRyI6MCwiQiI6MH19LCJJc1Zpc2libGUiOnRydWUsIldpZHRoIjoxMi4wLCJIZWlnaHQiOjE0LjAsIkJvcmRlclN0eWxlIjp7IiRpZCI6IjEwNDAiLCJMaW5lQ29sb3IiOnsiJGlkIjoiMTA0MSIsIiR0eXBlIjoiTkxSRS5Db21tb24uRG9tLlNvbGlkQ29sb3JCcnVzaCwgTkxSRS5Db21tb24iLCJDb2xvciI6eyIkaWQiOiIxMDQyIiwiQSI6MjU1LCJSIjoyNTUsIkciOjAsIkIiOjB9fSwiTGluZVdlaWdodCI6MC4wLCJMaW5lVHlwZSI6MCwiUGFyZW50U3R5bGUiOm51bGx9LCJQYXJlbnRTdHlsZSI6bnVsbH0sIlRpdGxlU3R5bGUiOnsiJGlkIjoiMTA0MyIsIkZvbnRTZXR0aW5ncyI6eyIkaWQiOiIxMDQ0IiwiRm9udFNpemUiOjEwLCJGb250TmFtZSI6IlNlZ29lIFVJIiwiSXNCb2xkIjp0cnVlLCJJc0l0YWxpYyI6ZmFsc2UsIklzVW5kZXJsaW5lZCI6ZmFsc2UsIlBhcmVudFN0eWxlIjpudWxsfSwiQXV0b1NpemUiOjAsIkZvcmVncm91bmQiOnsiJGlkIjoiMTA0NSIsIkNvbG9yIjp7IiRpZCI6IjEwNDY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TA0NyIsIlRvcCI6MC4wLCJMZWZ0IjowLjAsIlJpZ2h0IjowLjAsIkJvdHRvbSI6MC4wfSwiUGFkZGluZyI6eyIkaWQiOiIxMDQ4IiwiVG9wIjowLjAsIkxlZnQiOjAuMCwiUmlnaHQiOjAuMCwiQm90dG9tIjowLjB9LCJCYWNrZ3JvdW5kIjp7IiRpZCI6IjEwNDkiLCJDb2xvciI6eyIkaWQiOiIxMDUwIiwiQSI6MCwiUiI6MjU1LCJHIjoyNTUsIkIiOjI1NX19LCJJc1Zpc2libGUiOnRydWUsIldpZHRoIjowLjAsIkhlaWdodCI6MC4wLCJCb3JkZXJTdHlsZSI6bnVsbCwiUGFyZW50U3R5bGUiOm51bGx9LCJEYXRlU3R5bGUiOnsiJGlkIjoiMTA1MSIsIkZvbnRTZXR0aW5ncyI6eyIkaWQiOiIxMDUyIiwiRm9udFNpemUiOjEwLCJGb250TmFtZSI6IkNhbGlicmkiLCJJc0JvbGQiOmZhbHNlLCJJc0l0YWxpYyI6ZmFsc2UsIklzVW5kZXJsaW5lZCI6ZmFsc2UsIlBhcmVudFN0eWxlIjpudWxsfSwiQXV0b1NpemUiOjAsIkZvcmVncm91bmQiOnsiJGlkIjoiMTA1MyIsIkNvbG9yIjp7IiRpZCI6IjEwNT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wNTUiLCJUb3AiOjAuMCwiTGVmdCI6MC4wLCJSaWdodCI6MC4wLCJCb3R0b20iOjAuMH0sIlBhZGRpbmciOnsiJGlkIjoiMTA1NiIsIlRvcCI6MC4wLCJMZWZ0IjowLjAsIlJpZ2h0IjowLjAsIkJvdHRvbSI6MC4wfSwiQmFja2dyb3VuZCI6eyIkaWQiOiIxMDU3IiwiQ29sb3IiOnsiJGlkIjoiMTA1OCIsIkEiOjAsIlIiOjI1NSwiRyI6MjU1LCJCIjoyNTV9fSwiSXNWaXNpYmxlIjpmYWxzZSwiV2lkdGgiOjAuMCwiSGVpZ2h0IjowLjAsIkJvcmRlclN0eWxlIjpudWxsLCJQYXJlbnRTdHlsZSI6bnVsbH0sIkRhdGVGb3JtYXQiOnsiJGlkIjoiMTA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YwIiwiRm9ybWF0IjowLCJJc1Zpc2libGUiOmZhbHNlLCJMYXN0S25vd25WaXNpYmlsaXR5U3RhdGUiOmZhbHNlfSwiSXNWaXNpYmxlIjp0cnVlLCJQYXJlbnRTdHlsZSI6bnVsbH0sIkh5cGVybGluayI6bnVsbCwiSW1wb3J0SWQiOm51bGx9LHsiJGlkIjoiMTA2MSIsIklkIjoiZTZiNmU0NGItZWJmMC00YWMzLTg2NTktZGQzZDc5NjMxOTcxIiwiSW5kZXgiOjEsIkdyb3VwSWQiOm51bGwsIlRpdGxlIjoiTHVrZSBDYWdlIChTZWFzb24gMSwgRXBzIDUtOCkiLCJEYXRlVGltZSI6IjIwMjUtMDUtMTRUMjM6NTk6MDAiLCJQZXJjZW50YWdlQ29tcGxldGUiOm51bGwsIk5vdGUiOm51bGwsIlN0eWxlIjp7IiRpZCI6IjEwNjIiLCJUaXRsZVBvc2l0aW9uIjoiUmlnaHQiLCJEYXRlUG9zaXRpb24iOiJMZWZ0IiwiU2hhcGVUeXBlIjoxNCwiU2hhcGVTaXplIjowLCJTcGFjaW5nIjo1LCJTaGFwZVN0eWxlIjp7IiRpZCI6IjEwNjMiLCJNYXJnaW4iOnsiJGlkIjoiMTA2NCIsIlRvcCI6MC4wLCJMZWZ0IjowLjAsIlJpZ2h0IjowLjAsIkJvdHRvbSI6MC4wfSwiUGFkZGluZyI6eyIkaWQiOiIxMDY1IiwiVG9wIjowLjAsIkxlZnQiOjAuMCwiUmlnaHQiOjAuMCwiQm90dG9tIjowLjB9LCJCYWNrZ3JvdW5kIjp7IiRpZCI6IjEwNjYiLCJDb2xvciI6eyIkaWQiOiIxMDY3IiwiQSI6MjU1LCJSIjowLCJHIjowLCJCIjowfX0sIklzVmlzaWJsZSI6dHJ1ZSwiV2lkdGgiOjEyLjAsIkhlaWdodCI6MTQuMCwiQm9yZGVyU3R5bGUiOnsiJGlkIjoiMTA2OCIsIkxpbmVDb2xvciI6eyIkaWQiOiIxMDY5IiwiJHR5cGUiOiJOTFJFLkNvbW1vbi5Eb20uU29saWRDb2xvckJydXNoLCBOTFJFLkNvbW1vbiIsIkNvbG9yIjp7IiRpZCI6IjEwNzAiLCJBIjoyNTUsIlIiOjI1NSwiRyI6MCwiQiI6MH19LCJMaW5lV2VpZ2h0IjowLjAsIkxpbmVUeXBlIjowLCJQYXJlbnRTdHlsZSI6bnVsbH0sIlBhcmVudFN0eWxlIjpudWxsfSwiVGl0bGVTdHlsZSI6eyIkaWQiOiIxMDcxIiwiRm9udFNldHRpbmdzIjp7IiRpZCI6IjEwNzIiLCJGb250U2l6ZSI6MTAsIkZvbnROYW1lIjoiU2Vnb2UgVUkiLCJJc0JvbGQiOnRydWUsIklzSXRhbGljIjpmYWxzZSwiSXNVbmRlcmxpbmVkIjpmYWxzZSwiUGFyZW50U3R5bGUiOm51bGx9LCJBdXRvU2l6ZSI6MCwiRm9yZWdyb3VuZCI6eyIkaWQiOiIxMDczIiwiQ29sb3IiOnsiJGlkIjoiMTA3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Dc1IiwiVG9wIjowLjAsIkxlZnQiOjAuMCwiUmlnaHQiOjAuMCwiQm90dG9tIjowLjB9LCJQYWRkaW5nIjp7IiRpZCI6IjEwNzYiLCJUb3AiOjAuMCwiTGVmdCI6MC4wLCJSaWdodCI6MC4wLCJCb3R0b20iOjAuMH0sIkJhY2tncm91bmQiOnsiJGlkIjoiMTA3NyIsIkNvbG9yIjp7IiRpZCI6IjEwNzgiLCJBIjowLCJSIjoyNTUsIkciOjI1NSwiQiI6MjU1fX0sIklzVmlzaWJsZSI6dHJ1ZSwiV2lkdGgiOjAuMCwiSGVpZ2h0IjowLjAsIkJvcmRlclN0eWxlIjpudWxsLCJQYXJlbnRTdHlsZSI6bnVsbH0sIkRhdGVTdHlsZSI6eyIkaWQiOiIxMDc5IiwiRm9udFNldHRpbmdzIjp7IiRpZCI6IjEwODAiLCJGb250U2l6ZSI6MTAsIkZvbnROYW1lIjoiQ2FsaWJyaSIsIklzQm9sZCI6ZmFsc2UsIklzSXRhbGljIjpmYWxzZSwiSXNVbmRlcmxpbmVkIjpmYWxzZSwiUGFyZW50U3R5bGUiOm51bGx9LCJBdXRvU2l6ZSI6MCwiRm9yZWdyb3VuZCI6eyIkaWQiOiIxMDgxIiwiQ29sb3IiOnsiJGlkIjoiMTA4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A4MyIsIlRvcCI6MC4wLCJMZWZ0IjowLjAsIlJpZ2h0IjowLjAsIkJvdHRvbSI6MC4wfSwiUGFkZGluZyI6eyIkaWQiOiIxMDg0IiwiVG9wIjowLjAsIkxlZnQiOjAuMCwiUmlnaHQiOjAuMCwiQm90dG9tIjowLjB9LCJCYWNrZ3JvdW5kIjp7IiRpZCI6IjEwODUiLCJDb2xvciI6eyIkaWQiOiIxMDg2IiwiQSI6MCwiUiI6MjU1LCJHIjoyNTUsIkIiOjI1NX19LCJJc1Zpc2libGUiOmZhbHNlLCJXaWR0aCI6MC4wLCJIZWlnaHQiOjAuMCwiQm9yZGVyU3R5bGUiOm51bGwsIlBhcmVudFN0eWxlIjpudWxsfSwiRGF0ZUZvcm1hdCI6eyIkaWQiOiIxMDg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ODgiLCJGb3JtYXQiOjAsIklzVmlzaWJsZSI6ZmFsc2UsIkxhc3RLbm93blZpc2liaWxpdHlTdGF0ZSI6ZmFsc2V9LCJJc1Zpc2libGUiOnRydWUsIlBhcmVudFN0eWxlIjpudWxsfSwiSHlwZXJsaW5rIjpudWxsLCJJbXBvcnRJZCI6bnVsbH1dLCJJZCI6ImFmYWY0NDRiLTdkNjUtNGZiMy1hOTY1LTYyODRlMDM1YmE4NSIsIklzU2luZ2xlSXRlbVJvdyI6ZmFsc2V9LHsiJGlkIjoiMTA4OSIsIl90YXNrcyI6W10sIl9taWxlc3RvbmVzIjpbeyIkaWQiOiIxMDkwIiwiSWQiOiIyYzc3ZTc0NC0yMzcxLTQ0ODMtOWNjNy05NjJjNmI3NmQ0NzAiLCJJbmRleCI6MiwiR3JvdXBJZCI6bnVsbCwiVGl0bGUiOiJMdWtlIENhZ2UgKFNlYXNvbiAxLCBFcHMgOS0xMykiLCJEYXRlVGltZSI6IjIwMjUtMDctMTZUMjM6NTk6MDBaIiwiUGVyY2VudGFnZUNvbXBsZXRlIjpudWxsLCJOb3RlIjpudWxsLCJTdHlsZSI6eyIkaWQiOiIxMDkxIiwiVGl0bGVQb3NpdGlvbiI6IkxlZnQiLCJEYXRlUG9zaXRpb24iOiJMZWZ0IiwiU2hhcGVUeXBlIjoxNCwiU2hhcGVTaXplIjowLCJTcGFjaW5nIjo1LCJTaGFwZVN0eWxlIjp7IiRpZCI6IjEwOTIiLCJNYXJnaW4iOnsiJGlkIjoiMTA5MyIsIlRvcCI6MC4wLCJMZWZ0IjowLjAsIlJpZ2h0IjowLjAsIkJvdHRvbSI6MC4wfSwiUGFkZGluZyI6eyIkaWQiOiIxMDk0IiwiVG9wIjowLjAsIkxlZnQiOjAuMCwiUmlnaHQiOjAuMCwiQm90dG9tIjowLjB9LCJCYWNrZ3JvdW5kIjp7IiRpZCI6IjEwOTUiLCJDb2xvciI6eyIkaWQiOiIxMDk2IiwiQSI6MjU1LCJSIjowLCJHIjowLCJCIjowfX0sIklzVmlzaWJsZSI6dHJ1ZSwiV2lkdGgiOjEyLjAsIkhlaWdodCI6MTQuMCwiQm9yZGVyU3R5bGUiOnsiJGlkIjoiMTA5NyIsIkxpbmVDb2xvciI6eyIkaWQiOiIxMDk4IiwiJHR5cGUiOiJOTFJFLkNvbW1vbi5Eb20uU29saWRDb2xvckJydXNoLCBOTFJFLkNvbW1vbiIsIkNvbG9yIjp7IiRpZCI6IjEwOTkiLCJBIjoyNTUsIlIiOjI1NSwiRyI6MCwiQiI6MH19LCJMaW5lV2VpZ2h0IjowLjAsIkxpbmVUeXBlIjowLCJQYXJlbnRTdHlsZSI6bnVsbH0sIlBhcmVudFN0eWxlIjpudWxsfSwiVGl0bGVTdHlsZSI6eyIkaWQiOiIxMTAwIiwiRm9udFNldHRpbmdzIjp7IiRpZCI6IjExMDEiLCJGb250U2l6ZSI6MTAsIkZvbnROYW1lIjoiU2Vnb2UgVUkiLCJJc0JvbGQiOnRydWUsIklzSXRhbGljIjpmYWxzZSwiSXNVbmRlcmxpbmVkIjpmYWxzZSwiUGFyZW50U3R5bGUiOm51bGx9LCJBdXRvU2l6ZSI6MCwiRm9yZWdyb3VuZCI6eyIkaWQiOiIxMTAyIiwiQ29sb3IiOnsiJGlkIjoiMTEwMy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xMTA0IiwiVG9wIjowLjAsIkxlZnQiOjAuMCwiUmlnaHQiOjAuMCwiQm90dG9tIjowLjB9LCJQYWRkaW5nIjp7IiRpZCI6IjExMDUiLCJUb3AiOjAuMCwiTGVmdCI6MC4wLCJSaWdodCI6MC4wLCJCb3R0b20iOjAuMH0sIkJhY2tncm91bmQiOnsiJGlkIjoiMTEwNiIsIkNvbG9yIjp7IiRpZCI6IjExMDciLCJBIjowLCJSIjoyNTUsIkciOjI1NSwiQiI6MjU1fX0sIklzVmlzaWJsZSI6dHJ1ZSwiV2lkdGgiOjAuMCwiSGVpZ2h0IjowLjAsIkJvcmRlclN0eWxlIjpudWxsLCJQYXJlbnRTdHlsZSI6bnVsbH0sIkRhdGVTdHlsZSI6eyIkaWQiOiIxMTA4IiwiRm9udFNldHRpbmdzIjp7IiRpZCI6IjExMDkiLCJGb250U2l6ZSI6MTAsIkZvbnROYW1lIjoiQ2FsaWJyaSIsIklzQm9sZCI6ZmFsc2UsIklzSXRhbGljIjpmYWxzZSwiSXNVbmRlcmxpbmVkIjpmYWxzZSwiUGFyZW50U3R5bGUiOm51bGx9LCJBdXRvU2l6ZSI6MCwiRm9yZWdyb3VuZCI6eyIkaWQiOiIxMTEwIiwiQ29sb3IiOnsiJGlkIjoiMTEx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ExMiIsIlRvcCI6MC4wLCJMZWZ0IjowLjAsIlJpZ2h0IjowLjAsIkJvdHRvbSI6MC4wfSwiUGFkZGluZyI6eyIkaWQiOiIxMTEzIiwiVG9wIjowLjAsIkxlZnQiOjAuMCwiUmlnaHQiOjAuMCwiQm90dG9tIjowLjB9LCJCYWNrZ3JvdW5kIjp7IiRpZCI6IjExMTQiLCJDb2xvciI6eyIkaWQiOiIxMTE1IiwiQSI6MCwiUiI6MjU1LCJHIjoyNTUsIkIiOjI1NX19LCJJc1Zpc2libGUiOmZhbHNlLCJXaWR0aCI6MC4wLCJIZWlnaHQiOjAuMCwiQm9yZGVyU3R5bGUiOm51bGwsIlBhcmVudFN0eWxlIjpudWxsfSwiRGF0ZUZvcm1hdCI6eyIkaWQiOiIxMTE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TciLCJGb3JtYXQiOjAsIklzVmlzaWJsZSI6ZmFsc2UsIkxhc3RLbm93blZpc2liaWxpdHlTdGF0ZSI6ZmFsc2V9LCJJc1Zpc2libGUiOnRydWUsIlBhcmVudFN0eWxlIjpudWxsfSwiSHlwZXJsaW5rIjpudWxsLCJJbXBvcnRJZCI6bnVsbH0seyIkaWQiOiIxMTE4IiwiSWQiOiJjNmU5NTE3Yy1lZWNlLTRjMmEtOWE3MS02ZTE5NDFkNzM1ZGQiLCJJbmRleCI6MywiR3JvdXBJZCI6bnVsbCwiVGl0bGUiOiJMdWtlIENhZ2UgKFNlYXNvbiAyKSIsIkRhdGVUaW1lIjoiMjAyNi0xMC0wMVQyMzo1OTowMFoiLCJQZXJjZW50YWdlQ29tcGxldGUiOm51bGwsIk5vdGUiOm51bGwsIlN0eWxlIjp7IiRpZCI6IjExMTkiLCJUaXRsZVBvc2l0aW9uIjoiTGVmdCIsIkRhdGVQb3NpdGlvbiI6IkxlZnQiLCJTaGFwZVR5cGUiOjE0LCJTaGFwZVNpemUiOjAsIlNwYWNpbmciOjUsIlNoYXBlU3R5bGUiOnsiJGlkIjoiMTEyMCIsIk1hcmdpbiI6eyIkaWQiOiIxMTIxIiwiVG9wIjowLjAsIkxlZnQiOjAuMCwiUmlnaHQiOjAuMCwiQm90dG9tIjowLjB9LCJQYWRkaW5nIjp7IiRpZCI6IjExMjIiLCJUb3AiOjAuMCwiTGVmdCI6MC4wLCJSaWdodCI6MC4wLCJCb3R0b20iOjAuMH0sIkJhY2tncm91bmQiOnsiJGlkIjoiMTEyMyIsIkNvbG9yIjp7IiRpZCI6IjExMjQiLCJBIjoyNTUsIlIiOjAsIkciOjAsIkIiOjB9fSwiSXNWaXNpYmxlIjp0cnVlLCJXaWR0aCI6MTIuMCwiSGVpZ2h0IjoxNC4wLCJCb3JkZXJTdHlsZSI6eyIkaWQiOiIxMTI1IiwiTGluZUNvbG9yIjp7IiRpZCI6IjExMjYiLCIkdHlwZSI6Ik5MUkUuQ29tbW9uLkRvbS5Tb2xpZENvbG9yQnJ1c2gsIE5MUkUuQ29tbW9uIiwiQ29sb3IiOnsiJGlkIjoiMTEyNyIsIkEiOjI1NSwiUiI6MjU1LCJHIjowLCJCIjowfX0sIkxpbmVXZWlnaHQiOjAuMCwiTGluZVR5cGUiOjAsIlBhcmVudFN0eWxlIjpudWxsfSwiUGFyZW50U3R5bGUiOm51bGx9LCJUaXRsZVN0eWxlIjp7IiRpZCI6IjExMjgiLCJGb250U2V0dGluZ3MiOnsiJGlkIjoiMTEyOSIsIkZvbnRTaXplIjoxMCwiRm9udE5hbWUiOiJTZWdvZSBVSSIsIklzQm9sZCI6dHJ1ZSwiSXNJdGFsaWMiOmZhbHNlLCJJc1VuZGVybGluZWQiOmZhbHNlLCJQYXJlbnRTdHlsZSI6bnVsbH0sIkF1dG9TaXplIjowLCJGb3JlZ3JvdW5kIjp7IiRpZCI6IjExMzAiLCJDb2xvciI6eyIkaWQiOiIxMTMx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xMzIiLCJUb3AiOjAuMCwiTGVmdCI6MC4wLCJSaWdodCI6MC4wLCJCb3R0b20iOjAuMH0sIlBhZGRpbmciOnsiJGlkIjoiMTEzMyIsIlRvcCI6MC4wLCJMZWZ0IjowLjAsIlJpZ2h0IjowLjAsIkJvdHRvbSI6MC4wfSwiQmFja2dyb3VuZCI6eyIkaWQiOiIxMTM0IiwiQ29sb3IiOnsiJGlkIjoiMTEzNSIsIkEiOjAsIlIiOjI1NSwiRyI6MjU1LCJCIjoyNTV9fSwiSXNWaXNpYmxlIjp0cnVlLCJXaWR0aCI6MC4wLCJIZWlnaHQiOjAuMCwiQm9yZGVyU3R5bGUiOm51bGwsIlBhcmVudFN0eWxlIjpudWxsfSwiRGF0ZVN0eWxlIjp7IiRpZCI6IjExMzYiLCJGb250U2V0dGluZ3MiOnsiJGlkIjoiMTEzNyIsIkZvbnRTaXplIjoxMCwiRm9udE5hbWUiOiJDYWxpYnJpIiwiSXNCb2xkIjpmYWxzZSwiSXNJdGFsaWMiOmZhbHNlLCJJc1VuZGVybGluZWQiOmZhbHNlLCJQYXJlbnRTdHlsZSI6bnVsbH0sIkF1dG9TaXplIjowLCJGb3JlZ3JvdW5kIjp7IiRpZCI6IjExMzgiLCJDb2xvciI6eyIkaWQiOiIxMTM5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TQwIiwiVG9wIjowLjAsIkxlZnQiOjAuMCwiUmlnaHQiOjAuMCwiQm90dG9tIjowLjB9LCJQYWRkaW5nIjp7IiRpZCI6IjExNDEiLCJUb3AiOjAuMCwiTGVmdCI6MC4wLCJSaWdodCI6MC4wLCJCb3R0b20iOjAuMH0sIkJhY2tncm91bmQiOnsiJGlkIjoiMTE0MiIsIkNvbG9yIjp7IiRpZCI6IjExNDMiLCJBIjowLCJSIjoyNTUsIkciOjI1NSwiQiI6MjU1fX0sIklzVmlzaWJsZSI6ZmFsc2UsIldpZHRoIjowLjAsIkhlaWdodCI6MC4wLCJCb3JkZXJTdHlsZSI6bnVsbCwiUGFyZW50U3R5bGUiOm51bGx9LCJEYXRlRm9ybWF0Ijp7IiRpZCI6IjExN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0NSIsIkZvcm1hdCI6MCwiSXNWaXNpYmxlIjpmYWxzZSwiTGFzdEtub3duVmlzaWJpbGl0eVN0YXRlIjpmYWxzZX0sIklzVmlzaWJsZSI6dHJ1ZSwiUGFyZW50U3R5bGUiOm51bGx9LCJIeXBlcmxpbmsiOm51bGwsIkltcG9ydElkIjpudWxsfV0sIklkIjoiMDA0MWRmODctMTVmOC00NTE3LWE2MWUtNzNlYmZlNTI0MmI2IiwiSXNTaW5nbGVJdGVtUm93IjpmYWxzZX1dLCJJbmRleCI6NSwiSWQiOiJhOGVhNmRjMy01YWY0LTQxZTctODNkNi02MTdmZWE0YWQzMjEiLCJIZWFkZXJUZXh0IjpudWxsLCJJc0RlZmF1bHQiOnRydWUsIlN0eWxlIjp7IiRpZCI6IjExNDYiLCJIZWFkZXJTdHlsZSI6eyIkaWQiOiIxMTQ3IiwiVGV4dFN0eWxlIjp7IiRpZCI6IjExNDgiLCJGb250U2V0dGluZ3MiOnsiJGlkIjoiMTE0OSIsIkZvbnRTaXplIjoxMSwiRm9udE5hbWUiOiJDYWxpYnJpIiwiSXNCb2xkIjpmYWxzZSwiSXNJdGFsaWMiOmZhbHNlLCJJc1VuZGVybGluZWQiOmZhbHNlLCJQYXJlbnRTdHlsZSI6bnVsbH0sIkF1dG9TaXplIjoyLCJGb3JlZ3JvdW5kIjp7IiRpZCI6IjExNTAiLCJDb2xvciI6eyIkaWQiOiIxMTUxIiwiQSI6MjU1LCJSIjowLCJHIjowLCJCIjowfX0sIk1heFdpZHRoIjowLjAsIk1heEhlaWdodCI6IkluZmluaXR5IiwiU21hcnRGb3JlZ3JvdW5kSXNBY3RpdmUiOmZhbHNlLCJIb3Jpem9udGFsQWxpZ25tZW50IjowLCJWZXJ0aWNhbEFsaWdubWVudCI6MCwiU21hcnRGb3JlZ3JvdW5kIjpudWxsLCJCYWNrZ3JvdW5kRmlsbFR5cGUiOjAsIk1hcmdpbiI6eyIkaWQiOiIxMTUyIiwiVG9wIjowLjAsIkxlZnQiOjAuMCwiUmlnaHQiOjAuMCwiQm90dG9tIjowLjB9LCJQYWRkaW5nIjp7IiRpZCI6IjExNTMiLCJUb3AiOjAuMCwiTGVmdCI6MC4wLCJSaWdodCI6MC4wLCJCb3R0b20iOjAuMH0sIkJhY2tncm91bmQiOnsiJGlkIjoiMTE1NCIsIkNvbG9yIjp7IiRpZCI6IjExNTUiLCJBIjowLCJSIjoyNTUsIkciOjI1NSwiQiI6MjU1fX0sIklzVmlzaWJsZSI6dHJ1ZSwiV2lkdGgiOjAuMCwiSGVpZ2h0IjowLjAsIkJvcmRlclN0eWxlIjpudWxsLCJQYXJlbnRTdHlsZSI6bnVsbH0sIlJlY3RhbmdsZVN0eWxlIjp7IiRpZCI6IjExNTYiLCJNYXJnaW4iOnsiJGlkIjoiMTE1NyIsIlRvcCI6MC4wLCJMZWZ0IjowLjAsIlJpZ2h0IjowLjAsIkJvdHRvbSI6MC4wfSwiUGFkZGluZyI6eyIkaWQiOiIxMTU4IiwiVG9wIjowLjAsIkxlZnQiOjAuMCwiUmlnaHQiOjAuMCwiQm90dG9tIjowLjB9LCJCYWNrZ3JvdW5kIjp7IiRpZCI6IjExNTkiLCJDb2xvciI6eyIkaWQiOiIxMTYwIiwiQSI6NjMsIlIiOjExMiwiRyI6MTczLCJCIjo3MX19LCJJc1Zpc2libGUiOnRydWUsIldpZHRoIjowLjAsIkhlaWdodCI6MC4wLCJCb3JkZXJTdHlsZSI6eyIkaWQiOiIxMTYxIiwiTGluZUNvbG9yIjp7IiRpZCI6IjExNjIiLCIkdHlwZSI6Ik5MUkUuQ29tbW9uLkRvbS5Tb2xpZENvbG9yQnJ1c2gsIE5MUkUuQ29tbW9uIiwiQ29sb3IiOnsiJGlkIjoiMTE2MyIsIkEiOjI1NSwiUiI6MjU1LCJHIjowLCJCIjowfX0sIkxpbmVXZWlnaHQiOjAuMCwiTGluZVR5cGUiOjAsIlBhcmVudFN0eWxlIjpudWxsfSwiUGFyZW50U3R5bGUiOm51bGx9LCJNYXJnaW4iOnsiJGlkIjoiMTE2NCIsIlRvcCI6MC4wLCJMZWZ0IjowLjAsIlJpZ2h0IjowLjAsIkJvdHRvbSI6MC4wfSwiUGFkZGluZyI6eyIkaWQiOiIxMTY1IiwiVG9wIjowLjAsIkxlZnQiOjAuMCwiUmlnaHQiOjAuMCwiQm90dG9tIjowLjB9LCJCYWNrZ3JvdW5kIjpudWxsLCJJc1Zpc2libGUiOnRydWUsIldpZHRoIjowLjAsIkhlaWdodCI6MC4wLCJCb3JkZXJTdHlsZSI6bnVsbCwiUGFyZW50U3R5bGUiOm51bGx9LCJCYWNrZ3JvdW5kU3R5bGUiOnsiJGlkIjoiMTE2NiIsIk1hcmdpbiI6eyIkaWQiOiIxMTY3IiwiVG9wIjowLjAsIkxlZnQiOjAuMCwiUmlnaHQiOjAuMCwiQm90dG9tIjowLjB9LCJQYWRkaW5nIjp7IiRpZCI6IjExNjgiLCJUb3AiOjAuMCwiTGVmdCI6MC4wLCJSaWdodCI6MC4wLCJCb3R0b20iOjAuMH0sIkJhY2tncm91bmQiOnsiJGlkIjoiMTE2OSIsIkNvbG9yIjp7IiRpZCI6IjExNzAiLCJBIjo1MSwiUiI6MTY1LCJHIjoxNjUsIkIiOjE2NX19LCJJc1Zpc2libGUiOnRydWUsIldpZHRoIjowLjAsIkhlaWdodCI6MC4wLCJCb3JkZXJTdHlsZSI6eyIkaWQiOiIxMTcxIiwiTGluZUNvbG9yIjp7IiRpZCI6IjExNzIiLCIkdHlwZSI6Ik5MUkUuQ29tbW9uLkRvbS5Tb2xpZENvbG9yQnJ1c2gsIE5MUkUuQ29tbW9uIiwiQ29sb3IiOnsiJGlkIjoiMTE3MyIsIkEiOjI1NSwiUiI6MjU1LCJHIjowLCJCIjowfX0sIkxpbmVXZWlnaHQiOjAuMCwiTGluZVR5cGUiOjAsIlBhcmVudFN0eWxlIjpudWxsfSwiUGFyZW50U3R5bGUiOm51bGx9LCJNYXJnaW4iOnsiJGlkIjoiMTE3NCIsIlRvcCI6MC4wLCJMZWZ0IjowLjAsIlJpZ2h0IjowLjAsIkJvdHRvbSI6MC4wfSwiUGFkZGluZyI6eyIkaWQiOiIxMTc1IiwiVG9wIjowLjAsIkxlZnQiOjAuMCwiUmlnaHQiOjAuMCwiQm90dG9tIjowLjB9LCJJc1Zpc2libGUiOmZhbHNlLCJXaWR0aCI6MC4wLCJIZWlnaHQiOjAuMCwiQm9yZGVyU3R5bGUiOm51bGwsIlBhcmVudFN0eWxlIjpudWxsfX1dLCJJZCI6IjYxMjA2ZTRkLWQ4YTMtNGM0MS05ZWEwLTU4MDY0ZTIzZTVlNCIsIkluZGV4Ijo1LCJIZWFkZXJUZXh0IjoiQyIsIlN0eWxlIjp7IiRpZCI6IjExNzYiLCJIZWFkZXJTdHlsZSI6eyIkaWQiOiIxMTc3IiwiVGV4dElzVmVydGljYWwiOnRydWUsIlRleHRTdHlsZSI6eyIkaWQiOiIxMTc4IiwiRm9udFNldHRpbmdzIjp7IiRpZCI6IjExNzkiLCJGb250U2l6ZSI6OCwiRm9udE5hbWUiOiJTZWdvZSBVSSIsIklzQm9sZCI6dHJ1ZSwiSXNJdGFsaWMiOmZhbHNlLCJJc1VuZGVybGluZWQiOmZhbHNlLCJQYXJlbnRTdHlsZSI6bnVsbH0sIkF1dG9TaXplIjoyLCJGb3JlZ3JvdW5kIjp7IiRpZCI6IjExODAiLCJDb2xvciI6eyIkaWQiOiIxMTgxIiwiQSI6MjU1LCJSIjoyNTUsIkciOjI1NSwiQiI6MjU1fX0sIk1heFdpZHRoIjozOS4wLCJNYXhIZWlnaHQiOiJJbmZpbml0eSIsIlNtYXJ0Rm9yZWdyb3VuZElzQWN0aXZlIjpmYWxzZSwiSG9yaXpvbnRhbEFsaWdubWVudCI6MCwiVmVydGljYWxBbGlnbm1lbnQiOjAsIlNtYXJ0Rm9yZWdyb3VuZCI6bnVsbCwiQmFja2dyb3VuZEZpbGxUeXBlIjowLCJNYXJnaW4iOnsiJGlkIjoiMTE4MiIsIlRvcCI6MC4wLCJMZWZ0IjowLjAsIlJpZ2h0IjowLjAsIkJvdHRvbSI6MC4wfSwiUGFkZGluZyI6eyIkaWQiOiIxMTgzIiwiVG9wIjowLjAsIkxlZnQiOjAuMCwiUmlnaHQiOjAuMCwiQm90dG9tIjowLjB9LCJCYWNrZ3JvdW5kIjp7IiRpZCI6IjExODQiLCJDb2xvciI6eyIkaWQiOiIxMTg1IiwiQSI6MCwiUiI6MjU1LCJHIjoyNTUsIkIiOjI1NX19LCJJc1Zpc2libGUiOnRydWUsIldpZHRoIjowLjAsIkhlaWdodCI6MC4wLCJCb3JkZXJTdHlsZSI6bnVsbCwiUGFyZW50U3R5bGUiOm51bGx9LCJSZWN0YW5nbGVTdHlsZSI6eyIkaWQiOiIxMTg2IiwiTWFyZ2luIjp7IiRpZCI6IjExODciLCJUb3AiOjAuMCwiTGVmdCI6MC4wLCJSaWdodCI6MC4wLCJCb3R0b20iOjAuMH0sIlBhZGRpbmciOnsiJGlkIjoiMTE4OCIsIlRvcCI6MC4wLCJMZWZ0IjowLjAsIlJpZ2h0IjowLjAsIkJvdHRvbSI6MC4wfSwiQmFja2dyb3VuZCI6eyIkaWQiOiIxMTg5IiwiQ29sb3IiOnsiJGlkIjoiMTE5MCIsIkEiOjI1NSwiUiI6MTc4LCJHIjoxNCwiQiI6MTh9fSwiSXNWaXNpYmxlIjp0cnVlLCJXaWR0aCI6MC4wLCJIZWlnaHQiOjAuMCwiQm9yZGVyU3R5bGUiOnsiJGlkIjoiMTE5MSIsIkxpbmVDb2xvciI6eyIkaWQiOiIxMTkyIiwiJHR5cGUiOiJOTFJFLkNvbW1vbi5Eb20uU29saWRDb2xvckJydXNoLCBOTFJFLkNvbW1vbiIsIkNvbG9yIjp7IiRpZCI6IjExOTMiLCJBIjoyNTUsIlIiOjAsIkciOjAsIkIiOjB9fSwiTGluZVdlaWdodCI6Mi4wLCJMaW5lVHlwZSI6MCwiUGFyZW50U3R5bGUiOm51bGx9LCJQYXJlbnRTdHlsZSI6bnVsbH0sIk1hcmdpbiI6eyIkaWQiOiIxMTk0IiwiVG9wIjowLjAsIkxlZnQiOjAuMCwiUmlnaHQiOjAuMCwiQm90dG9tIjowLjB9LCJQYWRkaW5nIjp7IiRpZCI6IjExOTUiLCJUb3AiOjAuMCwiTGVmdCI6MC4wLCJSaWdodCI6MC4wLCJCb3R0b20iOjAuMH0sIkJhY2tncm91bmQiOm51bGwsIklzVmlzaWJsZSI6dHJ1ZSwiV2lkdGgiOjAuMCwiSGVpZ2h0IjowLjAsIkJvcmRlclN0eWxlIjpudWxsLCJQYXJlbnRTdHlsZSI6bnVsbH0sIkJhY2tncm91bmRTdHlsZSI6eyIkaWQiOiIxMTk2IiwiTWFyZ2luIjp7IiRpZCI6IjExOTciLCJUb3AiOjAuMCwiTGVmdCI6MC4wLCJSaWdodCI6MC4wLCJCb3R0b20iOjAuMH0sIlBhZGRpbmciOnsiJGlkIjoiMTE5OCIsIlRvcCI6MC4wLCJMZWZ0IjowLjAsIlJpZ2h0IjowLjAsIkJvdHRvbSI6MC4wfSwiQmFja2dyb3VuZCI6eyIkaWQiOiIxMTk5IiwiQ29sb3IiOnsiJGlkIjoiMTIwMCIsIkEiOjEwNywiUiI6MTc4LCJHIjoxNCwiQiI6MTh9fSwiSXNWaXNpYmxlIjp0cnVlLCJXaWR0aCI6MC4wLCJIZWlnaHQiOjAuMCwiQm9yZGVyU3R5bGUiOnsiJGlkIjoiMTIwMSIsIkxpbmVDb2xvciI6eyIkaWQiOiIxMjAyIiwiJHR5cGUiOiJOTFJFLkNvbW1vbi5Eb20uU29saWRDb2xvckJydXNoLCBOTFJFLkNvbW1vbiIsIkNvbG9yIjp7IiRpZCI6IjEyMDMiLCJBIjoyNTUsIlIiOjAsIkciOjAsIkIiOjB9fSwiTGluZVdlaWdodCI6Mi4wLCJMaW5lVHlwZSI6MCwiUGFyZW50U3R5bGUiOm51bGx9LCJQYXJlbnRTdHlsZSI6bnVsbH0sIklzQWJvdmVUaW1lYmFuZCI6ZmFsc2UsIlNwYWNpbmciOjMsIk1hcmdpbiI6eyIkaWQiOiIxMjA0IiwiVG9wIjowLjAsIkxlZnQiOjAuMCwiUmlnaHQiOjAuMCwiQm90dG9tIjowLjB9LCJQYWRkaW5nIjp7IiRpZCI6IjEyMDUiLCJUb3AiOjAuMCwiTGVmdCI6MC4wLCJSaWdodCI6MC4wLCJCb3R0b20iOjAuMH0sIklzVmlzaWJsZSI6dHJ1ZSwiV2lkdGgiOjAuMCwiSGVpZ2h0IjowLjAsIkJvcmRlclN0eWxlIjp7IiRpZCI6IjEyMDYiLCJMaW5lQ29sb3IiOm51bGwsIkxpbmVXZWlnaHQiOjAuMCwiTGluZVR5cGUiOjAsIlBhcmVudFN0eWxlIjpudWxsfSwiUGFyZW50U3R5bGUiOm51bGx9fSx7IiRpZCI6IjEyMDciLCJfYWN0aXZpdGllcyI6W3siJGlkIjoiMTIwOCIsIl9yb3dzIjpbeyIkaWQiOiIxMjA5IiwiX3Rhc2tzIjpbXSwiX21pbGVzdG9uZXMiOlt7IiRpZCI6IjEyMTAiLCJJZCI6IjMwMmYxY2M0LWEyM2ItNDc0MC05NTdjLWM2YmZlMDcxM2YxYyIsIkluZGV4IjowLCJHcm91cElkIjpudWxsLCJUaXRsZSI6Iklyb24gRmlzdCAoU2Vhc29uIDEpIiwiRGF0ZVRpbWUiOiIyMDI1LTA5LTE4VDIzOjU5OjAwWiIsIlBlcmNlbnRhZ2VDb21wbGV0ZSI6bnVsbCwiTm90ZSI6bnVsbCwiU3R5bGUiOnsiJGlkIjoiMTIxMSIsIlRpdGxlUG9zaXRpb24iOiJMZWZ0IiwiRGF0ZVBvc2l0aW9uIjoiTGVmdCIsIlNoYXBlVHlwZSI6MTQsIlNoYXBlU2l6ZSI6MCwiU3BhY2luZyI6NSwiU2hhcGVTdHlsZSI6eyIkaWQiOiIxMjEyIiwiTWFyZ2luIjp7IiRpZCI6IjEyMTMiLCJUb3AiOjAuMCwiTGVmdCI6MC4wLCJSaWdodCI6MC4wLCJCb3R0b20iOjAuMH0sIlBhZGRpbmciOnsiJGlkIjoiMTIxNCIsIlRvcCI6MC4wLCJMZWZ0IjowLjAsIlJpZ2h0IjowLjAsIkJvdHRvbSI6MC4wfSwiQmFja2dyb3VuZCI6eyIkaWQiOiIxMjE1IiwiQ29sb3IiOnsiJGlkIjoiMTIxNiIsIkEiOjI1NSwiUiI6MCwiRyI6MCwiQiI6MH19LCJJc1Zpc2libGUiOnRydWUsIldpZHRoIjoxMi4wLCJIZWlnaHQiOjE0LjAsIkJvcmRlclN0eWxlIjp7IiRpZCI6IjEyMTciLCJMaW5lQ29sb3IiOnsiJGlkIjoiMTIxOCIsIiR0eXBlIjoiTkxSRS5Db21tb24uRG9tLlNvbGlkQ29sb3JCcnVzaCwgTkxSRS5Db21tb24iLCJDb2xvciI6eyIkaWQiOiIxMjE5IiwiQSI6MjU1LCJSIjoyNTUsIkciOjAsIkIiOjB9fSwiTGluZVdlaWdodCI6MC4wLCJMaW5lVHlwZSI6MCwiUGFyZW50U3R5bGUiOm51bGx9LCJQYXJlbnRTdHlsZSI6bnVsbH0sIlRpdGxlU3R5bGUiOnsiJGlkIjoiMTIyMCIsIkZvbnRTZXR0aW5ncyI6eyIkaWQiOiIxMjIxIiwiRm9udFNpemUiOjEwLCJGb250TmFtZSI6IlNlZ29lIFVJIiwiSXNCb2xkIjp0cnVlLCJJc0l0YWxpYyI6ZmFsc2UsIklzVW5kZXJsaW5lZCI6ZmFsc2UsIlBhcmVudFN0eWxlIjpudWxsfSwiQXV0b1NpemUiOjAsIkZvcmVncm91bmQiOnsiJGlkIjoiMTIyMiIsIkNvbG9yIjp7IiRpZCI6IjEyMjMiLCJBIjoyNTUsIlIiOjE3OCwiRyI6MTQsIkIiOjE4fX0sIk1heFdpZHRoIjoyMDAuMCwiTWF4SGVpZ2h0IjoiSW5maW5pdHkiLCJTbWFydEZvcmVncm91bmRJc0FjdGl2ZSI6ZmFsc2UsIkhvcml6b250YWxBbGlnbm1lbnQiOjIsIlZlcnRpY2FsQWxpZ25tZW50IjowLCJTbWFydEZvcmVncm91bmQiOm51bGwsIkJhY2tncm91bmRGaWxsVHlwZSI6MCwiTWFyZ2luIjp7IiRpZCI6IjEyMjQiLCJUb3AiOjAuMCwiTGVmdCI6MC4wLCJSaWdodCI6MC4wLCJCb3R0b20iOjAuMH0sIlBhZGRpbmciOnsiJGlkIjoiMTIyNSIsIlRvcCI6MC4wLCJMZWZ0IjowLjAsIlJpZ2h0IjowLjAsIkJvdHRvbSI6MC4wfSwiQmFja2dyb3VuZCI6eyIkaWQiOiIxMjI2IiwiQ29sb3IiOnsiJGlkIjoiMTIyNyIsIkEiOjAsIlIiOjI1NSwiRyI6MjU1LCJCIjoyNTV9fSwiSXNWaXNpYmxlIjp0cnVlLCJXaWR0aCI6MC4wLCJIZWlnaHQiOjAuMCwiQm9yZGVyU3R5bGUiOm51bGwsIlBhcmVudFN0eWxlIjpudWxsfSwiRGF0ZVN0eWxlIjp7IiRpZCI6IjEyMjgiLCJGb250U2V0dGluZ3MiOnsiJGlkIjoiMTIyOSIsIkZvbnRTaXplIjoxMCwiRm9udE5hbWUiOiJDYWxpYnJpIiwiSXNCb2xkIjpmYWxzZSwiSXNJdGFsaWMiOmZhbHNlLCJJc1VuZGVybGluZWQiOmZhbHNlLCJQYXJlbnRTdHlsZSI6bnVsbH0sIkF1dG9TaXplIjowLCJGb3JlZ3JvdW5kIjp7IiRpZCI6IjEyMzAiLCJDb2xvciI6eyIkaWQiOiIxMjMx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jMyIiwiVG9wIjowLjAsIkxlZnQiOjAuMCwiUmlnaHQiOjAuMCwiQm90dG9tIjowLjB9LCJQYWRkaW5nIjp7IiRpZCI6IjEyMzMiLCJUb3AiOjAuMCwiTGVmdCI6MC4wLCJSaWdodCI6MC4wLCJCb3R0b20iOjAuMH0sIkJhY2tncm91bmQiOnsiJGlkIjoiMTIzNCIsIkNvbG9yIjp7IiRpZCI6IjEyMzUiLCJBIjowLCJSIjoyNTUsIkciOjI1NSwiQiI6MjU1fX0sIklzVmlzaWJsZSI6ZmFsc2UsIldpZHRoIjowLjAsIkhlaWdodCI6MC4wLCJCb3JkZXJTdHlsZSI6bnVsbCwiUGFyZW50U3R5bGUiOm51bGx9LCJEYXRlRm9ybWF0Ijp7IiRpZCI6IjEyMz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zNyIsIkZvcm1hdCI6MCwiSXNWaXNpYmxlIjpmYWxzZSwiTGFzdEtub3duVmlzaWJpbGl0eVN0YXRlIjpmYWxzZX0sIklzVmlzaWJsZSI6dHJ1ZSwiUGFyZW50U3R5bGUiOm51bGx9LCJIeXBlcmxpbmsiOm51bGwsIkltcG9ydElkIjpudWxsfSx7IiRpZCI6IjEyMzgiLCJJZCI6ImVmODdlZDUyLTYxNjctNDkzYS1hNzMzLTk1NmZjMjNlYzk5OSIsIkluZGV4IjoxLCJHcm91cElkIjpudWxsLCJUaXRsZSI6Iklyb24gRmlzdCAoU2Vhc29uIDIpIiwiRGF0ZVRpbWUiOiIyMDI2LTExLTAyVDIzOjU5OjAwWiIsIlBlcmNlbnRhZ2VDb21wbGV0ZSI6bnVsbCwiTm90ZSI6bnVsbCwiU3R5bGUiOnsiJGlkIjoiMTIzOSIsIlRpdGxlUG9zaXRpb24iOiJMZWZ0IiwiRGF0ZVBvc2l0aW9uIjoiTGVmdCIsIlNoYXBlVHlwZSI6MTQsIlNoYXBlU2l6ZSI6MCwiU3BhY2luZyI6NSwiU2hhcGVTdHlsZSI6eyIkaWQiOiIxMjQwIiwiTWFyZ2luIjp7IiRpZCI6IjEyNDEiLCJUb3AiOjAuMCwiTGVmdCI6MC4wLCJSaWdodCI6MC4wLCJCb3R0b20iOjAuMH0sIlBhZGRpbmciOnsiJGlkIjoiMTI0MiIsIlRvcCI6MC4wLCJMZWZ0IjowLjAsIlJpZ2h0IjowLjAsIkJvdHRvbSI6MC4wfSwiQmFja2dyb3VuZCI6eyIkaWQiOiIxMjQzIiwiQ29sb3IiOnsiJGlkIjoiMTI0NCIsIkEiOjI1NSwiUiI6MCwiRyI6MCwiQiI6MH19LCJJc1Zpc2libGUiOnRydWUsIldpZHRoIjoxMi4wLCJIZWlnaHQiOjE0LjAsIkJvcmRlclN0eWxlIjp7IiRpZCI6IjEyNDUiLCJMaW5lQ29sb3IiOnsiJGlkIjoiMTI0NiIsIiR0eXBlIjoiTkxSRS5Db21tb24uRG9tLlNvbGlkQ29sb3JCcnVzaCwgTkxSRS5Db21tb24iLCJDb2xvciI6eyIkaWQiOiIxMjQ3IiwiQSI6MjU1LCJSIjoyNTUsIkciOjAsIkIiOjB9fSwiTGluZVdlaWdodCI6MC4wLCJMaW5lVHlwZSI6MCwiUGFyZW50U3R5bGUiOm51bGx9LCJQYXJlbnRTdHlsZSI6bnVsbH0sIlRpdGxlU3R5bGUiOnsiJGlkIjoiMTI0OCIsIkZvbnRTZXR0aW5ncyI6eyIkaWQiOiIxMjQ5IiwiRm9udFNpemUiOjEwLCJGb250TmFtZSI6IlNlZ29lIFVJIiwiSXNCb2xkIjp0cnVlLCJJc0l0YWxpYyI6ZmFsc2UsIklzVW5kZXJsaW5lZCI6ZmFsc2UsIlBhcmVudFN0eWxlIjpudWxsfSwiQXV0b1NpemUiOjAsIkZvcmVncm91bmQiOnsiJGlkIjoiMTI1MCIsIkNvbG9yIjp7IiRpZCI6IjEyNTEiLCJBIjoyNTUsIlIiOjE3OCwiRyI6MTQsIkIiOjE4fX0sIk1heFdpZHRoIjoyMDAuMCwiTWF4SGVpZ2h0IjoiSW5maW5pdHkiLCJTbWFydEZvcmVncm91bmRJc0FjdGl2ZSI6ZmFsc2UsIkhvcml6b250YWxBbGlnbm1lbnQiOjIsIlZlcnRpY2FsQWxpZ25tZW50IjowLCJTbWFydEZvcmVncm91bmQiOm51bGwsIkJhY2tncm91bmRGaWxsVHlwZSI6MCwiTWFyZ2luIjp7IiRpZCI6IjEyNTIiLCJUb3AiOjAuMCwiTGVmdCI6MC4wLCJSaWdodCI6MC4wLCJCb3R0b20iOjAuMH0sIlBhZGRpbmciOnsiJGlkIjoiMTI1MyIsIlRvcCI6MC4wLCJMZWZ0IjowLjAsIlJpZ2h0IjowLjAsIkJvdHRvbSI6MC4wfSwiQmFja2dyb3VuZCI6eyIkaWQiOiIxMjU0IiwiQ29sb3IiOnsiJGlkIjoiMTI1NSIsIkEiOjAsIlIiOjI1NSwiRyI6MjU1LCJCIjoyNTV9fSwiSXNWaXNpYmxlIjp0cnVlLCJXaWR0aCI6MC4wLCJIZWlnaHQiOjAuMCwiQm9yZGVyU3R5bGUiOm51bGwsIlBhcmVudFN0eWxlIjpudWxsfSwiRGF0ZVN0eWxlIjp7IiRpZCI6IjEyNTYiLCJGb250U2V0dGluZ3MiOnsiJGlkIjoiMTI1NyIsIkZvbnRTaXplIjoxMCwiRm9udE5hbWUiOiJDYWxpYnJpIiwiSXNCb2xkIjpmYWxzZSwiSXNJdGFsaWMiOmZhbHNlLCJJc1VuZGVybGluZWQiOmZhbHNlLCJQYXJlbnRTdHlsZSI6bnVsbH0sIkF1dG9TaXplIjowLCJGb3JlZ3JvdW5kIjp7IiRpZCI6IjEyNTgiLCJDb2xvciI6eyIkaWQiOiIxMjU5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jYwIiwiVG9wIjowLjAsIkxlZnQiOjAuMCwiUmlnaHQiOjAuMCwiQm90dG9tIjowLjB9LCJQYWRkaW5nIjp7IiRpZCI6IjEyNjEiLCJUb3AiOjAuMCwiTGVmdCI6MC4wLCJSaWdodCI6MC4wLCJCb3R0b20iOjAuMH0sIkJhY2tncm91bmQiOnsiJGlkIjoiMTI2MiIsIkNvbG9yIjp7IiRpZCI6IjEyNjMiLCJBIjowLCJSIjoyNTUsIkciOjI1NSwiQiI6MjU1fX0sIklzVmlzaWJsZSI6ZmFsc2UsIldpZHRoIjowLjAsIkhlaWdodCI6MC4wLCJCb3JkZXJTdHlsZSI6bnVsbCwiUGFyZW50U3R5bGUiOm51bGx9LCJEYXRlRm9ybWF0Ijp7IiRpZCI6IjEyNj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2NSIsIkZvcm1hdCI6MCwiSXNWaXNpYmxlIjpmYWxzZSwiTGFzdEtub3duVmlzaWJpbGl0eVN0YXRlIjpmYWxzZX0sIklzVmlzaWJsZSI6dHJ1ZSwiUGFyZW50U3R5bGUiOm51bGx9LCJIeXBlcmxpbmsiOm51bGwsIkltcG9ydElkIjpudWxsfV0sIklkIjoiMTkwNDU1MTUtMGYxMy00ZjBiLWI5ZjUtZTg4YzMzZDczMmQ1IiwiSXNTaW5nbGVJdGVtUm93IjpmYWxzZX1dLCJJbmRleCI6NiwiSWQiOiI3NzBmOWQ0ZS1jMWIwLTQxYmQtYTViNi0yZWIwMTBkOTYyZGUiLCJIZWFkZXJUZXh0IjpudWxsLCJJc0RlZmF1bHQiOnRydWUsIlN0eWxlIjp7IiRpZCI6IjEyNjYiLCJIZWFkZXJTdHlsZSI6eyIkaWQiOiIxMjY3IiwiVGV4dFN0eWxlIjp7IiRpZCI6IjEyNjgiLCJGb250U2V0dGluZ3MiOnsiJGlkIjoiMTI2OSIsIkZvbnRTaXplIjoxMSwiRm9udE5hbWUiOiJDYWxpYnJpIiwiSXNCb2xkIjpmYWxzZSwiSXNJdGFsaWMiOmZhbHNlLCJJc1VuZGVybGluZWQiOmZhbHNlLCJQYXJlbnRTdHlsZSI6bnVsbH0sIkF1dG9TaXplIjoyLCJGb3JlZ3JvdW5kIjp7IiRpZCI6IjEyNzAiLCJDb2xvciI6eyIkaWQiOiIxMjcxIiwiQSI6MjU1LCJSIjowLCJHIjowLCJCIjowfX0sIk1heFdpZHRoIjowLjAsIk1heEhlaWdodCI6IkluZmluaXR5IiwiU21hcnRGb3JlZ3JvdW5kSXNBY3RpdmUiOmZhbHNlLCJIb3Jpem9udGFsQWxpZ25tZW50IjowLCJWZXJ0aWNhbEFsaWdubWVudCI6MCwiU21hcnRGb3JlZ3JvdW5kIjpudWxsLCJCYWNrZ3JvdW5kRmlsbFR5cGUiOjAsIk1hcmdpbiI6eyIkaWQiOiIxMjcyIiwiVG9wIjowLjAsIkxlZnQiOjAuMCwiUmlnaHQiOjAuMCwiQm90dG9tIjowLjB9LCJQYWRkaW5nIjp7IiRpZCI6IjEyNzMiLCJUb3AiOjAuMCwiTGVmdCI6MC4wLCJSaWdodCI6MC4wLCJCb3R0b20iOjAuMH0sIkJhY2tncm91bmQiOnsiJGlkIjoiMTI3NCIsIkNvbG9yIjp7IiRpZCI6IjEyNzUiLCJBIjowLCJSIjoyNTUsIkciOjI1NSwiQiI6MjU1fX0sIklzVmlzaWJsZSI6dHJ1ZSwiV2lkdGgiOjAuMCwiSGVpZ2h0IjowLjAsIkJvcmRlclN0eWxlIjpudWxsLCJQYXJlbnRTdHlsZSI6bnVsbH0sIlJlY3RhbmdsZVN0eWxlIjp7IiRpZCI6IjEyNzYiLCJNYXJnaW4iOnsiJGlkIjoiMTI3NyIsIlRvcCI6MC4wLCJMZWZ0IjowLjAsIlJpZ2h0IjowLjAsIkJvdHRvbSI6MC4wfSwiUGFkZGluZyI6eyIkaWQiOiIxMjc4IiwiVG9wIjowLjAsIkxlZnQiOjAuMCwiUmlnaHQiOjAuMCwiQm90dG9tIjowLjB9LCJCYWNrZ3JvdW5kIjp7IiRpZCI6IjEyNzkiLCJDb2xvciI6eyIkaWQiOiIxMjgwIiwiQSI6NjMsIlIiOjkxLCJHIjoxNTUsIkIiOjIxM319LCJJc1Zpc2libGUiOnRydWUsIldpZHRoIjowLjAsIkhlaWdodCI6MC4wLCJCb3JkZXJTdHlsZSI6eyIkaWQiOiIxMjgxIiwiTGluZUNvbG9yIjp7IiRpZCI6IjEyODIiLCIkdHlwZSI6Ik5MUkUuQ29tbW9uLkRvbS5Tb2xpZENvbG9yQnJ1c2gsIE5MUkUuQ29tbW9uIiwiQ29sb3IiOnsiJGlkIjoiMTI4MyIsIkEiOjI1NSwiUiI6MjU1LCJHIjowLCJCIjowfX0sIkxpbmVXZWlnaHQiOjAuMCwiTGluZVR5cGUiOjAsIlBhcmVudFN0eWxlIjpudWxsfSwiUGFyZW50U3R5bGUiOm51bGx9LCJNYXJnaW4iOnsiJGlkIjoiMTI4NCIsIlRvcCI6MC4wLCJMZWZ0IjowLjAsIlJpZ2h0IjowLjAsIkJvdHRvbSI6MC4wfSwiUGFkZGluZyI6eyIkaWQiOiIxMjg1IiwiVG9wIjowLjAsIkxlZnQiOjAuMCwiUmlnaHQiOjAuMCwiQm90dG9tIjowLjB9LCJCYWNrZ3JvdW5kIjpudWxsLCJJc1Zpc2libGUiOnRydWUsIldpZHRoIjowLjAsIkhlaWdodCI6MC4wLCJCb3JkZXJTdHlsZSI6bnVsbCwiUGFyZW50U3R5bGUiOm51bGx9LCJCYWNrZ3JvdW5kU3R5bGUiOnsiJGlkIjoiMTI4NiIsIk1hcmdpbiI6eyIkaWQiOiIxMjg3IiwiVG9wIjowLjAsIkxlZnQiOjAuMCwiUmlnaHQiOjAuMCwiQm90dG9tIjowLjB9LCJQYWRkaW5nIjp7IiRpZCI6IjEyODgiLCJUb3AiOjAuMCwiTGVmdCI6MC4wLCJSaWdodCI6MC4wLCJCb3R0b20iOjAuMH0sIkJhY2tncm91bmQiOnsiJGlkIjoiMTI4OSIsIkNvbG9yIjp7IiRpZCI6IjEyOTAiLCJBIjo1MSwiUiI6MTY1LCJHIjoxNjUsIkIiOjE2NX19LCJJc1Zpc2libGUiOnRydWUsIldpZHRoIjowLjAsIkhlaWdodCI6MC4wLCJCb3JkZXJTdHlsZSI6eyIkaWQiOiIxMjkxIiwiTGluZUNvbG9yIjp7IiRpZCI6IjEyOTIiLCIkdHlwZSI6Ik5MUkUuQ29tbW9uLkRvbS5Tb2xpZENvbG9yQnJ1c2gsIE5MUkUuQ29tbW9uIiwiQ29sb3IiOnsiJGlkIjoiMTI5MyIsIkEiOjI1NSwiUiI6MjU1LCJHIjowLCJCIjowfX0sIkxpbmVXZWlnaHQiOjAuMCwiTGluZVR5cGUiOjAsIlBhcmVudFN0eWxlIjpudWxsfSwiUGFyZW50U3R5bGUiOm51bGx9LCJNYXJnaW4iOnsiJGlkIjoiMTI5NCIsIlRvcCI6MC4wLCJMZWZ0IjowLjAsIlJpZ2h0IjowLjAsIkJvdHRvbSI6MC4wfSwiUGFkZGluZyI6eyIkaWQiOiIxMjk1IiwiVG9wIjowLjAsIkxlZnQiOjAuMCwiUmlnaHQiOjAuMCwiQm90dG9tIjowLjB9LCJJc1Zpc2libGUiOmZhbHNlLCJXaWR0aCI6MC4wLCJIZWlnaHQiOjAuMCwiQm9yZGVyU3R5bGUiOm51bGwsIlBhcmVudFN0eWxlIjpudWxsfX1dLCJJZCI6IjYyMTZmYWQ0LWJkMGMtNGQ5NS1iYjY3LTJjMmZmZTE5N2ExZSIsIkluZGV4Ijo2LCJIZWFkZXJUZXh0IjoiSSIsIlN0eWxlIjp7IiRpZCI6IjEyOTYiLCJIZWFkZXJTdHlsZSI6eyIkaWQiOiIxMjk3IiwiVGV4dElzVmVydGljYWwiOnRydWUsIlRleHRTdHlsZSI6eyIkaWQiOiIxMjk4IiwiRm9udFNldHRpbmdzIjp7IiRpZCI6IjEyOTkiLCJGb250U2l6ZSI6OCwiRm9udE5hbWUiOiJTZWdvZSBVSSIsIklzQm9sZCI6dHJ1ZSwiSXNJdGFsaWMiOmZhbHNlLCJJc1VuZGVybGluZWQiOmZhbHNlLCJQYXJlbnRTdHlsZSI6bnVsbH0sIkF1dG9TaXplIjoyLCJGb3JlZ3JvdW5kIjp7IiRpZCI6IjEzMDAiLCJDb2xvciI6eyIkaWQiOiIxMzAxIiwiQSI6MjU1LCJSIjoyNTUsIkciOjI1NSwiQiI6MjU1fX0sIk1heFdpZHRoIjoyMi4wLCJNYXhIZWlnaHQiOiJJbmZpbml0eSIsIlNtYXJ0Rm9yZWdyb3VuZElzQWN0aXZlIjpmYWxzZSwiSG9yaXpvbnRhbEFsaWdubWVudCI6MCwiVmVydGljYWxBbGlnbm1lbnQiOjAsIlNtYXJ0Rm9yZWdyb3VuZCI6bnVsbCwiQmFja2dyb3VuZEZpbGxUeXBlIjowLCJNYXJnaW4iOnsiJGlkIjoiMTMwMiIsIlRvcCI6MC4wLCJMZWZ0IjowLjAsIlJpZ2h0IjowLjAsIkJvdHRvbSI6MC4wfSwiUGFkZGluZyI6eyIkaWQiOiIxMzAzIiwiVG9wIjowLjAsIkxlZnQiOjAuMCwiUmlnaHQiOjAuMCwiQm90dG9tIjowLjB9LCJCYWNrZ3JvdW5kIjp7IiRpZCI6IjEzMDQiLCJDb2xvciI6eyIkaWQiOiIxMzA1IiwiQSI6MCwiUiI6MjU1LCJHIjoyNTUsIkIiOjI1NX19LCJJc1Zpc2libGUiOnRydWUsIldpZHRoIjowLjAsIkhlaWdodCI6MC4wLCJCb3JkZXJTdHlsZSI6bnVsbCwiUGFyZW50U3R5bGUiOm51bGx9LCJSZWN0YW5nbGVTdHlsZSI6eyIkaWQiOiIxMzA2IiwiTWFyZ2luIjp7IiRpZCI6IjEzMDciLCJUb3AiOjAuMCwiTGVmdCI6MC4wLCJSaWdodCI6MC4wLCJCb3R0b20iOjAuMH0sIlBhZGRpbmciOnsiJGlkIjoiMTMwOCIsIlRvcCI6MC4wLCJMZWZ0IjowLjAsIlJpZ2h0IjowLjAsIkJvdHRvbSI6MC4wfSwiQmFja2dyb3VuZCI6eyIkaWQiOiIxMzA5IiwiQ29sb3IiOnsiJGlkIjoiMTMxMCIsIkEiOjI1NSwiUiI6MTc4LCJHIjoxNCwiQiI6MTh9fSwiSXNWaXNpYmxlIjp0cnVlLCJXaWR0aCI6MC4wLCJIZWlnaHQiOjAuMCwiQm9yZGVyU3R5bGUiOnsiJGlkIjoiMTMxMSIsIkxpbmVDb2xvciI6eyIkaWQiOiIxMzEyIiwiJHR5cGUiOiJOTFJFLkNvbW1vbi5Eb20uU29saWRDb2xvckJydXNoLCBOTFJFLkNvbW1vbiIsIkNvbG9yIjp7IiRpZCI6IjEzMTMiLCJBIjoyNTUsIlIiOjAsIkciOjAsIkIiOjB9fSwiTGluZVdlaWdodCI6Mi4wLCJMaW5lVHlwZSI6MCwiUGFyZW50U3R5bGUiOm51bGx9LCJQYXJlbnRTdHlsZSI6bnVsbH0sIk1hcmdpbiI6eyIkaWQiOiIxMzE0IiwiVG9wIjowLjAsIkxlZnQiOjAuMCwiUmlnaHQiOjAuMCwiQm90dG9tIjowLjB9LCJQYWRkaW5nIjp7IiRpZCI6IjEzMTUiLCJUb3AiOjAuMCwiTGVmdCI6MC4wLCJSaWdodCI6MC4wLCJCb3R0b20iOjAuMH0sIkJhY2tncm91bmQiOm51bGwsIklzVmlzaWJsZSI6dHJ1ZSwiV2lkdGgiOjAuMCwiSGVpZ2h0IjowLjAsIkJvcmRlclN0eWxlIjpudWxsLCJQYXJlbnRTdHlsZSI6bnVsbH0sIkJhY2tncm91bmRTdHlsZSI6eyIkaWQiOiIxMzE2IiwiTWFyZ2luIjp7IiRpZCI6IjEzMTciLCJUb3AiOjAuMCwiTGVmdCI6MC4wLCJSaWdodCI6MC4wLCJCb3R0b20iOjAuMH0sIlBhZGRpbmciOnsiJGlkIjoiMTMxOCIsIlRvcCI6MC4wLCJMZWZ0IjowLjAsIlJpZ2h0IjowLjAsIkJvdHRvbSI6MC4wfSwiQmFja2dyb3VuZCI6eyIkaWQiOiIxMzE5IiwiQ29sb3IiOnsiJGlkIjoiMTMyMCIsIkEiOjE1MCwiUiI6MTkzLCJHIjoxNDIsIkIiOjI0fX0sIklzVmlzaWJsZSI6dHJ1ZSwiV2lkdGgiOjAuMCwiSGVpZ2h0IjowLjAsIkJvcmRlclN0eWxlIjp7IiRpZCI6IjEzMjEiLCJMaW5lQ29sb3IiOnsiJGlkIjoiMTMyMiIsIiR0eXBlIjoiTkxSRS5Db21tb24uRG9tLlNvbGlkQ29sb3JCcnVzaCwgTkxSRS5Db21tb24iLCJDb2xvciI6eyIkaWQiOiIxMzIzIiwiQSI6MjU1LCJSIjowLCJHIjowLCJCIjowfX0sIkxpbmVXZWlnaHQiOjIuMCwiTGluZVR5cGUiOjAsIlBhcmVudFN0eWxlIjpudWxsfSwiUGFyZW50U3R5bGUiOm51bGx9LCJJc0Fib3ZlVGltZWJhbmQiOmZhbHNlLCJTcGFjaW5nIjozLCJNYXJnaW4iOnsiJGlkIjoiMTMyNCIsIlRvcCI6MC4wLCJMZWZ0IjowLjAsIlJpZ2h0IjowLjAsIkJvdHRvbSI6MC4wfSwiUGFkZGluZyI6eyIkaWQiOiIxMzI1IiwiVG9wIjowLjAsIkxlZnQiOjAuMCwiUmlnaHQiOjAuMCwiQm90dG9tIjowLjB9LCJJc1Zpc2libGUiOnRydWUsIldpZHRoIjowLjAsIkhlaWdodCI6MC4wLCJCb3JkZXJTdHlsZSI6eyIkaWQiOiIxMzI2IiwiTGluZUNvbG9yIjpudWxsLCJMaW5lV2VpZ2h0IjowLjAsIkxpbmVUeXBlIjowLCJQYXJlbnRTdHlsZSI6bnVsbH0sIlBhcmVudFN0eWxlIjpudWxsfX0seyIkaWQiOiIxMzI3IiwiX2FjdGl2aXRpZXMiOlt7IiRpZCI6IjEzMjgiLCJfcm93cyI6W3siJGlkIjoiMTMyOSIsIl90YXNrcyI6W10sIl9taWxlc3RvbmVzIjpbeyIkaWQiOiIxMzMwIiwiSWQiOiJmZmY5NzY5MC05ZTIzLTQ5YTUtYTM3My04N2FjODYxMjY0NTQiLCJJbmRleCI6MCwiR3JvdXBJZCI6bnVsbCwiVGl0bGUiOiJUaGUgUHVuaXNoZXIgKFNlYXNvbiAxKSIsIkRhdGVUaW1lIjoiMjAyNi0wNC0yNlQyMzo1OTowMFoiLCJQZXJjZW50YWdlQ29tcGxldGUiOm51bGwsIk5vdGUiOm51bGwsIlN0eWxlIjp7IiRpZCI6IjEzMzEiLCJUaXRsZVBvc2l0aW9uIjoiTGVmdCIsIkRhdGVQb3NpdGlvbiI6IkxlZnQiLCJTaGFwZVR5cGUiOjE0LCJTaGFwZVNpemUiOjAsIlNwYWNpbmciOjUsIlNoYXBlU3R5bGUiOnsiJGlkIjoiMTMzMiIsIk1hcmdpbiI6eyIkaWQiOiIxMzMzIiwiVG9wIjowLjAsIkxlZnQiOjAuMCwiUmlnaHQiOjAuMCwiQm90dG9tIjowLjB9LCJQYWRkaW5nIjp7IiRpZCI6IjEzMzQiLCJUb3AiOjAuMCwiTGVmdCI6MC4wLCJSaWdodCI6MC4wLCJCb3R0b20iOjAuMH0sIkJhY2tncm91bmQiOnsiJGlkIjoiMTMzNSIsIkNvbG9yIjp7IiRpZCI6IjEzMzYiLCJBIjoyNTUsIlIiOjAsIkciOjAsIkIiOjB9fSwiSXNWaXNpYmxlIjp0cnVlLCJXaWR0aCI6MTIuMCwiSGVpZ2h0IjoxNC4wLCJCb3JkZXJTdHlsZSI6eyIkaWQiOiIxMzM3IiwiTGluZUNvbG9yIjp7IiRpZCI6IjEzMzgiLCIkdHlwZSI6Ik5MUkUuQ29tbW9uLkRvbS5Tb2xpZENvbG9yQnJ1c2gsIE5MUkUuQ29tbW9uIiwiQ29sb3IiOnsiJGlkIjoiMTMzOSIsIkEiOjI1NSwiUiI6MjU1LCJHIjowLCJCIjowfX0sIkxpbmVXZWlnaHQiOjAuMCwiTGluZVR5cGUiOjAsIlBhcmVudFN0eWxlIjpudWxsfSwiUGFyZW50U3R5bGUiOm51bGx9LCJUaXRsZVN0eWxlIjp7IiRpZCI6IjEzNDAiLCJGb250U2V0dGluZ3MiOnsiJGlkIjoiMTM0MSIsIkZvbnRTaXplIjoxMCwiRm9udE5hbWUiOiJTZWdvZSBVSSIsIklzQm9sZCI6dHJ1ZSwiSXNJdGFsaWMiOmZhbHNlLCJJc1VuZGVybGluZWQiOmZhbHNlLCJQYXJlbnRTdHlsZSI6bnVsbH0sIkF1dG9TaXplIjowLCJGb3JlZ3JvdW5kIjp7IiRpZCI6IjEzNDIiLCJDb2xvciI6eyIkaWQiOiIxMzQz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zNDQiLCJUb3AiOjAuMCwiTGVmdCI6MC4wLCJSaWdodCI6MC4wLCJCb3R0b20iOjAuMH0sIlBhZGRpbmciOnsiJGlkIjoiMTM0NSIsIlRvcCI6MC4wLCJMZWZ0IjowLjAsIlJpZ2h0IjowLjAsIkJvdHRvbSI6MC4wfSwiQmFja2dyb3VuZCI6eyIkaWQiOiIxMzQ2IiwiQ29sb3IiOnsiJGlkIjoiMTM0NyIsIkEiOjAsIlIiOjI1NSwiRyI6MjU1LCJCIjoyNTV9fSwiSXNWaXNpYmxlIjp0cnVlLCJXaWR0aCI6MC4wLCJIZWlnaHQiOjAuMCwiQm9yZGVyU3R5bGUiOm51bGwsIlBhcmVudFN0eWxlIjpudWxsfSwiRGF0ZVN0eWxlIjp7IiRpZCI6IjEzNDgiLCJGb250U2V0dGluZ3MiOnsiJGlkIjoiMTM0OSIsIkZvbnRTaXplIjoxMCwiRm9udE5hbWUiOiJDYWxpYnJpIiwiSXNCb2xkIjpmYWxzZSwiSXNJdGFsaWMiOmZhbHNlLCJJc1VuZGVybGluZWQiOmZhbHNlLCJQYXJlbnRTdHlsZSI6bnVsbH0sIkF1dG9TaXplIjowLCJGb3JlZ3JvdW5kIjp7IiRpZCI6IjEzNTAiLCJDb2xvciI6eyIkaWQiOiIxMzUx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zUyIiwiVG9wIjowLjAsIkxlZnQiOjAuMCwiUmlnaHQiOjAuMCwiQm90dG9tIjowLjB9LCJQYWRkaW5nIjp7IiRpZCI6IjEzNTMiLCJUb3AiOjAuMCwiTGVmdCI6MC4wLCJSaWdodCI6MC4wLCJCb3R0b20iOjAuMH0sIkJhY2tncm91bmQiOnsiJGlkIjoiMTM1NCIsIkNvbG9yIjp7IiRpZCI6IjEzNTUiLCJBIjowLCJSIjoyNTUsIkciOjI1NSwiQiI6MjU1fX0sIklzVmlzaWJsZSI6ZmFsc2UsIldpZHRoIjowLjAsIkhlaWdodCI6MC4wLCJCb3JkZXJTdHlsZSI6bnVsbCwiUGFyZW50U3R5bGUiOm51bGx9LCJEYXRlRm9ybWF0Ijp7IiRpZCI6IjEzN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1NyIsIkZvcm1hdCI6MCwiSXNWaXNpYmxlIjpmYWxzZSwiTGFzdEtub3duVmlzaWJpbGl0eVN0YXRlIjpmYWxzZX0sIklzVmlzaWJsZSI6dHJ1ZSwiUGFyZW50U3R5bGUiOm51bGx9LCJIeXBlcmxpbmsiOm51bGwsIkltcG9ydElkIjpudWxsfSx7IiRpZCI6IjEzNTgiLCJJZCI6ImM1N2EzMTNkLTM1ZWMtNGI3OS05NThkLTNjNTJmNjU2NDg4NCIsIkluZGV4IjoxLCJHcm91cElkIjpudWxsLCJUaXRsZSI6IlRoZSBQdW5pc2hlciAoU2Vhc29uIDIpIiwiRGF0ZVRpbWUiOiIyMDI3LTAyLTA1VDIzOjU5OjAwWiIsIlBlcmNlbnRhZ2VDb21wbGV0ZSI6bnVsbCwiTm90ZSI6bnVsbCwiU3R5bGUiOnsiJGlkIjoiMTM1OSIsIlRpdGxlUG9zaXRpb24iOiJMZWZ0IiwiRGF0ZVBvc2l0aW9uIjoiTGVmdCIsIlNoYXBlVHlwZSI6MTQsIlNoYXBlU2l6ZSI6MCwiU3BhY2luZyI6NSwiU2hhcGVTdHlsZSI6eyIkaWQiOiIxMzYwIiwiTWFyZ2luIjp7IiRpZCI6IjEzNjEiLCJUb3AiOjAuMCwiTGVmdCI6MC4wLCJSaWdodCI6MC4wLCJCb3R0b20iOjAuMH0sIlBhZGRpbmciOnsiJGlkIjoiMTM2MiIsIlRvcCI6MC4wLCJMZWZ0IjowLjAsIlJpZ2h0IjowLjAsIkJvdHRvbSI6MC4wfSwiQmFja2dyb3VuZCI6eyIkaWQiOiIxMzYzIiwiQ29sb3IiOnsiJGlkIjoiMTM2NCIsIkEiOjI1NSwiUiI6MCwiRyI6MCwiQiI6MH19LCJJc1Zpc2libGUiOnRydWUsIldpZHRoIjoxMi4wLCJIZWlnaHQiOjE0LjAsIkJvcmRlclN0eWxlIjp7IiRpZCI6IjEzNjUiLCJMaW5lQ29sb3IiOnsiJGlkIjoiMTM2NiIsIiR0eXBlIjoiTkxSRS5Db21tb24uRG9tLlNvbGlkQ29sb3JCcnVzaCwgTkxSRS5Db21tb24iLCJDb2xvciI6eyIkaWQiOiIxMzY3IiwiQSI6MjU1LCJSIjoyNTUsIkciOjAsIkIiOjB9fSwiTGluZVdlaWdodCI6MC4wLCJMaW5lVHlwZSI6MCwiUGFyZW50U3R5bGUiOm51bGx9LCJQYXJlbnRTdHlsZSI6bnVsbH0sIlRpdGxlU3R5bGUiOnsiJGlkIjoiMTM2OCIsIkZvbnRTZXR0aW5ncyI6eyIkaWQiOiIxMzY5IiwiRm9udFNpemUiOjEwLCJGb250TmFtZSI6IlNlZ29lIFVJIiwiSXNCb2xkIjp0cnVlLCJJc0l0YWxpYyI6ZmFsc2UsIklzVW5kZXJsaW5lZCI6ZmFsc2UsIlBhcmVudFN0eWxlIjpudWxsfSwiQXV0b1NpemUiOjAsIkZvcmVncm91bmQiOnsiJGlkIjoiMTM3MCIsIkNvbG9yIjp7IiRpZCI6IjEzNzE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TM3MiIsIlRvcCI6MC4wLCJMZWZ0IjowLjAsIlJpZ2h0IjowLjAsIkJvdHRvbSI6MC4wfSwiUGFkZGluZyI6eyIkaWQiOiIxMzczIiwiVG9wIjowLjAsIkxlZnQiOjAuMCwiUmlnaHQiOjAuMCwiQm90dG9tIjowLjB9LCJCYWNrZ3JvdW5kIjp7IiRpZCI6IjEzNzQiLCJDb2xvciI6eyIkaWQiOiIxMzc1IiwiQSI6MCwiUiI6MjU1LCJHIjoyNTUsIkIiOjI1NX19LCJJc1Zpc2libGUiOnRydWUsIldpZHRoIjowLjAsIkhlaWdodCI6MC4wLCJCb3JkZXJTdHlsZSI6bnVsbCwiUGFyZW50U3R5bGUiOm51bGx9LCJEYXRlU3R5bGUiOnsiJGlkIjoiMTM3NiIsIkZvbnRTZXR0aW5ncyI6eyIkaWQiOiIxMzc3IiwiRm9udFNpemUiOjEwLCJGb250TmFtZSI6IkNhbGlicmkiLCJJc0JvbGQiOmZhbHNlLCJJc0l0YWxpYyI6ZmFsc2UsIklzVW5kZXJsaW5lZCI6ZmFsc2UsIlBhcmVudFN0eWxlIjpudWxsfSwiQXV0b1NpemUiOjAsIkZvcmVncm91bmQiOnsiJGlkIjoiMTM3OCIsIkNvbG9yIjp7IiRpZCI6IjEzNz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zODAiLCJUb3AiOjAuMCwiTGVmdCI6MC4wLCJSaWdodCI6MC4wLCJCb3R0b20iOjAuMH0sIlBhZGRpbmciOnsiJGlkIjoiMTM4MSIsIlRvcCI6MC4wLCJMZWZ0IjowLjAsIlJpZ2h0IjowLjAsIkJvdHRvbSI6MC4wfSwiQmFja2dyb3VuZCI6eyIkaWQiOiIxMzgyIiwiQ29sb3IiOnsiJGlkIjoiMTM4MyIsIkEiOjAsIlIiOjI1NSwiRyI6MjU1LCJCIjoyNTV9fSwiSXNWaXNpYmxlIjpmYWxzZSwiV2lkdGgiOjAuMCwiSGVpZ2h0IjowLjAsIkJvcmRlclN0eWxlIjpudWxsLCJQYXJlbnRTdHlsZSI6bnVsbH0sIkRhdGVGb3JtYXQiOnsiJGlkIjoiMTM4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g1IiwiRm9ybWF0IjowLCJJc1Zpc2libGUiOmZhbHNlLCJMYXN0S25vd25WaXNpYmlsaXR5U3RhdGUiOmZhbHNlfSwiSXNWaXNpYmxlIjp0cnVlLCJQYXJlbnRTdHlsZSI6bnVsbH0sIkh5cGVybGluayI6bnVsbCwiSW1wb3J0SWQiOm51bGx9XSwiSWQiOiI4NTM4ODU5NC0xNjZhLTQ4YWItYTg1Ny1iZWZhZWE5ODU3NjEiLCJJc1NpbmdsZUl0ZW1Sb3ciOmZhbHNlfV0sIkluZGV4Ijo3LCJJZCI6ImJhNzFiZmM2LTI5N2YtNDUyMy1iZTQyLTFlZGJiOTQ5NmI0ZSIsIkhlYWRlclRleHQiOm51bGwsIklzRGVmYXVsdCI6dHJ1ZSwiU3R5bGUiOnsiJGlkIjoiMTM4NiIsIkhlYWRlclN0eWxlIjp7IiRpZCI6IjEzODciLCJUZXh0U3R5bGUiOnsiJGlkIjoiMTM4OCIsIkZvbnRTZXR0aW5ncyI6eyIkaWQiOiIxMzg5IiwiRm9udFNpemUiOjExLCJGb250TmFtZSI6IkNhbGlicmkiLCJJc0JvbGQiOmZhbHNlLCJJc0l0YWxpYyI6ZmFsc2UsIklzVW5kZXJsaW5lZCI6ZmFsc2UsIlBhcmVudFN0eWxlIjpudWxsfSwiQXV0b1NpemUiOjIsIkZvcmVncm91bmQiOnsiJGlkIjoiMTM5MCIsIkNvbG9yIjp7IiRpZCI6IjEzOTEiLCJBIjoyNTUsIlIiOjAsIkciOjAsIkIiOjB9fSwiTWF4V2lkdGgiOjAuMCwiTWF4SGVpZ2h0IjoiSW5maW5pdHkiLCJTbWFydEZvcmVncm91bmRJc0FjdGl2ZSI6ZmFsc2UsIkhvcml6b250YWxBbGlnbm1lbnQiOjAsIlZlcnRpY2FsQWxpZ25tZW50IjowLCJTbWFydEZvcmVncm91bmQiOm51bGwsIkJhY2tncm91bmRGaWxsVHlwZSI6MCwiTWFyZ2luIjp7IiRpZCI6IjEzOTIiLCJUb3AiOjAuMCwiTGVmdCI6MC4wLCJSaWdodCI6MC4wLCJCb3R0b20iOjAuMH0sIlBhZGRpbmciOnsiJGlkIjoiMTM5MyIsIlRvcCI6MC4wLCJMZWZ0IjowLjAsIlJpZ2h0IjowLjAsIkJvdHRvbSI6MC4wfSwiQmFja2dyb3VuZCI6eyIkaWQiOiIxMzk0IiwiQ29sb3IiOnsiJGlkIjoiMTM5NSIsIkEiOjAsIlIiOjI1NSwiRyI6MjU1LCJCIjoyNTV9fSwiSXNWaXNpYmxlIjp0cnVlLCJXaWR0aCI6MC4wLCJIZWlnaHQiOjAuMCwiQm9yZGVyU3R5bGUiOm51bGwsIlBhcmVudFN0eWxlIjpudWxsfSwiUmVjdGFuZ2xlU3R5bGUiOnsiJGlkIjoiMTM5NiIsIk1hcmdpbiI6eyIkaWQiOiIxMzk3IiwiVG9wIjowLjAsIkxlZnQiOjAuMCwiUmlnaHQiOjAuMCwiQm90dG9tIjowLjB9LCJQYWRkaW5nIjp7IiRpZCI6IjEzOTgiLCJUb3AiOjAuMCwiTGVmdCI6MC4wLCJSaWdodCI6MC4wLCJCb3R0b20iOjAuMH0sIkJhY2tncm91bmQiOnsiJGlkIjoiMTM5OSIsIkNvbG9yIjp7IiRpZCI6IjE0MDAiLCJBIjo2MywiUiI6MjM3LCJHIjoxMjUsIkIiOjQ5fX0sIklzVmlzaWJsZSI6dHJ1ZSwiV2lkdGgiOjAuMCwiSGVpZ2h0IjowLjAsIkJvcmRlclN0eWxlIjp7IiRpZCI6IjE0MDEiLCJMaW5lQ29sb3IiOnsiJGlkIjoiMTQwMiIsIiR0eXBlIjoiTkxSRS5Db21tb24uRG9tLlNvbGlkQ29sb3JCcnVzaCwgTkxSRS5Db21tb24iLCJDb2xvciI6eyIkaWQiOiIxNDAzIiwiQSI6MjU1LCJSIjoyNTUsIkciOjAsIkIiOjB9fSwiTGluZVdlaWdodCI6MC4wLCJMaW5lVHlwZSI6MCwiUGFyZW50U3R5bGUiOm51bGx9LCJQYXJlbnRTdHlsZSI6bnVsbH0sIk1hcmdpbiI6eyIkaWQiOiIxNDA0IiwiVG9wIjowLjAsIkxlZnQiOjAuMCwiUmlnaHQiOjAuMCwiQm90dG9tIjowLjB9LCJQYWRkaW5nIjp7IiRpZCI6IjE0MDUiLCJUb3AiOjAuMCwiTGVmdCI6MC4wLCJSaWdodCI6MC4wLCJCb3R0b20iOjAuMH0sIkJhY2tncm91bmQiOm51bGwsIklzVmlzaWJsZSI6dHJ1ZSwiV2lkdGgiOjAuMCwiSGVpZ2h0IjowLjAsIkJvcmRlclN0eWxlIjpudWxsLCJQYXJlbnRTdHlsZSI6bnVsbH0sIkJhY2tncm91bmRTdHlsZSI6eyIkaWQiOiIxNDA2IiwiTWFyZ2luIjp7IiRpZCI6IjE0MDciLCJUb3AiOjAuMCwiTGVmdCI6MC4wLCJSaWdodCI6MC4wLCJCb3R0b20iOjAuMH0sIlBhZGRpbmciOnsiJGlkIjoiMTQwOCIsIlRvcCI6MC4wLCJMZWZ0IjowLjAsIlJpZ2h0IjowLjAsIkJvdHRvbSI6MC4wfSwiQmFja2dyb3VuZCI6eyIkaWQiOiIxNDA5IiwiQ29sb3IiOnsiJGlkIjoiMTQxMCIsIkEiOjUxLCJSIjoxNjUsIkciOjE2NSwiQiI6MTY1fX0sIklzVmlzaWJsZSI6dHJ1ZSwiV2lkdGgiOjAuMCwiSGVpZ2h0IjowLjAsIkJvcmRlclN0eWxlIjp7IiRpZCI6IjE0MTEiLCJMaW5lQ29sb3IiOnsiJGlkIjoiMTQxMiIsIiR0eXBlIjoiTkxSRS5Db21tb24uRG9tLlNvbGlkQ29sb3JCcnVzaCwgTkxSRS5Db21tb24iLCJDb2xvciI6eyIkaWQiOiIxNDEzIiwiQSI6MjU1LCJSIjoyNTUsIkciOjAsIkIiOjB9fSwiTGluZVdlaWdodCI6MC4wLCJMaW5lVHlwZSI6MCwiUGFyZW50U3R5bGUiOm51bGx9LCJQYXJlbnRTdHlsZSI6bnVsbH0sIk1hcmdpbiI6eyIkaWQiOiIxNDE0IiwiVG9wIjowLjAsIkxlZnQiOjAuMCwiUmlnaHQiOjAuMCwiQm90dG9tIjowLjB9LCJQYWRkaW5nIjp7IiRpZCI6IjE0MTUiLCJUb3AiOjAuMCwiTGVmdCI6MC4wLCJSaWdodCI6MC4wLCJCb3R0b20iOjAuMH0sIklzVmlzaWJsZSI6ZmFsc2UsIldpZHRoIjowLjAsIkhlaWdodCI6MC4wLCJCb3JkZXJTdHlsZSI6bnVsbCwiUGFyZW50U3R5bGUiOm51bGx9fV0sIklkIjoiNzAxZTBkYTItODY0NS00MzIxLWIzOTgtYWM1ODdhYjI0ZTMyIiwiSW5kZXgiOjcsIkhlYWRlclRleHQiOiIiLCJTdHlsZSI6eyIkaWQiOiIxNDE2IiwiSGVhZGVyU3R5bGUiOnsiJGlkIjoiMTQxNyIsIlRleHRJc1ZlcnRpY2FsIjp0cnVlLCJUZXh0U3R5bGUiOnsiJGlkIjoiMTQxOCIsIkZvbnRTZXR0aW5ncyI6eyIkaWQiOiIxNDE5IiwiRm9udFNpemUiOjgsIkZvbnROYW1lIjoiU2Vnb2UgVUkiLCJJc0JvbGQiOnRydWUsIklzSXRhbGljIjpmYWxzZSwiSXNVbmRlcmxpbmVkIjpmYWxzZSwiUGFyZW50U3R5bGUiOm51bGx9LCJBdXRvU2l6ZSI6MiwiRm9yZWdyb3VuZCI6eyIkaWQiOiIxNDIwIiwiQ29sb3IiOnsiJGlkIjoiMTQyMSIsIkEiOjI1NSwiUiI6MjU1LCJHIjoyNTUsIkIiOjI1NX19LCJNYXhXaWR0aCI6MjIuMCwiTWF4SGVpZ2h0IjoiSW5maW5pdHkiLCJTbWFydEZvcmVncm91bmRJc0FjdGl2ZSI6ZmFsc2UsIkhvcml6b250YWxBbGlnbm1lbnQiOjAsIlZlcnRpY2FsQWxpZ25tZW50IjowLCJTbWFydEZvcmVncm91bmQiOm51bGwsIkJhY2tncm91bmRGaWxsVHlwZSI6MCwiTWFyZ2luIjp7IiRpZCI6IjE0MjIiLCJUb3AiOjAuMCwiTGVmdCI6MC4wLCJSaWdodCI6MC4wLCJCb3R0b20iOjAuMH0sIlBhZGRpbmciOnsiJGlkIjoiMTQyMyIsIlRvcCI6MC4wLCJMZWZ0IjowLjAsIlJpZ2h0IjowLjAsIkJvdHRvbSI6MC4wfSwiQmFja2dyb3VuZCI6eyIkaWQiOiIxNDI0IiwiQ29sb3IiOnsiJGlkIjoiMTQyNSIsIkEiOjAsIlIiOjI1NSwiRyI6MjU1LCJCIjoyNTV9fSwiSXNWaXNpYmxlIjp0cnVlLCJXaWR0aCI6MC4wLCJIZWlnaHQiOjAuMCwiQm9yZGVyU3R5bGUiOm51bGwsIlBhcmVudFN0eWxlIjpudWxsfSwiUmVjdGFuZ2xlU3R5bGUiOnsiJGlkIjoiMTQyNiIsIk1hcmdpbiI6eyIkaWQiOiIxNDI3IiwiVG9wIjowLjAsIkxlZnQiOjAuMCwiUmlnaHQiOjAuMCwiQm90dG9tIjowLjB9LCJQYWRkaW5nIjp7IiRpZCI6IjE0MjgiLCJUb3AiOjAuMCwiTGVmdCI6MC4wLCJSaWdodCI6MC4wLCJCb3R0b20iOjAuMH0sIkJhY2tncm91bmQiOnsiJGlkIjoiMTQyOSIsIkNvbG9yIjp7IiRpZCI6IjE0MzAiLCJBIjoyNTUsIlIiOjE3OCwiRyI6MTQsIkIiOjE4fX0sIklzVmlzaWJsZSI6dHJ1ZSwiV2lkdGgiOjAuMCwiSGVpZ2h0IjowLjAsIkJvcmRlclN0eWxlIjp7IiRpZCI6IjE0MzEiLCJMaW5lQ29sb3IiOnsiJGlkIjoiMTQzMiIsIiR0eXBlIjoiTkxSRS5Db21tb24uRG9tLlNvbGlkQ29sb3JCcnVzaCwgTkxSRS5Db21tb24iLCJDb2xvciI6eyIkaWQiOiIxNDMzIiwiQSI6MjU1LCJSIjowLCJHIjowLCJCIjowfX0sIkxpbmVXZWlnaHQiOjIuMCwiTGluZVR5cGUiOjAsIlBhcmVudFN0eWxlIjpudWxsfSwiUGFyZW50U3R5bGUiOm51bGx9LCJNYXJnaW4iOnsiJGlkIjoiMTQzNCIsIlRvcCI6MC4wLCJMZWZ0IjowLjAsIlJpZ2h0IjowLjAsIkJvdHRvbSI6MC4wfSwiUGFkZGluZyI6eyIkaWQiOiIxNDM1IiwiVG9wIjowLjAsIkxlZnQiOjAuMCwiUmlnaHQiOjAuMCwiQm90dG9tIjowLjB9LCJCYWNrZ3JvdW5kIjpudWxsLCJJc1Zpc2libGUiOnRydWUsIldpZHRoIjowLjAsIkhlaWdodCI6MC4wLCJCb3JkZXJTdHlsZSI6bnVsbCwiUGFyZW50U3R5bGUiOm51bGx9LCJCYWNrZ3JvdW5kU3R5bGUiOnsiJGlkIjoiMTQzNiIsIk1hcmdpbiI6eyIkaWQiOiIxNDM3IiwiVG9wIjowLjAsIkxlZnQiOjAuMCwiUmlnaHQiOjAuMCwiQm90dG9tIjowLjB9LCJQYWRkaW5nIjp7IiRpZCI6IjE0MzgiLCJUb3AiOjAuMCwiTGVmdCI6MC4wLCJSaWdodCI6MC4wLCJCb3R0b20iOjAuMH0sIkJhY2tncm91bmQiOnsiJGlkIjoiMTQzOSIsIkNvbG9yIjp7IiRpZCI6IjE0NDAiLCJBIjoxMDcsIlIiOjE3OCwiRyI6MTQsIkIiOjE4fX0sIklzVmlzaWJsZSI6dHJ1ZSwiV2lkdGgiOjAuMCwiSGVpZ2h0IjowLjAsIkJvcmRlclN0eWxlIjp7IiRpZCI6IjE0NDEiLCJMaW5lQ29sb3IiOnsiJGlkIjoiMTQ0MiIsIiR0eXBlIjoiTkxSRS5Db21tb24uRG9tLlNvbGlkQ29sb3JCcnVzaCwgTkxSRS5Db21tb24iLCJDb2xvciI6eyIkaWQiOiIxNDQzIiwiQSI6MjU1LCJSIjowLCJHIjowLCJCIjowfX0sIkxpbmVXZWlnaHQiOjIuMCwiTGluZVR5cGUiOjAsIlBhcmVudFN0eWxlIjpudWxsfSwiUGFyZW50U3R5bGUiOm51bGx9LCJJc0Fib3ZlVGltZWJhbmQiOmZhbHNlLCJTcGFjaW5nIjozLCJNYXJnaW4iOnsiJGlkIjoiMTQ0NCIsIlRvcCI6MC4wLCJMZWZ0IjowLjAsIlJpZ2h0IjowLjAsIkJvdHRvbSI6MC4wfSwiUGFkZGluZyI6eyIkaWQiOiIxNDQ1IiwiVG9wIjowLjAsIkxlZnQiOjAuMCwiUmlnaHQiOjAuMCwiQm90dG9tIjowLjB9LCJJc1Zpc2libGUiOnRydWUsIldpZHRoIjowLjAsIkhlaWdodCI6MC4wLCJCb3JkZXJTdHlsZSI6eyIkaWQiOiIxNDQ2IiwiTGluZUNvbG9yIjpudWxsLCJMaW5lV2VpZ2h0IjowLjAsIkxpbmVUeXBlIjowLCJQYXJlbnRTdHlsZSI6bnVsbH0sIlBhcmVudFN0eWxlIjpudWxsfX0seyIkaWQiOiIxNDQ3IiwiX2FjdGl2aXRpZXMiOlt7IiRpZCI6IjE0NDgiLCJfcm93cyI6W3siJGlkIjoiMTQ0OSIsIl90YXNrcyI6W10sIl9taWxlc3RvbmVzIjpbeyIkaWQiOiIxNDUwIiwiSWQiOiJkOTlmMDE0NC05ZTNhLTQ0NjUtYTg2MC05NzJlNTJlNjNkMTMiLCJJbmRleCI6MCwiR3JvdXBJZCI6bnVsbCwiVGl0bGUiOiJDbG9hayAmIERhZ2dlciIsIkRhdGVUaW1lIjoiMjAyNi0wOC0zMVQyMzo1OTowMFoiLCJQZXJjZW50YWdlQ29tcGxldGUiOm51bGwsIk5vdGUiOm51bGwsIlN0eWxlIjp7IiRpZCI6IjE0NTEiLCJUaXRsZVBvc2l0aW9uIjoiTGVmdCIsIkRhdGVQb3NpdGlvbiI6IkxlZnQiLCJTaGFwZVR5cGUiOjE0LCJTaGFwZVNpemUiOjAsIlNwYWNpbmciOjUsIlNoYXBlU3R5bGUiOnsiJGlkIjoiMTQ1MiIsIk1hcmdpbiI6eyIkaWQiOiIxNDUzIiwiVG9wIjowLjAsIkxlZnQiOjAuMCwiUmlnaHQiOjAuMCwiQm90dG9tIjowLjB9LCJQYWRkaW5nIjp7IiRpZCI6IjE0NTQiLCJUb3AiOjAuMCwiTGVmdCI6MC4wLCJSaWdodCI6MC4wLCJCb3R0b20iOjAuMH0sIkJhY2tncm91bmQiOnsiJGlkIjoiMTQ1NSIsIkNvbG9yIjp7IiRpZCI6IjE0NTYiLCJBIjoyNTUsIlIiOjAsIkciOjAsIkIiOjB9fSwiSXNWaXNpYmxlIjp0cnVlLCJXaWR0aCI6MTIuMCwiSGVpZ2h0IjoxNC4wLCJCb3JkZXJTdHlsZSI6eyIkaWQiOiIxNDU3IiwiTGluZUNvbG9yIjp7IiRpZCI6IjE0NTgiLCIkdHlwZSI6Ik5MUkUuQ29tbW9uLkRvbS5Tb2xpZENvbG9yQnJ1c2gsIE5MUkUuQ29tbW9uIiwiQ29sb3IiOnsiJGlkIjoiMTQ1OSIsIkEiOjI1NSwiUiI6MjU1LCJHIjowLCJCIjowfX0sIkxpbmVXZWlnaHQiOjAuMCwiTGluZVR5cGUiOjAsIlBhcmVudFN0eWxlIjpudWxsfSwiUGFyZW50U3R5bGUiOm51bGx9LCJUaXRsZVN0eWxlIjp7IiRpZCI6IjE0NjAiLCJGb250U2V0dGluZ3MiOnsiJGlkIjoiMTQ2MSIsIkZvbnRTaXplIjoxMCwiRm9udE5hbWUiOiJTZWdvZSBVSSIsIklzQm9sZCI6dHJ1ZSwiSXNJdGFsaWMiOmZhbHNlLCJJc1VuZGVybGluZWQiOmZhbHNlLCJQYXJlbnRTdHlsZSI6bnVsbH0sIkF1dG9TaXplIjowLCJGb3JlZ3JvdW5kIjp7IiRpZCI6IjE0NjIiLCJDb2xvciI6eyIkaWQiOiIxNDYzIiwiQSI6MjU1LCJSIjoxNzgsIkciOjE0LCJCIjoxOH19LCJNYXhXaWR0aCI6MjAwLjAsIk1heEhlaWdodCI6IkluZmluaXR5IiwiU21hcnRGb3JlZ3JvdW5kSXNBY3RpdmUiOmZhbHNlLCJIb3Jpem9udGFsQWxpZ25tZW50IjoyLCJWZXJ0aWNhbEFsaWdubWVudCI6MCwiU21hcnRGb3JlZ3JvdW5kIjpudWxsLCJCYWNrZ3JvdW5kRmlsbFR5cGUiOjAsIk1hcmdpbiI6eyIkaWQiOiIxNDY0IiwiVG9wIjowLjAsIkxlZnQiOjAuMCwiUmlnaHQiOjAuMCwiQm90dG9tIjowLjB9LCJQYWRkaW5nIjp7IiRpZCI6IjE0NjUiLCJUb3AiOjAuMCwiTGVmdCI6MC4wLCJSaWdodCI6MC4wLCJCb3R0b20iOjAuMH0sIkJhY2tncm91bmQiOnsiJGlkIjoiMTQ2NiIsIkNvbG9yIjp7IiRpZCI6IjE0NjciLCJBIjowLCJSIjoyNTUsIkciOjI1NSwiQiI6MjU1fX0sIklzVmlzaWJsZSI6dHJ1ZSwiV2lkdGgiOjAuMCwiSGVpZ2h0IjowLjAsIkJvcmRlclN0eWxlIjpudWxsLCJQYXJlbnRTdHlsZSI6bnVsbH0sIkRhdGVTdHlsZSI6eyIkaWQiOiIxNDY4IiwiRm9udFNldHRpbmdzIjp7IiRpZCI6IjE0NjkiLCJGb250U2l6ZSI6MTAsIkZvbnROYW1lIjoiQ2FsaWJyaSIsIklzQm9sZCI6ZmFsc2UsIklzSXRhbGljIjpmYWxzZSwiSXNVbmRlcmxpbmVkIjpmYWxzZSwiUGFyZW50U3R5bGUiOm51bGx9LCJBdXRvU2l6ZSI6MCwiRm9yZWdyb3VuZCI6eyIkaWQiOiIxNDcwIiwiQ29sb3IiOnsiJGlkIjoiMTQ3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Q3MiIsIlRvcCI6MC4wLCJMZWZ0IjowLjAsIlJpZ2h0IjowLjAsIkJvdHRvbSI6MC4wfSwiUGFkZGluZyI6eyIkaWQiOiIxNDczIiwiVG9wIjowLjAsIkxlZnQiOjAuMCwiUmlnaHQiOjAuMCwiQm90dG9tIjowLjB9LCJCYWNrZ3JvdW5kIjp7IiRpZCI6IjE0NzQiLCJDb2xvciI6eyIkaWQiOiIxNDc1IiwiQSI6MCwiUiI6MjU1LCJHIjoyNTUsIkIiOjI1NX19LCJJc1Zpc2libGUiOmZhbHNlLCJXaWR0aCI6MC4wLCJIZWlnaHQiOjAuMCwiQm9yZGVyU3R5bGUiOm51bGwsIlBhcmVudFN0eWxlIjpudWxsfSwiRGF0ZUZvcm1hdCI6eyIkaWQiOiIxNDc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NzciLCJGb3JtYXQiOjAsIklzVmlzaWJsZSI6ZmFsc2UsIkxhc3RLbm93blZpc2liaWxpdHlTdGF0ZSI6ZmFsc2V9LCJJc1Zpc2libGUiOnRydWUsIlBhcmVudFN0eWxlIjpudWxsfSwiSHlwZXJsaW5rIjpudWxsLCJJbXBvcnRJZCI6bnVsbH1dLCJJZCI6IjAwMDAwMDAwLTAwMDAtMDAwMC0wMDAwLTAwMDAwMDAwMDAwMCIsIklzU2luZ2xlSXRlbVJvdyI6dHJ1ZX1dLCJJbmRleCI6OCwiSWQiOiI4YjNhNTc2ZS1jOTIwLTRjMjAtYWM0Yy02YTZiOTVjMjQ5MTciLCJIZWFkZXJUZXh0IjpudWxsLCJJc0RlZmF1bHQiOnRydWUsIlN0eWxlIjp7IiRpZCI6IjE0NzgiLCJIZWFkZXJTdHlsZSI6eyIkaWQiOiIxNDc5IiwiVGV4dFN0eWxlIjp7IiRpZCI6IjE0ODAiLCJGb250U2V0dGluZ3MiOnsiJGlkIjoiMTQ4MSIsIkZvbnRTaXplIjoxMSwiRm9udE5hbWUiOiJDYWxpYnJpIiwiSXNCb2xkIjpmYWxzZSwiSXNJdGFsaWMiOmZhbHNlLCJJc1VuZGVybGluZWQiOmZhbHNlLCJQYXJlbnRTdHlsZSI6bnVsbH0sIkF1dG9TaXplIjoyLCJGb3JlZ3JvdW5kIjp7IiRpZCI6IjE0ODIiLCJDb2xvciI6eyIkaWQiOiIxNDgzIiwiQSI6MjU1LCJSIjowLCJHIjowLCJCIjowfX0sIk1heFdpZHRoIjowLjAsIk1heEhlaWdodCI6IkluZmluaXR5IiwiU21hcnRGb3JlZ3JvdW5kSXNBY3RpdmUiOmZhbHNlLCJIb3Jpem9udGFsQWxpZ25tZW50IjowLCJWZXJ0aWNhbEFsaWdubWVudCI6MCwiU21hcnRGb3JlZ3JvdW5kIjpudWxsLCJCYWNrZ3JvdW5kRmlsbFR5cGUiOjAsIk1hcmdpbiI6eyIkaWQiOiIxNDg0IiwiVG9wIjowLjAsIkxlZnQiOjAuMCwiUmlnaHQiOjAuMCwiQm90dG9tIjowLjB9LCJQYWRkaW5nIjp7IiRpZCI6IjE0ODUiLCJUb3AiOjAuMCwiTGVmdCI6MC4wLCJSaWdodCI6MC4wLCJCb3R0b20iOjAuMH0sIkJhY2tncm91bmQiOnsiJGlkIjoiMTQ4NiIsIkNvbG9yIjp7IiRpZCI6IjE0ODciLCJBIjowLCJSIjoyNTUsIkciOjI1NSwiQiI6MjU1fX0sIklzVmlzaWJsZSI6dHJ1ZSwiV2lkdGgiOjAuMCwiSGVpZ2h0IjowLjAsIkJvcmRlclN0eWxlIjpudWxsLCJQYXJlbnRTdHlsZSI6bnVsbH0sIlJlY3RhbmdsZVN0eWxlIjp7IiRpZCI6IjE0ODgiLCJNYXJnaW4iOnsiJGlkIjoiMTQ4OSIsIlRvcCI6MC4wLCJMZWZ0IjowLjAsIlJpZ2h0IjowLjAsIkJvdHRvbSI6MC4wfSwiUGFkZGluZyI6eyIkaWQiOiIxNDkwIiwiVG9wIjowLjAsIkxlZnQiOjAuMCwiUmlnaHQiOjAuMCwiQm90dG9tIjowLjB9LCJCYWNrZ3JvdW5kIjp7IiRpZCI6IjE0OTEiLCJDb2xvciI6eyIkaWQiOiIxNDkyIiwiQSI6NjMsIlIiOjE2NSwiRyI6MTY1LCJCIjoxNjV9fSwiSXNWaXNpYmxlIjp0cnVlLCJXaWR0aCI6MC4wLCJIZWlnaHQiOjAuMCwiQm9yZGVyU3R5bGUiOnsiJGlkIjoiMTQ5MyIsIkxpbmVDb2xvciI6eyIkaWQiOiIxNDk0IiwiJHR5cGUiOiJOTFJFLkNvbW1vbi5Eb20uU29saWRDb2xvckJydXNoLCBOTFJFLkNvbW1vbiIsIkNvbG9yIjp7IiRpZCI6IjE0OTUiLCJBIjoyNTUsIlIiOjI1NSwiRyI6MCwiQiI6MH19LCJMaW5lV2VpZ2h0IjowLjAsIkxpbmVUeXBlIjowLCJQYXJlbnRTdHlsZSI6bnVsbH0sIlBhcmVudFN0eWxlIjpudWxsfSwiTWFyZ2luIjp7IiRpZCI6IjE0OTYiLCJUb3AiOjAuMCwiTGVmdCI6MC4wLCJSaWdodCI6MC4wLCJCb3R0b20iOjAuMH0sIlBhZGRpbmciOnsiJGlkIjoiMTQ5NyIsIlRvcCI6MC4wLCJMZWZ0IjowLjAsIlJpZ2h0IjowLjAsIkJvdHRvbSI6MC4wfSwiQmFja2dyb3VuZCI6bnVsbCwiSXNWaXNpYmxlIjp0cnVlLCJXaWR0aCI6MC4wLCJIZWlnaHQiOjAuMCwiQm9yZGVyU3R5bGUiOm51bGwsIlBhcmVudFN0eWxlIjpudWxsfSwiQmFja2dyb3VuZFN0eWxlIjp7IiRpZCI6IjE0OTgiLCJNYXJnaW4iOnsiJGlkIjoiMTQ5OSIsIlRvcCI6MC4wLCJMZWZ0IjowLjAsIlJpZ2h0IjowLjAsIkJvdHRvbSI6MC4wfSwiUGFkZGluZyI6eyIkaWQiOiIxNTAwIiwiVG9wIjowLjAsIkxlZnQiOjAuMCwiUmlnaHQiOjAuMCwiQm90dG9tIjowLjB9LCJCYWNrZ3JvdW5kIjp7IiRpZCI6IjE1MDEiLCJDb2xvciI6eyIkaWQiOiIxNTAyIiwiQSI6NTEsIlIiOjE2NSwiRyI6MTY1LCJCIjoxNjV9fSwiSXNWaXNpYmxlIjp0cnVlLCJXaWR0aCI6MC4wLCJIZWlnaHQiOjAuMCwiQm9yZGVyU3R5bGUiOnsiJGlkIjoiMTUwMyIsIkxpbmVDb2xvciI6eyIkaWQiOiIxNTA0IiwiJHR5cGUiOiJOTFJFLkNvbW1vbi5Eb20uU29saWRDb2xvckJydXNoLCBOTFJFLkNvbW1vbiIsIkNvbG9yIjp7IiRpZCI6IjE1MDUiLCJBIjoyNTUsIlIiOjI1NSwiRyI6MCwiQiI6MH19LCJMaW5lV2VpZ2h0IjowLjAsIkxpbmVUeXBlIjowLCJQYXJlbnRTdHlsZSI6bnVsbH0sIlBhcmVudFN0eWxlIjpudWxsfSwiTWFyZ2luIjp7IiRpZCI6IjE1MDYiLCJUb3AiOjAuMCwiTGVmdCI6MC4wLCJSaWdodCI6MC4wLCJCb3R0b20iOjAuMH0sIlBhZGRpbmciOnsiJGlkIjoiMTUwNyIsIlRvcCI6MC4wLCJMZWZ0IjowLjAsIlJpZ2h0IjowLjAsIkJvdHRvbSI6MC4wfSwiSXNWaXNpYmxlIjpmYWxzZSwiV2lkdGgiOjAuMCwiSGVpZ2h0IjowLjAsIkJvcmRlclN0eWxlIjpudWxsLCJQYXJlbnRTdHlsZSI6bnVsbH19XSwiSWQiOiJlYzQ0MTc2My1mOGI2LTQyZWMtOTgwYS0zOTc1YTM2MTg3N2MiLCJJbmRleCI6OCwiSGVhZGVyVGV4dCI6ImMiLCJTdHlsZSI6eyIkaWQiOiIxNTA4IiwiSGVhZGVyU3R5bGUiOnsiJGlkIjoiMTUwOSIsIlRleHRJc1ZlcnRpY2FsIjp0cnVlLCJUZXh0U3R5bGUiOnsiJGlkIjoiMTUxMCIsIkZvbnRTZXR0aW5ncyI6eyIkaWQiOiIxNTExIiwiRm9udFNpemUiOjgsIkZvbnROYW1lIjoiU2Vnb2UgVUkiLCJJc0JvbGQiOnRydWUsIklzSXRhbGljIjpmYWxzZSwiSXNVbmRlcmxpbmVkIjpmYWxzZSwiUGFyZW50U3R5bGUiOm51bGx9LCJBdXRvU2l6ZSI6MiwiRm9yZWdyb3VuZCI6eyIkaWQiOiIxNTEyIiwiQ29sb3IiOnsiJGlkIjoiMTUxMyIsIkEiOjI1NSwiUiI6MjU1LCJHIjoyNTUsIkIiOjI1NX19LCJNYXhXaWR0aCI6MjIuMCwiTWF4SGVpZ2h0IjoiSW5maW5pdHkiLCJTbWFydEZvcmVncm91bmRJc0FjdGl2ZSI6ZmFsc2UsIkhvcml6b250YWxBbGlnbm1lbnQiOjAsIlZlcnRpY2FsQWxpZ25tZW50IjowLCJTbWFydEZvcmVncm91bmQiOm51bGwsIkJhY2tncm91bmRGaWxsVHlwZSI6MCwiTWFyZ2luIjp7IiRpZCI6IjE1MTQiLCJUb3AiOjAuMCwiTGVmdCI6MC4wLCJSaWdodCI6MC4wLCJCb3R0b20iOjAuMH0sIlBhZGRpbmciOnsiJGlkIjoiMTUxNSIsIlRvcCI6MC4wLCJMZWZ0IjowLjAsIlJpZ2h0IjowLjAsIkJvdHRvbSI6MC4wfSwiQmFja2dyb3VuZCI6eyIkaWQiOiIxNTE2IiwiQ29sb3IiOnsiJGlkIjoiMTUxNyIsIkEiOjAsIlIiOjI1NSwiRyI6MjU1LCJCIjoyNTV9fSwiSXNWaXNpYmxlIjp0cnVlLCJXaWR0aCI6MC4wLCJIZWlnaHQiOjAuMCwiQm9yZGVyU3R5bGUiOm51bGwsIlBhcmVudFN0eWxlIjpudWxsfSwiUmVjdGFuZ2xlU3R5bGUiOnsiJGlkIjoiMTUxOCIsIk1hcmdpbiI6eyIkaWQiOiIxNTE5IiwiVG9wIjowLjAsIkxlZnQiOjAuMCwiUmlnaHQiOjAuMCwiQm90dG9tIjowLjB9LCJQYWRkaW5nIjp7IiRpZCI6IjE1MjAiLCJUb3AiOjAuMCwiTGVmdCI6MC4wLCJSaWdodCI6MC4wLCJCb3R0b20iOjAuMH0sIkJhY2tncm91bmQiOnsiJGlkIjoiMTUyMSIsIkNvbG9yIjp7IiRpZCI6IjE1MjIiLCJBIjoyNTUsIlIiOjE3OCwiRyI6MTQsIkIiOjE4fX0sIklzVmlzaWJsZSI6dHJ1ZSwiV2lkdGgiOjAuMCwiSGVpZ2h0IjowLjAsIkJvcmRlclN0eWxlIjp7IiRpZCI6IjE1MjMiLCJMaW5lQ29sb3IiOnsiJGlkIjoiMTUyNCIsIiR0eXBlIjoiTkxSRS5Db21tb24uRG9tLlNvbGlkQ29sb3JCcnVzaCwgTkxSRS5Db21tb24iLCJDb2xvciI6eyIkaWQiOiIxNTI1IiwiQSI6MjU1LCJSIjowLCJHIjowLCJCIjowfX0sIkxpbmVXZWlnaHQiOjIuMCwiTGluZVR5cGUiOjAsIlBhcmVudFN0eWxlIjpudWxsfSwiUGFyZW50U3R5bGUiOm51bGx9LCJNYXJnaW4iOnsiJGlkIjoiMTUyNiIsIlRvcCI6MC4wLCJMZWZ0IjowLjAsIlJpZ2h0IjowLjAsIkJvdHRvbSI6MC4wfSwiUGFkZGluZyI6eyIkaWQiOiIxNTI3IiwiVG9wIjowLjAsIkxlZnQiOjAuMCwiUmlnaHQiOjAuMCwiQm90dG9tIjowLjB9LCJCYWNrZ3JvdW5kIjpudWxsLCJJc1Zpc2libGUiOnRydWUsIldpZHRoIjowLjAsIkhlaWdodCI6MC4wLCJCb3JkZXJTdHlsZSI6bnVsbCwiUGFyZW50U3R5bGUiOm51bGx9LCJCYWNrZ3JvdW5kU3R5bGUiOnsiJGlkIjoiMTUyOCIsIk1hcmdpbiI6eyIkaWQiOiIxNTI5IiwiVG9wIjowLjAsIkxlZnQiOjAuMCwiUmlnaHQiOjAuMCwiQm90dG9tIjowLjB9LCJQYWRkaW5nIjp7IiRpZCI6IjE1MzAiLCJUb3AiOjAuMCwiTGVmdCI6MC4wLCJSaWdodCI6MC4wLCJCb3R0b20iOjAuMH0sIkJhY2tncm91bmQiOnsiJGlkIjoiMTUzMSIsIkNvbG9yIjp7IiRpZCI6IjE1MzIiLCJBIjoxNTAsIlIiOjE5MywiRyI6MTQyLCJCIjoyNH19LCJJc1Zpc2libGUiOnRydWUsIldpZHRoIjowLjAsIkhlaWdodCI6MC4wLCJCb3JkZXJTdHlsZSI6eyIkaWQiOiIxNTMzIiwiTGluZUNvbG9yIjp7IiRpZCI6IjE1MzQiLCIkdHlwZSI6Ik5MUkUuQ29tbW9uLkRvbS5Tb2xpZENvbG9yQnJ1c2gsIE5MUkUuQ29tbW9uIiwiQ29sb3IiOnsiJGlkIjoiMTUzNSIsIkEiOjI1NSwiUiI6MCwiRyI6MCwiQiI6MH19LCJMaW5lV2VpZ2h0IjoyLjAsIkxpbmVUeXBlIjowLCJQYXJlbnRTdHlsZSI6bnVsbH0sIlBhcmVudFN0eWxlIjpudWxsfSwiSXNBYm92ZVRpbWViYW5kIjpmYWxzZSwiU3BhY2luZyI6MywiTWFyZ2luIjp7IiRpZCI6IjE1MzYiLCJUb3AiOjAuMCwiTGVmdCI6MC4wLCJSaWdodCI6MC4wLCJCb3R0b20iOjAuMH0sIlBhZGRpbmciOnsiJGlkIjoiMTUzNyIsIlRvcCI6MC4wLCJMZWZ0IjowLjAsIlJpZ2h0IjowLjAsIkJvdHRvbSI6MC4wfSwiSXNWaXNpYmxlIjp0cnVlLCJXaWR0aCI6MC4wLCJIZWlnaHQiOjAuMCwiQm9yZGVyU3R5bGUiOnsiJGlkIjoiMTUzOCIsIkxpbmVDb2xvciI6bnVsbCwiTGluZVdlaWdodCI6MC4wLCJMaW5lVHlwZSI6MCwiUGFyZW50U3R5bGUiOm51bGx9LCJQYXJlbnRTdHlsZSI6bnVsbH19LHsiJGlkIjoiMTUzOSIsIl9hY3Rpdml0aWVzIjpbeyIkaWQiOiIxNTQwIiwiX3Jvd3MiOlt7IiRpZCI6IjE1NDEiLCJfdGFza3MiOltdLCJfbWlsZXN0b25lcyI6W3siJGlkIjoiMTU0MiIsIklkIjoiMDg3ZmVjM2YtZTNmNi00ODMwLThmYzctMmVlYjM2YjAyNGQxIiwiSW5kZXgiOjQ0LCJHcm91cElkIjpudWxsLCJUaXRsZSI6IlRoZSBEZWZlbmRlcnMgKFNlYXNvbiAxKSIsIkRhdGVUaW1lIjoiMjAyNS0xMS0yMFQyMzo1OTowMCIsIlBlcmNlbnRhZ2VDb21wbGV0ZSI6bnVsbCwiTm90ZSI6bnVsbCwiU3R5bGUiOnsiJGlkIjoiMTU0MyIsIlRpdGxlUG9zaXRpb24iOiJMZWZ0IiwiRGF0ZVBvc2l0aW9uIjoiTGVmdCIsIlNoYXBlVHlwZSI6MTQsIlNoYXBlU2l6ZSI6MCwiU3BhY2luZyI6NSwiU2hhcGVTdHlsZSI6eyIkaWQiOiIxNTQ0IiwiTWFyZ2luIjp7IiRpZCI6IjE1NDUiLCJUb3AiOjAuMCwiTGVmdCI6MC4wLCJSaWdodCI6MC4wLCJCb3R0b20iOjAuMH0sIlBhZGRpbmciOnsiJGlkIjoiMTU0NiIsIlRvcCI6MC4wLCJMZWZ0IjowLjAsIlJpZ2h0IjowLjAsIkJvdHRvbSI6MC4wfSwiQmFja2dyb3VuZCI6eyIkaWQiOiIxNTQ3IiwiQ29sb3IiOnsiJGlkIjoiMTU0OCIsIkEiOjI1NSwiUiI6MCwiRyI6MCwiQiI6MH19LCJJc1Zpc2libGUiOnRydWUsIldpZHRoIjoxNC4wLCJIZWlnaHQiOjE0LjAsIkJvcmRlclN0eWxlIjp7IiRpZCI6IjE1NDkiLCJMaW5lQ29sb3IiOnsiJGlkIjoiMTU1MCIsIiR0eXBlIjoiTkxSRS5Db21tb24uRG9tLlNvbGlkQ29sb3JCcnVzaCwgTkxSRS5Db21tb24iLCJDb2xvciI6eyIkaWQiOiIxNTUxIiwiQSI6MjU1LCJSIjoyNTUsIkciOjAsIkIiOjB9fSwiTGluZVdlaWdodCI6MC4wLCJMaW5lVHlwZSI6MCwiUGFyZW50U3R5bGUiOm51bGx9LCJQYXJlbnRTdHlsZSI6bnVsbH0sIlRpdGxlU3R5bGUiOnsiJGlkIjoiMTU1MiIsIkZvbnRTZXR0aW5ncyI6eyIkaWQiOiIxNTUzIiwiRm9udFNpemUiOjEwLCJGb250TmFtZSI6IlNlZ29lIFVJIiwiSXNCb2xkIjp0cnVlLCJJc0l0YWxpYyI6ZmFsc2UsIklzVW5kZXJsaW5lZCI6ZmFsc2UsIlBhcmVudFN0eWxlIjpudWxsfSwiQXV0b1NpemUiOjAsIkZvcmVncm91bmQiOnsiJGlkIjoiMTU1NCIsIkNvbG9yIjp7IiRpZCI6IjE1NTU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TU1NiIsIlRvcCI6MC4wLCJMZWZ0IjowLjAsIlJpZ2h0IjowLjAsIkJvdHRvbSI6MC4wfSwiUGFkZGluZyI6eyIkaWQiOiIxNTU3IiwiVG9wIjowLjAsIkxlZnQiOjAuMCwiUmlnaHQiOjAuMCwiQm90dG9tIjowLjB9LCJCYWNrZ3JvdW5kIjp7IiRpZCI6IjE1NTgiLCJDb2xvciI6eyIkaWQiOiIxNTU5IiwiQSI6MCwiUiI6MjU1LCJHIjoyNTUsIkIiOjI1NX19LCJJc1Zpc2libGUiOnRydWUsIldpZHRoIjowLjAsIkhlaWdodCI6MC4wLCJCb3JkZXJTdHlsZSI6bnVsbCwiUGFyZW50U3R5bGUiOm51bGx9LCJEYXRlU3R5bGUiOnsiJGlkIjoiMTU2MCIsIkZvbnRTZXR0aW5ncyI6eyIkaWQiOiIxNTYxIiwiRm9udFNpemUiOjEwLCJGb250TmFtZSI6IkNhbGlicmkiLCJJc0JvbGQiOmZhbHNlLCJJc0l0YWxpYyI6ZmFsc2UsIklzVW5kZXJsaW5lZCI6ZmFsc2UsIlBhcmVudFN0eWxlIjpudWxsfSwiQXV0b1NpemUiOjAsIkZvcmVncm91bmQiOnsiJGlkIjoiMTU2MiIsIkNvbG9yIjp7IiRpZCI6IjE1NjM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1NjQiLCJUb3AiOjAuMCwiTGVmdCI6MC4wLCJSaWdodCI6MC4wLCJCb3R0b20iOjAuMH0sIlBhZGRpbmciOnsiJGlkIjoiMTU2NSIsIlRvcCI6MC4wLCJMZWZ0IjowLjAsIlJpZ2h0IjowLjAsIkJvdHRvbSI6MC4wfSwiQmFja2dyb3VuZCI6eyIkaWQiOiIxNTY2IiwiQ29sb3IiOnsiJGlkIjoiMTU2NyIsIkEiOjAsIlIiOjI1NSwiRyI6MjU1LCJCIjoyNTV9fSwiSXNWaXNpYmxlIjpmYWxzZSwiV2lkdGgiOjAuMCwiSGVpZ2h0IjowLjAsIkJvcmRlclN0eWxlIjpudWxsLCJQYXJlbnRTdHlsZSI6bnVsbH0sIkRhdGVGb3JtYXQiOnsiJGlkIjoiMTU2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Y5IiwiRm9ybWF0IjowLCJJc1Zpc2libGUiOmZhbHNlLCJMYXN0S25vd25WaXNpYmlsaXR5U3RhdGUiOmZhbHNlfSwiSXNWaXNpYmxlIjp0cnVlLCJQYXJlbnRTdHlsZSI6bnVsbH0sIkh5cGVybGluayI6bnVsbCwiSW1wb3J0SWQiOm51bGx9XSwiSWQiOiIwMDAwMDAwMC0wMDAwLTAwMDAtMDAwMC0wMDAwMDAwMDAwMDAiLCJJc1NpbmdsZUl0ZW1Sb3ciOnRydWV9XSwiSW5kZXgiOjAsIklkIjoiMDllZTMwNTQtNDc4OS00NWZkLWFlYTgtZGU4MWUwNTI0MGVmIiwiSGVhZGVyVGV4dCI6bnVsbCwiSXNEZWZhdWx0Ijp0cnVlLCJTdHlsZSI6eyIkaWQiOiIxNTcwIiwiSGVhZGVyU3R5bGUiOnsiJGlkIjoiMTU3MSIsIlRleHRTdHlsZSI6eyIkaWQiOiIxNTcyIiwiRm9udFNldHRpbmdzIjp7IiRpZCI6IjE1NzMiLCJGb250U2l6ZSI6MTEsIkZvbnROYW1lIjoiQ2FsaWJyaSIsIklzQm9sZCI6ZmFsc2UsIklzSXRhbGljIjpmYWxzZSwiSXNVbmRlcmxpbmVkIjpmYWxzZSwiUGFyZW50U3R5bGUiOm51bGx9LCJBdXRvU2l6ZSI6MiwiRm9yZWdyb3VuZCI6eyIkaWQiOiIxNTc0IiwiQ29sb3IiOnsiJGlkIjoiMTU3NSIsIkEiOjI1NSwiUiI6MCwiRyI6MCwiQiI6MH19LCJNYXhXaWR0aCI6MC4wLCJNYXhIZWlnaHQiOiJJbmZpbml0eSIsIlNtYXJ0Rm9yZWdyb3VuZElzQWN0aXZlIjpmYWxzZSwiSG9yaXpvbnRhbEFsaWdubWVudCI6MCwiVmVydGljYWxBbGlnbm1lbnQiOjAsIlNtYXJ0Rm9yZWdyb3VuZCI6bnVsbCwiQmFja2dyb3VuZEZpbGxUeXBlIjowLCJNYXJnaW4iOnsiJGlkIjoiMTU3NiIsIlRvcCI6MC4wLCJMZWZ0IjowLjAsIlJpZ2h0IjowLjAsIkJvdHRvbSI6MC4wfSwiUGFkZGluZyI6eyIkaWQiOiIxNTc3IiwiVG9wIjowLjAsIkxlZnQiOjAuMCwiUmlnaHQiOjAuMCwiQm90dG9tIjowLjB9LCJCYWNrZ3JvdW5kIjp7IiRpZCI6IjE1NzgiLCJDb2xvciI6eyIkaWQiOiIxNTc5IiwiQSI6MCwiUiI6MjU1LCJHIjoyNTUsIkIiOjI1NX19LCJJc1Zpc2libGUiOnRydWUsIldpZHRoIjowLjAsIkhlaWdodCI6MC4wLCJCb3JkZXJTdHlsZSI6bnVsbCwiUGFyZW50U3R5bGUiOm51bGx9LCJSZWN0YW5nbGVTdHlsZSI6eyIkaWQiOiIxNTgwIiwiTWFyZ2luIjp7IiRpZCI6IjE1ODEiLCJUb3AiOjAuMCwiTGVmdCI6MC4wLCJSaWdodCI6MC4wLCJCb3R0b20iOjAuMH0sIlBhZGRpbmciOnsiJGlkIjoiMTU4MiIsIlRvcCI6MC4wLCJMZWZ0IjowLjAsIlJpZ2h0IjowLjAsIkJvdHRvbSI6MC4wfSwiQmFja2dyb3VuZCI6eyIkaWQiOiIxNTgzIiwiQ29sb3IiOnsiJGlkIjoiMTU4NCIsIkEiOjYzLCJSIjoyNTUsIkciOjE5MiwiQiI6MH19LCJJc1Zpc2libGUiOnRydWUsIldpZHRoIjowLjAsIkhlaWdodCI6MC4wLCJCb3JkZXJTdHlsZSI6eyIkaWQiOiIxNTg1IiwiTGluZUNvbG9yIjp7IiRpZCI6IjE1ODYiLCIkdHlwZSI6Ik5MUkUuQ29tbW9uLkRvbS5Tb2xpZENvbG9yQnJ1c2gsIE5MUkUuQ29tbW9uIiwiQ29sb3IiOnsiJGlkIjoiMTU4NyIsIkEiOjI1NSwiUiI6MjU1LCJHIjowLCJCIjowfX0sIkxpbmVXZWlnaHQiOjAuMCwiTGluZVR5cGUiOjAsIlBhcmVudFN0eWxlIjpudWxsfSwiUGFyZW50U3R5bGUiOm51bGx9LCJNYXJnaW4iOnsiJGlkIjoiMTU4OCIsIlRvcCI6MC4wLCJMZWZ0IjowLjAsIlJpZ2h0IjowLjAsIkJvdHRvbSI6MC4wfSwiUGFkZGluZyI6eyIkaWQiOiIxNTg5IiwiVG9wIjowLjAsIkxlZnQiOjAuMCwiUmlnaHQiOjAuMCwiQm90dG9tIjowLjB9LCJCYWNrZ3JvdW5kIjpudWxsLCJJc1Zpc2libGUiOnRydWUsIldpZHRoIjowLjAsIkhlaWdodCI6MC4wLCJCb3JkZXJTdHlsZSI6bnVsbCwiUGFyZW50U3R5bGUiOm51bGx9LCJCYWNrZ3JvdW5kU3R5bGUiOnsiJGlkIjoiMTU5MCIsIk1hcmdpbiI6eyIkaWQiOiIxNTkxIiwiVG9wIjowLjAsIkxlZnQiOjAuMCwiUmlnaHQiOjAuMCwiQm90dG9tIjowLjB9LCJQYWRkaW5nIjp7IiRpZCI6IjE1OTIiLCJUb3AiOjAuMCwiTGVmdCI6MC4wLCJSaWdodCI6MC4wLCJCb3R0b20iOjAuMH0sIkJhY2tncm91bmQiOnsiJGlkIjoiMTU5MyIsIkNvbG9yIjp7IiRpZCI6IjE1OTQiLCJBIjo1MSwiUiI6MTY1LCJHIjoxNjUsIkIiOjE2NX19LCJJc1Zpc2libGUiOnRydWUsIldpZHRoIjowLjAsIkhlaWdodCI6MC4wLCJCb3JkZXJTdHlsZSI6eyIkaWQiOiIxNTk1IiwiTGluZUNvbG9yIjp7IiRpZCI6IjE1OTYiLCIkdHlwZSI6Ik5MUkUuQ29tbW9uLkRvbS5Tb2xpZENvbG9yQnJ1c2gsIE5MUkUuQ29tbW9uIiwiQ29sb3IiOnsiJGlkIjoiMTU5NyIsIkEiOjI1NSwiUiI6MjU1LCJHIjowLCJCIjowfX0sIkxpbmVXZWlnaHQiOjAuMCwiTGluZVR5cGUiOjAsIlBhcmVudFN0eWxlIjpudWxsfSwiUGFyZW50U3R5bGUiOm51bGx9LCJNYXJnaW4iOnsiJGlkIjoiMTU5OCIsIlRvcCI6MC4wLCJMZWZ0IjowLjAsIlJpZ2h0IjowLjAsIkJvdHRvbSI6MC4wfSwiUGFkZGluZyI6eyIkaWQiOiIxNTk5IiwiVG9wIjowLjAsIkxlZnQiOjAuMCwiUmlnaHQiOjAuMCwiQm90dG9tIjowLjB9LCJJc1Zpc2libGUiOmZhbHNlLCJXaWR0aCI6MC4wLCJIZWlnaHQiOjAuMCwiQm9yZGVyU3R5bGUiOm51bGwsIlBhcmVudFN0eWxlIjpudWxsfX1dLCJJZCI6IjM4Mzc0YmZkLWY2NTUtNGI3Yi1iYmZkLWI1YTdhMWUwOWE3MyIsIkluZGV4Ijo5LCJIZWFkZXJUZXh0IjoiVEQiLCJTdHlsZSI6eyIkaWQiOiIxNjAwIiwiSGVhZGVyU3R5bGUiOnsiJGlkIjoiMTYwMSIsIlRleHRJc1ZlcnRpY2FsIjp0cnVlLCJUZXh0U3R5bGUiOnsiJGlkIjoiMTYwMiIsIkZvbnRTZXR0aW5ncyI6eyIkaWQiOiIxNjAzIiwiRm9udFNpemUiOjEyLCJGb250TmFtZSI6IkNhbGlicmkiLCJJc0JvbGQiOmZhbHNlLCJJc0l0YWxpYyI6ZmFsc2UsIklzVW5kZXJsaW5lZCI6ZmFsc2UsIlBhcmVudFN0eWxlIjpudWxsfSwiQXV0b1NpemUiOjIsIkZvcmVncm91bmQiOnsiJGlkIjoiMTYwNCIsIkNvbG9yIjp7IiRpZCI6IjE2MDUiLCJBIjoyNTUsIlIiOjI1NSwiRyI6MjU1LCJCIjoyNTV9fSwiTWF4V2lkdGgiOjIyLjAsIk1heEhlaWdodCI6IkluZmluaXR5IiwiU21hcnRGb3JlZ3JvdW5kSXNBY3RpdmUiOmZhbHNlLCJIb3Jpem9udGFsQWxpZ25tZW50IjowLCJWZXJ0aWNhbEFsaWdubWVudCI6MCwiU21hcnRGb3JlZ3JvdW5kIjpudWxsLCJCYWNrZ3JvdW5kRmlsbFR5cGUiOjAsIk1hcmdpbiI6eyIkaWQiOiIxNjA2IiwiVG9wIjowLjAsIkxlZnQiOjAuMCwiUmlnaHQiOjAuMCwiQm90dG9tIjowLjB9LCJQYWRkaW5nIjp7IiRpZCI6IjE2MDciLCJUb3AiOjAuMCwiTGVmdCI6MC4wLCJSaWdodCI6MC4wLCJCb3R0b20iOjAuMH0sIkJhY2tncm91bmQiOnsiJGlkIjoiMTYwOCIsIkNvbG9yIjp7IiRpZCI6IjE2MDkiLCJBIjowLCJSIjoyNTUsIkciOjI1NSwiQiI6MjU1fX0sIklzVmlzaWJsZSI6dHJ1ZSwiV2lkdGgiOjAuMCwiSGVpZ2h0IjowLjAsIkJvcmRlclN0eWxlIjpudWxsLCJQYXJlbnRTdHlsZSI6bnVsbH0sIlJlY3RhbmdsZVN0eWxlIjp7IiRpZCI6IjE2MTAiLCJNYXJnaW4iOnsiJGlkIjoiMTYxMSIsIlRvcCI6MC4wLCJMZWZ0IjowLjAsIlJpZ2h0IjowLjAsIkJvdHRvbSI6MC4wfSwiUGFkZGluZyI6eyIkaWQiOiIxNjEyIiwiVG9wIjowLjAsIkxlZnQiOjAuMCwiUmlnaHQiOjAuMCwiQm90dG9tIjowLjB9LCJCYWNrZ3JvdW5kIjp7IiRpZCI6IjE2MTMiLCJDb2xvciI6eyIkaWQiOiIxNjE0IiwiQSI6MjU1LCJSIjoyNTUsIkciOjE5MiwiQiI6MH19LCJJc1Zpc2libGUiOnRydWUsIldpZHRoIjowLjAsIkhlaWdodCI6MC4wLCJCb3JkZXJTdHlsZSI6eyIkaWQiOiIxNjE1IiwiTGluZUNvbG9yIjp7IiRpZCI6IjE2MTYiLCIkdHlwZSI6Ik5MUkUuQ29tbW9uLkRvbS5Tb2xpZENvbG9yQnJ1c2gsIE5MUkUuQ29tbW9uIiwiQ29sb3IiOnsiJGlkIjoiMTYxNyIsIkEiOjI1NSwiUiI6MjU1LCJHIjowLCJCIjowfX0sIkxpbmVXZWlnaHQiOjAuMCwiTGluZVR5cGUiOjAsIlBhcmVudFN0eWxlIjpudWxsfSwiUGFyZW50U3R5bGUiOm51bGx9LCJNYXJnaW4iOnsiJGlkIjoiMTYxOCIsIlRvcCI6MC4wLCJMZWZ0IjowLjAsIlJpZ2h0IjowLjAsIkJvdHRvbSI6MC4wfSwiUGFkZGluZyI6eyIkaWQiOiIxNjE5IiwiVG9wIjowLjAsIkxlZnQiOjAuMCwiUmlnaHQiOjAuMCwiQm90dG9tIjowLjB9LCJCYWNrZ3JvdW5kIjpudWxsLCJJc1Zpc2libGUiOnRydWUsIldpZHRoIjowLjAsIkhlaWdodCI6MC4wLCJCb3JkZXJTdHlsZSI6bnVsbCwiUGFyZW50U3R5bGUiOm51bGx9LCJCYWNrZ3JvdW5kU3R5bGUiOnsiJGlkIjoiMTYyMCIsIk1hcmdpbiI6eyIkaWQiOiIxNjIxIiwiVG9wIjowLjAsIkxlZnQiOjAuMCwiUmlnaHQiOjAuMCwiQm90dG9tIjowLjB9LCJQYWRkaW5nIjp7IiRpZCI6IjE2MjIiLCJUb3AiOjAuMCwiTGVmdCI6MC4wLCJSaWdodCI6MC4wLCJCb3R0b20iOjAuMH0sIkJhY2tncm91bmQiOnsiJGlkIjoiMTYyMyIsIkNvbG9yIjp7IiRpZCI6IjE2MjQiLCJBIjo1MSwiUiI6MTY1LCJHIjoxNjUsIkIiOjE2NX19LCJJc1Zpc2libGUiOnRydWUsIldpZHRoIjowLjAsIkhlaWdodCI6MC4wLCJCb3JkZXJTdHlsZSI6eyIkaWQiOiIxNjI1IiwiTGluZUNvbG9yIjp7IiRpZCI6IjE2MjYiLCIkdHlwZSI6Ik5MUkUuQ29tbW9uLkRvbS5Tb2xpZENvbG9yQnJ1c2gsIE5MUkUuQ29tbW9uIiwiQ29sb3IiOnsiJGlkIjoiMTYyNyIsIkEiOjI1NSwiUiI6MCwiRyI6MCwiQiI6MH19LCJMaW5lV2VpZ2h0IjoyLjAsIkxpbmVUeXBlIjowLCJQYXJlbnRTdHlsZSI6bnVsbH0sIlBhcmVudFN0eWxlIjpudWxsfSwiSXNBYm92ZVRpbWViYW5kIjpmYWxzZSwiU3BhY2luZyI6MywiTWFyZ2luIjp7IiRpZCI6IjE2MjgiLCJUb3AiOjAuMCwiTGVmdCI6MC4wLCJSaWdodCI6MC4wLCJCb3R0b20iOjAuMH0sIlBhZGRpbmciOnsiJGlkIjoiMTYyOSIsIlRvcCI6MC4wLCJMZWZ0IjowLjAsIlJpZ2h0IjowLjAsIkJvdHRvbSI6MC4wfSwiSXNWaXNpYmxlIjpmYWxzZSwiV2lkdGgiOjAuMCwiSGVpZ2h0IjowLjAsIkJvcmRlclN0eWxlIjp7IiRpZCI6IjE2MzAiLCJMaW5lQ29sb3IiOm51bGwsIkxpbmVXZWlnaHQiOjAuMCwiTGluZVR5cGUiOjAsIlBhcmVudFN0eWxlIjpudWxsfSwiUGFyZW50U3R5bGUiOm51bGx9fSx7IiRpZCI6IjE2MzEiLCJfYWN0aXZpdGllcyI6W3siJGlkIjoiMTYzMiIsIl9yb3dzIjpbeyIkaWQiOiIxNjMzIiwiX3Rhc2tzIjpbXSwiX21pbGVzdG9uZXMiOlt7IiRpZCI6IjE2MzQiLCJJZCI6ImU0M2E1NGFjLTAyNDktNGE4NS1hMTc1LTAyODk0ODM1NDA1OSIsIkluZGV4IjowLCJHcm91cElkIjpudWxsLCJUaXRsZSI6IkluaHVtYW5zIChTZWFzb24gMSkiLCJEYXRlVGltZSI6IjIwMjYtMDMtMjVUMjM6NTk6MDBaIiwiUGVyY2VudGFnZUNvbXBsZXRlIjpudWxsLCJOb3RlIjpudWxsLCJTdHlsZSI6eyIkaWQiOiIxNjM1IiwiVGl0bGVQb3NpdGlvbiI6IkxlZnQiLCJEYXRlUG9zaXRpb24iOiJMZWZ0IiwiU2hhcGVUeXBlIjoxNCwiU2hhcGVTaXplIjowLCJTcGFjaW5nIjo1LCJTaGFwZVN0eWxlIjp7IiRpZCI6IjE2MzYiLCJNYXJnaW4iOnsiJGlkIjoiMTYzNyIsIlRvcCI6MC4wLCJMZWZ0IjowLjAsIlJpZ2h0IjowLjAsIkJvdHRvbSI6MC4wfSwiUGFkZGluZyI6eyIkaWQiOiIxNjM4IiwiVG9wIjowLjAsIkxlZnQiOjAuMCwiUmlnaHQiOjAuMCwiQm90dG9tIjowLjB9LCJCYWNrZ3JvdW5kIjp7IiRpZCI6IjE2MzkiLCJDb2xvciI6eyIkaWQiOiIxNjQwIiwiQSI6MjU1LCJSIjowLCJHIjowLCJCIjowfX0sIklzVmlzaWJsZSI6dHJ1ZSwiV2lkdGgiOjEyLjAsIkhlaWdodCI6MTQuMCwiQm9yZGVyU3R5bGUiOnsiJGlkIjoiMTY0MSIsIkxpbmVDb2xvciI6eyIkaWQiOiIxNjQyIiwiJHR5cGUiOiJOTFJFLkNvbW1vbi5Eb20uU29saWRDb2xvckJydXNoLCBOTFJFLkNvbW1vbiIsIkNvbG9yIjp7IiRpZCI6IjE2NDMiLCJBIjoyNTUsIlIiOjI1NSwiRyI6MCwiQiI6MH19LCJMaW5lV2VpZ2h0IjowLjAsIkxpbmVUeXBlIjowLCJQYXJlbnRTdHlsZSI6bnVsbH0sIlBhcmVudFN0eWxlIjpudWxsfSwiVGl0bGVTdHlsZSI6eyIkaWQiOiIxNjQ0IiwiRm9udFNldHRpbmdzIjp7IiRpZCI6IjE2NDUiLCJGb250U2l6ZSI6MTAsIkZvbnROYW1lIjoiU2Vnb2UgVUkiLCJJc0JvbGQiOnRydWUsIklzSXRhbGljIjpmYWxzZSwiSXNVbmRlcmxpbmVkIjpmYWxzZSwiUGFyZW50U3R5bGUiOm51bGx9LCJBdXRvU2l6ZSI6MCwiRm9yZWdyb3VuZCI6eyIkaWQiOiIxNjQ2IiwiQ29sb3IiOnsiJGlkIjoiMTY0Ny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xNjQ4IiwiVG9wIjowLjAsIkxlZnQiOjAuMCwiUmlnaHQiOjAuMCwiQm90dG9tIjowLjB9LCJQYWRkaW5nIjp7IiRpZCI6IjE2NDkiLCJUb3AiOjAuMCwiTGVmdCI6MC4wLCJSaWdodCI6MC4wLCJCb3R0b20iOjAuMH0sIkJhY2tncm91bmQiOnsiJGlkIjoiMTY1MCIsIkNvbG9yIjp7IiRpZCI6IjE2NTEiLCJBIjowLCJSIjoyNTUsIkciOjI1NSwiQiI6MjU1fX0sIklzVmlzaWJsZSI6dHJ1ZSwiV2lkdGgiOjAuMCwiSGVpZ2h0IjowLjAsIkJvcmRlclN0eWxlIjpudWxsLCJQYXJlbnRTdHlsZSI6bnVsbH0sIkRhdGVTdHlsZSI6eyIkaWQiOiIxNjUyIiwiRm9udFNldHRpbmdzIjp7IiRpZCI6IjE2NTMiLCJGb250U2l6ZSI6MTAsIkZvbnROYW1lIjoiQ2FsaWJyaSIsIklzQm9sZCI6ZmFsc2UsIklzSXRhbGljIjpmYWxzZSwiSXNVbmRlcmxpbmVkIjpmYWxzZSwiUGFyZW50U3R5bGUiOm51bGx9LCJBdXRvU2l6ZSI6MCwiRm9yZWdyb3VuZCI6eyIkaWQiOiIxNjU0IiwiQ29sb3IiOnsiJGlkIjoiMTY1N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Y1NiIsIlRvcCI6MC4wLCJMZWZ0IjowLjAsIlJpZ2h0IjowLjAsIkJvdHRvbSI6MC4wfSwiUGFkZGluZyI6eyIkaWQiOiIxNjU3IiwiVG9wIjowLjAsIkxlZnQiOjAuMCwiUmlnaHQiOjAuMCwiQm90dG9tIjowLjB9LCJCYWNrZ3JvdW5kIjp7IiRpZCI6IjE2NTgiLCJDb2xvciI6eyIkaWQiOiIxNjU5IiwiQSI6MCwiUiI6MjU1LCJHIjoyNTUsIkIiOjI1NX19LCJJc1Zpc2libGUiOmZhbHNlLCJXaWR0aCI6MC4wLCJIZWlnaHQiOjAuMCwiQm9yZGVyU3R5bGUiOm51bGwsIlBhcmVudFN0eWxlIjpudWxsfSwiRGF0ZUZvcm1hdCI6eyIkaWQiOiIxNjY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NjEiLCJGb3JtYXQiOjAsIklzVmlzaWJsZSI6ZmFsc2UsIkxhc3RLbm93blZpc2liaWxpdHlTdGF0ZSI6ZmFsc2V9LCJJc1Zpc2libGUiOnRydWUsIlBhcmVudFN0eWxlIjpudWxsfSwiSHlwZXJsaW5rIjpudWxsLCJJbXBvcnRJZCI6bnVsbH1dLCJJZCI6IjAwMDAwMDAwLTAwMDAtMDAwMC0wMDAwLTAwMDAwMDAwMDAwMCIsIklzU2luZ2xlSXRlbVJvdyI6dHJ1ZX1dLCJJbmRleCI6OSwiSWQiOiJkN2QxYWNjZC1hYjQ4LTQ3NWUtODIyYy0wZTM4Y2VmNDJlN2MiLCJIZWFkZXJUZXh0IjpudWxsLCJJc0RlZmF1bHQiOnRydWUsIlN0eWxlIjp7IiRpZCI6IjE2NjIiLCJIZWFkZXJTdHlsZSI6eyIkaWQiOiIxNjYzIiwiVGV4dFN0eWxlIjp7IiRpZCI6IjE2NjQiLCJGb250U2V0dGluZ3MiOnsiJGlkIjoiMTY2NSIsIkZvbnRTaXplIjoxMSwiRm9udE5hbWUiOiJDYWxpYnJpIiwiSXNCb2xkIjpmYWxzZSwiSXNJdGFsaWMiOmZhbHNlLCJJc1VuZGVybGluZWQiOmZhbHNlLCJQYXJlbnRTdHlsZSI6bnVsbH0sIkF1dG9TaXplIjoyLCJGb3JlZ3JvdW5kIjp7IiRpZCI6IjE2NjYiLCJDb2xvciI6eyIkaWQiOiIxNjY3IiwiQSI6MjU1LCJSIjowLCJHIjowLCJCIjowfX0sIk1heFdpZHRoIjowLjAsIk1heEhlaWdodCI6IkluZmluaXR5IiwiU21hcnRGb3JlZ3JvdW5kSXNBY3RpdmUiOmZhbHNlLCJIb3Jpem9udGFsQWxpZ25tZW50IjowLCJWZXJ0aWNhbEFsaWdubWVudCI6MCwiU21hcnRGb3JlZ3JvdW5kIjpudWxsLCJCYWNrZ3JvdW5kRmlsbFR5cGUiOjAsIk1hcmdpbiI6eyIkaWQiOiIxNjY4IiwiVG9wIjowLjAsIkxlZnQiOjAuMCwiUmlnaHQiOjAuMCwiQm90dG9tIjowLjB9LCJQYWRkaW5nIjp7IiRpZCI6IjE2NjkiLCJUb3AiOjAuMCwiTGVmdCI6MC4wLCJSaWdodCI6MC4wLCJCb3R0b20iOjAuMH0sIkJhY2tncm91bmQiOnsiJGlkIjoiMTY3MCIsIkNvbG9yIjp7IiRpZCI6IjE2NzEiLCJBIjowLCJSIjoyNTUsIkciOjI1NSwiQiI6MjU1fX0sIklzVmlzaWJsZSI6dHJ1ZSwiV2lkdGgiOjAuMCwiSGVpZ2h0IjowLjAsIkJvcmRlclN0eWxlIjpudWxsLCJQYXJlbnRTdHlsZSI6bnVsbH0sIlJlY3RhbmdsZVN0eWxlIjp7IiRpZCI6IjE2NzIiLCJNYXJnaW4iOnsiJGlkIjoiMTY3MyIsIlRvcCI6MC4wLCJMZWZ0IjowLjAsIlJpZ2h0IjowLjAsIkJvdHRvbSI6MC4wfSwiUGFkZGluZyI6eyIkaWQiOiIxNjc0IiwiVG9wIjowLjAsIkxlZnQiOjAuMCwiUmlnaHQiOjAuMCwiQm90dG9tIjowLjB9LCJCYWNrZ3JvdW5kIjp7IiRpZCI6IjE2NzUiLCJDb2xvciI6eyIkaWQiOiIxNjc2IiwiQSI6NjMsIlIiOjY4LCJHIjoxMTQsIkIiOjE5Nn19LCJJc1Zpc2libGUiOnRydWUsIldpZHRoIjowLjAsIkhlaWdodCI6MC4wLCJCb3JkZXJTdHlsZSI6eyIkaWQiOiIxNjc3IiwiTGluZUNvbG9yIjp7IiRpZCI6IjE2NzgiLCIkdHlwZSI6Ik5MUkUuQ29tbW9uLkRvbS5Tb2xpZENvbG9yQnJ1c2gsIE5MUkUuQ29tbW9uIiwiQ29sb3IiOnsiJGlkIjoiMTY3OSIsIkEiOjI1NSwiUiI6MjU1LCJHIjowLCJCIjowfX0sIkxpbmVXZWlnaHQiOjAuMCwiTGluZVR5cGUiOjAsIlBhcmVudFN0eWxlIjpudWxsfSwiUGFyZW50U3R5bGUiOm51bGx9LCJNYXJnaW4iOnsiJGlkIjoiMTY4MCIsIlRvcCI6MC4wLCJMZWZ0IjowLjAsIlJpZ2h0IjowLjAsIkJvdHRvbSI6MC4wfSwiUGFkZGluZyI6eyIkaWQiOiIxNjgxIiwiVG9wIjowLjAsIkxlZnQiOjAuMCwiUmlnaHQiOjAuMCwiQm90dG9tIjowLjB9LCJCYWNrZ3JvdW5kIjpudWxsLCJJc1Zpc2libGUiOnRydWUsIldpZHRoIjowLjAsIkhlaWdodCI6MC4wLCJCb3JkZXJTdHlsZSI6bnVsbCwiUGFyZW50U3R5bGUiOm51bGx9LCJCYWNrZ3JvdW5kU3R5bGUiOnsiJGlkIjoiMTY4MiIsIk1hcmdpbiI6eyIkaWQiOiIxNjgzIiwiVG9wIjowLjAsIkxlZnQiOjAuMCwiUmlnaHQiOjAuMCwiQm90dG9tIjowLjB9LCJQYWRkaW5nIjp7IiRpZCI6IjE2ODQiLCJUb3AiOjAuMCwiTGVmdCI6MC4wLCJSaWdodCI6MC4wLCJCb3R0b20iOjAuMH0sIkJhY2tncm91bmQiOnsiJGlkIjoiMTY4NSIsIkNvbG9yIjp7IiRpZCI6IjE2ODYiLCJBIjo1MSwiUiI6MTY1LCJHIjoxNjUsIkIiOjE2NX19LCJJc1Zpc2libGUiOnRydWUsIldpZHRoIjowLjAsIkhlaWdodCI6MC4wLCJCb3JkZXJTdHlsZSI6eyIkaWQiOiIxNjg3IiwiTGluZUNvbG9yIjp7IiRpZCI6IjE2ODgiLCIkdHlwZSI6Ik5MUkUuQ29tbW9uLkRvbS5Tb2xpZENvbG9yQnJ1c2gsIE5MUkUuQ29tbW9uIiwiQ29sb3IiOnsiJGlkIjoiMTY4OSIsIkEiOjI1NSwiUiI6MjU1LCJHIjowLCJCIjowfX0sIkxpbmVXZWlnaHQiOjAuMCwiTGluZVR5cGUiOjAsIlBhcmVudFN0eWxlIjpudWxsfSwiUGFyZW50U3R5bGUiOm51bGx9LCJNYXJnaW4iOnsiJGlkIjoiMTY5MCIsIlRvcCI6MC4wLCJMZWZ0IjowLjAsIlJpZ2h0IjowLjAsIkJvdHRvbSI6MC4wfSwiUGFkZGluZyI6eyIkaWQiOiIxNjkxIiwiVG9wIjowLjAsIkxlZnQiOjAuMCwiUmlnaHQiOjAuMCwiQm90dG9tIjowLjB9LCJJc1Zpc2libGUiOmZhbHNlLCJXaWR0aCI6MC4wLCJIZWlnaHQiOjAuMCwiQm9yZGVyU3R5bGUiOm51bGwsIlBhcmVudFN0eWxlIjpudWxsfX1dLCJJZCI6ImNiMTVhMTBkLWIzMWYtNDZlYS04MTZjLTkzMTRiMmI5ZGM2YiIsIkluZGV4Ijo5LCJIZWFkZXJUZXh0IjoiSUgiLCJTdHlsZSI6eyIkaWQiOiIxNjkyIiwiSGVhZGVyU3R5bGUiOnsiJGlkIjoiMTY5MyIsIlRleHRJc1ZlcnRpY2FsIjp0cnVlLCJUZXh0U3R5bGUiOnsiJGlkIjoiMTY5NCIsIkZvbnRTZXR0aW5ncyI6eyIkaWQiOiIxNjk1IiwiRm9udFNpemUiOjgsIkZvbnROYW1lIjoiU2Vnb2UgVUkiLCJJc0JvbGQiOnRydWUsIklzSXRhbGljIjpmYWxzZSwiSXNVbmRlcmxpbmVkIjpmYWxzZSwiUGFyZW50U3R5bGUiOm51bGx9LCJBdXRvU2l6ZSI6MiwiRm9yZWdyb3VuZCI6eyIkaWQiOiIxNjk2IiwiQ29sb3IiOnsiJGlkIjoiMTY5NyIsIkEiOjI1NSwiUiI6MjU1LCJHIjoyNTUsIkIiOjI1NX19LCJNYXhXaWR0aCI6MjIuMCwiTWF4SGVpZ2h0IjoiSW5maW5pdHkiLCJTbWFydEZvcmVncm91bmRJc0FjdGl2ZSI6ZmFsc2UsIkhvcml6b250YWxBbGlnbm1lbnQiOjAsIlZlcnRpY2FsQWxpZ25tZW50IjowLCJTbWFydEZvcmVncm91bmQiOm51bGwsIkJhY2tncm91bmRGaWxsVHlwZSI6MCwiTWFyZ2luIjp7IiRpZCI6IjE2OTgiLCJUb3AiOjAuMCwiTGVmdCI6MC4wLCJSaWdodCI6MC4wLCJCb3R0b20iOjAuMH0sIlBhZGRpbmciOnsiJGlkIjoiMTY5OSIsIlRvcCI6MC4wLCJMZWZ0IjowLjAsIlJpZ2h0IjowLjAsIkJvdHRvbSI6MC4wfSwiQmFja2dyb3VuZCI6eyIkaWQiOiIxNzAwIiwiQ29sb3IiOnsiJGlkIjoiMTcwMSIsIkEiOjAsIlIiOjI1NSwiRyI6MjU1LCJCIjoyNTV9fSwiSXNWaXNpYmxlIjp0cnVlLCJXaWR0aCI6MC4wLCJIZWlnaHQiOjAuMCwiQm9yZGVyU3R5bGUiOm51bGwsIlBhcmVudFN0eWxlIjpudWxsfSwiUmVjdGFuZ2xlU3R5bGUiOnsiJGlkIjoiMTcwMiIsIk1hcmdpbiI6eyIkaWQiOiIxNzAzIiwiVG9wIjowLjAsIkxlZnQiOjAuMCwiUmlnaHQiOjAuMCwiQm90dG9tIjowLjB9LCJQYWRkaW5nIjp7IiRpZCI6IjE3MDQiLCJUb3AiOjAuMCwiTGVmdCI6MC4wLCJSaWdodCI6MC4wLCJCb3R0b20iOjAuMH0sIkJhY2tncm91bmQiOnsiJGlkIjoiMTcwNSIsIkNvbG9yIjp7IiRpZCI6IjE3MDYiLCJBIjoyNTUsIlIiOjE3OCwiRyI6MTQsIkIiOjE4fX0sIklzVmlzaWJsZSI6dHJ1ZSwiV2lkdGgiOjAuMCwiSGVpZ2h0IjowLjAsIkJvcmRlclN0eWxlIjp7IiRpZCI6IjE3MDciLCJMaW5lQ29sb3IiOnsiJGlkIjoiMTcwOCIsIiR0eXBlIjoiTkxSRS5Db21tb24uRG9tLlNvbGlkQ29sb3JCcnVzaCwgTkxSRS5Db21tb24iLCJDb2xvciI6eyIkaWQiOiIxNzA5IiwiQSI6MjU1LCJSIjowLCJHIjowLCJCIjowfX0sIkxpbmVXZWlnaHQiOjIuMCwiTGluZVR5cGUiOjAsIlBhcmVudFN0eWxlIjpudWxsfSwiUGFyZW50U3R5bGUiOm51bGx9LCJNYXJnaW4iOnsiJGlkIjoiMTcxMCIsIlRvcCI6MC4wLCJMZWZ0IjowLjAsIlJpZ2h0IjowLjAsIkJvdHRvbSI6MC4wfSwiUGFkZGluZyI6eyIkaWQiOiIxNzExIiwiVG9wIjowLjAsIkxlZnQiOjAuMCwiUmlnaHQiOjAuMCwiQm90dG9tIjowLjB9LCJCYWNrZ3JvdW5kIjpudWxsLCJJc1Zpc2libGUiOnRydWUsIldpZHRoIjowLjAsIkhlaWdodCI6MC4wLCJCb3JkZXJTdHlsZSI6bnVsbCwiUGFyZW50U3R5bGUiOm51bGx9LCJCYWNrZ3JvdW5kU3R5bGUiOnsiJGlkIjoiMTcxMiIsIk1hcmdpbiI6eyIkaWQiOiIxNzEzIiwiVG9wIjowLjAsIkxlZnQiOjAuMCwiUmlnaHQiOjAuMCwiQm90dG9tIjowLjB9LCJQYWRkaW5nIjp7IiRpZCI6IjE3MTQiLCJUb3AiOjAuMCwiTGVmdCI6MC4wLCJSaWdodCI6MC4wLCJCb3R0b20iOjAuMH0sIkJhY2tncm91bmQiOnsiJGlkIjoiMTcxNSIsIkNvbG9yIjp7IiRpZCI6IjE3MTYiLCJBIjoxMDcsIlIiOjE3OCwiRyI6MTQsIkIiOjE4fX0sIklzVmlzaWJsZSI6dHJ1ZSwiV2lkdGgiOjAuMCwiSGVpZ2h0IjowLjAsIkJvcmRlclN0eWxlIjp7IiRpZCI6IjE3MTciLCJMaW5lQ29sb3IiOnsiJGlkIjoiMTcxOCIsIiR0eXBlIjoiTkxSRS5Db21tb24uRG9tLlNvbGlkQ29sb3JCcnVzaCwgTkxSRS5Db21tb24iLCJDb2xvciI6eyIkaWQiOiIxNzE5IiwiQSI6MjU1LCJSIjowLCJHIjowLCJCIjowfX0sIkxpbmVXZWlnaHQiOjIuMCwiTGluZVR5cGUiOjAsIlBhcmVudFN0eWxlIjpudWxsfSwiUGFyZW50U3R5bGUiOm51bGx9LCJJc0Fib3ZlVGltZWJhbmQiOmZhbHNlLCJTcGFjaW5nIjozLCJNYXJnaW4iOnsiJGlkIjoiMTcyMCIsIlRvcCI6MC4wLCJMZWZ0IjowLjAsIlJpZ2h0IjowLjAsIkJvdHRvbSI6MC4wfSwiUGFkZGluZyI6eyIkaWQiOiIxNzIxIiwiVG9wIjowLjAsIkxlZnQiOjAuMCwiUmlnaHQiOjAuMCwiQm90dG9tIjowLjB9LCJJc1Zpc2libGUiOnRydWUsIldpZHRoIjowLjAsIkhlaWdodCI6MC4wLCJCb3JkZXJTdHlsZSI6eyIkaWQiOiIxNzIyIiwiTGluZUNvbG9yIjpudWxsLCJMaW5lV2VpZ2h0IjowLjAsIkxpbmVUeXBlIjowLCJQYXJlbnRTdHlsZSI6bnVsbH0sIlBhcmVudFN0eWxlIjpudWxsfX0seyIkaWQiOiIxNzIzIiwiX2FjdGl2aXRpZXMiOlt7IiRpZCI6IjE3MjQiLCJfcm93cyI6W3siJGlkIjoiMTcyNSIsIl90YXNrcyI6W10sIl9taWxlc3RvbmVzIjpbeyIkaWQiOiIxNzI2IiwiSWQiOiI4Y2Y0MzI2My0wYTI0LTQ1MWEtOTU1NS0yNjgxNWRjNjcxYTIiLCJJbmRleCI6MSwiR3JvdXBJZCI6bnVsbCwiVGl0bGUiOiJSdW5hd2F5cyAoU2Vhc29uIDIpIiwiRGF0ZVRpbWUiOiIyMDI3LTAxLTA0VDIzOjU5OjAwWiIsIlBlcmNlbnRhZ2VDb21wbGV0ZSI6bnVsbCwiTm90ZSI6bnVsbCwiU3R5bGUiOnsiJGlkIjoiMTcyNyIsIlRpdGxlUG9zaXRpb24iOiJMZWZ0IiwiRGF0ZVBvc2l0aW9uIjoiTGVmdCIsIlNoYXBlVHlwZSI6MTQsIlNoYXBlU2l6ZSI6MCwiU3BhY2luZyI6NSwiU2hhcGVTdHlsZSI6eyIkaWQiOiIxNzI4IiwiTWFyZ2luIjp7IiRpZCI6IjE3MjkiLCJUb3AiOjAuMCwiTGVmdCI6MC4wLCJSaWdodCI6MC4wLCJCb3R0b20iOjAuMH0sIlBhZGRpbmciOnsiJGlkIjoiMTczMCIsIlRvcCI6MC4wLCJMZWZ0IjowLjAsIlJpZ2h0IjowLjAsIkJvdHRvbSI6MC4wfSwiQmFja2dyb3VuZCI6eyIkaWQiOiIxNzMxIiwiQ29sb3IiOnsiJGlkIjoiMTczMiIsIkEiOjI1NSwiUiI6MCwiRyI6MCwiQiI6MH19LCJJc1Zpc2libGUiOnRydWUsIldpZHRoIjoxMi4wLCJIZWlnaHQiOjE0LjAsIkJvcmRlclN0eWxlIjp7IiRpZCI6IjE3MzMiLCJMaW5lQ29sb3IiOnsiJGlkIjoiMTczNCIsIiR0eXBlIjoiTkxSRS5Db21tb24uRG9tLlNvbGlkQ29sb3JCcnVzaCwgTkxSRS5Db21tb24iLCJDb2xvciI6eyIkaWQiOiIxNzM1IiwiQSI6MjU1LCJSIjoyNTUsIkciOjAsIkIiOjB9fSwiTGluZVdlaWdodCI6MC4wLCJMaW5lVHlwZSI6MCwiUGFyZW50U3R5bGUiOm51bGx9LCJQYXJlbnRTdHlsZSI6bnVsbH0sIlRpdGxlU3R5bGUiOnsiJGlkIjoiMTczNiIsIkZvbnRTZXR0aW5ncyI6eyIkaWQiOiIxNzM3IiwiRm9udFNpemUiOjEwLCJGb250TmFtZSI6IlNlZ29lIFVJIiwiSXNCb2xkIjp0cnVlLCJJc0l0YWxpYyI6ZmFsc2UsIklzVW5kZXJsaW5lZCI6ZmFsc2UsIlBhcmVudFN0eWxlIjpudWxsfSwiQXV0b1NpemUiOjAsIkZvcmVncm91bmQiOnsiJGlkIjoiMTczOCIsIkNvbG9yIjp7IiRpZCI6IjE3MzkiLCJBIjoyNTUsIlIiOjE3OCwiRyI6MTQsIkIiOjE4fX0sIk1heFdpZHRoIjoyMDAuMCwiTWF4SGVpZ2h0IjoiSW5maW5pdHkiLCJTbWFydEZvcmVncm91bmRJc0FjdGl2ZSI6ZmFsc2UsIkhvcml6b250YWxBbGlnbm1lbnQiOjIsIlZlcnRpY2FsQWxpZ25tZW50IjowLCJTbWFydEZvcmVncm91bmQiOm51bGwsIkJhY2tncm91bmRGaWxsVHlwZSI6MCwiTWFyZ2luIjp7IiRpZCI6IjE3NDAiLCJUb3AiOjAuMCwiTGVmdCI6MC4wLCJSaWdodCI6MC4wLCJCb3R0b20iOjAuMH0sIlBhZGRpbmciOnsiJGlkIjoiMTc0MSIsIlRvcCI6MC4wLCJMZWZ0IjowLjAsIlJpZ2h0IjowLjAsIkJvdHRvbSI6MC4wfSwiQmFja2dyb3VuZCI6eyIkaWQiOiIxNzQyIiwiQ29sb3IiOnsiJGlkIjoiMTc0MyIsIkEiOjAsIlIiOjI1NSwiRyI6MjU1LCJCIjoyNTV9fSwiSXNWaXNpYmxlIjp0cnVlLCJXaWR0aCI6MC4wLCJIZWlnaHQiOjAuMCwiQm9yZGVyU3R5bGUiOm51bGwsIlBhcmVudFN0eWxlIjpudWxsfSwiRGF0ZVN0eWxlIjp7IiRpZCI6IjE3NDQiLCJGb250U2V0dGluZ3MiOnsiJGlkIjoiMTc0NSIsIkZvbnRTaXplIjoxMCwiRm9udE5hbWUiOiJDYWxpYnJpIiwiSXNCb2xkIjpmYWxzZSwiSXNJdGFsaWMiOmZhbHNlLCJJc1VuZGVybGluZWQiOmZhbHNlLCJQYXJlbnRTdHlsZSI6bnVsbH0sIkF1dG9TaXplIjowLCJGb3JlZ3JvdW5kIjp7IiRpZCI6IjE3NDYiLCJDb2xvciI6eyIkaWQiOiIxNzQ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NzQ4IiwiVG9wIjowLjAsIkxlZnQiOjAuMCwiUmlnaHQiOjAuMCwiQm90dG9tIjowLjB9LCJQYWRkaW5nIjp7IiRpZCI6IjE3NDkiLCJUb3AiOjAuMCwiTGVmdCI6MC4wLCJSaWdodCI6MC4wLCJCb3R0b20iOjAuMH0sIkJhY2tncm91bmQiOnsiJGlkIjoiMTc1MCIsIkNvbG9yIjp7IiRpZCI6IjE3NTEiLCJBIjowLCJSIjoyNTUsIkciOjI1NSwiQiI6MjU1fX0sIklzVmlzaWJsZSI6ZmFsc2UsIldpZHRoIjowLjAsIkhlaWdodCI6MC4wLCJCb3JkZXJTdHlsZSI6bnVsbCwiUGFyZW50U3R5bGUiOm51bGx9LCJEYXRlRm9ybWF0Ijp7IiRpZCI6IjE3N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1MyIsIkZvcm1hdCI6MCwiSXNWaXNpYmxlIjpmYWxzZSwiTGFzdEtub3duVmlzaWJpbGl0eVN0YXRlIjpmYWxzZX0sIklzVmlzaWJsZSI6dHJ1ZSwiUGFyZW50U3R5bGUiOm51bGx9LCJIeXBlcmxpbmsiOm51bGwsIkltcG9ydElkIjpudWxsfSx7IiRpZCI6IjE3NTQiLCJJZCI6IjU1NTRiYTdjLTQ3MTktNDNiMy04Zjc4LTVkMzBhY2UyOGE2NSIsIkluZGV4IjowLCJHcm91cElkIjpudWxsLCJUaXRsZSI6IlJ1bmF3YXlzIChTZWFzb24gMSkiLCJEYXRlVGltZSI6IjIwMjYtMDUtMjdUMjM6NTk6MDBaIiwiUGVyY2VudGFnZUNvbXBsZXRlIjpudWxsLCJOb3RlIjpudWxsLCJTdHlsZSI6eyIkaWQiOiIxNzU1IiwiVGl0bGVQb3NpdGlvbiI6IkxlZnQiLCJEYXRlUG9zaXRpb24iOiJMZWZ0IiwiU2hhcGVUeXBlIjoxNCwiU2hhcGVTaXplIjowLCJTcGFjaW5nIjo1LCJTaGFwZVN0eWxlIjp7IiRpZCI6IjE3NTYiLCJNYXJnaW4iOnsiJGlkIjoiMTc1NyIsIlRvcCI6MC4wLCJMZWZ0IjowLjAsIlJpZ2h0IjowLjAsIkJvdHRvbSI6MC4wfSwiUGFkZGluZyI6eyIkaWQiOiIxNzU4IiwiVG9wIjowLjAsIkxlZnQiOjAuMCwiUmlnaHQiOjAuMCwiQm90dG9tIjowLjB9LCJCYWNrZ3JvdW5kIjp7IiRpZCI6IjE3NTkiLCJDb2xvciI6eyIkaWQiOiIxNzYwIiwiQSI6MjU1LCJSIjowLCJHIjowLCJCIjowfX0sIklzVmlzaWJsZSI6dHJ1ZSwiV2lkdGgiOjEyLjAsIkhlaWdodCI6MTQuMCwiQm9yZGVyU3R5bGUiOnsiJGlkIjoiMTc2MSIsIkxpbmVDb2xvciI6eyIkaWQiOiIxNzYyIiwiJHR5cGUiOiJOTFJFLkNvbW1vbi5Eb20uU29saWRDb2xvckJydXNoLCBOTFJFLkNvbW1vbiIsIkNvbG9yIjp7IiRpZCI6IjE3NjMiLCJBIjoyNTUsIlIiOjI1NSwiRyI6MCwiQiI6MH19LCJMaW5lV2VpZ2h0IjowLjAsIkxpbmVUeXBlIjowLCJQYXJlbnRTdHlsZSI6bnVsbH0sIlBhcmVudFN0eWxlIjpudWxsfSwiVGl0bGVTdHlsZSI6eyIkaWQiOiIxNzY0IiwiRm9udFNldHRpbmdzIjp7IiRpZCI6IjE3NjUiLCJGb250U2l6ZSI6MTAsIkZvbnROYW1lIjoiU2Vnb2UgVUkiLCJJc0JvbGQiOnRydWUsIklzSXRhbGljIjpmYWxzZSwiSXNVbmRlcmxpbmVkIjpmYWxzZSwiUGFyZW50U3R5bGUiOm51bGx9LCJBdXRvU2l6ZSI6MCwiRm9yZWdyb3VuZCI6eyIkaWQiOiIxNzY2IiwiQ29sb3IiOnsiJGlkIjoiMTc2NyIsIkEiOjI1NSwiUiI6MTc4LCJHIjoxNCwiQiI6MTh9fSwiTWF4V2lkdGgiOjIwMC4wLCJNYXhIZWlnaHQiOiJJbmZpbml0eSIsIlNtYXJ0Rm9yZWdyb3VuZElzQWN0aXZlIjpmYWxzZSwiSG9yaXpvbnRhbEFsaWdubWVudCI6MiwiVmVydGljYWxBbGlnbm1lbnQiOjAsIlNtYXJ0Rm9yZWdyb3VuZCI6bnVsbCwiQmFja2dyb3VuZEZpbGxUeXBlIjowLCJNYXJnaW4iOnsiJGlkIjoiMTc2OCIsIlRvcCI6MC4wLCJMZWZ0IjowLjAsIlJpZ2h0IjowLjAsIkJvdHRvbSI6MC4wfSwiUGFkZGluZyI6eyIkaWQiOiIxNzY5IiwiVG9wIjowLjAsIkxlZnQiOjAuMCwiUmlnaHQiOjAuMCwiQm90dG9tIjowLjB9LCJCYWNrZ3JvdW5kIjp7IiRpZCI6IjE3NzAiLCJDb2xvciI6eyIkaWQiOiIxNzcxIiwiQSI6MCwiUiI6MjU1LCJHIjoyNTUsIkIiOjI1NX19LCJJc1Zpc2libGUiOnRydWUsIldpZHRoIjowLjAsIkhlaWdodCI6MC4wLCJCb3JkZXJTdHlsZSI6bnVsbCwiUGFyZW50U3R5bGUiOm51bGx9LCJEYXRlU3R5bGUiOnsiJGlkIjoiMTc3MiIsIkZvbnRTZXR0aW5ncyI6eyIkaWQiOiIxNzczIiwiRm9udFNpemUiOjEwLCJGb250TmFtZSI6IkNhbGlicmkiLCJJc0JvbGQiOmZhbHNlLCJJc0l0YWxpYyI6ZmFsc2UsIklzVW5kZXJsaW5lZCI6ZmFsc2UsIlBhcmVudFN0eWxlIjpudWxsfSwiQXV0b1NpemUiOjAsIkZvcmVncm91bmQiOnsiJGlkIjoiMTc3NCIsIkNvbG9yIjp7IiRpZCI6IjE3NzU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3NzYiLCJUb3AiOjAuMCwiTGVmdCI6MC4wLCJSaWdodCI6MC4wLCJCb3R0b20iOjAuMH0sIlBhZGRpbmciOnsiJGlkIjoiMTc3NyIsIlRvcCI6MC4wLCJMZWZ0IjowLjAsIlJpZ2h0IjowLjAsIkJvdHRvbSI6MC4wfSwiQmFja2dyb3VuZCI6eyIkaWQiOiIxNzc4IiwiQ29sb3IiOnsiJGlkIjoiMTc3OSIsIkEiOjAsIlIiOjI1NSwiRyI6MjU1LCJCIjoyNTV9fSwiSXNWaXNpYmxlIjpmYWxzZSwiV2lkdGgiOjAuMCwiSGVpZ2h0IjowLjAsIkJvcmRlclN0eWxlIjpudWxsLCJQYXJlbnRTdHlsZSI6bnVsbH0sIkRhdGVGb3JtYXQiOnsiJGlkIjoiMTc4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gxIiwiRm9ybWF0IjowLCJJc1Zpc2libGUiOmZhbHNlLCJMYXN0S25vd25WaXNpYmlsaXR5U3RhdGUiOmZhbHNlfSwiSXNWaXNpYmxlIjp0cnVlLCJQYXJlbnRTdHlsZSI6bnVsbH0sIkh5cGVybGluayI6bnVsbCwiSW1wb3J0SWQiOm51bGx9LHsiJGlkIjoiMTc4MiIsIklkIjoiMmZjZDU0MGEtMzVjNC00NWY5LThlNTMtNmYyZjFmMmQxYmQ1IiwiSW5kZXgiOjIsIkdyb3VwSWQiOm51bGwsIlRpdGxlIjoiUnVuYXdheXMgKFNlYXNvbiAzKSAiLCJEYXRlVGltZSI6IjIwMjctMDUtMTJUMjM6NTk6MDBaIiwiUGVyY2VudGFnZUNvbXBsZXRlIjpudWxsLCJOb3RlIjpudWxsLCJTdHlsZSI6eyIkaWQiOiIxNzgzIiwiVGl0bGVQb3NpdGlvbiI6IlJpZ2h0IiwiRGF0ZVBvc2l0aW9uIjoiTGVmdCIsIlNoYXBlVHlwZSI6MTQsIlNoYXBlU2l6ZSI6MCwiU3BhY2luZyI6NSwiU2hhcGVTdHlsZSI6eyIkaWQiOiIxNzg0IiwiTWFyZ2luIjp7IiRpZCI6IjE3ODUiLCJUb3AiOjAuMCwiTGVmdCI6MC4wLCJSaWdodCI6MC4wLCJCb3R0b20iOjAuMH0sIlBhZGRpbmciOnsiJGlkIjoiMTc4NiIsIlRvcCI6MC4wLCJMZWZ0IjowLjAsIlJpZ2h0IjowLjAsIkJvdHRvbSI6MC4wfSwiQmFja2dyb3VuZCI6eyIkaWQiOiIxNzg3IiwiQ29sb3IiOnsiJGlkIjoiMTc4OCIsIkEiOjI1NSwiUiI6MCwiRyI6MCwiQiI6MH19LCJJc1Zpc2libGUiOnRydWUsIldpZHRoIjoxMi4wLCJIZWlnaHQiOjE0LjAsIkJvcmRlclN0eWxlIjp7IiRpZCI6IjE3ODkiLCJMaW5lQ29sb3IiOnsiJGlkIjoiMTc5MCIsIiR0eXBlIjoiTkxSRS5Db21tb24uRG9tLlNvbGlkQ29sb3JCcnVzaCwgTkxSRS5Db21tb24iLCJDb2xvciI6eyIkaWQiOiIxNzkxIiwiQSI6MjU1LCJSIjoyNTUsIkciOjAsIkIiOjB9fSwiTGluZVdlaWdodCI6MC4wLCJMaW5lVHlwZSI6MCwiUGFyZW50U3R5bGUiOm51bGx9LCJQYXJlbnRTdHlsZSI6bnVsbH0sIlRpdGxlU3R5bGUiOnsiJGlkIjoiMTc5MiIsIkZvbnRTZXR0aW5ncyI6eyIkaWQiOiIxNzkzIiwiRm9udFNpemUiOjEwLCJGb250TmFtZSI6IlNlZ29lIFVJIiwiSXNCb2xkIjp0cnVlLCJJc0l0YWxpYyI6ZmFsc2UsIklzVW5kZXJsaW5lZCI6ZmFsc2UsIlBhcmVudFN0eWxlIjpudWxsfSwiQXV0b1NpemUiOjAsIkZvcmVncm91bmQiOnsiJGlkIjoiMTc5NCIsIkNvbG9yIjp7IiRpZCI6IjE3OTUiLCJBIjoyNTUsIlIiOjE3OCwiRyI6MTQsIkIiOjE4fX0sIk1heFdpZHRoIjoyMDAuMCwiTWF4SGVpZ2h0IjoiSW5maW5pdHkiLCJTbWFydEZvcmVncm91bmRJc0FjdGl2ZSI6ZmFsc2UsIkhvcml6b250YWxBbGlnbm1lbnQiOjAsIlZlcnRpY2FsQWxpZ25tZW50IjowLCJTbWFydEZvcmVncm91bmQiOm51bGwsIkJhY2tncm91bmRGaWxsVHlwZSI6MCwiTWFyZ2luIjp7IiRpZCI6IjE3OTYiLCJUb3AiOjAuMCwiTGVmdCI6MC4wLCJSaWdodCI6MC4wLCJCb3R0b20iOjAuMH0sIlBhZGRpbmciOnsiJGlkIjoiMTc5NyIsIlRvcCI6MC4wLCJMZWZ0IjowLjAsIlJpZ2h0IjowLjAsIkJvdHRvbSI6MC4wfSwiQmFja2dyb3VuZCI6eyIkaWQiOiIxNzk4IiwiQ29sb3IiOnsiJGlkIjoiMTc5OSIsIkEiOjAsIlIiOjI1NSwiRyI6MjU1LCJCIjoyNTV9fSwiSXNWaXNpYmxlIjp0cnVlLCJXaWR0aCI6MC4wLCJIZWlnaHQiOjAuMCwiQm9yZGVyU3R5bGUiOm51bGwsIlBhcmVudFN0eWxlIjpudWxsfSwiRGF0ZVN0eWxlIjp7IiRpZCI6IjE4MDAiLCJGb250U2V0dGluZ3MiOnsiJGlkIjoiMTgwMSIsIkZvbnRTaXplIjoxMCwiRm9udE5hbWUiOiJDYWxpYnJpIiwiSXNCb2xkIjpmYWxzZSwiSXNJdGFsaWMiOmZhbHNlLCJJc1VuZGVybGluZWQiOmZhbHNlLCJQYXJlbnRTdHlsZSI6bnVsbH0sIkF1dG9TaXplIjowLCJGb3JlZ3JvdW5kIjp7IiRpZCI6IjE4MDIiLCJDb2xvciI6eyIkaWQiOiIxODA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ODA0IiwiVG9wIjowLjAsIkxlZnQiOjAuMCwiUmlnaHQiOjAuMCwiQm90dG9tIjowLjB9LCJQYWRkaW5nIjp7IiRpZCI6IjE4MDUiLCJUb3AiOjAuMCwiTGVmdCI6MC4wLCJSaWdodCI6MC4wLCJCb3R0b20iOjAuMH0sIkJhY2tncm91bmQiOnsiJGlkIjoiMTgwNiIsIkNvbG9yIjp7IiRpZCI6IjE4MDciLCJBIjowLCJSIjoyNTUsIkciOjI1NSwiQiI6MjU1fX0sIklzVmlzaWJsZSI6ZmFsc2UsIldpZHRoIjowLjAsIkhlaWdodCI6MC4wLCJCb3JkZXJTdHlsZSI6bnVsbCwiUGFyZW50U3R5bGUiOm51bGx9LCJEYXRlRm9ybWF0Ijp7IiRpZCI6IjE4M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wOSIsIkZvcm1hdCI6MCwiSXNWaXNpYmxlIjpmYWxzZSwiTGFzdEtub3duVmlzaWJpbGl0eVN0YXRlIjpmYWxzZX0sIklzVmlzaWJsZSI6dHJ1ZSwiUGFyZW50U3R5bGUiOm51bGx9LCJIeXBlcmxpbmsiOm51bGwsIkltcG9ydElkIjpudWxsfV0sIklkIjoiZjY2YWE3NDMtMDhjNC00ZGJiLWExMDEtNWI3YTFmNzU5ZjU1IiwiSXNTaW5nbGVJdGVtUm93IjpmYWxzZX1dLCJJbmRleCI6MTAsIklkIjoiOWY3NmIxNmQtZjY3YS00ZTk1LWI2MWUtODdhNWY0OWQwYzRiIiwiSGVhZGVyVGV4dCI6bnVsbCwiSXNEZWZhdWx0Ijp0cnVlLCJTdHlsZSI6eyIkaWQiOiIxODEwIiwiSGVhZGVyU3R5bGUiOnsiJGlkIjoiMTgxMSIsIlRleHRTdHlsZSI6eyIkaWQiOiIxODEyIiwiRm9udFNldHRpbmdzIjp7IiRpZCI6IjE4MTMiLCJGb250U2l6ZSI6MTEsIkZvbnROYW1lIjoiQ2FsaWJyaSIsIklzQm9sZCI6ZmFsc2UsIklzSXRhbGljIjpmYWxzZSwiSXNVbmRlcmxpbmVkIjpmYWxzZSwiUGFyZW50U3R5bGUiOm51bGx9LCJBdXRvU2l6ZSI6MiwiRm9yZWdyb3VuZCI6eyIkaWQiOiIxODE0IiwiQ29sb3IiOnsiJGlkIjoiMTgxNSIsIkEiOjI1NSwiUiI6MCwiRyI6MCwiQiI6MH19LCJNYXhXaWR0aCI6MC4wLCJNYXhIZWlnaHQiOiJJbmZpbml0eSIsIlNtYXJ0Rm9yZWdyb3VuZElzQWN0aXZlIjpmYWxzZSwiSG9yaXpvbnRhbEFsaWdubWVudCI6MCwiVmVydGljYWxBbGlnbm1lbnQiOjAsIlNtYXJ0Rm9yZWdyb3VuZCI6bnVsbCwiQmFja2dyb3VuZEZpbGxUeXBlIjowLCJNYXJnaW4iOnsiJGlkIjoiMTgxNiIsIlRvcCI6MC4wLCJMZWZ0IjowLjAsIlJpZ2h0IjowLjAsIkJvdHRvbSI6MC4wfSwiUGFkZGluZyI6eyIkaWQiOiIxODE3IiwiVG9wIjowLjAsIkxlZnQiOjAuMCwiUmlnaHQiOjAuMCwiQm90dG9tIjowLjB9LCJCYWNrZ3JvdW5kIjp7IiRpZCI6IjE4MTgiLCJDb2xvciI6eyIkaWQiOiIxODE5IiwiQSI6MCwiUiI6MjU1LCJHIjoyNTUsIkIiOjI1NX19LCJJc1Zpc2libGUiOnRydWUsIldpZHRoIjowLjAsIkhlaWdodCI6MC4wLCJCb3JkZXJTdHlsZSI6bnVsbCwiUGFyZW50U3R5bGUiOm51bGx9LCJSZWN0YW5nbGVTdHlsZSI6eyIkaWQiOiIxODIwIiwiTWFyZ2luIjp7IiRpZCI6IjE4MjEiLCJUb3AiOjAuMCwiTGVmdCI6MC4wLCJSaWdodCI6MC4wLCJCb3R0b20iOjAuMH0sIlBhZGRpbmciOnsiJGlkIjoiMTgyMiIsIlRvcCI6MC4wLCJMZWZ0IjowLjAsIlJpZ2h0IjowLjAsIkJvdHRvbSI6MC4wfSwiQmFja2dyb3VuZCI6eyIkaWQiOiIxODIzIiwiQ29sb3IiOnsiJGlkIjoiMTgyNCIsIkEiOjYzLCJSIjoxMTIsIkciOjE3MywiQiI6NzF9fSwiSXNWaXNpYmxlIjp0cnVlLCJXaWR0aCI6MC4wLCJIZWlnaHQiOjAuMCwiQm9yZGVyU3R5bGUiOnsiJGlkIjoiMTgyNSIsIkxpbmVDb2xvciI6eyIkaWQiOiIxODI2IiwiJHR5cGUiOiJOTFJFLkNvbW1vbi5Eb20uU29saWRDb2xvckJydXNoLCBOTFJFLkNvbW1vbiIsIkNvbG9yIjp7IiRpZCI6IjE4MjciLCJBIjoyNTUsIlIiOjI1NSwiRyI6MCwiQiI6MH19LCJMaW5lV2VpZ2h0IjowLjAsIkxpbmVUeXBlIjowLCJQYXJlbnRTdHlsZSI6bnVsbH0sIlBhcmVudFN0eWxlIjpudWxsfSwiTWFyZ2luIjp7IiRpZCI6IjE4MjgiLCJUb3AiOjAuMCwiTGVmdCI6MC4wLCJSaWdodCI6MC4wLCJCb3R0b20iOjAuMH0sIlBhZGRpbmciOnsiJGlkIjoiMTgyOSIsIlRvcCI6MC4wLCJMZWZ0IjowLjAsIlJpZ2h0IjowLjAsIkJvdHRvbSI6MC4wfSwiQmFja2dyb3VuZCI6bnVsbCwiSXNWaXNpYmxlIjp0cnVlLCJXaWR0aCI6MC4wLCJIZWlnaHQiOjAuMCwiQm9yZGVyU3R5bGUiOm51bGwsIlBhcmVudFN0eWxlIjpudWxsfSwiQmFja2dyb3VuZFN0eWxlIjp7IiRpZCI6IjE4MzAiLCJNYXJnaW4iOnsiJGlkIjoiMTgzMSIsIlRvcCI6MC4wLCJMZWZ0IjowLjAsIlJpZ2h0IjowLjAsIkJvdHRvbSI6MC4wfSwiUGFkZGluZyI6eyIkaWQiOiIxODMyIiwiVG9wIjowLjAsIkxlZnQiOjAuMCwiUmlnaHQiOjAuMCwiQm90dG9tIjowLjB9LCJCYWNrZ3JvdW5kIjp7IiRpZCI6IjE4MzMiLCJDb2xvciI6eyIkaWQiOiIxODM0IiwiQSI6NTEsIlIiOjE2NSwiRyI6MTY1LCJCIjoxNjV9fSwiSXNWaXNpYmxlIjp0cnVlLCJXaWR0aCI6MC4wLCJIZWlnaHQiOjAuMCwiQm9yZGVyU3R5bGUiOnsiJGlkIjoiMTgzNSIsIkxpbmVDb2xvciI6eyIkaWQiOiIxODM2IiwiJHR5cGUiOiJOTFJFLkNvbW1vbi5Eb20uU29saWRDb2xvckJydXNoLCBOTFJFLkNvbW1vbiIsIkNvbG9yIjp7IiRpZCI6IjE4MzciLCJBIjoyNTUsIlIiOjI1NSwiRyI6MCwiQiI6MH19LCJMaW5lV2VpZ2h0IjowLjAsIkxpbmVUeXBlIjowLCJQYXJlbnRTdHlsZSI6bnVsbH0sIlBhcmVudFN0eWxlIjpudWxsfSwiTWFyZ2luIjp7IiRpZCI6IjE4MzgiLCJUb3AiOjAuMCwiTGVmdCI6MC4wLCJSaWdodCI6MC4wLCJCb3R0b20iOjAuMH0sIlBhZGRpbmciOnsiJGlkIjoiMTgzOSIsIlRvcCI6MC4wLCJMZWZ0IjowLjAsIlJpZ2h0IjowLjAsIkJvdHRvbSI6MC4wfSwiSXNWaXNpYmxlIjpmYWxzZSwiV2lkdGgiOjAuMCwiSGVpZ2h0IjowLjAsIkJvcmRlclN0eWxlIjpudWxsLCJQYXJlbnRTdHlsZSI6bnVsbH19XSwiSWQiOiJhYWNmMjA1ZC03Mjc2LTRiN2EtOGMxNi0wNTNiYjRlYzAxYjQiLCJJbmRleCI6MTAsIkhlYWRlclRleHQiOiJSQSIsIlN0eWxlIjp7IiRpZCI6IjE4NDAiLCJIZWFkZXJTdHlsZSI6eyIkaWQiOiIxODQxIiwiVGV4dElzVmVydGljYWwiOnRydWUsIlRleHRTdHlsZSI6eyIkaWQiOiIxODQyIiwiRm9udFNldHRpbmdzIjp7IiRpZCI6IjE4NDMiLCJGb250U2l6ZSI6OCwiRm9udE5hbWUiOiJTZWdvZSBVSSIsIklzQm9sZCI6dHJ1ZSwiSXNJdGFsaWMiOmZhbHNlLCJJc1VuZGVybGluZWQiOmZhbHNlLCJQYXJlbnRTdHlsZSI6bnVsbH0sIkF1dG9TaXplIjoyLCJGb3JlZ3JvdW5kIjp7IiRpZCI6IjE4NDQiLCJDb2xvciI6eyIkaWQiOiIxODQ1IiwiQSI6MjU1LCJSIjoyNTUsIkciOjI1NSwiQiI6MjU1fX0sIk1heFdpZHRoIjoyMi4wLCJNYXhIZWlnaHQiOiJJbmZpbml0eSIsIlNtYXJ0Rm9yZWdyb3VuZElzQWN0aXZlIjpmYWxzZSwiSG9yaXpvbnRhbEFsaWdubWVudCI6MCwiVmVydGljYWxBbGlnbm1lbnQiOjAsIlNtYXJ0Rm9yZWdyb3VuZCI6bnVsbCwiQmFja2dyb3VuZEZpbGxUeXBlIjowLCJNYXJnaW4iOnsiJGlkIjoiMTg0NiIsIlRvcCI6MC4wLCJMZWZ0IjowLjAsIlJpZ2h0IjowLjAsIkJvdHRvbSI6MC4wfSwiUGFkZGluZyI6eyIkaWQiOiIxODQ3IiwiVG9wIjowLjAsIkxlZnQiOjAuMCwiUmlnaHQiOjAuMCwiQm90dG9tIjowLjB9LCJCYWNrZ3JvdW5kIjp7IiRpZCI6IjE4NDgiLCJDb2xvciI6eyIkaWQiOiIxODQ5IiwiQSI6MCwiUiI6MjU1LCJHIjoyNTUsIkIiOjI1NX19LCJJc1Zpc2libGUiOnRydWUsIldpZHRoIjowLjAsIkhlaWdodCI6MC4wLCJCb3JkZXJTdHlsZSI6bnVsbCwiUGFyZW50U3R5bGUiOm51bGx9LCJSZWN0YW5nbGVTdHlsZSI6eyIkaWQiOiIxODUwIiwiTWFyZ2luIjp7IiRpZCI6IjE4NTEiLCJUb3AiOjAuMCwiTGVmdCI6MC4wLCJSaWdodCI6MC4wLCJCb3R0b20iOjAuMH0sIlBhZGRpbmciOnsiJGlkIjoiMTg1MiIsIlRvcCI6MC4wLCJMZWZ0IjowLjAsIlJpZ2h0IjowLjAsIkJvdHRvbSI6MC4wfSwiQmFja2dyb3VuZCI6eyIkaWQiOiIxODUzIiwiQ29sb3IiOnsiJGlkIjoiMTg1NCIsIkEiOjI1NSwiUiI6MTc4LCJHIjoxNCwiQiI6MTh9fSwiSXNWaXNpYmxlIjp0cnVlLCJXaWR0aCI6MC4wLCJIZWlnaHQiOjAuMCwiQm9yZGVyU3R5bGUiOnsiJGlkIjoiMTg1NSIsIkxpbmVDb2xvciI6eyIkaWQiOiIxODU2IiwiJHR5cGUiOiJOTFJFLkNvbW1vbi5Eb20uU29saWRDb2xvckJydXNoLCBOTFJFLkNvbW1vbiIsIkNvbG9yIjp7IiRpZCI6IjE4NTciLCJBIjoyNTUsIlIiOjAsIkciOjAsIkIiOjB9fSwiTGluZVdlaWdodCI6Mi4wLCJMaW5lVHlwZSI6MCwiUGFyZW50U3R5bGUiOm51bGx9LCJQYXJlbnRTdHlsZSI6bnVsbH0sIk1hcmdpbiI6eyIkaWQiOiIxODU4IiwiVG9wIjowLjAsIkxlZnQiOjAuMCwiUmlnaHQiOjAuMCwiQm90dG9tIjowLjB9LCJQYWRkaW5nIjp7IiRpZCI6IjE4NTkiLCJUb3AiOjAuMCwiTGVmdCI6MC4wLCJSaWdodCI6MC4wLCJCb3R0b20iOjAuMH0sIkJhY2tncm91bmQiOm51bGwsIklzVmlzaWJsZSI6dHJ1ZSwiV2lkdGgiOjAuMCwiSGVpZ2h0IjowLjAsIkJvcmRlclN0eWxlIjpudWxsLCJQYXJlbnRTdHlsZSI6bnVsbH0sIkJhY2tncm91bmRTdHlsZSI6eyIkaWQiOiIxODYwIiwiTWFyZ2luIjp7IiRpZCI6IjE4NjEiLCJUb3AiOjAuMCwiTGVmdCI6MC4wLCJSaWdodCI6MC4wLCJCb3R0b20iOjAuMH0sIlBhZGRpbmciOnsiJGlkIjoiMTg2MiIsIlRvcCI6MC4wLCJMZWZ0IjowLjAsIlJpZ2h0IjowLjAsIkJvdHRvbSI6MC4wfSwiQmFja2dyb3VuZCI6eyIkaWQiOiIxODYzIiwiQ29sb3IiOnsiJGlkIjoiMTg2NCIsIkEiOjE1MCwiUiI6MTkzLCJHIjoxNDIsIkIiOjI0fX0sIklzVmlzaWJsZSI6dHJ1ZSwiV2lkdGgiOjAuMCwiSGVpZ2h0IjowLjAsIkJvcmRlclN0eWxlIjp7IiRpZCI6IjE4NjUiLCJMaW5lQ29sb3IiOnsiJGlkIjoiMTg2NiIsIiR0eXBlIjoiTkxSRS5Db21tb24uRG9tLlNvbGlkQ29sb3JCcnVzaCwgTkxSRS5Db21tb24iLCJDb2xvciI6eyIkaWQiOiIxODY3IiwiQSI6MjU1LCJSIjowLCJHIjowLCJCIjowfX0sIkxpbmVXZWlnaHQiOjIuMCwiTGluZVR5cGUiOjAsIlBhcmVudFN0eWxlIjpudWxsfSwiUGFyZW50U3R5bGUiOm51bGx9LCJJc0Fib3ZlVGltZWJhbmQiOmZhbHNlLCJTcGFjaW5nIjozLCJNYXJnaW4iOnsiJGlkIjoiMTg2OCIsIlRvcCI6MC4wLCJMZWZ0IjowLjAsIlJpZ2h0IjowLjAsIkJvdHRvbSI6MC4wfSwiUGFkZGluZyI6eyIkaWQiOiIxODY5IiwiVG9wIjowLjAsIkxlZnQiOjAuMCwiUmlnaHQiOjAuMCwiQm90dG9tIjowLjB9LCJJc1Zpc2libGUiOnRydWUsIldpZHRoIjowLjAsIkhlaWdodCI6MC4wLCJCb3JkZXJTdHlsZSI6eyIkaWQiOiIxODcwIiwiTGluZUNvbG9yIjpudWxsLCJMaW5lV2VpZ2h0IjowLjAsIkxpbmVUeXBlIjowLCJQYXJlbnRTdHlsZSI6bnVsbH0sIlBhcmVudFN0eWxlIjpudWxsfX0seyIkaWQiOiIxODcxIiwiX2FjdGl2aXRpZXMiOlt7IiRpZCI6IjE4NzIiLCJfcm93cyI6W10sIkluZGV4IjowLCJJZCI6ImUyZjYyY2ZkLWE0MjQtNGFlNC1hNTU3LTQxYTJiODY3ZTQ0MyIsIkhlYWRlclRleHQiOiIiLCJJc0RlZmF1bHQiOnRydWUsIlN0eWxlIjp7IiRpZCI6IjE4NzMiLCJIZWFkZXJTdHlsZSI6eyIkaWQiOiIxODc0IiwiVGV4dFN0eWxlIjp7IiRpZCI6IjE4NzUiLCJGb250U2V0dGluZ3MiOnsiJGlkIjoiMTg3NiIsIkZvbnRTaXplIjoxMSwiRm9udE5hbWUiOiJDYWxpYnJpIiwiSXNCb2xkIjpmYWxzZSwiSXNJdGFsaWMiOmZhbHNlLCJJc1VuZGVybGluZWQiOmZhbHNlLCJQYXJlbnRTdHlsZSI6bnVsbH0sIkF1dG9TaXplIjoyLCJGb3JlZ3JvdW5kIjp7IiRpZCI6IjE4NzciLCJDb2xvciI6eyIkaWQiOiIxODc4IiwiQSI6MjU1LCJSIjowLCJHIjowLCJCIjowfX0sIk1heFdpZHRoIjowLjAsIk1heEhlaWdodCI6IkluZmluaXR5IiwiU21hcnRGb3JlZ3JvdW5kSXNBY3RpdmUiOmZhbHNlLCJIb3Jpem9udGFsQWxpZ25tZW50IjowLCJWZXJ0aWNhbEFsaWdubWVudCI6MCwiU21hcnRGb3JlZ3JvdW5kIjpudWxsLCJCYWNrZ3JvdW5kRmlsbFR5cGUiOjAsIk1hcmdpbiI6eyIkaWQiOiIxODc5IiwiVG9wIjowLjAsIkxlZnQiOjAuMCwiUmlnaHQiOjAuMCwiQm90dG9tIjowLjB9LCJQYWRkaW5nIjp7IiRpZCI6IjE4ODAiLCJUb3AiOjAuMCwiTGVmdCI6MC4wLCJSaWdodCI6MC4wLCJCb3R0b20iOjAuMH0sIkJhY2tncm91bmQiOnsiJGlkIjoiMTg4MSIsIkNvbG9yIjp7IiRpZCI6IjE4ODIiLCJBIjowLCJSIjoyNTUsIkciOjI1NSwiQiI6MjU1fX0sIklzVmlzaWJsZSI6dHJ1ZSwiV2lkdGgiOjAuMCwiSGVpZ2h0IjowLjAsIkJvcmRlclN0eWxlIjpudWxsLCJQYXJlbnRTdHlsZSI6bnVsbH0sIlJlY3RhbmdsZVN0eWxlIjp7IiRpZCI6IjE4ODMiLCJNYXJnaW4iOnsiJGlkIjoiMTg4NCIsIlRvcCI6MC4wLCJMZWZ0IjowLjAsIlJpZ2h0IjowLjAsIkJvdHRvbSI6MC4wfSwiUGFkZGluZyI6eyIkaWQiOiIxODg1IiwiVG9wIjowLjAsIkxlZnQiOjAuMCwiUmlnaHQiOjAuMCwiQm90dG9tIjowLjB9LCJCYWNrZ3JvdW5kIjp7IiRpZCI6IjE4ODYiLCJDb2xvciI6eyIkaWQiOiIxODg3IiwiQSI6NjMsIlIiOjkxLCJHIjoxNTUsIkIiOjIxM319LCJJc1Zpc2libGUiOnRydWUsIldpZHRoIjowLjAsIkhlaWdodCI6MC4wLCJCb3JkZXJTdHlsZSI6eyIkaWQiOiIxODg4IiwiTGluZUNvbG9yIjp7IiRpZCI6IjE4ODkiLCIkdHlwZSI6Ik5MUkUuQ29tbW9uLkRvbS5Tb2xpZENvbG9yQnJ1c2gsIE5MUkUuQ29tbW9uIiwiQ29sb3IiOnsiJGlkIjoiMTg5MCIsIkEiOjI1NSwiUiI6MjU1LCJHIjowLCJCIjowfX0sIkxpbmVXZWlnaHQiOjAuMCwiTGluZVR5cGUiOjAsIlBhcmVudFN0eWxlIjpudWxsfSwiUGFyZW50U3R5bGUiOm51bGx9LCJNYXJnaW4iOnsiJGlkIjoiMTg5MSIsIlRvcCI6MC4wLCJMZWZ0IjowLjAsIlJpZ2h0IjowLjAsIkJvdHRvbSI6MC4wfSwiUGFkZGluZyI6eyIkaWQiOiIxODkyIiwiVG9wIjowLjAsIkxlZnQiOjAuMCwiUmlnaHQiOjAuMCwiQm90dG9tIjowLjB9LCJCYWNrZ3JvdW5kIjpudWxsLCJJc1Zpc2libGUiOnRydWUsIldpZHRoIjowLjAsIkhlaWdodCI6MC4wLCJCb3JkZXJTdHlsZSI6bnVsbCwiUGFyZW50U3R5bGUiOm51bGx9LCJCYWNrZ3JvdW5kU3R5bGUiOnsiJGlkIjoiMTg5MyIsIk1hcmdpbiI6eyIkaWQiOiIxODk0IiwiVG9wIjowLjAsIkxlZnQiOjAuMCwiUmlnaHQiOjAuMCwiQm90dG9tIjowLjB9LCJQYWRkaW5nIjp7IiRpZCI6IjE4OTUiLCJUb3AiOjAuMCwiTGVmdCI6MC4wLCJSaWdodCI6MC4wLCJCb3R0b20iOjAuMH0sIkJhY2tncm91bmQiOnsiJGlkIjoiMTg5NiIsIkNvbG9yIjp7IiRpZCI6IjE4OTciLCJBIjo1MSwiUiI6MTY1LCJHIjoxNjUsIkIiOjE2NX19LCJJc1Zpc2libGUiOnRydWUsIldpZHRoIjowLjAsIkhlaWdodCI6MC4wLCJCb3JkZXJTdHlsZSI6eyIkaWQiOiIxODk4IiwiTGluZUNvbG9yIjp7IiRpZCI6IjE4OTkiLCIkdHlwZSI6Ik5MUkUuQ29tbW9uLkRvbS5Tb2xpZENvbG9yQnJ1c2gsIE5MUkUuQ29tbW9uIiwiQ29sb3IiOnsiJGlkIjoiMTkwMCIsIkEiOjI1NSwiUiI6MjU1LCJHIjowLCJCIjowfX0sIkxpbmVXZWlnaHQiOjAuMCwiTGluZVR5cGUiOjAsIlBhcmVudFN0eWxlIjpudWxsfSwiUGFyZW50U3R5bGUiOm51bGx9LCJNYXJnaW4iOnsiJGlkIjoiMTkwMSIsIlRvcCI6MC4wLCJMZWZ0IjowLjAsIlJpZ2h0IjowLjAsIkJvdHRvbSI6MC4wfSwiUGFkZGluZyI6eyIkaWQiOiIxOTAyIiwiVG9wIjowLjAsIkxlZnQiOjAuMCwiUmlnaHQiOjAuMCwiQm90dG9tIjowLjB9LCJJc1Zpc2libGUiOnRydWUsIldpZHRoIjowLjAsIkhlaWdodCI6MC4wLCJCb3JkZXJTdHlsZSI6bnVsbCwiUGFyZW50U3R5bGUiOm51bGx9fV0sIklkIjoiNmQ4ODE1NmQtMDlkMy00NGM0LTgzMDUtMDdmZDAyMTNkZWM1IiwiSW5kZXgiOjEyLCJIZWFkZXJUZXh0IjoiVW50aXRsZWQiLCJTdHlsZSI6eyIkaWQiOiIxOTAzIiwiSGVhZGVyU3R5bGUiOnsiJGlkIjoiMTkwNCIsIlRleHRJc1ZlcnRpY2FsIjpmYWxzZSwiVGV4dFN0eWxlIjp7IiRpZCI6IjE5MDUiLCJGb250U2V0dGluZ3MiOnsiJGlkIjoiMTkwNiIsIkZvbnRTaXplIjoxMiwiRm9udE5hbWUiOiJDYWxpYnJpIiwiSXNCb2xkIjpmYWxzZSwiSXNJdGFsaWMiOmZhbHNlLCJJc1VuZGVybGluZWQiOmZhbHNlLCJQYXJlbnRTdHlsZSI6bnVsbH0sIkF1dG9TaXplIjoyLCJGb3JlZ3JvdW5kIjp7IiRpZCI6IjE5MDciLCJDb2xvciI6eyIkaWQiOiIxOTA4IiwiQSI6MjU1LCJSIjoyNTUsIkciOjI1NSwiQiI6MjU1fX0sIk1heFdpZHRoIjo1MS40OTMzMzMzMzMzMzMzMzksIk1heEhlaWdodCI6IkluZmluaXR5IiwiU21hcnRGb3JlZ3JvdW5kSXNBY3RpdmUiOmZhbHNlLCJIb3Jpem9udGFsQWxpZ25tZW50IjowLCJWZXJ0aWNhbEFsaWdubWVudCI6MCwiU21hcnRGb3JlZ3JvdW5kIjpudWxsLCJCYWNrZ3JvdW5kRmlsbFR5cGUiOjAsIk1hcmdpbiI6eyIkaWQiOiIxOTA5IiwiVG9wIjowLjAsIkxlZnQiOjAuMCwiUmlnaHQiOjAuMCwiQm90dG9tIjowLjB9LCJQYWRkaW5nIjp7IiRpZCI6IjE5MTAiLCJUb3AiOjAuMCwiTGVmdCI6MC4wLCJSaWdodCI6MC4wLCJCb3R0b20iOjAuMH0sIkJhY2tncm91bmQiOnsiJGlkIjoiMTkxMSIsIkNvbG9yIjp7IiRpZCI6IjE5MTIiLCJBIjowLCJSIjoyNTUsIkciOjI1NSwiQiI6MjU1fX0sIklzVmlzaWJsZSI6dHJ1ZSwiV2lkdGgiOjAuMCwiSGVpZ2h0IjowLjAsIkJvcmRlclN0eWxlIjpudWxsLCJQYXJlbnRTdHlsZSI6bnVsbH0sIlJlY3RhbmdsZVN0eWxlIjp7IiRpZCI6IjE5MTMiLCJNYXJnaW4iOnsiJGlkIjoiMTkxNCIsIlRvcCI6MC4wLCJMZWZ0IjowLjAsIlJpZ2h0IjowLjAsIkJvdHRvbSI6MC4wfSwiUGFkZGluZyI6eyIkaWQiOiIxOTE1IiwiVG9wIjowLjAsIkxlZnQiOjAuMCwiUmlnaHQiOjAuMCwiQm90dG9tIjowLjB9LCJCYWNrZ3JvdW5kIjp7IiRpZCI6IjE5MTYiLCJDb2xvciI6eyIkaWQiOiIxOTE3IiwiQSI6MjU1LCJSIjo5MSwiRyI6MTU1LCJCIjoyMTN9fSwiSXNWaXNpYmxlIjp0cnVlLCJXaWR0aCI6MC4wLCJIZWlnaHQiOjAuMCwiQm9yZGVyU3R5bGUiOnsiJGlkIjoiMTkxOCIsIkxpbmVDb2xvciI6eyIkaWQiOiIxOTE5IiwiJHR5cGUiOiJOTFJFLkNvbW1vbi5Eb20uU29saWRDb2xvckJydXNoLCBOTFJFLkNvbW1vbiIsIkNvbG9yIjp7IiRpZCI6IjE5MjAiLCJBIjoyNTUsIlIiOjI1NSwiRyI6MCwiQiI6MH19LCJMaW5lV2VpZ2h0IjowLjAsIkxpbmVUeXBlIjowLCJQYXJlbnRTdHlsZSI6bnVsbH0sIlBhcmVudFN0eWxlIjpudWxsfSwiTWFyZ2luIjp7IiRpZCI6IjE5MjEiLCJUb3AiOjAuMCwiTGVmdCI6MC4wLCJSaWdodCI6MC4wLCJCb3R0b20iOjAuMH0sIlBhZGRpbmciOnsiJGlkIjoiMTkyMiIsIlRvcCI6MC4wLCJMZWZ0IjowLjAsIlJpZ2h0IjowLjAsIkJvdHRvbSI6MC4wfSwiQmFja2dyb3VuZCI6bnVsbCwiSXNWaXNpYmxlIjp0cnVlLCJXaWR0aCI6MC4wLCJIZWlnaHQiOjAuMCwiQm9yZGVyU3R5bGUiOm51bGwsIlBhcmVudFN0eWxlIjpudWxsfSwiQmFja2dyb3VuZFN0eWxlIjp7IiRpZCI6IjE5MjMiLCJNYXJnaW4iOnsiJGlkIjoiMTkyNCIsIlRvcCI6MC4wLCJMZWZ0IjowLjAsIlJpZ2h0IjowLjAsIkJvdHRvbSI6MC4wfSwiUGFkZGluZyI6eyIkaWQiOiIxOTI1IiwiVG9wIjowLjAsIkxlZnQiOjAuMCwiUmlnaHQiOjAuMCwiQm90dG9tIjowLjB9LCJCYWNrZ3JvdW5kIjp7IiRpZCI6IjE5MjYiLCJDb2xvciI6eyIkaWQiOiIxOTI3IiwiQSI6NTEsIlIiOjE2NSwiRyI6MTY1LCJCIjoxNjV9fSwiSXNWaXNpYmxlIjp0cnVlLCJXaWR0aCI6MC4wLCJIZWlnaHQiOjAuMCwiQm9yZGVyU3R5bGUiOnsiJGlkIjoiMTkyOCIsIkxpbmVDb2xvciI6eyIkaWQiOiIxOTI5IiwiJHR5cGUiOiJOTFJFLkNvbW1vbi5Eb20uU29saWRDb2xvckJydXNoLCBOTFJFLkNvbW1vbiIsIkNvbG9yIjp7IiRpZCI6IjE5MzAiLCJBIjoyNTUsIlIiOjAsIkciOjAsIkIiOjB9fSwiTGluZVdlaWdodCI6Mi4wLCJMaW5lVHlwZSI6MCwiUGFyZW50U3R5bGUiOm51bGx9LCJQYXJlbnRTdHlsZSI6bnVsbH0sIklzQWJvdmVUaW1lYmFuZCI6ZmFsc2UsIlNwYWNpbmciOjMsIk1hcmdpbiI6eyIkaWQiOiIxOTMxIiwiVG9wIjowLjAsIkxlZnQiOjAuMCwiUmlnaHQiOjAuMCwiQm90dG9tIjowLjB9LCJQYWRkaW5nIjp7IiRpZCI6IjE5MzIiLCJUb3AiOjAuMCwiTGVmdCI6MC4wLCJSaWdodCI6MC4wLCJCb3R0b20iOjAuMH0sIklzVmlzaWJsZSI6ZmFsc2UsIldpZHRoIjowLjAsIkhlaWdodCI6MC4wLCJCb3JkZXJTdHlsZSI6eyIkaWQiOiIxOTMzIiwiTGluZUNvbG9yIjpudWxsLCJMaW5lV2VpZ2h0IjowLjAsIkxpbmVUeXBlIjowLCJQYXJlbnRTdHlsZSI6bnVsbH0sIlBhcmVudFN0eWxlIjpudWxsfX0seyIkaWQiOiIxOTM0IiwiX2FjdGl2aXRpZXMiOlt7IiRpZCI6IjE5MzUiLCJfcm93cyI6W10sIkluZGV4IjowLCJJZCI6ImFiMjVjODEzLTgwYTAtNGVmNC04NThlLTlhYmVkY2IwYTVjMiIsIkhlYWRlclRleHQiOm51bGwsIklzRGVmYXVsdCI6dHJ1ZSwiU3R5bGUiOnsiJGlkIjoiMTkzNiIsIkhlYWRlclN0eWxlIjp7IiRpZCI6IjE5MzciLCJUZXh0U3R5bGUiOnsiJGlkIjoiMTkzOCIsIkZvbnRTZXR0aW5ncyI6eyIkaWQiOiIxOTM5IiwiRm9udFNpemUiOjExLCJGb250TmFtZSI6IkNhbGlicmkiLCJJc0JvbGQiOmZhbHNlLCJJc0l0YWxpYyI6ZmFsc2UsIklzVW5kZXJsaW5lZCI6ZmFsc2UsIlBhcmVudFN0eWxlIjpudWxsfSwiQXV0b1NpemUiOjIsIkZvcmVncm91bmQiOnsiJGlkIjoiMTk0MCIsIkNvbG9yIjp7IiRpZCI6IjE5NDEiLCJBIjoyNTUsIlIiOjAsIkciOjAsIkIiOjB9fSwiTWF4V2lkdGgiOjAuMCwiTWF4SGVpZ2h0IjoiSW5maW5pdHkiLCJTbWFydEZvcmVncm91bmRJc0FjdGl2ZSI6ZmFsc2UsIkhvcml6b250YWxBbGlnbm1lbnQiOjAsIlZlcnRpY2FsQWxpZ25tZW50IjowLCJTbWFydEZvcmVncm91bmQiOm51bGwsIkJhY2tncm91bmRGaWxsVHlwZSI6MCwiTWFyZ2luIjp7IiRpZCI6IjE5NDIiLCJUb3AiOjAuMCwiTGVmdCI6MC4wLCJSaWdodCI6MC4wLCJCb3R0b20iOjAuMH0sIlBhZGRpbmciOnsiJGlkIjoiMTk0MyIsIlRvcCI6MC4wLCJMZWZ0IjowLjAsIlJpZ2h0IjowLjAsIkJvdHRvbSI6MC4wfSwiQmFja2dyb3VuZCI6eyIkaWQiOiIxOTQ0IiwiQ29sb3IiOnsiJGlkIjoiMTk0NSIsIkEiOjAsIlIiOjI1NSwiRyI6MjU1LCJCIjoyNTV9fSwiSXNWaXNpYmxlIjp0cnVlLCJXaWR0aCI6MC4wLCJIZWlnaHQiOjAuMCwiQm9yZGVyU3R5bGUiOm51bGwsIlBhcmVudFN0eWxlIjpudWxsfSwiUmVjdGFuZ2xlU3R5bGUiOnsiJGlkIjoiMTk0NiIsIk1hcmdpbiI6eyIkaWQiOiIxOTQ3IiwiVG9wIjowLjAsIkxlZnQiOjAuMCwiUmlnaHQiOjAuMCwiQm90dG9tIjowLjB9LCJQYWRkaW5nIjp7IiRpZCI6IjE5NDgiLCJUb3AiOjAuMCwiTGVmdCI6MC4wLCJSaWdodCI6MC4wLCJCb3R0b20iOjAuMH0sIkJhY2tncm91bmQiOnsiJGlkIjoiMTk0OSIsIkNvbG9yIjp7IiRpZCI6IjE5NTAiLCJBIjo2MywiUiI6OTEsIkciOjE1NSwiQiI6MjEzfX0sIklzVmlzaWJsZSI6dHJ1ZSwiV2lkdGgiOjAuMCwiSGVpZ2h0IjowLjAsIkJvcmRlclN0eWxlIjp7IiRpZCI6IjE5NTEiLCJMaW5lQ29sb3IiOnsiJGlkIjoiMTk1MiIsIiR0eXBlIjoiTkxSRS5Db21tb24uRG9tLlNvbGlkQ29sb3JCcnVzaCwgTkxSRS5Db21tb24iLCJDb2xvciI6eyIkaWQiOiIxOTUzIiwiQSI6MjU1LCJSIjoyNTUsIkciOjAsIkIiOjB9fSwiTGluZVdlaWdodCI6MC4wLCJMaW5lVHlwZSI6MCwiUGFyZW50U3R5bGUiOm51bGx9LCJQYXJlbnRTdHlsZSI6bnVsbH0sIk1hcmdpbiI6eyIkaWQiOiIxOTU0IiwiVG9wIjowLjAsIkxlZnQiOjAuMCwiUmlnaHQiOjAuMCwiQm90dG9tIjowLjB9LCJQYWRkaW5nIjp7IiRpZCI6IjE5NTUiLCJUb3AiOjAuMCwiTGVmdCI6MC4wLCJSaWdodCI6MC4wLCJCb3R0b20iOjAuMH0sIkJhY2tncm91bmQiOm51bGwsIklzVmlzaWJsZSI6dHJ1ZSwiV2lkdGgiOjAuMCwiSGVpZ2h0IjowLjAsIkJvcmRlclN0eWxlIjpudWxsLCJQYXJlbnRTdHlsZSI6bnVsbH0sIkJhY2tncm91bmRTdHlsZSI6eyIkaWQiOiIxOTU2IiwiTWFyZ2luIjp7IiRpZCI6IjE5NTciLCJUb3AiOjAuMCwiTGVmdCI6MC4wLCJSaWdodCI6MC4wLCJCb3R0b20iOjAuMH0sIlBhZGRpbmciOnsiJGlkIjoiMTk1OCIsIlRvcCI6MC4wLCJMZWZ0IjowLjAsIlJpZ2h0IjowLjAsIkJvdHRvbSI6MC4wfSwiQmFja2dyb3VuZCI6eyIkaWQiOiIxOTU5IiwiQ29sb3IiOnsiJGlkIjoiMTk2MCIsIkEiOjUxLCJSIjoxNjUsIkciOjE2NSwiQiI6MTY1fX0sIklzVmlzaWJsZSI6dHJ1ZSwiV2lkdGgiOjAuMCwiSGVpZ2h0IjowLjAsIkJvcmRlclN0eWxlIjp7IiRpZCI6IjE5NjEiLCJMaW5lQ29sb3IiOnsiJGlkIjoiMTk2MiIsIiR0eXBlIjoiTkxSRS5Db21tb24uRG9tLlNvbGlkQ29sb3JCcnVzaCwgTkxSRS5Db21tb24iLCJDb2xvciI6eyIkaWQiOiIxOTYzIiwiQSI6MjU1LCJSIjoyNTUsIkciOjAsIkIiOjB9fSwiTGluZVdlaWdodCI6MC4wLCJMaW5lVHlwZSI6MCwiUGFyZW50U3R5bGUiOm51bGx9LCJQYXJlbnRTdHlsZSI6bnVsbH0sIk1hcmdpbiI6eyIkaWQiOiIxOTY0IiwiVG9wIjowLjAsIkxlZnQiOjAuMCwiUmlnaHQiOjAuMCwiQm90dG9tIjowLjB9LCJQYWRkaW5nIjp7IiRpZCI6IjE5NjUiLCJUb3AiOjAuMCwiTGVmdCI6MC4wLCJSaWdodCI6MC4wLCJCb3R0b20iOjAuMH0sIklzVmlzaWJsZSI6ZmFsc2UsIldpZHRoIjowLjAsIkhlaWdodCI6MC4wLCJCb3JkZXJTdHlsZSI6bnVsbCwiUGFyZW50U3R5bGUiOm51bGx9fV0sIklkIjoiMWEzZTM0OTMtOGI3YS00MzAyLTg2ZGQtNDE4OWMyYTRmMTAwIiwiSW5kZXgiOjEzLCJIZWFkZXJUZXh0IjoiVW50aXRsZWQiLCJTdHlsZSI6eyIkaWQiOiIxOTY2IiwiSGVhZGVyU3R5bGUiOnsiJGlkIjoiMTk2NyIsIlRleHRJc1ZlcnRpY2FsIjpmYWxzZSwiVGV4dFN0eWxlIjp7IiRpZCI6IjE5NjgiLCJGb250U2V0dGluZ3MiOnsiJGlkIjoiMTk2OSIsIkZvbnRTaXplIjoxMiwiRm9udE5hbWUiOiJDYWxpYnJpIiwiSXNCb2xkIjpmYWxzZSwiSXNJdGFsaWMiOmZhbHNlLCJJc1VuZGVybGluZWQiOmZhbHNlLCJQYXJlbnRTdHlsZSI6bnVsbH0sIkF1dG9TaXplIjoyLCJGb3JlZ3JvdW5kIjp7IiRpZCI6IjE5NzAiLCJDb2xvciI6eyIkaWQiOiIxOTcxIiwiQSI6MjU1LCJSIjoyNTUsIkciOjI1NSwiQiI6MjU1fX0sIk1heFdpZHRoIjo1MS40OTMzMzMzMzMzMzMzMzksIk1heEhlaWdodCI6IkluZmluaXR5IiwiU21hcnRGb3JlZ3JvdW5kSXNBY3RpdmUiOmZhbHNlLCJIb3Jpem9udGFsQWxpZ25tZW50IjowLCJWZXJ0aWNhbEFsaWdubWVudCI6MCwiU21hcnRGb3JlZ3JvdW5kIjpudWxsLCJCYWNrZ3JvdW5kRmlsbFR5cGUiOjAsIk1hcmdpbiI6eyIkaWQiOiIxOTcyIiwiVG9wIjowLjAsIkxlZnQiOjAuMCwiUmlnaHQiOjAuMCwiQm90dG9tIjowLjB9LCJQYWRkaW5nIjp7IiRpZCI6IjE5NzMiLCJUb3AiOjAuMCwiTGVmdCI6MC4wLCJSaWdodCI6MC4wLCJCb3R0b20iOjAuMH0sIkJhY2tncm91bmQiOnsiJGlkIjoiMTk3NCIsIkNvbG9yIjp7IiRpZCI6IjE5NzUiLCJBIjowLCJSIjoyNTUsIkciOjI1NSwiQiI6MjU1fX0sIklzVmlzaWJsZSI6dHJ1ZSwiV2lkdGgiOjAuMCwiSGVpZ2h0IjowLjAsIkJvcmRlclN0eWxlIjpudWxsLCJQYXJlbnRTdHlsZSI6bnVsbH0sIlJlY3RhbmdsZVN0eWxlIjp7IiRpZCI6IjE5NzYiLCJNYXJnaW4iOnsiJGlkIjoiMTk3NyIsIlRvcCI6MC4wLCJMZWZ0IjowLjAsIlJpZ2h0IjowLjAsIkJvdHRvbSI6MC4wfSwiUGFkZGluZyI6eyIkaWQiOiIxOTc4IiwiVG9wIjowLjAsIkxlZnQiOjAuMCwiUmlnaHQiOjAuMCwiQm90dG9tIjowLjB9LCJCYWNrZ3JvdW5kIjp7IiRpZCI6IjE5NzkiLCJDb2xvciI6eyIkaWQiOiIxOTgwIiwiQSI6MjU1LCJSIjo5MSwiRyI6MTU1LCJCIjoyMTN9fSwiSXNWaXNpYmxlIjp0cnVlLCJXaWR0aCI6MC4wLCJIZWlnaHQiOjAuMCwiQm9yZGVyU3R5bGUiOnsiJGlkIjoiMTk4MSIsIkxpbmVDb2xvciI6eyIkaWQiOiIxOTgyIiwiJHR5cGUiOiJOTFJFLkNvbW1vbi5Eb20uU29saWRDb2xvckJydXNoLCBOTFJFLkNvbW1vbiIsIkNvbG9yIjp7IiRpZCI6IjE5ODMiLCJBIjoyNTUsIlIiOjI1NSwiRyI6MCwiQiI6MH19LCJMaW5lV2VpZ2h0IjowLjAsIkxpbmVUeXBlIjowLCJQYXJlbnRTdHlsZSI6bnVsbH0sIlBhcmVudFN0eWxlIjpudWxsfSwiTWFyZ2luIjp7IiRpZCI6IjE5ODQiLCJUb3AiOjAuMCwiTGVmdCI6MC4wLCJSaWdodCI6MC4wLCJCb3R0b20iOjAuMH0sIlBhZGRpbmciOnsiJGlkIjoiMTk4NSIsIlRvcCI6MC4wLCJMZWZ0IjowLjAsIlJpZ2h0IjowLjAsIkJvdHRvbSI6MC4wfSwiQmFja2dyb3VuZCI6bnVsbCwiSXNWaXNpYmxlIjp0cnVlLCJXaWR0aCI6MC4wLCJIZWlnaHQiOjAuMCwiQm9yZGVyU3R5bGUiOm51bGwsIlBhcmVudFN0eWxlIjpudWxsfSwiQmFja2dyb3VuZFN0eWxlIjp7IiRpZCI6IjE5ODYiLCJNYXJnaW4iOnsiJGlkIjoiMTk4NyIsIlRvcCI6MC4wLCJMZWZ0IjowLjAsIlJpZ2h0IjowLjAsIkJvdHRvbSI6MC4wfSwiUGFkZGluZyI6eyIkaWQiOiIxOTg4IiwiVG9wIjowLjAsIkxlZnQiOjAuMCwiUmlnaHQiOjAuMCwiQm90dG9tIjowLjB9LCJCYWNrZ3JvdW5kIjp7IiRpZCI6IjE5ODkiLCJDb2xvciI6eyIkaWQiOiIxOTkwIiwiQSI6NTEsIlIiOjE2NSwiRyI6MTY1LCJCIjoxNjV9fSwiSXNWaXNpYmxlIjp0cnVlLCJXaWR0aCI6MC4wLCJIZWlnaHQiOjAuMCwiQm9yZGVyU3R5bGUiOnsiJGlkIjoiMTk5MSIsIkxpbmVDb2xvciI6eyIkaWQiOiIxOTkyIiwiJHR5cGUiOiJOTFJFLkNvbW1vbi5Eb20uU29saWRDb2xvckJydXNoLCBOTFJFLkNvbW1vbiIsIkNvbG9yIjp7IiRpZCI6IjE5OTMiLCJBIjoyNTUsIlIiOjAsIkciOjAsIkIiOjB9fSwiTGluZVdlaWdodCI6Mi4wLCJMaW5lVHlwZSI6MCwiUGFyZW50U3R5bGUiOm51bGx9LCJQYXJlbnRTdHlsZSI6bnVsbH0sIklzQWJvdmVUaW1lYmFuZCI6ZmFsc2UsIlNwYWNpbmciOjMsIk1hcmdpbiI6eyIkaWQiOiIxOTk0IiwiVG9wIjowLjAsIkxlZnQiOjAuMCwiUmlnaHQiOjAuMCwiQm90dG9tIjowLjB9LCJQYWRkaW5nIjp7IiRpZCI6IjE5OTUiLCJUb3AiOjAuMCwiTGVmdCI6MC4wLCJSaWdodCI6MC4wLCJCb3R0b20iOjAuMH0sIklzVmlzaWJsZSI6ZmFsc2UsIldpZHRoIjowLjAsIkhlaWdodCI6MC4wLCJCb3JkZXJTdHlsZSI6eyIkaWQiOiIxOTk2IiwiTGluZUNvbG9yIjpudWxsLCJMaW5lV2VpZ2h0IjowLjAsIkxpbmVUeXBlIjowLCJQYXJlbnRTdHlsZSI6bnVsbH0sIlBhcmVudFN0eWxlIjpudWxsfX1dLCJDdWx0dXJlSW5mb05hbWUiOiJlbi1VUyIsIlN0eWxlTmFtZSI6bnVsbCwiVmVyc2lvbiI6eyIkaWQiOiIxOTk3IiwiVmVyc2lvbiI6IjMuOS4wIiwiT3JpZ2luYWxBc3NlbWJseVZlcnNpb24iOiI3LjAwLjA4LjAwIiwiRWRpdGlvbiI6bnVsbCwiTGFzdFNhdmVkRWRpdGlvbiI6MywiSXNQbHVzRWRpdGlvbiI6ZmFsc2UsIklzUHJvRWRpdGlvbiI6ZmFsc2V9LCJFZmZlY3QiOjAsIlN0eWxlIjp7IiRpZCI6IjE5OTgiLCJEZWZhdWx0RGVwZW5kZW5jeVN0eWxlIjp7IiRpZCI6IjE5OTkiLCJMaW5lU3R5bGUiOnsiJGlkIjoiMjAwMCIsIkxpbmVDb2xvciI6eyIkaWQiOiIyMDAxIiwiJHR5cGUiOiJOTFJFLkNvbW1vbi5Eb20uU29saWRDb2xvckJydXNoLCBOTFJFLkNvbW1vbiIsIkNvbG9yIjp7IiRpZCI6IjIwMDIiLCJBIjoyNTUsIlIiOjAsIkciOjAsIkIiOjB9fSwiTGluZVdlaWdodCI6MS4wLCJMaW5lVHlwZSI6MCwiUGFyZW50U3R5bGUiOm51bGx9LCJFbmRBcnJvd2hlYWRMaW5lU3R5bGUiOnsiJGlkIjoiMjAwMyIsIktpbmQiOjEsIldpZHRoIjoxLCJMZW5ndGgiOjAsIlBhcmVudFN0eWxlIjpudWxsfSwiQnJpbmdUb0Zyb250Ijp0cnVlLCJFbGJvd1JhZGl1cyI6MC4wLCJNYXJnaW4iOnsiJGlkIjoiMjAwNCIsIlRvcCI6MC4wLCJMZWZ0IjowLjAsIlJpZ2h0IjowLjAsIkJvdHRvbSI6MC4wfSwiUGFkZGluZyI6eyIkaWQiOiIyMDA1IiwiVG9wIjowLjAsIkxlZnQiOjAuMCwiUmlnaHQiOjAuMCwiQm90dG9tIjowLjB9LCJCYWNrZ3JvdW5kIjpudWxsLCJJc1Zpc2libGUiOnRydWUsIldpZHRoIjowLjAsIkhlaWdodCI6MC4wLCJCb3JkZXJTdHlsZSI6bnVsbCwiUGFyZW50U3R5bGUiOm51bGx9LCJDcml0aWNhbFBhdGhTdHlsZSI6eyIkaWQiOiIyMDA2IiwiQ3JpdGljYWxQYXRoU3R5bGVPcHRpb25zIjoxNSwiTGluZVN0eWxlIjp7IiRpZCI6IjIwMDciLCJMaW5lQ29sb3IiOnsiJGlkIjoiMjAwOCIsIiR0eXBlIjoiTkxSRS5Db21tb24uRG9tLlNvbGlkQ29sb3JCcnVzaCwgTkxSRS5Db21tb24iLCJDb2xvciI6eyIkaWQiOiIyMDA5IiwiQSI6MjU1LCJSIjoyMjIsIkciOjUwLCJCIjo1MH19LCJMaW5lV2VpZ2h0IjoxLjAsIkxpbmVUeXBlIjowLCJQYXJlbnRTdHlsZSI6bnVsbH0sIlRpdGxlRm9yZWdyb3VuZCI6eyIkaWQiOiIyMDEwIiwiQ29sb3IiOnsiJGlkIjoiMjAxMSIsIkEiOjI1NSwiUiI6MTc2LCJHIjoxOSwiQiI6MjV9fSwiU2hhcGVzQmFja2dyb3VuZCI6eyIkaWQiOiIyMDEyIiwiQ29sb3IiOnsiJGlkIjoiMjAxMyIsIkEiOjI1NSwiUiI6MjUzLCJHIjoyMDMsIkIiOjIwOH19LCJTaGFwZXNCb3JkZXJTdHlsZSI6eyIkaWQiOiIyMDE0IiwiTGluZUNvbG9yIjp7IiRpZCI6IjIwMTUiLCIkdHlwZSI6Ik5MUkUuQ29tbW9uLkRvbS5Tb2xpZENvbG9yQnJ1c2gsIE5MUkUuQ29tbW9uIiwiQ29sb3IiOnsiJGlkIjoiMjAxNiIsIkEiOjI1NSwiUiI6MjIyLCJHIjo1MCwiQiI6NTB9fSwiTGluZVdlaWdodCI6MS41LCJMaW5lVHlwZSI6MCwiUGFyZW50U3R5bGUiOm51bGx9LCJNYXJnaW4iOnsiJGlkIjoiMjAxNyIsIlRvcCI6MC4wLCJMZWZ0IjowLjAsIlJpZ2h0IjowLjAsIkJvdHRvbSI6MC4wfSwiUGFkZGluZyI6eyIkaWQiOiIyMDE4IiwiVG9wIjowLjAsIkxlZnQiOjAuMCwiUmlnaHQiOjAuMCwiQm90dG9tIjowLjB9LCJCYWNrZ3JvdW5kIjpudWxsLCJJc1Zpc2libGUiOmZhbHNlLCJXaWR0aCI6MC4wLCJIZWlnaHQiOjAuMCwiQm9yZGVyU3R5bGUiOm51bGwsIlBhcmVudFN0eWxlIjpudWxsfSwiUGFuZWxzU3BhY2luZ0RlZmluaXRpb24iOnsiJGlkIjoiMjAxOSIsIlNwYWNpbmdBYm92ZVRpbWViYW5kIjoxNiwiU3BhY2luZ0JlbG93VGltZWJhbmQiOjE2LCJTcGFjaW5nQWJvdmVCZXR3ZWVuU3dpbWxhbmVzQW5kVGFza3MiOjE2LCJTcGFjaW5nQmVsb3dCZXR3ZWVuU3dpbWxhbmVzQW5kVGFza3MiOjE2fSwiVGltZWJhbmRTdHlsZSI6eyIkaWQiOiIyMDIwIiwiU2NhbGVNYXJraW5nIjoxLCJTaGFwZSI6MCwiU2hhcGVTdHlsZSI6eyIkaWQiOiIyMDIxIiwiTWFyZ2luIjp7IiRpZCI6IjIwMjIiLCJUb3AiOjAuMCwiTGVmdCI6MTAuMCwiUmlnaHQiOjEwLjAsIkJvdHRvbSI6MC4wfSwiUGFkZGluZyI6eyIkaWQiOiIyMDIzIiwiVG9wIjozLjAsIkxlZnQiOjAuMCwiUmlnaHQiOjAuMCwiQm90dG9tIjozLjB9LCJCYWNrZ3JvdW5kIjp7IiRpZCI6IjIwMjQiLCJDb2xvciI6eyIkaWQiOiIyMDI1IiwiQSI6MjU1LCJSIjoxOTIsIkciOjAsIkIiOjB9fSwiSXNWaXNpYmxlIjp0cnVlLCJXaWR0aCI6ODU4LjAsIkhlaWdodCI6MjAuMCwiQm9yZGVyU3R5bGUiOnsiJGlkIjoiMjAyNiIsIkxpbmVDb2xvciI6eyIkaWQiOiIyMDI3IiwiJHR5cGUiOiJOTFJFLkNvbW1vbi5Eb20uU29saWRDb2xvckJydXNoLCBOTFJFLkNvbW1vbiIsIkNvbG9yIjp7IiRpZCI6IjIwMjgiLCJBIjoyNTUsIlIiOjI1NSwiRyI6MCwiQiI6MH19LCJMaW5lV2VpZ2h0IjowLjAsIkxpbmVUeXBlIjowLCJQYXJlbnRTdHlsZSI6bnVsbH0sIlBhcmVudFN0eWxlIjpudWxsfSwiTWlkZGxlVGllclNoYXBlU3R5bGUiOnsiJGlkIjoiMjAyOSIsIk1hcmdpbiI6eyIkaWQiOiIyMDMwIiwiVG9wIjowLjAsIkxlZnQiOjEwLjAsIlJpZ2h0IjoxMC4wLCJCb3R0b20iOjAuMH0sIlBhZGRpbmciOnsiJGlkIjoiMjAzMSIsIlRvcCI6My4wLCJMZWZ0IjowLjAsIlJpZ2h0IjowLjAsIkJvdHRvbSI6My4wfSwiQmFja2dyb3VuZCI6eyIkaWQiOiIyMDMyIiwiQ29sb3IiOnsiJGlkIjoiMjAzMyIsIkEiOjI1NSwiUiI6NjgsIkciOjg0LCJCIjoxMDZ9fSwiSXNWaXNpYmxlIjp0cnVlLCJXaWR0aCI6ODU4LjAsIkhlaWdodCI6MjAuMCwiQm9yZGVyU3R5bGUiOnsiJGlkIjoiMjAzNCIsIkxpbmVDb2xvciI6eyIkaWQiOiIyMDM1IiwiJHR5cGUiOiJOTFJFLkNvbW1vbi5Eb20uU29saWRDb2xvckJydXNoLCBOTFJFLkNvbW1vbiIsIkNvbG9yIjp7IiRpZCI6IjIwMzYiLCJBIjoyNTUsIlIiOjI1NSwiRyI6MCwiQiI6MH19LCJMaW5lV2VpZ2h0IjowLjAsIkxpbmVUeXBlIjowLCJQYXJlbnRTdHlsZSI6bnVsbH0sIlBhcmVudFN0eWxlIjpudWxsfSwiQm90dG9tVGllclNoYXBlU3R5bGUiOnsiJGlkIjoiMjAzNyIsIk1hcmdpbiI6eyIkaWQiOiIyMDM4IiwiVG9wIjowLjAsIkxlZnQiOjEwLjAsIlJpZ2h0IjoxMC4wLCJCb3R0b20iOjAuMH0sIlBhZGRpbmciOnsiJGlkIjoiMjAzOSIsIlRvcCI6My4wLCJMZWZ0IjowLjAsIlJpZ2h0IjowLjAsIkJvdHRvbSI6My4wfSwiQmFja2dyb3VuZCI6eyIkaWQiOiIyMDQwIiwiQ29sb3IiOnsiJGlkIjoiMjA0MSIsIkEiOjI1NSwiUiI6NjgsIkciOjg0LCJCIjoxMDZ9fSwiSXNWaXNpYmxlIjp0cnVlLCJXaWR0aCI6ODU4LjAsIkhlaWdodCI6MjAuMCwiQm9yZGVyU3R5bGUiOnsiJGlkIjoiMjA0MiIsIkxpbmVDb2xvciI6eyIkaWQiOiIyMDQzIiwiJHR5cGUiOiJOTFJFLkNvbW1vbi5Eb20uU29saWRDb2xvckJydXNoLCBOTFJFLkNvbW1vbiIsIkNvbG9yIjp7IiRpZCI6IjIwNDQiLCJBIjoyNTUsIlIiOjI1NSwiRyI6MCwiQiI6MH19LCJMaW5lV2VpZ2h0IjowLjAsIkxpbmVUeXBlIjowLCJQYXJlbnRTdHlsZSI6bnVsbH0sIlBhcmVudFN0eWxlIjpudWxsfSwiUmlnaHRFbmRDYXBzU3R5bGUiOnsiJGlkIjoiMjA0NSIsIkZvbnRTZXR0aW5ncyI6eyIkaWQiOiIyMDQ2IiwiRm9udFNpemUiOjE4LCJGb250TmFtZSI6IkNhbGlicmkiLCJJc0JvbGQiOnRydWUsIklzSXRhbGljIjpmYWxzZSwiSXNVbmRlcmxpbmVkIjpmYWxzZSwiUGFyZW50U3R5bGUiOm51bGx9LCJBdXRvU2l6ZSI6MCwiRm9yZWdyb3VuZCI6eyIkaWQiOiIyMDQ3IiwiQ29sb3IiOnsiJGlkIjoiMjA0O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A0OSIsIlRvcCI6MC4wLCJMZWZ0IjowLjAsIlJpZ2h0IjoyMC4wLCJCb3R0b20iOjAuMH0sIlBhZGRpbmciOnsiJGlkIjoiMjA1MCIsIlRvcCI6MC4wLCJMZWZ0IjowLjAsIlJpZ2h0IjowLjAsIkJvdHRvbSI6MC4wfSwiQmFja2dyb3VuZCI6eyIkaWQiOiIyMDUxIiwiQ29sb3IiOnsiJGlkIjoiMjA1MiIsIkEiOjAsIlIiOjAsIkciOjAsIkIiOjB9fSwiSXNWaXNpYmxlIjpmYWxzZSwiV2lkdGgiOjAuMCwiSGVpZ2h0IjowLjAsIkJvcmRlclN0eWxlIjpudWxsLCJQYXJlbnRTdHlsZSI6bnVsbH0sIkxlZnRFbmRDYXBzU3R5bGUiOnsiJGlkIjoiMjA1MyIsIkZvbnRTZXR0aW5ncyI6eyIkaWQiOiIyMDU0IiwiRm9udFNpemUiOjE4LCJGb250TmFtZSI6IkNhbGlicmkiLCJJc0JvbGQiOnRydWUsIklzSXRhbGljIjpmYWxzZSwiSXNVbmRlcmxpbmVkIjpmYWxzZSwiUGFyZW50U3R5bGUiOm51bGx9LCJBdXRvU2l6ZSI6MCwiRm9yZWdyb3VuZCI6eyIkaWQiOiIyMDU1IiwiQ29sb3IiOnsiJGlkIjoiMjA1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A1NyIsIlRvcCI6MC4wLCJMZWZ0IjoyMC4wLCJSaWdodCI6MC4wLCJCb3R0b20iOjAuMH0sIlBhZGRpbmciOnsiJGlkIjoiMjA1OCIsIlRvcCI6MC4wLCJMZWZ0IjowLjAsIlJpZ2h0IjowLjAsIkJvdHRvbSI6MC4wfSwiQmFja2dyb3VuZCI6eyIkaWQiOiIyMDU5IiwiQ29sb3IiOnsiJGlkIjoiMjA2MCIsIkEiOjAsIlIiOjAsIkciOjAsIkIiOjB9fSwiSXNWaXNpYmxlIjpmYWxzZSwiV2lkdGgiOjAuMCwiSGVpZ2h0IjowLjAsIkJvcmRlclN0eWxlIjpudWxsLCJQYXJlbnRTdHlsZSI6bnVsbH0sIlRvZGF5VGV4dFN0eWxlIjp7IiRpZCI6IjIwNjEiLCJGb250U2V0dGluZ3MiOnsiJGlkIjoiMjA2MiIsIkZvbnRTaXplIjoxMiwiRm9udE5hbWUiOiJDYWxpYnJpIiwiSXNCb2xkIjpmYWxzZSwiSXNJdGFsaWMiOmZhbHNlLCJJc1VuZGVybGluZWQiOmZhbHNlLCJQYXJlbnRTdHlsZSI6bnVsbH0sIkF1dG9TaXplIjowLCJGb3JlZ3JvdW5kIjp7IiRpZCI6IjIwNjMiLCJDb2xvciI6eyIkaWQiOiIyMDY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wNjUiLCJUb3AiOjAuMCwiTGVmdCI6MC4wLCJSaWdodCI6MC4wLCJCb3R0b20iOjAuMH0sIlBhZGRpbmciOnsiJGlkIjoiMjA2NiIsIlRvcCI6MC4wLCJMZWZ0IjowLjAsIlJpZ2h0IjowLjAsIkJvdHRvbSI6MC4wfSwiQmFja2dyb3VuZCI6eyIkaWQiOiIyMDY3IiwiQ29sb3IiOnsiJGlkIjoiMjA2OCIsIkEiOjAsIlIiOjAsIkciOjAsIkIiOjB9fSwiSXNWaXNpYmxlIjp0cnVlLCJXaWR0aCI6MC4wLCJIZWlnaHQiOjAuMCwiQm9yZGVyU3R5bGUiOm51bGwsIlBhcmVudFN0eWxlIjpudWxsfSwiVG9kYXlNYXJrZXJTdHlsZSI6eyIkaWQiOiIyMDY5IiwiTWFyZ2luIjp7IiRpZCI6IjIwNzAiLCJUb3AiOjAuMCwiTGVmdCI6MC4wLCJSaWdodCI6MC4wLCJCb3R0b20iOjAuMH0sIlBhZGRpbmciOnsiJGlkIjoiMjA3MSIsIlRvcCI6MC4wLCJMZWZ0IjowLjAsIlJpZ2h0IjowLjAsIkJvdHRvbSI6MC4wfSwiQmFja2dyb3VuZCI6eyIkaWQiOiIyMDcyIiwiQ29sb3IiOnsiJGlkIjoiMjA3MyIsIkEiOjI1NSwiUiI6MjU1LCJHIjowLCJCIjowfX0sIklzVmlzaWJsZSI6dHJ1ZSwiV2lkdGgiOjAuMCwiSGVpZ2h0IjowLjAsIkJvcmRlclN0eWxlIjpudWxsLCJQYXJlbnRTdHlsZSI6bnVsbH0sIlNjYWxlU3R5bGUiOnsiJGlkIjoiMjA3NCIsIlNoYXBlIjozLCJTaG93U2VnbWVudFNlcGFyYXRvcnMiOmZhbHNlLCJTZWdtZW50U2VwYXJhdG9yT3BhY2l0eSI6MzAsIkhhc0JlZW5WaXNpYmxlQmVmb3JlIjp0cnVlLCJGb250U2V0dGluZ3MiOnsiJGlkIjoiMjA3NSIsIkZvbnRTaXplIjoxMCwiRm9udE5hbWUiOiJDYWxpYnJpIiwiSXNCb2xkIjpmYWxzZSwiSXNJdGFsaWMiOmZhbHNlLCJJc1VuZGVybGluZWQiOmZhbHNlLCJQYXJlbnRTdHlsZSI6bnVsbH0sIkF1dG9TaXplIjowLCJGb3JlZ3JvdW5kIjp7IiRpZCI6IjIwNzYiLCJDb2xvciI6eyIkaWQiOiIyMDc3IiwiQSI6MjU1LCJSIjoxOTIsIkciOjAsIkIiOjB9fSwiTWF4V2lkdGgiOjIwMC4wLCJNYXhIZWlnaHQiOiJJbmZpbml0eSIsIlNtYXJ0Rm9yZWdyb3VuZElzQWN0aXZlIjpmYWxzZSwiSG9yaXpvbnRhbEFsaWdubWVudCI6MCwiVmVydGljYWxBbGlnbm1lbnQiOjEsIlNtYXJ0Rm9yZWdyb3VuZCI6bnVsbCwiQmFja2dyb3VuZEZpbGxUeXBlIjowLCJNYXJnaW4iOnsiJGlkIjoiMjA3OCIsIlRvcCI6MC4wLCJMZWZ0Ijo1LjAsIlJpZ2h0IjowLjAsIkJvdHRvbSI6MC4wfSwiUGFkZGluZyI6eyIkaWQiOiIyMDc5IiwiVG9wIjowLjAsIkxlZnQiOjAuMCwiUmlnaHQiOjAuMCwiQm90dG9tIjowLjB9LCJCYWNrZ3JvdW5kIjp7IiRpZCI6IjIwODAiLCJDb2xvciI6eyIkaWQiOiIyMDgxIiwiQSI6MCwiUiI6MCwiRyI6MCwiQiI6MH19LCJJc1Zpc2libGUiOnRydWUsIldpZHRoIjowLjAsIkhlaWdodCI6MC4wLCJCb3JkZXJTdHlsZSI6bnVsbCwiUGFyZW50U3R5bGUiOm51bGx9LCJTaW5nbGVTY2FsZVNoYXBlU3R5bGUiOnsiJGlkIjoiMjA4MiIsIlNoYXBlIjowLCJIZWlnaHQiOjAuMH0sIk1pZGRsZVRpZXJTY2FsZVN0eWxlIjp7IiRpZCI6IjIwODMiLCJTaGFwZSI6MywiU2hvd1NlZ21lbnRTZXBhcmF0b3JzIjpmYWxzZSwiU2VnbWVudFNlcGFyYXRvck9wYWNpdHkiOjMwLCJIYXNCZWVuVmlzaWJsZUJlZm9yZSI6ZmFsc2UsIkZvbnRTZXR0aW5ncyI6eyIkaWQiOiIyMDg0IiwiRm9udFNpemUiOjEyLCJGb250TmFtZSI6IkNhbGlicmkiLCJJc0JvbGQiOmZhbHNlLCJJc0l0YWxpYyI6ZmFsc2UsIklzVW5kZXJsaW5lZCI6ZmFsc2UsIlBhcmVudFN0eWxlIjpudWxsfSwiQXV0b1NpemUiOjAsIkZvcmVncm91bmQiOnsiJGlkIjoiMjA4NSIsIkNvbG9yIjp7IiRpZCI6IjIwODY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jA4NyIsIlRvcCI6MC4wLCJMZWZ0Ijo1LjAsIlJpZ2h0IjowLjAsIkJvdHRvbSI6MC4wfSwiUGFkZGluZyI6eyIkaWQiOiIyMDg4IiwiVG9wIjowLjAsIkxlZnQiOjAuMCwiUmlnaHQiOjAuMCwiQm90dG9tIjowLjB9LCJCYWNrZ3JvdW5kIjp7IiRpZCI6IjIwODkiLCJDb2xvciI6eyIkaWQiOiIyMDkwIiwiQSI6MCwiUiI6MCwiRyI6MCwiQiI6MH19LCJJc1Zpc2libGUiOmZhbHNlLCJXaWR0aCI6MC4wLCJIZWlnaHQiOjAuMCwiQm9yZGVyU3R5bGUiOm51bGwsIlBhcmVudFN0eWxlIjpudWxsfSwiQm90dG9tVGllclNjYWxlU3R5bGUiOnsiJGlkIjoiMjA5MSIsIlNoYXBlIjozLCJTaG93U2VnbWVudFNlcGFyYXRvcnMiOmZhbHNlLCJTZWdtZW50U2VwYXJhdG9yT3BhY2l0eSI6MzAsIkhhc0JlZW5WaXNpYmxlQmVmb3JlIjpmYWxzZSwiRm9udFNldHRpbmdzIjp7IiRpZCI6IjIwOTIiLCJGb250U2l6ZSI6MTIsIkZvbnROYW1lIjoiQ2FsaWJyaSIsIklzQm9sZCI6ZmFsc2UsIklzSXRhbGljIjpmYWxzZSwiSXNVbmRlcmxpbmVkIjpmYWxzZSwiUGFyZW50U3R5bGUiOm51bGx9LCJBdXRvU2l6ZSI6MCwiRm9yZWdyb3VuZCI6eyIkaWQiOiIyMDkzIiwiQ29sb3IiOnsiJGlkIjoiMjA5NC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yMDk1IiwiVG9wIjowLjAsIkxlZnQiOjUuMCwiUmlnaHQiOjAuMCwiQm90dG9tIjowLjB9LCJQYWRkaW5nIjp7IiRpZCI6IjIwOTYiLCJUb3AiOjAuMCwiTGVmdCI6MC4wLCJSaWdodCI6MC4wLCJCb3R0b20iOjAuMH0sIkJhY2tncm91bmQiOnsiJGlkIjoiMjA5NyIsIkNvbG9yIjp7IiRpZCI6IjIwOTgiLCJBIjowLCJSIjowLCJHIjowLCJCIjowfX0sIklzVmlzaWJsZSI6ZmFsc2UsIldpZHRoIjowLjAsIkhlaWdodCI6MC4wLCJCb3JkZXJTdHlsZSI6bnVsbCwiUGFyZW50U3R5bGUiOm51bGx9LCJFbGFwc2VkVGltZUJhY2tncm91bmQiOnsiJGlkIjoiMjA5OSIsIkNvbG9yIjp7IiRpZCI6IjIxMDAiLCJBIjoxOTEsIlIiOjI1NSwiRyI6MCwiQiI6MH19LCJBcHBlbmRZZWFyT25ZZWFyQ2hhbmdlIjpmYWxzZSwiRWxhcHNlZFRpbWVGb3JtYXQiOjAsIlRvZGF5TWFya2VyUG9zaXRpb24iOjAsIlF1aWNrUG9zaXRpb24iOjMsIkFic29sdXRlUG9zaXRpb24iOjY0LjMxMjA1LCJNYXJnaW4iOnsiJGlkIjoiMjEwMSIsIlRvcCI6MC4wLCJMZWZ0IjoxMC4wLCJSaWdodCI6MTAuMCwiQm90dG9tIjowLjB9LCJQYWRkaW5nIjp7IiRpZCI6IjIxMDIiLCJUb3AiOjAuMCwiTGVmdCI6MC4wLCJSaWdodCI6MC4wLCJCb3R0b20iOjAuMH0sIkJhY2tncm91bmQiOnsiJGlkIjoiMjEwMyIsIkNvbG9yIjp7IiRpZCI6IjIxMDQiLCJBIjoyNTUsIlIiOjQ3LCJHIjo1NCwiQiI6MTUzfX0sIklzVmlzaWJsZSI6dHJ1ZSwiV2lkdGgiOjAuMCwiSGVpZ2h0IjowLjAsIkJvcmRlclN0eWxlIjpudWxsLCJQYXJlbnRTdHlsZSI6bnVsbH0sIkRlZmF1bHRNaWxlc3RvbmVTdHlsZSI6eyIkaWQiOiIyMTA1IiwiU2hhcGUiOjE0LCJDb25uZWN0b3JNYXJnaW4iOnsiJGlkIjoiMjEwNiIsIlRvcCI6MC4wLCJMZWZ0IjoyLjAsIlJpZ2h0IjoyLjAsIkJvdHRvbSI6MC4wfSwiQ29ubmVjdG9yU3R5bGUiOnsiJGlkIjoiMjEwNyIsIkxpbmVDb2xvciI6eyIkaWQiOiIyMTA4IiwiJHR5cGUiOiJOTFJFLkNvbW1vbi5Eb20uU29saWRDb2xvckJydXNoLCBOTFJFLkNvbW1vbiIsIkNvbG9yIjp7IiRpZCI6IjIxMDkiLCJBIjoxMjcsIlIiOjc5LCJHIjoxMjksIkIiOjE4OX19LCJMaW5lV2VpZ2h0IjoxLjAsIkxpbmVUeXBlIjowLCJQYXJlbnRTdHlsZSI6bnVsbH0sIklzQmVsb3dUaW1lYmFuZCI6ZmFsc2UsIlBvc2l0aW9uT25UYXNrIjowLCJIaWRlRGF0ZSI6ZmFsc2UsIlNoYXBlU2l6ZSI6MCwiU3BhY2luZyI6Mi4wLCJQYWRkaW5nIjp7IiRpZCI6IjIxMTAiLCJUb3AiOjcuMCwiTGVmdCI6My4wLCJSaWdodCI6MC4wLCJCb3R0b20iOjIuMH0sIlNoYXBlU3R5bGUiOnsiJGlkIjoiMjExMSIsIk1hcmdpbiI6eyIkcmVmIjoiNTg3In0sIlBhZGRpbmciOnsiJHJlZiI6IjU4OCJ9LCJCYWNrZ3JvdW5kIjp7IiRpZCI6IjIxMTIiLCJDb2xvciI6eyIkaWQiOiIyMTEzIiwiQSI6MjU1LCJSIjowLCJHIjowLCJCIjowfX0sIklzVmlzaWJsZSI6dHJ1ZSwiV2lkdGgiOjE0LjAsIkhlaWdodCI6MTQuMCwiQm9yZGVyU3R5bGUiOnsiJGlkIjoiMjExNCIsIkxpbmVDb2xvciI6eyIkaWQiOiIyMTE1IiwiJHR5cGUiOiJOTFJFLkNvbW1vbi5Eb20uU29saWRDb2xvckJydXNoLCBOTFJFLkNvbW1vbiIsIkNvbG9yIjp7IiRpZCI6IjIxMTYiLCJBIjoyNTUsIlIiOjI1NSwiRyI6MCwiQiI6MH19LCJMaW5lV2VpZ2h0IjowLjAsIkxpbmVUeXBlIjowLCJQYXJlbnRTdHlsZSI6bnVsbH0sIlBhcmVudFN0eWxlIjpudWxsfSwiVGl0bGVTdHlsZSI6eyIkaWQiOiIyMTE3IiwiRm9udFNldHRpbmdzIjp7IiRpZCI6IjIxMTgiLCJGb250U2l6ZSI6MTAsIkZvbnROYW1lIjoiU2Vnb2UgVUkiLCJJc0JvbGQiOnRydWUsIklzSXRhbGljIjpmYWxzZSwiSXNVbmRlcmxpbmVkIjpmYWxzZSwiUGFyZW50U3R5bGUiOm51bGx9LCJBdXRvU2l6ZSI6MCwiRm9yZWdyb3VuZCI6eyIkaWQiOiIyMTE5IiwiQ29sb3IiOnsiJGlkIjoiMjEyMC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Tk4In0sIlBhZGRpbmciOnsiJHJlZiI6IjU5OSJ9LCJCYWNrZ3JvdW5kIjp7IiRpZCI6IjIxMjEiLCJDb2xvciI6eyIkaWQiOiIyMTIyIiwiQSI6MCwiUiI6MCwiRyI6MCwiQiI6MH19LCJJc1Zpc2libGUiOnRydWUsIldpZHRoIjowLjAsIkhlaWdodCI6MC4wLCJCb3JkZXJTdHlsZSI6bnVsbCwiUGFyZW50U3R5bGUiOm51bGx9LCJEYXRlU3R5bGUiOnsiJGlkIjoiMjEyMyIsIkZvbnRTZXR0aW5ncyI6eyIkaWQiOiIyMTI0IiwiRm9udFNpemUiOjEwLCJGb250TmFtZSI6IkNhbGlicmkiLCJJc0JvbGQiOmZhbHNlLCJJc0l0YWxpYyI6ZmFsc2UsIklzVW5kZXJsaW5lZCI6ZmFsc2UsIlBhcmVudFN0eWxlIjpudWxsfSwiQXV0b1NpemUiOjAsIkZvcmVncm91bmQiOnsiJGlkIjoiMjEyNSIsIkNvbG9yIjp7IiRpZCI6IjIxMj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2MDYifSwiUGFkZGluZyI6eyIkcmVmIjoiNjA3In0sIkJhY2tncm91bmQiOnsiJGlkIjoiMjEyNyIsIkNvbG9yIjp7IiRpZCI6IjIxMjgiLCJBIjowLCJSIjowLCJHIjowLCJCIjowfX0sIklzVmlzaWJsZSI6ZmFsc2UsIldpZHRoIjowLjAsIkhlaWdodCI6MC4wLCJCb3JkZXJTdHlsZSI6bnVsbCwiUGFyZW50U3R5bGUiOm51bGx9LCJEYXRlRm9ybWF0Ijp7IiRpZCI6IjIxM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zMCIsIkZvcm1hdCI6MCwiSXNWaXNpYmxlIjpmYWxzZSwiTGFzdEtub3duVmlzaWJpbGl0eVN0YXRlIjpmYWxzZX0sIklzVmlzaWJsZSI6dHJ1ZSwiUGFyZW50U3R5bGUiOm51bGx9LCJEZWZhdWx0VGFza1N0eWxlIjp7IiRpZCI6IjIxMzEiLCJTaGFwZSI6MSwiU2hhcGVUaGlja25lc3MiOjAsIkR1cmF0aW9uRm9ybWF0IjowLCJJbmNsdWRlTm9uV29ya2luZ0RheXNJbkR1cmF0aW9uIjpmYWxzZSwiUGVyY2VudGFnZUNvbXBsZXRlU3R5bGUiOnsiJGlkIjoiMjEzMiIsIkZvbnRTZXR0aW5ncyI6eyIkaWQiOiIyMTMzIiwiRm9udFNpemUiOjEwLCJGb250TmFtZSI6IkNhbGlicmkiLCJJc0JvbGQiOmZhbHNlLCJJc0l0YWxpYyI6ZmFsc2UsIklzVW5kZXJsaW5lZCI6ZmFsc2UsIlBhcmVudFN0eWxlIjpudWxsfSwiQXV0b1NpemUiOjAsIkZvcmVncm91bmQiOnsiJGlkIjoiMjEzNCIsIkNvbG9yIjp7IiRpZCI6IjIxMz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MTM2IiwiVG9wIjowLjAsIkxlZnQiOjAuMCwiUmlnaHQiOjAuMCwiQm90dG9tIjowLjB9LCJQYWRkaW5nIjp7IiRpZCI6IjIxMzciLCJUb3AiOjAuMCwiTGVmdCI6MC4wLCJSaWdodCI6MC4wLCJCb3R0b20iOjAuMH0sIkJhY2tncm91bmQiOnsiJGlkIjoiMjEzOCIsIkNvbG9yIjp7IiRpZCI6IjIxMzkiLCJBIjowLCJSIjowLCJHIjowLCJCIjowfX0sIklzVmlzaWJsZSI6dHJ1ZSwiV2lkdGgiOjAuMCwiSGVpZ2h0IjowLjAsIkJvcmRlclN0eWxlIjpudWxsLCJQYXJlbnRTdHlsZSI6bnVsbH0sIkR1cmF0aW9uU3R5bGUiOnsiJGlkIjoiMjE0MCIsIkZvbnRTZXR0aW5ncyI6eyIkaWQiOiIyMTQxIiwiRm9udFNpemUiOjEwLCJGb250TmFtZSI6IkNhbGlicmkiLCJJc0JvbGQiOmZhbHNlLCJJc0l0YWxpYyI6ZmFsc2UsIklzVW5kZXJsaW5lZCI6ZmFsc2UsIlBhcmVudFN0eWxlIjpudWxsfSwiQXV0b1NpemUiOjAsIkZvcmVncm91bmQiOnsiJGlkIjoiMjE0MiIsIkNvbG9yIjp7IiRpZCI6IjIxND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MTQ0IiwiVG9wIjowLjAsIkxlZnQiOjAuMCwiUmlnaHQiOjAuMCwiQm90dG9tIjowLjB9LCJQYWRkaW5nIjp7IiRpZCI6IjIxNDUiLCJUb3AiOjAuMCwiTGVmdCI6MC4wLCJSaWdodCI6MC4wLCJCb3R0b20iOjAuMH0sIkJhY2tncm91bmQiOnsiJGlkIjoiMjE0NiIsIkNvbG9yIjp7IiRpZCI6IjIxNDciLCJBIjowLCJSIjowLCJHIjowLCJCIjowfX0sIklzVmlzaWJsZSI6dHJ1ZSwiV2lkdGgiOjAuMCwiSGVpZ2h0IjowLjAsIkJvcmRlclN0eWxlIjpudWxsLCJQYXJlbnRTdHlsZSI6bnVsbH0sIkhvcml6b250YWxDb25uZWN0b3JTdHlsZSI6eyIkaWQiOiIyMTQ4IiwiTGluZUNvbG9yIjp7IiRpZCI6IjIxNDkiLCIkdHlwZSI6Ik5MUkUuQ29tbW9uLkRvbS5Tb2xpZENvbG9yQnJ1c2gsIE5MUkUuQ29tbW9uIiwiQ29sb3IiOnsiJGlkIjoiMjE1MCIsIkEiOjI1NSwiUiI6MjA0LCJHIjoyMDQsIkIiOjIwNH19LCJMaW5lV2VpZ2h0IjoxLjAsIkxpbmVUeXBlIjowLCJQYXJlbnRTdHlsZSI6bnVsbH0sIlZlcnRpY2FsQ29ubmVjdG9yU3R5bGUiOnsiJGlkIjoiMjE1MSIsIkxpbmVDb2xvciI6eyIkaWQiOiIyMTUyIiwiJHR5cGUiOiJOTFJFLkNvbW1vbi5Eb20uU29saWRDb2xvckJydXNoLCBOTFJFLkNvbW1vbiIsIkNvbG9yIjp7IiRpZCI6IjIxNTM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yMTU0IiwiTWFyZ2luIjp7IiRpZCI6IjIxNTUiLCJUb3AiOjAuMCwiTGVmdCI6NC4wLCJSaWdodCI6NC4wLCJCb3R0b20iOjAuMH0sIlBhZGRpbmciOnsiJGlkIjoiMjE1NiIsIlRvcCI6MC4wLCJMZWZ0IjowLjAsIlJpZ2h0IjowLjAsIkJvdHRvbSI6MC4wfSwiQmFja2dyb3VuZCI6eyIkaWQiOiIyMTU3IiwiQ29sb3IiOnsiJGlkIjoiMjE1OCIsIkEiOjI1NSwiUiI6MCwiRyI6MTE0LCJCIjoxODh9fSwiSXNWaXNpYmxlIjp0cnVlLCJXaWR0aCI6MC4wLCJIZWlnaHQiOjEwLjAsIkJvcmRlclN0eWxlIjp7IiRpZCI6IjIxNTkiLCJMaW5lQ29sb3IiOnsiJGlkIjoiMjE2MCIsIiR0eXBlIjoiTkxSRS5Db21tb24uRG9tLlNvbGlkQ29sb3JCcnVzaCwgTkxSRS5Db21tb24iLCJDb2xvciI6eyIkaWQiOiIyMTYxIiwiQSI6MjU1LCJSIjoyNTUsIkciOjAsIkIiOjB9fSwiTGluZVdlaWdodCI6MC4wLCJMaW5lVHlwZSI6MCwiUGFyZW50U3R5bGUiOm51bGx9LCJQYXJlbnRTdHlsZSI6bnVsbH0sIlRpdGxlU3R5bGUiOnsiJGlkIjoiMjE2MiIsIkZvbnRTZXR0aW5ncyI6eyIkaWQiOiIyMTYzIiwiRm9udFNpemUiOjExLCJGb250TmFtZSI6IkNhbGlicmkiLCJJc0JvbGQiOnRydWUsIklzSXRhbGljIjpmYWxzZSwiSXNVbmRlcmxpbmVkIjpmYWxzZSwiUGFyZW50U3R5bGUiOm51bGx9LCJBdXRvU2l6ZSI6MCwiRm9yZWdyb3VuZCI6eyIkaWQiOiIyMTY0IiwiQ29sb3IiOnsiJGlkIjoiMjE2N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yMTY2IiwiVG9wIjowLjAsIkxlZnQiOjAuMCwiUmlnaHQiOjAuMCwiQm90dG9tIjowLjB9LCJQYWRkaW5nIjp7IiRpZCI6IjIxNjciLCJUb3AiOjAuMCwiTGVmdCI6MC4wLCJSaWdodCI6MC4wLCJCb3R0b20iOjAuMH0sIkJhY2tncm91bmQiOnsiJGlkIjoiMjE2OCIsIkNvbG9yIjp7IiRpZCI6IjIxNjkiLCJBIjowLCJSIjowLCJHIjowLCJCIjowfX0sIklzVmlzaWJsZSI6dHJ1ZSwiV2lkdGgiOjAuMCwiSGVpZ2h0IjowLjAsIkJvcmRlclN0eWxlIjpudWxsLCJQYXJlbnRTdHlsZSI6bnVsbH0sIkRhdGVTdHlsZSI6eyIkaWQiOiIyMTcwIiwiRm9udFNldHRpbmdzIjp7IiRpZCI6IjIxNzEiLCJGb250U2l6ZSI6MTAsIkZvbnROYW1lIjoiQ2FsaWJyaSIsIklzQm9sZCI6ZmFsc2UsIklzSXRhbGljIjpmYWxzZSwiSXNVbmRlcmxpbmVkIjpmYWxzZSwiUGFyZW50U3R5bGUiOm51bGx9LCJBdXRvU2l6ZSI6MCwiRm9yZWdyb3VuZCI6eyIkaWQiOiIyMTcyIiwiQ29sb3IiOnsiJGlkIjoiMjE3M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E3NCIsIlRvcCI6MC4wLCJMZWZ0IjowLjAsIlJpZ2h0IjowLjAsIkJvdHRvbSI6MC4wfSwiUGFkZGluZyI6eyIkaWQiOiIyMTc1IiwiVG9wIjowLjAsIkxlZnQiOjAuMCwiUmlnaHQiOjAuMCwiQm90dG9tIjowLjB9LCJCYWNrZ3JvdW5kIjp7IiRpZCI6IjIxNzYiLCJDb2xvciI6eyIkaWQiOiIyMTc3IiwiQSI6MCwiUiI6MCwiRyI6MCwiQiI6MH19LCJJc1Zpc2libGUiOnRydWUsIldpZHRoIjowLjAsIkhlaWdodCI6MC4wLCJCb3JkZXJTdHlsZSI6bnVsbCwiUGFyZW50U3R5bGUiOm51bGx9LCJEYXRlRm9ybWF0Ijp7IiRpZCI6IjIxNz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3OSIsIkZvcm1hdCI6MCwiSXNWaXNpYmxlIjpmYWxzZSwiTGFzdEtub3duVmlzaWJpbGl0eVN0YXRlIjpmYWxzZX0sIklzVmlzaWJsZSI6dHJ1ZSwiUGFyZW50U3R5bGUiOm51bGwsIl9leHBsaWNpdGx5U2V0Ijp7IiRpZCI6IjIxODA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MjE4MSIsIlRpdGxlUG9zaXRpb24iOiJSaWdodCIsIkRhdGVQb3NpdGlvbiI6IkxlZnQiLCJTaGFwZVR5cGUiOjE0LCJTaGFwZVNpemUiOjAsIlNwYWNpbmciOjUsIlNoYXBlU3R5bGUiOnsiJGlkIjoiMjE4MiIsIk1hcmdpbiI6eyIkaWQiOiIyMTgzIiwiVG9wIjowLjAsIkxlZnQiOjAuMCwiUmlnaHQiOjAuMCwiQm90dG9tIjowLjB9LCJQYWRkaW5nIjp7IiRpZCI6IjIxODQiLCJUb3AiOjAuMCwiTGVmdCI6MC4wLCJSaWdodCI6MC4wLCJCb3R0b20iOjAuMH0sIkJhY2tncm91bmQiOnsiJHJlZiI6IjIxMTIifSwiSXNWaXNpYmxlIjp0cnVlLCJXaWR0aCI6MTQuMCwiSGVpZ2h0IjoxNC4wLCJCb3JkZXJTdHlsZSI6eyIkaWQiOiIyMTg1IiwiTGluZUNvbG9yIjp7IiRpZCI6IjIxODYiLCIkdHlwZSI6Ik5MUkUuQ29tbW9uLkRvbS5Tb2xpZENvbG9yQnJ1c2gsIE5MUkUuQ29tbW9uIiwiQ29sb3IiOnsiJGlkIjoiMjE4NyIsIkEiOjI1NSwiUiI6MjU1LCJHIjowLCJCIjowfX0sIkxpbmVXZWlnaHQiOjAuMCwiTGluZVR5cGUiOjAsIlBhcmVudFN0eWxlIjpudWxsfSwiUGFyZW50U3R5bGUiOm51bGx9LCJUaXRsZVN0eWxlIjp7IiRpZCI6IjIxODgiLCJGb250U2V0dGluZ3MiOnsiJGlkIjoiMjE4OSIsIkZvbnRTaXplIjoxMCwiRm9udE5hbWUiOiJTZWdvZSBVSSIsIklzQm9sZCI6dHJ1ZSwiSXNJdGFsaWMiOmZhbHNlLCJJc1VuZGVybGluZWQiOmZhbHNlLCJQYXJlbnRTdHlsZSI6bnVsbH0sIkF1dG9TaXplIjowLCJGb3JlZ3JvdW5kIjp7IiRpZCI6IjIxOTAiLCJDb2xvciI6eyIkaWQiOiIyMTk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xOTIiLCJUb3AiOjAuMCwiTGVmdCI6MC4wLCJSaWdodCI6MC4wLCJCb3R0b20iOjAuMH0sIlBhZGRpbmciOnsiJGlkIjoiMjE5MyIsIlRvcCI6MC4wLCJMZWZ0IjowLjAsIlJpZ2h0IjowLjAsIkJvdHRvbSI6MC4wfSwiQmFja2dyb3VuZCI6eyIkaWQiOiIyMTk0IiwiQ29sb3IiOnsiJGlkIjoiMjE5NSIsIkEiOjAsIlIiOjAsIkciOjAsIkIiOjB9fSwiSXNWaXNpYmxlIjp0cnVlLCJXaWR0aCI6MC4wLCJIZWlnaHQiOjAuMCwiQm9yZGVyU3R5bGUiOm51bGwsIlBhcmVudFN0eWxlIjpudWxsfSwiRGF0ZVN0eWxlIjp7IiRpZCI6IjIxOTYiLCJGb250U2V0dGluZ3MiOnsiJGlkIjoiMjE5NyIsIkZvbnRTaXplIjoxMCwiRm9udE5hbWUiOiJDYWxpYnJpIiwiSXNCb2xkIjpmYWxzZSwiSXNJdGFsaWMiOmZhbHNlLCJJc1VuZGVybGluZWQiOmZhbHNlLCJQYXJlbnRTdHlsZSI6bnVsbH0sIkF1dG9TaXplIjowLCJGb3JlZ3JvdW5kIjp7IiRpZCI6IjIxOTgiLCJDb2xvciI6eyIkaWQiOiIyMTk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jAwIiwiVG9wIjowLjAsIkxlZnQiOjAuMCwiUmlnaHQiOjAuMCwiQm90dG9tIjowLjB9LCJQYWRkaW5nIjp7IiRpZCI6IjIyMDEiLCJUb3AiOjAuMCwiTGVmdCI6MC4wLCJSaWdodCI6MC4wLCJCb3R0b20iOjAuMH0sIkJhY2tncm91bmQiOnsiJGlkIjoiMjIwMiIsIkNvbG9yIjp7IiRpZCI6IjIyMDMiLCJBIjowLCJSIjowLCJHIjowLCJCIjowfX0sIklzVmlzaWJsZSI6ZmFsc2UsIldpZHRoIjowLjAsIkhlaWdodCI6MC4wLCJCb3JkZXJTdHlsZSI6bnVsbCwiUGFyZW50U3R5bGUiOm51bGx9LCJEYXRlRm9ybWF0Ijp7IiRpZCI6IjIyM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wNSIsIkZvcm1hdCI6MCwiSXNWaXNpYmxlIjpmYWxzZSwiTGFzdEtub3duVmlzaWJpbGl0eVN0YXRlIjpmYWxzZX0sIklzVmlzaWJsZSI6dHJ1ZSwiUGFyZW50U3R5bGUiOm51bGx9LCJHcmlkbGluZVBhbmVsU3R5bGUiOnsiJGlkIjoiMjIwNiIsIkdyaWRsaW5lU3R5bGUiOnsiJGlkIjoiMjIwNyIsIkxpbmVDb2xvciI6eyIkaWQiOiIyMjA4IiwiJHR5cGUiOiJOTFJFLkNvbW1vbi5Eb20uU29saWRDb2xvckJydXNoLCBOTFJFLkNvbW1vbiIsIkNvbG9yIjp7IiRpZCI6IjIyMDkiLCJBIjozOCwiUiI6OTEsIkciOjE1NSwiQiI6MjEzfX0sIkxpbmVXZWlnaHQiOjEuMCwiTGluZVR5cGUiOjAsIlBhcmVudFN0eWxlIjpudWxsfSwiTWFyZ2luIjp7IiRpZCI6IjIyMTAiLCJUb3AiOjAuMCwiTGVmdCI6MC4wLCJSaWdodCI6MC4wLCJCb3R0b20iOjAuMH0sIlBhZGRpbmciOnsiJGlkIjoiMjIxMSIsIlRvcCI6MC4wLCJMZWZ0IjowLjAsIlJpZ2h0IjowLjAsIkJvdHRvbSI6MC4wfSwiQmFja2dyb3VuZCI6bnVsbCwiSXNWaXNpYmxlIjpmYWxzZSwiV2lkdGgiOjAuMCwiSGVpZ2h0IjowLjAsIkJvcmRlclN0eWxlIjp7IiRpZCI6IjIyMTIiLCJMaW5lQ29sb3IiOm51bGwsIkxpbmVXZWlnaHQiOjAuMCwiTGluZVR5cGUiOjAsIlBhcmVudFN0eWxlIjpudWxsfSwiUGFyZW50U3R5bGUiOm51bGx9LCJBY3Rpdml0eUxpbmVQYW5lbFN0eWxlIjp7IiRpZCI6IjIyMTMiLCJBY3Rpdml0eUxpbmVTdHlsZSI6eyIkaWQiOiIyMjE0IiwiTGluZUNvbG9yIjp7IiRpZCI6IjIyMTUiLCIkdHlwZSI6Ik5MUkUuQ29tbW9uLkRvbS5Tb2xpZENvbG9yQnJ1c2gsIE5MUkUuQ29tbW9uIiwiQ29sb3IiOnsiJGlkIjoiMjIxNiIsIkEiOjM4LCJSIjo2OCwiRyI6MTE0LCJCIjoxOTZ9fSwiTGluZVdlaWdodCI6MS4wLCJMaW5lVHlwZSI6MCwiUGFyZW50U3R5bGUiOm51bGx9LCJNYXJnaW4iOnsiJGlkIjoiMjIxNyIsIlRvcCI6MC4wLCJMZWZ0IjowLjAsIlJpZ2h0IjowLjAsIkJvdHRvbSI6MC4wfSwiUGFkZGluZyI6eyIkaWQiOiIyMjE4IiwiVG9wIjowLjAsIkxlZnQiOjAuMCwiUmlnaHQiOjAuMCwiQm90dG9tIjowLjB9LCJCYWNrZ3JvdW5kIjpudWxsLCJJc1Zpc2libGUiOnRydWUsIldpZHRoIjowLjAsIkhlaWdodCI6MC4wLCJCb3JkZXJTdHlsZSI6eyIkaWQiOiIyMjE5IiwiTGluZUNvbG9yIjpudWxsLCJMaW5lV2VpZ2h0IjowLjAsIkxpbmVUeXBlIjowLCJQYXJlbnRTdHlsZSI6bnVsbH0sIlBhcmVudFN0eWxlIjpudWxsfSwiU2hvd0VsYXBzZWRUaW1lR3JhZGllbnRTdHlsZSI6ZmFsc2UsIlRpbWViYW5kUmVzZXJ2ZWRMZWZ0QXJlYVN0eWxlIjp7IiRpZCI6IjIyMjAiLCJBY3Rpdml0eUhlYWRlcldpZHRoIjowLjAsIklzU2V0IjpmYWxzZX0sIkRlZmF1bHRTd2ltbGFuZVN0eWxlIjpudWxsLCJEZWZhdWx0U3dpbWxhbmVWMlN0eWxlIjp7IiRpZCI6IjIyMjEiLCJIZWFkZXJTdHlsZSI6eyIkaWQiOiIyMjIyIiwiVGV4dElzVmVydGljYWwiOmZhbHNlLCJUZXh0U3R5bGUiOnsiJGlkIjoiMjIyMyIsIkZvbnRTZXR0aW5ncyI6eyIkaWQiOiIyMjI0IiwiRm9udFNpemUiOjEyLCJGb250TmFtZSI6IkNhbGlicmkiLCJJc0JvbGQiOmZhbHNlLCJJc0l0YWxpYyI6ZmFsc2UsIklzVW5kZXJsaW5lZCI6ZmFsc2UsIlBhcmVudFN0eWxlIjpudWxsfSwiQXV0b1NpemUiOjIsIkZvcmVncm91bmQiOnsiJGlkIjoiMjIyNSIsIkNvbG9yIjp7IiRpZCI6IjIyMj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MjI3IiwiVG9wIjowLjAsIkxlZnQiOjAuMCwiUmlnaHQiOjAuMCwiQm90dG9tIjowLjB9LCJQYWRkaW5nIjp7IiRpZCI6IjIyMjgiLCJUb3AiOjAuMCwiTGVmdCI6MC4wLCJSaWdodCI6MC4wLCJCb3R0b20iOjAuMH0sIkJhY2tncm91bmQiOm51bGwsIklzVmlzaWJsZSI6dHJ1ZSwiV2lkdGgiOjAuMCwiSGVpZ2h0IjowLjAsIkJvcmRlclN0eWxlIjpudWxsLCJQYXJlbnRTdHlsZSI6bnVsbH0sIlJlY3RhbmdsZVN0eWxlIjp7IiRpZCI6IjIyMjkiLCJNYXJnaW4iOnsiJGlkIjoiMjIzMCIsIlRvcCI6MC4wLCJMZWZ0IjowLjAsIlJpZ2h0IjowLjAsIkJvdHRvbSI6MC4wfSwiUGFkZGluZyI6eyIkaWQiOiIyMjMxIiwiVG9wIjowLjAsIkxlZnQiOjAuMCwiUmlnaHQiOjAuMCwiQm90dG9tIjowLjB9LCJCYWNrZ3JvdW5kIjp7IiRpZCI6IjIyMzIiLCJDb2xvciI6eyIkaWQiOiIyMjMzIiwiQSI6MjU1LCJSIjo2OCwiRyI6MTE0LCJCIjoxOTZ9fSwiSXNWaXNpYmxlIjp0cnVlLCJXaWR0aCI6MC4wLCJIZWlnaHQiOjAuMCwiQm9yZGVyU3R5bGUiOnsiJGlkIjoiMjIzNCIsIkxpbmVDb2xvciI6eyIkaWQiOiIyMjM1IiwiJHR5cGUiOiJOTFJFLkNvbW1vbi5Eb20uU29saWRDb2xvckJydXNoLCBOTFJFLkNvbW1vbiIsIkNvbG9yIjp7IiRpZCI6IjIyMzYiLCJBIjoyNTUsIlIiOjI1NSwiRyI6MCwiQiI6MH19LCJMaW5lV2VpZ2h0IjowLjAsIkxpbmVUeXBlIjowLCJQYXJlbnRTdHlsZSI6bnVsbH0sIlBhcmVudFN0eWxlIjpudWxsfSwiTWFyZ2luIjp7IiRpZCI6IjIyMzciLCJUb3AiOjAuMCwiTGVmdCI6MC4wLCJSaWdodCI6MC4wLCJCb3R0b20iOjAuMH0sIlBhZGRpbmciOnsiJGlkIjoiMjIzOCIsIlRvcCI6MC4wLCJMZWZ0IjowLjAsIlJpZ2h0IjowLjAsIkJvdHRvbSI6MC4wfSwiQmFja2dyb3VuZCI6bnVsbCwiSXNWaXNpYmxlIjp0cnVlLCJXaWR0aCI6MC4wLCJIZWlnaHQiOjAuMCwiQm9yZGVyU3R5bGUiOm51bGwsIlBhcmVudFN0eWxlIjpudWxsfSwiQmFja2dyb3VuZFN0eWxlIjp7IiRpZCI6IjIyMzkiLCJNYXJnaW4iOnsiJGlkIjoiMjI0MCIsIlRvcCI6MC4wLCJMZWZ0IjowLjAsIlJpZ2h0IjowLjAsIkJvdHRvbSI6MC4wfSwiUGFkZGluZyI6eyIkaWQiOiIyMjQxIiwiVG9wIjowLjAsIkxlZnQiOjAuMCwiUmlnaHQiOjAuMCwiQm90dG9tIjowLjB9LCJCYWNrZ3JvdW5kIjp7IiRpZCI6IjIyNDIiLCJDb2xvciI6eyIkaWQiOiIyMjQzIiwiQSI6NTEsIlIiOjE2NSwiRyI6MTY1LCJCIjoxNjV9fSwiSXNWaXNpYmxlIjp0cnVlLCJXaWR0aCI6MC4wLCJIZWlnaHQiOjAuMCwiQm9yZGVyU3R5bGUiOnsiJGlkIjoiMjI0NCIsIkxpbmVDb2xvciI6eyIkaWQiOiIyMjQ1IiwiJHR5cGUiOiJOTFJFLkNvbW1vbi5Eb20uU29saWRDb2xvckJydXNoLCBOTFJFLkNvbW1vbiIsIkNvbG9yIjp7IiRpZCI6IjIyNDYiLCJBIjoyNTUsIlIiOjI1NSwiRyI6MCwiQiI6MH19LCJMaW5lV2VpZ2h0IjowLjAsIkxpbmVUeXBlIjowLCJQYXJlbnRTdHlsZSI6bnVsbH0sIlBhcmVudFN0eWxlIjpudWxsfSwiSXNBYm92ZVRpbWViYW5kIjpmYWxzZSwiU3BhY2luZyI6MywiTWFyZ2luIjp7IiRpZCI6IjIyNDciLCJUb3AiOjAuMCwiTGVmdCI6MC4wLCJSaWdodCI6MC4wLCJCb3R0b20iOjAuMH0sIlBhZGRpbmciOnsiJGlkIjoiMjI0OCIsIlRvcCI6MC4wLCJMZWZ0IjowLjAsIlJpZ2h0IjowLjAsIkJvdHRvbSI6MC4wfSwiSXNWaXNpYmxlIjp0cnVlLCJXaWR0aCI6MC4wLCJIZWlnaHQiOjAuMCwiQm9yZGVyU3R5bGUiOnsiJGlkIjoiMjI0OSIsIkxpbmVDb2xvciI6bnVsbCwiTGluZVdlaWdodCI6MC4wLCJMaW5lVHlwZSI6MCwiUGFyZW50U3R5bGUiOm51bGx9LCJQYXJlbnRTdHlsZSI6bnVsbH19LCJTY2FsZSI6bnVsbCwiU2NhbGVWMiI6eyIkaWQiOiIyMjUwIiwiU3RhcnREYXRlIjoiMDAwMS0wMS0wMVQwMDowMDowMCIsIkVuZERhdGUiOiIyMDI3LTA3LTE0VDIzOjU5OjAwIiwiQXV0b0RhdGVSYW5nZSI6dHJ1ZSwiV29ya2luZ0RheXMiOjMxLCJGaXNjYWxZZWFyIjp7IiRpZCI6IjIyNTEiLCJTdGFydE1vbnRoIjoxLCJVc2VTdGFydGluZ1llYXJGb3JOdW1iZXJpbmciOnRydWUsIlNob3dGaXNjYWxZZWFyTGFiZWwiOnRydWV9LCJUb2RheU1hcmtlclRleHQiOiJUb2RheSIsIkF1dG9TY2FsZVR5cGUiOnRydWUsIlRpbWViYW5kU2NhbGVzIjp7IiRpZCI6IjIyNTIiLCJUb3BTY2FsZUxheWVyIjp7IiRpZCI6IjIyNTMiLCJGb3JtYXQiOiJNTU0iLCJUeXBlIjo0fSwiTWlkZGxlU2NhbGVMYXllciI6eyIkaWQiOiIyMjU0IiwiRm9ybWF0IjpudWxsLCJUeXBlIjowfSwiQm90dG9tU2NhbGVMYXllciI6eyIkaWQiOiIyMjU1IiwiRm9ybWF0IjpudWxsLCJUeXBlIjowfX19LCJNaWxlc3RvbmVzIjpbeyIkaWQiOiIyMjU2IiwiRGF0ZSI6IjIwMjctMDYtMTNUMjM6NTk6MDAiLCJTdHlsZSI6eyIkaWQiOiIyMjU3IiwiU2hhcGUiOjE0LCJDb25uZWN0b3JNYXJnaW4iOnsiJGlkIjoiMjI1OCIsIlRvcCI6MC4wLCJMZWZ0IjoyLjAsIlJpZ2h0IjoyLjAsIkJvdHRvbSI6MC4wfSwiQ29ubmVjdG9yU3R5bGUiOnsiJGlkIjoiMjI1OSIsIkxpbmVDb2xvciI6eyIkaWQiOiIyMjYwIiwiJHR5cGUiOiJOTFJFLkNvbW1vbi5Eb20uU29saWRDb2xvckJydXNoLCBOTFJFLkNvbW1vbiIsIkNvbG9yIjp7IiRpZCI6IjIyNjEiLCJBIjoxMjcsIlIiOjc5LCJHIjoxMjksIkIiOjE4OX19LCJMaW5lV2VpZ2h0IjoxLjAsIkxpbmVUeXBlIjowLCJQYXJlbnRTdHlsZSI6bnVsbH0sIklzQmVsb3dUaW1lYmFuZCI6ZmFsc2UsIlBvc2l0aW9uT25UYXNrIjowLCJIaWRlRGF0ZSI6ZmFsc2UsIlNoYXBlU2l6ZSI6MCwiU3BhY2luZyI6Mi4wLCJQYWRkaW5nIjp7IiRpZCI6IjIyNjIiLCJUb3AiOjcuMCwiTGVmdCI6My4wLCJSaWdodCI6MC4wLCJCb3R0b20iOjIuMH0sIlNoYXBlU3R5bGUiOnsiJGlkIjoiMjI2MyIsIk1hcmdpbiI6eyIkaWQiOiIyMjY0IiwiVG9wIjowLjAsIkxlZnQiOjAuMCwiUmlnaHQiOjAuMCwiQm90dG9tIjowLjB9LCJQYWRkaW5nIjp7IiRpZCI6IjIyNjUiLCJUb3AiOjAuMCwiTGVmdCI6MC4wLCJSaWdodCI6MC4wLCJCb3R0b20iOjAuMH0sIkJhY2tncm91bmQiOnsiJGlkIjoiMjI2NiIsIkNvbG9yIjp7IiRpZCI6IjIyNjciLCJBIjoyNTUsIlIiOjAsIkciOjAsIkIiOjB9fSwiSXNWaXNpYmxlIjp0cnVlLCJXaWR0aCI6MTQuMCwiSGVpZ2h0IjoxNC4wLCJCb3JkZXJTdHlsZSI6eyIkaWQiOiIyMjY4IiwiTGluZUNvbG9yIjp7IiRpZCI6IjIyNjkiLCIkdHlwZSI6Ik5MUkUuQ29tbW9uLkRvbS5Tb2xpZENvbG9yQnJ1c2gsIE5MUkUuQ29tbW9uIiwiQ29sb3IiOnsiJGlkIjoiMjI3MCIsIkEiOjI1NSwiUiI6MjU1LCJHIjowLCJCIjowfX0sIkxpbmVXZWlnaHQiOjAuMCwiTGluZVR5cGUiOjAsIlBhcmVudFN0eWxlIjpudWxsfSwiUGFyZW50U3R5bGUiOm51bGx9LCJUaXRsZVN0eWxlIjp7IiRpZCI6IjIyNzEiLCJGb250U2V0dGluZ3MiOnsiJGlkIjoiMjI3MiIsIkZvbnRTaXplIjoxMCwiRm9udE5hbWUiOiJTZWdvZSBVSSIsIklzQm9sZCI6dHJ1ZSwiSXNJdGFsaWMiOmZhbHNlLCJJc1VuZGVybGluZWQiOmZhbHNlLCJQYXJlbnRTdHlsZSI6bnVsbH0sIkF1dG9TaXplIjowLCJGb3JlZ3JvdW5kIjp7IiRpZCI6IjIyNzMiLCJDb2xvciI6eyIkaWQiOiIyMjc0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yNzUiLCJUb3AiOjAuMCwiTGVmdCI6MC4wLCJSaWdodCI6MC4wLCJCb3R0b20iOjAuMH0sIlBhZGRpbmciOnsiJGlkIjoiMjI3NiIsIlRvcCI6MC4wLCJMZWZ0IjowLjAsIlJpZ2h0IjowLjAsIkJvdHRvbSI6MC4wfSwiQmFja2dyb3VuZCI6eyIkaWQiOiIyMjc3IiwiQ29sb3IiOnsiJGlkIjoiMjI3OCIsIkEiOjAsIlIiOjI1NSwiRyI6MjU1LCJCIjoyNTV9fSwiSXNWaXNpYmxlIjp0cnVlLCJXaWR0aCI6MC4wLCJIZWlnaHQiOjAuMCwiQm9yZGVyU3R5bGUiOnsiJGlkIjoiMjI3OSIsIkxpbmVDb2xvciI6bnVsbCwiTGluZVdlaWdodCI6MC4wLCJMaW5lVHlwZSI6MCwiUGFyZW50U3R5bGUiOm51bGx9LCJQYXJlbnRTdHlsZSI6bnVsbH0sIkRhdGVTdHlsZSI6eyIkaWQiOiIyMjgwIiwiRm9udFNldHRpbmdzIjp7IiRpZCI6IjIyODEiLCJGb250U2l6ZSI6MTAsIkZvbnROYW1lIjoiQ2FsaWJyaSIsIklzQm9sZCI6ZmFsc2UsIklzSXRhbGljIjpmYWxzZSwiSXNVbmRlcmxpbmVkIjpmYWxzZSwiUGFyZW50U3R5bGUiOm51bGx9LCJBdXRvU2l6ZSI6MCwiRm9yZWdyb3VuZCI6eyIkaWQiOiIyMjgyIiwiQ29sb3IiOnsiJGlkIjoiMjI4My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MjI4NCIsIlRvcCI6MC4wLCJMZWZ0IjowLjAsIlJpZ2h0IjowLjAsIkJvdHRvbSI6MC4wfSwiUGFkZGluZyI6eyIkaWQiOiIyMjg1IiwiVG9wIjowLjAsIkxlZnQiOjAuMCwiUmlnaHQiOjAuMCwiQm90dG9tIjowLjB9LCJCYWNrZ3JvdW5kIjp7IiRpZCI6IjIyODYiLCJDb2xvciI6eyIkaWQiOiIyMjg3IiwiQSI6MCwiUiI6MjU1LCJHIjoyNTUsIkIiOjI1NX19LCJJc1Zpc2libGUiOmZhbHNlLCJXaWR0aCI6MC4wLCJIZWlnaHQiOjAuMCwiQm9yZGVyU3R5bGUiOnsiJGlkIjoiMjI4OCIsIkxpbmVDb2xvciI6bnVsbCwiTGluZVdlaWdodCI6MC4wLCJMaW5lVHlwZSI6MCwiUGFyZW50U3R5bGUiOm51bGx9LCJQYXJlbnRTdHlsZSI6bnVsbH0sIkRhdGVGb3JtYXQiOnsiJGlkIjoiMjI4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kwIiwiRm9ybWF0IjowLCJJc1Zpc2libGUiOmZhbHNlLCJMYXN0S25vd25WaXNpYmlsaXR5U3RhdGUiOmZhbHNlfSwiSXNWaXNpYmxlIjpmYWxzZSwiUGFyZW50U3R5bGUiOm51bGx9LCJJbmRleCI6MCwiUGVyY2VudGFnZUNvbXBsZXRlIjpudWxsLCJQb3NpdGlvbiI6eyJSYXRpbyI6MC4xMDc2MzQ2ODUyNDk0ODU1OSwiSXNDdXN0b20iOnRydWV9LCJEYXRlRm9ybWF0Ijp7IiRyZWYiOiIyMjg5In0sIldlZWtOdW1iZXJpbmciOnsiJGlkIjoiMjI5MSIsIkZvcm1hdCI6MCwiSXNWaXNpYmxlIjpmYWxzZSwiTGFzdEtub3duVmlzaWJpbGl0eVN0YXRlIjpmYWxzZX0sIlJlbGF0ZWRUYXNrSWQiOiIwMDAwMDAwMC0wMDAwLTAwMDAtMDAwMC0wMDAwMDAwMDAwMDAiLCJJZCI6ImRjMmUzODVkLWNhOGEtNDJiMC1hNTE0LWQ4ODA4N2UwNDY1YSIsIkltcG9ydElkIjpudWxsLCJUaXRsZSI6Ikxva2kgU2Vhc29ucyAxICYgMiIsIk5vdGUiOm51bGwsIkh5cGVybGluayI6eyIkaWQiOiIyMjkyIiwiQWRkcmVzcyI6IiIsIlN1YkFkZHJlc3MiOiIifSwiSXNDaGFuZ2VkIjpmYWxzZSwiSXNOZXciOmZhbHNlfSx7IiRpZCI6IjIyOTMiLCJEYXRlIjoiMjAyNy0wNy0xNFQyMzo1OTowMCIsIlN0eWxlIjp7IiRpZCI6IjIyOTQiLCJTaGFwZSI6MTQsIkNvbm5lY3Rvck1hcmdpbiI6eyIkaWQiOiIyMjk1IiwiVG9wIjowLjAsIkxlZnQiOjIuMCwiUmlnaHQiOjIuMCwiQm90dG9tIjowLjB9LCJDb25uZWN0b3JTdHlsZSI6eyIkaWQiOiIyMjk2IiwiTGluZUNvbG9yIjp7IiRpZCI6IjIyOTciLCIkdHlwZSI6Ik5MUkUuQ29tbW9uLkRvbS5Tb2xpZENvbG9yQnJ1c2gsIE5MUkUuQ29tbW9uIiwiQ29sb3IiOnsiJGlkIjoiMjI5OCIsIkEiOjEyNywiUiI6NzksIkciOjEyOSwiQiI6MTg5fX0sIkxpbmVXZWlnaHQiOjEuMCwiTGluZVR5cGUiOjAsIlBhcmVudFN0eWxlIjpudWxsfSwiSXNCZWxvd1RpbWViYW5kIjpmYWxzZSwiUG9zaXRpb25PblRhc2siOjAsIkhpZGVEYXRlIjpmYWxzZSwiU2hhcGVTaXplIjowLCJTcGFjaW5nIjoyLjAsIlBhZGRpbmciOnsiJGlkIjoiMjI5OSIsIlRvcCI6Ny4wLCJMZWZ0IjozLjAsIlJpZ2h0IjowLjAsIkJvdHRvbSI6Mi4wfSwiU2hhcGVTdHlsZSI6eyIkaWQiOiIyMzAwIiwiTWFyZ2luIjp7IiRpZCI6IjIzMDEiLCJUb3AiOjAuMCwiTGVmdCI6MC4wLCJSaWdodCI6MC4wLCJCb3R0b20iOjAuMH0sIlBhZGRpbmciOnsiJGlkIjoiMjMwMiIsIlRvcCI6MC4wLCJMZWZ0IjowLjAsIlJpZ2h0IjowLjAsIkJvdHRvbSI6MC4wfSwiQmFja2dyb3VuZCI6eyIkaWQiOiIyMzAzIiwiQ29sb3IiOnsiJGlkIjoiMjMwNCIsIkEiOjI1NSwiUiI6MCwiRyI6MCwiQiI6MH19LCJJc1Zpc2libGUiOnRydWUsIldpZHRoIjoxNC4wLCJIZWlnaHQiOjE0LjAsIkJvcmRlclN0eWxlIjp7IiRpZCI6IjIzMDUiLCJMaW5lQ29sb3IiOnsiJGlkIjoiMjMwNiIsIiR0eXBlIjoiTkxSRS5Db21tb24uRG9tLlNvbGlkQ29sb3JCcnVzaCwgTkxSRS5Db21tb24iLCJDb2xvciI6eyIkaWQiOiIyMzA3IiwiQSI6MjU1LCJSIjoyNTUsIkciOjAsIkIiOjB9fSwiTGluZVdlaWdodCI6MC4wLCJMaW5lVHlwZSI6MCwiUGFyZW50U3R5bGUiOm51bGx9LCJQYXJlbnRTdHlsZSI6bnVsbH0sIlRpdGxlU3R5bGUiOnsiJGlkIjoiMjMwOCIsIkZvbnRTZXR0aW5ncyI6eyIkaWQiOiIyMzA5IiwiRm9udFNpemUiOjEwLCJGb250TmFtZSI6IlNlZ29lIFVJIiwiSXNCb2xkIjp0cnVlLCJJc0l0YWxpYyI6ZmFsc2UsIklzVW5kZXJsaW5lZCI6ZmFsc2UsIlBhcmVudFN0eWxlIjpudWxsfSwiQXV0b1NpemUiOjAsIkZvcmVncm91bmQiOnsiJGlkIjoiMjMxMCIsIkNvbG9yIjp7IiRpZCI6IjIzMT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MxMiIsIlRvcCI6MC4wLCJMZWZ0IjowLjAsIlJpZ2h0IjowLjAsIkJvdHRvbSI6MC4wfSwiUGFkZGluZyI6eyIkaWQiOiIyMzEzIiwiVG9wIjowLjAsIkxlZnQiOjAuMCwiUmlnaHQiOjAuMCwiQm90dG9tIjowLjB9LCJCYWNrZ3JvdW5kIjp7IiRpZCI6IjIzMTQiLCJDb2xvciI6eyIkaWQiOiIyMzE1IiwiQSI6MCwiUiI6MjU1LCJHIjoyNTUsIkIiOjI1NX19LCJJc1Zpc2libGUiOnRydWUsIldpZHRoIjowLjAsIkhlaWdodCI6MC4wLCJCb3JkZXJTdHlsZSI6eyIkaWQiOiIyMzE2IiwiTGluZUNvbG9yIjpudWxsLCJMaW5lV2VpZ2h0IjowLjAsIkxpbmVUeXBlIjowLCJQYXJlbnRTdHlsZSI6bnVsbH0sIlBhcmVudFN0eWxlIjpudWxsfSwiRGF0ZVN0eWxlIjp7IiRpZCI6IjIzMTciLCJGb250U2V0dGluZ3MiOnsiJGlkIjoiMjMxOCIsIkZvbnRTaXplIjoxMCwiRm9udE5hbWUiOiJDYWxpYnJpIiwiSXNCb2xkIjpmYWxzZSwiSXNJdGFsaWMiOmZhbHNlLCJJc1VuZGVybGluZWQiOmZhbHNlLCJQYXJlbnRTdHlsZSI6bnVsbH0sIkF1dG9TaXplIjowLCJGb3JlZ3JvdW5kIjp7IiRpZCI6IjIzMTkiLCJDb2xvciI6eyIkaWQiOiIyMzI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yMzIxIiwiVG9wIjowLjAsIkxlZnQiOjAuMCwiUmlnaHQiOjAuMCwiQm90dG9tIjowLjB9LCJQYWRkaW5nIjp7IiRpZCI6IjIzMjIiLCJUb3AiOjAuMCwiTGVmdCI6MC4wLCJSaWdodCI6MC4wLCJCb3R0b20iOjAuMH0sIkJhY2tncm91bmQiOnsiJGlkIjoiMjMyMyIsIkNvbG9yIjp7IiRpZCI6IjIzMjQiLCJBIjowLCJSIjoyNTUsIkciOjI1NSwiQiI6MjU1fX0sIklzVmlzaWJsZSI6ZmFsc2UsIldpZHRoIjowLjAsIkhlaWdodCI6MC4wLCJCb3JkZXJTdHlsZSI6eyIkaWQiOiIyMzI1IiwiTGluZUNvbG9yIjpudWxsLCJMaW5lV2VpZ2h0IjowLjAsIkxpbmVUeXBlIjowLCJQYXJlbnRTdHlsZSI6bnVsbH0sIlBhcmVudFN0eWxlIjpudWxsfSwiRGF0ZUZvcm1hdCI6eyIkaWQiOiIyMz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MjciLCJGb3JtYXQiOjAsIklzVmlzaWJsZSI6ZmFsc2UsIkxhc3RLbm93blZpc2liaWxpdHlTdGF0ZSI6ZmFsc2V9LCJJc1Zpc2libGUiOmZhbHNlLCJQYXJlbnRTdHlsZSI6bnVsbH0sIkluZGV4IjoxLCJQZXJjZW50YWdlQ29tcGxldGUiOm51bGwsIlBvc2l0aW9uIjp7IlJhdGlvIjowLjAsIklzQ3VzdG9tIjpmYWxzZX0sIkRhdGVGb3JtYXQiOnsiJHJlZiI6IjIzMjYifSwiV2Vla051bWJlcmluZyI6eyIkaWQiOiIyMzI4IiwiRm9ybWF0IjowLCJJc1Zpc2libGUiOmZhbHNlLCJMYXN0S25vd25WaXNpYmlsaXR5U3RhdGUiOmZhbHNlfSwiUmVsYXRlZFRhc2tJZCI6IjAwMDAwMDAwLTAwMDAtMDAwMC0wMDAwLTAwMDAwMDAwMDAwMCIsIklkIjoiNzU5ZTZkZmItMzgzNy00YjcyLTk0NjgtNWU3NzQ1MTllNTM5IiwiSW1wb3J0SWQiOm51bGwsIlRpdGxlIjoiV2hhdCBJZuKApj8gKFNlYXNvbiAxKSIsIk5vdGUiOm51bGwsIkh5cGVybGluayI6eyIkaWQiOiIyMzI5IiwiQWRkcmVzcyI6IiIsIlN1YkFkZHJlc3MiOiIifSwiSXNDaGFuZ2VkIjpmYWxzZSwiSXNOZXciOmZhbHNlfSx7IiRpZCI6IjIzMzAiLCJEYXRlIjoiMjAyNy0wNy0xNVQyMzo1OTowMCIsIlN0eWxlIjp7IiRpZCI6IjIzMzEiLCJTaGFwZSI6MTQsIkNvbm5lY3Rvck1hcmdpbiI6eyIkaWQiOiIyMzMyIiwiVG9wIjowLjAsIkxlZnQiOjIuMCwiUmlnaHQiOjIuMCwiQm90dG9tIjowLjB9LCJDb25uZWN0b3JTdHlsZSI6eyIkaWQiOiIyMzMzIiwiTGluZUNvbG9yIjp7IiRpZCI6IjIzMzQiLCIkdHlwZSI6Ik5MUkUuQ29tbW9uLkRvbS5Tb2xpZENvbG9yQnJ1c2gsIE5MUkUuQ29tbW9uIiwiQ29sb3IiOnsiJGlkIjoiMjMzNSIsIkEiOjEyNywiUiI6NzksIkciOjEyOSwiQiI6MTg5fX0sIkxpbmVXZWlnaHQiOjEuMCwiTGluZVR5cGUiOjAsIlBhcmVudFN0eWxlIjpudWxsfSwiSXNCZWxvd1RpbWViYW5kIjpmYWxzZSwiUG9zaXRpb25PblRhc2siOjAsIkhpZGVEYXRlIjpmYWxzZSwiU2hhcGVTaXplIjowLCJTcGFjaW5nIjoyLjAsIlBhZGRpbmciOnsiJGlkIjoiMjMzNiIsIlRvcCI6Ny4wLCJMZWZ0IjozLjAsIlJpZ2h0IjowLjAsIkJvdHRvbSI6Mi4wfSwiU2hhcGVTdHlsZSI6eyIkaWQiOiIyMzM3IiwiTWFyZ2luIjp7IiRpZCI6IjIzMzgiLCJUb3AiOjAuMCwiTGVmdCI6MC4wLCJSaWdodCI6MC4wLCJCb3R0b20iOjAuMH0sIlBhZGRpbmciOnsiJGlkIjoiMjMzOSIsIlRvcCI6MC4wLCJMZWZ0IjowLjAsIlJpZ2h0IjowLjAsIkJvdHRvbSI6MC4wfSwiQmFja2dyb3VuZCI6eyIkaWQiOiIyMzQwIiwiQ29sb3IiOnsiJGlkIjoiMjM0MSIsIkEiOjI1NSwiUiI6MCwiRyI6MCwiQiI6MH19LCJJc1Zpc2libGUiOnRydWUsIldpZHRoIjoxNC4wLCJIZWlnaHQiOjE0LjAsIkJvcmRlclN0eWxlIjp7IiRpZCI6IjIzNDIiLCJMaW5lQ29sb3IiOnsiJGlkIjoiMjM0MyIsIiR0eXBlIjoiTkxSRS5Db21tb24uRG9tLlNvbGlkQ29sb3JCcnVzaCwgTkxSRS5Db21tb24iLCJDb2xvciI6eyIkaWQiOiIyMzQ0IiwiQSI6MjU1LCJSIjoyNTUsIkciOjAsIkIiOjB9fSwiTGluZVdlaWdodCI6MC4wLCJMaW5lVHlwZSI6MCwiUGFyZW50U3R5bGUiOm51bGx9LCJQYXJlbnRTdHlsZSI6bnVsbH0sIlRpdGxlU3R5bGUiOnsiJGlkIjoiMjM0NSIsIkZvbnRTZXR0aW5ncyI6eyIkaWQiOiIyMzQ2IiwiRm9udFNpemUiOjEwLCJGb250TmFtZSI6IlNlZ29lIFVJIiwiSXNCb2xkIjp0cnVlLCJJc0l0YWxpYyI6ZmFsc2UsIklzVW5kZXJsaW5lZCI6ZmFsc2UsIlBhcmVudFN0eWxlIjpudWxsfSwiQXV0b1NpemUiOjAsIkZvcmVncm91bmQiOnsiJGlkIjoiMjM0NyIsIkNvbG9yIjp7IiRpZCI6IjIzNDg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M0OSIsIlRvcCI6MC4wLCJMZWZ0IjowLjAsIlJpZ2h0IjowLjAsIkJvdHRvbSI6MC4wfSwiUGFkZGluZyI6eyIkaWQiOiIyMzUwIiwiVG9wIjowLjAsIkxlZnQiOjAuMCwiUmlnaHQiOjAuMCwiQm90dG9tIjowLjB9LCJCYWNrZ3JvdW5kIjp7IiRpZCI6IjIzNTEiLCJDb2xvciI6eyIkaWQiOiIyMzUyIiwiQSI6MCwiUiI6MCwiRyI6MCwiQiI6MH19LCJJc1Zpc2libGUiOnRydWUsIldpZHRoIjowLjAsIkhlaWdodCI6MC4wLCJCb3JkZXJTdHlsZSI6eyIkaWQiOiIyMzUzIiwiTGluZUNvbG9yIjpudWxsLCJMaW5lV2VpZ2h0IjowLjAsIkxpbmVUeXBlIjowLCJQYXJlbnRTdHlsZSI6bnVsbH0sIlBhcmVudFN0eWxlIjpudWxsfSwiRGF0ZVN0eWxlIjp7IiRpZCI6IjIzNTQiLCJGb250U2V0dGluZ3MiOnsiJGlkIjoiMjM1NSIsIkZvbnRTaXplIjoxMCwiRm9udE5hbWUiOiJDYWxpYnJpIiwiSXNCb2xkIjpmYWxzZSwiSXNJdGFsaWMiOmZhbHNlLCJJc1VuZGVybGluZWQiOmZhbHNlLCJQYXJlbnRTdHlsZSI6bnVsbH0sIkF1dG9TaXplIjowLCJGb3JlZ3JvdW5kIjp7IiRpZCI6IjIzNTYiLCJDb2xvciI6eyIkaWQiOiIyMzU3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yMzU4IiwiVG9wIjowLjAsIkxlZnQiOjAuMCwiUmlnaHQiOjAuMCwiQm90dG9tIjowLjB9LCJQYWRkaW5nIjp7IiRpZCI6IjIzNTkiLCJUb3AiOjAuMCwiTGVmdCI6MC4wLCJSaWdodCI6MC4wLCJCb3R0b20iOjAuMH0sIkJhY2tncm91bmQiOnsiJGlkIjoiMjM2MCIsIkNvbG9yIjp7IiRpZCI6IjIzNjEiLCJBIjowLCJSIjowLCJHIjowLCJCIjowfX0sIklzVmlzaWJsZSI6ZmFsc2UsIldpZHRoIjowLjAsIkhlaWdodCI6MC4wLCJCb3JkZXJTdHlsZSI6eyIkaWQiOiIyMzYyIiwiTGluZUNvbG9yIjpudWxsLCJMaW5lV2VpZ2h0IjowLjAsIkxpbmVUeXBlIjowLCJQYXJlbnRTdHlsZSI6bnVsbH0sIlBhcmVudFN0eWxlIjpudWxsfSwiRGF0ZUZvcm1hdCI6eyIkaWQiOiIyMzY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NjQiLCJGb3JtYXQiOjAsIklzVmlzaWJsZSI6ZmFsc2UsIkxhc3RLbm93blZpc2liaWxpdHlTdGF0ZSI6ZmFsc2V9LCJJc1Zpc2libGUiOnRydWUsIlBhcmVudFN0eWxlIjpudWxsfSwiSW5kZXgiOjIsIlBlcmNlbnRhZ2VDb21wbGV0ZSI6bnVsbCwiUG9zaXRpb24iOnsiUmF0aW8iOjAuMCwiSXNDdXN0b20iOmZhbHNlfSwiRGF0ZUZvcm1hdCI6eyIkcmVmIjoiMjM2MyJ9LCJXZWVrTnVtYmVyaW5nIjp7IiRpZCI6IjIzNjUiLCJGb3JtYXQiOjAsIklzVmlzaWJsZSI6ZmFsc2UsIkxhc3RLbm93blZpc2liaWxpdHlTdGF0ZSI6ZmFsc2V9LCJSZWxhdGVkVGFza0lkIjoiMDAwMDAwMDAtMDAwMC0wMDAwLTAwMDAtMDAwMDAwMDAwMDAwIiwiSWQiOiIzNjY3MmYyMC1hNTFlLTRlNDAtOTIwOC03ZDQ4YTI0YTg2MDQiLCJJbXBvcnRJZCI6bnVsbCwiVGl0bGUiOm51bGwsIk5vdGUiOm51bGwsIkh5cGVybGluayI6eyIkaWQiOiIyMzY2IiwiQWRkcmVzcyI6IiIsIlN1YkFkZHJlc3MiOiIifSwiSXNDaGFuZ2VkIjpmYWxzZSwiSXNOZXciOmZhbHNlfSx7IiRpZCI6IjIzNjciLCJEYXRlIjoiMjAyNy0wOC0wOVQwMDowMDowMCIsIlN0eWxlIjp7IiRpZCI6IjIzNjgiLCJTaGFwZSI6MTQsIkNvbm5lY3Rvck1hcmdpbiI6eyIkcmVmIjoiMjEwNiJ9LCJDb25uZWN0b3JTdHlsZSI6eyIkaWQiOiIyMzY5IiwiTGluZUNvbG9yIjp7IiRyZWYiOiIyMTA4In0sIkxpbmVXZWlnaHQiOjEuMCwiTGluZVR5cGUiOjAsIlBhcmVudFN0eWxlIjpudWxsfSwiSXNCZWxvd1RpbWViYW5kIjpmYWxzZSwiUG9zaXRpb25PblRhc2siOjAsIkhpZGVEYXRlIjpmYWxzZSwiU2hhcGVTaXplIjowLCJTcGFjaW5nIjoyLjAsIlBhZGRpbmciOnsiJHJlZiI6IjIxMTAifSwiU2hhcGVTdHlsZSI6eyIkaWQiOiIyMzcwIiwiTWFyZ2luIjp7IiRyZWYiOiI1ODcifSwiUGFkZGluZyI6eyIkcmVmIjoiNTg4In0sIkJhY2tncm91bmQiOnsiJGlkIjoiMjM3MSIsIkNvbG9yIjp7IiRpZCI6IjIzNzIiLCJBIjoyNTUsIlIiOjAsIkciOjAsIkIiOjB9fSwiSXNWaXNpYmxlIjp0cnVlLCJXaWR0aCI6MTQuMCwiSGVpZ2h0IjoxNC4wLCJCb3JkZXJTdHlsZSI6eyIkaWQiOiIyMzczIiwiTGluZUNvbG9yIjp7IiRyZWYiOiIyMTE1In0sIkxpbmVXZWlnaHQiOjAuMCwiTGluZVR5cGUiOjAsIlBhcmVudFN0eWxlIjpudWxsfSwiUGFyZW50U3R5bGUiOm51bGx9LCJUaXRsZVN0eWxlIjp7IiRpZCI6IjIzNzQiLCJGb250U2V0dGluZ3MiOnsiJGlkIjoiMjM3NSIsIkZvbnRTaXplIjoxMCwiRm9udE5hbWUiOiJTZWdvZSBVSSIsIklzQm9sZCI6dHJ1ZSwiSXNJdGFsaWMiOmZhbHNlLCJJc1VuZGVybGluZWQiOmZhbHNlLCJQYXJlbnRTdHlsZSI6bnVsbH0sIkF1dG9TaXplIjowLCJGb3JlZ3JvdW5kIjp7IiRpZCI6IjIzNzYiLCJDb2xvciI6eyIkaWQiOiIyMzc3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1OTgifSwiUGFkZGluZyI6eyIkcmVmIjoiNTk5In0sIkJhY2tncm91bmQiOnsiJGlkIjoiMjM3OCIsIkNvbG9yIjp7IiRpZCI6IjIzNzkiLCJBIjowLCJSIjoyNTUsIkciOjI1NSwiQiI6MjU1fX0sIklzVmlzaWJsZSI6dHJ1ZSwiV2lkdGgiOjAuMCwiSGVpZ2h0IjowLjAsIkJvcmRlclN0eWxlIjp7IiRpZCI6IjIzODAiLCJMaW5lQ29sb3IiOm51bGwsIkxpbmVXZWlnaHQiOjAuMCwiTGluZVR5cGUiOjAsIlBhcmVudFN0eWxlIjpudWxsfSwiUGFyZW50U3R5bGUiOm51bGx9LCJEYXRlU3R5bGUiOnsiJGlkIjoiMjM4MSIsIkZvbnRTZXR0aW5ncyI6eyIkaWQiOiIyMzgyIiwiRm9udFNpemUiOjEwLCJGb250TmFtZSI6IkNhbGlicmkiLCJJc0JvbGQiOmZhbHNlLCJJc0l0YWxpYyI6ZmFsc2UsIklzVW5kZXJsaW5lZCI6ZmFsc2UsIlBhcmVudFN0eWxlIjpudWxsfSwiQXV0b1NpemUiOjAsIkZvcmVncm91bmQiOnsiJGlkIjoiMjM4MyIsIkNvbG9yIjp7IiRpZCI6IjIzODQ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yZWYiOiI2MDYifSwiUGFkZGluZyI6eyIkcmVmIjoiNjA3In0sIkJhY2tncm91bmQiOnsiJGlkIjoiMjM4NSIsIkNvbG9yIjp7IiRpZCI6IjIzODYiLCJBIjowLCJSIjoyNTUsIkciOjI1NSwiQiI6MjU1fX0sIklzVmlzaWJsZSI6ZmFsc2UsIldpZHRoIjowLjAsIkhlaWdodCI6MC4wLCJCb3JkZXJTdHlsZSI6eyIkaWQiOiIyMzg3IiwiTGluZUNvbG9yIjpudWxsLCJMaW5lV2VpZ2h0IjowLjAsIkxpbmVUeXBlIjowLCJQYXJlbnRTdHlsZSI6bnVsbH0sIlBhcmVudFN0eWxlIjpudWxsfSwiRGF0ZUZvcm1hdCI6eyIkaWQiOiIyMzg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ODkiLCJGb3JtYXQiOjAsIklzVmlzaWJsZSI6ZmFsc2UsIkxhc3RLbm93blZpc2liaWxpdHlTdGF0ZSI6ZmFsc2V9LCJJc1Zpc2libGUiOmZhbHNlLCJQYXJlbnRTdHlsZSI6bnVsbH0sIkluZGV4IjozLCJQZXJjZW50YWdlQ29tcGxldGUiOm51bGwsIlBvc2l0aW9uIjp7IlJhdGlvIjowLjAsIklzQ3VzdG9tIjpmYWxzZX0sIkRhdGVGb3JtYXQiOnsiJHJlZiI6IjIzODgifSwiV2Vla051bWJlcmluZyI6eyIkaWQiOiIyMzkwIiwiRm9ybWF0IjowLCJJc1Zpc2libGUiOmZhbHNlLCJMYXN0S25vd25WaXNpYmlsaXR5U3RhdGUiOmZhbHNlfSwiUmVsYXRlZFRhc2tJZCI6IjAwMDAwMDAwLTAwMDAtMDAwMC0wMDAwLTAwMDAwMDAwMDAwMCIsIklkIjoiMDY0ZGJjY2YtMmQ4NC00ZTJkLTk5MTItZGY2OWNlODg2ZGZlIiwiSW1wb3J0SWQiOm51bGwsIlRpdGxlIjoiVW50aXRsZWQgbWlsZXN0b25lIiwiTm90ZSI6bnVsbCwiSHlwZXJsaW5rIjp7IiRpZCI6IjIzOTEiLCJBZGRyZXNzIjoiIiwiU3ViQWRkcmVzcyI6IiJ9LCJJc0NoYW5nZWQiOmZhbHNlLCJJc05ldyI6ZmFsc2V9XSwiVGFza3MiOltdLCJTd2ltbGFuZXMiOltdLCJNc1Byb2plY3RJdGVtc1RyZWUiOnsiJGlkIjoiMjM5MiIsIlJvb3QiOnsiSW1wb3J0SWQiOm51bGwsIklzSW1wb3J0ZWQiOmZhbHNlLCJDaGlsZHJlbiI6W119fSwiTWV0YWRhdGEiOnsiJGlkIjoiMjM5MyIsIlJlY2VudENvbG9yc0NvbGxlY3Rpb24iOiJbXSIsIlNvdXJjZVRlbXBsYXRlIjoie1wiJGlkXCI6XCIxXCIsXCJJZFwiOlwiY2MyNmY4NjMtMjdjZS00ODBlLWE1ODktYjNmMTJmMmQ2ZWIwXCIsXCJDdWx0dXJlSW5mb05hbWVcIjpcImVuLVVTXCIsXCJWZXJzaW9uXCI6e1wiJGlkXCI6XCIyXCIsXCJUZW1wbGF0ZURvbVZlcnNpb25cIjpcIjEuMy4xXCJ9LFwiRWZmZWN0XCI6MSxcIlN0eWxlXCI6e1wiJGlkXCI6XCIzXCIsXCJUaW1lYmFuZFN0eWxlXCI6e1wiJGlkXCI6XCI0XCIsXCJTY2FsZU1hcmtpbmdcIjox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mZhbHNlLFwiU2VnbWVudFNlcGFyYXRvck9wYWNpdHlcIjozMCxcIlNoYXBlXCI6MyxcIkhhc0JlZW5WaXNpYmxlQmVmb3JlXCI6dHJ1ZSxcIkZvbnRTZXR0aW5nc1wiOntcIiRpZFwiOlwiNTdcIixcIkZvbnRTaXplXCI6MTIsXCJGb250TmFtZVwiOlwiQ2FsaWJyaVwiLFwiSXNCb2xkXCI6ZmFsc2UsXCJJc0l0YWxpY1wiOmZhbHNlLFwiSXNVbmRlcmxpbmVkXCI6ZmFsc2V9LFwiQXV0b1NpemVcIjowLFwiRm9yZWdyb3VuZFwiOntcIiRpZFwiOlwiNThcIixcIkNvbG9yXCI6e1wiJGlkXCI6XCI1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MFwiLFwiVG9wXCI6MC4wLFwiTGVmdFwiOjUuMCxcIlJpZ2h0XCI6MC4wLFwiQm90dG9tXCI6MC4wfSxcIlBhZGRpbmdcIjp7XCIkaWRcIjpcIjYxXCIsXCJUb3BcIjowLjAsXCJMZWZ0XCI6MC4wLFwiUmlnaHRcIjowLjAsXCJCb3R0b21cIjowLjB9LFwiQmFja2dyb3VuZFwiOntcIiRpZFwiOlwiNjJcIixcIkNvbG9yXCI6e1wiJHJlZlwiOlwiMzZcIn19LFwiSXNWaXNpYmxlXCI6dHJ1ZSxcIldpZHRoXCI6MC4wLFwiSGVpZ2h0XCI6MC4wLFwiQm9yZGVyU3R5bGVcIjpudWxsfSxcIk1pZGRsZVRpZXJTY2FsZVN0eWxlXCI6e1wiJGlkXCI6XCI2M1wiLFwiU2hvd1NlZ21lbnRTZXBhcmF0b3JzXCI6ZmFsc2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mYWxz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MCxcIlJcIjowLFwiR1wiOjAsXCJCXCI6MH19LFwiSXNWaXNpYmxlXCI6ZmFsc2UsXCJXaWR0aFwiOjAuMCxcIkhlaWdodFwiOjAuMCxcIkJvcmRlclN0eWxlXCI6bnVsbH0sXCJTaW5nbGVTY2FsZVNoYXBlU3R5bGVcIjpudWxsLFwiRWxhcHNlZFRpbWVCYWNrZ3JvdW5kXCI6e1wiJGlkXCI6XCI3OVwiLFwiQ29sb3JcIjp7XCIkaWRcIjpcIjgwXCIsXCJBXCI6MTkxLFwiUlwiOjI1NSxcIkdcIjowLFwiQlwiOjB9fSxcIkFwcGVuZFllYXJPblllYXJDaGFuZ2VcIjpmYWxzZSxcIkVsYXBzZWRUaW1lRm9ybWF0XCI6MixcIlRvZGF5TWFya2VyUG9zaXRpb25cIjozLFwiUXVpY2tQb3NpdGlvblwiOjIsXCJBYnNvbHV0ZVBvc2l0aW9uXCI6NDA1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NDcsXCJHXCI6NTQsXCJCXCI6MTUzfX0sXCJJc1Zpc2libGVcIjp0cnVlLFwiV2lkdGhcIjowLjAsXCJIZWlnaHRcIjowLjAsXCJCb3JkZXJTdHlsZVwiOm51bGx9LFwiRGVmYXVsdE1pbGVzdG9uZVN0eWxlXCI6e1wiJGlkXCI6XCI4NVwiLFwiU2hhcGVcIjoy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zksXCJHXCI6MTI5LFwiQlwiOjE4OX19LFwiTGluZVdlaWdodFwiOjEuMCxcIkxpbmVUeXBlXCI6MH0sXCJJc0JlbG93VGltZWJhbmRcIjpmYWxzZSxcIkhpZGVEYXRlXCI6ZmFsc2UsXCJTaGFwZVNpemVcIjoxLFwiU3BhY2luZ1wiOjIuMCxcIlBhZGRpbmdcIjp7XCIkaWRcIjpcIjkwXCIsXCJUb3BcIjo3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My4wLFwiSGVpZ2h0XCI6MTM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x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Ew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E0XCIsXCJTaGFwZVwiOjEsXCJTaGFwZVRoaWNrbmVzc1wiOjAsXCJEdXJhdGlvbkZvcm1hdFwiOjAsXCJQZXJjZW50YWdlQ29tcGxldGVTdHlsZVwiOntcIiRpZFwiOlwiMTE1XCIsXCJGb250U2V0dGluZ3NcIjp7XCIkaWRcIjpcIjExNlwiLFwiRm9udFNpemVcIjoxMCxcIkZvbnROYW1lXCI6XCJDYWxpYnJpXCIsXCJJc0JvbGRcIjpmYWxzZSxcIklzSXRhbGljXCI6ZmFsc2UsXCJJc1VuZGVybGluZWRcIjpmYWxzZX0sXCJBdXRvU2l6ZVwiOjAsXCJGb3JlZ3JvdW5kXCI6e1wiJGlkXCI6XCIxMTdcIixcIkNvbG9yXCI6e1wiJGlkXCI6XCIxMTh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I2XCIsXCJUb3BcIjowLjAsXCJMZWZ0XCI6MC4wLFwiUmlnaHRcIjowLjAsXCJCb3R0b21cIjowLjB9LFwiUGFkZGluZ1wiOntcIiRpZFwiOlwiMTI3XCIsXCJUb3BcIjowLjAsXCJMZWZ0XCI6MC4wLFwiUmlnaHRcIjowLjAsXCJCb3R0b21cIjowLjB9LFwiQmFja2dyb3VuZFwiOntcIiRpZFwiOlwiMTI4XCIsXCJDb2xvclwiOntcIiRyZWZcIjpcIjM2XCJ9fSxcIklzVmlzaWJsZVwiOnRydWUsXCJXaWR0aFwiOjAuMCxcIkhlaWdodFwiOjAuMCxcIkJvcmRlclN0eWxlXCI6bnVsbH0sXCJIb3Jpem9udGFsQ29ubmVjdG9yU3R5bGVcIjp7XCIkaWRcIjpcIjEyOVwiLFwiTGluZUNvbG9yXCI6e1wiJGlkXCI6XCIxMzBcIixcIiR0eXBlXCI6XCJOTFJFLkNvbW1vbi5Eb20uU29saWRDb2xvckJydXNoLCBOTFJFLkNvbW1vblwiLFwiQ29sb3JcIjp7XCIkaWRcIjpcIjEzMVwiLFwiQVwiOjI1NSxcIlJcIjoyMDQsXCJHXCI6MjA0LFwiQlwiOjIwNH19LFwiTGluZVdlaWdodFwiOjEuMCxcIkxpbmVUeXBlXCI6MH0sXCJWZXJ0aWNhbENvbm5lY3RvclN0eWxlXCI6e1wiJGlkXCI6XCIxMzJcIixcIkxpbmVDb2xvclwiOntcIiRpZFwiOlwiMTMzXCIsXCIkdHlwZVwiOlwiTkxSRS5Db21tb24uRG9tLlNvbGlkQ29sb3JCcnVzaCwgTkxSRS5Db21tb25cIixcIkNvbG9yXCI6e1wiJGlkXCI6XCIxMzR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M1XCIsXCJNYXJnaW5cIjp7XCIkaWRcIjpcIjEzNlwiLFwiVG9wXCI6MC4wLFwiTGVmdFwiOjQuMCxcIlJpZ2h0XCI6NC4wLFwiQm90dG9tXCI6MC4wfSxcIlBhZGRpbmdcIjp7XCIkaWRcIjpcIjEzN1wiLFwiVG9wXCI6MC4wLFwiTGVmdFwiOjAuMCxcIlJpZ2h0XCI6MC4wLFwiQm90dG9tXCI6MC4wfSxcIkJhY2tncm91bmRcIjp7XCIkaWRcIjpcIjEzOFwiLFwiQ29sb3JcIjp7XCIkaWRcIjpcIjEzOVwiLFwiQVwiOjI1NSxcIlJcIjowLFwiR1wiOjExNCxcIkJcIjoxODh9fSxcIklzVmlzaWJsZVwiOnRydWUsXCJXaWR0aFwiOjAuMCxcIkhlaWdodFwiOjEwLjAsXCJCb3JkZXJTdHlsZVwiOntcIiRpZFwiOlwiMTQwXCIsXCJMaW5lQ29sb3JcIjp7XCIkaWRcIjpcIjE0MVwiLFwiJHR5cGVcIjpcIk5MUkUuQ29tbW9uLkRvbS5Tb2xpZENvbG9yQnJ1c2gsIE5MUkUuQ29tbW9uXCIsXCJDb2xvclwiOntcIiRpZFwiOlwiMTQyXCIsXCJBXCI6MjU1LFwiUlwiOjI1NSxcIkdcIjowLFwiQlwiOjB9fSxcIkxpbmVXZWlnaHRcIjowLjAsXCJMaW5lVHlwZVwiOjB9fSxcIlRpdGxlU3R5bGVcIjp7XCIkaWRcIjpcIjE0M1wiLFwiRm9udFNldHRpbmdzXCI6e1wiJGlkXCI6XCIxNDRcIixcIkZvbnRTaXplXCI6MTEsXCJGb250TmFtZVwiOlwiQ2FsaWJyaVwiLFwiSXNCb2xkXCI6dHJ1ZSxcIklzSXRhbGljXCI6ZmFsc2UsXCJJc1VuZGVybGluZWRcIjpmYWxzZX0sXCJBdXRvU2l6ZVwiOjAsXCJGb3JlZ3JvdW5kXCI6e1wiJGlkXCI6XCIxNDVcIixcIkNvbG9yXCI6e1wiJGlkXCI6XCIxNDZ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Q3XCIsXCJUb3BcIjowLjAsXCJMZWZ0XCI6MC4wLFwiUmlnaHRcIjowLjAsXCJCb3R0b21cIjowLjB9LFwiUGFkZGluZ1wiOntcIiRpZFwiOlwiMTQ4XCIsXCJUb3BcIjowLjAsXCJMZWZ0XCI6MC4wLFwiUmlnaHRcIjowLjAsXCJCb3R0b21cIjowLjB9LFwiQmFja2dyb3VuZFwiOntcIiRpZFwiOlwiMTQ5XCIsXCJDb2xvclwiOntcIiRyZWZcIjpcIjM2XCJ9fSxcIklzVmlzaWJsZVwiOnRydWUsXCJXaWR0aFwiOjAuMCxcIkhlaWdodFwiOjAuMCxcIkJvcmRlclN0eWxlXCI6bnVsbH0sXCJEYXRlU3R5bGVcIjp7XCIkaWRcIjpcIjE1MFwiLFwiRm9udFNldHRpbmdzXCI6e1wiJGlkXCI6XCIxNTFcIixcIkZvbnRTaXplXCI6MTAsXCJGb250TmFtZVwiOlwiQ2FsaWJyaVwiLFwiSXNCb2xkXCI6ZmFsc2UsXCJJc0l0YWxpY1wiOmZhbHNlLFwiSXNVbmRlcmxpbmVkXCI6ZmFsc2V9LFwiQXV0b1NpemVcIjowLFwiRm9yZWdyb3VuZFwiOntcIiRpZFwiOlwiMTUyXCIsXCJDb2xvclwiOntcIiRpZFwiOlwiMTUz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TRcIixcIlRvcFwiOjAuMCxcIkxlZnRcIjowLjAsXCJSaWdodFwiOjAuMCxcIkJvdHRvbVwiOjAuMH0sXCJQYWRkaW5nXCI6e1wiJGlkXCI6XCIxNTVcIixcIlRvcFwiOjAuMCxcIkxlZnRcIjowLjAsXCJSaWdodFwiOjAuMCxcIkJvdHRvbVwiOjAuMH0sXCJCYWNrZ3JvdW5kXCI6e1wiJGlkXCI6XCIxNTZcIixcIkNvbG9yXCI6e1wiJHJlZlwiOlwiMzZcIn19LFwiSXNWaXNpYmxlXCI6dHJ1ZSxcIldpZHRoXCI6MC4wLFwiSGVpZ2h0XCI6MC4wLFwiQm9yZGVyU3R5bGVcIjpudWxsfSxcIkRhdGVGb3JtYXRcIjp7XCIkaWRcIjpcIjE1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U4XCIsXCJIZWFkZXJTdHlsZVwiOntcIiRpZFwiOlwiMTU5XCIsXCJUZXh0U3R5bGVcIjp7XCIkaWRcIjpcIjE2MFwiLFwiRm9udFNldHRpbmdzXCI6e1wiJGlkXCI6XCIxNjFcIixcIkZvbnRTaXplXCI6MTIsXCJGb250TmFtZVwiOlwiQ2FsaWJyaVwiLFwiSXNCb2xkXCI6ZmFsc2UsXCJJc0l0YWxpY1wiOmZhbHNlLFwiSXNVbmRlcmxpbmVkXCI6ZmFsc2V9LFwiQXV0b1NpemVcIjowLFwiRm9yZWdyb3VuZFwiOntcIiRpZFwiOlwiMTYyXCIsXCJDb2xvclwiOntcIiRpZFwiOlwiMTYz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Y0XCIsXCJUb3BcIjowLjAsXCJMZWZ0XCI6MC4wLFwiUmlnaHRcIjowLjAsXCJCb3R0b21cIjowLjB9LFwiUGFkZGluZ1wiOntcIiRpZFwiOlwiMTY1XCIsXCJUb3BcIjowLjAsXCJMZWZ0XCI6MC4wLFwiUmlnaHRcIjowLjAsXCJCb3R0b21cIjowLjB9LFwiQmFja2dyb3VuZFwiOm51bGwsXCJJc1Zpc2libGVcIjpmYWxzZSxcIldpZHRoXCI6MC4wLFwiSGVpZ2h0XCI6MC4wLFwiQm9yZGVyU3R5bGVcIjpudWxsfSxcIlJlY3RhbmdsZV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MTI3LFwiUlwiOjkxLFwiR1wiOjE1NSxcIkJcIjoyMTN9fSxcIklzVmlzaWJsZVwiOmZhbHNlLFwiV2lkdGhcIjowLjAsXCJIZWlnaHRcIjowLjAsXCJCb3JkZXJTdHlsZVwiOntcIiRpZFwiOlwiMTcxXCIsXCJMaW5lQ29sb3JcIjp7XCIkaWRcIjpcIjE3MlwiLFwiJHR5cGVcIjpcIk5MUkUuQ29tbW9uLkRvbS5Tb2xpZENvbG9yQnJ1c2gsIE5MUkUuQ29tbW9uXCIsXCJDb2xvclwiOntcIiRpZFwiOlwiMTczXCIsXCJBXCI6MjU1LFwiUlwiOjI1NSxcIkdcIjowLFwiQlwiOjB9fSxcIkxpbmVXZWlnaHRcIjowLjAsXCJMaW5lVHlwZVwiOjB9fSxcIlRleHRJc1ZlcnRpY2FsXCI6ZmFsc2V9LFwiQmFja2dyb3VuZFN0eWxlXCI6e1wiJGlkXCI6XCIxNzRcIixcIk1hcmdpblwiOntcIiRpZFwiOlwiMTc1XCIsXCJUb3BcIjowLjAsXCJMZWZ0XCI6MC4wLFwiUmlnaHRcIjowLjAsXCJCb3R0b21cIjowLjB9LFwiUGFkZGluZ1wiOntcIiRpZFwiOlwiMTc2XCIsXCJUb3BcIjowLjAsXCJMZWZ0XCI6MC4wLFwiUmlnaHRcIjowLjAsXCJCb3R0b21cIjowLjB9LFwiQmFja2dyb3VuZFwiOntcIiRpZFwiOlwiMTc3XCIsXCJDb2xvclwiOntcIiRpZFwiOlwiMTc4XCIsXCJBXCI6MzgsXCJSXCI6OTEsXCJHXCI6MTU1LFwiQlwiOjIxM319LFwiSXNWaXNpYmxlXCI6dHJ1ZSxcIldpZHRoXCI6MC4wLFwiSGVpZ2h0XCI6MC4wLFwiQm9yZGVyU3R5bGVcIjp7XCIkaWRcIjpcIjE3OVwiLFwiTGluZUNvbG9yXCI6e1wiJGlkXCI6XCIxODBcIixcIiR0eXBlXCI6XCJOTFJFLkNvbW1vbi5Eb20uU29saWRDb2xvckJydXNoLCBOTFJFLkNvbW1vblwiLFwiQ29sb3JcIjp7XCIkaWRcIjpcIjE4MVwiLFwiQVwiOjI1NSxcIlJcIjoyNTUsXCJHXCI6MCxcIkJcIjowfX0sXCJMaW5lV2VpZ2h0XCI6MC4wLFwiTGluZVR5cGVcIjowfX0sXCJJc0Fib3ZlVGltZWJhbmRcIjpmYWxzZX0sXCJDdXN0b21NaWxlc3RvbmVTdHlsZUxpc3RcIjpbXSxcIkN1c3RvbVRhc2tTdHlsZUxpc3RcIjpbXSxcIkN1c3RvbVN3aW1sYW5lRGVmaW5pdGlvblN0eWxlTGlzdFwiOltdLFwiQ3VzdG9tU3dpbWxhbmVWMlN0eWxlTGlzdFwiOltdLFwiR3JpZGxpbmVQYW5lbFN0eWxlXCI6e1wiJGlkXCI6XCIxODJcIixcIkdyaWRsaW5lU3R5bGVcIjp7XCIkaWRcIjpcIjE4M1wiLFwiTGluZUNvbG9yXCI6e1wiJGlkXCI6XCIxODRcIixcIiR0eXBlXCI6XCJOTFJFLkNvbW1vbi5Eb20uU29saWRDb2xvckJydXNoLCBOTFJFLkNvbW1vblwiLFwiQ29sb3JcIjp7XCIkaWRcIjpcIjE4NVwiLFwiQVwiOjM4LFwiUlwiOjkxLFwiR1wiOjE1NSxcIkJcIjoyMTN9fSxcIkxpbmVXZWlnaHRcIjoxLjAsXCJMaW5lVHlwZVwiOjB9LFwiSXNWaXNpYmxlXCI6dHJ1ZX0sXCJBY3Rpdml0eUxpbmVQYW5lbFN0eWxlXCI6e1wiJGlkXCI6XCIxODZcIixcIkFjdGl2aXR5TGluZVN0eWxlXCI6e1wiJGlkXCI6XCIxODdcIixcIkxpbmVDb2xvclwiOntcIiRpZFwiOlwiMTg4XCIsXCIkdHlwZVwiOlwiTkxSRS5Db21tb24uRG9tLlNvbGlkQ29sb3JCcnVzaCwgTkxSRS5Db21tb25cIixcIkNvbG9yXCI6e1wiJGlkXCI6XCIxODlcIixcIkFcIjozOCxcIlJcIjo2OCxcIkdcIjoxMTQsXCJCXCI6MTk2fX0sXCJMaW5lV2VpZ2h0XCI6MS4wLFwiTGluZVR5cGVcIjowfSxcIklzVmlzaWJsZVwiOnRydWV9LFwiRGVmYXVsdERlcGVuZGVuY3lTdHlsZVwiOntcIiRpZFwiOlwiMTkwXCIsXCJMaW5lU3R5bGVcIjp7XCIkaWRcIjpcIjE5MVwiLFwiTGluZUNvbG9yXCI6e1wiJGlkXCI6XCIxOTJcIixcIiR0eXBlXCI6XCJOTFJFLkNvbW1vbi5Eb20uU29saWRDb2xvckJydXNoLCBOTFJFLkNvbW1vblwiLFwiQ29sb3JcIjp7XCIkaWRcIjpcIjE5M1wiLFwiQVwiOjI1NSxcIlJcIjowLFwiR1wiOjAsXCJCXCI6MH19LFwiTGluZVdlaWdodFwiOjEuMCxcIkxpbmVUeXBlXCI6MH0sXCJFbmRBcnJvd2hlYWRMaW5lU3R5bGVcIjp7XCIkaWRcIjpcIjE5NFwiLFwiS2luZFwiOjEsXCJXaWR0aFwiOjEsXCJMZW5ndGhcIjowLFwiUGFyZW50U3R5bGVcIjpudWxsfSxcIkJyaW5nVG9Gcm9udFwiOnRydWUsXCJJc1Zpc2libGVcIjp0cnVlfSxcIkNyaXRpY2FsUGF0aFN0eWxlXCI6e1wiJGlkXCI6XCIxOTVcIixcIkNyaXRpY2FsUGF0aFN0eWxlT3B0aW9uc1wiOjE1LFwiTGluZVN0eWxlXCI6e1wiJGlkXCI6XCIxOTZcIixcIkxpbmVDb2xvclwiOntcIiRpZFwiOlwiMTk3XCIsXCIkdHlwZVwiOlwiTkxSRS5Db21tb24uRG9tLlNvbGlkQ29sb3JCcnVzaCwgTkxSRS5Db21tb25cIixcIkNvbG9yXCI6e1wiJGlkXCI6XCIxOThcIixcIkFcIjoyNTUsXCJSXCI6MjIyLFwiR1wiOjUwLFwiQlwiOjUwfX0sXCJMaW5lV2VpZ2h0XCI6MS4wLFwiTGluZVR5cGVcIjowfSxcIlRpdGxlRm9yZWdyb3VuZFwiOntcIiRpZFwiOlwiMTk5XCIsXCJDb2xvclwiOntcIiRpZFwiOlwiMjAwXCIsXCJBXCI6MjU1LFwiUlwiOjE3NixcIkdcIjoxOSxcIkJcIjoyNX19LFwiU2hhcGVzQmFja2dyb3VuZFwiOntcIiRpZFwiOlwiMjAxXCIsXCJDb2xvclwiOntcIiRpZFwiOlwiMjAyXCIsXCJBXCI6MjU1LFwiUlwiOjI1MyxcIkdcIjoyMDMsXCJCXCI6MjA4fX0sXCJTaGFwZXNCb3JkZXJTdHlsZVwiOntcIiRpZFwiOlwiMjAzXCIsXCJMaW5lQ29sb3JcIjp7XCIkaWRcIjpcIjIwNFwiLFwiJHR5cGVcIjpcIk5MUkUuQ29tbW9uLkRvbS5Tb2xpZENvbG9yQnJ1c2gsIE5MUkUuQ29tbW9uXCIsXCJDb2xvclwiOntcIiRpZFwiOlwiMjA1XCIsXCJBXCI6MjU1LFwiUlwiOjIyMixcIkdcIjo1MCxcIkJcIjo1MH19LFwiTGluZVdlaWdodFwiOjEuNSxcIkxpbmVUeXBlXCI6MH0sXCJJc1Zpc2libGVcIjpmYWxzZX19LFwiU2NhbGVcIjp7XCIkaWRcIjpcIjIwNlwiLFwiU3RhcnREYXRlXCI6XCIwMDAxLTAxLTAxVDAwOjAwOjAwXCIsXCJFbmREYXRlXCI6XCIwMDAxLTAxLTAxVDAwOjAwOjAwXCIsXCJGb3JtYXRcIjpcIndcIixcIlR5cGVcIjoxLFwiQXV0b0RhdGVSYW5nZVwiOnRydWUsXCJXb3JraW5nRGF5c1wiOjMxLFwiVG9kYXlNYXJrZXJUZXh0XCI6XCJUb2RheVwiLFwiQXV0b1NjYWxlVHlwZVwiOnRydWV9LFwiU2NhbGVWMlwiOntcIiRpZFwiOlwiMjA3XCIsXCJTdGFydERhdGVcIjpcIjAwMDEtMDEtMDFUMDA6MDA6MDBcIixcIkVuZERhdGVcIjpcIjAwMDEtMDEtMDFUMDA6MDA6MDBcIixcIkF1dG9EYXRlUmFuZ2VcIjp0cnVlLFwiV29ya2luZ0RheXNcIjozMSxcIlRvZGF5TWFya2VyVGV4dFwiOlwiVG9kYXlcIixcIkF1dG9TY2FsZVR5cGVcIjp0cnVlLFwiVGltZWJhbmRTY2FsZXNcIjp7XCIkaWRcIjpcIjIwOFwiLFwiVG9wU2NhbGVMYXllclwiOntcIiRpZFwiOlwiMjA5XCIsXCJGb3JtYXRcIjpcIndcIixcIlR5cGVcIjoxfSxcIk1pZGRsZVNjYWxlTGF5ZXJcIjp7XCIkaWRcIjpcIjIxMFwiLFwiRm9ybWF0XCI6bnVsbCxcIlR5cGVcIjowfSxcIkJvdHRvbVNjYWxlTGF5ZXJcIjp7XCIkaWRcIjpcIjIxMVwiLFwiRm9ybWF0XCI6bnVsbCxcIlR5cGVcIjowfX19LFwiTWlsZXN0b25lc1wiOltdLFwiVGFza3NcIjpbXSxcIlN3aW1sYW5lc1wiOltdLFwiU3dpbWxhbmVzVjJcIjpbXSxcIkRlcGVuZGVuY2llc1wiOltdLFwiRGVwZW5kZW5jeVNldHRpbmdzXCI6e1wiJGlkXCI6XCIyMTJcIixcIkRlcGVuZGVuY3lNb2R1bGVFbmFibGVkXCI6ZmFsc2UsXCJTY2hlZHVsaW5nU2V0dGluZ3NcIjp7XCIkaWRcIjpcIjIxM1wiLFwiRGVwZW5kZW5jaWVzU2NoZWR1bGluZ01vZGVTZXR0aW5nXCI6MSxcIkRlcGVuZGVuY2llc1ByZXZpb3VzU2NoZWR1bGluZ01vZGVcIjoxLFwiT25CcmVha2luZ0ZsZXhpYmxlU2NoZWR1bGluZ01vZGVTZXR0aW5nXCI6MCxcIk9uQnJlYWtpbmdTdHJpY3RTY2hlZHVsaW5nTW9kZVNldHRpbmdcIjowfX0sXCJTZXR0aW5nc1wiOntcIiRpZFwiOlwiMjE0XCIsXCJJbXBhT3B0aW9uc1wiOntcIiRpZFwiOlwiMjE1XCIsXCJMZWZ0VG9SaWdodFwiOmZhbHNlLFwiUGF5bG9hZE9wdGlvbnNcIjoyfX0sXCJUaW1lQ29uZmlndXJhdGlvblwiOntcIiRpZFwiOlwiMjE2XCIsXCJVc2VUaW1lXCI6ZmFsc2UsXCJXb3JrRGF5U3RhcnRcIjpcIjAwOjAwOjAwXCIsXCJXb3JrRGF5RW5kXCI6XCIyMzo1OTowMFwifX0ifSwiU2V0dGluZ3MiOnsiJGlkIjoiMjM5NCIsIkltcGFPcHRpb25zIjp7IiRpZCI6IjIzOTU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yMzk2IiwiVXNlVGltZSI6ZmFsc2UsIldvcmtEYXlTdGFydCI6IjAwOjAwOjAwIiwiV29ya0RheUVuZCI6IjIzOjU5OjAwIn0sIkxhc3RVc2VkVGVtcGxhdGVJZCI6ImNjMjZmODYzLTI3Y2UtNDgwZS1hNTg5LWIzZjEyZjJkNmViMCIsIkZpcnN0V2Vla09mWWVhciI6MCwiUGxhY2VNaWxlc3RvbmVBdFRoZUJlZ2lubmluZ09mVGhlRGF5IjpmYWxzZSwiRGVwZW5kZW5jeVNjaGVkdWxpbmdTZXR0aW5ncyI6eyIkaWQiOiIyMzk3IiwiRGVwZW5kZW5jaWVzU2NoZWR1bGluZ01vZGVTZXR0aW5nIjoiRmxleGlibGUiLCJEZXBlbmRlbmNpZXNQcmV2aW91c1NjaGVkdWxpbmdNb2RlIjoiRmxleGlibGUiLCJPbkJyZWFraW5nRmxleGlibGVTY2hlZHVsaW5nTW9kZVNldHRpbmciOiJJZ25vcmVBY3Rpb24iLCJPbkJyZWFraW5nU3RyaWN0U2NoZWR1bGluZ01vZGVTZXR0aW5nIjoiQXNrRXZlcnl0aW1lIn0sIkRlcGVuZGVuY3lNb2R1bGVFbmFibGVkIjpmYWxzZSwiRGVwZW5kZW5jaWVzIjp7Il9kZXBlbmRlbmNpZXMiOltdf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10sIl9taWxlc3RvbmVzIjpbeyIkaWQiOiI1IiwiSWQiOiI5MjdiOWQ3My1iYTUyLTQyZDAtOTI5Ni0zYTdjYzUxMzY1ZjIiLCJJbmRleCI6MCwiR3JvdXBJZCI6bnVsbCwiVGl0bGUiOiJMb2tpIChTMSYyKSBPdXRzaWRlIFRpbWUiLCJEYXRlVGltZSI6IjIwMjQtMDEtMjlUMjM6NTk6MDAiLCJQZXJjZW50YWdlQ29tcGxldGUiOm51bGwsIk5vdGUiOm51bGwsIlN0eWxlIjp7IiRpZCI6IjYiLCJUaXRsZVBvc2l0aW9uIjoiUmlnaHQiLCJEYXRlUG9zaXRpb24iOiJMZWZ0IiwiU2hhcGVUeXBlIjoxNCwiU2hhcGVTaXplIjoxLCJTcGFjaW5nIjoxMCwiU2hhcGVTdHlsZSI6eyIkaWQiOiI3IiwiTWFyZ2luIjp7IiRpZCI6IjgiLCJUb3AiOjAuMCwiTGVmdCI6MC4wLCJSaWdodCI6MC4wLCJCb3R0b20iOjAuMH0sIlBhZGRpbmciOnsiJGlkIjoiOSIsIlRvcCI6MC4wLCJMZWZ0IjowLjAsIlJpZ2h0IjowLjAsIkJvdHRvbSI6MC4wfSwiQmFja2dyb3VuZCI6eyIkaWQiOiIxMCIsIkNvbG9yIjp7IiRpZCI6IjExIiwiQSI6MjU1LCJSIjoxNzgsIkciOjE0LCJCIjoxOH19LCJJc1Zpc2libGUiOnRydWUsIldpZHRoIjoxOC4wLCJIZWlnaHQiOjIwLjAsIkJvcmRlclN0eWxlIjp7IiRpZCI6IjEyIiwiTGluZUNvbG9yIjp7IiRpZCI6IjEzIiwiJHR5cGUiOiJOTFJFLkNvbW1vbi5Eb20uU29saWRDb2xvckJydXNoLCBOTFJFLkNvbW1vbiIsIkNvbG9yIjp7IiRpZCI6IjE0IiwiQSI6MjU1LCJSIjoyNTUsIkciOjAsIkIiOjB9fSwiTGluZVdlaWdodCI6MC4wLCJMaW5lVHlwZSI6MCwiUGFyZW50U3R5bGUiOm51bGx9LCJQYXJlbnRTdHlsZSI6bnVsbH0sIlRpdGxlU3R5bGUiOnsiJGlkIjoiMTUiLCJGb250U2V0dGluZ3MiOnsiJGlkIjoiMTYiLCJGb250U2l6ZSI6MTQsIkZvbnROYW1lIjoiU2Vnb2UgVUkiLCJJc0JvbGQiOnRydWUsIklzSXRhbGljIjpmYWxzZSwiSXNVbmRlcmxpbmVkIjpmYWxzZSwiUGFyZW50U3R5bGUiOm51bGx9LCJBdXRvU2l6ZSI6MCwiRm9yZWdyb3VuZCI6eyIkaWQiOiIxNyIsIkNvbG9yIjp7IiRpZCI6IjE4IiwiQSI6MjU1LCJSIjoxNzgsIkciOjE0LCJCIjoxOH19LCJNYXhXaWR0aCI6MjAwLjAsIk1heEhlaWdodCI6IkluZmluaXR5IiwiU21hcnRGb3JlZ3JvdW5kSXNBY3RpdmUiOmZhbHNlLCJIb3Jpem9udGFsQWxpZ25tZW50IjowLCJWZXJ0aWNhbEFsaWdubWVudCI6MCwiU21hcnRGb3JlZ3JvdW5kIjpudWxsLCJCYWNrZ3JvdW5kRmlsbFR5cGUiOjAsIk1hcmdpbiI6eyIkaWQiOiIxOSIsIlRvcCI6MC4wLCJMZWZ0IjowLjAsIlJpZ2h0IjowLjAsIkJvdHRvbSI6MC4wfSwiUGFkZGluZyI6eyIkaWQiOiIyMCIsIlRvcCI6MC4wLCJMZWZ0IjowLjAsIlJpZ2h0IjowLjAsIkJvdHRvbSI6MC4wfSwiQmFja2dyb3VuZCI6eyIkaWQiOiIyMSIsIkNvbG9yIjp7IiRpZCI6IjIyIiwiQSI6MCwiUiI6MjU1LCJHIjoyNTUsIkIiOjI1NX19LCJJc1Zpc2libGUiOnRydWUsIldpZHRoIjowLjAsIkhlaWdodCI6MC4wLCJCb3JkZXJTdHlsZSI6bnVsbCwiUGFyZW50U3R5bGUiOm51bGx9LCJEYXRlU3R5bGUiOnsiJGlkIjoiMjMiLCJGb250U2V0dGluZ3MiOnsiJGlkIjoiMjQiLCJGb250U2l6ZSI6MTAsIkZvbnROYW1lIjoiQ2FsaWJyaSIsIklzQm9sZCI6ZmFsc2UsIklzSXRhbGljIjpmYWxzZSwiSXNVbmRlcmxpbmVkIjpmYWxzZSwiUGFyZW50U3R5bGUiOm51bGx9LCJBdXRvU2l6ZSI6MCwiRm9yZWdyb3VuZCI6eyIkaWQiOiIyNSIsIkNvbG9yIjp7IiRpZCI6IjI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NyIsIlRvcCI6MC4wLCJMZWZ0IjowLjAsIlJpZ2h0IjowLjAsIkJvdHRvbSI6MC4wfSwiUGFkZGluZyI6eyIkaWQiOiIyOCIsIlRvcCI6MC4wLCJMZWZ0IjowLjAsIlJpZ2h0IjowLjAsIkJvdHRvbSI6MC4wfSwiQmFja2dyb3VuZCI6eyIkaWQiOiIyOSIsIkNvbG9yIjp7IiRpZCI6IjMwIiwiQSI6MCwiUiI6MjU1LCJHIjoyNTUsIkIiOjI1NX19LCJJc1Zpc2libGUiOmZhbHNlLCJXaWR0aCI6MC4wLCJIZWlnaHQiOjAuMCwiQm9yZGVyU3R5bGUiOm51bGwsIlBhcmVudFN0eWxlIjpudWxsfSwiRGF0ZUZvcm1hdCI6eyIkaWQiOiIz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iIsIkZvcm1hdCI6MCwiSXNWaXNpYmxlIjpmYWxzZSwiTGFzdEtub3duVmlzaWJpbGl0eVN0YXRlIjpmYWxzZX0sIklzVmlzaWJsZSI6dHJ1ZSwiUGFyZW50U3R5bGUiOm51bGx9LCJIeXBlcmxpbmsiOm51bGwsIkltcG9ydElkIjpudWxsfV0sIklkIjoiMDAwMDAwMDAtMDAwMC0wMDAwLTAwMDAtMDAwMDAwMDAwMDAwIiwiSXNTaW5nbGVJdGVtUm93Ijp0cnVlfV0sIkluZGV4IjowLCJJZCI6IjYzYmJkZjI4LWFiNDgtNGQ4Mi1hNTQ3LWI0ZTg4ZjIyN2I3NyIsIkhlYWRlclRleHQiOiIiLCJJc0RlZmF1bHQiOnRydWUsIlN0eWxlIjp7IiRpZCI6IjMzIiwiSGVhZGVyU3R5bGUiOnsiJGlkIjoiMzQiLCJUZXh0U3R5bGUiOnsiJGlkIjoiMzUiLCJGb250U2V0dGluZ3MiOnsiJGlkIjoiMzYiLCJGb250U2l6ZSI6MTEsIkZvbnROYW1lIjoiQ2FsaWJyaSIsIklzQm9sZCI6ZmFsc2UsIklzSXRhbGljIjpmYWxzZSwiSXNVbmRlcmxpbmVkIjpmYWxzZSwiUGFyZW50U3R5bGUiOm51bGx9LCJBdXRvU2l6ZSI6MiwiRm9yZWdyb3VuZCI6eyIkaWQiOiIzNyIsIkNvbG9yIjp7IiRpZCI6IjM4IiwiQSI6MjU1LCJSIjowLCJHIjowLCJCIjowfX0sIk1heFdpZHRoIjowLjAsIk1heEhlaWdodCI6IkluZmluaXR5IiwiU21hcnRGb3JlZ3JvdW5kSXNBY3RpdmUiOmZhbHNlLCJIb3Jpem9udGFsQWxpZ25tZW50IjowLCJWZXJ0aWNhbEFsaWdubWVudCI6MCwiU21hcnRGb3JlZ3JvdW5kIjpudWxsLCJCYWNrZ3JvdW5kRmlsbFR5cGUiOjAsIk1hcmdpbiI6eyIkaWQiOiIzOSIsIlRvcCI6MC4wLCJMZWZ0IjowLjAsIlJpZ2h0IjowLjAsIkJvdHRvbSI6MC4wfSwiUGFkZGluZyI6eyIkaWQiOiI0MCIsIlRvcCI6MC4wLCJMZWZ0IjowLjAsIlJpZ2h0IjowLjAsIkJvdHRvbSI6MC4wfSwiQmFja2dyb3VuZCI6eyIkaWQiOiI0MSIsIkNvbG9yIjp7IiRpZCI6IjQyIiwiQSI6MCwiUiI6MjU1LCJHIjoyNTUsIkIiOjI1NX19LCJJc1Zpc2libGUiOnRydWUsIldpZHRoIjowLjAsIkhlaWdodCI6MC4wLCJCb3JkZXJTdHlsZSI6bnVsbCwiUGFyZW50U3R5bGUiOm51bGx9LCJSZWN0YW5nbGVTdHlsZSI6eyIkaWQiOiI0MyIsIk1hcmdpbiI6eyIkaWQiOiI0NCIsIlRvcCI6MC4wLCJMZWZ0IjowLjAsIlJpZ2h0IjowLjAsIkJvdHRvbSI6MC4wfSwiUGFkZGluZyI6eyIkaWQiOiI0NSIsIlRvcCI6MC4wLCJMZWZ0IjowLjAsIlJpZ2h0IjowLjAsIkJvdHRvbSI6MC4wfSwiQmFja2dyb3VuZCI6eyIkaWQiOiI0NiIsIkNvbG9yIjp7IiRpZCI6IjQ3IiwiQSI6NjMsIlIiOjkxLCJHIjoxNTUsIkIiOjIxM319LCJJc1Zpc2libGUiOnRydWUsIldpZHRoIjowLjAsIkhlaWdodCI6MC4wLCJCb3JkZXJTdHlsZSI6eyIkaWQiOiI0OCIsIkxpbmVDb2xvciI6eyIkaWQiOiI0OSIsIiR0eXBlIjoiTkxSRS5Db21tb24uRG9tLlNvbGlkQ29sb3JCcnVzaCwgTkxSRS5Db21tb24iLCJDb2xvciI6eyIkaWQiOiI1MCIsIkEiOjI1NSwiUiI6MjU1LCJHIjowLCJCIjowfX0sIkxpbmVXZWlnaHQiOjAuMCwiTGluZVR5cGUiOjAsIlBhcmVudFN0eWxlIjpudWxsfSwiUGFyZW50U3R5bGUiOm51bGx9LCJNYXJnaW4iOnsiJGlkIjoiNTEiLCJUb3AiOjAuMCwiTGVmdCI6MC4wLCJSaWdodCI6MC4wLCJCb3R0b20iOjAuMH0sIlBhZGRpbmciOnsiJGlkIjoiNTIiLCJUb3AiOjAuMCwiTGVmdCI6MC4wLCJSaWdodCI6MC4wLCJCb3R0b20iOjAuMH0sIkJhY2tncm91bmQiOm51bGwsIklzVmlzaWJsZSI6dHJ1ZSwiV2lkdGgiOjAuMCwiSGVpZ2h0IjowLjAsIkJvcmRlclN0eWxlIjpudWxsLCJQYXJlbnRTdHlsZSI6bnVsbH0sIkJhY2tncm91bmRTdHlsZSI6eyIkaWQiOiI1MyIsIk1hcmdpbiI6eyIkaWQiOiI1NCIsIlRvcCI6MC4wLCJMZWZ0IjowLjAsIlJpZ2h0IjowLjAsIkJvdHRvbSI6MC4wfSwiUGFkZGluZyI6eyIkaWQiOiI1NSIsIlRvcCI6MC4wLCJMZWZ0IjowLjAsIlJpZ2h0IjowLjAsIkJvdHRvbSI6MC4wfSwiQmFja2dyb3VuZCI6eyIkaWQiOiI1NiIsIkNvbG9yIjp7IiRpZCI6IjU3IiwiQSI6NTEsIlIiOjE2NSwiRyI6MTY1LCJCIjoxNjV9fSwiSXNWaXNpYmxlIjp0cnVlLCJXaWR0aCI6MC4wLCJIZWlnaHQiOjAuMCwiQm9yZGVyU3R5bGUiOnsiJGlkIjoiNTgiLCJMaW5lQ29sb3IiOnsiJGlkIjoiNTkiLCIkdHlwZSI6Ik5MUkUuQ29tbW9uLkRvbS5Tb2xpZENvbG9yQnJ1c2gsIE5MUkUuQ29tbW9uIiwiQ29sb3IiOnsiJGlkIjoiNjAiLCJBIjoyNTUsIlIiOjI1NSwiRyI6MCwiQiI6MH19LCJMaW5lV2VpZ2h0IjowLjAsIkxpbmVUeXBlIjowLCJQYXJlbnRTdHlsZSI6bnVsbH0sIlBhcmVudFN0eWxlIjpudWxsfSwiTWFyZ2luIjp7IiRpZCI6IjYxIiwiVG9wIjowLjAsIkxlZnQiOjAuMCwiUmlnaHQiOjAuMCwiQm90dG9tIjowLjB9LCJQYWRkaW5nIjp7IiRpZCI6IjYyIiwiVG9wIjowLjAsIkxlZnQiOjAuMCwiUmlnaHQiOjAuMCwiQm90dG9tIjowLjB9LCJJc1Zpc2libGUiOnRydWUsIldpZHRoIjowLjAsIkhlaWdodCI6MC4wLCJCb3JkZXJTdHlsZSI6bnVsbCwiUGFyZW50U3R5bGUiOm51bGx9fV0sIklkIjoiZmQxMzQ2ODAtZTk3Yi00ZDhmLTk5NDEtYWVjOGVlZmUwZjQwIiwiSW5kZXgiOjAsIkhlYWRlclRleHQiOiIgICIsIlN0eWxlIjp7IiRpZCI6IjYzIiwiSGVhZGVyU3R5bGUiOnsiJGlkIjoiNjQiLCJUZXh0SXNWZXJ0aWNhbCI6ZmFsc2UsIlRleHRTdHlsZSI6eyIkaWQiOiI2NSIsIkZvbnRTZXR0aW5ncyI6eyIkaWQiOiI2NiIsIkZvbnRTaXplIjoxMiwiRm9udE5hbWUiOiJDYWxpYnJpIiwiSXNCb2xkIjp0cnVlLCJJc0l0YWxpYyI6ZmFsc2UsIklzVW5kZXJsaW5lZCI6ZmFsc2UsIlBhcmVudFN0eWxlIjpudWxsfSwiQXV0b1NpemUiOjIsIkZvcmVncm91bmQiOnsiJGlkIjoiNjciLCJDb2xvciI6eyIkaWQiOiI2OCIsIkEiOjI1NSwiUiI6MjU1LCJHIjoyNTUsIkIiOjI1NX19LCJNYXhXaWR0aCI6NzYuMCwiTWF4SGVpZ2h0IjoiSW5maW5pdHkiLCJTbWFydEZvcmVncm91bmRJc0FjdGl2ZSI6ZmFsc2UsIkhvcml6b250YWxBbGlnbm1lbnQiOjAsIlZlcnRpY2FsQWxpZ25tZW50IjowLCJTbWFydEZvcmVncm91bmQiOm51bGwsIkJhY2tncm91bmRGaWxsVHlwZSI6MCwiTWFyZ2luIjp7IiRpZCI6IjY5IiwiVG9wIjowLjAsIkxlZnQiOjAuMCwiUmlnaHQiOjAuMCwiQm90dG9tIjowLjB9LCJQYWRkaW5nIjp7IiRpZCI6IjcwIiwiVG9wIjowLjAsIkxlZnQiOjAuMCwiUmlnaHQiOjAuMCwiQm90dG9tIjowLjB9LCJCYWNrZ3JvdW5kIjp7IiRpZCI6IjcxIiwiQ29sb3IiOnsiJGlkIjoiNzIiLCJBIjowLCJSIjoyNTUsIkciOjI1NSwiQiI6MjU1fX0sIklzVmlzaWJsZSI6dHJ1ZSwiV2lkdGgiOjAuMCwiSGVpZ2h0IjowLjAsIkJvcmRlclN0eWxlIjpudWxsLCJQYXJlbnRTdHlsZSI6bnVsbH0sIlJlY3RhbmdsZVN0eWxlIjp7IiRpZCI6IjczIiwiTWFyZ2luIjp7IiRpZCI6Ijc0IiwiVG9wIjowLjAsIkxlZnQiOjAuMCwiUmlnaHQiOjAuMCwiQm90dG9tIjowLjB9LCJQYWRkaW5nIjp7IiRpZCI6Ijc1IiwiVG9wIjowLjAsIkxlZnQiOjAuMCwiUmlnaHQiOjAuMCwiQm90dG9tIjowLjB9LCJCYWNrZ3JvdW5kIjp7IiRpZCI6Ijc2IiwiQ29sb3IiOnsiJGlkIjoiNzciLCJBIjoyNTUsIlIiOjE3OCwiRyI6MTQsIkIiOjE4fX0sIklzVmlzaWJsZSI6dHJ1ZSwiV2lkdGgiOjAuMCwiSGVpZ2h0IjowLjAsIkJvcmRlclN0eWxlIjp7IiRpZCI6Ijc4IiwiTGluZUNvbG9yIjp7IiRpZCI6Ijc5IiwiJHR5cGUiOiJOTFJFLkNvbW1vbi5Eb20uU29saWRDb2xvckJydXNoLCBOTFJFLkNvbW1vbiIsIkNvbG9yIjp7IiRpZCI6IjgwIiwiQSI6MjU1LCJSIjowLCJHIjowLCJCIjowfX0sIkxpbmVXZWlnaHQiOjEuMzMzMzMzMzcsIkxpbmVUeXBlIjowLCJQYXJlbnRTdHlsZSI6bnVsbH0sIlBhcmVudFN0eWxlIjpudWxsfSwiTWFyZ2luIjp7IiRpZCI6IjgxIiwiVG9wIjowLjAsIkxlZnQiOjAuMCwiUmlnaHQiOjAuMCwiQm90dG9tIjowLjB9LCJQYWRkaW5nIjp7IiRpZCI6IjgyIiwiVG9wIjowLjAsIkxlZnQiOjAuMCwiUmlnaHQiOjAuMCwiQm90dG9tIjowLjB9LCJCYWNrZ3JvdW5kIjpudWxsLCJJc1Zpc2libGUiOnRydWUsIldpZHRoIjowLjAsIkhlaWdodCI6MC4wLCJCb3JkZXJTdHlsZSI6bnVsbCwiUGFyZW50U3R5bGUiOm51bGx9LCJCYWNrZ3JvdW5kU3R5bGUiOnsiJGlkIjoiODMiLCJNYXJnaW4iOnsiJGlkIjoiODQiLCJUb3AiOjAuMCwiTGVmdCI6MC4wLCJSaWdodCI6MC4wLCJCb3R0b20iOjAuMH0sIlBhZGRpbmciOnsiJGlkIjoiODUiLCJUb3AiOjAuMCwiTGVmdCI6MC4wLCJSaWdodCI6MC4wLCJCb3R0b20iOjAuMH0sIkJhY2tncm91bmQiOnsiJGlkIjoiODYiLCJDb2xvciI6eyIkaWQiOiI4NyIsIkEiOjE2NSwiUiI6MTkzLCJHIjoxNDIsIkIiOjI0fX0sIklzVmlzaWJsZSI6dHJ1ZSwiV2lkdGgiOjAuMCwiSGVpZ2h0IjowLjAsIkJvcmRlclN0eWxlIjp7IiRpZCI6Ijg4IiwiTGluZUNvbG9yIjp7IiRpZCI6Ijg5IiwiJHR5cGUiOiJOTFJFLkNvbW1vbi5Eb20uU29saWRDb2xvckJydXNoLCBOTFJFLkNvbW1vbiIsIkNvbG9yIjp7IiRpZCI6IjkwIiwiQSI6MjU1LCJSIjowLCJHIjowLCJCIjowfX0sIkxpbmVXZWlnaHQiOjIuMCwiTGluZVR5cGUiOjAsIlBhcmVudFN0eWxlIjpudWxsfSwiUGFyZW50U3R5bGUiOm51bGx9LCJJc0Fib3ZlVGltZWJhbmQiOmZhbHNlLCJTcGFjaW5nIjoxMCwiTWFyZ2luIjp7IiRpZCI6IjkxIiwiVG9wIjowLjAsIkxlZnQiOjAuMCwiUmlnaHQiOjAuMCwiQm90dG9tIjowLjB9LCJQYWRkaW5nIjp7IiRpZCI6IjkyIiwiVG9wIjowLjAsIkxlZnQiOjAuMCwiUmlnaHQiOjAuMCwiQm90dG9tIjowLjB9LCJJc1Zpc2libGUiOnRydWUsIldpZHRoIjowLjAsIkhlaWdodCI6MC4wLCJCb3JkZXJTdHlsZSI6eyIkaWQiOiI5MyIsIkxpbmVDb2xvciI6bnVsbCwiTGluZVdlaWdodCI6MC4wLCJMaW5lVHlwZSI6MCwiUGFyZW50U3R5bGUiOm51bGx9LCJQYXJlbnRTdHlsZSI6bnVsbH19LHsiJGlkIjoiOTQiLCJfYWN0aXZpdGllcyI6W3siJGlkIjoiOTUiLCJfcm93cyI6W3siJGlkIjoiOTYiLCJfdGFza3MiOltdLCJfbWlsZXN0b25lcyI6W3siJGlkIjoiOTciLCJJZCI6IjhhMDBmZWRjLTgxZmQtNDBjYS05Mzk1LTdlMjMyYzExYjBlYyIsIkluZGV4IjowLCJHcm91cElkIjpudWxsLCJUaXRsZSI6IldoYXQgSWYuLi4/IChTMSkgLSBNdWx0aXZlcnNlIiwiRGF0ZVRpbWUiOiIyMDI0LTAyLTI5VDIzOjU5OjAwIiwiUGVyY2VudGFnZUNvbXBsZXRlIjpudWxsLCJOb3RlIjpudWxsLCJTdHlsZSI6eyIkaWQiOiI5OCIsIlRpdGxlUG9zaXRpb24iOiJMZWZ0IiwiRGF0ZVBvc2l0aW9uIjoiTGVmdCIsIlNoYXBlVHlwZSI6MTQsIlNoYXBlU2l6ZSI6MSwiU3BhY2luZyI6MTAsIlNoYXBlU3R5bGUiOnsiJGlkIjoiOTkiLCJNYXJnaW4iOnsiJGlkIjoiMTAwIiwiVG9wIjowLjAsIkxlZnQiOjAuMCwiUmlnaHQiOjAuMCwiQm90dG9tIjowLjB9LCJQYWRkaW5nIjp7IiRpZCI6IjEwMSIsIlRvcCI6MC4wLCJMZWZ0IjowLjAsIlJpZ2h0IjowLjAsIkJvdHRvbSI6MC4wfSwiQmFja2dyb3VuZCI6eyIkaWQiOiIxMDIiLCJDb2xvciI6eyIkaWQiOiIxMDMiLCJBIjoyNTUsIlIiOjE3OCwiRyI6MTQsIkIiOjE4fX0sIklzVmlzaWJsZSI6dHJ1ZSwiV2lkdGgiOjE4LjAsIkhlaWdodCI6Mj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0LCJGb250TmFtZSI6IlNlZ29lIFVJIiwiSXNCb2xkIjp0cnV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xMSIsIlRvcCI6MC4wLCJMZWZ0IjowLjAsIlJpZ2h0IjowLjAsIkJvdHRvbSI6MC4wfSwiUGFkZGluZyI6eyIkaWQiOiIxMTIiLCJUb3AiOjAuMCwiTGVmdCI6MC4wLCJSaWdodCI6MC4wLCJCb3R0b20iOjAuMH0sIkJhY2tncm91bmQiOnsiJGlkIjoiMTEzIiwiQ29sb3IiOnsiJGlkIjoiMTE0IiwiQSI6MCwiUiI6MjU1LCJHIjoyNTUsIkIiOjI1NX19LCJJc1Zpc2libGUiOnRydWUsIldpZHRoIjowLjAsIkhlaWdodCI6MC4wLCJCb3JkZXJTdHlsZSI6bnVsbCwiUGFyZW50U3R5bGUiOm51bGx9LCJEYXRlU3R5bGUiOnsiJGlkIjoiMTE1IiwiRm9udFNldHRpbmdzIjp7IiRpZCI6IjExNiIsIkZvbnRTaXplIjoxMCwiRm9udE5hbWUiOiJDYWxpYnJpIiwiSXNCb2xkIjpmYWxzZSwiSXNJdGFsaWMiOmZhbHNlLCJJc1VuZGVybGluZWQiOmZhbHNlLCJQYXJlbnRTdHlsZSI6bnVsbH0sIkF1dG9TaXplIjowLCJGb3JlZ3JvdW5kIjp7IiRpZCI6IjExNyIsIkNvbG9yIjp7IiRpZCI6IjExO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E5IiwiVG9wIjowLjAsIkxlZnQiOjAuMCwiUmlnaHQiOjAuMCwiQm90dG9tIjowLjB9LCJQYWRkaW5nIjp7IiRpZCI6IjEyMCIsIlRvcCI6MC4wLCJMZWZ0IjowLjAsIlJpZ2h0IjowLjAsIkJvdHRvbSI6MC4wfSwiQmFja2dyb3VuZCI6eyIkaWQiOiIxMjEiLCJDb2xvciI6eyIkaWQiOiIxMjIiLCJBIjowLCJSIjoyNTUsIkciOjI1NSwiQiI6MjU1fX0sIklzVmlzaWJsZSI6ZmFsc2UsIldpZHRoIjowLjAsIkhlaWdodCI6MC4wLCJCb3JkZXJTdHlsZSI6bnVsbCwiUGFyZW50U3R5bGUiOm51bGx9LCJEYXRlRm9ybWF0Ijp7IiRpZCI6IjEy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QiLCJGb3JtYXQiOjAsIklzVmlzaWJsZSI6ZmFsc2UsIkxhc3RLbm93blZpc2liaWxpdHlTdGF0ZSI6ZmFsc2V9LCJJc1Zpc2libGUiOnRydWUsIlBhcmVudFN0eWxlIjpudWxsfSwiSHlwZXJsaW5rIjpudWxsLCJJbXBvcnRJZCI6bnVsbH1dLCJJZCI6IjAwMDAwMDAwLTAwMDAtMDAwMC0wMDAwLTAwMDAwMDAwMDAwMCIsIklzU2luZ2xlSXRlbVJvdyI6dHJ1ZX1dLCJJbmRleCI6MCwiSWQiOiI5MDgwY2E1Ny0yNTE2LTQyZTMtOGNkOS0zYjNjODgxNjA3ZjciLCJIZWFkZXJUZXh0IjoiIiwiSXNEZWZhdWx0Ijp0cnVlLCJTdHlsZSI6eyIkaWQiOiIxMjUiLCJIZWFkZXJTdHlsZSI6eyIkaWQiOiIxMjYiLCJUZXh0U3R5bGUiOnsiJGlkIjoiMTI3IiwiRm9udFNldHRpbmdzIjp7IiRpZCI6IjEyOCIsIkZvbnRTaXplIjoxMSwiRm9udE5hbWUiOiJDYWxpYnJpIiwiSXNCb2xkIjpmYWxzZSwiSXNJdGFsaWMiOmZhbHNlLCJJc1VuZGVybGluZWQiOmZhbHNlLCJQYXJlbnRTdHlsZSI6bnVsbH0sIkF1dG9TaXplIjoyLCJGb3JlZ3JvdW5kIjp7IiRpZCI6IjEyOSIsIkNvbG9yIjp7IiRpZCI6IjEzMCIsIkEiOjI1NSwiUiI6MCwiRyI6MCwiQiI6MH19LCJNYXhXaWR0aCI6MC4wLCJNYXhIZWlnaHQiOiJJbmZpbml0eSIsIlNtYXJ0Rm9yZWdyb3VuZElzQWN0aXZlIjpmYWxzZSwiSG9yaXpvbnRhbEFsaWdubWVudCI6MCwiVmVydGljYWxBbGlnbm1lbnQiOjAsIlNtYXJ0Rm9yZWdyb3VuZCI6bnVsbCwiQmFja2dyb3VuZEZpbGxUeXBlIjowLCJNYXJnaW4iOnsiJGlkIjoiMTMxIiwiVG9wIjowLjAsIkxlZnQiOjAuMCwiUmlnaHQiOjAuMCwiQm90dG9tIjowLjB9LCJQYWRkaW5nIjp7IiRpZCI6IjEzMiIsIlRvcCI6MC4wLCJMZWZ0IjowLjAsIlJpZ2h0IjowLjAsIkJvdHRvbSI6MC4wfSwiQmFja2dyb3VuZCI6eyIkaWQiOiIxMzMiLCJDb2xvciI6eyIkaWQiOiIxMzQiLCJBIjowLCJSIjoyNTUsIkciOjI1NSwiQiI6MjU1fX0sIklzVmlzaWJsZSI6dHJ1ZSwiV2lkdGgiOjAuMCwiSGVpZ2h0IjowLjAsIkJvcmRlclN0eWxlIjpudWxsLCJQYXJlbnRTdHlsZSI6bnVsbH0sIlJlY3RhbmdsZVN0eWxlIjp7IiRpZCI6IjEzNSIsIk1hcmdpbiI6eyIkaWQiOiIxMzYiLCJUb3AiOjAuMCwiTGVmdCI6MC4wLCJSaWdodCI6MC4wLCJCb3R0b20iOjAuMH0sIlBhZGRpbmciOnsiJGlkIjoiMTM3IiwiVG9wIjowLjAsIkxlZnQiOjAuMCwiUmlnaHQiOjAuMCwiQm90dG9tIjowLjB9LCJCYWNrZ3JvdW5kIjp7IiRpZCI6IjEzOCIsIkNvbG9yIjp7IiRpZCI6IjEzOSIsIkEiOjYzLCJSIjoyMzcsIkciOjEyNSwiQiI6NDl9fSwiSXNWaXNpYmxlIjp0cnVlLCJXaWR0aCI6MC4wLCJIZWlnaHQiOjAuMCwiQm9yZGVyU3R5bGUiOnsiJGlkIjoiMTQwIiwiTGluZUNvbG9yIjp7IiRpZCI6IjE0MSIsIiR0eXBlIjoiTkxSRS5Db21tb24uRG9tLlNvbGlkQ29sb3JCcnVzaCwgTkxSRS5Db21tb24iLCJDb2xvciI6eyIkaWQiOiIxNDIiLCJBIjoyNTUsIlIiOjI1NSwiRyI6MCwiQiI6MH19LCJMaW5lV2VpZ2h0IjowLjAsIkxpbmVUeXBlIjowLCJQYXJlbnRTdHlsZSI6bnVsbH0sIlBhcmVudFN0eWxlIjpudWxsfSwiTWFyZ2luIjp7IiRpZCI6IjE0MyIsIlRvcCI6MC4wLCJMZWZ0IjowLjAsIlJpZ2h0IjowLjAsIkJvdHRvbSI6MC4wfSwiUGFkZGluZyI6eyIkaWQiOiIxNDQiLCJUb3AiOjAuMCwiTGVmdCI6MC4wLCJSaWdodCI6MC4wLCJCb3R0b20iOjAuMH0sIkJhY2tncm91bmQiOm51bGwsIklzVmlzaWJsZSI6dHJ1ZSwiV2lkdGgiOjAuMCwiSGVpZ2h0IjowLjAsIkJvcmRlclN0eWxlIjpudWxsLCJQYXJlbnRTdHlsZSI6bnVsbH0sIkJhY2tncm91bmRTdHlsZSI6eyIkaWQiOiIxNDUiLCJNYXJnaW4iOnsiJGlkIjoiMTQ2IiwiVG9wIjowLjAsIkxlZnQiOjAuMCwiUmlnaHQiOjAuMCwiQm90dG9tIjowLjB9LCJQYWRkaW5nIjp7IiRpZCI6IjE0NyIsIlRvcCI6MC4wLCJMZWZ0IjowLjAsIlJpZ2h0IjowLjAsIkJvdHRvbSI6MC4wfSwiQmFja2dyb3VuZCI6eyIkaWQiOiIxNDgiLCJDb2xvciI6eyIkaWQiOiIxNDkiLCJBIjo1MSwiUiI6MTY1LCJHIjoxNjUsIkIiOjE2NX19LCJJc1Zpc2libGUiOnRydWUsIldpZHRoIjowLjAsIkhlaWdodCI6MC4wLCJCb3JkZXJTdHlsZSI6eyIkaWQiOiIxNTAiLCJMaW5lQ29sb3IiOnsiJGlkIjoiMTUxIiwiJHR5cGUiOiJOTFJFLkNvbW1vbi5Eb20uU29saWRDb2xvckJydXNoLCBOTFJFLkNvbW1vbiIsIkNvbG9yIjp7IiRpZCI6IjE1MiIsIkEiOjI1NSwiUiI6MjU1LCJHIjowLCJCIjowfX0sIkxpbmVXZWlnaHQiOjAuMCwiTGluZVR5cGUiOjAsIlBhcmVudFN0eWxlIjpudWxsfSwiUGFyZW50U3R5bGUiOm51bGx9LCJNYXJnaW4iOnsiJGlkIjoiMTUzIiwiVG9wIjowLjAsIkxlZnQiOjAuMCwiUmlnaHQiOjAuMCwiQm90dG9tIjowLjB9LCJQYWRkaW5nIjp7IiRpZCI6IjE1NCIsIlRvcCI6MC4wLCJMZWZ0IjowLjAsIlJpZ2h0IjowLjAsIkJvdHRvbSI6MC4wfSwiSXNWaXNpYmxlIjp0cnVlLCJXaWR0aCI6MC4wLCJIZWlnaHQiOjAuMCwiQm9yZGVyU3R5bGUiOm51bGwsIlBhcmVudFN0eWxlIjpudWxsfX1dLCJJZCI6ImQ1ZjA5ZGE2LTA1MjQtNGQ3MC04ZTZkLTQ4NmIzYWY0MTc0MCIsIkluZGV4IjoxLCJIZWFkZXJUZXh0IjoiV0kiLCJTdHlsZSI6eyIkaWQiOiIxNTUiLCJIZWFkZXJTdHlsZSI6eyIkaWQiOiIxNTYiLCJUZXh0SXNWZXJ0aWNhbCI6ZmFsc2UsIlRleHRTdHlsZSI6eyIkaWQiOiIxNTciLCJGb250U2V0dGluZ3MiOnsiJGlkIjoiMTU4IiwiRm9udFNpemUiOjEyLCJGb250TmFtZSI6IkNhbGlicmkiLCJJc0JvbGQiOnRydWUsIklzSXRhbGljIjpmYWxzZSwiSXNVbmRlcmxpbmVkIjpmYWxzZSwiUGFyZW50U3R5bGUiOm51bGx9LCJBdXRvU2l6ZSI6MiwiRm9yZWdyb3VuZCI6eyIkaWQiOiIxNTkiLCJDb2xvciI6eyIkaWQiOiIxNjAiLCJBIjoyNTUsIlIiOjI1NSwiRyI6MjU1LCJCIjoyNTV9fSwiTWF4V2lkdGgiOjc2LjAsIk1heEhlaWdodCI6IkluZmluaXR5IiwiU21hcnRGb3JlZ3JvdW5kSXNBY3RpdmUiOmZhbHNlLCJIb3Jpem9udGFsQWxpZ25tZW50IjowLCJWZXJ0aWNhbEFsaWdubWVudCI6MCwiU21hcnRGb3JlZ3JvdW5kIjpudWxsLCJCYWNrZ3JvdW5kRmlsbFR5cGUiOjAsIk1hcmdpbiI6eyIkaWQiOiIxNjEiLCJUb3AiOjAuMCwiTGVmdCI6MC4wLCJSaWdodCI6MC4wLCJCb3R0b20iOjAuMH0sIlBhZGRpbmciOnsiJGlkIjoiMTYyIiwiVG9wIjowLjAsIkxlZnQiOjAuMCwiUmlnaHQiOjAuMCwiQm90dG9tIjowLjB9LCJCYWNrZ3JvdW5kIjp7IiRpZCI6IjE2MyIsIkNvbG9yIjp7IiRpZCI6IjE2NCIsIkEiOjAsIlIiOjI1NSwiRyI6MjU1LCJCIjoyNTV9fSwiSXNWaXNpYmxlIjp0cnVlLCJXaWR0aCI6MC4wLCJIZWlnaHQiOjAuMCwiQm9yZGVyU3R5bGUiOm51bGwsIlBhcmVudFN0eWxlIjpudWxsfSwiUmVjdGFuZ2xlU3R5bGUiOnsiJGlkIjoiMTY1IiwiTWFyZ2luIjp7IiRpZCI6IjE2NiIsIlRvcCI6MC4wLCJMZWZ0IjowLjAsIlJpZ2h0IjowLjAsIkJvdHRvbSI6MC4wfSwiUGFkZGluZyI6eyIkaWQiOiIxNjciLCJUb3AiOjAuMCwiTGVmdCI6MC4wLCJSaWdodCI6MC4wLCJCb3R0b20iOjAuMH0sIkJhY2tncm91bmQiOnsiJGlkIjoiMTY4IiwiQ29sb3IiOnsiJGlkIjoiMTY5IiwiQSI6MjU1LCJSIjoxNzgsIkciOjE0LCJCIjoxOH19LCJJc1Zpc2libGUiOnRydWUsIldpZHRoIjowLjAsIkhlaWdodCI6MC4wLCJCb3JkZXJTdHlsZSI6eyIkaWQiOiIxNzAiLCJMaW5lQ29sb3IiOnsiJGlkIjoiMTcxIiwiJHR5cGUiOiJOTFJFLkNvbW1vbi5Eb20uU29saWRDb2xvckJydXNoLCBOTFJFLkNvbW1vbiIsIkNvbG9yIjp7IiRpZCI6IjE3MiIsIkEiOjI1NSwiUiI6MCwiRyI6MCwiQiI6MH19LCJMaW5lV2VpZ2h0IjoxLjMzMzMzMzM3LCJMaW5lVHlwZSI6MCwiUGFyZW50U3R5bGUiOm51bGx9LCJQYXJlbnRTdHlsZSI6bnVsbH0sIk1hcmdpbiI6eyIkaWQiOiIxNzMiLCJUb3AiOjAuMCwiTGVmdCI6MC4wLCJSaWdodCI6MC4wLCJCb3R0b20iOjAuMH0sIlBhZGRpbmciOnsiJGlkIjoiMTc0IiwiVG9wIjowLjAsIkxlZnQiOjAuMCwiUmlnaHQiOjAuMCwiQm90dG9tIjowLjB9LCJCYWNrZ3JvdW5kIjpudWxsLCJJc1Zpc2libGUiOnRydWUsIldpZHRoIjowLjAsIkhlaWdodCI6MC4wLCJCb3JkZXJTdHlsZSI6bnVsbCwiUGFyZW50U3R5bGUiOm51bGx9LCJCYWNrZ3JvdW5kU3R5bGUiOnsiJGlkIjoiMTc1IiwiTWFyZ2luIjp7IiRpZCI6IjE3NiIsIlRvcCI6MC4wLCJMZWZ0IjowLjAsIlJpZ2h0IjowLjAsIkJvdHRvbSI6MC4wfSwiUGFkZGluZyI6eyIkaWQiOiIxNzciLCJUb3AiOjAuMCwiTGVmdCI6MC4wLCJSaWdodCI6MC4wLCJCb3R0b20iOjAuMH0sIkJhY2tncm91bmQiOnsiJGlkIjoiMTc4IiwiQ29sb3IiOnsiJGlkIjoiMTc5IiwiQSI6MTMyLCJSIjoxNzgsIkciOjE0LCJCIjoxOH19LCJJc1Zpc2libGUiOnRydWUsIldpZHRoIjowLjAsIkhlaWdodCI6MC4wLCJCb3JkZXJTdHlsZSI6eyIkaWQiOiIxODAiLCJMaW5lQ29sb3IiOnsiJGlkIjoiMTgxIiwiJHR5cGUiOiJOTFJFLkNvbW1vbi5Eb20uU29saWRDb2xvckJydXNoLCBOTFJFLkNvbW1vbiIsIkNvbG9yIjp7IiRpZCI6IjE4MiIsIkEiOjI1NSwiUiI6MCwiRyI6MCwiQiI6MH19LCJMaW5lV2VpZ2h0IjoyLjAsIkxpbmVUeXBlIjowLCJQYXJlbnRTdHlsZSI6bnVsbH0sIlBhcmVudFN0eWxlIjpudWxsfSwiSXNBYm92ZVRpbWViYW5kIjpmYWxzZSwiU3BhY2luZyI6MTAsIk1hcmdpbiI6eyIkaWQiOiIxODMiLCJUb3AiOjAuMCwiTGVmdCI6MC4wLCJSaWdodCI6MC4wLCJCb3R0b20iOjAuMH0sIlBhZGRpbmciOnsiJGlkIjoiMTg0IiwiVG9wIjowLjAsIkxlZnQiOjAuMCwiUmlnaHQiOjAuMCwiQm90dG9tIjowLjB9LCJJc1Zpc2libGUiOnRydWUsIldpZHRoIjowLjAsIkhlaWdodCI6MC4wLCJCb3JkZXJTdHlsZSI6eyIkaWQiOiIxODUiLCJMaW5lQ29sb3IiOm51bGwsIkxpbmVXZWlnaHQiOjAuMCwiTGluZVR5cGUiOjAsIlBhcmVudFN0eWxlIjpudWxsfSwiUGFyZW50U3R5bGUiOm51bGx9fSx7IiRpZCI6IjE4NiIsIl9hY3Rpdml0aWVzIjpbeyIkaWQiOiIxODciLCJfcm93cyI6W3siJGlkIjoiMTg4IiwiX3Rhc2tzIjpbXSwiX21pbGVzdG9uZXMiOlt7IiRpZCI6IjE4OSIsIklkIjoiN2VkOTgzMGQtYWM1YS00OWZlLWFiNzItNTkxMTQ0OWM2NTFmIiwiSW5kZXgiOjAsIkdyb3VwSWQiOm51bGwsIlRpdGxlIjoiV2FuZGF2aXNpb24iLCJEYXRlVGltZSI6IjIwMjQtMDMtMjlUMjM6NTk6MDAiLCJQZXJjZW50YWdlQ29tcGxldGUiOm51bGwsIk5vdGUiOm51bGwsIlN0eWxlIjp7IiRpZCI6IjE5MCIsIlRpdGxlUG9zaXRpb24iOiJMZWZ0IiwiRGF0ZVBvc2l0aW9uIjoiTGVmdCIsIlNoYXBlVHlwZSI6MTQsIlNoYXBlU2l6ZSI6MSwiU3BhY2luZyI6MTAsIlNoYXBlU3R5bGUiOnsiJGlkIjoiMTkxIiwiTWFyZ2luIjp7IiRpZCI6IjE5MiIsIlRvcCI6MC4wLCJMZWZ0IjowLjAsIlJpZ2h0IjowLjAsIkJvdHRvbSI6MC4wfSwiUGFkZGluZyI6eyIkaWQiOiIxOTMiLCJUb3AiOjAuMCwiTGVmdCI6MC4wLCJSaWdodCI6MC4wLCJCb3R0b20iOjAuMH0sIkJhY2tncm91bmQiOnsiJGlkIjoiMTk0IiwiQ29sb3IiOnsiJGlkIjoiMTk1IiwiQSI6MjU1LCJSIjoxNzgsIkciOjE0LCJCIjoxOH19LCJJc1Zpc2libGUiOnRydWUsIldpZHRoIjoxOC4wLCJIZWlnaHQiOjIwLjAsIkJvcmRlclN0eWxlIjp7IiRpZCI6IjE5NiIsIkxpbmVDb2xvciI6eyIkaWQiOiIxOTciLCIkdHlwZSI6Ik5MUkUuQ29tbW9uLkRvbS5Tb2xpZENvbG9yQnJ1c2gsIE5MUkUuQ29tbW9uIiwiQ29sb3IiOnsiJGlkIjoiMTk4IiwiQSI6MjU1LCJSIjoyNTUsIkciOjAsIkIiOjB9fSwiTGluZVdlaWdodCI6MC4wLCJMaW5lVHlwZSI6MCwiUGFyZW50U3R5bGUiOm51bGx9LCJQYXJlbnRTdHlsZSI6bnVsbH0sIlRpdGxlU3R5bGUiOnsiJGlkIjoiMTk5IiwiRm9udFNldHRpbmdzIjp7IiRpZCI6IjIwMCIsIkZvbnRTaXplIjoxNCwiRm9udE5hbWUiOiJTZWdvZSBVSSIsIklzQm9sZCI6dHJ1ZSwiSXNJdGFsaWMiOmZhbHNlLCJJc1VuZGVybGluZWQiOmZhbHNlLCJQYXJlbnRTdHlsZSI6bnVsbH0sIkF1dG9TaXplIjowLCJGb3JlZ3JvdW5kIjp7IiRpZCI6IjIwMSIsIkNvbG9yIjp7IiRpZCI6IjIwMiIsIkEiOjI1NSwiUiI6MTc4LCJHIjoxNCwiQiI6MTh9fSwiTWF4V2lkdGgiOjIwMC4wLCJNYXhIZWlnaHQiOiJJbmZpbml0eSIsIlNtYXJ0Rm9yZWdyb3VuZElzQWN0aXZlIjpmYWxzZSwiSG9yaXpvbnRhbEFsaWdubWVudCI6MiwiVmVydGljYWxBbGlnbm1lbnQiOjAsIlNtYXJ0Rm9yZWdyb3VuZCI6bnVsbCwiQmFja2dyb3VuZEZpbGxUeXBlIjowLCJNYXJnaW4iOnsiJGlkIjoiMjAzIiwiVG9wIjowLjAsIkxlZnQiOjAuMCwiUmlnaHQiOjAuMCwiQm90dG9tIjowLjB9LCJQYWRkaW5nIjp7IiRpZCI6IjIwNCIsIlRvcCI6MC4wLCJMZWZ0IjowLjAsIlJpZ2h0IjowLjAsIkJvdHRvbSI6MC4wfSwiQmFja2dyb3VuZCI6eyIkaWQiOiIyMDUiLCJDb2xvciI6eyIkaWQiOiIyMDYiLCJBIjowLCJSIjoyNTUsIkciOjI1NSwiQiI6MjU1fX0sIklzVmlzaWJsZSI6dHJ1ZSwiV2lkdGgiOjAuMCwiSGVpZ2h0IjowLjAsIkJvcmRlclN0eWxlIjpudWxsLCJQYXJlbnRTdHlsZSI6bnVsbH0sIkRhdGVTdHlsZSI6eyIkaWQiOiIyMDciLCJGb250U2V0dGluZ3MiOnsiJGlkIjoiMjA4IiwiRm9udFNpemUiOjEwLCJGb250TmFtZSI6IkNhbGlicmkiLCJJc0JvbGQiOmZhbHNlLCJJc0l0YWxpYyI6ZmFsc2UsIklzVW5kZXJsaW5lZCI6ZmFsc2UsIlBhcmVudFN0eWxlIjpudWxsfSwiQXV0b1NpemUiOjAsIkZvcmVncm91bmQiOnsiJGlkIjoiMjA5IiwiQ29sb3IiOnsiJGlkIjoiMjEw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MTEiLCJUb3AiOjAuMCwiTGVmdCI6MC4wLCJSaWdodCI6MC4wLCJCb3R0b20iOjAuMH0sIlBhZGRpbmciOnsiJGlkIjoiMjEyIiwiVG9wIjowLjAsIkxlZnQiOjAuMCwiUmlnaHQiOjAuMCwiQm90dG9tIjowLjB9LCJCYWNrZ3JvdW5kIjp7IiRpZCI6IjIxMyIsIkNvbG9yIjp7IiRpZCI6IjIxNCIsIkEiOjAsIlIiOjI1NSwiRyI6MjU1LCJCIjoyNTV9fSwiSXNWaXNpYmxlIjpmYWxzZSwiV2lkdGgiOjAuMCwiSGVpZ2h0IjowLjAsIkJvcmRlclN0eWxlIjpudWxsLCJQYXJlbnRTdHlsZSI6bnVsbH0sIkRhdGVGb3JtYXQiOnsiJGlkIjoiMjE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NiIsIkZvcm1hdCI6MCwiSXNWaXNpYmxlIjpmYWxzZSwiTGFzdEtub3duVmlzaWJpbGl0eVN0YXRlIjpmYWxzZX0sIklzVmlzaWJsZSI6dHJ1ZSwiUGFyZW50U3R5bGUiOm51bGx9LCJIeXBlcmxpbmsiOm51bGwsIkltcG9ydElkIjpudWxsfV0sIklkIjoiMDAwMDAwMDAtMDAwMC0wMDAwLTAwMDAtMDAwMDAwMDAwMDAwIiwiSXNTaW5nbGVJdGVtUm93Ijp0cnVlfV0sIkluZGV4IjowLCJJZCI6ImM2ZmU0OGI4LWE0ZmMtNGFmMy1iOWY0LTljNDYyYjU2MWQyMCIsIkhlYWRlclRleHQiOiIiLCJJc0RlZmF1bHQiOnRydWUsIlN0eWxlIjp7IiRpZCI6IjIxNyIsIkhlYWRlclN0eWxlIjp7IiRpZCI6IjIxOCIsIlRleHRTdHlsZSI6eyIkaWQiOiIyMTkiLCJGb250U2V0dGluZ3MiOnsiJGlkIjoiMjIwIiwiRm9udFNpemUiOjExLCJGb250TmFtZSI6IkNhbGlicmkiLCJJc0JvbGQiOmZhbHNlLCJJc0l0YWxpYyI6ZmFsc2UsIklzVW5kZXJsaW5lZCI6ZmFsc2UsIlBhcmVudFN0eWxlIjpudWxsfSwiQXV0b1NpemUiOjIsIkZvcmVncm91bmQiOnsiJGlkIjoiMjIxIiwiQ29sb3IiOnsiJGlkIjoiMjIyIiwiQSI6MjU1LCJSIjowLCJHIjowLCJCIjowfX0sIk1heFdpZHRoIjowLjAsIk1heEhlaWdodCI6IkluZmluaXR5IiwiU21hcnRGb3JlZ3JvdW5kSXNBY3RpdmUiOmZhbHNlLCJIb3Jpem9udGFsQWxpZ25tZW50IjowLCJWZXJ0aWNhbEFsaWdubWVudCI6MCwiU21hcnRGb3JlZ3JvdW5kIjpudWxsLCJCYWNrZ3JvdW5kRmlsbFR5cGUiOjAsIk1hcmdpbiI6eyIkaWQiOiIyMjMiLCJUb3AiOjAuMCwiTGVmdCI6MC4wLCJSaWdodCI6MC4wLCJCb3R0b20iOjAuMH0sIlBhZGRpbmciOnsiJGlkIjoiMjI0IiwiVG9wIjowLjAsIkxlZnQiOjAuMCwiUmlnaHQiOjAuMCwiQm90dG9tIjowLjB9LCJCYWNrZ3JvdW5kIjp7IiRpZCI6IjIyNSIsIkNvbG9yIjp7IiRpZCI6IjIyNiIsIkEiOjAsIlIiOjI1NSwiRyI6MjU1LCJCIjoyNTV9fSwiSXNWaXNpYmxlIjp0cnVlLCJXaWR0aCI6MC4wLCJIZWlnaHQiOjAuMCwiQm9yZGVyU3R5bGUiOm51bGwsIlBhcmVudFN0eWxlIjpudWxsfSwiUmVjdGFuZ2xlU3R5bGUiOnsiJGlkIjoiMjI3IiwiTWFyZ2luIjp7IiRpZCI6IjIyOCIsIlRvcCI6MC4wLCJMZWZ0IjowLjAsIlJpZ2h0IjowLjAsIkJvdHRvbSI6MC4wfSwiUGFkZGluZyI6eyIkaWQiOiIyMjkiLCJUb3AiOjAuMCwiTGVmdCI6MC4wLCJSaWdodCI6MC4wLCJCb3R0b20iOjAuMH0sIkJhY2tncm91bmQiOnsiJGlkIjoiMjMwIiwiQ29sb3IiOnsiJGlkIjoiMjMxIiwiQSI6NjMsIlIiOjE2NSwiRyI6MTY1LCJCIjoxNjV9fSwiSXNWaXNpYmxlIjp0cnVlLCJXaWR0aCI6MC4wLCJIZWlnaHQiOjAuMCwiQm9yZGVyU3R5bGUiOnsiJGlkIjoiMjMyIiwiTGluZUNvbG9yIjp7IiRpZCI6IjIzMyIsIiR0eXBlIjoiTkxSRS5Db21tb24uRG9tLlNvbGlkQ29sb3JCcnVzaCwgTkxSRS5Db21tb24iLCJDb2xvciI6eyIkaWQiOiIyMzQiLCJBIjoyNTUsIlIiOjI1NSwiRyI6MCwiQiI6MH19LCJMaW5lV2VpZ2h0IjowLjAsIkxpbmVUeXBlIjowLCJQYXJlbnRTdHlsZSI6bnVsbH0sIlBhcmVudFN0eWxlIjpudWxsfSwiTWFyZ2luIjp7IiRpZCI6IjIzNSIsIlRvcCI6MC4wLCJMZWZ0IjowLjAsIlJpZ2h0IjowLjAsIkJvdHRvbSI6MC4wfSwiUGFkZGluZyI6eyIkaWQiOiIyMzYiLCJUb3AiOjAuMCwiTGVmdCI6MC4wLCJSaWdodCI6MC4wLCJCb3R0b20iOjAuMH0sIkJhY2tncm91bmQiOm51bGwsIklzVmlzaWJsZSI6dHJ1ZSwiV2lkdGgiOjAuMCwiSGVpZ2h0IjowLjAsIkJvcmRlclN0eWxlIjpudWxsLCJQYXJlbnRTdHlsZSI6bnVsbH0sIkJhY2tncm91bmRTdHlsZSI6eyIkaWQiOiIyMzciLCJNYXJnaW4iOnsiJGlkIjoiMjM4IiwiVG9wIjowLjAsIkxlZnQiOjAuMCwiUmlnaHQiOjAuMCwiQm90dG9tIjowLjB9LCJQYWRkaW5nIjp7IiRpZCI6IjIzOSIsIlRvcCI6MC4wLCJMZWZ0IjowLjAsIlJpZ2h0IjowLjAsIkJvdHRvbSI6MC4wfSwiQmFja2dyb3VuZCI6eyIkaWQiOiIyNDAiLCJDb2xvciI6eyIkaWQiOiIyNDEiLCJBIjo1MSwiUiI6MTY1LCJHIjoxNjUsIkIiOjE2NX19LCJJc1Zpc2libGUiOnRydWUsIldpZHRoIjowLjAsIkhlaWdodCI6MC4wLCJCb3JkZXJTdHlsZSI6eyIkaWQiOiIyNDIiLCJMaW5lQ29sb3IiOnsiJGlkIjoiMjQzIiwiJHR5cGUiOiJOTFJFLkNvbW1vbi5Eb20uU29saWRDb2xvckJydXNoLCBOTFJFLkNvbW1vbiIsIkNvbG9yIjp7IiRpZCI6IjI0NCIsIkEiOjI1NSwiUiI6MjU1LCJHIjowLCJCIjowfX0sIkxpbmVXZWlnaHQiOjAuMCwiTGluZVR5cGUiOjAsIlBhcmVudFN0eWxlIjpudWxsfSwiUGFyZW50U3R5bGUiOm51bGx9LCJNYXJnaW4iOnsiJGlkIjoiMjQ1IiwiVG9wIjowLjAsIkxlZnQiOjAuMCwiUmlnaHQiOjAuMCwiQm90dG9tIjowLjB9LCJQYWRkaW5nIjp7IiRpZCI6IjI0NiIsIlRvcCI6MC4wLCJMZWZ0IjowLjAsIlJpZ2h0IjowLjAsIkJvdHRvbSI6MC4wfSwiSXNWaXNpYmxlIjp0cnVlLCJXaWR0aCI6MC4wLCJIZWlnaHQiOjAuMCwiQm9yZGVyU3R5bGUiOm51bGwsIlBhcmVudFN0eWxlIjpudWxsfX1dLCJJZCI6IjYzMTc0ZDBlLTIyNmYtNDQwNy04YTg2LTViODQ1ZTY2NTY1NyIsIkluZGV4IjoyLCJIZWFkZXJUZXh0IjoiV1YiLCJTdHlsZSI6eyIkaWQiOiIyNDciLCJIZWFkZXJTdHlsZSI6eyIkaWQiOiIyNDgiLCJUZXh0SXNWZXJ0aWNhbCI6ZmFsc2UsIlRleHRTdHlsZSI6eyIkaWQiOiIyNDkiLCJGb250U2V0dGluZ3MiOnsiJGlkIjoiMjUwIiwiRm9udFNpemUiOjEyLCJGb250TmFtZSI6IkNhbGlicmkiLCJJc0JvbGQiOnRydWUsIklzSXRhbGljIjpmYWxzZSwiSXNVbmRlcmxpbmVkIjpmYWxzZSwiUGFyZW50U3R5bGUiOm51bGx9LCJBdXRvU2l6ZSI6MiwiRm9yZWdyb3VuZCI6eyIkaWQiOiIyNTEiLCJDb2xvciI6eyIkaWQiOiIyNTIiLCJBIjoyNTUsIlIiOjI1NSwiRyI6MjU1LCJCIjoyNTV9fSwiTWF4V2lkdGgiOjc2LjAsIk1heEhlaWdodCI6IkluZmluaXR5IiwiU21hcnRGb3JlZ3JvdW5kSXNBY3RpdmUiOmZhbHNlLCJIb3Jpem9udGFsQWxpZ25tZW50IjowLCJWZXJ0aWNhbEFsaWdubWVudCI6MCwiU21hcnRGb3JlZ3JvdW5kIjpudWxsLCJCYWNrZ3JvdW5kRmlsbFR5cGUiOjAsIk1hcmdpbiI6eyIkaWQiOiIyNTMiLCJUb3AiOjAuMCwiTGVmdCI6MC4wLCJSaWdodCI6MC4wLCJCb3R0b20iOjAuMH0sIlBhZGRpbmciOnsiJGlkIjoiMjU0IiwiVG9wIjowLjAsIkxlZnQiOjAuMCwiUmlnaHQiOjAuMCwiQm90dG9tIjowLjB9LCJCYWNrZ3JvdW5kIjp7IiRpZCI6IjI1NSIsIkNvbG9yIjp7IiRpZCI6IjI1NiIsIkEiOjAsIlIiOjI1NSwiRyI6MjU1LCJCIjoyNTV9fSwiSXNWaXNpYmxlIjp0cnVlLCJXaWR0aCI6MC4wLCJIZWlnaHQiOjAuMCwiQm9yZGVyU3R5bGUiOm51bGwsIlBhcmVudFN0eWxlIjpudWxsfSwiUmVjdGFuZ2xlU3R5bGUiOnsiJGlkIjoiMjU3IiwiTWFyZ2luIjp7IiRpZCI6IjI1OCIsIlRvcCI6MC4wLCJMZWZ0IjowLjAsIlJpZ2h0IjowLjAsIkJvdHRvbSI6MC4wfSwiUGFkZGluZyI6eyIkaWQiOiIyNTkiLCJUb3AiOjAuMCwiTGVmdCI6MC4wLCJSaWdodCI6MC4wLCJCb3R0b20iOjAuMH0sIkJhY2tncm91bmQiOnsiJGlkIjoiMjYwIiwiQ29sb3IiOnsiJGlkIjoiMjYxIiwiQSI6MjU1LCJSIjoxNzgsIkciOjE0LCJCIjoxOH19LCJJc1Zpc2libGUiOnRydWUsIldpZHRoIjowLjAsIkhlaWdodCI6MC4wLCJCb3JkZXJTdHlsZSI6eyIkaWQiOiIyNjIiLCJMaW5lQ29sb3IiOnsiJGlkIjoiMjYzIiwiJHR5cGUiOiJOTFJFLkNvbW1vbi5Eb20uU29saWRDb2xvckJydXNoLCBOTFJFLkNvbW1vbiIsIkNvbG9yIjp7IiRpZCI6IjI2NCIsIkEiOjI1NSwiUiI6MCwiRyI6MCwiQiI6MH19LCJMaW5lV2VpZ2h0IjoxLjMzMzMzMzM3LCJMaW5lVHlwZSI6MCwiUGFyZW50U3R5bGUiOm51bGx9LCJQYXJlbnRTdHlsZSI6bnVsbH0sIk1hcmdpbiI6eyIkaWQiOiIyNjUiLCJUb3AiOjAuMCwiTGVmdCI6MC4wLCJSaWdodCI6MC4wLCJCb3R0b20iOjAuMH0sIlBhZGRpbmciOnsiJGlkIjoiMjY2IiwiVG9wIjowLjAsIkxlZnQiOjAuMCwiUmlnaHQiOjAuMCwiQm90dG9tIjowLjB9LCJCYWNrZ3JvdW5kIjpudWxsLCJJc1Zpc2libGUiOnRydWUsIldpZHRoIjowLjAsIkhlaWdodCI6MC4wLCJCb3JkZXJTdHlsZSI6bnVsbCwiUGFyZW50U3R5bGUiOm51bGx9LCJCYWNrZ3JvdW5kU3R5bGUiOnsiJGlkIjoiMjY3IiwiTWFyZ2luIjp7IiRpZCI6IjI2OCIsIlRvcCI6MC4wLCJMZWZ0IjowLjAsIlJpZ2h0IjowLjAsIkJvdHRvbSI6MC4wfSwiUGFkZGluZyI6eyIkaWQiOiIyNjkiLCJUb3AiOjAuMCwiTGVmdCI6MC4wLCJSaWdodCI6MC4wLCJCb3R0b20iOjAuMH0sIkJhY2tncm91bmQiOnsiJGlkIjoiMjcwIiwiQ29sb3IiOnsiJGlkIjoiMjcxIiwiQSI6MTY1LCJSIjoxOTMsIkciOjE0MiwiQiI6MjR9fSwiSXNWaXNpYmxlIjp0cnVlLCJXaWR0aCI6MC4wLCJIZWlnaHQiOjAuMCwiQm9yZGVyU3R5bGUiOnsiJGlkIjoiMjcyIiwiTGluZUNvbG9yIjp7IiRpZCI6IjI3MyIsIiR0eXBlIjoiTkxSRS5Db21tb24uRG9tLlNvbGlkQ29sb3JCcnVzaCwgTkxSRS5Db21tb24iLCJDb2xvciI6eyIkaWQiOiIyNzQiLCJBIjoyNTUsIlIiOjAsIkciOjAsIkIiOjB9fSwiTGluZVdlaWdodCI6Mi4wLCJMaW5lVHlwZSI6MCwiUGFyZW50U3R5bGUiOm51bGx9LCJQYXJlbnRTdHlsZSI6bnVsbH0sIklzQWJvdmVUaW1lYmFuZCI6ZmFsc2UsIlNwYWNpbmciOjEwLCJNYXJnaW4iOnsiJGlkIjoiMjc1IiwiVG9wIjowLjAsIkxlZnQiOjAuMCwiUmlnaHQiOjAuMCwiQm90dG9tIjowLjB9LCJQYWRkaW5nIjp7IiRpZCI6IjI3NiIsIlRvcCI6MC4wLCJMZWZ0IjowLjAsIlJpZ2h0IjowLjAsIkJvdHRvbSI6MC4wfSwiSXNWaXNpYmxlIjp0cnVlLCJXaWR0aCI6MC4wLCJIZWlnaHQiOjAuMCwiQm9yZGVyU3R5bGUiOnsiJGlkIjoiMjc3IiwiTGluZUNvbG9yIjpudWxsLCJMaW5lV2VpZ2h0IjowLjAsIkxpbmVUeXBlIjowLCJQYXJlbnRTdHlsZSI6bnVsbH0sIlBhcmVudFN0eWxlIjpudWxsfX0seyIkaWQiOiIyNzgiLCJfYWN0aXZpdGllcyI6W3siJGlkIjoiMjc5IiwiX3Jvd3MiOlt7IiRpZCI6IjI4MCIsIl90YXNrcyI6W10sIl9taWxlc3RvbmVzIjpbeyIkaWQiOiIyODEiLCJJZCI6IjQxOTZhZDQ5LTFjMjMtNGM1ZC1hMzM2LTdkODFmNjc3MDVjNCIsIkluZGV4IjowLCJHcm91cElkIjpudWxsLCJUaXRsZSI6Ikhhd2tleWUgKFMxKSIsIkRhdGVUaW1lIjoiMjAyNC0wNS0wMVQyMzo1OTowMCIsIlBlcmNlbnRhZ2VDb21wbGV0ZSI6bnVsbCwiTm90ZSI6bnVsbCwiU3R5bGUiOnsiJGlkIjoiMjgyIiwiVGl0bGVQb3NpdGlvbiI6IkxlZnQiLCJEYXRlUG9zaXRpb24iOiJMZWZ0IiwiU2hhcGVUeXBlIjoxNCwiU2hhcGVTaXplIjoxLCJTcGFjaW5nIjoxMCwiU2hhcGVTdHlsZSI6eyIkaWQiOiIyODMiLCJNYXJnaW4iOnsiJGlkIjoiMjg0IiwiVG9wIjowLjAsIkxlZnQiOjAuMCwiUmlnaHQiOjAuMCwiQm90dG9tIjowLjB9LCJQYWRkaW5nIjp7IiRpZCI6IjI4NSIsIlRvcCI6MC4wLCJMZWZ0IjowLjAsIlJpZ2h0IjowLjAsIkJvdHRvbSI6MC4wfSwiQmFja2dyb3VuZCI6eyIkaWQiOiIyODYiLCJDb2xvciI6eyIkaWQiOiIyODciLCJBIjoyNTUsIlIiOjE3OCwiRyI6MTQsIkIiOjE4fX0sIklzVmlzaWJsZSI6dHJ1ZSwiV2lkdGgiOjE4LjAsIkhlaWdodCI6MjAuMCwiQm9yZGVyU3R5bGUiOnsiJGlkIjoiMjg4IiwiTGluZUNvbG9yIjp7IiRpZCI6IjI4OSIsIiR0eXBlIjoiTkxSRS5Db21tb24uRG9tLlNvbGlkQ29sb3JCcnVzaCwgTkxSRS5Db21tb24iLCJDb2xvciI6eyIkaWQiOiIyOTAiLCJBIjoyNTUsIlIiOjI1NSwiRyI6MCwiQiI6MH19LCJMaW5lV2VpZ2h0IjowLjAsIkxpbmVUeXBlIjowLCJQYXJlbnRTdHlsZSI6bnVsbH0sIlBhcmVudFN0eWxlIjpudWxsfSwiVGl0bGVTdHlsZSI6eyIkaWQiOiIyOTEiLCJGb250U2V0dGluZ3MiOnsiJGlkIjoiMjkyIiwiRm9udFNpemUiOjE0LCJGb250TmFtZSI6IlNlZ29lIFVJIiwiSXNCb2xkIjp0cnVlLCJJc0l0YWxpYyI6ZmFsc2UsIklzVW5kZXJsaW5lZCI6ZmFsc2UsIlBhcmVudFN0eWxlIjpudWxsfSwiQXV0b1NpemUiOjAsIkZvcmVncm91bmQiOnsiJGlkIjoiMjkzIiwiQ29sb3IiOnsiJGlkIjoiMjk0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5NSIsIlRvcCI6MC4wLCJMZWZ0IjowLjAsIlJpZ2h0IjowLjAsIkJvdHRvbSI6MC4wfSwiUGFkZGluZyI6eyIkaWQiOiIyOTYiLCJUb3AiOjAuMCwiTGVmdCI6MC4wLCJSaWdodCI6MC4wLCJCb3R0b20iOjAuMH0sIkJhY2tncm91bmQiOnsiJGlkIjoiMjk3IiwiQ29sb3IiOnsiJGlkIjoiMjk4IiwiQSI6MCwiUiI6MjU1LCJHIjoyNTUsIkIiOjI1NX19LCJJc1Zpc2libGUiOnRydWUsIldpZHRoIjowLjAsIkhlaWdodCI6MC4wLCJCb3JkZXJTdHlsZSI6bnVsbCwiUGFyZW50U3R5bGUiOm51bGx9LCJEYXRlU3R5bGUiOnsiJGlkIjoiMjk5IiwiRm9udFNldHRpbmdzIjp7IiRpZCI6IjMwMCIsIkZvbnRTaXplIjoxMCwiRm9udE5hbWUiOiJDYWxpYnJpIiwiSXNCb2xkIjpmYWxzZSwiSXNJdGFsaWMiOmZhbHNlLCJJc1VuZGVybGluZWQiOmZhbHNlLCJQYXJlbnRTdHlsZSI6bnVsbH0sIkF1dG9TaXplIjowLCJGb3JlZ3JvdW5kIjp7IiRpZCI6IjMwMSIsIkNvbG9yIjp7IiRpZCI6IjMw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zAzIiwiVG9wIjowLjAsIkxlZnQiOjAuMCwiUmlnaHQiOjAuMCwiQm90dG9tIjowLjB9LCJQYWRkaW5nIjp7IiRpZCI6IjMwNCIsIlRvcCI6MC4wLCJMZWZ0IjowLjAsIlJpZ2h0IjowLjAsIkJvdHRvbSI6MC4wfSwiQmFja2dyb3VuZCI6eyIkaWQiOiIzMDUiLCJDb2xvciI6eyIkaWQiOiIzMDYiLCJBIjowLCJSIjoyNTUsIkciOjI1NSwiQiI6MjU1fX0sIklzVmlzaWJsZSI6ZmFsc2UsIldpZHRoIjowLjAsIkhlaWdodCI6MC4wLCJCb3JkZXJTdHlsZSI6bnVsbCwiUGFyZW50U3R5bGUiOm51bGx9LCJEYXRlRm9ybWF0Ijp7IiRpZCI6IjMw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giLCJGb3JtYXQiOjAsIklzVmlzaWJsZSI6ZmFsc2UsIkxhc3RLbm93blZpc2liaWxpdHlTdGF0ZSI6ZmFsc2V9LCJJc1Zpc2libGUiOnRydWUsIlBhcmVudFN0eWxlIjpudWxsfSwiSHlwZXJsaW5rIjpudWxsLCJJbXBvcnRJZCI6bnVsbH1dLCJJZCI6IjAwMDAwMDAwLTAwMDAtMDAwMC0wMDAwLTAwMDAwMDAwMDAwMCIsIklzU2luZ2xlSXRlbVJvdyI6dHJ1ZX1dLCJJbmRleCI6MCwiSWQiOiJlYzhkZWU5MS03OGNiLTQ0MzAtOTk1MC1jYzVmODQ4ZDE5MDIiLCJIZWFkZXJUZXh0IjoiIiwiSXNEZWZhdWx0Ijp0cnVlLCJTdHlsZSI6eyIkaWQiOiIzMDkiLCJIZWFkZXJTdHlsZSI6eyIkaWQiOiIzMTAiLCJUZXh0U3R5bGUiOnsiJGlkIjoiMzExIiwiRm9udFNldHRpbmdzIjp7IiRpZCI6IjMxMiIsIkZvbnRTaXplIjoxMSwiRm9udE5hbWUiOiJDYWxpYnJpIiwiSXNCb2xkIjpmYWxzZSwiSXNJdGFsaWMiOmZhbHNlLCJJc1VuZGVybGluZWQiOmZhbHNlLCJQYXJlbnRTdHlsZSI6bnVsbH0sIkF1dG9TaXplIjoyLCJGb3JlZ3JvdW5kIjp7IiRpZCI6IjMxMyIsIkNvbG9yIjp7IiRpZCI6IjMxNCIsIkEiOjI1NSwiUiI6MCwiRyI6MCwiQiI6MH19LCJNYXhXaWR0aCI6MC4wLCJNYXhIZWlnaHQiOiJJbmZpbml0eSIsIlNtYXJ0Rm9yZWdyb3VuZElzQWN0aXZlIjpmYWxzZSwiSG9yaXpvbnRhbEFsaWdubWVudCI6MCwiVmVydGljYWxBbGlnbm1lbnQiOjAsIlNtYXJ0Rm9yZWdyb3VuZCI6bnVsbCwiQmFja2dyb3VuZEZpbGxUeXBlIjowLCJNYXJnaW4iOnsiJGlkIjoiMzE1IiwiVG9wIjowLjAsIkxlZnQiOjAuMCwiUmlnaHQiOjAuMCwiQm90dG9tIjowLjB9LCJQYWRkaW5nIjp7IiRpZCI6IjMxNiIsIlRvcCI6MC4wLCJMZWZ0IjowLjAsIlJpZ2h0IjowLjAsIkJvdHRvbSI6MC4wfSwiQmFja2dyb3VuZCI6eyIkaWQiOiIzMTciLCJDb2xvciI6eyIkaWQiOiIzMTgiLCJBIjowLCJSIjoyNTUsIkciOjI1NSwiQiI6MjU1fX0sIklzVmlzaWJsZSI6dHJ1ZSwiV2lkdGgiOjAuMCwiSGVpZ2h0IjowLjAsIkJvcmRlclN0eWxlIjpudWxsLCJQYXJlbnRTdHlsZSI6bnVsbH0sIlJlY3RhbmdsZVN0eWxlIjp7IiRpZCI6IjMxOSIsIk1hcmdpbiI6eyIkaWQiOiIzMjAiLCJUb3AiOjAuMCwiTGVmdCI6MC4wLCJSaWdodCI6MC4wLCJCb3R0b20iOjAuMH0sIlBhZGRpbmciOnsiJGlkIjoiMzIxIiwiVG9wIjowLjAsIkxlZnQiOjAuMCwiUmlnaHQiOjAuMCwiQm90dG9tIjowLjB9LCJCYWNrZ3JvdW5kIjp7IiRpZCI6IjMyMiIsIkNvbG9yIjp7IiRpZCI6IjMyMyIsIkEiOjYzLCJSIjo2OCwiRyI6MTE0LCJCIjoxOTZ9fSwiSXNWaXNpYmxlIjp0cnVlLCJXaWR0aCI6MC4wLCJIZWlnaHQiOjAuMCwiQm9yZGVyU3R5bGUiOnsiJGlkIjoiMzI0IiwiTGluZUNvbG9yIjp7IiRpZCI6IjMyNSIsIiR0eXBlIjoiTkxSRS5Db21tb24uRG9tLlNvbGlkQ29sb3JCcnVzaCwgTkxSRS5Db21tb24iLCJDb2xvciI6eyIkaWQiOiIzMjYiLCJBIjoyNTUsIlIiOjI1NSwiRyI6MCwiQiI6MH19LCJMaW5lV2VpZ2h0IjowLjAsIkxpbmVUeXBlIjowLCJQYXJlbnRTdHlsZSI6bnVsbH0sIlBhcmVudFN0eWxlIjpudWxsfSwiTWFyZ2luIjp7IiRpZCI6IjMyNyIsIlRvcCI6MC4wLCJMZWZ0IjowLjAsIlJpZ2h0IjowLjAsIkJvdHRvbSI6MC4wfSwiUGFkZGluZyI6eyIkaWQiOiIzMjgiLCJUb3AiOjAuMCwiTGVmdCI6MC4wLCJSaWdodCI6MC4wLCJCb3R0b20iOjAuMH0sIkJhY2tncm91bmQiOm51bGwsIklzVmlzaWJsZSI6dHJ1ZSwiV2lkdGgiOjAuMCwiSGVpZ2h0IjowLjAsIkJvcmRlclN0eWxlIjpudWxsLCJQYXJlbnRTdHlsZSI6bnVsbH0sIkJhY2tncm91bmRTdHlsZSI6eyIkaWQiOiIzMjkiLCJNYXJnaW4iOnsiJGlkIjoiMzMwIiwiVG9wIjowLjAsIkxlZnQiOjAuMCwiUmlnaHQiOjAuMCwiQm90dG9tIjowLjB9LCJQYWRkaW5nIjp7IiRpZCI6IjMzMSIsIlRvcCI6MC4wLCJMZWZ0IjowLjAsIlJpZ2h0IjowLjAsIkJvdHRvbSI6MC4wfSwiQmFja2dyb3VuZCI6eyIkaWQiOiIzMzIiLCJDb2xvciI6eyIkaWQiOiIzMzMiLCJBIjo1MSwiUiI6MTY1LCJHIjoxNjUsIkIiOjE2NX19LCJJc1Zpc2libGUiOnRydWUsIldpZHRoIjowLjAsIkhlaWdodCI6MC4wLCJCb3JkZXJTdHlsZSI6eyIkaWQiOiIzMzQiLCJMaW5lQ29sb3IiOnsiJGlkIjoiMzM1IiwiJHR5cGUiOiJOTFJFLkNvbW1vbi5Eb20uU29saWRDb2xvckJydXNoLCBOTFJFLkNvbW1vbiIsIkNvbG9yIjp7IiRpZCI6IjMzNiIsIkEiOjI1NSwiUiI6MjU1LCJHIjowLCJCIjowfX0sIkxpbmVXZWlnaHQiOjAuMCwiTGluZVR5cGUiOjAsIlBhcmVudFN0eWxlIjpudWxsfSwiUGFyZW50U3R5bGUiOm51bGx9LCJNYXJnaW4iOnsiJGlkIjoiMzM3IiwiVG9wIjowLjAsIkxlZnQiOjAuMCwiUmlnaHQiOjAuMCwiQm90dG9tIjowLjB9LCJQYWRkaW5nIjp7IiRpZCI6IjMzOCIsIlRvcCI6MC4wLCJMZWZ0IjowLjAsIlJpZ2h0IjowLjAsIkJvdHRvbSI6MC4wfSwiSXNWaXNpYmxlIjp0cnVlLCJXaWR0aCI6MC4wLCJIZWlnaHQiOjAuMCwiQm9yZGVyU3R5bGUiOm51bGwsIlBhcmVudFN0eWxlIjpudWxsfX1dLCJJZCI6IjlhMmFkZWJlLWUzYmYtNDAwNy05Y2MwLWUwOTcyNzhiMWNlZSIsIkluZGV4IjozLCJIZWFkZXJUZXh0IjoiSEUiLCJTdHlsZSI6eyIkaWQiOiIzMzkiLCJIZWFkZXJTdHlsZSI6eyIkaWQiOiIzNDAiLCJUZXh0SXNWZXJ0aWNhbCI6ZmFsc2UsIlRleHRTdHlsZSI6eyIkaWQiOiIzNDEiLCJGb250U2V0dGluZ3MiOnsiJGlkIjoiMzQyIiwiRm9udFNpemUiOjEyLCJGb250TmFtZSI6IkNhbGlicmkiLCJJc0JvbGQiOnRydWUsIklzSXRhbGljIjpmYWxzZSwiSXNVbmRlcmxpbmVkIjpmYWxzZSwiUGFyZW50U3R5bGUiOm51bGx9LCJBdXRvU2l6ZSI6MiwiRm9yZWdyb3VuZCI6eyIkaWQiOiIzNDMiLCJDb2xvciI6eyIkaWQiOiIzNDQiLCJBIjoyNTUsIlIiOjI1NSwiRyI6MjU1LCJCIjoyNTV9fSwiTWF4V2lkdGgiOjc2LjAsIk1heEhlaWdodCI6IkluZmluaXR5IiwiU21hcnRGb3JlZ3JvdW5kSXNBY3RpdmUiOmZhbHNlLCJIb3Jpem9udGFsQWxpZ25tZW50IjowLCJWZXJ0aWNhbEFsaWdubWVudCI6MCwiU21hcnRGb3JlZ3JvdW5kIjpudWxsLCJCYWNrZ3JvdW5kRmlsbFR5cGUiOjAsIk1hcmdpbiI6eyIkaWQiOiIzNDUiLCJUb3AiOjAuMCwiTGVmdCI6MC4wLCJSaWdodCI6MC4wLCJCb3R0b20iOjAuMH0sIlBhZGRpbmciOnsiJGlkIjoiMzQ2IiwiVG9wIjowLjAsIkxlZnQiOjAuMCwiUmlnaHQiOjAuMCwiQm90dG9tIjowLjB9LCJCYWNrZ3JvdW5kIjp7IiRpZCI6IjM0NyIsIkNvbG9yIjp7IiRpZCI6IjM0OCIsIkEiOjAsIlIiOjI1NSwiRyI6MjU1LCJCIjoyNTV9fSwiSXNWaXNpYmxlIjp0cnVlLCJXaWR0aCI6MC4wLCJIZWlnaHQiOjAuMCwiQm9yZGVyU3R5bGUiOm51bGwsIlBhcmVudFN0eWxlIjpudWxsfSwiUmVjdGFuZ2xlU3R5bGUiOnsiJGlkIjoiMzQ5IiwiTWFyZ2luIjp7IiRpZCI6IjM1MCIsIlRvcCI6MC4wLCJMZWZ0IjowLjAsIlJpZ2h0IjowLjAsIkJvdHRvbSI6MC4wfSwiUGFkZGluZyI6eyIkaWQiOiIzNTEiLCJUb3AiOjAuMCwiTGVmdCI6MC4wLCJSaWdodCI6MC4wLCJCb3R0b20iOjAuMH0sIkJhY2tncm91bmQiOnsiJGlkIjoiMzUyIiwiQ29sb3IiOnsiJGlkIjoiMzUzIiwiQSI6MjU1LCJSIjoxNzgsIkciOjE0LCJCIjoxOH19LCJJc1Zpc2libGUiOnRydWUsIldpZHRoIjowLjAsIkhlaWdodCI6MC4wLCJCb3JkZXJTdHlsZSI6eyIkaWQiOiIzNTQiLCJMaW5lQ29sb3IiOnsiJGlkIjoiMzU1IiwiJHR5cGUiOiJOTFJFLkNvbW1vbi5Eb20uU29saWRDb2xvckJydXNoLCBOTFJFLkNvbW1vbiIsIkNvbG9yIjp7IiRpZCI6IjM1NiIsIkEiOjI1NSwiUiI6MjU1LCJHIjowLCJCIjowfX0sIkxpbmVXZWlnaHQiOjAuMCwiTGluZVR5cGUiOjAsIlBhcmVudFN0eWxlIjpudWxsfSwiUGFyZW50U3R5bGUiOm51bGx9LCJNYXJnaW4iOnsiJGlkIjoiMzU3IiwiVG9wIjowLjAsIkxlZnQiOjAuMCwiUmlnaHQiOjAuMCwiQm90dG9tIjowLjB9LCJQYWRkaW5nIjp7IiRpZCI6IjM1OCIsIlRvcCI6MC4wLCJMZWZ0IjowLjAsIlJpZ2h0IjowLjAsIkJvdHRvbSI6MC4wfSwiQmFja2dyb3VuZCI6bnVsbCwiSXNWaXNpYmxlIjp0cnVlLCJXaWR0aCI6MC4wLCJIZWlnaHQiOjAuMCwiQm9yZGVyU3R5bGUiOm51bGwsIlBhcmVudFN0eWxlIjpudWxsfSwiQmFja2dyb3VuZFN0eWxlIjp7IiRpZCI6IjM1OSIsIk1hcmdpbiI6eyIkaWQiOiIzNjAiLCJUb3AiOjAuMCwiTGVmdCI6MC4wLCJSaWdodCI6MC4wLCJCb3R0b20iOjAuMH0sIlBhZGRpbmciOnsiJGlkIjoiMzYxIiwiVG9wIjowLjAsIkxlZnQiOjAuMCwiUmlnaHQiOjAuMCwiQm90dG9tIjowLjB9LCJCYWNrZ3JvdW5kIjp7IiRpZCI6IjM2MiIsIkNvbG9yIjp7IiRpZCI6IjM2MyIsIkEiOjEzMiwiUiI6MTc4LCJHIjoxNCwiQiI6MTh9fSwiSXNWaXNpYmxlIjp0cnVlLCJXaWR0aCI6MC4wLCJIZWlnaHQiOjAuMCwiQm9yZGVyU3R5bGUiOnsiJGlkIjoiMzY0IiwiTGluZUNvbG9yIjp7IiRpZCI6IjM2NSIsIiR0eXBlIjoiTkxSRS5Db21tb24uRG9tLlNvbGlkQ29sb3JCcnVzaCwgTkxSRS5Db21tb24iLCJDb2xvciI6eyIkaWQiOiIzNjYiLCJBIjoyNTUsIlIiOjAsIkciOjAsIkIiOjB9fSwiTGluZVdlaWdodCI6Mi4wLCJMaW5lVHlwZSI6MCwiUGFyZW50U3R5bGUiOm51bGx9LCJQYXJlbnRTdHlsZSI6bnVsbH0sIklzQWJvdmVUaW1lYmFuZCI6ZmFsc2UsIlNwYWNpbmciOjEwLCJNYXJnaW4iOnsiJGlkIjoiMzY3IiwiVG9wIjowLjAsIkxlZnQiOjAuMCwiUmlnaHQiOjAuMCwiQm90dG9tIjowLjB9LCJQYWRkaW5nIjp7IiRpZCI6IjM2OCIsIlRvcCI6MC4wLCJMZWZ0IjowLjAsIlJpZ2h0IjowLjAsIkJvdHRvbSI6MC4wfSwiSXNWaXNpYmxlIjp0cnVlLCJXaWR0aCI6MC4wLCJIZWlnaHQiOjAuMCwiQm9yZGVyU3R5bGUiOnsiJGlkIjoiMzY5IiwiTGluZUNvbG9yIjpudWxsLCJMaW5lV2VpZ2h0IjowLjAsIkxpbmVUeXBlIjowLCJQYXJlbnRTdHlsZSI6bnVsbH0sIlBhcmVudFN0eWxlIjpudWxsfX0seyIkaWQiOiIzNzAiLCJfYWN0aXZpdGllcyI6W3siJGlkIjoiMzcxIiwiX3Jvd3MiOlt7IiRpZCI6IjM3MiIsIl90YXNrcyI6W10sIl9taWxlc3RvbmVzIjpbeyIkaWQiOiIzNzMiLCJJZCI6IjM1YmZmNzFmLTNhNmYtNDI0Zi1iMmMzLTg4YzQ5NjNiYTA3ZiIsIkluZGV4IjowLCJHcm91cElkIjpudWxsLCJUaXRsZSI6IlRoZSBGYWxjb24gYW5kIHRoZSBXaW50ZXIgU29sZGllciAoUzEpIiwiRGF0ZVRpbWUiOiIyMDI0LTA1LTE4VDIzOjU5OjAwIiwiUGVyY2VudGFnZUNvbXBsZXRlIjpudWxsLCJOb3RlIjpudWxsLCJTdHlsZSI6eyIkaWQiOiIzNzQiLCJUaXRsZVBvc2l0aW9uIjoiTGVmdCIsIkRhdGVQb3NpdGlvbiI6IkxlZnQiLCJTaGFwZVR5cGUiOjE0LCJTaGFwZVNpemUiOjEsIlNwYWNpbmciOjEwLCJTaGFwZVN0eWxlIjp7IiRpZCI6IjM3NSIsIk1hcmdpbiI6eyIkaWQiOiIzNzYiLCJUb3AiOjAuMCwiTGVmdCI6MC4wLCJSaWdodCI6MC4wLCJCb3R0b20iOjAuMH0sIlBhZGRpbmciOnsiJGlkIjoiMzc3IiwiVG9wIjowLjAsIkxlZnQiOjAuMCwiUmlnaHQiOjAuMCwiQm90dG9tIjowLjB9LCJCYWNrZ3JvdW5kIjp7IiRpZCI6IjM3OCIsIkNvbG9yIjp7IiRpZCI6IjM3OSIsIkEiOjI1NSwiUiI6MTc4LCJHIjoxNCwiQiI6MTh9fSwiSXNWaXNpYmxlIjp0cnVlLCJXaWR0aCI6MTguMCwiSGVpZ2h0IjoyMC4wLCJCb3JkZXJTdHlsZSI6eyIkaWQiOiIzODAiLCJMaW5lQ29sb3IiOnsiJGlkIjoiMzgxIiwiJHR5cGUiOiJOTFJFLkNvbW1vbi5Eb20uU29saWRDb2xvckJydXNoLCBOTFJFLkNvbW1vbiIsIkNvbG9yIjp7IiRpZCI6IjM4MiIsIkEiOjI1NSwiUiI6MjU1LCJHIjowLCJCIjowfX0sIkxpbmVXZWlnaHQiOjAuMCwiTGluZVR5cGUiOjAsIlBhcmVudFN0eWxlIjpudWxsfSwiUGFyZW50U3R5bGUiOm51bGx9LCJUaXRsZVN0eWxlIjp7IiRpZCI6IjM4MyIsIkZvbnRTZXR0aW5ncyI6eyIkaWQiOiIzODQiLCJGb250U2l6ZSI6MTQsIkZvbnROYW1lIjoiU2Vnb2UgVUkiLCJJc0JvbGQiOnRydWUsIklzSXRhbGljIjpmYWxzZSwiSXNVbmRlcmxpbmVkIjpmYWxzZSwiUGFyZW50U3R5bGUiOm51bGx9LCJBdXRvU2l6ZSI6MiwiRm9yZWdyb3VuZCI6eyIkaWQiOiIzODUiLCJDb2xvciI6eyIkaWQiOiIzODYiLCJBIjoyNTUsIlIiOjE3OCwiRyI6MTQsIkIiOjE4fX0sIk1heFdpZHRoIjozMDMuNzQyNTg0MjI4NTE1NjIsIk1heEhlaWdodCI6IkluZmluaXR5IiwiU21hcnRGb3JlZ3JvdW5kSXNBY3RpdmUiOmZhbHNlLCJIb3Jpem9udGFsQWxpZ25tZW50IjoyLCJWZXJ0aWNhbEFsaWdubWVudCI6MCwiU21hcnRGb3JlZ3JvdW5kIjpudWxsLCJCYWNrZ3JvdW5kRmlsbFR5cGUiOjAsIk1hcmdpbiI6eyIkaWQiOiIzODciLCJUb3AiOjAuMCwiTGVmdCI6MC4wLCJSaWdodCI6MC4wLCJCb3R0b20iOjAuMH0sIlBhZGRpbmciOnsiJGlkIjoiMzg4IiwiVG9wIjowLjAsIkxlZnQiOjAuMCwiUmlnaHQiOjAuMCwiQm90dG9tIjowLjB9LCJCYWNrZ3JvdW5kIjp7IiRpZCI6IjM4OSIsIkNvbG9yIjp7IiRpZCI6IjM5MCIsIkEiOjAsIlIiOjI1NSwiRyI6MjU1LCJCIjoyNTV9fSwiSXNWaXNpYmxlIjp0cnVlLCJXaWR0aCI6MC4wLCJIZWlnaHQiOjAuMCwiQm9yZGVyU3R5bGUiOm51bGwsIlBhcmVudFN0eWxlIjpudWxsfSwiRGF0ZVN0eWxlIjp7IiRpZCI6IjM5MSIsIkZvbnRTZXR0aW5ncyI6eyIkaWQiOiIzOTIiLCJGb250U2l6ZSI6MTAsIkZvbnROYW1lIjoiQ2FsaWJyaSIsIklzQm9sZCI6ZmFsc2UsIklzSXRhbGljIjpmYWxzZSwiSXNVbmRlcmxpbmVkIjpmYWxzZSwiUGFyZW50U3R5bGUiOm51bGx9LCJBdXRvU2l6ZSI6MCwiRm9yZWdyb3VuZCI6eyIkaWQiOiIzOTMiLCJDb2xvciI6eyIkaWQiOiIzOT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M5NSIsIlRvcCI6MC4wLCJMZWZ0IjowLjAsIlJpZ2h0IjowLjAsIkJvdHRvbSI6MC4wfSwiUGFkZGluZyI6eyIkaWQiOiIzOTYiLCJUb3AiOjAuMCwiTGVmdCI6MC4wLCJSaWdodCI6MC4wLCJCb3R0b20iOjAuMH0sIkJhY2tncm91bmQiOnsiJGlkIjoiMzk3IiwiQ29sb3IiOnsiJGlkIjoiMzk4IiwiQSI6MCwiUiI6MjU1LCJHIjoyNTUsIkIiOjI1NX19LCJJc1Zpc2libGUiOmZhbHNlLCJXaWR0aCI6MC4wLCJIZWlnaHQiOjAuMCwiQm9yZGVyU3R5bGUiOm51bGwsIlBhcmVudFN0eWxlIjpudWxsfSwiRGF0ZUZvcm1hdCI6eyIkaWQiOiIzOT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wIiwiRm9ybWF0IjowLCJJc1Zpc2libGUiOmZhbHNlLCJMYXN0S25vd25WaXNpYmlsaXR5U3RhdGUiOmZhbHNlfSwiSXNWaXNpYmxlIjp0cnVlLCJQYXJlbnRTdHlsZSI6bnVsbH0sIkh5cGVybGluayI6bnVsbCwiSW1wb3J0SWQiOm51bGx9XSwiSWQiOiIwMDAwMDAwMC0wMDAwLTAwMDAtMDAwMC0wMDAwMDAwMDAwMDAiLCJJc1NpbmdsZUl0ZW1Sb3ciOnRydWV9XSwiSW5kZXgiOjAsIklkIjoiZDZiNGM5NWItZTdiYi00NWRhLTg4YWYtOWFjODRiNTI0ZWZhIiwiSGVhZGVyVGV4dCI6IiIsIklzRGVmYXVsdCI6dHJ1ZSwiU3R5bGUiOnsiJGlkIjoiNDAxIiwiSGVhZGVyU3R5bGUiOnsiJGlkIjoiNDAyIiwiVGV4dFN0eWxlIjp7IiRpZCI6IjQwMyIsIkZvbnRTZXR0aW5ncyI6eyIkaWQiOiI0MDQiLCJGb250U2l6ZSI6MTEsIkZvbnROYW1lIjoiQ2FsaWJyaSIsIklzQm9sZCI6ZmFsc2UsIklzSXRhbGljIjpmYWxzZSwiSXNVbmRlcmxpbmVkIjpmYWxzZSwiUGFyZW50U3R5bGUiOm51bGx9LCJBdXRvU2l6ZSI6MiwiRm9yZWdyb3VuZCI6eyIkaWQiOiI0MDUiLCJDb2xvciI6eyIkaWQiOiI0MDYiLCJBIjoyNTUsIlIiOjAsIkciOjAsIkIiOjB9fSwiTWF4V2lkdGgiOjAuMCwiTWF4SGVpZ2h0IjoiSW5maW5pdHkiLCJTbWFydEZvcmVncm91bmRJc0FjdGl2ZSI6ZmFsc2UsIkhvcml6b250YWxBbGlnbm1lbnQiOjAsIlZlcnRpY2FsQWxpZ25tZW50IjowLCJTbWFydEZvcmVncm91bmQiOm51bGwsIkJhY2tncm91bmRGaWxsVHlwZSI6MCwiTWFyZ2luIjp7IiRpZCI6IjQwNyIsIlRvcCI6MC4wLCJMZWZ0IjowLjAsIlJpZ2h0IjowLjAsIkJvdHRvbSI6MC4wfSwiUGFkZGluZyI6eyIkaWQiOiI0MDgiLCJUb3AiOjAuMCwiTGVmdCI6MC4wLCJSaWdodCI6MC4wLCJCb3R0b20iOjAuMH0sIkJhY2tncm91bmQiOnsiJGlkIjoiNDA5IiwiQ29sb3IiOnsiJGlkIjoiNDEwIiwiQSI6MCwiUiI6MjU1LCJHIjoyNTUsIkIiOjI1NX19LCJJc1Zpc2libGUiOnRydWUsIldpZHRoIjowLjAsIkhlaWdodCI6MC4wLCJCb3JkZXJTdHlsZSI6bnVsbCwiUGFyZW50U3R5bGUiOm51bGx9LCJSZWN0YW5nbGVTdHlsZSI6eyIkaWQiOiI0MTEiLCJNYXJnaW4iOnsiJGlkIjoiNDEyIiwiVG9wIjowLjAsIkxlZnQiOjAuMCwiUmlnaHQiOjAuMCwiQm90dG9tIjowLjB9LCJQYWRkaW5nIjp7IiRpZCI6IjQxMyIsIlRvcCI6MC4wLCJMZWZ0IjowLjAsIlJpZ2h0IjowLjAsIkJvdHRvbSI6MC4wfSwiQmFja2dyb3VuZCI6eyIkaWQiOiI0MTQiLCJDb2xvciI6eyIkaWQiOiI0MTUiLCJBIjo2MywiUiI6MjU1LCJHIjoxOTIsIkIiOjB9fSwiSXNWaXNpYmxlIjp0cnVlLCJXaWR0aCI6MC4wLCJIZWlnaHQiOjAuMCwiQm9yZGVyU3R5bGUiOnsiJGlkIjoiNDE2IiwiTGluZUNvbG9yIjp7IiRpZCI6IjQxNyIsIiR0eXBlIjoiTkxSRS5Db21tb24uRG9tLlNvbGlkQ29sb3JCcnVzaCwgTkxSRS5Db21tb24iLCJDb2xvciI6eyIkaWQiOiI0MTgiLCJBIjoyNTUsIlIiOjI1NSwiRyI6MCwiQiI6MH19LCJMaW5lV2VpZ2h0IjowLjAsIkxpbmVUeXBlIjowLCJQYXJlbnRTdHlsZSI6bnVsbH0sIlBhcmVudFN0eWxlIjpudWxsfSwiTWFyZ2luIjp7IiRpZCI6IjQxOSIsIlRvcCI6MC4wLCJMZWZ0IjowLjAsIlJpZ2h0IjowLjAsIkJvdHRvbSI6MC4wfSwiUGFkZGluZyI6eyIkaWQiOiI0MjAiLCJUb3AiOjAuMCwiTGVmdCI6MC4wLCJSaWdodCI6MC4wLCJCb3R0b20iOjAuMH0sIkJhY2tncm91bmQiOm51bGwsIklzVmlzaWJsZSI6dHJ1ZSwiV2lkdGgiOjAuMCwiSGVpZ2h0IjowLjAsIkJvcmRlclN0eWxlIjpudWxsLCJQYXJlbnRTdHlsZSI6bnVsbH0sIkJhY2tncm91bmRTdHlsZSI6eyIkaWQiOiI0MjEiLCJNYXJnaW4iOnsiJGlkIjoiNDIyIiwiVG9wIjowLjAsIkxlZnQiOjAuMCwiUmlnaHQiOjAuMCwiQm90dG9tIjowLjB9LCJQYWRkaW5nIjp7IiRpZCI6IjQyMyIsIlRvcCI6MC4wLCJMZWZ0IjowLjAsIlJpZ2h0IjowLjAsIkJvdHRvbSI6MC4wfSwiQmFja2dyb3VuZCI6eyIkaWQiOiI0MjQiLCJDb2xvciI6eyIkaWQiOiI0MjUiLCJBIjo1MSwiUiI6MTY1LCJHIjoxNjUsIkIiOjE2NX19LCJJc1Zpc2libGUiOnRydWUsIldpZHRoIjowLjAsIkhlaWdodCI6MC4wLCJCb3JkZXJTdHlsZSI6eyIkaWQiOiI0MjYiLCJMaW5lQ29sb3IiOnsiJGlkIjoiNDI3IiwiJHR5cGUiOiJOTFJFLkNvbW1vbi5Eb20uU29saWRDb2xvckJydXNoLCBOTFJFLkNvbW1vbiIsIkNvbG9yIjp7IiRpZCI6IjQyOCIsIkEiOjI1NSwiUiI6MjU1LCJHIjowLCJCIjowfX0sIkxpbmVXZWlnaHQiOjAuMCwiTGluZVR5cGUiOjAsIlBhcmVudFN0eWxlIjpudWxsfSwiUGFyZW50U3R5bGUiOm51bGx9LCJNYXJnaW4iOnsiJGlkIjoiNDI5IiwiVG9wIjowLjAsIkxlZnQiOjAuMCwiUmlnaHQiOjAuMCwiQm90dG9tIjowLjB9LCJQYWRkaW5nIjp7IiRpZCI6IjQzMCIsIlRvcCI6MC4wLCJMZWZ0IjowLjAsIlJpZ2h0IjowLjAsIkJvdHRvbSI6MC4wfSwiSXNWaXNpYmxlIjp0cnVlLCJXaWR0aCI6MC4wLCJIZWlnaHQiOjAuMCwiQm9yZGVyU3R5bGUiOm51bGwsIlBhcmVudFN0eWxlIjpudWxsfX1dLCJJZCI6ImNiYWYxMjRkLWE1ZDAtNDBiNC04NmQwLTc3YmQ0NWQzODA5MyIsIkluZGV4Ijo0LCJIZWFkZXJUZXh0IjoiRlMiLCJTdHlsZSI6eyIkaWQiOiI0MzEiLCJIZWFkZXJTdHlsZSI6eyIkaWQiOiI0MzIiLCJUZXh0SXNWZXJ0aWNhbCI6ZmFsc2UsIlRleHRTdHlsZSI6eyIkaWQiOiI0MzMiLCJGb250U2V0dGluZ3MiOnsiJGlkIjoiNDM0IiwiRm9udFNpemUiOjEyLCJGb250TmFtZSI6IkNhbGlicmkiLCJJc0JvbGQiOnRydWUsIklzSXRhbGljIjpmYWxzZSwiSXNVbmRlcmxpbmVkIjpmYWxzZSwiUGFyZW50U3R5bGUiOm51bGx9LCJBdXRvU2l6ZSI6MiwiRm9yZWdyb3VuZCI6eyIkaWQiOiI0MzUiLCJDb2xvciI6eyIkaWQiOiI0MzYiLCJBIjoyNTUsIlIiOjI1NSwiRyI6MjU1LCJCIjoyNTV9fSwiTWF4V2lkdGgiOjc2LjAsIk1heEhlaWdodCI6IkluZmluaXR5IiwiU21hcnRGb3JlZ3JvdW5kSXNBY3RpdmUiOmZhbHNlLCJIb3Jpem9udGFsQWxpZ25tZW50IjowLCJWZXJ0aWNhbEFsaWdubWVudCI6MCwiU21hcnRGb3JlZ3JvdW5kIjpudWxsLCJCYWNrZ3JvdW5kRmlsbFR5cGUiOjAsIk1hcmdpbiI6eyIkaWQiOiI0MzciLCJUb3AiOjAuMCwiTGVmdCI6MC4wLCJSaWdodCI6MC4wLCJCb3R0b20iOjAuMH0sIlBhZGRpbmciOnsiJGlkIjoiNDM4IiwiVG9wIjowLjAsIkxlZnQiOjAuMCwiUmlnaHQiOjAuMCwiQm90dG9tIjowLjB9LCJCYWNrZ3JvdW5kIjp7IiRpZCI6IjQzOSIsIkNvbG9yIjp7IiRpZCI6IjQ0MCIsIkEiOjAsIlIiOjI1NSwiRyI6MjU1LCJCIjoyNTV9fSwiSXNWaXNpYmxlIjp0cnVlLCJXaWR0aCI6MC4wLCJIZWlnaHQiOjAuMCwiQm9yZGVyU3R5bGUiOm51bGwsIlBhcmVudFN0eWxlIjpudWxsfSwiUmVjdGFuZ2xlU3R5bGUiOnsiJGlkIjoiNDQxIiwiTWFyZ2luIjp7IiRpZCI6IjQ0MiIsIlRvcCI6MC4wLCJMZWZ0IjowLjAsIlJpZ2h0IjowLjAsIkJvdHRvbSI6MC4wfSwiUGFkZGluZyI6eyIkaWQiOiI0NDMiLCJUb3AiOjAuMCwiTGVmdCI6MC4wLCJSaWdodCI6MC4wLCJCb3R0b20iOjAuMH0sIkJhY2tncm91bmQiOnsiJGlkIjoiNDQ0IiwiQ29sb3IiOnsiJGlkIjoiNDQ1IiwiQSI6MjU1LCJSIjoxNzgsIkciOjE0LCJCIjoxOH19LCJJc1Zpc2libGUiOnRydWUsIldpZHRoIjowLjAsIkhlaWdodCI6MC4wLCJCb3JkZXJTdHlsZSI6eyIkaWQiOiI0NDYiLCJMaW5lQ29sb3IiOnsiJGlkIjoiNDQ3IiwiJHR5cGUiOiJOTFJFLkNvbW1vbi5Eb20uU29saWRDb2xvckJydXNoLCBOTFJFLkNvbW1vbiIsIkNvbG9yIjp7IiRpZCI6IjQ0OCIsIkEiOjI1NSwiUiI6MCwiRyI6MCwiQiI6MH19LCJMaW5lV2VpZ2h0IjoxLjMzMzMzMzM3LCJMaW5lVHlwZSI6MCwiUGFyZW50U3R5bGUiOm51bGx9LCJQYXJlbnRTdHlsZSI6bnVsbH0sIk1hcmdpbiI6eyIkaWQiOiI0NDkiLCJUb3AiOjAuMCwiTGVmdCI6MC4wLCJSaWdodCI6MC4wLCJCb3R0b20iOjAuMH0sIlBhZGRpbmciOnsiJGlkIjoiNDUwIiwiVG9wIjowLjAsIkxlZnQiOjAuMCwiUmlnaHQiOjAuMCwiQm90dG9tIjowLjB9LCJCYWNrZ3JvdW5kIjpudWxsLCJJc1Zpc2libGUiOnRydWUsIldpZHRoIjowLjAsIkhlaWdodCI6MC4wLCJCb3JkZXJTdHlsZSI6bnVsbCwiUGFyZW50U3R5bGUiOm51bGx9LCJCYWNrZ3JvdW5kU3R5bGUiOnsiJGlkIjoiNDUxIiwiTWFyZ2luIjp7IiRpZCI6IjQ1MiIsIlRvcCI6MC4wLCJMZWZ0IjowLjAsIlJpZ2h0IjowLjAsIkJvdHRvbSI6MC4wfSwiUGFkZGluZyI6eyIkaWQiOiI0NTMiLCJUb3AiOjAuMCwiTGVmdCI6MC4wLCJSaWdodCI6MC4wLCJCb3R0b20iOjAuMH0sIkJhY2tncm91bmQiOnsiJGlkIjoiNDU0IiwiQ29sb3IiOnsiJGlkIjoiNDU1IiwiQSI6MTY1LCJSIjoxOTMsIkciOjE0MiwiQiI6MjR9fSwiSXNWaXNpYmxlIjp0cnVlLCJXaWR0aCI6MC4wLCJIZWlnaHQiOjAuMCwiQm9yZGVyU3R5bGUiOnsiJGlkIjoiNDU2IiwiTGluZUNvbG9yIjp7IiRpZCI6IjQ1NyIsIiR0eXBlIjoiTkxSRS5Db21tb24uRG9tLlNvbGlkQ29sb3JCcnVzaCwgTkxSRS5Db21tb24iLCJDb2xvciI6eyIkaWQiOiI0NTgiLCJBIjoyNTUsIlIiOjAsIkciOjAsIkIiOjB9fSwiTGluZVdlaWdodCI6Mi4wLCJMaW5lVHlwZSI6MCwiUGFyZW50U3R5bGUiOm51bGx9LCJQYXJlbnRTdHlsZSI6bnVsbH0sIklzQWJvdmVUaW1lYmFuZCI6ZmFsc2UsIlNwYWNpbmciOjEwLCJNYXJnaW4iOnsiJGlkIjoiNDU5IiwiVG9wIjowLjAsIkxlZnQiOjAuMCwiUmlnaHQiOjAuMCwiQm90dG9tIjowLjB9LCJQYWRkaW5nIjp7IiRpZCI6IjQ2MCIsIlRvcCI6MC4wLCJMZWZ0IjowLjAsIlJpZ2h0IjowLjAsIkJvdHRvbSI6MC4wfSwiSXNWaXNpYmxlIjp0cnVlLCJXaWR0aCI6MC4wLCJIZWlnaHQiOjAuMCwiQm9yZGVyU3R5bGUiOnsiJGlkIjoiNDYxIiwiTGluZUNvbG9yIjpudWxsLCJMaW5lV2VpZ2h0IjowLjAsIkxpbmVUeXBlIjowLCJQYXJlbnRTdHlsZSI6bnVsbH0sIlBhcmVudFN0eWxlIjpudWxsfX0seyIkaWQiOiI0NjIiLCJfYWN0aXZpdGllcyI6W3siJGlkIjoiNDYzIiwiX3Jvd3MiOlt7IiRpZCI6IjQ2NCIsIl90YXNrcyI6W10sIl9taWxlc3RvbmVzIjpbeyIkaWQiOiI0NjUiLCJJZCI6IjEyZDc0MWEzLTYyMWQtNDA4OS1iYTljLTliZmVmMDFkNmM4NCIsIkluZGV4IjowLCJHcm91cElkIjpudWxsLCJUaXRsZSI6Ik1vb24gS25pZ2h0IChTMSkiLCJEYXRlVGltZSI6IjIwMjQtMDYtMDJUMjM6NTk6MDAiLCJQZXJjZW50YWdlQ29tcGxldGUiOm51bGwsIk5vdGUiOm51bGwsIlN0eWxlIjp7IiRpZCI6IjQ2NiIsIlRpdGxlUG9zaXRpb24iOiJMZWZ0IiwiRGF0ZVBvc2l0aW9uIjoiTGVmdCIsIlNoYXBlVHlwZSI6MTQsIlNoYXBlU2l6ZSI6MSwiU3BhY2luZyI6MTAsIlNoYXBlU3R5bGUiOnsiJGlkIjoiNDY3IiwiTWFyZ2luIjp7IiRpZCI6IjQ2OCIsIlRvcCI6MC4wLCJMZWZ0IjowLjAsIlJpZ2h0IjowLjAsIkJvdHRvbSI6MC4wfSwiUGFkZGluZyI6eyIkaWQiOiI0NjkiLCJUb3AiOjAuMCwiTGVmdCI6MC4wLCJSaWdodCI6MC4wLCJCb3R0b20iOjAuMH0sIkJhY2tncm91bmQiOnsiJGlkIjoiNDcwIiwiQ29sb3IiOnsiJGlkIjoiNDcxIiwiQSI6MjU1LCJSIjoxNzgsIkciOjE0LCJCIjoxOH19LCJJc1Zpc2libGUiOnRydWUsIldpZHRoIjoxOC4wLCJIZWlnaHQiOjIwLjAsIkJvcmRlclN0eWxlIjp7IiRpZCI6IjQ3MiIsIkxpbmVDb2xvciI6eyIkaWQiOiI0NzMiLCIkdHlwZSI6Ik5MUkUuQ29tbW9uLkRvbS5Tb2xpZENvbG9yQnJ1c2gsIE5MUkUuQ29tbW9uIiwiQ29sb3IiOnsiJGlkIjoiNDc0IiwiQSI6MjU1LCJSIjoyNTUsIkciOjAsIkIiOjB9fSwiTGluZVdlaWdodCI6MC4wLCJMaW5lVHlwZSI6MCwiUGFyZW50U3R5bGUiOm51bGx9LCJQYXJlbnRTdHlsZSI6bnVsbH0sIlRpdGxlU3R5bGUiOnsiJGlkIjoiNDc1IiwiRm9udFNldHRpbmdzIjp7IiRpZCI6IjQ3NiIsIkZvbnRTaXplIjoxNCwiRm9udE5hbWUiOiJTZWdvZSBVSSIsIklzQm9sZCI6dHJ1ZSwiSXNJdGFsaWMiOmZhbHNlLCJJc1VuZGVybGluZWQiOmZhbHNlLCJQYXJlbnRTdHlsZSI6bnVsbH0sIkF1dG9TaXplIjowLCJGb3JlZ3JvdW5kIjp7IiRpZCI6IjQ3NyIsIkNvbG9yIjp7IiRpZCI6IjQ3OC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0NzkiLCJUb3AiOjAuMCwiTGVmdCI6MC4wLCJSaWdodCI6MC4wLCJCb3R0b20iOjAuMH0sIlBhZGRpbmciOnsiJGlkIjoiNDgwIiwiVG9wIjowLjAsIkxlZnQiOjAuMCwiUmlnaHQiOjAuMCwiQm90dG9tIjowLjB9LCJCYWNrZ3JvdW5kIjp7IiRpZCI6IjQ4MSIsIkNvbG9yIjp7IiRpZCI6IjQ4MiIsIkEiOjAsIlIiOjI1NSwiRyI6MjU1LCJCIjoyNTV9fSwiSXNWaXNpYmxlIjp0cnVlLCJXaWR0aCI6MC4wLCJIZWlnaHQiOjAuMCwiQm9yZGVyU3R5bGUiOm51bGwsIlBhcmVudFN0eWxlIjpudWxsfSwiRGF0ZVN0eWxlIjp7IiRpZCI6IjQ4MyIsIkZvbnRTZXR0aW5ncyI6eyIkaWQiOiI0ODQiLCJGb250U2l6ZSI6MTAsIkZvbnROYW1lIjoiQ2FsaWJyaSIsIklzQm9sZCI6ZmFsc2UsIklzSXRhbGljIjpmYWxzZSwiSXNVbmRlcmxpbmVkIjpmYWxzZSwiUGFyZW50U3R5bGUiOm51bGx9LCJBdXRvU2l6ZSI6MCwiRm9yZWdyb3VuZCI6eyIkaWQiOiI0ODUiLCJDb2xvciI6eyIkaWQiOiI0ODY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Q4NyIsIlRvcCI6MC4wLCJMZWZ0IjowLjAsIlJpZ2h0IjowLjAsIkJvdHRvbSI6MC4wfSwiUGFkZGluZyI6eyIkaWQiOiI0ODgiLCJUb3AiOjAuMCwiTGVmdCI6MC4wLCJSaWdodCI6MC4wLCJCb3R0b20iOjAuMH0sIkJhY2tncm91bmQiOnsiJGlkIjoiNDg5IiwiQ29sb3IiOnsiJGlkIjoiNDkwIiwiQSI6MCwiUiI6MjU1LCJHIjoyNTUsIkIiOjI1NX19LCJJc1Zpc2libGUiOmZhbHNlLCJXaWR0aCI6MC4wLCJIZWlnaHQiOjAuMCwiQm9yZGVyU3R5bGUiOm51bGwsIlBhcmVudFN0eWxlIjpudWxsfSwiRGF0ZUZvcm1hdCI6eyIkaWQiOiI0O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yIiwiRm9ybWF0IjowLCJJc1Zpc2libGUiOmZhbHNlLCJMYXN0S25vd25WaXNpYmlsaXR5U3RhdGUiOmZhbHNlfSwiSXNWaXNpYmxlIjp0cnVlLCJQYXJlbnRTdHlsZSI6bnVsbH0sIkh5cGVybGluayI6bnVsbCwiSW1wb3J0SWQiOm51bGx9XSwiSWQiOiIwMDAwMDAwMC0wMDAwLTAwMDAtMDAwMC0wMDAwMDAwMDAwMDAiLCJJc1NpbmdsZUl0ZW1Sb3ciOnRydWV9XSwiSW5kZXgiOjAsIklkIjoiMzUyNDY3YjgtMDg2OS00ZDMwLWJkYjEtMzBkNzQ5NTVjZDAwIiwiSGVhZGVyVGV4dCI6IiIsIklzRGVmYXVsdCI6dHJ1ZSwiU3R5bGUiOnsiJGlkIjoiNDkzIiwiSGVhZGVyU3R5bGUiOnsiJGlkIjoiNDk0IiwiVGV4dFN0eWxlIjp7IiRpZCI6IjQ5NSIsIkZvbnRTZXR0aW5ncyI6eyIkaWQiOiI0OTYiLCJGb250U2l6ZSI6MTEsIkZvbnROYW1lIjoiQ2FsaWJyaSIsIklzQm9sZCI6ZmFsc2UsIklzSXRhbGljIjpmYWxzZSwiSXNVbmRlcmxpbmVkIjpmYWxzZSwiUGFyZW50U3R5bGUiOm51bGx9LCJBdXRvU2l6ZSI6MiwiRm9yZWdyb3VuZCI6eyIkaWQiOiI0OTciLCJDb2xvciI6eyIkaWQiOiI0OTgiLCJBIjoyNTUsIlIiOjAsIkciOjAsIkIiOjB9fSwiTWF4V2lkdGgiOjAuMCwiTWF4SGVpZ2h0IjoiSW5maW5pdHkiLCJTbWFydEZvcmVncm91bmRJc0FjdGl2ZSI6ZmFsc2UsIkhvcml6b250YWxBbGlnbm1lbnQiOjAsIlZlcnRpY2FsQWxpZ25tZW50IjowLCJTbWFydEZvcmVncm91bmQiOm51bGwsIkJhY2tncm91bmRGaWxsVHlwZSI6MCwiTWFyZ2luIjp7IiRpZCI6IjQ5OSIsIlRvcCI6MC4wLCJMZWZ0IjowLjAsIlJpZ2h0IjowLjAsIkJvdHRvbSI6MC4wfSwiUGFkZGluZyI6eyIkaWQiOiI1MDAiLCJUb3AiOjAuMCwiTGVmdCI6MC4wLCJSaWdodCI6MC4wLCJCb3R0b20iOjAuMH0sIkJhY2tncm91bmQiOnsiJGlkIjoiNTAxIiwiQ29sb3IiOnsiJGlkIjoiNTAyIiwiQSI6MCwiUiI6MjU1LCJHIjoyNTUsIkIiOjI1NX19LCJJc1Zpc2libGUiOnRydWUsIldpZHRoIjowLjAsIkhlaWdodCI6MC4wLCJCb3JkZXJTdHlsZSI6bnVsbCwiUGFyZW50U3R5bGUiOm51bGx9LCJSZWN0YW5nbGVTdHlsZSI6eyIkaWQiOiI1MDMiLCJNYXJnaW4iOnsiJGlkIjoiNTA0IiwiVG9wIjowLjAsIkxlZnQiOjAuMCwiUmlnaHQiOjAuMCwiQm90dG9tIjowLjB9LCJQYWRkaW5nIjp7IiRpZCI6IjUwNSIsIlRvcCI6MC4wLCJMZWZ0IjowLjAsIlJpZ2h0IjowLjAsIkJvdHRvbSI6MC4wfSwiQmFja2dyb3VuZCI6eyIkaWQiOiI1MDYiLCJDb2xvciI6eyIkaWQiOiI1MDciLCJBIjo2MywiUiI6MTEyLCJHIjoxNzMsIkIiOjcxfX0sIklzVmlzaWJsZSI6dHJ1ZSwiV2lkdGgiOjAuMCwiSGVpZ2h0IjowLjAsIkJvcmRlclN0eWxlIjp7IiRpZCI6IjUwOCIsIkxpbmVDb2xvciI6eyIkaWQiOiI1MDkiLCIkdHlwZSI6Ik5MUkUuQ29tbW9uLkRvbS5Tb2xpZENvbG9yQnJ1c2gsIE5MUkUuQ29tbW9uIiwiQ29sb3IiOnsiJGlkIjoiNTEwIiwiQSI6MjU1LCJSIjoyNTUsIkciOjAsIkIiOjB9fSwiTGluZVdlaWdodCI6MC4wLCJMaW5lVHlwZSI6MCwiUGFyZW50U3R5bGUiOm51bGx9LCJQYXJlbnRTdHlsZSI6bnVsbH0sIk1hcmdpbiI6eyIkaWQiOiI1MTEiLCJUb3AiOjAuMCwiTGVmdCI6MC4wLCJSaWdodCI6MC4wLCJCb3R0b20iOjAuMH0sIlBhZGRpbmciOnsiJGlkIjoiNTEyIiwiVG9wIjowLjAsIkxlZnQiOjAuMCwiUmlnaHQiOjAuMCwiQm90dG9tIjowLjB9LCJCYWNrZ3JvdW5kIjpudWxsLCJJc1Zpc2libGUiOnRydWUsIldpZHRoIjowLjAsIkhlaWdodCI6MC4wLCJCb3JkZXJTdHlsZSI6bnVsbCwiUGFyZW50U3R5bGUiOm51bGx9LCJCYWNrZ3JvdW5kU3R5bGUiOnsiJGlkIjoiNTEzIiwiTWFyZ2luIjp7IiRpZCI6IjUxNCIsIlRvcCI6MC4wLCJMZWZ0IjowLjAsIlJpZ2h0IjowLjAsIkJvdHRvbSI6MC4wfSwiUGFkZGluZyI6eyIkaWQiOiI1MTUiLCJUb3AiOjAuMCwiTGVmdCI6MC4wLCJSaWdodCI6MC4wLCJCb3R0b20iOjAuMH0sIkJhY2tncm91bmQiOnsiJGlkIjoiNTE2IiwiQ29sb3IiOnsiJGlkIjoiNTE3IiwiQSI6NTEsIlIiOjE2NSwiRyI6MTY1LCJCIjoxNjV9fSwiSXNWaXNpYmxlIjp0cnVlLCJXaWR0aCI6MC4wLCJIZWlnaHQiOjAuMCwiQm9yZGVyU3R5bGUiOnsiJGlkIjoiNTE4IiwiTGluZUNvbG9yIjp7IiRpZCI6IjUxOSIsIiR0eXBlIjoiTkxSRS5Db21tb24uRG9tLlNvbGlkQ29sb3JCcnVzaCwgTkxSRS5Db21tb24iLCJDb2xvciI6eyIkaWQiOiI1MjAiLCJBIjoyNTUsIlIiOjI1NSwiRyI6MCwiQiI6MH19LCJMaW5lV2VpZ2h0IjowLjAsIkxpbmVUeXBlIjowLCJQYXJlbnRTdHlsZSI6bnVsbH0sIlBhcmVudFN0eWxlIjpudWxsfSwiTWFyZ2luIjp7IiRpZCI6IjUyMSIsIlRvcCI6MC4wLCJMZWZ0IjowLjAsIlJpZ2h0IjowLjAsIkJvdHRvbSI6MC4wfSwiUGFkZGluZyI6eyIkaWQiOiI1MjIiLCJUb3AiOjAuMCwiTGVmdCI6MC4wLCJSaWdodCI6MC4wLCJCb3R0b20iOjAuMH0sIklzVmlzaWJsZSI6dHJ1ZSwiV2lkdGgiOjAuMCwiSGVpZ2h0IjowLjAsIkJvcmRlclN0eWxlIjpudWxsLCJQYXJlbnRTdHlsZSI6bnVsbH19XSwiSWQiOiIzYjFhNGYxNS1hOTI0LTQwMDMtYjY3MC04ZGViMWQxZmE5ODkiLCJJbmRleCI6NSwiSGVhZGVyVGV4dCI6Ik1LIiwiU3R5bGUiOnsiJGlkIjoiNTIzIiwiSGVhZGVyU3R5bGUiOnsiJGlkIjoiNTI0IiwiVGV4dElzVmVydGljYWwiOmZhbHNlLCJUZXh0U3R5bGUiOnsiJGlkIjoiNTI1IiwiRm9udFNldHRpbmdzIjp7IiRpZCI6IjUyNiIsIkZvbnRTaXplIjoxMiwiRm9udE5hbWUiOiJDYWxpYnJpIiwiSXNCb2xkIjp0cnVlLCJJc0l0YWxpYyI6ZmFsc2UsIklzVW5kZXJsaW5lZCI6ZmFsc2UsIlBhcmVudFN0eWxlIjpudWxsfSwiQXV0b1NpemUiOjIsIkZvcmVncm91bmQiOnsiJGlkIjoiNTI3IiwiQ29sb3IiOnsiJGlkIjoiNTI4IiwiQSI6MjU1LCJSIjoyNTUsIkciOjI1NSwiQiI6MjU1fX0sIk1heFdpZHRoIjo3Ni4wLCJNYXhIZWlnaHQiOiJJbmZpbml0eSIsIlNtYXJ0Rm9yZWdyb3VuZElzQWN0aXZlIjpmYWxzZSwiSG9yaXpvbnRhbEFsaWdubWVudCI6MCwiVmVydGljYWxBbGlnbm1lbnQiOjAsIlNtYXJ0Rm9yZWdyb3VuZCI6bnVsbCwiQmFja2dyb3VuZEZpbGxUeXBlIjowLCJNYXJnaW4iOnsiJGlkIjoiNTI5IiwiVG9wIjowLjAsIkxlZnQiOjAuMCwiUmlnaHQiOjAuMCwiQm90dG9tIjowLjB9LCJQYWRkaW5nIjp7IiRpZCI6IjUzMCIsIlRvcCI6MC4wLCJMZWZ0IjowLjAsIlJpZ2h0IjowLjAsIkJvdHRvbSI6MC4wfSwiQmFja2dyb3VuZCI6eyIkaWQiOiI1MzEiLCJDb2xvciI6eyIkaWQiOiI1MzIiLCJBIjowLCJSIjoyNTUsIkciOjI1NSwiQiI6MjU1fX0sIklzVmlzaWJsZSI6dHJ1ZSwiV2lkdGgiOjAuMCwiSGVpZ2h0IjowLjAsIkJvcmRlclN0eWxlIjpudWxsLCJQYXJlbnRTdHlsZSI6bnVsbH0sIlJlY3RhbmdsZVN0eWxlIjp7IiRpZCI6IjUzMyIsIk1hcmdpbiI6eyIkaWQiOiI1MzQiLCJUb3AiOjAuMCwiTGVmdCI6MC4wLCJSaWdodCI6MC4wLCJCb3R0b20iOjAuMH0sIlBhZGRpbmciOnsiJGlkIjoiNTM1IiwiVG9wIjowLjAsIkxlZnQiOjAuMCwiUmlnaHQiOjAuMCwiQm90dG9tIjowLjB9LCJCYWNrZ3JvdW5kIjp7IiRpZCI6IjUzNiIsIkNvbG9yIjp7IiRpZCI6IjUzNyIsIkEiOjI1NSwiUiI6MTc4LCJHIjoxNCwiQiI6MTh9fSwiSXNWaXNpYmxlIjp0cnVlLCJXaWR0aCI6MC4wLCJIZWlnaHQiOjAuMCwiQm9yZGVyU3R5bGUiOnsiJGlkIjoiNTM4IiwiTGluZUNvbG9yIjp7IiRpZCI6IjUzOSIsIiR0eXBlIjoiTkxSRS5Db21tb24uRG9tLlNvbGlkQ29sb3JCcnVzaCwgTkxSRS5Db21tb24iLCJDb2xvciI6eyIkaWQiOiI1NDAiLCJBIjoyNTUsIlIiOjAsIkciOjAsIkIiOjB9fSwiTGluZVdlaWdodCI6MS4zMzMzMzMzNywiTGluZVR5cGUiOjAsIlBhcmVudFN0eWxlIjpudWxsfSwiUGFyZW50U3R5bGUiOm51bGx9LCJNYXJnaW4iOnsiJGlkIjoiNTQxIiwiVG9wIjowLjAsIkxlZnQiOjAuMCwiUmlnaHQiOjAuMCwiQm90dG9tIjowLjB9LCJQYWRkaW5nIjp7IiRpZCI6IjU0MiIsIlRvcCI6MC4wLCJMZWZ0IjowLjAsIlJpZ2h0IjowLjAsIkJvdHRvbSI6MC4wfSwiQmFja2dyb3VuZCI6bnVsbCwiSXNWaXNpYmxlIjp0cnVlLCJXaWR0aCI6MC4wLCJIZWlnaHQiOjAuMCwiQm9yZGVyU3R5bGUiOm51bGwsIlBhcmVudFN0eWxlIjpudWxsfSwiQmFja2dyb3VuZFN0eWxlIjp7IiRpZCI6IjU0MyIsIk1hcmdpbiI6eyIkaWQiOiI1NDQiLCJUb3AiOjAuMCwiTGVmdCI6MC4wLCJSaWdodCI6MC4wLCJCb3R0b20iOjAuMH0sIlBhZGRpbmciOnsiJGlkIjoiNTQ1IiwiVG9wIjowLjAsIkxlZnQiOjAuMCwiUmlnaHQiOjAuMCwiQm90dG9tIjowLjB9LCJCYWNrZ3JvdW5kIjp7IiRpZCI6IjU0NiIsIkNvbG9yIjp7IiRpZCI6IjU0NyIsIkEiOjEzMiwiUiI6MTc4LCJHIjoxNCwiQiI6MTh9fSwiSXNWaXNpYmxlIjp0cnVlLCJXaWR0aCI6MC4wLCJIZWlnaHQiOjAuMCwiQm9yZGVyU3R5bGUiOnsiJGlkIjoiNTQ4IiwiTGluZUNvbG9yIjp7IiRpZCI6IjU0OSIsIiR0eXBlIjoiTkxSRS5Db21tb24uRG9tLlNvbGlkQ29sb3JCcnVzaCwgTkxSRS5Db21tb24iLCJDb2xvciI6eyIkaWQiOiI1NTAiLCJBIjoyNTUsIlIiOjAsIkciOjAsIkIiOjB9fSwiTGluZVdlaWdodCI6Mi4wLCJMaW5lVHlwZSI6MCwiUGFyZW50U3R5bGUiOm51bGx9LCJQYXJlbnRTdHlsZSI6bnVsbH0sIklzQWJvdmVUaW1lYmFuZCI6ZmFsc2UsIlNwYWNpbmciOjEwLCJNYXJnaW4iOnsiJGlkIjoiNTUxIiwiVG9wIjowLjAsIkxlZnQiOjAuMCwiUmlnaHQiOjAuMCwiQm90dG9tIjowLjB9LCJQYWRkaW5nIjp7IiRpZCI6IjU1MiIsIlRvcCI6MC4wLCJMZWZ0IjowLjAsIlJpZ2h0IjowLjAsIkJvdHRvbSI6MC4wfSwiSXNWaXNpYmxlIjp0cnVlLCJXaWR0aCI6MC4wLCJIZWlnaHQiOjAuMCwiQm9yZGVyU3R5bGUiOnsiJGlkIjoiNTUzIiwiTGluZUNvbG9yIjpudWxsLCJMaW5lV2VpZ2h0IjowLjAsIkxpbmVUeXBlIjowLCJQYXJlbnRTdHlsZSI6bnVsbH0sIlBhcmVudFN0eWxlIjpudWxsfX0seyIkaWQiOiI1NTQiLCJfYWN0aXZpdGllcyI6W3siJGlkIjoiNTU1IiwiX3Jvd3MiOlt7IiRpZCI6IjU1NiIsIl90YXNrcyI6W10sIl9taWxlc3RvbmVzIjpbeyIkaWQiOiI1NTciLCJJZCI6IjRkZTE2Yjc4LTQ5NmMtNDZiYS1hMTlmLWUxMjUxMGE4MDYxMCIsIkluZGV4IjowLCJHcm91cElkIjpudWxsLCJUaXRsZSI6IlNoZS1IdWxrOiBBdHRvcm5leSBhdCBMYXcgKFMxKSIsIkRhdGVUaW1lIjoiMjAyNC0wNi0yNVQyMzo1OTowMCIsIlBlcmNlbnRhZ2VDb21wbGV0ZSI6bnVsbCwiTm90ZSI6bnVsbCwiU3R5bGUiOnsiJGlkIjoiNTU4IiwiVGl0bGVQb3NpdGlvbiI6IkxlZnQiLCJEYXRlUG9zaXRpb24iOiJMZWZ0IiwiU2hhcGVUeXBlIjoxNCwiU2hhcGVTaXplIjoxLCJTcGFjaW5nIjoxMCwiU2hhcGVTdHlsZSI6eyIkaWQiOiI1NTkiLCJNYXJnaW4iOnsiJGlkIjoiNTYwIiwiVG9wIjowLjAsIkxlZnQiOjAuMCwiUmlnaHQiOjAuMCwiQm90dG9tIjowLjB9LCJQYWRkaW5nIjp7IiRpZCI6IjU2MSIsIlRvcCI6MC4wLCJMZWZ0IjowLjAsIlJpZ2h0IjowLjAsIkJvdHRvbSI6MC4wfSwiQmFja2dyb3VuZCI6eyIkaWQiOiI1NjIiLCJDb2xvciI6eyIkaWQiOiI1NjMiLCJBIjoyNTUsIlIiOjE3OCwiRyI6MTQsIkIiOjE4fX0sIklzVmlzaWJsZSI6dHJ1ZSwiV2lkdGgiOjE4LjAsIkhlaWdodCI6MjAuMCwiQm9yZGVyU3R5bGUiOnsiJGlkIjoiNTY0IiwiTGluZUNvbG9yIjp7IiRpZCI6IjU2NSIsIiR0eXBlIjoiTkxSRS5Db21tb24uRG9tLlNvbGlkQ29sb3JCcnVzaCwgTkxSRS5Db21tb24iLCJDb2xvciI6eyIkaWQiOiI1NjYiLCJBIjoyNTUsIlIiOjI1NSwiRyI6MCwiQiI6MH19LCJMaW5lV2VpZ2h0IjowLjAsIkxpbmVUeXBlIjowLCJQYXJlbnRTdHlsZSI6bnVsbH0sIlBhcmVudFN0eWxlIjpudWxsfSwiVGl0bGVTdHlsZSI6eyIkaWQiOiI1NjciLCJGb250U2V0dGluZ3MiOnsiJGlkIjoiNTY4IiwiRm9udFNpemUiOjE0LCJGb250TmFtZSI6IlNlZ29lIFVJIiwiSXNCb2xkIjp0cnVlLCJJc0l0YWxpYyI6ZmFsc2UsIklzVW5kZXJsaW5lZCI6ZmFsc2UsIlBhcmVudFN0eWxlIjpudWxsfSwiQXV0b1NpemUiOjIsIkZvcmVncm91bmQiOnsiJGlkIjoiNTY5IiwiQ29sb3IiOnsiJGlkIjoiNTcwIiwiQSI6MjU1LCJSIjoxNzgsIkciOjE0LCJCIjoxOH19LCJNYXhXaWR0aCI6MjIyLjMxMzYyOTE1MDM5MDYzLCJNYXhIZWlnaHQiOiJJbmZpbml0eSIsIlNtYXJ0Rm9yZWdyb3VuZElzQWN0aXZlIjpmYWxzZSwiSG9yaXpvbnRhbEFsaWdubWVudCI6MiwiVmVydGljYWxBbGlnbm1lbnQiOjAsIlNtYXJ0Rm9yZWdyb3VuZCI6bnVsbCwiQmFja2dyb3VuZEZpbGxUeXBlIjowLCJNYXJnaW4iOnsiJGlkIjoiNTcxIiwiVG9wIjowLjAsIkxlZnQiOjAuMCwiUmlnaHQiOjAuMCwiQm90dG9tIjowLjB9LCJQYWRkaW5nIjp7IiRpZCI6IjU3MiIsIlRvcCI6MC4wLCJMZWZ0IjowLjAsIlJpZ2h0IjowLjAsIkJvdHRvbSI6MC4wfSwiQmFja2dyb3VuZCI6eyIkaWQiOiI1NzMiLCJDb2xvciI6eyIkaWQiOiI1NzQiLCJBIjowLCJSIjoyNTUsIkciOjI1NSwiQiI6MjU1fX0sIklzVmlzaWJsZSI6dHJ1ZSwiV2lkdGgiOjAuMCwiSGVpZ2h0IjowLjAsIkJvcmRlclN0eWxlIjpudWxsLCJQYXJlbnRTdHlsZSI6bnVsbH0sIkRhdGVTdHlsZSI6eyIkaWQiOiI1NzUiLCJGb250U2V0dGluZ3MiOnsiJGlkIjoiNTc2IiwiRm9udFNpemUiOjEwLCJGb250TmFtZSI6IkNhbGlicmkiLCJJc0JvbGQiOmZhbHNlLCJJc0l0YWxpYyI6ZmFsc2UsIklzVW5kZXJsaW5lZCI6ZmFsc2UsIlBhcmVudFN0eWxlIjpudWxsfSwiQXV0b1NpemUiOjAsIkZvcmVncm91bmQiOnsiJGlkIjoiNTc3IiwiQ29sb3IiOnsiJGlkIjoiNTc4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1NzkiLCJUb3AiOjAuMCwiTGVmdCI6MC4wLCJSaWdodCI6MC4wLCJCb3R0b20iOjAuMH0sIlBhZGRpbmciOnsiJGlkIjoiNTgwIiwiVG9wIjowLjAsIkxlZnQiOjAuMCwiUmlnaHQiOjAuMCwiQm90dG9tIjowLjB9LCJCYWNrZ3JvdW5kIjp7IiRpZCI6IjU4MSIsIkNvbG9yIjp7IiRpZCI6IjU4MiIsIkEiOjAsIlIiOjI1NSwiRyI6MjU1LCJCIjoyNTV9fSwiSXNWaXNpYmxlIjpmYWxzZSwiV2lkdGgiOjAuMCwiSGVpZ2h0IjowLjAsIkJvcmRlclN0eWxlIjpudWxsLCJQYXJlbnRTdHlsZSI6bnVsbH0sIkRhdGVGb3JtYXQiOnsiJGlkIjoiNTg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4NCIsIkZvcm1hdCI6MCwiSXNWaXNpYmxlIjpmYWxzZSwiTGFzdEtub3duVmlzaWJpbGl0eVN0YXRlIjpmYWxzZX0sIklzVmlzaWJsZSI6dHJ1ZSwiUGFyZW50U3R5bGUiOm51bGx9LCJIeXBlcmxpbmsiOm51bGwsIkltcG9ydElkIjpudWxsfV0sIklkIjoiMDAwMDAwMDAtMDAwMC0wMDAwLTAwMDAtMDAwMDAwMDAwMDAwIiwiSXNTaW5nbGVJdGVtUm93Ijp0cnVlfV0sIkluZGV4IjowLCJJZCI6ImI0YTg2ZWZhLWRhZGQtNGI0OC1iZGRjLTA1MTZmNGE3NzJkZiIsIkhlYWRlclRleHQiOiIiLCJJc0RlZmF1bHQiOnRydWUsIlN0eWxlIjp7IiRpZCI6IjU4NSIsIkhlYWRlclN0eWxlIjp7IiRpZCI6IjU4NiIsIlRleHRTdHlsZSI6eyIkaWQiOiI1ODciLCJGb250U2V0dGluZ3MiOnsiJGlkIjoiNTg4IiwiRm9udFNpemUiOjExLCJGb250TmFtZSI6IkNhbGlicmkiLCJJc0JvbGQiOmZhbHNlLCJJc0l0YWxpYyI6ZmFsc2UsIklzVW5kZXJsaW5lZCI6ZmFsc2UsIlBhcmVudFN0eWxlIjpudWxsfSwiQXV0b1NpemUiOjIsIkZvcmVncm91bmQiOnsiJGlkIjoiNTg5IiwiQ29sb3IiOnsiJGlkIjoiNTkwIiwiQSI6MjU1LCJSIjowLCJHIjowLCJCIjowfX0sIk1heFdpZHRoIjowLjAsIk1heEhlaWdodCI6IkluZmluaXR5IiwiU21hcnRGb3JlZ3JvdW5kSXNBY3RpdmUiOmZhbHNlLCJIb3Jpem9udGFsQWxpZ25tZW50IjowLCJWZXJ0aWNhbEFsaWdubWVudCI6MCwiU21hcnRGb3JlZ3JvdW5kIjpudWxsLCJCYWNrZ3JvdW5kRmlsbFR5cGUiOjAsIk1hcmdpbiI6eyIkaWQiOiI1OTEiLCJUb3AiOjAuMCwiTGVmdCI6MC4wLCJSaWdodCI6MC4wLCJCb3R0b20iOjAuMH0sIlBhZGRpbmciOnsiJGlkIjoiNTkyIiwiVG9wIjowLjAsIkxlZnQiOjAuMCwiUmlnaHQiOjAuMCwiQm90dG9tIjowLjB9LCJCYWNrZ3JvdW5kIjp7IiRpZCI6IjU5MyIsIkNvbG9yIjp7IiRpZCI6IjU5NCIsIkEiOjAsIlIiOjI1NSwiRyI6MjU1LCJCIjoyNTV9fSwiSXNWaXNpYmxlIjp0cnVlLCJXaWR0aCI6MC4wLCJIZWlnaHQiOjAuMCwiQm9yZGVyU3R5bGUiOm51bGwsIlBhcmVudFN0eWxlIjpudWxsfSwiUmVjdGFuZ2xlU3R5bGUiOnsiJGlkIjoiNTk1IiwiTWFyZ2luIjp7IiRpZCI6IjU5NiIsIlRvcCI6MC4wLCJMZWZ0IjowLjAsIlJpZ2h0IjowLjAsIkJvdHRvbSI6MC4wfSwiUGFkZGluZyI6eyIkaWQiOiI1OTciLCJUb3AiOjAuMCwiTGVmdCI6MC4wLCJSaWdodCI6MC4wLCJCb3R0b20iOjAuMH0sIkJhY2tncm91bmQiOnsiJGlkIjoiNTk4IiwiQ29sb3IiOnsiJGlkIjoiNTk5IiwiQSI6NjMsIlIiOjkxLCJHIjoxNTUsIkIiOjIxM319LCJJc1Zpc2libGUiOnRydWUsIldpZHRoIjowLjAsIkhlaWdodCI6MC4wLCJCb3JkZXJTdHlsZSI6eyIkaWQiOiI2MDAiLCJMaW5lQ29sb3IiOnsiJGlkIjoiNjAxIiwiJHR5cGUiOiJOTFJFLkNvbW1vbi5Eb20uU29saWRDb2xvckJydXNoLCBOTFJFLkNvbW1vbiIsIkNvbG9yIjp7IiRpZCI6IjYwMiIsIkEiOjI1NSwiUiI6MjU1LCJHIjowLCJCIjowfX0sIkxpbmVXZWlnaHQiOjAuMCwiTGluZVR5cGUiOjAsIlBhcmVudFN0eWxlIjpudWxsfSwiUGFyZW50U3R5bGUiOm51bGx9LCJNYXJnaW4iOnsiJGlkIjoiNjAzIiwiVG9wIjowLjAsIkxlZnQiOjAuMCwiUmlnaHQiOjAuMCwiQm90dG9tIjowLjB9LCJQYWRkaW5nIjp7IiRpZCI6IjYwNCIsIlRvcCI6MC4wLCJMZWZ0IjowLjAsIlJpZ2h0IjowLjAsIkJvdHRvbSI6MC4wfSwiQmFja2dyb3VuZCI6bnVsbCwiSXNWaXNpYmxlIjp0cnVlLCJXaWR0aCI6MC4wLCJIZWlnaHQiOjAuMCwiQm9yZGVyU3R5bGUiOm51bGwsIlBhcmVudFN0eWxlIjpudWxsfSwiQmFja2dyb3VuZFN0eWxlIjp7IiRpZCI6IjYwNSIsIk1hcmdpbiI6eyIkaWQiOiI2MDYiLCJUb3AiOjAuMCwiTGVmdCI6MC4wLCJSaWdodCI6MC4wLCJCb3R0b20iOjAuMH0sIlBhZGRpbmciOnsiJGlkIjoiNjA3IiwiVG9wIjowLjAsIkxlZnQiOjAuMCwiUmlnaHQiOjAuMCwiQm90dG9tIjowLjB9LCJCYWNrZ3JvdW5kIjp7IiRpZCI6IjYwOCIsIkNvbG9yIjp7IiRpZCI6IjYwOSIsIkEiOjUxLCJSIjoxNjUsIkciOjE2NSwiQiI6MTY1fX0sIklzVmlzaWJsZSI6dHJ1ZSwiV2lkdGgiOjAuMCwiSGVpZ2h0IjowLjAsIkJvcmRlclN0eWxlIjp7IiRpZCI6IjYxMCIsIkxpbmVDb2xvciI6eyIkaWQiOiI2MTEiLCIkdHlwZSI6Ik5MUkUuQ29tbW9uLkRvbS5Tb2xpZENvbG9yQnJ1c2gsIE5MUkUuQ29tbW9uIiwiQ29sb3IiOnsiJGlkIjoiNjEyIiwiQSI6MjU1LCJSIjoyNTUsIkciOjAsIkIiOjB9fSwiTGluZVdlaWdodCI6MC4wLCJMaW5lVHlwZSI6MCwiUGFyZW50U3R5bGUiOm51bGx9LCJQYXJlbnRTdHlsZSI6bnVsbH0sIk1hcmdpbiI6eyIkaWQiOiI2MTMiLCJUb3AiOjAuMCwiTGVmdCI6MC4wLCJSaWdodCI6MC4wLCJCb3R0b20iOjAuMH0sIlBhZGRpbmciOnsiJGlkIjoiNjE0IiwiVG9wIjowLjAsIkxlZnQiOjAuMCwiUmlnaHQiOjAuMCwiQm90dG9tIjowLjB9LCJJc1Zpc2libGUiOnRydWUsIldpZHRoIjowLjAsIkhlaWdodCI6MC4wLCJCb3JkZXJTdHlsZSI6bnVsbCwiUGFyZW50U3R5bGUiOm51bGx9fV0sIklkIjoiYzExNzQyNDAtYzk5ZC00NGMyLTg2YjMtNTNkZjhhMjM1NzYxIiwiSW5kZXgiOjYsIkhlYWRlclRleHQiOiJTSCIsIlN0eWxlIjp7IiRpZCI6IjYxNSIsIkhlYWRlclN0eWxlIjp7IiRpZCI6IjYxNiIsIlRleHRJc1ZlcnRpY2FsIjpmYWxzZSwiVGV4dFN0eWxlIjp7IiRpZCI6IjYxNyIsIkZvbnRTZXR0aW5ncyI6eyIkaWQiOiI2MTgiLCJGb250U2l6ZSI6MTIsIkZvbnROYW1lIjoiQ2FsaWJyaSIsIklzQm9sZCI6dHJ1ZSwiSXNJdGFsaWMiOmZhbHNlLCJJc1VuZGVybGluZWQiOmZhbHNlLCJQYXJlbnRTdHlsZSI6bnVsbH0sIkF1dG9TaXplIjoyLCJGb3JlZ3JvdW5kIjp7IiRpZCI6IjYxOSIsIkNvbG9yIjp7IiRpZCI6IjYyMCIsIkEiOjI1NSwiUiI6MjU1LCJHIjoyNTUsIkIiOjI1NX19LCJNYXhXaWR0aCI6NzYuMCwiTWF4SGVpZ2h0IjoiSW5maW5pdHkiLCJTbWFydEZvcmVncm91bmRJc0FjdGl2ZSI6ZmFsc2UsIkhvcml6b250YWxBbGlnbm1lbnQiOjAsIlZlcnRpY2FsQWxpZ25tZW50IjowLCJTbWFydEZvcmVncm91bmQiOm51bGwsIkJhY2tncm91bmRGaWxsVHlwZSI6MCwiTWFyZ2luIjp7IiRpZCI6IjYyMSIsIlRvcCI6MC4wLCJMZWZ0IjowLjAsIlJpZ2h0IjowLjAsIkJvdHRvbSI6MC4wfSwiUGFkZGluZyI6eyIkaWQiOiI2MjIiLCJUb3AiOjAuMCwiTGVmdCI6MC4wLCJSaWdodCI6MC4wLCJCb3R0b20iOjAuMH0sIkJhY2tncm91bmQiOnsiJGlkIjoiNjIzIiwiQ29sb3IiOnsiJGlkIjoiNjI0IiwiQSI6MCwiUiI6MjU1LCJHIjoyNTUsIkIiOjI1NX19LCJJc1Zpc2libGUiOnRydWUsIldpZHRoIjowLjAsIkhlaWdodCI6MC4wLCJCb3JkZXJTdHlsZSI6bnVsbCwiUGFyZW50U3R5bGUiOm51bGx9LCJSZWN0YW5nbGVTdHlsZSI6eyIkaWQiOiI2MjUiLCJNYXJnaW4iOnsiJGlkIjoiNjI2IiwiVG9wIjowLjAsIkxlZnQiOjAuMCwiUmlnaHQiOjAuMCwiQm90dG9tIjowLjB9LCJQYWRkaW5nIjp7IiRpZCI6IjYyNyIsIlRvcCI6MC4wLCJMZWZ0IjowLjAsIlJpZ2h0IjowLjAsIkJvdHRvbSI6MC4wfSwiQmFja2dyb3VuZCI6eyIkaWQiOiI2MjgiLCJDb2xvciI6eyIkaWQiOiI2MjkiLCJBIjoyNTUsIlIiOjE3OCwiRyI6MTQsIkIiOjE4fX0sIklzVmlzaWJsZSI6dHJ1ZSwiV2lkdGgiOjAuMCwiSGVpZ2h0IjowLjAsIkJvcmRlclN0eWxlIjp7IiRpZCI6IjYzMCIsIkxpbmVDb2xvciI6eyIkaWQiOiI2MzEiLCIkdHlwZSI6Ik5MUkUuQ29tbW9uLkRvbS5Tb2xpZENvbG9yQnJ1c2gsIE5MUkUuQ29tbW9uIiwiQ29sb3IiOnsiJGlkIjoiNjMyIiwiQSI6MjU1LCJSIjowLCJHIjowLCJCIjowfX0sIkxpbmVXZWlnaHQiOjEuMzMzMzMzMzcsIkxpbmVUeXBlIjowLCJQYXJlbnRTdHlsZSI6bnVsbH0sIlBhcmVudFN0eWxlIjpudWxsfSwiTWFyZ2luIjp7IiRpZCI6IjYzMyIsIlRvcCI6MC4wLCJMZWZ0IjowLjAsIlJpZ2h0IjowLjAsIkJvdHRvbSI6MC4wfSwiUGFkZGluZyI6eyIkaWQiOiI2MzQiLCJUb3AiOjAuMCwiTGVmdCI6MC4wLCJSaWdodCI6MC4wLCJCb3R0b20iOjAuMH0sIkJhY2tncm91bmQiOm51bGwsIklzVmlzaWJsZSI6dHJ1ZSwiV2lkdGgiOjAuMCwiSGVpZ2h0IjowLjAsIkJvcmRlclN0eWxlIjpudWxsLCJQYXJlbnRTdHlsZSI6bnVsbH0sIkJhY2tncm91bmRTdHlsZSI6eyIkaWQiOiI2MzUiLCJNYXJnaW4iOnsiJGlkIjoiNjM2IiwiVG9wIjowLjAsIkxlZnQiOjAuMCwiUmlnaHQiOjAuMCwiQm90dG9tIjowLjB9LCJQYWRkaW5nIjp7IiRpZCI6IjYzNyIsIlRvcCI6MC4wLCJMZWZ0IjowLjAsIlJpZ2h0IjowLjAsIkJvdHRvbSI6MC4wfSwiQmFja2dyb3VuZCI6eyIkaWQiOiI2MzgiLCJDb2xvciI6eyIkaWQiOiI2MzkiLCJBIjoxNjUsIlIiOjE5MywiRyI6MTQyLCJCIjoyNH19LCJJc1Zpc2libGUiOnRydWUsIldpZHRoIjowLjAsIkhlaWdodCI6MC4wLCJCb3JkZXJTdHlsZSI6eyIkaWQiOiI2NDAiLCJMaW5lQ29sb3IiOnsiJGlkIjoiNjQxIiwiJHR5cGUiOiJOTFJFLkNvbW1vbi5Eb20uU29saWRDb2xvckJydXNoLCBOTFJFLkNvbW1vbiIsIkNvbG9yIjp7IiRpZCI6IjY0MiIsIkEiOjI1NSwiUiI6MCwiRyI6MCwiQiI6MH19LCJMaW5lV2VpZ2h0IjoyLjAsIkxpbmVUeXBlIjowLCJQYXJlbnRTdHlsZSI6bnVsbH0sIlBhcmVudFN0eWxlIjpudWxsfSwiSXNBYm92ZVRpbWViYW5kIjpmYWxzZSwiU3BhY2luZyI6MTAsIk1hcmdpbiI6eyIkaWQiOiI2NDMiLCJUb3AiOjAuMCwiTGVmdCI6MC4wLCJSaWdodCI6MC4wLCJCb3R0b20iOjAuMH0sIlBhZGRpbmciOnsiJGlkIjoiNjQ0IiwiVG9wIjowLjAsIkxlZnQiOjAuMCwiUmlnaHQiOjAuMCwiQm90dG9tIjowLjB9LCJJc1Zpc2libGUiOnRydWUsIldpZHRoIjowLjAsIkhlaWdodCI6MC4wLCJCb3JkZXJTdHlsZSI6eyIkaWQiOiI2NDUiLCJMaW5lQ29sb3IiOm51bGwsIkxpbmVXZWlnaHQiOjAuMCwiTGluZVR5cGUiOjAsIlBhcmVudFN0eWxlIjpudWxsfSwiUGFyZW50U3R5bGUiOm51bGx9fSx7IiRpZCI6IjY0NiIsIl9hY3Rpdml0aWVzIjpbeyIkaWQiOiI2NDciLCJfcm93cyI6W3siJGlkIjoiNjQ4IiwiX3Rhc2tzIjpbXSwiX21pbGVzdG9uZXMiOlt7IiRpZCI6IjY0OSIsIklkIjoiZWNlZWJkZjQtMmUyZS00ZDQ1LThmODEtMjlkMTdjYzI3NThlIiwiSW5kZXgiOjAsIkdyb3VwSWQiOm51bGwsIlRpdGxlIjoiTXMuIE1hcnZlbCAoUzEpIiwiRGF0ZVRpbWUiOiIyMDI0LTA3LTE1VDIzOjU5OjAwIiwiUGVyY2VudGFnZUNvbXBsZXRlIjpudWxsLCJOb3RlIjpudWxsLCJTdHlsZSI6eyIkaWQiOiI2NTAiLCJUaXRsZVBvc2l0aW9uIjoiTGVmdCIsIkRhdGVQb3NpdGlvbiI6IkxlZnQiLCJTaGFwZVR5cGUiOjE0LCJTaGFwZVNpemUiOjEsIlNwYWNpbmciOjEwLCJTaGFwZVN0eWxlIjp7IiRpZCI6IjY1MSIsIk1hcmdpbiI6eyIkaWQiOiI2NTIiLCJUb3AiOjAuMCwiTGVmdCI6MC4wLCJSaWdodCI6MC4wLCJCb3R0b20iOjAuMH0sIlBhZGRpbmciOnsiJGlkIjoiNjUzIiwiVG9wIjowLjAsIkxlZnQiOjAuMCwiUmlnaHQiOjAuMCwiQm90dG9tIjowLjB9LCJCYWNrZ3JvdW5kIjp7IiRpZCI6IjY1NCIsIkNvbG9yIjp7IiRpZCI6IjY1NSIsIkEiOjI1NSwiUiI6MTc4LCJHIjoxNCwiQiI6MTh9fSwiSXNWaXNpYmxlIjp0cnVlLCJXaWR0aCI6MTguMCwiSGVpZ2h0IjoyMC4wLCJCb3JkZXJTdHlsZSI6eyIkaWQiOiI2NTYiLCJMaW5lQ29sb3IiOnsiJGlkIjoiNjU3IiwiJHR5cGUiOiJOTFJFLkNvbW1vbi5Eb20uU29saWRDb2xvckJydXNoLCBOTFJFLkNvbW1vbiIsIkNvbG9yIjp7IiRpZCI6IjY1OCIsIkEiOjI1NSwiUiI6MjU1LCJHIjowLCJCIjowfX0sIkxpbmVXZWlnaHQiOjAuMCwiTGluZVR5cGUiOjAsIlBhcmVudFN0eWxlIjpudWxsfSwiUGFyZW50U3R5bGUiOm51bGx9LCJUaXRsZVN0eWxlIjp7IiRpZCI6IjY1OSIsIkZvbnRTZXR0aW5ncyI6eyIkaWQiOiI2NjAiLCJGb250U2l6ZSI6MTQsIkZvbnROYW1lIjoiU2Vnb2UgVUkiLCJJc0JvbGQiOnRydWUsIklzSXRhbGljIjpmYWxzZSwiSXNVbmRlcmxpbmVkIjpmYWxzZSwiUGFyZW50U3R5bGUiOm51bGx9LCJBdXRvU2l6ZSI6MCwiRm9yZWdyb3VuZCI6eyIkaWQiOiI2NjEiLCJDb2xvciI6eyIkaWQiOiI2NjI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NjYzIiwiVG9wIjowLjAsIkxlZnQiOjAuMCwiUmlnaHQiOjAuMCwiQm90dG9tIjowLjB9LCJQYWRkaW5nIjp7IiRpZCI6IjY2NCIsIlRvcCI6MC4wLCJMZWZ0IjowLjAsIlJpZ2h0IjowLjAsIkJvdHRvbSI6MC4wfSwiQmFja2dyb3VuZCI6eyIkaWQiOiI2NjUiLCJDb2xvciI6eyIkaWQiOiI2NjYiLCJBIjowLCJSIjoyNTUsIkciOjI1NSwiQiI6MjU1fX0sIklzVmlzaWJsZSI6dHJ1ZSwiV2lkdGgiOjAuMCwiSGVpZ2h0IjowLjAsIkJvcmRlclN0eWxlIjpudWxsLCJQYXJlbnRTdHlsZSI6bnVsbH0sIkRhdGVTdHlsZSI6eyIkaWQiOiI2NjciLCJGb250U2V0dGluZ3MiOnsiJGlkIjoiNjY4IiwiRm9udFNpemUiOjEwLCJGb250TmFtZSI6IkNhbGlicmkiLCJJc0JvbGQiOmZhbHNlLCJJc0l0YWxpYyI6ZmFsc2UsIklzVW5kZXJsaW5lZCI6ZmFsc2UsIlBhcmVudFN0eWxlIjpudWxsfSwiQXV0b1NpemUiOjAsIkZvcmVncm91bmQiOnsiJGlkIjoiNjY5IiwiQ29sb3IiOnsiJGlkIjoiNjcw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2NzEiLCJUb3AiOjAuMCwiTGVmdCI6MC4wLCJSaWdodCI6MC4wLCJCb3R0b20iOjAuMH0sIlBhZGRpbmciOnsiJGlkIjoiNjcyIiwiVG9wIjowLjAsIkxlZnQiOjAuMCwiUmlnaHQiOjAuMCwiQm90dG9tIjowLjB9LCJCYWNrZ3JvdW5kIjp7IiRpZCI6IjY3MyIsIkNvbG9yIjp7IiRpZCI6IjY3NCIsIkEiOjAsIlIiOjI1NSwiRyI6MjU1LCJCIjoyNTV9fSwiSXNWaXNpYmxlIjpmYWxzZSwiV2lkdGgiOjAuMCwiSGVpZ2h0IjowLjAsIkJvcmRlclN0eWxlIjpudWxsLCJQYXJlbnRTdHlsZSI6bnVsbH0sIkRhdGVGb3JtYXQiOnsiJGlkIjoiNjc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3NiIsIkZvcm1hdCI6MCwiSXNWaXNpYmxlIjpmYWxzZSwiTGFzdEtub3duVmlzaWJpbGl0eVN0YXRlIjpmYWxzZX0sIklzVmlzaWJsZSI6dHJ1ZSwiUGFyZW50U3R5bGUiOm51bGx9LCJIeXBlcmxpbmsiOm51bGwsIkltcG9ydElkIjpudWxsfV0sIklkIjoiMDAwMDAwMDAtMDAwMC0wMDAwLTAwMDAtMDAwMDAwMDAwMDAwIiwiSXNTaW5nbGVJdGVtUm93Ijp0cnVlfV0sIkluZGV4IjowLCJJZCI6IjUxZTkxZTUzLWUyN2MtNGM1MC04MThlLTIzYTkyODE2M2I2YiIsIkhlYWRlclRleHQiOiIiLCJJc0RlZmF1bHQiOnRydWUsIlN0eWxlIjp7IiRpZCI6IjY3NyIsIkhlYWRlclN0eWxlIjp7IiRpZCI6IjY3OCIsIlRleHRTdHlsZSI6eyIkaWQiOiI2NzkiLCJGb250U2V0dGluZ3MiOnsiJGlkIjoiNjgwIiwiRm9udFNpemUiOjExLCJGb250TmFtZSI6IkNhbGlicmkiLCJJc0JvbGQiOmZhbHNlLCJJc0l0YWxpYyI6ZmFsc2UsIklzVW5kZXJsaW5lZCI6ZmFsc2UsIlBhcmVudFN0eWxlIjpudWxsfSwiQXV0b1NpemUiOjIsIkZvcmVncm91bmQiOnsiJGlkIjoiNjgxIiwiQ29sb3IiOnsiJGlkIjoiNjgyIiwiQSI6MjU1LCJSIjowLCJHIjowLCJCIjowfX0sIk1heFdpZHRoIjowLjAsIk1heEhlaWdodCI6IkluZmluaXR5IiwiU21hcnRGb3JlZ3JvdW5kSXNBY3RpdmUiOmZhbHNlLCJIb3Jpem9udGFsQWxpZ25tZW50IjowLCJWZXJ0aWNhbEFsaWdubWVudCI6MCwiU21hcnRGb3JlZ3JvdW5kIjpudWxsLCJCYWNrZ3JvdW5kRmlsbFR5cGUiOjAsIk1hcmdpbiI6eyIkaWQiOiI2ODMiLCJUb3AiOjAuMCwiTGVmdCI6MC4wLCJSaWdodCI6MC4wLCJCb3R0b20iOjAuMH0sIlBhZGRpbmciOnsiJGlkIjoiNjg0IiwiVG9wIjowLjAsIkxlZnQiOjAuMCwiUmlnaHQiOjAuMCwiQm90dG9tIjowLjB9LCJCYWNrZ3JvdW5kIjp7IiRpZCI6IjY4NSIsIkNvbG9yIjp7IiRpZCI6IjY4NiIsIkEiOjAsIlIiOjI1NSwiRyI6MjU1LCJCIjoyNTV9fSwiSXNWaXNpYmxlIjp0cnVlLCJXaWR0aCI6MC4wLCJIZWlnaHQiOjAuMCwiQm9yZGVyU3R5bGUiOm51bGwsIlBhcmVudFN0eWxlIjpudWxsfSwiUmVjdGFuZ2xlU3R5bGUiOnsiJGlkIjoiNjg3IiwiTWFyZ2luIjp7IiRpZCI6IjY4OCIsIlRvcCI6MC4wLCJMZWZ0IjowLjAsIlJpZ2h0IjowLjAsIkJvdHRvbSI6MC4wfSwiUGFkZGluZyI6eyIkaWQiOiI2ODkiLCJUb3AiOjAuMCwiTGVmdCI6MC4wLCJSaWdodCI6MC4wLCJCb3R0b20iOjAuMH0sIkJhY2tncm91bmQiOnsiJGlkIjoiNjkwIiwiQ29sb3IiOnsiJGlkIjoiNjkxIiwiQSI6NjMsIlIiOjE2NSwiRyI6MTY1LCJCIjoxNjV9fSwiSXNWaXNpYmxlIjp0cnVlLCJXaWR0aCI6MC4wLCJIZWlnaHQiOjAuMCwiQm9yZGVyU3R5bGUiOnsiJGlkIjoiNjkyIiwiTGluZUNvbG9yIjp7IiRpZCI6IjY5MyIsIiR0eXBlIjoiTkxSRS5Db21tb24uRG9tLlNvbGlkQ29sb3JCcnVzaCwgTkxSRS5Db21tb24iLCJDb2xvciI6eyIkaWQiOiI2OTQiLCJBIjoyNTUsIlIiOjI1NSwiRyI6MCwiQiI6MH19LCJMaW5lV2VpZ2h0IjowLjAsIkxpbmVUeXBlIjowLCJQYXJlbnRTdHlsZSI6bnVsbH0sIlBhcmVudFN0eWxlIjpudWxsfSwiTWFyZ2luIjp7IiRpZCI6IjY5NSIsIlRvcCI6MC4wLCJMZWZ0IjowLjAsIlJpZ2h0IjowLjAsIkJvdHRvbSI6MC4wfSwiUGFkZGluZyI6eyIkaWQiOiI2OTYiLCJUb3AiOjAuMCwiTGVmdCI6MC4wLCJSaWdodCI6MC4wLCJCb3R0b20iOjAuMH0sIkJhY2tncm91bmQiOm51bGwsIklzVmlzaWJsZSI6dHJ1ZSwiV2lkdGgiOjAuMCwiSGVpZ2h0IjowLjAsIkJvcmRlclN0eWxlIjpudWxsLCJQYXJlbnRTdHlsZSI6bnVsbH0sIkJhY2tncm91bmRTdHlsZSI6eyIkaWQiOiI2OTciLCJNYXJnaW4iOnsiJGlkIjoiNjk4IiwiVG9wIjowLjAsIkxlZnQiOjAuMCwiUmlnaHQiOjAuMCwiQm90dG9tIjowLjB9LCJQYWRkaW5nIjp7IiRpZCI6IjY5OSIsIlRvcCI6MC4wLCJMZWZ0IjowLjAsIlJpZ2h0IjowLjAsIkJvdHRvbSI6MC4wfSwiQmFja2dyb3VuZCI6eyIkaWQiOiI3MDAiLCJDb2xvciI6eyIkaWQiOiI3MDEiLCJBIjo1MSwiUiI6MTY1LCJHIjoxNjUsIkIiOjE2NX19LCJJc1Zpc2libGUiOnRydWUsIldpZHRoIjowLjAsIkhlaWdodCI6MC4wLCJCb3JkZXJTdHlsZSI6eyIkaWQiOiI3MDIiLCJMaW5lQ29sb3IiOnsiJGlkIjoiNzAzIiwiJHR5cGUiOiJOTFJFLkNvbW1vbi5Eb20uU29saWRDb2xvckJydXNoLCBOTFJFLkNvbW1vbiIsIkNvbG9yIjp7IiRpZCI6IjcwNCIsIkEiOjI1NSwiUiI6MjU1LCJHIjowLCJCIjowfX0sIkxpbmVXZWlnaHQiOjAuMCwiTGluZVR5cGUiOjAsIlBhcmVudFN0eWxlIjpudWxsfSwiUGFyZW50U3R5bGUiOm51bGx9LCJNYXJnaW4iOnsiJGlkIjoiNzA1IiwiVG9wIjowLjAsIkxlZnQiOjAuMCwiUmlnaHQiOjAuMCwiQm90dG9tIjowLjB9LCJQYWRkaW5nIjp7IiRpZCI6IjcwNiIsIlRvcCI6MC4wLCJMZWZ0IjowLjAsIlJpZ2h0IjowLjAsIkJvdHRvbSI6MC4wfSwiSXNWaXNpYmxlIjp0cnVlLCJXaWR0aCI6MC4wLCJIZWlnaHQiOjAuMCwiQm9yZGVyU3R5bGUiOm51bGwsIlBhcmVudFN0eWxlIjpudWxsfX1dLCJJZCI6IjI3ZjVmMjE1LTU1NmMtNGMzYS1hMzcxLWU4NTIyNGYzMDJjYiIsIkluZGV4Ijo3LCJIZWFkZXJUZXh0IjoiTU0iLCJTdHlsZSI6eyIkaWQiOiI3MDciLCJIZWFkZXJTdHlsZSI6eyIkaWQiOiI3MDgiLCJUZXh0SXNWZXJ0aWNhbCI6ZmFsc2UsIlRleHRTdHlsZSI6eyIkaWQiOiI3MDkiLCJGb250U2V0dGluZ3MiOnsiJGlkIjoiNzEwIiwiRm9udFNpemUiOjMsIkZvbnROYW1lIjoiQ2FsaWJyaSIsIklzQm9sZCI6dHJ1ZSwiSXNJdGFsaWMiOmZhbHNlLCJJc1VuZGVybGluZWQiOmZhbHNlLCJQYXJlbnRTdHlsZSI6bnVsbH0sIkF1dG9TaXplIjoyLCJGb3JlZ3JvdW5kIjp7IiRpZCI6IjcxMSIsIkNvbG9yIjp7IiRpZCI6IjcxMiIsIkEiOjI1NSwiUiI6MjU1LCJHIjoyNTUsIkIiOjI1NX19LCJNYXhXaWR0aCI6NzYuMCwiTWF4SGVpZ2h0IjoiSW5maW5pdHkiLCJTbWFydEZvcmVncm91bmRJc0FjdGl2ZSI6ZmFsc2UsIkhvcml6b250YWxBbGlnbm1lbnQiOjAsIlZlcnRpY2FsQWxpZ25tZW50IjowLCJTbWFydEZvcmVncm91bmQiOm51bGwsIkJhY2tncm91bmRGaWxsVHlwZSI6MCwiTWFyZ2luIjp7IiRpZCI6IjcxMyIsIlRvcCI6MC4wLCJMZWZ0IjowLjAsIlJpZ2h0IjowLjAsIkJvdHRvbSI6MC4wfSwiUGFkZGluZyI6eyIkaWQiOiI3MTQiLCJUb3AiOjAuMCwiTGVmdCI6MC4wLCJSaWdodCI6MC4wLCJCb3R0b20iOjAuMH0sIkJhY2tncm91bmQiOnsiJGlkIjoiNzE1IiwiQ29sb3IiOnsiJGlkIjoiNzE2IiwiQSI6MCwiUiI6MjU1LCJHIjoyNTUsIkIiOjI1NX19LCJJc1Zpc2libGUiOnRydWUsIldpZHRoIjowLjAsIkhlaWdodCI6MC4wLCJCb3JkZXJTdHlsZSI6bnVsbCwiUGFyZW50U3R5bGUiOm51bGx9LCJSZWN0YW5nbGVTdHlsZSI6eyIkaWQiOiI3MTciLCJNYXJnaW4iOnsiJGlkIjoiNzE4IiwiVG9wIjowLjAsIkxlZnQiOjAuMCwiUmlnaHQiOjAuMCwiQm90dG9tIjowLjB9LCJQYWRkaW5nIjp7IiRpZCI6IjcxOSIsIlRvcCI6MC4wLCJMZWZ0IjowLjAsIlJpZ2h0IjowLjAsIkJvdHRvbSI6MC4wfSwiQmFja2dyb3VuZCI6eyIkaWQiOiI3MjAiLCJDb2xvciI6eyIkaWQiOiI3MjEiLCJBIjoyNTUsIlIiOjE3OCwiRyI6MTQsIkIiOjE4fX0sIklzVmlzaWJsZSI6dHJ1ZSwiV2lkdGgiOjAuMCwiSGVpZ2h0IjowLjAsIkJvcmRlclN0eWxlIjp7IiRpZCI6IjcyMiIsIkxpbmVDb2xvciI6eyIkaWQiOiI3MjMiLCIkdHlwZSI6Ik5MUkUuQ29tbW9uLkRvbS5Tb2xpZENvbG9yQnJ1c2gsIE5MUkUuQ29tbW9uIiwiQ29sb3IiOnsiJGlkIjoiNzI0IiwiQSI6MjU1LCJSIjowLCJHIjowLCJCIjowfX0sIkxpbmVXZWlnaHQiOjEuMzMzMzMzMzcsIkxpbmVUeXBlIjowLCJQYXJlbnRTdHlsZSI6bnVsbH0sIlBhcmVudFN0eWxlIjpudWxsfSwiTWFyZ2luIjp7IiRpZCI6IjcyNSIsIlRvcCI6MC4wLCJMZWZ0IjowLjAsIlJpZ2h0IjowLjAsIkJvdHRvbSI6MC4wfSwiUGFkZGluZyI6eyIkaWQiOiI3MjYiLCJUb3AiOjAuMCwiTGVmdCI6MC4wLCJSaWdodCI6MC4wLCJCb3R0b20iOjAuMH0sIkJhY2tncm91bmQiOm51bGwsIklzVmlzaWJsZSI6dHJ1ZSwiV2lkdGgiOjAuMCwiSGVpZ2h0IjowLjAsIkJvcmRlclN0eWxlIjpudWxsLCJQYXJlbnRTdHlsZSI6bnVsbH0sIkJhY2tncm91bmRTdHlsZSI6eyIkaWQiOiI3MjciLCJNYXJnaW4iOnsiJGlkIjoiNzI4IiwiVG9wIjowLjAsIkxlZnQiOjAuMCwiUmlnaHQiOjAuMCwiQm90dG9tIjowLjB9LCJQYWRkaW5nIjp7IiRpZCI6IjcyOSIsIlRvcCI6MC4wLCJMZWZ0IjowLjAsIlJpZ2h0IjowLjAsIkJvdHRvbSI6MC4wfSwiQmFja2dyb3VuZCI6eyIkaWQiOiI3MzAiLCJDb2xvciI6eyIkaWQiOiI3MzEiLCJBIjoxMzIsIlIiOjE3OCwiRyI6MTQsIkIiOjE4fX0sIklzVmlzaWJsZSI6dHJ1ZSwiV2lkdGgiOjAuMCwiSGVpZ2h0IjowLjAsIkJvcmRlclN0eWxlIjp7IiRpZCI6IjczMiIsIkxpbmVDb2xvciI6eyIkaWQiOiI3MzMiLCIkdHlwZSI6Ik5MUkUuQ29tbW9uLkRvbS5Tb2xpZENvbG9yQnJ1c2gsIE5MUkUuQ29tbW9uIiwiQ29sb3IiOnsiJGlkIjoiNzM0IiwiQSI6MjU1LCJSIjowLCJHIjowLCJCIjowfX0sIkxpbmVXZWlnaHQiOjIuMCwiTGluZVR5cGUiOjAsIlBhcmVudFN0eWxlIjpudWxsfSwiUGFyZW50U3R5bGUiOm51bGx9LCJJc0Fib3ZlVGltZWJhbmQiOmZhbHNlLCJTcGFjaW5nIjoxMCwiTWFyZ2luIjp7IiRpZCI6IjczNSIsIlRvcCI6MC4wLCJMZWZ0IjowLjAsIlJpZ2h0IjowLjAsIkJvdHRvbSI6MC4wfSwiUGFkZGluZyI6eyIkaWQiOiI3MzYiLCJUb3AiOjAuMCwiTGVmdCI6MC4wLCJSaWdodCI6MC4wLCJCb3R0b20iOjAuMH0sIklzVmlzaWJsZSI6dHJ1ZSwiV2lkdGgiOjAuMCwiSGVpZ2h0IjowLjAsIkJvcmRlclN0eWxlIjp7IiRpZCI6IjczNyIsIkxpbmVDb2xvciI6bnVsbCwiTGluZVdlaWdodCI6MC4wLCJMaW5lVHlwZSI6MCwiUGFyZW50U3R5bGUiOm51bGx9LCJQYXJlbnRTdHlsZSI6bnVsbH19LHsiJGlkIjoiNzM4IiwiX2FjdGl2aXRpZXMiOlt7IiRpZCI6IjczOSIsIl9yb3dzIjpbeyIkaWQiOiI3NDAiLCJfdGFza3MiOltdLCJfbWlsZXN0b25lcyI6W3siJGlkIjoiNzQxIiwiSWQiOiJiMDNiZGM0NS04MTc0LTQ2YTctYjI0ZC1lYmQ0MWMzODI2YzgiLCJJbmRleCI6OSwiR3JvdXBJZCI6bnVsbCwiVGl0bGUiOiJNcy4gTWFydmVsIChTMSkiLCJEYXRlVGltZSI6IjIwMjQtMDctMjFUMjM6NTk6MDAiLCJQZXJjZW50YWdlQ29tcGxldGUiOm51bGwsIk5vdGUiOm51bGwsIlN0eWxlIjp7IiRpZCI6Ijc0MiIsIlRpdGxlUG9zaXRpb24iOiJMZWZ0IiwiRGF0ZVBvc2l0aW9uIjoiTGVmdCIsIlNoYXBlVHlwZSI6MTQsIlNoYXBlU2l6ZSI6MSwiU3BhY2luZyI6MTAsIlNoYXBlU3R5bGUiOnsiJGlkIjoiNzQzIiwiTWFyZ2luIjp7IiRpZCI6Ijc0NCIsIlRvcCI6MC4wLCJMZWZ0IjowLjAsIlJpZ2h0IjowLjAsIkJvdHRvbSI6MC4wfSwiUGFkZGluZyI6eyIkaWQiOiI3NDUiLCJUb3AiOjAuMCwiTGVmdCI6MC4wLCJSaWdodCI6MC4wLCJCb3R0b20iOjAuMH0sIkJhY2tncm91bmQiOnsiJGlkIjoiNzQ2IiwiQ29sb3IiOnsiJGlkIjoiNzQ3IiwiQSI6MjU1LCJSIjoxNzgsIkciOjE0LCJCIjoxOH19LCJJc1Zpc2libGUiOnRydWUsIldpZHRoIjoxOC4wLCJIZWlnaHQiOjIwLjAsIkJvcmRlclN0eWxlIjp7IiRpZCI6Ijc0OCIsIkxpbmVDb2xvciI6eyIkaWQiOiI3NDkiLCIkdHlwZSI6Ik5MUkUuQ29tbW9uLkRvbS5Tb2xpZENvbG9yQnJ1c2gsIE5MUkUuQ29tbW9uIiwiQ29sb3IiOnsiJGlkIjoiNzUwIiwiQSI6MjU1LCJSIjoyNTUsIkciOjAsIkIiOjB9fSwiTGluZVdlaWdodCI6MC4wLCJMaW5lVHlwZSI6MCwiUGFyZW50U3R5bGUiOm51bGx9LCJQYXJlbnRTdHlsZSI6bnVsbH0sIlRpdGxlU3R5bGUiOnsiJGlkIjoiNzUxIiwiRm9udFNldHRpbmdzIjp7IiRpZCI6Ijc1MiIsIkZvbnRTaXplIjoxNCwiRm9udE5hbWUiOiJTZWdvZSBVSSIsIklzQm9sZCI6dHJ1ZSwiSXNJdGFsaWMiOmZhbHNlLCJJc1VuZGVybGluZWQiOmZhbHNlLCJQYXJlbnRTdHlsZSI6bnVsbH0sIkF1dG9TaXplIjowLCJGb3JlZ3JvdW5kIjp7IiRpZCI6Ijc1MyIsIkNvbG9yIjp7IiRpZCI6Ijc1NC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3NTUiLCJUb3AiOjAuMCwiTGVmdCI6MC4wLCJSaWdodCI6MC4wLCJCb3R0b20iOjAuMH0sIlBhZGRpbmciOnsiJGlkIjoiNzU2IiwiVG9wIjowLjAsIkxlZnQiOjAuMCwiUmlnaHQiOjAuMCwiQm90dG9tIjowLjB9LCJCYWNrZ3JvdW5kIjp7IiRpZCI6Ijc1NyIsIkNvbG9yIjp7IiRpZCI6Ijc1OCIsIkEiOjAsIlIiOjI1NSwiRyI6MjU1LCJCIjoyNTV9fSwiSXNWaXNpYmxlIjp0cnVlLCJXaWR0aCI6MC4wLCJIZWlnaHQiOjAuMCwiQm9yZGVyU3R5bGUiOm51bGwsIlBhcmVudFN0eWxlIjpudWxsfSwiRGF0ZVN0eWxlIjp7IiRpZCI6Ijc1OSIsIkZvbnRTZXR0aW5ncyI6eyIkaWQiOiI3NjAiLCJGb250U2l6ZSI6MTAsIkZvbnROYW1lIjoiQ2FsaWJyaSIsIklzQm9sZCI6ZmFsc2UsIklzSXRhbGljIjpmYWxzZSwiSXNVbmRlcmxpbmVkIjpmYWxzZSwiUGFyZW50U3R5bGUiOm51bGx9LCJBdXRvU2l6ZSI6MCwiRm9yZWdyb3VuZCI6eyIkaWQiOiI3NjEiLCJDb2xvciI6eyIkaWQiOiI3NjI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c2MyIsIlRvcCI6MC4wLCJMZWZ0IjowLjAsIlJpZ2h0IjowLjAsIkJvdHRvbSI6MC4wfSwiUGFkZGluZyI6eyIkaWQiOiI3NjQiLCJUb3AiOjAuMCwiTGVmdCI6MC4wLCJSaWdodCI6MC4wLCJCb3R0b20iOjAuMH0sIkJhY2tncm91bmQiOnsiJGlkIjoiNzY1IiwiQ29sb3IiOnsiJGlkIjoiNzY2IiwiQSI6MCwiUiI6MjU1LCJHIjoyNTUsIkIiOjI1NX19LCJJc1Zpc2libGUiOmZhbHNlLCJXaWR0aCI6MC4wLCJIZWlnaHQiOjAuMCwiQm9yZGVyU3R5bGUiOm51bGwsIlBhcmVudFN0eWxlIjpudWxsfSwiRGF0ZUZvcm1hdCI6eyIkaWQiOiI3N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Y4IiwiRm9ybWF0IjowLCJJc1Zpc2libGUiOmZhbHNlLCJMYXN0S25vd25WaXNpYmlsaXR5U3RhdGUiOmZhbHNlfSwiSXNWaXNpYmxlIjp0cnVlLCJQYXJlbnRTdHlsZSI6bnVsbH0sIkh5cGVybGluayI6bnVsbCwiSW1wb3J0SWQiOm51bGx9XSwiSWQiOiIwMDAwMDAwMC0wMDAwLTAwMDAtMDAwMC0wMDAwMDAwMDAwMDAiLCJJc1NpbmdsZUl0ZW1Sb3ciOnRydWV9XSwiSW5kZXgiOjAsIklkIjoiMTI3OWQxNDQtYzViMy00MzQ3LThkZTUtMzNlY2Q1Y2RiOWJhIiwiSGVhZGVyVGV4dCI6IiIsIklzRGVmYXVsdCI6dHJ1ZSwiU3R5bGUiOnsiJGlkIjoiNzY5IiwiSGVhZGVyU3R5bGUiOnsiJGlkIjoiNzcwIiwiVGV4dFN0eWxlIjp7IiRpZCI6Ijc3MSIsIkZvbnRTZXR0aW5ncyI6eyIkaWQiOiI3NzIiLCJGb250U2l6ZSI6MTEsIkZvbnROYW1lIjoiQ2FsaWJyaSIsIklzQm9sZCI6ZmFsc2UsIklzSXRhbGljIjpmYWxzZSwiSXNVbmRlcmxpbmVkIjpmYWxzZSwiUGFyZW50U3R5bGUiOm51bGx9LCJBdXRvU2l6ZSI6MiwiRm9yZWdyb3VuZCI6eyIkaWQiOiI3NzMiLCJDb2xvciI6eyIkaWQiOiI3NzQiLCJBIjoyNTUsIlIiOjAsIkciOjAsIkIiOjB9fSwiTWF4V2lkdGgiOjAuMCwiTWF4SGVpZ2h0IjoiSW5maW5pdHkiLCJTbWFydEZvcmVncm91bmRJc0FjdGl2ZSI6ZmFsc2UsIkhvcml6b250YWxBbGlnbm1lbnQiOjAsIlZlcnRpY2FsQWxpZ25tZW50IjowLCJTbWFydEZvcmVncm91bmQiOm51bGwsIkJhY2tncm91bmRGaWxsVHlwZSI6MCwiTWFyZ2luIjp7IiRpZCI6Ijc3NSIsIlRvcCI6MC4wLCJMZWZ0IjowLjAsIlJpZ2h0IjowLjAsIkJvdHRvbSI6MC4wfSwiUGFkZGluZyI6eyIkaWQiOiI3NzYiLCJUb3AiOjAuMCwiTGVmdCI6MC4wLCJSaWdodCI6MC4wLCJCb3R0b20iOjAuMH0sIkJhY2tncm91bmQiOnsiJGlkIjoiNzc3IiwiQ29sb3IiOnsiJGlkIjoiNzc4IiwiQSI6MCwiUiI6MjU1LCJHIjoyNTUsIkIiOjI1NX19LCJJc1Zpc2libGUiOnRydWUsIldpZHRoIjowLjAsIkhlaWdodCI6MC4wLCJCb3JkZXJTdHlsZSI6bnVsbCwiUGFyZW50U3R5bGUiOm51bGx9LCJSZWN0YW5nbGVTdHlsZSI6eyIkaWQiOiI3NzkiLCJNYXJnaW4iOnsiJGlkIjoiNzgwIiwiVG9wIjowLjAsIkxlZnQiOjAuMCwiUmlnaHQiOjAuMCwiQm90dG9tIjowLjB9LCJQYWRkaW5nIjp7IiRpZCI6Ijc4MSIsIlRvcCI6MC4wLCJMZWZ0IjowLjAsIlJpZ2h0IjowLjAsIkJvdHRvbSI6MC4wfSwiQmFja2dyb3VuZCI6eyIkaWQiOiI3ODIiLCJDb2xvciI6eyIkaWQiOiI3ODMiLCJBIjo2MywiUiI6MTY1LCJHIjoxNjUsIkIiOjE2NX19LCJJc1Zpc2libGUiOnRydWUsIldpZHRoIjowLjAsIkhlaWdodCI6MC4wLCJCb3JkZXJTdHlsZSI6eyIkaWQiOiI3ODQiLCJMaW5lQ29sb3IiOnsiJGlkIjoiNzg1IiwiJHR5cGUiOiJOTFJFLkNvbW1vbi5Eb20uU29saWRDb2xvckJydXNoLCBOTFJFLkNvbW1vbiIsIkNvbG9yIjp7IiRpZCI6Ijc4NiIsIkEiOjI1NSwiUiI6MjU1LCJHIjowLCJCIjowfX0sIkxpbmVXZWlnaHQiOjAuMCwiTGluZVR5cGUiOjAsIlBhcmVudFN0eWxlIjpudWxsfSwiUGFyZW50U3R5bGUiOm51bGx9LCJNYXJnaW4iOnsiJGlkIjoiNzg3IiwiVG9wIjowLjAsIkxlZnQiOjAuMCwiUmlnaHQiOjAuMCwiQm90dG9tIjowLjB9LCJQYWRkaW5nIjp7IiRpZCI6Ijc4OCIsIlRvcCI6MC4wLCJMZWZ0IjowLjAsIlJpZ2h0IjowLjAsIkJvdHRvbSI6MC4wfSwiQmFja2dyb3VuZCI6bnVsbCwiSXNWaXNpYmxlIjp0cnVlLCJXaWR0aCI6MC4wLCJIZWlnaHQiOjAuMCwiQm9yZGVyU3R5bGUiOm51bGwsIlBhcmVudFN0eWxlIjpudWxsfSwiQmFja2dyb3VuZFN0eWxlIjp7IiRpZCI6Ijc4OSIsIk1hcmdpbiI6eyIkaWQiOiI3OTAiLCJUb3AiOjAuMCwiTGVmdCI6MC4wLCJSaWdodCI6MC4wLCJCb3R0b20iOjAuMH0sIlBhZGRpbmciOnsiJGlkIjoiNzkxIiwiVG9wIjowLjAsIkxlZnQiOjAuMCwiUmlnaHQiOjAuMCwiQm90dG9tIjowLjB9LCJCYWNrZ3JvdW5kIjp7IiRpZCI6Ijc5MiIsIkNvbG9yIjp7IiRpZCI6Ijc5MyIsIkEiOjUxLCJSIjoxOTMsIkciOjE0MiwiQiI6MjR9fSwiSXNWaXNpYmxlIjp0cnVlLCJXaWR0aCI6MC4wLCJIZWlnaHQiOjAuMCwiQm9yZGVyU3R5bGUiOnsiJGlkIjoiNzk0IiwiTGluZUNvbG9yIjp7IiRpZCI6Ijc5NSIsIiR0eXBlIjoiTkxSRS5Db21tb24uRG9tLlNvbGlkQ29sb3JCcnVzaCwgTkxSRS5Db21tb24iLCJDb2xvciI6eyIkaWQiOiI3OTYiLCJBIjoyNTUsIlIiOjI1NSwiRyI6MCwiQiI6MH19LCJMaW5lV2VpZ2h0IjowLjAsIkxpbmVUeXBlIjowLCJQYXJlbnRTdHlsZSI6bnVsbH0sIlBhcmVudFN0eWxlIjpudWxsfSwiTWFyZ2luIjp7IiRpZCI6Ijc5NyIsIlRvcCI6MC4wLCJMZWZ0IjowLjAsIlJpZ2h0IjowLjAsIkJvdHRvbSI6MC4wfSwiUGFkZGluZyI6eyIkaWQiOiI3OTgiLCJUb3AiOjAuMCwiTGVmdCI6MC4wLCJSaWdodCI6MC4wLCJCb3R0b20iOjAuMH0sIklzVmlzaWJsZSI6dHJ1ZSwiV2lkdGgiOjAuMCwiSGVpZ2h0IjowLjAsIkJvcmRlclN0eWxlIjpudWxsLCJQYXJlbnRTdHlsZSI6bnVsbH19XSwiSWQiOiI3MjFkNGM1My02NTI0LTRjNWEtOWRlZi01YTQyNjZkNzhhMzgiLCJJbmRleCI6OCwiSGVhZGVyVGV4dCI6IlRNIiwiU3R5bGUiOnsiJGlkIjoiNzk5IiwiSGVhZGVyU3R5bGUiOnsiJGlkIjoiODAwIiwiVGV4dElzVmVydGljYWwiOmZhbHNlLCJUZXh0U3R5bGUiOnsiJGlkIjoiODAxIiwiRm9udFNldHRpbmdzIjp7IiRpZCI6IjgwMiIsIkZvbnRTaXplIjoxMiwiRm9udE5hbWUiOiJDYWxpYnJpIiwiSXNCb2xkIjp0cnVlLCJJc0l0YWxpYyI6ZmFsc2UsIklzVW5kZXJsaW5lZCI6ZmFsc2UsIlBhcmVudFN0eWxlIjpudWxsfSwiQXV0b1NpemUiOjIsIkZvcmVncm91bmQiOnsiJGlkIjoiODAzIiwiQ29sb3IiOnsiJGlkIjoiODA0IiwiQSI6MjU1LCJSIjoyNTUsIkciOjI1NSwiQiI6MjU1fX0sIk1heFdpZHRoIjo3Ni4wLCJNYXhIZWlnaHQiOiJJbmZpbml0eSIsIlNtYXJ0Rm9yZWdyb3VuZElzQWN0aXZlIjpmYWxzZSwiSG9yaXpvbnRhbEFsaWdubWVudCI6MSwiVmVydGljYWxBbGlnbm1lbnQiOjAsIlNtYXJ0Rm9yZWdyb3VuZCI6bnVsbCwiQmFja2dyb3VuZEZpbGxUeXBlIjowLCJNYXJnaW4iOnsiJGlkIjoiODA1IiwiVG9wIjowLjAsIkxlZnQiOjAuMCwiUmlnaHQiOjAuMCwiQm90dG9tIjowLjB9LCJQYWRkaW5nIjp7IiRpZCI6IjgwNiIsIlRvcCI6MC4wLCJMZWZ0IjowLjAsIlJpZ2h0IjowLjAsIkJvdHRvbSI6MC4wfSwiQmFja2dyb3VuZCI6eyIkaWQiOiI4MDciLCJDb2xvciI6eyIkaWQiOiI4MDgiLCJBIjowLCJSIjoyNTUsIkciOjI1NSwiQiI6MjU1fX0sIklzVmlzaWJsZSI6dHJ1ZSwiV2lkdGgiOjAuMCwiSGVpZ2h0IjowLjAsIkJvcmRlclN0eWxlIjpudWxsLCJQYXJlbnRTdHlsZSI6bnVsbH0sIlJlY3RhbmdsZVN0eWxlIjp7IiRpZCI6IjgwOSIsIk1hcmdpbiI6eyIkaWQiOiI4MTAiLCJUb3AiOjAuMCwiTGVmdCI6MC4wLCJSaWdodCI6MC4wLCJCb3R0b20iOjAuMH0sIlBhZGRpbmciOnsiJGlkIjoiODExIiwiVG9wIjowLjAsIkxlZnQiOjAuMCwiUmlnaHQiOjAuMCwiQm90dG9tIjowLjB9LCJCYWNrZ3JvdW5kIjp7IiRpZCI6IjgxMiIsIkNvbG9yIjp7IiRpZCI6IjgxMyIsIkEiOjI1NSwiUiI6MTkzLCJHIjoxNDIsIkIiOjI0fX0sIklzVmlzaWJsZSI6dHJ1ZSwiV2lkdGgiOjAuMCwiSGVpZ2h0IjowLjAsIkJvcmRlclN0eWxlIjp7IiRpZCI6IjgxNCIsIkxpbmVDb2xvciI6eyIkaWQiOiI4MTUiLCIkdHlwZSI6Ik5MUkUuQ29tbW9uLkRvbS5Tb2xpZENvbG9yQnJ1c2gsIE5MUkUuQ29tbW9uIiwiQ29sb3IiOnsiJGlkIjoiODE2IiwiQSI6MjU1LCJSIjoyNTUsIkciOjAsIkIiOjB9fSwiTGluZVdlaWdodCI6MC4wLCJMaW5lVHlwZSI6MCwiUGFyZW50U3R5bGUiOm51bGx9LCJQYXJlbnRTdHlsZSI6bnVsbH0sIk1hcmdpbiI6eyIkaWQiOiI4MTciLCJUb3AiOjAuMCwiTGVmdCI6MC4wLCJSaWdodCI6MC4wLCJCb3R0b20iOjAuMH0sIlBhZGRpbmciOnsiJGlkIjoiODE4IiwiVG9wIjowLjAsIkxlZnQiOjAuMCwiUmlnaHQiOjAuMCwiQm90dG9tIjowLjB9LCJCYWNrZ3JvdW5kIjpudWxsLCJJc1Zpc2libGUiOnRydWUsIldpZHRoIjowLjAsIkhlaWdodCI6MC4wLCJCb3JkZXJTdHlsZSI6bnVsbCwiUGFyZW50U3R5bGUiOm51bGx9LCJCYWNrZ3JvdW5kU3R5bGUiOnsiJGlkIjoiODE5IiwiTWFyZ2luIjp7IiRpZCI6IjgyMCIsIlRvcCI6MC4wLCJMZWZ0IjowLjAsIlJpZ2h0IjowLjAsIkJvdHRvbSI6MC4wfSwiUGFkZGluZyI6eyIkaWQiOiI4MjEiLCJUb3AiOjAuMCwiTGVmdCI6MC4wLCJSaWdodCI6MC4wLCJCb3R0b20iOjAuMH0sIkJhY2tncm91bmQiOnsiJGlkIjoiODIyIiwiQ29sb3IiOnsiJGlkIjoiODIzIiwiQSI6NTEsIlIiOjE5MywiRyI6MTQyLCJCIjoyNH19LCJJc1Zpc2libGUiOnRydWUsIldpZHRoIjowLjAsIkhlaWdodCI6MC4wLCJCb3JkZXJTdHlsZSI6eyIkaWQiOiI4MjQiLCJMaW5lQ29sb3IiOnsiJGlkIjoiODI1IiwiJHR5cGUiOiJOTFJFLkNvbW1vbi5Eb20uU29saWRDb2xvckJydXNoLCBOTFJFLkNvbW1vbiIsIkNvbG9yIjp7IiRpZCI6IjgyNiIsIkEiOjI1NSwiUiI6MCwiRyI6MCwiQiI6MH19LCJMaW5lV2VpZ2h0IjoyLjAsIkxpbmVUeXBlIjowLCJQYXJlbnRTdHlsZSI6bnVsbH0sIlBhcmVudFN0eWxlIjpudWxsfSwiSXNBYm92ZVRpbWViYW5kIjpmYWxzZSwiU3BhY2luZyI6MywiTWFyZ2luIjp7IiRpZCI6IjgyNyIsIlRvcCI6MC4wLCJMZWZ0IjowLjAsIlJpZ2h0IjowLjAsIkJvdHRvbSI6MC4wfSwiUGFkZGluZyI6eyIkaWQiOiI4MjgiLCJUb3AiOjAuMCwiTGVmdCI6MC4wLCJSaWdodCI6MC4wLCJCb3R0b20iOjAuMH0sIklzVmlzaWJsZSI6ZmFsc2UsIldpZHRoIjowLjAsIkhlaWdodCI6MC4wLCJCb3JkZXJTdHlsZSI6eyIkaWQiOiI4MjkiLCJMaW5lQ29sb3IiOm51bGwsIkxpbmVXZWlnaHQiOjAuMCwiTGluZVR5cGUiOjAsIlBhcmVudFN0eWxlIjpudWxsfSwiUGFyZW50U3R5bGUiOm51bGx9fSx7IiRpZCI6IjgzMCIsIl9hY3Rpdml0aWVzIjpbeyIkaWQiOiI4MzEiLCJfcm93cyI6W3siJGlkIjoiODMyIiwiX3Rhc2tzIjpbXSwiX21pbGVzdG9uZXMiOlt7IiRpZCI6IjgzMyIsIklkIjoiNGJjMDk4ZDUtYTA2ZC00M2MyLTgyOTEtMDBhMTRiNTM3YWM0IiwiSW5kZXgiOjAsIkdyb3VwSWQiOm51bGwsIlRpdGxlIjoiU2VjcmV0IEludmFzaW9uIChTMSkiLCJEYXRlVGltZSI6IjIwMjQtMDgtMDhUMjM6NTk6MDAiLCJQZXJjZW50YWdlQ29tcGxldGUiOm51bGwsIk5vdGUiOm51bGwsIlN0eWxlIjp7IiRpZCI6IjgzNCIsIlRpdGxlUG9zaXRpb24iOiJMZWZ0IiwiRGF0ZVBvc2l0aW9uIjoiTGVmdCIsIlNoYXBlVHlwZSI6MTQsIlNoYXBlU2l6ZSI6MSwiU3BhY2luZyI6MTAsIlNoYXBlU3R5bGUiOnsiJGlkIjoiODM1IiwiTWFyZ2luIjp7IiRpZCI6IjgzNiIsIlRvcCI6MC4wLCJMZWZ0IjowLjAsIlJpZ2h0IjowLjAsIkJvdHRvbSI6MC4wfSwiUGFkZGluZyI6eyIkaWQiOiI4MzciLCJUb3AiOjAuMCwiTGVmdCI6MC4wLCJSaWdodCI6MC4wLCJCb3R0b20iOjAuMH0sIkJhY2tncm91bmQiOnsiJGlkIjoiODM4IiwiQ29sb3IiOnsiJGlkIjoiODM5IiwiQSI6MjU1LCJSIjoxNzgsIkciOjE0LCJCIjoxOH19LCJJc1Zpc2libGUiOnRydWUsIldpZHRoIjoxOC4wLCJIZWlnaHQiOjIwLjAsIkJvcmRlclN0eWxlIjp7IiRpZCI6Ijg0MCIsIkxpbmVDb2xvciI6eyIkaWQiOiI4NDEiLCIkdHlwZSI6Ik5MUkUuQ29tbW9uLkRvbS5Tb2xpZENvbG9yQnJ1c2gsIE5MUkUuQ29tbW9uIiwiQ29sb3IiOnsiJGlkIjoiODQyIiwiQSI6MjU1LCJSIjoyNTUsIkciOjAsIkIiOjB9fSwiTGluZVdlaWdodCI6MC4wLCJMaW5lVHlwZSI6MCwiUGFyZW50U3R5bGUiOm51bGx9LCJQYXJlbnRTdHlsZSI6bnVsbH0sIlRpdGxlU3R5bGUiOnsiJGlkIjoiODQzIiwiRm9udFNldHRpbmdzIjp7IiRpZCI6Ijg0NCIsIkZvbnRTaXplIjoxNCwiRm9udE5hbWUiOiJTZWdvZSBVSSIsIklzQm9sZCI6dHJ1ZSwiSXNJdGFsaWMiOmZhbHNlLCJJc1VuZGVybGluZWQiOmZhbHNlLCJQYXJlbnRTdHlsZSI6bnVsbH0sIkF1dG9TaXplIjowLCJGb3JlZ3JvdW5kIjp7IiRpZCI6Ijg0NSIsIkNvbG9yIjp7IiRpZCI6Ijg0NiIsIkEiOjI1NSwiUiI6MTc4LCJHIjoxNCwiQiI6MTh9fSwiTWF4V2lkdGgiOjIwMC4wLCJNYXhIZWlnaHQiOiJJbmZpbml0eSIsIlNtYXJ0Rm9yZWdyb3VuZElzQWN0aXZlIjpmYWxzZSwiSG9yaXpvbnRhbEFsaWdubWVudCI6MiwiVmVydGljYWxBbGlnbm1lbnQiOjAsIlNtYXJ0Rm9yZWdyb3VuZCI6bnVsbCwiQmFja2dyb3VuZEZpbGxUeXBlIjowLCJNYXJnaW4iOnsiJGlkIjoiODQ3IiwiVG9wIjowLjAsIkxlZnQiOjAuMCwiUmlnaHQiOjAuMCwiQm90dG9tIjowLjB9LCJQYWRkaW5nIjp7IiRpZCI6Ijg0OCIsIlRvcCI6MC4wLCJMZWZ0IjowLjAsIlJpZ2h0IjowLjAsIkJvdHRvbSI6MC4wfSwiQmFja2dyb3VuZCI6eyIkaWQiOiI4NDkiLCJDb2xvciI6eyIkaWQiOiI4NTAiLCJBIjowLCJSIjoyNTUsIkciOjI1NSwiQiI6MjU1fX0sIklzVmlzaWJsZSI6dHJ1ZSwiV2lkdGgiOjAuMCwiSGVpZ2h0IjowLjAsIkJvcmRlclN0eWxlIjpudWxsLCJQYXJlbnRTdHlsZSI6bnVsbH0sIkRhdGVTdHlsZSI6eyIkaWQiOiI4NTEiLCJGb250U2V0dGluZ3MiOnsiJGlkIjoiODUyIiwiRm9udFNpemUiOjEwLCJGb250TmFtZSI6IkNhbGlicmkiLCJJc0JvbGQiOmZhbHNlLCJJc0l0YWxpYyI6ZmFsc2UsIklzVW5kZXJsaW5lZCI6ZmFsc2UsIlBhcmVudFN0eWxlIjpudWxsfSwiQXV0b1NpemUiOjAsIkZvcmVncm91bmQiOnsiJGlkIjoiODUzIiwiQ29sb3IiOnsiJGlkIjoiODU0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4NTUiLCJUb3AiOjAuMCwiTGVmdCI6MC4wLCJSaWdodCI6MC4wLCJCb3R0b20iOjAuMH0sIlBhZGRpbmciOnsiJGlkIjoiODU2IiwiVG9wIjowLjAsIkxlZnQiOjAuMCwiUmlnaHQiOjAuMCwiQm90dG9tIjowLjB9LCJCYWNrZ3JvdW5kIjp7IiRpZCI6Ijg1NyIsIkNvbG9yIjp7IiRpZCI6Ijg1OCIsIkEiOjAsIlIiOjI1NSwiRyI6MjU1LCJCIjoyNTV9fSwiSXNWaXNpYmxlIjpmYWxzZSwiV2lkdGgiOjAuMCwiSGVpZ2h0IjowLjAsIkJvcmRlclN0eWxlIjpudWxsLCJQYXJlbnRTdHlsZSI6bnVsbH0sIkRhdGVGb3JtYXQiOnsiJGlkIjoiODU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2MCIsIkZvcm1hdCI6MCwiSXNWaXNpYmxlIjpmYWxzZSwiTGFzdEtub3duVmlzaWJpbGl0eVN0YXRlIjpmYWxzZX0sIklzVmlzaWJsZSI6dHJ1ZSwiUGFyZW50U3R5bGUiOm51bGx9LCJIeXBlcmxpbmsiOm51bGwsIkltcG9ydElkIjpudWxsfV0sIklkIjoiMDAwMDAwMDAtMDAwMC0wMDAwLTAwMDAtMDAwMDAwMDAwMDAwIiwiSXNTaW5nbGVJdGVtUm93Ijp0cnVlfV0sIkluZGV4IjowLCJJZCI6ImJkNGFjZDI0LWEzMGMtNGYzNS1iMWZmLTE0OWRmMDMwNGY3MiIsIkhlYWRlclRleHQiOiIiLCJJc0RlZmF1bHQiOnRydWUsIlN0eWxlIjp7IiRpZCI6Ijg2MSIsIkhlYWRlclN0eWxlIjp7IiRpZCI6Ijg2MiIsIlRleHRTdHlsZSI6eyIkaWQiOiI4NjMiLCJGb250U2V0dGluZ3MiOnsiJGlkIjoiODY0IiwiRm9udFNpemUiOjExLCJGb250TmFtZSI6IkNhbGlicmkiLCJJc0JvbGQiOmZhbHNlLCJJc0l0YWxpYyI6ZmFsc2UsIklzVW5kZXJsaW5lZCI6ZmFsc2UsIlBhcmVudFN0eWxlIjpudWxsfSwiQXV0b1NpemUiOjIsIkZvcmVncm91bmQiOnsiJGlkIjoiODY1IiwiQ29sb3IiOnsiJGlkIjoiODY2IiwiQSI6MjU1LCJSIjowLCJHIjowLCJCIjowfX0sIk1heFdpZHRoIjowLjAsIk1heEhlaWdodCI6IkluZmluaXR5IiwiU21hcnRGb3JlZ3JvdW5kSXNBY3RpdmUiOmZhbHNlLCJIb3Jpem9udGFsQWxpZ25tZW50IjowLCJWZXJ0aWNhbEFsaWdubWVudCI6MCwiU21hcnRGb3JlZ3JvdW5kIjpudWxsLCJCYWNrZ3JvdW5kRmlsbFR5cGUiOjAsIk1hcmdpbiI6eyIkaWQiOiI4NjciLCJUb3AiOjAuMCwiTGVmdCI6MC4wLCJSaWdodCI6MC4wLCJCb3R0b20iOjAuMH0sIlBhZGRpbmciOnsiJGlkIjoiODY4IiwiVG9wIjowLjAsIkxlZnQiOjAuMCwiUmlnaHQiOjAuMCwiQm90dG9tIjowLjB9LCJCYWNrZ3JvdW5kIjp7IiRpZCI6Ijg2OSIsIkNvbG9yIjp7IiRpZCI6Ijg3MCIsIkEiOjAsIlIiOjI1NSwiRyI6MjU1LCJCIjoyNTV9fSwiSXNWaXNpYmxlIjp0cnVlLCJXaWR0aCI6MC4wLCJIZWlnaHQiOjAuMCwiQm9yZGVyU3R5bGUiOm51bGwsIlBhcmVudFN0eWxlIjpudWxsfSwiUmVjdGFuZ2xlU3R5bGUiOnsiJGlkIjoiODcxIiwiTWFyZ2luIjp7IiRpZCI6Ijg3MiIsIlRvcCI6MC4wLCJMZWZ0IjowLjAsIlJpZ2h0IjowLjAsIkJvdHRvbSI6MC4wfSwiUGFkZGluZyI6eyIkaWQiOiI4NzMiLCJUb3AiOjAuMCwiTGVmdCI6MC4wLCJSaWdodCI6MC4wLCJCb3R0b20iOjAuMH0sIkJhY2tncm91bmQiOnsiJGlkIjoiODc0IiwiQ29sb3IiOnsiJGlkIjoiODc1IiwiQSI6NjMsIlIiOjIzNywiRyI6MTI1LCJCIjo0OX19LCJJc1Zpc2libGUiOnRydWUsIldpZHRoIjowLjAsIkhlaWdodCI6MC4wLCJCb3JkZXJTdHlsZSI6eyIkaWQiOiI4NzYiLCJMaW5lQ29sb3IiOnsiJGlkIjoiODc3IiwiJHR5cGUiOiJOTFJFLkNvbW1vbi5Eb20uU29saWRDb2xvckJydXNoLCBOTFJFLkNvbW1vbiIsIkNvbG9yIjp7IiRpZCI6Ijg3OCIsIkEiOjI1NSwiUiI6MjU1LCJHIjowLCJCIjowfX0sIkxpbmVXZWlnaHQiOjAuMCwiTGluZVR5cGUiOjAsIlBhcmVudFN0eWxlIjpudWxsfSwiUGFyZW50U3R5bGUiOm51bGx9LCJNYXJnaW4iOnsiJGlkIjoiODc5IiwiVG9wIjowLjAsIkxlZnQiOjAuMCwiUmlnaHQiOjAuMCwiQm90dG9tIjowLjB9LCJQYWRkaW5nIjp7IiRpZCI6Ijg4MCIsIlRvcCI6MC4wLCJMZWZ0IjowLjAsIlJpZ2h0IjowLjAsIkJvdHRvbSI6MC4wfSwiQmFja2dyb3VuZCI6bnVsbCwiSXNWaXNpYmxlIjp0cnVlLCJXaWR0aCI6MC4wLCJIZWlnaHQiOjAuMCwiQm9yZGVyU3R5bGUiOm51bGwsIlBhcmVudFN0eWxlIjpudWxsfSwiQmFja2dyb3VuZFN0eWxlIjp7IiRpZCI6Ijg4MSIsIk1hcmdpbiI6eyIkaWQiOiI4ODIiLCJUb3AiOjAuMCwiTGVmdCI6MC4wLCJSaWdodCI6MC4wLCJCb3R0b20iOjAuMH0sIlBhZGRpbmciOnsiJGlkIjoiODgzIiwiVG9wIjowLjAsIkxlZnQiOjAuMCwiUmlnaHQiOjAuMCwiQm90dG9tIjowLjB9LCJCYWNrZ3JvdW5kIjp7IiRpZCI6Ijg4NCIsIkNvbG9yIjp7IiRpZCI6Ijg4NSIsIkEiOjUxLCJSIjoxNjUsIkciOjE2NSwiQiI6MTY1fX0sIklzVmlzaWJsZSI6dHJ1ZSwiV2lkdGgiOjAuMCwiSGVpZ2h0IjowLjAsIkJvcmRlclN0eWxlIjp7IiRpZCI6Ijg4NiIsIkxpbmVDb2xvciI6eyIkaWQiOiI4ODciLCIkdHlwZSI6Ik5MUkUuQ29tbW9uLkRvbS5Tb2xpZENvbG9yQnJ1c2gsIE5MUkUuQ29tbW9uIiwiQ29sb3IiOnsiJGlkIjoiODg4IiwiQSI6MjU1LCJSIjoyNTUsIkciOjAsIkIiOjB9fSwiTGluZVdlaWdodCI6MC4wLCJMaW5lVHlwZSI6MCwiUGFyZW50U3R5bGUiOm51bGx9LCJQYXJlbnRTdHlsZSI6bnVsbH0sIk1hcmdpbiI6eyIkaWQiOiI4ODkiLCJUb3AiOjAuMCwiTGVmdCI6MC4wLCJSaWdodCI6MC4wLCJCb3R0b20iOjAuMH0sIlBhZGRpbmciOnsiJGlkIjoiODkwIiwiVG9wIjowLjAsIkxlZnQiOjAuMCwiUmlnaHQiOjAuMCwiQm90dG9tIjowLjB9LCJJc1Zpc2libGUiOnRydWUsIldpZHRoIjowLjAsIkhlaWdodCI6MC4wLCJCb3JkZXJTdHlsZSI6bnVsbCwiUGFyZW50U3R5bGUiOm51bGx9fV0sIklkIjoiZGZjYjRlNDgtN2M3Mi00ZDNhLTkzZjktNDc3ODAyODY2MmEzIiwiSW5kZXgiOjgsIkhlYWRlclRleHQiOiJTSSIsIlN0eWxlIjp7IiRpZCI6Ijg5MSIsIkhlYWRlclN0eWxlIjp7IiRpZCI6Ijg5MiIsIlRleHRJc1ZlcnRpY2FsIjpmYWxzZSwiVGV4dFN0eWxlIjp7IiRpZCI6Ijg5MyIsIkZvbnRTZXR0aW5ncyI6eyIkaWQiOiI4OTQiLCJGb250U2l6ZSI6MTIsIkZvbnROYW1lIjoiQ2FsaWJyaSIsIklzQm9sZCI6dHJ1ZSwiSXNJdGFsaWMiOmZhbHNlLCJJc1VuZGVybGluZWQiOmZhbHNlLCJQYXJlbnRTdHlsZSI6bnVsbH0sIkF1dG9TaXplIjoyLCJGb3JlZ3JvdW5kIjp7IiRpZCI6Ijg5NSIsIkNvbG9yIjp7IiRpZCI6Ijg5NiIsIkEiOjI1NSwiUiI6MjU1LCJHIjoyNTUsIkIiOjI1NX19LCJNYXhXaWR0aCI6NzYuMCwiTWF4SGVpZ2h0IjoiSW5maW5pdHkiLCJTbWFydEZvcmVncm91bmRJc0FjdGl2ZSI6ZmFsc2UsIkhvcml6b250YWxBbGlnbm1lbnQiOjAsIlZlcnRpY2FsQWxpZ25tZW50IjowLCJTbWFydEZvcmVncm91bmQiOm51bGwsIkJhY2tncm91bmRGaWxsVHlwZSI6MCwiTWFyZ2luIjp7IiRpZCI6Ijg5NyIsIlRvcCI6MC4wLCJMZWZ0IjowLjAsIlJpZ2h0IjowLjAsIkJvdHRvbSI6MC4wfSwiUGFkZGluZyI6eyIkaWQiOiI4OTgiLCJUb3AiOjAuMCwiTGVmdCI6MC4wLCJSaWdodCI6MC4wLCJCb3R0b20iOjAuMH0sIkJhY2tncm91bmQiOnsiJGlkIjoiODk5IiwiQ29sb3IiOnsiJGlkIjoiOTAwIiwiQSI6MCwiUiI6MjU1LCJHIjoyNTUsIkIiOjI1NX19LCJJc1Zpc2libGUiOnRydWUsIldpZHRoIjowLjAsIkhlaWdodCI6MC4wLCJCb3JkZXJTdHlsZSI6bnVsbCwiUGFyZW50U3R5bGUiOm51bGx9LCJSZWN0YW5nbGVTdHlsZSI6eyIkaWQiOiI5MDEiLCJNYXJnaW4iOnsiJGlkIjoiOTAyIiwiVG9wIjowLjAsIkxlZnQiOjAuMCwiUmlnaHQiOjAuMCwiQm90dG9tIjowLjB9LCJQYWRkaW5nIjp7IiRpZCI6IjkwMyIsIlRvcCI6MC4wLCJMZWZ0IjowLjAsIlJpZ2h0IjowLjAsIkJvdHRvbSI6MC4wfSwiQmFja2dyb3VuZCI6eyIkaWQiOiI5MDQiLCJDb2xvciI6eyIkaWQiOiI5MDUiLCJBIjoyNTUsIlIiOjE3OCwiRyI6MTQsIkIiOjE4fX0sIklzVmlzaWJsZSI6dHJ1ZSwiV2lkdGgiOjAuMCwiSGVpZ2h0IjowLjAsIkJvcmRlclN0eWxlIjp7IiRpZCI6IjkwNiIsIkxpbmVDb2xvciI6eyIkaWQiOiI5MDciLCIkdHlwZSI6Ik5MUkUuQ29tbW9uLkRvbS5Tb2xpZENvbG9yQnJ1c2gsIE5MUkUuQ29tbW9uIiwiQ29sb3IiOnsiJGlkIjoiOTA4IiwiQSI6MjU1LCJSIjowLCJHIjowLCJCIjowfX0sIkxpbmVXZWlnaHQiOjEuMzMzMzMzMzcsIkxpbmVUeXBlIjowLCJQYXJlbnRTdHlsZSI6bnVsbH0sIlBhcmVudFN0eWxlIjpudWxsfSwiTWFyZ2luIjp7IiRpZCI6IjkwOSIsIlRvcCI6MC4wLCJMZWZ0IjowLjAsIlJpZ2h0IjowLjAsIkJvdHRvbSI6MC4wfSwiUGFkZGluZyI6eyIkaWQiOiI5MTAiLCJUb3AiOjAuMCwiTGVmdCI6MC4wLCJSaWdodCI6MC4wLCJCb3R0b20iOjAuMH0sIkJhY2tncm91bmQiOm51bGwsIklzVmlzaWJsZSI6dHJ1ZSwiV2lkdGgiOjAuMCwiSGVpZ2h0IjowLjAsIkJvcmRlclN0eWxlIjpudWxsLCJQYXJlbnRTdHlsZSI6bnVsbH0sIkJhY2tncm91bmRTdHlsZSI6eyIkaWQiOiI5MTEiLCJNYXJnaW4iOnsiJGlkIjoiOTEyIiwiVG9wIjowLjAsIkxlZnQiOjAuMCwiUmlnaHQiOjAuMCwiQm90dG9tIjowLjB9LCJQYWRkaW5nIjp7IiRpZCI6IjkxMyIsIlRvcCI6MC4wLCJMZWZ0IjowLjAsIlJpZ2h0IjowLjAsIkJvdHRvbSI6MC4wfSwiQmFja2dyb3VuZCI6eyIkaWQiOiI5MTQiLCJDb2xvciI6eyIkaWQiOiI5MTUiLCJBIjoxNjUsIlIiOjE5MywiRyI6MTQyLCJCIjoyNH19LCJJc1Zpc2libGUiOnRydWUsIldpZHRoIjowLjAsIkhlaWdodCI6MC4wLCJCb3JkZXJTdHlsZSI6eyIkaWQiOiI5MTYiLCJMaW5lQ29sb3IiOnsiJGlkIjoiOTE3IiwiJHR5cGUiOiJOTFJFLkNvbW1vbi5Eb20uU29saWRDb2xvckJydXNoLCBOTFJFLkNvbW1vbiIsIkNvbG9yIjp7IiRpZCI6IjkxOCIsIkEiOjI1NSwiUiI6MCwiRyI6MCwiQiI6MH19LCJMaW5lV2VpZ2h0IjoyLjAsIkxpbmVUeXBlIjowLCJQYXJlbnRTdHlsZSI6bnVsbH0sIlBhcmVudFN0eWxlIjpudWxsfSwiSXNBYm92ZVRpbWViYW5kIjpmYWxzZSwiU3BhY2luZyI6MTAsIk1hcmdpbiI6eyIkaWQiOiI5MTkiLCJUb3AiOjAuMCwiTGVmdCI6MC4wLCJSaWdodCI6MC4wLCJCb3R0b20iOjAuMH0sIlBhZGRpbmciOnsiJGlkIjoiOTIwIiwiVG9wIjowLjAsIkxlZnQiOjAuMCwiUmlnaHQiOjAuMCwiQm90dG9tIjowLjB9LCJJc1Zpc2libGUiOnRydWUsIldpZHRoIjowLjAsIkhlaWdodCI6MC4wLCJCb3JkZXJTdHlsZSI6eyIkaWQiOiI5MjEiLCJMaW5lQ29sb3IiOm51bGwsIkxpbmVXZWlnaHQiOjAuMCwiTGluZVR5cGUiOjAsIlBhcmVudFN0eWxlIjpudWxsfSwiUGFyZW50U3R5bGUiOm51bGx9fV0sIkN1bHR1cmVJbmZvTmFtZSI6ImVuLVVTIiwiU3R5bGVOYW1lIjpudWxsLCJWZXJzaW9uIjp7IiRpZCI6IjkyMiIsIlZlcnNpb24iOiIzLjkuMCIsIk9yaWdpbmFsQXNzZW1ibHlWZXJzaW9uIjoiNy4wMC4wOC4wMCIsIkVkaXRpb24iOm51bGwsIkxhc3RTYXZlZEVkaXRpb24iOjMsIklzUGx1c0VkaXRpb24iOmZhbHNlLCJJc1Byb0VkaXRpb24iOmZhbHNlfSwiRWZmZWN0IjowLCJTdHlsZSI6eyIkaWQiOiI5MjMiLCJEZWZhdWx0RGVwZW5kZW5jeVN0eWxlIjp7IiRpZCI6IjkyNCIsIkxpbmVTdHlsZSI6eyIkaWQiOiI5MjUiLCJMaW5lQ29sb3IiOnsiJGlkIjoiOTI2IiwiJHR5cGUiOiJOTFJFLkNvbW1vbi5Eb20uU29saWRDb2xvckJydXNoLCBOTFJFLkNvbW1vbiIsIkNvbG9yIjp7IiRpZCI6IjkyNyIsIkEiOjI1NSwiUiI6MCwiRyI6MCwiQiI6MH19LCJMaW5lV2VpZ2h0IjoxLjAsIkxpbmVUeXBlIjowLCJQYXJlbnRTdHlsZSI6bnVsbH0sIkVuZEFycm93aGVhZExpbmVTdHlsZSI6eyIkaWQiOiI5MjgiLCJLaW5kIjoxLCJXaWR0aCI6MSwiTGVuZ3RoIjowLCJQYXJlbnRTdHlsZSI6bnVsbH0sIkJyaW5nVG9Gcm9udCI6dHJ1ZSwiRWxib3dSYWRpdXMiOjAuMCwiTWFyZ2luIjp7IiRpZCI6IjkyOSIsIlRvcCI6MC4wLCJMZWZ0IjowLjAsIlJpZ2h0IjowLjAsIkJvdHRvbSI6MC4wfSwiUGFkZGluZyI6eyIkaWQiOiI5MzAiLCJUb3AiOjAuMCwiTGVmdCI6MC4wLCJSaWdodCI6MC4wLCJCb3R0b20iOjAuMH0sIkJhY2tncm91bmQiOm51bGwsIklzVmlzaWJsZSI6dHJ1ZSwiV2lkdGgiOjAuMCwiSGVpZ2h0IjowLjAsIkJvcmRlclN0eWxlIjpudWxsLCJQYXJlbnRTdHlsZSI6bnVsbH0sIkNyaXRpY2FsUGF0aFN0eWxlIjp7IiRpZCI6IjkzMSIsIkNyaXRpY2FsUGF0aFN0eWxlT3B0aW9ucyI6MTUsIkxpbmVTdHlsZSI6eyIkaWQiOiI5MzIiLCJMaW5lQ29sb3IiOnsiJGlkIjoiOTMzIiwiJHR5cGUiOiJOTFJFLkNvbW1vbi5Eb20uU29saWRDb2xvckJydXNoLCBOTFJFLkNvbW1vbiIsIkNvbG9yIjp7IiRpZCI6IjkzNCIsIkEiOjI1NSwiUiI6MjIyLCJHIjo1MCwiQiI6NTB9fSwiTGluZVdlaWdodCI6MS4wLCJMaW5lVHlwZSI6MCwiUGFyZW50U3R5bGUiOm51bGx9LCJUaXRsZUZvcmVncm91bmQiOnsiJGlkIjoiOTM1IiwiQ29sb3IiOnsiJGlkIjoiOTM2IiwiQSI6MjU1LCJSIjoxNzYsIkciOjE5LCJCIjoyNX19LCJTaGFwZXNCYWNrZ3JvdW5kIjp7IiRpZCI6IjkzNyIsIkNvbG9yIjp7IiRpZCI6IjkzOCIsIkEiOjI1NSwiUiI6MjUzLCJHIjoyMDMsIkIiOjIwOH19LCJTaGFwZXNCb3JkZXJTdHlsZSI6eyIkaWQiOiI5MzkiLCJMaW5lQ29sb3IiOnsiJGlkIjoiOTQwIiwiJHR5cGUiOiJOTFJFLkNvbW1vbi5Eb20uU29saWRDb2xvckJydXNoLCBOTFJFLkNvbW1vbiIsIkNvbG9yIjp7IiRpZCI6Ijk0MSIsIkEiOjI1NSwiUiI6MjIyLCJHIjo1MCwiQiI6NTB9fSwiTGluZVdlaWdodCI6MS41LCJMaW5lVHlwZSI6MCwiUGFyZW50U3R5bGUiOm51bGx9LCJNYXJnaW4iOnsiJGlkIjoiOTQyIiwiVG9wIjowLjAsIkxlZnQiOjAuMCwiUmlnaHQiOjAuMCwiQm90dG9tIjowLjB9LCJQYWRkaW5nIjp7IiRpZCI6Ijk0MyIsIlRvcCI6MC4wLCJMZWZ0IjowLjAsIlJpZ2h0IjowLjAsIkJvdHRvbSI6MC4wfSwiQmFja2dyb3VuZCI6bnVsbCwiSXNWaXNpYmxlIjpmYWxzZSwiV2lkdGgiOjAuMCwiSGVpZ2h0IjowLjAsIkJvcmRlclN0eWxlIjpudWxsLCJQYXJlbnRTdHlsZSI6bnVsbH0sIlBhbmVsc1NwYWNpbmdEZWZpbml0aW9uIjp7IiRpZCI6Ijk0NCIsIlNwYWNpbmdBYm92ZVRpbWViYW5kIjoxNiwiU3BhY2luZ0JlbG93VGltZWJhbmQiOjE2LCJTcGFjaW5nQWJvdmVCZXR3ZWVuU3dpbWxhbmVzQW5kVGFza3MiOjE2LCJTcGFjaW5nQmVsb3dCZXR3ZWVuU3dpbWxhbmVzQW5kVGFza3MiOjE2fSwiVGltZWJhbmRTdHlsZSI6eyIkaWQiOiI5NDUiLCJTY2FsZU1hcmtpbmciOjAsIlNoYXBlIjowLCJTaGFwZVN0eWxlIjp7IiRpZCI6Ijk0NiIsIk1hcmdpbiI6eyIkaWQiOiI5NDciLCJUb3AiOjAuMCwiTGVmdCI6MTAuMCwiUmlnaHQiOjEwLjAsIkJvdHRvbSI6MC4wfSwiUGFkZGluZyI6eyIkaWQiOiI5NDgiLCJUb3AiOjMuMCwiTGVmdCI6MC4wLCJSaWdodCI6MC4wLCJCb3R0b20iOjMuMH0sIkJhY2tncm91bmQiOnsiJGlkIjoiOTQ5IiwiQ29sb3IiOnsiJGlkIjoiOTUwIiwiQSI6MjU1LCJSIjoxOTIsIkciOjAsIkIiOjB9fSwiSXNWaXNpYmxlIjp0cnVlLCJXaWR0aCI6ODU4LjAsIkhlaWdodCI6MjAuMCwiQm9yZGVyU3R5bGUiOnsiJGlkIjoiOTUxIiwiTGluZUNvbG9yIjp7IiRpZCI6Ijk1MiIsIiR0eXBlIjoiTkxSRS5Db21tb24uRG9tLlNvbGlkQ29sb3JCcnVzaCwgTkxSRS5Db21tb24iLCJDb2xvciI6eyIkaWQiOiI5NTMiLCJBIjoyNTUsIlIiOjI1NSwiRyI6MCwiQiI6MH19LCJMaW5lV2VpZ2h0IjowLjAsIkxpbmVUeXBlIjowLCJQYXJlbnRTdHlsZSI6bnVsbH0sIlBhcmVudFN0eWxlIjpudWxsfSwiTWlkZGxlVGllclNoYXBlU3R5bGUiOnsiJGlkIjoiOTU0IiwiTWFyZ2luIjp7IiRpZCI6Ijk1NSIsIlRvcCI6MC4wLCJMZWZ0IjoxMC4wLCJSaWdodCI6MTAuMCwiQm90dG9tIjowLjB9LCJQYWRkaW5nIjp7IiRpZCI6Ijk1NiIsIlRvcCI6My4wLCJMZWZ0IjowLjAsIlJpZ2h0IjowLjAsIkJvdHRvbSI6My4wfSwiQmFja2dyb3VuZCI6eyIkaWQiOiI5NTciLCJDb2xvciI6eyIkaWQiOiI5NTgiLCJBIjoyNTUsIlIiOjY4LCJHIjo4NCwiQiI6MTA2fX0sIklzVmlzaWJsZSI6dHJ1ZSwiV2lkdGgiOjg1OC4wLCJIZWlnaHQiOjIwLjAsIkJvcmRlclN0eWxlIjp7IiRpZCI6Ijk1OSIsIkxpbmVDb2xvciI6eyIkaWQiOiI5NjAiLCIkdHlwZSI6Ik5MUkUuQ29tbW9uLkRvbS5Tb2xpZENvbG9yQnJ1c2gsIE5MUkUuQ29tbW9uIiwiQ29sb3IiOnsiJGlkIjoiOTYxIiwiQSI6MjU1LCJSIjoyNTUsIkciOjAsIkIiOjB9fSwiTGluZVdlaWdodCI6MC4wLCJMaW5lVHlwZSI6MCwiUGFyZW50U3R5bGUiOm51bGx9LCJQYXJlbnRTdHlsZSI6bnVsbH0sIkJvdHRvbVRpZXJTaGFwZVN0eWxlIjp7IiRpZCI6Ijk2MiIsIk1hcmdpbiI6eyIkaWQiOiI5NjMiLCJUb3AiOjAuMCwiTGVmdCI6MTAuMCwiUmlnaHQiOjEwLjAsIkJvdHRvbSI6MC4wfSwiUGFkZGluZyI6eyIkaWQiOiI5NjQiLCJUb3AiOjMuMCwiTGVmdCI6MC4wLCJSaWdodCI6MC4wLCJCb3R0b20iOjMuMH0sIkJhY2tncm91bmQiOnsiJGlkIjoiOTY1IiwiQ29sb3IiOnsiJGlkIjoiOTY2IiwiQSI6MjU1LCJSIjo2OCwiRyI6ODQsIkIiOjEwNn19LCJJc1Zpc2libGUiOnRydWUsIldpZHRoIjo4NTguMCwiSGVpZ2h0IjoyMC4wLCJCb3JkZXJTdHlsZSI6eyIkaWQiOiI5NjciLCJMaW5lQ29sb3IiOnsiJGlkIjoiOTY4IiwiJHR5cGUiOiJOTFJFLkNvbW1vbi5Eb20uU29saWRDb2xvckJydXNoLCBOTFJFLkNvbW1vbiIsIkNvbG9yIjp7IiRpZCI6Ijk2OSIsIkEiOjI1NSwiUiI6MjU1LCJHIjowLCJCIjowfX0sIkxpbmVXZWlnaHQiOjAuMCwiTGluZVR5cGUiOjAsIlBhcmVudFN0eWxlIjpudWxsfSwiUGFyZW50U3R5bGUiOm51bGx9LCJSaWdodEVuZENhcHNTdHlsZSI6eyIkaWQiOiI5NzAiLCJGb250U2V0dGluZ3MiOnsiJGlkIjoiOTcxIiwiRm9udFNpemUiOjE4LCJGb250TmFtZSI6IkNhbGlicmkiLCJJc0JvbGQiOnRydWUsIklzSXRhbGljIjpmYWxzZSwiSXNVbmRlcmxpbmVkIjpmYWxzZSwiUGFyZW50U3R5bGUiOm51bGx9LCJBdXRvU2l6ZSI6MCwiRm9yZWdyb3VuZCI6eyIkaWQiOiI5NzIiLCJDb2xvciI6eyIkaWQiOiI5NzM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k3NCIsIlRvcCI6MC4wLCJMZWZ0IjowLjAsIlJpZ2h0IjoyMC4wLCJCb3R0b20iOjAuMH0sIlBhZGRpbmciOnsiJGlkIjoiOTc1IiwiVG9wIjowLjAsIkxlZnQiOjAuMCwiUmlnaHQiOjAuMCwiQm90dG9tIjowLjB9LCJCYWNrZ3JvdW5kIjp7IiRpZCI6Ijk3NiIsIkNvbG9yIjp7IiRpZCI6Ijk3NyIsIkEiOjAsIlIiOjAsIkciOjAsIkIiOjB9fSwiSXNWaXNpYmxlIjpmYWxzZSwiV2lkdGgiOjAuMCwiSGVpZ2h0IjowLjAsIkJvcmRlclN0eWxlIjpudWxsLCJQYXJlbnRTdHlsZSI6bnVsbH0sIkxlZnRFbmRDYXBzU3R5bGUiOnsiJGlkIjoiOTc4IiwiRm9udFNldHRpbmdzIjp7IiRpZCI6Ijk3OSIsIkZvbnRTaXplIjoxOCwiRm9udE5hbWUiOiJDYWxpYnJpIiwiSXNCb2xkIjp0cnVlLCJJc0l0YWxpYyI6ZmFsc2UsIklzVW5kZXJsaW5lZCI6ZmFsc2UsIlBhcmVudFN0eWxlIjpudWxsfSwiQXV0b1NpemUiOjAsIkZvcmVncm91bmQiOnsiJGlkIjoiOTgwIiwiQ29sb3IiOnsiJGlkIjoiOTgx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5ODIiLCJUb3AiOjAuMCwiTGVmdCI6NDQuNTA2NjY2NjY2NjY2NjYxLCJSaWdodCI6MC4wLCJCb3R0b20iOjAuMH0sIlBhZGRpbmciOnsiJGlkIjoiOTgzIiwiVG9wIjowLjAsIkxlZnQiOjAuMCwiUmlnaHQiOjAuMCwiQm90dG9tIjowLjB9LCJCYWNrZ3JvdW5kIjp7IiRpZCI6Ijk4NCIsIkNvbG9yIjp7IiRpZCI6Ijk4NSIsIkEiOjAsIlIiOjAsIkciOjAsIkIiOjB9fSwiSXNWaXNpYmxlIjpmYWxzZSwiV2lkdGgiOjAuMCwiSGVpZ2h0IjowLjAsIkJvcmRlclN0eWxlIjpudWxsLCJQYXJlbnRTdHlsZSI6bnVsbH0sIlRvZGF5VGV4dFN0eWxlIjp7IiRpZCI6Ijk4NiIsIkZvbnRTZXR0aW5ncyI6eyIkaWQiOiI5ODciLCJGb250U2l6ZSI6MTIsIkZvbnROYW1lIjoiQ2FsaWJyaSIsIklzQm9sZCI6ZmFsc2UsIklzSXRhbGljIjpmYWxzZSwiSXNVbmRlcmxpbmVkIjpmYWxzZSwiUGFyZW50U3R5bGUiOm51bGx9LCJBdXRvU2l6ZSI6MCwiRm9yZWdyb3VuZCI6eyIkaWQiOiI5ODgiLCJDb2xvciI6eyIkaWQiOiI5OD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OTkwIiwiVG9wIjowLjAsIkxlZnQiOjAuMCwiUmlnaHQiOjAuMCwiQm90dG9tIjowLjB9LCJQYWRkaW5nIjp7IiRpZCI6Ijk5MSIsIlRvcCI6MC4wLCJMZWZ0IjowLjAsIlJpZ2h0IjowLjAsIkJvdHRvbSI6MC4wfSwiQmFja2dyb3VuZCI6eyIkaWQiOiI5OTIiLCJDb2xvciI6eyIkaWQiOiI5OTMiLCJBIjowLCJSIjowLCJHIjowLCJCIjowfX0sIklzVmlzaWJsZSI6dHJ1ZSwiV2lkdGgiOjAuMCwiSGVpZ2h0IjowLjAsIkJvcmRlclN0eWxlIjpudWxsLCJQYXJlbnRTdHlsZSI6bnVsbH0sIlRvZGF5TWFya2VyU3R5bGUiOnsiJGlkIjoiOTk0IiwiTWFyZ2luIjp7IiRpZCI6Ijk5NSIsIlRvcCI6MC4wLCJMZWZ0IjowLjAsIlJpZ2h0IjowLjAsIkJvdHRvbSI6MC4wfSwiUGFkZGluZyI6eyIkaWQiOiI5OTYiLCJUb3AiOjAuMCwiTGVmdCI6MC4wLCJSaWdodCI6MC4wLCJCb3R0b20iOjAuMH0sIkJhY2tncm91bmQiOnsiJGlkIjoiOTk3IiwiQ29sb3IiOnsiJGlkIjoiOTk4IiwiQSI6MjU1LCJSIjoyNTUsIkciOjAsIkIiOjB9fSwiSXNWaXNpYmxlIjp0cnVlLCJXaWR0aCI6MC4wLCJIZWlnaHQiOjAuMCwiQm9yZGVyU3R5bGUiOm51bGwsIlBhcmVudFN0eWxlIjpudWxsfSwiU2NhbGVTdHlsZSI6eyIkaWQiOiI5OTkiLCJTaGFwZSI6MywiU2hvd1NlZ21lbnRTZXBhcmF0b3JzIjpmYWxzZSwiU2VnbWVudFNlcGFyYXRvck9wYWNpdHkiOjMwLCJIYXNCZWVuVmlzaWJsZUJlZm9yZSI6dHJ1ZSwiRm9udFNldHRpbmdzIjp7IiRpZCI6IjEwMDAiLCJGb250U2l6ZSI6MTIsIkZvbnROYW1lIjoiQ2FsaWJyaSIsIklzQm9sZCI6ZmFsc2UsIklzSXRhbGljIjpmYWxzZSwiSXNVbmRlcmxpbmVkIjpmYWxzZSwiUGFyZW50U3R5bGUiOm51bGx9LCJBdXRvU2l6ZSI6MCwiRm9yZWdyb3VuZCI6eyIkaWQiOiIxMDAxIiwiQ29sb3IiOnsiJGlkIjoiMTAwMiIsIkEiOjI1NSwiUiI6MTkyLCJHIjowLCJCIjowfX0sIk1heFdpZHRoIjoyMDAuMCwiTWF4SGVpZ2h0IjoiSW5maW5pdHkiLCJTbWFydEZvcmVncm91bmRJc0FjdGl2ZSI6ZmFsc2UsIkhvcml6b250YWxBbGlnbm1lbnQiOjAsIlZlcnRpY2FsQWxpZ25tZW50IjoxLCJTbWFydEZvcmVncm91bmQiOm51bGwsIkJhY2tncm91bmRGaWxsVHlwZSI6MCwiTWFyZ2luIjp7IiRpZCI6IjEwMDMiLCJUb3AiOjAuMCwiTGVmdCI6NS4wLCJSaWdodCI6MC4wLCJCb3R0b20iOjAuMH0sIlBhZGRpbmciOnsiJGlkIjoiMTAwNCIsIlRvcCI6MC4wLCJMZWZ0IjowLjAsIlJpZ2h0IjowLjAsIkJvdHRvbSI6MC4wfSwiQmFja2dyb3VuZCI6eyIkaWQiOiIxMDA1IiwiQ29sb3IiOnsiJGlkIjoiMTAwNiIsIkEiOjAsIlIiOjAsIkciOjAsIkIiOjB9fSwiSXNWaXNpYmxlIjp0cnVlLCJXaWR0aCI6MC4wLCJIZWlnaHQiOjAuMCwiQm9yZGVyU3R5bGUiOm51bGwsIlBhcmVudFN0eWxlIjpudWxsfSwiU2luZ2xlU2NhbGVTaGFwZVN0eWxlIjp7IiRpZCI6IjEwMDciLCJTaGFwZSI6MCwiSGVpZ2h0IjowLjB9LCJNaWRkbGVUaWVyU2NhbGVTdHlsZSI6eyIkaWQiOiIxMDA4IiwiU2hhcGUiOjMsIlNob3dTZWdtZW50U2VwYXJhdG9ycyI6ZmFsc2UsIlNlZ21lbnRTZXBhcmF0b3JPcGFjaXR5IjozMCwiSGFzQmVlblZpc2libGVCZWZvcmUiOmZhbHNlLCJGb250U2V0dGluZ3MiOnsiJGlkIjoiMTAwOSIsIkZvbnRTaXplIjoxMiwiRm9udE5hbWUiOiJDYWxpYnJpIiwiSXNCb2xkIjpmYWxzZSwiSXNJdGFsaWMiOmZhbHNlLCJJc1VuZGVybGluZWQiOmZhbHNlLCJQYXJlbnRTdHlsZSI6bnVsbH0sIkF1dG9TaXplIjowLCJGb3JlZ3JvdW5kIjp7IiRpZCI6IjEwMTAiLCJDb2xvciI6eyIkaWQiOiIxMDEx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EwMTIiLCJUb3AiOjAuMCwiTGVmdCI6NS4wLCJSaWdodCI6MC4wLCJCb3R0b20iOjAuMH0sIlBhZGRpbmciOnsiJGlkIjoiMTAxMyIsIlRvcCI6MC4wLCJMZWZ0IjowLjAsIlJpZ2h0IjowLjAsIkJvdHRvbSI6MC4wfSwiQmFja2dyb3VuZCI6eyIkaWQiOiIxMDE0IiwiQ29sb3IiOnsiJGlkIjoiMTAxNSIsIkEiOjAsIlIiOjAsIkciOjAsIkIiOjB9fSwiSXNWaXNpYmxlIjpmYWxzZSwiV2lkdGgiOjAuMCwiSGVpZ2h0IjowLjAsIkJvcmRlclN0eWxlIjpudWxsLCJQYXJlbnRTdHlsZSI6bnVsbH0sIkJvdHRvbVRpZXJTY2FsZVN0eWxlIjp7IiRpZCI6IjEwMTYiLCJTaGFwZSI6MywiU2hvd1NlZ21lbnRTZXBhcmF0b3JzIjpmYWxzZSwiU2VnbWVudFNlcGFyYXRvck9wYWNpdHkiOjMwLCJIYXNCZWVuVmlzaWJsZUJlZm9yZSI6ZmFsc2UsIkZvbnRTZXR0aW5ncyI6eyIkaWQiOiIxMDE3IiwiRm9udFNpemUiOjEyLCJGb250TmFtZSI6IkNhbGlicmkiLCJJc0JvbGQiOmZhbHNlLCJJc0l0YWxpYyI6ZmFsc2UsIklzVW5kZXJsaW5lZCI6ZmFsc2UsIlBhcmVudFN0eWxlIjpudWxsfSwiQXV0b1NpemUiOjAsIkZvcmVncm91bmQiOnsiJGlkIjoiMTAxOCIsIkNvbG9yIjp7IiRpZCI6IjEwMTk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TAyMCIsIlRvcCI6MC4wLCJMZWZ0Ijo1LjAsIlJpZ2h0IjowLjAsIkJvdHRvbSI6MC4wfSwiUGFkZGluZyI6eyIkaWQiOiIxMDIxIiwiVG9wIjowLjAsIkxlZnQiOjAuMCwiUmlnaHQiOjAuMCwiQm90dG9tIjowLjB9LCJCYWNrZ3JvdW5kIjp7IiRpZCI6IjEwMjIiLCJDb2xvciI6eyIkaWQiOiIxMDIzIiwiQSI6MCwiUiI6MCwiRyI6MCwiQiI6MH19LCJJc1Zpc2libGUiOmZhbHNlLCJXaWR0aCI6MC4wLCJIZWlnaHQiOjAuMCwiQm9yZGVyU3R5bGUiOm51bGwsIlBhcmVudFN0eWxlIjpudWxsfSwiRWxhcHNlZFRpbWVCYWNrZ3JvdW5kIjp7IiRpZCI6IjEwMjQiLCJDb2xvciI6eyIkaWQiOiIxMDI1IiwiQSI6MTkxLCJSIjoyNTUsIkciOjAsIkIiOjB9fSwiQXBwZW5kWWVhck9uWWVhckNoYW5nZSI6ZmFsc2UsIkVsYXBzZWRUaW1lRm9ybWF0IjowLCJUb2RheU1hcmtlclBvc2l0aW9uIjowLCJRdWlja1Bvc2l0aW9uIjozLCJBYnNvbHV0ZVBvc2l0aW9uIjoxMTYuNDA4MTg4LCJNYXJnaW4iOnsiJGlkIjoiMTAyNiIsIlRvcCI6MC4wLCJMZWZ0IjoxMC4wLCJSaWdodCI6MTAuMCwiQm90dG9tIjowLjB9LCJQYWRkaW5nIjp7IiRpZCI6IjEwMjciLCJUb3AiOjAuMCwiTGVmdCI6MC4wLCJSaWdodCI6MC4wLCJCb3R0b20iOjAuMH0sIkJhY2tncm91bmQiOnsiJGlkIjoiMTAyOCIsIkNvbG9yIjp7IiRpZCI6IjEwMjkiLCJBIjoyNTUsIlIiOjQ3LCJHIjo1NCwiQiI6MTUzfX0sIklzVmlzaWJsZSI6dHJ1ZSwiV2lkdGgiOjAuMCwiSGVpZ2h0IjowLjAsIkJvcmRlclN0eWxlIjpudWxsLCJQYXJlbnRTdHlsZSI6bnVsbH0sIkRlZmF1bHRNaWxlc3RvbmVTdHlsZSI6eyIkaWQiOiIxMDMwIiwiU2hhcGUiOjE0LCJDb25uZWN0b3JNYXJnaW4iOnsiJGlkIjoiMTAzMSIsIlRvcCI6MC4wLCJMZWZ0IjoyLjAsIlJpZ2h0IjoyLjAsIkJvdHRvbSI6MC4wfSwiQ29ubmVjdG9yU3R5bGUiOnsiJGlkIjoiMTAzMiIsIkxpbmVDb2xvciI6eyIkaWQiOiIxMDMzIiwiJHR5cGUiOiJOTFJFLkNvbW1vbi5Eb20uU29saWRDb2xvckJydXNoLCBOTFJFLkNvbW1vbiIsIkNvbG9yIjp7IiRpZCI6IjEwMzQiLCJBIjoxMjcsIlIiOjc5LCJHIjoxMjksIkIiOjE4OX19LCJMaW5lV2VpZ2h0IjoxLjAsIkxpbmVUeXBlIjowLCJQYXJlbnRTdHlsZSI6bnVsbH0sIklzQmVsb3dUaW1lYmFuZCI6ZmFsc2UsIlBvc2l0aW9uT25UYXNrIjowLCJIaWRlRGF0ZSI6ZmFsc2UsIlNoYXBlU2l6ZSI6MSwiU3BhY2luZyI6Mi4wLCJQYWRkaW5nIjp7IiRpZCI6IjEwMzUiLCJUb3AiOjcuMCwiTGVmdCI6My4wLCJSaWdodCI6MC4wLCJCb3R0b20iOjIuMH0sIlNoYXBlU3R5bGUiOnsiJGlkIjoiMTAzNiIsIk1hcmdpbiI6eyIkaWQiOiIxMDM3IiwiVG9wIjowLjAsIkxlZnQiOjAuMCwiUmlnaHQiOjAuMCwiQm90dG9tIjowLjB9LCJQYWRkaW5nIjp7IiRpZCI6IjEwMzgiLCJUb3AiOjAuMCwiTGVmdCI6MC4wLCJSaWdodCI6MC4wLCJCb3R0b20iOjAuMH0sIkJhY2tncm91bmQiOnsiJHJlZiI6Ijc0NiJ9LCJJc1Zpc2libGUiOnRydWUsIldpZHRoIjoxMy4wLCJIZWlnaHQiOjEzLjAsIkJvcmRlclN0eWxlIjp7IiRpZCI6IjEwMzkiLCJMaW5lQ29sb3IiOnsiJGlkIjoiMTA0MCIsIiR0eXBlIjoiTkxSRS5Db21tb24uRG9tLlNvbGlkQ29sb3JCcnVzaCwgTkxSRS5Db21tb24iLCJDb2xvciI6eyIkaWQiOiIxMDQxIiwiQSI6MjU1LCJSIjoyNTUsIkciOjAsIkIiOjB9fSwiTGluZVdlaWdodCI6MC4wLCJMaW5lVHlwZSI6MCwiUGFyZW50U3R5bGUiOm51bGx9LCJQYXJlbnRTdHlsZSI6bnVsbH0sIlRpdGxlU3R5bGUiOnsiJGlkIjoiMTA0MiIsIkZvbnRTZXR0aW5ncyI6eyIkaWQiOiIxMDQzIiwiRm9udFNpemUiOjE0LCJGb250TmFtZSI6IlNlZ29lIFVJIiwiSXNCb2xkIjp0cnVlLCJJc0l0YWxpYyI6ZmFsc2UsIklzVW5kZXJsaW5lZCI6ZmFsc2UsIlBhcmVudFN0eWxlIjpudWxsfSwiQXV0b1NpemUiOjAsIkZvcmVncm91bmQiOnsiJGlkIjoiMTA0NCIsIkNvbG9yIjp7IiRpZCI6IjEwND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wNDYiLCJUb3AiOjAuMCwiTGVmdCI6MC4wLCJSaWdodCI6MC4wLCJCb3R0b20iOjAuMH0sIlBhZGRpbmciOnsiJGlkIjoiMTA0NyIsIlRvcCI6MC4wLCJMZWZ0IjowLjAsIlJpZ2h0IjowLjAsIkJvdHRvbSI6MC4wfSwiQmFja2dyb3VuZCI6eyIkaWQiOiIxMDQ4IiwiQ29sb3IiOnsiJGlkIjoiMTA0OSIsIkEiOjAsIlIiOjAsIkciOjAsIkIiOjB9fSwiSXNWaXNpYmxlIjp0cnVlLCJXaWR0aCI6MC4wLCJIZWlnaHQiOjAuMCwiQm9yZGVyU3R5bGUiOm51bGwsIlBhcmVudFN0eWxlIjpudWxsfSwiRGF0ZVN0eWxlIjp7IiRpZCI6IjEwNTAiLCJGb250U2V0dGluZ3MiOnsiJGlkIjoiMTA1MSIsIkZvbnRTaXplIjoxMCwiRm9udE5hbWUiOiJDYWxpYnJpIiwiSXNCb2xkIjpmYWxzZSwiSXNJdGFsaWMiOmZhbHNlLCJJc1VuZGVybGluZWQiOmZhbHNlLCJQYXJlbnRTdHlsZSI6bnVsbH0sIkF1dG9TaXplIjowLCJGb3JlZ3JvdW5kIjp7IiRpZCI6IjEwNTIiLCJDb2xvciI6eyIkaWQiOiIxMDU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DU0IiwiVG9wIjowLjAsIkxlZnQiOjAuMCwiUmlnaHQiOjAuMCwiQm90dG9tIjowLjB9LCJQYWRkaW5nIjp7IiRpZCI6IjEwNTUiLCJUb3AiOjAuMCwiTGVmdCI6MC4wLCJSaWdodCI6MC4wLCJCb3R0b20iOjAuMH0sIkJhY2tncm91bmQiOnsiJGlkIjoiMTA1NiIsIkNvbG9yIjp7IiRpZCI6IjEwNTciLCJBIjowLCJSIjowLCJHIjowLCJCIjowfX0sIklzVmlzaWJsZSI6ZmFsc2UsIldpZHRoIjowLjAsIkhlaWdodCI6MC4wLCJCb3JkZXJTdHlsZSI6bnVsbCwiUGFyZW50U3R5bGUiOm51bGx9LCJEYXRlRm9ybWF0Ijp7IiRpZCI6IjEwN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1OSIsIkZvcm1hdCI6MCwiSXNWaXNpYmxlIjpmYWxzZSwiTGFzdEtub3duVmlzaWJpbGl0eVN0YXRlIjpmYWxzZX0sIklzVmlzaWJsZSI6dHJ1ZSwiUGFyZW50U3R5bGUiOm51bGx9LCJEZWZhdWx0VGFza1N0eWxlIjp7IiRpZCI6IjEwNjAiLCJTaGFwZSI6MSwiU2hhcGVUaGlja25lc3MiOjAsIkR1cmF0aW9uRm9ybWF0IjowLCJJbmNsdWRlTm9uV29ya2luZ0RheXNJbkR1cmF0aW9uIjpmYWxzZSwiUGVyY2VudGFnZUNvbXBsZXRlU3R5bGUiOnsiJGlkIjoiMTA2MSIsIkZvbnRTZXR0aW5ncyI6eyIkaWQiOiIxMDYyIiwiRm9udFNpemUiOjEwLCJGb250TmFtZSI6IkNhbGlicmkiLCJJc0JvbGQiOmZhbHNlLCJJc0l0YWxpYyI6ZmFsc2UsIklzVW5kZXJsaW5lZCI6ZmFsc2UsIlBhcmVudFN0eWxlIjpudWxsfSwiQXV0b1NpemUiOjAsIkZvcmVncm91bmQiOnsiJGlkIjoiMTA2MyIsIkNvbG9yIjp7IiRpZCI6IjEwNj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Y1IiwiVG9wIjowLjAsIkxlZnQiOjAuMCwiUmlnaHQiOjAuMCwiQm90dG9tIjowLjB9LCJQYWRkaW5nIjp7IiRpZCI6IjEwNjYiLCJUb3AiOjAuMCwiTGVmdCI6MC4wLCJSaWdodCI6MC4wLCJCb3R0b20iOjAuMH0sIkJhY2tncm91bmQiOnsiJGlkIjoiMTA2NyIsIkNvbG9yIjp7IiRpZCI6IjEwNjgiLCJBIjowLCJSIjowLCJHIjowLCJCIjowfX0sIklzVmlzaWJsZSI6dHJ1ZSwiV2lkdGgiOjAuMCwiSGVpZ2h0IjowLjAsIkJvcmRlclN0eWxlIjpudWxsLCJQYXJlbnRTdHlsZSI6bnVsbH0sIkR1cmF0aW9uU3R5bGUiOnsiJGlkIjoiMTA2OSIsIkZvbnRTZXR0aW5ncyI6eyIkaWQiOiIxMDcwIiwiRm9udFNpemUiOjEwLCJGb250TmFtZSI6IkNhbGlicmkiLCJJc0JvbGQiOmZhbHNlLCJJc0l0YWxpYyI6ZmFsc2UsIklzVW5kZXJsaW5lZCI6ZmFsc2UsIlBhcmVudFN0eWxlIjpudWxsfSwiQXV0b1NpemUiOjAsIkZvcmVncm91bmQiOnsiJGlkIjoiMTA3MSIsIkNvbG9yIjp7IiRpZCI6IjEwNz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czIiwiVG9wIjowLjAsIkxlZnQiOjAuMCwiUmlnaHQiOjAuMCwiQm90dG9tIjowLjB9LCJQYWRkaW5nIjp7IiRpZCI6IjEwNzQiLCJUb3AiOjAuMCwiTGVmdCI6MC4wLCJSaWdodCI6MC4wLCJCb3R0b20iOjAuMH0sIkJhY2tncm91bmQiOnsiJGlkIjoiMTA3NSIsIkNvbG9yIjp7IiRpZCI6IjEwNzYiLCJBIjowLCJSIjowLCJHIjowLCJCIjowfX0sIklzVmlzaWJsZSI6dHJ1ZSwiV2lkdGgiOjAuMCwiSGVpZ2h0IjowLjAsIkJvcmRlclN0eWxlIjpudWxsLCJQYXJlbnRTdHlsZSI6bnVsbH0sIkhvcml6b250YWxDb25uZWN0b3JTdHlsZSI6eyIkaWQiOiIxMDc3IiwiTGluZUNvbG9yIjp7IiRpZCI6IjEwNzgiLCIkdHlwZSI6Ik5MUkUuQ29tbW9uLkRvbS5Tb2xpZENvbG9yQnJ1c2gsIE5MUkUuQ29tbW9uIiwiQ29sb3IiOnsiJGlkIjoiMTA3OSIsIkEiOjI1NSwiUiI6MjA0LCJHIjoyMDQsIkIiOjIwNH19LCJMaW5lV2VpZ2h0IjoxLjAsIkxpbmVUeXBlIjowLCJQYXJlbnRTdHlsZSI6bnVsbH0sIlZlcnRpY2FsQ29ubmVjdG9yU3R5bGUiOnsiJGlkIjoiMTA4MCIsIkxpbmVDb2xvciI6eyIkaWQiOiIxMDgxIiwiJHR5cGUiOiJOTFJFLkNvbW1vbi5Eb20uU29saWRDb2xvckJydXNoLCBOTFJFLkNvbW1vbiIsIkNvbG9yIjp7IiRpZCI6IjEwODI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TAsIklzQmVsb3dUaW1lYmFuZCI6ZmFsc2UsIlBlcmNlbnRhZ2VDb21wbGV0ZVNoYXBlT3BhY2l0eSI6MzUsIlNoYXBlU3R5bGUiOnsiJGlkIjoiMTA4MyIsIk1hcmdpbiI6eyIkaWQiOiIxMDg0IiwiVG9wIjowLjAsIkxlZnQiOjQuMCwiUmlnaHQiOjQuMCwiQm90dG9tIjowLjB9LCJQYWRkaW5nIjp7IiRpZCI6IjEwODUiLCJUb3AiOjAuMCwiTGVmdCI6MC4wLCJSaWdodCI6MC4wLCJCb3R0b20iOjAuMH0sIkJhY2tncm91bmQiOnsiJGlkIjoiMTA4NiIsIkNvbG9yIjp7IiRpZCI6IjEwODciLCJBIjoyNTUsIlIiOjAsIkciOjExNCwiQiI6MTg4fX0sIklzVmlzaWJsZSI6dHJ1ZSwiV2lkdGgiOjAuMCwiSGVpZ2h0IjoxMC4wLCJCb3JkZXJTdHlsZSI6eyIkaWQiOiIxMDg4IiwiTGluZUNvbG9yIjp7IiRpZCI6IjEwODkiLCIkdHlwZSI6Ik5MUkUuQ29tbW9uLkRvbS5Tb2xpZENvbG9yQnJ1c2gsIE5MUkUuQ29tbW9uIiwiQ29sb3IiOnsiJGlkIjoiMTA5MCIsIkEiOjI1NSwiUiI6MjU1LCJHIjowLCJCIjowfX0sIkxpbmVXZWlnaHQiOjAuMCwiTGluZVR5cGUiOjAsIlBhcmVudFN0eWxlIjpudWxsfSwiUGFyZW50U3R5bGUiOm51bGx9LCJUaXRsZVN0eWxlIjp7IiRpZCI6IjEwOTEiLCJGb250U2V0dGluZ3MiOnsiJGlkIjoiMTA5MiIsIkZvbnRTaXplIjoxMSwiRm9udE5hbWUiOiJDYWxpYnJpIiwiSXNCb2xkIjp0cnVlLCJJc0l0YWxpYyI6ZmFsc2UsIklzVW5kZXJsaW5lZCI6ZmFsc2UsIlBhcmVudFN0eWxlIjpudWxsfSwiQXV0b1NpemUiOjAsIkZvcmVncm91bmQiOnsiJGlkIjoiMTA5MyIsIkNvbG9yIjp7IiRpZCI6IjEwOTQ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TA5NSIsIlRvcCI6MC4wLCJMZWZ0IjowLjAsIlJpZ2h0IjowLjAsIkJvdHRvbSI6MC4wfSwiUGFkZGluZyI6eyIkaWQiOiIxMDk2IiwiVG9wIjowLjAsIkxlZnQiOjAuMCwiUmlnaHQiOjAuMCwiQm90dG9tIjowLjB9LCJCYWNrZ3JvdW5kIjp7IiRpZCI6IjEwOTciLCJDb2xvciI6eyIkaWQiOiIxMDk4IiwiQSI6MCwiUiI6MCwiRyI6MCwiQiI6MH19LCJJc1Zpc2libGUiOnRydWUsIldpZHRoIjowLjAsIkhlaWdodCI6MC4wLCJCb3JkZXJTdHlsZSI6bnVsbCwiUGFyZW50U3R5bGUiOm51bGx9LCJEYXRlU3R5bGUiOnsiJGlkIjoiMTA5OSIsIkZvbnRTZXR0aW5ncyI6eyIkaWQiOiIxMTAwIiwiRm9udFNpemUiOjEwLCJGb250TmFtZSI6IkNhbGlicmkiLCJJc0JvbGQiOmZhbHNlLCJJc0l0YWxpYyI6ZmFsc2UsIklzVW5kZXJsaW5lZCI6ZmFsc2UsIlBhcmVudFN0eWxlIjpudWxsfSwiQXV0b1NpemUiOjAsIkZvcmVncm91bmQiOnsiJGlkIjoiMTEwMSIsIkNvbG9yIjp7IiRpZCI6IjExMDI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xMDMiLCJUb3AiOjAuMCwiTGVmdCI6MC4wLCJSaWdodCI6MC4wLCJCb3R0b20iOjAuMH0sIlBhZGRpbmciOnsiJGlkIjoiMTEwNCIsIlRvcCI6MC4wLCJMZWZ0IjowLjAsIlJpZ2h0IjowLjAsIkJvdHRvbSI6MC4wfSwiQmFja2dyb3VuZCI6eyIkaWQiOiIxMTA1IiwiQ29sb3IiOnsiJGlkIjoiMTEwNiIsIkEiOjAsIlIiOjAsIkciOjAsIkIiOjB9fSwiSXNWaXNpYmxlIjp0cnVlLCJXaWR0aCI6MC4wLCJIZWlnaHQiOjAuMCwiQm9yZGVyU3R5bGUiOm51bGwsIlBhcmVudFN0eWxlIjpudWxsfSwiRGF0ZUZvcm1hdCI6eyIkaWQiOiIxMTA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DgiLCJGb3JtYXQiOjAsIklzVmlzaWJsZSI6ZmFsc2UsIkxhc3RLbm93blZpc2liaWxpdHlTdGF0ZSI6ZmFsc2V9LCJJc1Zpc2libGUiOnRydWUsIlBhcmVudFN0eWxlIjpudWxsLCJfZXhwbGljaXRseVNldCI6eyIkaWQiOiIxMTA5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7IiRpZCI6IjExMTAiLCJUaXRsZVBvc2l0aW9uIjoiUmlnaHQiLCJEYXRlUG9zaXRpb24iOiJMZWZ0IiwiU2hhcGVUeXBlIjoxNCwiU2hhcGVTaXplIjoxLCJTcGFjaW5nIjoxMCwiU2hhcGVTdHlsZSI6eyIkaWQiOiIxMTExIiwiTWFyZ2luIjp7IiRyZWYiOiI3NDQifSwiUGFkZGluZyI6eyIkcmVmIjoiNzQ1In0sIkJhY2tncm91bmQiOnsiJHJlZiI6Ijc0NiJ9LCJJc1Zpc2libGUiOnRydWUsIldpZHRoIjoxMy4wLCJIZWlnaHQiOjEzLjAsIkJvcmRlclN0eWxlIjp7IiRpZCI6IjExMTIiLCJMaW5lQ29sb3IiOnsiJGlkIjoiMTExMyIsIiR0eXBlIjoiTkxSRS5Db21tb24uRG9tLlNvbGlkQ29sb3JCcnVzaCwgTkxSRS5Db21tb24iLCJDb2xvciI6eyIkaWQiOiIxMTE0IiwiQSI6MjU1LCJSIjoyNTUsIkciOjAsIkIiOjB9fSwiTGluZVdlaWdodCI6MC4wLCJMaW5lVHlwZSI6MCwiUGFyZW50U3R5bGUiOm51bGx9LCJQYXJlbnRTdHlsZSI6bnVsbH0sIlRpdGxlU3R5bGUiOnsiJGlkIjoiMTExNSIsIkZvbnRTZXR0aW5ncyI6eyIkaWQiOiIxMTE2IiwiRm9udFNpemUiOjE0LCJGb250TmFtZSI6IlNlZ29lIFVJIiwiSXNCb2xkIjp0cnVlLCJJc0l0YWxpYyI6ZmFsc2UsIklzVW5kZXJsaW5lZCI6ZmFsc2UsIlBhcmVudFN0eWxlIjpudWxsfSwiQXV0b1NpemUiOjAsIkZvcmVncm91bmQiOnsiJHJlZiI6IjEwNDQifSwiTWF4V2lkdGgiOjIwMC4wLCJNYXhIZWlnaHQiOiJJbmZpbml0eSIsIlNtYXJ0Rm9yZWdyb3VuZElzQWN0aXZlIjpmYWxzZSwiSG9yaXpvbnRhbEFsaWdubWVudCI6MCwiVmVydGljYWxBbGlnbm1lbnQiOjAsIlNtYXJ0Rm9yZWdyb3VuZCI6bnVsbCwiQmFja2dyb3VuZEZpbGxUeXBlIjowLCJNYXJnaW4iOnsiJHJlZiI6Ijc1NSJ9LCJQYWRkaW5nIjp7IiRyZWYiOiI3NTYifSwiQmFja2dyb3VuZCI6eyIkaWQiOiIxMTE3IiwiQ29sb3IiOnsiJGlkIjoiMTExOCIsIkEiOjAsIlIiOjAsIkciOjAsIkIiOjB9fSwiSXNWaXNpYmxlIjp0cnVlLCJXaWR0aCI6MC4wLCJIZWlnaHQiOjAuMCwiQm9yZGVyU3R5bGUiOm51bGwsIlBhcmVudFN0eWxlIjpudWxsfSwiRGF0ZVN0eWxlIjp7IiRpZCI6IjExMTkiLCJGb250U2V0dGluZ3MiOnsiJGlkIjoiMTEyMCIsIkZvbnRTaXplIjoxMCwiRm9udE5hbWUiOiJDYWxpYnJpIiwiSXNCb2xkIjpmYWxzZSwiSXNJdGFsaWMiOmZhbHNlLCJJc1VuZGVybGluZWQiOmZhbHNlLCJQYXJlbnRTdHlsZSI6bnVsbH0sIkF1dG9TaXplIjowLCJGb3JlZ3JvdW5kIjp7IiRpZCI6IjExMjEiLCJDb2xvciI6eyIkaWQiOiIxMT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YzIn0sIlBhZGRpbmciOnsiJHJlZiI6Ijc2NCJ9LCJCYWNrZ3JvdW5kIjp7IiRpZCI6IjExMjMiLCJDb2xvciI6eyIkaWQiOiIxMTI0IiwiQSI6MCwiUiI6MCwiRyI6MCwiQiI6MH19LCJJc1Zpc2libGUiOmZhbHNlLCJXaWR0aCI6MC4wLCJIZWlnaHQiOjAuMCwiQm9yZGVyU3R5bGUiOm51bGwsIlBhcmVudFN0eWxlIjpudWxsfSwiRGF0ZUZvcm1hdCI6eyIkaWQiOiIxMTI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jYiLCJGb3JtYXQiOjAsIklzVmlzaWJsZSI6ZmFsc2UsIkxhc3RLbm93blZpc2liaWxpdHlTdGF0ZSI6ZmFsc2V9LCJJc1Zpc2libGUiOnRydWUsIlBhcmVudFN0eWxlIjpudWxsfSwiR3JpZGxpbmVQYW5lbFN0eWxlIjp7IiRpZCI6IjExMjciLCJHcmlkbGluZVN0eWxlIjp7IiRpZCI6IjExMjgiLCJMaW5lQ29sb3IiOnsiJGlkIjoiMTEyOSIsIiR0eXBlIjoiTkxSRS5Db21tb24uRG9tLlNvbGlkQ29sb3JCcnVzaCwgTkxSRS5Db21tb24iLCJDb2xvciI6eyIkaWQiOiIxMTMwIiwiQSI6MzgsIlIiOjkxLCJHIjoxNTUsIkIiOjIxM319LCJMaW5lV2VpZ2h0IjoxLjAsIkxpbmVUeXBlIjowLCJQYXJlbnRTdHlsZSI6bnVsbH0sIk1hcmdpbiI6eyIkaWQiOiIxMTMxIiwiVG9wIjowLjAsIkxlZnQiOjAuMCwiUmlnaHQiOjAuMCwiQm90dG9tIjowLjB9LCJQYWRkaW5nIjp7IiRpZCI6IjExMzIiLCJUb3AiOjAuMCwiTGVmdCI6MC4wLCJSaWdodCI6MC4wLCJCb3R0b20iOjAuMH0sIkJhY2tncm91bmQiOm51bGwsIklzVmlzaWJsZSI6ZmFsc2UsIldpZHRoIjowLjAsIkhlaWdodCI6MC4wLCJCb3JkZXJTdHlsZSI6eyIkaWQiOiIxMTMzIiwiTGluZUNvbG9yIjpudWxsLCJMaW5lV2VpZ2h0IjowLjAsIkxpbmVUeXBlIjowLCJQYXJlbnRTdHlsZSI6bnVsbH0sIlBhcmVudFN0eWxlIjpudWxsfSwiQWN0aXZpdHlMaW5lUGFuZWxTdHlsZSI6eyIkaWQiOiIxMTM0IiwiQWN0aXZpdHlMaW5lU3R5bGUiOnsiJGlkIjoiMTEzNSIsIkxpbmVDb2xvciI6eyIkaWQiOiIxMTM2IiwiJHR5cGUiOiJOTFJFLkNvbW1vbi5Eb20uU29saWRDb2xvckJydXNoLCBOTFJFLkNvbW1vbiIsIkNvbG9yIjp7IiRpZCI6IjExMzciLCJBIjozOCwiUiI6NjgsIkciOjExNCwiQiI6MTk2fX0sIkxpbmVXZWlnaHQiOjEuMCwiTGluZVR5cGUiOjAsIlBhcmVudFN0eWxlIjpudWxsfSwiTWFyZ2luIjp7IiRpZCI6IjExMzgiLCJUb3AiOjAuMCwiTGVmdCI6MC4wLCJSaWdodCI6MC4wLCJCb3R0b20iOjAuMH0sIlBhZGRpbmciOnsiJGlkIjoiMTEzOSIsIlRvcCI6MC4wLCJMZWZ0IjowLjAsIlJpZ2h0IjowLjAsIkJvdHRvbSI6MC4wfSwiQmFja2dyb3VuZCI6bnVsbCwiSXNWaXNpYmxlIjp0cnVlLCJXaWR0aCI6MC4wLCJIZWlnaHQiOjAuMCwiQm9yZGVyU3R5bGUiOnsiJGlkIjoiMTE0MCIsIkxpbmVDb2xvciI6bnVsbCwiTGluZVdlaWdodCI6MC4wLCJMaW5lVHlwZSI6MCwiUGFyZW50U3R5bGUiOm51bGx9LCJQYXJlbnRTdHlsZSI6bnVsbH0sIlNob3dFbGFwc2VkVGltZUdyYWRpZW50U3R5bGUiOmZhbHNlLCJUaW1lYmFuZFJlc2VydmVkTGVmdEFyZWFTdHlsZSI6eyIkaWQiOiIxMTQxIiwiQWN0aXZpdHlIZWFkZXJXaWR0aCI6MC4wLCJJc1NldCI6ZmFsc2V9LCJEZWZhdWx0U3dpbWxhbmVTdHlsZSI6bnVsbCwiRGVmYXVsdFN3aW1sYW5lVjJTdHlsZSI6eyIkaWQiOiIxMTQyIiwiSGVhZGVyU3R5bGUiOnsiJGlkIjoiMTE0MyIsIlRleHRJc1ZlcnRpY2FsIjpmYWxzZSwiVGV4dFN0eWxlIjp7IiRpZCI6IjExNDQiLCJGb250U2V0dGluZ3MiOnsiJGlkIjoiMTE0NSIsIkZvbnRTaXplIjoxMiwiRm9udE5hbWUiOiJDYWxpYnJpIiwiSXNCb2xkIjpmYWxzZSwiSXNJdGFsaWMiOmZhbHNlLCJJc1VuZGVybGluZWQiOmZhbHNlLCJQYXJlbnRTdHlsZSI6bnVsbH0sIkF1dG9TaXplIjoyLCJGb3JlZ3JvdW5kIjp7IiRpZCI6IjExNDYiLCJDb2xvciI6eyIkaWQiOiIxMTQ3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E0OCIsIlRvcCI6MC4wLCJMZWZ0IjowLjAsIlJpZ2h0IjowLjAsIkJvdHRvbSI6MC4wfSwiUGFkZGluZyI6eyIkaWQiOiIxMTQ5IiwiVG9wIjowLjAsIkxlZnQiOjAuMCwiUmlnaHQiOjAuMCwiQm90dG9tIjowLjB9LCJCYWNrZ3JvdW5kIjpudWxsLCJJc1Zpc2libGUiOnRydWUsIldpZHRoIjowLjAsIkhlaWdodCI6MC4wLCJCb3JkZXJTdHlsZSI6bnVsbCwiUGFyZW50U3R5bGUiOm51bGx9LCJSZWN0YW5nbGVTdHlsZSI6eyIkaWQiOiIxMTUwIiwiTWFyZ2luIjp7IiRpZCI6IjExNTEiLCJUb3AiOjAuMCwiTGVmdCI6MC4wLCJSaWdodCI6MC4wLCJCb3R0b20iOjAuMH0sIlBhZGRpbmciOnsiJGlkIjoiMTE1MiIsIlRvcCI6MC4wLCJMZWZ0IjowLjAsIlJpZ2h0IjowLjAsIkJvdHRvbSI6MC4wfSwiQmFja2dyb3VuZCI6eyIkaWQiOiIxMTUzIiwiQ29sb3IiOnsiJGlkIjoiMTE1NCIsIkEiOjI1NSwiUiI6NjgsIkciOjExNCwiQiI6MTk2fX0sIklzVmlzaWJsZSI6dHJ1ZSwiV2lkdGgiOjAuMCwiSGVpZ2h0IjowLjAsIkJvcmRlclN0eWxlIjp7IiRpZCI6IjExNTUiLCJMaW5lQ29sb3IiOnsiJGlkIjoiMTE1NiIsIiR0eXBlIjoiTkxSRS5Db21tb24uRG9tLlNvbGlkQ29sb3JCcnVzaCwgTkxSRS5Db21tb24iLCJDb2xvciI6eyIkaWQiOiIxMTU3IiwiQSI6MjU1LCJSIjoyNTUsIkciOjAsIkIiOjB9fSwiTGluZVdlaWdodCI6MC4wLCJMaW5lVHlwZSI6MCwiUGFyZW50U3R5bGUiOm51bGx9LCJQYXJlbnRTdHlsZSI6bnVsbH0sIk1hcmdpbiI6eyIkaWQiOiIxMTU4IiwiVG9wIjowLjAsIkxlZnQiOjAuMCwiUmlnaHQiOjAuMCwiQm90dG9tIjowLjB9LCJQYWRkaW5nIjp7IiRpZCI6IjExNTkiLCJUb3AiOjAuMCwiTGVmdCI6MC4wLCJSaWdodCI6MC4wLCJCb3R0b20iOjAuMH0sIkJhY2tncm91bmQiOm51bGwsIklzVmlzaWJsZSI6dHJ1ZSwiV2lkdGgiOjAuMCwiSGVpZ2h0IjowLjAsIkJvcmRlclN0eWxlIjpudWxsLCJQYXJlbnRTdHlsZSI6bnVsbH0sIkJhY2tncm91bmRTdHlsZSI6eyIkaWQiOiIxMTYwIiwiTWFyZ2luIjp7IiRpZCI6IjExNjEiLCJUb3AiOjAuMCwiTGVmdCI6MC4wLCJSaWdodCI6MC4wLCJCb3R0b20iOjAuMH0sIlBhZGRpbmciOnsiJGlkIjoiMTE2MiIsIlRvcCI6MC4wLCJMZWZ0IjowLjAsIlJpZ2h0IjowLjAsIkJvdHRvbSI6MC4wfSwiQmFja2dyb3VuZCI6eyIkaWQiOiIxMTYzIiwiQ29sb3IiOnsiJGlkIjoiMTE2NCIsIkEiOjUxLCJSIjoxNjUsIkciOjE2NSwiQiI6MTY1fX0sIklzVmlzaWJsZSI6dHJ1ZSwiV2lkdGgiOjAuMCwiSGVpZ2h0IjowLjAsIkJvcmRlclN0eWxlIjp7IiRpZCI6IjExNjUiLCJMaW5lQ29sb3IiOnsiJGlkIjoiMTE2NiIsIiR0eXBlIjoiTkxSRS5Db21tb24uRG9tLlNvbGlkQ29sb3JCcnVzaCwgTkxSRS5Db21tb24iLCJDb2xvciI6eyIkaWQiOiIxMTY3IiwiQSI6MjU1LCJSIjoyNTUsIkciOjAsIkIiOjB9fSwiTGluZVdlaWdodCI6MC4wLCJMaW5lVHlwZSI6MCwiUGFyZW50U3R5bGUiOm51bGx9LCJQYXJlbnRTdHlsZSI6bnVsbH0sIklzQWJvdmVUaW1lYmFuZCI6ZmFsc2UsIlNwYWNpbmciOjMsIk1hcmdpbiI6eyIkaWQiOiIxMTY4IiwiVG9wIjowLjAsIkxlZnQiOjAuMCwiUmlnaHQiOjAuMCwiQm90dG9tIjowLjB9LCJQYWRkaW5nIjp7IiRpZCI6IjExNjkiLCJUb3AiOjAuMCwiTGVmdCI6MC4wLCJSaWdodCI6MC4wLCJCb3R0b20iOjAuMH0sIklzVmlzaWJsZSI6dHJ1ZSwiV2lkdGgiOjAuMCwiSGVpZ2h0IjowLjAsIkJvcmRlclN0eWxlIjp7IiRpZCI6IjExNzAiLCJMaW5lQ29sb3IiOm51bGwsIkxpbmVXZWlnaHQiOjAuMCwiTGluZVR5cGUiOjAsIlBhcmVudFN0eWxlIjpudWxsfSwiUGFyZW50U3R5bGUiOm51bGx9fSwiU2NhbGUiOm51bGwsIlNjYWxlVjIiOnsiJGlkIjoiMTE3MSIsIlN0YXJ0RGF0ZSI6IjAwMDEtMDEtMDFUMDA6MDA6MDAiLCJFbmREYXRlIjoiMjAyNC0wOC0wNFQyMzo1OTowMCIsIkF1dG9EYXRlUmFuZ2UiOnRydWUsIldvcmtpbmdEYXlzIjozMSwiRmlzY2FsWWVhciI6eyIkaWQiOiIxMTcyIiwiU3RhcnRNb250aCI6MSwiVXNlU3RhcnRpbmdZZWFyRm9yTnVtYmVyaW5nIjp0cnVlLCJTaG93RmlzY2FsWWVhckxhYmVsIjp0cnVlfSwiVG9kYXlNYXJrZXJUZXh0IjoiVG9kYXkiLCJBdXRvU2NhbGVUeXBlIjp0cnVlLCJUaW1lYmFuZFNjYWxlcyI6eyIkaWQiOiIxMTczIiwiVG9wU2NhbGVMYXllciI6eyIkaWQiOiIxMTc0IiwiRm9ybWF0IjoiTU1NIiwiVHlwZSI6Mn0sIk1pZGRsZVNjYWxlTGF5ZXIiOnsiJGlkIjoiMTE3NSIsIkZvcm1hdCI6bnVsbCwiVHlwZSI6MH0sIkJvdHRvbVNjYWxlTGF5ZXIiOnsiJGlkIjoiMTE3NiIsIkZvcm1hdCI6bnVsbCwiVHlwZSI6MH19fSwiTWlsZXN0b25lcyI6W10sIlRhc2tzIjpbXSwiU3dpbWxhbmVzIjpbXSwiTXNQcm9qZWN0SXRlbXNUcmVlIjp7IiRpZCI6IjExNzciLCJSb290Ijp7IkltcG9ydElkIjpudWxsLCJJc0ltcG9ydGVkIjpmYWxzZSwiQ2hpbGRyZW4iOltdfX0sIk1ldGFkYXRhIjp7IiRpZCI6IjExNzgiLCJSZWNlbnRDb2xvcnNDb2xsZWN0aW9uIjoiW10iLCJTb3VyY2VUZW1wbGF0ZSI6IntcIiRpZFwiOlwiMVwiLFwiSWRcIjpcImNjMjZmODYzLTI3Y2UtNDgwZS1hNTg5LWIzZjEyZjJkNmViMFwiLFwiQ3VsdHVyZUluZm9OYW1lXCI6XCJlbi1VU1wiLFwiVmVyc2lvblwiOntcIiRpZFwiOlwiMlwiLFwiVGVtcGxhdGVEb21WZXJzaW9uXCI6XCIxLjMuMVwifSxcIkVmZmVjdFwiOjEsXCJTdHlsZVwiOntcIiRpZFwiOlwiM1wiLFwiVGltZWJhbmRTdHlsZVwiOntcIiRpZFwiOlwiNFwiLFwiU2NhbGVNYXJraW5nXCI6MSxcIlNoYXBlXCI6MTAsXCJTaGFwZVN0eWxlXCI6e1wiJGlkXCI6XCI1XCIsXCJNYXJnaW5cIjp7XCIkaWRcIjpcIjZcIixcIlRvcFwiOjAuMCxcIkxlZnRcIjoxMC4wLFwiUmlnaHRcIjoxMC4wLFwiQm90dG9tXCI6MC4wfSxcIlBhZGRpbmdcIjp7XCIkaWRcIjpcIjdcIixcIlRvcFwiOjMuMCxcIkxlZnRcIjowLjAsXCJSaWdodFwiOjAuMCxcIkJvdHRvbVwiOjMuMH0sXCJCYWNrZ3JvdW5kXCI6e1wiJGlkXCI6XCI4XCIsXCJDb2xvclwiOntcIiRpZFwiOlwiOVwiLFwiQVwiOjI1NSxcIlJcIjo2OCxcIkdcIjo4NCxcIkJcIjoxMDZ9fSxcIklzVmlzaWJsZVwiOnRydWUsXCJXaWR0aFwiOjg1OC4wLFwiSGVpZ2h0XCI6Mj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jgsXCJHXCI6ODQsXCJCXCI6MTA2fX0sXCJJc1Zpc2libGVcIjp0cnVlLFwiV2lkdGhcIjo4NTguMCxcIkhlaWdodFwiOjIwLjAsXCJCb3JkZXJTdHlsZVwiOntcIiRpZFwiOlwiMThcIixcIkxpbmVDb2xvclwiOntcIiRpZFwiOlwiMTlcIixcIiR0eXBlXCI6XCJOTFJFLkNvbW1vbi5Eb20uU29saWRDb2xvckJydXNoLCBOTFJFLkNvbW1vblwiLFwiQ29sb3JcIjp7XCIkaWRcIjpcIjIwXCIsXCJBXCI6MjU1LFwiUlwiOjI1NSxcIkdcIjowLFwiQlwiOjB9fSxcIkxpbmVXZWlnaHRcIjowLjAsXCJMaW5lVHlwZVwiOjB9fSxcIkJvdHRvbVRpZXJTaGFwZVN0eWxlXCI6e1wiJGlkXCI6XCIyMVwiLFwiTWFyZ2luXCI6e1wiJGlkXCI6XCIyMlwiLFwiVG9wXCI6MC4wLFwiTGVmdFwiOjEwLjAsXCJSaWdodFwiOjEwLjAsXCJCb3R0b21cIjowLjB9LFwiUGFkZGluZ1wiOntcIiRpZFwiOlwiMjNcIixcIlRvcFwiOjMuMCxcIkxlZnRcIjowLjAsXCJSaWdodFwiOjAuMCxcIkJvdHRvbVwiOjMuMH0sXCJCYWNrZ3JvdW5kXCI6e1wiJGlkXCI6XCIyNFwiLFwiQ29sb3JcIjp7XCIkaWRcIjpcIjI1XCIsXCJBXCI6MjU1LFwiUlwiOjY4LFwiR1wiOjg0LFwiQlwiOjEwNn19LFwiSXNWaXNpYmxlXCI6dHJ1ZSxcIldpZHRoXCI6ODU4LjAsXCJIZWlnaHRcIjoyMC4wLFwiQm9yZGVyU3R5bGVcIjp7XCIkaWRcIjpcIjI2XCIsXCJMaW5lQ29sb3JcIjp7XCIkaWRcIjpcIjI3XCIsXCIkdHlwZVwiOlwiTkxSRS5Db21tb24uRG9tLlNvbGlkQ29sb3JCcnVzaCwgTkxSRS5Db21tb25cIixcIkNvbG9yXCI6e1wiJGlkXCI6XCIyOFwiLFwiQVwiOjI1NSxcIlJcIjoyNTUsXCJHXCI6MCxcIkJcIjowfX0sXCJMaW5lV2VpZ2h0XCI6MC4wLFwiTGluZVR5cGVcIjowfX0sXCJSaWdodEVuZENhcHNTdHlsZVwiOntcIiRpZFwiOlwiMjlcIixcIkZvbnRTZXR0aW5nc1wiOntcIiRpZFwiOlwiMzBcIixcIkZvbnRTaXplXCI6MTgsXCJGb250TmFtZVwiOlwiQ2FsaWJyaVwiLFwiSXNCb2xkXCI6dHJ1ZSxcIklzSXRhbGljXCI6ZmFsc2UsXCJJc1VuZGVybGluZWRcIjpmYWxzZX0sXCJBdXRvU2l6ZVwiOjAsXCJGb3JlZ3JvdW5kXCI6e1wiJGlkXCI6XCIzMVwiLFwiQ29sb3JcIjp7XCIkaWRcIjpcIjMy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MzXCIsXCJUb3BcIjowLjAsXCJMZWZ0XCI6MC4wLFwiUmlnaHRcIjoyMC4wLFwiQm90dG9tXCI6MC4wfSxcIlBhZGRpbmdcIjp7XCIkaWRcIjpcIjM0XCIsXCJUb3BcIjowLjAsXCJMZWZ0XCI6MC4wLFwiUmlnaHRcIjowLjAsXCJCb3R0b21cIjowLjB9LFwiQmFja2dyb3VuZFwiOntcIiRpZFwiOlwiMzVcIixcIkNvbG9yXCI6e1wiJGlkXCI6XCIzNlwiLFwiQVwiOjAsXCJSXCI6MCxcIkdcIjowLFwiQlwiOjB9fSxcIklzVmlzaWJsZVwiOnRydWUsXCJXaWR0aFwiOjAuMCxcIkhlaWdodFwiOjAuMCxcIkJvcmRlclN0eWxlXCI6bnVsbH0sXCJMZWZ0RW5kQ2Fwc1N0eWxlXCI6e1wiJGlkXCI6XCIzN1wiLFwiRm9udFNldHRpbmdzXCI6e1wiJGlkXCI6XCIzOFwiLFwiRm9udFNpemVcIjoxOCxcIkZvbnROYW1lXCI6XCJDYWxpYnJpXCIsXCJJc0JvbGRcIjp0cnVlLFwiSXNJdGFsaWNcIjpmYWxzZSxcIklzVW5kZXJsaW5lZFwiOmZhbHNlfSxcIkF1dG9TaXplXCI6MCxcIkZvcmVncm91bmRcIjp7XCIkaWRcIjpcIjM5XCIsXCJDb2xvclwiOntcIiRpZFwiOlwiNDB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NDFcIixcIlRvcFwiOjAuMCxcIkxlZnRcIjoyMC4wLFwiUmlnaHRcIjowLjAsXCJCb3R0b21cIjowLjB9LFwiUGFkZGluZ1wiOntcIiRpZFwiOlwiNDJcIixcIlRvcFwiOjAuMCxcIkxlZnRcIjowLjAsXCJSaWdodFwiOjAuMCxcIkJvdHRvbVwiOjAuMH0sXCJCYWNrZ3JvdW5kXCI6e1wiJGlkXCI6XCI0M1wiLFwiQ29sb3JcIjp7XCIkcmVmXCI6XCIzNlwifX0sXCJJc1Zpc2libGVcIjpmYWxzZSxcIldpZHRoXCI6MC4wLFwiSGVpZ2h0XCI6MC4wLFwiQm9yZGVyU3R5bGVcIjpudWxsfSxcIlRvZGF5VGV4dFN0eWxlXCI6e1wiJGlkXCI6XCI0NFwiLFwiRm9udFNldHRpbmdzXCI6e1wiJGlkXCI6XCI0NVwiLFwiRm9udFNpemVcIjoxMixcIkZvbnROYW1lXCI6XCJDYWxpYnJpXCIsXCJJc0JvbGRcIjpmYWxzZSxcIklzSXRhbGljXCI6ZmFsc2UsXCJJc1VuZGVybGluZWRcIjpmYWxzZX0sXCJBdXRvU2l6ZVwiOjAsXCJGb3JlZ3JvdW5kXCI6e1wiJGlkXCI6XCI0NlwiLFwiQ29sb3JcIjp7XCIkaWRcIjpcIjQ3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Q4XCIsXCJUb3BcIjowLjAsXCJMZWZ0XCI6MC4wLFwiUmlnaHRcIjowLjAsXCJCb3R0b21cIjowLjB9LFwiUGFkZGluZ1wiOntcIiRpZFwiOlwiNDlcIixcIlRvcFwiOjAuMCxcIkxlZnRcIjowLjAsXCJSaWdodFwiOjAuMCxcIkJvdHRvbVwiOjAuMH0sXCJCYWNrZ3JvdW5kXCI6e1wiJGlkXCI6XCI1MFwiLFwiQ29sb3JcIjp7XCIkcmVmXCI6XCIzNlwifX0sXCJJc1Zpc2libGVcIjp0cnVlLFwiV2lkdGhcIjowLjAsXCJIZWlnaHRcIjowLjAsXCJCb3JkZXJTdHlsZVwiOm51bGx9LFwiVG9kYXlNYXJrZXJTdHlsZVwiOntcIiRpZFwiOlwiNTFcIixcIk1hcmdpblwiOntcIiRpZFwiOlwiNTJcIixcIlRvcFwiOjAuMCxcIkxlZnRcIjowLjAsXCJSaWdodFwiOjAuMCxcIkJvdHRvbVwiOjAuMH0sXCJQYWRkaW5nXCI6e1wiJGlkXCI6XCI1M1wiLFwiVG9wXCI6MC4wLFwiTGVmdFwiOjAuMCxcIlJpZ2h0XCI6MC4wLFwiQm90dG9tXCI6MC4wfSxcIkJhY2tncm91bmRcIjp7XCIkaWRcIjpcIjU0XCIsXCJDb2xvclwiOntcIiRpZFwiOlwiNTVcIixcIkFcIjoyNTUsXCJSXCI6MjU1LFwiR1wiOjAsXCJCXCI6MH19LFwiSXNWaXNpYmxlXCI6dHJ1ZSxcIldpZHRoXCI6MC4wLFwiSGVpZ2h0XCI6MC4wLFwiQm9yZGVyU3R5bGVcIjpudWxsfSxcIlNjYWxlU3R5bGVcIjp7XCIkaWRcIjpcIjU2XCIsXCJTaG93U2VnbWVudFNlcGFyYXRvcnNcIjpmYWxzZSxcIlNlZ21lbnRTZXBhcmF0b3JPcGFjaXR5XCI6MzAsXCJTaGFwZVwiOjMsXCJIYXNCZWVuVmlzaWJsZUJlZm9yZVwiOnRydWUsXCJGb250U2V0dGluZ3NcIjp7XCIkaWRcIjpcIjU3XCIsXCJGb250U2l6ZVwiOjEyLFwiRm9udE5hbWVcIjpcIkNhbGlicmlcIixcIklzQm9sZFwiOmZhbHNlLFwiSXNJdGFsaWNcIjpmYWxzZSxcIklzVW5kZXJsaW5lZFwiOmZhbHNlfSxcIkF1dG9TaXplXCI6MCxcIkZvcmVncm91bmRcIjp7XCIkaWRcIjpcIjU4XCIsXCJDb2xvclwiOntcIiRpZFwiOlwiNTl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BcIixcIlRvcFwiOjAuMCxcIkxlZnRcIjo1LjAsXCJSaWdodFwiOjAuMCxcIkJvdHRvbVwiOjAuMH0sXCJQYWRkaW5nXCI6e1wiJGlkXCI6XCI2MVwiLFwiVG9wXCI6MC4wLFwiTGVmdFwiOjAuMCxcIlJpZ2h0XCI6MC4wLFwiQm90dG9tXCI6MC4wfSxcIkJhY2tncm91bmRcIjp7XCIkaWRcIjpcIjYyXCIsXCJDb2xvclwiOntcIiRyZWZcIjpcIjM2XCJ9fSxcIklzVmlzaWJsZVwiOnRydWUsXCJXaWR0aFwiOjAuMCxcIkhlaWdodFwiOjAuMCxcIkJvcmRlclN0eWxlXCI6bnVsbH0sXCJNaWRkbGVUaWVyU2NhbGVTdHlsZVwiOntcIiRpZFwiOlwiNjNcIixcIlNob3dTZWdtZW50U2VwYXJhdG9yc1wiOmZhbHNlLFwiU2VnbWVudFNlcGFyYXRvck9wYWNpdHlcIjozMCxcIlNoYXBlXCI6MyxcIkhhc0JlZW5WaXNpYmxlQmVmb3JlXCI6ZmFsc2UsXCJGb250U2V0dGluZ3NcIjp7XCIkaWRcIjpcIjY0XCIsXCJGb250U2l6ZVwiOjEyLFwiRm9udE5hbWVcIjpcIkNhbGlicmlcIixcIklzQm9sZFwiOmZhbHNlLFwiSXNJdGFsaWNcIjpmYWxzZSxcIklzVW5kZXJsaW5lZFwiOmZhbHNlfSxcIkF1dG9TaXplXCI6MCxcIkZvcmVncm91bmRcIjp7XCIkaWRcIjpcIjY1XCIsXCJDb2xvclwiOntcIiRpZFwiOlwiNjZ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dcIixcIlRvcFwiOjAuMCxcIkxlZnRcIjo1LjAsXCJSaWdodFwiOjAuMCxcIkJvdHRvbVwiOjAuMH0sXCJQYWRkaW5nXCI6e1wiJGlkXCI6XCI2OFwiLFwiVG9wXCI6MC4wLFwiTGVmdFwiOjAuMCxcIlJpZ2h0XCI6MC4wLFwiQm90dG9tXCI6MC4wfSxcIkJhY2tncm91bmRcIjp7XCIkaWRcIjpcIjY5XCIsXCJDb2xvclwiOntcIiRpZFwiOlwiNzBcIixcIkFcIjowLFwiUlwiOjAsXCJHXCI6MCxcIkJcIjowfX0sXCJJc1Zpc2libGVcIjpmYWxzZSxcIldpZHRoXCI6MC4wLFwiSGVpZ2h0XCI6MC4wLFwiQm9yZGVyU3R5bGVcIjpudWxsfSxcIkJvdHRvbVRpZXJTY2FsZVN0eWxlXCI6e1wiJGlkXCI6XCI3MVwiLFwiU2hvd1NlZ21lbnRTZXBhcmF0b3JzXCI6ZmFsc2UsXCJTZWdtZW50U2VwYXJhdG9yT3BhY2l0eVwiOjMwLFwiU2hhcGVcIjozLFwiSGFzQmVlblZpc2libGVCZWZvcmVcIjpmYWxzZSxcIkZvbnRTZXR0aW5nc1wiOntcIiRpZFwiOlwiNzJcIixcIkZvbnRTaXplXCI6MTIsXCJGb250TmFtZVwiOlwiQ2FsaWJyaVwiLFwiSXNCb2xkXCI6ZmFsc2UsXCJJc0l0YWxpY1wiOmZhbHNlLFwiSXNVbmRlcmxpbmVkXCI6ZmFsc2V9LFwiQXV0b1NpemVcIjowLFwiRm9yZWdyb3VuZFwiOntcIiRpZFwiOlwiNzNcIixcIkNvbG9yXCI6e1wiJGlkXCI6XCI3NF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NVwiLFwiVG9wXCI6MC4wLFwiTGVmdFwiOjUuMCxcIlJpZ2h0XCI6MC4wLFwiQm90dG9tXCI6MC4wfSxcIlBhZGRpbmdcIjp7XCIkaWRcIjpcIjc2XCIsXCJUb3BcIjowLjAsXCJMZWZ0XCI6MC4wLFwiUmlnaHRcIjowLjAsXCJCb3R0b21cIjowLjB9LFwiQmFja2dyb3VuZFwiOntcIiRpZFwiOlwiNzdcIixcIkNvbG9yXCI6e1wiJGlkXCI6XCI3OFwiLFwiQVwiOjAsXCJSXCI6MCxcIkdcIjowLFwiQlwiOjB9fSxcIklzVmlzaWJsZVwiOmZhbHNlLFwiV2lkdGhcIjowLjAsXCJIZWlnaHRcIjowLjAsXCJCb3JkZXJTdHlsZVwiOm51bGx9LFwiU2luZ2xlU2NhbGVTaGFwZVN0eWxlXCI6bnVsbCxcIkVsYXBzZWRUaW1lQmFja2dyb3VuZFwiOntcIiRpZFwiOlwiNzlcIixcIkNvbG9yXCI6e1wiJGlkXCI6XCI4MFwiLFwiQVwiOjE5MSxcIlJcIjoyNTUsXCJHXCI6MCxcIkJcIjowfX0sXCJBcHBlbmRZZWFyT25ZZWFyQ2hhbmdlXCI6ZmFsc2UsXCJFbGFwc2VkVGltZUZvcm1hdFwiOjIsXCJUb2RheU1hcmtlclBvc2l0aW9uXCI6MyxcIlF1aWNrUG9zaXRpb25cIjoyLFwiQWJzb2x1dGVQb3NpdGlvblwiOjQwNS4wLFwiTWFyZ2luXCI6e1wiJGlkXCI6XCI4MVwiLFwiVG9wXCI6MC4wLFwiTGVmdFwiOjEwLjAsXCJSaWdodFwiOjEwLjAsXCJCb3R0b21cIjowLjB9LFwiUGFkZGluZ1wiOntcIiRpZFwiOlwiODJcIixcIlRvcFwiOjAuMCxcIkxlZnRcIjowLjAsXCJSaWdodFwiOjAuMCxcIkJvdHRvbVwiOjAuMH0sXCJCYWNrZ3JvdW5kXCI6e1wiJGlkXCI6XCI4M1wiLFwiQ29sb3JcIjp7XCIkaWRcIjpcIjg0XCIsXCJBXCI6MjU1LFwiUlwiOjQ3LFwiR1wiOjU0LFwiQlwiOjE1M319LFwiSXNWaXNpYmxlXCI6dHJ1ZSxcIldpZHRoXCI6MC4wLFwiSGVpZ2h0XCI6MC4wLFwiQm9yZGVyU3R5bGVcIjpudWxsfSxcIkRlZmF1bHRNaWxlc3RvbmVTdHlsZVwiOntcIiRpZFwiOlwiODVcIixcIlNoYXBlXCI6MixcIkNvbm5lY3Rvck1hcmdpblwiOntcIiRpZFwiOlwiODZcIixcIlRvcFwiOjAuMCxcIkxlZnRcIjoyLjAsXCJSaWdodFwiOjIuMCxcIkJvdHRvbVwiOjAuMH0sXCJDb25uZWN0b3JTdHlsZVwiOntcIiRpZFwiOlwiODdcIixcIkxpbmVDb2xvclwiOntcIiRpZFwiOlwiODhcIixcIiR0eXBlXCI6XCJOTFJFLkNvbW1vbi5Eb20uU29saWRDb2xvckJydXNoLCBOTFJFLkNvbW1vblwiLFwiQ29sb3JcIjp7XCIkaWRcIjpcIjg5XCIsXCJBXCI6MTI3LFwiUlwiOjc5LFwiR1wiOjEyOSxcIkJcIjoxODl9fSxcIkxpbmVXZWlnaHRcIjoxLjAsXCJMaW5lVHlwZVwiOjB9LFwiSXNCZWxvd1RpbWViYW5kXCI6ZmFsc2UsXCJIaWRlRGF0ZVwiOmZhbHNlLFwiU2hhcGVTaXplXCI6MSxcIlNwYWNpbmdcIjoyLjAsXCJQYWRkaW5nXCI6e1wiJGlkXCI6XCI5MFwiLFwiVG9wXCI6Ny4wLFwiTGVmdFwiOjMuMCxcIlJpZ2h0XCI6MC4wLFwiQm90dG9tXCI6Mi4wfSxcIlBvc2l0aW9uXCI6bnVsbCxcIlBvc2l0aW9uT25UYXNrXCI6MCxcIlNoYXBlU3R5bGVcIjp7XCIkaWRcIjpcIjkxXCIsXCJNYXJnaW5cIjp7XCIkaWRcIjpcIjkyXCIsXCJUb3BcIjowLjAsXCJMZWZ0XCI6MC4wLFwiUmlnaHRcIjowLjAsXCJCb3R0b21cIjowLjB9LFwiUGFkZGluZ1wiOntcIiRpZFwiOlwiOTNcIixcIlRvcFwiOjAuMCxcIkxlZnRcIjowLjAsXCJSaWdodFwiOjAuMCxcIkJvdHRvbVwiOjAuMH0sXCJCYWNrZ3JvdW5kXCI6e1wiJGlkXCI6XCI5NFwiLFwiQ29sb3JcIjp7XCIkaWRcIjpcIjk1XCIsXCJBXCI6MjU1LFwiUlwiOjAsXCJHXCI6MTE0LFwiQlwiOjE4OH19LFwiSXNWaXNpYmxlXCI6dHJ1ZSxcIldpZHRoXCI6MTMuMCxcIkhlaWdodFwiOjEzLjAsXCJCb3JkZXJTdHlsZVwiOntcIiRpZFwiOlwiOTZcIixcIkxpbmVDb2xvclwiOntcIiRpZFwiOlwiOTdcIixcIiR0eXBlXCI6XCJOTFJFLkNvbW1vbi5Eb20uU29saWRDb2xvckJydXNoLCBOTFJFLkNvbW1vblwiLFwiQ29sb3JcIjp7XCIkaWRcIjpcIjk4XCIsXCJBXCI6MjU1LFwiUlwiOjI1NSxcIkdcIjowLFwiQlwiOjB9fSxcIkxpbmVXZWlnaHRcIjowLjAsXCJMaW5lVHlwZVwiOjB9fSxcIlRpdGxlU3R5bGVcIjp7XCIkaWRcIjpcIjk5XCIsXCJGb250U2V0dGluZ3NcIjp7XCIkaWRcIjpcIjEwMFwiLFwiRm9udFNpemVcIjoxMSxcIkZvbnROYW1lXCI6XCJDYWxpYnJpXCIsXCJJc0JvbGRcIjp0cnVlLFwiSXNJdGFsaWNcIjpmYWxzZSxcIklzVW5kZXJsaW5lZFwiOmZhbHNlfSxcIkF1dG9TaXplXCI6MCxcIkZvcmVncm91bmRcIjp7XCIkaWRcIjpcIjEwMVwiLFwiQ29sb3JcIjp7XCIkaWRcIjpcIjEwM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DNcIixcIlRvcFwiOjAuMCxcIkxlZnRcIjowLjAsXCJSaWdodFwiOjAuMCxcIkJvdHRvbVwiOjAuMH0sXCJQYWRkaW5nXCI6e1wiJGlkXCI6XCIxMDRcIixcIlRvcFwiOjAuMCxcIkxlZnRcIjowLjAsXCJSaWdodFwiOjAuMCxcIkJvdHRvbVwiOjAuMH0sXCJCYWNrZ3JvdW5kXCI6e1wiJGlkXCI6XCIxMDVcIixcIkNvbG9yXCI6e1wiJHJlZlwiOlwiMzZcIn19LFwiSXNWaXNpYmxlXCI6dHJ1ZSxcIldpZHRoXCI6MC4wLFwiSGVpZ2h0XCI6MC4wLFwiQm9yZGVyU3R5bGVcIjpudWxsfSxcIkRhdGVTdHlsZVwiOntcIiRpZFwiOlwiMTA2XCIsXCJGb250U2V0dGluZ3NcIjp7XCIkaWRcIjpcIjEwN1wiLFwiRm9udFNpemVcIjoxMCxcIkZvbnROYW1lXCI6XCJDYWxpYnJpXCIsXCJJc0JvbGRcIjpmYWxzZSxcIklzSXRhbGljXCI6ZmFsc2UsXCJJc1VuZGVybGluZWRcIjpmYWxzZX0sXCJBdXRvU2l6ZVwiOjAsXCJGb3JlZ3JvdW5kXCI6e1wiJGlkXCI6XCIxMDhcIixcIkNvbG9yXCI6e1wiJGlkXCI6XCIxMDl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MFwiLFwiVG9wXCI6MC4wLFwiTGVmdFwiOjAuMCxcIlJpZ2h0XCI6MC4wLFwiQm90dG9tXCI6MC4wfSxcIlBhZGRpbmdcIjp7XCIkaWRcIjpcIjExMVwiLFwiVG9wXCI6MC4wLFwiTGVmdFwiOjAuMCxcIlJpZ2h0XCI6MC4wLFwiQm90dG9tXCI6MC4wfSxcIkJhY2tncm91bmRcIjp7XCIkaWRcIjpcIjExMlwiLFwiQ29sb3JcIjp7XCIkcmVmXCI6XCIzNlwifX0sXCJJc1Zpc2libGVcIjp0cnVlLFwiV2lkdGhcIjowLjAsXCJIZWlnaHRcIjowLjAsXCJCb3JkZXJTdHlsZVwiOm51bGx9LFwiRGF0ZUZvcm1hdFwiOntcIiRpZFwiOlwiMTE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RlZmF1bHRUYXNrU3R5bGVcIjp7XCIkaWRcIjpcIjExNFwiLFwiU2hhcGVcIjoxLFwiU2hhcGVUaGlja25lc3NcIjowLFwiRHVyYXRpb25Gb3JtYXRcIjowLFwiUGVyY2VudGFnZUNvbXBsZXRlU3R5bGVcIjp7XCIkaWRcIjpcIjExNVwiLFwiRm9udFNldHRpbmdzXCI6e1wiJGlkXCI6XCIxMTZcIixcIkZvbnRTaXplXCI6MTAsXCJGb250TmFtZVwiOlwiQ2FsaWJyaVwiLFwiSXNCb2xkXCI6ZmFsc2UsXCJJc0l0YWxpY1wiOmZhbHNlLFwiSXNVbmRlcmxpbmVkXCI6ZmFsc2V9LFwiQXV0b1NpemVcIjowLFwiRm9yZWdyb3VuZFwiOntcIiRpZFwiOlwiMTE3XCIsXCJDb2xvclwiOntcIiRpZFwiOlwiMTE4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E5XCIsXCJUb3BcIjowLjAsXCJMZWZ0XCI6MC4wLFwiUmlnaHRcIjowLjAsXCJCb3R0b21cIjowLjB9LFwiUGFkZGluZ1wiOntcIiRpZFwiOlwiMTIwXCIsXCJUb3BcIjowLjAsXCJMZWZ0XCI6MC4wLFwiUmlnaHRcIjowLjAsXCJCb3R0b21cIjowLjB9LFwiQmFja2dyb3VuZFwiOntcIiRpZFwiOlwiMTIxXCIsXCJDb2xvclwiOntcIiRyZWZcIjpcIjM2XCJ9fSxcIklzVmlzaWJsZVwiOnRydWUsXCJXaWR0aFwiOjAuMCxcIkhlaWdodFwiOjAuMCxcIkJvcmRlclN0eWxlXCI6bnVsbH0sXCJEdXJhdGlvblN0eWxlXCI6e1wiJGlkXCI6XCIxMjJcIixcIkZvbnRTZXR0aW5nc1wiOntcIiRpZFwiOlwiMTIzXCIsXCJGb250U2l6ZVwiOjEwLFwiRm9udE5hbWVcIjpcIkNhbGlicmlcIixcIklzQm9sZFwiOmZhbHNlLFwiSXNJdGFsaWNcIjpmYWxzZSxcIklzVW5kZXJsaW5lZFwiOmZhbHNlfSxcIkF1dG9TaXplXCI6MCxcIkZvcmVncm91bmRcIjp7XCIkaWRcIjpcIjEyNFwiLFwiQ29sb3JcIjp7XCIkaWRcIjpcIjEyN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yNlwiLFwiVG9wXCI6MC4wLFwiTGVmdFwiOjAuMCxcIlJpZ2h0XCI6MC4wLFwiQm90dG9tXCI6MC4wfSxcIlBhZGRpbmdcIjp7XCIkaWRcIjpcIjEyN1wiLFwiVG9wXCI6MC4wLFwiTGVmdFwiOjAuMCxcIlJpZ2h0XCI6MC4wLFwiQm90dG9tXCI6MC4wfSxcIkJhY2tncm91bmRcIjp7XCIkaWRcIjpcIjEyOFwiLFwiQ29sb3JcIjp7XCIkcmVmXCI6XCIzNlwifX0sXCJJc1Zpc2libGVcIjp0cnVlLFwiV2lkdGhcIjowLjAsXCJIZWlnaHRcIjowLjAsXCJCb3JkZXJTdHlsZVwiOm51bGx9LFwiSG9yaXpvbnRhbENvbm5lY3RvclN0eWxlXCI6e1wiJGlkXCI6XCIxMjlcIixcIkxpbmVDb2xvclwiOntcIiRpZFwiOlwiMTMwXCIsXCIkdHlwZVwiOlwiTkxSRS5Db21tb24uRG9tLlNvbGlkQ29sb3JCcnVzaCwgTkxSRS5Db21tb25cIixcIkNvbG9yXCI6e1wiJGlkXCI6XCIxMzFcIixcIkFcIjoyNTUsXCJSXCI6MjA0LFwiR1wiOjIwNCxcIkJcIjoyMDR9fSxcIkxpbmVXZWlnaHRcIjoxLjAsXCJMaW5lVHlwZVwiOjB9LFwiVmVydGljYWxDb25uZWN0b3JTdHlsZVwiOntcIiRpZFwiOlwiMTMyXCIsXCJMaW5lQ29sb3JcIjp7XCIkaWRcIjpcIjEzM1wiLFwiJHR5cGVcIjpcIk5MUkUuQ29tbW9uLkRvbS5Tb2xpZENvbG9yQnJ1c2gsIE5MUkUuQ29tbW9uXCIsXCJDb2xvclwiOntcIiRpZFwiOlwiMTM0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mZhbHNlLFwiUGVyY2VudGFnZUNvbXBsZXRlU2hhcGVPcGFjaXR5XCI6MzUsXCJHcm91cE5hbWVcIjpudWxsLFwiQXR0YWNoZWRNaWxlc3RvbmVzU3R5bGVzXCI6bnVsbCxcIlNoYXBlU3R5bGVcIjp7XCIkaWRcIjpcIjEzNVwiLFwiTWFyZ2luXCI6e1wiJGlkXCI6XCIxMzZcIixcIlRvcFwiOjAuMCxcIkxlZnRcIjo0LjAsXCJSaWdodFwiOjQuMCxcIkJvdHRvbVwiOjAuMH0sXCJQYWRkaW5nXCI6e1wiJGlkXCI6XCIxMzdcIixcIlRvcFwiOjAuMCxcIkxlZnRcIjowLjAsXCJSaWdodFwiOjAuMCxcIkJvdHRvbVwiOjAuMH0sXCJCYWNrZ3JvdW5kXCI6e1wiJGlkXCI6XCIxMzhcIixcIkNvbG9yXCI6e1wiJGlkXCI6XCIxMzlcIixcIkFcIjoyNTUsXCJSXCI6MCxcIkdcIjoxMTQsXCJCXCI6MTg4fX0sXCJJc1Zpc2libGVcIjp0cnVlLFwiV2lkdGhcIjowLjAsXCJIZWlnaHRcIjoxMC4wLFwiQm9yZGVyU3R5bGVcIjp7XCIkaWRcIjpcIjE0MFwiLFwiTGluZUNvbG9yXCI6e1wiJGlkXCI6XCIxNDFcIixcIiR0eXBlXCI6XCJOTFJFLkNvbW1vbi5Eb20uU29saWRDb2xvckJydXNoLCBOTFJFLkNvbW1vblwiLFwiQ29sb3JcIjp7XCIkaWRcIjpcIjE0MlwiLFwiQVwiOjI1NSxcIlJcIjoyNTUsXCJHXCI6MCxcIkJcIjowfX0sXCJMaW5lV2VpZ2h0XCI6MC4wLFwiTGluZVR5cGVcIjowfX0sXCJUaXRsZVN0eWxlXCI6e1wiJGlkXCI6XCIxNDNcIixcIkZvbnRTZXR0aW5nc1wiOntcIiRpZFwiOlwiMTQ0XCIsXCJGb250U2l6ZVwiOjExLFwiRm9udE5hbWVcIjpcIkNhbGlicmlcIixcIklzQm9sZFwiOnRydWUsXCJJc0l0YWxpY1wiOmZhbHNlLFwiSXNVbmRlcmxpbmVkXCI6ZmFsc2V9LFwiQXV0b1NpemVcIjowLFwiRm9yZWdyb3VuZFwiOntcIiRpZFwiOlwiMTQ1XCIsXCJDb2xvclwiOntcIiRpZFwiOlwiMTQ2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E0N1wiLFwiVG9wXCI6MC4wLFwiTGVmdFwiOjAuMCxcIlJpZ2h0XCI6MC4wLFwiQm90dG9tXCI6MC4wfSxcIlBhZGRpbmdcIjp7XCIkaWRcIjpcIjE0OFwiLFwiVG9wXCI6MC4wLFwiTGVmdFwiOjAuMCxcIlJpZ2h0XCI6MC4wLFwiQm90dG9tXCI6MC4wfSxcIkJhY2tncm91bmRcIjp7XCIkaWRcIjpcIjE0OVwiLFwiQ29sb3JcIjp7XCIkcmVmXCI6XCIzNlwifX0sXCJJc1Zpc2libGVcIjp0cnVlLFwiV2lkdGhcIjowLjAsXCJIZWlnaHRcIjowLjAsXCJCb3JkZXJTdHlsZVwiOm51bGx9LFwiRGF0ZVN0eWxlXCI6e1wiJGlkXCI6XCIxNTBcIixcIkZvbnRTZXR0aW5nc1wiOntcIiRpZFwiOlwiMTUxXCIsXCJGb250U2l6ZVwiOjEwLFwiRm9udE5hbWVcIjpcIkNhbGlicmlcIixcIklzQm9sZFwiOmZhbHNlLFwiSXNJdGFsaWNcIjpmYWxzZSxcIklzVW5kZXJsaW5lZFwiOmZhbHNlfSxcIkF1dG9TaXplXCI6MCxcIkZvcmVncm91bmRcIjp7XCIkaWRcIjpcIjE1MlwiLFwiQ29sb3JcIjp7XCIkaWRcIjpcIjE1M1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TU0XCIsXCJUb3BcIjowLjAsXCJMZWZ0XCI6MC4wLFwiUmlnaHRcIjowLjAsXCJCb3R0b21cIjowLjB9LFwiUGFkZGluZ1wiOntcIiRpZFwiOlwiMTU1XCIsXCJUb3BcIjowLjAsXCJMZWZ0XCI6MC4wLFwiUmlnaHRcIjowLjAsXCJCb3R0b21cIjowLjB9LFwiQmFja2dyb3VuZFwiOntcIiRpZFwiOlwiMTU2XCIsXCJDb2xvclwiOntcIiRyZWZcIjpcIjM2XCJ9fSxcIklzVmlzaWJsZVwiOnRydWUsXCJXaWR0aFwiOjAuMCxcIkhlaWdodFwiOjAuMCxcIkJvcmRlclN0eWxlXCI6bnVsbH0sXCJEYXRlRm9ybWF0XCI6e1wiJGlkXCI6XCIxNTd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U2hvd0VsYXBzZWRUaW1lR3JhZGllbnRTdHlsZVwiOmZhbHNlLFwiVGltZWJhbmRSZXNlcnZlZExlZnRBcmVhU3R5bGVcIjpudWxsLFwiRGVmYXVsdFN3aW1sYW5lU3R5bGVcIjp7XCIkaWRcIjpcIjE1OFwiLFwiSGVhZGVyU3R5bGVcIjp7XCIkaWRcIjpcIjE1OVwiLFwiVGV4dFN0eWxlXCI6e1wiJGlkXCI6XCIxNjBcIixcIkZvbnRTZXR0aW5nc1wiOntcIiRpZFwiOlwiMTYxXCIsXCJGb250U2l6ZVwiOjEyLFwiRm9udE5hbWVcIjpcIkNhbGlicmlcIixcIklzQm9sZFwiOmZhbHNlLFwiSXNJdGFsaWNcIjpmYWxzZSxcIklzVW5kZXJsaW5lZFwiOmZhbHNlfSxcIkF1dG9TaXplXCI6MCxcIkZvcmVncm91bmRcIjp7XCIkaWRcIjpcIjE2MlwiLFwiQ29sb3JcIjp7XCIkaWRcIjpcIjE2M1wiLFwiQVwiOjI1NSxcIlJcIjozMixcIkdcIjo1NixcIkJcIjoxMDB9fSxcIkJhY2tncm91bmRGaWxsVHlwZVwiOjAsXCJNYXhXaWR0aFwiOjAuMCxcIk1heEhlaWdodFwiOjAuMCxcIlNtYXJ0Rm9yZWdyb3VuZElzQWN0aXZlXCI6ZmFsc2UsXCJIb3Jpem9udGFsQWxpZ25tZW50XCI6MCxcIlZlcnRpY2FsQWxpZ25tZW50XCI6MCxcIlNtYXJ0Rm9yZWdyb3VuZFwiOm51bGwsXCJNYXJnaW5cIjp7XCIkaWRcIjpcIjE2NFwiLFwiVG9wXCI6MC4wLFwiTGVmdFwiOjAuMCxcIlJpZ2h0XCI6MC4wLFwiQm90dG9tXCI6MC4wfSxcIlBhZGRpbmdcIjp7XCIkaWRcIjpcIjE2NVwiLFwiVG9wXCI6MC4wLFwiTGVmdFwiOjAuMCxcIlJpZ2h0XCI6MC4wLFwiQm90dG9tXCI6MC4wfSxcIkJhY2tncm91bmRcIjpudWxsLFwiSXNWaXNpYmxlXCI6ZmFsc2UsXCJXaWR0aFwiOjAuMCxcIkhlaWdodFwiOjAuMCxcIkJvcmRlclN0eWxlXCI6bnVsbH0sXCJSZWN0YW5nbGVTdHlsZVwiOntcIiRpZFwiOlwiMTY2XCIsXCJNYXJnaW5cIjp7XCIkaWRcIjpcIjE2N1wiLFwiVG9wXCI6MC4wLFwiTGVmdFwiOjAuMCxcIlJpZ2h0XCI6MC4wLFwiQm90dG9tXCI6MC4wfSxcIlBhZGRpbmdcIjp7XCIkaWRcIjpcIjE2OFwiLFwiVG9wXCI6MC4wLFwiTGVmdFwiOjAuMCxcIlJpZ2h0XCI6MC4wLFwiQm90dG9tXCI6MC4wfSxcIkJhY2tncm91bmRcIjp7XCIkaWRcIjpcIjE2OVwiLFwiQ29sb3JcIjp7XCIkaWRcIjpcIjE3MFwiLFwiQVwiOjEyNyxcIlJcIjo5MSxcIkdcIjoxNTUsXCJCXCI6MjEzfX0sXCJJc1Zpc2libGVcIjpmYWxzZSxcIldpZHRoXCI6MC4wLFwiSGVpZ2h0XCI6MC4wLFwiQm9yZGVyU3R5bGVcIjp7XCIkaWRcIjpcIjE3MVwiLFwiTGluZUNvbG9yXCI6e1wiJGlkXCI6XCIxNzJcIixcIiR0eXBlXCI6XCJOTFJFLkNvbW1vbi5Eb20uU29saWRDb2xvckJydXNoLCBOTFJFLkNvbW1vblwiLFwiQ29sb3JcIjp7XCIkaWRcIjpcIjE3M1wiLFwiQVwiOjI1NSxcIlJcIjoyNTUsXCJHXCI6MCxcIkJcIjowfX0sXCJMaW5lV2VpZ2h0XCI6MC4wLFwiTGluZVR5cGVcIjowfX0sXCJUZXh0SXNWZXJ0aWNhbFwiOmZhbHNlfSxcIkJhY2tncm91bmRTdHlsZVwiOntcIiRpZFwiOlwiMTc0XCIsXCJNYXJnaW5cIjp7XCIkaWRcIjpcIjE3NVwiLFwiVG9wXCI6MC4wLFwiTGVmdFwiOjAuMCxcIlJpZ2h0XCI6MC4wLFwiQm90dG9tXCI6MC4wfSxcIlBhZGRpbmdcIjp7XCIkaWRcIjpcIjE3NlwiLFwiVG9wXCI6MC4wLFwiTGVmdFwiOjAuMCxcIlJpZ2h0XCI6MC4wLFwiQm90dG9tXCI6MC4wfSxcIkJhY2tncm91bmRcIjp7XCIkaWRcIjpcIjE3N1wiLFwiQ29sb3JcIjp7XCIkaWRcIjpcIjE3OFwiLFwiQVwiOjM4LFwiUlwiOjkxLFwiR1wiOjE1NSxcIkJcIjoyMTN9fSxcIklzVmlzaWJsZVwiOnRydWUsXCJXaWR0aFwiOjAuMCxcIkhlaWdodFwiOjAuMCxcIkJvcmRlclN0eWxlXCI6e1wiJGlkXCI6XCIxNzlcIixcIkxpbmVDb2xvclwiOntcIiRpZFwiOlwiMTgwXCIsXCIkdHlwZVwiOlwiTkxSRS5Db21tb24uRG9tLlNvbGlkQ29sb3JCcnVzaCwgTkxSRS5Db21tb25cIixcIkNvbG9yXCI6e1wiJGlkXCI6XCIxODFcIixcIkFcIjoyNTUsXCJSXCI6MjU1LFwiR1wiOjAsXCJCXCI6MH19LFwiTGluZVdlaWdodFwiOjAuMCxcIkxpbmVUeXBlXCI6MH19LFwiSXNBYm92ZVRpbWViYW5kXCI6ZmFsc2V9LFwiQ3VzdG9tTWlsZXN0b25lU3R5bGVMaXN0XCI6W10sXCJDdXN0b21UYXNrU3R5bGVMaXN0XCI6W10sXCJDdXN0b21Td2ltbGFuZURlZmluaXRpb25TdHlsZUxpc3RcIjpbXSxcIkN1c3RvbVN3aW1sYW5lVjJTdHlsZUxpc3RcIjpbXSxcIkdyaWRsaW5lUGFuZWxTdHlsZVwiOntcIiRpZFwiOlwiMTgyXCIsXCJHcmlkbGluZVN0eWxlXCI6e1wiJGlkXCI6XCIxODNcIixcIkxpbmVDb2xvclwiOntcIiRpZFwiOlwiMTg0XCIsXCIkdHlwZVwiOlwiTkxSRS5Db21tb24uRG9tLlNvbGlkQ29sb3JCcnVzaCwgTkxSRS5Db21tb25cIixcIkNvbG9yXCI6e1wiJGlkXCI6XCIxODVcIixcIkFcIjozOCxcIlJcIjo5MSxcIkdcIjoxNTUsXCJCXCI6MjEzfX0sXCJMaW5lV2VpZ2h0XCI6MS4wLFwiTGluZVR5cGVcIjowfSxcIklzVmlzaWJsZVwiOnRydWV9LFwiQWN0aXZpdHlMaW5lUGFuZWxTdHlsZVwiOntcIiRpZFwiOlwiMTg2XCIsXCJBY3Rpdml0eUxpbmVTdHlsZVwiOntcIiRpZFwiOlwiMTg3XCIsXCJMaW5lQ29sb3JcIjp7XCIkaWRcIjpcIjE4OFwiLFwiJHR5cGVcIjpcIk5MUkUuQ29tbW9uLkRvbS5Tb2xpZENvbG9yQnJ1c2gsIE5MUkUuQ29tbW9uXCIsXCJDb2xvclwiOntcIiRpZFwiOlwiMTg5XCIsXCJBXCI6MzgsXCJSXCI6NjgsXCJHXCI6MTE0LFwiQlwiOjE5Nn19LFwiTGluZVdlaWdodFwiOjEuMCxcIkxpbmVUeXBlXCI6MH0sXCJJc1Zpc2libGVcIjp0cnVlfSxcIkRlZmF1bHREZXBlbmRlbmN5U3R5bGVcIjp7XCIkaWRcIjpcIjE5MFwiLFwiTGluZVN0eWxlXCI6e1wiJGlkXCI6XCIxOTFcIixcIkxpbmVDb2xvclwiOntcIiRpZFwiOlwiMTkyXCIsXCIkdHlwZVwiOlwiTkxSRS5Db21tb24uRG9tLlNvbGlkQ29sb3JCcnVzaCwgTkxSRS5Db21tb25cIixcIkNvbG9yXCI6e1wiJGlkXCI6XCIxOTNcIixcIkFcIjoyNTUsXCJSXCI6MCxcIkdcIjowLFwiQlwiOjB9fSxcIkxpbmVXZWlnaHRcIjoxLjAsXCJMaW5lVHlwZVwiOjB9LFwiRW5kQXJyb3doZWFkTGluZVN0eWxlXCI6e1wiJGlkXCI6XCIxOTRcIixcIktpbmRcIjoxLFwiV2lkdGhcIjoxLFwiTGVuZ3RoXCI6MCxcIlBhcmVudFN0eWxlXCI6bnVsbH0sXCJCcmluZ1RvRnJvbnRcIjp0cnVlLFwiSXNWaXNpYmxlXCI6dHJ1ZX0sXCJDcml0aWNhbFBhdGhTdHlsZVwiOntcIiRpZFwiOlwiMTk1XCIsXCJDcml0aWNhbFBhdGhTdHlsZU9wdGlvbnNcIjoxNSxcIkxpbmVTdHlsZVwiOntcIiRpZFwiOlwiMTk2XCIsXCJMaW5lQ29sb3JcIjp7XCIkaWRcIjpcIjE5N1wiLFwiJHR5cGVcIjpcIk5MUkUuQ29tbW9uLkRvbS5Tb2xpZENvbG9yQnJ1c2gsIE5MUkUuQ29tbW9uXCIsXCJDb2xvclwiOntcIiRpZFwiOlwiMTk4XCIsXCJBXCI6MjU1LFwiUlwiOjIyMixcIkdcIjo1MCxcIkJcIjo1MH19LFwiTGluZVdlaWdodFwiOjEuMCxcIkxpbmVUeXBlXCI6MH0sXCJUaXRsZUZvcmVncm91bmRcIjp7XCIkaWRcIjpcIjE5OVwiLFwiQ29sb3JcIjp7XCIkaWRcIjpcIjIwMFwiLFwiQVwiOjI1NSxcIlJcIjoxNzYsXCJHXCI6MTksXCJCXCI6MjV9fSxcIlNoYXBlc0JhY2tncm91bmRcIjp7XCIkaWRcIjpcIjIwMVwiLFwiQ29sb3JcIjp7XCIkaWRcIjpcIjIwMlwiLFwiQVwiOjI1NSxcIlJcIjoyNTMsXCJHXCI6MjAzLFwiQlwiOjIwOH19LFwiU2hhcGVzQm9yZGVyU3R5bGVcIjp7XCIkaWRcIjpcIjIwM1wiLFwiTGluZUNvbG9yXCI6e1wiJGlkXCI6XCIyMDRcIixcIiR0eXBlXCI6XCJOTFJFLkNvbW1vbi5Eb20uU29saWRDb2xvckJydXNoLCBOTFJFLkNvbW1vblwiLFwiQ29sb3JcIjp7XCIkaWRcIjpcIjIwNVwiLFwiQVwiOjI1NSxcIlJcIjoyMjIsXCJHXCI6NTAsXCJCXCI6NTB9fSxcIkxpbmVXZWlnaHRcIjoxLjUsXCJMaW5lVHlwZVwiOjB9LFwiSXNWaXNpYmxlXCI6ZmFsc2V9fSxcIlNjYWxlXCI6e1wiJGlkXCI6XCIyMDZ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IwN1wiLFwiU3RhcnREYXRlXCI6XCIwMDAxLTAxLTAxVDAwOjAwOjAwXCIsXCJFbmREYXRlXCI6XCIwMDAxLTAxLTAxVDAwOjAwOjAwXCIsXCJBdXRvRGF0ZVJhbmdlXCI6dHJ1ZSxcIldvcmtpbmdEYXlzXCI6MzEsXCJUb2RheU1hcmtlclRleHRcIjpcIlRvZGF5XCIsXCJBdXRvU2NhbGVUeXBlXCI6dHJ1ZSxcIlRpbWViYW5kU2NhbGVzXCI6e1wiJGlkXCI6XCIyMDhcIixcIlRvcFNjYWxlTGF5ZXJcIjp7XCIkaWRcIjpcIjIwOVwiLFwiRm9ybWF0XCI6XCJ3XCIsXCJUeXBlXCI6MX0sXCJNaWRkbGVTY2FsZUxheWVyXCI6e1wiJGlkXCI6XCIyMTBcIixcIkZvcm1hdFwiOm51bGwsXCJUeXBlXCI6MH0sXCJCb3R0b21TY2FsZUxheWVyXCI6e1wiJGlkXCI6XCIyMTFcIixcIkZvcm1hdFwiOm51bGwsXCJUeXBlXCI6MH19fSxcIk1pbGVzdG9uZXNcIjpbXSxcIlRhc2tzXCI6W10sXCJTd2ltbGFuZXNcIjpbXSxcIlN3aW1sYW5lc1YyXCI6W10sXCJEZXBlbmRlbmNpZXNcIjpbXSxcIkRlcGVuZGVuY3lTZXR0aW5nc1wiOntcIiRpZFwiOlwiMjEyXCIsXCJEZXBlbmRlbmN5TW9kdWxlRW5hYmxlZFwiOmZhbHNlLFwiU2NoZWR1bGluZ1NldHRpbmdzXCI6e1wiJGlkXCI6XCIyMTNcIixcIkRlcGVuZGVuY2llc1NjaGVkdWxpbmdNb2RlU2V0dGluZ1wiOjEsXCJEZXBlbmRlbmNpZXNQcmV2aW91c1NjaGVkdWxpbmdNb2RlXCI6MSxcIk9uQnJlYWtpbmdGbGV4aWJsZVNjaGVkdWxpbmdNb2RlU2V0dGluZ1wiOjAsXCJPbkJyZWFraW5nU3RyaWN0U2NoZWR1bGluZ01vZGVTZXR0aW5nXCI6MH19LFwiU2V0dGluZ3NcIjp7XCIkaWRcIjpcIjIxNFwiLFwiSW1wYU9wdGlvbnNcIjp7XCIkaWRcIjpcIjIxNVwiLFwiTGVmdFRvUmlnaHRcIjpmYWxzZSxcIlBheWxvYWRPcHRpb25zXCI6Mn19LFwiVGltZUNvbmZpZ3VyYXRpb25cIjp7XCIkaWRcIjpcIjIxNlwiLFwiVXNlVGltZVwiOmZhbHNlLFwiV29ya0RheVN0YXJ0XCI6XCIwMDowMDowMFwiLFwiV29ya0RheUVuZFwiOlwiMjM6NTk6MDBcIn19In0sIlNldHRpbmdzIjp7IiRpZCI6IjExNzkiLCJJbXBhT3B0aW9ucyI6eyIkaWQiOiIxMTgw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TE4MSIsIlVzZVRpbWUiOmZhbHNlLCJXb3JrRGF5U3RhcnQiOiIwMDowMDowMCIsIldvcmtEYXlFbmQiOiIyMzo1OTowMCJ9LCJMYXN0VXNlZFRlbXBsYXRlSWQiOiJjYzI2Zjg2My0yN2NlLTQ4MGUtYTU4OS1iM2YxMmYyZDZlYjAiLCJGaXJzdFdlZWtPZlllYXIiOjAsIlBsYWNlTWlsZXN0b25lQXRUaGVCZWdpbm5pbmdPZlRoZURheSI6ZmFsc2UsIkRlcGVuZGVuY3lTY2hlZHVsaW5nU2V0dGluZ3MiOnsiJGlkIjoiMTE4MiIsIkRlcGVuZGVuY2llc1NjaGVkdWxpbmdNb2RlU2V0dGluZyI6IkZsZXhpYmxlIiwiRGVwZW5kZW5jaWVzUHJldmlvdXNTY2hlZHVsaW5nTW9kZSI6IkZsZXhpYmxlIiwiT25CcmVha2luZ0ZsZXhpYmxlU2NoZWR1bGluZ01vZGVTZXR0aW5nIjoiSWdub3JlQWN0aW9uIiwiT25CcmVha2luZ1N0cmljdFNjaGVkdWxpbmdNb2RlU2V0dGluZyI6IkFza0V2ZXJ5dGltZSJ9LCJEZXBlbmRlbmN5TW9kdWxlRW5hYmxlZCI6ZmFsc2UsIkRlcGVuZGVuY2llcyI6eyJfZGVwZW5kZW5jaWVzIjpbXX19"/>
  <p:tag name="__MASTER" val="__part_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Months"/>
  <p:tag name="OTLTIMEBANDSCALEFORMAT" val="MMM"/>
  <p:tag name="OTLTIMEBANDSHAPETYPE" val="RoundedCornerRectangleTimeband"/>
  <p:tag name="OTLTIMEBANDSHAPEHEIGHT" val="20"/>
  <p:tag name="OTLTIMEBANDSHAPEPADDINGLEFT" val="0"/>
  <p:tag name="OTLTIMEBANDCULTUREINFO" val="en-US"/>
  <p:tag name="OTLTIMEBANDAUTODATERANGE" val="True"/>
  <p:tag name="OTLTIMEBANDSTARTDATE" val="0001-01-01T00:00:00.0000000"/>
  <p:tag name="OTLTIMEBANDENDDATE" val="2024-08-04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RIGHTENDCAPSMARGINRIGH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IgnoreAction"/>
  <p:tag name="OTLTIMEBANDQUICKPOSITION" val="Custom"/>
  <p:tag name="OTLLEFTENDCAPSMARGINLEFT" val="44.5066666666667"/>
  <p:tag name="OTLTIMEBANDSPACINGABOVE" val="16"/>
  <p:tag name="OTLTIMEBANDSPACINGBELOW" val="16"/>
  <p:tag name="OTLTIMEBANDSPACINGABOVEFORSWLANDTASKS" val="16"/>
  <p:tag name="OTLTIMEBANDSPACINGBELOWFORSWLANDTASKS" val="16"/>
  <p:tag name="OTLTIMEBANDTHREEDEFFECTS" val="None"/>
  <p:tag name="OTLTIMEBANDSCALEMARKING" val="Non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Years"/>
  <p:tag name="OTLTIMEBANDSCALEFORMAT" val="MMM"/>
  <p:tag name="OTLTIMEBANDSHAPETYPE" val="RoundedCornerRectangleTimeband"/>
  <p:tag name="OTLTIMEBANDSHAPEHEIGHT" val="20"/>
  <p:tag name="OTLTIMEBANDSHAPEPADDINGLEFT" val="0"/>
  <p:tag name="OTLTIMEBANDCULTUREINFO" val="en-US"/>
  <p:tag name="OTLTIMEBANDQUICKPOSITION" val="Custom"/>
  <p:tag name="OTLTIMEBANDAUTODATERANGE" val="True"/>
  <p:tag name="OTLTIMEBANDSTARTDATE" val="0001-01-01T00:00:00.0000000"/>
  <p:tag name="OTLTIMEBANDENDDATE" val="2027-07-14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IgnoreAction"/>
  <p:tag name="OTLLEFTENDCAPSMARGINLEFT" val="20"/>
  <p:tag name="OTLTIMEBANDSPACINGABOVE" val="16"/>
  <p:tag name="OTLTIMEBANDSPACINGBELOW" val="16"/>
  <p:tag name="OTLTIMEBANDSPACINGABOVEFORSWLANDTASKS" val="16"/>
  <p:tag name="OTLTIMEBANDSPACINGBELOWFORSWLANDTASKS" val="16"/>
  <p:tag name="OTLTIMEBANDTHREEDEFFECTS" val="Non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Loki (S1&amp;2) Outside Time"/>
  <p:tag name="OTLDATE" val="2024-01-29T23:59:00.0000000"/>
  <p:tag name="OTLPOSITIONONTASK" val="None"/>
  <p:tag name="OTLRELATEDTASKID" val="00000000-0000-0000-0000-000000000000"/>
  <p:tag name="OTLMILESTONESPACING" val="1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What If...? (S1) - Multiverse"/>
  <p:tag name="OTLDATE" val="2024-02-29T23:59:00.0000000"/>
  <p:tag name="OTLPOSITIONONTASK" val="None"/>
  <p:tag name="OTLRELATEDTASKID" val="00000000-0000-0000-0000-000000000000"/>
  <p:tag name="OTLMILESTONESPACING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Wandavision"/>
  <p:tag name="OTLDATE" val="2024-03-29T23:59:00.0000000"/>
  <p:tag name="OTLPOSITIONONTASK" val="None"/>
  <p:tag name="OTLRELATEDTASKID" val="00000000-0000-0000-0000-000000000000"/>
  <p:tag name="OTLMILESTONESPACING" val="1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Hawkeye (S1)"/>
  <p:tag name="OTLDATE" val="2024-05-01T23:59:00.0000000"/>
  <p:tag name="OTLPOSITIONONTASK" val="None"/>
  <p:tag name="OTLRELATEDTASKID" val="00000000-0000-0000-0000-000000000000"/>
  <p:tag name="OTLMILESTONESPACING" val="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The Falcon and the Winter Soldier (S1)"/>
  <p:tag name="OTLPOSITIONONTASK" val="None"/>
  <p:tag name="OTLRELATEDTASKID" val="00000000-0000-0000-0000-000000000000"/>
  <p:tag name="OTLDATE" val="2024-05-18T23:59:00.0000000"/>
  <p:tag name="OTLMILESTONESPACING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Moon Knight (S1)"/>
  <p:tag name="OTLDATE" val="2024-06-02T23:59:00.0000000"/>
  <p:tag name="OTLPOSITIONONTASK" val="None"/>
  <p:tag name="OTLRELATEDTASKID" val="00000000-0000-0000-0000-000000000000"/>
  <p:tag name="OTLMILESTONESPACING" val="1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he-Hulk: Attorney at Law (S1)"/>
  <p:tag name="OTLPOSITIONONTASK" val="None"/>
  <p:tag name="OTLRELATEDTASKID" val="00000000-0000-0000-0000-000000000000"/>
  <p:tag name="OTLDATE" val="2024-06-25T23:59:00.0000000"/>
  <p:tag name="OTLMILESTONESPACING" val="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ecret Invasion (S1)"/>
  <p:tag name="OTLPOSITIONONTASK" val="None"/>
  <p:tag name="OTLRELATEDTASKID" val="00000000-0000-0000-0000-000000000000"/>
  <p:tag name="OTLDATE" val="2024-08-08T23:59:00.0000000"/>
  <p:tag name="OTLMILESTONESPACING" val="1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Ms. Marvel (S1)"/>
  <p:tag name="OTLPOSITIONONTASK" val="None"/>
  <p:tag name="OTLRELATEDTASKID" val="00000000-0000-0000-0000-000000000000"/>
  <p:tag name="OTLDATE" val="2024-07-15T23:59:00.0000000"/>
  <p:tag name="OTLMILESTONESPACING" val="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m51bGwsIlZlcnNpb24iOnsiJGlkIjoiMiIsIlZlcnNpb24iOiIzLjkuMCIsIk9yaWdpbmFsQXNzZW1ibHlWZXJzaW9uIjpudWxsLCJFZGl0aW9uIjpudWxsLCJMYXN0U2F2ZWRFZGl0aW9uIjozLCJJc1BsdXNFZGl0aW9uIjpmYWxzZSwiSXNQcm9FZGl0aW9uIjpmYWxzZX0sIkVmZmVjdCI6MCwiU3R5bGUiOnsiJGlkIjoiMyIsIkRlZmF1bHREZXBlbmRlbmN5U3R5bGUiOnsiJGlkIjoiNCIsIkxpbmVTdHlsZSI6eyIkaWQiOiI1IiwiTGluZUNvbG9yIjp7IiRpZCI6IjYiLCIkdHlwZSI6Ik5MUkUuQ29tbW9uLkRvbS5Tb2xpZENvbG9yQnJ1c2gsIE5MUkUuQ29tbW9uIiwiQ29sb3IiOnsiJGlkIjoiNyIsIkEiOjI1NSwiUiI6MCwiRyI6MCwiQiI6MH19LCJMaW5lV2VpZ2h0IjoxLjAsIkxpbmVUeXBlIjowLCJQYXJlbnRTdHlsZSI6bnVsbH0sIkVuZEFycm93aGVhZExpbmVTdHlsZSI6eyIkaWQiOiI4IiwiS2luZCI6MSwiV2lkdGgiOjEsIkxlbmd0aCI6MCwiUGFyZW50U3R5bGUiOm51bGx9LCJCcmluZ1RvRnJvbnQiOnRydWUsIkVsYm93UmFkaXVzIjowLjAsIk1hcmdpbiI6eyIkaWQiOiI5IiwiVG9wIjowLjAsIkxlZnQiOjAuMCwiUmlnaHQiOjAuMCwiQm90dG9tIjowLjB9LCJQYWRkaW5nIjp7IiRpZCI6IjEwIiwiVG9wIjowLjAsIkxlZnQiOjAuMCwiUmlnaHQiOjAuMCwiQm90dG9tIjowLjB9LCJCYWNrZ3JvdW5kIjpudWxsLCJJc1Zpc2libGUiOnRydWUsIldpZHRoIjowLjAsIkhlaWdodCI6MC4wLCJCb3JkZXJTdHlsZSI6bnVsbCwiUGFyZW50U3R5bGUiOm51bGx9LCJDcml0aWNhbFBhdGhTdHlsZSI6eyIkaWQiOiIxMSIsIkNyaXRpY2FsUGF0aFN0eWxlT3B0aW9ucyI6MTUsIkxpbmVTdHlsZSI6eyIkaWQiOiIxMiIsIkxpbmVDb2xvciI6eyIkaWQiOiIxMyIsIiR0eXBlIjoiTkxSRS5Db21tb24uRG9tLlNvbGlkQ29sb3JCcnVzaCwgTkxSRS5Db21tb24iLCJDb2xvciI6eyIkaWQiOiIxNCIsIkEiOjI1NSwiUiI6MjIyLCJHIjo1MCwiQiI6NTB9fSwiTGluZVdlaWdodCI6MS4wLCJMaW5lVHlwZSI6MCwiUGFyZW50U3R5bGUiOm51bGx9LCJUaXRsZUZvcmVncm91bmQiOnsiJGlkIjoiMTUiLCJDb2xvciI6eyIkaWQiOiIxNiIsIkEiOjI1NSwiUiI6MTc2LCJHIjoxOSwiQiI6MjV9fSwiU2hhcGVzQmFja2dyb3VuZCI6eyIkaWQiOiIxNyIsIkNvbG9yIjp7IiRpZCI6IjE4IiwiQSI6MjU1LCJSIjoyNTMsIkciOjIwMywiQiI6MjA4fX0sIlNoYXBlc0JvcmRlclN0eWxlIjp7IiRpZCI6IjE5IiwiTGluZUNvbG9yIjp7IiRpZCI6IjIwIiwiJHR5cGUiOiJOTFJFLkNvbW1vbi5Eb20uU29saWRDb2xvckJydXNoLCBOTFJFLkNvbW1vbiIsIkNvbG9yIjp7IiRpZCI6IjIxIiwiQSI6MjU1LCJSIjoyMjIsIkciOjUwLCJCIjo1MH19LCJMaW5lV2VpZ2h0IjoxLjUsIkxpbmVUeXBlIjowLCJQYXJlbnRTdHlsZSI6bnVsbH0sIk1hcmdpbiI6eyIkaWQiOiIyMiIsIlRvcCI6MC4wLCJMZWZ0IjowLjAsIlJpZ2h0IjowLjAsIkJvdHRvbSI6MC4wfSwiUGFkZGluZyI6eyIkaWQiOiIyMyIsIlRvcCI6MC4wLCJMZWZ0IjowLjAsIlJpZ2h0IjowLjAsIkJvdHRvbSI6MC4wfSwiQmFja2dyb3VuZCI6bnVsbCwiSXNWaXNpYmxlIjpmYWxzZSwiV2lkdGgiOjAuMCwiSGVpZ2h0IjowLjAsIkJvcmRlclN0eWxlIjpudWxsLCJQYXJlbnRTdHlsZSI6bnVsbH0sIlBhbmVsc1NwYWNpbmdEZWZpbml0aW9uIjp7IiRpZCI6IjI0IiwiU3BhY2luZ0Fib3ZlVGltZWJhbmQiOjE2LCJTcGFjaW5nQmVsb3dUaW1lYmFuZCI6MTYsIlNwYWNpbmdBYm92ZUJldHdlZW5Td2ltbGFuZXNBbmRUYXNrcyI6MTYsIlNwYWNpbmdCZWxvd0JldHdlZW5Td2ltbGFuZXNBbmRUYXNrcyI6MTZ9LCJUaW1lYmFuZFN0eWxlIjp7IiRpZCI6IjI1IiwiU2NhbGVNYXJraW5nIjowLCJTaGFwZSI6MCwiU2hhcGVTdHlsZSI6eyIkaWQiOiIyNiIsIk1hcmdpbiI6eyIkaWQiOiIyNyIsIlRvcCI6MC4wLCJMZWZ0IjoxMC4wLCJSaWdodCI6MTAuMCwiQm90dG9tIjowLjB9LCJQYWRkaW5nIjp7IiRpZCI6IjI4IiwiVG9wIjozLjAsIkxlZnQiOjAuMCwiUmlnaHQiOjAuMCwiQm90dG9tIjozLjB9LCJCYWNrZ3JvdW5kIjp7IiRpZCI6IjI5IiwiQ29sb3IiOnsiJGlkIjoiMzAiLCJBIjoyNTUsIlIiOjE5MiwiRyI6MCwiQiI6MH19LCJJc1Zpc2libGUiOnRydWUsIldpZHRoIjo4NTguMCwiSGVpZ2h0IjoyMC4wLCJCb3JkZXJTdHlsZSI6eyIkaWQiOiIzMSIsIkxpbmVDb2xvciI6eyIkaWQiOiIzMiIsIiR0eXBlIjoiTkxSRS5Db21tb24uRG9tLlNvbGlkQ29sb3JCcnVzaCwgTkxSRS5Db21tb24iLCJDb2xvciI6eyIkaWQiOiIzMyIsIkEiOjI1NSwiUiI6MjU1LCJHIjowLCJCIjowfX0sIkxpbmVXZWlnaHQiOjAuMCwiTGluZVR5cGUiOjAsIlBhcmVudFN0eWxlIjpudWxsfSwiUGFyZW50U3R5bGUiOm51bGx9LCJNaWRkbGVUaWVyU2hhcGVTdHlsZSI6eyIkaWQiOiIzNCIsIk1hcmdpbiI6eyIkaWQiOiIzNSIsIlRvcCI6MC4wLCJMZWZ0IjoxMC4wLCJSaWdodCI6MTAuMCwiQm90dG9tIjowLjB9LCJQYWRkaW5nIjp7IiRpZCI6IjM2IiwiVG9wIjozLjAsIkxlZnQiOjAuMCwiUmlnaHQiOjAuMCwiQm90dG9tIjozLjB9LCJCYWNrZ3JvdW5kIjp7IiRpZCI6IjM3IiwiQ29sb3IiOnsiJGlkIjoiMzgiLCJBIjoyNTUsIlIiOjY4LCJHIjo4NCwiQiI6MTA2fX0sIklzVmlzaWJsZSI6dHJ1ZSwiV2lkdGgiOjg1OC4wLCJIZWlnaHQiOjIwLjAsIkJvcmRlclN0eWxlIjp7IiRpZCI6IjM5IiwiTGluZUNvbG9yIjp7IiRpZCI6IjQwIiwiJHR5cGUiOiJOTFJFLkNvbW1vbi5Eb20uU29saWRDb2xvckJydXNoLCBOTFJFLkNvbW1vbiIsIkNvbG9yIjp7IiRpZCI6IjQxIiwiQSI6MjU1LCJSIjoyNTUsIkciOjAsIkIiOjB9fSwiTGluZVdlaWdodCI6MC4wLCJMaW5lVHlwZSI6MCwiUGFyZW50U3R5bGUiOm51bGx9LCJQYXJlbnRTdHlsZSI6bnVsbH0sIkJvdHRvbVRpZXJTaGFwZVN0eWxlIjp7IiRpZCI6IjQyIiwiTWFyZ2luIjp7IiRpZCI6IjQzIiwiVG9wIjowLjAsIkxlZnQiOjEwLjAsIlJpZ2h0IjoxMC4wLCJCb3R0b20iOjAuMH0sIlBhZGRpbmciOnsiJGlkIjoiNDQiLCJUb3AiOjMuMCwiTGVmdCI6MC4wLCJSaWdodCI6MC4wLCJCb3R0b20iOjMuMH0sIkJhY2tncm91bmQiOnsiJGlkIjoiNDUiLCJDb2xvciI6eyIkaWQiOiI0NiIsIkEiOjI1NSwiUiI6NjgsIkciOjg0LCJCIjoxMDZ9fSwiSXNWaXNpYmxlIjp0cnVlLCJXaWR0aCI6ODU4LjAsIkhlaWdodCI6MjAuMCwiQm9yZGVyU3R5bGUiOnsiJGlkIjoiNDciLCJMaW5lQ29sb3IiOnsiJGlkIjoiNDgiLCIkdHlwZSI6Ik5MUkUuQ29tbW9uLkRvbS5Tb2xpZENvbG9yQnJ1c2gsIE5MUkUuQ29tbW9uIiwiQ29sb3IiOnsiJGlkIjoiNDkiLCJBIjoyNTUsIlIiOjI1NSwiRyI6MCwiQiI6MH19LCJMaW5lV2VpZ2h0IjowLjAsIkxpbmVUeXBlIjowLCJQYXJlbnRTdHlsZSI6bnVsbH0sIlBhcmVudFN0eWxlIjpudWxsfSwiUmlnaHRFbmRDYXBzU3R5bGUiOnsiJGlkIjoiNTAiLCJGb250U2V0dGluZ3MiOnsiJGlkIjoiNTEiLCJGb250U2l6ZSI6MTgsIkZvbnROYW1lIjoiQ2FsaWJyaSIsIklzQm9sZCI6dHJ1ZSwiSXNJdGFsaWMiOmZhbHNlLCJJc1VuZGVybGluZWQiOmZhbHNlLCJQYXJlbnRTdHlsZSI6bnVsbH0sIkF1dG9TaXplIjowLCJGb3JlZ3JvdW5kIjp7IiRpZCI6IjUyIiwiQ29sb3IiOnsiJGlkIjoiNTM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U0IiwiVG9wIjowLjAsIkxlZnQiOjAuMCwiUmlnaHQiOjIwLjAsIkJvdHRvbSI6MC4wfSwiUGFkZGluZyI6eyIkaWQiOiI1NSIsIlRvcCI6MC4wLCJMZWZ0IjowLjAsIlJpZ2h0IjowLjAsIkJvdHRvbSI6MC4wfSwiQmFja2dyb3VuZCI6eyIkaWQiOiI1NiIsIkNvbG9yIjp7IiRpZCI6IjU3IiwiQSI6MCwiUiI6MCwiRyI6MCwiQiI6MH19LCJJc1Zpc2libGUiOmZhbHNlLCJXaWR0aCI6MC4wLCJIZWlnaHQiOjAuMCwiQm9yZGVyU3R5bGUiOm51bGwsIlBhcmVudFN0eWxlIjpudWxsfSwiTGVmdEVuZENhcHNTdHlsZSI6eyIkaWQiOiI1OCIsIkZvbnRTZXR0aW5ncyI6eyIkaWQiOiI1OSIsIkZvbnRTaXplIjoxOCwiRm9udE5hbWUiOiJDYWxpYnJpIiwiSXNCb2xkIjp0cnVlLCJJc0l0YWxpYyI6ZmFsc2UsIklzVW5kZXJsaW5lZCI6ZmFsc2UsIlBhcmVudFN0eWxlIjpudWxsfSwiQXV0b1NpemUiOjAsIkZvcmVncm91bmQiOnsiJGlkIjoiNjAiLCJDb2xvciI6eyIkaWQiOiI2MS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jIiLCJUb3AiOjAuMCwiTGVmdCI6MjAuMCwiUmlnaHQiOjAuMCwiQm90dG9tIjowLjB9LCJQYWRkaW5nIjp7IiRpZCI6IjYzIiwiVG9wIjowLjAsIkxlZnQiOjAuMCwiUmlnaHQiOjAuMCwiQm90dG9tIjowLjB9LCJCYWNrZ3JvdW5kIjp7IiRpZCI6IjY0IiwiQ29sb3IiOnsiJGlkIjoiNjUiLCJBIjowLCJSIjowLCJHIjowLCJCIjowfX0sIklzVmlzaWJsZSI6ZmFsc2UsIldpZHRoIjowLjAsIkhlaWdodCI6MC4wLCJCb3JkZXJTdHlsZSI6bnVsbCwiUGFyZW50U3R5bGUiOm51bGx9LCJUb2RheVRleHRTdHlsZSI6eyIkaWQiOiI2NiIsIkZvbnRTZXR0aW5ncyI6eyIkaWQiOiI2NyIsIkZvbnRTaXplIjoxMiwiRm9udE5hbWUiOiJDYWxpYnJpIiwiSXNCb2xkIjpmYWxzZSwiSXNJdGFsaWMiOmZhbHNlLCJJc1VuZGVybGluZWQiOmZhbHNlLCJQYXJlbnRTdHlsZSI6bnVsbH0sIkF1dG9TaXplIjowLCJGb3JlZ3JvdW5kIjp7IiRpZCI6IjY4IiwiQ29sb3IiOnsiJGlkIjoiNj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AiLCJUb3AiOjAuMCwiTGVmdCI6MC4wLCJSaWdodCI6MC4wLCJCb3R0b20iOjAuMH0sIlBhZGRpbmciOnsiJGlkIjoiNzEiLCJUb3AiOjAuMCwiTGVmdCI6MC4wLCJSaWdodCI6MC4wLCJCb3R0b20iOjAuMH0sIkJhY2tncm91bmQiOnsiJGlkIjoiNzIiLCJDb2xvciI6eyIkaWQiOiI3MyIsIkEiOjAsIlIiOjAsIkciOjAsIkIiOjB9fSwiSXNWaXNpYmxlIjp0cnVlLCJXaWR0aCI6MC4wLCJIZWlnaHQiOjAuMCwiQm9yZGVyU3R5bGUiOm51bGwsIlBhcmVudFN0eWxlIjpudWxsfSwiVG9kYXlNYXJrZXJTdHlsZSI6eyIkaWQiOiI3NCIsIk1hcmdpbiI6eyIkaWQiOiI3NSIsIlRvcCI6MC4wLCJMZWZ0IjowLjAsIlJpZ2h0IjowLjAsIkJvdHRvbSI6MC4wfSwiUGFkZGluZyI6eyIkaWQiOiI3NiIsIlRvcCI6MC4wLCJMZWZ0IjowLjAsIlJpZ2h0IjowLjAsIkJvdHRvbSI6MC4wfSwiQmFja2dyb3VuZCI6eyIkaWQiOiI3NyIsIkNvbG9yIjp7IiRpZCI6Ijc4IiwiQSI6MjU1LCJSIjoyNTUsIkciOjAsIkIiOjB9fSwiSXNWaXNpYmxlIjp0cnVlLCJXaWR0aCI6MC4wLCJIZWlnaHQiOjAuMCwiQm9yZGVyU3R5bGUiOm51bGwsIlBhcmVudFN0eWxlIjpudWxsfSwiU2NhbGVTdHlsZSI6eyIkaWQiOiI3OSIsIlNoYXBlIjozLCJTaG93U2VnbWVudFNlcGFyYXRvcnMiOmZhbHNlLCJTZWdtZW50U2VwYXJhdG9yT3BhY2l0eSI6MzAsIkhhc0JlZW5WaXNpYmxlQmVmb3JlIjp0cnVlLCJGb250U2V0dGluZ3MiOnsiJGlkIjoiODAiLCJGb250U2l6ZSI6MTIsIkZvbnROYW1lIjoiQ2FsaWJyaSIsIklzQm9sZCI6ZmFsc2UsIklzSXRhbGljIjpmYWxzZSwiSXNVbmRlcmxpbmVkIjpmYWxzZSwiUGFyZW50U3R5bGUiOm51bGx9LCJBdXRvU2l6ZSI6MCwiRm9yZWdyb3VuZCI6eyIkaWQiOiI4MSIsIkNvbG9yIjp7IiRpZCI6IjgyIiwiQSI6MjU1LCJSIjoxOTIsIkciOjAsIkIiOjB9fSwiTWF4V2lkdGgiOjIwMC4wLCJNYXhIZWlnaHQiOiJJbmZpbml0eSIsIlNtYXJ0Rm9yZWdyb3VuZElzQWN0aXZlIjpmYWxzZSwiSG9yaXpvbnRhbEFsaWdubWVudCI6MCwiVmVydGljYWxBbGlnbm1lbnQiOjEsIlNtYXJ0Rm9yZWdyb3VuZCI6bnVsbCwiQmFja2dyb3VuZEZpbGxUeXBlIjowLCJNYXJnaW4iOnsiJGlkIjoiODMiLCJUb3AiOjAuMCwiTGVmdCI6NS4wLCJSaWdodCI6MC4wLCJCb3R0b20iOjAuMH0sIlBhZGRpbmciOnsiJGlkIjoiODQiLCJUb3AiOjAuMCwiTGVmdCI6MC4wLCJSaWdodCI6MC4wLCJCb3R0b20iOjAuMH0sIkJhY2tncm91bmQiOnsiJGlkIjoiODUiLCJDb2xvciI6eyIkaWQiOiI4NiIsIkEiOjAsIlIiOjAsIkciOjAsIkIiOjB9fSwiSXNWaXNpYmxlIjp0cnVlLCJXaWR0aCI6MC4wLCJIZWlnaHQiOjAuMCwiQm9yZGVyU3R5bGUiOm51bGwsIlBhcmVudFN0eWxlIjpudWxsfSwiU2luZ2xlU2NhbGVTaGFwZVN0eWxlIjp7IiRpZCI6Ijg3IiwiU2hhcGUiOjAsIkhlaWdodCI6MC4wfSwiTWlkZGxlVGllclNjYWxlU3R5bGUiOnsiJGlkIjoiODgiLCJTaGFwZSI6MywiU2hvd1NlZ21lbnRTZXBhcmF0b3JzIjpmYWxzZSwiU2VnbWVudFNlcGFyYXRvck9wYWNpdHkiOjMwLCJIYXNCZWVuVmlzaWJsZUJlZm9yZSI6ZmFsc2U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TIiLCJUb3AiOjAuMCwiTGVmdCI6NS4wLCJSaWdodCI6MC4wLCJCb3R0b20iOjAuMH0sIlBhZGRpbmciOnsiJGlkIjoiOTMiLCJUb3AiOjAuMCwiTGVmdCI6MC4wLCJSaWdodCI6MC4wLCJCb3R0b20iOjAuMH0sIkJhY2tncm91bmQiOnsiJGlkIjoiOTQiLCJDb2xvciI6eyIkaWQiOiI5NSIsIkEiOjAsIlIiOjAsIkciOjAsIkIiOjB9fSwiSXNWaXNpYmxlIjpmYWxzZSwiV2lkdGgiOjAuMCwiSGVpZ2h0IjowLjAsIkJvcmRlclN0eWxlIjpudWxsLCJQYXJlbnRTdHlsZSI6bnVsbH0sIkJvdHRvbVRpZXJTY2FsZVN0eWxlIjp7IiRpZCI6Ijk2IiwiU2hhcGUiOjMsIlNob3dTZWdtZW50U2VwYXJhdG9ycyI6ZmFsc2UsIlNlZ21lbnRTZXBhcmF0b3JPcGFjaXR5IjozMCwiSGFzQmVlblZpc2libGVCZWZvcmUiOmZhbHNlLCJGb250U2V0dGluZ3MiOnsiJGlkIjoiOTciLCJGb250U2l6ZSI6MTIsIkZvbnROYW1lIjoiQ2FsaWJyaSIsIklzQm9sZCI6ZmFsc2UsIklzSXRhbGljIjpmYWxzZSwiSXNVbmRlcmxpbmVkIjpmYWxzZSwiUGFyZW50U3R5bGUiOm51bGx9LCJBdXRvU2l6ZSI6MCwiRm9yZWdyb3VuZCI6eyIkaWQiOiI5OCIsIkNvbG9yIjp7IiRpZCI6Ijk5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EwMCIsIlRvcCI6MC4wLCJMZWZ0Ijo1LjAsIlJpZ2h0IjowLjAsIkJvdHRvbSI6MC4wfSwiUGFkZGluZyI6eyIkaWQiOiIxMDEiLCJUb3AiOjAuMCwiTGVmdCI6MC4wLCJSaWdodCI6MC4wLCJCb3R0b20iOjAuMH0sIkJhY2tncm91bmQiOnsiJGlkIjoiMTAyIiwiQ29sb3IiOnsiJGlkIjoiMTAzIiwiQSI6MCwiUiI6MCwiRyI6MCwiQiI6MH19LCJJc1Zpc2libGUiOmZhbHNlLCJXaWR0aCI6MC4wLCJIZWlnaHQiOjAuMCwiQm9yZGVyU3R5bGUiOm51bGwsIlBhcmVudFN0eWxlIjpudWxsfSwiRWxhcHNlZFRpbWVCYWNrZ3JvdW5kIjp7IiRpZCI6IjEwNCIsIkNvbG9yIjp7IiRpZCI6IjEwNSIsIkEiOjE5MSwiUiI6MjU1LCJHIjowLCJCIjowfX0sIkFwcGVuZFllYXJPblllYXJDaGFuZ2UiOmZhbHNlLCJFbGFwc2VkVGltZUZvcm1hdCI6MCwiVG9kYXlNYXJrZXJQb3NpdGlvbiI6MCwiUXVpY2tQb3NpdGlvbiI6MywiQWJzb2x1dGVQb3NpdGlvbiI6MzA1LjM2NzgsIk1hcmdpbiI6eyIkaWQiOiIxMDYiLCJUb3AiOjAuMCwiTGVmdCI6MTAuMCwiUmlnaHQiOjEwLjAsIkJvdHRvbSI6MC4wfSwiUGFkZGluZyI6eyIkaWQiOiIxMDciLCJUb3AiOjAuMCwiTGVmdCI6MC4wLCJSaWdodCI6MC4wLCJCb3R0b20iOjAuMH0sIkJhY2tncm91bmQiOnsiJGlkIjoiMTA4IiwiQ29sb3IiOnsiJGlkIjoiMTA5IiwiQSI6MjU1LCJSIjo0NywiRyI6NTQsIkIiOjE1M319LCJJc1Zpc2libGUiOnRydWUsIldpZHRoIjowLjAsIkhlaWdodCI6MC4wLCJCb3JkZXJTdHlsZSI6bnVsbCwiUGFyZW50U3R5bGUiOm51bGx9LCJEZWZhdWx0TWlsZXN0b25lU3R5bGUiOnsiJGlkIjoiMTEwIiwiU2hhcGUiOjAsIkNvbm5lY3Rvck1hcmdpbiI6eyIkaWQiOiIxMTEiLCJUb3AiOjAuMCwiTGVmdCI6Mi4wLCJSaWdodCI6Mi4wLCJCb3R0b20iOjAuMH0sIkNvbm5lY3RvclN0eWxlIjp7IiRpZCI6IjExMiIsIkxpbmVDb2xvciI6eyIkaWQiOiIxMTMiLCIkdHlwZSI6Ik5MUkUuQ29tbW9uLkRvbS5Tb2xpZENvbG9yQnJ1c2gsIE5MUkUuQ29tbW9uIiwiQ29sb3IiOnsiJGlkIjoiMTE0IiwiQSI6MjU1LCJSIjowLCJHIjowLCJCIjowfX0sIkxpbmVXZWlnaHQiOjIuMCwiTGluZVR5cGUiOjAsIlBhcmVudFN0eWxlIjpudWxsfSwiSXNCZWxvd1RpbWViYW5kIjpmYWxzZSwiUG9zaXRpb25PblRhc2siOjAsIkhpZGVEYXRlIjpmYWxzZSwiU2hhcGVTaXplIjoxLCJTcGFjaW5nIjoyLjAsIlBhZGRpbmciOnsiJGlkIjoiMTE1IiwiVG9wIjo3LjAsIkxlZnQiOjMuMCwiUmlnaHQiOjAuMCwiQm90dG9tIjoyLjB9LCJTaGFwZVN0eWxlIjp7IiRpZCI6IjExNiIsIk1hcmdpbiI6eyIkaWQiOiIxMTciLCJUb3AiOjAuMCwiTGVmdCI6MC4wLCJSaWdodCI6MC4wLCJCb3R0b20iOjAuMH0sIlBhZGRpbmciOnsiJGlkIjoiMTE4IiwiVG9wIjowLjAsIkxlZnQiOjAuMCwiUmlnaHQiOjAuMCwiQm90dG9tIjowLjB9LCJCYWNrZ3JvdW5kIjp7IiRpZCI6IjExOSIsIkNvbG9yIjp7IiRpZCI6IjEyMCIsIkEiOjI1NSwiUiI6MCwiRyI6MTE0LCJCIjoxODh9fSwiSXNWaXNpYmxlIjp0cnVlLCJXaWR0aCI6MTMuMCwiSGVpZ2h0IjoxMy4wLCJCb3JkZXJTdHlsZSI6eyIkaWQiOiIxMjEiLCJMaW5lQ29sb3IiOnsiJGlkIjoiMTIyIiwiJHR5cGUiOiJOTFJFLkNvbW1vbi5Eb20uU29saWRDb2xvckJydXNoLCBOTFJFLkNvbW1vbiIsIkNvbG9yIjp7IiRpZCI6IjEyMyIsIkEiOjI1NSwiUiI6MjU1LCJHIjowLCJCIjowfX0sIkxpbmVXZWlnaHQiOjAuMCwiTGluZVR5cGUiOjAsIlBhcmVudFN0eWxlIjpudWxsfSwiUGFyZW50U3R5bGUiOm51bGx9LCJUaXRsZVN0eWxlIjp7IiRpZCI6IjEyNCIsIkZvbnRTZXR0aW5ncyI6eyIkaWQiOiIxMjUiLCJGb250U2l6ZSI6MTEsIkZvbnROYW1lIjoiU2Vnb2UgVUkiLCJJc0JvbGQiOnRydWUsIklzSXRhbGljIjpmYWxzZSwiSXNVbmRlcmxpbmVkIjpmYWxzZSwiUGFyZW50U3R5bGUiOm51bGx9LCJBdXRvU2l6ZSI6MCwiRm9yZWdyb3VuZCI6eyIkaWQiOiIxMjYiLCJDb2xvciI6eyIkaWQiOiIxMj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I4IiwiVG9wIjowLjAsIkxlZnQiOjAuMCwiUmlnaHQiOjAuMCwiQm90dG9tIjowLjB9LCJQYWRkaW5nIjp7IiRpZCI6IjEyOSIsIlRvcCI6MC4wLCJMZWZ0IjowLjAsIlJpZ2h0IjowLjAsIkJvdHRvbSI6MC4wfSwiQmFja2dyb3VuZCI6eyIkaWQiOiIxMzAiLCJDb2xvciI6eyIkaWQiOiIxMzEiLCJBIjowLCJSIjowLCJHIjowLCJCIjowfX0sIklzVmlzaWJsZSI6dHJ1ZSwiV2lkdGgiOjAuMCwiSGVpZ2h0IjowLjAsIkJvcmRlclN0eWxlIjpudWxsLCJQYXJlbnRTdHlsZSI6bnVsbH0sIkRhdGVTdHlsZSI6eyIkaWQiOiIxMzIiLCJGb250U2V0dGluZ3MiOnsiJGlkIjoiMTMzIiwiRm9udFNpemUiOjEwLCJGb250TmFtZSI6IkNhbGlicmkiLCJJc0JvbGQiOmZhbHNlLCJJc0l0YWxpYyI6ZmFsc2UsIklzVW5kZXJsaW5lZCI6ZmFsc2UsIlBhcmVudFN0eWxlIjpudWxsfSwiQXV0b1NpemUiOjAsIkZvcmVncm91bmQiOnsiJGlkIjoiMTM0IiwiQ29sb3IiOnsiJGlkIjoiMTM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zYiLCJUb3AiOjAuMCwiTGVmdCI6MC4wLCJSaWdodCI6MC4wLCJCb3R0b20iOjAuMH0sIlBhZGRpbmciOnsiJGlkIjoiMTM3IiwiVG9wIjowLjAsIkxlZnQiOjAuMCwiUmlnaHQiOjAuMCwiQm90dG9tIjowLjB9LCJCYWNrZ3JvdW5kIjp7IiRpZCI6IjEzOCIsIkNvbG9yIjp7IiRpZCI6IjEzOSIsIkEiOjAsIlIiOjAsIkciOjAsIkIiOjB9fSwiSXNWaXNpYmxlIjpmYWxzZSwiV2lkdGgiOjAuMCwiSGVpZ2h0IjowLjAsIkJvcmRlclN0eWxlIjpudWxsLCJQYXJlbnRTdHlsZSI6bnVsbH0sIkRhdGVGb3JtYXQiOnsiJGlkIjoiMTQ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MSIsIkZvcm1hdCI6MCwiSXNWaXNpYmxlIjpmYWxzZSwiTGFzdEtub3duVmlzaWJpbGl0eVN0YXRlIjpmYWxzZX0sIklzVmlzaWJsZSI6dHJ1ZSwiUGFyZW50U3R5bGUiOm51bGx9LCJEZWZhdWx0VGFza1N0eWxlIjp7IiRpZCI6IjE0MiIsIlNoYXBlIjoxLCJTaGFwZVRoaWNrbmVzcyI6MCwiRHVyYXRpb25Gb3JtYXQiOjAsIkluY2x1ZGVOb25Xb3JraW5nRGF5c0luRHVyYXRpb24iOmZhbHNlLCJQZXJjZW50YWdlQ29tcGxldGVTdHlsZSI6eyIkaWQiOiIxNDMiLCJGb250U2V0dGluZ3MiOnsiJGlkIjoiMTQ0IiwiRm9udFNpemUiOjEwLCJGb250TmFtZSI6IkNhbGlicmkiLCJJc0JvbGQiOmZhbHNlLCJJc0l0YWxpYyI6ZmFsc2UsIklzVW5kZXJsaW5lZCI6ZmFsc2UsIlBhcmVudFN0eWxlIjpudWxsfSwiQXV0b1NpemUiOjAsIkZvcmVncm91bmQiOnsiJGlkIjoiMTQ1IiwiQ29sb3IiOnsiJGlkIjoiMTQ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Q3IiwiVG9wIjowLjAsIkxlZnQiOjAuMCwiUmlnaHQiOjAuMCwiQm90dG9tIjowLjB9LCJQYWRkaW5nIjp7IiRpZCI6IjE0OCIsIlRvcCI6MC4wLCJMZWZ0IjowLjAsIlJpZ2h0IjowLjAsIkJvdHRvbSI6MC4wfSwiQmFja2dyb3VuZCI6eyIkaWQiOiIxNDkiLCJDb2xvciI6eyIkaWQiOiIxNTAiLCJBIjowLCJSIjowLCJHIjowLCJCIjowfX0sIklzVmlzaWJsZSI6dHJ1ZSwiV2lkdGgiOjAuMCwiSGVpZ2h0IjowLjAsIkJvcmRlclN0eWxlIjpudWxsLCJQYXJlbnRTdHlsZSI6bnVsbH0sIkR1cmF0aW9uU3R5bGUiOnsiJGlkIjoiMTUxIiwiRm9udFNldHRpbmdzIjp7IiRpZCI6IjE1MiIsIkZvbnRTaXplIjoxMCwiRm9udE5hbWUiOiJDYWxpYnJpIiwiSXNCb2xkIjpmYWxzZSwiSXNJdGFsaWMiOmZhbHNlLCJJc1VuZGVybGluZWQiOmZhbHNlLCJQYXJlbnRTdHlsZSI6bnVsbH0sIkF1dG9TaXplIjowLCJGb3JlZ3JvdW5kIjp7IiRpZCI6IjE1MyIsIkNvbG9yIjp7IiRpZCI6IjE1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1NSIsIlRvcCI6MC4wLCJMZWZ0IjowLjAsIlJpZ2h0IjowLjAsIkJvdHRvbSI6MC4wfSwiUGFkZGluZyI6eyIkaWQiOiIxNTYiLCJUb3AiOjAuMCwiTGVmdCI6MC4wLCJSaWdodCI6MC4wLCJCb3R0b20iOjAuMH0sIkJhY2tncm91bmQiOnsiJGlkIjoiMTU3IiwiQ29sb3IiOnsiJGlkIjoiMTU4IiwiQSI6MCwiUiI6MCwiRyI6MCwiQiI6MH19LCJJc1Zpc2libGUiOnRydWUsIldpZHRoIjowLjAsIkhlaWdodCI6MC4wLCJCb3JkZXJTdHlsZSI6bnVsbCwiUGFyZW50U3R5bGUiOm51bGx9LCJIb3Jpem9udGFsQ29ubmVjdG9yU3R5bGUiOnsiJGlkIjoiMTU5IiwiTGluZUNvbG9yIjp7IiRpZCI6IjE2MCIsIiR0eXBlIjoiTkxSRS5Db21tb24uRG9tLlNvbGlkQ29sb3JCcnVzaCwgTkxSRS5Db21tb24iLCJDb2xvciI6eyIkaWQiOiIxNjEiLCJBIjoyNTUsIlIiOjIwNCwiRyI6MjA0LCJCIjoyMDR9fSwiTGluZVdlaWdodCI6MS4wLCJMaW5lVHlwZSI6MCwiUGFyZW50U3R5bGUiOm51bGx9LCJWZXJ0aWNhbENvbm5lY3RvclN0eWxlIjp7IiRpZCI6IjE2MiIsIkxpbmVDb2xvciI6eyIkaWQiOiIxNjMiLCIkdHlwZSI6Ik5MUkUuQ29tbW9uLkRvbS5Tb2xpZENvbG9yQnJ1c2gsIE5MUkUuQ29tbW9uIiwiQ29sb3IiOnsiJGlkIjoiMTY0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TY1IiwiTWFyZ2luIjp7IiRpZCI6IjE2NiIsIlRvcCI6MC4wLCJMZWZ0Ijo0LjAsIlJpZ2h0Ijo0LjAsIkJvdHRvbSI6MC4wfSwiUGFkZGluZyI6eyIkaWQiOiIxNjciLCJUb3AiOjAuMCwiTGVmdCI6MC4wLCJSaWdodCI6MC4wLCJCb3R0b20iOjAuMH0sIkJhY2tncm91bmQiOnsiJGlkIjoiMTY4IiwiQ29sb3IiOnsiJGlkIjoiMTY5IiwiQSI6MjU1LCJSIjowLCJHIjoxMTQsIkIiOjE4OH19LCJJc1Zpc2libGUiOnRydWUsIldpZHRoIjowLjAsIkhlaWdodCI6MTAuMCwiQm9yZGVyU3R5bGUiOnsiJGlkIjoiMTcwIiwiTGluZUNvbG9yIjp7IiRpZCI6IjE3MSIsIiR0eXBlIjoiTkxSRS5Db21tb24uRG9tLlNvbGlkQ29sb3JCcnVzaCwgTkxSRS5Db21tb24iLCJDb2xvciI6eyIkaWQiOiIxNzIiLCJBIjoyNTUsIlIiOjI1NSwiRyI6MCwiQiI6MH19LCJMaW5lV2VpZ2h0IjowLjAsIkxpbmVUeXBlIjowLCJQYXJlbnRTdHlsZSI6bnVsbH0sIlBhcmVudFN0eWxlIjpudWxsfSwiVGl0bGVTdHlsZSI6eyIkaWQiOiIxNzMiLCJGb250U2V0dGluZ3MiOnsiJGlkIjoiMTc0IiwiRm9udFNpemUiOjExLCJGb250TmFtZSI6IkNhbGlicmkiLCJJc0JvbGQiOnRydWUsIklzSXRhbGljIjpmYWxzZSwiSXNVbmRlcmxpbmVkIjpmYWxzZSwiUGFyZW50U3R5bGUiOm51bGx9LCJBdXRvU2l6ZSI6MCwiRm9yZWdyb3VuZCI6eyIkaWQiOiIxNzUiLCJDb2xvciI6eyIkaWQiOiIxNzY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Tc3IiwiVG9wIjowLjAsIkxlZnQiOjAuMCwiUmlnaHQiOjAuMCwiQm90dG9tIjowLjB9LCJQYWRkaW5nIjp7IiRpZCI6IjE3OCIsIlRvcCI6MC4wLCJMZWZ0IjowLjAsIlJpZ2h0IjowLjAsIkJvdHRvbSI6MC4wfSwiQmFja2dyb3VuZCI6eyIkaWQiOiIxNzkiLCJDb2xvciI6eyIkaWQiOiIxODAiLCJBIjowLCJSIjowLCJHIjowLCJCIjowfX0sIklzVmlzaWJsZSI6dHJ1ZSwiV2lkdGgiOjAuMCwiSGVpZ2h0IjowLjAsIkJvcmRlclN0eWxlIjpudWxsLCJQYXJlbnRTdHlsZSI6bnVsbH0sIkRhdGVTdHlsZSI6eyIkaWQiOiIxODEiLCJGb250U2V0dGluZ3MiOnsiJGlkIjoiMTgyIiwiRm9udFNpemUiOjEwLCJGb250TmFtZSI6IkNhbGlicmkiLCJJc0JvbGQiOmZhbHNlLCJJc0l0YWxpYyI6ZmFsc2UsIklzVW5kZXJsaW5lZCI6ZmFsc2UsIlBhcmVudFN0eWxlIjpudWxsfSwiQXV0b1NpemUiOjAsIkZvcmVncm91bmQiOnsiJGlkIjoiMTgzIiwiQ29sb3IiOnsiJGlkIjoiMTg0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ODUiLCJUb3AiOjAuMCwiTGVmdCI6MC4wLCJSaWdodCI6MC4wLCJCb3R0b20iOjAuMH0sIlBhZGRpbmciOnsiJGlkIjoiMTg2IiwiVG9wIjowLjAsIkxlZnQiOjAuMCwiUmlnaHQiOjAuMCwiQm90dG9tIjowLjB9LCJCYWNrZ3JvdW5kIjp7IiRpZCI6IjE4NyIsIkNvbG9yIjp7IiRpZCI6IjE4OCIsIkEiOjAsIlIiOjAsIkciOjAsIkIiOjB9fSwiSXNWaXNpYmxlIjp0cnVlLCJXaWR0aCI6MC4wLCJIZWlnaHQiOjAuMCwiQm9yZGVyU3R5bGUiOm51bGwsIlBhcmVudFN0eWxlIjpudWxsfSwiRGF0ZUZvcm1hdCI6eyIkaWQiOiIx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wIiwiRm9ybWF0IjowLCJJc1Zpc2libGUiOmZhbHNlLCJMYXN0S25vd25WaXNpYmlsaXR5U3RhdGUiOmZhbHNlfSwiSXNWaXNpYmxlIjp0cnVlLCJQYXJlbnRTdHlsZSI6bnVsbCwiX2V4cGxpY2l0bHlTZXQiOnsiJGlkIjoiMTkx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7IiRpZCI6IjE5MiIsIlRpdGxlUG9zaXRpb24iOiJSaWdodCIsIkRhdGVQb3NpdGlvbiI6IkxlZnQiLCJTaGFwZVR5cGUiOjAsIlNoYXBlU2l6ZSI6MSwiU3BhY2luZyI6NSwiU2hhcGVTdHlsZSI6eyIkaWQiOiIxOTMiLCJNYXJnaW4iOnsiJGlkIjoiMTk0IiwiVG9wIjowLjAsIkxlZnQiOjAuMCwiUmlnaHQiOjAuMCwiQm90dG9tIjowLjB9LCJQYWRkaW5nIjp7IiRpZCI6IjE5NSIsIlRvcCI6MC4wLCJMZWZ0IjowLjAsIlJpZ2h0IjowLjAsIkJvdHRvbSI6MC4wfSwiQmFja2dyb3VuZCI6eyIkaWQiOiIxOTYiLCJDb2xvciI6eyIkaWQiOiIxOTciLCJBIjoyNTUsIlIiOjAsIkciOjExNCwiQiI6MTg4fX0sIklzVmlzaWJsZSI6dHJ1ZSwiV2lkdGgiOjEzLjAsIkhlaWdodCI6MTMuMCwiQm9yZGVyU3R5bGUiOnsiJGlkIjoiMTk4IiwiTGluZUNvbG9yIjp7IiRpZCI6IjE5OSIsIiR0eXBlIjoiTkxSRS5Db21tb24uRG9tLlNvbGlkQ29sb3JCcnVzaCwgTkxSRS5Db21tb24iLCJDb2xvciI6eyIkaWQiOiIyMDAiLCJBIjoyNTUsIlIiOjI1NSwiRyI6MCwiQiI6MH19LCJMaW5lV2VpZ2h0IjowLjAsIkxpbmVUeXBlIjowLCJQYXJlbnRTdHlsZSI6bnVsbH0sIlBhcmVudFN0eWxlIjpudWxsfSwiVGl0bGVTdHlsZSI6eyIkaWQiOiIyMDEiLCJGb250U2V0dGluZ3MiOnsiJGlkIjoiMjAyIiwiRm9udFNpemUiOjExLCJGb250TmFtZSI6IlNlZ29lIFVJIiwiSXNCb2xkIjp0cnVlLCJJc0l0YWxpYyI6ZmFsc2UsIklzVW5kZXJsaW5lZCI6ZmFsc2UsIlBhcmVudFN0eWxlIjpudWxsfSwiQXV0b1NpemUiOjAsIkZvcmVncm91bmQiOnsiJGlkIjoiMjAzIiwiQ29sb3IiOnsiJGlkIjoiMjA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wNSIsIlRvcCI6MC4wLCJMZWZ0IjowLjAsIlJpZ2h0IjowLjAsIkJvdHRvbSI6MC4wfSwiUGFkZGluZyI6eyIkaWQiOiIyMDYiLCJUb3AiOjAuMCwiTGVmdCI6MC4wLCJSaWdodCI6MC4wLCJCb3R0b20iOjAuMH0sIkJhY2tncm91bmQiOnsiJGlkIjoiMjA3IiwiQ29sb3IiOnsiJGlkIjoiMjA4IiwiQSI6MCwiUiI6MCwiRyI6MCwiQiI6MH19LCJJc1Zpc2libGUiOnRydWUsIldpZHRoIjowLjAsIkhlaWdodCI6MC4wLCJCb3JkZXJTdHlsZSI6bnVsbCwiUGFyZW50U3R5bGUiOm51bGx9LCJEYXRlU3R5bGUiOnsiJGlkIjoiMjA5IiwiRm9udFNldHRpbmdzIjp7IiRpZCI6IjIxMCIsIkZvbnRTaXplIjoxMCwiRm9udE5hbWUiOiJDYWxpYnJpIiwiSXNCb2xkIjpmYWxzZSwiSXNJdGFsaWMiOmZhbHNlLCJJc1VuZGVybGluZWQiOmZhbHNlLCJQYXJlbnRTdHlsZSI6bnVsbH0sIkF1dG9TaXplIjowLCJGb3JlZ3JvdW5kIjp7IiRpZCI6IjIxMSIsIkNvbG9yIjp7IiRpZCI6IjIx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EzIiwiVG9wIjowLjAsIkxlZnQiOjAuMCwiUmlnaHQiOjAuMCwiQm90dG9tIjowLjB9LCJQYWRkaW5nIjp7IiRpZCI6IjIxNCIsIlRvcCI6MC4wLCJMZWZ0IjowLjAsIlJpZ2h0IjowLjAsIkJvdHRvbSI6MC4wfSwiQmFja2dyb3VuZCI6eyIkaWQiOiIyMTUiLCJDb2xvciI6eyIkaWQiOiIyMTYiLCJBIjowLCJSIjowLCJHIjowLCJCIjowfX0sIklzVmlzaWJsZSI6ZmFsc2UsIldpZHRoIjowLjAsIkhlaWdodCI6MC4wLCJCb3JkZXJTdHlsZSI6bnVsbCwiUGFyZW50U3R5bGUiOm51bGx9LCJEYXRlRm9ybWF0Ijp7IiRpZCI6IjIx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giLCJGb3JtYXQiOjAsIklzVmlzaWJsZSI6ZmFsc2UsIkxhc3RLbm93blZpc2liaWxpdHlTdGF0ZSI6ZmFsc2V9LCJJc1Zpc2libGUiOnRydWUsIlBhcmVudFN0eWxlIjpudWxsfSwiR3JpZGxpbmVQYW5lbFN0eWxlIjp7IiRpZCI6IjIxOSIsIkdyaWRsaW5lU3R5bGUiOnsiJGlkIjoiMjIwIiwiTGluZUNvbG9yIjp7IiRpZCI6IjIyMSIsIiR0eXBlIjoiTkxSRS5Db21tb24uRG9tLlNvbGlkQ29sb3JCcnVzaCwgTkxSRS5Db21tb24iLCJDb2xvciI6eyIkaWQiOiIyMjIiLCJBIjozOCwiUiI6OTEsIkciOjE1NSwiQiI6MjEzfX0sIkxpbmVXZWlnaHQiOjEuMCwiTGluZVR5cGUiOjAsIlBhcmVudFN0eWxlIjpudWxsfSwiTWFyZ2luIjp7IiRpZCI6IjIyMyIsIlRvcCI6MC4wLCJMZWZ0IjowLjAsIlJpZ2h0IjowLjAsIkJvdHRvbSI6MC4wfSwiUGFkZGluZyI6eyIkaWQiOiIyMjQiLCJUb3AiOjAuMCwiTGVmdCI6MC4wLCJSaWdodCI6MC4wLCJCb3R0b20iOjAuMH0sIkJhY2tncm91bmQiOm51bGwsIklzVmlzaWJsZSI6dHJ1ZSwiV2lkdGgiOjAuMCwiSGVpZ2h0IjowLjAsIkJvcmRlclN0eWxlIjp7IiRpZCI6IjIyNSIsIkxpbmVDb2xvciI6bnVsbCwiTGluZVdlaWdodCI6MC4wLCJMaW5lVHlwZSI6MCwiUGFyZW50U3R5bGUiOm51bGx9LCJQYXJlbnRTdHlsZSI6bnVsbH0sIkFjdGl2aXR5TGluZVBhbmVsU3R5bGUiOnsiJGlkIjoiMjI2IiwiQWN0aXZpdHlMaW5lU3R5bGUiOnsiJGlkIjoiMjI3IiwiTGluZUNvbG9yIjp7IiRpZCI6IjIyOCIsIiR0eXBlIjoiTkxSRS5Db21tb24uRG9tLlNvbGlkQ29sb3JCcnVzaCwgTkxSRS5Db21tb24iLCJDb2xvciI6eyIkaWQiOiIyMjkiLCJBIjozOCwiUiI6NjgsIkciOjExNCwiQiI6MTk2fX0sIkxpbmVXZWlnaHQiOjEuMCwiTGluZVR5cGUiOjAsIlBhcmVudFN0eWxlIjpudWxsfSwiTWFyZ2luIjp7IiRpZCI6IjIzMCIsIlRvcCI6MC4wLCJMZWZ0IjowLjAsIlJpZ2h0IjowLjAsIkJvdHRvbSI6MC4wfSwiUGFkZGluZyI6eyIkaWQiOiIyMzEiLCJUb3AiOjAuMCwiTGVmdCI6MC4wLCJSaWdodCI6MC4wLCJCb3R0b20iOjAuMH0sIkJhY2tncm91bmQiOm51bGwsIklzVmlzaWJsZSI6dHJ1ZSwiV2lkdGgiOjAuMCwiSGVpZ2h0IjowLjAsIkJvcmRlclN0eWxlIjp7IiRpZCI6IjIzMiIsIkxpbmVDb2xvciI6bnVsbCwiTGluZVdlaWdodCI6MC4wLCJMaW5lVHlwZSI6MCwiUGFyZW50U3R5bGUiOm51bGx9LCJQYXJlbnRTdHlsZSI6bnVsbH0sIlNob3dFbGFwc2VkVGltZUdyYWRpZW50U3R5bGUiOmZhbHNlLCJUaW1lYmFuZFJlc2VydmVkTGVmdEFyZWFTdHlsZSI6eyIkaWQiOiIyMzMiLCJBY3Rpdml0eUhlYWRlcldpZHRoIjowLjAsIklzU2V0IjpmYWxzZX0sIkRlZmF1bHRTd2ltbGFuZVN0eWxlIjpudWxsLCJEZWZhdWx0U3dpbWxhbmVWMlN0eWxlIjp7IiRpZCI6IjIzNCIsIkhlYWRlclN0eWxlIjp7IiRpZCI6IjIzNSIsIlRleHRJc1ZlcnRpY2FsIjpmYWxzZSwiVGV4dFN0eWxlIjp7IiRpZCI6IjIzNiIsIkZvbnRTZXR0aW5ncyI6eyIkaWQiOiIyMzciLCJGb250U2l6ZSI6MTIsIkZvbnROYW1lIjoiQ2FsaWJyaSIsIklzQm9sZCI6ZmFsc2UsIklzSXRhbGljIjpmYWxzZSwiSXNVbmRlcmxpbmVkIjpmYWxzZSwiUGFyZW50U3R5bGUiOm51bGx9LCJBdXRvU2l6ZSI6MiwiRm9yZWdyb3VuZCI6eyIkaWQiOiIyMzgiLCJDb2xvciI6eyIkaWQiOiIyMzk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NDAiLCJUb3AiOjAuMCwiTGVmdCI6MC4wLCJSaWdodCI6MC4wLCJCb3R0b20iOjAuMH0sIlBhZGRpbmciOnsiJGlkIjoiMjQxIiwiVG9wIjowLjAsIkxlZnQiOjAuMCwiUmlnaHQiOjAuMCwiQm90dG9tIjowLjB9LCJCYWNrZ3JvdW5kIjpudWxsLCJJc1Zpc2libGUiOnRydWUsIldpZHRoIjowLjAsIkhlaWdodCI6MC4wLCJCb3JkZXJTdHlsZSI6bnVsbCwiUGFyZW50U3R5bGUiOm51bGx9LCJSZWN0YW5nbGVTdHlsZSI6eyIkaWQiOiIyNDIiLCJNYXJnaW4iOnsiJGlkIjoiMjQzIiwiVG9wIjowLjAsIkxlZnQiOjAuMCwiUmlnaHQiOjAuMCwiQm90dG9tIjowLjB9LCJQYWRkaW5nIjp7IiRpZCI6IjI0NCIsIlRvcCI6MC4wLCJMZWZ0IjowLjAsIlJpZ2h0IjowLjAsIkJvdHRvbSI6MC4wfSwiQmFja2dyb3VuZCI6eyIkaWQiOiIyNDUiLCJDb2xvciI6eyIkaWQiOiIyNDYiLCJBIjoyNTUsIlIiOjY4LCJHIjoxMTQsIkIiOjE5Nn19LCJJc1Zpc2libGUiOnRydWUsIldpZHRoIjowLjAsIkhlaWdodCI6MC4wLCJCb3JkZXJTdHlsZSI6eyIkaWQiOiIyNDciLCJMaW5lQ29sb3IiOnsiJGlkIjoiMjQ4IiwiJHR5cGUiOiJOTFJFLkNvbW1vbi5Eb20uU29saWRDb2xvckJydXNoLCBOTFJFLkNvbW1vbiIsIkNvbG9yIjp7IiRpZCI6IjI0OSIsIkEiOjI1NSwiUiI6MjU1LCJHIjowLCJCIjowfX0sIkxpbmVXZWlnaHQiOjAuMCwiTGluZVR5cGUiOjAsIlBhcmVudFN0eWxlIjpudWxsfSwiUGFyZW50U3R5bGUiOm51bGx9LCJNYXJnaW4iOnsiJGlkIjoiMjUwIiwiVG9wIjowLjAsIkxlZnQiOjAuMCwiUmlnaHQiOjAuMCwiQm90dG9tIjowLjB9LCJQYWRkaW5nIjp7IiRpZCI6IjI1MSIsIlRvcCI6MC4wLCJMZWZ0IjowLjAsIlJpZ2h0IjowLjAsIkJvdHRvbSI6MC4wfSwiQmFja2dyb3VuZCI6bnVsbCwiSXNWaXNpYmxlIjp0cnVlLCJXaWR0aCI6MC4wLCJIZWlnaHQiOjAuMCwiQm9yZGVyU3R5bGUiOm51bGwsIlBhcmVudFN0eWxlIjpudWxsfSwiQmFja2dyb3VuZFN0eWxlIjp7IiRpZCI6IjI1MiIsIk1hcmdpbiI6eyIkaWQiOiIyNTMiLCJUb3AiOjAuMCwiTGVmdCI6MC4wLCJSaWdodCI6MC4wLCJCb3R0b20iOjAuMH0sIlBhZGRpbmciOnsiJGlkIjoiMjU0IiwiVG9wIjowLjAsIkxlZnQiOjAuMCwiUmlnaHQiOjAuMCwiQm90dG9tIjowLjB9LCJCYWNrZ3JvdW5kIjp7IiRpZCI6IjI1NSIsIkNvbG9yIjp7IiRpZCI6IjI1NiIsIkEiOjUxLCJSIjoxNjUsIkciOjE2NSwiQiI6MTY1fX0sIklzVmlzaWJsZSI6dHJ1ZSwiV2lkdGgiOjAuMCwiSGVpZ2h0IjowLjAsIkJvcmRlclN0eWxlIjp7IiRpZCI6IjI1NyIsIkxpbmVDb2xvciI6eyIkaWQiOiIyNTgiLCIkdHlwZSI6Ik5MUkUuQ29tbW9uLkRvbS5Tb2xpZENvbG9yQnJ1c2gsIE5MUkUuQ29tbW9uIiwiQ29sb3IiOnsiJGlkIjoiMjU5IiwiQSI6MjU1LCJSIjoyNTUsIkciOjAsIkIiOjB9fSwiTGluZVdlaWdodCI6MC4wLCJMaW5lVHlwZSI6MCwiUGFyZW50U3R5bGUiOm51bGx9LCJQYXJlbnRTdHlsZSI6bnVsbH0sIklzQWJvdmVUaW1lYmFuZCI6ZmFsc2UsIlNwYWNpbmciOjUsIk1hcmdpbiI6eyIkaWQiOiIyNjAiLCJUb3AiOjAuMCwiTGVmdCI6MC4wLCJSaWdodCI6MC4wLCJCb3R0b20iOjAuMH0sIlBhZGRpbmciOnsiJGlkIjoiMjYxIiwiVG9wIjowLjAsIkxlZnQiOjAuMCwiUmlnaHQiOjAuMCwiQm90dG9tIjowLjB9LCJJc1Zpc2libGUiOnRydWUsIldpZHRoIjowLjAsIkhlaWdodCI6MC4wLCJCb3JkZXJTdHlsZSI6eyIkaWQiOiIyNjIiLCJMaW5lQ29sb3IiOm51bGwsIkxpbmVXZWlnaHQiOjAuMCwiTGluZVR5cGUiOjAsIlBhcmVudFN0eWxlIjpudWxsfSwiUGFyZW50U3R5bGUiOm51bGx9fSwiU2NhbGUiOm51bGwsIlNjYWxlVjIiOnsiJGlkIjoiMjYzIiwiU3RhcnREYXRlIjoiMjAxOC0wNS0xN1QyMzo1OTowMCIsIkVuZERhdGUiOiIyMDE4LTA2LTIzVDIzOjU5OjAwIiwiQXV0b0RhdGVSYW5nZSI6ZmFsc2UsIldvcmtpbmdEYXlzIjozMSwiRmlzY2FsWWVhciI6eyIkaWQiOiIyNjQiLCJTdGFydE1vbnRoIjoxLCJVc2VTdGFydGluZ1llYXJGb3JOdW1iZXJpbmciOnRydWUsIlNob3dGaXNjYWxZZWFyTGFiZWwiOnRydWV9LCJUb2RheU1hcmtlclRleHQiOiJUb2RheSIsIkF1dG9TY2FsZVR5cGUiOnRydWUsIlRpbWViYW5kU2NhbGVzIjp7IiRpZCI6IjI2NSIsIlRvcFNjYWxlTGF5ZXIiOnsiJGlkIjoiMjY2IiwiRm9ybWF0IjoidyIsIlR5cGUiOjF9LCJNaWRkbGVTY2FsZUxheWVyIjp7IiRpZCI6IjI2NyIsIkZvcm1hdCI6bnVsbCwiVHlwZSI6MH0sIkJvdHRvbVNjYWxlTGF5ZXIiOnsiJGlkIjoiMjY4IiwiRm9ybWF0IjpudWxsLCJUeXBlIjowfX19LCJNaWxlc3RvbmVzIjpbeyIkaWQiOiIyNjkiLCJEYXRlIjoiMjAxOC0wNS0xN1QyMzo1OTowMCIsIlN0eWxlIjp7IiRpZCI6IjI3MCIsIlNoYXBlIjoxNiwiQ29ubmVjdG9yTWFyZ2luIjp7IiRpZCI6IjI3MSIsIlRvcCI6MC4wLCJMZWZ0IjoyLjAsIlJpZ2h0IjoyLjAsIkJvdHRvbSI6MC4wfSwiQ29ubmVjdG9yU3R5bGUiOnsiJGlkIjoiMjcyIiwiTGluZUNvbG9yIjp7IiRyZWYiOiIxMTMifSwiTGluZVdlaWdodCI6Mi4wLCJMaW5lVHlwZSI6MCwiUGFyZW50U3R5bGUiOm51bGx9LCJJc0JlbG93VGltZWJhbmQiOmZhbHNlLCJQb3NpdGlvbk9uVGFzayI6MCwiSGlkZURhdGUiOmZhbHNlLCJTaGFwZVNpemUiOjEsIlNwYWNpbmciOjIuMCwiUGFkZGluZyI6eyIkaWQiOiIyNzMiLCJUb3AiOjcuMCwiTGVmdCI6My4wLCJSaWdodCI6MC4wLCJCb3R0b20iOjIuMH0sIlNoYXBlU3R5bGUiOnsiJGlkIjoiMjc0IiwiTWFyZ2luIjp7IiRpZCI6IjI3NSIsIlRvcCI6MC4wLCJMZWZ0IjowLjAsIlJpZ2h0IjowLjAsIkJvdHRvbSI6MC4wfSwiUGFkZGluZyI6eyIkaWQiOiIyNzYiLCJUb3AiOjAuMCwiTGVmdCI6MC4wLCJSaWdodCI6MC4wLCJCb3R0b20iOjAuMH0sIkJhY2tncm91bmQiOnsiJGlkIjoiMjc3IiwiQ29sb3IiOnsiJGlkIjoiMjc4IiwiQSI6MjU1LCJSIjowLCJHIjoxMTQsIkIiOjE4OH19LCJJc1Zpc2libGUiOnRydWUsIldpZHRoIjowLjAsIkhlaWdodCI6MC4wLCJCb3JkZXJTdHlsZSI6eyIkaWQiOiIyNzkiLCJMaW5lQ29sb3IiOnsiJGlkIjoiMjgwIiwiJHR5cGUiOiJOTFJFLkNvbW1vbi5Eb20uU29saWRDb2xvckJydXNoLCBOTFJFLkNvbW1vbiIsIkNvbG9yIjp7IiRpZCI6IjI4MSIsIkEiOjI1NSwiUiI6MzQsIkciOjYzLCJCIjo4OX19LCJMaW5lV2VpZ2h0IjowLjAsIkxpbmVUeXBlIjowLCJQYXJlbnRTdHlsZSI6bnVsbH0sIlBhcmVudFN0eWxlIjpudWxsfSwiVGl0bGVTdHlsZSI6eyIkaWQiOiIyODIiLCJGb250U2V0dGluZ3MiOnsiJGlkIjoiMjgzIiwiRm9udFNpemUiOjExLCJGb250TmFtZSI6IlNlZ29lIFVJIiwiSXNCb2xkIjp0cnVlLCJJc0l0YWxpYyI6ZmFsc2UsIklzVW5kZXJsaW5lZCI6ZmFsc2UsIlBhcmVudFN0eWxlIjpudWxsfSwiQXV0b1NpemUiOjIsIkZvcmVncm91bmQiOnsiJGlkIjoiMjg0IiwiQ29sb3IiOnsiJGlkIjoiMjg1IiwiQSI6MjU1LCJSIjo5MSwiRyI6MTU1LCJCIjoyMTN9fSwiTWF4V2lkdGgiOjIzMi45NTYxNDYyNDAyMzQzOCwiTWF4SGVpZ2h0IjoiSW5maW5pdHkiLCJTbWFydEZvcmVncm91bmRJc0FjdGl2ZSI6ZmFsc2UsIkhvcml6b250YWxBbGlnbm1lbnQiOjAsIlZlcnRpY2FsQWxpZ25tZW50IjowLCJTbWFydEZvcmVncm91bmQiOm51bGwsIkJhY2tncm91bmRGaWxsVHlwZSI6MCwiTWFyZ2luIjp7IiRpZCI6IjI4NiIsIlRvcCI6MC4wLCJMZWZ0IjowLjAsIlJpZ2h0IjowLjAsIkJvdHRvbSI6MC4wfSwiUGFkZGluZyI6eyIkaWQiOiIyODciLCJUb3AiOjAuMCwiTGVmdCI6MC4wLCJSaWdodCI6MC4wLCJCb3R0b20iOjAuMH0sIkJhY2tncm91bmQiOnsiJGlkIjoiMjg4IiwiQ29sb3IiOnsiJGlkIjoiMjg5IiwiQSI6MCwiUiI6MjU1LCJHIjoyNTUsIkIiOjI1NX19LCJJc1Zpc2libGUiOnRydWUsIldpZHRoIjowLjAsIkhlaWdodCI6MC4wLCJCb3JkZXJTdHlsZSI6eyIkaWQiOiIyOTAiLCJMaW5lQ29sb3IiOm51bGwsIkxpbmVXZWlnaHQiOjAuMCwiTGluZVR5cGUiOjAsIlBhcmVudFN0eWxlIjpudWxsfSwiUGFyZW50U3R5bGUiOm51bGx9LCJEYXRlU3R5bGUiOnsiJGlkIjoiMjkxIiwiRm9udFNldHRpbmdzIjp7IiRpZCI6IjI5MiIsIkZvbnRTaXplIjoxMCwiRm9udE5hbWUiOiJDYWxpYnJpIiwiSXNCb2xkIjpmYWxzZSwiSXNJdGFsaWMiOmZhbHNlLCJJc1VuZGVybGluZWQiOmZhbHNlLCJQYXJlbnRTdHlsZSI6bnVsbH0sIkF1dG9TaXplIjowLCJGb3JlZ3JvdW5kIjp7IiRpZCI6IjI5MyIsIkNvbG9yIjp7IiRpZCI6IjI5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k1IiwiVG9wIjowLjAsIkxlZnQiOjAuMCwiUmlnaHQiOjAuMCwiQm90dG9tIjowLjB9LCJQYWRkaW5nIjp7IiRpZCI6IjI5NiIsIlRvcCI6MC4wLCJMZWZ0IjowLjAsIlJpZ2h0IjowLjAsIkJvdHRvbSI6MC4wfSwiQmFja2dyb3VuZCI6eyIkaWQiOiIyOTciLCJDb2xvciI6eyIkaWQiOiIyOTgiLCJBIjowLCJSIjoyNTUsIkciOjI1NSwiQiI6MjU1fX0sIklzVmlzaWJsZSI6ZmFsc2UsIldpZHRoIjowLjAsIkhlaWdodCI6MC4wLCJCb3JkZXJTdHlsZSI6eyIkaWQiOiIyOTkiLCJMaW5lQ29sb3IiOm51bGwsIkxpbmVXZWlnaHQiOjAuMCwiTGluZVR5cGUiOjAsIlBhcmVudFN0eWxlIjpudWxsfSwiUGFyZW50U3R5bGUiOm51bGx9LCJEYXRlRm9ybWF0Ijp7IiRpZCI6IjMw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EiLCJGb3JtYXQiOjAsIklzVmlzaWJsZSI6ZmFsc2UsIkxhc3RLbm93blZpc2liaWxpdHlTdGF0ZSI6ZmFsc2V9LCJJc1Zpc2libGUiOnRydWUsIlBhcmVudFN0eWxlIjpudWxsfSwiSW5kZXgiOjAsIlBlcmNlbnRhZ2VDb21wbGV0ZSI6bnVsbCwiUG9zaXRpb24iOnsiUmF0aW8iOjAuMjA5MDYwOTUxNTE1NDgwMzIsIklzQ3VzdG9tIjpmYWxzZX0sIkRhdGVGb3JtYXQiOnsiJHJlZiI6IjMwMCJ9LCJXZWVrTnVtYmVyaW5nIjp7IiRpZCI6IjMwMiIsIkZvcm1hdCI6MCwiSXNWaXNpYmxlIjpmYWxzZSwiTGFzdEtub3duVmlzaWJpbGl0eVN0YXRlIjpmYWxzZX0sIlJlbGF0ZWRUYXNrSWQiOiIwMDAwMDAwMC0wMDAwLTAwMDAtMDAwMC0wMDAwMDAwMDAwMDAiLCJJZCI6ImI5MjJjNDM2LWJkY2EtNDAyZS04OTZjLTJiYzMzOTFjYTM3MyIsIkltcG9ydElkIjoiMSIsIlRpdGxlIjoiQ2FwdGFpbiBBbWVyaWNhOiBUaGUgRmlyc3QgQXZlbmdlciIsIk5vdGUiOm51bGwsIkh5cGVybGluayI6eyIkaWQiOiIzMDMiLCJBZGRyZXNzIjpudWxsLCJTdWJBZGRyZXNzIjpudWxsfSwiSXNDaGFuZ2VkIjpmYWxzZSwiSXNOZXciOmZhbHNlfSx7IiRpZCI6IjMwNCIsIkRhdGUiOiIyMDE4LTA1LTE4VDIzOjU5OjAwIiwiU3R5bGUiOnsiJGlkIjoiMzA1IiwiU2hhcGUiOjE2LCJDb25uZWN0b3JNYXJnaW4iOnsiJGlkIjoiMzA2IiwiVG9wIjowLjAsIkxlZnQiOjIuMCwiUmlnaHQiOjIuMCwiQm90dG9tIjowLjB9LCJDb25uZWN0b3JTdHlsZSI6eyIkaWQiOiIzMDciLCJMaW5lQ29sb3IiOnsiJHJlZiI6IjExMyJ9LCJMaW5lV2VpZ2h0IjoyLjAsIkxpbmVUeXBlIjowLCJQYXJlbnRTdHlsZSI6bnVsbH0sIklzQmVsb3dUaW1lYmFuZCI6dHJ1ZSwiUG9zaXRpb25PblRhc2siOjAsIkhpZGVEYXRlIjpmYWxzZSwiU2hhcGVTaXplIjoxLCJTcGFjaW5nIjoyLjAsIlBhZGRpbmciOnsiJGlkIjoiMzA4IiwiVG9wIjo3LjAsIkxlZnQiOjMuMCwiUmlnaHQiOjAuMCwiQm90dG9tIjoyLjB9LCJTaGFwZVN0eWxlIjp7IiRpZCI6IjMwOSIsIk1hcmdpbiI6eyIkaWQiOiIzMTAiLCJUb3AiOjAuMCwiTGVmdCI6MC4wLCJSaWdodCI6MC4wLCJCb3R0b20iOjAuMH0sIlBhZGRpbmciOnsiJGlkIjoiMzExIiwiVG9wIjowLjAsIkxlZnQiOjAuMCwiUmlnaHQiOjAuMCwiQm90dG9tIjowLjB9LCJCYWNrZ3JvdW5kIjp7IiRpZCI6IjMxMiIsIkNvbG9yIjp7IiRpZCI6IjMxMyIsIkEiOjI1NSwiUiI6MCwiRyI6MTE0LCJCIjoxODh9fSwiSXNWaXNpYmxlIjp0cnVlLCJXaWR0aCI6MC4wLCJIZWlnaHQiOjAuMCwiQm9yZGVyU3R5bGUiOnsiJGlkIjoiMzE0IiwiTGluZUNvbG9yIjp7IiRpZCI6IjMxNSIsIiR0eXBlIjoiTkxSRS5Db21tb24uRG9tLlNvbGlkQ29sb3JCcnVzaCwgTkxSRS5Db21tb24iLCJDb2xvciI6eyIkaWQiOiIzMTYiLCJBIjoyNTUsIlIiOjM0LCJHIjo2MywiQiI6ODl9fSwiTGluZVdlaWdodCI6MC4wLCJMaW5lVHlwZSI6MCwiUGFyZW50U3R5bGUiOm51bGx9LCJQYXJlbnRTdHlsZSI6bnVsbH0sIlRpdGxlU3R5bGUiOnsiJGlkIjoiMzE3IiwiRm9udFNldHRpbmdzIjp7IiRpZCI6IjMxOCIsIkZvbnRTaXplIjoxMSwiRm9udE5hbWUiOiJTZWdvZSBVSSIsIklzQm9sZCI6dHJ1ZSwiSXNJdGFsaWMiOmZhbHNlLCJJc1VuZGVybGluZWQiOmZhbHNlLCJQYXJlbnRTdHlsZSI6bnVsbH0sIkF1dG9TaXplIjowLCJGb3JlZ3JvdW5kIjp7IiRpZCI6IjMxOSIsIkNvbG9yIjp7IiRpZCI6IjMyMCIsIkEiOjI1NSwiUiI6MTkyLCJHIjowLCJCIjowfX0sIk1heFdpZHRoIjoyMDAuMCwiTWF4SGVpZ2h0IjoiSW5maW5pdHkiLCJTbWFydEZvcmVncm91bmRJc0FjdGl2ZSI6ZmFsc2UsIkhvcml6b250YWxBbGlnbm1lbnQiOjAsIlZlcnRpY2FsQWxpZ25tZW50IjowLCJTbWFydEZvcmVncm91bmQiOm51bGwsIkJhY2tncm91bmRGaWxsVHlwZSI6MCwiTWFyZ2luIjp7IiRpZCI6IjMyMSIsIlRvcCI6MC4wLCJMZWZ0IjowLjAsIlJpZ2h0IjowLjAsIkJvdHRvbSI6MC4wfSwiUGFkZGluZyI6eyIkaWQiOiIzMjIiLCJUb3AiOjAuMCwiTGVmdCI6MC4wLCJSaWdodCI6MC4wLCJCb3R0b20iOjAuMH0sIkJhY2tncm91bmQiOnsiJGlkIjoiMzIzIiwiQ29sb3IiOnsiJGlkIjoiMzI0IiwiQSI6MCwiUiI6MjU1LCJHIjoyNTUsIkIiOjI1NX19LCJJc1Zpc2libGUiOnRydWUsIldpZHRoIjowLjAsIkhlaWdodCI6MC4wLCJCb3JkZXJTdHlsZSI6eyIkaWQiOiIzMjUiLCJMaW5lQ29sb3IiOm51bGwsIkxpbmVXZWlnaHQiOjAuMCwiTGluZVR5cGUiOjAsIlBhcmVudFN0eWxlIjpudWxsfSwiUGFyZW50U3R5bGUiOm51bGx9LCJEYXRlU3R5bGUiOnsiJGlkIjoiMzI2IiwiRm9udFNldHRpbmdzIjp7IiRpZCI6IjMyNyIsIkZvbnRTaXplIjoxMCwiRm9udE5hbWUiOiJDYWxpYnJpIiwiSXNCb2xkIjpmYWxzZSwiSXNJdGFsaWMiOmZhbHNlLCJJc1VuZGVybGluZWQiOmZhbHNlLCJQYXJlbnRTdHlsZSI6bnVsbH0sIkF1dG9TaXplIjowLCJGb3JlZ3JvdW5kIjp7IiRpZCI6IjMyOCIsIkNvbG9yIjp7IiRpZCI6IjMy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MwIiwiVG9wIjowLjAsIkxlZnQiOjAuMCwiUmlnaHQiOjAuMCwiQm90dG9tIjowLjB9LCJQYWRkaW5nIjp7IiRpZCI6IjMzMSIsIlRvcCI6MC4wLCJMZWZ0IjowLjAsIlJpZ2h0IjowLjAsIkJvdHRvbSI6MC4wfSwiQmFja2dyb3VuZCI6eyIkaWQiOiIzMzIiLCJDb2xvciI6eyIkaWQiOiIzMzMiLCJBIjowLCJSIjoyNTUsIkciOjI1NSwiQiI6MjU1fX0sIklzVmlzaWJsZSI6ZmFsc2UsIldpZHRoIjowLjAsIkhlaWdodCI6MC4wLCJCb3JkZXJTdHlsZSI6eyIkaWQiOiIzMzQiLCJMaW5lQ29sb3IiOm51bGwsIkxpbmVXZWlnaHQiOjAuMCwiTGluZVR5cGUiOjAsIlBhcmVudFN0eWxlIjpudWxsfSwiUGFyZW50U3R5bGUiOm51bGx9LCJEYXRlRm9ybWF0Ijp7IiRpZCI6IjMz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YiLCJGb3JtYXQiOjAsIklzVmlzaWJsZSI6ZmFsc2UsIkxhc3RLbm93blZpc2liaWxpdHlTdGF0ZSI6ZmFsc2V9LCJJc1Zpc2libGUiOnRydWUsIlBhcmVudFN0eWxlIjpudWxsfSwiSW5kZXgiOjEsIlBlcmNlbnRhZ2VDb21wbGV0ZSI6bnVsbCwiUG9zaXRpb24iOnsiUmF0aW8iOjAuMjA3NTMyMDY4NTM1MTMzNjUsIklzQ3VzdG9tIjpmYWxzZX0sIkRhdGVGb3JtYXQiOnsiJHJlZiI6IjMzNSJ9LCJXZWVrTnVtYmVyaW5nIjp7IiRpZCI6IjMzNyIsIkZvcm1hdCI6MCwiSXNWaXNpYmxlIjpmYWxzZSwiTGFzdEtub3duVmlzaWJpbGl0eVN0YXRlIjpmYWxzZX0sIlJlbGF0ZWRUYXNrSWQiOiIwMDAwMDAwMC0wMDAwLTAwMDAtMDAwMC0wMDAwMDAwMDAwMDAiLCJJZCI6ImRiNWYyMTg2LTEwY2MtNGE2MC1iNDg5LWRiZjE5NGYyMjdmMiIsIkltcG9ydElkIjoiMiIsIlRpdGxlIjoiQ2FwdGFpbiBNYXJ2ZWwiLCJOb3RlIjpudWxsLCJIeXBlcmxpbmsiOnsiJGlkIjoiMzM4IiwiQWRkcmVzcyI6bnVsbCwiU3ViQWRkcmVzcyI6bnVsbH0sIklzQ2hhbmdlZCI6ZmFsc2UsIklzTmV3IjpmYWxzZX0seyIkaWQiOiIzMzkiLCJEYXRlIjoiMjAxOC0wNS0xOVQyMzo1OTowMCIsIlN0eWxlIjp7IiRpZCI6IjM0MCIsIlNoYXBlIjoxNiwiQ29ubmVjdG9yTWFyZ2luIjp7IiRpZCI6IjM0MSIsIlRvcCI6MC4wLCJMZWZ0IjoyLjAsIlJpZ2h0IjoyLjAsIkJvdHRvbSI6MC4wfSwiQ29ubmVjdG9yU3R5bGUiOnsiJGlkIjoiMzQyIiwiTGluZUNvbG9yIjp7IiRyZWYiOiIxMTMifSwiTGluZVdlaWdodCI6Mi4wLCJMaW5lVHlwZSI6MCwiUGFyZW50U3R5bGUiOm51bGx9LCJJc0JlbG93VGltZWJhbmQiOmZhbHNlLCJQb3NpdGlvbk9uVGFzayI6MCwiSGlkZURhdGUiOmZhbHNlLCJTaGFwZVNpemUiOjEsIlNwYWNpbmciOjIuMCwiUGFkZGluZyI6eyIkaWQiOiIzNDMiLCJUb3AiOjcuMCwiTGVmdCI6My4wLCJSaWdodCI6MC4wLCJCb3R0b20iOjIuMH0sIlNoYXBlU3R5bGUiOnsiJGlkIjoiMzQ0IiwiTWFyZ2luIjp7IiRpZCI6IjM0NSIsIlRvcCI6MC4wLCJMZWZ0IjowLjAsIlJpZ2h0IjowLjAsIkJvdHRvbSI6MC4wfSwiUGFkZGluZyI6eyIkaWQiOiIzNDYiLCJUb3AiOjAuMCwiTGVmdCI6MC4wLCJSaWdodCI6MC4wLCJCb3R0b20iOjAuMH0sIkJhY2tncm91bmQiOnsiJGlkIjoiMzQ3IiwiQ29sb3IiOnsiJGlkIjoiMzQ4IiwiQSI6MjU1LCJSIjowLCJHIjoxMTQsIkIiOjE4OH19LCJJc1Zpc2libGUiOnRydWUsIldpZHRoIjowLjAsIkhlaWdodCI6MC4wLCJCb3JkZXJTdHlsZSI6eyIkaWQiOiIzNDkiLCJMaW5lQ29sb3IiOnsiJGlkIjoiMzUwIiwiJHR5cGUiOiJOTFJFLkNvbW1vbi5Eb20uU29saWRDb2xvckJydXNoLCBOTFJFLkNvbW1vbiIsIkNvbG9yIjp7IiRpZCI6IjM1MSIsIkEiOjI1NSwiUiI6MzQsIkciOjYzLCJCIjo4OX19LCJMaW5lV2VpZ2h0IjowLjAsIkxpbmVUeXBlIjowLCJQYXJlbnRTdHlsZSI6bnVsbH0sIlBhcmVudFN0eWxlIjpudWxsfSwiVGl0bGVTdHlsZSI6eyIkaWQiOiIzNTIiLCJGb250U2V0dGluZ3MiOnsiJGlkIjoiMzUzIiwiRm9udFNpemUiOjExLCJGb250TmFtZSI6IlNlZ29lIFVJIiwiSXNCb2xkIjp0cnVlLCJJc0l0YWxpYyI6ZmFsc2UsIklzVW5kZXJsaW5lZCI6ZmFsc2UsIlBhcmVudFN0eWxlIjpudWxsfSwiQXV0b1NpemUiOjAsIkZvcmVncm91bmQiOnsiJGlkIjoiMzU0IiwiQ29sb3IiOnsiJGlkIjoiMzU1IiwiQSI6MjU1LCJSIjoxOTcsIkciOjkwLCJCIjoxN319LCJNYXhXaWR0aCI6MjAwLjAsIk1heEhlaWdodCI6IkluZmluaXR5IiwiU21hcnRGb3JlZ3JvdW5kSXNBY3RpdmUiOmZhbHNlLCJIb3Jpem9udGFsQWxpZ25tZW50IjowLCJWZXJ0aWNhbEFsaWdubWVudCI6MCwiU21hcnRGb3JlZ3JvdW5kIjpudWxsLCJCYWNrZ3JvdW5kRmlsbFR5cGUiOjAsIk1hcmdpbiI6eyIkaWQiOiIzNTYiLCJUb3AiOjAuMCwiTGVmdCI6MC4wLCJSaWdodCI6MC4wLCJCb3R0b20iOjAuMH0sIlBhZGRpbmciOnsiJGlkIjoiMzU3IiwiVG9wIjowLjAsIkxlZnQiOjAuMCwiUmlnaHQiOjAuMCwiQm90dG9tIjowLjB9LCJCYWNrZ3JvdW5kIjp7IiRpZCI6IjM1OCIsIkNvbG9yIjp7IiRpZCI6IjM1OSIsIkEiOjAsIlIiOjI1NSwiRyI6MjU1LCJCIjoyNTV9fSwiSXNWaXNpYmxlIjp0cnVlLCJXaWR0aCI6MC4wLCJIZWlnaHQiOjAuMCwiQm9yZGVyU3R5bGUiOnsiJGlkIjoiMzYwIiwiTGluZUNvbG9yIjpudWxsLCJMaW5lV2VpZ2h0IjowLjAsIkxpbmVUeXBlIjowLCJQYXJlbnRTdHlsZSI6bnVsbH0sIlBhcmVudFN0eWxlIjpudWxsfSwiRGF0ZVN0eWxlIjp7IiRpZCI6IjM2MSIsIkZvbnRTZXR0aW5ncyI6eyIkaWQiOiIzNjIiLCJGb250U2l6ZSI6MTAsIkZvbnROYW1lIjoiQ2FsaWJyaSIsIklzQm9sZCI6ZmFsc2UsIklzSXRhbGljIjpmYWxzZSwiSXNVbmRlcmxpbmVkIjpmYWxzZSwiUGFyZW50U3R5bGUiOm51bGx9LCJBdXRvU2l6ZSI6MCwiRm9yZWdyb3VuZCI6eyIkaWQiOiIzNjMiLCJDb2xvciI6eyIkaWQiOiIzNj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2NSIsIlRvcCI6MC4wLCJMZWZ0IjowLjAsIlJpZ2h0IjowLjAsIkJvdHRvbSI6MC4wfSwiUGFkZGluZyI6eyIkaWQiOiIzNjYiLCJUb3AiOjAuMCwiTGVmdCI6MC4wLCJSaWdodCI6MC4wLCJCb3R0b20iOjAuMH0sIkJhY2tncm91bmQiOnsiJGlkIjoiMzY3IiwiQ29sb3IiOnsiJGlkIjoiMzY4IiwiQSI6MCwiUiI6MjU1LCJHIjoyNTUsIkIiOjI1NX19LCJJc1Zpc2libGUiOmZhbHNlLCJXaWR0aCI6MC4wLCJIZWlnaHQiOjAuMCwiQm9yZGVyU3R5bGUiOnsiJGlkIjoiMzY5IiwiTGluZUNvbG9yIjpudWxsLCJMaW5lV2VpZ2h0IjowLjAsIkxpbmVUeXBlIjowLCJQYXJlbnRTdHlsZSI6bnVsbH0sIlBhcmVudFN0eWxlIjpudWxsfSwiRGF0ZUZvcm1hdCI6eyIkaWQiOiIzNz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cxIiwiRm9ybWF0IjowLCJJc1Zpc2libGUiOmZhbHNlLCJMYXN0S25vd25WaXNpYmlsaXR5U3RhdGUiOmZhbHNlfSwiSXNWaXNpYmxlIjp0cnVlLCJQYXJlbnRTdHlsZSI6bnVsbH0sIkluZGV4IjoyLCJQZXJjZW50YWdlQ29tcGxldGUiOm51bGwsIlBvc2l0aW9uIjp7IlJhdGlvIjowLjE1NTMxMjk0MDgwOTQ2MTgxLCJJc0N1c3RvbSI6ZmFsc2V9LCJEYXRlRm9ybWF0Ijp7IiRyZWYiOiIzNzAifSwiV2Vla051bWJlcmluZyI6eyIkaWQiOiIzNzIiLCJGb3JtYXQiOjAsIklzVmlzaWJsZSI6ZmFsc2UsIkxhc3RLbm93blZpc2liaWxpdHlTdGF0ZSI6ZmFsc2V9LCJSZWxhdGVkVGFza0lkIjoiMDAwMDAwMDAtMDAwMC0wMDAwLTAwMDAtMDAwMDAwMDAwMDAwIiwiSWQiOiJiZjI5MDc1My03MTExLTQ4ODgtYWZmYi0wYTI2ODQyYTQ4YmYiLCJJbXBvcnRJZCI6IjMiLCJUaXRsZSI6Iklyb24gTWFuIiwiTm90ZSI6bnVsbCwiSHlwZXJsaW5rIjp7IiRpZCI6IjM3MyIsIkFkZHJlc3MiOm51bGwsIlN1YkFkZHJlc3MiOm51bGx9LCJJc0NoYW5nZWQiOmZhbHNlLCJJc05ldyI6ZmFsc2V9LHsiJGlkIjoiMzc0IiwiRGF0ZSI6IjIwMTgtMDUtMjBUMjM6NTk6MDAiLCJTdHlsZSI6eyIkaWQiOiIzNzUiLCJTaGFwZSI6MTYsIkNvbm5lY3Rvck1hcmdpbiI6eyIkaWQiOiIzNzYiLCJUb3AiOjAuMCwiTGVmdCI6Mi4wLCJSaWdodCI6Mi4wLCJCb3R0b20iOjAuMH0sIkNvbm5lY3RvclN0eWxlIjp7IiRpZCI6IjM3NyIsIkxpbmVDb2xvciI6eyIkcmVmIjoiMTEzIn0sIkxpbmVXZWlnaHQiOjIuMCwiTGluZVR5cGUiOjAsIlBhcmVudFN0eWxlIjpudWxsfSwiSXNCZWxvd1RpbWViYW5kIjp0cnVlLCJQb3NpdGlvbk9uVGFzayI6MCwiSGlkZURhdGUiOmZhbHNlLCJTaGFwZVNpemUiOjEsIlNwYWNpbmciOjIuMCwiUGFkZGluZyI6eyIkaWQiOiIzNzgiLCJUb3AiOjcuMCwiTGVmdCI6My4wLCJSaWdodCI6MC4wLCJCb3R0b20iOjIuMH0sIlNoYXBlU3R5bGUiOnsiJGlkIjoiMzc5IiwiTWFyZ2luIjp7IiRpZCI6IjM4MCIsIlRvcCI6MC4wLCJMZWZ0IjowLjAsIlJpZ2h0IjowLjAsIkJvdHRvbSI6MC4wfSwiUGFkZGluZyI6eyIkaWQiOiIzODEiLCJUb3AiOjAuMCwiTGVmdCI6MC4wLCJSaWdodCI6MC4wLCJCb3R0b20iOjAuMH0sIkJhY2tncm91bmQiOnsiJGlkIjoiMzgyIiwiQ29sb3IiOnsiJGlkIjoiMzgzIiwiQSI6MjU1LCJSIjowLCJHIjoxMTQsIkIiOjE4OH19LCJJc1Zpc2libGUiOnRydWUsIldpZHRoIjowLjAsIkhlaWdodCI6MC4wLCJCb3JkZXJTdHlsZSI6eyIkaWQiOiIzODQiLCJMaW5lQ29sb3IiOnsiJGlkIjoiMzg1IiwiJHR5cGUiOiJOTFJFLkNvbW1vbi5Eb20uU29saWRDb2xvckJydXNoLCBOTFJFLkNvbW1vbiIsIkNvbG9yIjp7IiRpZCI6IjM4NiIsIkEiOjI1NSwiUiI6MzQsIkciOjYzLCJCIjo4OX19LCJMaW5lV2VpZ2h0IjowLjAsIkxpbmVUeXBlIjowLCJQYXJlbnRTdHlsZSI6bnVsbH0sIlBhcmVudFN0eWxlIjpudWxsfSwiVGl0bGVTdHlsZSI6eyIkaWQiOiIzODciLCJGb250U2V0dGluZ3MiOnsiJGlkIjoiMzg4IiwiRm9udFNpemUiOjExLCJGb250TmFtZSI6IlNlZ29lIFVJIiwiSXNCb2xkIjp0cnVlLCJJc0l0YWxpYyI6ZmFsc2UsIklzVW5kZXJsaW5lZCI6ZmFsc2UsIlBhcmVudFN0eWxlIjpudWxsfSwiQXV0b1NpemUiOjAsIkZvcmVncm91bmQiOnsiJGlkIjoiMzg5IiwiQ29sb3IiOnsiJGlkIjoiMzkwIiwiQSI6MjU1LCJSIjo4NCwiRyI6MTMwLCJCIjo1M319LCJNYXhXaWR0aCI6MjAwLjAsIk1heEhlaWdodCI6IkluZmluaXR5IiwiU21hcnRGb3JlZ3JvdW5kSXNBY3RpdmUiOmZhbHNlLCJIb3Jpem9udGFsQWxpZ25tZW50IjowLCJWZXJ0aWNhbEFsaWdubWVudCI6MCwiU21hcnRGb3JlZ3JvdW5kIjpudWxsLCJCYWNrZ3JvdW5kRmlsbFR5cGUiOjAsIk1hcmdpbiI6eyIkaWQiOiIzOTEiLCJUb3AiOjAuMCwiTGVmdCI6MC4wLCJSaWdodCI6MC4wLCJCb3R0b20iOjAuMH0sIlBhZGRpbmciOnsiJGlkIjoiMzkyIiwiVG9wIjowLjAsIkxlZnQiOjAuMCwiUmlnaHQiOjAuMCwiQm90dG9tIjowLjB9LCJCYWNrZ3JvdW5kIjp7IiRpZCI6IjM5MyIsIkNvbG9yIjp7IiRpZCI6IjM5NCIsIkEiOjAsIlIiOjI1NSwiRyI6MjU1LCJCIjoyNTV9fSwiSXNWaXNpYmxlIjp0cnVlLCJXaWR0aCI6MC4wLCJIZWlnaHQiOjAuMCwiQm9yZGVyU3R5bGUiOnsiJGlkIjoiMzk1IiwiTGluZUNvbG9yIjpudWxsLCJMaW5lV2VpZ2h0IjowLjAsIkxpbmVUeXBlIjowLCJQYXJlbnRTdHlsZSI6bnVsbH0sIlBhcmVudFN0eWxlIjpudWxsfSwiRGF0ZVN0eWxlIjp7IiRpZCI6IjM5NiIsIkZvbnRTZXR0aW5ncyI6eyIkaWQiOiIzOTciLCJGb250U2l6ZSI6MTAsIkZvbnROYW1lIjoiQ2FsaWJyaSIsIklzQm9sZCI6ZmFsc2UsIklzSXRhbGljIjpmYWxzZSwiSXNVbmRlcmxpbmVkIjpmYWxzZSwiUGFyZW50U3R5bGUiOm51bGx9LCJBdXRvU2l6ZSI6MCwiRm9yZWdyb3VuZCI6eyIkaWQiOiIzOTgiLCJDb2xvciI6eyIkaWQiOiIzOT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wMCIsIlRvcCI6MC4wLCJMZWZ0IjowLjAsIlJpZ2h0IjowLjAsIkJvdHRvbSI6MC4wfSwiUGFkZGluZyI6eyIkaWQiOiI0MDEiLCJUb3AiOjAuMCwiTGVmdCI6MC4wLCJSaWdodCI6MC4wLCJCb3R0b20iOjAuMH0sIkJhY2tncm91bmQiOnsiJGlkIjoiNDAyIiwiQ29sb3IiOnsiJGlkIjoiNDAzIiwiQSI6MCwiUiI6MjU1LCJHIjoyNTUsIkIiOjI1NX19LCJJc1Zpc2libGUiOmZhbHNlLCJXaWR0aCI6MC4wLCJIZWlnaHQiOjAuMCwiQm9yZGVyU3R5bGUiOnsiJGlkIjoiNDA0IiwiTGluZUNvbG9yIjpudWxsLCJMaW5lV2VpZ2h0IjowLjAsIkxpbmVUeXBlIjowLCJQYXJlbnRTdHlsZSI6bnVsbH0sIlBhcmVudFN0eWxlIjpudWxsfSwiRGF0ZUZvcm1hdCI6eyIkaWQiOiI0M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2IiwiRm9ybWF0IjowLCJJc1Zpc2libGUiOmZhbHNlLCJMYXN0S25vd25WaXNpYmlsaXR5U3RhdGUiOmZhbHNlfSwiSXNWaXNpYmxlIjp0cnVlLCJQYXJlbnRTdHlsZSI6bnVsbH0sIkluZGV4IjozLCJQZXJjZW50YWdlQ29tcGxldGUiOm51bGwsIlBvc2l0aW9uIjp7IlJhdGlvIjowLjEyMjc2MDg0ODY0NTgxMDczLCJJc0N1c3RvbSI6ZmFsc2V9LCJEYXRlRm9ybWF0Ijp7IiRyZWYiOiI0MDUifSwiV2Vla051bWJlcmluZyI6eyIkaWQiOiI0MDciLCJGb3JtYXQiOjAsIklzVmlzaWJsZSI6ZmFsc2UsIkxhc3RLbm93blZpc2liaWxpdHlTdGF0ZSI6ZmFsc2V9LCJSZWxhdGVkVGFza0lkIjoiMDAwMDAwMDAtMDAwMC0wMDAwLTAwMDAtMDAwMDAwMDAwMDAwIiwiSWQiOiI1MjdlOTU1Ny1kMGM3LTQxYmMtYjcxMi1mNjdkOGE2ZDI2MzQiLCJJbXBvcnRJZCI6IjQiLCJUaXRsZSI6IlRoZSBJbmNyZWRpYmxlIEh1bGsiLCJOb3RlIjpudWxsLCJIeXBlcmxpbmsiOnsiJGlkIjoiNDA4IiwiQWRkcmVzcyI6bnVsbCwiU3ViQWRkcmVzcyI6bnVsbH0sIklzQ2hhbmdlZCI6ZmFsc2UsIklzTmV3IjpmYWxzZX0seyIkaWQiOiI0MDkiLCJEYXRlIjoiMjAxOC0wNS0yMVQyMzo1OTowMCIsIlN0eWxlIjp7IiRpZCI6IjQxMCIsIlNoYXBlIjoxNiwiQ29ubmVjdG9yTWFyZ2luIjp7IiRpZCI6IjQxMSIsIlRvcCI6MC4wLCJMZWZ0IjoyLjAsIlJpZ2h0IjoyLjAsIkJvdHRvbSI6MC4wfSwiQ29ubmVjdG9yU3R5bGUiOnsiJGlkIjoiNDEyIiwiTGluZUNvbG9yIjp7IiRyZWYiOiIxMTMifSwiTGluZVdlaWdodCI6Mi4wLCJMaW5lVHlwZSI6MCwiUGFyZW50U3R5bGUiOm51bGx9LCJJc0JlbG93VGltZWJhbmQiOmZhbHNlLCJQb3NpdGlvbk9uVGFzayI6MCwiSGlkZURhdGUiOmZhbHNlLCJTaGFwZVNpemUiOjEsIlNwYWNpbmciOjIuMCwiUGFkZGluZyI6eyIkaWQiOiI0MTMiLCJUb3AiOjcuMCwiTGVmdCI6My4wLCJSaWdodCI6MC4wLCJCb3R0b20iOjIuMH0sIlNoYXBlU3R5bGUiOnsiJGlkIjoiNDE0IiwiTWFyZ2luIjp7IiRpZCI6IjQxNSIsIlRvcCI6MC4wLCJMZWZ0IjowLjAsIlJpZ2h0IjowLjAsIkJvdHRvbSI6MC4wfSwiUGFkZGluZyI6eyIkaWQiOiI0MTYiLCJUb3AiOjAuMCwiTGVmdCI6MC4wLCJSaWdodCI6MC4wLCJCb3R0b20iOjAuMH0sIkJhY2tncm91bmQiOnsiJGlkIjoiNDE3IiwiQ29sb3IiOnsiJGlkIjoiNDE4IiwiQSI6MjU1LCJSIjowLCJHIjoxMTQsIkIiOjE4OH19LCJJc1Zpc2libGUiOnRydWUsIldpZHRoIjowLjAsIkhlaWdodCI6MC4wLCJCb3JkZXJTdHlsZSI6eyIkaWQiOiI0MTkiLCJMaW5lQ29sb3IiOnsiJGlkIjoiNDIwIiwiJHR5cGUiOiJOTFJFLkNvbW1vbi5Eb20uU29saWRDb2xvckJydXNoLCBOTFJFLkNvbW1vbiIsIkNvbG9yIjp7IiRpZCI6IjQyMSIsIkEiOjI1NSwiUiI6MzQsIkciOjYzLCJCIjo4OX19LCJMaW5lV2VpZ2h0IjowLjAsIkxpbmVUeXBlIjowLCJQYXJlbnRTdHlsZSI6bnVsbH0sIlBhcmVudFN0eWxlIjpudWxsfSwiVGl0bGVTdHlsZSI6eyIkaWQiOiI0MjIiLCJGb250U2V0dGluZ3MiOnsiJGlkIjoiNDIzIiwiRm9udFNpemUiOjExLCJGb250TmFtZSI6IlNlZ29lIFVJIiwiSXNCb2xkIjp0cnVlLCJJc0l0YWxpYyI6ZmFsc2UsIklzVW5kZXJsaW5lZCI6ZmFsc2UsIlBhcmVudFN0eWxlIjpudWxsfSwiQXV0b1NpemUiOjAsIkZvcmVncm91bmQiOnsiJGlkIjoiNDI0IiwiQ29sb3IiOnsiJGlkIjoiNDI1IiwiQSI6MjU1LCJSIjoxOTcsIkciOjkwLCJCIjoxN319LCJNYXhXaWR0aCI6MjAwLjAsIk1heEhlaWdodCI6IkluZmluaXR5IiwiU21hcnRGb3JlZ3JvdW5kSXNBY3RpdmUiOmZhbHNlLCJIb3Jpem9udGFsQWxpZ25tZW50IjowLCJWZXJ0aWNhbEFsaWdubWVudCI6MCwiU21hcnRGb3JlZ3JvdW5kIjpudWxsLCJCYWNrZ3JvdW5kRmlsbFR5cGUiOjAsIk1hcmdpbiI6eyIkaWQiOiI0MjYiLCJUb3AiOjAuMCwiTGVmdCI6MC4wLCJSaWdodCI6MC4wLCJCb3R0b20iOjAuMH0sIlBhZGRpbmciOnsiJGlkIjoiNDI3IiwiVG9wIjowLjAsIkxlZnQiOjAuMCwiUmlnaHQiOjAuMCwiQm90dG9tIjowLjB9LCJCYWNrZ3JvdW5kIjp7IiRpZCI6IjQyOCIsIkNvbG9yIjp7IiRpZCI6IjQyOSIsIkEiOjAsIlIiOjI1NSwiRyI6MjU1LCJCIjoyNTV9fSwiSXNWaXNpYmxlIjp0cnVlLCJXaWR0aCI6MC4wLCJIZWlnaHQiOjAuMCwiQm9yZGVyU3R5bGUiOnsiJGlkIjoiNDMwIiwiTGluZUNvbG9yIjpudWxsLCJMaW5lV2VpZ2h0IjowLjAsIkxpbmVUeXBlIjowLCJQYXJlbnRTdHlsZSI6bnVsbH0sIlBhcmVudFN0eWxlIjpudWxsfSwiRGF0ZVN0eWxlIjp7IiRpZCI6IjQzMSIsIkZvbnRTZXR0aW5ncyI6eyIkaWQiOiI0MzIiLCJGb250U2l6ZSI6MTAsIkZvbnROYW1lIjoiQ2FsaWJyaSIsIklzQm9sZCI6ZmFsc2UsIklzSXRhbGljIjpmYWxzZSwiSXNVbmRlcmxpbmVkIjpmYWxzZSwiUGFyZW50U3R5bGUiOm51bGx9LCJBdXRvU2l6ZSI6MCwiRm9yZWdyb3VuZCI6eyIkaWQiOiI0MzMiLCJDb2xvciI6eyIkaWQiOiI0Mz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zNSIsIlRvcCI6MC4wLCJMZWZ0IjowLjAsIlJpZ2h0IjowLjAsIkJvdHRvbSI6MC4wfSwiUGFkZGluZyI6eyIkaWQiOiI0MzYiLCJUb3AiOjAuMCwiTGVmdCI6MC4wLCJSaWdodCI6MC4wLCJCb3R0b20iOjAuMH0sIkJhY2tncm91bmQiOnsiJGlkIjoiNDM3IiwiQ29sb3IiOnsiJGlkIjoiNDM4IiwiQSI6MCwiUiI6MjU1LCJHIjoyNTUsIkIiOjI1NX19LCJJc1Zpc2libGUiOmZhbHNlLCJXaWR0aCI6MC4wLCJIZWlnaHQiOjAuMCwiQm9yZGVyU3R5bGUiOnsiJGlkIjoiNDM5IiwiTGluZUNvbG9yIjpudWxsLCJMaW5lV2VpZ2h0IjowLjAsIkxpbmVUeXBlIjowLCJQYXJlbnRTdHlsZSI6bnVsbH0sIlBhcmVudFN0eWxlIjpudWxsfSwiRGF0ZUZvcm1hdCI6eyIkaWQiOiI0N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QxIiwiRm9ybWF0IjowLCJJc1Zpc2libGUiOmZhbHNlLCJMYXN0S25vd25WaXNpYmlsaXR5U3RhdGUiOmZhbHNlfSwiSXNWaXNpYmxlIjp0cnVlLCJQYXJlbnRTdHlsZSI6bnVsbH0sIkluZGV4Ijo0LCJQZXJjZW50YWdlQ29tcGxldGUiOm51bGwsIlBvc2l0aW9uIjp7IlJhdGlvIjowLjEwMjA2MzI5OTEwODQzNDYxLCJJc0N1c3RvbSI6ZmFsc2V9LCJEYXRlRm9ybWF0Ijp7IiRyZWYiOiI0NDAifSwiV2Vla051bWJlcmluZyI6eyIkaWQiOiI0NDIiLCJGb3JtYXQiOjAsIklzVmlzaWJsZSI6ZmFsc2UsIkxhc3RLbm93blZpc2liaWxpdHlTdGF0ZSI6ZmFsc2V9LCJSZWxhdGVkVGFza0lkIjoiMDAwMDAwMDAtMDAwMC0wMDAwLTAwMDAtMDAwMDAwMDAwMDAwIiwiSWQiOiIyOTkzMzY5YS02MzNlLTQzMWUtYmRmMS1iMzFhZTY2ZGZkODMiLCJJbXBvcnRJZCI6IjUiLCJUaXRsZSI6Iklyb24gTWFuIDIiLCJOb3RlIjpudWxsLCJIeXBlcmxpbmsiOnsiJGlkIjoiNDQzIiwiQWRkcmVzcyI6bnVsbCwiU3ViQWRkcmVzcyI6bnVsbH0sIklzQ2hhbmdlZCI6ZmFsc2UsIklzTmV3IjpmYWxzZX0seyIkaWQiOiI0NDQiLCJEYXRlIjoiMjAxOC0wNS0yMlQyMzo1OTowMCIsIlN0eWxlIjp7IiRpZCI6IjQ0NSIsIlNoYXBlIjoxNiwiQ29ubmVjdG9yTWFyZ2luIjp7IiRpZCI6IjQ0NiIsIlRvcCI6MC4wLCJMZWZ0IjoyLjAsIlJpZ2h0IjoyLjAsIkJvdHRvbSI6MC4wfSwiQ29ubmVjdG9yU3R5bGUiOnsiJGlkIjoiNDQ3IiwiTGluZUNvbG9yIjp7IiRyZWYiOiIxMTMifSwiTGluZVdlaWdodCI6Mi4wLCJMaW5lVHlwZSI6MCwiUGFyZW50U3R5bGUiOm51bGx9LCJJc0JlbG93VGltZWJhbmQiOnRydWUsIlBvc2l0aW9uT25UYXNrIjowLCJIaWRlRGF0ZSI6ZmFsc2UsIlNoYXBlU2l6ZSI6MSwiU3BhY2luZyI6Mi4wLCJQYWRkaW5nIjp7IiRpZCI6IjQ0OCIsIlRvcCI6Ny4wLCJMZWZ0IjozLjAsIlJpZ2h0IjowLjAsIkJvdHRvbSI6Mi4wfSwiU2hhcGVTdHlsZSI6eyIkaWQiOiI0NDkiLCJNYXJnaW4iOnsiJGlkIjoiNDUwIiwiVG9wIjowLjAsIkxlZnQiOjAuMCwiUmlnaHQiOjAuMCwiQm90dG9tIjowLjB9LCJQYWRkaW5nIjp7IiRpZCI6IjQ1MSIsIlRvcCI6MC4wLCJMZWZ0IjowLjAsIlJpZ2h0IjowLjAsIkJvdHRvbSI6MC4wfSwiQmFja2dyb3VuZCI6eyIkaWQiOiI0NTIiLCJDb2xvciI6eyIkaWQiOiI0NTMiLCJBIjoyNTUsIlIiOjAsIkciOjExNCwiQiI6MTg4fX0sIklzVmlzaWJsZSI6dHJ1ZSwiV2lkdGgiOjAuMCwiSGVpZ2h0IjowLjAsIkJvcmRlclN0eWxlIjp7IiRpZCI6IjQ1NCIsIkxpbmVDb2xvciI6eyIkaWQiOiI0NTUiLCIkdHlwZSI6Ik5MUkUuQ29tbW9uLkRvbS5Tb2xpZENvbG9yQnJ1c2gsIE5MUkUuQ29tbW9uIiwiQ29sb3IiOnsiJGlkIjoiNDU2IiwiQSI6MjU1LCJSIjozNCwiRyI6NjMsIkIiOjg5fX0sIkxpbmVXZWlnaHQiOjAuMCwiTGluZVR5cGUiOjAsIlBhcmVudFN0eWxlIjpudWxsfSwiUGFyZW50U3R5bGUiOm51bGx9LCJUaXRsZVN0eWxlIjp7IiRpZCI6IjQ1NyIsIkZvbnRTZXR0aW5ncyI6eyIkaWQiOiI0NTgiLCJGb250U2l6ZSI6MTEsIkZvbnROYW1lIjoiU2Vnb2UgVUkiLCJJc0JvbGQiOnRydWUsIklzSXRhbGljIjpmYWxzZSwiSXNVbmRlcmxpbmVkIjpmYWxzZSwiUGFyZW50U3R5bGUiOm51bGx9LCJBdXRvU2l6ZSI6MCwiRm9yZWdyb3VuZCI6eyIkaWQiOiI0NTkiLCJDb2xvciI6eyIkaWQiOiI0NjA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GlkIjoiNDYxIiwiVG9wIjowLjAsIkxlZnQiOjAuMCwiUmlnaHQiOjAuMCwiQm90dG9tIjowLjB9LCJQYWRkaW5nIjp7IiRpZCI6IjQ2MiIsIlRvcCI6MC4wLCJMZWZ0IjowLjAsIlJpZ2h0IjowLjAsIkJvdHRvbSI6MC4wfSwiQmFja2dyb3VuZCI6eyIkaWQiOiI0NjMiLCJDb2xvciI6eyIkaWQiOiI0NjQiLCJBIjowLCJSIjoyNTUsIkciOjI1NSwiQiI6MjU1fX0sIklzVmlzaWJsZSI6dHJ1ZSwiV2lkdGgiOjAuMCwiSGVpZ2h0IjowLjAsIkJvcmRlclN0eWxlIjp7IiRpZCI6IjQ2NSIsIkxpbmVDb2xvciI6bnVsbCwiTGluZVdlaWdodCI6MC4wLCJMaW5lVHlwZSI6MCwiUGFyZW50U3R5bGUiOm51bGx9LCJQYXJlbnRTdHlsZSI6bnVsbH0sIkRhdGVTdHlsZSI6eyIkaWQiOiI0NjYiLCJGb250U2V0dGluZ3MiOnsiJGlkIjoiNDY3IiwiRm9udFNpemUiOjEwLCJGb250TmFtZSI6IkNhbGlicmkiLCJJc0JvbGQiOmZhbHNlLCJJc0l0YWxpYyI6ZmFsc2UsIklzVW5kZXJsaW5lZCI6ZmFsc2UsIlBhcmVudFN0eWxlIjpudWxsfSwiQXV0b1NpemUiOjAsIkZvcmVncm91bmQiOnsiJGlkIjoiNDY4IiwiQ29sb3IiOnsiJGlkIjoiNDY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0NzAiLCJUb3AiOjAuMCwiTGVmdCI6MC4wLCJSaWdodCI6MC4wLCJCb3R0b20iOjAuMH0sIlBhZGRpbmciOnsiJGlkIjoiNDcxIiwiVG9wIjowLjAsIkxlZnQiOjAuMCwiUmlnaHQiOjAuMCwiQm90dG9tIjowLjB9LCJCYWNrZ3JvdW5kIjp7IiRpZCI6IjQ3MiIsIkNvbG9yIjp7IiRpZCI6IjQ3MyIsIkEiOjAsIlIiOjI1NSwiRyI6MjU1LCJCIjoyNTV9fSwiSXNWaXNpYmxlIjpmYWxzZSwiV2lkdGgiOjAuMCwiSGVpZ2h0IjowLjAsIkJvcmRlclN0eWxlIjp7IiRpZCI6IjQ3NCIsIkxpbmVDb2xvciI6bnVsbCwiTGluZVdlaWdodCI6MC4wLCJMaW5lVHlwZSI6MCwiUGFyZW50U3R5bGUiOm51bGx9LCJQYXJlbnRTdHlsZSI6bnVsbH0sIkRhdGVGb3JtYXQiOnsiJGlkIjoiNDc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3NiIsIkZvcm1hdCI6MCwiSXNWaXNpYmxlIjpmYWxzZSwiTGFzdEtub3duVmlzaWJpbGl0eVN0YXRlIjpmYWxzZX0sIklzVmlzaWJsZSI6dHJ1ZSwiUGFyZW50U3R5bGUiOm51bGx9LCJJbmRleCI6NSwiUGVyY2VudGFnZUNvbXBsZXRlIjpudWxsLCJQb3NpdGlvbiI6eyJSYXRpbyI6MC4yODk1NjMyNjIwMjExMDAwNSwiSXNDdXN0b20iOmZhbHNlfSwiRGF0ZUZvcm1hdCI6eyIkcmVmIjoiNDc1In0sIldlZWtOdW1iZXJpbmciOnsiJGlkIjoiNDc3IiwiRm9ybWF0IjowLCJJc1Zpc2libGUiOmZhbHNlLCJMYXN0S25vd25WaXNpYmlsaXR5U3RhdGUiOmZhbHNlfSwiUmVsYXRlZFRhc2tJZCI6IjAwMDAwMDAwLTAwMDAtMDAwMC0wMDAwLTAwMDAwMDAwMDAwMCIsIklkIjoiOTcwNDg2NWYtNzhjYy00YjViLWJmOTQtNTVjNjQyNmY2MWFmIiwiSW1wb3J0SWQiOiI2IiwiVGl0bGUiOiJUaG9yIiwiTm90ZSI6bnVsbCwiSHlwZXJsaW5rIjp7IiRpZCI6IjQ3OCIsIkFkZHJlc3MiOm51bGwsIlN1YkFkZHJlc3MiOm51bGx9LCJJc0NoYW5nZWQiOmZhbHNlLCJJc05ldyI6ZmFsc2V9LHsiJGlkIjoiNDc5IiwiRGF0ZSI6IjIwMTgtMDUtMjNUMjM6NTk6MDAiLCJTdHlsZSI6eyIkaWQiOiI0ODAiLCJTaGFwZSI6MTYsIkNvbm5lY3Rvck1hcmdpbiI6eyIkaWQiOiI0ODEiLCJUb3AiOjAuMCwiTGVmdCI6Mi4wLCJSaWdodCI6Mi4wLCJCb3R0b20iOjAuMH0sIkNvbm5lY3RvclN0eWxlIjp7IiRpZCI6IjQ4MiIsIkxpbmVDb2xvciI6eyIkcmVmIjoiMTEzIn0sIkxpbmVXZWlnaHQiOjIuMCwiTGluZVR5cGUiOjAsIlBhcmVudFN0eWxlIjpudWxsfSwiSXNCZWxvd1RpbWViYW5kIjpmYWxzZSwiUG9zaXRpb25PblRhc2siOjAsIkhpZGVEYXRlIjpmYWxzZSwiU2hhcGVTaXplIjoxLCJTcGFjaW5nIjoyLjAsIlBhZGRpbmciOnsiJGlkIjoiNDgzIiwiVG9wIjo3LjAsIkxlZnQiOjMuMCwiUmlnaHQiOjAuMCwiQm90dG9tIjoyLjB9LCJTaGFwZVN0eWxlIjp7IiRpZCI6IjQ4NCIsIk1hcmdpbiI6eyIkaWQiOiI0ODUiLCJUb3AiOjAuMCwiTGVmdCI6MC4wLCJSaWdodCI6MC4wLCJCb3R0b20iOjAuMH0sIlBhZGRpbmciOnsiJGlkIjoiNDg2IiwiVG9wIjowLjAsIkxlZnQiOjAuMCwiUmlnaHQiOjAuMCwiQm90dG9tIjowLjB9LCJCYWNrZ3JvdW5kIjp7IiRpZCI6IjQ4NyIsIkNvbG9yIjp7IiRpZCI6IjQ4OCIsIkEiOjI1NSwiUiI6MCwiRyI6MTE0LCJCIjoxODh9fSwiSXNWaXNpYmxlIjp0cnVlLCJXaWR0aCI6MC4wLCJIZWlnaHQiOjAuMCwiQm9yZGVyU3R5bGUiOnsiJGlkIjoiNDg5IiwiTGluZUNvbG9yIjp7IiRpZCI6IjQ5MCIsIiR0eXBlIjoiTkxSRS5Db21tb24uRG9tLlNvbGlkQ29sb3JCcnVzaCwgTkxSRS5Db21tb24iLCJDb2xvciI6eyIkaWQiOiI0OTEiLCJBIjoyNTUsIlIiOjM0LCJHIjo2MywiQiI6ODl9fSwiTGluZVdlaWdodCI6MC4wLCJMaW5lVHlwZSI6MCwiUGFyZW50U3R5bGUiOm51bGx9LCJQYXJlbnRTdHlsZSI6bnVsbH0sIlRpdGxlU3R5bGUiOnsiJGlkIjoiNDkyIiwiRm9udFNldHRpbmdzIjp7IiRpZCI6IjQ5MyIsIkZvbnRTaXplIjoxMSwiRm9udE5hbWUiOiJTZWdvZSBVSSIsIklzQm9sZCI6dHJ1ZSwiSXNJdGFsaWMiOmZhbHNlLCJJc1VuZGVybGluZWQiOmZhbHNlLCJQYXJlbnRTdHlsZSI6bnVsbH0sIkF1dG9TaXplIjowLCJGb3JlZ3JvdW5kIjp7IiRpZCI6IjQ5NCIsIkNvbG9yIjp7IiRpZCI6IjQ5NSIsIkEiOjI1NSwiUiI6MTEyLCJHIjo0OCwiQiI6MTYwfX0sIk1heFdpZHRoIjoyMDAuMCwiTWF4SGVpZ2h0IjoiSW5maW5pdHkiLCJTbWFydEZvcmVncm91bmRJc0FjdGl2ZSI6ZmFsc2UsIkhvcml6b250YWxBbGlnbm1lbnQiOjAsIlZlcnRpY2FsQWxpZ25tZW50IjowLCJTbWFydEZvcmVncm91bmQiOm51bGwsIkJhY2tncm91bmRGaWxsVHlwZSI6MCwiTWFyZ2luIjp7IiRpZCI6IjQ5NiIsIlRvcCI6MC4wLCJMZWZ0IjowLjAsIlJpZ2h0IjowLjAsIkJvdHRvbSI6MC4wfSwiUGFkZGluZyI6eyIkaWQiOiI0OTciLCJUb3AiOjAuMCwiTGVmdCI6MC4wLCJSaWdodCI6MC4wLCJCb3R0b20iOjAuMH0sIkJhY2tncm91bmQiOnsiJGlkIjoiNDk4IiwiQ29sb3IiOnsiJGlkIjoiNDk5IiwiQSI6MCwiUiI6MjU1LCJHIjoyNTUsIkIiOjI1NX19LCJJc1Zpc2libGUiOnRydWUsIldpZHRoIjowLjAsIkhlaWdodCI6MC4wLCJCb3JkZXJTdHlsZSI6eyIkaWQiOiI1MDAiLCJMaW5lQ29sb3IiOm51bGwsIkxpbmVXZWlnaHQiOjAuMCwiTGluZVR5cGUiOjAsIlBhcmVudFN0eWxlIjpudWxsfSwiUGFyZW50U3R5bGUiOm51bGx9LCJEYXRlU3R5bGUiOnsiJGlkIjoiNTAxIiwiRm9udFNldHRpbmdzIjp7IiRpZCI6IjUwMiIsIkZvbnRTaXplIjoxMCwiRm9udE5hbWUiOiJDYWxpYnJpIiwiSXNCb2xkIjpmYWxzZSwiSXNJdGFsaWMiOmZhbHNlLCJJc1VuZGVybGluZWQiOmZhbHNlLCJQYXJlbnRTdHlsZSI6bnVsbH0sIkF1dG9TaXplIjowLCJGb3JlZ3JvdW5kIjp7IiRpZCI6IjUwMyIsIkNvbG9yIjp7IiRpZCI6IjUw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A1IiwiVG9wIjowLjAsIkxlZnQiOjAuMCwiUmlnaHQiOjAuMCwiQm90dG9tIjowLjB9LCJQYWRkaW5nIjp7IiRpZCI6IjUwNiIsIlRvcCI6MC4wLCJMZWZ0IjowLjAsIlJpZ2h0IjowLjAsIkJvdHRvbSI6MC4wfSwiQmFja2dyb3VuZCI6eyIkaWQiOiI1MDciLCJDb2xvciI6eyIkaWQiOiI1MDgiLCJBIjowLCJSIjoyNTUsIkciOjI1NSwiQiI6MjU1fX0sIklzVmlzaWJsZSI6ZmFsc2UsIldpZHRoIjowLjAsIkhlaWdodCI6MC4wLCJCb3JkZXJTdHlsZSI6eyIkaWQiOiI1MDkiLCJMaW5lQ29sb3IiOm51bGwsIkxpbmVXZWlnaHQiOjAuMCwiTGluZVR5cGUiOjAsIlBhcmVudFN0eWxlIjpudWxsfSwiUGFyZW50U3R5bGUiOm51bGx9LCJEYXRlRm9ybWF0Ijp7IiRpZCI6IjUx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TEiLCJGb3JtYXQiOjAsIklzVmlzaWJsZSI6ZmFsc2UsIkxhc3RLbm93blZpc2liaWxpdHlTdGF0ZSI6ZmFsc2V9LCJJc1Zpc2libGUiOnRydWUsIlBhcmVudFN0eWxlIjpudWxsfSwiSW5kZXgiOjYsIlBlcmNlbnRhZ2VDb21wbGV0ZSI6bnVsbCwiUG9zaXRpb24iOnsiUmF0aW8iOjAuMzYxMDMwOTMxODI1OTkxMDUsIklzQ3VzdG9tIjpmYWxzZX0sIkRhdGVGb3JtYXQiOnsiJHJlZiI6IjUxMCJ9LCJXZWVrTnVtYmVyaW5nIjp7IiRpZCI6IjUxMiIsIkZvcm1hdCI6MCwiSXNWaXNpYmxlIjpmYWxzZSwiTGFzdEtub3duVmlzaWJpbGl0eVN0YXRlIjpmYWxzZX0sIlJlbGF0ZWRUYXNrSWQiOiIwMDAwMDAwMC0wMDAwLTAwMDAtMDAwMC0wMDAwMDAwMDAwMDAiLCJJZCI6ImE5MmE4MWNkLWY0NzEtNDU5Yi1iZTQ4LWYyM2VkMWE2Y2JlNyIsIkltcG9ydElkIjoiNyIsIlRpdGxlIjoiVGhlIEF2ZW5nZXJzIiwiTm90ZSI6bnVsbCwiSHlwZXJsaW5rIjp7IiRpZCI6IjUxMyIsIkFkZHJlc3MiOm51bGwsIlN1YkFkZHJlc3MiOm51bGx9LCJJc0NoYW5nZWQiOmZhbHNlLCJJc05ldyI6ZmFsc2V9LHsiJGlkIjoiNTE0IiwiRGF0ZSI6IjIwMTgtMDUtMjRUMjM6NTk6MDAiLCJTdHlsZSI6eyIkaWQiOiI1MTUiLCJTaGFwZSI6MTYsIkNvbm5lY3Rvck1hcmdpbiI6eyIkaWQiOiI1MTYiLCJUb3AiOjAuMCwiTGVmdCI6Mi4wLCJSaWdodCI6Mi4wLCJCb3R0b20iOjAuMH0sIkNvbm5lY3RvclN0eWxlIjp7IiRpZCI6IjUxNyIsIkxpbmVDb2xvciI6eyIkcmVmIjoiMTEzIn0sIkxpbmVXZWlnaHQiOjIuMCwiTGluZVR5cGUiOjAsIlBhcmVudFN0eWxlIjpudWxsfSwiSXNCZWxvd1RpbWViYW5kIjpmYWxzZSwiUG9zaXRpb25PblRhc2siOjAsIkhpZGVEYXRlIjpmYWxzZSwiU2hhcGVTaXplIjoxLCJTcGFjaW5nIjoyLjAsIlBhZGRpbmciOnsiJGlkIjoiNTE4IiwiVG9wIjo3LjAsIkxlZnQiOjMuMCwiUmlnaHQiOjAuMCwiQm90dG9tIjoyLjB9LCJTaGFwZVN0eWxlIjp7IiRpZCI6IjUxOSIsIk1hcmdpbiI6eyIkaWQiOiI1MjAiLCJUb3AiOjAuMCwiTGVmdCI6MC4wLCJSaWdodCI6MC4wLCJCb3R0b20iOjAuMH0sIlBhZGRpbmciOnsiJGlkIjoiNTIxIiwiVG9wIjowLjAsIkxlZnQiOjAuMCwiUmlnaHQiOjAuMCwiQm90dG9tIjowLjB9LCJCYWNrZ3JvdW5kIjp7IiRpZCI6IjUyMiIsIkNvbG9yIjp7IiRpZCI6IjUyMyIsIkEiOjI1NSwiUiI6MCwiRyI6MTE0LCJCIjoxODh9fSwiSXNWaXNpYmxlIjp0cnVlLCJXaWR0aCI6MC4wLCJIZWlnaHQiOjAuMCwiQm9yZGVyU3R5bGUiOnsiJGlkIjoiNTI0IiwiTGluZUNvbG9yIjp7IiRpZCI6IjUyNSIsIiR0eXBlIjoiTkxSRS5Db21tb24uRG9tLlNvbGlkQ29sb3JCcnVzaCwgTkxSRS5Db21tb24iLCJDb2xvciI6eyIkaWQiOiI1MjYiLCJBIjoyNTUsIlIiOjM0LCJHIjo2MywiQiI6ODl9fSwiTGluZVdlaWdodCI6MC4wLCJMaW5lVHlwZSI6MCwiUGFyZW50U3R5bGUiOm51bGx9LCJQYXJlbnRTdHlsZSI6bnVsbH0sIlRpdGxlU3R5bGUiOnsiJGlkIjoiNTI3IiwiRm9udFNldHRpbmdzIjp7IiRpZCI6IjUyOCIsIkZvbnRTaXplIjoxMSwiRm9udE5hbWUiOiJTZWdvZSBVSSIsIklzQm9sZCI6dHJ1ZSwiSXNJdGFsaWMiOmZhbHNlLCJJc1VuZGVybGluZWQiOmZhbHNlLCJQYXJlbnRTdHlsZSI6bnVsbH0sIkF1dG9TaXplIjowLCJGb3JlZ3JvdW5kIjp7IiRpZCI6IjUyOSIsIkNvbG9yIjp7IiRpZCI6IjUzMCIsIkEiOjI1NSwiUiI6MTk3LCJHIjo5MCwiQiI6MTd9fSwiTWF4V2lkdGgiOjIwMC4wLCJNYXhIZWlnaHQiOiJJbmZpbml0eSIsIlNtYXJ0Rm9yZWdyb3VuZElzQWN0aXZlIjpmYWxzZSwiSG9yaXpvbnRhbEFsaWdubWVudCI6MCwiVmVydGljYWxBbGlnbm1lbnQiOjAsIlNtYXJ0Rm9yZWdyb3VuZCI6bnVsbCwiQmFja2dyb3VuZEZpbGxUeXBlIjowLCJNYXJnaW4iOnsiJGlkIjoiNTMxIiwiVG9wIjowLjAsIkxlZnQiOjAuMCwiUmlnaHQiOjAuMCwiQm90dG9tIjowLjB9LCJQYWRkaW5nIjp7IiRpZCI6IjUzMiIsIlRvcCI6MC4wLCJMZWZ0IjowLjAsIlJpZ2h0IjowLjAsIkJvdHRvbSI6MC4wfSwiQmFja2dyb3VuZCI6eyIkaWQiOiI1MzMiLCJDb2xvciI6eyIkaWQiOiI1MzQiLCJBIjowLCJSIjoyNTUsIkciOjI1NSwiQiI6MjU1fX0sIklzVmlzaWJsZSI6dHJ1ZSwiV2lkdGgiOjAuMCwiSGVpZ2h0IjowLjAsIkJvcmRlclN0eWxlIjp7IiRpZCI6IjUzNSIsIkxpbmVDb2xvciI6bnVsbCwiTGluZVdlaWdodCI6MC4wLCJMaW5lVHlwZSI6MCwiUGFyZW50U3R5bGUiOm51bGx9LCJQYXJlbnRTdHlsZSI6bnVsbH0sIkRhdGVTdHlsZSI6eyIkaWQiOiI1MzYiLCJGb250U2V0dGluZ3MiOnsiJGlkIjoiNTM3IiwiRm9udFNpemUiOjEwLCJGb250TmFtZSI6IkNhbGlicmkiLCJJc0JvbGQiOmZhbHNlLCJJc0l0YWxpYyI6ZmFsc2UsIklzVW5kZXJsaW5lZCI6ZmFsc2UsIlBhcmVudFN0eWxlIjpudWxsfSwiQXV0b1NpemUiOjAsIkZvcmVncm91bmQiOnsiJGlkIjoiNTM4IiwiQ29sb3IiOnsiJGlkIjoiNTM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NDAiLCJUb3AiOjAuMCwiTGVmdCI6MC4wLCJSaWdodCI6MC4wLCJCb3R0b20iOjAuMH0sIlBhZGRpbmciOnsiJGlkIjoiNTQxIiwiVG9wIjowLjAsIkxlZnQiOjAuMCwiUmlnaHQiOjAuMCwiQm90dG9tIjowLjB9LCJCYWNrZ3JvdW5kIjp7IiRpZCI6IjU0MiIsIkNvbG9yIjp7IiRpZCI6IjU0MyIsIkEiOjAsIlIiOjI1NSwiRyI6MjU1LCJCIjoyNTV9fSwiSXNWaXNpYmxlIjpmYWxzZSwiV2lkdGgiOjAuMCwiSGVpZ2h0IjowLjAsIkJvcmRlclN0eWxlIjp7IiRpZCI6IjU0NCIsIkxpbmVDb2xvciI6bnVsbCwiTGluZVdlaWdodCI6MC4wLCJMaW5lVHlwZSI6MCwiUGFyZW50U3R5bGUiOm51bGx9LCJQYXJlbnRTdHlsZSI6bnVsbH0sIkRhdGVGb3JtYXQiOnsiJGlkIjoiNTQ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0NiIsIkZvcm1hdCI6MCwiSXNWaXNpYmxlIjpmYWxzZSwiTGFzdEtub3duVmlzaWJpbGl0eVN0YXRlIjpmYWxzZX0sIklzVmlzaWJsZSI6dHJ1ZSwiUGFyZW50U3R5bGUiOm51bGx9LCJJbmRleCI6NywiUGVyY2VudGFnZUNvbXBsZXRlIjpudWxsLCJQb3NpdGlvbiI6eyJSYXRpbyI6MC4xNDU4MjI1Njc0MDk5MzkyNCwiSXNDdXN0b20iOmZhbHNlfSwiRGF0ZUZvcm1hdCI6eyIkcmVmIjoiNTQ1In0sIldlZWtOdW1iZXJpbmciOnsiJGlkIjoiNTQ3IiwiRm9ybWF0IjowLCJJc1Zpc2libGUiOmZhbHNlLCJMYXN0S25vd25WaXNpYmlsaXR5U3RhdGUiOmZhbHNlfSwiUmVsYXRlZFRhc2tJZCI6IjAwMDAwMDAwLTAwMDAtMDAwMC0wMDAwLTAwMDAwMDAwMDAwMCIsIklkIjoiZjY3M2QwZWItMTZkMS00NTNiLWIxNmYtYWQ5MDFjYzJiMGMwIiwiSW1wb3J0SWQiOiI4IiwiVGl0bGUiOiJJcm9uIE1hbiAzIiwiTm90ZSI6bnVsbCwiSHlwZXJsaW5rIjp7IiRpZCI6IjU0OCIsIkFkZHJlc3MiOm51bGwsIlN1YkFkZHJlc3MiOm51bGx9LCJJc0NoYW5nZWQiOmZhbHNlLCJJc05ldyI6ZmFsc2V9LHsiJGlkIjoiNTQ5IiwiRGF0ZSI6IjIwMTgtMDUtMjVUMjM6NTk6MDAiLCJTdHlsZSI6eyIkaWQiOiI1NTAiLCJTaGFwZSI6MTYsIkNvbm5lY3Rvck1hcmdpbiI6eyIkaWQiOiI1NTEiLCJUb3AiOjAuMCwiTGVmdCI6Mi4wLCJSaWdodCI6Mi4wLCJCb3R0b20iOjAuMH0sIkNvbm5lY3RvclN0eWxlIjp7IiRpZCI6IjU1MiIsIkxpbmVDb2xvciI6eyIkcmVmIjoiMTEzIn0sIkxpbmVXZWlnaHQiOjIuMCwiTGluZVR5cGUiOjAsIlBhcmVudFN0eWxlIjpudWxsfSwiSXNCZWxvd1RpbWViYW5kIjp0cnVlLCJQb3NpdGlvbk9uVGFzayI6MCwiSGlkZURhdGUiOmZhbHNlLCJTaGFwZVNpemUiOjEsIlNwYWNpbmciOjIuMCwiUGFkZGluZyI6eyIkaWQiOiI1NTMiLCJUb3AiOjcuMCwiTGVmdCI6My4wLCJSaWdodCI6MC4wLCJCb3R0b20iOjIuMH0sIlNoYXBlU3R5bGUiOnsiJGlkIjoiNTU0IiwiTWFyZ2luIjp7IiRpZCI6IjU1NSIsIlRvcCI6MC4wLCJMZWZ0IjowLjAsIlJpZ2h0IjowLjAsIkJvdHRvbSI6MC4wfSwiUGFkZGluZyI6eyIkaWQiOiI1NTYiLCJUb3AiOjAuMCwiTGVmdCI6MC4wLCJSaWdodCI6MC4wLCJCb3R0b20iOjAuMH0sIkJhY2tncm91bmQiOnsiJGlkIjoiNTU3IiwiQ29sb3IiOnsiJGlkIjoiNTU4IiwiQSI6MjU1LCJSIjowLCJHIjoxMTQsIkIiOjE4OH19LCJJc1Zpc2libGUiOnRydWUsIldpZHRoIjowLjAsIkhlaWdodCI6MC4wLCJCb3JkZXJTdHlsZSI6eyIkaWQiOiI1NTkiLCJMaW5lQ29sb3IiOnsiJGlkIjoiNTYwIiwiJHR5cGUiOiJOTFJFLkNvbW1vbi5Eb20uU29saWRDb2xvckJydXNoLCBOTFJFLkNvbW1vbiIsIkNvbG9yIjp7IiRpZCI6IjU2MSIsIkEiOjI1NSwiUiI6MzQsIkciOjYzLCJCIjo4OX19LCJMaW5lV2VpZ2h0IjowLjAsIkxpbmVUeXBlIjowLCJQYXJlbnRTdHlsZSI6bnVsbH0sIlBhcmVudFN0eWxlIjpudWxsfSwiVGl0bGVTdHlsZSI6eyIkaWQiOiI1NjIiLCJGb250U2V0dGluZ3MiOnsiJGlkIjoiNTYzIiwiRm9udFNpemUiOjExLCJGb250TmFtZSI6IlNlZ29lIFVJIiwiSXNCb2xkIjp0cnVlLCJJc0l0YWxpYyI6ZmFsc2UsIklzVW5kZXJsaW5lZCI6ZmFsc2UsIlBhcmVudFN0eWxlIjpudWxsfSwiQXV0b1NpemUiOjIsIkZvcmVncm91bmQiOnsiJGlkIjoiNTY0IiwiQ29sb3IiOnsiJGlkIjoiNTY1IiwiQSI6MjU1LCJSIjoxMjcsIkciOjEyNywiQiI6MTI3fX0sIk1heFdpZHRoIjoyNjguNjcxMjY0NjQ4NDM3NSwiTWF4SGVpZ2h0IjoiSW5maW5pdHkiLCJTbWFydEZvcmVncm91bmRJc0FjdGl2ZSI6ZmFsc2UsIkhvcml6b250YWxBbGlnbm1lbnQiOjAsIlZlcnRpY2FsQWxpZ25tZW50IjowLCJTbWFydEZvcmVncm91bmQiOm51bGwsIkJhY2tncm91bmRGaWxsVHlwZSI6MCwiTWFyZ2luIjp7IiRpZCI6IjU2NiIsIlRvcCI6MC4wLCJMZWZ0IjowLjAsIlJpZ2h0IjowLjAsIkJvdHRvbSI6MC4wfSwiUGFkZGluZyI6eyIkaWQiOiI1NjciLCJUb3AiOjAuMCwiTGVmdCI6MC4wLCJSaWdodCI6MC4wLCJCb3R0b20iOjAuMH0sIkJhY2tncm91bmQiOnsiJGlkIjoiNTY4IiwiQ29sb3IiOnsiJGlkIjoiNTY5IiwiQSI6MCwiUiI6MjU1LCJHIjoyNTUsIkIiOjI1NX19LCJJc1Zpc2libGUiOnRydWUsIldpZHRoIjowLjAsIkhlaWdodCI6MC4wLCJCb3JkZXJTdHlsZSI6eyIkaWQiOiI1NzAiLCJMaW5lQ29sb3IiOm51bGwsIkxpbmVXZWlnaHQiOjAuMCwiTGluZVR5cGUiOjAsIlBhcmVudFN0eWxlIjpudWxsfSwiUGFyZW50U3R5bGUiOm51bGx9LCJEYXRlU3R5bGUiOnsiJGlkIjoiNTcxIiwiRm9udFNldHRpbmdzIjp7IiRpZCI6IjU3MiIsIkZvbnRTaXplIjoxMCwiRm9udE5hbWUiOiJDYWxpYnJpIiwiSXNCb2xkIjpmYWxzZSwiSXNJdGFsaWMiOmZhbHNlLCJJc1VuZGVybGluZWQiOmZhbHNlLCJQYXJlbnRTdHlsZSI6bnVsbH0sIkF1dG9TaXplIjowLCJGb3JlZ3JvdW5kIjp7IiRpZCI6IjU3MyIsIkNvbG9yIjp7IiRpZCI6IjU3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c1IiwiVG9wIjowLjAsIkxlZnQiOjAuMCwiUmlnaHQiOjAuMCwiQm90dG9tIjowLjB9LCJQYWRkaW5nIjp7IiRpZCI6IjU3NiIsIlRvcCI6MC4wLCJMZWZ0IjowLjAsIlJpZ2h0IjowLjAsIkJvdHRvbSI6MC4wfSwiQmFja2dyb3VuZCI6eyIkaWQiOiI1NzciLCJDb2xvciI6eyIkaWQiOiI1NzgiLCJBIjowLCJSIjoyNTUsIkciOjI1NSwiQiI6MjU1fX0sIklzVmlzaWJsZSI6ZmFsc2UsIldpZHRoIjowLjAsIkhlaWdodCI6MC4wLCJCb3JkZXJTdHlsZSI6eyIkaWQiOiI1NzkiLCJMaW5lQ29sb3IiOm51bGwsIkxpbmVXZWlnaHQiOjAuMCwiTGluZVR5cGUiOjAsIlBhcmVudFN0eWxlIjpudWxsfSwiUGFyZW50U3R5bGUiOm51bGx9LCJEYXRlRm9ybWF0Ijp7IiRpZCI6IjU4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DEiLCJGb3JtYXQiOjAsIklzVmlzaWJsZSI6ZmFsc2UsIkxhc3RLbm93blZpc2liaWxpdHlTdGF0ZSI6ZmFsc2V9LCJJc1Zpc2libGUiOnRydWUsIlBhcmVudFN0eWxlIjpudWxsfSwiSW5kZXgiOjgsIlBlcmNlbnRhZ2VDb21wbGV0ZSI6bnVsbCwiUG9zaXRpb24iOnsiUmF0aW8iOjAuMjA2MzU0NTk4NjQ1ODEwNzQsIklzQ3VzdG9tIjpmYWxzZX0sIkRhdGVGb3JtYXQiOnsiJHJlZiI6IjU4MCJ9LCJXZWVrTnVtYmVyaW5nIjp7IiRpZCI6IjU4MiIsIkZvcm1hdCI6MCwiSXNWaXNpYmxlIjpmYWxzZSwiTGFzdEtub3duVmlzaWJpbGl0eVN0YXRlIjpmYWxzZX0sIlJlbGF0ZWRUYXNrSWQiOiIwMDAwMDAwMC0wMDAwLTAwMDAtMDAwMC0wMDAwMDAwMDAwMDAiLCJJZCI6ImM3ZTFlZTM4LTU0ODMtNDU5Yi1iZWE4LWZjZTY5NmM5ZTc4MCIsIkltcG9ydElkIjoiOSIsIlRpdGxlIjoiVGhvcjogVGhlIERhcmsgV29ybGQiLCJOb3RlIjpudWxsLCJIeXBlcmxpbmsiOnsiJGlkIjoiNTgzIiwiQWRkcmVzcyI6bnVsbCwiU3ViQWRkcmVzcyI6bnVsbH0sIklzQ2hhbmdlZCI6ZmFsc2UsIklzTmV3IjpmYWxzZX0seyIkaWQiOiI1ODQiLCJEYXRlIjoiMjAxOC0wNS0yNlQyMzo1OTowMCIsIlN0eWxlIjp7IiRpZCI6IjU4NSIsIlNoYXBlIjoxNiwiQ29ubmVjdG9yTWFyZ2luIjp7IiRpZCI6IjU4NiIsIlRvcCI6MC4wLCJMZWZ0IjoyLjAsIlJpZ2h0IjoyLjAsIkJvdHRvbSI6MC4wfSwiQ29ubmVjdG9yU3R5bGUiOnsiJGlkIjoiNTg3IiwiTGluZUNvbG9yIjp7IiRyZWYiOiIxMTMifSwiTGluZVdlaWdodCI6Mi4wLCJMaW5lVHlwZSI6MCwiUGFyZW50U3R5bGUiOm51bGx9LCJJc0JlbG93VGltZWJhbmQiOmZhbHNlLCJQb3NpdGlvbk9uVGFzayI6MCwiSGlkZURhdGUiOmZhbHNlLCJTaGFwZVNpemUiOjEsIlNwYWNpbmciOjIuMCwiUGFkZGluZyI6eyIkaWQiOiI1ODgiLCJUb3AiOjcuMCwiTGVmdCI6My4wLCJSaWdodCI6MC4wLCJCb3R0b20iOjIuMH0sIlNoYXBlU3R5bGUiOnsiJGlkIjoiNTg5IiwiTWFyZ2luIjp7IiRpZCI6IjU5MCIsIlRvcCI6MC4wLCJMZWZ0IjowLjAsIlJpZ2h0IjowLjAsIkJvdHRvbSI6MC4wfSwiUGFkZGluZyI6eyIkaWQiOiI1OTEiLCJUb3AiOjAuMCwiTGVmdCI6MC4wLCJSaWdodCI6MC4wLCJCb3R0b20iOjAuMH0sIkJhY2tncm91bmQiOnsiJGlkIjoiNTkyIiwiQ29sb3IiOnsiJGlkIjoiNTkzIiwiQSI6MjU1LCJSIjowLCJHIjoxMTQsIkIiOjE4OH19LCJJc1Zpc2libGUiOnRydWUsIldpZHRoIjowLjAsIkhlaWdodCI6MC4wLCJCb3JkZXJTdHlsZSI6eyIkaWQiOiI1OTQiLCJMaW5lQ29sb3IiOnsiJGlkIjoiNTk1IiwiJHR5cGUiOiJOTFJFLkNvbW1vbi5Eb20uU29saWRDb2xvckJydXNoLCBOTFJFLkNvbW1vbiIsIkNvbG9yIjp7IiRpZCI6IjU5NiIsIkEiOjI1NSwiUiI6MzQsIkciOjYzLCJCIjo4OX19LCJMaW5lV2VpZ2h0IjowLjAsIkxpbmVUeXBlIjowLCJQYXJlbnRTdHlsZSI6bnVsbH0sIlBhcmVudFN0eWxlIjpudWxsfSwiVGl0bGVTdHlsZSI6eyIkaWQiOiI1OTciLCJGb250U2V0dGluZ3MiOnsiJGlkIjoiNTk4IiwiRm9udFNpemUiOjExLCJGb250TmFtZSI6IlNlZ29lIFVJIiwiSXNCb2xkIjp0cnVlLCJJc0l0YWxpYyI6ZmFsc2UsIklzVW5kZXJsaW5lZCI6ZmFsc2UsIlBhcmVudFN0eWxlIjpudWxsfSwiQXV0b1NpemUiOjIsIkZvcmVncm91bmQiOnsiJGlkIjoiNTk5IiwiQ29sb3IiOnsiJGlkIjoiNjAwIiwiQSI6MjU1LCJSIjo5MSwiRyI6MTU1LCJCIjoyMTN9fSwiTWF4V2lkdGgiOjI1Mi40ODAzOTI0NTYwNTQ2OSwiTWF4SGVpZ2h0IjoiSW5maW5pdHkiLCJTbWFydEZvcmVncm91bmRJc0FjdGl2ZSI6ZmFsc2UsIkhvcml6b250YWxBbGlnbm1lbnQiOjAsIlZlcnRpY2FsQWxpZ25tZW50IjowLCJTbWFydEZvcmVncm91bmQiOm51bGwsIkJhY2tncm91bmRGaWxsVHlwZSI6MCwiTWFyZ2luIjp7IiRpZCI6IjYwMSIsIlRvcCI6MC4wLCJMZWZ0IjowLjAsIlJpZ2h0IjowLjAsIkJvdHRvbSI6MC4wfSwiUGFkZGluZyI6eyIkaWQiOiI2MDIiLCJUb3AiOjAuMCwiTGVmdCI6MC4wLCJSaWdodCI6MC4wLCJCb3R0b20iOjAuMH0sIkJhY2tncm91bmQiOnsiJGlkIjoiNjAzIiwiQ29sb3IiOnsiJGlkIjoiNjA0IiwiQSI6MCwiUiI6MjU1LCJHIjoyNTUsIkIiOjI1NX19LCJJc1Zpc2libGUiOnRydWUsIldpZHRoIjowLjAsIkhlaWdodCI6MC4wLCJCb3JkZXJTdHlsZSI6eyIkaWQiOiI2MDUiLCJMaW5lQ29sb3IiOm51bGwsIkxpbmVXZWlnaHQiOjAuMCwiTGluZVR5cGUiOjAsIlBhcmVudFN0eWxlIjpudWxsfSwiUGFyZW50U3R5bGUiOm51bGx9LCJEYXRlU3R5bGUiOnsiJGlkIjoiNjA2IiwiRm9udFNldHRpbmdzIjp7IiRpZCI6IjYwNyIsIkZvbnRTaXplIjoxMCwiRm9udE5hbWUiOiJDYWxpYnJpIiwiSXNCb2xkIjpmYWxzZSwiSXNJdGFsaWMiOmZhbHNlLCJJc1VuZGVybGluZWQiOmZhbHNlLCJQYXJlbnRTdHlsZSI6bnVsbH0sIkF1dG9TaXplIjowLCJGb3JlZ3JvdW5kIjp7IiRpZCI6IjYwOCIsIkNvbG9yIjp7IiRpZCI6IjYw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EwIiwiVG9wIjowLjAsIkxlZnQiOjAuMCwiUmlnaHQiOjAuMCwiQm90dG9tIjowLjB9LCJQYWRkaW5nIjp7IiRpZCI6IjYxMSIsIlRvcCI6MC4wLCJMZWZ0IjowLjAsIlJpZ2h0IjowLjAsIkJvdHRvbSI6MC4wfSwiQmFja2dyb3VuZCI6eyIkaWQiOiI2MTIiLCJDb2xvciI6eyIkaWQiOiI2MTMiLCJBIjowLCJSIjoyNTUsIkciOjI1NSwiQiI6MjU1fX0sIklzVmlzaWJsZSI6ZmFsc2UsIldpZHRoIjowLjAsIkhlaWdodCI6MC4wLCJCb3JkZXJTdHlsZSI6eyIkaWQiOiI2MTQiLCJMaW5lQ29sb3IiOm51bGwsIkxpbmVXZWlnaHQiOjAuMCwiTGluZVR5cGUiOjAsIlBhcmVudFN0eWxlIjpudWxsfSwiUGFyZW50U3R5bGUiOm51bGx9LCJEYXRlRm9ybWF0Ijp7IiRpZCI6IjYx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TYiLCJGb3JtYXQiOjAsIklzVmlzaWJsZSI6ZmFsc2UsIkxhc3RLbm93blZpc2liaWxpdHlTdGF0ZSI6ZmFsc2V9LCJJc1Zpc2libGUiOnRydWUsIlBhcmVudFN0eWxlIjpudWxsfSwiSW5kZXgiOjksIlBlcmNlbnRhZ2VDb21wbGV0ZSI6bnVsbCwiUG9zaXRpb24iOnsiUmF0aW8iOjAuMzEwODgzNzk3NTM5NjA1MDQsIklzQ3VzdG9tIjpmYWxzZX0sIkRhdGVGb3JtYXQiOnsiJHJlZiI6IjYxNSJ9LCJXZWVrTnVtYmVyaW5nIjp7IiRpZCI6IjYxNyIsIkZvcm1hdCI6MCwiSXNWaXNpYmxlIjpmYWxzZSwiTGFzdEtub3duVmlzaWJpbGl0eVN0YXRlIjpmYWxzZX0sIlJlbGF0ZWRUYXNrSWQiOiIwMDAwMDAwMC0wMDAwLTAwMDAtMDAwMC0wMDAwMDAwMDAwMDAiLCJJZCI6Ijg0ZWFlY2UwLTZlNzgtNGQ2Yy04MzNmLTVhOWFhMjcyNWUwNSIsIkltcG9ydElkIjoiMTAiLCJUaXRsZSI6IkNhcHRhaW4gQW1lcmljYTogV2ludGVyIFNvbGRpZXIiLCJOb3RlIjpudWxsLCJIeXBlcmxpbmsiOnsiJGlkIjoiNjE4IiwiQWRkcmVzcyI6bnVsbCwiU3ViQWRkcmVzcyI6bnVsbH0sIklzQ2hhbmdlZCI6ZmFsc2UsIklzTmV3IjpmYWxzZX0seyIkaWQiOiI2MTkiLCJEYXRlIjoiMjAxOC0wNS0yN1QyMzo1OTowMCIsIlN0eWxlIjp7IiRpZCI6IjYyMCIsIlNoYXBlIjoxNiwiQ29ubmVjdG9yTWFyZ2luIjp7IiRpZCI6IjYyMSIsIlRvcCI6MC4wLCJMZWZ0IjoyLjAsIlJpZ2h0IjoyLjAsIkJvdHRvbSI6MC4wfSwiQ29ubmVjdG9yU3R5bGUiOnsiJGlkIjoiNjIyIiwiTGluZUNvbG9yIjp7IiRyZWYiOiIxMTMifSwiTGluZVdlaWdodCI6Mi4wLCJMaW5lVHlwZSI6MCwiUGFyZW50U3R5bGUiOm51bGx9LCJJc0JlbG93VGltZWJhbmQiOnRydWUsIlBvc2l0aW9uT25UYXNrIjowLCJIaWRlRGF0ZSI6ZmFsc2UsIlNoYXBlU2l6ZSI6MSwiU3BhY2luZyI6Mi4wLCJQYWRkaW5nIjp7IiRpZCI6IjYyMyIsIlRvcCI6Ny4wLCJMZWZ0IjozLjAsIlJpZ2h0IjowLjAsIkJvdHRvbSI6Mi4wfSwiU2hhcGVTdHlsZSI6eyIkaWQiOiI2MjQiLCJNYXJnaW4iOnsiJGlkIjoiNjI1IiwiVG9wIjowLjAsIkxlZnQiOjAuMCwiUmlnaHQiOjAuMCwiQm90dG9tIjowLjB9LCJQYWRkaW5nIjp7IiRpZCI6IjYyNiIsIlRvcCI6MC4wLCJMZWZ0IjowLjAsIlJpZ2h0IjowLjAsIkJvdHRvbSI6MC4wfSwiQmFja2dyb3VuZCI6eyIkaWQiOiI2MjciLCJDb2xvciI6eyIkaWQiOiI2MjgiLCJBIjoyNTUsIlIiOjAsIkciOjExNCwiQiI6MTg4fX0sIklzVmlzaWJsZSI6dHJ1ZSwiV2lkdGgiOjAuMCwiSGVpZ2h0IjowLjAsIkJvcmRlclN0eWxlIjp7IiRpZCI6IjYyOSIsIkxpbmVDb2xvciI6eyIkaWQiOiI2MzAiLCIkdHlwZSI6Ik5MUkUuQ29tbW9uLkRvbS5Tb2xpZENvbG9yQnJ1c2gsIE5MUkUuQ29tbW9uIiwiQ29sb3IiOnsiJGlkIjoiNjMxIiwiQSI6MjU1LCJSIjozNCwiRyI6NjMsIkIiOjg5fX0sIkxpbmVXZWlnaHQiOjAuMCwiTGluZVR5cGUiOjAsIlBhcmVudFN0eWxlIjpudWxsfSwiUGFyZW50U3R5bGUiOm51bGx9LCJUaXRsZVN0eWxlIjp7IiRpZCI6IjYzMiIsIkZvbnRTZXR0aW5ncyI6eyIkaWQiOiI2MzMiLCJGb250U2l6ZSI6MTEsIkZvbnROYW1lIjoiU2Vnb2UgVUkiLCJJc0JvbGQiOnRydWUsIklzSXRhbGljIjpmYWxzZSwiSXNVbmRlcmxpbmVkIjpmYWxzZSwiUGFyZW50U3R5bGUiOm51bGx9LCJBdXRvU2l6ZSI6MCwiRm9yZWdyb3VuZCI6eyIkaWQiOiI2MzQiLCJDb2xvciI6eyIkaWQiOiI2MzUiLCJBIjoyNTUsIlIiOjEyNywiRyI6OTYsIkIiOjB9fSwiTWF4V2lkdGgiOjIwMC4wLCJNYXhIZWlnaHQiOiJJbmZpbml0eSIsIlNtYXJ0Rm9yZWdyb3VuZElzQWN0aXZlIjpmYWxzZSwiSG9yaXpvbnRhbEFsaWdubWVudCI6MCwiVmVydGljYWxBbGlnbm1lbnQiOjAsIlNtYXJ0Rm9yZWdyb3VuZCI6bnVsbCwiQmFja2dyb3VuZEZpbGxUeXBlIjowLCJNYXJnaW4iOnsiJGlkIjoiNjM2IiwiVG9wIjowLjAsIkxlZnQiOjAuMCwiUmlnaHQiOjAuMCwiQm90dG9tIjowLjB9LCJQYWRkaW5nIjp7IiRpZCI6IjYzNyIsIlRvcCI6MC4wLCJMZWZ0IjowLjAsIlJpZ2h0IjowLjAsIkJvdHRvbSI6MC4wfSwiQmFja2dyb3VuZCI6eyIkaWQiOiI2MzgiLCJDb2xvciI6eyIkaWQiOiI2MzkiLCJBIjowLCJSIjoyNTUsIkciOjI1NSwiQiI6MjU1fX0sIklzVmlzaWJsZSI6dHJ1ZSwiV2lkdGgiOjAuMCwiSGVpZ2h0IjowLjAsIkJvcmRlclN0eWxlIjp7IiRpZCI6IjY0MCIsIkxpbmVDb2xvciI6bnVsbCwiTGluZVdlaWdodCI6MC4wLCJMaW5lVHlwZSI6MCwiUGFyZW50U3R5bGUiOm51bGx9LCJQYXJlbnRTdHlsZSI6bnVsbH0sIkRhdGVTdHlsZSI6eyIkaWQiOiI2NDEiLCJGb250U2V0dGluZ3MiOnsiJGlkIjoiNjQyIiwiRm9udFNpemUiOjEwLCJGb250TmFtZSI6IkNhbGlicmkiLCJJc0JvbGQiOmZhbHNlLCJJc0l0YWxpYyI6ZmFsc2UsIklzVW5kZXJsaW5lZCI6ZmFsc2UsIlBhcmVudFN0eWxlIjpudWxsfSwiQXV0b1NpemUiOjAsIkZvcmVncm91bmQiOnsiJGlkIjoiNjQzIiwiQ29sb3IiOnsiJGlkIjoiNjQ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2NDUiLCJUb3AiOjAuMCwiTGVmdCI6MC4wLCJSaWdodCI6MC4wLCJCb3R0b20iOjAuMH0sIlBhZGRpbmciOnsiJGlkIjoiNjQ2IiwiVG9wIjowLjAsIkxlZnQiOjAuMCwiUmlnaHQiOjAuMCwiQm90dG9tIjowLjB9LCJCYWNrZ3JvdW5kIjp7IiRpZCI6IjY0NyIsIkNvbG9yIjp7IiRpZCI6IjY0OCIsIkEiOjAsIlIiOjI1NSwiRyI6MjU1LCJCIjoyNTV9fSwiSXNWaXNpYmxlIjpmYWxzZSwiV2lkdGgiOjAuMCwiSGVpZ2h0IjowLjAsIkJvcmRlclN0eWxlIjp7IiRpZCI6IjY0OSIsIkxpbmVDb2xvciI6bnVsbCwiTGluZVdlaWdodCI6MC4wLCJMaW5lVHlwZSI6MCwiUGFyZW50U3R5bGUiOm51bGx9LCJQYXJlbnRTdHlsZSI6bnVsbH0sIkRhdGVGb3JtYXQiOnsiJGlkIjoiNjU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1MSIsIkZvcm1hdCI6MCwiSXNWaXNpYmxlIjpmYWxzZSwiTGFzdEtub3duVmlzaWJpbGl0eVN0YXRlIjpmYWxzZX0sIklzVmlzaWJsZSI6dHJ1ZSwiUGFyZW50U3R5bGUiOm51bGx9LCJJbmRleCI6MTAsIlBlcmNlbnRhZ2VDb21wbGV0ZSI6bnVsbCwiUG9zaXRpb24iOnsiUmF0aW8iOjAuMTM4NTEwNDYyMDg5ODIxMTUsIklzQ3VzdG9tIjpmYWxzZX0sIkRhdGVGb3JtYXQiOnsiJHJlZiI6IjY1MCJ9LCJXZWVrTnVtYmVyaW5nIjp7IiRpZCI6IjY1MiIsIkZvcm1hdCI6MCwiSXNWaXNpYmxlIjpmYWxzZSwiTGFzdEtub3duVmlzaWJpbGl0eVN0YXRlIjpmYWxzZX0sIlJlbGF0ZWRUYXNrSWQiOiIwMDAwMDAwMC0wMDAwLTAwMDAtMDAwMC0wMDAwMDAwMDAwMDAiLCJJZCI6ImEzN2ZkNmQ3LWE0OWMtNDNmZC05NmI1LTk2ODZlN2U1NTQ1MSIsIkltcG9ydElkIjoiMTEiLCJUaXRsZSI6Ikd1YXJkaWFucyBvZiAgdGhlIEdhbGF4eSIsIk5vdGUiOm51bGwsIkh5cGVybGluayI6eyIkaWQiOiI2NTMiLCJBZGRyZXNzIjpudWxsLCJTdWJBZGRyZXNzIjpudWxsfSwiSXNDaGFuZ2VkIjpmYWxzZSwiSXNOZXciOmZhbHNlfSx7IiRpZCI6IjY1NCIsIkRhdGUiOiIyMDE4LTA1LTI4VDIzOjU5OjAwIiwiU3R5bGUiOnsiJGlkIjoiNjU1IiwiU2hhcGUiOjE2LCJDb25uZWN0b3JNYXJnaW4iOnsiJGlkIjoiNjU2IiwiVG9wIjowLjAsIkxlZnQiOjIuMCwiUmlnaHQiOjIuMCwiQm90dG9tIjowLjB9LCJDb25uZWN0b3JTdHlsZSI6eyIkaWQiOiI2NTciLCJMaW5lQ29sb3IiOnsiJHJlZiI6IjExMyJ9LCJMaW5lV2VpZ2h0IjoyLjAsIkxpbmVUeXBlIjowLCJQYXJlbnRTdHlsZSI6bnVsbH0sIklzQmVsb3dUaW1lYmFuZCI6ZmFsc2UsIlBvc2l0aW9uT25UYXNrIjowLCJIaWRlRGF0ZSI6ZmFsc2UsIlNoYXBlU2l6ZSI6MSwiU3BhY2luZyI6Mi4wLCJQYWRkaW5nIjp7IiRpZCI6IjY1OCIsIlRvcCI6Ny4wLCJMZWZ0IjozLjAsIlJpZ2h0IjowLjAsIkJvdHRvbSI6Mi4wfSwiU2hhcGVTdHlsZSI6eyIkaWQiOiI2NTkiLCJNYXJnaW4iOnsiJGlkIjoiNjYwIiwiVG9wIjowLjAsIkxlZnQiOjAuMCwiUmlnaHQiOjAuMCwiQm90dG9tIjowLjB9LCJQYWRkaW5nIjp7IiRpZCI6IjY2MSIsIlRvcCI6MC4wLCJMZWZ0IjowLjAsIlJpZ2h0IjowLjAsIkJvdHRvbSI6MC4wfSwiQmFja2dyb3VuZCI6eyIkaWQiOiI2NjIiLCJDb2xvciI6eyIkaWQiOiI2NjMiLCJBIjoyNTUsIlIiOjAsIkciOjExNCwiQiI6MTg4fX0sIklzVmlzaWJsZSI6dHJ1ZSwiV2lkdGgiOjAuMCwiSGVpZ2h0IjowLjAsIkJvcmRlclN0eWxlIjp7IiRpZCI6IjY2NCIsIkxpbmVDb2xvciI6eyIkaWQiOiI2NjUiLCIkdHlwZSI6Ik5MUkUuQ29tbW9uLkRvbS5Tb2xpZENvbG9yQnJ1c2gsIE5MUkUuQ29tbW9uIiwiQ29sb3IiOnsiJGlkIjoiNjY2IiwiQSI6MjU1LCJSIjozNCwiRyI6NjMsIkIiOjg5fX0sIkxpbmVXZWlnaHQiOjAuMCwiTGluZVR5cGUiOjAsIlBhcmVudFN0eWxlIjpudWxsfSwiUGFyZW50U3R5bGUiOm51bGx9LCJUaXRsZVN0eWxlIjp7IiRpZCI6IjY2NyIsIkZvbnRTZXR0aW5ncyI6eyIkaWQiOiI2NjgiLCJGb250U2l6ZSI6MTEsIkZvbnROYW1lIjoiU2Vnb2UgVUkiLCJJc0JvbGQiOnRydWUsIklzSXRhbGljIjpmYWxzZSwiSXNVbmRlcmxpbmVkIjpmYWxzZSwiUGFyZW50U3R5bGUiOm51bGx9LCJBdXRvU2l6ZSI6MCwiRm9yZWdyb3VuZCI6eyIkaWQiOiI2NjkiLCJDb2xvciI6eyIkaWQiOiI2NzAiLCJBIjoyNTUsIlIiOjEyNywiRyI6OTYsIkIiOjB9fSwiTWF4V2lkdGgiOjIwMC4wLCJNYXhIZWlnaHQiOiJJbmZpbml0eSIsIlNtYXJ0Rm9yZWdyb3VuZElzQWN0aXZlIjpmYWxzZSwiSG9yaXpvbnRhbEFsaWdubWVudCI6MCwiVmVydGljYWxBbGlnbm1lbnQiOjAsIlNtYXJ0Rm9yZWdyb3VuZCI6bnVsbCwiQmFja2dyb3VuZEZpbGxUeXBlIjowLCJNYXJnaW4iOnsiJGlkIjoiNjcxIiwiVG9wIjowLjAsIkxlZnQiOjAuMCwiUmlnaHQiOjAuMCwiQm90dG9tIjowLjB9LCJQYWRkaW5nIjp7IiRpZCI6IjY3MiIsIlRvcCI6MC4wLCJMZWZ0IjowLjAsIlJpZ2h0IjowLjAsIkJvdHRvbSI6MC4wfSwiQmFja2dyb3VuZCI6eyIkaWQiOiI2NzMiLCJDb2xvciI6eyIkaWQiOiI2NzQiLCJBIjowLCJSIjoyNTUsIkciOjI1NSwiQiI6MjU1fX0sIklzVmlzaWJsZSI6dHJ1ZSwiV2lkdGgiOjAuMCwiSGVpZ2h0IjowLjAsIkJvcmRlclN0eWxlIjp7IiRpZCI6IjY3NSIsIkxpbmVDb2xvciI6bnVsbCwiTGluZVdlaWdodCI6MC4wLCJMaW5lVHlwZSI6MCwiUGFyZW50U3R5bGUiOm51bGx9LCJQYXJlbnRTdHlsZSI6bnVsbH0sIkRhdGVTdHlsZSI6eyIkaWQiOiI2NzYiLCJGb250U2V0dGluZ3MiOnsiJGlkIjoiNjc3IiwiRm9udFNpemUiOjEwLCJGb250TmFtZSI6IkNhbGlicmkiLCJJc0JvbGQiOmZhbHNlLCJJc0l0YWxpYyI6ZmFsc2UsIklzVW5kZXJsaW5lZCI6ZmFsc2UsIlBhcmVudFN0eWxlIjpudWxsfSwiQXV0b1NpemUiOjAsIkZvcmVncm91bmQiOnsiJGlkIjoiNjc4IiwiQ29sb3IiOnsiJGlkIjoiNjc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2ODAiLCJUb3AiOjAuMCwiTGVmdCI6MC4wLCJSaWdodCI6MC4wLCJCb3R0b20iOjAuMH0sIlBhZGRpbmciOnsiJGlkIjoiNjgxIiwiVG9wIjowLjAsIkxlZnQiOjAuMCwiUmlnaHQiOjAuMCwiQm90dG9tIjowLjB9LCJCYWNrZ3JvdW5kIjp7IiRpZCI6IjY4MiIsIkNvbG9yIjp7IiRpZCI6IjY4MyIsIkEiOjAsIlIiOjI1NSwiRyI6MjU1LCJCIjoyNTV9fSwiSXNWaXNpYmxlIjpmYWxzZSwiV2lkdGgiOjAuMCwiSGVpZ2h0IjowLjAsIkJvcmRlclN0eWxlIjp7IiRpZCI6IjY4NCIsIkxpbmVDb2xvciI6bnVsbCwiTGluZVdlaWdodCI6MC4wLCJMaW5lVHlwZSI6MCwiUGFyZW50U3R5bGUiOm51bGx9LCJQYXJlbnRTdHlsZSI6bnVsbH0sIkRhdGVGb3JtYXQiOnsiJGlkIjoiNjg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4NiIsIkZvcm1hdCI6MCwiSXNWaXNpYmxlIjpmYWxzZSwiTGFzdEtub3duVmlzaWJpbGl0eVN0YXRlIjpmYWxzZX0sIklzVmlzaWJsZSI6dHJ1ZSwiUGFyZW50U3R5bGUiOm51bGx9LCJJbmRleCI6MTEsIlBlcmNlbnRhZ2VDb21wbGV0ZSI6bnVsbCwiUG9zaXRpb24iOnsiUmF0aW8iOjAuMTYzMTE0MTk0NTE2NzgyNDEsIklzQ3VzdG9tIjpmYWxzZX0sIkRhdGVGb3JtYXQiOnsiJHJlZiI6IjY4NSJ9LCJXZWVrTnVtYmVyaW5nIjp7IiRpZCI6IjY4NyIsIkZvcm1hdCI6MCwiSXNWaXNpYmxlIjpmYWxzZSwiTGFzdEtub3duVmlzaWJpbGl0eVN0YXRlIjpmYWxzZX0sIlJlbGF0ZWRUYXNrSWQiOiIwMDAwMDAwMC0wMDAwLTAwMDAtMDAwMC0wMDAwMDAwMDAwMDAiLCJJZCI6IjdkYjVlZDA0LTUxNjktNDU2Ni04NDYwLTA0ZDAwOWZlOGU4MyIsIkltcG9ydElkIjoiMTIiLCJUaXRsZSI6Ikd1YXJkaWFucyBvZiB0aGUgR2FsYXh5IFZvbCAyIiwiTm90ZSI6bnVsbCwiSHlwZXJsaW5rIjp7IiRpZCI6IjY4OCIsIkFkZHJlc3MiOm51bGwsIlN1YkFkZHJlc3MiOm51bGx9LCJJc0NoYW5nZWQiOmZhbHNlLCJJc05ldyI6ZmFsc2V9LHsiJGlkIjoiNjg5IiwiRGF0ZSI6IjIwMTgtMDUtMjlUMjM6NTk6MDAiLCJTdHlsZSI6eyIkaWQiOiI2OTAiLCJTaGFwZSI6MTYsIkNvbm5lY3Rvck1hcmdpbiI6eyIkaWQiOiI2OTEiLCJUb3AiOjAuMCwiTGVmdCI6Mi4wLCJSaWdodCI6Mi4wLCJCb3R0b20iOjAuMH0sIkNvbm5lY3RvclN0eWxlIjp7IiRpZCI6IjY5MiIsIkxpbmVDb2xvciI6eyIkaWQiOiI2OTMiLCIkdHlwZSI6Ik5MUkUuQ29tbW9uLkRvbS5Tb2xpZENvbG9yQnJ1c2gsIE5MUkUuQ29tbW9uIiwiQ29sb3IiOnsiJGlkIjoiNjk0IiwiQSI6MjU1LCJSIjowLCJHIjowLCJCIjowfX0sIkxpbmVXZWlnaHQiOjIuMCwiTGluZVR5cGUiOjAsIlBhcmVudFN0eWxlIjpudWxsfSwiSXNCZWxvd1RpbWViYW5kIjp0cnVlLCJQb3NpdGlvbk9uVGFzayI6MCwiSGlkZURhdGUiOmZhbHNlLCJTaGFwZVNpemUiOjEsIlNwYWNpbmciOjIuMCwiUGFkZGluZyI6eyIkaWQiOiI2OTUiLCJUb3AiOjcuMCwiTGVmdCI6My4wLCJSaWdodCI6MC4wLCJCb3R0b20iOjIuMH0sIlNoYXBlU3R5bGUiOnsiJGlkIjoiNjk2IiwiTWFyZ2luIjp7IiRpZCI6IjY5NyIsIlRvcCI6MC4wLCJMZWZ0IjowLjAsIlJpZ2h0IjowLjAsIkJvdHRvbSI6MC4wfSwiUGFkZGluZyI6eyIkaWQiOiI2OTgiLCJUb3AiOjAuMCwiTGVmdCI6MC4wLCJSaWdodCI6MC4wLCJCb3R0b20iOjAuMH0sIkJhY2tncm91bmQiOnsiJGlkIjoiNjk5IiwiQ29sb3IiOnsiJGlkIjoiNzAwIiwiQSI6MjU1LCJSIjowLCJHIjoxMTQsIkIiOjE4OH19LCJJc1Zpc2libGUiOnRydWUsIldpZHRoIjowLjAsIkhlaWdodCI6MC4wLCJCb3JkZXJTdHlsZSI6eyIkaWQiOiI3MDEiLCJMaW5lQ29sb3IiOnsiJGlkIjoiNzAyIiwiJHR5cGUiOiJOTFJFLkNvbW1vbi5Eb20uU29saWRDb2xvckJydXNoLCBOTFJFLkNvbW1vbiIsIkNvbG9yIjp7IiRpZCI6IjcwMyIsIkEiOjI1NSwiUiI6MzQsIkciOjYzLCJCIjo4OX19LCJMaW5lV2VpZ2h0IjowLjAsIkxpbmVUeXBlIjowLCJQYXJlbnRTdHlsZSI6bnVsbH0sIlBhcmVudFN0eWxlIjpudWxsfSwiVGl0bGVTdHlsZSI6eyIkaWQiOiI3MDQiLCJGb250U2V0dGluZ3MiOnsiJGlkIjoiNzA1IiwiRm9udFNpemUiOjExLCJGb250TmFtZSI6IlNlZ29lIFVJIiwiSXNCb2xkIjp0cnVlLCJJc0l0YWxpYyI6ZmFsc2UsIklzVW5kZXJsaW5lZCI6ZmFsc2UsIlBhcmVudFN0eWxlIjpudWxsfSwiQXV0b1NpemUiOjIsIkZvcmVncm91bmQiOnsiJGlkIjoiNzA2IiwiQ29sb3IiOnsiJGlkIjoiNzA3IiwiQSI6MjU1LCJSIjoxMTIsIkciOjQ4LCJCIjoxNjB9fSwiTWF4V2lkdGgiOjEyNC40MTAwMDAwMDAwMDAwMSwiTWF4SGVpZ2h0IjoiSW5maW5pdHkiLCJTbWFydEZvcmVncm91bmRJc0FjdGl2ZSI6ZmFsc2UsIkhvcml6b250YWxBbGlnbm1lbnQiOjAsIlZlcnRpY2FsQWxpZ25tZW50IjowLCJTbWFydEZvcmVncm91bmQiOm51bGwsIkJhY2tncm91bmRGaWxsVHlwZSI6MCwiTWFyZ2luIjp7IiRpZCI6IjcwOCIsIlRvcCI6MC4wLCJMZWZ0IjowLjAsIlJpZ2h0IjowLjAsIkJvdHRvbSI6MC4wfSwiUGFkZGluZyI6eyIkaWQiOiI3MDkiLCJUb3AiOjAuMCwiTGVmdCI6MC4wLCJSaWdodCI6MC4wLCJCb3R0b20iOjAuMH0sIkJhY2tncm91bmQiOnsiJGlkIjoiNzEwIiwiQ29sb3IiOnsiJGlkIjoiNzExIiwiQSI6MCwiUiI6MjU1LCJHIjoyNTUsIkIiOjI1NX19LCJJc1Zpc2libGUiOnRydWUsIldpZHRoIjowLjAsIkhlaWdodCI6MC4wLCJCb3JkZXJTdHlsZSI6eyIkaWQiOiI3MTIiLCJMaW5lQ29sb3IiOm51bGwsIkxpbmVXZWlnaHQiOjAuMCwiTGluZVR5cGUiOjAsIlBhcmVudFN0eWxlIjpudWxsfSwiUGFyZW50U3R5bGUiOm51bGx9LCJEYXRlU3R5bGUiOnsiJGlkIjoiNzEzIiwiRm9udFNldHRpbmdzIjp7IiRpZCI6IjcxNCIsIkZvbnRTaXplIjoxMCwiRm9udE5hbWUiOiJDYWxpYnJpIiwiSXNCb2xkIjpmYWxzZSwiSXNJdGFsaWMiOmZhbHNlLCJJc1VuZGVybGluZWQiOmZhbHNlLCJQYXJlbnRTdHlsZSI6bnVsbH0sIkF1dG9TaXplIjowLCJGb3JlZ3JvdW5kIjp7IiRpZCI6IjcxNSIsIkNvbG9yIjp7IiRpZCI6Ijcx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E3IiwiVG9wIjowLjAsIkxlZnQiOjAuMCwiUmlnaHQiOjAuMCwiQm90dG9tIjowLjB9LCJQYWRkaW5nIjp7IiRpZCI6IjcxOCIsIlRvcCI6MC4wLCJMZWZ0IjowLjAsIlJpZ2h0IjowLjAsIkJvdHRvbSI6MC4wfSwiQmFja2dyb3VuZCI6eyIkaWQiOiI3MTkiLCJDb2xvciI6eyIkaWQiOiI3MjAiLCJBIjowLCJSIjoyNTUsIkciOjI1NSwiQiI6MjU1fX0sIklzVmlzaWJsZSI6ZmFsc2UsIldpZHRoIjowLjAsIkhlaWdodCI6MC4wLCJCb3JkZXJTdHlsZSI6eyIkaWQiOiI3MjEiLCJMaW5lQ29sb3IiOm51bGwsIkxpbmVXZWlnaHQiOjAuMCwiTGluZVR5cGUiOjAsIlBhcmVudFN0eWxlIjpudWxsfSwiUGFyZW50U3R5bGUiOm51bGx9LCJEYXRlRm9ybWF0Ijp7IiRpZCI6Ijcy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jMiLCJGb3JtYXQiOjAsIklzVmlzaWJsZSI6ZmFsc2UsIkxhc3RLbm93blZpc2liaWxpdHlTdGF0ZSI6ZmFsc2V9LCJJc1Zpc2libGUiOnRydWUsIlBhcmVudFN0eWxlIjpudWxsfSwiSW5kZXgiOjEyLCJQZXJjZW50YWdlQ29tcGxldGUiOm51bGwsIlBvc2l0aW9uIjp7IlJhdGlvIjowLjA2NzgzMzMzMzU0NTI2MDk1NywiSXNDdXN0b20iOmZhbHNlfSwiRGF0ZUZvcm1hdCI6eyIkcmVmIjoiNzIyIn0sIldlZWtOdW1iZXJpbmciOnsiJGlkIjoiNzI0IiwiRm9ybWF0IjowLCJJc1Zpc2libGUiOmZhbHNlLCJMYXN0S25vd25WaXNpYmlsaXR5U3RhdGUiOmZhbHNlfSwiUmVsYXRlZFRhc2tJZCI6IjAwMDAwMDAwLTAwMDAtMDAwMC0wMDAwLTAwMDAwMDAwMDAwMCIsIklkIjoiODUzM2Q0YTgtNjVmYi00NjdiLWIzOWQtMmVkZmViNDYxOWJjIiwiSW1wb3J0SWQiOiIxMyIsIlRpdGxlIjoiQXZlbmdlcnM6IEFnZSBvZiBVbHRyb24iLCJOb3RlIjpudWxsLCJIeXBlcmxpbmsiOnsiJGlkIjoiNzI1IiwiQWRkcmVzcyI6bnVsbCwiU3ViQWRkcmVzcyI6bnVsbH0sIklzQ2hhbmdlZCI6ZmFsc2UsIklzTmV3IjpmYWxzZX0seyIkaWQiOiI3MjYiLCJEYXRlIjoiMjAxOC0wNS0zMFQyMzo1OTowMCIsIlN0eWxlIjp7IiRpZCI6IjcyNyIsIlNoYXBlIjoxNiwiQ29ubmVjdG9yTWFyZ2luIjp7IiRpZCI6IjcyOCIsIlRvcCI6MC4wLCJMZWZ0IjoyLjAsIlJpZ2h0IjoyLjAsIkJvdHRvbSI6MC4wfSwiQ29ubmVjdG9yU3R5bGUiOnsiJGlkIjoiNzI5IiwiTGluZUNvbG9yIjp7IiRyZWYiOiIxMTMifSwiTGluZVdlaWdodCI6Mi4wLCJMaW5lVHlwZSI6MCwiUGFyZW50U3R5bGUiOm51bGx9LCJJc0JlbG93VGltZWJhbmQiOmZhbHNlLCJQb3NpdGlvbk9uVGFzayI6MCwiSGlkZURhdGUiOmZhbHNlLCJTaGFwZVNpemUiOjEsIlNwYWNpbmciOjIuMCwiUGFkZGluZyI6eyIkaWQiOiI3MzAiLCJUb3AiOjcuMCwiTGVmdCI6My4wLCJSaWdodCI6MC4wLCJCb3R0b20iOjIuMH0sIlNoYXBlU3R5bGUiOnsiJGlkIjoiNzMxIiwiTWFyZ2luIjp7IiRpZCI6IjczMiIsIlRvcCI6MC4wLCJMZWZ0IjowLjAsIlJpZ2h0IjowLjAsIkJvdHRvbSI6MC4wfSwiUGFkZGluZyI6eyIkaWQiOiI3MzMiLCJUb3AiOjAuMCwiTGVmdCI6MC4wLCJSaWdodCI6MC4wLCJCb3R0b20iOjAuMH0sIkJhY2tncm91bmQiOnsiJGlkIjoiNzM0IiwiQ29sb3IiOnsiJGlkIjoiNzM1IiwiQSI6MjU1LCJSIjowLCJHIjoxMTQsIkIiOjE4OH19LCJJc1Zpc2libGUiOnRydWUsIldpZHRoIjowLjAsIkhlaWdodCI6MC4wLCJCb3JkZXJTdHlsZSI6eyIkaWQiOiI3MzYiLCJMaW5lQ29sb3IiOnsiJGlkIjoiNzM3IiwiJHR5cGUiOiJOTFJFLkNvbW1vbi5Eb20uU29saWRDb2xvckJydXNoLCBOTFJFLkNvbW1vbiIsIkNvbG9yIjp7IiRpZCI6IjczOCIsIkEiOjI1NSwiUiI6MzQsIkciOjYzLCJCIjo4OX19LCJMaW5lV2VpZ2h0IjowLjAsIkxpbmVUeXBlIjowLCJQYXJlbnRTdHlsZSI6bnVsbH0sIlBhcmVudFN0eWxlIjpudWxsfSwiVGl0bGVTdHlsZSI6eyIkaWQiOiI3MzkiLCJGb250U2V0dGluZ3MiOnsiJGlkIjoiNzQwIiwiRm9udFNpemUiOjExLCJGb250TmFtZSI6IlNlZ29lIFVJIiwiSXNCb2xkIjp0cnVlLCJJc0l0YWxpYyI6ZmFsc2UsIklzVW5kZXJsaW5lZCI6ZmFsc2UsIlBhcmVudFN0eWxlIjpudWxsfSwiQXV0b1NpemUiOjAsIkZvcmVncm91bmQiOnsiJGlkIjoiNzQxIiwiQ29sb3IiOnsiJGlkIjoiNzQyIiwiQSI6MjU1LCJSIjoyMjUsIkciOjAsIkIiOjI1fX0sIk1heFdpZHRoIjoyMDAuMCwiTWF4SGVpZ2h0IjoiSW5maW5pdHkiLCJTbWFydEZvcmVncm91bmRJc0FjdGl2ZSI6ZmFsc2UsIkhvcml6b250YWxBbGlnbm1lbnQiOjAsIlZlcnRpY2FsQWxpZ25tZW50IjowLCJTbWFydEZvcmVncm91bmQiOm51bGwsIkJhY2tncm91bmRGaWxsVHlwZSI6MCwiTWFyZ2luIjp7IiRpZCI6Ijc0MyIsIlRvcCI6MC4wLCJMZWZ0IjowLjAsIlJpZ2h0IjowLjAsIkJvdHRvbSI6MC4wfSwiUGFkZGluZyI6eyIkaWQiOiI3NDQiLCJUb3AiOjAuMCwiTGVmdCI6MC4wLCJSaWdodCI6MC4wLCJCb3R0b20iOjAuMH0sIkJhY2tncm91bmQiOnsiJGlkIjoiNzQ1IiwiQ29sb3IiOnsiJGlkIjoiNzQ2IiwiQSI6MCwiUiI6MjU1LCJHIjoyNTUsIkIiOjI1NX19LCJJc1Zpc2libGUiOnRydWUsIldpZHRoIjowLjAsIkhlaWdodCI6MC4wLCJCb3JkZXJTdHlsZSI6eyIkaWQiOiI3NDciLCJMaW5lQ29sb3IiOm51bGwsIkxpbmVXZWlnaHQiOjAuMCwiTGluZVR5cGUiOjAsIlBhcmVudFN0eWxlIjpudWxsfSwiUGFyZW50U3R5bGUiOm51bGx9LCJEYXRlU3R5bGUiOnsiJGlkIjoiNzQ4IiwiRm9udFNldHRpbmdzIjp7IiRpZCI6Ijc0OSIsIkZvbnRTaXplIjoxMCwiRm9udE5hbWUiOiJDYWxpYnJpIiwiSXNCb2xkIjpmYWxzZSwiSXNJdGFsaWMiOmZhbHNlLCJJc1VuZGVybGluZWQiOmZhbHNlLCJQYXJlbnRTdHlsZSI6bnVsbH0sIkF1dG9TaXplIjowLCJGb3JlZ3JvdW5kIjp7IiRpZCI6Ijc1MCIsIkNvbG9yIjp7IiRpZCI6Ijc1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UyIiwiVG9wIjowLjAsIkxlZnQiOjAuMCwiUmlnaHQiOjAuMCwiQm90dG9tIjowLjB9LCJQYWRkaW5nIjp7IiRpZCI6Ijc1MyIsIlRvcCI6MC4wLCJMZWZ0IjowLjAsIlJpZ2h0IjowLjAsIkJvdHRvbSI6MC4wfSwiQmFja2dyb3VuZCI6eyIkaWQiOiI3NTQiLCJDb2xvciI6eyIkaWQiOiI3NTUiLCJBIjowLCJSIjoyNTUsIkciOjI1NSwiQiI6MjU1fX0sIklzVmlzaWJsZSI6ZmFsc2UsIldpZHRoIjowLjAsIkhlaWdodCI6MC4wLCJCb3JkZXJTdHlsZSI6eyIkaWQiOiI3NTYiLCJMaW5lQ29sb3IiOm51bGwsIkxpbmVXZWlnaHQiOjAuMCwiTGluZVR5cGUiOjAsIlBhcmVudFN0eWxlIjpudWxsfSwiUGFyZW50U3R5bGUiOm51bGx9LCJEYXRlRm9ybWF0Ijp7IiRpZCI6Ijc1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TgiLCJGb3JtYXQiOjAsIklzVmlzaWJsZSI6ZmFsc2UsIkxhc3RLbm93blZpc2liaWxpdHlTdGF0ZSI6ZmFsc2V9LCJJc1Zpc2libGUiOnRydWUsIlBhcmVudFN0eWxlIjpudWxsfSwiSW5kZXgiOjEzLCJQZXJjZW50YWdlQ29tcGxldGUiOm51bGwsIlBvc2l0aW9uIjp7IlJhdGlvIjowLjI1NTcwOTEwNDE4NDc1MTE4LCJJc0N1c3RvbSI6ZmFsc2V9LCJEYXRlRm9ybWF0Ijp7IiRyZWYiOiI3NTcifSwiV2Vla051bWJlcmluZyI6eyIkaWQiOiI3NTkiLCJGb3JtYXQiOjAsIklzVmlzaWJsZSI6ZmFsc2UsIkxhc3RLbm93blZpc2liaWxpdHlTdGF0ZSI6ZmFsc2V9LCJSZWxhdGVkVGFza0lkIjoiMDAwMDAwMDAtMDAwMC0wMDAwLTAwMDAtMDAwMDAwMDAwMDAwIiwiSWQiOiJhZTFlMjc1Ni05NmU3LTRmZWItOGNiMy1mZDk5OWRjZjRiYTAiLCJJbXBvcnRJZCI6IjE0IiwiVGl0bGUiOiJBbnQtTWFuIiwiTm90ZSI6bnVsbCwiSHlwZXJsaW5rIjp7IiRpZCI6Ijc2MCIsIkFkZHJlc3MiOm51bGwsIlN1YkFkZHJlc3MiOm51bGx9LCJJc0NoYW5nZWQiOmZhbHNlLCJJc05ldyI6ZmFsc2V9LHsiJGlkIjoiNzYxIiwiRGF0ZSI6IjIwMTgtMDUtMzFUMjM6NTk6MDAiLCJTdHlsZSI6eyIkaWQiOiI3NjIiLCJTaGFwZSI6MTYsIkNvbm5lY3Rvck1hcmdpbiI6eyIkaWQiOiI3NjMiLCJUb3AiOjAuMCwiTGVmdCI6Mi4wLCJSaWdodCI6Mi4wLCJCb3R0b20iOjAuMH0sIkNvbm5lY3RvclN0eWxlIjp7IiRpZCI6Ijc2NCIsIkxpbmVDb2xvciI6eyIkcmVmIjoiMTEzIn0sIkxpbmVXZWlnaHQiOjIuMCwiTGluZVR5cGUiOjAsIlBhcmVudFN0eWxlIjpudWxsfSwiSXNCZWxvd1RpbWViYW5kIjpmYWxzZSwiUG9zaXRpb25PblRhc2siOjAsIkhpZGVEYXRlIjpmYWxzZSwiU2hhcGVTaXplIjoxLCJTcGFjaW5nIjoyLjAsIlBhZGRpbmciOnsiJGlkIjoiNzY1IiwiVG9wIjo3LjAsIkxlZnQiOjMuMCwiUmlnaHQiOjAuMCwiQm90dG9tIjoyLjB9LCJTaGFwZVN0eWxlIjp7IiRpZCI6Ijc2NiIsIk1hcmdpbiI6eyIkaWQiOiI3NjciLCJUb3AiOjAuMCwiTGVmdCI6MC4wLCJSaWdodCI6MC4wLCJCb3R0b20iOjAuMH0sIlBhZGRpbmciOnsiJGlkIjoiNzY4IiwiVG9wIjowLjAsIkxlZnQiOjAuMCwiUmlnaHQiOjAuMCwiQm90dG9tIjowLjB9LCJCYWNrZ3JvdW5kIjp7IiRpZCI6Ijc2OSIsIkNvbG9yIjp7IiRpZCI6Ijc3MCIsIkEiOjI1NSwiUiI6MCwiRyI6MTE0LCJCIjoxODh9fSwiSXNWaXNpYmxlIjp0cnVlLCJXaWR0aCI6MC4wLCJIZWlnaHQiOjAuMCwiQm9yZGVyU3R5bGUiOnsiJGlkIjoiNzcxIiwiTGluZUNvbG9yIjp7IiRpZCI6Ijc3MiIsIiR0eXBlIjoiTkxSRS5Db21tb24uRG9tLlNvbGlkQ29sb3JCcnVzaCwgTkxSRS5Db21tb24iLCJDb2xvciI6eyIkaWQiOiI3NzMiLCJBIjoyNTUsIlIiOjM0LCJHIjo2MywiQiI6ODl9fSwiTGluZVdlaWdodCI6MC4wLCJMaW5lVHlwZSI6MCwiUGFyZW50U3R5bGUiOm51bGx9LCJQYXJlbnRTdHlsZSI6bnVsbH0sIlRpdGxlU3R5bGUiOnsiJGlkIjoiNzc0IiwiRm9udFNldHRpbmdzIjp7IiRpZCI6Ijc3NSIsIkZvbnRTaXplIjoxMSwiRm9udE5hbWUiOiJTZWdvZSBVSSIsIklzQm9sZCI6dHJ1ZSwiSXNJdGFsaWMiOmZhbHNlLCJJc1VuZGVybGluZWQiOmZhbHNlLCJQYXJlbnRTdHlsZSI6bnVsbH0sIkF1dG9TaXplIjowLCJGb3JlZ3JvdW5kIjp7IiRpZCI6Ijc3NiIsIkNvbG9yIjp7IiRpZCI6Ijc3NyIsIkEiOjI1NSwiUiI6OTEsIkciOjE1NSwiQiI6MjEzfX0sIk1heFdpZHRoIjoyMDAuMCwiTWF4SGVpZ2h0IjoiSW5maW5pdHkiLCJTbWFydEZvcmVncm91bmRJc0FjdGl2ZSI6ZmFsc2UsIkhvcml6b250YWxBbGlnbm1lbnQiOjAsIlZlcnRpY2FsQWxpZ25tZW50IjowLCJTbWFydEZvcmVncm91bmQiOm51bGwsIkJhY2tncm91bmRGaWxsVHlwZSI6MCwiTWFyZ2luIjp7IiRpZCI6Ijc3OCIsIlRvcCI6MC4wLCJMZWZ0IjowLjAsIlJpZ2h0IjowLjAsIkJvdHRvbSI6MC4wfSwiUGFkZGluZyI6eyIkaWQiOiI3NzkiLCJUb3AiOjAuMCwiTGVmdCI6MC4wLCJSaWdodCI6MC4wLCJCb3R0b20iOjAuMH0sIkJhY2tncm91bmQiOnsiJGlkIjoiNzgwIiwiQ29sb3IiOnsiJGlkIjoiNzgxIiwiQSI6MCwiUiI6MjU1LCJHIjoyNTUsIkIiOjI1NX19LCJJc1Zpc2libGUiOnRydWUsIldpZHRoIjowLjAsIkhlaWdodCI6MC4wLCJCb3JkZXJTdHlsZSI6eyIkaWQiOiI3ODIiLCJMaW5lQ29sb3IiOm51bGwsIkxpbmVXZWlnaHQiOjAuMCwiTGluZVR5cGUiOjAsIlBhcmVudFN0eWxlIjpudWxsfSwiUGFyZW50U3R5bGUiOm51bGx9LCJEYXRlU3R5bGUiOnsiJGlkIjoiNzgzIiwiRm9udFNldHRpbmdzIjp7IiRpZCI6Ijc4NCIsIkZvbnRTaXplIjoxMCwiRm9udE5hbWUiOiJDYWxpYnJpIiwiSXNCb2xkIjpmYWxzZSwiSXNJdGFsaWMiOmZhbHNlLCJJc1VuZGVybGluZWQiOmZhbHNlLCJQYXJlbnRTdHlsZSI6bnVsbH0sIkF1dG9TaXplIjowLCJGb3JlZ3JvdW5kIjp7IiRpZCI6Ijc4NSIsIkNvbG9yIjp7IiRpZCI6Ijc4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3IiwiVG9wIjowLjAsIkxlZnQiOjAuMCwiUmlnaHQiOjAuMCwiQm90dG9tIjowLjB9LCJQYWRkaW5nIjp7IiRpZCI6Ijc4OCIsIlRvcCI6MC4wLCJMZWZ0IjowLjAsIlJpZ2h0IjowLjAsIkJvdHRvbSI6MC4wfSwiQmFja2dyb3VuZCI6eyIkaWQiOiI3ODkiLCJDb2xvciI6eyIkaWQiOiI3OTAiLCJBIjowLCJSIjoyNTUsIkciOjI1NSwiQiI6MjU1fX0sIklzVmlzaWJsZSI6ZmFsc2UsIldpZHRoIjowLjAsIkhlaWdodCI6MC4wLCJCb3JkZXJTdHlsZSI6eyIkaWQiOiI3OTEiLCJMaW5lQ29sb3IiOm51bGwsIkxpbmVXZWlnaHQiOjAuMCwiTGluZVR5cGUiOjAsIlBhcmVudFN0eWxlIjpudWxsfSwiUGFyZW50U3R5bGUiOm51bGx9LCJEYXRlRm9ybWF0Ijp7IiRpZCI6Ijc5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OTMiLCJGb3JtYXQiOjAsIklzVmlzaWJsZSI6ZmFsc2UsIkxhc3RLbm93blZpc2liaWxpdHlTdGF0ZSI6ZmFsc2V9LCJJc1Zpc2libGUiOnRydWUsIlBhcmVudFN0eWxlIjpudWxsfSwiSW5kZXgiOjE0LCJQZXJjZW50YWdlQ29tcGxldGUiOm51bGwsIlBvc2l0aW9uIjp7IlJhdGlvIjowLjM5NTAyMDg1OTMyOTc4ODc1LCJJc0N1c3RvbSI6ZmFsc2V9LCJEYXRlRm9ybWF0Ijp7IiRyZWYiOiI3OTIifSwiV2Vla051bWJlcmluZyI6eyIkaWQiOiI3OTQiLCJGb3JtYXQiOjAsIklzVmlzaWJsZSI6ZmFsc2UsIkxhc3RLbm93blZpc2liaWxpdHlTdGF0ZSI6ZmFsc2V9LCJSZWxhdGVkVGFza0lkIjoiMDAwMDAwMDAtMDAwMC0wMDAwLTAwMDAtMDAwMDAwMDAwMDAwIiwiSWQiOiIzMjQyZTBhNy03YmVjLTQzYmYtYmNjNS1jMTFkZTY2ZmU2OWEiLCJJbXBvcnRJZCI6IjE1IiwiVGl0bGUiOiJDYXB0YWluIEFtZXJpY2E6IENpdmlsIFdhciIsIk5vdGUiOm51bGwsIkh5cGVybGluayI6eyIkaWQiOiI3OTUiLCJBZGRyZXNzIjpudWxsLCJTdWJBZGRyZXNzIjpudWxsfSwiSXNDaGFuZ2VkIjpmYWxzZSwiSXNOZXciOmZhbHNlfSx7IiRpZCI6Ijc5NiIsIkRhdGUiOiIyMDE4LTA2LTAxVDIzOjU5OjAwIiwiU3R5bGUiOnsiJGlkIjoiNzk3IiwiU2hhcGUiOjE2LCJDb25uZWN0b3JNYXJnaW4iOnsiJGlkIjoiNzk4IiwiVG9wIjowLjAsIkxlZnQiOjIuMCwiUmlnaHQiOjIuMCwiQm90dG9tIjowLjB9LCJDb25uZWN0b3JTdHlsZSI6eyIkaWQiOiI3OTkiLCJMaW5lQ29sb3IiOnsiJHJlZiI6IjExMyJ9LCJMaW5lV2VpZ2h0IjoyLjAsIkxpbmVUeXBlIjowLCJQYXJlbnRTdHlsZSI6bnVsbH0sIklzQmVsb3dUaW1lYmFuZCI6dHJ1ZSwiUG9zaXRpb25PblRhc2siOjAsIkhpZGVEYXRlIjpmYWxzZSwiU2hhcGVTaXplIjoxLCJTcGFjaW5nIjoyLjAsIlBhZGRpbmciOnsiJGlkIjoiODAwIiwiVG9wIjo3LjAsIkxlZnQiOjMuMCwiUmlnaHQiOjAuMCwiQm90dG9tIjoyLjB9LCJTaGFwZVN0eWxlIjp7IiRpZCI6IjgwMSIsIk1hcmdpbiI6eyIkaWQiOiI4MDIiLCJUb3AiOjAuMCwiTGVmdCI6MC4wLCJSaWdodCI6MC4wLCJCb3R0b20iOjAuMH0sIlBhZGRpbmciOnsiJGlkIjoiODAzIiwiVG9wIjowLjAsIkxlZnQiOjAuMCwiUmlnaHQiOjAuMCwiQm90dG9tIjowLjB9LCJCYWNrZ3JvdW5kIjp7IiRpZCI6IjgwNCIsIkNvbG9yIjp7IiRpZCI6IjgwNSIsIkEiOjI1NSwiUiI6MCwiRyI6MTE0LCJCIjoxODh9fSwiSXNWaXNpYmxlIjp0cnVlLCJXaWR0aCI6MC4wLCJIZWlnaHQiOjAuMCwiQm9yZGVyU3R5bGUiOnsiJGlkIjoiODA2IiwiTGluZUNvbG9yIjp7IiRpZCI6IjgwNyIsIiR0eXBlIjoiTkxSRS5Db21tb24uRG9tLlNvbGlkQ29sb3JCcnVzaCwgTkxSRS5Db21tb24iLCJDb2xvciI6eyIkaWQiOiI4MDgiLCJBIjoyNTUsIlIiOjM0LCJHIjo2MywiQiI6ODl9fSwiTGluZVdlaWdodCI6MC4wLCJMaW5lVHlwZSI6MCwiUGFyZW50U3R5bGUiOm51bGx9LCJQYXJlbnRTdHlsZSI6bnVsbH0sIlRpdGxlU3R5bGUiOnsiJGlkIjoiODA5IiwiRm9udFNldHRpbmdzIjp7IiRpZCI6IjgxMCIsIkZvbnRTaXplIjoxMSwiRm9udE5hbWUiOiJTZWdvZSBVSSIsIklzQm9sZCI6dHJ1ZSwiSXNJdGFsaWMiOmZhbHNlLCJJc1VuZGVybGluZWQiOmZhbHNlLCJQYXJlbnRTdHlsZSI6bnVsbH0sIkF1dG9TaXplIjowLCJGb3JlZ3JvdW5kIjp7IiRpZCI6IjgxMSIsIkNvbG9yIjp7IiRpZCI6IjgxMiIsIkEiOjI1NSwiUiI6MjQ0LCJHIjoxNzcsIkIiOjEzMX19LCJNYXhXaWR0aCI6MjAwLjAsIk1heEhlaWdodCI6IkluZmluaXR5IiwiU21hcnRGb3JlZ3JvdW5kSXNBY3RpdmUiOmZhbHNlLCJIb3Jpem9udGFsQWxpZ25tZW50IjowLCJWZXJ0aWNhbEFsaWdubWVudCI6MCwiU21hcnRGb3JlZ3JvdW5kIjpudWxsLCJCYWNrZ3JvdW5kRmlsbFR5cGUiOjAsIk1hcmdpbiI6eyIkaWQiOiI4MTMiLCJUb3AiOjAuMCwiTGVmdCI6MC4wLCJSaWdodCI6MC4wLCJCb3R0b20iOjAuMH0sIlBhZGRpbmciOnsiJGlkIjoiODE0IiwiVG9wIjowLjAsIkxlZnQiOjAuMCwiUmlnaHQiOjAuMCwiQm90dG9tIjowLjB9LCJCYWNrZ3JvdW5kIjp7IiRpZCI6IjgxNSIsIkNvbG9yIjp7IiRpZCI6IjgxNiIsIkEiOjAsIlIiOjI1NSwiRyI6MjU1LCJCIjoyNTV9fSwiSXNWaXNpYmxlIjp0cnVlLCJXaWR0aCI6MC4wLCJIZWlnaHQiOjAuMCwiQm9yZGVyU3R5bGUiOnsiJGlkIjoiODE3IiwiTGluZUNvbG9yIjpudWxsLCJMaW5lV2VpZ2h0IjowLjAsIkxpbmVUeXBlIjowLCJQYXJlbnRTdHlsZSI6bnVsbH0sIlBhcmVudFN0eWxlIjpudWxsfSwiRGF0ZVN0eWxlIjp7IiRpZCI6IjgxOCIsIkZvbnRTZXR0aW5ncyI6eyIkaWQiOiI4MTkiLCJGb250U2l6ZSI6MTAsIkZvbnROYW1lIjoiQ2FsaWJyaSIsIklzQm9sZCI6ZmFsc2UsIklzSXRhbGljIjpmYWxzZSwiSXNVbmRlcmxpbmVkIjpmYWxzZSwiUGFyZW50U3R5bGUiOm51bGx9LCJBdXRvU2l6ZSI6MCwiRm9yZWdyb3VuZCI6eyIkaWQiOiI4MjAiLCJDb2xvciI6eyIkaWQiOiI4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gyMiIsIlRvcCI6MC4wLCJMZWZ0IjowLjAsIlJpZ2h0IjowLjAsIkJvdHRvbSI6MC4wfSwiUGFkZGluZyI6eyIkaWQiOiI4MjMiLCJUb3AiOjAuMCwiTGVmdCI6MC4wLCJSaWdodCI6MC4wLCJCb3R0b20iOjAuMH0sIkJhY2tncm91bmQiOnsiJGlkIjoiODI0IiwiQ29sb3IiOnsiJGlkIjoiODI1IiwiQSI6MCwiUiI6MjU1LCJHIjoyNTUsIkIiOjI1NX19LCJJc1Zpc2libGUiOmZhbHNlLCJXaWR0aCI6MC4wLCJIZWlnaHQiOjAuMCwiQm9yZGVyU3R5bGUiOnsiJGlkIjoiODI2IiwiTGluZUNvbG9yIjpudWxsLCJMaW5lV2VpZ2h0IjowLjAsIkxpbmVUeXBlIjowLCJQYXJlbnRTdHlsZSI6bnVsbH0sIlBhcmVudFN0eWxlIjpudWxsfSwiRGF0ZUZvcm1hdCI6eyIkaWQiOiI4M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I4IiwiRm9ybWF0IjowLCJJc1Zpc2libGUiOmZhbHNlLCJMYXN0S25vd25WaXNpYmlsaXR5U3RhdGUiOmZhbHNlfSwiSXNWaXNpYmxlIjp0cnVlLCJQYXJlbnRTdHlsZSI6bnVsbH0sIkluZGV4IjoxNSwiUGVyY2VudGFnZUNvbXBsZXRlIjpudWxsLCJQb3NpdGlvbiI6eyJSYXRpbyI6MC4zNTcxMjQ2NTg4NjcxNjQ4OCwiSXNDdXN0b20iOmZhbHNlfSwiRGF0ZUZvcm1hdCI6eyIkcmVmIjoiODI3In0sIldlZWtOdW1iZXJpbmciOnsiJGlkIjoiODI5IiwiRm9ybWF0IjowLCJJc1Zpc2libGUiOmZhbHNlLCJMYXN0S25vd25WaXNpYmlsaXR5U3RhdGUiOmZhbHNlfSwiUmVsYXRlZFRhc2tJZCI6IjAwMDAwMDAwLTAwMDAtMDAwMC0wMDAwLTAwMDAwMDAwMDAwMCIsIklkIjoiM2RkZjcyN2YtZDYwNi00MTI5LWI1MGMtMWRiNjVhZGY0MjI2IiwiSW1wb3J0SWQiOiIxNiIsIlRpdGxlIjoiRG9jdG9yIFN0cmFuZ2UiLCJOb3RlIjpudWxsLCJIeXBlcmxpbmsiOnsiJGlkIjoiODMwIiwiQWRkcmVzcyI6bnVsbCwiU3ViQWRkcmVzcyI6bnVsbH0sIklzQ2hhbmdlZCI6ZmFsc2UsIklzTmV3IjpmYWxzZX0seyIkaWQiOiI4MzEiLCJEYXRlIjoiMjAxOC0wNi0wMlQyMzo1OTowMCIsIlN0eWxlIjp7IiRpZCI6IjgzMiIsIlNoYXBlIjoxNiwiQ29ubmVjdG9yTWFyZ2luIjp7IiRpZCI6IjgzMyIsIlRvcCI6MC4wLCJMZWZ0IjoyLjAsIlJpZ2h0IjoyLjAsIkJvdHRvbSI6MC4wfSwiQ29ubmVjdG9yU3R5bGUiOnsiJGlkIjoiODM0IiwiTGluZUNvbG9yIjp7IiRyZWYiOiIxMTMifSwiTGluZVdlaWdodCI6Mi4wLCJMaW5lVHlwZSI6MCwiUGFyZW50U3R5bGUiOm51bGx9LCJJc0JlbG93VGltZWJhbmQiOmZhbHNlLCJQb3NpdGlvbk9uVGFzayI6MCwiSGlkZURhdGUiOmZhbHNlLCJTaGFwZVNpemUiOjEsIlNwYWNpbmciOjIuMCwiUGFkZGluZyI6eyIkaWQiOiI4MzUiLCJUb3AiOjcuMCwiTGVmdCI6My4wLCJSaWdodCI6MC4wLCJCb3R0b20iOjIuMH0sIlNoYXBlU3R5bGUiOnsiJGlkIjoiODM2IiwiTWFyZ2luIjp7IiRpZCI6IjgzNyIsIlRvcCI6MC4wLCJMZWZ0IjowLjAsIlJpZ2h0IjowLjAsIkJvdHRvbSI6MC4wfSwiUGFkZGluZyI6eyIkaWQiOiI4MzgiLCJUb3AiOjAuMCwiTGVmdCI6MC4wLCJSaWdodCI6MC4wLCJCb3R0b20iOjAuMH0sIkJhY2tncm91bmQiOnsiJGlkIjoiODM5IiwiQ29sb3IiOnsiJGlkIjoiODQwIiwiQSI6MjU1LCJSIjowLCJHIjoxMTQsIkIiOjE4OH19LCJJc1Zpc2libGUiOnRydWUsIldpZHRoIjowLjAsIkhlaWdodCI6MC4wLCJCb3JkZXJTdHlsZSI6eyIkaWQiOiI4NDEiLCJMaW5lQ29sb3IiOnsiJGlkIjoiODQyIiwiJHR5cGUiOiJOTFJFLkNvbW1vbi5Eb20uU29saWRDb2xvckJydXNoLCBOTFJFLkNvbW1vbiIsIkNvbG9yIjp7IiRpZCI6Ijg0MyIsIkEiOjI1NSwiUiI6MzQsIkciOjYzLCJCIjo4OX19LCJMaW5lV2VpZ2h0IjowLjAsIkxpbmVUeXBlIjowLCJQYXJlbnRTdHlsZSI6bnVsbH0sIlBhcmVudFN0eWxlIjpudWxsfSwiVGl0bGVTdHlsZSI6eyIkaWQiOiI4NDQiLCJGb250U2V0dGluZ3MiOnsiJGlkIjoiODQ1IiwiRm9udFNpemUiOjExLCJGb250TmFtZSI6IlNlZ29lIFVJIiwiSXNCb2xkIjp0cnVlLCJJc0l0YWxpYyI6ZmFsc2UsIklzVW5kZXJsaW5lZCI6ZmFsc2UsIlBhcmVudFN0eWxlIjpudWxsfSwiQXV0b1NpemUiOjAsIkZvcmVncm91bmQiOnsiJGlkIjoiODQ2IiwiQ29sb3IiOnsiJGlkIjoiODQ3IiwiQSI6MjU1LCJSIjo1MSwiRyI6NjMsIkIiOjgwfX0sIk1heFdpZHRoIjoyMDAuMCwiTWF4SGVpZ2h0IjoiSW5maW5pdHkiLCJTbWFydEZvcmVncm91bmRJc0FjdGl2ZSI6ZmFsc2UsIkhvcml6b250YWxBbGlnbm1lbnQiOjAsIlZlcnRpY2FsQWxpZ25tZW50IjowLCJTbWFydEZvcmVncm91bmQiOm51bGwsIkJhY2tncm91bmRGaWxsVHlwZSI6MCwiTWFyZ2luIjp7IiRpZCI6Ijg0OCIsIlRvcCI6MC4wLCJMZWZ0IjowLjAsIlJpZ2h0IjowLjAsIkJvdHRvbSI6MC4wfSwiUGFkZGluZyI6eyIkaWQiOiI4NDkiLCJUb3AiOjAuMCwiTGVmdCI6MC4wLCJSaWdodCI6MC4wLCJCb3R0b20iOjAuMH0sIkJhY2tncm91bmQiOnsiJGlkIjoiODUwIiwiQ29sb3IiOnsiJGlkIjoiODUxIiwiQSI6MCwiUiI6MjU1LCJHIjoyNTUsIkIiOjI1NX19LCJJc1Zpc2libGUiOnRydWUsIldpZHRoIjowLjAsIkhlaWdodCI6MC4wLCJCb3JkZXJTdHlsZSI6eyIkaWQiOiI4NTIiLCJMaW5lQ29sb3IiOm51bGwsIkxpbmVXZWlnaHQiOjAuMCwiTGluZVR5cGUiOjAsIlBhcmVudFN0eWxlIjpudWxsfSwiUGFyZW50U3R5bGUiOm51bGx9LCJEYXRlU3R5bGUiOnsiJGlkIjoiODUzIiwiRm9udFNldHRpbmdzIjp7IiRpZCI6Ijg1NCIsIkZvbnRTaXplIjoxMCwiRm9udE5hbWUiOiJDYWxpYnJpIiwiSXNCb2xkIjpmYWxzZSwiSXNJdGFsaWMiOmZhbHNlLCJJc1VuZGVybGluZWQiOmZhbHNlLCJQYXJlbnRTdHlsZSI6bnVsbH0sIkF1dG9TaXplIjowLCJGb3JlZ3JvdW5kIjp7IiRpZCI6Ijg1NSIsIkNvbG9yIjp7IiRpZCI6Ijg1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DU3IiwiVG9wIjowLjAsIkxlZnQiOjAuMCwiUmlnaHQiOjAuMCwiQm90dG9tIjowLjB9LCJQYWRkaW5nIjp7IiRpZCI6Ijg1OCIsIlRvcCI6MC4wLCJMZWZ0IjowLjAsIlJpZ2h0IjowLjAsIkJvdHRvbSI6MC4wfSwiQmFja2dyb3VuZCI6eyIkaWQiOiI4NTkiLCJDb2xvciI6eyIkaWQiOiI4NjAiLCJBIjowLCJSIjoyNTUsIkciOjI1NSwiQiI6MjU1fX0sIklzVmlzaWJsZSI6ZmFsc2UsIldpZHRoIjowLjAsIkhlaWdodCI6MC4wLCJCb3JkZXJTdHlsZSI6eyIkaWQiOiI4NjEiLCJMaW5lQ29sb3IiOm51bGwsIkxpbmVXZWlnaHQiOjAuMCwiTGluZVR5cGUiOjAsIlBhcmVudFN0eWxlIjpudWxsfSwiUGFyZW50U3R5bGUiOm51bGx9LCJEYXRlRm9ybWF0Ijp7IiRpZCI6Ijg2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jMiLCJGb3JtYXQiOjAsIklzVmlzaWJsZSI6ZmFsc2UsIkxhc3RLbm93blZpc2liaWxpdHlTdGF0ZSI6ZmFsc2V9LCJJc1Zpc2libGUiOnRydWUsIlBhcmVudFN0eWxlIjpudWxsfSwiSW5kZXgiOjE2LCJQZXJjZW50YWdlQ29tcGxldGUiOm51bGwsIlBvc2l0aW9uIjp7IlJhdGlvIjowLjA5ODE1NzA0OTEwODQzNDYsIklzQ3VzdG9tIjpmYWxzZX0sIkRhdGVGb3JtYXQiOnsiJHJlZiI6Ijg2MiJ9LCJXZWVrTnVtYmVyaW5nIjp7IiRpZCI6Ijg2NCIsIkZvcm1hdCI6MCwiSXNWaXNpYmxlIjpmYWxzZSwiTGFzdEtub3duVmlzaWJpbGl0eVN0YXRlIjpmYWxzZX0sIlJlbGF0ZWRUYXNrSWQiOiIwMDAwMDAwMC0wMDAwLTAwMDAtMDAwMC0wMDAwMDAwMDAwMDAiLCJJZCI6IjNlYTdkNzEzLWIwMWItNGU3ZC1iYjc4LTBhYjQyZTUwYzA2MiIsIkltcG9ydElkIjoiMTciLCJUaXRsZSI6IkJsYWNrIFdpZG93IiwiTm90ZSI6bnVsbCwiSHlwZXJsaW5rIjp7IiRpZCI6Ijg2NSIsIkFkZHJlc3MiOm51bGwsIlN1YkFkZHJlc3MiOm51bGx9LCJJc0NoYW5nZWQiOmZhbHNlLCJJc05ldyI6ZmFsc2V9LHsiJGlkIjoiODY2IiwiRGF0ZSI6IjIwMTgtMDYtMDNUMjM6NTk6MDAiLCJTdHlsZSI6eyIkaWQiOiI4NjciLCJTaGFwZSI6MTYsIkNvbm5lY3Rvck1hcmdpbiI6eyIkaWQiOiI4NjgiLCJUb3AiOjAuMCwiTGVmdCI6Mi4wLCJSaWdodCI6Mi4wLCJCb3R0b20iOjAuMH0sIkNvbm5lY3RvclN0eWxlIjp7IiRpZCI6Ijg2OSIsIkxpbmVDb2xvciI6eyIkcmVmIjoiMTEzIn0sIkxpbmVXZWlnaHQiOjIuMCwiTGluZVR5cGUiOjAsIlBhcmVudFN0eWxlIjpudWxsfSwiSXNCZWxvd1RpbWViYW5kIjp0cnVlLCJQb3NpdGlvbk9uVGFzayI6MCwiSGlkZURhdGUiOmZhbHNlLCJTaGFwZVNpemUiOjEsIlNwYWNpbmciOjIuMCwiUGFkZGluZyI6eyIkaWQiOiI4NzAiLCJUb3AiOjcuMCwiTGVmdCI6My4wLCJSaWdodCI6MC4wLCJCb3R0b20iOjIuMH0sIlNoYXBlU3R5bGUiOnsiJGlkIjoiODcxIiwiTWFyZ2luIjp7IiRpZCI6Ijg3MiIsIlRvcCI6MC4wLCJMZWZ0IjowLjAsIlJpZ2h0IjowLjAsIkJvdHRvbSI6MC4wfSwiUGFkZGluZyI6eyIkaWQiOiI4NzMiLCJUb3AiOjAuMCwiTGVmdCI6MC4wLCJSaWdodCI6MC4wLCJCb3R0b20iOjAuMH0sIkJhY2tncm91bmQiOnsiJGlkIjoiODc0IiwiQ29sb3IiOnsiJGlkIjoiODc1IiwiQSI6MjU1LCJSIjowLCJHIjoxMTQsIkIiOjE4OH19LCJJc1Zpc2libGUiOnRydWUsIldpZHRoIjowLjAsIkhlaWdodCI6MC4wLCJCb3JkZXJTdHlsZSI6eyIkaWQiOiI4NzYiLCJMaW5lQ29sb3IiOnsiJGlkIjoiODc3IiwiJHR5cGUiOiJOTFJFLkNvbW1vbi5Eb20uU29saWRDb2xvckJydXNoLCBOTFJFLkNvbW1vbiIsIkNvbG9yIjp7IiRpZCI6Ijg3OCIsIkEiOjI1NSwiUiI6MzQsIkciOjYzLCJCIjo4OX19LCJMaW5lV2VpZ2h0IjowLjAsIkxpbmVUeXBlIjowLCJQYXJlbnRTdHlsZSI6bnVsbH0sIlBhcmVudFN0eWxlIjpudWxsfSwiVGl0bGVTdHlsZSI6eyIkaWQiOiI4NzkiLCJGb250U2V0dGluZ3MiOnsiJGlkIjoiODgwIiwiRm9udFNpemUiOjExLCJGb250TmFtZSI6IlNlZ29lIFVJIiwiSXNCb2xkIjp0cnVlLCJJc0l0YWxpYyI6ZmFsc2UsIklzVW5kZXJsaW5lZCI6ZmFsc2UsIlBhcmVudFN0eWxlIjpudWxsfSwiQXV0b1NpemUiOjAsIkZvcmVncm91bmQiOnsiJGlkIjoiODgxIiwiQ29sb3IiOnsiJGlkIjoiODg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g4MyIsIlRvcCI6MC4wLCJMZWZ0IjowLjAsIlJpZ2h0IjowLjAsIkJvdHRvbSI6MC4wfSwiUGFkZGluZyI6eyIkaWQiOiI4ODQiLCJUb3AiOjAuMCwiTGVmdCI6MC4wLCJSaWdodCI6MC4wLCJCb3R0b20iOjAuMH0sIkJhY2tncm91bmQiOnsiJGlkIjoiODg1IiwiQ29sb3IiOnsiJGlkIjoiODg2IiwiQSI6MCwiUiI6MjU1LCJHIjoyNTUsIkIiOjI1NX19LCJJc1Zpc2libGUiOnRydWUsIldpZHRoIjowLjAsIkhlaWdodCI6MC4wLCJCb3JkZXJTdHlsZSI6eyIkaWQiOiI4ODciLCJMaW5lQ29sb3IiOm51bGwsIkxpbmVXZWlnaHQiOjAuMCwiTGluZVR5cGUiOjAsIlBhcmVudFN0eWxlIjpudWxsfSwiUGFyZW50U3R5bGUiOm51bGx9LCJEYXRlU3R5bGUiOnsiJGlkIjoiODg4IiwiRm9udFNldHRpbmdzIjp7IiRpZCI6Ijg4OSIsIkZvbnRTaXplIjoxMCwiRm9udE5hbWUiOiJDYWxpYnJpIiwiSXNCb2xkIjpmYWxzZSwiSXNJdGFsaWMiOmZhbHNlLCJJc1VuZGVybGluZWQiOmZhbHNlLCJQYXJlbnRTdHlsZSI6bnVsbH0sIkF1dG9TaXplIjowLCJGb3JlZ3JvdW5kIjp7IiRpZCI6Ijg5MCIsIkNvbG9yIjp7IiRpZCI6Ijg5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DkyIiwiVG9wIjowLjAsIkxlZnQiOjAuMCwiUmlnaHQiOjAuMCwiQm90dG9tIjowLjB9LCJQYWRkaW5nIjp7IiRpZCI6Ijg5MyIsIlRvcCI6MC4wLCJMZWZ0IjowLjAsIlJpZ2h0IjowLjAsIkJvdHRvbSI6MC4wfSwiQmFja2dyb3VuZCI6eyIkaWQiOiI4OTQiLCJDb2xvciI6eyIkaWQiOiI4OTUiLCJBIjowLCJSIjoyNTUsIkciOjI1NSwiQiI6MjU1fX0sIklzVmlzaWJsZSI6ZmFsc2UsIldpZHRoIjowLjAsIkhlaWdodCI6MC4wLCJCb3JkZXJTdHlsZSI6eyIkaWQiOiI4OTYiLCJMaW5lQ29sb3IiOm51bGwsIkxpbmVXZWlnaHQiOjAuMCwiTGluZVR5cGUiOjAsIlBhcmVudFN0eWxlIjpudWxsfSwiUGFyZW50U3R5bGUiOm51bGx9LCJEYXRlRm9ybWF0Ijp7IiRpZCI6Ijg5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OTgiLCJGb3JtYXQiOjAsIklzVmlzaWJsZSI6ZmFsc2UsIkxhc3RLbm93blZpc2liaWxpdHlTdGF0ZSI6ZmFsc2V9LCJJc1Zpc2libGUiOnRydWUsIlBhcmVudFN0eWxlIjpudWxsfSwiSW5kZXgiOjE3LCJQZXJjZW50YWdlQ29tcGxldGUiOm51bGwsIlBvc2l0aW9uIjp7IlJhdGlvIjowLjIxMDYyMzIxNjYyOTAyODMzLCJJc0N1c3RvbSI6ZmFsc2V9LCJEYXRlRm9ybWF0Ijp7IiRyZWYiOiI4OTcifSwiV2Vla051bWJlcmluZyI6eyIkaWQiOiI4OTkiLCJGb3JtYXQiOjAsIklzVmlzaWJsZSI6ZmFsc2UsIkxhc3RLbm93blZpc2liaWxpdHlTdGF0ZSI6ZmFsc2V9LCJSZWxhdGVkVGFza0lkIjoiMDAwMDAwMDAtMDAwMC0wMDAwLTAwMDAtMDAwMDAwMDAwMDAwIiwiSWQiOiIzYzQ3MTUwOC04NjcwLTQyNzktYmNlMi1mZDA5MGQzOGU5MTEiLCJJbXBvcnRJZCI6IjE4IiwiVGl0bGUiOiJCbGFjayBQYW50aGVyIiwiTm90ZSI6bnVsbCwiSHlwZXJsaW5rIjp7IiRpZCI6IjkwMCIsIkFkZHJlc3MiOm51bGwsIlN1YkFkZHJlc3MiOm51bGx9LCJJc0NoYW5nZWQiOmZhbHNlLCJJc05ldyI6ZmFsc2V9LHsiJGlkIjoiOTAxIiwiRGF0ZSI6IjIwMTgtMDYtMDRUMjM6NTk6MDAiLCJTdHlsZSI6eyIkaWQiOiI5MDIiLCJTaGFwZSI6MTYsIkNvbm5lY3Rvck1hcmdpbiI6eyIkaWQiOiI5MDMiLCJUb3AiOjAuMCwiTGVmdCI6Mi4wLCJSaWdodCI6Mi4wLCJCb3R0b20iOjAuMH0sIkNvbm5lY3RvclN0eWxlIjp7IiRpZCI6IjkwNCIsIkxpbmVDb2xvciI6eyIkcmVmIjoiMTEzIn0sIkxpbmVXZWlnaHQiOjIuMCwiTGluZVR5cGUiOjAsIlBhcmVudFN0eWxlIjpudWxsfSwiSXNCZWxvd1RpbWViYW5kIjp0cnVlLCJQb3NpdGlvbk9uVGFzayI6MCwiSGlkZURhdGUiOmZhbHNlLCJTaGFwZVNpemUiOjEsIlNwYWNpbmciOjIuMCwiUGFkZGluZyI6eyIkaWQiOiI5MDUiLCJUb3AiOjcuMCwiTGVmdCI6My4wLCJSaWdodCI6MC4wLCJCb3R0b20iOjIuMH0sIlNoYXBlU3R5bGUiOnsiJGlkIjoiOTA2IiwiTWFyZ2luIjp7IiRpZCI6IjkwNyIsIlRvcCI6MC4wLCJMZWZ0IjowLjAsIlJpZ2h0IjowLjAsIkJvdHRvbSI6MC4wfSwiUGFkZGluZyI6eyIkaWQiOiI5MDgiLCJUb3AiOjAuMCwiTGVmdCI6MC4wLCJSaWdodCI6MC4wLCJCb3R0b20iOjAuMH0sIkJhY2tncm91bmQiOnsiJGlkIjoiOTA5IiwiQ29sb3IiOnsiJGlkIjoiOTEwIiwiQSI6MjU1LCJSIjowLCJHIjoxMTQsIkIiOjE4OH19LCJJc1Zpc2libGUiOnRydWUsIldpZHRoIjowLjAsIkhlaWdodCI6MC4wLCJCb3JkZXJTdHlsZSI6eyIkaWQiOiI5MTEiLCJMaW5lQ29sb3IiOnsiJGlkIjoiOTEyIiwiJHR5cGUiOiJOTFJFLkNvbW1vbi5Eb20uU29saWRDb2xvckJydXNoLCBOTFJFLkNvbW1vbiIsIkNvbG9yIjp7IiRpZCI6IjkxMyIsIkEiOjI1NSwiUiI6MzQsIkciOjYzLCJCIjo4OX19LCJMaW5lV2VpZ2h0IjowLjAsIkxpbmVUeXBlIjowLCJQYXJlbnRTdHlsZSI6bnVsbH0sIlBhcmVudFN0eWxlIjpudWxsfSwiVGl0bGVTdHlsZSI6eyIkaWQiOiI5MTQiLCJGb250U2V0dGluZ3MiOnsiJGlkIjoiOTE1IiwiRm9udFNpemUiOjExLCJGb250TmFtZSI6IlNlZ29lIFVJIiwiSXNCb2xkIjp0cnVlLCJJc0l0YWxpYyI6ZmFsc2UsIklzVW5kZXJsaW5lZCI6ZmFsc2UsIlBhcmVudFN0eWxlIjpudWxsfSwiQXV0b1NpemUiOjIsIkZvcmVncm91bmQiOnsiJGlkIjoiOTE2IiwiQ29sb3IiOnsiJGlkIjoiOTE3IiwiQSI6MjU1LCJSIjowLCJHIjoxNzYsIkIiOjI0MH19LCJNYXhXaWR0aCI6MTM2LjY1NjY2NjY2NjY2NjY3LCJNYXhIZWlnaHQiOiJJbmZpbml0eSIsIlNtYXJ0Rm9yZWdyb3VuZElzQWN0aXZlIjpmYWxzZSwiSG9yaXpvbnRhbEFsaWdubWVudCI6MCwiVmVydGljYWxBbGlnbm1lbnQiOjAsIlNtYXJ0Rm9yZWdyb3VuZCI6bnVsbCwiQmFja2dyb3VuZEZpbGxUeXBlIjowLCJNYXJnaW4iOnsiJGlkIjoiOTE4IiwiVG9wIjowLjAsIkxlZnQiOjAuMCwiUmlnaHQiOjAuMCwiQm90dG9tIjowLjB9LCJQYWRkaW5nIjp7IiRpZCI6IjkxOSIsIlRvcCI6MC4wLCJMZWZ0IjowLjAsIlJpZ2h0IjowLjAsIkJvdHRvbSI6MC4wfSwiQmFja2dyb3VuZCI6eyIkaWQiOiI5MjAiLCJDb2xvciI6eyIkaWQiOiI5MjEiLCJBIjowLCJSIjoyNTUsIkciOjI1NSwiQiI6MjU1fX0sIklzVmlzaWJsZSI6dHJ1ZSwiV2lkdGgiOjAuMCwiSGVpZ2h0IjowLjAsIkJvcmRlclN0eWxlIjp7IiRpZCI6IjkyMiIsIkxpbmVDb2xvciI6bnVsbCwiTGluZVdlaWdodCI6MC4wLCJMaW5lVHlwZSI6MCwiUGFyZW50U3R5bGUiOm51bGx9LCJQYXJlbnRTdHlsZSI6bnVsbH0sIkRhdGVTdHlsZSI6eyIkaWQiOiI5MjMiLCJGb250U2V0dGluZ3MiOnsiJGlkIjoiOTI0IiwiRm9udFNpemUiOjEwLCJGb250TmFtZSI6IkNhbGlicmkiLCJJc0JvbGQiOmZhbHNlLCJJc0l0YWxpYyI6ZmFsc2UsIklzVW5kZXJsaW5lZCI6ZmFsc2UsIlBhcmVudFN0eWxlIjpudWxsfSwiQXV0b1NpemUiOjAsIkZvcmVncm91bmQiOnsiJGlkIjoiOTI1IiwiQ29sb3IiOnsiJGlkIjoiOTI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5MjciLCJUb3AiOjAuMCwiTGVmdCI6MC4wLCJSaWdodCI6MC4wLCJCb3R0b20iOjAuMH0sIlBhZGRpbmciOnsiJGlkIjoiOTI4IiwiVG9wIjowLjAsIkxlZnQiOjAuMCwiUmlnaHQiOjAuMCwiQm90dG9tIjowLjB9LCJCYWNrZ3JvdW5kIjp7IiRpZCI6IjkyOSIsIkNvbG9yIjp7IiRpZCI6IjkzMCIsIkEiOjAsIlIiOjI1NSwiRyI6MjU1LCJCIjoyNTV9fSwiSXNWaXNpYmxlIjpmYWxzZSwiV2lkdGgiOjAuMCwiSGVpZ2h0IjowLjAsIkJvcmRlclN0eWxlIjp7IiRpZCI6IjkzMSIsIkxpbmVDb2xvciI6bnVsbCwiTGluZVdlaWdodCI6MC4wLCJMaW5lVHlwZSI6MCwiUGFyZW50U3R5bGUiOm51bGx9LCJQYXJlbnRTdHlsZSI6bnVsbH0sIkRhdGVGb3JtYXQiOnsiJGlkIjoiOTM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zMyIsIkZvcm1hdCI6MCwiSXNWaXNpYmxlIjpmYWxzZSwiTGFzdEtub3duVmlzaWJpbGl0eVN0YXRlIjpmYWxzZX0sIklzVmlzaWJsZSI6dHJ1ZSwiUGFyZW50U3R5bGUiOm51bGx9LCJJbmRleCI6MTgsIlBlcmNlbnRhZ2VDb21wbGV0ZSI6bnVsbCwiUG9zaXRpb24iOnsiUmF0aW8iOjAuMjg4OTg4MDA1NjczNDQzODUsIklzQ3VzdG9tIjpmYWxzZX0sIkRhdGVGb3JtYXQiOnsiJHJlZiI6IjkzMiJ9LCJXZWVrTnVtYmVyaW5nIjp7IiRpZCI6IjkzNCIsIkZvcm1hdCI6MCwiSXNWaXNpYmxlIjpmYWxzZSwiTGFzdEtub3duVmlzaWJpbGl0eVN0YXRlIjpmYWxzZX0sIlJlbGF0ZWRUYXNrSWQiOiIwMDAwMDAwMC0wMDAwLTAwMDAtMDAwMC0wMDAwMDAwMDAwMDAiLCJJZCI6ImNjYTY4MWI4LTM4ZjktNGVkNC1hNjIzLTRiODc3NGJkNzE3NCIsIkltcG9ydElkIjoiMTkiLCJUaXRsZSI6IlNwaWRlci1NYW46IEhvbWVjb21pbmciLCJOb3RlIjpudWxsLCJIeXBlcmxpbmsiOnsiJGlkIjoiOTM1IiwiQWRkcmVzcyI6bnVsbCwiU3ViQWRkcmVzcyI6bnVsbH0sIklzQ2hhbmdlZCI6ZmFsc2UsIklzTmV3IjpmYWxzZX0seyIkaWQiOiI5MzYiLCJEYXRlIjoiMjAxOC0wNi0wNVQyMzo1OTowMCIsIlN0eWxlIjp7IiRpZCI6IjkzNyIsIlNoYXBlIjoxNiwiQ29ubmVjdG9yTWFyZ2luIjp7IiRpZCI6IjkzOCIsIlRvcCI6MC4wLCJMZWZ0IjoyLjAsIlJpZ2h0IjoyLjAsIkJvdHRvbSI6MC4wfSwiQ29ubmVjdG9yU3R5bGUiOnsiJGlkIjoiOTM5IiwiTGluZUNvbG9yIjp7IiRyZWYiOiIxMTMifSwiTGluZVdlaWdodCI6Mi4wLCJMaW5lVHlwZSI6MCwiUGFyZW50U3R5bGUiOm51bGx9LCJJc0JlbG93VGltZWJhbmQiOmZhbHNlLCJQb3NpdGlvbk9uVGFzayI6MCwiSGlkZURhdGUiOmZhbHNlLCJTaGFwZVNpemUiOjEsIlNwYWNpbmciOjIuMCwiUGFkZGluZyI6eyIkaWQiOiI5NDAiLCJUb3AiOjcuMCwiTGVmdCI6My4wLCJSaWdodCI6MC4wLCJCb3R0b20iOjIuMH0sIlNoYXBlU3R5bGUiOnsiJGlkIjoiOTQxIiwiTWFyZ2luIjp7IiRpZCI6Ijk0MiIsIlRvcCI6MC4wLCJMZWZ0IjowLjAsIlJpZ2h0IjowLjAsIkJvdHRvbSI6MC4wfSwiUGFkZGluZyI6eyIkaWQiOiI5NDMiLCJUb3AiOjAuMCwiTGVmdCI6MC4wLCJSaWdodCI6MC4wLCJCb3R0b20iOjAuMH0sIkJhY2tncm91bmQiOnsiJGlkIjoiOTQ0IiwiQ29sb3IiOnsiJGlkIjoiOTQ1IiwiQSI6MjU1LCJSIjowLCJHIjoxMTQsIkIiOjE4OH19LCJJc1Zpc2libGUiOnRydWUsIldpZHRoIjowLjAsIkhlaWdodCI6MC4wLCJCb3JkZXJTdHlsZSI6eyIkaWQiOiI5NDYiLCJMaW5lQ29sb3IiOnsiJGlkIjoiOTQ3IiwiJHR5cGUiOiJOTFJFLkNvbW1vbi5Eb20uU29saWRDb2xvckJydXNoLCBOTFJFLkNvbW1vbiIsIkNvbG9yIjp7IiRpZCI6Ijk0OCIsIkEiOjI1NSwiUiI6MzQsIkciOjYzLCJCIjo4OX19LCJMaW5lV2VpZ2h0IjowLjAsIkxpbmVUeXBlIjowLCJQYXJlbnRTdHlsZSI6bnVsbH0sIlBhcmVudFN0eWxlIjpudWxsfSwiVGl0bGVTdHlsZSI6eyIkaWQiOiI5NDkiLCJGb250U2V0dGluZ3MiOnsiJGlkIjoiOTUwIiwiRm9udFNpemUiOjExLCJGb250TmFtZSI6IlNlZ29lIFVJIiwiSXNCb2xkIjp0cnVlLCJJc0l0YWxpYyI6ZmFsc2UsIklzVW5kZXJsaW5lZCI6ZmFsc2UsIlBhcmVudFN0eWxlIjpudWxsfSwiQXV0b1NpemUiOjIsIkZvcmVncm91bmQiOnsiJGlkIjoiOTUxIiwiQ29sb3IiOnsiJGlkIjoiOTUyIiwiQSI6MjU1LCJSIjoyMjUsIkciOjAsIkIiOjI1fX0sIk1heFdpZHRoIjoxMTkuMjkzMzMzMzMzMzMzMzQsIk1heEhlaWdodCI6IkluZmluaXR5IiwiU21hcnRGb3JlZ3JvdW5kSXNBY3RpdmUiOmZhbHNlLCJIb3Jpem9udGFsQWxpZ25tZW50IjowLCJWZXJ0aWNhbEFsaWdubWVudCI6MCwiU21hcnRGb3JlZ3JvdW5kIjpudWxsLCJCYWNrZ3JvdW5kRmlsbFR5cGUiOjAsIk1hcmdpbiI6eyIkaWQiOiI5NTMiLCJUb3AiOjAuMCwiTGVmdCI6MC4wLCJSaWdodCI6MC4wLCJCb3R0b20iOjAuMH0sIlBhZGRpbmciOnsiJGlkIjoiOTU0IiwiVG9wIjowLjAsIkxlZnQiOjAuMCwiUmlnaHQiOjAuMCwiQm90dG9tIjowLjB9LCJCYWNrZ3JvdW5kIjp7IiRpZCI6Ijk1NSIsIkNvbG9yIjp7IiRpZCI6Ijk1NiIsIkEiOjAsIlIiOjI1NSwiRyI6MjU1LCJCIjoyNTV9fSwiSXNWaXNpYmxlIjp0cnVlLCJXaWR0aCI6MC4wLCJIZWlnaHQiOjAuMCwiQm9yZGVyU3R5bGUiOnsiJGlkIjoiOTU3IiwiTGluZUNvbG9yIjpudWxsLCJMaW5lV2VpZ2h0IjowLjAsIkxpbmVUeXBlIjowLCJQYXJlbnRTdHlsZSI6bnVsbH0sIlBhcmVudFN0eWxlIjpudWxsfSwiRGF0ZVN0eWxlIjp7IiRpZCI6Ijk1OCIsIkZvbnRTZXR0aW5ncyI6eyIkaWQiOiI5NTkiLCJGb250U2l6ZSI6MTAsIkZvbnROYW1lIjoiQ2FsaWJyaSIsIklzQm9sZCI6ZmFsc2UsIklzSXRhbGljIjpmYWxzZSwiSXNVbmRlcmxpbmVkIjpmYWxzZSwiUGFyZW50U3R5bGUiOm51bGx9LCJBdXRvU2l6ZSI6MCwiRm9yZWdyb3VuZCI6eyIkaWQiOiI5NjAiLCJDb2xvciI6eyIkaWQiOiI5N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k2MiIsIlRvcCI6MC4wLCJMZWZ0IjowLjAsIlJpZ2h0IjowLjAsIkJvdHRvbSI6MC4wfSwiUGFkZGluZyI6eyIkaWQiOiI5NjMiLCJUb3AiOjAuMCwiTGVmdCI6MC4wLCJSaWdodCI6MC4wLCJCb3R0b20iOjAuMH0sIkJhY2tncm91bmQiOnsiJGlkIjoiOTY0IiwiQ29sb3IiOnsiJGlkIjoiOTY1IiwiQSI6MCwiUiI6MjU1LCJHIjoyNTUsIkIiOjI1NX19LCJJc1Zpc2libGUiOmZhbHNlLCJXaWR0aCI6MC4wLCJIZWlnaHQiOjAuMCwiQm9yZGVyU3R5bGUiOnsiJGlkIjoiOTY2IiwiTGluZUNvbG9yIjpudWxsLCJMaW5lV2VpZ2h0IjowLjAsIkxpbmVUeXBlIjowLCJQYXJlbnRTdHlsZSI6bnVsbH0sIlBhcmVudFN0eWxlIjpudWxsfSwiRGF0ZUZvcm1hdCI6eyIkaWQiOiI5N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Y4IiwiRm9ybWF0IjowLCJJc1Zpc2libGUiOmZhbHNlLCJMYXN0S25vd25WaXNpYmlsaXR5U3RhdGUiOmZhbHNlfSwiSXNWaXNpYmxlIjp0cnVlLCJQYXJlbnRTdHlsZSI6bnVsbH0sIkluZGV4IjoxOSwiUGVyY2VudGFnZUNvbXBsZXRlIjpudWxsLCJQb3NpdGlvbiI6eyJSYXRpbyI6MC4yNTk0NTkxNzc2NTI5OTQ4MSwiSXNDdXN0b20iOmZhbHNlfSwiRGF0ZUZvcm1hdCI6eyIkcmVmIjoiOTY3In0sIldlZWtOdW1iZXJpbmciOnsiJGlkIjoiOTY5IiwiRm9ybWF0IjowLCJJc1Zpc2libGUiOmZhbHNlLCJMYXN0S25vd25WaXNpYmlsaXR5U3RhdGUiOmZhbHNlfSwiUmVsYXRlZFRhc2tJZCI6IjAwMDAwMDAwLTAwMDAtMDAwMC0wMDAwLTAwMDAwMDAwMDAwMCIsIklkIjoiYzIwZTQ0MjMtYWZkMy00MTA3LWIyYzItMTE1Y2E1MjAwZTM4IiwiSW1wb3J0SWQiOiIyMCIsIlRpdGxlIjoiQW50LW1hbiBhbmQgdGhlIFdhc3AiLCJOb3RlIjpudWxsLCJIeXBlcmxpbmsiOnsiJGlkIjoiOTcwIiwiQWRkcmVzcyI6bnVsbCwiU3ViQWRkcmVzcyI6bnVsbH0sIklzQ2hhbmdlZCI6ZmFsc2UsIklzTmV3IjpmYWxzZX0seyIkaWQiOiI5NzEiLCJEYXRlIjoiMjAxOC0wNi0xOFQyMzo1OTowMCIsIlN0eWxlIjp7IiRpZCI6Ijk3MiIsIlNoYXBlIjoxNiwiQ29ubmVjdG9yTWFyZ2luIjp7IiRyZWYiOiIxMTEifSwiQ29ubmVjdG9yU3R5bGUiOnsiJGlkIjoiOTczIiwiTGluZUNvbG9yIjp7IiRyZWYiOiIxMTMifSwiTGluZVdlaWdodCI6Mi4wLCJMaW5lVHlwZSI6MCwiUGFyZW50U3R5bGUiOm51bGx9LCJJc0JlbG93VGltZWJhbmQiOnRydWUsIlBvc2l0aW9uT25UYXNrIjowLCJIaWRlRGF0ZSI6ZmFsc2UsIlNoYXBlU2l6ZSI6MSwiU3BhY2luZyI6Mi4wLCJQYWRkaW5nIjp7IiRyZWYiOiIxMTUifSwiU2hhcGVTdHlsZSI6eyIkaWQiOiI5NzQiLCJNYXJnaW4iOnsiJHJlZiI6IjExNyJ9LCJQYWRkaW5nIjp7IiRyZWYiOiIxMTgifSwiQmFja2dyb3VuZCI6eyIkaWQiOiI5NzUiLCJDb2xvciI6eyIkaWQiOiI5NzYiLCJBIjoyNTUsIlIiOjAsIkciOjExNCwiQiI6MTg4fX0sIklzVmlzaWJsZSI6dHJ1ZSwiV2lkdGgiOjAuMCwiSGVpZ2h0IjowLjAsIkJvcmRlclN0eWxlIjp7IiRpZCI6Ijk3NyIsIkxpbmVDb2xvciI6eyIkaWQiOiI5NzgiLCIkdHlwZSI6Ik5MUkUuQ29tbW9uLkRvbS5Tb2xpZENvbG9yQnJ1c2gsIE5MUkUuQ29tbW9uIiwiQ29sb3IiOnsiJGlkIjoiOTc5IiwiQSI6MjU1LCJSIjozNCwiRyI6NjMsIkIiOjg5fX0sIkxpbmVXZWlnaHQiOjAuMCwiTGluZVR5cGUiOjAsIlBhcmVudFN0eWxlIjpudWxsfSwiUGFyZW50U3R5bGUiOm51bGx9LCJUaXRsZVN0eWxlIjp7IiRpZCI6Ijk4MCIsIkZvbnRTZXR0aW5ncyI6eyIkaWQiOiI5ODEiLCJGb250U2l6ZSI6MTEsIkZvbnROYW1lIjoiU2Vnb2UgVUkiLCJJc0JvbGQiOnRydWUsIklzSXRhbGljIjpmYWxzZSwiSXNVbmRlcmxpbmVkIjpmYWxzZSwiUGFyZW50U3R5bGUiOm51bGx9LCJBdXRvU2l6ZSI6MiwiRm9yZWdyb3VuZCI6eyIkaWQiOiI5ODIiLCJDb2xvciI6eyIkaWQiOiI5ODMiLCJBIjoyNTUsIlIiOjEyNywiRyI6OTYsIkIiOjB9fSwiTWF4V2lkdGgiOjI2OC42NzEyNjQ2NDg0Mzc1LCJNYXhIZWlnaHQiOiJJbmZpbml0eSIsIlNtYXJ0Rm9yZWdyb3VuZElzQWN0aXZlIjpmYWxzZSwiSG9yaXpvbnRhbEFsaWdubWVudCI6MCwiVmVydGljYWxBbGlnbm1lbnQiOjAsIlNtYXJ0Rm9yZWdyb3VuZCI6bnVsbCwiQmFja2dyb3VuZEZpbGxUeXBlIjowLCJNYXJnaW4iOnsiJHJlZiI6IjEyOCJ9LCJQYWRkaW5nIjp7IiRyZWYiOiIxMjkifSwiQmFja2dyb3VuZCI6eyIkaWQiOiI5ODQiLCJDb2xvciI6eyIkaWQiOiI5ODUiLCJBIjowLCJSIjoyNTUsIkciOjI1NSwiQiI6MjU1fX0sIklzVmlzaWJsZSI6dHJ1ZSwiV2lkdGgiOjAuMCwiSGVpZ2h0IjowLjAsIkJvcmRlclN0eWxlIjp7IiRpZCI6Ijk4NiIsIkxpbmVDb2xvciI6bnVsbCwiTGluZVdlaWdodCI6MC4wLCJMaW5lVHlwZSI6MCwiUGFyZW50U3R5bGUiOm51bGx9LCJQYXJlbnRTdHlsZSI6bnVsbH0sIkRhdGVTdHlsZSI6eyIkaWQiOiI5ODciLCJGb250U2V0dGluZ3MiOnsiJGlkIjoiOTg4IiwiRm9udFNpemUiOjEwLCJGb250TmFtZSI6IkNhbGlicmkiLCJJc0JvbGQiOmZhbHNlLCJJc0l0YWxpYyI6ZmFsc2UsIklzVW5kZXJsaW5lZCI6ZmFsc2UsIlBhcmVudFN0eWxlIjpudWxsfSwiQXV0b1NpemUiOjAsIkZvcmVncm91bmQiOnsiJGlkIjoiOTg5IiwiQ29sb3IiOnsiJGlkIjoiOTk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M2In0sIlBhZGRpbmciOnsiJHJlZiI6IjEzNyJ9LCJCYWNrZ3JvdW5kIjp7IiRpZCI6Ijk5MSIsIkNvbG9yIjp7IiRpZCI6Ijk5MiIsIkEiOjAsIlIiOjI1NSwiRyI6MjU1LCJCIjoyNTV9fSwiSXNWaXNpYmxlIjpmYWxzZSwiV2lkdGgiOjAuMCwiSGVpZ2h0IjowLjAsIkJvcmRlclN0eWxlIjp7IiRpZCI6Ijk5MyIsIkxpbmVDb2xvciI6bnVsbCwiTGluZVdlaWdodCI6MC4wLCJMaW5lVHlwZSI6MCwiUGFyZW50U3R5bGUiOm51bGx9LCJQYXJlbnRTdHlsZSI6bnVsbH0sIkRhdGVGb3JtYXQiOnsiJGlkIjoiOTk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5NSIsIkZvcm1hdCI6MCwiSXNWaXNpYmxlIjpmYWxzZSwiTGFzdEtub3duVmlzaWJpbGl0eVN0YXRlIjpmYWxzZX0sIklzVmlzaWJsZSI6dHJ1ZSwiUGFyZW50U3R5bGUiOm51bGx9LCJJbmRleCI6MjAsIlBlcmNlbnRhZ2VDb21wbGV0ZSI6bnVsbCwiUG9zaXRpb24iOnsiUmF0aW8iOjAuMDc2NjQ0NDA2NDk1MjcwOSwiSXNDdXN0b20iOmZhbHNlfSwiRGF0ZUZvcm1hdCI6eyIkcmVmIjoiOTk0In0sIldlZWtOdW1iZXJpbmciOnsiJGlkIjoiOTk2IiwiRm9ybWF0IjowLCJJc1Zpc2libGUiOmZhbHNlLCJMYXN0S25vd25WaXNpYmlsaXR5U3RhdGUiOmZhbHNlfSwiUmVsYXRlZFRhc2tJZCI6IjAwMDAwMDAwLTAwMDAtMDAwMC0wMDAwLTAwMDAwMDAwMDAwMCIsIklkIjoiYzI2YTg1YjctNDZmNi00MjM3LTg3NmMtMjRmODY5MjE5NjJhIiwiSW1wb3J0SWQiOm51bGwsIlRpdGxlIjoiR3VhcmRpYW5zIG9mIHRoZSBHYWxheHk6IEhTIiwiTm90ZSI6bnVsbCwiSHlwZXJsaW5rIjp7IiRpZCI6Ijk5NyIsIkFkZHJlc3MiOm51bGwsIlN1YkFkZHJlc3MiOm51bGx9LCJJc0NoYW5nZWQiOmZhbHNlLCJJc05ldyI6ZmFsc2V9LHsiJGlkIjoiOTk4IiwiRGF0ZSI6IjIwMTgtMDYtMTNUMjM6NTk6MDAiLCJTdHlsZSI6eyIkaWQiOiI5OTkiLCJTaGFwZSI6MTYsIkNvbm5lY3Rvck1hcmdpbiI6eyIkcmVmIjoiMTExIn0sIkNvbm5lY3RvclN0eWxlIjp7IiRpZCI6IjEwMDAiLCJMaW5lQ29sb3IiOnsiJGlkIjoiMTAwMSIsIiR0eXBlIjoiTkxSRS5Db21tb24uRG9tLlNvbGlkQ29sb3JCcnVzaCwgTkxSRS5Db21tb24iLCJDb2xvciI6eyIkaWQiOiIxMDAyIiwiQSI6MjU1LCJSIjowLCJHIjowLCJCIjowfX0sIkxpbmVXZWlnaHQiOjIuMCwiTGluZVR5cGUiOjAsIlBhcmVudFN0eWxlIjpudWxsfSwiSXNCZWxvd1RpbWViYW5kIjp0cnVlLCJQb3NpdGlvbk9uVGFzayI6MCwiSGlkZURhdGUiOmZhbHNlLCJTaGFwZVNpemUiOjEsIlNwYWNpbmciOjIuMCwiUGFkZGluZyI6eyIkcmVmIjoiMTE1In0sIlNoYXBlU3R5bGUiOnsiJGlkIjoiMTAwMyIsIk1hcmdpbiI6eyIkcmVmIjoiMTE3In0sIlBhZGRpbmciOnsiJHJlZiI6IjExOCJ9LCJCYWNrZ3JvdW5kIjp7IiRpZCI6IjEwMDQiLCJDb2xvciI6eyIkaWQiOiIxMDA1IiwiQSI6MjU1LCJSIjowLCJHIjoxMTQsIkIiOjE4OH19LCJJc1Zpc2libGUiOnRydWUsIldpZHRoIjowLjAsIkhlaWdodCI6MC4wLCJCb3JkZXJTdHlsZSI6eyIkaWQiOiIxMDA2IiwiTGluZUNvbG9yIjp7IiRpZCI6IjEwMDciLCIkdHlwZSI6Ik5MUkUuQ29tbW9uLkRvbS5Tb2xpZENvbG9yQnJ1c2gsIE5MUkUuQ29tbW9uIiwiQ29sb3IiOnsiJGlkIjoiMTAwOCIsIkEiOjI1NSwiUiI6MzQsIkciOjYzLCJCIjo4OX19LCJMaW5lV2VpZ2h0IjowLjAsIkxpbmVUeXBlIjowLCJQYXJlbnRTdHlsZSI6bnVsbH0sIlBhcmVudFN0eWxlIjpudWxsfSwiVGl0bGVTdHlsZSI6eyIkaWQiOiIxMDA5IiwiRm9udFNldHRpbmdzIjp7IiRpZCI6IjEwMTAiLCJGb250U2l6ZSI6MTEsIkZvbnROYW1lIjoiU2Vnb2UgVUkiLCJJc0JvbGQiOnRydWUsIklzSXRhbGljIjpmYWxzZSwiSXNVbmRlcmxpbmVkIjpmYWxzZSwiUGFyZW50U3R5bGUiOm51bGx9LCJBdXRvU2l6ZSI6MCwiRm9yZWdyb3VuZCI6eyIkaWQiOiIxMDExIiwiQ29sb3IiOnsiJGlkIjoiMTAxMiIsIkEiOjI1NSwiUiI6MjI1LCJHIjowLCJCIjoyNX19LCJNYXhXaWR0aCI6MjAwLjAsIk1heEhlaWdodCI6IkluZmluaXR5IiwiU21hcnRGb3JlZ3JvdW5kSXNBY3RpdmUiOmZhbHNlLCJIb3Jpem9udGFsQWxpZ25tZW50IjowLCJWZXJ0aWNhbEFsaWdubWVudCI6MCwiU21hcnRGb3JlZ3JvdW5kIjpudWxsLCJCYWNrZ3JvdW5kRmlsbFR5cGUiOjAsIk1hcmdpbiI6eyIkcmVmIjoiMTI4In0sIlBhZGRpbmciOnsiJHJlZiI6IjEyOSJ9LCJCYWNrZ3JvdW5kIjp7IiRpZCI6IjEwMTMiLCJDb2xvciI6eyIkaWQiOiIxMDE0IiwiQSI6MCwiUiI6MjU1LCJHIjoyNTUsIkIiOjI1NX19LCJJc1Zpc2libGUiOnRydWUsIldpZHRoIjowLjAsIkhlaWdodCI6MC4wLCJCb3JkZXJTdHlsZSI6eyIkaWQiOiIxMDE1IiwiTGluZUNvbG9yIjpudWxsLCJMaW5lV2VpZ2h0IjowLjAsIkxpbmVUeXBlIjowLCJQYXJlbnRTdHlsZSI6bnVsbH0sIlBhcmVudFN0eWxlIjpudWxsfSwiRGF0ZVN0eWxlIjp7IiRpZCI6IjEwMTYiLCJGb250U2V0dGluZ3MiOnsiJGlkIjoiMTAxNyIsIkZvbnRTaXplIjoxMCwiRm9udE5hbWUiOiJDYWxpYnJpIiwiSXNCb2xkIjpmYWxzZSwiSXNJdGFsaWMiOmZhbHNlLCJJc1VuZGVybGluZWQiOmZhbHNlLCJQYXJlbnRTdHlsZSI6bnVsbH0sIkF1dG9TaXplIjowLCJGb3JlZ3JvdW5kIjp7IiRpZCI6IjEwMTgiLCJDb2xvciI6eyIkaWQiOiIxMDE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M2In0sIlBhZGRpbmciOnsiJHJlZiI6IjEzNyJ9LCJCYWNrZ3JvdW5kIjp7IiRpZCI6IjEwMjAiLCJDb2xvciI6eyIkaWQiOiIxMDIxIiwiQSI6MCwiUiI6MjU1LCJHIjoyNTUsIkIiOjI1NX19LCJJc1Zpc2libGUiOmZhbHNlLCJXaWR0aCI6MC4wLCJIZWlnaHQiOjAuMCwiQm9yZGVyU3R5bGUiOnsiJGlkIjoiMTAyMiIsIkxpbmVDb2xvciI6bnVsbCwiTGluZVdlaWdodCI6MC4wLCJMaW5lVHlwZSI6MCwiUGFyZW50U3R5bGUiOm51bGx9LCJQYXJlbnRTdHlsZSI6bnVsbH0sIkRhdGVGb3JtYXQiOnsiJHJlZiI6Ijk5NCJ9LCJXZWVrTnVtYmVyaW5nIjp7IiRpZCI6IjEwMjMiLCJGb3JtYXQiOjAsIklzVmlzaWJsZSI6ZmFsc2UsIkxhc3RLbm93blZpc2liaWxpdHlTdGF0ZSI6ZmFsc2V9LCJJc1Zpc2libGUiOnRydWUsIlBhcmVudFN0eWxlIjpudWxsfSwiSW5kZXgiOjIxLCJQZXJjZW50YWdlQ29tcGxldGUiOm51bGwsIlBvc2l0aW9uIjp7IlJhdGlvIjowLjEzMTYzNTQxNjY2NjY2NjY3LCJJc0N1c3RvbSI6ZmFsc2V9LCJEYXRlRm9ybWF0Ijp7IiRyZWYiOiI5OTQifSwiV2Vla051bWJlcmluZyI6eyIkaWQiOiIxMDI0IiwiRm9ybWF0IjowLCJJc1Zpc2libGUiOmZhbHNlLCJMYXN0S25vd25WaXNpYmlsaXR5U3RhdGUiOmZhbHNlfSwiUmVsYXRlZFRhc2tJZCI6IjAwMDAwMDAwLTAwMDAtMDAwMC0wMDAwLTAwMDAwMDAwMDAwMCIsIklkIjoiNTc5OGYyZDMtOWI3Yy00NjE5LTgzMTUtNDRiNzA0NjUyYWFjIiwiSW1wb3J0SWQiOm51bGwsIlRpdGxlIjoiQW50LU1hbiBhbmQgdGhlIFdhc3A6IFF1YW50dW1hbmlhIiwiTm90ZSI6bnVsbCwiSHlwZXJsaW5rIjp7IiRpZCI6IjEwMjUiLCJBZGRyZXNzIjpudWxsLCJTdWJBZGRyZXNzIjpudWxsfSwiSXNDaGFuZ2VkIjpmYWxzZSwiSXNOZXciOmZhbHNlfSx7IiRpZCI6IjEwMjYiLCJEYXRlIjoiMjAxOC0wNi0xOVQyMzo1OTowMCIsIlN0eWxlIjp7IiRpZCI6IjEwMjciLCJTaGFwZSI6MTYsIkNvbm5lY3Rvck1hcmdpbiI6eyIkcmVmIjoiMTExIn0sIkNvbm5lY3RvclN0eWxlIjp7IiRpZCI6IjEwMjgiLCJMaW5lQ29sb3IiOnsiJHJlZiI6IjExMyJ9LCJMaW5lV2VpZ2h0IjoyLjAsIkxpbmVUeXBlIjowLCJQYXJlbnRTdHlsZSI6bnVsbH0sIklzQmVsb3dUaW1lYmFuZCI6dHJ1ZSwiUG9zaXRpb25PblRhc2siOjAsIkhpZGVEYXRlIjpmYWxzZSwiU2hhcGVTaXplIjoxLCJTcGFjaW5nIjoyLjAsIlBhZGRpbmciOnsiJHJlZiI6IjExNSJ9LCJTaGFwZVN0eWxlIjp7IiRpZCI6IjEwMjkiLCJNYXJnaW4iOnsiJHJlZiI6IjExNyJ9LCJQYWRkaW5nIjp7IiRyZWYiOiIxMTgifSwiQmFja2dyb3VuZCI6eyIkaWQiOiIxMDMwIiwiQ29sb3IiOnsiJGlkIjoiMTAzMSIsIkEiOjI1NSwiUiI6MCwiRyI6MTE0LCJCIjoxODh9fSwiSXNWaXNpYmxlIjp0cnVlLCJXaWR0aCI6MC4wLCJIZWlnaHQiOjAuMCwiQm9yZGVyU3R5bGUiOnsiJGlkIjoiMTAzMiIsIkxpbmVDb2xvciI6eyIkaWQiOiIxMDMzIiwiJHR5cGUiOiJOTFJFLkNvbW1vbi5Eb20uU29saWRDb2xvckJydXNoLCBOTFJFLkNvbW1vbiIsIkNvbG9yIjp7IiRpZCI6IjEwMzQiLCJBIjoyNTUsIlIiOjM0LCJHIjo2MywiQiI6ODl9fSwiTGluZVdlaWdodCI6MC4wLCJMaW5lVHlwZSI6MCwiUGFyZW50U3R5bGUiOm51bGx9LCJQYXJlbnRTdHlsZSI6bnVsbH0sIlRpdGxlU3R5bGUiOnsiJGlkIjoiMTAzNSIsIkZvbnRTZXR0aW5ncyI6eyIkaWQiOiIxMDM2IiwiRm9udFNpemUiOjExLCJGb250TmFtZSI6IlNlZ29lIFVJIiwiSXNCb2xkIjp0cnVlLCJJc0l0YWxpYyI6ZmFsc2UsIklzVW5kZXJsaW5lZCI6ZmFsc2UsIlBhcmVudFN0eWxlIjpudWxsfSwiQXV0b1NpemUiOjAsIkZvcmVncm91bmQiOnsiJGlkIjoiMTAzNyIsIkNvbG9yIjp7IiRpZCI6IjEwMzgiLCJBIjoyNTUsIlIiOjEyNywiRyI6OTYsIkIiOjB9fSwiTWF4V2lkdGgiOjIwMC4wLCJNYXhIZWlnaHQiOiJJbmZpbml0eSIsIlNtYXJ0Rm9yZWdyb3VuZElzQWN0aXZlIjpmYWxzZSwiSG9yaXpvbnRhbEFsaWdubWVudCI6MCwiVmVydGljYWxBbGlnbm1lbnQiOjAsIlNtYXJ0Rm9yZWdyb3VuZCI6bnVsbCwiQmFja2dyb3VuZEZpbGxUeXBlIjowLCJNYXJnaW4iOnsiJHJlZiI6IjEyOCJ9LCJQYWRkaW5nIjp7IiRyZWYiOiIxMjkifSwiQmFja2dyb3VuZCI6eyIkaWQiOiIxMDM5IiwiQ29sb3IiOnsiJGlkIjoiMTA0MCIsIkEiOjAsIlIiOjI1NSwiRyI6MjU1LCJCIjoyNTV9fSwiSXNWaXNpYmxlIjp0cnVlLCJXaWR0aCI6MC4wLCJIZWlnaHQiOjAuMCwiQm9yZGVyU3R5bGUiOnsiJGlkIjoiMTA0MSIsIkxpbmVDb2xvciI6bnVsbCwiTGluZVdlaWdodCI6MC4wLCJMaW5lVHlwZSI6MCwiUGFyZW50U3R5bGUiOm51bGx9LCJQYXJlbnRTdHlsZSI6bnVsbH0sIkRhdGVTdHlsZSI6eyIkaWQiOiIxMDQyIiwiRm9udFNldHRpbmdzIjp7IiRpZCI6IjEwNDMiLCJGb250U2l6ZSI6MTAsIkZvbnROYW1lIjoiQ2FsaWJyaSIsIklzQm9sZCI6ZmFsc2UsIklzSXRhbGljIjpmYWxzZSwiSXNVbmRlcmxpbmVkIjpmYWxzZSwiUGFyZW50U3R5bGUiOm51bGx9LCJBdXRvU2l6ZSI6MCwiRm9yZWdyb3VuZCI6eyIkaWQiOiIxMDQ0IiwiQ29sb3IiOnsiJGlkIjoiMTA0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zNiJ9LCJQYWRkaW5nIjp7IiRyZWYiOiIxMzcifSwiQmFja2dyb3VuZCI6eyIkaWQiOiIxMDQ2IiwiQ29sb3IiOnsiJGlkIjoiMTA0NyIsIkEiOjAsIlIiOjI1NSwiRyI6MjU1LCJCIjoyNTV9fSwiSXNWaXNpYmxlIjpmYWxzZSwiV2lkdGgiOjAuMCwiSGVpZ2h0IjowLjAsIkJvcmRlclN0eWxlIjp7IiRpZCI6IjEwNDgiLCJMaW5lQ29sb3IiOm51bGwsIkxpbmVXZWlnaHQiOjAuMCwiTGluZVR5cGUiOjAsIlBhcmVudFN0eWxlIjpudWxsfSwiUGFyZW50U3R5bGUiOm51bGx9LCJEYXRlRm9ybWF0Ijp7IiRyZWYiOiI5OTQifSwiV2Vla051bWJlcmluZyI6eyIkaWQiOiIxMDQ5IiwiRm9ybWF0IjowLCJJc1Zpc2libGUiOmZhbHNlLCJMYXN0S25vd25WaXNpYmlsaXR5U3RhdGUiOmZhbHNlfSwiSXNWaXNpYmxlIjp0cnVlLCJQYXJlbnRTdHlsZSI6bnVsbH0sIkluZGV4IjoyMiwiUGVyY2VudGFnZUNvbXBsZXRlIjpudWxsLCJQb3NpdGlvbiI6eyJSYXRpbyI6MC4zNTExMDExMzg1OTc2NTMzLCJJc0N1c3RvbSI6ZmFsc2V9LCJEYXRlRm9ybWF0Ijp7IiRyZWYiOiI5OTQifSwiV2Vla051bWJlcmluZyI6eyIkaWQiOiIxMDUwIiwiRm9ybWF0IjowLCJJc1Zpc2libGUiOmZhbHNlLCJMYXN0S25vd25WaXNpYmlsaXR5U3RhdGUiOmZhbHNlfSwiUmVsYXRlZFRhc2tJZCI6IjAwMDAwMDAwLTAwMDAtMDAwMC0wMDAwLTAwMDAwMDAwMDAwMCIsIklkIjoiZWRlZGNiZTAtNzg1ZC00ZTc5LWJhNjAtMmZhNzU0MTVmNDkwIiwiSW1wb3J0SWQiOm51bGwsIlRpdGxlIjoiR3VhcmRpYW5zIG9mIHRoZSBHYWxheHkgMyIsIk5vdGUiOm51bGwsIkh5cGVybGluayI6eyIkaWQiOiIxMDUxIiwiQWRkcmVzcyI6bnVsbCwiU3ViQWRkcmVzcyI6bnVsbH0sIklzQ2hhbmdlZCI6ZmFsc2UsIklzTmV3IjpmYWxzZX0seyIkaWQiOiIxMDUyIiwiRGF0ZSI6IjIwMTgtMDYtMjFUMjM6NTk6MDAiLCJTdHlsZSI6eyIkaWQiOiIxMDUzIiwiU2hhcGUiOjE2LCJDb25uZWN0b3JNYXJnaW4iOnsiJHJlZiI6IjExMSJ9LCJDb25uZWN0b3JTdHlsZSI6eyIkaWQiOiIxMDU0IiwiTGluZUNvbG9yIjp7IiRyZWYiOiIxMTMifSwiTGluZVdlaWdodCI6Mi4wLCJMaW5lVHlwZSI6MCwiUGFyZW50U3R5bGUiOm51bGx9LCJJc0JlbG93VGltZWJhbmQiOmZhbHNlLCJQb3NpdGlvbk9uVGFzayI6MCwiSGlkZURhdGUiOmZhbHNlLCJTaGFwZVNpemUiOjEsIlNwYWNpbmciOjIuMCwiUGFkZGluZyI6eyIkcmVmIjoiMTE1In0sIlNoYXBlU3R5bGUiOnsiJGlkIjoiMTA1NSIsIk1hcmdpbiI6eyIkcmVmIjoiMTE3In0sIlBhZGRpbmciOnsiJHJlZiI6IjExOCJ9LCJCYWNrZ3JvdW5kIjp7IiRyZWYiOiIxMTkifSwiSXNWaXNpYmxlIjp0cnVlLCJXaWR0aCI6MC4wLCJIZWlnaHQiOjAuMCwiQm9yZGVyU3R5bGUiOnsiJGlkIjoiMTA1NiIsIkxpbmVDb2xvciI6eyIkaWQiOiIxMDU3IiwiJHR5cGUiOiJOTFJFLkNvbW1vbi5Eb20uU29saWRDb2xvckJydXNoLCBOTFJFLkNvbW1vbiIsIkNvbG9yIjp7IiRpZCI6IjEwNTgiLCJBIjoyNTUsIlIiOjM0LCJHIjo2MywiQiI6ODl9fSwiTGluZVdlaWdodCI6MC4wLCJMaW5lVHlwZSI6MCwiUGFyZW50U3R5bGUiOm51bGx9LCJQYXJlbnRTdHlsZSI6bnVsbH0sIlRpdGxlU3R5bGUiOnsiJGlkIjoiMTA1OSIsIkZvbnRTZXR0aW5ncyI6eyIkaWQiOiIxMDYwIiwiRm9udFNpemUiOjExLCJGb250TmFtZSI6IlNlZ29lIFVJIiwiSXNCb2xkIjp0cnVlLCJJc0l0YWxpYyI6ZmFsc2UsIklzVW5kZXJsaW5lZCI6ZmFsc2UsIlBhcmVudFN0eWxlIjpudWxsfSwiQXV0b1NpemUiOjAsIkZvcmVncm91bmQiOnsiJGlkIjoiMTA2MSIsIkNvbG9yIjp7IiRpZCI6IjEwNjIiLCJBIjoyNTUsIlIiOjE5MiwiRyI6MCwiQiI6MH19LCJNYXhXaWR0aCI6MjAwLjAsIk1heEhlaWdodCI6IkluZmluaXR5IiwiU21hcnRGb3JlZ3JvdW5kSXNBY3RpdmUiOmZhbHNlLCJIb3Jpem9udGFsQWxpZ25tZW50IjowLCJWZXJ0aWNhbEFsaWdubWVudCI6MCwiU21hcnRGb3JlZ3JvdW5kIjpudWxsLCJCYWNrZ3JvdW5kRmlsbFR5cGUiOjAsIk1hcmdpbiI6eyIkcmVmIjoiMTI4In0sIlBhZGRpbmciOnsiJHJlZiI6IjEyOSJ9LCJCYWNrZ3JvdW5kIjp7IiRpZCI6IjEwNjMiLCJDb2xvciI6eyIkaWQiOiIxMDY0IiwiQSI6MCwiUiI6MjU1LCJHIjoyNTUsIkIiOjI1NX19LCJJc1Zpc2libGUiOnRydWUsIldpZHRoIjowLjAsIkhlaWdodCI6MC4wLCJCb3JkZXJTdHlsZSI6eyIkaWQiOiIxMDY1IiwiTGluZUNvbG9yIjpudWxsLCJMaW5lV2VpZ2h0IjowLjAsIkxpbmVUeXBlIjowLCJQYXJlbnRTdHlsZSI6bnVsbH0sIlBhcmVudFN0eWxlIjpudWxsfSwiRGF0ZVN0eWxlIjp7IiRpZCI6IjEwNjYiLCJGb250U2V0dGluZ3MiOnsiJGlkIjoiMTA2NyIsIkZvbnRTaXplIjoxMCwiRm9udE5hbWUiOiJDYWxpYnJpIiwiSXNCb2xkIjpmYWxzZSwiSXNJdGFsaWMiOmZhbHNlLCJJc1VuZGVybGluZWQiOmZhbHNlLCJQYXJlbnRTdHlsZSI6bnVsbH0sIkF1dG9TaXplIjowLCJGb3JlZ3JvdW5kIjp7IiRpZCI6IjEwNjgiLCJDb2xvciI6eyIkaWQiOiIxMDY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M2In0sIlBhZGRpbmciOnsiJHJlZiI6IjEzNyJ9LCJCYWNrZ3JvdW5kIjp7IiRpZCI6IjEwNzAiLCJDb2xvciI6eyIkaWQiOiIxMDcxIiwiQSI6MCwiUiI6MjU1LCJHIjoyNTUsIkIiOjI1NX19LCJJc1Zpc2libGUiOmZhbHNlLCJXaWR0aCI6MC4wLCJIZWlnaHQiOjAuMCwiQm9yZGVyU3R5bGUiOnsiJGlkIjoiMTA3MiIsIkxpbmVDb2xvciI6bnVsbCwiTGluZVdlaWdodCI6MC4wLCJMaW5lVHlwZSI6MCwiUGFyZW50U3R5bGUiOm51bGx9LCJQYXJlbnRTdHlsZSI6bnVsbH0sIkRhdGVGb3JtYXQiOnsiJHJlZiI6Ijk5NCJ9LCJXZWVrTnVtYmVyaW5nIjp7IiRpZCI6IjEwNzMiLCJGb3JtYXQiOjAsIklzVmlzaWJsZSI6ZmFsc2UsIkxhc3RLbm93blZpc2liaWxpdHlTdGF0ZSI6ZmFsc2V9LCJJc1Zpc2libGUiOnRydWUsIlBhcmVudFN0eWxlIjpudWxsfSwiSW5kZXgiOjIzLCJQZXJjZW50YWdlQ29tcGxldGUiOm51bGwsIlBvc2l0aW9uIjp7IlJhdGlvIjowLjI2MDc0NjczNjg3OTcwMTk2LCJJc0N1c3RvbSI6ZmFsc2V9LCJEYXRlRm9ybWF0Ijp7IiRyZWYiOiI5OTQifSwiV2Vla051bWJlcmluZyI6eyIkaWQiOiIxMDc0IiwiRm9ybWF0IjowLCJJc1Zpc2libGUiOmZhbHNlLCJMYXN0S25vd25WaXNpYmlsaXR5U3RhdGUiOmZhbHNlfSwiUmVsYXRlZFRhc2tJZCI6IjAwMDAwMDAwLTAwMDAtMDAwMC0wMDAwLTAwMDAwMDAwMDAwMCIsIklkIjoiMDZiYTAyNmEtYjFiZS00MDgyLWIyM2MtNDUwMTU4ZGExZmU1IiwiSW1wb3J0SWQiOm51bGwsIlRpdGxlIjoiVGhlIE1hcnZlbHMiLCJOb3RlIjpudWxsLCJIeXBlcmxpbmsiOnsiJGlkIjoiMTA3NSIsIkFkZHJlc3MiOm51bGwsIlN1YkFkZHJlc3MiOm51bGx9LCJJc0NoYW5nZWQiOmZhbHNlLCJJc05ldyI6ZmFsc2V9LHsiJGlkIjoiMTA3NiIsIkRhdGUiOiIyMDE4LTA2LTA2VDIzOjU5OjAwIiwiU3R5bGUiOnsiJGlkIjoiMTA3NyIsIlNoYXBlIjoxNiwiQ29ubmVjdG9yTWFyZ2luIjp7IiRpZCI6IjEwNzgiLCJUb3AiOjAuMCwiTGVmdCI6Mi4wLCJSaWdodCI6Mi4wLCJCb3R0b20iOjAuMH0sIkNvbm5lY3RvclN0eWxlIjp7IiRpZCI6IjEwNzkiLCJMaW5lQ29sb3IiOnsiJHJlZiI6IjExMyJ9LCJMaW5lV2VpZ2h0IjoyLjAsIkxpbmVUeXBlIjowLCJQYXJlbnRTdHlsZSI6bnVsbH0sIklzQmVsb3dUaW1lYmFuZCI6ZmFsc2UsIlBvc2l0aW9uT25UYXNrIjowLCJIaWRlRGF0ZSI6ZmFsc2UsIlNoYXBlU2l6ZSI6MSwiU3BhY2luZyI6Mi4wLCJQYWRkaW5nIjp7IiRpZCI6IjEwODAiLCJUb3AiOjcuMCwiTGVmdCI6My4wLCJSaWdodCI6MC4wLCJCb3R0b20iOjIuMH0sIlNoYXBlU3R5bGUiOnsiJGlkIjoiMTA4MSIsIk1hcmdpbiI6eyIkaWQiOiIxMDgyIiwiVG9wIjowLjAsIkxlZnQiOjAuMCwiUmlnaHQiOjAuMCwiQm90dG9tIjowLjB9LCJQYWRkaW5nIjp7IiRpZCI6IjEwODMiLCJUb3AiOjAuMCwiTGVmdCI6MC4wLCJSaWdodCI6MC4wLCJCb3R0b20iOjAuMH0sIkJhY2tncm91bmQiOnsiJGlkIjoiMTA4NCIsIkNvbG9yIjp7IiRpZCI6IjEwODUiLCJBIjoyNTUsIlIiOjAsIkciOjExNCwiQiI6MTg4fX0sIklzVmlzaWJsZSI6dHJ1ZSwiV2lkdGgiOjAuMCwiSGVpZ2h0IjowLjAsIkJvcmRlclN0eWxlIjp7IiRpZCI6IjEwODYiLCJMaW5lQ29sb3IiOnsiJGlkIjoiMTA4NyIsIiR0eXBlIjoiTkxSRS5Db21tb24uRG9tLlNvbGlkQ29sb3JCcnVzaCwgTkxSRS5Db21tb24iLCJDb2xvciI6eyIkaWQiOiIxMDg4IiwiQSI6MjU1LCJSIjozNCwiRyI6NjMsIkIiOjg5fX0sIkxpbmVXZWlnaHQiOjAuMCwiTGluZVR5cGUiOjAsIlBhcmVudFN0eWxlIjpudWxsfSwiUGFyZW50U3R5bGUiOm51bGx9LCJUaXRsZVN0eWxlIjp7IiRpZCI6IjEwODkiLCJGb250U2V0dGluZ3MiOnsiJGlkIjoiMTA5MCIsIkZvbnRTaXplIjoxMSwiRm9udE5hbWUiOiJTZWdvZSBVSSIsIklzQm9sZCI6dHJ1ZSwiSXNJdGFsaWMiOmZhbHNlLCJJc1VuZGVybGluZWQiOmZhbHNlLCJQYXJlbnRTdHlsZSI6bnVsbH0sIkF1dG9TaXplIjoyLCJGb3JlZ3JvdW5kIjp7IiRpZCI6IjEwOTEiLCJDb2xvciI6eyIkaWQiOiIxMDkyIiwiQSI6MjU1LCJSIjoxMjcsIkciOjEyNywiQiI6MTI3fX0sIk1heFdpZHRoIjoxMTkuNzYzMDY5MTUyODMyMDMsIk1heEhlaWdodCI6IkluZmluaXR5IiwiU21hcnRGb3JlZ3JvdW5kSXNBY3RpdmUiOmZhbHNlLCJIb3Jpem9udGFsQWxpZ25tZW50IjowLCJWZXJ0aWNhbEFsaWdubWVudCI6MCwiU21hcnRGb3JlZ3JvdW5kIjpudWxsLCJCYWNrZ3JvdW5kRmlsbFR5cGUiOjAsIk1hcmdpbiI6eyIkaWQiOiIxMDkzIiwiVG9wIjowLjAsIkxlZnQiOjAuMCwiUmlnaHQiOjAuMCwiQm90dG9tIjowLjB9LCJQYWRkaW5nIjp7IiRpZCI6IjEwOTQiLCJUb3AiOjAuMCwiTGVmdCI6MC4wLCJSaWdodCI6MC4wLCJCb3R0b20iOjAuMH0sIkJhY2tncm91bmQiOnsiJGlkIjoiMTA5NSIsIkNvbG9yIjp7IiRpZCI6IjEwOTYiLCJBIjowLCJSIjoyNTUsIkciOjI1NSwiQiI6MjU1fX0sIklzVmlzaWJsZSI6dHJ1ZSwiV2lkdGgiOjAuMCwiSGVpZ2h0IjowLjAsIkJvcmRlclN0eWxlIjp7IiRpZCI6IjEwOTciLCJMaW5lQ29sb3IiOm51bGwsIkxpbmVXZWlnaHQiOjAuMCwiTGluZVR5cGUiOjAsIlBhcmVudFN0eWxlIjpudWxsfSwiUGFyZW50U3R5bGUiOm51bGx9LCJEYXRlU3R5bGUiOnsiJGlkIjoiMTA5OCIsIkZvbnRTZXR0aW5ncyI6eyIkaWQiOiIxMDk5IiwiRm9udFNpemUiOjEwLCJGb250TmFtZSI6IkNhbGlicmkiLCJJc0JvbGQiOmZhbHNlLCJJc0l0YWxpYyI6ZmFsc2UsIklzVW5kZXJsaW5lZCI6ZmFsc2UsIlBhcmVudFN0eWxlIjpudWxsfSwiQXV0b1NpemUiOjAsIkZvcmVncm91bmQiOnsiJGlkIjoiMTEwMCIsIkNvbG9yIjp7IiRpZCI6IjExM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xMDIiLCJUb3AiOjAuMCwiTGVmdCI6MC4wLCJSaWdodCI6MC4wLCJCb3R0b20iOjAuMH0sIlBhZGRpbmciOnsiJGlkIjoiMTEwMyIsIlRvcCI6MC4wLCJMZWZ0IjowLjAsIlJpZ2h0IjowLjAsIkJvdHRvbSI6MC4wfSwiQmFja2dyb3VuZCI6eyIkaWQiOiIxMTA0IiwiQ29sb3IiOnsiJGlkIjoiMTEwNSIsIkEiOjAsIlIiOjI1NSwiRyI6MjU1LCJCIjoyNTV9fSwiSXNWaXNpYmxlIjpmYWxzZSwiV2lkdGgiOjAuMCwiSGVpZ2h0IjowLjAsIkJvcmRlclN0eWxlIjp7IiRpZCI6IjExMDYiLCJMaW5lQ29sb3IiOm51bGwsIkxpbmVXZWlnaHQiOjAuMCwiTGluZVR5cGUiOjAsIlBhcmVudFN0eWxlIjpudWxsfSwiUGFyZW50U3R5bGUiOm51bGx9LCJEYXRlRm9ybWF0Ijp7IiRpZCI6IjExM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wOCIsIkZvcm1hdCI6MCwiSXNWaXNpYmxlIjpmYWxzZSwiTGFzdEtub3duVmlzaWJpbGl0eVN0YXRlIjpmYWxzZX0sIklzVmlzaWJsZSI6dHJ1ZSwiUGFyZW50U3R5bGUiOm51bGx9LCJJbmRleCI6MjQsIlBlcmNlbnRhZ2VDb21wbGV0ZSI6bnVsbCwiUG9zaXRpb24iOnsiUmF0aW8iOjAuMzQ4MDMwMzQ0NjQ1MTgyMjksIklzQ3VzdG9tIjpmYWxzZX0sIkRhdGVGb3JtYXQiOnsiJHJlZiI6IjExMDcifSwiV2Vla051bWJlcmluZyI6eyIkaWQiOiIxMTA5IiwiRm9ybWF0IjowLCJJc1Zpc2libGUiOmZhbHNlLCJMYXN0S25vd25WaXNpYmlsaXR5U3RhdGUiOmZhbHNlfSwiUmVsYXRlZFRhc2tJZCI6IjAwMDAwMDAwLTAwMDAtMDAwMC0wMDAwLTAwMDAwMDAwMDAwMCIsIklkIjoiYmI3Y2FkYWUtM2E3MS00M2I1LWI2ZmUtNWVmY2IzMTc5N2MyIiwiSW1wb3J0SWQiOiIyMSIsIlRpdGxlIjoiVGhvcjogUmFnbmFyb2siLCJOb3RlIjpudWxsLCJIeXBlcmxpbmsiOnsiJGlkIjoiMTExMCIsIkFkZHJlc3MiOm51bGwsIlN1YkFkZHJlc3MiOm51bGx9LCJJc0NoYW5nZWQiOmZhbHNlLCJJc05ldyI6ZmFsc2V9LHsiJGlkIjoiMTExMSIsIkRhdGUiOiIyMDE4LTA2LTA3VDIzOjU5OjAwIiwiU3R5bGUiOnsiJGlkIjoiMTExMiIsIlNoYXBlIjoxNiwiQ29ubmVjdG9yTWFyZ2luIjp7IiRpZCI6IjExMTMiLCJUb3AiOjAuMCwiTGVmdCI6Mi4wLCJSaWdodCI6Mi4wLCJCb3R0b20iOjAuMH0sIkNvbm5lY3RvclN0eWxlIjp7IiRpZCI6IjExMTQiLCJMaW5lQ29sb3IiOnsiJHJlZiI6IjExMyJ9LCJMaW5lV2VpZ2h0IjoyLjAsIkxpbmVUeXBlIjowLCJQYXJlbnRTdHlsZSI6bnVsbH0sIklzQmVsb3dUaW1lYmFuZCI6ZmFsc2UsIlBvc2l0aW9uT25UYXNrIjowLCJIaWRlRGF0ZSI6ZmFsc2UsIlNoYXBlU2l6ZSI6MSwiU3BhY2luZyI6Mi4wLCJQYWRkaW5nIjp7IiRpZCI6IjExMTUiLCJUb3AiOjcuMCwiTGVmdCI6My4wLCJSaWdodCI6MC4wLCJCb3R0b20iOjIuMH0sIlNoYXBlU3R5bGUiOnsiJGlkIjoiMTExNiIsIk1hcmdpbiI6eyIkaWQiOiIxMTE3IiwiVG9wIjowLjAsIkxlZnQiOjAuMCwiUmlnaHQiOjAuMCwiQm90dG9tIjowLjB9LCJQYWRkaW5nIjp7IiRpZCI6IjExMTgiLCJUb3AiOjAuMCwiTGVmdCI6MC4wLCJSaWdodCI6MC4wLCJCb3R0b20iOjAuMH0sIkJhY2tncm91bmQiOnsiJGlkIjoiMTExOSIsIkNvbG9yIjp7IiRpZCI6IjExMjAiLCJBIjoyNTUsIlIiOjAsIkciOjExNCwiQiI6MTg4fX0sIklzVmlzaWJsZSI6dHJ1ZSwiV2lkdGgiOjAuMCwiSGVpZ2h0IjowLjAsIkJvcmRlclN0eWxlIjp7IiRpZCI6IjExMjEiLCJMaW5lQ29sb3IiOnsiJGlkIjoiMTEyMiIsIiR0eXBlIjoiTkxSRS5Db21tb24uRG9tLlNvbGlkQ29sb3JCcnVzaCwgTkxSRS5Db21tb24iLCJDb2xvciI6eyIkaWQiOiIxMTIzIiwiQSI6MjU1LCJSIjozNCwiRyI6NjMsIkIiOjg5fX0sIkxpbmVXZWlnaHQiOjAuMCwiTGluZVR5cGUiOjAsIlBhcmVudFN0eWxlIjpudWxsfSwiUGFyZW50U3R5bGUiOm51bGx9LCJUaXRsZVN0eWxlIjp7IiRpZCI6IjExMjQiLCJGb250U2V0dGluZ3MiOnsiJGlkIjoiMTEyNSIsIkZvbnRTaXplIjoxMSwiRm9udE5hbWUiOiJTZWdvZSBVSSIsIklzQm9sZCI6dHJ1ZSwiSXNJdGFsaWMiOmZhbHNlLCJJc1VuZGVybGluZWQiOmZhbHNlLCJQYXJlbnRTdHlsZSI6bnVsbH0sIkF1dG9TaXplIjowLCJGb3JlZ3JvdW5kIjp7IiRpZCI6IjExMjYiLCJDb2xvciI6eyIkaWQiOiIxMTI3IiwiQSI6MjU1LCJSIjoxMTIsIkciOjQ4LCJCIjoxNjB9fSwiTWF4V2lkdGgiOjIwMC4wLCJNYXhIZWlnaHQiOiJJbmZpbml0eSIsIlNtYXJ0Rm9yZWdyb3VuZElzQWN0aXZlIjpmYWxzZSwiSG9yaXpvbnRhbEFsaWdubWVudCI6MCwiVmVydGljYWxBbGlnbm1lbnQiOjAsIlNtYXJ0Rm9yZWdyb3VuZCI6bnVsbCwiQmFja2dyb3VuZEZpbGxUeXBlIjowLCJNYXJnaW4iOnsiJGlkIjoiMTEyOCIsIlRvcCI6MC4wLCJMZWZ0IjowLjAsIlJpZ2h0IjowLjAsIkJvdHRvbSI6MC4wfSwiUGFkZGluZyI6eyIkaWQiOiIxMTI5IiwiVG9wIjowLjAsIkxlZnQiOjAuMCwiUmlnaHQiOjAuMCwiQm90dG9tIjowLjB9LCJCYWNrZ3JvdW5kIjp7IiRpZCI6IjExMzAiLCJDb2xvciI6eyIkaWQiOiIxMTMxIiwiQSI6MCwiUiI6MjU1LCJHIjoyNTUsIkIiOjI1NX19LCJJc1Zpc2libGUiOnRydWUsIldpZHRoIjowLjAsIkhlaWdodCI6MC4wLCJCb3JkZXJTdHlsZSI6eyIkaWQiOiIxMTMyIiwiTGluZUNvbG9yIjpudWxsLCJMaW5lV2VpZ2h0IjowLjAsIkxpbmVUeXBlIjowLCJQYXJlbnRTdHlsZSI6bnVsbH0sIlBhcmVudFN0eWxlIjpudWxsfSwiRGF0ZVN0eWxlIjp7IiRpZCI6IjExMzMiLCJGb250U2V0dGluZ3MiOnsiJGlkIjoiMTEzNCIsIkZvbnRTaXplIjoxMCwiRm9udE5hbWUiOiJDYWxpYnJpIiwiSXNCb2xkIjpmYWxzZSwiSXNJdGFsaWMiOmZhbHNlLCJJc1VuZGVybGluZWQiOmZhbHNlLCJQYXJlbnRTdHlsZSI6bnVsbH0sIkF1dG9TaXplIjowLCJGb3JlZ3JvdW5kIjp7IiRpZCI6IjExMzUiLCJDb2xvciI6eyIkaWQiOiIxMTM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TM3IiwiVG9wIjowLjAsIkxlZnQiOjAuMCwiUmlnaHQiOjAuMCwiQm90dG9tIjowLjB9LCJQYWRkaW5nIjp7IiRpZCI6IjExMzgiLCJUb3AiOjAuMCwiTGVmdCI6MC4wLCJSaWdodCI6MC4wLCJCb3R0b20iOjAuMH0sIkJhY2tncm91bmQiOnsiJGlkIjoiMTEzOSIsIkNvbG9yIjp7IiRpZCI6IjExNDAiLCJBIjowLCJSIjoyNTUsIkciOjI1NSwiQiI6MjU1fX0sIklzVmlzaWJsZSI6ZmFsc2UsIldpZHRoIjowLjAsIkhlaWdodCI6MC4wLCJCb3JkZXJTdHlsZSI6eyIkaWQiOiIxMTQxIiwiTGluZUNvbG9yIjpudWxsLCJMaW5lV2VpZ2h0IjowLjAsIkxpbmVUeXBlIjowLCJQYXJlbnRTdHlsZSI6bnVsbH0sIlBhcmVudFN0eWxlIjpudWxsfSwiRGF0ZUZvcm1hdCI6eyIkaWQiOiIxMTQ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DMiLCJGb3JtYXQiOjAsIklzVmlzaWJsZSI6ZmFsc2UsIkxhc3RLbm93blZpc2liaWxpdHlTdGF0ZSI6ZmFsc2V9LCJJc1Zpc2libGUiOnRydWUsIlBhcmVudFN0eWxlIjpudWxsfSwiSW5kZXgiOjI1LCJQZXJjZW50YWdlQ29tcGxldGUiOm51bGwsIlBvc2l0aW9uIjp7IlJhdGlvIjowLjIxMjQ2ODgwNDI1MzQ3MjIzLCJJc0N1c3RvbSI6ZmFsc2V9LCJEYXRlRm9ybWF0Ijp7IiRyZWYiOiIxMTQyIn0sIldlZWtOdW1iZXJpbmciOnsiJGlkIjoiMTE0NCIsIkZvcm1hdCI6MCwiSXNWaXNpYmxlIjpmYWxzZSwiTGFzdEtub3duVmlzaWJpbGl0eVN0YXRlIjpmYWxzZX0sIlJlbGF0ZWRUYXNrSWQiOiIwMDAwMDAwMC0wMDAwLTAwMDAtMDAwMC0wMDAwMDAwMDAwMDAiLCJJZCI6IjE1OTczZGY2LTAyZDktNDlhOS04MzcxLTQwNGIzN2MyNGE5NiIsIkltcG9ydElkIjoiMjIiLCJUaXRsZSI6IkF2ZW5nZXJzOiBJbmZpbml0eSBXYXIiLCJOb3RlIjpudWxsLCJIeXBlcmxpbmsiOnsiJGlkIjoiMTE0NSIsIkFkZHJlc3MiOm51bGwsIlN1YkFkZHJlc3MiOm51bGx9LCJJc0NoYW5nZWQiOmZhbHNlLCJJc05ldyI6ZmFsc2V9LHsiJGlkIjoiMTE0NiIsIkRhdGUiOiIyMDE4LTA2LTA4VDIzOjU5OjAwIiwiU3R5bGUiOnsiJGlkIjoiMTE0NyIsIlNoYXBlIjoxNiwiQ29ubmVjdG9yTWFyZ2luIjp7IiRpZCI6IjExNDgiLCJUb3AiOjAuMCwiTGVmdCI6Mi4wLCJSaWdodCI6Mi4wLCJCb3R0b20iOjAuMH0sIkNvbm5lY3RvclN0eWxlIjp7IiRpZCI6IjExNDkiLCJMaW5lQ29sb3IiOnsiJHJlZiI6IjExMyJ9LCJMaW5lV2VpZ2h0IjoyLjAsIkxpbmVUeXBlIjowLCJQYXJlbnRTdHlsZSI6bnVsbH0sIklzQmVsb3dUaW1lYmFuZCI6ZmFsc2UsIlBvc2l0aW9uT25UYXNrIjowLCJIaWRlRGF0ZSI6ZmFsc2UsIlNoYXBlU2l6ZSI6MSwiU3BhY2luZyI6Mi4wLCJQYWRkaW5nIjp7IiRpZCI6IjExNTAiLCJUb3AiOjcuMCwiTGVmdCI6My4wLCJSaWdodCI6MC4wLCJCb3R0b20iOjIuMH0sIlNoYXBlU3R5bGUiOnsiJGlkIjoiMTE1MSIsIk1hcmdpbiI6eyIkaWQiOiIxMTUyIiwiVG9wIjowLjAsIkxlZnQiOjAuMCwiUmlnaHQiOjAuMCwiQm90dG9tIjowLjB9LCJQYWRkaW5nIjp7IiRpZCI6IjExNTMiLCJUb3AiOjAuMCwiTGVmdCI6MC4wLCJSaWdodCI6MC4wLCJCb3R0b20iOjAuMH0sIkJhY2tncm91bmQiOnsiJGlkIjoiMTE1NCIsIkNvbG9yIjp7IiRpZCI6IjExNTUiLCJBIjoyNTUsIlIiOjAsIkciOjExNCwiQiI6MTg4fX0sIklzVmlzaWJsZSI6dHJ1ZSwiV2lkdGgiOjAuMCwiSGVpZ2h0IjowLjAsIkJvcmRlclN0eWxlIjp7IiRpZCI6IjExNTYiLCJMaW5lQ29sb3IiOnsiJGlkIjoiMTE1NyIsIiR0eXBlIjoiTkxSRS5Db21tb24uRG9tLlNvbGlkQ29sb3JCcnVzaCwgTkxSRS5Db21tb24iLCJDb2xvciI6eyIkaWQiOiIxMTU4IiwiQSI6MjU1LCJSIjozNCwiRyI6NjMsIkIiOjg5fX0sIkxpbmVXZWlnaHQiOjAuMCwiTGluZVR5cGUiOjAsIlBhcmVudFN0eWxlIjpudWxsfSwiUGFyZW50U3R5bGUiOm51bGx9LCJUaXRsZVN0eWxlIjp7IiRpZCI6IjExNTkiLCJGb250U2V0dGluZ3MiOnsiJGlkIjoiMTE2MCIsIkZvbnRTaXplIjoxMSwiRm9udE5hbWUiOiJTZWdvZSBVSSIsIklzQm9sZCI6dHJ1ZSwiSXNJdGFsaWMiOmZhbHNlLCJJc1VuZGVybGluZWQiOmZhbHNlLCJQYXJlbnRTdHlsZSI6bnVsbH0sIkF1dG9TaXplIjoyLCJGb3JlZ3JvdW5kIjp7IiRpZCI6IjExNjEiLCJDb2xvciI6eyIkaWQiOiIxMTYyIiwiQSI6MjU1LCJSIjoxMTIsIkciOjQ4LCJCIjoxNjB9fSwiTWF4V2lkdGgiOjk5LjA0NjY2NjY2NjY2NjY2NywiTWF4SGVpZ2h0IjoiSW5maW5pdHkiLCJTbWFydEZvcmVncm91bmRJc0FjdGl2ZSI6ZmFsc2UsIkhvcml6b250YWxBbGlnbm1lbnQiOjAsIlZlcnRpY2FsQWxpZ25tZW50IjowLCJTbWFydEZvcmVncm91bmQiOm51bGwsIkJhY2tncm91bmRGaWxsVHlwZSI6MCwiTWFyZ2luIjp7IiRpZCI6IjExNjMiLCJUb3AiOjAuMCwiTGVmdCI6MC4wLCJSaWdodCI6MC4wLCJCb3R0b20iOjAuMH0sIlBhZGRpbmciOnsiJGlkIjoiMTE2NCIsIlRvcCI6MC4wLCJMZWZ0IjowLjAsIlJpZ2h0IjowLjAsIkJvdHRvbSI6MC4wfSwiQmFja2dyb3VuZCI6eyIkaWQiOiIxMTY1IiwiQ29sb3IiOnsiJGlkIjoiMTE2NiIsIkEiOjAsIlIiOjI1NSwiRyI6MjU1LCJCIjoyNTV9fSwiSXNWaXNpYmxlIjp0cnVlLCJXaWR0aCI6MC4wLCJIZWlnaHQiOjAuMCwiQm9yZGVyU3R5bGUiOnsiJGlkIjoiMTE2NyIsIkxpbmVDb2xvciI6bnVsbCwiTGluZVdlaWdodCI6MC4wLCJMaW5lVHlwZSI6MCwiUGFyZW50U3R5bGUiOm51bGx9LCJQYXJlbnRTdHlsZSI6bnVsbH0sIkRhdGVTdHlsZSI6eyIkaWQiOiIxMTY4IiwiRm9udFNldHRpbmdzIjp7IiRpZCI6IjExNjkiLCJGb250U2l6ZSI6MTAsIkZvbnROYW1lIjoiQ2FsaWJyaSIsIklzQm9sZCI6ZmFsc2UsIklzSXRhbGljIjpmYWxzZSwiSXNVbmRlcmxpbmVkIjpmYWxzZSwiUGFyZW50U3R5bGUiOm51bGx9LCJBdXRvU2l6ZSI6MCwiRm9yZWdyb3VuZCI6eyIkaWQiOiIxMTcwIiwiQ29sb3IiOnsiJGlkIjoiMTE3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E3MiIsIlRvcCI6MC4wLCJMZWZ0IjowLjAsIlJpZ2h0IjowLjAsIkJvdHRvbSI6MC4wfSwiUGFkZGluZyI6eyIkaWQiOiIxMTczIiwiVG9wIjowLjAsIkxlZnQiOjAuMCwiUmlnaHQiOjAuMCwiQm90dG9tIjowLjB9LCJCYWNrZ3JvdW5kIjp7IiRpZCI6IjExNzQiLCJDb2xvciI6eyIkaWQiOiIxMTc1IiwiQSI6MCwiUiI6MjU1LCJHIjoyNTUsIkIiOjI1NX19LCJJc1Zpc2libGUiOmZhbHNlLCJXaWR0aCI6MC4wLCJIZWlnaHQiOjAuMCwiQm9yZGVyU3R5bGUiOnsiJGlkIjoiMTE3NiIsIkxpbmVDb2xvciI6bnVsbCwiTGluZVdlaWdodCI6MC4wLCJMaW5lVHlwZSI6MCwiUGFyZW50U3R5bGUiOm51bGx9LCJQYXJlbnRTdHlsZSI6bnVsbH0sIkRhdGVGb3JtYXQiOnsiJGlkIjoiMTE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c4IiwiRm9ybWF0IjowLCJJc1Zpc2libGUiOmZhbHNlLCJMYXN0S25vd25WaXNpYmlsaXR5U3RhdGUiOmZhbHNlfSwiSXNWaXNpYmxlIjp0cnVlLCJQYXJlbnRTdHlsZSI6bnVsbH0sIkluZGV4IjoyNiwiUGVyY2VudGFnZUNvbXBsZXRlIjpudWxsLCJQb3NpdGlvbiI6eyJSYXRpbyI6MC4xMjA0MDc4Njc0MzE2NDA2MywiSXNDdXN0b20iOmZhbHNlfSwiRGF0ZUZvcm1hdCI6eyIkcmVmIjoiMTE3NyJ9LCJXZWVrTnVtYmVyaW5nIjp7IiRpZCI6IjExNzkiLCJGb3JtYXQiOjAsIklzVmlzaWJsZSI6ZmFsc2UsIkxhc3RLbm93blZpc2liaWxpdHlTdGF0ZSI6ZmFsc2V9LCJSZWxhdGVkVGFza0lkIjoiMDAwMDAwMDAtMDAwMC0wMDAwLTAwMDAtMDAwMDAwMDAwMDAwIiwiSWQiOiI3ZThkNzI5Yi1hZTViLTQ4MWMtOTI5NC04YzhhODY0ZDJlZjYiLCJJbXBvcnRJZCI6IjIzIiwiVGl0bGUiOiJBdmVuZ2VyczpFbmRnYW1lIiwiTm90ZSI6bnVsbCwiSHlwZXJsaW5rIjp7IiRpZCI6IjExODAiLCJBZGRyZXNzIjpudWxsLCJTdWJBZGRyZXNzIjpudWxsfSwiSXNDaGFuZ2VkIjpmYWxzZSwiSXNOZXciOmZhbHNlfSx7IiRpZCI6IjExODEiLCJEYXRlIjoiMjAxOC0wNi0wOVQyMzo1OTowMCIsIlN0eWxlIjp7IiRpZCI6IjExODIiLCJTaGFwZSI6MTYsIkNvbm5lY3Rvck1hcmdpbiI6eyIkaWQiOiIxMTgzIiwiVG9wIjowLjAsIkxlZnQiOjIuMCwiUmlnaHQiOjIuMCwiQm90dG9tIjowLjB9LCJDb25uZWN0b3JTdHlsZSI6eyIkaWQiOiIxMTg0IiwiTGluZUNvbG9yIjp7IiRyZWYiOiIxMTMifSwiTGluZVdlaWdodCI6Mi4wLCJMaW5lVHlwZSI6MCwiUGFyZW50U3R5bGUiOm51bGx9LCJJc0JlbG93VGltZWJhbmQiOnRydWUsIlBvc2l0aW9uT25UYXNrIjowLCJIaWRlRGF0ZSI6ZmFsc2UsIlNoYXBlU2l6ZSI6MSwiU3BhY2luZyI6Mi4wLCJQYWRkaW5nIjp7IiRpZCI6IjExODUiLCJUb3AiOjcuMCwiTGVmdCI6My4wLCJSaWdodCI6MC4wLCJCb3R0b20iOjIuMH0sIlNoYXBlU3R5bGUiOnsiJGlkIjoiMTE4NiIsIk1hcmdpbiI6eyIkaWQiOiIxMTg3IiwiVG9wIjowLjAsIkxlZnQiOjAuMCwiUmlnaHQiOjAuMCwiQm90dG9tIjowLjB9LCJQYWRkaW5nIjp7IiRpZCI6IjExODgiLCJUb3AiOjAuMCwiTGVmdCI6MC4wLCJSaWdodCI6MC4wLCJCb3R0b20iOjAuMH0sIkJhY2tncm91bmQiOnsiJGlkIjoiMTE4OSIsIkNvbG9yIjp7IiRpZCI6IjExOTAiLCJBIjoyNTUsIlIiOjAsIkciOjExNCwiQiI6MTg4fX0sIklzVmlzaWJsZSI6dHJ1ZSwiV2lkdGgiOjAuMCwiSGVpZ2h0IjowLjAsIkJvcmRlclN0eWxlIjp7IiRpZCI6IjExOTEiLCJMaW5lQ29sb3IiOnsiJGlkIjoiMTE5MiIsIiR0eXBlIjoiTkxSRS5Db21tb24uRG9tLlNvbGlkQ29sb3JCcnVzaCwgTkxSRS5Db21tb24iLCJDb2xvciI6eyIkaWQiOiIxMTkzIiwiQSI6MjU1LCJSIjozNCwiRyI6NjMsIkIiOjg5fX0sIkxpbmVXZWlnaHQiOjAuMCwiTGluZVR5cGUiOjAsIlBhcmVudFN0eWxlIjpudWxsfSwiUGFyZW50U3R5bGUiOm51bGx9LCJUaXRsZVN0eWxlIjp7IiRpZCI6IjExOTQiLCJGb250U2V0dGluZ3MiOnsiJGlkIjoiMTE5NSIsIkZvbnRTaXplIjoxMSwiRm9udE5hbWUiOiJTZWdvZSBVSSIsIklzQm9sZCI6dHJ1ZSwiSXNJdGFsaWMiOmZhbHNlLCJJc1VuZGVybGluZWQiOmZhbHNlLCJQYXJlbnRTdHlsZSI6bnVsbH0sIkF1dG9TaXplIjoyLCJGb3JlZ3JvdW5kIjp7IiRpZCI6IjExOTYiLCJDb2xvciI6eyIkaWQiOiIxMTk3IiwiQSI6MjU1LCJSIjowLCJHIjoxNzYsIkIiOjgwfX0sIk1heFdpZHRoIjoyOTcuNjY0MTg0NTcwMzEyNSwiTWF4SGVpZ2h0IjoiSW5maW5pdHkiLCJTbWFydEZvcmVncm91bmRJc0FjdGl2ZSI6ZmFsc2UsIkhvcml6b250YWxBbGlnbm1lbnQiOjAsIlZlcnRpY2FsQWxpZ25tZW50IjowLCJTbWFydEZvcmVncm91bmQiOm51bGwsIkJhY2tncm91bmRGaWxsVHlwZSI6MCwiTWFyZ2luIjp7IiRpZCI6IjExOTgiLCJUb3AiOjAuMCwiTGVmdCI6MC4wLCJSaWdodCI6MC4wLCJCb3R0b20iOjAuMH0sIlBhZGRpbmciOnsiJGlkIjoiMTE5OSIsIlRvcCI6MC4wLCJMZWZ0IjowLjAsIlJpZ2h0IjowLjAsIkJvdHRvbSI6MC4wfSwiQmFja2dyb3VuZCI6eyIkaWQiOiIxMjAwIiwiQ29sb3IiOnsiJGlkIjoiMTIwMSIsIkEiOjAsIlIiOjI1NSwiRyI6MjU1LCJCIjoyNTV9fSwiSXNWaXNpYmxlIjp0cnVlLCJXaWR0aCI6MC4wLCJIZWlnaHQiOjAuMCwiQm9yZGVyU3R5bGUiOnsiJGlkIjoiMTIwMiIsIkxpbmVDb2xvciI6bnVsbCwiTGluZVdlaWdodCI6MC4wLCJMaW5lVHlwZSI6MCwiUGFyZW50U3R5bGUiOm51bGx9LCJQYXJlbnRTdHlsZSI6bnVsbH0sIkRhdGVTdHlsZSI6eyIkaWQiOiIxMjAzIiwiRm9udFNldHRpbmdzIjp7IiRpZCI6IjEyMDQiLCJGb250U2l6ZSI6MTAsIkZvbnROYW1lIjoiQ2FsaWJyaSIsIklzQm9sZCI6ZmFsc2UsIklzSXRhbGljIjpmYWxzZSwiSXNVbmRlcmxpbmVkIjpmYWxzZSwiUGFyZW50U3R5bGUiOm51bGx9LCJBdXRvU2l6ZSI6MCwiRm9yZWdyb3VuZCI6eyIkaWQiOiIxMjA1IiwiQ29sb3IiOnsiJGlkIjoiMTIw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wNyIsIlRvcCI6MC4wLCJMZWZ0IjowLjAsIlJpZ2h0IjowLjAsIkJvdHRvbSI6MC4wfSwiUGFkZGluZyI6eyIkaWQiOiIxMjA4IiwiVG9wIjowLjAsIkxlZnQiOjAuMCwiUmlnaHQiOjAuMCwiQm90dG9tIjowLjB9LCJCYWNrZ3JvdW5kIjp7IiRpZCI6IjEyMDkiLCJDb2xvciI6eyIkaWQiOiIxMjEwIiwiQSI6MCwiUiI6MjU1LCJHIjoyNTUsIkIiOjI1NX19LCJJc1Zpc2libGUiOmZhbHNlLCJXaWR0aCI6MC4wLCJIZWlnaHQiOjAuMCwiQm9yZGVyU3R5bGUiOnsiJGlkIjoiMTIxMSIsIkxpbmVDb2xvciI6bnVsbCwiTGluZVdlaWdodCI6MC4wLCJMaW5lVHlwZSI6MCwiUGFyZW50U3R5bGUiOm51bGx9LCJQYXJlbnRTdHlsZSI6bnVsbH0sIkRhdGVGb3JtYXQiOnsiJGlkIjoiMTIx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EzIiwiRm9ybWF0IjowLCJJc1Zpc2libGUiOmZhbHNlLCJMYXN0S25vd25WaXNpYmlsaXR5U3RhdGUiOmZhbHNlfSwiSXNWaXNpYmxlIjp0cnVlLCJQYXJlbnRTdHlsZSI6bnVsbH0sIkluZGV4IjoyNywiUGVyY2VudGFnZUNvbXBsZXRlIjpudWxsLCJQb3NpdGlvbiI6eyJSYXRpbyI6MC4yMTMzNTE4MjcxOTc2MDQ3LCJJc0N1c3RvbSI6ZmFsc2V9LCJEYXRlRm9ybWF0Ijp7IiRyZWYiOiIxMjEyIn0sIldlZWtOdW1iZXJpbmciOnsiJGlkIjoiMTIxNCIsIkZvcm1hdCI6MCwiSXNWaXNpYmxlIjpmYWxzZSwiTGFzdEtub3duVmlzaWJpbGl0eVN0YXRlIjpmYWxzZX0sIlJlbGF0ZWRUYXNrSWQiOiIwMDAwMDAwMC0wMDAwLTAwMDAtMDAwMC0wMDAwMDAwMDAwMDAiLCJJZCI6IjhiNTkwMDcxLWExZjctNDUxOC1hOWNkLThhOWIxYzFmNzgzYiIsIkltcG9ydElkIjoiMjQiLCJUaXRsZSI6IlNoYW5nLUNoaSBhbmQgdGhlIExlZ2VuZCBvZiB0aGUgVGVuIFJpbmdzIiwiTm90ZSI6bnVsbCwiSHlwZXJsaW5rIjp7IiRpZCI6IjEyMTUiLCJBZGRyZXNzIjpudWxsLCJTdWJBZGRyZXNzIjpudWxsfSwiSXNDaGFuZ2VkIjpmYWxzZSwiSXNOZXciOmZhbHNlfSx7IiRpZCI6IjEyMTYiLCJEYXRlIjoiMjAxOC0wNi0xMFQyMzo1OTowMCIsIlN0eWxlIjp7IiRpZCI6IjEyMTciLCJTaGFwZSI6MTYsIkNvbm5lY3Rvck1hcmdpbiI6eyIkaWQiOiIxMjE4IiwiVG9wIjowLjAsIkxlZnQiOjIuMCwiUmlnaHQiOjIuMCwiQm90dG9tIjowLjB9LCJDb25uZWN0b3JTdHlsZSI6eyIkaWQiOiIxMjE5IiwiTGluZUNvbG9yIjp7IiRyZWYiOiIxMTMifSwiTGluZVdlaWdodCI6Mi4wLCJMaW5lVHlwZSI6MCwiUGFyZW50U3R5bGUiOm51bGx9LCJJc0JlbG93VGltZWJhbmQiOmZhbHNlLCJQb3NpdGlvbk9uVGFzayI6MCwiSGlkZURhdGUiOmZhbHNlLCJTaGFwZVNpemUiOjEsIlNwYWNpbmciOjIuMCwiUGFkZGluZyI6eyIkaWQiOiIxMjIwIiwiVG9wIjo3LjAsIkxlZnQiOjMuMCwiUmlnaHQiOjAuMCwiQm90dG9tIjoyLjB9LCJTaGFwZVN0eWxlIjp7IiRpZCI6IjEyMjEiLCJNYXJnaW4iOnsiJGlkIjoiMTIyMiIsIlRvcCI6MC4wLCJMZWZ0IjowLjAsIlJpZ2h0IjowLjAsIkJvdHRvbSI6MC4wfSwiUGFkZGluZyI6eyIkaWQiOiIxMjIzIiwiVG9wIjowLjAsIkxlZnQiOjAuMCwiUmlnaHQiOjAuMCwiQm90dG9tIjowLjB9LCJCYWNrZ3JvdW5kIjp7IiRpZCI6IjEyMjQiLCJDb2xvciI6eyIkaWQiOiIxMjI1IiwiQSI6MjU1LCJSIjowLCJHIjoxMTQsIkIiOjE4OH19LCJJc1Zpc2libGUiOnRydWUsIldpZHRoIjowLjAsIkhlaWdodCI6MC4wLCJCb3JkZXJTdHlsZSI6eyIkaWQiOiIxMjI2IiwiTGluZUNvbG9yIjp7IiRpZCI6IjEyMjciLCIkdHlwZSI6Ik5MUkUuQ29tbW9uLkRvbS5Tb2xpZENvbG9yQnJ1c2gsIE5MUkUuQ29tbW9uIiwiQ29sb3IiOnsiJGlkIjoiMTIyOCIsIkEiOjI1NSwiUiI6MzQsIkciOjYzLCJCIjo4OX19LCJMaW5lV2VpZ2h0IjowLjAsIkxpbmVUeXBlIjowLCJQYXJlbnRTdHlsZSI6bnVsbH0sIlBhcmVudFN0eWxlIjpudWxsfSwiVGl0bGVTdHlsZSI6eyIkaWQiOiIxMjI5IiwiRm9udFNldHRpbmdzIjp7IiRpZCI6IjEyMzAiLCJGb250U2l6ZSI6MTEsIkZvbnROYW1lIjoiU2Vnb2UgVUkiLCJJc0JvbGQiOnRydWUsIklzSXRhbGljIjpmYWxzZSwiSXNVbmRlcmxpbmVkIjpmYWxzZSwiUGFyZW50U3R5bGUiOm51bGx9LCJBdXRvU2l6ZSI6MCwiRm9yZWdyb3VuZCI6eyIkaWQiOiIxMjMxIiwiQ29sb3IiOnsiJGlkIjoiMTIzMiIsIkEiOjI1NSwiUiI6MTkxLCJHIjoxNDQsIkIiOjB9fSwiTWF4V2lkdGgiOjIwMC4wLCJNYXhIZWlnaHQiOiJJbmZpbml0eSIsIlNtYXJ0Rm9yZWdyb3VuZElzQWN0aXZlIjpmYWxzZSwiSG9yaXpvbnRhbEFsaWdubWVudCI6MCwiVmVydGljYWxBbGlnbm1lbnQiOjAsIlNtYXJ0Rm9yZWdyb3VuZCI6bnVsbCwiQmFja2dyb3VuZEZpbGxUeXBlIjowLCJNYXJnaW4iOnsiJGlkIjoiMTIzMyIsIlRvcCI6MC4wLCJMZWZ0IjowLjAsIlJpZ2h0IjowLjAsIkJvdHRvbSI6MC4wfSwiUGFkZGluZyI6eyIkaWQiOiIxMjM0IiwiVG9wIjowLjAsIkxlZnQiOjAuMCwiUmlnaHQiOjAuMCwiQm90dG9tIjowLjB9LCJCYWNrZ3JvdW5kIjp7IiRpZCI6IjEyMzUiLCJDb2xvciI6eyIkaWQiOiIxMjM2IiwiQSI6MCwiUiI6MjU1LCJHIjoyNTUsIkIiOjI1NX19LCJJc1Zpc2libGUiOnRydWUsIldpZHRoIjowLjAsIkhlaWdodCI6MC4wLCJCb3JkZXJTdHlsZSI6eyIkaWQiOiIxMjM3IiwiTGluZUNvbG9yIjpudWxsLCJMaW5lV2VpZ2h0IjowLjAsIkxpbmVUeXBlIjowLCJQYXJlbnRTdHlsZSI6bnVsbH0sIlBhcmVudFN0eWxlIjpudWxsfSwiRGF0ZVN0eWxlIjp7IiRpZCI6IjEyMzgiLCJGb250U2V0dGluZ3MiOnsiJGlkIjoiMTIzOSIsIkZvbnRTaXplIjoxMCwiRm9udE5hbWUiOiJDYWxpYnJpIiwiSXNCb2xkIjpmYWxzZSwiSXNJdGFsaWMiOmZhbHNlLCJJc1VuZGVybGluZWQiOmZhbHNlLCJQYXJlbnRTdHlsZSI6bnVsbH0sIkF1dG9TaXplIjowLCJGb3JlZ3JvdW5kIjp7IiRpZCI6IjEyNDAiLCJDb2xvciI6eyIkaWQiOiIxMjQ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QyIiwiVG9wIjowLjAsIkxlZnQiOjAuMCwiUmlnaHQiOjAuMCwiQm90dG9tIjowLjB9LCJQYWRkaW5nIjp7IiRpZCI6IjEyNDMiLCJUb3AiOjAuMCwiTGVmdCI6MC4wLCJSaWdodCI6MC4wLCJCb3R0b20iOjAuMH0sIkJhY2tncm91bmQiOnsiJGlkIjoiMTI0NCIsIkNvbG9yIjp7IiRpZCI6IjEyNDUiLCJBIjowLCJSIjoyNTUsIkciOjI1NSwiQiI6MjU1fX0sIklzVmlzaWJsZSI6ZmFsc2UsIldpZHRoIjowLjAsIkhlaWdodCI6MC4wLCJCb3JkZXJTdHlsZSI6eyIkaWQiOiIxMjQ2IiwiTGluZUNvbG9yIjpudWxsLCJMaW5lV2VpZ2h0IjowLjAsIkxpbmVUeXBlIjowLCJQYXJlbnRTdHlsZSI6bnVsbH0sIlBhcmVudFN0eWxlIjpudWxsfSwiRGF0ZUZvcm1hdCI6eyIkaWQiOiIxMjQ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NDgiLCJGb3JtYXQiOjAsIklzVmlzaWJsZSI6ZmFsc2UsIkxhc3RLbm93blZpc2liaWxpdHlTdGF0ZSI6ZmFsc2V9LCJJc1Zpc2libGUiOnRydWUsIlBhcmVudFN0eWxlIjpudWxsfSwiSW5kZXgiOjI4LCJQZXJjZW50YWdlQ29tcGxldGUiOm51bGwsIlBvc2l0aW9uIjp7IlJhdGlvIjowLjA3NzMyMzcxNTc3NTEwMTI3NiwiSXNDdXN0b20iOmZhbHNlfSwiRGF0ZUZvcm1hdCI6eyIkcmVmIjoiMTI0NyJ9LCJXZWVrTnVtYmVyaW5nIjp7IiRpZCI6IjEyNDkiLCJGb3JtYXQiOjAsIklzVmlzaWJsZSI6ZmFsc2UsIkxhc3RLbm93blZpc2liaWxpdHlTdGF0ZSI6ZmFsc2V9LCJSZWxhdGVkVGFza0lkIjoiMDAwMDAwMDAtMDAwMC0wMDAwLTAwMDAtMDAwMDAwMDAwMDAwIiwiSWQiOiJmYTA3MjRlOS0yMzRjLTRiMTktYjEzZC04NDZjYTEyNTdlMjIiLCJJbXBvcnRJZCI6IjI1IiwiVGl0bGUiOiJFdGVybmFscyIsIk5vdGUiOm51bGwsIkh5cGVybGluayI6eyIkaWQiOiIxMjUwIiwiQWRkcmVzcyI6bnVsbCwiU3ViQWRkcmVzcyI6bnVsbH0sIklzQ2hhbmdlZCI6ZmFsc2UsIklzTmV3IjpmYWxzZX0seyIkaWQiOiIxMjUxIiwiRGF0ZSI6IjIwMTgtMDYtMTFUMjM6NTk6MDAiLCJTdHlsZSI6eyIkaWQiOiIxMjUyIiwiU2hhcGUiOjE2LCJDb25uZWN0b3JNYXJnaW4iOnsiJGlkIjoiMTI1MyIsIlRvcCI6MC4wLCJMZWZ0IjoyLjAsIlJpZ2h0IjoyLjAsIkJvdHRvbSI6MC4wfSwiQ29ubmVjdG9yU3R5bGUiOnsiJGlkIjoiMTI1NCIsIkxpbmVDb2xvciI6eyIkcmVmIjoiMTEzIn0sIkxpbmVXZWlnaHQiOjIuMCwiTGluZVR5cGUiOjAsIlBhcmVudFN0eWxlIjpudWxsfSwiSXNCZWxvd1RpbWViYW5kIjpmYWxzZSwiUG9zaXRpb25PblRhc2siOjAsIkhpZGVEYXRlIjpmYWxzZSwiU2hhcGVTaXplIjoxLCJTcGFjaW5nIjoyLjAsIlBhZGRpbmciOnsiJGlkIjoiMTI1NSIsIlRvcCI6Ny4wLCJMZWZ0IjozLjAsIlJpZ2h0IjowLjAsIkJvdHRvbSI6Mi4wfSwiU2hhcGVTdHlsZSI6eyIkaWQiOiIxMjU2IiwiTWFyZ2luIjp7IiRpZCI6IjEyNTciLCJUb3AiOjAuMCwiTGVmdCI6MC4wLCJSaWdodCI6MC4wLCJCb3R0b20iOjAuMH0sIlBhZGRpbmciOnsiJGlkIjoiMTI1OCIsIlRvcCI6MC4wLCJMZWZ0IjowLjAsIlJpZ2h0IjowLjAsIkJvdHRvbSI6MC4wfSwiQmFja2dyb3VuZCI6eyIkaWQiOiIxMjU5IiwiQ29sb3IiOnsiJGlkIjoiMTI2MCIsIkEiOjI1NSwiUiI6MCwiRyI6MTE0LCJCIjoxODh9fSwiSXNWaXNpYmxlIjp0cnVlLCJXaWR0aCI6MC4wLCJIZWlnaHQiOjAuMCwiQm9yZGVyU3R5bGUiOnsiJGlkIjoiMTI2MSIsIkxpbmVDb2xvciI6eyIkaWQiOiIxMjYyIiwiJHR5cGUiOiJOTFJFLkNvbW1vbi5Eb20uU29saWRDb2xvckJydXNoLCBOTFJFLkNvbW1vbiIsIkNvbG9yIjp7IiRpZCI6IjEyNjMiLCJBIjoyNTUsIlIiOjM0LCJHIjo2MywiQiI6ODl9fSwiTGluZVdlaWdodCI6MC4wLCJMaW5lVHlwZSI6MCwiUGFyZW50U3R5bGUiOm51bGx9LCJQYXJlbnRTdHlsZSI6bnVsbH0sIlRpdGxlU3R5bGUiOnsiJGlkIjoiMTI2NCIsIkZvbnRTZXR0aW5ncyI6eyIkaWQiOiIxMjY1IiwiRm9udFNpemUiOjExLCJGb250TmFtZSI6IlNlZ29lIFVJIiwiSXNCb2xkIjp0cnVlLCJJc0l0YWxpYyI6ZmFsc2UsIklzVW5kZXJsaW5lZCI6ZmFsc2UsIlBhcmVudFN0eWxlIjpudWxsfSwiQXV0b1NpemUiOjAsIkZvcmVncm91bmQiOnsiJGlkIjoiMTI2NiIsIkNvbG9yIjp7IiRpZCI6IjEyNjciLCJBIjoyNTUsIlIiOjAsIkciOjE3NiwiQiI6MjQwfX0sIk1heFdpZHRoIjoyMDAuMCwiTWF4SGVpZ2h0IjoiSW5maW5pdHkiLCJTbWFydEZvcmVncm91bmRJc0FjdGl2ZSI6ZmFsc2UsIkhvcml6b250YWxBbGlnbm1lbnQiOjAsIlZlcnRpY2FsQWxpZ25tZW50IjowLCJTbWFydEZvcmVncm91bmQiOm51bGwsIkJhY2tncm91bmRGaWxsVHlwZSI6MCwiTWFyZ2luIjp7IiRpZCI6IjEyNjgiLCJUb3AiOjAuMCwiTGVmdCI6MC4wLCJSaWdodCI6MC4wLCJCb3R0b20iOjAuMH0sIlBhZGRpbmciOnsiJGlkIjoiMTI2OSIsIlRvcCI6MC4wLCJMZWZ0IjowLjAsIlJpZ2h0IjowLjAsIkJvdHRvbSI6MC4wfSwiQmFja2dyb3VuZCI6eyIkaWQiOiIxMjcwIiwiQ29sb3IiOnsiJGlkIjoiMTI3MSIsIkEiOjAsIlIiOjI1NSwiRyI6MjU1LCJCIjoyNTV9fSwiSXNWaXNpYmxlIjp0cnVlLCJXaWR0aCI6MC4wLCJIZWlnaHQiOjAuMCwiQm9yZGVyU3R5bGUiOnsiJGlkIjoiMTI3MiIsIkxpbmVDb2xvciI6bnVsbCwiTGluZVdlaWdodCI6MC4wLCJMaW5lVHlwZSI6MCwiUGFyZW50U3R5bGUiOm51bGx9LCJQYXJlbnRTdHlsZSI6bnVsbH0sIkRhdGVTdHlsZSI6eyIkaWQiOiIxMjczIiwiRm9udFNldHRpbmdzIjp7IiRpZCI6IjEyNzQiLCJGb250U2l6ZSI6MTAsIkZvbnROYW1lIjoiQ2FsaWJyaSIsIklzQm9sZCI6ZmFsc2UsIklzSXRhbGljIjpmYWxzZSwiSXNVbmRlcmxpbmVkIjpmYWxzZSwiUGFyZW50U3R5bGUiOm51bGx9LCJBdXRvU2l6ZSI6MCwiRm9yZWdyb3VuZCI6eyIkaWQiOiIxMjc1IiwiQ29sb3IiOnsiJGlkIjoiMTI3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3NyIsIlRvcCI6MC4wLCJMZWZ0IjowLjAsIlJpZ2h0IjowLjAsIkJvdHRvbSI6MC4wfSwiUGFkZGluZyI6eyIkaWQiOiIxMjc4IiwiVG9wIjowLjAsIkxlZnQiOjAuMCwiUmlnaHQiOjAuMCwiQm90dG9tIjowLjB9LCJCYWNrZ3JvdW5kIjp7IiRpZCI6IjEyNzkiLCJDb2xvciI6eyIkaWQiOiIxMjgwIiwiQSI6MCwiUiI6MjU1LCJHIjoyNTUsIkIiOjI1NX19LCJJc1Zpc2libGUiOmZhbHNlLCJXaWR0aCI6MC4wLCJIZWlnaHQiOjAuMCwiQm9yZGVyU3R5bGUiOnsiJGlkIjoiMTI4MSIsIkxpbmVDb2xvciI6bnVsbCwiTGluZVdlaWdodCI6MC4wLCJMaW5lVHlwZSI6MCwiUGFyZW50U3R5bGUiOm51bGx9LCJQYXJlbnRTdHlsZSI6bnVsbH0sIkRhdGVGb3JtYXQiOnsiJGlkIjoiMTI4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gzIiwiRm9ybWF0IjowLCJJc1Zpc2libGUiOmZhbHNlLCJMYXN0S25vd25WaXNpYmlsaXR5U3RhdGUiOmZhbHNlfSwiSXNWaXNpYmxlIjp0cnVlLCJQYXJlbnRTdHlsZSI6bnVsbH0sIkluZGV4IjoyOSwiUGVyY2VudGFnZUNvbXBsZXRlIjpudWxsLCJQb3NpdGlvbiI6eyJSYXRpbyI6MC4zNDI1NDEyNzc4NTAxMTU3MywiSXNDdXN0b20iOmZhbHNlfSwiRGF0ZUZvcm1hdCI6eyIkcmVmIjoiMTI4MiJ9LCJXZWVrTnVtYmVyaW5nIjp7IiRpZCI6IjEyODQiLCJGb3JtYXQiOjAsIklzVmlzaWJsZSI6ZmFsc2UsIkxhc3RLbm93blZpc2liaWxpdHlTdGF0ZSI6ZmFsc2V9LCJSZWxhdGVkVGFza0lkIjoiMDAwMDAwMDAtMDAwMC0wMDAwLTAwMDAtMDAwMDAwMDAwMDAwIiwiSWQiOiIyMmE5Zjc3Yi02ZTg0LTQwZjMtYTdmOC04N2E3MDA5MWMwNTMiLCJJbXBvcnRJZCI6IjI2IiwiVGl0bGUiOiJTcGlkZXItTWFuOiAgRmFyIEZyb20gSG9tZSIsIk5vdGUiOm51bGwsIkh5cGVybGluayI6eyIkaWQiOiIxMjg1IiwiQWRkcmVzcyI6bnVsbCwiU3ViQWRkcmVzcyI6bnVsbH0sIklzQ2hhbmdlZCI6ZmFsc2UsIklzTmV3IjpmYWxzZX0seyIkaWQiOiIxMjg2IiwiRGF0ZSI6IjIwMTgtMDYtMTJUMjM6NTk6MDAiLCJTdHlsZSI6eyIkaWQiOiIxMjg3IiwiU2hhcGUiOjE2LCJDb25uZWN0b3JNYXJnaW4iOnsiJGlkIjoiMTI4OCIsIlRvcCI6MC4wLCJMZWZ0IjoyLjAsIlJpZ2h0IjoyLjAsIkJvdHRvbSI6MC4wfSwiQ29ubmVjdG9yU3R5bGUiOnsiJGlkIjoiMTI4OSIsIkxpbmVDb2xvciI6eyIkcmVmIjoiMTEzIn0sIkxpbmVXZWlnaHQiOjIuMCwiTGluZVR5cGUiOjAsIlBhcmVudFN0eWxlIjpudWxsfSwiSXNCZWxvd1RpbWViYW5kIjp0cnVlLCJQb3NpdGlvbk9uVGFzayI6MCwiSGlkZURhdGUiOmZhbHNlLCJTaGFwZVNpemUiOjEsIlNwYWNpbmciOjIuMCwiUGFkZGluZyI6eyIkaWQiOiIxMjkwIiwiVG9wIjo3LjAsIkxlZnQiOjMuMCwiUmlnaHQiOjAuMCwiQm90dG9tIjoyLjB9LCJTaGFwZVN0eWxlIjp7IiRpZCI6IjEyOTEiLCJNYXJnaW4iOnsiJGlkIjoiMTI5MiIsIlRvcCI6MC4wLCJMZWZ0IjowLjAsIlJpZ2h0IjowLjAsIkJvdHRvbSI6MC4wfSwiUGFkZGluZyI6eyIkaWQiOiIxMjkzIiwiVG9wIjowLjAsIkxlZnQiOjAuMCwiUmlnaHQiOjAuMCwiQm90dG9tIjowLjB9LCJCYWNrZ3JvdW5kIjp7IiRpZCI6IjEyOTQiLCJDb2xvciI6eyIkaWQiOiIxMjk1IiwiQSI6MjU1LCJSIjowLCJHIjoxMTQsIkIiOjE4OH19LCJJc1Zpc2libGUiOnRydWUsIldpZHRoIjowLjAsIkhlaWdodCI6MC4wLCJCb3JkZXJTdHlsZSI6eyIkaWQiOiIxMjk2IiwiTGluZUNvbG9yIjp7IiRpZCI6IjEyOTciLCIkdHlwZSI6Ik5MUkUuQ29tbW9uLkRvbS5Tb2xpZENvbG9yQnJ1c2gsIE5MUkUuQ29tbW9uIiwiQ29sb3IiOnsiJGlkIjoiMTI5OCIsIkEiOjI1NSwiUiI6MzQsIkciOjYzLCJCIjo4OX19LCJMaW5lV2VpZ2h0IjowLjAsIkxpbmVUeXBlIjowLCJQYXJlbnRTdHlsZSI6bnVsbH0sIlBhcmVudFN0eWxlIjpudWxsfSwiVGl0bGVTdHlsZSI6eyIkaWQiOiIxMjk5IiwiRm9udFNldHRpbmdzIjp7IiRpZCI6IjEzMDAiLCJGb250U2l6ZSI6MTEsIkZvbnROYW1lIjoiU2Vnb2UgVUkiLCJJc0JvbGQiOnRydWUsIklzSXRhbGljIjpmYWxzZSwiSXNVbmRlcmxpbmVkIjpmYWxzZSwiUGFyZW50U3R5bGUiOm51bGx9LCJBdXRvU2l6ZSI6MiwiRm9yZWdyb3VuZCI6eyIkaWQiOiIxMzAxIiwiQ29sb3IiOnsiJGlkIjoiMTMwMiIsIkEiOjI1NSwiUiI6MCwiRyI6MTc2LCJCIjoyNDB9fSwiTWF4V2lkdGgiOjE0MS45MjAwMDAwMDAwMDAwMiwiTWF4SGVpZ2h0IjoiSW5maW5pdHkiLCJTbWFydEZvcmVncm91bmRJc0FjdGl2ZSI6ZmFsc2UsIkhvcml6b250YWxBbGlnbm1lbnQiOjAsIlZlcnRpY2FsQWxpZ25tZW50IjowLCJTbWFydEZvcmVncm91bmQiOm51bGwsIkJhY2tncm91bmRGaWxsVHlwZSI6MCwiTWFyZ2luIjp7IiRpZCI6IjEzMDMiLCJUb3AiOjAuMCwiTGVmdCI6MC4wLCJSaWdodCI6MC4wLCJCb3R0b20iOjAuMH0sIlBhZGRpbmciOnsiJGlkIjoiMTMwNCIsIlRvcCI6MC4wLCJMZWZ0IjowLjAsIlJpZ2h0IjowLjAsIkJvdHRvbSI6MC4wfSwiQmFja2dyb3VuZCI6eyIkaWQiOiIxMzA1IiwiQ29sb3IiOnsiJGlkIjoiMTMwNiIsIkEiOjAsIlIiOjI1NSwiRyI6MjU1LCJCIjoyNTV9fSwiSXNWaXNpYmxlIjp0cnVlLCJXaWR0aCI6MC4wLCJIZWlnaHQiOjAuMCwiQm9yZGVyU3R5bGUiOnsiJGlkIjoiMTMwNyIsIkxpbmVDb2xvciI6bnVsbCwiTGluZVdlaWdodCI6MC4wLCJMaW5lVHlwZSI6MCwiUGFyZW50U3R5bGUiOm51bGx9LCJQYXJlbnRTdHlsZSI6bnVsbH0sIkRhdGVTdHlsZSI6eyIkaWQiOiIxMzA4IiwiRm9udFNldHRpbmdzIjp7IiRpZCI6IjEzMDkiLCJGb250U2l6ZSI6MTAsIkZvbnROYW1lIjoiQ2FsaWJyaSIsIklzQm9sZCI6ZmFsc2UsIklzSXRhbGljIjpmYWxzZSwiSXNVbmRlcmxpbmVkIjpmYWxzZSwiUGFyZW50U3R5bGUiOm51bGx9LCJBdXRvU2l6ZSI6MCwiRm9yZWdyb3VuZCI6eyIkaWQiOiIxMzEwIiwiQ29sb3IiOnsiJGlkIjoiMTMx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MxMiIsIlRvcCI6MC4wLCJMZWZ0IjowLjAsIlJpZ2h0IjowLjAsIkJvdHRvbSI6MC4wfSwiUGFkZGluZyI6eyIkaWQiOiIxMzEzIiwiVG9wIjowLjAsIkxlZnQiOjAuMCwiUmlnaHQiOjAuMCwiQm90dG9tIjowLjB9LCJCYWNrZ3JvdW5kIjp7IiRpZCI6IjEzMTQiLCJDb2xvciI6eyIkaWQiOiIxMzE1IiwiQSI6MCwiUiI6MjU1LCJHIjoyNTUsIkIiOjI1NX19LCJJc1Zpc2libGUiOmZhbHNlLCJXaWR0aCI6MC4wLCJIZWlnaHQiOjAuMCwiQm9yZGVyU3R5bGUiOnsiJGlkIjoiMTMxNiIsIkxpbmVDb2xvciI6bnVsbCwiTGluZVdlaWdodCI6MC4wLCJMaW5lVHlwZSI6MCwiUGFyZW50U3R5bGUiOm51bGx9LCJQYXJlbnRTdHlsZSI6bnVsbH0sIkRhdGVGb3JtYXQiOnsiJGlkIjoiMTMx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E4IiwiRm9ybWF0IjowLCJJc1Zpc2libGUiOmZhbHNlLCJMYXN0S25vd25WaXNpYmlsaXR5U3RhdGUiOmZhbHNlfSwiSXNWaXNpYmxlIjp0cnVlLCJQYXJlbnRTdHlsZSI6bnVsbH0sIkluZGV4IjozMCwiUGVyY2VudGFnZUNvbXBsZXRlIjpudWxsLCJQb3NpdGlvbiI6eyJSYXRpbyI6MC4yODg5ODgwMDU2NzM0NDM4NSwiSXNDdXN0b20iOmZhbHNlfSwiRGF0ZUZvcm1hdCI6eyIkcmVmIjoiMTMxNyJ9LCJXZWVrTnVtYmVyaW5nIjp7IiRpZCI6IjEzMTkiLCJGb3JtYXQiOjAsIklzVmlzaWJsZSI6ZmFsc2UsIkxhc3RLbm93blZpc2liaWxpdHlTdGF0ZSI6ZmFsc2V9LCJSZWxhdGVkVGFza0lkIjoiMDAwMDAwMDAtMDAwMC0wMDAwLTAwMDAtMDAwMDAwMDAwMDAwIiwiSWQiOiIyYmRlMDhiZi0wYTlhLTRlZjQtYmY4ZS0xZjg3OTkwMDEzMTgiLCJJbXBvcnRJZCI6IjI3IiwiVGl0bGUiOiJTcGlkZXItTWFuOiBObyBXYXkgSG9tZSIsIk5vdGUiOm51bGwsIkh5cGVybGluayI6eyIkaWQiOiIxMzIwIiwiQWRkcmVzcyI6bnVsbCwiU3ViQWRkcmVzcyI6bnVsbH0sIklzQ2hhbmdlZCI6ZmFsc2UsIklzTmV3IjpmYWxzZX0seyIkaWQiOiIxMzIxIiwiRGF0ZSI6IjIwMTgtMDYtMTNUMjM6NTk6MDAiLCJTdHlsZSI6eyIkaWQiOiIxMzIyIiwiU2hhcGUiOjE2LCJDb25uZWN0b3JNYXJnaW4iOnsiJGlkIjoiMTMyMyIsIlRvcCI6MC4wLCJMZWZ0IjoyLjAsIlJpZ2h0IjoyLjAsIkJvdHRvbSI6MC4wfSwiQ29ubmVjdG9yU3R5bGUiOnsiJGlkIjoiMTMyNCIsIkxpbmVDb2xvciI6eyIkcmVmIjoiMTEzIn0sIkxpbmVXZWlnaHQiOjIuMCwiTGluZVR5cGUiOjAsIlBhcmVudFN0eWxlIjpudWxsfSwiSXNCZWxvd1RpbWViYW5kIjpmYWxzZSwiUG9zaXRpb25PblRhc2siOjAsIkhpZGVEYXRlIjpmYWxzZSwiU2hhcGVTaXplIjoxLCJTcGFjaW5nIjoyLjAsIlBhZGRpbmciOnsiJGlkIjoiMTMyNSIsIlRvcCI6Ny4wLCJMZWZ0IjozLjAsIlJpZ2h0IjowLjAsIkJvdHRvbSI6Mi4wfSwiU2hhcGVTdHlsZSI6eyIkaWQiOiIxMzI2IiwiTWFyZ2luIjp7IiRpZCI6IjEzMjciLCJUb3AiOjAuMCwiTGVmdCI6MC4wLCJSaWdodCI6MC4wLCJCb3R0b20iOjAuMH0sIlBhZGRpbmciOnsiJGlkIjoiMTMyOCIsIlRvcCI6MC4wLCJMZWZ0IjowLjAsIlJpZ2h0IjowLjAsIkJvdHRvbSI6MC4wfSwiQmFja2dyb3VuZCI6eyIkaWQiOiIxMzI5IiwiQ29sb3IiOnsiJGlkIjoiMTMzMCIsIkEiOjI1NSwiUiI6MCwiRyI6MTE0LCJCIjoxODh9fSwiSXNWaXNpYmxlIjp0cnVlLCJXaWR0aCI6MC4wLCJIZWlnaHQiOjAuMCwiQm9yZGVyU3R5bGUiOnsiJGlkIjoiMTMzMSIsIkxpbmVDb2xvciI6eyIkaWQiOiIxMzMyIiwiJHR5cGUiOiJOTFJFLkNvbW1vbi5Eb20uU29saWRDb2xvckJydXNoLCBOTFJFLkNvbW1vbiIsIkNvbG9yIjp7IiRpZCI6IjEzMzMiLCJBIjoyNTUsIlIiOjM0LCJHIjo2MywiQiI6ODl9fSwiTGluZVdlaWdodCI6MC4wLCJMaW5lVHlwZSI6MCwiUGFyZW50U3R5bGUiOm51bGx9LCJQYXJlbnRTdHlsZSI6bnVsbH0sIlRpdGxlU3R5bGUiOnsiJGlkIjoiMTMzNCIsIkZvbnRTZXR0aW5ncyI6eyIkaWQiOiIxMzM1IiwiRm9udFNpemUiOjExLCJGb250TmFtZSI6IlNlZ29lIFVJIiwiSXNCb2xkIjp0cnVlLCJJc0l0YWxpYyI6ZmFsc2UsIklzVW5kZXJsaW5lZCI6ZmFsc2UsIlBhcmVudFN0eWxlIjpudWxsfSwiQXV0b1NpemUiOjIsIkZvcmVncm91bmQiOnsiJGlkIjoiMTMzNiIsIkNvbG9yIjp7IiRpZCI6IjEzMzciLCJBIjoyNTUsIlIiOjI0NCwiRyI6MTc3LCJCIjoxMzF9fSwiTWF4V2lkdGgiOjIzNy4yOTY2NjY2NjY2NjY2OCwiTWF4SGVpZ2h0IjoiSW5maW5pdHkiLCJTbWFydEZvcmVncm91bmRJc0FjdGl2ZSI6ZmFsc2UsIkhvcml6b250YWxBbGlnbm1lbnQiOjAsIlZlcnRpY2FsQWxpZ25tZW50IjowLCJTbWFydEZvcmVncm91bmQiOm51bGwsIkJhY2tncm91bmRGaWxsVHlwZSI6MCwiTWFyZ2luIjp7IiRpZCI6IjEzMzgiLCJUb3AiOjAuMCwiTGVmdCI6MC4wLCJSaWdodCI6MC4wLCJCb3R0b20iOjAuMH0sIlBhZGRpbmciOnsiJGlkIjoiMTMzOSIsIlRvcCI6MC4wLCJMZWZ0IjowLjAsIlJpZ2h0IjowLjAsIkJvdHRvbSI6MC4wfSwiQmFja2dyb3VuZCI6eyIkaWQiOiIxMzQwIiwiQ29sb3IiOnsiJGlkIjoiMTM0MSIsIkEiOjAsIlIiOjI1NSwiRyI6MjU1LCJCIjoyNTV9fSwiSXNWaXNpYmxlIjp0cnVlLCJXaWR0aCI6MC4wLCJIZWlnaHQiOjAuMCwiQm9yZGVyU3R5bGUiOnsiJGlkIjoiMTM0MiIsIkxpbmVDb2xvciI6bnVsbCwiTGluZVdlaWdodCI6MC4wLCJMaW5lVHlwZSI6MCwiUGFyZW50U3R5bGUiOm51bGx9LCJQYXJlbnRTdHlsZSI6bnVsbH0sIkRhdGVTdHlsZSI6eyIkaWQiOiIxMzQzIiwiRm9udFNldHRpbmdzIjp7IiRpZCI6IjEzNDQiLCJGb250U2l6ZSI6MTAsIkZvbnROYW1lIjoiQ2FsaWJyaSIsIklzQm9sZCI6ZmFsc2UsIklzSXRhbGljIjpmYWxzZSwiSXNVbmRlcmxpbmVkIjpmYWxzZSwiUGFyZW50U3R5bGUiOm51bGx9LCJBdXRvU2l6ZSI6MCwiRm9yZWdyb3VuZCI6eyIkaWQiOiIxMzQ1IiwiQ29sb3IiOnsiJGlkIjoiMTM0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M0NyIsIlRvcCI6MC4wLCJMZWZ0IjowLjAsIlJpZ2h0IjowLjAsIkJvdHRvbSI6MC4wfSwiUGFkZGluZyI6eyIkaWQiOiIxMzQ4IiwiVG9wIjowLjAsIkxlZnQiOjAuMCwiUmlnaHQiOjAuMCwiQm90dG9tIjowLjB9LCJCYWNrZ3JvdW5kIjp7IiRpZCI6IjEzNDkiLCJDb2xvciI6eyIkaWQiOiIxMzUwIiwiQSI6MCwiUiI6MjU1LCJHIjoyNTUsIkIiOjI1NX19LCJJc1Zpc2libGUiOmZhbHNlLCJXaWR0aCI6MC4wLCJIZWlnaHQiOjAuMCwiQm9yZGVyU3R5bGUiOnsiJGlkIjoiMTM1MSIsIkxpbmVDb2xvciI6bnVsbCwiTGluZVdlaWdodCI6MC4wLCJMaW5lVHlwZSI6MCwiUGFyZW50U3R5bGUiOm51bGx9LCJQYXJlbnRTdHlsZSI6bnVsbH0sIkRhdGVGb3JtYXQiOnsiJGlkIjoiMTM1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UzIiwiRm9ybWF0IjowLCJJc1Zpc2libGUiOmZhbHNlLCJMYXN0S25vd25WaXNpYmlsaXR5U3RhdGUiOmZhbHNlfSwiSXNWaXNpYmxlIjp0cnVlLCJQYXJlbnRTdHlsZSI6bnVsbH0sIkluZGV4IjozMSwiUGVyY2VudGFnZUNvbXBsZXRlIjpudWxsLCJQb3NpdGlvbiI6eyJSYXRpbyI6MC4yNDUyNzE5NTExODA5MTcyNCwiSXNDdXN0b20iOmZhbHNlfSwiRGF0ZUZvcm1hdCI6eyIkcmVmIjoiMTM1MiJ9LCJXZWVrTnVtYmVyaW5nIjp7IiRpZCI6IjEzNTQiLCJGb3JtYXQiOjAsIklzVmlzaWJsZSI6ZmFsc2UsIkxhc3RLbm93blZpc2liaWxpdHlTdGF0ZSI6ZmFsc2V9LCJSZWxhdGVkVGFza0lkIjoiMDAwMDAwMDAtMDAwMC0wMDAwLTAwMDAtMDAwMDAwMDAwMDAwIiwiSWQiOiI0N2E2OWM3OC02MDhmLTRhYTYtYjVlOC1hZTBmZmI3OGE5ZmUiLCJJbXBvcnRJZCI6IjI4IiwiVGl0bGUiOiJEb2N0b3IgU3RyYW5nZSAgaW4gdGhlIE11bHRpdmVyc2UgIG9mIE1hZG5lc3MiLCJOb3RlIjpudWxsLCJIeXBlcmxpbmsiOnsiJGlkIjoiMTM1NSIsIkFkZHJlc3MiOm51bGwsIlN1YkFkZHJlc3MiOm51bGx9LCJJc0NoYW5nZWQiOmZhbHNlLCJJc05ldyI6ZmFsc2V9LHsiJGlkIjoiMTM1NiIsIkRhdGUiOiIyMDE4LTA2LTE0VDIzOjU5OjAwIiwiU3R5bGUiOnsiJGlkIjoiMTM1NyIsIlNoYXBlIjoxNiwiQ29ubmVjdG9yTWFyZ2luIjp7IiRpZCI6IjEzNTgiLCJUb3AiOjAuMCwiTGVmdCI6Mi4wLCJSaWdodCI6Mi4wLCJCb3R0b20iOjAuMH0sIkNvbm5lY3RvclN0eWxlIjp7IiRpZCI6IjEzNTkiLCJMaW5lQ29sb3IiOnsiJHJlZiI6IjExMyJ9LCJMaW5lV2VpZ2h0IjoyLjAsIkxpbmVUeXBlIjowLCJQYXJlbnRTdHlsZSI6bnVsbH0sIklzQmVsb3dUaW1lYmFuZCI6ZmFsc2UsIlBvc2l0aW9uT25UYXNrIjowLCJIaWRlRGF0ZSI6ZmFsc2UsIlNoYXBlU2l6ZSI6MSwiU3BhY2luZyI6Mi4wLCJQYWRkaW5nIjp7IiRpZCI6IjEzNjAiLCJUb3AiOjcuMCwiTGVmdCI6My4wLCJSaWdodCI6MC4wLCJCb3R0b20iOjIuMH0sIlNoYXBlU3R5bGUiOnsiJGlkIjoiMTM2MSIsIk1hcmdpbiI6eyIkaWQiOiIxMzYyIiwiVG9wIjowLjAsIkxlZnQiOjAuMCwiUmlnaHQiOjAuMCwiQm90dG9tIjowLjB9LCJQYWRkaW5nIjp7IiRpZCI6IjEzNjMiLCJUb3AiOjAuMCwiTGVmdCI6MC4wLCJSaWdodCI6MC4wLCJCb3R0b20iOjAuMH0sIkJhY2tncm91bmQiOnsiJGlkIjoiMTM2NCIsIkNvbG9yIjp7IiRpZCI6IjEzNjUiLCJBIjoyNTUsIlIiOjAsIkciOjExNCwiQiI6MTg4fX0sIklzVmlzaWJsZSI6dHJ1ZSwiV2lkdGgiOjAuMCwiSGVpZ2h0IjowLjAsIkJvcmRlclN0eWxlIjp7IiRpZCI6IjEzNjYiLCJMaW5lQ29sb3IiOnsiJGlkIjoiMTM2NyIsIiR0eXBlIjoiTkxSRS5Db21tb24uRG9tLlNvbGlkQ29sb3JCcnVzaCwgTkxSRS5Db21tb24iLCJDb2xvciI6eyIkaWQiOiIxMzY4IiwiQSI6MjU1LCJSIjozNCwiRyI6NjMsIkIiOjg5fX0sIkxpbmVXZWlnaHQiOjAuMCwiTGluZVR5cGUiOjAsIlBhcmVudFN0eWxlIjpudWxsfSwiUGFyZW50U3R5bGUiOm51bGx9LCJUaXRsZVN0eWxlIjp7IiRpZCI6IjEzNjkiLCJGb250U2V0dGluZ3MiOnsiJGlkIjoiMTM3MCIsIkZvbnRTaXplIjoxMSwiRm9udE5hbWUiOiJTZWdvZSBVSSIsIklzQm9sZCI6dHJ1ZSwiSXNJdGFsaWMiOmZhbHNlLCJJc1VuZGVybGluZWQiOmZhbHNlLCJQYXJlbnRTdHlsZSI6bnVsbH0sIkF1dG9TaXplIjoyLCJGb3JlZ3JvdW5kIjp7IiRpZCI6IjEzNzEiLCJDb2xvciI6eyIkaWQiOiIxMzcyIiwiQSI6MjU1LCJSIjoxMjcsIkciOjEyNywiQiI6MTI3fX0sIk1heFdpZHRoIjoxMjMuNzM2NjY2NjY2NjY2NjgsIk1heEhlaWdodCI6IkluZmluaXR5IiwiU21hcnRGb3JlZ3JvdW5kSXNBY3RpdmUiOmZhbHNlLCJIb3Jpem9udGFsQWxpZ25tZW50IjowLCJWZXJ0aWNhbEFsaWdubWVudCI6MCwiU21hcnRGb3JlZ3JvdW5kIjpudWxsLCJCYWNrZ3JvdW5kRmlsbFR5cGUiOjAsIk1hcmdpbiI6eyIkaWQiOiIxMzczIiwiVG9wIjowLjAsIkxlZnQiOjAuMCwiUmlnaHQiOjAuMCwiQm90dG9tIjowLjB9LCJQYWRkaW5nIjp7IiRpZCI6IjEzNzQiLCJUb3AiOjAuMCwiTGVmdCI6MC4wLCJSaWdodCI6MC4wLCJCb3R0b20iOjAuMH0sIkJhY2tncm91bmQiOnsiJGlkIjoiMTM3NSIsIkNvbG9yIjp7IiRpZCI6IjEzNzYiLCJBIjowLCJSIjoyNTUsIkciOjI1NSwiQiI6MjU1fX0sIklzVmlzaWJsZSI6dHJ1ZSwiV2lkdGgiOjAuMCwiSGVpZ2h0IjowLjAsIkJvcmRlclN0eWxlIjp7IiRpZCI6IjEzNzciLCJMaW5lQ29sb3IiOm51bGwsIkxpbmVXZWlnaHQiOjAuMCwiTGluZVR5cGUiOjAsIlBhcmVudFN0eWxlIjpudWxsfSwiUGFyZW50U3R5bGUiOm51bGx9LCJEYXRlU3R5bGUiOnsiJGlkIjoiMTM3OCIsIkZvbnRTZXR0aW5ncyI6eyIkaWQiOiIxMzc5IiwiRm9udFNpemUiOjEwLCJGb250TmFtZSI6IkNhbGlicmkiLCJJc0JvbGQiOmZhbHNlLCJJc0l0YWxpYyI6ZmFsc2UsIklzVW5kZXJsaW5lZCI6ZmFsc2UsIlBhcmVudFN0eWxlIjpudWxsfSwiQXV0b1NpemUiOjAsIkZvcmVncm91bmQiOnsiJGlkIjoiMTM4MCIsIkNvbG9yIjp7IiRpZCI6IjEzO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zODIiLCJUb3AiOjAuMCwiTGVmdCI6MC4wLCJSaWdodCI6MC4wLCJCb3R0b20iOjAuMH0sIlBhZGRpbmciOnsiJGlkIjoiMTM4MyIsIlRvcCI6MC4wLCJMZWZ0IjowLjAsIlJpZ2h0IjowLjAsIkJvdHRvbSI6MC4wfSwiQmFja2dyb3VuZCI6eyIkaWQiOiIxMzg0IiwiQ29sb3IiOnsiJGlkIjoiMTM4NSIsIkEiOjAsIlIiOjI1NSwiRyI6MjU1LCJCIjoyNTV9fSwiSXNWaXNpYmxlIjpmYWxzZSwiV2lkdGgiOjAuMCwiSGVpZ2h0IjowLjAsIkJvcmRlclN0eWxlIjp7IiRpZCI6IjEzODYiLCJMaW5lQ29sb3IiOm51bGwsIkxpbmVXZWlnaHQiOjAuMCwiTGluZVR5cGUiOjAsIlBhcmVudFN0eWxlIjpudWxsfSwiUGFyZW50U3R5bGUiOm51bGx9LCJEYXRlRm9ybWF0Ijp7IiRpZCI6IjEzO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4OCIsIkZvcm1hdCI6MCwiSXNWaXNpYmxlIjpmYWxzZSwiTGFzdEtub3duVmlzaWJpbGl0eVN0YXRlIjpmYWxzZX0sIklzVmlzaWJsZSI6dHJ1ZSwiUGFyZW50U3R5bGUiOm51bGx9LCJJbmRleCI6MzIsIlBlcmNlbnRhZ2VDb21wbGV0ZSI6bnVsbCwiUG9zaXRpb24iOnsiUmF0aW8iOjAuMTU1MzUxODUwNzIxNTcxMTgsIklzQ3VzdG9tIjpmYWxzZX0sIkRhdGVGb3JtYXQiOnsiJHJlZiI6IjEzODcifSwiV2Vla051bWJlcmluZyI6eyIkaWQiOiIxMzg5IiwiRm9ybWF0IjowLCJJc1Zpc2libGUiOmZhbHNlLCJMYXN0S25vd25WaXNpYmlsaXR5U3RhdGUiOmZhbHNlfSwiUmVsYXRlZFRhc2tJZCI6IjAwMDAwMDAwLTAwMDAtMDAwMC0wMDAwLTAwMDAwMDAwMDAwMCIsIklkIjoiZjUzMWU5MDEtMTlkNy00OTA4LWExM2QtZjJjODI0ZTc1ZDgzIiwiSW1wb3J0SWQiOiIyOSIsIlRpdGxlIjoiVGhvcjogTG92ZSBhbmQgVGh1bmRlciIsIk5vdGUiOm51bGwsIkh5cGVybGluayI6eyIkaWQiOiIxMzkwIiwiQWRkcmVzcyI6bnVsbCwiU3ViQWRkcmVzcyI6bnVsbH0sIklzQ2hhbmdlZCI6ZmFsc2UsIklzTmV3IjpmYWxzZX0seyIkaWQiOiIxMzkxIiwiRGF0ZSI6IjIwMTgtMDYtMTVUMjM6NTk6MDAiLCJTdHlsZSI6eyIkaWQiOiIxMzkyIiwiU2hhcGUiOjE2LCJDb25uZWN0b3JNYXJnaW4iOnsiJHJlZiI6IjExMSJ9LCJDb25uZWN0b3JTdHlsZSI6eyIkaWQiOiIxMzkzIiwiTGluZUNvbG9yIjp7IiRyZWYiOiIxMTMifSwiTGluZVdlaWdodCI6Mi4wLCJMaW5lVHlwZSI6MCwiUGFyZW50U3R5bGUiOm51bGx9LCJJc0JlbG93VGltZWJhbmQiOmZhbHNlLCJQb3NpdGlvbk9uVGFzayI6MCwiSGlkZURhdGUiOmZhbHNlLCJTaGFwZVNpemUiOjEsIlNwYWNpbmciOjIuMCwiUGFkZGluZyI6eyIkcmVmIjoiMTE1In0sIlNoYXBlU3R5bGUiOnsiJGlkIjoiMTM5NCIsIk1hcmdpbiI6eyIkcmVmIjoiMTE3In0sIlBhZGRpbmciOnsiJHJlZiI6IjExOCJ9LCJCYWNrZ3JvdW5kIjp7IiRpZCI6IjEzOTUiLCJDb2xvciI6eyIkaWQiOiIxMzk2IiwiQSI6MjU1LCJSIjowLCJHIjoxMTQsIkIiOjE4OH19LCJJc1Zpc2libGUiOnRydWUsIldpZHRoIjowLjAsIkhlaWdodCI6MC4wLCJCb3JkZXJTdHlsZSI6eyIkaWQiOiIxMzk3IiwiTGluZUNvbG9yIjp7IiRpZCI6IjEzOTgiLCIkdHlwZSI6Ik5MUkUuQ29tbW9uLkRvbS5Tb2xpZENvbG9yQnJ1c2gsIE5MUkUuQ29tbW9uIiwiQ29sb3IiOnsiJGlkIjoiMTM5OSIsIkEiOjI1NSwiUiI6MzQsIkciOjYzLCJCIjo4OX19LCJMaW5lV2VpZ2h0IjowLjAsIkxpbmVUeXBlIjowLCJQYXJlbnRTdHlsZSI6bnVsbH0sIlBhcmVudFN0eWxlIjpudWxsfSwiVGl0bGVTdHlsZSI6eyIkaWQiOiIxNDAwIiwiRm9udFNldHRpbmdzIjp7IiRpZCI6IjE0MDEiLCJGb250U2l6ZSI6MTEsIkZvbnROYW1lIjoiU2Vnb2UgVUkiLCJJc0JvbGQiOnRydWUsIklzSXRhbGljIjpmYWxzZSwiSXNVbmRlcmxpbmVkIjpmYWxzZSwiUGFyZW50U3R5bGUiOm51bGx9LCJBdXRvU2l6ZSI6MiwiRm9yZWdyb3VuZCI6eyIkaWQiOiIxNDAyIiwiQ29sb3IiOnsiJGlkIjoiMTQwMyIsIkEiOjI1NSwiUiI6MCwiRyI6MCwiQiI6MH19LCJNYXhXaWR0aCI6MTY3LjIzMDAwMDAwMDAwMDAyLCJNYXhIZWlnaHQiOiJJbmZpbml0eSIsIlNtYXJ0Rm9yZWdyb3VuZElzQWN0aXZlIjpmYWxzZSwiSG9yaXpvbnRhbEFsaWdubWVudCI6MCwiVmVydGljYWxBbGlnbm1lbnQiOjAsIlNtYXJ0Rm9yZWdyb3VuZCI6bnVsbCwiQmFja2dyb3VuZEZpbGxUeXBlIjowLCJNYXJnaW4iOnsiJHJlZiI6IjEyOCJ9LCJQYWRkaW5nIjp7IiRyZWYiOiIxMjkifSwiQmFja2dyb3VuZCI6eyIkaWQiOiIxNDA0IiwiQ29sb3IiOnsiJGlkIjoiMTQwNSIsIkEiOjAsIlIiOjI1NSwiRyI6MjU1LCJCIjoyNTV9fSwiSXNWaXNpYmxlIjp0cnVlLCJXaWR0aCI6MC4wLCJIZWlnaHQiOjAuMCwiQm9yZGVyU3R5bGUiOnsiJGlkIjoiMTQwNiIsIkxpbmVDb2xvciI6bnVsbCwiTGluZVdlaWdodCI6MC4wLCJMaW5lVHlwZSI6MCwiUGFyZW50U3R5bGUiOm51bGx9LCJQYXJlbnRTdHlsZSI6bnVsbH0sIkRhdGVTdHlsZSI6eyIkaWQiOiIxNDA3IiwiRm9udFNldHRpbmdzIjp7IiRpZCI6IjE0MDgiLCJGb250U2l6ZSI6MTAsIkZvbnROYW1lIjoiQ2FsaWJyaSIsIklzQm9sZCI6ZmFsc2UsIklzSXRhbGljIjpmYWxzZSwiSXNVbmRlcmxpbmVkIjpmYWxzZSwiUGFyZW50U3R5bGUiOm51bGx9LCJBdXRvU2l6ZSI6MCwiRm9yZWdyb3VuZCI6eyIkaWQiOiIxNDA5IiwiQ29sb3IiOnsiJGlkIjoiMTQx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zNiJ9LCJQYWRkaW5nIjp7IiRyZWYiOiIxMzcifSwiQmFja2dyb3VuZCI6eyIkaWQiOiIxNDExIiwiQ29sb3IiOnsiJGlkIjoiMTQxMiIsIkEiOjAsIlIiOjI1NSwiRyI6MjU1LCJCIjoyNTV9fSwiSXNWaXNpYmxlIjpmYWxzZSwiV2lkdGgiOjAuMCwiSGVpZ2h0IjowLjAsIkJvcmRlclN0eWxlIjp7IiRpZCI6IjE0MTMiLCJMaW5lQ29sb3IiOm51bGwsIkxpbmVXZWlnaHQiOjAuMCwiTGluZVR5cGUiOjAsIlBhcmVudFN0eWxlIjpudWxsfSwiUGFyZW50U3R5bGUiOm51bGx9LCJEYXRlRm9ybWF0Ijp7IiRyZWYiOiI5OTQifSwiV2Vla051bWJlcmluZyI6eyIkaWQiOiIxNDE0IiwiRm9ybWF0IjowLCJJc1Zpc2libGUiOmZhbHNlLCJMYXN0S25vd25WaXNpYmlsaXR5U3RhdGUiOmZhbHNlfSwiSXNWaXNpYmxlIjp0cnVlLCJQYXJlbnRTdHlsZSI6bnVsbH0sIkluZGV4IjozMywiUGVyY2VudGFnZUNvbXBsZXRlIjpudWxsLCJQb3NpdGlvbiI6eyJSYXRpbyI6MC4xMTE1OTI2MTA2NzcwODMzMywiSXNDdXN0b20iOmZhbHNlfSwiRGF0ZUZvcm1hdCI6eyIkcmVmIjoiOTk0In0sIldlZWtOdW1iZXJpbmciOnsiJGlkIjoiMTQxNSIsIkZvcm1hdCI6MCwiSXNWaXNpYmxlIjpmYWxzZSwiTGFzdEtub3duVmlzaWJpbGl0eVN0YXRlIjpmYWxzZX0sIlJlbGF0ZWRUYXNrSWQiOiIwMDAwMDAwMC0wMDAwLTAwMDAtMDAwMC0wMDAwMDAwMDAwMDAiLCJJZCI6IjU1ZjI4YTVkLTFjYTktNDFjOS1iYmY1LTMzNmE1ZDllZmNkNyIsIkltcG9ydElkIjpudWxsLCJUaXRsZSI6IkJsYWNrIFBhbnRoZXI6IFdha2FuZGEgRm9yZXZlciIsIk5vdGUiOm51bGwsIkh5cGVybGluayI6eyIkaWQiOiIxNDE2IiwiQWRkcmVzcyI6bnVsbCwiU3ViQWRkcmVzcyI6bnVsbH0sIklzQ2hhbmdlZCI6ZmFsc2UsIklzTmV3IjpmYWxzZX0seyIkaWQiOiIxNDE3IiwiRGF0ZSI6IjIwMTgtMDYtMTdUMjM6NTk6MDAiLCJTdHlsZSI6eyIkaWQiOiIxNDE4IiwiU2hhcGUiOjE2LCJDb25uZWN0b3JNYXJnaW4iOnsiJHJlZiI6IjExMSJ9LCJDb25uZWN0b3JTdHlsZSI6eyIkaWQiOiIxNDE5IiwiTGluZUNvbG9yIjp7IiRpZCI6IjE0MjAiLCIkdHlwZSI6Ik5MUkUuQ29tbW9uLkRvbS5Tb2xpZENvbG9yQnJ1c2gsIE5MUkUuQ29tbW9uIiwiQ29sb3IiOnsiJGlkIjoiMTQyMSIsIkEiOjI1NSwiUiI6MCwiRyI6MCwiQiI6MH19LCJMaW5lV2VpZ2h0IjoyLjAsIkxpbmVUeXBlIjowLCJQYXJlbnRTdHlsZSI6bnVsbH0sIklzQmVsb3dUaW1lYmFuZCI6ZmFsc2UsIlBvc2l0aW9uT25UYXNrIjowLCJIaWRlRGF0ZSI6ZmFsc2UsIlNoYXBlU2l6ZSI6MSwiU3BhY2luZyI6Mi4wLCJQYWRkaW5nIjp7IiRyZWYiOiIxMTUifSwiU2hhcGVTdHlsZSI6eyIkaWQiOiIxNDIyIiwiTWFyZ2luIjp7IiRyZWYiOiIxMTcifSwiUGFkZGluZyI6eyIkcmVmIjoiMTE4In0sIkJhY2tncm91bmQiOnsiJGlkIjoiMTQyMyIsIkNvbG9yIjp7IiRpZCI6IjE0MjQiLCJBIjoyNTUsIlIiOjAsIkciOjExNCwiQiI6MTg4fX0sIklzVmlzaWJsZSI6dHJ1ZSwiV2lkdGgiOjAuMCwiSGVpZ2h0IjowLjAsIkJvcmRlclN0eWxlIjp7IiRpZCI6IjE0MjUiLCJMaW5lQ29sb3IiOnsiJGlkIjoiMTQyNiIsIiR0eXBlIjoiTkxSRS5Db21tb24uRG9tLlNvbGlkQ29sb3JCcnVzaCwgTkxSRS5Db21tb24iLCJDb2xvciI6eyIkaWQiOiIxNDI3IiwiQSI6MjU1LCJSIjozNCwiRyI6NjMsIkIiOjg5fX0sIkxpbmVXZWlnaHQiOjAuMCwiTGluZVR5cGUiOjAsIlBhcmVudFN0eWxlIjpudWxsfSwiUGFyZW50U3R5bGUiOm51bGx9LCJUaXRsZVN0eWxlIjp7IiRpZCI6IjE0MjgiLCJGb250U2V0dGluZ3MiOnsiJGlkIjoiMTQyOSIsIkZvbnRTaXplIjoxMSwiRm9udE5hbWUiOiJTZWdvZSBVSSIsIklzQm9sZCI6dHJ1ZSwiSXNJdGFsaWMiOmZhbHNlLCJJc1VuZGVybGluZWQiOmZhbHNlLCJQYXJlbnRTdHlsZSI6bnVsbH0sIkF1dG9TaXplIjowLCJGb3JlZ3JvdW5kIjp7IiRpZCI6IjE0MzAiLCJDb2xvciI6eyIkaWQiOiIxNDMx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xMjgifSwiUGFkZGluZyI6eyIkcmVmIjoiMTI5In0sIkJhY2tncm91bmQiOnsiJGlkIjoiMTQzMiIsIkNvbG9yIjp7IiRpZCI6IjE0MzMiLCJBIjowLCJSIjoyNTUsIkciOjI1NSwiQiI6MjU1fX0sIklzVmlzaWJsZSI6dHJ1ZSwiV2lkdGgiOjAuMCwiSGVpZ2h0IjowLjAsIkJvcmRlclN0eWxlIjp7IiRpZCI6IjE0MzQiLCJMaW5lQ29sb3IiOm51bGwsIkxpbmVXZWlnaHQiOjAuMCwiTGluZVR5cGUiOjAsIlBhcmVudFN0eWxlIjpudWxsfSwiUGFyZW50U3R5bGUiOm51bGx9LCJEYXRlU3R5bGUiOnsiJGlkIjoiMTQzNSIsIkZvbnRTZXR0aW5ncyI6eyIkaWQiOiIxNDM2IiwiRm9udFNpemUiOjEwLCJGb250TmFtZSI6IkNhbGlicmkiLCJJc0JvbGQiOmZhbHNlLCJJc0l0YWxpYyI6ZmFsc2UsIklzVW5kZXJsaW5lZCI6ZmFsc2UsIlBhcmVudFN0eWxlIjpudWxsfSwiQXV0b1NpemUiOjAsIkZvcmVncm91bmQiOnsiJGlkIjoiMTQzNyIsIkNvbG9yIjp7IiRpZCI6IjE0Mz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zYifSwiUGFkZGluZyI6eyIkcmVmIjoiMTM3In0sIkJhY2tncm91bmQiOnsiJGlkIjoiMTQzOSIsIkNvbG9yIjp7IiRpZCI6IjE0NDAiLCJBIjowLCJSIjoyNTUsIkciOjI1NSwiQiI6MjU1fX0sIklzVmlzaWJsZSI6ZmFsc2UsIldpZHRoIjowLjAsIkhlaWdodCI6MC4wLCJCb3JkZXJTdHlsZSI6eyIkaWQiOiIxNDQxIiwiTGluZUNvbG9yIjpudWxsLCJMaW5lV2VpZ2h0IjowLjAsIkxpbmVUeXBlIjowLCJQYXJlbnRTdHlsZSI6bnVsbH0sIlBhcmVudFN0eWxlIjpudWxsfSwiRGF0ZUZvcm1hdCI6eyIkcmVmIjoiOTk0In0sIldlZWtOdW1iZXJpbmciOnsiJGlkIjoiMTQ0MiIsIkZvcm1hdCI6MCwiSXNWaXNpYmxlIjpmYWxzZSwiTGFzdEtub3duVmlzaWJpbGl0eVN0YXRlIjpmYWxzZX0sIklzVmlzaWJsZSI6dHJ1ZSwiUGFyZW50U3R5bGUiOm51bGx9LCJJbmRleCI6MzQsIlBlcmNlbnRhZ2VDb21wbGV0ZSI6bnVsbCwiUG9zaXRpb24iOnsiUmF0aW8iOjAuMDY3ODMzMzQyMzc1NTc4NywiSXNDdXN0b20iOmZhbHNlfSwiRGF0ZUZvcm1hdCI6eyIkcmVmIjoiOTk0In0sIldlZWtOdW1iZXJpbmciOnsiJGlkIjoiMTQ0MyIsIkZvcm1hdCI6MCwiSXNWaXNpYmxlIjpmYWxzZSwiTGFzdEtub3duVmlzaWJpbGl0eVN0YXRlIjpmYWxzZX0sIlJlbGF0ZWRUYXNrSWQiOiIwMDAwMDAwMC0wMDAwLTAwMDAtMDAwMC0wMDAwMDAwMDAwMDAiLCJJZCI6IjFkYmU4NGMzLTVhYzItNGIyMS05N2I0LTExZTZiYmVhNTY1MSIsIkltcG9ydElkIjpudWxsLCJUaXRsZSI6IldlcmV3b2xmIGJ5IG5pZ2h0IiwiTm90ZSI6bnVsbCwiSHlwZXJsaW5rIjp7IiRpZCI6IjE0NDQiLCJBZGRyZXNzIjpudWxsLCJTdWJBZGRyZXNzIjpudWxsfSwiSXNDaGFuZ2VkIjpmYWxzZSwiSXNOZXciOmZhbHNlfV0sIlRhc2tzIjpbXSwiU3dpbWxhbmVzIjpbXSwiTXNQcm9qZWN0SXRlbXNUcmVlIjp7IiRpZCI6IjE0NDUiLCJSb290Ijp7IkltcG9ydElkIjpudWxsLCJJc0ltcG9ydGVkIjpmYWxzZSwiQ2hpbGRyZW4iOltdfX0sIk1ldGFkYXRhIjp7IiRpZCI6IjE0NDYiLCJFeGNlbFNoZWV0TmFtZSI6IlRpbWVsaW5lIERhdGEiLCJJdGVtc1RpdGxlcyI6IltcIkNhcHRhaW4gQW1lcmljYTogXFx1MDAwYlRoZSBGaXJzdCBBdmVuZ2VyXCIsXCJDYXB0YWluIE1hcnZlbFwiLFwiSXJvbiBNYW5cIixcIlRoZSBJbmNyZWRpYmxlIEh1bGtcIixcIklyb24gTWFuIDJcIixcIlRob3JcIixcIlRoZSBBdmVuZ2Vyc1wiLFwiSXJvbiBNYW4gM1wiLFwiVGhvcjogXFx1MDAwYlRoZSBEYXJrIFdvcmxkXCIsXCJDYXB0YWluIEFtZXJpY2E6IFxcdTAwMGJXaW50ZXIgU29sZGllclwiLFwiR3VhcmRpYW5zIG9mICB0aGUgR2FsYXh5XCIsXCJHdWFyZGlhbnMgb2YgdGhlIEdhbGF4eSBWb2wgMlwiLFwiQXZlbmdlcnM6IFxcdTAwMGJBZ2Ugb2YgVWx0cm9uXCIsXCJBbnQtTWFuXCIsXCJDYXB0YWluIEFtZXJpY2E6IFxcdTAwMGJDaXZpbCBXYXJcIixcIkRvY3RvciBTdHJhbmdlXCIsXCJCbGFjayBXaWRvd1wiLFwiQmxhY2sgUGFudGhlclwiLFwiU3BpZGVyLU1hbjogXFx1MDAwYkhvbWVjb21pbmdcIixcIkFudC1tYW4gXFx1MDAwYmFuZCB0aGUgV2FzcFwiLFwiVGhvcjogXFx1MDAwYlJhZ25hcm9rXCIsXCJBdmVuZ2VyczogXFx1MDAwYkluZmluaXR5IFdhclwiLFwiQXZlbmdlcnM6IFxcdTAwMGJFbmRnYW1lXCIsXCJTaGFuZy1DaGkgYW5kIHRoZSBcXHUwMDBiTGVnZW5kIG9mIHRoZSBUZW4gUmluZ3NcIixcIkV0ZXJuYWxzXCIsXCJTcGlkZXItTWFuOiAgRmFyIEZyb20gSG9tZVwiLFwiU3BpZGVyLU1hbjogXFx1MDAwYk5vIFdheSBIb21lXCIsXCJEb2N0b3IgU3RyYW5nZSAgaW4gdGhlIE11bHRpdmVyc2UgIG9mIE1hZG5lc3NcIixcIlRob3I6IFxcdTAwMGJMb3ZlIGFuZCBUaHVuZGVyXCJdIiwiSXRlbXNTd2ltbGFuZXMiOiJbXSIsIk1zZUxhdGVzdEltcG9ydEl0ZW1zIjoie1wiJGlkXCI6XCIxXCIsXCJSb290XCI6e1wiSW1wb3J0SWRcIjpudWxsLFwiSXNJbXBvcnRlZFwiOmZhbHNlLFwiQ2hpbGRyZW5cIjpbe1wiJGlkXCI6XCIyXCIsXCJJbXBvcnRJZFwiOlwiMVwiLFwiSXNJbXBvcnRlZFwiOnRydWUsXCJDaGlsZHJlblwiOltdfSx7XCIkaWRcIjpcIjNcIixcIkltcG9ydElkXCI6XCIyXCIsXCJJc0ltcG9ydGVkXCI6dHJ1ZSxcIkNoaWxkcmVuXCI6W119LHtcIiRpZFwiOlwiNFwiLFwiSW1wb3J0SWRcIjpcIjNcIixcIklzSW1wb3J0ZWRcIjp0cnVlLFwiQ2hpbGRyZW5cIjpbXX0se1wiJGlkXCI6XCI1XCIsXCJJbXBvcnRJZFwiOlwiNFwiLFwiSXNJbXBvcnRlZFwiOnRydWUsXCJDaGlsZHJlblwiOltdfSx7XCIkaWRcIjpcIjZcIixcIkltcG9ydElkXCI6XCI1XCIsXCJJc0ltcG9ydGVkXCI6dHJ1ZSxcIkNoaWxkcmVuXCI6W119LHtcIiRpZFwiOlwiN1wiLFwiSW1wb3J0SWRcIjpcIjZcIixcIklzSW1wb3J0ZWRcIjp0cnVlLFwiQ2hpbGRyZW5cIjpbXX0se1wiJGlkXCI6XCI4XCIsXCJJbXBvcnRJZFwiOlwiN1wiLFwiSXNJbXBvcnRlZFwiOnRydWUsXCJDaGlsZHJlblwiOltdfSx7XCIkaWRcIjpcIjlcIixcIkltcG9ydElkXCI6XCI4XCIsXCJJc0ltcG9ydGVkXCI6dHJ1ZSxcIkNoaWxkcmVuXCI6W119LHtcIiRpZFwiOlwiMTBcIixcIkltcG9ydElkXCI6XCI5XCIsXCJJc0ltcG9ydGVkXCI6dHJ1ZSxcIkNoaWxkcmVuXCI6W119LHtcIiRpZFwiOlwiMTFcIixcIkltcG9ydElkXCI6XCIxMFwiLFwiSXNJbXBvcnRlZFwiOnRydWUsXCJDaGlsZHJlblwiOltdfSx7XCIkaWRcIjpcIjEyXCIsXCJJbXBvcnRJZFwiOlwiMTFcIixcIklzSW1wb3J0ZWRcIjp0cnVlLFwiQ2hpbGRyZW5cIjpbXX0se1wiJGlkXCI6XCIxM1wiLFwiSW1wb3J0SWRcIjpcIjEyXCIsXCJJc0ltcG9ydGVkXCI6dHJ1ZSxcIkNoaWxkcmVuXCI6W119LHtcIiRpZFwiOlwiMTRcIixcIkltcG9ydElkXCI6XCIxM1wiLFwiSXNJbXBvcnRlZFwiOnRydWUsXCJDaGlsZHJlblwiOltdfSx7XCIkaWRcIjpcIjE1XCIsXCJJbXBvcnRJZFwiOlwiMTRcIixcIklzSW1wb3J0ZWRcIjp0cnVlLFwiQ2hpbGRyZW5cIjpbXX0se1wiJGlkXCI6XCIxNlwiLFwiSW1wb3J0SWRcIjpcIjE1XCIsXCJJc0ltcG9ydGVkXCI6dHJ1ZSxcIkNoaWxkcmVuXCI6W119LHtcIiRpZFwiOlwiMTdcIixcIkltcG9ydElkXCI6XCIxNlwiLFwiSXNJbXBvcnRlZFwiOnRydWUsXCJDaGlsZHJlblwiOltdfSx7XCIkaWRcIjpcIjE4XCIsXCJJbXBvcnRJZFwiOlwiMTdcIixcIklzSW1wb3J0ZWRcIjp0cnVlLFwiQ2hpbGRyZW5cIjpbXX0se1wiJGlkXCI6XCIxOVwiLFwiSW1wb3J0SWRcIjpcIjE4XCIsXCJJc0ltcG9ydGVkXCI6dHJ1ZSxcIkNoaWxkcmVuXCI6W119LHtcIiRpZFwiOlwiMjBcIixcIkltcG9ydElkXCI6XCIxOVwiLFwiSXNJbXBvcnRlZFwiOnRydWUsXCJDaGlsZHJlblwiOltdfSx7XCIkaWRcIjpcIjIxXCIsXCJJbXBvcnRJZFwiOlwiMjBcIixcIklzSW1wb3J0ZWRcIjp0cnVlLFwiQ2hpbGRyZW5cIjpbXX0se1wiJGlkXCI6XCIyMlwiLFwiSW1wb3J0SWRcIjpcIjIxXCIsXCJJc0ltcG9ydGVkXCI6dHJ1ZSxcIkNoaWxkcmVuXCI6W119LHtcIiRpZFwiOlwiMjNcIixcIkltcG9ydElkXCI6XCIyMlwiLFwiSXNJbXBvcnRlZFwiOnRydWUsXCJDaGlsZHJlblwiOltdfSx7XCIkaWRcIjpcIjI0XCIsXCJJbXBvcnRJZFwiOlwiMjNcIixcIklzSW1wb3J0ZWRcIjp0cnVlLFwiQ2hpbGRyZW5cIjpbXX0se1wiJGlkXCI6XCIyNVwiLFwiSW1wb3J0SWRcIjpcIjI0XCIsXCJJc0ltcG9ydGVkXCI6dHJ1ZSxcIkNoaWxkcmVuXCI6W119LHtcIiRpZFwiOlwiMjZcIixcIkltcG9ydElkXCI6XCIyNVwiLFwiSXNJbXBvcnRlZFwiOnRydWUsXCJDaGlsZHJlblwiOltdfSx7XCIkaWRcIjpcIjI3XCIsXCJJbXBvcnRJZFwiOlwiMjZcIixcIklzSW1wb3J0ZWRcIjp0cnVlLFwiQ2hpbGRyZW5cIjpbXX0se1wiJGlkXCI6XCIyOFwiLFwiSW1wb3J0SWRcIjpcIjI3XCIsXCJJc0ltcG9ydGVkXCI6dHJ1ZSxcIkNoaWxkcmVuXCI6W119LHtcIiRpZFwiOlwiMjlcIixcIkltcG9ydElkXCI6XCIyOFwiLFwiSXNJbXBvcnRlZFwiOnRydWUsXCJDaGlsZHJlblwiOltdfSx7XCIkaWRcIjpcIjMwXCIsXCJJbXBvcnRJZFwiOlwiMjlcIixcIklzSW1wb3J0ZWRcIjp0cnVlLFwiQ2hpbGRyZW5cIjpbXX1dfX0iLCJDb2x1bW5zTWFwcGluZyI6Ilt7XCIkaWRcIjpcIjFcIixcIlNlbGVjdGVkTWFwcGluZ1wiOjgsXCJDb2x1bW5IZWFkZXJcIjpcIkNvbHVtbjBcIixcIkNvbHVtbkZyaWVuZGx5TmFtZVwiOlwiVW5pcXVlIElEXCJ9LHtcIiRpZFwiOlwiMlwiLFwiU2VsZWN0ZWRNYXBwaW5nXCI6MixcIkNvbHVtbkhlYWRlclwiOlwiQ29sdW1uMVwiLFwiQ29sdW1uRnJpZW5kbHlOYW1lXCI6XCJUaXRsZVwifSx7XCIkaWRcIjpcIjNcIixcIlNlbGVjdGVkTWFwcGluZ1wiOjMsXCJDb2x1bW5IZWFkZXJcIjpcIkNvbHVtbjJcIixcIkNvbHVtbkZyaWVuZGx5TmFtZVwiOlwiU3RhcnQgZGF0ZVwifSx7XCIkaWRcIjpcIjRcIixcIlNlbGVjdGVkTWFwcGluZ1wiOjQsXCJDb2x1bW5IZWFkZXJcIjpcIkNvbHVtbjNcIixcIkNvbHVtbkZyaWVuZGx5TmFtZVwiOlwiRW5kIGRhdGVcIn0se1wiJGlkXCI6XCI1XCIsXCJTZWxlY3RlZE1hcHBpbmdcIjo1LFwiQ29sdW1uSGVhZGVyXCI6XCJDb2x1bW41XCIsXCJDb2x1bW5GcmllbmRseU5hbWVcIjpcIiUgQ29tcGxldGVkXCJ9LHtcIiRpZFwiOlwiNlwiLFwiU2VsZWN0ZWRNYXBwaW5nXCI6NixcIkNvbHVtbkhlYWRlclwiOlwiQ29sdW1uNlwiLFwiQ29sdW1uRnJpZW5kbHlOYW1lXCI6XCJOb3RlXCJ9XSIsIkhlYWRlclJvd0luZGV4IjoiMCIsIk1zZVN5bmNCeVVpZCI6IlRydWUiLCJTb3VyY2VUZW1wbGF0ZSI6IntcIiRpZFwiOlwiMVwiLFwiSWRcIjpcImNjMjZmODYzLTI3Y2UtNDgwZS1hNTg5LWIzZjEyZjJkNmViMFwiLFwiQ3VsdHVyZUluZm9OYW1lXCI6XCJlbi1VU1wiLFwiVmVyc2lvblwiOntcIiRpZFwiOlwiMlwiLFwiVGVtcGxhdGVEb21WZXJzaW9uXCI6XCIxLjMuMVwifSxcIkVmZmVjdFwiOjEsXCJTdHlsZVwiOntcIiRpZFwiOlwiM1wiLFwiVGltZWJhbmRTdHlsZVwiOntcIiRpZFwiOlwiNFwiLFwiU2NhbGVNYXJraW5nXCI6MSxcIlNoYXBlXCI6MTAsXCJTaGFwZVN0eWxlXCI6e1wiJGlkXCI6XCI1XCIsXCJNYXJnaW5cIjp7XCIkaWRcIjpcIjZcIixcIlRvcFwiOjAuMCxcIkxlZnRcIjoxMC4wLFwiUmlnaHRcIjoxMC4wLFwiQm90dG9tXCI6MC4wfSxcIlBhZGRpbmdcIjp7XCIkaWRcIjpcIjdcIixcIlRvcFwiOjMuMCxcIkxlZnRcIjowLjAsXCJSaWdodFwiOjAuMCxcIkJvdHRvbVwiOjMuMH0sXCJCYWNrZ3JvdW5kXCI6e1wiJGlkXCI6XCI4XCIsXCJDb2xvclwiOntcIiRpZFwiOlwiOVwiLFwiQVwiOjI1NSxcIlJcIjo2OCxcIkdcIjo4NCxcIkJcIjoxMDZ9fSxcIklzVmlzaWJsZVwiOnRydWUsXCJXaWR0aFwiOjg1OC4wLFwiSGVpZ2h0XCI6Mj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jgsXCJHXCI6ODQsXCJCXCI6MTA2fX0sXCJJc1Zpc2libGVcIjp0cnVlLFwiV2lkdGhcIjo4NTguMCxcIkhlaWdodFwiOjIwLjAsXCJCb3JkZXJTdHlsZVwiOntcIiRpZFwiOlwiMThcIixcIkxpbmVDb2xvclwiOntcIiRpZFwiOlwiMTlcIixcIiR0eXBlXCI6XCJOTFJFLkNvbW1vbi5Eb20uU29saWRDb2xvckJydXNoLCBOTFJFLkNvbW1vblwiLFwiQ29sb3JcIjp7XCIkaWRcIjpcIjIwXCIsXCJBXCI6MjU1LFwiUlwiOjI1NSxcIkdcIjowLFwiQlwiOjB9fSxcIkxpbmVXZWlnaHRcIjowLjAsXCJMaW5lVHlwZVwiOjB9fSxcIkJvdHRvbVRpZXJTaGFwZVN0eWxlXCI6e1wiJGlkXCI6XCIyMVwiLFwiTWFyZ2luXCI6e1wiJGlkXCI6XCIyMlwiLFwiVG9wXCI6MC4wLFwiTGVmdFwiOjEwLjAsXCJSaWdodFwiOjEwLjAsXCJCb3R0b21cIjowLjB9LFwiUGFkZGluZ1wiOntcIiRpZFwiOlwiMjNcIixcIlRvcFwiOjMuMCxcIkxlZnRcIjowLjAsXCJSaWdodFwiOjAuMCxcIkJvdHRvbVwiOjMuMH0sXCJCYWNrZ3JvdW5kXCI6e1wiJGlkXCI6XCIyNFwiLFwiQ29sb3JcIjp7XCIkaWRcIjpcIjI1XCIsXCJBXCI6MjU1LFwiUlwiOjY4LFwiR1wiOjg0LFwiQlwiOjEwNn19LFwiSXNWaXNpYmxlXCI6dHJ1ZSxcIldpZHRoXCI6ODU4LjAsXCJIZWlnaHRcIjoyMC4wLFwiQm9yZGVyU3R5bGVcIjp7XCIkaWRcIjpcIjI2XCIsXCJMaW5lQ29sb3JcIjp7XCIkaWRcIjpcIjI3XCIsXCIkdHlwZVwiOlwiTkxSRS5Db21tb24uRG9tLlNvbGlkQ29sb3JCcnVzaCwgTkxSRS5Db21tb25cIixcIkNvbG9yXCI6e1wiJGlkXCI6XCIyOFwiLFwiQVwiOjI1NSxcIlJcIjoyNTUsXCJHXCI6MCxcIkJcIjowfX0sXCJMaW5lV2VpZ2h0XCI6MC4wLFwiTGluZVR5cGVcIjowfX0sXCJSaWdodEVuZENhcHNTdHlsZVwiOntcIiRpZFwiOlwiMjlcIixcIkZvbnRTZXR0aW5nc1wiOntcIiRpZFwiOlwiMzBcIixcIkZvbnRTaXplXCI6MTgsXCJGb250TmFtZVwiOlwiQ2FsaWJyaVwiLFwiSXNCb2xkXCI6dHJ1ZSxcIklzSXRhbGljXCI6ZmFsc2UsXCJJc1VuZGVybGluZWRcIjpmYWxzZX0sXCJBdXRvU2l6ZVwiOjAsXCJGb3JlZ3JvdW5kXCI6e1wiJGlkXCI6XCIzMVwiLFwiQ29sb3JcIjp7XCIkaWRcIjpcIjMy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MzXCIsXCJUb3BcIjowLjAsXCJMZWZ0XCI6MC4wLFwiUmlnaHRcIjoyMC4wLFwiQm90dG9tXCI6MC4wfSxcIlBhZGRpbmdcIjp7XCIkaWRcIjpcIjM0XCIsXCJUb3BcIjowLjAsXCJMZWZ0XCI6MC4wLFwiUmlnaHRcIjowLjAsXCJCb3R0b21cIjowLjB9LFwiQmFja2dyb3VuZFwiOntcIiRpZFwiOlwiMzVcIixcIkNvbG9yXCI6e1wiJGlkXCI6XCIzNlwiLFwiQVwiOjAsXCJSXCI6MCxcIkdcIjowLFwiQlwiOjB9fSxcIklzVmlzaWJsZVwiOnRydWUsXCJXaWR0aFwiOjAuMCxcIkhlaWdodFwiOjAuMCxcIkJvcmRlclN0eWxlXCI6bnVsbH0sXCJMZWZ0RW5kQ2Fwc1N0eWxlXCI6e1wiJGlkXCI6XCIzN1wiLFwiRm9udFNldHRpbmdzXCI6e1wiJGlkXCI6XCIzOFwiLFwiRm9udFNpemVcIjoxOCxcIkZvbnROYW1lXCI6XCJDYWxpYnJpXCIsXCJJc0JvbGRcIjp0cnVlLFwiSXNJdGFsaWNcIjpmYWxzZSxcIklzVW5kZXJsaW5lZFwiOmZhbHNlfSxcIkF1dG9TaXplXCI6MCxcIkZvcmVncm91bmRcIjp7XCIkaWRcIjpcIjM5XCIsXCJDb2xvclwiOntcIiRpZFwiOlwiNDB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NDFcIixcIlRvcFwiOjAuMCxcIkxlZnRcIjoyMC4wLFwiUmlnaHRcIjowLjAsXCJCb3R0b21cIjowLjB9LFwiUGFkZGluZ1wiOntcIiRpZFwiOlwiNDJcIixcIlRvcFwiOjAuMCxcIkxlZnRcIjowLjAsXCJSaWdodFwiOjAuMCxcIkJvdHRvbVwiOjAuMH0sXCJCYWNrZ3JvdW5kXCI6e1wiJGlkXCI6XCI0M1wiLFwiQ29sb3JcIjp7XCIkcmVmXCI6XCIzNlwifX0sXCJJc1Zpc2libGVcIjpmYWxzZSxcIldpZHRoXCI6MC4wLFwiSGVpZ2h0XCI6MC4wLFwiQm9yZGVyU3R5bGVcIjpudWxsfSxcIlRvZGF5VGV4dFN0eWxlXCI6e1wiJGlkXCI6XCI0NFwiLFwiRm9udFNldHRpbmdzXCI6e1wiJGlkXCI6XCI0NVwiLFwiRm9udFNpemVcIjoxMixcIkZvbnROYW1lXCI6XCJDYWxpYnJpXCIsXCJJc0JvbGRcIjpmYWxzZSxcIklzSXRhbGljXCI6ZmFsc2UsXCJJc1VuZGVybGluZWRcIjpmYWxzZX0sXCJBdXRvU2l6ZVwiOjAsXCJGb3JlZ3JvdW5kXCI6e1wiJGlkXCI6XCI0NlwiLFwiQ29sb3JcIjp7XCIkaWRcIjpcIjQ3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Q4XCIsXCJUb3BcIjowLjAsXCJMZWZ0XCI6MC4wLFwiUmlnaHRcIjowLjAsXCJCb3R0b21cIjowLjB9LFwiUGFkZGluZ1wiOntcIiRpZFwiOlwiNDlcIixcIlRvcFwiOjAuMCxcIkxlZnRcIjowLjAsXCJSaWdodFwiOjAuMCxcIkJvdHRvbVwiOjAuMH0sXCJCYWNrZ3JvdW5kXCI6e1wiJGlkXCI6XCI1MFwiLFwiQ29sb3JcIjp7XCIkcmVmXCI6XCIzNlwifX0sXCJJc1Zpc2libGVcIjp0cnVlLFwiV2lkdGhcIjowLjAsXCJIZWlnaHRcIjowLjAsXCJCb3JkZXJTdHlsZVwiOm51bGx9LFwiVG9kYXlNYXJrZXJTdHlsZVwiOntcIiRpZFwiOlwiNTFcIixcIk1hcmdpblwiOntcIiRpZFwiOlwiNTJcIixcIlRvcFwiOjAuMCxcIkxlZnRcIjowLjAsXCJSaWdodFwiOjAuMCxcIkJvdHRvbVwiOjAuMH0sXCJQYWRkaW5nXCI6e1wiJGlkXCI6XCI1M1wiLFwiVG9wXCI6MC4wLFwiTGVmdFwiOjAuMCxcIlJpZ2h0XCI6MC4wLFwiQm90dG9tXCI6MC4wfSxcIkJhY2tncm91bmRcIjp7XCIkaWRcIjpcIjU0XCIsXCJDb2xvclwiOntcIiRpZFwiOlwiNTVcIixcIkFcIjoyNTUsXCJSXCI6MjU1LFwiR1wiOjAsXCJCXCI6MH19LFwiSXNWaXNpYmxlXCI6dHJ1ZSxcIldpZHRoXCI6MC4wLFwiSGVpZ2h0XCI6MC4wLFwiQm9yZGVyU3R5bGVcIjpudWxsfSxcIlNjYWxlU3R5bGVcIjp7XCIkaWRcIjpcIjU2XCIsXCJTaG93U2VnbWVudFNlcGFyYXRvcnNcIjpmYWxzZSxcIlNlZ21lbnRTZXBhcmF0b3JPcGFjaXR5XCI6MzAsXCJTaGFwZVwiOjMsXCJIYXNCZWVuVmlzaWJsZUJlZm9yZVwiOnRydWUsXCJGb250U2V0dGluZ3NcIjp7XCIkaWRcIjpcIjU3XCIsXCJGb250U2l6ZVwiOjEyLFwiRm9udE5hbWVcIjpcIkNhbGlicmlcIixcIklzQm9sZFwiOmZhbHNlLFwiSXNJdGFsaWNcIjpmYWxzZSxcIklzVW5kZXJsaW5lZFwiOmZhbHNlfSxcIkF1dG9TaXplXCI6MCxcIkZvcmVncm91bmRcIjp7XCIkaWRcIjpcIjU4XCIsXCJDb2xvclwiOntcIiRpZFwiOlwiNTl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BcIixcIlRvcFwiOjAuMCxcIkxlZnRcIjo1LjAsXCJSaWdodFwiOjAuMCxcIkJvdHRvbVwiOjAuMH0sXCJQYWRkaW5nXCI6e1wiJGlkXCI6XCI2MVwiLFwiVG9wXCI6MC4wLFwiTGVmdFwiOjAuMCxcIlJpZ2h0XCI6MC4wLFwiQm90dG9tXCI6MC4wfSxcIkJhY2tncm91bmRcIjp7XCIkaWRcIjpcIjYyXCIsXCJDb2xvclwiOntcIiRyZWZcIjpcIjM2XCJ9fSxcIklzVmlzaWJsZVwiOnRydWUsXCJXaWR0aFwiOjAuMCxcIkhlaWdodFwiOjAuMCxcIkJvcmRlclN0eWxlXCI6bnVsbH0sXCJNaWRkbGVUaWVyU2NhbGVTdHlsZVwiOntcIiRpZFwiOlwiNjNcIixcIlNob3dTZWdtZW50U2VwYXJhdG9yc1wiOmZhbHNlLFwiU2VnbWVudFNlcGFyYXRvck9wYWNpdHlcIjozMCxcIlNoYXBlXCI6MyxcIkhhc0JlZW5WaXNpYmxlQmVmb3JlXCI6ZmFsc2UsXCJGb250U2V0dGluZ3NcIjp7XCIkaWRcIjpcIjY0XCIsXCJGb250U2l6ZVwiOjEyLFwiRm9udE5hbWVcIjpcIkNhbGlicmlcIixcIklzQm9sZFwiOmZhbHNlLFwiSXNJdGFsaWNcIjpmYWxzZSxcIklzVW5kZXJsaW5lZFwiOmZhbHNlfSxcIkF1dG9TaXplXCI6MCxcIkZvcmVncm91bmRcIjp7XCIkaWRcIjpcIjY1XCIsXCJDb2xvclwiOntcIiRpZFwiOlwiNjZ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dcIixcIlRvcFwiOjAuMCxcIkxlZnRcIjo1LjAsXCJSaWdodFwiOjAuMCxcIkJvdHRvbVwiOjAuMH0sXCJQYWRkaW5nXCI6e1wiJGlkXCI6XCI2OFwiLFwiVG9wXCI6MC4wLFwiTGVmdFwiOjAuMCxcIlJpZ2h0XCI6MC4wLFwiQm90dG9tXCI6MC4wfSxcIkJhY2tncm91bmRcIjp7XCIkaWRcIjpcIjY5XCIsXCJDb2xvclwiOntcIiRpZFwiOlwiNzBcIixcIkFcIjowLFwiUlwiOjAsXCJHXCI6MCxcIkJcIjowfX0sXCJJc1Zpc2libGVcIjpmYWxzZSxcIldpZHRoXCI6MC4wLFwiSGVpZ2h0XCI6MC4wLFwiQm9yZGVyU3R5bGVcIjpudWxsfSxcIkJvdHRvbVRpZXJTY2FsZVN0eWxlXCI6e1wiJGlkXCI6XCI3MVwiLFwiU2hvd1NlZ21lbnRTZXBhcmF0b3JzXCI6ZmFsc2UsXCJTZWdtZW50U2VwYXJhdG9yT3BhY2l0eVwiOjMwLFwiU2hhcGVcIjozLFwiSGFzQmVlblZpc2libGVCZWZvcmVcIjpmYWxzZSxcIkZvbnRTZXR0aW5nc1wiOntcIiRpZFwiOlwiNzJcIixcIkZvbnRTaXplXCI6MTIsXCJGb250TmFtZVwiOlwiQ2FsaWJyaVwiLFwiSXNCb2xkXCI6ZmFsc2UsXCJJc0l0YWxpY1wiOmZhbHNlLFwiSXNVbmRlcmxpbmVkXCI6ZmFsc2V9LFwiQXV0b1NpemVcIjowLFwiRm9yZWdyb3VuZFwiOntcIiRpZFwiOlwiNzNcIixcIkNvbG9yXCI6e1wiJGlkXCI6XCI3NF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NVwiLFwiVG9wXCI6MC4wLFwiTGVmdFwiOjUuMCxcIlJpZ2h0XCI6MC4wLFwiQm90dG9tXCI6MC4wfSxcIlBhZGRpbmdcIjp7XCIkaWRcIjpcIjc2XCIsXCJUb3BcIjowLjAsXCJMZWZ0XCI6MC4wLFwiUmlnaHRcIjowLjAsXCJCb3R0b21cIjowLjB9LFwiQmFja2dyb3VuZFwiOntcIiRpZFwiOlwiNzdcIixcIkNvbG9yXCI6e1wiJGlkXCI6XCI3OFwiLFwiQVwiOjAsXCJSXCI6MCxcIkdcIjowLFwiQlwiOjB9fSxcIklzVmlzaWJsZVwiOmZhbHNlLFwiV2lkdGhcIjowLjAsXCJIZWlnaHRcIjowLjAsXCJCb3JkZXJTdHlsZVwiOm51bGx9LFwiU2luZ2xlU2NhbGVTaGFwZVN0eWxlXCI6bnVsbCxcIkVsYXBzZWRUaW1lQmFja2dyb3VuZFwiOntcIiRpZFwiOlwiNzlcIixcIkNvbG9yXCI6e1wiJGlkXCI6XCI4MFwiLFwiQVwiOjE5MSxcIlJcIjoyNTUsXCJHXCI6MCxcIkJcIjowfX0sXCJBcHBlbmRZZWFyT25ZZWFyQ2hhbmdlXCI6ZmFsc2UsXCJFbGFwc2VkVGltZUZvcm1hdFwiOjIsXCJUb2RheU1hcmtlclBvc2l0aW9uXCI6MyxcIlF1aWNrUG9zaXRpb25cIjoyLFwiQWJzb2x1dGVQb3NpdGlvblwiOjQwNS4wLFwiTWFyZ2luXCI6e1wiJGlkXCI6XCI4MVwiLFwiVG9wXCI6MC4wLFwiTGVmdFwiOjEwLjAsXCJSaWdodFwiOjEwLjAsXCJCb3R0b21cIjowLjB9LFwiUGFkZGluZ1wiOntcIiRpZFwiOlwiODJcIixcIlRvcFwiOjAuMCxcIkxlZnRcIjowLjAsXCJSaWdodFwiOjAuMCxcIkJvdHRvbVwiOjAuMH0sXCJCYWNrZ3JvdW5kXCI6e1wiJGlkXCI6XCI4M1wiLFwiQ29sb3JcIjp7XCIkaWRcIjpcIjg0XCIsXCJBXCI6MjU1LFwiUlwiOjQ3LFwiR1wiOjU0LFwiQlwiOjE1M319LFwiSXNWaXNpYmxlXCI6dHJ1ZSxcIldpZHRoXCI6MC4wLFwiSGVpZ2h0XCI6MC4wLFwiQm9yZGVyU3R5bGVcIjpudWxsfSxcIkRlZmF1bHRNaWxlc3RvbmVTdHlsZVwiOntcIiRpZFwiOlwiODVcIixcIlNoYXBlXCI6MixcIkNvbm5lY3Rvck1hcmdpblwiOntcIiRpZFwiOlwiODZcIixcIlRvcFwiOjAuMCxcIkxlZnRcIjoyLjAsXCJSaWdodFwiOjIuMCxcIkJvdHRvbVwiOjAuMH0sXCJDb25uZWN0b3JTdHlsZVwiOntcIiRpZFwiOlwiODdcIixcIkxpbmVDb2xvclwiOntcIiRpZFwiOlwiODhcIixcIiR0eXBlXCI6XCJOTFJFLkNvbW1vbi5Eb20uU29saWRDb2xvckJydXNoLCBOTFJFLkNvbW1vblwiLFwiQ29sb3JcIjp7XCIkaWRcIjpcIjg5XCIsXCJBXCI6MTI3LFwiUlwiOjc5LFwiR1wiOjEyOSxcIkJcIjoxODl9fSxcIkxpbmVXZWlnaHRcIjoxLjAsXCJMaW5lVHlwZVwiOjB9LFwiSXNCZWxvd1RpbWViYW5kXCI6ZmFsc2UsXCJIaWRlRGF0ZVwiOmZhbHNlLFwiU2hhcGVTaXplXCI6MSxcIlNwYWNpbmdcIjoyLjAsXCJQYWRkaW5nXCI6e1wiJGlkXCI6XCI5MFwiLFwiVG9wXCI6Ny4wLFwiTGVmdFwiOjMuMCxcIlJpZ2h0XCI6MC4wLFwiQm90dG9tXCI6Mi4wfSxcIlBvc2l0aW9uXCI6bnVsbCxcIlBvc2l0aW9uT25UYXNrXCI6MCxcIlNoYXBlU3R5bGVcIjp7XCIkaWRcIjpcIjkxXCIsXCJNYXJnaW5cIjp7XCIkaWRcIjpcIjkyXCIsXCJUb3BcIjowLjAsXCJMZWZ0XCI6MC4wLFwiUmlnaHRcIjowLjAsXCJCb3R0b21cIjowLjB9LFwiUGFkZGluZ1wiOntcIiRpZFwiOlwiOTNcIixcIlRvcFwiOjAuMCxcIkxlZnRcIjowLjAsXCJSaWdodFwiOjAuMCxcIkJvdHRvbVwiOjAuMH0sXCJCYWNrZ3JvdW5kXCI6e1wiJGlkXCI6XCI5NFwiLFwiQ29sb3JcIjp7XCIkaWRcIjpcIjk1XCIsXCJBXCI6MjU1LFwiUlwiOjAsXCJHXCI6MTE0LFwiQlwiOjE4OH19LFwiSXNWaXNpYmxlXCI6dHJ1ZSxcIldpZHRoXCI6MTMuMCxcIkhlaWdodFwiOjEzLjAsXCJCb3JkZXJTdHlsZVwiOntcIiRpZFwiOlwiOTZcIixcIkxpbmVDb2xvclwiOntcIiRpZFwiOlwiOTdcIixcIiR0eXBlXCI6XCJOTFJFLkNvbW1vbi5Eb20uU29saWRDb2xvckJydXNoLCBOTFJFLkNvbW1vblwiLFwiQ29sb3JcIjp7XCIkaWRcIjpcIjk4XCIsXCJBXCI6MjU1LFwiUlwiOjI1NSxcIkdcIjowLFwiQlwiOjB9fSxcIkxpbmVXZWlnaHRcIjowLjAsXCJMaW5lVHlwZVwiOjB9fSxcIlRpdGxlU3R5bGVcIjp7XCIkaWRcIjpcIjk5XCIsXCJGb250U2V0dGluZ3NcIjp7XCIkaWRcIjpcIjEwMFwiLFwiRm9udFNpemVcIjoxMSxcIkZvbnROYW1lXCI6XCJDYWxpYnJpXCIsXCJJc0JvbGRcIjp0cnVlLFwiSXNJdGFsaWNcIjpmYWxzZSxcIklzVW5kZXJsaW5lZFwiOmZhbHNlfSxcIkF1dG9TaXplXCI6MCxcIkZvcmVncm91bmRcIjp7XCIkaWRcIjpcIjEwMVwiLFwiQ29sb3JcIjp7XCIkaWRcIjpcIjEwM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DNcIixcIlRvcFwiOjAuMCxcIkxlZnRcIjowLjAsXCJSaWdodFwiOjAuMCxcIkJvdHRvbVwiOjAuMH0sXCJQYWRkaW5nXCI6e1wiJGlkXCI6XCIxMDRcIixcIlRvcFwiOjAuMCxcIkxlZnRcIjowLjAsXCJSaWdodFwiOjAuMCxcIkJvdHRvbVwiOjAuMH0sXCJCYWNrZ3JvdW5kXCI6e1wiJGlkXCI6XCIxMDVcIixcIkNvbG9yXCI6e1wiJHJlZlwiOlwiMzZcIn19LFwiSXNWaXNpYmxlXCI6dHJ1ZSxcIldpZHRoXCI6MC4wLFwiSGVpZ2h0XCI6MC4wLFwiQm9yZGVyU3R5bGVcIjpudWxsfSxcIkRhdGVTdHlsZVwiOntcIiRpZFwiOlwiMTA2XCIsXCJGb250U2V0dGluZ3NcIjp7XCIkaWRcIjpcIjEwN1wiLFwiRm9udFNpemVcIjoxMCxcIkZvbnROYW1lXCI6XCJDYWxpYnJpXCIsXCJJc0JvbGRcIjpmYWxzZSxcIklzSXRhbGljXCI6ZmFsc2UsXCJJc1VuZGVybGluZWRcIjpmYWxzZX0sXCJBdXRvU2l6ZVwiOjAsXCJGb3JlZ3JvdW5kXCI6e1wiJGlkXCI6XCIxMDhcIixcIkNvbG9yXCI6e1wiJGlkXCI6XCIxMDl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MFwiLFwiVG9wXCI6MC4wLFwiTGVmdFwiOjAuMCxcIlJpZ2h0XCI6MC4wLFwiQm90dG9tXCI6MC4wfSxcIlBhZGRpbmdcIjp7XCIkaWRcIjpcIjExMVwiLFwiVG9wXCI6MC4wLFwiTGVmdFwiOjAuMCxcIlJpZ2h0XCI6MC4wLFwiQm90dG9tXCI6MC4wfSxcIkJhY2tncm91bmRcIjp7XCIkaWRcIjpcIjExMlwiLFwiQ29sb3JcIjp7XCIkcmVmXCI6XCIzNlwifX0sXCJJc1Zpc2libGVcIjp0cnVlLFwiV2lkdGhcIjowLjAsXCJIZWlnaHRcIjowLjAsXCJCb3JkZXJTdHlsZVwiOm51bGx9LFwiRGF0ZUZvcm1hdFwiOntcIiRpZFwiOlwiMTE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RlZmF1bHRUYXNrU3R5bGVcIjp7XCIkaWRcIjpcIjExNFwiLFwiU2hhcGVcIjoxLFwiU2hhcGVUaGlja25lc3NcIjowLFwiRHVyYXRpb25Gb3JtYXRcIjowLFwiUGVyY2VudGFnZUNvbXBsZXRlU3R5bGVcIjp7XCIkaWRcIjpcIjExNVwiLFwiRm9udFNldHRpbmdzXCI6e1wiJGlkXCI6XCIxMTZcIixcIkZvbnRTaXplXCI6MTAsXCJGb250TmFtZVwiOlwiQ2FsaWJyaVwiLFwiSXNCb2xkXCI6ZmFsc2UsXCJJc0l0YWxpY1wiOmZhbHNlLFwiSXNVbmRlcmxpbmVkXCI6ZmFsc2V9LFwiQXV0b1NpemVcIjowLFwiRm9yZWdyb3VuZFwiOntcIiRpZFwiOlwiMTE3XCIsXCJDb2xvclwiOntcIiRpZFwiOlwiMTE4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E5XCIsXCJUb3BcIjowLjAsXCJMZWZ0XCI6MC4wLFwiUmlnaHRcIjowLjAsXCJCb3R0b21cIjowLjB9LFwiUGFkZGluZ1wiOntcIiRpZFwiOlwiMTIwXCIsXCJUb3BcIjowLjAsXCJMZWZ0XCI6MC4wLFwiUmlnaHRcIjowLjAsXCJCb3R0b21cIjowLjB9LFwiQmFja2dyb3VuZFwiOntcIiRpZFwiOlwiMTIxXCIsXCJDb2xvclwiOntcIiRyZWZcIjpcIjM2XCJ9fSxcIklzVmlzaWJsZVwiOnRydWUsXCJXaWR0aFwiOjAuMCxcIkhlaWdodFwiOjAuMCxcIkJvcmRlclN0eWxlXCI6bnVsbH0sXCJEdXJhdGlvblN0eWxlXCI6e1wiJGlkXCI6XCIxMjJcIixcIkZvbnRTZXR0aW5nc1wiOntcIiRpZFwiOlwiMTIzXCIsXCJGb250U2l6ZVwiOjEwLFwiRm9udE5hbWVcIjpcIkNhbGlicmlcIixcIklzQm9sZFwiOmZhbHNlLFwiSXNJdGFsaWNcIjpmYWxzZSxcIklzVW5kZXJsaW5lZFwiOmZhbHNlfSxcIkF1dG9TaXplXCI6MCxcIkZvcmVncm91bmRcIjp7XCIkaWRcIjpcIjEyNFwiLFwiQ29sb3JcIjp7XCIkaWRcIjpcIjEyN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yNlwiLFwiVG9wXCI6MC4wLFwiTGVmdFwiOjAuMCxcIlJpZ2h0XCI6MC4wLFwiQm90dG9tXCI6MC4wfSxcIlBhZGRpbmdcIjp7XCIkaWRcIjpcIjEyN1wiLFwiVG9wXCI6MC4wLFwiTGVmdFwiOjAuMCxcIlJpZ2h0XCI6MC4wLFwiQm90dG9tXCI6MC4wfSxcIkJhY2tncm91bmRcIjp7XCIkaWRcIjpcIjEyOFwiLFwiQ29sb3JcIjp7XCIkcmVmXCI6XCIzNlwifX0sXCJJc1Zpc2libGVcIjp0cnVlLFwiV2lkdGhcIjowLjAsXCJIZWlnaHRcIjowLjAsXCJCb3JkZXJTdHlsZVwiOm51bGx9LFwiSG9yaXpvbnRhbENvbm5lY3RvclN0eWxlXCI6e1wiJGlkXCI6XCIxMjlcIixcIkxpbmVDb2xvclwiOntcIiRpZFwiOlwiMTMwXCIsXCIkdHlwZVwiOlwiTkxSRS5Db21tb24uRG9tLlNvbGlkQ29sb3JCcnVzaCwgTkxSRS5Db21tb25cIixcIkNvbG9yXCI6e1wiJGlkXCI6XCIxMzFcIixcIkFcIjoyNTUsXCJSXCI6MjA0LFwiR1wiOjIwNCxcIkJcIjoyMDR9fSxcIkxpbmVXZWlnaHRcIjoxLjAsXCJMaW5lVHlwZVwiOjB9LFwiVmVydGljYWxDb25uZWN0b3JTdHlsZVwiOntcIiRpZFwiOlwiMTMyXCIsXCJMaW5lQ29sb3JcIjp7XCIkaWRcIjpcIjEzM1wiLFwiJHR5cGVcIjpcIk5MUkUuQ29tbW9uLkRvbS5Tb2xpZENvbG9yQnJ1c2gsIE5MUkUuQ29tbW9uXCIsXCJDb2xvclwiOntcIiRpZFwiOlwiMTM0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mZhbHNlLFwiUGVyY2VudGFnZUNvbXBsZXRlU2hhcGVPcGFjaXR5XCI6MzUsXCJHcm91cE5hbWVcIjpudWxsLFwiQXR0YWNoZWRNaWxlc3RvbmVzU3R5bGVzXCI6bnVsbCxcIlNoYXBlU3R5bGVcIjp7XCIkaWRcIjpcIjEzNVwiLFwiTWFyZ2luXCI6e1wiJGlkXCI6XCIxMzZcIixcIlRvcFwiOjAuMCxcIkxlZnRcIjo0LjAsXCJSaWdodFwiOjQuMCxcIkJvdHRvbVwiOjAuMH0sXCJQYWRkaW5nXCI6e1wiJGlkXCI6XCIxMzdcIixcIlRvcFwiOjAuMCxcIkxlZnRcIjowLjAsXCJSaWdodFwiOjAuMCxcIkJvdHRvbVwiOjAuMH0sXCJCYWNrZ3JvdW5kXCI6e1wiJGlkXCI6XCIxMzhcIixcIkNvbG9yXCI6e1wiJGlkXCI6XCIxMzlcIixcIkFcIjoyNTUsXCJSXCI6MCxcIkdcIjoxMTQsXCJCXCI6MTg4fX0sXCJJc1Zpc2libGVcIjp0cnVlLFwiV2lkdGhcIjowLjAsXCJIZWlnaHRcIjoxMC4wLFwiQm9yZGVyU3R5bGVcIjp7XCIkaWRcIjpcIjE0MFwiLFwiTGluZUNvbG9yXCI6e1wiJGlkXCI6XCIxNDFcIixcIiR0eXBlXCI6XCJOTFJFLkNvbW1vbi5Eb20uU29saWRDb2xvckJydXNoLCBOTFJFLkNvbW1vblwiLFwiQ29sb3JcIjp7XCIkaWRcIjpcIjE0MlwiLFwiQVwiOjI1NSxcIlJcIjoyNTUsXCJHXCI6MCxcIkJcIjowfX0sXCJMaW5lV2VpZ2h0XCI6MC4wLFwiTGluZVR5cGVcIjowfX0sXCJUaXRsZVN0eWxlXCI6e1wiJGlkXCI6XCIxNDNcIixcIkZvbnRTZXR0aW5nc1wiOntcIiRpZFwiOlwiMTQ0XCIsXCJGb250U2l6ZVwiOjExLFwiRm9udE5hbWVcIjpcIkNhbGlicmlcIixcIklzQm9sZFwiOnRydWUsXCJJc0l0YWxpY1wiOmZhbHNlLFwiSXNVbmRlcmxpbmVkXCI6ZmFsc2V9LFwiQXV0b1NpemVcIjowLFwiRm9yZWdyb3VuZFwiOntcIiRpZFwiOlwiMTQ1XCIsXCJDb2xvclwiOntcIiRpZFwiOlwiMTQ2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E0N1wiLFwiVG9wXCI6MC4wLFwiTGVmdFwiOjAuMCxcIlJpZ2h0XCI6MC4wLFwiQm90dG9tXCI6MC4wfSxcIlBhZGRpbmdcIjp7XCIkaWRcIjpcIjE0OFwiLFwiVG9wXCI6MC4wLFwiTGVmdFwiOjAuMCxcIlJpZ2h0XCI6MC4wLFwiQm90dG9tXCI6MC4wfSxcIkJhY2tncm91bmRcIjp7XCIkaWRcIjpcIjE0OVwiLFwiQ29sb3JcIjp7XCIkcmVmXCI6XCIzNlwifX0sXCJJc1Zpc2libGVcIjp0cnVlLFwiV2lkdGhcIjowLjAsXCJIZWlnaHRcIjowLjAsXCJCb3JkZXJTdHlsZVwiOm51bGx9LFwiRGF0ZVN0eWxlXCI6e1wiJGlkXCI6XCIxNTBcIixcIkZvbnRTZXR0aW5nc1wiOntcIiRpZFwiOlwiMTUxXCIsXCJGb250U2l6ZVwiOjEwLFwiRm9udE5hbWVcIjpcIkNhbGlicmlcIixcIklzQm9sZFwiOmZhbHNlLFwiSXNJdGFsaWNcIjpmYWxzZSxcIklzVW5kZXJsaW5lZFwiOmZhbHNlfSxcIkF1dG9TaXplXCI6MCxcIkZvcmVncm91bmRcIjp7XCIkaWRcIjpcIjE1MlwiLFwiQ29sb3JcIjp7XCIkaWRcIjpcIjE1M1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TU0XCIsXCJUb3BcIjowLjAsXCJMZWZ0XCI6MC4wLFwiUmlnaHRcIjowLjAsXCJCb3R0b21cIjowLjB9LFwiUGFkZGluZ1wiOntcIiRpZFwiOlwiMTU1XCIsXCJUb3BcIjowLjAsXCJMZWZ0XCI6MC4wLFwiUmlnaHRcIjowLjAsXCJCb3R0b21cIjowLjB9LFwiQmFja2dyb3VuZFwiOntcIiRpZFwiOlwiMTU2XCIsXCJDb2xvclwiOntcIiRyZWZcIjpcIjM2XCJ9fSxcIklzVmlzaWJsZVwiOnRydWUsXCJXaWR0aFwiOjAuMCxcIkhlaWdodFwiOjAuMCxcIkJvcmRlclN0eWxlXCI6bnVsbH0sXCJEYXRlRm9ybWF0XCI6e1wiJGlkXCI6XCIxNTd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U2hvd0VsYXBzZWRUaW1lR3JhZGllbnRTdHlsZVwiOmZhbHNlLFwiVGltZWJhbmRSZXNlcnZlZExlZnRBcmVhU3R5bGVcIjpudWxsLFwiRGVmYXVsdFN3aW1sYW5lU3R5bGVcIjp7XCIkaWRcIjpcIjE1OFwiLFwiSGVhZGVyU3R5bGVcIjp7XCIkaWRcIjpcIjE1OVwiLFwiVGV4dFN0eWxlXCI6e1wiJGlkXCI6XCIxNjBcIixcIkZvbnRTZXR0aW5nc1wiOntcIiRpZFwiOlwiMTYxXCIsXCJGb250U2l6ZVwiOjEyLFwiRm9udE5hbWVcIjpcIkNhbGlicmlcIixcIklzQm9sZFwiOmZhbHNlLFwiSXNJdGFsaWNcIjpmYWxzZSxcIklzVW5kZXJsaW5lZFwiOmZhbHNlfSxcIkF1dG9TaXplXCI6MCxcIkZvcmVncm91bmRcIjp7XCIkaWRcIjpcIjE2MlwiLFwiQ29sb3JcIjp7XCIkaWRcIjpcIjE2M1wiLFwiQVwiOjI1NSxcIlJcIjozMixcIkdcIjo1NixcIkJcIjoxMDB9fSxcIkJhY2tncm91bmRGaWxsVHlwZVwiOjAsXCJNYXhXaWR0aFwiOjAuMCxcIk1heEhlaWdodFwiOjAuMCxcIlNtYXJ0Rm9yZWdyb3VuZElzQWN0aXZlXCI6ZmFsc2UsXCJIb3Jpem9udGFsQWxpZ25tZW50XCI6MCxcIlZlcnRpY2FsQWxpZ25tZW50XCI6MCxcIlNtYXJ0Rm9yZWdyb3VuZFwiOm51bGwsXCJNYXJnaW5cIjp7XCIkaWRcIjpcIjE2NFwiLFwiVG9wXCI6MC4wLFwiTGVmdFwiOjAuMCxcIlJpZ2h0XCI6MC4wLFwiQm90dG9tXCI6MC4wfSxcIlBhZGRpbmdcIjp7XCIkaWRcIjpcIjE2NVwiLFwiVG9wXCI6MC4wLFwiTGVmdFwiOjAuMCxcIlJpZ2h0XCI6MC4wLFwiQm90dG9tXCI6MC4wfSxcIkJhY2tncm91bmRcIjpudWxsLFwiSXNWaXNpYmxlXCI6ZmFsc2UsXCJXaWR0aFwiOjAuMCxcIkhlaWdodFwiOjAuMCxcIkJvcmRlclN0eWxlXCI6bnVsbH0sXCJSZWN0YW5nbGVTdHlsZVwiOntcIiRpZFwiOlwiMTY2XCIsXCJNYXJnaW5cIjp7XCIkaWRcIjpcIjE2N1wiLFwiVG9wXCI6MC4wLFwiTGVmdFwiOjAuMCxcIlJpZ2h0XCI6MC4wLFwiQm90dG9tXCI6MC4wfSxcIlBhZGRpbmdcIjp7XCIkaWRcIjpcIjE2OFwiLFwiVG9wXCI6MC4wLFwiTGVmdFwiOjAuMCxcIlJpZ2h0XCI6MC4wLFwiQm90dG9tXCI6MC4wfSxcIkJhY2tncm91bmRcIjp7XCIkaWRcIjpcIjE2OVwiLFwiQ29sb3JcIjp7XCIkaWRcIjpcIjE3MFwiLFwiQVwiOjEyNyxcIlJcIjo5MSxcIkdcIjoxNTUsXCJCXCI6MjEzfX0sXCJJc1Zpc2libGVcIjpmYWxzZSxcIldpZHRoXCI6MC4wLFwiSGVpZ2h0XCI6MC4wLFwiQm9yZGVyU3R5bGVcIjp7XCIkaWRcIjpcIjE3MVwiLFwiTGluZUNvbG9yXCI6e1wiJGlkXCI6XCIxNzJcIixcIiR0eXBlXCI6XCJOTFJFLkNvbW1vbi5Eb20uU29saWRDb2xvckJydXNoLCBOTFJFLkNvbW1vblwiLFwiQ29sb3JcIjp7XCIkaWRcIjpcIjE3M1wiLFwiQVwiOjI1NSxcIlJcIjoyNTUsXCJHXCI6MCxcIkJcIjowfX0sXCJMaW5lV2VpZ2h0XCI6MC4wLFwiTGluZVR5cGVcIjowfX0sXCJUZXh0SXNWZXJ0aWNhbFwiOmZhbHNlfSxcIkJhY2tncm91bmRTdHlsZVwiOntcIiRpZFwiOlwiMTc0XCIsXCJNYXJnaW5cIjp7XCIkaWRcIjpcIjE3NVwiLFwiVG9wXCI6MC4wLFwiTGVmdFwiOjAuMCxcIlJpZ2h0XCI6MC4wLFwiQm90dG9tXCI6MC4wfSxcIlBhZGRpbmdcIjp7XCIkaWRcIjpcIjE3NlwiLFwiVG9wXCI6MC4wLFwiTGVmdFwiOjAuMCxcIlJpZ2h0XCI6MC4wLFwiQm90dG9tXCI6MC4wfSxcIkJhY2tncm91bmRcIjp7XCIkaWRcIjpcIjE3N1wiLFwiQ29sb3JcIjp7XCIkaWRcIjpcIjE3OFwiLFwiQVwiOjM4LFwiUlwiOjkxLFwiR1wiOjE1NSxcIkJcIjoyMTN9fSxcIklzVmlzaWJsZVwiOnRydWUsXCJXaWR0aFwiOjAuMCxcIkhlaWdodFwiOjAuMCxcIkJvcmRlclN0eWxlXCI6e1wiJGlkXCI6XCIxNzlcIixcIkxpbmVDb2xvclwiOntcIiRpZFwiOlwiMTgwXCIsXCIkdHlwZVwiOlwiTkxSRS5Db21tb24uRG9tLlNvbGlkQ29sb3JCcnVzaCwgTkxSRS5Db21tb25cIixcIkNvbG9yXCI6e1wiJGlkXCI6XCIxODFcIixcIkFcIjoyNTUsXCJSXCI6MjU1LFwiR1wiOjAsXCJCXCI6MH19LFwiTGluZVdlaWdodFwiOjAuMCxcIkxpbmVUeXBlXCI6MH19LFwiSXNBYm92ZVRpbWViYW5kXCI6ZmFsc2V9LFwiQ3VzdG9tTWlsZXN0b25lU3R5bGVMaXN0XCI6W10sXCJDdXN0b21UYXNrU3R5bGVMaXN0XCI6W10sXCJDdXN0b21Td2ltbGFuZURlZmluaXRpb25TdHlsZUxpc3RcIjpbXSxcIkN1c3RvbVN3aW1sYW5lVjJTdHlsZUxpc3RcIjpbXSxcIkdyaWRsaW5lUGFuZWxTdHlsZVwiOntcIiRpZFwiOlwiMTgyXCIsXCJHcmlkbGluZVN0eWxlXCI6e1wiJGlkXCI6XCIxODNcIixcIkxpbmVDb2xvclwiOntcIiRpZFwiOlwiMTg0XCIsXCIkdHlwZVwiOlwiTkxSRS5Db21tb24uRG9tLlNvbGlkQ29sb3JCcnVzaCwgTkxSRS5Db21tb25cIixcIkNvbG9yXCI6e1wiJGlkXCI6XCIxODVcIixcIkFcIjozOCxcIlJcIjo5MSxcIkdcIjoxNTUsXCJCXCI6MjEzfX0sXCJMaW5lV2VpZ2h0XCI6MS4wLFwiTGluZVR5cGVcIjowfSxcIklzVmlzaWJsZVwiOnRydWV9LFwiQWN0aXZpdHlMaW5lUGFuZWxTdHlsZVwiOntcIiRpZFwiOlwiMTg2XCIsXCJBY3Rpdml0eUxpbmVTdHlsZVwiOntcIiRpZFwiOlwiMTg3XCIsXCJMaW5lQ29sb3JcIjp7XCIkaWRcIjpcIjE4OFwiLFwiJHR5cGVcIjpcIk5MUkUuQ29tbW9uLkRvbS5Tb2xpZENvbG9yQnJ1c2gsIE5MUkUuQ29tbW9uXCIsXCJDb2xvclwiOntcIiRpZFwiOlwiMTg5XCIsXCJBXCI6MzgsXCJSXCI6NjgsXCJHXCI6MTE0LFwiQlwiOjE5Nn19LFwiTGluZVdlaWdodFwiOjEuMCxcIkxpbmVUeXBlXCI6MH0sXCJJc1Zpc2libGVcIjp0cnVlfSxcIkRlZmF1bHREZXBlbmRlbmN5U3R5bGVcIjp7XCIkaWRcIjpcIjE5MFwiLFwiTGluZVN0eWxlXCI6e1wiJGlkXCI6XCIxOTFcIixcIkxpbmVDb2xvclwiOntcIiRpZFwiOlwiMTkyXCIsXCIkdHlwZVwiOlwiTkxSRS5Db21tb24uRG9tLlNvbGlkQ29sb3JCcnVzaCwgTkxSRS5Db21tb25cIixcIkNvbG9yXCI6e1wiJGlkXCI6XCIxOTNcIixcIkFcIjoyNTUsXCJSXCI6MCxcIkdcIjowLFwiQlwiOjB9fSxcIkxpbmVXZWlnaHRcIjoxLjAsXCJMaW5lVHlwZVwiOjB9LFwiRW5kQXJyb3doZWFkTGluZVN0eWxlXCI6e1wiJGlkXCI6XCIxOTRcIixcIktpbmRcIjoxLFwiV2lkdGhcIjoxLFwiTGVuZ3RoXCI6MCxcIlBhcmVudFN0eWxlXCI6bnVsbH0sXCJCcmluZ1RvRnJvbnRcIjp0cnVlLFwiSXNWaXNpYmxlXCI6dHJ1ZX0sXCJDcml0aWNhbFBhdGhTdHlsZVwiOntcIiRpZFwiOlwiMTk1XCIsXCJDcml0aWNhbFBhdGhTdHlsZU9wdGlvbnNcIjoxNSxcIkxpbmVTdHlsZVwiOntcIiRpZFwiOlwiMTk2XCIsXCJMaW5lQ29sb3JcIjp7XCIkaWRcIjpcIjE5N1wiLFwiJHR5cGVcIjpcIk5MUkUuQ29tbW9uLkRvbS5Tb2xpZENvbG9yQnJ1c2gsIE5MUkUuQ29tbW9uXCIsXCJDb2xvclwiOntcIiRpZFwiOlwiMTk4XCIsXCJBXCI6MjU1LFwiUlwiOjIyMixcIkdcIjo1MCxcIkJcIjo1MH19LFwiTGluZVdlaWdodFwiOjEuMCxcIkxpbmVUeXBlXCI6MH0sXCJUaXRsZUZvcmVncm91bmRcIjp7XCIkaWRcIjpcIjE5OVwiLFwiQ29sb3JcIjp7XCIkaWRcIjpcIjIwMFwiLFwiQVwiOjI1NSxcIlJcIjoxNzYsXCJHXCI6MTksXCJCXCI6MjV9fSxcIlNoYXBlc0JhY2tncm91bmRcIjp7XCIkaWRcIjpcIjIwMVwiLFwiQ29sb3JcIjp7XCIkaWRcIjpcIjIwMlwiLFwiQVwiOjI1NSxcIlJcIjoyNTMsXCJHXCI6MjAzLFwiQlwiOjIwOH19LFwiU2hhcGVzQm9yZGVyU3R5bGVcIjp7XCIkaWRcIjpcIjIwM1wiLFwiTGluZUNvbG9yXCI6e1wiJGlkXCI6XCIyMDRcIixcIiR0eXBlXCI6XCJOTFJFLkNvbW1vbi5Eb20uU29saWRDb2xvckJydXNoLCBOTFJFLkNvbW1vblwiLFwiQ29sb3JcIjp7XCIkaWRcIjpcIjIwNVwiLFwiQVwiOjI1NSxcIlJcIjoyMjIsXCJHXCI6NTAsXCJCXCI6NTB9fSxcIkxpbmVXZWlnaHRcIjoxLjUsXCJMaW5lVHlwZVwiOjB9LFwiSXNWaXNpYmxlXCI6ZmFsc2V9fSxcIlNjYWxlXCI6e1wiJGlkXCI6XCIyMDZ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IwN1wiLFwiU3RhcnREYXRlXCI6XCIwMDAxLTAxLTAxVDAwOjAwOjAwXCIsXCJFbmREYXRlXCI6XCIwMDAxLTAxLTAxVDAwOjAwOjAwXCIsXCJBdXRvRGF0ZVJhbmdlXCI6dHJ1ZSxcIldvcmtpbmdEYXlzXCI6MzEsXCJUb2RheU1hcmtlclRleHRcIjpcIlRvZGF5XCIsXCJBdXRvU2NhbGVUeXBlXCI6dHJ1ZSxcIlRpbWViYW5kU2NhbGVzXCI6e1wiJGlkXCI6XCIyMDhcIixcIlRvcFNjYWxlTGF5ZXJcIjp7XCIkaWRcIjpcIjIwOVwiLFwiRm9ybWF0XCI6XCJ3XCIsXCJUeXBlXCI6MX0sXCJNaWRkbGVTY2FsZUxheWVyXCI6e1wiJGlkXCI6XCIyMTBcIixcIkZvcm1hdFwiOm51bGwsXCJUeXBlXCI6MH0sXCJCb3R0b21TY2FsZUxheWVyXCI6e1wiJGlkXCI6XCIyMTFcIixcIkZvcm1hdFwiOm51bGwsXCJUeXBlXCI6MH19fSxcIk1pbGVzdG9uZXNcIjpbXSxcIlRhc2tzXCI6W10sXCJTd2ltbGFuZXNcIjpbXSxcIlN3aW1sYW5lc1YyXCI6W10sXCJEZXBlbmRlbmNpZXNcIjpbXSxcIkRlcGVuZGVuY3lTZXR0aW5nc1wiOntcIiRpZFwiOlwiMjEyXCIsXCJEZXBlbmRlbmN5TW9kdWxlRW5hYmxlZFwiOmZhbHNlLFwiU2NoZWR1bGluZ1NldHRpbmdzXCI6e1wiJGlkXCI6XCIyMTNcIixcIkRlcGVuZGVuY2llc1NjaGVkdWxpbmdNb2RlU2V0dGluZ1wiOjEsXCJEZXBlbmRlbmNpZXNQcmV2aW91c1NjaGVkdWxpbmdNb2RlXCI6MSxcIk9uQnJlYWtpbmdGbGV4aWJsZVNjaGVkdWxpbmdNb2RlU2V0dGluZ1wiOjAsXCJPbkJyZWFraW5nU3RyaWN0U2NoZWR1bGluZ01vZGVTZXR0aW5nXCI6MH19LFwiU2V0dGluZ3NcIjp7XCIkaWRcIjpcIjIxNFwiLFwiSW1wYU9wdGlvbnNcIjp7XCIkaWRcIjpcIjIxNVwiLFwiTGVmdFRvUmlnaHRcIjpmYWxzZSxcIlBheWxvYWRPcHRpb25zXCI6Mn19LFwiVGltZUNvbmZpZ3VyYXRpb25cIjp7XCIkaWRcIjpcIjIxNlwiLFwiVXNlVGltZVwiOmZhbHNlLFwiV29ya0RheVN0YXJ0XCI6XCIwMDowMDowMFwiLFwiV29ya0RheUVuZFwiOlwiMjM6NTk6MDBcIn19IiwiUmVjZW50Q29sb3JzQ29sbGVjdGlvbiI6IltdIiwiVXBkYXRlU2NhbGVGb3JJbXBvcnRlZFRpbWVsaW5lIjoiRmFsc2UifSwiU2V0dGluZ3MiOnsiJGlkIjoiMTQ0NyIsIkltcGFPcHRpb25zIjp7IiRpZCI6IjE0NDg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QsIkZpbGVQYXRoIjoiRjpcXFdvcmtcXDIwMjRcXE1hcnZlbCBVcGRhdGVcXFRpbWVsaW5lIERhdGEueGxzeCIsIlRpbWVDb25maWd1cmF0aW9uIjp7IiRpZCI6IjE0NDkiLCJVc2VUaW1lIjpmYWxzZSwiV29ya0RheVN0YXJ0IjoiMDA6MDA6MDAiLCJXb3JrRGF5RW5kIjoiMjM6NTk6MDAifSwiTGFzdFVzZWRUZW1wbGF0ZUlkIjoiY2MyNmY4NjMtMjdjZS00ODBlLWE1ODktYjNmMTJmMmQ2ZWIwIiwiRmlyc3RXZWVrT2ZZZWFyIjowLCJQbGFjZU1pbGVzdG9uZUF0VGhlQmVnaW5uaW5nT2ZUaGVEYXkiOmZhbHNlLCJEZXBlbmRlbmN5U2NoZWR1bGluZ1NldHRpbmdzIjp7IiRpZCI6IjE0NTAiLCJEZXBlbmRlbmNpZXNTY2hlZHVsaW5nTW9kZVNldHRpbmciOiJGbGV4aWJsZSIsIkRlcGVuZGVuY2llc1ByZXZpb3VzU2NoZWR1bGluZ01vZGUiOiJGbGV4aWJsZSIsIk9uQnJlYWtpbmdGbGV4aWJsZVNjaGVkdWxpbmdNb2RlU2V0dGluZyI6Iklnbm9yZUFjdGlvbiIsIk9uQnJlYWtpbmdTdHJpY3RTY2hlZHVsaW5nTW9kZVNldHRpbmciOiJBc2tFdmVyeXRpbWUifSwiRGVwZW5kZW5jeU1vZHVsZUVuYWJsZWQiOmZhbHNlLCJEZXBlbmRlbmNpZXMiOnsiX2RlcGVuZGVuY2llcyI6W119fQ=="/>
  <p:tag name="__MASTER" val="__part_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Weeks"/>
  <p:tag name="OTLTIMEBANDSCALEFORMAT" val="w"/>
  <p:tag name="OTLTIMEBANDSHAPETYPE" val="RoundedCornerRectangleTimeband"/>
  <p:tag name="OTLTIMEBANDSHAPEHEIGHT" val="20"/>
  <p:tag name="OTLTIMEBANDSHAPEPADDINGLEFT" val="0"/>
  <p:tag name="OTLTIMEBANDCULTUREINFO" val="en-US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IgnoreAction"/>
  <p:tag name="OTLTIMEBANDQUICKPOSITION" val="Custom"/>
  <p:tag name="OTLTIMEBANDSTARTDATE" val="2018-05-17T23:59:00.0000000"/>
  <p:tag name="OTLTIMEBANDAUTODATERANGE" val="False"/>
  <p:tag name="OTLTIMEBANDTHREEDEFFECTS" val="None"/>
  <p:tag name="OTLTIMEBANDSPACINGABOVE" val="16"/>
  <p:tag name="OTLTIMEBANDSPACINGBELOW" val="16"/>
  <p:tag name="OTLTIMEBANDSPACINGABOVEFORSWLANDTASKS" val="16"/>
  <p:tag name="OTLTIMEBANDSPACINGBELOWFORSWLANDTASKS" val="16"/>
  <p:tag name="OTLTIMEBANDENDDATE" val="2018-06-23T23:59:00.0000000"/>
  <p:tag name="OTLTIMEBANDSCALEMARKING" val="Non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1, Eps 1-7)"/>
  <p:tag name="OTLDATE" val="2024-05-31T23:59:00.0000000"/>
  <p:tag name="OTLPOSITIONONTASK" val="None"/>
  <p:tag name="OTLRELATEDTASKID" val="00000000-0000-0000-0000-00000000000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4, Eps 7-8)"/>
  <p:tag name="OTLDATE" val="2026-01-22T23:59:00.0000000"/>
  <p:tag name="OTLPOSITIONONTASK" val="None"/>
  <p:tag name="OTLRELATEDTASKID" val="00000000-0000-0000-0000-00000000000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4, Eps 1-6)"/>
  <p:tag name="OTLDATE" val="2025-12-21T23:59:00.0000000"/>
  <p:tag name="OTLPOSITIONONTASK" val="None"/>
  <p:tag name="OTLRELATEDTASKID" val="00000000-0000-0000-0000-0000000000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1, Eps 17-22)"/>
  <p:tag name="OTLDATE" val="2024-06-01T23:59:00.0000000"/>
  <p:tag name="OTLPOSITIONONTASK" val="None"/>
  <p:tag name="OTLRELATEDTASKID" val="00000000-0000-0000-0000-0000000000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3, Eps 20-22)"/>
  <p:tag name="OTLDATE" val="2025-10-19T23:59:00.0000000"/>
  <p:tag name="OTLPOSITIONONTASK" val="None"/>
  <p:tag name="OTLRELATEDTASKID" val="00000000-0000-0000-0000-000000000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1, Eps 1-10)"/>
  <p:tag name="OTLDATE" val="2024-11-07T23:59:00.0000000"/>
  <p:tag name="OTLPOSITIONONTASK" val="None"/>
  <p:tag name="OTLRELATEDTASKID" val="00000000-0000-0000-0000-0000000000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2, Eps 11-19)"/>
  <p:tag name="OTLDATE" val="2025-01-09T23:59:00.0000000"/>
  <p:tag name="OTLPOSITIONONTASK" val="None"/>
  <p:tag name="OTLRELATEDTASKID" val="00000000-0000-0000-0000-0000000000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2, Eps 20-22)"/>
  <p:tag name="OTLDATE" val="2025-02-10T23:59:00.0000000"/>
  <p:tag name="OTLPOSITIONONTASK" val="None"/>
  <p:tag name="OTLRELATEDTASKID" val="00000000-0000-0000-0000-0000000000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5, Eps 11-18)"/>
  <p:tag name="OTLDATE" val="2026-08-30T23:59:00.0000000"/>
  <p:tag name="OTLPOSITIONONTASK" val="None"/>
  <p:tag name="OTLRELATEDTASKID" val="00000000-0000-0000-0000-0000000000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5, S6, S7)"/>
  <p:tag name="OTLDATE" val="2027-04-09T23:59:00.0000000"/>
  <p:tag name="OTLPOSITIONONTASK" val="None"/>
  <p:tag name="OTLRELATEDTASKID" val="00000000-0000-0000-0000-0000000000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: Slingshot (S1, Eps 1-6)"/>
  <p:tag name="OTLDATE" val="2026-02-23T23:59:00.0000000"/>
  <p:tag name="OTLPOSITIONONTASK" val="None"/>
  <p:tag name="OTLRELATEDTASKID" val="00000000-0000-0000-0000-0000000000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5, Eps 1-10)"/>
  <p:tag name="OTLDATE" val="2026-06-28T23:59:00.0000000"/>
  <p:tag name="OTLPOSITIONONTASK" val="None"/>
  <p:tag name="OTLRELATEDTASKID" val="00000000-0000-0000-0000-0000000000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eason 4, Eps 9-22)"/>
  <p:tag name="OTLDATE" val="2026-02-24T23:59:00.0000000"/>
  <p:tag name="OTLPOSITIONONTASK" val="None"/>
  <p:tag name="OTLRELATEDTASKID" val="00000000-0000-0000-0000-0000000000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s of S.H.I.E.L.D (S3, Eps 1-19)"/>
  <p:tag name="OTLDATE" val="2025-08-17T23:59:00.0000000"/>
  <p:tag name="OTLPOSITIONONTASK" val="None"/>
  <p:tag name="OTLRELATEDTASKID" val="00000000-0000-0000-0000-0000000000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 Carter (Season 1)"/>
  <p:tag name="OTLDATE" val="2024-01-29T23:59:00.0000000"/>
  <p:tag name="OTLPOSITIONONTASK" val="None"/>
  <p:tag name="OTLRELATEDTASKID" val="00000000-0000-0000-0000-000000000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gent Carter (Season 2)"/>
  <p:tag name="OTLDATE" val="2024-03-30T23:59:00.0000000"/>
  <p:tag name="OTLPOSITIONONTASK" val="None"/>
  <p:tag name="OTLRELATEDTASKID" val="00000000-0000-0000-0000-0000000000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Daredevil (S1)"/>
  <p:tag name="OTLDATE" val="2024-10-06T23:59:00.0000000"/>
  <p:tag name="OTLPOSITIONONTASK" val="None"/>
  <p:tag name="OTLRELATEDTASKID" val="00000000-0000-0000-0000-0000000000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Daredevil (S2, Eps 5-11)"/>
  <p:tag name="OTLDATE" val="2025-04-13T23:59:00.0000000"/>
  <p:tag name="OTLPOSITIONONTASK" val="None"/>
  <p:tag name="OTLRELATEDTASKID" val="00000000-0000-0000-0000-0000000000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Daredevil (Season 3)"/>
  <p:tag name="OTLDATE" val="2026-12-03T23:59:00.0000000"/>
  <p:tag name="OTLPOSITIONONTASK" val="None"/>
  <p:tag name="OTLRELATEDTASKID" val="00000000-0000-0000-0000-0000000000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Daredevil (S2, Eps 1-4)"/>
  <p:tag name="OTLDATE" val="2025-03-11T23:59:00.0000000"/>
  <p:tag name="OTLPOSITIONONTASK" val="None"/>
  <p:tag name="OTLRELATEDTASKID" val="00000000-0000-0000-0000-0000000000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Daredevil (S2, Eps 12-13)"/>
  <p:tag name="OTLDATE" val="2025-06-15T23:59:00.0000000"/>
  <p:tag name="OTLPOSITIONONTASK" val="None"/>
  <p:tag name="OTLRELATEDTASKID" val="00000000-0000-0000-0000-0000000000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I Am Groot (Season 1)"/>
  <p:tag name="OTLDATE" val="2024-08-03T23:59:00.0000000"/>
  <p:tag name="OTLPOSITIONONTASK" val="None"/>
  <p:tag name="OTLRELATEDTASKID" val="00000000-0000-0000-0000-0000000000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I Am Groot (Season 2)"/>
  <p:tag name="OTLDATE" val="2024-09-05T23:59:00.0000000"/>
  <p:tag name="OTLPOSITIONONTASK" val="None"/>
  <p:tag name="OTLRELATEDTASKID" val="00000000-0000-0000-0000-00000000000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Jessica Jones (Season 1)"/>
  <p:tag name="OTLDATE" val="2024-12-08T23:59:00.0000000"/>
  <p:tag name="OTLPOSITIONONTASK" val="None"/>
  <p:tag name="OTLRELATEDTASKID" val="00000000-0000-0000-0000-00000000000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Jessica Jones (Season 2)"/>
  <p:tag name="OTLDATE" val="2026-07-29T23:59:00.0000000"/>
  <p:tag name="OTLPOSITIONONTASK" val="None"/>
  <p:tag name="OTLRELATEDTASKID" val="00000000-0000-0000-0000-000000000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Jessica Jones (Season 3)"/>
  <p:tag name="OTLDATE" val="2027-03-08T23:59:00.0000000"/>
  <p:tag name="OTLPOSITIONONTASK" val="None"/>
  <p:tag name="OTLRELATEDTASKID" val="00000000-0000-0000-0000-0000000000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Luke Cage (Season 1, Eps 1-4)"/>
  <p:tag name="OTLDATE" val="2025-03-12T23:59:00.0000000"/>
  <p:tag name="OTLPOSITIONONTASK" val="None"/>
  <p:tag name="OTLRELATEDTASKID" val="00000000-0000-0000-0000-00000000000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Luke Cage (Season 1, Eps 5-8)"/>
  <p:tag name="OTLDATE" val="2025-05-14T23:59:00.0000000"/>
  <p:tag name="OTLPOSITIONONTASK" val="None"/>
  <p:tag name="OTLRELATEDTASKID" val="00000000-0000-0000-0000-0000000000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Luke Cage (Season 1, Eps 9-13)"/>
  <p:tag name="OTLPOSITIONONTASK" val="None"/>
  <p:tag name="OTLRELATEDTASKID" val="00000000-0000-0000-0000-000000000000"/>
  <p:tag name="OTLDATE" val="2025-07-16T23:59:00.0000000Z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Luke Cage (Season 2)"/>
  <p:tag name="OTLPOSITIONONTASK" val="None"/>
  <p:tag name="OTLRELATEDTASKID" val="00000000-0000-0000-0000-000000000000"/>
  <p:tag name="OTLDATE" val="2026-10-01T23:59:00.0000000Z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Iron Fist (Season 1)"/>
  <p:tag name="OTLPOSITIONONTASK" val="None"/>
  <p:tag name="OTLRELATEDTASKID" val="00000000-0000-0000-0000-000000000000"/>
  <p:tag name="OTLDATE" val="2025-09-18T23:59:00.0000000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Iron Fist (Season 2)"/>
  <p:tag name="OTLPOSITIONONTASK" val="None"/>
  <p:tag name="OTLRELATEDTASKID" val="00000000-0000-0000-0000-000000000000"/>
  <p:tag name="OTLDATE" val="2026-11-02T23:59:00.0000000Z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The Punisher (Season 1)"/>
  <p:tag name="OTLPOSITIONONTASK" val="None"/>
  <p:tag name="OTLRELATEDTASKID" val="00000000-0000-0000-0000-000000000000"/>
  <p:tag name="OTLDATE" val="2026-04-26T23:59:00.0000000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The Punisher (Season 2)"/>
  <p:tag name="OTLPOSITIONONTASK" val="None"/>
  <p:tag name="OTLRELATEDTASKID" val="00000000-0000-0000-0000-000000000000"/>
  <p:tag name="OTLDATE" val="2027-02-05T23:59:00.0000000Z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Cloak &amp; Dagger"/>
  <p:tag name="OTLPOSITIONONTASK" val="None"/>
  <p:tag name="OTLRELATEDTASKID" val="00000000-0000-0000-0000-000000000000"/>
  <p:tag name="OTLDATE" val="2026-08-31T23:59:00.0000000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Inhumans (Season 1)"/>
  <p:tag name="OTLPOSITIONONTASK" val="None"/>
  <p:tag name="OTLRELATEDTASKID" val="00000000-0000-0000-0000-000000000000"/>
  <p:tag name="OTLDATE" val="2026-03-25T23:59:00.0000000Z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Runaways (Season 2)"/>
  <p:tag name="OTLPOSITIONONTASK" val="None"/>
  <p:tag name="OTLRELATEDTASKID" val="00000000-0000-0000-0000-000000000000"/>
  <p:tag name="OTLDATE" val="2027-01-04T23:59:00.0000000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Runaways (Season 1)"/>
  <p:tag name="OTLPOSITIONONTASK" val="None"/>
  <p:tag name="OTLRELATEDTASKID" val="00000000-0000-0000-0000-000000000000"/>
  <p:tag name="OTLDATE" val="2026-05-27T23:59:00.0000000Z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Runaways (Season 3) "/>
  <p:tag name="OTLPOSITIONONTASK" val="None"/>
  <p:tag name="OTLRELATEDTASKID" val="00000000-0000-0000-0000-000000000000"/>
  <p:tag name="OTLDATE" val="2027-05-12T23:59:00.0000000Z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Widescreen</PresentationFormat>
  <Paragraphs>145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Segoe UI</vt:lpstr>
      <vt:lpstr>Segoe UI Light</vt:lpstr>
      <vt:lpstr>Segoe UI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2024-02-02T13:49:38Z</dcterms:created>
  <dcterms:modified xsi:type="dcterms:W3CDTF">2024-02-02T13:50:02Z</dcterms:modified>
</cp:coreProperties>
</file>