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1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9C8D5-3699-37C2-7C55-1EA14F8EB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190835-7E8A-C687-CAD2-26442D36F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B3F81-37DE-DD4A-C4FA-B8D15076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E9B07-D5B8-56B5-F697-5331584E4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18FB0-63A1-AF68-268A-57B52E4B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8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AF38D-A25D-544D-B4C7-BF64FC2A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E5435-6AD9-6D31-8358-CDE369518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AEEB5-9A77-5BF1-759C-A0C8DAA7D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EF82E-92C2-C631-0EBE-AAD6FFA4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90F75-B064-2D0C-C6A7-8E2AE748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3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E7350-69C5-8D22-9295-0021D6FB14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5D230-E693-BBF5-4871-ED2A71F598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928F7-C227-754D-7757-74210B491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C6ABC-8968-3B27-2281-AEABB5FB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5C22C-3012-D71B-D518-2DD4848A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7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09E0-06A6-5C52-2D1E-0BC0134F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261FD-5F7A-6E8D-A7D8-AE8E9D0E2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49B25-1CE4-0C15-D753-D417DCF77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A9B40-D4CD-223F-FFDE-12534979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19596-3F77-3CD8-A30F-C2E9D790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5B6BA-C9A1-6445-173D-302663712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9ACAF-6FC6-6653-7EC1-84B6CBBA6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2FE28-1999-5666-F4E3-0C533338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6B95B-3711-7A7C-80D5-CBA195D6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A9D6A-BB8D-E022-A888-96820A06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29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448AF-05E8-2305-BD40-7EFD5CFEC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E80C3-3469-6E52-9DD1-D49B7C14E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2F19B-C395-B13A-EFB8-4F119CB12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CD541-EBD6-D673-663C-D990CF1C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F2C89-D53F-EFAD-8587-A84E5FE3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EB881-2304-D557-F88B-EE5D6E4D7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1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28BCC-D078-653D-01D9-2846A1AD2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9F894-8D7D-EAD6-785F-F17547481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DE049-65F5-10E0-1BB3-0A1EFD71E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DF1E1-C888-AD5C-2EFF-CE5F95693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9BF137-F1A3-2888-87BC-79059CA56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8D4F2-ED20-BF8A-DC2F-0304A12E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D9B76-3B42-0AB0-D11B-17ADAC3A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CFD75-8851-FA47-3841-426A2D32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6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4D0C-64AC-C11E-D284-191361E11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B1AF3-592E-B449-69AB-DDA386EA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2E8604-0E19-4A9E-958C-73AA1A2C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6948C6-A2BA-D885-EB67-35C70D66F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0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CE1C2-130A-CEE8-A277-6CFF4B90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98900-E133-3998-7193-A61022E8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5024E-11D4-97CA-A694-84EDE9A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0FBA5-1EA5-77F5-ED23-B943A2F93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045EF-6E17-9822-BCCB-3E840858F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528CD-1693-9A33-AA9A-97942630D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AF511-D7D1-253B-3FA1-99132235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CA359-9A1F-F8CB-3DCB-337941B1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581F6-C21A-80B6-4421-D970F39C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1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326E9-833B-7B24-D173-4E91AD0CD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9F9D22-381F-14D6-CED5-7EC68643A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E5E01-ECF7-FA5F-A5E0-9FF1B4978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4EA09-2E60-0CB0-A5F4-64F2EC635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B0783-B4D1-2828-ED95-D84FF798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95712-5F3F-F7D5-8BF0-DAE00A35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1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596DEF-6F44-60EC-38FC-DC56F4B8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D81F4-CFB7-0267-A505-30479FDE2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72045-0C86-1138-930C-96D8B6AEC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6F48F-ABD1-4E87-9787-092FD32FFA39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C1B0A-A9CA-096C-3CF3-5D78A2B2D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8D876-6E4B-B46B-821F-65C76BB6D1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3B1C3-0E0D-41FB-BB7E-E686D0E6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8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slideLayout" Target="../slideLayouts/slideLayout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659530"/>
            <a:ext cx="11633200" cy="77043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493460"/>
            <a:ext cx="11633200" cy="64624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203200"/>
            <a:ext cx="11633200" cy="3302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93876" y="4075330"/>
            <a:ext cx="10414000" cy="3810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659530"/>
            <a:ext cx="1104900" cy="770430"/>
          </a:xfrm>
          <a:prstGeom prst="rect">
            <a:avLst/>
          </a:prstGeom>
          <a:solidFill>
            <a:schemeClr val="accent6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493460"/>
            <a:ext cx="1104900" cy="646240"/>
          </a:xfrm>
          <a:prstGeom prst="rect">
            <a:avLst/>
          </a:prstGeom>
          <a:solidFill>
            <a:schemeClr val="accent5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6203200"/>
            <a:ext cx="1104900" cy="330200"/>
          </a:xfrm>
          <a:prstGeom prst="rect">
            <a:avLst/>
          </a:prstGeom>
          <a:solidFill>
            <a:schemeClr val="accent4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858872" y="4456330"/>
            <a:ext cx="0" cy="207707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452369" y="4456330"/>
            <a:ext cx="0" cy="207707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074365" y="4456330"/>
            <a:ext cx="0" cy="207707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OTLSHAPE_SLT_1f3ecdb523214d1c858ab8fb12392a13_Shape">
            <a:extLst>
              <a:ext uri="{FF2B5EF4-FFF2-40B4-BE49-F238E27FC236}">
                <a16:creationId xmlns:a16="http://schemas.microsoft.com/office/drawing/2014/main" id="{A35F8600-81BF-A154-9E1E-61145D0BF1B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322376" y="4878240"/>
            <a:ext cx="25273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OTLSHAPE_SLT_840d1906cb104b01bde15bb78e8e323b_Shape">
            <a:extLst>
              <a:ext uri="{FF2B5EF4-FFF2-40B4-BE49-F238E27FC236}">
                <a16:creationId xmlns:a16="http://schemas.microsoft.com/office/drawing/2014/main" id="{3387432F-59E1-4E23-38D7-93594BBF572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804374" y="5179500"/>
            <a:ext cx="12446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TLSHAPE_SLT_118aa262c9b048e19e0b2ecc51e36c38_Shape">
            <a:extLst>
              <a:ext uri="{FF2B5EF4-FFF2-40B4-BE49-F238E27FC236}">
                <a16:creationId xmlns:a16="http://schemas.microsoft.com/office/drawing/2014/main" id="{49ECBAFD-0CB0-B4F9-6B91-AC0CC4A485C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4029872" y="5179500"/>
            <a:ext cx="1612900" cy="2032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OTLSHAPE_SLT_eeb83e503ffe4a72a203fede87f23081_Shape">
            <a:extLst>
              <a:ext uri="{FF2B5EF4-FFF2-40B4-BE49-F238E27FC236}">
                <a16:creationId xmlns:a16="http://schemas.microsoft.com/office/drawing/2014/main" id="{51CEF431-E193-FBC9-D019-B5E30991C41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654370" y="5179500"/>
            <a:ext cx="1104900" cy="2032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TLSHAPE_SLT_79eebf0cc03e4ea08540b80882717e0a_Shape">
            <a:extLst>
              <a:ext uri="{FF2B5EF4-FFF2-40B4-BE49-F238E27FC236}">
                <a16:creationId xmlns:a16="http://schemas.microsoft.com/office/drawing/2014/main" id="{280A70BC-C28D-5D39-5C76-91AB5147980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765868" y="5179500"/>
            <a:ext cx="2298700" cy="2032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OTLSHAPE_SLT_44de9765e7204557b88297f4709b8c30_Shape">
            <a:extLst>
              <a:ext uri="{FF2B5EF4-FFF2-40B4-BE49-F238E27FC236}">
                <a16:creationId xmlns:a16="http://schemas.microsoft.com/office/drawing/2014/main" id="{94EFC56D-DD63-AB45-2E47-70D87CDED69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205875" y="5540720"/>
            <a:ext cx="18415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TLSHAPE_SLT_8d38abf6434f49b59dc24ae1ee36935e_Shape">
            <a:extLst>
              <a:ext uri="{FF2B5EF4-FFF2-40B4-BE49-F238E27FC236}">
                <a16:creationId xmlns:a16="http://schemas.microsoft.com/office/drawing/2014/main" id="{2CD8FBF9-C27C-9BCF-F695-25FDC04922B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887372" y="5540720"/>
            <a:ext cx="7620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8" name="OTLSHAPE_SLT_c7770eb3e434445083ebf0cda53241c7_Shape">
            <a:extLst>
              <a:ext uri="{FF2B5EF4-FFF2-40B4-BE49-F238E27FC236}">
                <a16:creationId xmlns:a16="http://schemas.microsoft.com/office/drawing/2014/main" id="{2529F5A0-066F-FE8E-3E64-69700A423257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887372" y="5889240"/>
            <a:ext cx="19812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OTLSHAPE_SLT_40c7696c8b3a4b1db83d76730e5d92c2_Shape">
            <a:extLst>
              <a:ext uri="{FF2B5EF4-FFF2-40B4-BE49-F238E27FC236}">
                <a16:creationId xmlns:a16="http://schemas.microsoft.com/office/drawing/2014/main" id="{836D020D-98B1-D5B2-51DC-B5DB60AFCE9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711370" y="5889240"/>
            <a:ext cx="17653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TLSHAPE_SLT_c60910096d5a4b6f9de76b63feadcf94_Shape">
            <a:extLst>
              <a:ext uri="{FF2B5EF4-FFF2-40B4-BE49-F238E27FC236}">
                <a16:creationId xmlns:a16="http://schemas.microsoft.com/office/drawing/2014/main" id="{0D67DF1C-DE27-88A5-EF5E-13ECAFA4BF9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478368" y="5889240"/>
            <a:ext cx="24384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OTLSHAPE_SLT_f1b03b9fadb246d6b74eef66d2c662d1_Shape">
            <a:extLst>
              <a:ext uri="{FF2B5EF4-FFF2-40B4-BE49-F238E27FC236}">
                <a16:creationId xmlns:a16="http://schemas.microsoft.com/office/drawing/2014/main" id="{A78D7B87-BE23-D741-F113-E8CB103FA06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884871" y="5540720"/>
            <a:ext cx="19812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OTLSHAPE_SLT_1f3ecdb523214d1c858ab8fb12392a13_ShapePercentage">
            <a:extLst>
              <a:ext uri="{FF2B5EF4-FFF2-40B4-BE49-F238E27FC236}">
                <a16:creationId xmlns:a16="http://schemas.microsoft.com/office/drawing/2014/main" id="{75545FCA-B791-D5C8-7C83-4C1B3200283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322376" y="4878240"/>
            <a:ext cx="1778000" cy="203200"/>
          </a:xfrm>
          <a:prstGeom prst="homePlate">
            <a:avLst/>
          </a:prstGeom>
          <a:solidFill>
            <a:schemeClr val="lt2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OTLSHAPE_SLM_05f5e22b071042a1a1dc59615bb4c469_Shape">
            <a:extLst>
              <a:ext uri="{FF2B5EF4-FFF2-40B4-BE49-F238E27FC236}">
                <a16:creationId xmlns:a16="http://schemas.microsoft.com/office/drawing/2014/main" id="{DB06C592-1AB2-DC15-042D-7F2A1F9506D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160303" y="624130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OTLSHAPE_SLM_38f7caf9b7404674b5040d0ab204f9f9_Shape">
            <a:extLst>
              <a:ext uri="{FF2B5EF4-FFF2-40B4-BE49-F238E27FC236}">
                <a16:creationId xmlns:a16="http://schemas.microsoft.com/office/drawing/2014/main" id="{7967636D-F2BB-161A-4904-AC0715E9697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981800" y="624130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OTLSHAPE_SLM_42c1a0ca0ec74680a58bbd3c49f9125b_Shape">
            <a:extLst>
              <a:ext uri="{FF2B5EF4-FFF2-40B4-BE49-F238E27FC236}">
                <a16:creationId xmlns:a16="http://schemas.microsoft.com/office/drawing/2014/main" id="{8ABC348B-18F6-B772-DA29-00894DCF694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126801" y="485284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OTLSHAPE_SLM_0fe6e6c4d349427c81caccf576ba460c_Shape">
            <a:extLst>
              <a:ext uri="{FF2B5EF4-FFF2-40B4-BE49-F238E27FC236}">
                <a16:creationId xmlns:a16="http://schemas.microsoft.com/office/drawing/2014/main" id="{19D8BF7B-E44F-4BBC-EF38-0F83EF5E90F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375797" y="624130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OTLSHAPE_SLM_7695617a14a84c95a269c6cd4b4f335a_Shape">
            <a:extLst>
              <a:ext uri="{FF2B5EF4-FFF2-40B4-BE49-F238E27FC236}">
                <a16:creationId xmlns:a16="http://schemas.microsoft.com/office/drawing/2014/main" id="{033784AF-6E47-8AC6-D410-73944DACC84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254292" y="624130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4960290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cs typeface="Arial" panose="020B0604020202020204" pitchFamily="34" charset="0"/>
              </a:rPr>
              <a:t>Item 1</a:t>
            </a: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5732125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cs typeface="Arial" panose="020B0604020202020204" pitchFamily="34" charset="0"/>
              </a:rPr>
              <a:t>Item 2</a:t>
            </a: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6283845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cs typeface="Arial" panose="020B0604020202020204" pitchFamily="34" charset="0"/>
              </a:rPr>
              <a:t>Item 3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357376" y="4163595"/>
            <a:ext cx="229615" cy="20447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922373" y="4163595"/>
            <a:ext cx="229615" cy="20447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515869" y="4163595"/>
            <a:ext cx="229615" cy="20447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137865" y="4163595"/>
            <a:ext cx="229615" cy="20447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Q4</a:t>
            </a: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300131" y="4899513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68" name="OTLSHAPE_SLT_840d1906cb104b01bde15bb78e8e323b_Title">
            <a:extLst>
              <a:ext uri="{FF2B5EF4-FFF2-40B4-BE49-F238E27FC236}">
                <a16:creationId xmlns:a16="http://schemas.microsoft.com/office/drawing/2014/main" id="{67D525B5-A486-416C-A293-71124897E9B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140880" y="520077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75" name="OTLSHAPE_SLT_118aa262c9b048e19e0b2ecc51e36c38_Title">
            <a:extLst>
              <a:ext uri="{FF2B5EF4-FFF2-40B4-BE49-F238E27FC236}">
                <a16:creationId xmlns:a16="http://schemas.microsoft.com/office/drawing/2014/main" id="{1075B950-E535-4337-AA4E-CC43AD93A14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551628" y="520077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83" name="OTLSHAPE_SLT_eeb83e503ffe4a72a203fede87f23081_Title">
            <a:extLst>
              <a:ext uri="{FF2B5EF4-FFF2-40B4-BE49-F238E27FC236}">
                <a16:creationId xmlns:a16="http://schemas.microsoft.com/office/drawing/2014/main" id="{09A2F873-508A-482D-920A-5863010C22F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919626" y="520077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92" name="OTLSHAPE_SLT_79eebf0cc03e4ea08540b80882717e0a_Title">
            <a:extLst>
              <a:ext uri="{FF2B5EF4-FFF2-40B4-BE49-F238E27FC236}">
                <a16:creationId xmlns:a16="http://schemas.microsoft.com/office/drawing/2014/main" id="{E8C4D51A-A29A-49BA-A6BE-E5CF627152C7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629623" y="520077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872682" y="5561992"/>
            <a:ext cx="5080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012680" y="5561992"/>
            <a:ext cx="5080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594378" y="591051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04376" y="591051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8413373" y="591051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650822" y="6295275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5472318" y="6295275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617319" y="4906815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7866314" y="6295275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744811" y="6295275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591877" y="5561992"/>
            <a:ext cx="5715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858872" y="416423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6452369" y="416423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9074365" y="416423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TLSHAPE_M_ad52e739797946d7bd463b006c06394d_Shape">
            <a:extLst>
              <a:ext uri="{FF2B5EF4-FFF2-40B4-BE49-F238E27FC236}">
                <a16:creationId xmlns:a16="http://schemas.microsoft.com/office/drawing/2014/main" id="{AE731CF8-0BFA-D8A8-7E5B-C1BBE98B9C00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758803" y="3884830"/>
            <a:ext cx="228600" cy="254000"/>
          </a:xfrm>
          <a:prstGeom prst="downArrow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OTLSHAPE_M_4a076ebd25c146989ebf5900a5b4447e_Shape">
            <a:extLst>
              <a:ext uri="{FF2B5EF4-FFF2-40B4-BE49-F238E27FC236}">
                <a16:creationId xmlns:a16="http://schemas.microsoft.com/office/drawing/2014/main" id="{3917BBDD-38BC-2278-1967-E419BC5F57D1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352299" y="3884830"/>
            <a:ext cx="228600" cy="254000"/>
          </a:xfrm>
          <a:prstGeom prst="downArrow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OTLSHAPE_M_db4393fafb20429da7667ad39271af50_Shape">
            <a:extLst>
              <a:ext uri="{FF2B5EF4-FFF2-40B4-BE49-F238E27FC236}">
                <a16:creationId xmlns:a16="http://schemas.microsoft.com/office/drawing/2014/main" id="{44F816A9-22EA-AEDE-37F0-02FAB04A1441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974296" y="3884830"/>
            <a:ext cx="228600" cy="254000"/>
          </a:xfrm>
          <a:prstGeom prst="downArrow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OTLSHAPE_M_d13f186547184bbb84e3129eee9c4279_Shape">
            <a:extLst>
              <a:ext uri="{FF2B5EF4-FFF2-40B4-BE49-F238E27FC236}">
                <a16:creationId xmlns:a16="http://schemas.microsoft.com/office/drawing/2014/main" id="{F6F44B28-5270-8EF0-C8D7-7C361B570BE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1254292" y="3884830"/>
            <a:ext cx="228600" cy="254000"/>
          </a:xfrm>
          <a:prstGeom prst="downArrow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551983" y="3698031"/>
            <a:ext cx="647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Q1 Review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145480" y="3713380"/>
            <a:ext cx="647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Q2 Review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767476" y="3713380"/>
            <a:ext cx="647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Q3 Review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1047473" y="3713380"/>
            <a:ext cx="647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Q4 Review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442786" y="4697630"/>
            <a:ext cx="596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Milestone</a:t>
            </a:r>
          </a:p>
        </p:txBody>
      </p:sp>
      <p:sp>
        <p:nvSpPr>
          <p:cNvPr id="258" name="OTLSHAPE_SLA_0723a534b8b04d848ad49d960b833b9c_Shape">
            <a:extLst>
              <a:ext uri="{FF2B5EF4-FFF2-40B4-BE49-F238E27FC236}">
                <a16:creationId xmlns:a16="http://schemas.microsoft.com/office/drawing/2014/main" id="{0E57E927-1326-DD93-60C6-697CD9F3ED8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743003" y="5531560"/>
            <a:ext cx="203200" cy="221520"/>
          </a:xfrm>
          <a:prstGeom prst="diamond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A_966ac8e38d974bfeae23890a126b2a79_Shape">
            <a:extLst>
              <a:ext uri="{FF2B5EF4-FFF2-40B4-BE49-F238E27FC236}">
                <a16:creationId xmlns:a16="http://schemas.microsoft.com/office/drawing/2014/main" id="{4182BD39-BDD3-C29E-9CAE-A36A83507FA7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634006" y="4869080"/>
            <a:ext cx="203200" cy="221520"/>
          </a:xfrm>
          <a:prstGeom prst="diamond">
            <a:avLst/>
          </a:prstGeom>
          <a:solidFill>
            <a:schemeClr val="dk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A_3999f18e2c61454cadfd7ea463d2536b_Shape">
            <a:extLst>
              <a:ext uri="{FF2B5EF4-FFF2-40B4-BE49-F238E27FC236}">
                <a16:creationId xmlns:a16="http://schemas.microsoft.com/office/drawing/2014/main" id="{11409783-99DF-175E-9E41-525794AE1B7D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8502496" y="5170340"/>
            <a:ext cx="203200" cy="221520"/>
          </a:xfrm>
          <a:prstGeom prst="diamond">
            <a:avLst/>
          </a:prstGeom>
          <a:solidFill>
            <a:schemeClr val="dk2"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A_5f22e295269f42e9b1ce98b4118ab3d0_Shape">
            <a:extLst>
              <a:ext uri="{FF2B5EF4-FFF2-40B4-BE49-F238E27FC236}">
                <a16:creationId xmlns:a16="http://schemas.microsoft.com/office/drawing/2014/main" id="{71B76673-0D25-C7BE-4E86-30BFDADEE66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681000" y="5880080"/>
            <a:ext cx="203200" cy="221520"/>
          </a:xfrm>
          <a:prstGeom prst="diamond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A_8ed28b9183de4588a46ed4323066c28f_Shape">
            <a:extLst>
              <a:ext uri="{FF2B5EF4-FFF2-40B4-BE49-F238E27FC236}">
                <a16:creationId xmlns:a16="http://schemas.microsoft.com/office/drawing/2014/main" id="{3A4224D3-CF4D-65F2-6CF5-A3AAA45DD3F3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7732997" y="5880080"/>
            <a:ext cx="203200" cy="221520"/>
          </a:xfrm>
          <a:prstGeom prst="diamond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13C0E3C6-DD9F-2FBD-A0D3-C4751EDEC0C6}"/>
              </a:ext>
            </a:extLst>
          </p:cNvPr>
          <p:cNvPicPr>
            <a:picLocks noChangeAspect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46341" y="5428499"/>
            <a:ext cx="2087276" cy="2875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9A7EA6-2B6E-75DC-7BB5-F00FB63F4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" y="365125"/>
            <a:ext cx="11613490" cy="828767"/>
          </a:xfrm>
        </p:spPr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Gap analysis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E4757448-33AF-3A5C-824D-4FA10CD383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09635"/>
              </p:ext>
            </p:extLst>
          </p:nvPr>
        </p:nvGraphicFramePr>
        <p:xfrm>
          <a:off x="63500" y="1237119"/>
          <a:ext cx="11633200" cy="181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1672">
                  <a:extLst>
                    <a:ext uri="{9D8B030D-6E8A-4147-A177-3AD203B41FA5}">
                      <a16:colId xmlns:a16="http://schemas.microsoft.com/office/drawing/2014/main" val="2910189316"/>
                    </a:ext>
                  </a:extLst>
                </a:gridCol>
                <a:gridCol w="2585382">
                  <a:extLst>
                    <a:ext uri="{9D8B030D-6E8A-4147-A177-3AD203B41FA5}">
                      <a16:colId xmlns:a16="http://schemas.microsoft.com/office/drawing/2014/main" val="703645986"/>
                    </a:ext>
                  </a:extLst>
                </a:gridCol>
                <a:gridCol w="2585382">
                  <a:extLst>
                    <a:ext uri="{9D8B030D-6E8A-4147-A177-3AD203B41FA5}">
                      <a16:colId xmlns:a16="http://schemas.microsoft.com/office/drawing/2014/main" val="1998285810"/>
                    </a:ext>
                  </a:extLst>
                </a:gridCol>
                <a:gridCol w="2585382">
                  <a:extLst>
                    <a:ext uri="{9D8B030D-6E8A-4147-A177-3AD203B41FA5}">
                      <a16:colId xmlns:a16="http://schemas.microsoft.com/office/drawing/2014/main" val="3141622567"/>
                    </a:ext>
                  </a:extLst>
                </a:gridCol>
                <a:gridCol w="2585382">
                  <a:extLst>
                    <a:ext uri="{9D8B030D-6E8A-4147-A177-3AD203B41FA5}">
                      <a16:colId xmlns:a16="http://schemas.microsoft.com/office/drawing/2014/main" val="2568123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state (FROM)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Desired State (TO)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Remedies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946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are not currently known for innovation. However, our software does have some unique features.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recognized as among the top 5 innovative products in the industry (according to Gartner).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 10% of our developer resources are working on new features.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 goals is to increase that to 50%. We need to hire at least 6 more developers.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163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Accessibility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 software only has a desktop version.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have our software easily accessible by anyone.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compatible with online platforms.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 web version of the application.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30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statement of the current progress of the product.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statement about the desired state.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identified gaps.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 with your team and figure out what remedies can be applied.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072155"/>
                  </a:ext>
                </a:extLst>
              </a:tr>
            </a:tbl>
          </a:graphicData>
        </a:graphic>
      </p:graphicFrame>
      <p:sp>
        <p:nvSpPr>
          <p:cNvPr id="153" name="Title 1">
            <a:extLst>
              <a:ext uri="{FF2B5EF4-FFF2-40B4-BE49-F238E27FC236}">
                <a16:creationId xmlns:a16="http://schemas.microsoft.com/office/drawing/2014/main" id="{C79F16AC-17C1-03C6-AC96-9568E6A8FFAC}"/>
              </a:ext>
            </a:extLst>
          </p:cNvPr>
          <p:cNvSpPr txBox="1">
            <a:spLocks/>
          </p:cNvSpPr>
          <p:nvPr/>
        </p:nvSpPr>
        <p:spPr>
          <a:xfrm>
            <a:off x="63500" y="3016534"/>
            <a:ext cx="11637726" cy="828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latin typeface="Arial Black" panose="020B0A04020102020204" pitchFamily="34" charset="0"/>
              </a:rPr>
              <a:t>Action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6266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yNTUsIlIiOjU2LCJHIjo4NywiQiI6MzV9fSwiTGluZVdlaWdodCI6MS4wLCJMaW5lVHlwZSI6MCwiUGFyZW50U3R5bGUiOm51bGx9LCJJc0JlbG93VGltZWJhbmQiOnRydWUsIlBvc2l0aW9uT25UYXNrIjozLCJIaWRlRGF0ZSI6ZmFsc2UsIlNoYXBlU2l6ZSI6MywiU3BhY2luZyI6MS4wLCJQYWRkaW5nIjp7IiRpZCI6IjEyIiwiVG9wIjo3LjAsIkxlZnQiOjMuMCwiUmlnaHQiOjAuMCwiQm90dG9tIjoyLjB9LCJTaGFwZVN0eWxlIjp7IiRpZCI6IjEzIiwiTWFyZ2luIjp7IiRpZCI6IjE0IiwiVG9wIjowLjAsIkxlZnQiOjAuMCwiUmlnaHQiOjAuMCwiQm90dG9tIjowLjB9LCJQYWRkaW5nIjp7IiRpZCI6IjE1IiwiVG9wIjowLjAsIkxlZnQiOjAuMCwiUmlnaHQiOjAuMCwiQm90dG9tIjowLjB9LCJCYWNrZ3JvdW5kIjp7IiRpZCI6IjE2IiwiQ29sb3IiOnsiJGlkIjoiMTciLCJBIjoyMDQsIlIiOjExOSwiRyI6OTUsIkIiOjg1fX0sIklzVmlzaWJsZSI6dHJ1ZSwiV2lkdGgiOjE2LjAsIkhlaWdodCI6MTcuNDQyNTIwMTQxNjAxNTYyLCJCb3JkZXJTdHlsZSI6eyIkaWQiOiIxOCIsIkxpbmVDb2xvciI6eyIkaWQiOiIxOSIsIiR0eXBlIjoiTkxSRS5Db21tb24uRG9tLlNvbGlkQ29sb3JCcnVzaCwgTkxSRS5Db21tb24iLCJDb2xvciI6eyIkaWQiOiIyMCIsIkEiOjI1NSwiUiI6MjU1LCJHIjoyNTUsIkIiOjI1NX19LCJMaW5lV2VpZ2h0IjowLjAsIkxpbmVUeXBlIjowLCJQYXJlbnRTdHlsZSI6bnVsbH0sIlBhcmVudFN0eWxlIjpudWxsfSwiVGl0bGVTdHlsZSI6eyIkaWQiOiIyMSIsIkZvbnRTZXR0aW5ncyI6eyIkaWQiOiIyMiIsIkZvbnRTaXplIjoxMCwiRm9udE5hbWUiOiJBcmlhbCIsIklzQm9sZCI6dHJ1ZSwiSXNJdGFsaWMiOmZhbHNlLCJJc1VuZGVybGluZWQiOmZhbHNlLCJQYXJlbnRTdHlsZSI6bnVsbH0sIkF1dG9TaXplIjoyLCJGb3JlZ3JvdW5kIjp7IiRpZCI6IjIzIiwiQ29sb3IiOnsiJGlkIjoiMjQiLCJBIjoyNTUsIlIiOjAsIkciOjAsIkIiOjB9fSwiTWF4V2lkdGgiOjU3LjMwNTc0Nzk4NTgzOTg0N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MywiUGVyY2VudGFnZUNvbXBsZXRlIjpudWxsLCJQb3NpdGlvbiI6eyJSYXRpbyI6MC4wLCJJc0N1c3RvbSI6ZmFsc2V9LCJEYXRlRm9ybWF0Ijp7IiRyZWYiOiIzOSJ9LCJXZWVrTnVtYmVyaW5nIjp7IiRpZCI6IjQxIiwiRm9ybWF0IjowLCJJc1Zpc2libGUiOmZhbHNlLCJMYXN0S25vd25WaXNpYmlsaXR5U3RhdGUiOmZhbHNlfSwiUmVsYXRlZFRhc2tJZCI6IjFmM2VjZGI1LTIzMjEtNGQxYy04NThhLWI4ZmIxMjM5MmExMyIsIklkIjoiOTY2YWM4ZTMtOGQ5Ny00YmZlLWFlMjMtODkwYTEyNmIyYTc5IiwiSW1wb3J0SWQiOiIiLCJUaXRsZSI6Ik1pbGVzdG9uZSIsIk5vdGUiOm51bGwsIkh5cGVybGluayI6eyIkaWQiOiI0MiIsIkFkZHJlc3MiOm51bGwsIlN1YkFkZHJlc3MiOm51bGx9LCJJc0NoYW5nZWQiOmZhbHNlLCJJc05ldyI6ZmFsc2V9XSwiVGFza0RlZmluaXRpb24iOnsiJGlkIjoiNDMiLCJHcm91cE5hbWUiOm51bGwsIlN0YXJ0RGF0ZSI6IjIwMjEtMDEtMDJUMDA6MDA6MDBaIiwiRW5kRGF0ZSI6IjIwMjEtMDMtMzFUMTE6NTk6MDBaIiwiUGVyY2VudGFnZUNvbXBsZXRlIjo3MC4wLCJTdHlsZSI6eyIkaWQiOiI0NCIsIlNoYXBlIjozLCJTaGFwZVRoaWNrbmVzcyI6MSwiRHVyYXRpb25Gb3JtYXQiOjEsIkluY2x1ZGVOb25Xb3JraW5nRGF5c0luRHVyYXRpb24iOmZhbHNlLCJQZXJjZW50YWdlQ29tcGxldGVTdHlsZSI6eyIkaWQiOiI0NSIsIkZvbnRTZXR0aW5ncyI6eyIkaWQiOiI0NiIsIkZvbnRTaXplIjoxMCwiRm9udE5hbWUiOiJDYWxpYnJpIiwiSXNCb2xkIjp0cnVlLCJJc0l0YWxpYyI6ZmFsc2UsIklzVW5kZXJsaW5lZCI6ZmFsc2UsIlBhcmVudFN0eWxlIjpudWxsfSwiQXV0b1NpemUiOjAsIkZvcmVncm91bmQiOnsiJGlkIjoiNDciLCJDb2xvciI6eyIkaWQiOiI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IzNSwiRyI6MjIxLCJCIjoxOTV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nRydWUsIklzSXRhbGljIjpmYWxzZSwiSXNVbmRlcmxpbmVkIjpmYWxzZSwiUGFyZW50U3R5bGUiOm51bGx9LCJBdXRvU2l6ZSI6MCwiRm9yZWdyb3VuZCI6eyIkaWQiOiI1NiIsIkNvbG9yIjp7IiRpZCI6IjU3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E1MCwiRyI6MTQwLCJCIjoxNDB9fSwiSXNWaXNpYmxlIjp0cnVlLCJXaWR0aCI6MC4wLCJIZWlnaHQiOjE2LjAsIkJvcmRlclN0eWxlIjp7IiRpZCI6Ijc0IiwiTGluZUNvbG9yIjp7IiRpZCI6Ijc1IiwiJHR5cGUiOiJOTFJFLkNvbW1vbi5Eb20uU29saWRDb2xvckJydXNoLCBOTFJFLkNvbW1vbiIsIkNvbG9yIjp7IiRpZCI6Ijc2IiwiQSI6MjU1LCJSIjoxMDcsIkciOjEzMywiQiI6MTU0fX0sIkxpbmVXZWlnaHQiOjAuMCwiTGluZVR5cGUiOjAsIlBhcmVudFN0eWxlIjpudWxsfSwiUGFyZW50U3R5bGUiOm51bGx9LCJUaXRsZVN0eWxlIjp7IiRpZCI6Ijc3IiwiRm9udFNldHRpbmdzIjp7IiRpZCI6Ijc4IiwiRm9udFNpemUiOjExLCJGb250TmFtZSI6IkFyaWFsIiwiSXNCb2xkIjp0cnVlLCJJc0l0YWxpYyI6ZmFsc2UsIklzVW5kZXJsaW5lZCI6ZmFsc2UsIlBhcmVudFN0eWxlIjpudWxsfSwiQXV0b1NpemUiOjIsIkZvcmVncm91bmQiOnsiJGlkIjoiNzkiLCJDb2xvciI6eyIkaWQiOiI4MCIsIkEiOjI1NSwiUiI6MjU1LCJHIjoyNTUsIkIiOjI1NX19LCJNYXhXaWR0aCI6NDkuMzQwNzA5Njg2Mjc5MywiTWF4SGVpZ2h0IjoiSW5maW5pdHkiLCJTbWFydEZvcmVncm91bmRJc0FjdGl2ZSI6ZmFsc2UsIkhvcml6b250YWxBbGlnbm1lbnQiOjE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IsIlNtYXJ0RHVyYXRpb25BY3RpdmF0ZWQiOmZhbHNlLCJEYXRlRm9ybWF0Ijp7IiRyZWYiOiI5NSJ9LCJXZWVrTnVtYmVyaW5nIjp7IiRpZCI6Ijk3IiwiRm9ybWF0IjowLCJJc1Zpc2libGUiOmZhbHNlLCJMYXN0S25vd25WaXNpYmlsaXR5U3RhdGUiOmZhbHNlfSwiSWQiOiIxZjNlY2RiNS0yMzIxLTRkMWMtODU4YS1iOGZiMTIzOTJhMTMiLCJJbXBvcnRJZCI6bnVsbCwiVGl0bGUiOiJJbml0aWF0aXZlIiwiTm90ZSI6bnVsbCwiSHlwZXJsaW5rIjp7IiRpZCI6Ijk4IiwiQWRkcmVzcyI6bnVsbCwiU3ViQWRkcmVzcyI6bnVsbH0sIklzQ2hhbmdlZCI6ZmFsc2UsIklzTmV3IjpmYWxzZX19XSwiX21pbGVzdG9uZXMiOlt7IiRpZCI6Ijk5IiwiSWQiOiI0MmMxYTBjYS0wZWM3LTQ2ODAtYTU4Yi1iZDNjNDlmOTEyNWIiLCJJbmRleCI6MCwiR3JvdXBJZCI6ImNkYjAyZGU5LThkNGQtNDU0Yi04NGQ3LWUxMzY1MzM2YmM3ZSIsIlRpdGxlIjoiQWN0aXZpdHkiLCJEYXRlVGltZSI6IjIwMjEtMDUtMTlUMTE6NTk6MDAiLCJQZXJjZW50YWdlQ29tcGxldGUiOm51bGwsIk5vdGUiOm51bGwsIlN0eWxlIjp7IiRpZCI6IjEwMCIsIlRpdGxlUG9zaXRpb24iOiJMZWZ0IiwiRGF0ZVBvc2l0aW9uIjoiTGVmdCIsIlNoYXBlVHlwZSI6MSwiU2hhcGVTaXplIjoxLCJTcGFjaW5nIjo1LCJTaGFwZVN0eWxlIjp7IiRpZCI6IjEwMSIsIk1hcmdpbiI6eyIkcmVmIjoiMTQifSwiUGFkZGluZyI6eyIkcmVmIjoiMTUifSwiQmFja2dyb3VuZCI6eyIkaWQiOiIxMDIiLCJDb2xvciI6eyIkaWQiOiIxMDMiLCJBIjoyNTUsIlIiOjExOSwiRyI6OTUsIkIiOjg1fX0sIklzVmlzaWJsZSI6dHJ1ZSwiV2lkdGgiOjE4LjAsIkhlaWdodCI6MjAuMCwiQm9yZGVyU3R5bGUiOnsiJGlkIjoiMTA0IiwiTGluZUNvbG9yIjp7IiRpZCI6IjEwNSIsIiR0eXBlIjoiTkxSRS5Db21tb24uRG9tLlNvbGlkQ29sb3JCcnVzaCwgTkxSRS5Db21tb24iLCJDb2xvciI6eyIkaWQiOiIxMDYiLCJBIjoyNTUsIlIiOjI1NSwiRyI6MjU1LCJCIjoyNTV9fSwiTGluZVdlaWdodCI6MC4wLCJMaW5lVHlwZSI6MCwiUGFyZW50U3R5bGUiOm51bGx9LCJQYXJlbnRTdHlsZSI6bnVsbH0sIlRpdGxlU3R5bGUiOnsiJGlkIjoiMTA3IiwiRm9udFNldHRpbmdzIjp7IiRpZCI6IjEwOCIsIkZvbnRTaXplIjoxMCwiRm9udE5hbWUiOiJBcmlhbCIsIklzQm9sZCI6dHJ1ZSwiSXNJdGFsaWMiOmZhbHNlLCJJc1VuZGVybGluZWQiOmZhbHNlLCJQYXJlbnRTdHlsZSI6bnVsbH0sIkF1dG9TaXplIjoyLCJGb3JlZ3JvdW5kIjp7IiRpZCI6IjEwOSIsIkNvbG9yIjp7IiRpZCI6IjExMCIsIkEiOjI1NSwiUiI6MCwiRyI6MCwiQiI6MH19LCJNYXhXaWR0aCI6NTkuMjc0ODAzMTYxNjIxMDk0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xIiwiQ29sb3IiOnsiJGlkIjoiMTEyIiwiQSI6MCwiUiI6MjU1LCJHIjoyNTUsIkIiOjI1NX19LCJJc1Zpc2libGUiOnRydWUsIldpZHRoIjowLjAsIkhlaWdodCI6MC4wLCJCb3JkZXJTdHlsZSI6bnVsbCwiUGFyZW50U3R5bGUiOm51bGx9LCJEY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E3IiwiQ29sb3IiOnsiJGlkIjoiMTE4IiwiQSI6MCwiUiI6MjU1LCJHIjoyNTUsIkIiOjI1NX19LCJJc1Zpc2libGUiOmZhbHNlLCJXaWR0aCI6MC4wLCJIZWlnaHQiOjAuMCwiQm9yZGVyU3R5bGUiOm51bGwsIlBhcmVudFN0eWxlIjpudWxsfSwiRGF0ZUZvcm1hdCI6eyIkaWQiOiIx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IiwiRm9ybWF0IjowLCJJc1Zpc2libGUiOmZhbHNlLCJMYXN0S25vd25WaXNpYmlsaXR5U3RhdGUiOmZhbHNlfSwiSXNWaXNpYmxlIjp0cnVlLCJQYXJlbnRTdHlsZSI6bnVsbH0sIkh5cGVybGluayI6eyIkaWQiOiIxMjEiLCJBZGRyZXNzIjoiIiwiU3ViQWRkcmVzcyI6IiJ9LCJJbXBvcnRJZCI6IiJ9XSwiSWQiOiIzMDI2MTYxNy1mOGEyLTQyYWMtYWUzMS1kYzIyNjlmZDMxZjYiLCJJc1NpbmdsZUl0ZW1Sb3ciOmZhbHNlfSx7IiRpZCI6IjEyMiIsIl90YXNrcyI6W3siJGlkIjoiMTIzIiwiX2F0dGFjaGVkTWlsZXN0b25lcyI6W10sIlRhc2tEZWZpbml0aW9uIjp7IiRpZCI6IjEyNCIsIkdyb3VwTmFtZSI6ImU4ZDEzNWFmLWJjNjEtNDAxOC04MGYyLTVkMDMzY2E5NTAzOSIsIlN0YXJ0RGF0ZSI6IjIwMjEtMDQtMDdUMDA6MDA6MDAiLCJFbmREYXRlIjoiMjAyMS0wNi0wMlQxMTo1OTowMCIsIlBlcmNlbnRhZ2VDb21wbGV0ZSI6bnVsbCwiU3R5bGUiOnsiJGlkIjoiMTI1IiwiU2hhcGUiOjQsIlNoYXBlVGhpY2tuZXNzIjoxLCJEdXJhdGlvbkZvcm1hdCI6MCwiSW5jbHVkZU5vbldvcmtpbmdEYXlzSW5EdXJhdGlvbiI6ZmFsc2UsIlBlcmNlbnRhZ2VDb21wbGV0ZVN0eWxlIjp7IiRpZCI6IjEyNiIsIkZvbnRTZXR0aW5ncyI6eyIkaWQiOiIxMjciLCJGb250U2l6ZSI6MTAsIkZvbnROYW1lIjoiQ2FsaWJyaSIsIklzQm9sZCI6dHJ1ZSwiSXNJdGFsaWMiOmZhbHNlLCJJc1VuZGVybGluZWQiOmZhbHNlLCJQYXJlbnRTdHlsZSI6bnVsbH0sIkF1dG9TaXplIjowLCJGb3JlZ3JvdW5kIjp7IiRpZCI6IjEyOCIsIkNvbG9yIjp7IiRpZCI6IjEyOSIsIkEiOjI1NSwiUiI6MTA1LCJHIjoxMDAsIkIiOjEwMH19LCJNYXhXaWR0aCI6MjAwLjAsIk1heEhlaWdodCI6IkluZmluaXR5IiwiU21hcnRGb3JlZ3JvdW5kSXNBY3RpdmUiOmZhbHNlLCJIb3Jpem9udGFsQWxpZ25tZW50IjowLCJWZXJ0aWNhbEFsaWdubWVudCI6MCwiU21hcnRGb3JlZ3JvdW5kIjpudWxsLCJCYWNrZ3JvdW5kRmlsbFR5cGUiOjAsIk1hcmdpbiI6eyIkaWQiOiIxMzAiLCJUb3AiOjAuMCwiTGVmdCI6MC4wLCJSaWdodCI6MC4wLCJCb3R0b20iOjAuMH0sIlBhZGRpbmciOnsiJGlkIjoiMTMxIiwiVG9wIjowLjAsIkxlZnQiOjAuMCwiUmlnaHQiOjAuMCwiQm90dG9tIjowLjB9LCJCYWNrZ3JvdW5kIjp7IiRpZCI6IjEzMiIsIkNvbG9yIjp7IiRpZCI6IjEzMyIsIkEiOjg5LCJSIjowLCJHIjowLCJCIjowfX0sIklzVmlzaWJsZSI6dHJ1ZSwiV2lkdGgiOjAuMCwiSGVpZ2h0IjowLjAsIkJvcmRlclN0eWxlIjp7IiRpZCI6IjEzNCIsIkxpbmVDb2xvciI6bnVsbCwiTGluZVdlaWdodCI6MC4wLCJMaW5lVHlwZSI6MCwiUGFyZW50U3R5bGUiOm51bGx9LCJQYXJlbnRTdHlsZSI6bnVsbH0sIkR1cmF0aW9uU3R5bGUiOnsiJGlkIjoiMTM1IiwiRm9udFNldHRpbmdzIjp7IiRpZCI6IjEzNiIsIkZvbnRTaXplIjoxMCwiRm9udE5hbWUiOiJDYWxpYnJpIiwiSXNCb2xkIjpmYWxzZSwiSXNJdGFsaWMiOmZhbHNlLCJJc1VuZGVybGluZWQiOmZhbHNlLCJQYXJlbnRTdHlsZSI6bnVsbH0sIkF1dG9TaXplIjowLCJGb3JlZ3JvdW5kIjp7IiRpZCI6IjEzNyIsIkNvbG9yIjp7IiRpZCI6IjE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SIsIlRvcCI6MC4wLCJMZWZ0IjowLjAsIlJpZ2h0IjowLjAsIkJvdHRvbSI6MC4wfSwiUGFkZGluZyI6eyIkaWQiOiIxNDAiLCJUb3AiOjAuMCwiTGVmdCI6MC4wLCJSaWdodCI6MC4wLCJCb3R0b20iOjAuMH0sIkJhY2tncm91bmQiOnsiJGlkIjoiMTQxIiwiQ29sb3IiOnsiJGlkIjoiMTQyIiwiQSI6ODksIlIiOjAsIkciOjAsIkIiOjB9fSwiSXNWaXNpYmxlIjp0cnVlLCJXaWR0aCI6MC4wLCJIZWlnaHQiOjAuMCwiQm9yZGVyU3R5bGUiOnsiJGlkIjoiMTQzIiwiTGluZUNvbG9yIjpudWxsLCJMaW5lV2VpZ2h0IjowLjAsIkxpbmVUeXBlIjowLCJQYXJlbnRTdHlsZSI6bnVsbH0sIlBhcmVudFN0eWxlIjpudWxsfSwiSG9yaXpvbnRhbENvbm5lY3RvclN0eWxlIjp7IiRpZCI6IjE0NCIsIkxpbmVDb2xvciI6eyIkaWQiOiIxNDUiLCIkdHlwZSI6Ik5MUkUuQ29tbW9uLkRvbS5Tb2xpZENvbG9yQnJ1c2gsIE5MUkUuQ29tbW9uIiwiQ29sb3IiOnsiJGlkIjoiMTQ2IiwiQSI6MjU1LCJSIjoyMDQsIkciOjIwNCwiQiI6MjA0fX0sIkxpbmVXZWlnaHQiOjEuMCwiTGluZVR5cGUiOjAsIlBhcmVudFN0eWxlIjpudWxsfSwiVmVydGljYWxDb25uZWN0b3JTdHlsZSI6eyIkaWQiOiIxNDciLCJMaW5lQ29sb3IiOnsiJGlkIjoiMTQ4IiwiJHR5cGUiOiJOTFJFLkNvbW1vbi5Eb20uU29saWRDb2xvckJydXNoLCBOTFJFLkNvbW1vbiIsIkNvbG9yIjp7IiRpZCI6IjE0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1MCIsIk1hcmdpbiI6eyIkaWQiOiIxNTEiLCJUb3AiOjAuMCwiTGVmdCI6NC4wLCJSaWdodCI6NC4wLCJCb3R0b20iOjAuMH0sIlBhZGRpbmciOnsiJGlkIjoiMTUyIiwiVG9wIjowLjAsIkxlZnQiOjAuMCwiUmlnaHQiOjAuMCwiQm90dG9tIjowLjB9LCJCYWNrZ3JvdW5kIjp7IiRpZCI6IjE1MyIsIkNvbG9yIjp7IiRpZCI6IjE1NCIsIkEiOjI1NSwiUiI6MTUwLCJHIjoxNDAsIkIiOjE0MH19LCJJc1Zpc2libGUiOnRydWUsIldpZHRoIjowLjAsIkhlaWdodCI6MTYuMCwiQm9yZGVyU3R5bGUiOnsiJGlkIjoiMTU1IiwiTGluZUNvbG9yIjp7IiRpZCI6IjE1NiIsIiR0eXBlIjoiTkxSRS5Db21tb24uRG9tLlNvbGlkQ29sb3JCcnVzaCwgTkxSRS5Db21tb24iLCJDb2xvciI6eyIkaWQiOiIxNTciLCJBIjoyNTUsIlIiOjEwNywiRyI6MTMzLCJCIjoxNTR9fSwiTGluZVdlaWdodCI6MC4wLCJMaW5lVHlwZSI6MCwiUGFyZW50U3R5bGUiOm51bGx9LCJQYXJlbnRTdHlsZSI6bnVsbH0sIlRpdGxlU3R5bGUiOnsiJGlkIjoiMTU4IiwiRm9udFNldHRpbmdzIjp7IiRpZCI6IjE1OSIsIkZvbnRTaXplIjoxMSwiRm9udE5hbWUiOiJBcmlhbCIsIklzQm9sZCI6dHJ1ZSwiSXNJdGFsaWMiOmZhbHNlLCJJc1VuZGVybGluZWQiOmZhbHNlLCJQYXJlbnRTdHlsZSI6bnVsbH0sIkF1dG9TaXplIjoyLCJGb3JlZ3JvdW5kIjp7IiRpZCI6IjE2MCIsIkNvbG9yIjp7IiRpZCI6IjE2MSIsIkEiOjI1NSwiUiI6MjU1LCJHIjoyNTUsIkIiOjI1NX19LCJNYXhXaWR0aCI6NjUuNTIyNzU4NDgzODg2NzE5LCJNYXhIZWlnaHQiOiJJbmZpbml0eSIsIlNtYXJ0Rm9yZWdyb3VuZElzQWN0aXZlIjpmYWxzZSwiSG9yaXpvbnRhbEFsaWdubWVudCI6MSwiVmVydGljYWxBbGlnbm1lbnQiOjAsIlNtYXJ0Rm9yZWdyb3VuZCI6bnVsbCwiQmFja2dyb3VuZEZpbGxUeXBlIjowLCJNYXJnaW4iOnsiJGlkIjoiMTYyIiwiVG9wIjowLjAsIkxlZnQiOjAuMCwiUmlnaHQiOjAuMCwiQm90dG9tIjowLjB9LCJQYWRkaW5nIjp7IiRpZCI6IjE2MyIsIlRvcCI6MC4wLCJMZWZ0IjowLjAsIlJpZ2h0IjowLjAsIkJvdHRvbSI6MC4wfSwiQmFja2dyb3VuZCI6eyIkaWQiOiIxNjQiLCJDb2xvciI6eyIkaWQiOiIxNjUiLCJBIjowLCJSIjoyNTUsIkciOjI1NSwiQiI6MjU1fX0sIklzVmlzaWJsZSI6dHJ1ZSwiV2lkdGgiOjAuMCwiSGVpZ2h0IjowLjAsIkJvcmRlclN0eWxlIjp7IiRpZCI6IjE2NiIsIkxpbmVDb2xvciI6bnVsbCwiTGluZVdlaWdodCI6MC4wLCJMaW5lVHlwZSI6MCwiUGFyZW50U3R5bGUiOm51bGx9LCJQYXJlbnRTdHlsZSI6bnVsbH0sIkRhdGVTdHlsZSI6eyIkaWQiOiIxNjciLCJGb250U2V0dGluZ3MiOnsiJGlkIjoiMTY4IiwiRm9udFNpemUiOjEwLCJGb250TmFtZSI6IkNhbGlicmkiLCJJc0JvbGQiOmZhbHNlLCJJc0l0YWxpYyI6ZmFsc2UsIklzVW5kZXJsaW5lZCI6ZmFsc2UsIlBhcmVudFN0eWxlIjpudWxsfSwiQXV0b1NpemUiOjAsIkZvcmVncm91bmQiOnsiJGlkIjoiMTY5IiwiQ29sb3IiOnsiJGlkIjoiMTc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EiLCJUb3AiOjAuMCwiTGVmdCI6MC4wLCJSaWdodCI6MC4wLCJCb3R0b20iOjAuMH0sIlBhZGRpbmciOnsiJGlkIjoiMTcyIiwiVG9wIjowLjAsIkxlZnQiOjAuMCwiUmlnaHQiOjAuMCwiQm90dG9tIjowLjB9LCJCYWNrZ3JvdW5kIjp7IiRpZCI6IjE3MyIsIkNvbG9yIjp7IiRyZWYiOiIxNDIifX0sIklzVmlzaWJsZSI6dHJ1ZSwiV2lkdGgiOjAuMCwiSGVpZ2h0IjowLjAsIkJvcmRlclN0eWxlIjp7IiRpZCI6IjE3NCIsIkxpbmVDb2xvciI6bnVsbCwiTGluZVdlaWdodCI6MC4wLCJMaW5lVHlwZSI6MCwiUGFyZW50U3R5bGUiOm51bGx9LCJQYXJlbnRTdHlsZSI6bnVsbH0sIkRhdGVGb3JtYXQiOnsiJGlkIjoiMT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iIsIkZvcm1hdCI6MCwiSXNWaXNpYmxlIjpmYWxzZSwiTGFzdEtub3duVmlzaWJpbGl0eVN0YXRlIjpmYWxzZX0sIklzVmlzaWJsZSI6dHJ1ZSwiUGFyZW50U3R5bGUiOm51bGx9LCJJbmRleCI6NCwiU21hcnREdXJhdGlvbkFjdGl2YXRlZCI6ZmFsc2UsIkRhdGVGb3JtYXQiOnsiJHJlZiI6IjE3NSJ9LCJXZWVrTnVtYmVyaW5nIjp7IiRpZCI6IjE3NyIsIkZvcm1hdCI6MCwiSXNWaXNpYmxlIjpmYWxzZSwiTGFzdEtub3duVmlzaWJpbGl0eVN0YXRlIjpmYWxzZX0sIklkIjoiMTE4YWEyNjItYzliMC00OGUxLTllMGItMmVjYzUxZTM2YzM4IiwiSW1wb3J0SWQiOm51bGwsIlRpdGxlIjoiSW5pdGlhdGl2ZSIsIk5vdGUiOm51bGwsIkh5cGVybGluayI6eyIkaWQiOiIxNzgiLCJBZGRyZXNzIjpudWxsLCJTdWJBZGRyZXNzIjpudWxsfSwiSXNDaGFuZ2VkIjpmYWxzZSwiSXNOZXciOmZhbHNlfX0seyIkaWQiOiIxNzkiLCJfYXR0YWNoZWRNaWxlc3RvbmVzIjpbeyIkaWQiOiIxODAiLCJEYXRlIjoiMjAyMS0wOS0xNFQxMTo1OTowMCIsIlN0eWxlIjp7IiRpZCI6IjE4MSIsIlNoYXBlIjoxLCJDb25uZWN0b3JNYXJnaW4iOnsiJGlkIjoiMTgyIiwiVG9wIjowLjAsIkxlZnQiOjIuMCwiUmlnaHQiOjIuMCwiQm90dG9tIjowLjB9LCJDb25uZWN0b3JTdHlsZSI6eyIkaWQiOiIxODMiLCJMaW5lQ29sb3IiOnsiJGlkIjoiMTg0IiwiJHR5cGUiOiJOTFJFLkNvbW1vbi5Eb20uU29saWRDb2xvckJydXNoLCBOTFJFLkNvbW1vbiIsIkNvbG9yIjp7IiRpZCI6IjE4NSIsIkEiOjI1NSwiUiI6NTYsIkciOjg3LCJCIjozNX19LCJMaW5lV2VpZ2h0IjoxLjAsIkxpbmVUeXBlIjowLCJQYXJlbnRTdHlsZSI6bnVsbH0sIklzQmVsb3dUaW1lYmFuZCI6dHJ1ZSwiUG9zaXRpb25PblRhc2siOjMsIkhpZGVEYXRlIjpmYWxzZSwiU2hhcGVTaXplIjozLCJTcGFjaW5nIjoxLjAsIlBhZGRpbmciOnsiJHJlZiI6IjEyIn0sIlNoYXBlU3R5bGUiOnsiJGlkIjoiMTg2IiwiTWFyZ2luIjp7IiRyZWYiOiIxNCJ9LCJQYWRkaW5nIjp7IiRyZWYiOiIxNSJ9LCJCYWNrZ3JvdW5kIjp7IiRpZCI6IjE4NyIsIkNvbG9yIjp7IiRpZCI6IjE4OCIsIkEiOjIwNCwiUiI6MTE5LCJHIjo5NSwiQiI6ODV9fSwiSXNWaXNpYmxlIjp0cnVlLCJXaWR0aCI6MTYuMCwiSGVpZ2h0IjoxNy40NDI1MjAxNDE2MDE1NjIsIkJvcmRlclN0eWxlIjp7IiRpZCI6IjE4OSIsIkxpbmVDb2xvciI6eyIkaWQiOiIxOTAiLCIkdHlwZSI6Ik5MUkUuQ29tbW9uLkRvbS5Tb2xpZENvbG9yQnJ1c2gsIE5MUkUuQ29tbW9uIiwiQ29sb3IiOnsiJGlkIjoiMTkxIiwiQSI6MjU1LCJSIjoyNTUsIkciOjI1NSwiQiI6MjU1fX0sIkxpbmVXZWlnaHQiOjAuMCwiTGluZVR5cGUiOjAsIlBhcmVudFN0eWxlIjpudWxsfSwiUGFyZW50U3R5bGUiOm51bGx9LCJUaXRsZVN0eWxlIjp7IiRpZCI6IjE5MiIsIkZvbnRTZXR0aW5ncyI6eyIkaWQiOiIxOTMiLCJGb250U2l6ZSI6MTAsIkZvbnROYW1lIjoiQXJpYWwiLCJJc0JvbGQiOnRydWUsIklzSXRhbGljIjpmYWxzZSwiSXNVbmRlcmxpbmVkIjpmYWxzZSwiUGFyZW50U3R5bGUiOm51bGx9LCJBdXRvU2l6ZSI6MCwiRm9yZWdyb3VuZCI6eyIkaWQiOiIxOTQiLCJDb2xvciI6eyIkaWQiOiIxOT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k2IiwiQ29sb3IiOnsiJGlkIjoiMTk3IiwiQSI6MCwiUiI6MjU1LCJHIjoyNTUsIkIiOjI1NX19LCJJc1Zpc2libGUiOmZhbHNlLCJXaWR0aCI6MC4wLCJIZWlnaHQiOjAuMCwiQm9yZGVyU3R5bGUiOnsiJGlkIjoiMTk4IiwiTGluZUNvbG9yIjpudWxsLCJMaW5lV2VpZ2h0IjowLjAsIkxpbmVUeXBlIjowLCJQYXJlbnRTdHlsZSI6bnVsbH0sIlBhcmVudFN0eWxlIjpudWxsfSwiRGF0ZVN0eWxlIjp7IiRpZCI6IjE5OSIsIkZvbnRTZXR0aW5ncyI6eyIkaWQiOiIyMDAiLCJGb250U2l6ZSI6MTAsIkZvbnROYW1lIjoiQ2FsaWJyaSIsIklzQm9sZCI6ZmFsc2UsIklzSXRhbGljIjpmYWxzZSwiSXNVbmRlcmxpbmVkIjpmYWxzZSwiUGFyZW50U3R5bGUiOm51bGx9LCJBdXRvU2l6ZSI6MCwiRm9yZWdyb3VuZCI6eyIkaWQiOiIyMDEiLCJDb2xvciI6eyIkaWQiOiIyM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IwMyIsIkNvbG9yIjp7IiRpZCI6IjIwNCIsIkEiOjAsIlIiOjI1NSwiRyI6MjU1LCJCIjoyNTV9fSwiSXNWaXNpYmxlIjpmYWxzZSwiV2lkdGgiOjAuMCwiSGVpZ2h0IjowLjAsIkJvcmRlclN0eWxlIjp7IiRpZCI6IjIwNSIsIkxpbmVDb2xvciI6bnVsbCwiTGluZVdlaWdodCI6MC4wLCJMaW5lVHlwZSI6MCwiUGFyZW50U3R5bGUiOm51bGx9LCJQYXJlbnRTdHlsZSI6bnVsbH0sIkRhdGVGb3JtYXQiOnsiJGlkIjoiMj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yIsIkZvcm1hdCI6MCwiSXNWaXNpYmxlIjpmYWxzZSwiTGFzdEtub3duVmlzaWJpbGl0eVN0YXRlIjpmYWxzZX0sIklzVmlzaWJsZSI6dHJ1ZSwiUGFyZW50U3R5bGUiOm51bGx9LCJJbmRleCI6NiwiUGVyY2VudGFnZUNvbXBsZXRlIjpudWxsLCJQb3NpdGlvbiI6eyJSYXRpbyI6MC4wLCJJc0N1c3RvbSI6ZmFsc2V9LCJEYXRlRm9ybWF0Ijp7IiRyZWYiOiIyMDYifSwiV2Vla051bWJlcmluZyI6eyIkaWQiOiIyMDgiLCJGb3JtYXQiOjAsIklzVmlzaWJsZSI6ZmFsc2UsIkxhc3RLbm93blZpc2liaWxpdHlTdGF0ZSI6ZmFsc2V9LCJSZWxhdGVkVGFza0lkIjoiNzllZWJmMGMtYzAzZS00ZWEwLTg1NDAtYjgwODgyNzE3ZTBhIiwiSWQiOiIzOTk5ZjE4ZS0yYzYxLTQ1NGMtYWRmZC03ZWE0NjNkMjUzNmIiLCJJbXBvcnRJZCI6IiIsIlRpdGxlIjoiSW5pdGlhdGl2ZSIsIk5vdGUiOm51bGwsIkh5cGVybGluayI6eyIkaWQiOiIyMDkiLCJBZGRyZXNzIjoiIiwiU3ViQWRkcmVzcyI6IiJ9LCJJc0NoYW5nZWQiOmZhbHNlLCJJc05ldyI6ZmFsc2V9XSwiVGFza0RlZmluaXRpb24iOnsiJGlkIjoiMjEwIiwiR3JvdXBOYW1lIjoiZThkMTM1YWYtYmM2MS00MDE4LTgwZjItNWQwMzNjYTk1MDM5IiwiU3RhcnREYXRlIjoiMjAyMS0wNy0xMlQwMDowMDowMCIsIkVuZERhdGUiOiIyMDIxLTA5LTMwVDExOjU5OjAwWiIsIlBlcmNlbnRhZ2VDb21wbGV0ZSI6bnVsbCwiU3R5bGUiOnsiJGlkIjoiMjExIiwiU2hhcGUiOjQsIlNoYXBlVGhpY2tuZXNzIjoxLCJEdXJhdGlvbkZvcm1hdCI6MSwiSW5jbHVkZU5vbldvcmtpbmdEYXlzSW5EdXJhdGlvbiI6ZmFsc2UsIlBlcmNlbnRhZ2VDb21wbGV0ZVN0eWxlIjp7IiRpZCI6IjIxMiIsIkZvbnRTZXR0aW5ncyI6eyIkaWQiOiIyMTMiLCJGb250U2l6ZSI6MTAsIkZvbnROYW1lIjoiQ2FsaWJyaSIsIklzQm9sZCI6dHJ1ZSwiSXNJdGFsaWMiOmZhbHNlLCJJc1VuZGVybGluZWQiOmZhbHNlLCJQYXJlbnRTdHlsZSI6bnVsbH0sIkF1dG9TaXplIjowLCJGb3JlZ3JvdW5kIjp7IiRyZWYiOiIxMjgifSwiTWF4V2lkdGgiOjIwMC4wLCJNYXhIZWlnaHQiOiJJbmZpbml0eSIsIlNtYXJ0Rm9yZWdyb3VuZElzQWN0aXZlIjpmYWxzZSwiSG9yaXpvbnRhbEFsaWdubWVudCI6MSwiVmVydGljYWxBbGlnbm1lbnQiOjAsIlNtYXJ0Rm9yZWdyb3VuZCI6bnVsbCwiQmFja2dyb3VuZEZpbGxUeXBlIjowLCJNYXJnaW4iOnsiJGlkIjoiMjE0IiwiVG9wIjowLjAsIkxlZnQiOjAuMCwiUmlnaHQiOjAuMCwiQm90dG9tIjowLjB9LCJQYWRkaW5nIjp7IiRpZCI6IjIxNSIsIlRvcCI6MC4wLCJMZWZ0IjowLjAsIlJpZ2h0IjowLjAsIkJvdHRvbSI6MC4wfSwiQmFja2dyb3VuZCI6eyIkcmVmIjoiMTMyIn0sIklzVmlzaWJsZSI6dHJ1ZSwiV2lkdGgiOjAuMCwiSGVpZ2h0IjowLjAsIkJvcmRlclN0eWxlIjp7IiRpZCI6IjIxNiIsIkxpbmVDb2xvciI6bnVsbCwiTGluZVdlaWdodCI6MC4wLCJMaW5lVHlwZSI6MCwiUGFyZW50U3R5bGUiOm51bGx9LCJQYXJlbnRTdHlsZSI6bnVsbH0sIkR1cmF0aW9uU3R5bGUiOnsiJGlkIjoiMjE3IiwiRm9udFNldHRpbmdzIjp7IiRpZCI6IjIxOCIsIkZvbnRTaXplIjoxMCwiRm9udE5hbWUiOiJDYWxpYnJpIiwiSXNCb2xkIjp0cnVlLCJJc0l0YWxpYyI6ZmFsc2UsIklzVW5kZXJsaW5lZCI6ZmFsc2UsIlBhcmVudFN0eWxlIjpudWxsfSwiQXV0b1NpemUiOjAsIkZvcmVncm91bmQiOnsiJGlkIjoiMjE5IiwiQ29sb3IiOnsiJGlkIjoiMjIw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GlkIjoiMjI0IiwiQSI6MCwiUiI6MjU1LCJHIjoyNTUsIkIiOjI1NX19LCJJc1Zpc2libGUiOnRydWUsIldpZHRoIjowLjAsIkhlaWdodCI6MC4wLCJCb3JkZXJTdHlsZSI6eyIkaWQiOiIyMjUiLCJMaW5lQ29sb3IiOm51bGwsIkxpbmVXZWlnaHQiOjAuMCwiTGluZVR5cGUiOjAsIlBhcmVudFN0eWxlIjpudWxsfSwiUGFyZW50U3R5bGUiOm51bGx9LCJIb3Jpem9udGFsQ29ubmVjdG9yU3R5bGUiOnsiJGlkIjoiMjI2IiwiTGluZUNvbG9yIjp7IiRyZWYiOiI2NCJ9LCJMaW5lV2VpZ2h0IjoxLjAsIkxpbmVUeXBlIjowLCJQYXJlbnRTdHlsZSI6bnVsbH0sIlZlcnRpY2FsQ29ubmVjdG9yU3R5bGUiOnsiJGlkIjoiMjI3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yMjgiLCJNYXJnaW4iOnsiJGlkIjoiMjI5IiwiVG9wIjowLjAsIkxlZnQiOjQuMCwiUmlnaHQiOjQuMCwiQm90dG9tIjowLjB9LCJQYWRkaW5nIjp7IiRpZCI6IjIzMCIsIlRvcCI6MC4wLCJMZWZ0IjowLjAsIlJpZ2h0IjowLjAsIkJvdHRvbSI6MC4wfSwiQmFja2dyb3VuZCI6eyIkaWQiOiIyMzEiLCJDb2xvciI6eyIkaWQiOiIyMzIiLCJBIjoyNTUsIlIiOjE1MCwiRyI6MTQwLCJCIjoxNDB9fSwiSXNWaXNpYmxlIjp0cnVlLCJXaWR0aCI6MC4wLCJIZWlnaHQiOjE2LjAsIkJvcmRlclN0eWxlIjp7IiRpZCI6IjIzMyIsIkxpbmVDb2xvciI6eyIkaWQiOiIyMzQiLCIkdHlwZSI6Ik5MUkUuQ29tbW9uLkRvbS5Tb2xpZENvbG9yQnJ1c2gsIE5MUkUuQ29tbW9uIiwiQ29sb3IiOnsiJGlkIjoiMjM1IiwiQSI6MjU1LCJSIjoxMDcsIkciOjEzMywiQiI6MTU0fX0sIkxpbmVXZWlnaHQiOjAuMCwiTGluZVR5cGUiOjAsIlBhcmVudFN0eWxlIjpudWxsfSwiUGFyZW50U3R5bGUiOm51bGx9LCJUaXRsZVN0eWxlIjp7IiRpZCI6IjIzNiIsIkZvbnRTZXR0aW5ncyI6eyIkaWQiOiIyMzciLCJGb250U2l6ZSI6MTEsIkZvbnROYW1lIjoiQXJpYWwiLCJJc0JvbGQiOnRydWUsIklzSXRhbGljIjpmYWxzZSwiSXNVbmRlcmxpbmVkIjpmYWxzZSwiUGFyZW50U3R5bGUiOm51bGx9LCJBdXRvU2l6ZSI6MiwiRm9yZWdyb3VuZCI6eyIkaWQiOiIyMzgiLCJDb2xvciI6eyIkaWQiOiIyMzkiLCJBIjoyNTUsIlIiOjI1NSwiRyI6MjU1LCJCIjoyNTV9fSwiTWF4V2lkdGgiOjY0LjI3Njg0NzgzOTM1NTQ2OSwiTWF4SGVpZ2h0IjoiSW5maW5pdHkiLCJTbWFydEZvcmVncm91bmRJc0FjdGl2ZSI6ZmFsc2UsIkhvcml6b250YWxBbGlnbm1lbnQiOjE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nsiJGlkIjoiMjQyIiwiQ29sb3IiOnsiJGlkIjoiMjQzIiwiQSI6MCwiUiI6MjU1LCJHIjoyNTUsIkIiOjI1NX19LCJJc1Zpc2libGUiOnRydWUsIldpZHRoIjowLjAsIkhlaWdodCI6MC4wLCJCb3JkZXJTdHlsZSI6eyIkaWQiOiIyNDQiLCJMaW5lQ29sb3IiOm51bGwsIkxpbmVXZWlnaHQiOjAuMCwiTGluZVR5cGUiOjAsIlBhcmVudFN0eWxlIjpudWxsfSwiUGFyZW50U3R5bGUiOm51bGx9LCJEYXRlU3R5bGUiOnsiJGlkIjoiMjQ1IiwiRm9udFNldHRpbmdzIjp7IiRpZCI6IjI0NiIsIkZvbnRTaXplIjoxMCwiRm9udE5hbWUiOiJDYWxpYnJpIiwiSXNCb2xkIjpmYWxzZSwiSXNJdGFsaWMiOmZhbHNlLCJJc1VuZGVybGluZWQiOmZhbHNlLCJQYXJlbnRTdHlsZSI6bnVsbH0sIkF1dG9TaXplIjowLCJGb3JlZ3JvdW5kIjp7IiRpZCI6IjI0NyIsIkNvbG9yIjp7IiRpZCI6IjI0O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7IiRpZCI6IjI1MSIsIkNvbG9yIjp7IiRpZCI6IjI1MiIsIkEiOjAsIlIiOjI1NSwiRyI6MjU1LCJCIjoyNTV9fSwiSXNWaXNpYmxlIjpmYWxzZSwiV2lkdGgiOjAuMCwiSGVpZ2h0IjowLjAsIkJvcmRlclN0eWxlIjp7IiRpZCI6IjI1MyIsIkxpbmVDb2xvciI6bnVsbCwiTGluZVdlaWdodCI6MC4wLCJMaW5lVHlwZSI6MCwiUGFyZW50U3R5bGUiOm51bGx9LCJQYXJlbnRTdHlsZSI6bnVsbH0sIkRhdGVGb3JtYXQiOnsiJGlkIjoiMj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SIsIkZvcm1hdCI6MCwiSXNWaXNpYmxlIjpmYWxzZSwiTGFzdEtub3duVmlzaWJpbGl0eVN0YXRlIjpmYWxzZX0sIklzVmlzaWJsZSI6dHJ1ZSwiUGFyZW50U3R5bGUiOm51bGx9LCJJbmRleCI6NSwiU21hcnREdXJhdGlvbkFjdGl2YXRlZCI6ZmFsc2UsIkRhdGVGb3JtYXQiOnsiJHJlZiI6IjI1NCJ9LCJXZWVrTnVtYmVyaW5nIjp7IiRpZCI6IjI1NiIsIkZvcm1hdCI6MCwiSXNWaXNpYmxlIjpmYWxzZSwiTGFzdEtub3duVmlzaWJpbGl0eVN0YXRlIjpmYWxzZX0sIklkIjoiNzllZWJmMGMtYzAzZS00ZWEwLTg1NDAtYjgwODgyNzE3ZTBhIiwiSW1wb3J0SWQiOm51bGwsIlRpdGxlIjoiSW5pdGlhdGl2ZSIsIk5vdGUiOm51bGwsIkh5cGVybGluayI6eyIkaWQiOiIyNTciLCJBZGRyZXNzIjpudWxsLCJTdWJBZGRyZXNzIjpudWxsfSwiSXNDaGFuZ2VkIjpmYWxzZSwiSXNOZXciOmZhbHNlfX0seyIkaWQiOiIyNTgiLCJfYXR0YWNoZWRNaWxlc3RvbmVzIjpbXSwiVGFza0RlZmluaXRpb24iOnsiJGlkIjoiMjU5IiwiR3JvdXBOYW1lIjoiZThkMTM1YWYtYmM2MS00MDE4LTgwZjItNWQwMzNjYTk1MDM5IiwiU3RhcnREYXRlIjoiMjAyMS0wMi0yM1QwMDowMDowMFoiLCJFbmREYXRlIjoiMjAyMS0wNC0wN1QxMTo1OTowMFoiLCJQZXJjZW50YWdlQ29tcGxldGUiOm51bGwsIlN0eWxlIjp7IiRpZCI6IjI2MCIsIlNoYXBlIjozLCJTaGFwZVRoaWNrbmVzcyI6MSwiRHVyYXRpb25Gb3JtYXQiOjAsIkluY2x1ZGVOb25Xb3JraW5nRGF5c0luRHVyYXRpb24iOmZhbHNlLCJQZXJjZW50YWdlQ29tcGxldGVTdHlsZSI6eyIkaWQiOiIyNjEiLCJGb250U2V0dGluZ3MiOnsiJGlkIjoiMjYyIiwiRm9udFNpemUiOjEwLCJGb250TmFtZSI6IkNhbGlicmkiLCJJc0JvbGQiOnRydWUsIklzSXRhbGljIjpmYWxzZSwiSXNVbmRlcmxpbmVkIjpmYWxzZSwiUGFyZW50U3R5bGUiOm51bGx9LCJBdXRvU2l6ZSI6MCwiRm9yZWdyb3VuZCI6eyIkaWQiOiIyNjMiLCJDb2xvciI6eyIkaWQiOiIyNjQiLCJBIjoyNTUsIlIiOjI4LCJHIjoyNCwiQiI6Mjh9fSwiTWF4V2lkdGgiOjIwMC4wLCJNYXhIZWlnaHQiOiJJbmZpbml0eSIsIlNtYXJ0Rm9yZWdyb3VuZElzQWN0aXZlIjpmYWxzZSwiSG9yaXpvbnRhbEFsaWdubWVudCI6Mi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cmVmIjoiMTMyIn0sIklzVmlzaWJsZSI6dHJ1ZSwiV2lkdGgiOjAuMCwiSGVpZ2h0IjowLjAsIkJvcmRlclN0eWxlIjp7IiRpZCI6IjI2NyIsIkxpbmVDb2xvciI6bnVsbCwiTGluZVdlaWdodCI6MC4wLCJMaW5lVHlwZSI6MCwiUGFyZW50U3R5bGUiOm51bGx9LCJQYXJlbnRTdHlsZSI6bnVsbH0sIkR1cmF0aW9uU3R5bGUiOnsiJGlkIjoiMjY4IiwiRm9udFNldHRpbmdzIjp7IiRpZCI6IjI2OSIsIkZvbnRTaXplIjoxMCwiRm9udE5hbWUiOiJDYWxpYnJpIiwiSXNCb2xkIjpmYWxzZSwiSXNJdGFsaWMiOmZhbHNlLCJJc1VuZGVybGluZWQiOmZhbHNlLCJQYXJlbnRTdHlsZSI6bnVsbH0sIkF1dG9TaXplIjowLCJGb3JlZ3JvdW5kIjp7IiRpZCI6IjI3MCIsIkNvbG9yIjp7IiRyZWYiOiIxMzgifX0sIk1heFdpZHRoIjoyMDAuMCwiTWF4SGVpZ2h0IjoiSW5maW5pdHkiLCJTbWFydEZvcmVncm91bmRJc0FjdGl2ZSI6ZmFsc2UsIkhvcml6b250YWxBbGlnbm1lbnQiOjAsIlZlcnRpY2FsQWxpZ25tZW50IjowLCJTbWFydEZvcmVncm91bmQiOm51bGwsIkJhY2tncm91bmRGaWxsVHlwZSI6MCwiTWFyZ2luIjp7IiRpZCI6IjI3MSIsIlRvcCI6MC4wLCJMZWZ0IjowLjAsIlJpZ2h0IjowLjAsIkJvdHRvbSI6MC4wfSwiUGFkZGluZyI6eyIkaWQiOiIyNzIiLCJUb3AiOjAuMCwiTGVmdCI6MC4wLCJSaWdodCI6MC4wLCJCb3R0b20iOjAuMH0sIkJhY2tncm91bmQiOnsiJHJlZiI6IjE0MSJ9LCJJc1Zpc2libGUiOnRydWUsIldpZHRoIjowLjAsIkhlaWdodCI6MC4wLCJCb3JkZXJTdHlsZSI6eyIkaWQiOiIyNzMiLCJMaW5lQ29sb3IiOm51bGwsIkxpbmVXZWlnaHQiOjAuMCwiTGluZVR5cGUiOjAsIlBhcmVudFN0eWxlIjpudWxsfSwiUGFyZW50U3R5bGUiOm51bGx9LCJIb3Jpem9udGFsQ29ubmVjdG9yU3R5bGUiOnsiJGlkIjoiMjc0IiwiTGluZUNvbG9yIjp7IiRyZWYiOiIxNDUifSwiTGluZVdlaWdodCI6MS4wLCJMaW5lVHlwZSI6MCwiUGFyZW50U3R5bGUiOm51bGx9LCJWZXJ0aWNhbENvbm5lY3RvclN0eWxlIjp7IiRpZCI6IjI3NSIsIkxpbmVDb2xvciI6eyIkcmVmIjoiMTQ4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c2IiwiTWFyZ2luIjp7IiRpZCI6IjI3NyIsIlRvcCI6MC4wLCJMZWZ0Ijo0LjAsIlJpZ2h0Ijo0LjAsIkJvdHRvbSI6MC4wfSwiUGFkZGluZyI6eyIkaWQiOiIyNzgiLCJUb3AiOjAuMCwiTGVmdCI6MC4wLCJSaWdodCI6MC4wLCJCb3R0b20iOjAuMH0sIkJhY2tncm91bmQiOnsiJGlkIjoiMjc5IiwiQ29sb3IiOnsiJGlkIjoiMjgwIiwiQSI6MjU1LCJSIjoxNTAsIkciOjE0MCwiQiI6MTQwfX0sIklzVmlzaWJsZSI6dHJ1ZSwiV2lkdGgiOjAuMCwiSGVpZ2h0IjoxNi4wLCJCb3JkZXJTdHlsZSI6eyIkaWQiOiIyODEiLCJMaW5lQ29sb3IiOnsiJGlkIjoiMjgyIiwiJHR5cGUiOiJOTFJFLkNvbW1vbi5Eb20uU29saWRDb2xvckJydXNoLCBOTFJFLkNvbW1vbiIsIkNvbG9yIjp7IiRpZCI6IjI4MyIsIkEiOjI1NSwiUiI6MTA3LCJHIjoxMzMsIkIiOjE1NH19LCJMaW5lV2VpZ2h0IjowLjAsIkxpbmVUeXBlIjowLCJQYXJlbnRTdHlsZSI6bnVsbH0sIlBhcmVudFN0eWxlIjpudWxsfSwiVGl0bGVTdHlsZSI6eyIkaWQiOiIyODQiLCJGb250U2V0dGluZ3MiOnsiJGlkIjoiMjg1IiwiRm9udFNpemUiOjExLCJGb250TmFtZSI6IkFyaWFsIiwiSXNCb2xkIjp0cnVlLCJJc0l0YWxpYyI6ZmFsc2UsIklzVW5kZXJsaW5lZCI6ZmFsc2UsIlBhcmVudFN0eWxlIjpudWxsfSwiQXV0b1NpemUiOjIsIkZvcmVncm91bmQiOnsiJGlkIjoiMjg2IiwiQ29sb3IiOnsiJGlkIjoiMjg3IiwiQSI6MjU1LCJSIjoyNTUsIkciOjI1NSwiQiI6MjU1fX0sIk1heFdpZHRoIjo1OS41Mjc0ODEwNzkxMDE1NjIsIk1heEhlaWdodCI6IkluZmluaXR5IiwiU21hcnRGb3JlZ3JvdW5kSXNBY3RpdmUiOmZhbHNlLCJIb3Jpem9udGFsQWxpZ25tZW50IjoxLCJWZXJ0aWNhbEFsaWdubWVudCI6MCwiU21hcnRGb3JlZ3JvdW5kIjpudWxsLCJCYWNrZ3JvdW5kRmlsbFR5cGUiOjAsIk1hcmdpbiI6eyIkaWQiOiIyODgiLCJUb3AiOjAuMCwiTGVmdCI6MC4wLCJSaWdodCI6MC4wLCJCb3R0b20iOjAuMH0sIlBhZGRpbmciOnsiJGlkIjoiMjg5IiwiVG9wIjowLjAsIkxlZnQiOjAuMCwiUmlnaHQiOjAuMCwiQm90dG9tIjowLjB9LCJCYWNrZ3JvdW5kIjp7IiRpZCI6IjI5MCIsIkNvbG9yIjp7IiRpZCI6IjI5MSIsIkEiOjAsIlIiOjI1NSwiRyI6MjU1LCJCIjoyNTV9fSwiSXNWaXNpYmxlIjp0cnVlLCJXaWR0aCI6MC4wLCJIZWlnaHQiOjAuMCwiQm9yZGVyU3R5bGUiOnsiJGlkIjoiMjkyIiwiTGluZUNvbG9yIjpudWxsLCJMaW5lV2VpZ2h0IjowLjAsIkxpbmVUeXBlIjowLCJQYXJlbnRTdHlsZSI6bnVsbH0sIlBhcmVudFN0eWxlIjpudWxsfSwiRGF0ZVN0eWxlIjp7IiRpZCI6IjI5MyIsIkZvbnRTZXR0aW5ncyI6eyIkaWQiOiIyOTQiLCJGb250U2l6ZSI6MTAsIkZvbnROYW1lIjoiQ2FsaWJyaSIsIklzQm9sZCI6ZmFsc2UsIklzSXRhbGljIjpmYWxzZSwiSXNVbmRlcmxpbmVkIjpmYWxzZSwiUGFyZW50U3R5bGUiOm51bGx9LCJBdXRvU2l6ZSI6MCwiRm9yZWdyb3VuZCI6eyIkaWQiOiIyOTUiLCJDb2xvciI6eyIkaWQiOiIyOT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k3IiwiVG9wIjowLjAsIkxlZnQiOjAuMCwiUmlnaHQiOjAuMCwiQm90dG9tIjowLjB9LCJQYWRkaW5nIjp7IiRpZCI6IjI5OCIsIlRvcCI6MC4wLCJMZWZ0IjowLjAsIlJpZ2h0IjowLjAsIkJvdHRvbSI6MC4wfSwiQmFja2dyb3VuZCI6eyIkaWQiOiIyOTkiLCJDb2xvciI6eyIkaWQiOiIzMDAiLCJBIjowLCJSIjoyNTUsIkciOjI1NSwiQiI6MjU1fX0sIklzVmlzaWJsZSI6dHJ1ZSwiV2lkdGgiOjAuMCwiSGVpZ2h0IjowLjAsIkJvcmRlclN0eWxlIjp7IiRpZCI6IjMwMSIsIkxpbmVDb2xvciI6bnVsbCwiTGluZVdlaWdodCI6MC4wLCJMaW5lVHlwZSI6MCwiUGFyZW50U3R5bGUiOm51bGx9LCJQYXJlbnRTdHlsZSI6bnVsbH0sIkRhdGVGb3JtYXQiOnsiJGlkIjoiMz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yIsIkZvcm1hdCI6MCwiSXNWaXNpYmxlIjpmYWxzZSwiTGFzdEtub3duVmlzaWJpbGl0eVN0YXRlIjpmYWxzZX0sIklzVmlzaWJsZSI6dHJ1ZSwiUGFyZW50U3R5bGUiOm51bGx9LCJJbmRleCI6NiwiU21hcnREdXJhdGlvbkFjdGl2YXRlZCI6ZmFsc2UsIkRhdGVGb3JtYXQiOnsiJHJlZiI6IjMwMiJ9LCJXZWVrTnVtYmVyaW5nIjp7IiRpZCI6IjMwNCIsIkZvcm1hdCI6MCwiSXNWaXNpYmxlIjpmYWxzZSwiTGFzdEtub3duVmlzaWJpbGl0eVN0YXRlIjpmYWxzZX0sIklkIjoiODQwZDE5MDYtY2IxMC00YjAxLWJkZTEtNWJiNzhlOGUzMjNiIiwiSW1wb3J0SWQiOm51bGwsIlRpdGxlIjoiSW5pdGlhdGl2ZSIsIk5vdGUiOm51bGwsIkh5cGVybGluayI6eyIkaWQiOiIzMDUiLCJBZGRyZXNzIjpudWxsLCJTdWJBZGRyZXNzIjpudWxsfSwiSXNDaGFuZ2VkIjpmYWxzZSwiSXNOZXciOmZhbHNlfX0seyIkaWQiOiIzMDYiLCJfYXR0YWNoZWRNaWxlc3RvbmVzIjpbXSwiVGFza0RlZmluaXRpb24iOnsiJGlkIjoiMzA3IiwiR3JvdXBOYW1lIjoiZThkMTM1YWYtYmM2MS00MDE4LTgwZjItNWQwMzNjYTk1MDM5IiwiU3RhcnREYXRlIjoiMjAyMS0wNi0wM1QwMDowMDowMCIsIkVuZERhdGUiOiIyMDIxLTA3LTExVDExOjU5OjAwWiIsIlBlcmNlbnRhZ2VDb21wbGV0ZSI6bnVsbCwiU3R5bGUiOnsiJGlkIjoiMzA4IiwiU2hhcGUiOjQsIlNoYXBlVGhpY2tuZXNzIjoxLCJEdXJhdGlvbkZvcm1hdCI6MCwiSW5jbHVkZU5vbldvcmtpbmdEYXlzSW5EdXJhdGlvbiI6ZmFsc2UsIlBlcmNlbnRhZ2VDb21wbGV0ZVN0eWxlIjp7IiRpZCI6IjMwOSIsIkZvbnRTZXR0aW5ncyI6eyIkaWQiOiIzMTAiLCJGb250U2l6ZSI6MTAsIkZvbnROYW1lIjoiQ2FsaWJyaSIsIklzQm9sZCI6dHJ1ZSwiSXNJdGFsaWMiOmZhbHNlLCJJc1VuZGVybGluZWQiOmZhbHNlLCJQYXJlbnRTdHlsZSI6bnVsbH0sIkF1dG9TaXplIjowLCJGb3JlZ3JvdW5kIjp7IiRyZWYiOiIxMjgifSwiTWF4V2lkdGgiOjIwMC4wLCJNYXhIZWlnaHQiOiJJbmZpbml0eSIsIlNtYXJ0Rm9yZWdyb3VuZElzQWN0aXZlIjpmYWxzZSwiSG9yaXpvbnRhbEFsaWdubWVudCI6MC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cmVmIjoiMTMyIn0sIklzVmlzaWJsZSI6dHJ1ZSwiV2lkdGgiOjAuMCwiSGVpZ2h0IjowLjAsIkJvcmRlclN0eWxlIjp7IiRpZCI6IjMxMyIsIkxpbmVDb2xvciI6bnVsbCwiTGluZVdlaWdodCI6MC4wLCJMaW5lVHlwZSI6MCwiUGFyZW50U3R5bGUiOm51bGx9LCJQYXJlbnRTdHlsZSI6bnVsbH0sIkR1cmF0aW9uU3R5bGUiOnsiJGlkIjoiMzE0IiwiRm9udFNldHRpbmdzIjp7IiRpZCI6IjMxNSIsIkZvbnRTaXplIjoxMCwiRm9udE5hbWUiOiJDYWxpYnJpIiwiSXNCb2xkIjpmYWxzZSwiSXNJdGFsaWMiOmZhbHNlLCJJc1VuZGVybGluZWQiOmZhbHNlLCJQYXJlbnRTdHlsZSI6bnVsbH0sIkF1dG9TaXplIjowLCJGb3JlZ3JvdW5kIjp7IiRpZCI6IjMxNiIsIkNvbG9yIjp7IiRpZCI6IjMx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OCIsIlRvcCI6MC4wLCJMZWZ0IjowLjAsIlJpZ2h0IjowLjAsIkJvdHRvbSI6MC4wfSwiUGFkZGluZyI6eyIkaWQiOiIzMTkiLCJUb3AiOjAuMCwiTGVmdCI6MC4wLCJSaWdodCI6MC4wLCJCb3R0b20iOjAuMH0sIkJhY2tncm91bmQiOnsiJGlkIjoiMzIwIiwiQ29sb3IiOnsiJHJlZiI6IjEzMyJ9fSwiSXNWaXNpYmxlIjp0cnVlLCJXaWR0aCI6MC4wLCJIZWlnaHQiOjAuMCwiQm9yZGVyU3R5bGUiOnsiJGlkIjoiMzIxIiwiTGluZUNvbG9yIjpudWxsLCJMaW5lV2VpZ2h0IjowLjAsIkxpbmVUeXBlIjowLCJQYXJlbnRTdHlsZSI6bnVsbH0sIlBhcmVudFN0eWxlIjpudWxsfSwiSG9yaXpvbnRhbENvbm5lY3RvclN0eWxlIjp7IiRpZCI6IjMyMiIsIkxpbmVDb2xvciI6eyIkcmVmIjoiNjQifSwiTGluZVdlaWdodCI6MS4wLCJMaW5lVHlwZSI6MCwiUGFyZW50U3R5bGUiOm51bGx9LCJWZXJ0aWNhbENvbm5lY3RvclN0eWxlIjp7IiRpZCI6IjMyM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I0IiwiTWFyZ2luIjp7IiRpZCI6IjMyNSIsIlRvcCI6MC4wLCJMZWZ0Ijo0LjAsIlJpZ2h0Ijo0LjAsIkJvdHRvbSI6MC4wfSwiUGFkZGluZyI6eyIkaWQiOiIzMjYiLCJUb3AiOjAuMCwiTGVmdCI6MC4wLCJSaWdodCI6MC4wLCJCb3R0b20iOjAuMH0sIkJhY2tncm91bmQiOnsiJGlkIjoiMzI3IiwiQ29sb3IiOnsiJGlkIjoiMzI4IiwiQSI6MjU1LCJSIjoxNTAsIkciOjE0MCwiQiI6MTQwfX0sIklzVmlzaWJsZSI6dHJ1ZSwiV2lkdGgiOjAuMCwiSGVpZ2h0IjoxNi4wLCJCb3JkZXJTdHlsZSI6eyIkaWQiOiIzMjkiLCJMaW5lQ29sb3IiOnsiJGlkIjoiMzMwIiwiJHR5cGUiOiJOTFJFLkNvbW1vbi5Eb20uU29saWRDb2xvckJydXNoLCBOTFJFLkNvbW1vbiIsIkNvbG9yIjp7IiRpZCI6IjMzMSIsIkEiOjI1NSwiUiI6MTA3LCJHIjoxMzMsIkIiOjE1NH19LCJMaW5lV2VpZ2h0IjowLjAsIkxpbmVUeXBlIjowLCJQYXJlbnRTdHlsZSI6bnVsbH0sIlBhcmVudFN0eWxlIjpudWxsfSwiVGl0bGVTdHlsZSI6eyIkaWQiOiIzMzIiLCJGb250U2V0dGluZ3MiOnsiJGlkIjoiMzMzIiwiRm9udFNpemUiOjExLCJGb250TmFtZSI6IkFyaWFsIiwiSXNCb2xkIjp0cnVlLCJJc0l0YWxpYyI6ZmFsc2UsIklzVW5kZXJsaW5lZCI6ZmFsc2UsIlBhcmVudFN0eWxlIjpudWxsfSwiQXV0b1NpemUiOjIsIkZvcmVncm91bmQiOnsiJGlkIjoiMzM0IiwiQ29sb3IiOnsiJGlkIjoiMzM1IiwiQSI6MjU1LCJSIjoyNTUsIkciOjI1NSwiQiI6MjU1fX0sIk1heFdpZHRoIjo2MC43ODc0Nzk0MDA2MzQ3NjYsIk1heEhlaWdodCI6IkluZmluaXR5IiwiU21hcnRGb3JlZ3JvdW5kSXNBY3RpdmUiOmZhbHNlLCJIb3Jpem9udGFsQWxpZ25tZW50IjoxLCJWZXJ0aWNhbEFsaWdubWVudCI6MCwiU21hcnRGb3JlZ3JvdW5kIjpudWxsLCJCYWNrZ3JvdW5kRmlsbFR5cGUiOjAsIk1hcmdpbiI6eyIkaWQiOiIzMzYiLCJUb3AiOjAuMCwiTGVmdCI6MC4wLCJSaWdodCI6MC4wLCJCb3R0b20iOjAuMH0sIlBhZGRpbmciOnsiJGlkIjoiMzM3IiwiVG9wIjowLjAsIkxlZnQiOjAuMCwiUmlnaHQiOjAuMCwiQm90dG9tIjowLjB9LCJCYWNrZ3JvdW5kIjp7IiRpZCI6IjMzOCIsIkNvbG9yIjp7IiRpZCI6IjMzOSIsIkEiOjAsIlIiOjI1NSwiRyI6MjU1LCJCIjoyNTV9fSwiSXNWaXNpYmxlIjp0cnVlLCJXaWR0aCI6MC4wLCJIZWlnaHQiOjAuMCwiQm9yZGVyU3R5bGUiOnsiJGlkIjoiMzQwIiwiTGluZUNvbG9yIjpudWxsLCJMaW5lV2VpZ2h0IjowLjAsIkxpbmVUeXBlIjowLCJQYXJlbnRTdHlsZSI6bnVsbH0sIlBhcmVudFN0eWxlIjpudWxsfSwiRGF0ZVN0eWxlIjp7IiRpZCI6IjM0MSIsIkZvbnRTZXR0aW5ncyI6eyIkaWQiOiIzNDIiLCJGb250U2l6ZSI6MTAsIkZvbnROYW1lIjoiQ2FsaWJyaSIsIklzQm9sZCI6ZmFsc2UsIklzSXRhbGljIjpmYWxzZSwiSXNVbmRlcmxpbmVkIjpmYWxzZSwiUGFyZW50U3R5bGUiOm51bGx9LCJBdXRvU2l6ZSI6MCwiRm9yZWdyb3VuZCI6eyIkaWQiOiIzNDMiLCJDb2xvciI6eyIkaWQiOiIzND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eyIkaWQiOiIzNDciLCJDb2xvciI6eyIkaWQiOiIzNDgiLCJBIjowLCJSIjoyNTUsIkciOjI1NSwiQiI6MjU1fX0sIklzVmlzaWJsZSI6dHJ1ZSwiV2lkdGgiOjAuMCwiSGVpZ2h0IjowLjAsIkJvcmRlclN0eWxlIjp7IiRpZCI6IjM0OSIsIkxpbmVDb2xvciI6bnVsbCwiTGluZVdlaWdodCI6MC4wLCJMaW5lVHlwZSI6MCwiUGFyZW50U3R5bGUiOm51bGx9LCJQYXJlbnRTdHlsZSI6bnVsbH0sIkRhdGVGb3JtYXQiOnsiJGlkIjoiM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MSIsIkZvcm1hdCI6MCwiSXNWaXNpYmxlIjpmYWxzZSwiTGFzdEtub3duVmlzaWJpbGl0eVN0YXRlIjpmYWxzZX0sIklzVmlzaWJsZSI6dHJ1ZSwiUGFyZW50U3R5bGUiOm51bGx9LCJJbmRleCI6NywiU21hcnREdXJhdGlvbkFjdGl2YXRlZCI6ZmFsc2UsIkRhdGVGb3JtYXQiOnsiJHJlZiI6IjM1MCJ9LCJXZWVrTnVtYmVyaW5nIjp7IiRpZCI6IjM1MiIsIkZvcm1hdCI6MCwiSXNWaXNpYmxlIjpmYWxzZSwiTGFzdEtub3duVmlzaWJpbGl0eVN0YXRlIjpmYWxzZX0sIklkIjoiZWViODNlNTAtM2ZmZS00YTcyLWEyMDMtZmVkZTg3ZjIzMDgxIiwiSW1wb3J0SWQiOm51bGwsIlRpdGxlIjoiSW5pdGlhdGl2ZSIsIk5vdGUiOm51bGwsIkh5cGVybGluayI6eyIkaWQiOiIzNTMiLCJBZGRyZXNzIjpudWxsLCJTdWJBZGRyZXNzIjpudWxsfSwiSXNDaGFuZ2VkIjpmYWxzZSwiSXNOZXciOmZhbHNlfX1dLCJfbWlsZXN0b25lcyI6W10sIklkIjoiZjU2MGZlNDQtYjJiNC00NDllLWI0OGQtYTkzMzdkMDllODU4IiwiSXNTaW5nbGVJdGVtUm93IjpmYWxzZX1dLCJJbmRleCI6MCwiSWQiOiI2OTNmMzJjYy0wYzNkLTRmYmMtOGFmYy04MTliNTkyMzUxMGIiLCJIZWFkZXJUZXh0IjpudWxsLCJJc0RlZmF1bHQiOnRydWUsIlN0eWxlIjp7IiRpZCI6IjM1NCIsIkhlYWRlclN0eWxlIjp7IiRpZCI6IjM1NSIsIlRleHRTdHlsZSI6eyIkaWQiOiIzNTYiLCJGb250U2V0dGluZ3MiOnsiJGlkIjoiMzU3IiwiRm9udFNpemUiOjExLCJGb250TmFtZSI6IkNhbGlicmkiLCJJc0JvbGQiOmZhbHNlLCJJc0l0YWxpYyI6ZmFsc2UsIklzVW5kZXJsaW5lZCI6ZmFsc2UsIlBhcmVudFN0eWxlIjpudWxsfSwiQXV0b1NpemUiOjIsIkZvcmVncm91bmQiOnsiJGlkIjoiMzU4IiwiQ29sb3IiOnsiJGlkIjoiMzU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udWxsLCJJc1Zpc2libGUiOnRydWUsIldpZHRoIjowLjAsIkhlaWdodCI6MC4wLCJCb3JkZXJTdHlsZSI6bnVsbCwiUGFyZW50U3R5bGUiOm51bGx9LCJSZWN0YW5nbGVTdHlsZSI6eyIkaWQiOiIzNjIiLCJNYXJnaW4iOnsiJGlkIjoiMzYzIiwiVG9wIjowLjAsIkxlZnQiOjAuMCwiUmlnaHQiOjAuMCwiQm90dG9tIjowLjB9LCJQYWRkaW5nIjp7IiRpZCI6IjM2NCIsIlRvcCI6MC4wLCJMZWZ0IjowLjAsIlJpZ2h0IjowLjAsIkJvdHRvbSI6MC4wfSwiQmFja2dyb3VuZCI6eyIkaWQiOiIzNjUiLCJDb2xvciI6eyIkaWQiOiIzNjYiLCJBIjo2MywiUiI6MTU0LCJHIjoxNTQsIkIiOjE1NH19LCJJc1Zpc2libGUiOnRydWUsIldpZHRoIjowLjAsIkhlaWdodCI6MC4wLCJCb3JkZXJTdHlsZSI6eyIkaWQiOiIzNjciLCJMaW5lQ29sb3IiOnsiJGlkIjoiMzY4IiwiJHR5cGUiOiJOTFJFLkNvbW1vbi5Eb20uU29saWRDb2xvckJydXNoLCBOTFJFLkNvbW1vbiIsIkNvbG9yIjp7IiRpZCI6IjM2OSIsIkEiOjI1NSwiUiI6MjU1LCJHIjowLCJCIjowfX0sIkxpbmVXZWlnaHQiOjAuMCwiTGluZVR5cGUiOjAsIlBhcmVudFN0eWxlIjpudWxsfSwiUGFyZW50U3R5bGUiOm51bGx9LCJNYXJnaW4iOnsiJGlkIjoiMzcwIiwiVG9wIjowLjAsIkxlZnQiOjAuMCwiUmlnaHQiOjAuMCwiQm90dG9tIjowLjB9LCJQYWRkaW5nIjp7IiRpZCI6IjM3MSIsIlRvcCI6MC4wLCJMZWZ0IjowLjAsIlJpZ2h0IjowLjAsIkJvdHRvbSI6MC4wfSwiQmFja2dyb3VuZCI6bnVsbCwiSXNWaXNpYmxlIjp0cnVlLCJXaWR0aCI6MC4wLCJIZWlnaHQiOjAuMCwiQm9yZGVyU3R5bGUiOm51bGwsIlBhcmVudFN0eWxlIjpudWxsfSwiQmFja2dyb3VuZFN0eWxlIjp7IiRpZCI6IjM3MiIsIk1hcmdpbiI6eyIkaWQiOiIzNzMiLCJUb3AiOjAuMCwiTGVmdCI6MC4wLCJSaWdodCI6MC4wLCJCb3R0b20iOjAuMH0sIlBhZGRpbmciOnsiJGlkIjoiMzc0IiwiVG9wIjowLjAsIkxlZnQiOjAuMCwiUmlnaHQiOjAuMCwiQm90dG9tIjowLjB9LCJCYWNrZ3JvdW5kIjp7IiRpZCI6IjM3NSIsIkNvbG9yIjp7IiRpZCI6IjM3NiIsIkEiOjUxLCJSIjoxNTUsIkciOjE4NywiQiI6ODl9fSwiSXNWaXNpYmxlIjp0cnVlLCJXaWR0aCI6MC4wLCJIZWlnaHQiOjAuMCwiQm9yZGVyU3R5bGUiOnsiJGlkIjoiMzc3IiwiTGluZUNvbG9yIjp7IiRpZCI6IjM3OCIsIiR0eXBlIjoiTkxSRS5Db21tb24uRG9tLlNvbGlkQ29sb3JCcnVzaCwgTkxSRS5Db21tb24iLCJDb2xvciI6eyIkaWQiOiIzNzkiLCJBIjoyNTUsIlIiOjI1NSwiRyI6MCwiQiI6MH19LCJMaW5lV2VpZ2h0IjowLjAsIkxpbmVUeXBlIjowLCJQYXJlbnRTdHlsZSI6bnVsbH0sIlBhcmVudFN0eWxlIjpudWxsfSwiTWFyZ2luIjp7IiRpZCI6IjM4MCIsIlRvcCI6MC4wLCJMZWZ0IjowLjAsIlJpZ2h0IjowLjAsIkJvdHRvbSI6MC4wfSwiUGFkZGluZyI6eyIkaWQiOiIzODEiLCJUb3AiOjAuMCwiTGVmdCI6MC4wLCJSaWdodCI6MC4wLCJCb3R0b20iOjAuMH0sIklzVmlzaWJsZSI6ZmFsc2UsIldpZHRoIjowLjAsIkhlaWdodCI6MC4wLCJCb3JkZXJTdHlsZSI6bnVsbCwiUGFyZW50U3R5bGUiOm51bGx9fV0sIklkIjoiOWNmMGI5YTMtYjQwNi00ODY5LWI5YWUtNzQ4ZmI1ZWZiYjUxIiwiSW5kZXgiOjAsIkhlYWRlclRleHQiOiJJdGVtIDEiLCJTdHlsZSI6eyIkaWQiOiIzODIiLCJIZWFkZXJTdHlsZSI6eyIkaWQiOiIzODMiLCJUZXh0SXNWZXJ0aWNhbCI6ZmFsc2UsIlRleHRTdHlsZSI6eyIkaWQiOiIzODQiLCJGb250U2V0dGluZ3MiOnsiJGlkIjoiMzg1IiwiRm9udFNpemUiOjEwLCJGb250TmFtZSI6IlNlZ29lIFVJIiwiSXNCb2xkIjp0cnVlLCJJc0l0YWxpYyI6ZmFsc2UsIklzVW5kZXJsaW5lZCI6ZmFsc2UsIlBhcmVudFN0eWxlIjpudWxsfSwiQXV0b1NpemUiOjAsIkZvcmVncm91bmQiOnsiJGlkIjoiMzg2IiwiQ29sb3IiOnsiJGlkIjoiMzg3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bnVsbCwiSXNWaXNpYmxlIjpmYWxzZSwiV2lkdGgiOjAuMCwiSGVpZ2h0IjowLjAsIkJvcmRlclN0eWxlIjpudWxsLCJQYXJlbnRTdHlsZSI6bnVsbH0sIlJlY3RhbmdsZVN0eWxlIjp7IiRpZCI6IjM5MCIsIk1hcmdpbiI6eyIkaWQiOiIzOTEiLCJUb3AiOjAuMCwiTGVmdCI6MC4wLCJSaWdodCI6MC4wLCJCb3R0b20iOjAuMH0sIlBhZGRpbmciOnsiJGlkIjoiMzkyIiwiVG9wIjowLjAsIkxlZnQiOjAuMCwiUmlnaHQiOjAuMCwiQm90dG9tIjowLjB9LCJCYWNrZ3JvdW5kIjp7IiRpZCI6IjM5MyIsIkNvbG9yIjp7IiRpZCI6IjM5NCIsIkEiOjEyNywiUiI6MTUwLCJHIjoxNDAsIkIiOjE0MH19LCJJc1Zpc2libGUiOmZhbHNlLCJXaWR0aCI6MC4wLCJIZWlnaHQiOjAuMCwiQm9yZGVyU3R5bGUiOnsiJGlkIjoiMzk1IiwiTGluZUNvbG9yIjp7IiRpZCI6IjM5NiIsIiR0eXBlIjoiTkxSRS5Db21tb24uRG9tLlNvbGlkQ29sb3JCcnVzaCwgTkxSRS5Db21tb24iLCJDb2xvciI6eyIkaWQiOiIzOTciLCJBIjoyNTUsIlIiOjIyLCJHIjoyOCwiQiI6MzV9fSwiTGluZVdlaWdodCI6MC4wLCJMaW5lVHlwZSI6MCwiUGFyZW50U3R5bGUiOm51bGx9LCJQYXJlbnRTdHlsZSI6bnVsbH0sIk1hcmdpbiI6eyIkaWQiOiIzOTgiLCJUb3AiOjAuMCwiTGVmdCI6MC4wLCJSaWdodCI6MC4wLCJCb3R0b20iOjAuMH0sIlBhZGRpbmciOnsiJGlkIjoiMzk5IiwiVG9wIjowLjAsIkxlZnQiOjAuMCwiUmlnaHQiOjAuMCwiQm90dG9tIjowLjB9LCJCYWNrZ3JvdW5kIjpudWxsLCJJc1Zpc2libGUiOnRydWUsIldpZHRoIjowLjAsIkhlaWdodCI6MC4wLCJCb3JkZXJTdHlsZSI6bnVsbCwiUGFyZW50U3R5bGUiOm51bGx9LCJCYWNrZ3JvdW5kU3R5bGUiOnsiJGlkIjoiNDAwIiwiTWFyZ2luIjp7IiRpZCI6IjQwMSIsIlRvcCI6MC4wLCJMZWZ0IjowLjAsIlJpZ2h0IjowLjAsIkJvdHRvbSI6MC4wfSwiUGFkZGluZyI6eyIkaWQiOiI0MDIiLCJUb3AiOjAuMCwiTGVmdCI6MC4wLCJSaWdodCI6MC4wLCJCb3R0b20iOjAuMH0sIkJhY2tncm91bmQiOnsiJGlkIjoiNDAzIiwiQ29sb3IiOnsiJGlkIjoiNDA0IiwiQSI6MzgsIlIiOjE1NCwiRyI6MTU0LCJCIjoxNTR9fSwiSXNWaXNpYmxlIjp0cnVlLCJXaWR0aCI6MC4wLCJIZWlnaHQiOjAuMCwiQm9yZGVyU3R5bGUiOnsiJGlkIjoiNDA1IiwiTGluZUNvbG9yIjp7IiRpZCI6IjQwNiIsIiR0eXBlIjoiTkxSRS5Db21tb24uRG9tLlNvbGlkQ29sb3JCcnVzaCwgTkxSRS5Db21tb24iLCJDb2xvciI6eyIkaWQiOiI0MDciLCJBIjoyNTUsIlIiOjEwNywiRyI6MTMzLCJCIjoxNTR9fSwiTGluZVdlaWdodCI6MC4wLCJMaW5lVHlwZSI6MCwiUGFyZW50U3R5bGUiOm51bGx9LCJQYXJlbnRTdHlsZSI6bnVsbH0sIklzQWJvdmVUaW1lYmFuZCI6ZmFsc2UsIlNwYWNpbmciOjUsIk1hcmdpbiI6eyIkaWQiOiI0MDgiLCJUb3AiOjAuMCwiTGVmdCI6MC4wLCJSaWdodCI6MC4wLCJCb3R0b20iOjAuMH0sIlBhZGRpbmciOnsiJGlkIjoiNDA5IiwiVG9wIjowLjAsIkxlZnQiOjAuMCwiUmlnaHQiOjAuMCwiQm90dG9tIjowLjB9LCJJc1Zpc2libGUiOnRydWUsIldpZHRoIjowLjAsIkhlaWdodCI6MC4wLCJCb3JkZXJTdHlsZSI6eyIkaWQiOiI0MTAiLCJMaW5lQ29sb3IiOm51bGwsIkxpbmVXZWlnaHQiOjAuMCwiTGluZVR5cGUiOjAsIlBhcmVudFN0eWxlIjpudWxsfSwiUGFyZW50U3R5bGUiOm51bGx9fSx7IiRpZCI6IjQxMSIsIl9hY3Rpdml0aWVzIjpbeyIkaWQiOiI0MTIiLCJfcm93cyI6W3siJGlkIjoiNDEzIiwiX3Rhc2tzIjpbeyIkaWQiOiI0MTQiLCJfYXR0YWNoZWRNaWxlc3RvbmVzIjpbeyIkaWQiOiI0MTUiLCJEYXRlIjoiMjAyMS0wMy0zMVQxMTo1OTowMCIsIlN0eWxlIjp7IiRpZCI6IjQxNiIsIlNoYXBlIjoxLCJDb25uZWN0b3JNYXJnaW4iOnsiJGlkIjoiNDE3IiwiVG9wIjowLjAsIkxlZnQiOjIuMCwiUmlnaHQiOjIuMCwiQm90dG9tIjowLjB9LCJDb25uZWN0b3JTdHlsZSI6eyIkaWQiOiI0MTgiLCJMaW5lQ29sb3IiOnsiJGlkIjoiNDE5IiwiJHR5cGUiOiJOTFJFLkNvbW1vbi5Eb20uU29saWRDb2xvckJydXNoLCBOTFJFLkNvbW1vbiIsIkNvbG9yIjp7IiRpZCI6IjQyMC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QyMSIsIk1hcmdpbiI6eyIkcmVmIjoiMTQifSwiUGFkZGluZyI6eyIkcmVmIjoiMTUifSwiQmFja2dyb3VuZCI6eyIkaWQiOiI0MjIiLCJDb2xvciI6eyIkaWQiOiI0MjMiLCJBIjoyMDQsIlIiOjU4LCJHIjo5MSwiQiI6OTl9fSwiSXNWaXNpYmxlIjp0cnVlLCJXaWR0aCI6MTYuMCwiSGVpZ2h0IjoxNy40NDI1MjAxNDE2MDE1NjIsIkJvcmRlclN0eWxlIjp7IiRpZCI6IjQyNCIsIkxpbmVDb2xvciI6eyIkaWQiOiI0MjUiLCIkdHlwZSI6Ik5MUkUuQ29tbW9uLkRvbS5Tb2xpZENvbG9yQnJ1c2gsIE5MUkUuQ29tbW9uIiwiQ29sb3IiOnsiJGlkIjoiNDI2IiwiQSI6MjU1LCJSIjoxMDcsIkciOjEzMywiQiI6MTU0fX0sIkxpbmVXZWlnaHQiOjAuMCwiTGluZVR5cGUiOjAsIlBhcmVudFN0eWxlIjpudWxsfSwiUGFyZW50U3R5bGUiOm51bGx9LCJUaXRsZVN0eWxlIjp7IiRpZCI6IjQyNyIsIkZvbnRTZXR0aW5ncyI6eyIkaWQiOiI0MjgiLCJGb250U2l6ZSI6MTAsIkZvbnROYW1lIjoiQXJpYWwiLCJJc0JvbGQiOnRydWUsIklzSXRhbGljIjpmYWxzZSwiSXNVbmRlcmxpbmVkIjpmYWxzZSwiUGFyZW50U3R5bGUiOm51bGx9LCJBdXRvU2l6ZSI6MCwiRm9yZWdyb3VuZCI6eyIkaWQiOiI0MjkiLCJDb2xvciI6eyIkaWQiOiI0M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MxIiwiQ29sb3IiOnsiJGlkIjoiNDMyIiwiQSI6MCwiUiI6MjU1LCJHIjoyNTUsIkIiOjI1NX19LCJJc1Zpc2libGUiOmZhbHNlLCJXaWR0aCI6MC4wLCJIZWlnaHQiOjAuMCwiQm9yZGVyU3R5bGUiOnsiJGlkIjoiNDMzIiwiTGluZUNvbG9yIjpudWxsLCJMaW5lV2VpZ2h0IjowLjAsIkxpbmVUeXBlIjowLCJQYXJlbnRTdHlsZSI6bnVsbH0sIlBhcmVudFN0eWxlIjpudWxsfSwiRGF0ZVN0eWxlIjp7IiRpZCI6IjQzNCIsIkZvbnRTZXR0aW5ncyI6eyIkaWQiOiI0MzUiLCJGb250U2l6ZSI6MTAsIkZvbnROYW1lIjoiQ2FsaWJyaSIsIklzQm9sZCI6ZmFsc2UsIklzSXRhbGljIjpmYWxzZSwiSXNVbmRlcmxpbmVkIjpmYWxzZSwiUGFyZW50U3R5bGUiOm51bGx9LCJBdXRvU2l6ZSI6MCwiRm9yZWdyb3VuZCI6eyIkaWQiOiI0MzYiLCJDb2xvciI6eyIkaWQiOiI0Mz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QzOCIsIkNvbG9yIjp7IiRpZCI6IjQzOSIsIkEiOjAsIlIiOjI1NSwiRyI6MjU1LCJCIjoyNTV9fSwiSXNWaXNpYmxlIjpmYWxzZSwiV2lkdGgiOjAuMCwiSGVpZ2h0IjowLjAsIkJvcmRlclN0eWxlIjp7IiRpZCI6IjQ0MCIsIkxpbmVDb2xvciI6bnVsbCwiTGluZVdlaWdodCI6MC4wLCJMaW5lVHlwZSI6MCwiUGFyZW50U3R5bGUiOm51bGx9LCJQYXJlbnRTdHlsZSI6bnVsbH0sIkRhdGVGb3JtYXQiOnsiJGlkIjoiND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iIsIkZvcm1hdCI6MCwiSXNWaXNpYmxlIjpmYWxzZSwiTGFzdEtub3duVmlzaWJpbGl0eVN0YXRlIjpmYWxzZX0sIklzVmlzaWJsZSI6dHJ1ZSwiUGFyZW50U3R5bGUiOm51bGx9LCJJbmRleCI6MTAsIlBlcmNlbnRhZ2VDb21wbGV0ZSI6bnVsbCwiUG9zaXRpb24iOnsiUmF0aW8iOjAuMCwiSXNDdXN0b20iOmZhbHNlfSwiRGF0ZUZvcm1hdCI6eyIkcmVmIjoiNDQxIn0sIldlZWtOdW1iZXJpbmciOnsiJGlkIjoiNDQzIiwiRm9ybWF0IjowLCJJc1Zpc2libGUiOmZhbHNlLCJMYXN0S25vd25WaXNpYmlsaXR5U3RhdGUiOmZhbHNlfSwiUmVsYXRlZFRhc2tJZCI6IjQ0ZGU5NzY1LWU3MjAtNDU1Ny1iODgyLTk3ZjQ3MDliOGMzMCIsIklkIjoiMDcyM2E1MzQtYjhiMC00ZDg0LThhZDQtOWQ5NjBiODMzYjljIiwiSW1wb3J0SWQiOiIiLCJUaXRsZSI6Ik1pbGVzdG9uZSIsIk5vdGUiOm51bGwsIkh5cGVybGluayI6eyIkaWQiOiI0NDQiLCJBZGRyZXNzIjoiIiwiU3ViQWRkcmVzcyI6IiJ9LCJJc0NoYW5nZWQiOmZhbHNlLCJJc05ldyI6ZmFsc2V9XSwiVGFza0RlZmluaXRpb24iOnsiJGlkIjoiNDQ1IiwiR3JvdXBOYW1lIjoiNWE4ZTM1ZDQtMmEzZi00NDU1LTg2ZmEtYWEwMzgzYWI4ZTg0IiwiU3RhcnREYXRlIjoiMjAyMS0wMi0wMlQwMDowMDowMFoiLCJFbmREYXRlIjoiMjAyMS0wNC0wN1QxMTo1OTowMFoiLCJQZXJjZW50YWdlQ29tcGxldGUiOm51bGwsIlN0eWxlIjp7IiRpZCI6IjQ0NiIsIlNoYXBlIjozLCJTaGFwZVRoaWNrbmVzcyI6MCwiRHVyYXRpb25Gb3JtYXQiOjAsIkluY2x1ZGVOb25Xb3JraW5nRGF5c0luRHVyYXRpb24iOmZhbHNlLCJQZXJjZW50YWdlQ29tcGxldGVTdHlsZSI6eyIkaWQiOiI0NDciLCJGb250U2V0dGluZ3MiOnsiJGlkIjoiNDQ4IiwiRm9udFNpemUiOjEwLCJGb250TmFtZSI6IkNhbGlicmkiLCJJc0JvbGQiOnRydWUsIklzSXRhbGljIjpmYWxzZSwiSXNVbmRlcmxpbmVkIjpmYWxzZSwiUGFyZW50U3R5bGUiOm51bGx9LCJBdXRvU2l6ZSI6MCwiRm9yZWdyb3VuZCI6eyIkcmVmIjoiMTI4In0sIk1heFdpZHRoIjoyMDAuMCwiTWF4SGVpZ2h0IjoiSW5maW5pdHkiLCJTbWFydEZvcmVncm91bmRJc0FjdGl2ZSI6ZmFsc2UsIkhvcml6b250YWxBbGlnbm1lbnQiOjAsIlZlcnRpY2FsQWxpZ25tZW50IjowLCJTbWFydEZvcmVncm91bmQiOm51bGwsIkJhY2tncm91bmRGaWxsVHlwZSI6MCwiTWFyZ2luIjp7IiRpZCI6IjQ0OSIsIlRvcCI6MC4wLCJMZWZ0IjowLjAsIlJpZ2h0IjowLjAsIkJvdHRvbSI6MC4wfSwiUGFkZGluZyI6eyIkaWQiOiI0NTAiLCJUb3AiOjAuMCwiTGVmdCI6MC4wLCJSaWdodCI6MC4wLCJCb3R0b20iOjAuMH0sIkJhY2tncm91bmQiOnsiJHJlZiI6IjEzMiJ9LCJJc1Zpc2libGUiOnRydWUsIldpZHRoIjowLjAsIkhlaWdodCI6MC4wLCJCb3JkZXJTdHlsZSI6eyIkaWQiOiI0NTEiLCJMaW5lQ29sb3IiOm51bGwsIkxpbmVXZWlnaHQiOjAuMCwiTGluZVR5cGUiOjAsIlBhcmVudFN0eWxlIjpudWxsfSwiUGFyZW50U3R5bGUiOm51bGx9LCJEdXJhdGlvblN0eWxlIjp7IiRpZCI6IjQ1MiIsIkZvbnRTZXR0aW5ncyI6eyIkaWQiOiI0NTMiLCJGb250U2l6ZSI6MTAsIkZvbnROYW1lIjoiQ2FsaWJyaSIsIklzQm9sZCI6ZmFsc2UsIklzSXRhbGljIjpmYWxzZSwiSXNVbmRlcmxpbmVkIjpmYWxzZSwiUGFyZW50U3R5bGUiOm51bGx9LCJBdXRvU2l6ZSI6MCwiRm9yZWdyb3VuZCI6eyIkaWQiOiI0NTQiLCJDb2xvciI6eyIkcmVmIjoiMzE3In19LCJNYXhXaWR0aCI6MjAwLjAsIk1heEhlaWdodCI6IkluZmluaXR5IiwiU21hcnRGb3JlZ3JvdW5kSXNBY3RpdmUiOmZhbHNlLCJIb3Jpem9udGFsQWxpZ25tZW50Ijow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yZWYiOiIzMjAifSwiSXNWaXNpYmxlIjp0cnVlLCJXaWR0aCI6MC4wLCJIZWlnaHQiOjAuMCwiQm9yZGVyU3R5bGUiOnsiJGlkIjoiNDU3IiwiTGluZUNvbG9yIjpudWxsLCJMaW5lV2VpZ2h0IjowLjAsIkxpbmVUeXBlIjowLCJQYXJlbnRTdHlsZSI6bnVsbH0sIlBhcmVudFN0eWxlIjpudWxsfSwiSG9yaXpvbnRhbENvbm5lY3RvclN0eWxlIjp7IiRpZCI6IjQ1OCIsIkxpbmVDb2xvciI6eyIkcmVmIjoiNjQifSwiTGluZVdlaWdodCI6MS4wLCJMaW5lVHlwZSI6MCwiUGFyZW50U3R5bGUiOm51bGx9LCJWZXJ0aWNhbENvbm5lY3RvclN0eWxlIjp7IiRpZCI6IjQ1OS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jAiLCJNYXJnaW4iOnsiJGlkIjoiNDYxIiwiVG9wIjowLjAsIkxlZnQiOjQuMCwiUmlnaHQiOjQuMCwiQm90dG9tIjowLjB9LCJQYWRkaW5nIjp7IiRpZCI6IjQ2MiIsIlRvcCI6MC4wLCJMZWZ0IjowLjAsIlJpZ2h0IjowLjAsIkJvdHRvbSI6MC4wfSwiQmFja2dyb3VuZCI6eyIkaWQiOiI0NjMiLCJDb2xvciI6eyIkaWQiOiI0NjQiLCJBIjoyNTUsIlIiOjEyMywiRyI6MTY3LCJCIjoxNTd9fSwiSXNWaXNpYmxlIjp0cnVlLCJXaWR0aCI6MC4wLCJIZWlnaHQiOjEwLjAsIkJvcmRlclN0eWxlIjp7IiRpZCI6IjQ2NSIsIkxpbmVDb2xvciI6eyIkaWQiOiI0NjYiLCIkdHlwZSI6Ik5MUkUuQ29tbW9uLkRvbS5Tb2xpZENvbG9yQnJ1c2gsIE5MUkUuQ29tbW9uIiwiQ29sb3IiOnsiJGlkIjoiNDY3IiwiQSI6MjU1LCJSIjoxMDcsIkciOjEzMywiQiI6MTU0fX0sIkxpbmVXZWlnaHQiOjAuMCwiTGluZVR5cGUiOjAsIlBhcmVudFN0eWxlIjpudWxsfSwiUGFyZW50U3R5bGUiOm51bGx9LCJUaXRsZVN0eWxlIjp7IiRpZCI6IjQ2OCIsIkZvbnRTZXR0aW5ncyI6eyIkaWQiOiI0NjkiLCJGb250U2l6ZSI6MTEsIkZvbnROYW1lIjoiQXJpYWwiLCJJc0JvbGQiOnRydWUsIklzSXRhbGljIjpmYWxzZSwiSXNVbmRlcmxpbmVkIjpmYWxzZSwiUGFyZW50U3R5bGUiOm51bGx9LCJBdXRvU2l6ZSI6MiwiRm9yZWdyb3VuZCI6eyIkaWQiOiI0NzAiLCJDb2xvciI6eyIkaWQiOiI0NzEiLCJBIjoyNTUsIlIiOjI1NSwiRyI6MjU1LCJCIjoyNTV9fSwiTWF4V2lkdGgiOjQ5LjMxNjM3OTU0NzExOTE0MSwiTWF4SGVpZ2h0IjoiSW5maW5pdHkiLCJTbWFydEZvcmVncm91bmRJc0FjdGl2ZSI6ZmFsc2UsIkhvcml6b250YWxBbGlnbm1lbnQiOjEsIlZlcnRpY2FsQWxpZ25tZW50IjowLCJTbWFydEZvcmVncm91bmQiOm51bGwsIkJhY2tncm91bmRGaWxsVHlwZSI6MCwiTWFyZ2luIjp7IiRpZCI6IjQ3MiIsIlRvcCI6MC4wLCJMZWZ0IjowLjAsIlJpZ2h0IjowLjAsIkJvdHRvbSI6MC4wfSwiUGFkZGluZyI6eyIkaWQiOiI0NzMiLCJUb3AiOjAuMCwiTGVmdCI6MC4wLCJSaWdodCI6MC4wLCJCb3R0b20iOjAuMH0sIkJhY2tncm91bmQiOnsiJGlkIjoiNDc0IiwiQ29sb3IiOnsiJGlkIjoiNDc1IiwiQSI6MCwiUiI6MjU1LCJHIjoyNTUsIkIiOjI1NX19LCJJc1Zpc2libGUiOnRydWUsIldpZHRoIjowLjAsIkhlaWdodCI6MC4wLCJCb3JkZXJTdHlsZSI6eyIkaWQiOiI0NzYiLCJMaW5lQ29sb3IiOm51bGwsIkxpbmVXZWlnaHQiOjAuMCwiTGluZVR5cGUiOjAsIlBhcmVudFN0eWxlIjpudWxsfSwiUGFyZW50U3R5bGUiOm51bGx9LCJEYXRlU3R5bGUiOnsiJGlkIjoiNDc3IiwiRm9udFNldHRpbmdzIjp7IiRpZCI6IjQ3OCIsIkZvbnRTaXplIjoxMCwiRm9udE5hbWUiOiJDYWxpYnJpIiwiSXNCb2xkIjpmYWxzZSwiSXNJdGFsaWMiOmZhbHNlLCJJc1VuZGVybGluZWQiOmZhbHNlLCJQYXJlbnRTdHlsZSI6bnVsbH0sIkF1dG9TaXplIjowLCJGb3JlZ3JvdW5kIjp7IiRpZCI6IjQ3OSIsIkNvbG9yIjp7IiRpZCI6IjQ4M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0ODEiLCJUb3AiOjAuMCwiTGVmdCI6MC4wLCJSaWdodCI6MC4wLCJCb3R0b20iOjAuMH0sIlBhZGRpbmciOnsiJGlkIjoiNDgyIiwiVG9wIjowLjAsIkxlZnQiOjAuMCwiUmlnaHQiOjAuMCwiQm90dG9tIjowLjB9LCJCYWNrZ3JvdW5kIjp7IiRpZCI6IjQ4MyIsIkNvbG9yIjp7IiRpZCI6IjQ4NCIsIkEiOjAsIlIiOjI1NSwiRyI6MjU1LCJCIjoyNTV9fSwiSXNWaXNpYmxlIjp0cnVlLCJXaWR0aCI6MC4wLCJIZWlnaHQiOjAuMCwiQm9yZGVyU3R5bGUiOnsiJGlkIjoiNDg1IiwiTGluZUNvbG9yIjpudWxsLCJMaW5lV2VpZ2h0IjowLjAsIkxpbmVUeXBlIjowLCJQYXJlbnRTdHlsZSI6bnVsbH0sIlBhcmVudFN0eWxlIjpudWxsfSwiRGF0ZUZvcm1hdCI6eyIkaWQiOiI0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3IiwiRm9ybWF0IjowLCJJc1Zpc2libGUiOmZhbHNlLCJMYXN0S25vd25WaXNpYmlsaXR5U3RhdGUiOmZhbHNlfSwiSXNWaXNpYmxlIjp0cnVlLCJQYXJlbnRTdHlsZSI6bnVsbH0sIkluZGV4Ijo5LCJTbWFydER1cmF0aW9uQWN0aXZhdGVkIjpmYWxzZSwiRGF0ZUZvcm1hdCI6eyIkcmVmIjoiNDg2In0sIldlZWtOdW1iZXJpbmciOnsiJGlkIjoiNDg4IiwiRm9ybWF0IjowLCJJc1Zpc2libGUiOmZhbHNlLCJMYXN0S25vd25WaXNpYmlsaXR5U3RhdGUiOmZhbHNlfSwiSWQiOiI0NGRlOTc2NS1lNzIwLTQ1NTctYjg4Mi05N2Y0NzA5YjhjMzAiLCJJbXBvcnRJZCI6bnVsbCwiVGl0bGUiOiJBY3Rpdml0eSIsIk5vdGUiOm51bGwsIkh5cGVybGluayI6eyIkaWQiOiI0ODkiLCJBZGRyZXNzIjpudWxsLCJTdWJBZGRyZXNzIjpudWxsfSwiSXNDaGFuZ2VkIjpmYWxzZSwiSXNOZXciOmZhbHNlfX0seyIkaWQiOiI0OTAiLCJfYXR0YWNoZWRNaWxlc3RvbmVzIjpbXSwiVGFza0RlZmluaXRpb24iOnsiJGlkIjoiNDkxIiwiR3JvdXBOYW1lIjoiNWE4ZTM1ZDQtMmEzZi00NDU1LTg2ZmEtYWEwMzgzYWI4ZTg0IiwiU3RhcnREYXRlIjoiMjAyMS0wNC0wMlQwMDowMDowMCIsIkVuZERhdGUiOiIyMDIxLTA0LTI4VDExOjU5OjAwIiwiUGVyY2VudGFnZUNvbXBsZXRlIjpudWxsLCJTdHlsZSI6eyIkaWQiOiI0OTIiLCJTaGFwZSI6NCwiU2hhcGVUaGlja25lc3MiOjEsIkR1cmF0aW9uRm9ybWF0IjowLCJJbmNsdWRlTm9uV29ya2luZ0RheXNJbkR1cmF0aW9uIjpmYWxzZSwiUGVyY2VudGFnZUNvbXBsZXRlU3R5bGUiOnsiJGlkIjoiNDkzIiwiRm9udFNldHRpbmdzIjp7IiRpZCI6IjQ5NCIsIkZvbnRTaXplIjoxMCwiRm9udE5hbWUiOiJDYWxpYnJpIiwiSXNCb2xkIjp0cnVlLCJJc0l0YWxpYyI6ZmFsc2UsIklzVW5kZXJsaW5lZCI6ZmFsc2UsIlBhcmVudFN0eWxlIjpudWxsfSwiQXV0b1NpemUiOjAsIkZvcmVncm91bmQiOnsiJHJlZiI6IjEyOCJ9LCJNYXhXaWR0aCI6MjAwLjAsIk1heEhlaWdodCI6IkluZmluaXR5IiwiU21hcnRGb3JlZ3JvdW5kSXNBY3RpdmUiOmZhbHNlLCJIb3Jpem9udGFsQWxpZ25tZW50IjowLCJWZXJ0aWNhbEFsaWdubWVudCI6MCwiU21hcnRGb3JlZ3JvdW5kIjpudWxsLCJCYWNrZ3JvdW5kRmlsbFR5cGUiOjAsIk1hcmdpbiI6eyIkaWQiOiI0OTUiLCJUb3AiOjAuMCwiTGVmdCI6MC4wLCJSaWdodCI6MC4wLCJCb3R0b20iOjAuMH0sIlBhZGRpbmciOnsiJGlkIjoiNDk2IiwiVG9wIjowLjAsIkxlZnQiOjAuMCwiUmlnaHQiOjAuMCwiQm90dG9tIjowLjB9LCJCYWNrZ3JvdW5kIjp7IiRyZWYiOiIxMzIifSwiSXNWaXNpYmxlIjp0cnVlLCJXaWR0aCI6MC4wLCJIZWlnaHQiOjAuMCwiQm9yZGVyU3R5bGUiOnsiJGlkIjoiNDk3IiwiTGluZUNvbG9yIjpudWxsLCJMaW5lV2VpZ2h0IjowLjAsIkxpbmVUeXBlIjowLCJQYXJlbnRTdHlsZSI6bnVsbH0sIlBhcmVudFN0eWxlIjpudWxsfSwiRHVyYXRpb25TdHlsZSI6eyIkaWQiOiI0OTgiLCJGb250U2V0dGluZ3MiOnsiJGlkIjoiNDk5IiwiRm9udFNpemUiOjEwLCJGb250TmFtZSI6IkNhbGlicmkiLCJJc0JvbGQiOmZhbHNlLCJJc0l0YWxpYyI6ZmFsc2UsIklzVW5kZXJsaW5lZCI6ZmFsc2UsIlBhcmVudFN0eWxlIjpudWxsfSwiQXV0b1NpemUiOjAsIkZvcmVncm91bmQiOnsiJGlkIjoiNTAwIiwiQ29sb3IiOnsiJHJlZiI6IjMxNyJ9fSwiTWF4V2lkdGgiOjIwMC4wLCJNYXhIZWlnaHQiOiJJbmZpbml0eSIsIlNtYXJ0Rm9yZWdyb3VuZElzQWN0aXZlIjpmYWxzZSwiSG9yaXpvbnRhbEFsaWdubWVudCI6MC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cmVmIjoiMzIwIn0sIklzVmlzaWJsZSI6dHJ1ZSwiV2lkdGgiOjAuMCwiSGVpZ2h0IjowLjAsIkJvcmRlclN0eWxlIjp7IiRpZCI6IjUwMyIsIkxpbmVDb2xvciI6bnVsbCwiTGluZVdlaWdodCI6MC4wLCJMaW5lVHlwZSI6MCwiUGFyZW50U3R5bGUiOm51bGx9LCJQYXJlbnRTdHlsZSI6bnVsbH0sIkhvcml6b250YWxDb25uZWN0b3JTdHlsZSI6eyIkaWQiOiI1MDQiLCJMaW5lQ29sb3IiOnsiJHJlZiI6IjY0In0sIkxpbmVXZWlnaHQiOjEuMCwiTGluZVR5cGUiOjAsIlBhcmVudFN0eWxlIjpudWxsfSwiVmVydGljYWxDb25uZWN0b3JTdHlsZSI6eyIkaWQiOiI1MDU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UwNiIsIk1hcmdpbiI6eyIkaWQiOiI1MDciLCJUb3AiOjAuMCwiTGVmdCI6NC4wLCJSaWdodCI6NC4wLCJCb3R0b20iOjAuMH0sIlBhZGRpbmciOnsiJGlkIjoiNTA4IiwiVG9wIjowLjAsIkxlZnQiOjAuMCwiUmlnaHQiOjAuMCwiQm90dG9tIjowLjB9LCJCYWNrZ3JvdW5kIjp7IiRpZCI6IjUwOSIsIkNvbG9yIjp7IiRpZCI6IjUxMCIsIkEiOjI1NSwiUiI6MTIzLCJHIjoxNjcsIkIiOjE1N319LCJJc1Zpc2libGUiOnRydWUsIldpZHRoIjowLjAsIkhlaWdodCI6MTYuMCwiQm9yZGVyU3R5bGUiOnsiJGlkIjoiNTExIiwiTGluZUNvbG9yIjp7IiRpZCI6IjUxMiIsIiR0eXBlIjoiTkxSRS5Db21tb24uRG9tLlNvbGlkQ29sb3JCcnVzaCwgTkxSRS5Db21tb24iLCJDb2xvciI6eyIkaWQiOiI1MTMiLCJBIjoyNTUsIlIiOjEwNywiRyI6MTMzLCJCIjoxNTR9fSwiTGluZVdlaWdodCI6MC4wLCJMaW5lVHlwZSI6MCwiUGFyZW50U3R5bGUiOm51bGx9LCJQYXJlbnRTdHlsZSI6bnVsbH0sIlRpdGxlU3R5bGUiOnsiJGlkIjoiNTE0IiwiRm9udFNldHRpbmdzIjp7IiRpZCI6IjUxNSIsIkZvbnRTaXplIjoxMSwiRm9udE5hbWUiOiJBcmlhbCIsIklzQm9sZCI6dHJ1ZSwiSXNJdGFsaWMiOmZhbHNlLCJJc1VuZGVybGluZWQiOmZhbHNlLCJQYXJlbnRTdHlsZSI6bnVsbH0sIkF1dG9TaXplIjoyLCJGb3JlZ3JvdW5kIjp7IiRpZCI6IjUxNiIsIkNvbG9yIjp7IiRpZCI6IjUxNyIsIkEiOjI1NSwiUiI6MjU1LCJHIjoyNTUsIkIiOjI1NX19LCJNYXhXaWR0aCI6NDcuNjY1NDMxOTc2MzE4MzU5LCJNYXhIZWlnaHQiOiJJbmZpbml0eSIsIlNtYXJ0Rm9yZWdyb3VuZElzQWN0aXZlIjpmYWxzZSwiSG9yaXpvbnRhbEFsaWdubWVudCI6MS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wLCJSIjoyNTUsIkciOjI1NSwiQiI6MjU1fX0sIklzVmlzaWJsZSI6dHJ1ZSwiV2lkdGgiOjAuMCwiSGVpZ2h0IjowLjAsIkJvcmRlclN0eWxlIjp7IiRpZCI6IjUyMiIsIkxpbmVDb2xvciI6bnVsbCwiTGluZVdlaWdodCI6MC4wLCJMaW5lVHlwZSI6MCwiUGFyZW50U3R5bGUiOm51bGx9LCJQYXJlbnRTdHlsZSI6bnVsbH0sIkRhdGVTdHlsZSI6eyIkaWQiOiI1MjMiLCJGb250U2V0dGluZ3MiOnsiJGlkIjoiNTI0IiwiRm9udFNpemUiOjEwLCJGb250TmFtZSI6IkNhbGlicmkiLCJJc0JvbGQiOmZhbHNlLCJJc0l0YWxpYyI6ZmFsc2UsIklzVW5kZXJsaW5lZCI6ZmFsc2UsIlBhcmVudFN0eWxlIjpudWxsfSwiQXV0b1NpemUiOjAsIkZvcmVncm91bmQiOnsiJGlkIjoiNTI1IiwiQ29sb3IiOnsiJGlkIjoiNTI2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yNyIsIlRvcCI6MC4wLCJMZWZ0IjowLjAsIlJpZ2h0IjowLjAsIkJvdHRvbSI6MC4wfSwiUGFkZGluZyI6eyIkaWQiOiI1MjgiLCJUb3AiOjAuMCwiTGVmdCI6MC4wLCJSaWdodCI6MC4wLCJCb3R0b20iOjAuMH0sIkJhY2tncm91bmQiOnsiJGlkIjoiNTI5IiwiQ29sb3IiOnsiJHJlZiI6IjEzMyJ9fSwiSXNWaXNpYmxlIjpmYWxzZSwiV2lkdGgiOjAuMCwiSGVpZ2h0IjowLjAsIkJvcmRlclN0eWxlIjp7IiRpZCI6IjUzMCIsIkxpbmVDb2xvciI6bnVsbCwiTGluZVdlaWdodCI6MC4wLCJMaW5lVHlwZSI6MCwiUGFyZW50U3R5bGUiOm51bGx9LCJQYXJlbnRTdHlsZSI6bnVsbH0sIkRhdGVGb3JtYXQiOnsiJGlkIjoiNT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MiIsIkZvcm1hdCI6MCwiSXNWaXNpYmxlIjpmYWxzZSwiTGFzdEtub3duVmlzaWJpbGl0eVN0YXRlIjpmYWxzZX0sIklzVmlzaWJsZSI6dHJ1ZSwiUGFyZW50U3R5bGUiOm51bGx9LCJJbmRleCI6MTAsIlNtYXJ0RHVyYXRpb25BY3RpdmF0ZWQiOmZhbHNlLCJEYXRlRm9ybWF0Ijp7IiRyZWYiOiI1MzEifSwiV2Vla051bWJlcmluZyI6eyIkaWQiOiI1MzMiLCJGb3JtYXQiOjAsIklzVmlzaWJsZSI6ZmFsc2UsIkxhc3RLbm93blZpc2liaWxpdHlTdGF0ZSI6ZmFsc2V9LCJJZCI6IjhkMzhhYmY2LTQzNGYtNDliNS05ZGMyLTRhZTFlZTM2OTM1ZSIsIkltcG9ydElkIjpudWxsLCJUaXRsZSI6IkFjdGl2aXR5IiwiTm90ZSI6bnVsbCwiSHlwZXJsaW5rIjp7IiRpZCI6IjUzNCIsIkFkZHJlc3MiOm51bGwsIlN1YkFkZHJlc3MiOm51bGx9LCJJc0NoYW5nZWQiOmZhbHNlLCJJc05ldyI6ZmFsc2V9fSx7IiRpZCI6IjUzNSIsIl9hdHRhY2hlZE1pbGVzdG9uZXMiOltdLCJUYXNrRGVmaW5pdGlvbiI6eyIkaWQiOiI1MzYiLCJHcm91cE5hbWUiOiI1YThlMzVkNC0yYTNmLTQ0NTUtODZmYS1hYTAzODNhYjhlODQiLCJTdGFydERhdGUiOiIyMDIxLTA1LTA3VDAwOjAwOjAwIiwiRW5kRGF0ZSI6IjIwMjEtMDctMTVUMTE6NTk6MDAiLCJQZXJjZW50YWdlQ29tcGxldGUiOm51bGwsIlN0eWxlIjp7IiRpZCI6IjUzNyIsIlNoYXBlIjo0LCJTaGFwZVRoaWNrbmVzcyI6MSwiRHVyYXRpb25Gb3JtYXQiOjAsIkluY2x1ZGVOb25Xb3JraW5nRGF5c0luRHVyYXRpb24iOmZhbHNlLCJQZXJjZW50YWdlQ29tcGxldGVTdHlsZSI6eyIkaWQiOiI1MzgiLCJGb250U2V0dGluZ3MiOnsiJGlkIjoiNTM5IiwiRm9udFNpemUiOjEwLCJGb250TmFtZSI6IkNhbGlicmkiLCJJc0JvbGQiOnRydWUsIklzSXRhbGljIjpmYWxzZSwiSXNVbmRlcmxpbmVkIjpmYWxzZSwiUGFyZW50U3R5bGUiOm51bGx9LCJBdXRvU2l6ZSI6MCwiRm9yZWdyb3VuZCI6eyIkcmVmIjoiMTI4In0sIk1heFdpZHRoIjoyMDAuMCwiTWF4SGVpZ2h0IjoiSW5maW5pdHkiLCJTbWFydEZvcmVncm91bmRJc0FjdGl2ZSI6ZmFsc2UsIkhvcml6b250YWxBbGlnbm1lbnQiOjEsIlZlcnRpY2FsQWxpZ25tZW50IjowLCJTbWFydEZvcmVncm91bmQiOm51bGwsIkJhY2tncm91bmRGaWxsVHlwZSI6MCwiTWFyZ2luIjp7IiRpZCI6IjU0MCIsIlRvcCI6MC4wLCJMZWZ0IjowLjAsIlJpZ2h0IjowLjAsIkJvdHRvbSI6MC4wfSwiUGFkZGluZyI6eyIkaWQiOiI1NDEiLCJUb3AiOjAuMCwiTGVmdCI6MC4wLCJSaWdodCI6MC4wLCJCb3R0b20iOjAuMH0sIkJhY2tncm91bmQiOnsiJHJlZiI6IjEzMiJ9LCJJc1Zpc2libGUiOnRydWUsIldpZHRoIjowLjAsIkhlaWdodCI6MC4wLCJCb3JkZXJTdHlsZSI6eyIkaWQiOiI1NDIiLCJMaW5lQ29sb3IiOm51bGwsIkxpbmVXZWlnaHQiOjAuMCwiTGluZVR5cGUiOjAsIlBhcmVudFN0eWxlIjpudWxsfSwiUGFyZW50U3R5bGUiOm51bGx9LCJEdXJhdGlvblN0eWxlIjp7IiRpZCI6IjU0MyIsIkZvbnRTZXR0aW5ncyI6eyIkaWQiOiI1NDQiLCJGb250U2l6ZSI6MTAsIkZvbnROYW1lIjoiQ2FsaWJyaSIsIklzQm9sZCI6ZmFsc2UsIklzSXRhbGljIjpmYWxzZSwiSXNVbmRlcmxpbmVkIjpmYWxzZSwiUGFyZW50U3R5bGUiOm51bGx9LCJBdXRvU2l6ZSI6MCwiRm9yZWdyb3VuZCI6eyIkaWQiOiI1NDUiLCJDb2xvciI6eyIkcmVmIjoiMzE3In19LCJNYXhXaWR0aCI6MjAwLjAsIk1heEhlaWdodCI6IkluZmluaXR5IiwiU21hcnRGb3JlZ3JvdW5kSXNBY3RpdmUiOmZhbHNlLCJIb3Jpem9udGFsQWxpZ25tZW50IjowLCJWZXJ0aWNhbEFsaWdubWVudCI6MCwiU21hcnRGb3JlZ3JvdW5kIjpudWxsLCJCYWNrZ3JvdW5kRmlsbFR5cGUiOjAsIk1hcmdpbiI6eyIkaWQiOiI1NDYiLCJUb3AiOjAuMCwiTGVmdCI6MC4wLCJSaWdodCI6MC4wLCJCb3R0b20iOjAuMH0sIlBhZGRpbmciOnsiJGlkIjoiNTQ3IiwiVG9wIjowLjAsIkxlZnQiOjAuMCwiUmlnaHQiOjAuMCwiQm90dG9tIjowLjB9LCJCYWNrZ3JvdW5kIjp7IiRyZWYiOiIzMjAifSwiSXNWaXNpYmxlIjp0cnVlLCJXaWR0aCI6MC4wLCJIZWlnaHQiOjAuMCwiQm9yZGVyU3R5bGUiOnsiJGlkIjoiNTQ4IiwiTGluZUNvbG9yIjpudWxsLCJMaW5lV2VpZ2h0IjowLjAsIkxpbmVUeXBlIjowLCJQYXJlbnRTdHlsZSI6bnVsbH0sIlBhcmVudFN0eWxlIjpudWxsfSwiSG9yaXpvbnRhbENvbm5lY3RvclN0eWxlIjp7IiRpZCI6IjU0OSIsIkxpbmVDb2xvciI6eyIkcmVmIjoiNjQifSwiTGluZVdlaWdodCI6MS4wLCJMaW5lVHlwZSI6MCwiUGFyZW50U3R5bGUiOm51bGx9LCJWZXJ0aWNhbENvbm5lY3RvclN0eWxlIjp7IiRpZCI6IjU1MC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TUxIiwiTWFyZ2luIjp7IiRpZCI6IjU1MiIsIlRvcCI6MC4wLCJMZWZ0Ijo0LjAsIlJpZ2h0Ijo0LjAsIkJvdHRvbSI6MC4wfSwiUGFkZGluZyI6eyIkaWQiOiI1NTMiLCJUb3AiOjAuMCwiTGVmdCI6MC4wLCJSaWdodCI6MC4wLCJCb3R0b20iOjAuMH0sIkJhY2tncm91bmQiOnsiJGlkIjoiNTU0IiwiQ29sb3IiOnsiJGlkIjoiNTU1IiwiQSI6MjU1LCJSIjoxMjMsIkciOjE2NywiQiI6MTU3fX0sIklzVmlzaWJsZSI6dHJ1ZSwiV2lkdGgiOjAuMCwiSGVpZ2h0IjoxNi4wLCJCb3JkZXJTdHlsZSI6eyIkaWQiOiI1NTYiLCJMaW5lQ29sb3IiOnsiJGlkIjoiNTU3IiwiJHR5cGUiOiJOTFJFLkNvbW1vbi5Eb20uU29saWRDb2xvckJydXNoLCBOTFJFLkNvbW1vbiIsIkNvbG9yIjp7IiRpZCI6IjU1OCIsIkEiOjI1NSwiUiI6MTA3LCJHIjoxMzMsIkIiOjE1NH19LCJMaW5lV2VpZ2h0IjowLjAsIkxpbmVUeXBlIjowLCJQYXJlbnRTdHlsZSI6bnVsbH0sIlBhcmVudFN0eWxlIjpudWxsfSwiVGl0bGVTdHlsZSI6eyIkaWQiOiI1NTkiLCJGb250U2V0dGluZ3MiOnsiJGlkIjoiNTYwIiwiRm9udFNpemUiOjExLCJGb250TmFtZSI6IkFyaWFsIiwiSXNCb2xkIjp0cnVlLCJJc0l0YWxpYyI6ZmFsc2UsIklzVW5kZXJsaW5lZCI6ZmFsc2UsIlBhcmVudFN0eWxlIjpudWxsfSwiQXV0b1NpemUiOjIsIkZvcmVncm91bmQiOnsiJGlkIjoiNTYxIiwiQ29sb3IiOnsiJGlkIjoiNTYyIiwiQSI6MjU1LCJSIjoyNTUsIkciOjI1NSwiQiI6MjU1fX0sIk1heFdpZHRoIjo1My40MzY3NzEzOTI4MjIyNjYsIk1heEhlaWdodCI6IkluZmluaXR5IiwiU21hcnRGb3JlZ3JvdW5kSXNBY3RpdmUiOmZhbHNlLCJIb3Jpem9udGFsQWxpZ25tZW50IjoxLCJWZXJ0aWNhbEFsaWdubWVudCI6MCwiU21hcnRGb3JlZ3JvdW5kIjpudWxsLCJCYWNrZ3JvdW5kRmlsbFR5cGUiOjAsIk1hcmdpbiI6eyIkaWQiOiI1NjMiLCJUb3AiOjAuMCwiTGVmdCI6MC4wLCJSaWdodCI6MC4wLCJCb3R0b20iOjAuMH0sIlBhZGRpbmciOnsiJGlkIjoiNTY0IiwiVG9wIjowLjAsIkxlZnQiOjAuMCwiUmlnaHQiOjAuMCwiQm90dG9tIjowLjB9LCJCYWNrZ3JvdW5kIjp7IiRpZCI6IjU2NSIsIkNvbG9yIjp7IiRpZCI6IjU2NiIsIkEiOjAsIlIiOjI1NSwiRyI6MjU1LCJCIjoyNTV9fSwiSXNWaXNpYmxlIjp0cnVlLCJXaWR0aCI6MC4wLCJIZWlnaHQiOjAuMCwiQm9yZGVyU3R5bGUiOnsiJGlkIjoiNTY3IiwiTGluZUNvbG9yIjpudWxsLCJMaW5lV2VpZ2h0IjowLjAsIkxpbmVUeXBlIjowLCJQYXJlbnRTdHlsZSI6bnVsbH0sIlBhcmVudFN0eWxlIjpudWxsfSwiRGF0ZVN0eWxlIjp7IiRpZCI6IjU2OCIsIkZvbnRTZXR0aW5ncyI6eyIkaWQiOiI1NjkiLCJGb250U2l6ZSI6MTAsIkZvbnROYW1lIjoiQ2FsaWJyaSIsIklzQm9sZCI6ZmFsc2UsIklzSXRhbGljIjpmYWxzZSwiSXNVbmRlcmxpbmVkIjpmYWxzZSwiUGFyZW50U3R5bGUiOm51bGx9LCJBdXRvU2l6ZSI6MCwiRm9yZWdyb3VuZCI6eyIkaWQiOiI1NzAiLCJDb2xvciI6eyIkaWQiOiI1NzE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wLCJSIjoyNTUsIkciOjI1NSwiQiI6MjU1fX0sIklzVmlzaWJsZSI6dHJ1ZSwiV2lkdGgiOjAuMCwiSGVpZ2h0IjowLjAsIkJvcmRlclN0eWxlIjp7IiRpZCI6IjU3NiIsIkxpbmVDb2xvciI6bnVsbCwiTGluZVdlaWdodCI6MC4wLCJMaW5lVHlwZSI6MCwiUGFyZW50U3R5bGUiOm51bGx9LCJQYXJlbnRTdHlsZSI6bnVsbH0sIkRhdGVGb3JtYXQiOnsiJGlkIjoiNT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OCIsIkZvcm1hdCI6MCwiSXNWaXNpYmxlIjpmYWxzZSwiTGFzdEtub3duVmlzaWJpbGl0eVN0YXRlIjpmYWxzZX0sIklzVmlzaWJsZSI6dHJ1ZSwiUGFyZW50U3R5bGUiOm51bGx9LCJJbmRleCI6MTEsIlNtYXJ0RHVyYXRpb25BY3RpdmF0ZWQiOmZhbHNlLCJEYXRlRm9ybWF0Ijp7IiRyZWYiOiI1NzcifSwiV2Vla051bWJlcmluZyI6eyIkaWQiOiI1NzkiLCJGb3JtYXQiOjAsIklzVmlzaWJsZSI6ZmFsc2UsIkxhc3RLbm93blZpc2liaWxpdHlTdGF0ZSI6ZmFsc2V9LCJJZCI6ImYxYjAzYjlmLWFkYjItNDZkNi1iNzRlLWVmNjZkMmM2NjJkMSIsIkltcG9ydElkIjpudWxsLCJUaXRsZSI6IkluaXRpYXRpdmUiLCJOb3RlIjpudWxsLCJIeXBlcmxpbmsiOnsiJGlkIjoiNTgwIiwiQWRkcmVzcyI6bnVsbCwiU3ViQWRkcmVzcyI6bnVsbH0sIklzQ2hhbmdlZCI6ZmFsc2UsIklzTmV3IjpmYWxzZX19XSwiX21pbGVzdG9uZXMiOltdLCJJZCI6IjYzZmE3YTkzLWQwYzgtNDk3Zi1hYWE1LWFiNTIyYzQ0MjU5MiIsIklzU2luZ2xlSXRlbVJvdyI6ZmFsc2V9LHsiJGlkIjoiNTgxIiwiX3Rhc2tzIjpbeyIkaWQiOiI1ODIiLCJfYXR0YWNoZWRNaWxlc3RvbmVzIjpbXSwiVGFza0RlZmluaXRpb24iOnsiJGlkIjoiNTgzIiwiR3JvdXBOYW1lIjoiZmZmMmI3MzUtM2I5Zi00OTEwLWJkMDctZjI1ODIzNTVhNjM1IiwiU3RhcnREYXRlIjoiMjAyMS0wNi0wNVQwMDowMDowMCIsIkVuZERhdGUiOiIyMDIxLTA4LTA1VDExOjU5OjAwIiwiUGVyY2VudGFnZUNvbXBsZXRlIjpudWxsLCJTdHlsZSI6eyIkaWQiOiI1ODQiLCJTaGFwZSI6NCwiU2hhcGVUaGlja25lc3MiOjAsIkR1cmF0aW9uRm9ybWF0IjowLCJJbmNsdWRlTm9uV29ya2luZ0RheXNJbkR1cmF0aW9uIjpmYWxzZSwiUGVyY2VudGFnZUNvbXBsZXRlU3R5bGUiOnsiJGlkIjoiNTg1IiwiRm9udFNldHRpbmdzIjp7IiRpZCI6IjU4NiIsIkZvbnRTaXplIjoxMCwiRm9udE5hbWUiOiJDYWxpYnJpIiwiSXNCb2xkIjp0cnVlLCJJc0l0YWxpYyI6ZmFsc2UsIklzVW5kZXJsaW5lZCI6ZmFsc2UsIlBhcmVudFN0eWxlIjpudWxsfSwiQXV0b1NpemUiOjAsIkZvcmVncm91bmQiOnsiJHJlZiI6IjEyOCJ9LCJNYXhXaWR0aCI6MjAwLjAsIk1heEhlaWdodCI6IkluZmluaXR5IiwiU21hcnRGb3JlZ3JvdW5kSXNBY3RpdmUiOmZhbHNlLCJIb3Jpem9udGFsQWxpZ25tZW50Ijow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yZWYiOiIxMzIifSwiSXNWaXNpYmxlIjp0cnVlLCJXaWR0aCI6MC4wLCJIZWlnaHQiOjAuMCwiQm9yZGVyU3R5bGUiOnsiJGlkIjoiNTg5IiwiTGluZUNvbG9yIjpudWxsLCJMaW5lV2VpZ2h0IjowLjAsIkxpbmVUeXBlIjowLCJQYXJlbnRTdHlsZSI6bnVsbH0sIlBhcmVudFN0eWxlIjpudWxsfSwiRHVyYXRpb25TdHlsZSI6eyIkaWQiOiI1OTAiLCJGb250U2V0dGluZ3MiOnsiJGlkIjoiNTkxIiwiRm9udFNpemUiOjEwLCJGb250TmFtZSI6IkNhbGlicmkiLCJJc0JvbGQiOmZhbHNlLCJJc0l0YWxpYyI6ZmFsc2UsIklzVW5kZXJsaW5lZCI6ZmFsc2UsIlBhcmVudFN0eWxlIjpudWxsfSwiQXV0b1NpemUiOjAsIkZvcmVncm91bmQiOnsiJGlkIjoiNTkyIiwiQ29sb3IiOnsiJHJlZiI6IjMxNyJ9fSwiTWF4V2lkdGgiOjIwMC4wLCJNYXhIZWlnaHQiOiJJbmZpbml0eSIsIlNtYXJ0Rm9yZWdyb3VuZElzQWN0aXZlIjpmYWxzZSwiSG9yaXpvbnRhbEFsaWdubWVudCI6MC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eyIkcmVmIjoiMzIwIn0sIklzVmlzaWJsZSI6dHJ1ZSwiV2lkdGgiOjAuMCwiSGVpZ2h0IjowLjAsIkJvcmRlclN0eWxlIjp7IiRpZCI6IjU5NSIsIkxpbmVDb2xvciI6bnVsbCwiTGluZVdlaWdodCI6MC4wLCJMaW5lVHlwZSI6MCwiUGFyZW50U3R5bGUiOm51bGx9LCJQYXJlbnRTdHlsZSI6bnVsbH0sIkhvcml6b250YWxDb25uZWN0b3JTdHlsZSI6eyIkaWQiOiI1OTYiLCJMaW5lQ29sb3IiOnsiJHJlZiI6IjY0In0sIkxpbmVXZWlnaHQiOjEuMCwiTGluZVR5cGUiOjAsIlBhcmVudFN0eWxlIjpudWxsfSwiVmVydGljYWxDb25uZWN0b3JTdHlsZSI6eyIkaWQiOiI1OTc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k4IiwiTWFyZ2luIjp7IiRpZCI6IjU5OSIsIlRvcCI6MC4wLCJMZWZ0Ijo0LjAsIlJpZ2h0Ijo0LjAsIkJvdHRvbSI6MC4wfSwiUGFkZGluZyI6eyIkaWQiOiI2MDAiLCJUb3AiOjAuMCwiTGVmdCI6MC4wLCJSaWdodCI6MC4wLCJCb3R0b20iOjAuMH0sIkJhY2tncm91bmQiOnsiJGlkIjoiNjAxIiwiQ29sb3IiOnsiJGlkIjoiNjAyIiwiQSI6MjU1LCJSIjoxMjMsIkciOjE2NywiQiI6MTU3fX0sIklzVmlzaWJsZSI6dHJ1ZSwiV2lkdGgiOjAuMCwiSGVpZ2h0IjoxMC4wLCJCb3JkZXJTdHlsZSI6eyIkaWQiOiI2MDMiLCJMaW5lQ29sb3IiOnsiJGlkIjoiNjA0IiwiJHR5cGUiOiJOTFJFLkNvbW1vbi5Eb20uU29saWRDb2xvckJydXNoLCBOTFJFLkNvbW1vbiIsIkNvbG9yIjp7IiRpZCI6IjYwNSIsIkEiOjI1NSwiUiI6MTA3LCJHIjoxMzMsIkIiOjE1NH19LCJMaW5lV2VpZ2h0IjowLjAsIkxpbmVUeXBlIjowLCJQYXJlbnRTdHlsZSI6bnVsbH0sIlBhcmVudFN0eWxlIjpudWxsfSwiVGl0bGVTdHlsZSI6eyIkaWQiOiI2MDYiLCJGb250U2V0dGluZ3MiOnsiJGlkIjoiNjA3IiwiRm9udFNpemUiOjExLCJGb250TmFtZSI6IkFyaWFsIiwiSXNCb2xkIjp0cnVlLCJJc0l0YWxpYyI6ZmFsc2UsIklzVW5kZXJsaW5lZCI6ZmFsc2UsIlBhcmVudFN0eWxlIjpudWxsfSwiQXV0b1NpemUiOjIsIkZvcmVncm91bmQiOnsiJGlkIjoiNjA4IiwiQ29sb3IiOnsiJGlkIjoiNjA5IiwiQSI6MjU1LCJSIjoyNTUsIkciOjI1NSwiQiI6MjU1fX0sIk1heFdpZHRoIjo1Ni4xMDIyMDMzNjkxNDA2MjUsIk1heEhlaWdodCI6IkluZmluaXR5IiwiU21hcnRGb3JlZ3JvdW5kSXNBY3RpdmUiOmZhbHNlLCJIb3Jpem9udGFsQWxpZ25tZW50IjoxLCJWZXJ0aWNhbEFsaWdubWVudCI6MCwiU21hcnRGb3JlZ3JvdW5kIjpudWxsLCJCYWNrZ3JvdW5kRmlsbFR5cGUiOjAsIk1hcmdpbiI6eyIkaWQiOiI2MTAiLCJUb3AiOjAuMCwiTGVmdCI6MC4wLCJSaWdodCI6MC4wLCJCb3R0b20iOjAuMH0sIlBhZGRpbmciOnsiJGlkIjoiNjExIiwiVG9wIjowLjAsIkxlZnQiOjAuMCwiUmlnaHQiOjAuMCwiQm90dG9tIjowLjB9LCJCYWNrZ3JvdW5kIjp7IiRpZCI6IjYxMiIsIkNvbG9yIjp7IiRpZCI6IjYxMyIsIkEiOjAsIlIiOjI1NSwiRyI6MjU1LCJCIjoyNTV9fSwiSXNWaXNpYmxlIjp0cnVlLCJXaWR0aCI6MC4wLCJIZWlnaHQiOjAuMCwiQm9yZGVyU3R5bGUiOnsiJGlkIjoiNjE0IiwiTGluZUNvbG9yIjpudWxsLCJMaW5lV2VpZ2h0IjowLjAsIkxpbmVUeXBlIjowLCJQYXJlbnRTdHlsZSI6bnVsbH0sIlBhcmVudFN0eWxlIjpudWxsfSwiRGF0ZVN0eWxlIjp7IiRpZCI6IjYxNSIsIkZvbnRTZXR0aW5ncyI6eyIkaWQiOiI2MTYiLCJGb250U2l6ZSI6MTAsIkZvbnROYW1lIjoiQ2FsaWJyaSIsIklzQm9sZCI6ZmFsc2UsIklzSXRhbGljIjpmYWxzZSwiSXNVbmRlcmxpbmVkIjpmYWxzZSwiUGFyZW50U3R5bGUiOm51bGx9LCJBdXRvU2l6ZSI6MCwiRm9yZWdyb3VuZCI6eyIkaWQiOiI2MTciLCJDb2xvciI6eyIkaWQiOiI2MTg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E5IiwiVG9wIjowLjAsIkxlZnQiOjAuMCwiUmlnaHQiOjAuMCwiQm90dG9tIjowLjB9LCJQYWRkaW5nIjp7IiRpZCI6IjYyMCIsIlRvcCI6MC4wLCJMZWZ0IjowLjAsIlJpZ2h0IjowLjAsIkJvdHRvbSI6MC4wfSwiQmFja2dyb3VuZCI6eyIkcmVmIjoiNTI5In0sIklzVmlzaWJsZSI6ZmFsc2UsIldpZHRoIjowLjAsIkhlaWdodCI6MC4wLCJCb3JkZXJTdHlsZSI6eyIkaWQiOiI2MjEiLCJMaW5lQ29sb3IiOm51bGwsIkxpbmVXZWlnaHQiOjAuMCwiTGluZVR5cGUiOjAsIlBhcmVudFN0eWxlIjpudWxsfSwiUGFyZW50U3R5bGUiOm51bGx9LCJEYXRlRm9ybWF0Ijp7IiRpZCI6IjY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MiLCJGb3JtYXQiOjAsIklzVmlzaWJsZSI6ZmFsc2UsIkxhc3RLbm93blZpc2liaWxpdHlTdGF0ZSI6ZmFsc2V9LCJJc1Zpc2libGUiOnRydWUsIlBhcmVudFN0eWxlIjpudWxsfSwiSW5kZXgiOjE0LCJTbWFydER1cmF0aW9uQWN0aXZhdGVkIjpmYWxzZSwiRGF0ZUZvcm1hdCI6eyIkcmVmIjoiNjIyIn0sIldlZWtOdW1iZXJpbmciOnsiJGlkIjoiNjI0IiwiRm9ybWF0IjowLCJJc1Zpc2libGUiOmZhbHNlLCJMYXN0S25vd25WaXNpYmlsaXR5U3RhdGUiOmZhbHNlfSwiSWQiOiI0MGM3Njk2Yy04YjNhLTRiMWQtYjgzZC03NjczMGU1ZDkyYzIiLCJJbXBvcnRJZCI6bnVsbCwiVGl0bGUiOiJJbml0aWF0aXZlIiwiTm90ZSI6bnVsbCwiSHlwZXJsaW5rIjp7IiRpZCI6IjYyNSIsIkFkZHJlc3MiOm51bGwsIlN1YkFkZHJlc3MiOm51bGx9LCJJc0NoYW5nZWQiOmZhbHNlLCJJc05ldyI6ZmFsc2V9fSx7IiRpZCI6IjYyNiIsIl9hdHRhY2hlZE1pbGVzdG9uZXMiOlt7IiRpZCI6IjYyNyIsIkRhdGUiOiIyMDIxLTA4LTE4VDExOjU5OjAwIiwiU3R5bGUiOnsiJGlkIjoiNjI4IiwiU2hhcGUiOjEsIkNvbm5lY3Rvck1hcmdpbiI6eyIkaWQiOiI2MjkiLCJUb3AiOjAuMCwiTGVmdCI6Mi4wLCJSaWdodCI6Mi4wLCJCb3R0b20iOjAuMH0sIkNvbm5lY3RvclN0eWxlIjp7IiRpZCI6IjYzMCIsIkxpbmVDb2xvciI6eyIkaWQiOiI2MzEiLCIkdHlwZSI6Ik5MUkUuQ29tbW9uLkRvbS5Tb2xpZENvbG9yQnJ1c2gsIE5MUkUuQ29tbW9uIiwiQ29sb3IiOnsiJGlkIjoiNjMyIiwiQSI6MTI3LCJSIjoxMjcsIkciOjk1LCJCIjo4Mn19LCJMaW5lV2VpZ2h0IjoxLjAsIkxpbmVUeXBlIjowLCJQYXJlbnRTdHlsZSI6bnVsbH0sIklzQmVsb3dUaW1lYmFuZCI6dHJ1ZSwiUG9zaXRpb25PblRhc2siOjMsIkhpZGVEYXRlIjpmYWxzZSwiU2hhcGVTaXplIjozLCJTcGFjaW5nIjoxLjAsIlBhZGRpbmciOnsiJHJlZiI6IjEyIn0sIlNoYXBlU3R5bGUiOnsiJGlkIjoiNjMzIiwiTWFyZ2luIjp7IiRyZWYiOiIxNCJ9LCJQYWRkaW5nIjp7IiRyZWYiOiIxNSJ9LCJCYWNrZ3JvdW5kIjp7IiRpZCI6IjYzNCIsIkNvbG9yIjp7IiRpZCI6IjYzNSIsIkEiOjIwNCwiUiI6NTgsIkciOjkxLCJCIjo5OX19LCJJc1Zpc2libGUiOnRydWUsIldpZHRoIjoxNi4wLCJIZWlnaHQiOjE3LjQ0MjUyMDE0MTYwMTU2MiwiQm9yZGVyU3R5bGUiOnsiJGlkIjoiNjM2IiwiTGluZUNvbG9yIjp7IiRpZCI6IjYzNyIsIiR0eXBlIjoiTkxSRS5Db21tb24uRG9tLlNvbGlkQ29sb3JCcnVzaCwgTkxSRS5Db21tb24iLCJDb2xvciI6eyIkaWQiOiI2MzgiLCJBIjoyNTUsIlIiOjEwNywiRyI6MTMzLCJCIjoxNTR9fSwiTGluZVdlaWdodCI6MC4wLCJMaW5lVHlwZSI6MCwiUGFyZW50U3R5bGUiOm51bGx9LCJQYXJlbnRTdHlsZSI6bnVsbH0sIlRpdGxlU3R5bGUiOnsiJGlkIjoiNjM5IiwiRm9udFNldHRpbmdzIjp7IiRpZCI6IjY0MCIsIkZvbnRTaXplIjoxMCwiRm9udE5hbWUiOiJBcmlhbCIsIklzQm9sZCI6dHJ1ZSwiSXNJdGFsaWMiOmZhbHNlLCJJc1VuZGVybGluZWQiOmZhbHNlLCJQYXJlbnRTdHlsZSI6bnVsbH0sIkF1dG9TaXplIjowLCJGb3JlZ3JvdW5kIjp7IiRpZCI6IjY0MSIsIkNvbG9yIjp7IiRpZCI6IjY0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2NDMiLCJDb2xvciI6eyIkaWQiOiI2NDQiLCJBIjowLCJSIjoyNTUsIkciOjI1NSwiQiI6MjU1fX0sIklzVmlzaWJsZSI6ZmFsc2UsIldpZHRoIjowLjAsIkhlaWdodCI6MC4wLCJCb3JkZXJTdHlsZSI6eyIkaWQiOiI2NDUiLCJMaW5lQ29sb3IiOm51bGwsIkxpbmVXZWlnaHQiOjAuMCwiTGluZVR5cGUiOjAsIlBhcmVudFN0eWxlIjpudWxsfSwiUGFyZW50U3R5bGUiOm51bGx9LCJEYXRlU3R5bGUiOnsiJGlkIjoiNjQ2IiwiRm9udFNldHRpbmdzIjp7IiRpZCI6IjY0NyIsIkZvbnRTaXplIjoxMCwiRm9udE5hbWUiOiJDYWxpYnJpIiwiSXNCb2xkIjpmYWxzZSwiSXNJdGFsaWMiOmZhbHNlLCJJc1VuZGVybGluZWQiOmZhbHNlLCJQYXJlbnRTdHlsZSI6bnVsbH0sIkF1dG9TaXplIjowLCJGb3JlZ3JvdW5kIjp7IiRpZCI6IjY0OCIsIkNvbG9yIjp7IiRpZCI6IjY0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jUwIiwiQ29sb3IiOnsiJGlkIjoiNjUxIiwiQSI6MCwiUiI6MjU1LCJHIjoyNTUsIkIiOjI1NX19LCJJc1Zpc2libGUiOmZhbHNlLCJXaWR0aCI6MC4wLCJIZWlnaHQiOjAuMCwiQm9yZGVyU3R5bGUiOnsiJGlkIjoiNjUyIiwiTGluZUNvbG9yIjpudWxsLCJMaW5lV2VpZ2h0IjowLjAsIkxpbmVUeXBlIjowLCJQYXJlbnRTdHlsZSI6bnVsbH0sIlBhcmVudFN0eWxlIjpudWxsfSwiRGF0ZUZvcm1hdCI6eyIkaWQiOiI2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0IiwiRm9ybWF0IjowLCJJc1Zpc2libGUiOmZhbHNlLCJMYXN0S25vd25WaXNpYmlsaXR5U3RhdGUiOmZhbHNlfSwiSXNWaXNpYmxlIjp0cnVlLCJQYXJlbnRTdHlsZSI6bnVsbH0sIkluZGV4IjoxNiwiUGVyY2VudGFnZUNvbXBsZXRlIjpudWxsLCJQb3NpdGlvbiI6eyJSYXRpbyI6MC4wLCJJc0N1c3RvbSI6ZmFsc2V9LCJEYXRlRm9ybWF0Ijp7IiRyZWYiOiI2NTMifSwiV2Vla051bWJlcmluZyI6eyIkaWQiOiI2NTUiLCJGb3JtYXQiOjAsIklzVmlzaWJsZSI6ZmFsc2UsIkxhc3RLbm93blZpc2liaWxpdHlTdGF0ZSI6ZmFsc2V9LCJSZWxhdGVkVGFza0lkIjoiYzYwOTEwMDktNmQ1YS00YjZmLTlkZTctNmI2M2ZlYWRjZjk0IiwiSWQiOiI4ZWQyOGI5MS04M2RlLTQ1ODgtYTQ2ZS1kNDMyMzA2NmMyOGYiLCJJbXBvcnRJZCI6IiIsIlRpdGxlIjoiTWlsZXN0b25lIiwiTm90ZSI6bnVsbCwiSHlwZXJsaW5rIjp7IiRpZCI6IjY1NiIsIkFkZHJlc3MiOiIiLCJTdWJBZGRyZXNzIjoiIn0sIklzQ2hhbmdlZCI6ZmFsc2UsIklzTmV3IjpmYWxzZX1dLCJUYXNrRGVmaW5pdGlvbiI6eyIkaWQiOiI2NTciLCJHcm91cE5hbWUiOiJmZmYyYjczNS0zYjlmLTQ5MTAtYmQwNy1mMjU4MjM1NWE2MzUiLCJTdGFydERhdGUiOiIyMDIxLTA4LTA2VDAwOjAwOjAwIiwiRW5kRGF0ZSI6IjIwMjEtMTAtMzBUMTE6NTk6MDBaIiwiUGVyY2VudGFnZUNvbXBsZXRlIjpudWxsLCJTdHlsZSI6eyIkaWQiOiI2NTgiLCJTaGFwZSI6NCwiU2hhcGVUaGlja25lc3MiOjEsIkR1cmF0aW9uRm9ybWF0IjowLCJJbmNsdWRlTm9uV29ya2luZ0RheXNJbkR1cmF0aW9uIjpmYWxzZSwiUGVyY2VudGFnZUNvbXBsZXRlU3R5bGUiOnsiJGlkIjoiNjU5IiwiRm9udFNldHRpbmdzIjp7IiRpZCI6IjY2MCIsIkZvbnRTaXplIjoxMCwiRm9udE5hbWUiOiJDYWxpYnJpIiwiSXNCb2xkIjp0cnVlLCJJc0l0YWxpYyI6ZmFsc2UsIklzVW5kZXJsaW5lZCI6ZmFsc2UsIlBhcmVudFN0eWxlIjpudWxsfSwiQXV0b1NpemUiOjAsIkZvcmVncm91bmQiOnsiJHJlZiI6IjEyOCJ9LCJNYXhXaWR0aCI6MjAwLjAsIk1heEhlaWdodCI6IkluZmluaXR5IiwiU21hcnRGb3JlZ3JvdW5kSXNBY3RpdmUiOmZhbHNlLCJIb3Jpem9udGFsQWxpZ25tZW50IjoxLCJWZXJ0aWNhbEFsaWdubWVudCI6MCwiU21hcnRGb3JlZ3JvdW5kIjpudWxsLCJCYWNrZ3JvdW5kRmlsbFR5cGUiOjAsIk1hcmdpbiI6eyIkaWQiOiI2NjEiLCJUb3AiOjAuMCwiTGVmdCI6MC4wLCJSaWdodCI6MC4wLCJCb3R0b20iOjAuMH0sIlBhZGRpbmciOnsiJGlkIjoiNjYyIiwiVG9wIjowLjAsIkxlZnQiOjAuMCwiUmlnaHQiOjAuMCwiQm90dG9tIjowLjB9LCJCYWNrZ3JvdW5kIjp7IiRyZWYiOiIxMzIifSwiSXNWaXNpYmxlIjp0cnVlLCJXaWR0aCI6MC4wLCJIZWlnaHQiOjAuMCwiQm9yZGVyU3R5bGUiOnsiJGlkIjoiNjYzIiwiTGluZUNvbG9yIjpudWxsLCJMaW5lV2VpZ2h0IjowLjAsIkxpbmVUeXBlIjowLCJQYXJlbnRTdHlsZSI6bnVsbH0sIlBhcmVudFN0eWxlIjpudWxsfSwiRHVyYXRpb25TdHlsZSI6eyIkaWQiOiI2NjQiLCJGb250U2V0dGluZ3MiOnsiJGlkIjoiNjY1IiwiRm9udFNpemUiOjEwLCJGb250TmFtZSI6IkNhbGlicmkiLCJJc0JvbGQiOmZhbHNlLCJJc0l0YWxpYyI6ZmFsc2UsIklzVW5kZXJsaW5lZCI6ZmFsc2UsIlBhcmVudFN0eWxlIjpudWxsfSwiQXV0b1NpemUiOjAsIkZvcmVncm91bmQiOnsiJGlkIjoiNjY2IiwiQ29sb3IiOnsiJHJlZiI6IjEzOCJ9fSwiTWF4V2lkdGgiOjIw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cmVmIjoiMTQxIn0sIklzVmlzaWJsZSI6dHJ1ZSwiV2lkdGgiOjAuMCwiSGVpZ2h0IjowLjAsIkJvcmRlclN0eWxlIjp7IiRpZCI6IjY2OSIsIkxpbmVDb2xvciI6bnVsbCwiTGluZVdlaWdodCI6MC4wLCJMaW5lVHlwZSI6MCwiUGFyZW50U3R5bGUiOm51bGx9LCJQYXJlbnRTdHlsZSI6bnVsbH0sIkhvcml6b250YWxDb25uZWN0b3JTdHlsZSI6eyIkaWQiOiI2NzAiLCJMaW5lQ29sb3IiOnsiJHJlZiI6IjE0NSJ9LCJMaW5lV2VpZ2h0IjoxLjAsIkxpbmVUeXBlIjowLCJQYXJlbnRTdHlsZSI6bnVsbH0sIlZlcnRpY2FsQ29ubmVjdG9yU3R5bGUiOnsiJGlkIjoiNjcxIiwiTGluZUNvbG9yIjp7IiRyZWYiOiIxNDg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cyIiwiTWFyZ2luIjp7IiRpZCI6IjY3MyIsIlRvcCI6MC4wLCJMZWZ0Ijo0LjAsIlJpZ2h0Ijo0LjAsIkJvdHRvbSI6MC4wfSwiUGFkZGluZyI6eyIkaWQiOiI2NzQiLCJUb3AiOjAuMCwiTGVmdCI6MC4wLCJSaWdodCI6MC4wLCJCb3R0b20iOjAuMH0sIkJhY2tncm91bmQiOnsiJGlkIjoiNjc1IiwiQ29sb3IiOnsiJGlkIjoiNjc2IiwiQSI6MjU1LCJSIjoxMjMsIkciOjE2NywiQiI6MTU3fX0sIklzVmlzaWJsZSI6dHJ1ZSwiV2lkdGgiOjAuMCwiSGVpZ2h0IjoxNi4wLCJCb3JkZXJTdHlsZSI6eyIkaWQiOiI2NzciLCJMaW5lQ29sb3IiOnsiJGlkIjoiNjc4IiwiJHR5cGUiOiJOTFJFLkNvbW1vbi5Eb20uU29saWRDb2xvckJydXNoLCBOTFJFLkNvbW1vbiIsIkNvbG9yIjp7IiRpZCI6IjY3OSIsIkEiOjI1NSwiUiI6MTA3LCJHIjoxMzMsIkIiOjE1NH19LCJMaW5lV2VpZ2h0IjowLjAsIkxpbmVUeXBlIjowLCJQYXJlbnRTdHlsZSI6bnVsbH0sIlBhcmVudFN0eWxlIjpudWxsfSwiVGl0bGVTdHlsZSI6eyIkaWQiOiI2ODAiLCJGb250U2V0dGluZ3MiOnsiJGlkIjoiNjgxIiwiRm9udFNpemUiOjExLCJGb250TmFtZSI6IkFyaWFsIiwiSXNCb2xkIjp0cnVlLCJJc0l0YWxpYyI6ZmFsc2UsIklzVW5kZXJsaW5lZCI6ZmFsc2UsIlBhcmVudFN0eWxlIjpudWxsfSwiQXV0b1NpemUiOjIsIkZvcmVncm91bmQiOnsiJGlkIjoiNjgyIiwiQ29sb3IiOnsiJGlkIjoiNjgzIiwiQSI6MjU1LCJSIjoyNTUsIkciOjI1NSwiQiI6MjU1fX0sIk1heFdpZHRoIjo1Ni4zNDI1OTc5NjE0MjU3ODEsIk1heEhlaWdodCI6IkluZmluaXR5IiwiU21hcnRGb3JlZ3JvdW5kSXNBY3RpdmUiOmZhbHNlLCJIb3Jpem9udGFsQWxpZ25tZW50IjoxLCJWZXJ0aWNhbEFsaWdubWVudCI6MCwiU21hcnRGb3JlZ3JvdW5kIjpudWxsLCJCYWNrZ3JvdW5kRmlsbFR5cGUiOjAsIk1hcmdpbiI6eyIkaWQiOiI2ODQiLCJUb3AiOjAuMCwiTGVmdCI6MC4wLCJSaWdodCI6MC4wLCJCb3R0b20iOjAuMH0sIlBhZGRpbmciOnsiJGlkIjoiNjg1IiwiVG9wIjowLjAsIkxlZnQiOjAuMCwiUmlnaHQiOjAuMCwiQm90dG9tIjowLjB9LCJCYWNrZ3JvdW5kIjp7IiRpZCI6IjY4NiIsIkNvbG9yIjp7IiRpZCI6IjY4NyIsIkEiOjAsIlIiOjI1NSwiRyI6MjU1LCJCIjoyNTV9fSwiSXNWaXNpYmxlIjp0cnVlLCJXaWR0aCI6MC4wLCJIZWlnaHQiOjAuMCwiQm9yZGVyU3R5bGUiOnsiJGlkIjoiNjg4IiwiTGluZUNvbG9yIjpudWxsLCJMaW5lV2VpZ2h0IjowLjAsIkxpbmVUeXBlIjowLCJQYXJlbnRTdHlsZSI6bnVsbH0sIlBhcmVudFN0eWxlIjpudWxsfSwiRGF0ZVN0eWxlIjp7IiRpZCI6IjY4OSIsIkZvbnRTZXR0aW5ncyI6eyIkaWQiOiI2OTAiLCJGb250U2l6ZSI6MTAsIkZvbnROYW1lIjoiQ2FsaWJyaSIsIklzQm9sZCI6ZmFsc2UsIklzSXRhbGljIjpmYWxzZSwiSXNVbmRlcmxpbmVkIjpmYWxzZSwiUGFyZW50U3R5bGUiOm51bGx9LCJBdXRvU2l6ZSI6MCwiRm9yZWdyb3VuZCI6eyIkaWQiOiI2OTEiLCJDb2xvciI6eyIkaWQiOiI2OTI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jkzIiwiVG9wIjowLjAsIkxlZnQiOjAuMCwiUmlnaHQiOjAuMCwiQm90dG9tIjowLjB9LCJQYWRkaW5nIjp7IiRpZCI6IjY5NCIsIlRvcCI6MC4wLCJMZWZ0IjowLjAsIlJpZ2h0IjowLjAsIkJvdHRvbSI6MC4wfSwiQmFja2dyb3VuZCI6eyIkaWQiOiI2OTUiLCJDb2xvciI6eyIkaWQiOiI2OTYiLCJBIjowLCJSIjoyNTUsIkciOjI1NSwiQiI6MjU1fX0sIklzVmlzaWJsZSI6dHJ1ZSwiV2lkdGgiOjAuMCwiSGVpZ2h0IjowLjAsIkJvcmRlclN0eWxlIjp7IiRpZCI6IjY5NyIsIkxpbmVDb2xvciI6bnVsbCwiTGluZVdlaWdodCI6MC4wLCJMaW5lVHlwZSI6MCwiUGFyZW50U3R5bGUiOm51bGx9LCJQYXJlbnRTdHlsZSI6bnVsbH0sIkRhdGVGb3JtYXQiOnsiJGlkIjoiN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OSIsIkZvcm1hdCI6MCwiSXNWaXNpYmxlIjpmYWxzZSwiTGFzdEtub3duVmlzaWJpbGl0eVN0YXRlIjpmYWxzZX0sIklzVmlzaWJsZSI6dHJ1ZSwiUGFyZW50U3R5bGUiOm51bGx9LCJJbmRleCI6MTUsIlNtYXJ0RHVyYXRpb25BY3RpdmF0ZWQiOmZhbHNlLCJEYXRlRm9ybWF0Ijp7IiRyZWYiOiI2OTgifSwiV2Vla051bWJlcmluZyI6eyIkaWQiOiI3MDAiLCJGb3JtYXQiOjAsIklzVmlzaWJsZSI6ZmFsc2UsIkxhc3RLbm93blZpc2liaWxpdHlTdGF0ZSI6ZmFsc2V9LCJJZCI6ImM2MDkxMDA5LTZkNWEtNGI2Zi05ZGU3LTZiNjNmZWFkY2Y5NCIsIkltcG9ydElkIjpudWxsLCJUaXRsZSI6IkluaXRpYXRpdmUiLCJOb3RlIjpudWxsLCJIeXBlcmxpbmsiOnsiJGlkIjoiNzAxIiwiQWRkcmVzcyI6bnVsbCwiU3ViQWRkcmVzcyI6bnVsbH0sIklzQ2hhbmdlZCI6ZmFsc2UsIklzTmV3IjpmYWxzZX19LHsiJGlkIjoiNzAyIiwiX2F0dGFjaGVkTWlsZXN0b25lcyI6W3siJGlkIjoiNzAzIiwiRGF0ZSI6IjIwMjEtMDYtMDdUMTE6NTk6MDAiLCJTdHlsZSI6eyIkaWQiOiI3MDQiLCJTaGFwZSI6MSwiQ29ubmVjdG9yTWFyZ2luIjp7IiRpZCI6IjcwNSIsIlRvcCI6MC4wLCJMZWZ0IjoyLjAsIlJpZ2h0IjoyLjAsIkJvdHRvbSI6MC4wfSwiQ29ubmVjdG9yU3R5bGUiOnsiJGlkIjoiNzA2IiwiTGluZUNvbG9yIjp7IiRpZCI6IjcwNyIsIiR0eXBlIjoiTkxSRS5Db21tb24uRG9tLlNvbGlkQ29sb3JCcnVzaCwgTkxSRS5Db21tb24iLCJDb2xvciI6eyIkaWQiOiI3MDg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3MDkiLCJNYXJnaW4iOnsiJHJlZiI6IjE0In0sIlBhZGRpbmciOnsiJHJlZiI6IjE1In0sIkJhY2tncm91bmQiOnsiJGlkIjoiNzEwIiwiQ29sb3IiOnsiJGlkIjoiNzExIiwiQSI6MjA0LCJSIjo1OCwiRyI6OTEsIkIiOjk5fX0sIklzVmlzaWJsZSI6dHJ1ZSwiV2lkdGgiOjE2LjAsIkhlaWdodCI6MTcuNDQyNTIwMTQxNjAxNTYyLCJCb3JkZXJTdHlsZSI6eyIkaWQiOiI3MTIiLCJMaW5lQ29sb3IiOnsiJGlkIjoiNzEzIiwiJHR5cGUiOiJOTFJFLkNvbW1vbi5Eb20uU29saWRDb2xvckJydXNoLCBOTFJFLkNvbW1vbiIsIkNvbG9yIjp7IiRpZCI6IjcxNCIsIkEiOjI1NSwiUiI6MTA3LCJHIjoxMzMsIkIiOjE1NH19LCJMaW5lV2VpZ2h0IjowLjAsIkxpbmVUeXBlIjowLCJQYXJlbnRTdHlsZSI6bnVsbH0sIlBhcmVudFN0eWxlIjpudWxsfSwiVGl0bGVTdHlsZSI6eyIkaWQiOiI3MTUiLCJGb250U2V0dGluZ3MiOnsiJGlkIjoiNzE2IiwiRm9udFNpemUiOjEwLCJGb250TmFtZSI6IkFyaWFsIiwiSXNCb2xkIjp0cnVlLCJJc0l0YWxpYyI6ZmFsc2UsIklzVW5kZXJsaW5lZCI6ZmFsc2UsIlBhcmVudFN0eWxlIjpudWxsfSwiQXV0b1NpemUiOjAsIkZvcmVncm91bmQiOnsiJGlkIjoiNzE3IiwiQ29sb3IiOnsiJGlkIjoiNzE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xOSIsIkNvbG9yIjp7IiRpZCI6IjcyMCIsIkEiOjAsIlIiOjI1NSwiRyI6MjU1LCJCIjoyNTV9fSwiSXNWaXNpYmxlIjpmYWxzZSwiV2lkdGgiOjAuMCwiSGVpZ2h0IjowLjAsIkJvcmRlclN0eWxlIjp7IiRpZCI6IjcyMSIsIkxpbmVDb2xvciI6bnVsbCwiTGluZVdlaWdodCI6MC4wLCJMaW5lVHlwZSI6MCwiUGFyZW50U3R5bGUiOm51bGx9LCJQYXJlbnRTdHlsZSI6bnVsbH0sIkRhdGVTdHlsZSI6eyIkaWQiOiI3MjIiLCJGb250U2V0dGluZ3MiOnsiJGlkIjoiNzIzIiwiRm9udFNpemUiOjEwLCJGb250TmFtZSI6IkNhbGlicmkiLCJJc0JvbGQiOmZhbHNlLCJJc0l0YWxpYyI6ZmFsc2UsIklzVW5kZXJsaW5lZCI6ZmFsc2UsIlBhcmVudFN0eWxlIjpudWxsfSwiQXV0b1NpemUiOjAsIkZvcmVncm91bmQiOnsiJGlkIjoiNzI0IiwiQ29sb3IiOnsiJGlkIjoiNzI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3MjYiLCJDb2xvciI6eyIkaWQiOiI3MjciLCJBIjowLCJSIjoyNTUsIkciOjI1NSwiQiI6MjU1fX0sIklzVmlzaWJsZSI6ZmFsc2UsIldpZHRoIjowLjAsIkhlaWdodCI6MC4wLCJCb3JkZXJTdHlsZSI6eyIkaWQiOiI3MjgiLCJMaW5lQ29sb3IiOm51bGwsIkxpbmVXZWlnaHQiOjAuMCwiTGluZVR5cGUiOjAsIlBhcmVudFN0eWxlIjpudWxsfSwiUGFyZW50U3R5bGUiOm51bGx9LCJEYXRlRm9ybWF0Ijp7IiRpZCI6Ijc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AiLCJGb3JtYXQiOjAsIklzVmlzaWJsZSI6ZmFsc2UsIkxhc3RLbm93blZpc2liaWxpdHlTdGF0ZSI6ZmFsc2V9LCJJc1Zpc2libGUiOnRydWUsIlBhcmVudFN0eWxlIjpudWxsfSwiSW5kZXgiOjE3LCJQZXJjZW50YWdlQ29tcGxldGUiOm51bGwsIlBvc2l0aW9uIjp7IlJhdGlvIjowLjAsIklzQ3VzdG9tIjpmYWxzZX0sIkRhdGVGb3JtYXQiOnsiJHJlZiI6IjcyOSJ9LCJXZWVrTnVtYmVyaW5nIjp7IiRpZCI6IjczMSIsIkZvcm1hdCI6MCwiSXNWaXNpYmxlIjpmYWxzZSwiTGFzdEtub3duVmlzaWJpbGl0eVN0YXRlIjpmYWxzZX0sIlJlbGF0ZWRUYXNrSWQiOiJjNzc3MGViMy1lNDM0LTQ0NTAtODNlYi1mMGNkYTUzMjQxYzciLCJJZCI6IjVmMjJlMjk1LTI2OWYtNDJlOS1iMWNlLTk4YjQxMThhYjNkMCIsIkltcG9ydElkIjoiIiwiVGl0bGUiOiJNaWxlc3RvbmUiLCJOb3RlIjpudWxsLCJIeXBlcmxpbmsiOnsiJGlkIjoiNzMyIiwiQWRkcmVzcyI6IiIsIlN1YkFkZHJlc3MiOiIifSwiSXNDaGFuZ2VkIjpmYWxzZSwiSXNOZXciOmZhbHNlfV0sIlRhc2tEZWZpbml0aW9uIjp7IiRpZCI6IjczMyIsIkdyb3VwTmFtZSI6ImZmZjJiNzM1LTNiOWYtNDkxMC1iZDA3LWYyNTgyMzU1YTYzNSIsIlN0YXJ0RGF0ZSI6IjIwMjEtMDQtMDJUMDA6MDA6MDBaIiwiRW5kRGF0ZSI6IjIwMjEtMDYtMTBUMTE6NTk6MDBaIiwiUGVyY2VudGFnZUNvbXBsZXRlIjpudWxsLCJTdHlsZSI6eyIkaWQiOiI3MzQiLCJTaGFwZSI6MywiU2hhcGVUaGlja25lc3MiOjEsIkR1cmF0aW9uRm9ybWF0IjowLCJJbmNsdWRlTm9uV29ya2luZ0RheXNJbkR1cmF0aW9uIjpmYWxzZSwiUGVyY2VudGFnZUNvbXBsZXRlU3R5bGUiOnsiJGlkIjoiNzM1IiwiRm9udFNldHRpbmdzIjp7IiRpZCI6IjczNiIsIkZvbnRTaXplIjoxMCwiRm9udE5hbWUiOiJDYWxpYnJpIiwiSXNCb2xkIjp0cnVlLCJJc0l0YWxpYyI6ZmFsc2UsIklzVW5kZXJsaW5lZCI6ZmFsc2UsIlBhcmVudFN0eWxlIjpudWxsfSwiQXV0b1NpemUiOjAsIkZvcmVncm91bmQiOnsiJHJlZiI6IjEyOCJ9LCJNYXhXaWR0aCI6MjAwLjAsIk1heEhlaWdodCI6IkluZmluaXR5IiwiU21hcnRGb3JlZ3JvdW5kSXNBY3RpdmUiOmZhbHNlLCJIb3Jpem9udGFsQWxpZ25tZW50IjowLCJWZXJ0aWNhbEFsaWdubWVudCI6MCwiU21hcnRGb3JlZ3JvdW5kIjpudWxsLCJCYWNrZ3JvdW5kRmlsbFR5cGUiOjAsIk1hcmdpbiI6eyIkaWQiOiI3MzciLCJUb3AiOjAuMCwiTGVmdCI6MC4wLCJSaWdodCI6MC4wLCJCb3R0b20iOjAuMH0sIlBhZGRpbmciOnsiJGlkIjoiNzM4IiwiVG9wIjowLjAsIkxlZnQiOjAuMCwiUmlnaHQiOjAuMCwiQm90dG9tIjowLjB9LCJCYWNrZ3JvdW5kIjp7IiRyZWYiOiIxMzIifSwiSXNWaXNpYmxlIjp0cnVlLCJXaWR0aCI6MC4wLCJIZWlnaHQiOjAuMCwiQm9yZGVyU3R5bGUiOnsiJGlkIjoiNzM5IiwiTGluZUNvbG9yIjpudWxsLCJMaW5lV2VpZ2h0IjowLjAsIkxpbmVUeXBlIjowLCJQYXJlbnRTdHlsZSI6bnVsbH0sIlBhcmVudFN0eWxlIjpudWxsfSwiRHVyYXRpb25TdHlsZSI6eyIkaWQiOiI3NDAiLCJGb250U2V0dGluZ3MiOnsiJGlkIjoiNzQxIiwiRm9udFNpemUiOjEwLCJGb250TmFtZSI6IkNhbGlicmkiLCJJc0JvbGQiOmZhbHNlLCJJc0l0YWxpYyI6ZmFsc2UsIklzVW5kZXJsaW5lZCI6ZmFsc2UsIlBhcmVudFN0eWxlIjpudWxsfSwiQXV0b1NpemUiOjAsIkZvcmVncm91bmQiOnsiJGlkIjoiNzQyIiwiQ29sb3IiOnsiJHJlZiI6IjMxNyJ9fSwiTWF4V2lkdGgiOjIwMC4wLCJNYXhIZWlnaHQiOiJJbmZpbml0eSIsIlNtYXJ0Rm9yZWdyb3VuZElzQWN0aXZlIjpmYWxzZSwiSG9yaXpvbnRhbEFsaWdubWVudCI6MCwiVmVydGljYWxBbGlnbm1lbnQiOjAsIlNtYXJ0Rm9yZWdyb3VuZCI6bnVsbCwiQmFja2dyb3VuZEZpbGxUeXBlIjowLCJNYXJnaW4iOnsiJGlkIjoiNzQzIiwiVG9wIjowLjAsIkxlZnQiOjAuMCwiUmlnaHQiOjAuMCwiQm90dG9tIjowLjB9LCJQYWRkaW5nIjp7IiRpZCI6Ijc0NCIsIlRvcCI6MC4wLCJMZWZ0IjowLjAsIlJpZ2h0IjowLjAsIkJvdHRvbSI6MC4wfSwiQmFja2dyb3VuZCI6eyIkcmVmIjoiMzIwIn0sIklzVmlzaWJsZSI6dHJ1ZSwiV2lkdGgiOjAuMCwiSGVpZ2h0IjowLjAsIkJvcmRlclN0eWxlIjp7IiRpZCI6Ijc0NSIsIkxpbmVDb2xvciI6bnVsbCwiTGluZVdlaWdodCI6MC4wLCJMaW5lVHlwZSI6MCwiUGFyZW50U3R5bGUiOm51bGx9LCJQYXJlbnRTdHlsZSI6bnVsbH0sIkhvcml6b250YWxDb25uZWN0b3JTdHlsZSI6eyIkaWQiOiI3NDYiLCJMaW5lQ29sb3IiOnsiJHJlZiI6IjY0In0sIkxpbmVXZWlnaHQiOjEuMCwiTGluZVR5cGUiOjAsIlBhcmVudFN0eWxlIjpudWxsfSwiVmVydGljYWxDb25uZWN0b3JTdHlsZSI6eyIkaWQiOiI3NDc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c0OCIsIk1hcmdpbiI6eyIkaWQiOiI3NDkiLCJUb3AiOjAuMCwiTGVmdCI6NC4wLCJSaWdodCI6NC4wLCJCb3R0b20iOjAuMH0sIlBhZGRpbmciOnsiJGlkIjoiNzUwIiwiVG9wIjowLjAsIkxlZnQiOjAuMCwiUmlnaHQiOjAuMCwiQm90dG9tIjowLjB9LCJCYWNrZ3JvdW5kIjp7IiRpZCI6Ijc1MSIsIkNvbG9yIjp7IiRpZCI6Ijc1MiIsIkEiOjI1NSwiUiI6MTIzLCJHIjoxNjcsIkIiOjE1N319LCJJc1Zpc2libGUiOnRydWUsIldpZHRoIjowLjAsIkhlaWdodCI6MTYuMCwiQm9yZGVyU3R5bGUiOnsiJGlkIjoiNzUzIiwiTGluZUNvbG9yIjp7IiRpZCI6Ijc1NCIsIiR0eXBlIjoiTkxSRS5Db21tb24uRG9tLlNvbGlkQ29sb3JCcnVzaCwgTkxSRS5Db21tb24iLCJDb2xvciI6eyIkaWQiOiI3NTUiLCJBIjoyNTUsIlIiOjEwNywiRyI6MTMzLCJCIjoxNTR9fSwiTGluZVdlaWdodCI6MC4wLCJMaW5lVHlwZSI6MCwiUGFyZW50U3R5bGUiOm51bGx9LCJQYXJlbnRTdHlsZSI6bnVsbH0sIlRpdGxlU3R5bGUiOnsiJGlkIjoiNzU2IiwiRm9udFNldHRpbmdzIjp7IiRpZCI6Ijc1NyIsIkZvbnRTaXplIjoxMSwiRm9udE5hbWUiOiJBcmlhbCIsIklzQm9sZCI6dHJ1ZSwiSXNJdGFsaWMiOmZhbHNlLCJJc1VuZGVybGluZWQiOmZhbHNlLCJQYXJlbnRTdHlsZSI6bnVsbH0sIkF1dG9TaXplIjoyLCJGb3JlZ3JvdW5kIjp7IiRpZCI6Ijc1OCIsIkNvbG9yIjp7IiRpZCI6Ijc1OSIsIkEiOjI1NSwiUiI6MjU1LCJHIjoyNTUsIkIiOjI1NX19LCJNYXhXaWR0aCI6NTUuODA1NTExNDc0NjA5Mzc1LCJNYXhIZWlnaHQiOiJJbmZpbml0eSIsIlNtYXJ0Rm9yZWdyb3VuZElzQWN0aXZlIjpmYWxzZSwiSG9yaXpvbnRhbEFsaWdubWVudCI6MSwiVmVydGljYWxBbGlnbm1lbnQiOjAsIlNtYXJ0Rm9yZWdyb3VuZCI6bnVsbCwiQmFja2dyb3VuZEZpbGxUeXBlIjowLCJNYXJnaW4iOnsiJGlkIjoiNzYwIiwiVG9wIjowLjAsIkxlZnQiOjAuMCwiUmlnaHQiOjAuMCwiQm90dG9tIjowLjB9LCJQYWRkaW5nIjp7IiRpZCI6Ijc2MSIsIlRvcCI6MC4wLCJMZWZ0IjowLjAsIlJpZ2h0IjowLjAsIkJvdHRvbSI6MC4wfSwiQmFja2dyb3VuZCI6eyIkaWQiOiI3NjIiLCJDb2xvciI6eyIkaWQiOiI3NjMiLCJBIjowLCJSIjoyNTUsIkciOjI1NSwiQiI6MjU1fX0sIklzVmlzaWJsZSI6dHJ1ZSwiV2lkdGgiOjAuMCwiSGVpZ2h0IjowLjAsIkJvcmRlclN0eWxlIjp7IiRpZCI6Ijc2NCIsIkxpbmVDb2xvciI6bnVsbCwiTGluZVdlaWdodCI6MC4wLCJMaW5lVHlwZSI6MCwiUGFyZW50U3R5bGUiOm51bGx9LCJQYXJlbnRTdHlsZSI6bnVsbH0sIkRhdGVTdHlsZSI6eyIkaWQiOiI3NjUiLCJGb250U2V0dGluZ3MiOnsiJGlkIjoiNzY2IiwiRm9udFNpemUiOjEwLCJGb250TmFtZSI6IkNhbGlicmkiLCJJc0JvbGQiOmZhbHNlLCJJc0l0YWxpYyI6ZmFsc2UsIklzVW5kZXJsaW5lZCI6ZmFsc2UsIlBhcmVudFN0eWxlIjpudWxsfSwiQXV0b1NpemUiOjAsIkZvcmVncm91bmQiOnsiJGlkIjoiNzY3IiwiQ29sb3IiOnsiJGlkIjoiNzY4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EYXRlRm9ybWF0Ijp7IiRpZCI6Ijc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UiLCJGb3JtYXQiOjAsIklzVmlzaWJsZSI6ZmFsc2UsIkxhc3RLbm93blZpc2liaWxpdHlTdGF0ZSI6ZmFsc2V9LCJJc1Zpc2libGUiOnRydWUsIlBhcmVudFN0eWxlIjpudWxsfSwiSW5kZXgiOjE2LCJTbWFydER1cmF0aW9uQWN0aXZhdGVkIjpmYWxzZSwiRGF0ZUZvcm1hdCI6eyIkcmVmIjoiNzc0In0sIldlZWtOdW1iZXJpbmciOnsiJGlkIjoiNzc2IiwiRm9ybWF0IjowLCJJc1Zpc2libGUiOmZhbHNlLCJMYXN0S25vd25WaXNpYmlsaXR5U3RhdGUiOmZhbHNlfSwiSWQiOiJjNzc3MGViMy1lNDM0LTQ0NTAtODNlYi1mMGNkYTUzMjQxYzciLCJJbXBvcnRJZCI6bnVsbCwiVGl0bGUiOiJJbml0aWF0aXZlIiwiTm90ZSI6bnVsbCwiSHlwZXJsaW5rIjp7IiRpZCI6Ijc3NyIsIkFkZHJlc3MiOm51bGwsIlN1YkFkZHJlc3MiOm51bGx9LCJJc0NoYW5nZWQiOmZhbHNlLCJJc05ldyI6ZmFsc2V9fV0sIl9taWxlc3RvbmVzIjpbXSwiSWQiOiJlM2M1ZmI4NS02ZWIzLTQ0YTgtYmM2OS0wYjk1MTI1Mjc3OTYiLCJJc1NpbmdsZUl0ZW1Sb3ciOmZhbHNlfV0sIkluZGV4IjowLCJJZCI6IjZiM2E2YTQ0LTUzODAtNDliNC1iYTAyLWVjNmU5NDFiZmI2YyIsIkhlYWRlclRleHQiOm51bGwsIklzRGVmYXVsdCI6dHJ1ZSwiU3R5bGUiOnsiJGlkIjoiNzc4IiwiSGVhZGVyU3R5bGUiOnsiJGlkIjoiNzc5IiwiVGV4dFN0eWxlIjp7IiRpZCI6Ijc4MCIsIkZvbnRTZXR0aW5ncyI6eyIkaWQiOiI3ODEiLCJGb250U2l6ZSI6MTEsIkZvbnROYW1lIjoiQ2FsaWJyaSIsIklzQm9sZCI6ZmFsc2UsIklzSXRhbGljIjpmYWxzZSwiSXNVbmRlcmxpbmVkIjpmYWxzZSwiUGFyZW50U3R5bGUiOm51bGx9LCJBdXRvU2l6ZSI6MiwiRm9yZWdyb3VuZCI6eyIkaWQiOiI3ODIiLCJDb2xvciI6eyIkaWQiOiI3ODMiLCJBIjoyNTUsIlIiOjAsIkciOjAsIkIiOjB9fSwiTWF4V2lkdGgiOjAuMCwiTWF4SGVpZ2h0IjoiSW5maW5pdHkiLCJTbWFydEZvcmVncm91bmRJc0FjdGl2ZSI6ZmFsc2UsIkhvcml6b250YWxBbGlnbm1lbnQiOjAsIlZlcnRpY2FsQWxpZ25tZW50IjowLCJTbWFydEZvcmVncm91bmQiOm51bGwsIkJhY2tncm91bmRGaWxsVHlwZSI6MCwiTWFyZ2luIjp7IiRpZCI6Ijc4NCIsIlRvcCI6MC4wLCJMZWZ0IjowLjAsIlJpZ2h0IjowLjAsIkJvdHRvbSI6MC4wfSwiUGFkZGluZyI6eyIkaWQiOiI3ODUiLCJUb3AiOjAuMCwiTGVmdCI6MC4wLCJSaWdodCI6MC4wLCJCb3R0b20iOjAuMH0sIkJhY2tncm91bmQiOm51bGwsIklzVmlzaWJsZSI6dHJ1ZSwiV2lkdGgiOjAuMCwiSGVpZ2h0IjowLjAsIkJvcmRlclN0eWxlIjpudWxsLCJQYXJlbnRTdHlsZSI6bnVsbH0sIlJlY3RhbmdsZVN0eWxlIjp7IiRpZCI6Ijc4NiIsIk1hcmdpbiI6eyIkaWQiOiI3ODciLCJUb3AiOjAuMCwiTGVmdCI6MC4wLCJSaWdodCI6MC4wLCJCb3R0b20iOjAuMH0sIlBhZGRpbmciOnsiJGlkIjoiNzg4IiwiVG9wIjowLjAsIkxlZnQiOjAuMCwiUmlnaHQiOjAuMCwiQm90dG9tIjowLjB9LCJCYWNrZ3JvdW5kIjp7IiRpZCI6Ijc4OSIsIkNvbG9yIjp7IiRpZCI6Ijc5MCIsIkEiOjYzLCJSIjoxNTQsIkciOjE1NCwiQiI6MTU0fX0sIklzVmlzaWJsZSI6dHJ1ZSwiV2lkdGgiOjAuMCwiSGVpZ2h0IjowLjAsIkJvcmRlclN0eWxlIjp7IiRpZCI6Ijc5MSIsIkxpbmVDb2xvciI6eyIkaWQiOiI3OTIiLCIkdHlwZSI6Ik5MUkUuQ29tbW9uLkRvbS5Tb2xpZENvbG9yQnJ1c2gsIE5MUkUuQ29tbW9uIiwiQ29sb3IiOnsiJGlkIjoiNzkzIiwiQSI6MjU1LCJSIjoyNTUsIkciOjAsIkIiOjB9fSwiTGluZVdlaWdodCI6MC4wLCJMaW5lVHlwZSI6MCwiUGFyZW50U3R5bGUiOm51bGx9LCJQYXJlbnRTdHlsZSI6bnVsbH0sIk1hcmdpbiI6eyIkaWQiOiI3OTQiLCJUb3AiOjAuMCwiTGVmdCI6MC4wLCJSaWdodCI6MC4wLCJCb3R0b20iOjAuMH0sIlBhZGRpbmciOnsiJGlkIjoiNzk1IiwiVG9wIjowLjAsIkxlZnQiOjAuMCwiUmlnaHQiOjAuMCwiQm90dG9tIjowLjB9LCJCYWNrZ3JvdW5kIjpudWxsLCJJc1Zpc2libGUiOnRydWUsIldpZHRoIjowLjAsIkhlaWdodCI6MC4wLCJCb3JkZXJTdHlsZSI6bnVsbCwiUGFyZW50U3R5bGUiOm51bGx9LCJCYWNrZ3JvdW5kU3R5bGUiOnsiJGlkIjoiNzk2IiwiTWFyZ2luIjp7IiRpZCI6Ijc5NyIsIlRvcCI6MC4wLCJMZWZ0IjowLjAsIlJpZ2h0IjowLjAsIkJvdHRvbSI6MC4wfSwiUGFkZGluZyI6eyIkaWQiOiI3OTgiLCJUb3AiOjAuMCwiTGVmdCI6MC4wLCJSaWdodCI6MC4wLCJCb3R0b20iOjAuMH0sIkJhY2tncm91bmQiOnsiJGlkIjoiNzk5IiwiQ29sb3IiOnsiJGlkIjoiODAwIiwiQSI6NTEsIlIiOjE1NSwiRyI6MTg3LCJCIjo4OX19LCJJc1Zpc2libGUiOnRydWUsIldpZHRoIjowLjAsIkhlaWdodCI6MC4wLCJCb3JkZXJTdHlsZSI6eyIkaWQiOiI4MDEiLCJMaW5lQ29sb3IiOnsiJGlkIjoiODAyIiwiJHR5cGUiOiJOTFJFLkNvbW1vbi5Eb20uU29saWRDb2xvckJydXNoLCBOTFJFLkNvbW1vbiIsIkNvbG9yIjp7IiRpZCI6IjgwMyIsIkEiOjI1NSwiUiI6MjU1LCJHIjowLCJCIjowfX0sIkxpbmVXZWlnaHQiOjAuMCwiTGluZVR5cGUiOjAsIlBhcmVudFN0eWxlIjpudWxsfSwiUGFyZW50U3R5bGUiOm51bGx9LCJNYXJnaW4iOnsiJGlkIjoiODA0IiwiVG9wIjowLjAsIkxlZnQiOjAuMCwiUmlnaHQiOjAuMCwiQm90dG9tIjowLjB9LCJQYWRkaW5nIjp7IiRpZCI6IjgwNSIsIlRvcCI6MC4wLCJMZWZ0IjowLjAsIlJpZ2h0IjowLjAsIkJvdHRvbSI6MC4wfSwiSXNWaXNpYmxlIjpmYWxzZSwiV2lkdGgiOjAuMCwiSGVpZ2h0IjowLjAsIkJvcmRlclN0eWxlIjpudWxsLCJQYXJlbnRTdHlsZSI6bnVsbH19XSwiSWQiOiIwODlkN2ViOS04ODI3LTQ1MjctOTQ4YS0xZWY0NjQ2ZTg3NDYiLCJJbmRleCI6MSwiSGVhZGVyVGV4dCI6Ikl0ZW0gMiIsIlN0eWxlIjp7IiRpZCI6IjgwNiIsIkhlYWRlclN0eWxlIjp7IiRpZCI6IjgwNyIsIlRleHRJc1ZlcnRpY2FsIjpmYWxzZSwiVGV4dFN0eWxlIjp7IiRpZCI6IjgwOCIsIkZvbnRTZXR0aW5ncyI6eyIkaWQiOiI4MDkiLCJGb250U2l6ZSI6MTAsIkZvbnROYW1lIjoiU2Vnb2UgVUkiLCJJc0JvbGQiOnRydWUsIklzSXRhbGljIjpmYWxzZSwiSXNVbmRlcmxpbmVkIjpmYWxzZSwiUGFyZW50U3R5bGUiOm51bGx9LCJBdXRvU2l6ZSI6MCwiRm9yZWdyb3VuZCI6eyIkaWQiOiI4MTAiLCJDb2xvciI6eyIkaWQiOiI4MTE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zg4In0sIlBhZGRpbmciOnsiJHJlZiI6IjM4OSJ9LCJCYWNrZ3JvdW5kIjpudWxsLCJJc1Zpc2libGUiOmZhbHNlLCJXaWR0aCI6MC4wLCJIZWlnaHQiOjAuMCwiQm9yZGVyU3R5bGUiOm51bGwsIlBhcmVudFN0eWxlIjpudWxsfSwiUmVjdGFuZ2xlU3R5bGUiOnsiJGlkIjoiODEyIiwiTWFyZ2luIjp7IiRyZWYiOiIzOTEifSwiUGFkZGluZyI6eyIkcmVmIjoiMzkyIn0sIkJhY2tncm91bmQiOnsiJGlkIjoiODEzIiwiQ29sb3IiOnsiJGlkIjoiODE0IiwiQSI6MTI3LCJSIjoxMjMsIkciOjE2NywiQiI6MTU3fX0sIklzVmlzaWJsZSI6ZmFsc2UsIldpZHRoIjowLjAsIkhlaWdodCI6MC4wLCJCb3JkZXJTdHlsZSI6eyIkaWQiOiI4MTUiLCJMaW5lQ29sb3IiOnsiJGlkIjoiODE2IiwiJHR5cGUiOiJOTFJFLkNvbW1vbi5Eb20uU29saWRDb2xvckJydXNoLCBOTFJFLkNvbW1vbiIsIkNvbG9yIjp7IiRpZCI6IjgxNyIsIkEiOjI1NSwiUiI6MjEsIkciOjM3LCJCIjo2Nn19LCJMaW5lV2VpZ2h0IjowLjAsIkxpbmVUeXBlIjowLCJQYXJlbnRTdHlsZSI6bnVsbH0sIlBhcmVudFN0eWxlIjpudWxsfSwiTWFyZ2luIjp7IiRyZWYiOiIzOTgifSwiUGFkZGluZyI6eyIkcmVmIjoiMzk5In0sIkJhY2tncm91bmQiOm51bGwsIklzVmlzaWJsZSI6dHJ1ZSwiV2lkdGgiOjAuMCwiSGVpZ2h0IjowLjAsIkJvcmRlclN0eWxlIjpudWxsLCJQYXJlbnRTdHlsZSI6bnVsbH0sIkJhY2tncm91bmRTdHlsZSI6eyIkaWQiOiI4MTgiLCJNYXJnaW4iOnsiJHJlZiI6IjQwMSJ9LCJQYWRkaW5nIjp7IiRyZWYiOiI0MDIifSwiQmFja2dyb3VuZCI6eyIkaWQiOiI4MTkiLCJDb2xvciI6eyIkaWQiOiI4MjAiLCJBIjozOCwiUiI6MTU0LCJHIjoxNTQsIkIiOjE1NH19LCJJc1Zpc2libGUiOnRydWUsIldpZHRoIjowLjAsIkhlaWdodCI6MC4wLCJCb3JkZXJTdHlsZSI6eyIkaWQiOiI4MjEiLCJMaW5lQ29sb3IiOnsiJGlkIjoiODIyIiwiJHR5cGUiOiJOTFJFLkNvbW1vbi5Eb20uU29saWRDb2xvckJydXNoLCBOTFJFLkNvbW1vbiIsIkNvbG9yIjp7IiRpZCI6IjgyMyIsIkEiOjI1NSwiUiI6MTA3LCJHIjoxMzMsIkIiOjE1NH19LCJMaW5lV2VpZ2h0IjowLjAsIkxpbmVUeXBlIjowLCJQYXJlbnRTdHlsZSI6bnVsbH0sIlBhcmVudFN0eWxlIjpudWxsfSwiSXNBYm92ZVRpbWViYW5kIjpmYWxzZSwiU3BhY2luZyI6NSwiTWFyZ2luIjp7IiRpZCI6IjgyNCIsIlRvcCI6MC4wLCJMZWZ0IjowLjAsIlJpZ2h0IjowLjAsIkJvdHRvbSI6MC4wfSwiUGFkZGluZyI6eyIkaWQiOiI4MjUiLCJUb3AiOjAuMCwiTGVmdCI6MC4wLCJSaWdodCI6MC4wLCJCb3R0b20iOjAuMH0sIklzVmlzaWJsZSI6dHJ1ZSwiV2lkdGgiOjAuMCwiSGVpZ2h0IjowLjAsIkJvcmRlclN0eWxlIjp7IiRpZCI6IjgyNiIsIkxpbmVDb2xvciI6bnVsbCwiTGluZVdlaWdodCI6MC4wLCJMaW5lVHlwZSI6MCwiUGFyZW50U3R5bGUiOm51bGx9LCJQYXJlbnRTdHlsZSI6bnVsbH19LHsiJGlkIjoiODI3IiwiX2FjdGl2aXRpZXMiOlt7IiRpZCI6IjgyOCIsIl9yb3dzIjpbeyIkaWQiOiI4MjkiLCJfdGFza3MiOltdLCJfbWlsZXN0b25lcyI6W3siJGlkIjoiODMwIiwiSWQiOiIwNWY1ZTIyYi0wNzEwLTQyYTEtYTFkYy01OTYxNWJiNGM0NjkiLCJJbmRleCI6MTcsIkdyb3VwSWQiOiJjZGIwMmRlOS04ZDRkLTQ1NGItODRkNy1lMTM2NTMzNmJjN2UiLCJUaXRsZSI6IkFjdGl2aXR5IiwiRGF0ZVRpbWUiOiIyMDIxLTAzLTExVDExOjU5OjAwIiwiUGVyY2VudGFnZUNvbXBsZXRlIjpudWxsLCJOb3RlIjpudWxsLCJTdHlsZSI6eyIkaWQiOiI4MzEiLCJUaXRsZVBvc2l0aW9uIjoiTGVmdCIsIkRhdGVQb3NpdGlvbiI6IkxlZnQiLCJTaGFwZVR5cGUiOjEsIlNoYXBlU2l6ZSI6MSwiU3BhY2luZyI6NSwiU2hhcGVTdHlsZSI6eyIkaWQiOiI4MzIiLCJNYXJnaW4iOnsiJHJlZiI6IjE0In0sIlBhZGRpbmciOnsiJHJlZiI6IjE1In0sIkJhY2tncm91bmQiOnsiJGlkIjoiODMzIiwiQ29sb3IiOnsiJGlkIjoiODM0IiwiQSI6MjU1LCJSIjoyMTYsIkciOjE3OCwiQiI6OTJ9fSwiSXNWaXNpYmxlIjp0cnVlLCJXaWR0aCI6MTguMCwiSGVpZ2h0IjoyMC4wLCJCb3JkZXJTdHlsZSI6eyIkaWQiOiI4MzUiLCJMaW5lQ29sb3IiOnsiJGlkIjoiODM2IiwiJHR5cGUiOiJOTFJFLkNvbW1vbi5Eb20uU29saWRDb2xvckJydXNoLCBOTFJFLkNvbW1vbiIsIkNvbG9yIjp7IiRpZCI6IjgzNyIsIkEiOjI1NSwiUiI6MTA3LCJHIjoxMzMsIkIiOjE1NH19LCJMaW5lV2VpZ2h0IjowLjAsIkxpbmVUeXBlIjowLCJQYXJlbnRTdHlsZSI6bnVsbH0sIlBhcmVudFN0eWxlIjpudWxsfSwiVGl0bGVTdHlsZSI6eyIkaWQiOiI4MzgiLCJGb250U2V0dGluZ3MiOnsiJGlkIjoiODM5IiwiRm9udFNpemUiOjEwLCJGb250TmFtZSI6IkFyaWFsIiwiSXNCb2xkIjp0cnVlLCJJc0l0YWxpYyI6ZmFsc2UsIklzVW5kZXJsaW5lZCI6ZmFsc2UsIlBhcmVudFN0eWxlIjpudWxsfSwiQXV0b1NpemUiOjIsIkZvcmVncm91bmQiOnsiJGlkIjoiODQwIiwiQ29sb3IiOnsiJGlkIjoiODQxIiwiQSI6MjU1LCJSIjowLCJHIjowLCJCIjowfX0sIk1heFdpZHRoIjo2Mi43NzQyNTM4NDUyMTQ4NDQ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NDIiLCJDb2xvciI6eyIkaWQiOiI4NDMiLCJBIjowLCJSIjoyNTUsIkciOjI1NSwiQiI6MjU1fX0sIklzVmlzaWJsZSI6dHJ1ZSwiV2lkdGgiOjAuMCwiSGVpZ2h0IjowLjAsIkJvcmRlclN0eWxlIjpudWxsLCJQYXJlbnRTdHlsZSI6bnVsbH0sIkRhdGVTdHlsZSI6eyIkaWQiOiI4NDQiLCJGb250U2V0dGluZ3MiOnsiJGlkIjoiODQ1IiwiRm9udFNpemUiOjEwLCJGb250TmFtZSI6IkNhbGlicmkiLCJJc0JvbGQiOmZhbHNlLCJJc0l0YWxpYyI6ZmFsc2UsIklzVW5kZXJsaW5lZCI6ZmFsc2UsIlBhcmVudFN0eWxlIjpudWxsfSwiQXV0b1NpemUiOjAsIkZvcmVncm91bmQiOnsiJGlkIjoiODQ2IiwiQ29sb3IiOnsiJGlkIjoiODQ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NDgiLCJDb2xvciI6eyIkaWQiOiI4NDkiLCJBIjowLCJSIjoyNTUsIkciOjI1NSwiQiI6MjU1fX0sIklzVmlzaWJsZSI6ZmFsc2UsIldpZHRoIjowLjAsIkhlaWdodCI6MC4wLCJCb3JkZXJTdHlsZSI6bnVsbCwiUGFyZW50U3R5bGUiOm51bGx9LCJEYXRlRm9ybWF0Ijp7IiRpZCI6Ijg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EiLCJGb3JtYXQiOjAsIklzVmlzaWJsZSI6ZmFsc2UsIkxhc3RLbm93blZpc2liaWxpdHlTdGF0ZSI6ZmFsc2V9LCJJc1Zpc2libGUiOnRydWUsIlBhcmVudFN0eWxlIjpudWxsfSwiSHlwZXJsaW5rIjp7IiRpZCI6Ijg1MiIsIkFkZHJlc3MiOiIiLCJTdWJBZGRyZXNzIjoiIn0sIkltcG9ydElkIjoiIn0seyIkaWQiOiI4NTMiLCJJZCI6IjBmZTZlNmM0LWQzNDktNDI3Yy04MWNhLWNjZjU3NmJhNDYwYyIsIkluZGV4IjoxOCwiR3JvdXBJZCI6ImNkYjAyZGU5LThkNGQtNDU0Yi04NGQ3LWUxMzY1MzM2YmM3ZSIsIlRpdGxlIjoiQWN0aXZpdHkiLCJEYXRlVGltZSI6IjIwMjEtMDktMTBUMTE6NTk6MDAiLCJQZXJjZW50YWdlQ29tcGxldGUiOm51bGwsIk5vdGUiOm51bGwsIlN0eWxlIjp7IiRpZCI6Ijg1NCIsIlRpdGxlUG9zaXRpb24iOiJMZWZ0IiwiRGF0ZVBvc2l0aW9uIjoiTGVmdCIsIlNoYXBlVHlwZSI6MSwiU2hhcGVTaXplIjoxLCJTcGFjaW5nIjo1LCJTaGFwZVN0eWxlIjp7IiRpZCI6Ijg1NSIsIk1hcmdpbiI6eyIkcmVmIjoiMTQifSwiUGFkZGluZyI6eyIkcmVmIjoiMTUifSwiQmFja2dyb3VuZCI6eyIkaWQiOiI4NTYiLCJDb2xvciI6eyIkaWQiOiI4NTciLCJBIjoyNTUsIlIiOjIxNiwiRyI6MTc4LCJCIjo5Mn19LCJJc1Zpc2libGUiOnRydWUsIldpZHRoIjoxOC4wLCJIZWlnaHQiOjIwLjAsIkJvcmRlclN0eWxlIjp7IiRpZCI6Ijg1OCIsIkxpbmVDb2xvciI6eyIkaWQiOiI4NTkiLCIkdHlwZSI6Ik5MUkUuQ29tbW9uLkRvbS5Tb2xpZENvbG9yQnJ1c2gsIE5MUkUuQ29tbW9uIiwiQ29sb3IiOnsiJGlkIjoiODYwIiwiQSI6MjU1LCJSIjoxMDcsIkciOjEzMywiQiI6MTU0fX0sIkxpbmVXZWlnaHQiOjAuMCwiTGluZVR5cGUiOjAsIlBhcmVudFN0eWxlIjpudWxsfSwiUGFyZW50U3R5bGUiOm51bGx9LCJUaXRsZVN0eWxlIjp7IiRpZCI6Ijg2MSIsIkZvbnRTZXR0aW5ncyI6eyIkaWQiOiI4NjIiLCJGb250U2l6ZSI6MTAsIkZvbnROYW1lIjoiQXJpYWwiLCJJc0JvbGQiOnRydWUsIklzSXRhbGljIjpmYWxzZSwiSXNVbmRlcmxpbmVkIjpmYWxzZSwiUGFyZW50U3R5bGUiOm51bGx9LCJBdXRvU2l6ZSI6MiwiRm9yZWdyb3VuZCI6eyIkaWQiOiI4NjMiLCJDb2xvciI6eyIkaWQiOiI4NjQiLCJBIjoyNTUsIlIiOjAsIkciOjAsIkIiOjB9fSwiTWF4V2lkdGgiOjU1LjE5NzA4NjMzNDIyODUxNi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g2NSIsIkNvbG9yIjp7IiRpZCI6Ijg2NiIsIkEiOjAsIlIiOjI1NSwiRyI6MjU1LCJCIjoyNTV9fSwiSXNWaXNpYmxlIjp0cnVlLCJXaWR0aCI6MC4wLCJIZWlnaHQiOjAuMCwiQm9yZGVyU3R5bGUiOm51bGwsIlBhcmVudFN0eWxlIjpudWxsfSwiRGF0ZVN0eWxlIjp7IiRpZCI6Ijg2NyIsIkZvbnRTZXR0aW5ncyI6eyIkaWQiOiI4NjgiLCJGb250U2l6ZSI6MTAsIkZvbnROYW1lIjoiQ2FsaWJyaSIsIklzQm9sZCI6ZmFsc2UsIklzSXRhbGljIjpmYWxzZSwiSXNVbmRlcmxpbmVkIjpmYWxzZSwiUGFyZW50U3R5bGUiOm51bGx9LCJBdXRvU2l6ZSI6MCwiRm9yZWdyb3VuZCI6eyIkaWQiOiI4NjkiLCJDb2xvciI6eyIkaWQiOiI4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g3MSIsIkNvbG9yIjp7IiRpZCI6Ijg3MiIsIkEiOjAsIlIiOjI1NSwiRyI6MjU1LCJCIjoyNTV9fSwiSXNWaXNpYmxlIjpmYWxzZSwiV2lkdGgiOjAuMCwiSGVpZ2h0IjowLjAsIkJvcmRlclN0eWxlIjpudWxsLCJQYXJlbnRTdHlsZSI6bnVsbH0sIkRhdGVGb3JtYXQiOnsiJGlkIjoiO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CIsIkZvcm1hdCI6MCwiSXNWaXNpYmxlIjpmYWxzZSwiTGFzdEtub3duVmlzaWJpbGl0eVN0YXRlIjpmYWxzZX0sIklzVmlzaWJsZSI6dHJ1ZSwiUGFyZW50U3R5bGUiOm51bGx9LCJIeXBlcmxpbmsiOnsiJGlkIjoiODc1IiwiQWRkcmVzcyI6IiIsIlN1YkFkZHJlc3MiOiIifSwiSW1wb3J0SWQiOiIifSx7IiRpZCI6Ijg3NiIsIklkIjoiMzhmN2NhZjktYjc0MC00Njc0LWI1MDQtMGQwYWIyMDRmOWY5IiwiSW5kZXgiOjE5LCJHcm91cElkIjoiY2RiMDJkZTktOGQ0ZC00NTRiLTg0ZDctZTEzNjUzMzZiYzdlIiwiVGl0bGUiOiJBY3Rpdml0eSIsIkRhdGVUaW1lIjoiMjAyMS0wNi0xOFQxMTo1OTowMCIsIlBlcmNlbnRhZ2VDb21wbGV0ZSI6bnVsbCwiTm90ZSI6bnVsbCwiU3R5bGUiOnsiJGlkIjoiODc3IiwiVGl0bGVQb3NpdGlvbiI6IkxlZnQiLCJEYXRlUG9zaXRpb24iOiJMZWZ0IiwiU2hhcGVUeXBlIjoxLCJTaGFwZVNpemUiOjEsIlNwYWNpbmciOjUsIlNoYXBlU3R5bGUiOnsiJGlkIjoiODc4IiwiTWFyZ2luIjp7IiRyZWYiOiIxNCJ9LCJQYWRkaW5nIjp7IiRyZWYiOiIxNSJ9LCJCYWNrZ3JvdW5kIjp7IiRpZCI6Ijg3OSIsIkNvbG9yIjp7IiRpZCI6Ijg4MCIsIkEiOjI1NSwiUiI6MjE2LCJHIjoxNzgsIkIiOjkyfX0sIklzVmlzaWJsZSI6dHJ1ZSwiV2lkdGgiOjE4LjAsIkhlaWdodCI6MjAuMCwiQm9yZGVyU3R5bGUiOnsiJGlkIjoiODgxIiwiTGluZUNvbG9yIjp7IiRpZCI6Ijg4MiIsIiR0eXBlIjoiTkxSRS5Db21tb24uRG9tLlNvbGlkQ29sb3JCcnVzaCwgTkxSRS5Db21tb24iLCJDb2xvciI6eyIkaWQiOiI4ODMiLCJBIjoyNTUsIlIiOjEwNywiRyI6MTMzLCJCIjoxNTR9fSwiTGluZVdlaWdodCI6MC4wLCJMaW5lVHlwZSI6MCwiUGFyZW50U3R5bGUiOm51bGx9LCJQYXJlbnRTdHlsZSI6bnVsbH0sIlRpdGxlU3R5bGUiOnsiJGlkIjoiODg0IiwiRm9udFNldHRpbmdzIjp7IiRpZCI6Ijg4NSIsIkZvbnRTaXplIjoxMCwiRm9udE5hbWUiOiJBcmlhbCIsIklzQm9sZCI6dHJ1ZSwiSXNJdGFsaWMiOmZhbHNlLCJJc1VuZGVybGluZWQiOmZhbHNlLCJQYXJlbnRTdHlsZSI6bnVsbH0sIkF1dG9TaXplIjoyLCJGb3JlZ3JvdW5kIjp7IiRpZCI6Ijg4NiIsIkNvbG9yIjp7IiRpZCI6Ijg4NyIsIkEiOjI1NSwiUiI6MCwiRyI6MCwiQiI6MH19LCJNYXhXaWR0aCI6NzQuOTM5MzY5MjAxNjYwMTU2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Dg4IiwiQ29sb3IiOnsiJGlkIjoiODg5IiwiQSI6MCwiUiI6MjU1LCJHIjoyNTUsIkIiOjI1NX19LCJJc1Zpc2libGUiOnRydWUsIldpZHRoIjowLjAsIkhlaWdodCI6MC4wLCJCb3JkZXJTdHlsZSI6bnVsbCwiUGFyZW50U3R5bGUiOm51bGx9LCJEYXRlU3R5bGUiOnsiJGlkIjoiODkwIiwiRm9udFNldHRpbmdzIjp7IiRpZCI6Ijg5MSIsIkZvbnRTaXplIjoxMCwiRm9udE5hbWUiOiJDYWxpYnJpIiwiSXNCb2xkIjpmYWxzZSwiSXNJdGFsaWMiOmZhbHNlLCJJc1VuZGVybGluZWQiOmZhbHNlLCJQYXJlbnRTdHlsZSI6bnVsbH0sIkF1dG9TaXplIjowLCJGb3JlZ3JvdW5kIjp7IiRpZCI6Ijg5MiIsIkNvbG9yIjp7IiRpZCI6Ijg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ODk0IiwiQ29sb3IiOnsiJGlkIjoiODk1IiwiQSI6MCwiUiI6MjU1LCJHIjoyNTUsIkIiOjI1NX19LCJJc1Zpc2libGUiOmZhbHNlLCJXaWR0aCI6MC4wLCJIZWlnaHQiOjAuMCwiQm9yZGVyU3R5bGUiOm51bGwsIlBhcmVudFN0eWxlIjpudWxsfSwiRGF0ZUZvcm1hdCI6eyIkaWQiOiI4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k3IiwiRm9ybWF0IjowLCJJc1Zpc2libGUiOmZhbHNlLCJMYXN0S25vd25WaXNpYmlsaXR5U3RhdGUiOmZhbHNlfSwiSXNWaXNpYmxlIjp0cnVlLCJQYXJlbnRTdHlsZSI6bnVsbH0sIkh5cGVybGluayI6eyIkaWQiOiI4OTgiLCJBZGRyZXNzIjoiIiwiU3ViQWRkcmVzcyI6IiJ9LCJJbXBvcnRJZCI6IiJ9LHsiJGlkIjoiODk5IiwiSWQiOiI3Njk1NjE3YS0xNGE4LTRjOTUtYTI2OS1jNmNkNGI0ZjMzNWEiLCJJbmRleCI6MjAsIkdyb3VwSWQiOiJjZGIwMmRlOS04ZDRkLTQ1NGItODRkNy1lMTM2NTMzNmJjN2UiLCJUaXRsZSI6IkFjdGl2aXR5IiwiRGF0ZVRpbWUiOiIyMDIxLTEyLTIwVDExOjU5OjAwIiwiUGVyY2VudGFnZUNvbXBsZXRlIjpudWxsLCJOb3RlIjpudWxsLCJTdHlsZSI6eyIkaWQiOiI5MDAiLCJUaXRsZVBvc2l0aW9uIjoiTGVmdCIsIkRhdGVQb3NpdGlvbiI6IkxlZnQiLCJTaGFwZVR5cGUiOjEsIlNoYXBlU2l6ZSI6MSwiU3BhY2luZyI6NSwiU2hhcGVTdHlsZSI6eyIkaWQiOiI5MDEiLCJNYXJnaW4iOnsiJHJlZiI6IjE0In0sIlBhZGRpbmciOnsiJHJlZiI6IjE1In0sIkJhY2tncm91bmQiOnsiJGlkIjoiOTAyIiwiQ29sb3IiOnsiJGlkIjoiOTAzIiwiQSI6MjU1LCJSIjoyMTYsIkciOjE3OCwiQiI6OTJ9fSwiSXNWaXNpYmxlIjp0cnVlLCJXaWR0aCI6MTguMCwiSGVpZ2h0IjoyMC4wLCJCb3JkZXJTdHlsZSI6eyIkaWQiOiI5MDQiLCJMaW5lQ29sb3IiOnsiJGlkIjoiOTA1IiwiJHR5cGUiOiJOTFJFLkNvbW1vbi5Eb20uU29saWRDb2xvckJydXNoLCBOTFJFLkNvbW1vbiIsIkNvbG9yIjp7IiRpZCI6IjkwNiIsIkEiOjI1NSwiUiI6MTA3LCJHIjoxMzMsIkIiOjE1NH19LCJMaW5lV2VpZ2h0IjowLjAsIkxpbmVUeXBlIjowLCJQYXJlbnRTdHlsZSI6bnVsbH0sIlBhcmVudFN0eWxlIjpudWxsfSwiVGl0bGVTdHlsZSI6eyIkaWQiOiI5MDciLCJGb250U2V0dGluZ3MiOnsiJGlkIjoiOTA4IiwiRm9udFNpemUiOjEwLCJGb250TmFtZSI6IkFyaWFsIiwiSXNCb2xkIjp0cnVlLCJJc0l0YWxpYyI6ZmFsc2UsIklzVW5kZXJsaW5lZCI6ZmFsc2UsIlBhcmVudFN0eWxlIjpudWxsfSwiQXV0b1NpemUiOjIsIkZvcmVncm91bmQiOnsiJGlkIjoiOTA5IiwiQ29sb3IiOnsiJGlkIjoiOTEwIiwiQSI6MjU1LCJSIjowLCJHIjowLCJCIjowfX0sIk1heFdpZHRoIjo1NS4wMDU1OTIzNDYxOTE0MDY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5MTEiLCJDb2xvciI6eyIkaWQiOiI5MTIiLCJBIjowLCJSIjoyNTUsIkciOjI1NSwiQiI6MjU1fX0sIklzVmlzaWJsZSI6dHJ1ZSwiV2lkdGgiOjAuMCwiSGVpZ2h0IjowLjAsIkJvcmRlclN0eWxlIjpudWxsLCJQYXJlbnRTdHlsZSI6bnVsbH0sIkRhdGVTdHlsZSI6eyIkaWQiOiI5MTMiLCJGb250U2V0dGluZ3MiOnsiJGlkIjoiOTE0IiwiRm9udFNpemUiOjEwLCJGb250TmFtZSI6IkNhbGlicmkiLCJJc0JvbGQiOmZhbHNlLCJJc0l0YWxpYyI6ZmFsc2UsIklzVW5kZXJsaW5lZCI6ZmFsc2UsIlBhcmVudFN0eWxlIjpudWxsfSwiQXV0b1NpemUiOjAsIkZvcmVncm91bmQiOnsiJGlkIjoiOTE1IiwiQ29sb3IiOnsiJGlkIjoiOTE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5MTciLCJDb2xvciI6eyIkaWQiOiI5MTgiLCJBIjowLCJSIjoyNTUsIkciOjI1NSwiQiI6MjU1fX0sIklzVmlzaWJsZSI6ZmFsc2UsIldpZHRoIjowLjAsIkhlaWdodCI6MC4wLCJCb3JkZXJTdHlsZSI6bnVsbCwiUGFyZW50U3R5bGUiOm51bGx9LCJEYXRlRm9ybWF0Ijp7IiRpZCI6Ijk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jAiLCJGb3JtYXQiOjAsIklzVmlzaWJsZSI6ZmFsc2UsIkxhc3RLbm93blZpc2liaWxpdHlTdGF0ZSI6ZmFsc2V9LCJJc1Zpc2libGUiOnRydWUsIlBhcmVudFN0eWxlIjpudWxsfSwiSHlwZXJsaW5rIjp7IiRpZCI6IjkyMSIsIkFkZHJlc3MiOiIiLCJTdWJBZGRyZXNzIjoiIn0sIkltcG9ydElkIjoiIn1dLCJJZCI6IjY3ODIwNzg2LTg2Y2YtNDgyMi1hMDU5LTllNTdlNmE2ZTEwOSIsIklzU2luZ2xlSXRlbVJvdyI6ZmFsc2V9XSwiSW5kZXgiOjAsIklkIjoiNDkyYzcwOTEtMTJmMy00NzNkLThiNTctM2Y1MWNiYmVhOGNhIiwiSGVhZGVyVGV4dCI6bnVsbCwiSXNEZWZhdWx0Ijp0cnVlLCJTdHlsZSI6eyIkaWQiOiI5MjIiLCJIZWFkZXJTdHlsZSI6eyIkaWQiOiI5MjMiLCJUZXh0U3R5bGUiOnsiJGlkIjoiOTI0IiwiRm9udFNldHRpbmdzIjp7IiRpZCI6IjkyNSIsIkZvbnRTaXplIjoxMSwiRm9udE5hbWUiOiJDYWxpYnJpIiwiSXNCb2xkIjpmYWxzZSwiSXNJdGFsaWMiOmZhbHNlLCJJc1VuZGVybGluZWQiOmZhbHNlLCJQYXJlbnRTdHlsZSI6bnVsbH0sIkF1dG9TaXplIjoyLCJGb3JlZ3JvdW5kIjp7IiRpZCI6IjkyNiIsIkNvbG9yIjp7IiRpZCI6Ijky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I4IiwiVG9wIjowLjAsIkxlZnQiOjAuMCwiUmlnaHQiOjAuMCwiQm90dG9tIjowLjB9LCJQYWRkaW5nIjp7IiRpZCI6IjkyOSIsIlRvcCI6MC4wLCJMZWZ0IjowLjAsIlJpZ2h0IjowLjAsIkJvdHRvbSI6MC4wfSwiQmFja2dyb3VuZCI6bnVsbCwiSXNWaXNpYmxlIjp0cnVlLCJXaWR0aCI6MC4wLCJIZWlnaHQiOjAuMCwiQm9yZGVyU3R5bGUiOm51bGwsIlBhcmVudFN0eWxlIjpudWxsfSwiUmVjdGFuZ2xlU3R5bGUiOnsiJGlkIjoiOTMwIiwiTWFyZ2luIjp7IiRpZCI6IjkzMSIsIlRvcCI6MC4wLCJMZWZ0IjowLjAsIlJpZ2h0IjowLjAsIkJvdHRvbSI6MC4wfSwiUGFkZGluZyI6eyIkaWQiOiI5MzIiLCJUb3AiOjAuMCwiTGVmdCI6MC4wLCJSaWdodCI6MC4wLCJCb3R0b20iOjAuMH0sIkJhY2tncm91bmQiOnsiJGlkIjoiOTMzIiwiQ29sb3IiOnsiJGlkIjoiOTM0IiwiQSI6NjMsIlIiOjE1NCwiRyI6MTU0LCJCIjoxNTR9fSwiSXNWaXNpYmxlIjp0cnVlLCJXaWR0aCI6MC4wLCJIZWlnaHQiOjAuMCwiQm9yZGVyU3R5bGUiOnsiJGlkIjoiOTM1IiwiTGluZUNvbG9yIjp7IiRpZCI6IjkzNiIsIiR0eXBlIjoiTkxSRS5Db21tb24uRG9tLlNvbGlkQ29sb3JCcnVzaCwgTkxSRS5Db21tb24iLCJDb2xvciI6eyIkaWQiOiI5MzciLCJBIjoyNTUsIlIiOjI1NSwiRyI6MCwiQiI6MH19LCJMaW5lV2VpZ2h0IjowLjAsIkxpbmVUeXBlIjowLCJQYXJlbnRTdHlsZSI6bnVsbH0sIlBhcmVudFN0eWxlIjpudWxsfSwiTWFyZ2luIjp7IiRpZCI6IjkzOCIsIlRvcCI6MC4wLCJMZWZ0IjowLjAsIlJpZ2h0IjowLjAsIkJvdHRvbSI6MC4wfSwiUGFkZGluZyI6eyIkaWQiOiI5MzkiLCJUb3AiOjAuMCwiTGVmdCI6MC4wLCJSaWdodCI6MC4wLCJCb3R0b20iOjAuMH0sIkJhY2tncm91bmQiOm51bGwsIklzVmlzaWJsZSI6dHJ1ZSwiV2lkdGgiOjAuMCwiSGVpZ2h0IjowLjAsIkJvcmRlclN0eWxlIjpudWxsLCJQYXJlbnRTdHlsZSI6bnVsbH0sIkJhY2tncm91bmRTdHlsZSI6eyIkaWQiOiI5NDAiLCJNYXJnaW4iOnsiJGlkIjoiOTQxIiwiVG9wIjowLjAsIkxlZnQiOjAuMCwiUmlnaHQiOjAuMCwiQm90dG9tIjowLjB9LCJQYWRkaW5nIjp7IiRpZCI6Ijk0MiIsIlRvcCI6MC4wLCJMZWZ0IjowLjAsIlJpZ2h0IjowLjAsIkJvdHRvbSI6MC4wfSwiQmFja2dyb3VuZCI6eyIkaWQiOiI5NDMiLCJDb2xvciI6eyIkaWQiOiI5NDQiLCJBIjo1MSwiUiI6MTU1LCJHIjoxODcsIkIiOjg5fX0sIklzVmlzaWJsZSI6dHJ1ZSwiV2lkdGgiOjAuMCwiSGVpZ2h0IjowLjAsIkJvcmRlclN0eWxlIjp7IiRpZCI6Ijk0NSIsIkxpbmVDb2xvciI6eyIkaWQiOiI5NDYiLCIkdHlwZSI6Ik5MUkUuQ29tbW9uLkRvbS5Tb2xpZENvbG9yQnJ1c2gsIE5MUkUuQ29tbW9uIiwiQ29sb3IiOnsiJGlkIjoiOTQ3IiwiQSI6MjU1LCJSIjoyNTUsIkciOjAsIkIiOjB9fSwiTGluZVdlaWdodCI6MC4wLCJMaW5lVHlwZSI6MCwiUGFyZW50U3R5bGUiOm51bGx9LCJQYXJlbnRTdHlsZSI6bnVsbH0sIk1hcmdpbiI6eyIkaWQiOiI5NDgiLCJUb3AiOjAuMCwiTGVmdCI6MC4wLCJSaWdodCI6MC4wLCJCb3R0b20iOjAuMH0sIlBhZGRpbmciOnsiJGlkIjoiOTQ5IiwiVG9wIjowLjAsIkxlZnQiOjAuMCwiUmlnaHQiOjAuMCwiQm90dG9tIjowLjB9LCJJc1Zpc2libGUiOmZhbHNlLCJXaWR0aCI6MC4wLCJIZWlnaHQiOjAuMCwiQm9yZGVyU3R5bGUiOm51bGwsIlBhcmVudFN0eWxlIjpudWxsfX1dLCJJZCI6ImE4OGYxNDVlLTRkMjgtNDQyMC1hMmJhLWE2ODVhZjA4NTU0NiIsIkluZGV4IjoyLCJIZWFkZXJUZXh0IjoiSXRlbSAzIiwiU3R5bGUiOnsiJGlkIjoiOTUwIiwiSGVhZGVyU3R5bGUiOnsiJGlkIjoiOTUxIiwiVGV4dElzVmVydGljYWwiOmZhbHNlLCJUZXh0U3R5bGUiOnsiJGlkIjoiOTUyIiwiRm9udFNldHRpbmdzIjp7IiRpZCI6Ijk1MyIsIkZvbnRTaXplIjoxMCwiRm9udE5hbWUiOiJTZWdvZSBVSSIsIklzQm9sZCI6dHJ1ZSwiSXNJdGFsaWMiOmZhbHNlLCJJc1VuZGVybGluZWQiOmZhbHNlLCJQYXJlbnRTdHlsZSI6bnVsbH0sIkF1dG9TaXplIjowLCJGb3JlZ3JvdW5kIjp7IiRpZCI6Ijk1NCIsIkNvbG9yIjp7IiRpZCI6Ijk1NSIsIkEiOjI1NSwiUiI6MCwiRyI6MCwiQiI6MH19LCJNYXhXaWR0aCI6ODYuODgwMDAwMDAwMDAwMDEsIk1heEhlaWdodCI6MC4wLCJTbWFydEZvcmVncm91bmRJc0FjdGl2ZSI6ZmFsc2UsIkhvcml6b250YWxBbGlnbm1lbnQiOjAsIlZlcnRpY2FsQWxpZ25tZW50IjowLCJTbWFydEZvcmVncm91bmQiOm51bGwsIkJhY2tncm91bmRGaWxsVHlwZSI6MCwiTWFyZ2luIjp7IiRyZWYiOiIzODgifSwiUGFkZGluZyI6eyIkcmVmIjoiMzg5In0sIkJhY2tncm91bmQiOm51bGwsIklzVmlzaWJsZSI6ZmFsc2UsIldpZHRoIjowLjAsIkhlaWdodCI6MC4wLCJCb3JkZXJTdHlsZSI6bnVsbCwiUGFyZW50U3R5bGUiOm51bGx9LCJSZWN0YW5nbGVTdHlsZSI6eyIkaWQiOiI5NTYiLCJNYXJnaW4iOnsiJHJlZiI6IjM5MSJ9LCJQYWRkaW5nIjp7IiRyZWYiOiIzOTIifSwiQmFja2dyb3VuZCI6eyIkaWQiOiI5NTciLCJDb2xvciI6eyIkaWQiOiI5NTgiLCJBIjoxMjcsIlIiOjIxNiwiRyI6MTc4LCJCIjo5Mn19LCJJc1Zpc2libGUiOmZhbHNlLCJXaWR0aCI6MC4wLCJIZWlnaHQiOjAuMCwiQm9yZGVyU3R5bGUiOnsiJGlkIjoiOTU5IiwiTGluZUNvbG9yIjp7IiRpZCI6Ijk2MCIsIiR0eXBlIjoiTkxSRS5Db21tb24uRG9tLlNvbGlkQ29sb3JCcnVzaCwgTkxSRS5Db21tb24iLCJDb2xvciI6eyIkaWQiOiI5NjEiLCJBIjoyNTUsIlIiOjg4LCJHIjozOSwiQiI6N319LCJMaW5lV2VpZ2h0IjowLjAsIkxpbmVUeXBlIjowLCJQYXJlbnRTdHlsZSI6bnVsbH0sIlBhcmVudFN0eWxlIjpudWxsfSwiTWFyZ2luIjp7IiRyZWYiOiIzOTgifSwiUGFkZGluZyI6eyIkcmVmIjoiMzk5In0sIkJhY2tncm91bmQiOm51bGwsIklzVmlzaWJsZSI6dHJ1ZSwiV2lkdGgiOjAuMCwiSGVpZ2h0IjowLjAsIkJvcmRlclN0eWxlIjpudWxsLCJQYXJlbnRTdHlsZSI6bnVsbH0sIkJhY2tncm91bmRTdHlsZSI6eyIkaWQiOiI5NjIiLCJNYXJnaW4iOnsiJHJlZiI6IjQwMSJ9LCJQYWRkaW5nIjp7IiRyZWYiOiI0MDIifSwiQmFja2dyb3VuZCI6eyIkaWQiOiI5NjMiLCJDb2xvciI6eyIkaWQiOiI5NjQiLCJBIjozOCwiUiI6MTU0LCJHIjoxNTQsIkIiOjE1NH19LCJJc1Zpc2libGUiOnRydWUsIldpZHRoIjowLjAsIkhlaWdodCI6MC4wLCJCb3JkZXJTdHlsZSI6eyIkaWQiOiI5NjUiLCJMaW5lQ29sb3IiOnsiJGlkIjoiOTY2IiwiJHR5cGUiOiJOTFJFLkNvbW1vbi5Eb20uU29saWRDb2xvckJydXNoLCBOTFJFLkNvbW1vbiIsIkNvbG9yIjp7IiRpZCI6Ijk2NyIsIkEiOjI1NSwiUiI6MTA3LCJHIjoxMzMsIkIiOjE1NH19LCJMaW5lV2VpZ2h0IjowLjAsIkxpbmVUeXBlIjowLCJQYXJlbnRTdHlsZSI6bnVsbH0sIlBhcmVudFN0eWxlIjpudWxsfSwiSXNBYm92ZVRpbWViYW5kIjpmYWxzZSwiU3BhY2luZyI6NSwiTWFyZ2luIjp7IiRpZCI6Ijk2OCIsIlRvcCI6MC4wLCJMZWZ0IjowLjAsIlJpZ2h0IjowLjAsIkJvdHRvbSI6MC4wfSwiUGFkZGluZyI6eyIkaWQiOiI5NjkiLCJUb3AiOjAuMCwiTGVmdCI6MC4wLCJSaWdodCI6MC4wLCJCb3R0b20iOjAuMH0sIklzVmlzaWJsZSI6dHJ1ZSwiV2lkdGgiOjAuMCwiSGVpZ2h0IjowLjAsIkJvcmRlclN0eWxlIjp7IiRpZCI6Ijk3MCIsIkxpbmVDb2xvciI6bnVsbCwiTGluZVdlaWdodCI6MC4wLCJMaW5lVHlwZSI6MCwiUGFyZW50U3R5bGUiOm51bGx9LCJQYXJlbnRTdHlsZSI6bnVsbH19XSwiQ3VsdHVyZUluZm9OYW1lIjoiZW4tVVMiLCJTdHlsZU5hbWUiOm51bGwsIlZlcnNpb24iOnsiJGlkIjoiOTcxIiwiVmVyc2lvbiI6IjMuOC4xIiwiT3JpZ2luYWxBc3NlbWJseVZlcnNpb24iOiIzLjIwLjA0LjAwIiwiRWRpdGlvbiI6IlBybyIsIkxhc3RTYXZlZEVkaXRpb24iOjMsIklzUGx1c0VkaXRpb24iOnRydWUsIklzUHJvRWRpdGlvbiI6dHJ1ZX0sIkVmZmVjdCI6MCwiU3R5bGUiOnsiJGlkIjoiOTcyIiwiRGVmYXVsdERlcGVuZGVuY3lTdHlsZSI6eyIkaWQiOiI5NzMiLCJMaW5lU3R5bGUiOnsiJGlkIjoiOTc0IiwiTGluZUNvbG9yIjp7IiRpZCI6Ijk3NSIsIiR0eXBlIjoiTkxSRS5Db21tb24uRG9tLlNvbGlkQ29sb3JCcnVzaCwgTkxSRS5Db21tb24iLCJDb2xvciI6eyIkaWQiOiI5NzYiLCJBIjoyNTUsIlIiOjAsIkciOjAsIkIiOjB9fSwiTGluZVdlaWdodCI6MS4wLCJMaW5lVHlwZSI6MCwiUGFyZW50U3R5bGUiOm51bGx9LCJFbmRBcnJvd2hlYWRMaW5lU3R5bGUiOnsiJGlkIjoiOTc3IiwiS2luZCI6MSwiV2lkdGgiOjEsIkxlbmd0aCI6MCwiUGFyZW50U3R5bGUiOm51bGx9LCJCcmluZ1RvRnJvbnQiOnRydWUsIkVsYm93UmFkaXVzIjowLjAsIk1hcmdpbiI6eyIkaWQiOiI5NzgiLCJUb3AiOjAuMCwiTGVmdCI6MC4wLCJSaWdodCI6MC4wLCJCb3R0b20iOjAuMH0sIlBhZGRpbmciOnsiJGlkIjoiOTc5IiwiVG9wIjowLjAsIkxlZnQiOjAuMCwiUmlnaHQiOjAuMCwiQm90dG9tIjowLjB9LCJCYWNrZ3JvdW5kIjpudWxsLCJJc1Zpc2libGUiOnRydWUsIldpZHRoIjowLjAsIkhlaWdodCI6MC4wLCJCb3JkZXJTdHlsZSI6bnVsbCwiUGFyZW50U3R5bGUiOm51bGx9LCJDcml0aWNhbFBhdGhTdHlsZSI6eyIkaWQiOiI5ODAiLCJDcml0aWNhbFBhdGhTdHlsZU9wdGlvbnMiOjExLCJMaW5lU3R5bGUiOnsiJGlkIjoiOTgxIiwiTGluZUNvbG9yIjp7IiRpZCI6Ijk4MiIsIiR0eXBlIjoiTkxSRS5Db21tb24uRG9tLlNvbGlkQ29sb3JCcnVzaCwgTkxSRS5Db21tb24iLCJDb2xvciI6eyIkaWQiOiI5ODMiLCJBIjoyNTUsIlIiOjIyMiwiRyI6NTAsIkIiOjUwfX0sIkxpbmVXZWlnaHQiOjEuMCwiTGluZVR5cGUiOjAsIlBhcmVudFN0eWxlIjpudWxsfSwiVGl0bGVGb3JlZ3JvdW5kIjp7IiRpZCI6Ijk4NCIsIkNvbG9yIjp7IiRpZCI6Ijk4NSIsIkEiOjI1NSwiUiI6MTc2LCJHIjoxOSwiQiI6MjV9fSwiU2hhcGVzQmFja2dyb3VuZCI6eyIkaWQiOiI5ODYiLCJDb2xvciI6eyIkaWQiOiI5ODciLCJBIjoyNTUsIlIiOjI1MywiRyI6MjAzLCJCIjoyMDh9fSwiU2hhcGVzQm9yZGVyU3R5bGUiOnsiJGlkIjoiOTg4IiwiTGluZUNvbG9yIjp7IiRpZCI6Ijk4OSIsIiR0eXBlIjoiTkxSRS5Db21tb24uRG9tLlNvbGlkQ29sb3JCcnVzaCwgTkxSRS5Db21tb24iLCJDb2xvciI6eyIkaWQiOiI5OTAiLCJBIjoyNTUsIlIiOjIyMiwiRyI6NTAsIkIiOjUwfX0sIkxpbmVXZWlnaHQiOjEuNSwiTGluZVR5cGUiOjAsIlBhcmVudFN0eWxlIjpudWxsfSwiTWFyZ2luIjp7IiRpZCI6Ijk5MSIsIlRvcCI6MC4wLCJMZWZ0IjowLjAsIlJpZ2h0IjowLjAsIkJvdHRvbSI6MC4wfSwiUGFkZGluZyI6eyIkaWQiOiI5OTIiLCJUb3AiOjAuMCwiTGVmdCI6MC4wLCJSaWdodCI6MC4wLCJCb3R0b20iOjAuMH0sIkJhY2tncm91bmQiOm51bGwsIklzVmlzaWJsZSI6ZmFsc2UsIldpZHRoIjowLjAsIkhlaWdodCI6MC4wLCJCb3JkZXJTdHlsZSI6bnVsbCwiUGFyZW50U3R5bGUiOm51bGx9LCJQYW5lbHNTcGFjaW5nRGVmaW5pdGlvbiI6eyIkaWQiOiI5OTMiLCJTcGFjaW5nQWJvdmVUaW1lYmFuZCI6MTYsIlNwYWNpbmdCZWxvd1RpbWViYW5kIjoxNiwiU3BhY2luZ0Fib3ZlQmV0d2VlblN3aW1sYW5lc0FuZFRhc2tzIjoxNiwiU3BhY2luZ0JlbG93QmV0d2VlblN3aW1sYW5lc0FuZFRhc2tzIjoxNn0sIlRpbWViYW5kU3R5bGUiOnsiJGlkIjoiOTk0IiwiU2NhbGVNYXJraW5nIjowLCJTaGFwZSI6MCwiU2hhcGVTdHlsZSI6eyIkaWQiOiI5OTUiLCJNYXJnaW4iOnsiJGlkIjoiOTk2IiwiVG9wIjowLjAsIkxlZnQiOjEyLjAsIlJpZ2h0IjoxMi4wLCJCb3R0b20iOjAuMH0sIlBhZGRpbmciOnsiJGlkIjoiOTk3IiwiVG9wIjo3LjAsIkxlZnQiOjAuMCwiUmlnaHQiOjAuMCwiQm90dG9tIjo3LjB9LCJCYWNrZ3JvdW5kIjp7IiRpZCI6Ijk5OCIsIkNvbG9yIjp7IiRpZCI6Ijk5OSIsIkEiOjI1NSwiUiI6MjM1LCJHIjoyMjEsIkIiOjE5NX19LCJJc1Zpc2libGUiOnRydWUsIldpZHRoIjo4NTguMCwiSGVpZ2h0IjozMC4wLCJCb3JkZXJTdHlsZSI6eyIkaWQiOiIxMDAwIiwiTGluZUNvbG9yIjp7IiRpZCI6IjEwMDEiLCIkdHlwZSI6Ik5MUkUuQ29tbW9uLkRvbS5Tb2xpZENvbG9yQnJ1c2gsIE5MUkUuQ29tbW9uIiwiQ29sb3IiOnsiJGlkIjoiMTAwMiIsIkEiOjI1NSwiUiI6MjU1LCJHIjowLCJCIjowfX0sIkxpbmVXZWlnaHQiOjAuMCwiTGluZVR5cGUiOjAsIlBhcmVudFN0eWxlIjpudWxsfSwiUGFyZW50U3R5bGUiOm51bGx9LCJNaWRkbGVUaWVyU2hhcGVTdHlsZSI6eyIkaWQiOiIxMDAzIiwiTWFyZ2luIjp7IiRyZWYiOiI5OTYifSwiUGFkZGluZyI6eyIkcmVmIjoiOTk3In0sIkJhY2tncm91bmQiOnsiJGlkIjoiMTAwNCIsIkNvbG9yIjp7IiRpZCI6IjEwMDUiLCJBIjoyNTUsIlIiOjc3LCJHIjo3NywiQiI6Nzd9fSwiSXNWaXNpYmxlIjp0cnVlLCJXaWR0aCI6ODU4LjAsIkhlaWdodCI6MzAuMCwiQm9yZGVyU3R5bGUiOm51bGwsIlBhcmVudFN0eWxlIjpudWxsfSwiQm90dG9tVGllclNoYXBlU3R5bGUiOnsiJGlkIjoiMTAwNiIsIk1hcmdpbiI6eyIkcmVmIjoiOTk2In0sIlBhZGRpbmciOnsiJHJlZiI6Ijk5NyJ9LCJCYWNrZ3JvdW5kIjp7IiRyZWYiOiIxMDA0In0sIklzVmlzaWJsZSI6dHJ1ZSwiV2lkdGgiOjg1OC4wLCJIZWlnaHQiOjMwLjAsIkJvcmRlclN0eWxlIjpudWxsLCJQYXJlbnRTdHlsZSI6bnVsbH0sIlJpZ2h0RW5kQ2Fwc1N0eWxlIjp7IiRpZCI6IjEwMDciLCJGb250U2V0dGluZ3MiOnsiJGlkIjoiMTAwOCIsIkZvbnRTaXplIjoxLCJGb250TmFtZSI6IkNhbGlicmkiLCJJc0JvbGQiOnRydWUsIklzSXRhbGljIjpmYWxzZSwiSXNVbmRlcmxpbmVkIjpmYWxzZSwiUGFyZW50U3R5bGUiOm51bGx9LCJBdXRvU2l6ZSI6MCwiRm9yZWdyb3VuZCI6eyIkaWQiOiIxMDA5IiwiQ29sb3IiOnsiJGlkIjoiMTAx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xMSIsIlRvcCI6MC4wLCJMZWZ0IjowLjAsIlJpZ2h0IjoyNS4wLCJCb3R0b20iOjAuMH0sIlBhZGRpbmciOnsiJGlkIjoiMTAxMiIsIlRvcCI6MC4wLCJMZWZ0IjowLjAsIlJpZ2h0IjowLjAsIkJvdHRvbSI6MC4wfSwiQmFja2dyb3VuZCI6eyIkaWQiOiIxMDEzIiwiQ29sb3IiOnsiJHJlZiI6IjE0MiJ9fSwiSXNWaXNpYmxlIjpmYWxzZSwiV2lkdGgiOjAuMCwiSGVpZ2h0IjowLjAsIkJvcmRlclN0eWxlIjpudWxsLCJQYXJlbnRTdHlsZSI6bnVsbH0sIkxlZnRFbmRDYXBzU3R5bGUiOnsiJGlkIjoiMTAxNCIsIkZvbnRTZXR0aW5ncyI6eyIkaWQiOiIxMDE1IiwiRm9udFNpemUiOjMyLCJGb250TmFtZSI6IkNhbGlicmkiLCJJc0JvbGQiOnRydWUsIklzSXRhbGljIjpmYWxzZSwiSXNVbmRlcmxpbmVkIjpmYWxzZSwiUGFyZW50U3R5bGUiOm51bGx9LCJBdXRvU2l6ZSI6MCwiRm9yZWdyb3VuZCI6eyIkaWQiOiIxMDE2IiwiQ29sb3IiOnsiJGlkIjoiMTAx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xOCIsIlRvcCI6MC4wLCJMZWZ0IjoyNS4wLCJSaWdodCI6MC4wLCJCb3R0b20iOjAuMH0sIlBhZGRpbmciOnsiJGlkIjoiMTAxOSIsIlRvcCI6MC4wLCJMZWZ0IjowLjAsIlJpZ2h0IjowLjAsIkJvdHRvbSI6MC4wfSwiQmFja2dyb3VuZCI6eyIkaWQiOiIxMDIwIiwiQ29sb3IiOnsiJHJlZiI6IjE0MiJ9fSwiSXNWaXNpYmxlIjpmYWxzZSwiV2lkdGgiOjAuMCwiSGVpZ2h0IjowLjAsIkJvcmRlclN0eWxlIjpudWxsLCJQYXJlbnRTdHlsZSI6bnVsbH0sIlRvZGF5VGV4dFN0eWxlIjp7IiRpZCI6IjEwMjEiLCJGb250U2V0dGluZ3MiOnsiJGlkIjoiMTAyMiIsIkZvbnRTaXplIjoxMiwiRm9udE5hbWUiOiJDYWxpYnJpIiwiSXNCb2xkIjpmYWxzZSwiSXNJdGFsaWMiOmZhbHNlLCJJc1VuZGVybGluZWQiOmZhbHNlLCJQYXJlbnRTdHlsZSI6bnVsbH0sIkF1dG9TaXplIjowLCJGb3JlZ3JvdW5kIjp7IiRpZCI6IjEwMjMiLCJDb2xvciI6eyIkaWQiOiIxMD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jUiLCJUb3AiOjAuMCwiTGVmdCI6MC4wLCJSaWdodCI6MC4wLCJCb3R0b20iOjAuMH0sIlBhZGRpbmciOnsiJGlkIjoiMTAyNiIsIlRvcCI6MC4wLCJMZWZ0IjowLjAsIlJpZ2h0IjowLjAsIkJvdHRvbSI6MC4wfSwiQmFja2dyb3VuZCI6eyIkaWQiOiIxMDI3IiwiQ29sb3IiOnsiJHJlZiI6IjE0MiJ9fSwiSXNWaXNpYmxlIjp0cnVlLCJXaWR0aCI6MC4wLCJIZWlnaHQiOjAuMCwiQm9yZGVyU3R5bGUiOm51bGwsIlBhcmVudFN0eWxlIjpudWxsfSwiVG9kYXlNYXJrZXJTdHlsZSI6eyIkaWQiOiIxMDI4IiwiTWFyZ2luIjp7IiRpZCI6IjEwMjkiLCJUb3AiOjAuMCwiTGVmdCI6MC4wLCJSaWdodCI6MC4wLCJCb3R0b20iOjAuMH0sIlBhZGRpbmciOnsiJGlkIjoiMTAzMCIsIlRvcCI6MC4wLCJMZWZ0IjowLjAsIlJpZ2h0IjowLjAsIkJvdHRvbSI6MC4wfSwiQmFja2dyb3VuZCI6eyIkaWQiOiIxMDMxIiwiQ29sb3IiOnsiJGlkIjoiMTAzMiIsIkEiOjI1NSwiUiI6MjU1LCJHIjowLCJCIjowfX0sIklzVmlzaWJsZSI6dHJ1ZSwiV2lkdGgiOjAuMCwiSGVpZ2h0IjowLjAsIkJvcmRlclN0eWxlIjpudWxsLCJQYXJlbnRTdHlsZSI6bnVsbH0sIlNjYWxlU3R5bGUiOnsiJGlkIjoiMTAzMyIsIlNoYXBlIjowLCJTaG93U2VnbWVudFNlcGFyYXRvcnMiOnRydWUsIlNlZ21lbnRTZXBhcmF0b3JPcGFjaXR5IjozMCwiSGFzQmVlblZpc2libGVCZWZvcmUiOnRydWUsIkZvbnRTZXR0aW5ncyI6eyIkaWQiOiIxMDM0IiwiRm9udFNpemUiOjE0LCJGb250TmFtZSI6IkFyaWFsIiwiSXNCb2xkIjpmYWxzZSwiSXNJdGFsaWMiOmZhbHNlLCJJc1VuZGVybGluZWQiOmZhbHNlLCJQYXJlbnRTdHlsZSI6bnVsbH0sIkF1dG9TaXplIjowLCJGb3JlZ3JvdW5kIjp7IiRpZCI6IjEwMzUiLCJDb2xvciI6eyIkaWQiOiIxMDM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MzciLCJUb3AiOjAuMCwiTGVmdCI6NS4wLCJSaWdodCI6MC4wLCJCb3R0b20iOjAuMH0sIlBhZGRpbmciOnsiJGlkIjoiMTAzOCIsIlRvcCI6MC4wLCJMZWZ0IjowLjAsIlJpZ2h0IjowLjAsIkJvdHRvbSI6MC4wfSwiQmFja2dyb3VuZCI6eyIkaWQiOiIxMDM5IiwiQ29sb3IiOnsiJHJlZiI6IjE0MiJ9fSwiSXNWaXNpYmxlIjp0cnVlLCJXaWR0aCI6MC4wLCJIZWlnaHQiOjAuMCwiQm9yZGVyU3R5bGUiOm51bGwsIlBhcmVudFN0eWxlIjpudWxsfSwiU2luZ2xlU2NhbGVTaGFwZVN0eWxlIjp7IiRpZCI6IjEwNDAiLCJTaGFwZSI6MCwiSGVpZ2h0IjozMC4wfSwiTWlkZGxlVGllclNjYWxlU3R5bGUiOnsiJGlkIjoiMTA0MSIsIlNoYXBlIjowLCJTaG93U2VnbWVudFNlcGFyYXRvcnMiOnRydWUsIlNlZ21lbnRTZXBhcmF0b3JPcGFjaXR5IjozMCwiSGFzQmVlblZpc2libGVCZWZvcmUiOmZhbHNlLCJGb250U2V0dGluZ3MiOnsiJGlkIjoiMTA0MiIsIkZvbnRTaXplIjoxNCwiRm9udE5hbWUiOiJDYWxpYnJpIiwiSXNCb2xkIjpmYWxzZSwiSXNJdGFsaWMiOmZhbHNlLCJJc1VuZGVybGluZWQiOmZhbHNlLCJQYXJlbnRTdHlsZSI6bnVsbH0sIkF1dG9TaXplIjowLCJGb3JlZ3JvdW5kIjp7IiRpZCI6IjEwNDMiLCJDb2xvciI6eyIkaWQiOiIxMDQ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yZWYiOiIxMDM3In0sIlBhZGRpbmciOnsiJHJlZiI6IjEwMzgifSwiQmFja2dyb3VuZCI6eyIkcmVmIjoiMTAzOSJ9LCJJc1Zpc2libGUiOmZhbHNlLCJXaWR0aCI6MC4wLCJIZWlnaHQiOjAuMCwiQm9yZGVyU3R5bGUiOm51bGwsIlBhcmVudFN0eWxlIjpudWxsfSwiQm90dG9tVGllclNjYWxlU3R5bGUiOnsiJGlkIjoiMTA0NSIsIlNoYXBlIjowLCJTaG93U2VnbWVudFNlcGFyYXRvcnMiOnRydWUsIlNlZ21lbnRTZXBhcmF0b3JPcGFjaXR5IjozMCwiSGFzQmVlblZpc2libGVCZWZvcmUiOmZhbHNlLCJGb250U2V0dGluZ3MiOnsiJGlkIjoiMTA0NiIsIkZvbnRTaXplIjoxNCwiRm9udE5hbWUiOiJDYWxpYnJpIiwiSXNCb2xkIjpmYWxzZSwiSXNJdGFsaWMiOmZhbHNlLCJJc1VuZGVybGluZWQiOmZhbHNlLCJQYXJlbnRTdHlsZSI6bnVsbH0sIkF1dG9TaXplIjowLCJGb3JlZ3JvdW5kIjp7IiRyZWYiOiIxMDQzIn0sIk1heFdpZHRoIjoyMDAuMCwiTWF4SGVpZ2h0IjoiSW5maW5pdHkiLCJTbWFydEZvcmVncm91bmRJc0FjdGl2ZSI6ZmFsc2UsIkhvcml6b250YWxBbGlnbm1lbnQiOjAsIlZlcnRpY2FsQWxpZ25tZW50IjoxLCJTbWFydEZvcmVncm91bmQiOm51bGwsIkJhY2tncm91bmRGaWxsVHlwZSI6MCwiTWFyZ2luIjp7IiRyZWYiOiIxMDM3In0sIlBhZGRpbmciOnsiJHJlZiI6IjEwMzgifSwiQmFja2dyb3VuZCI6eyIkcmVmIjoiMTAzOSJ9LCJJc1Zpc2libGUiOmZhbHNlLCJXaWR0aCI6MC4wLCJIZWlnaHQiOjAuMCwiQm9yZGVyU3R5bGUiOm51bGwsIlBhcmVudFN0eWxlIjpudWxsfSwiRWxhcHNlZFRpbWVCYWNrZ3JvdW5kIjp7IiRpZCI6IjEwNDciLCJDb2xvciI6eyIkaWQiOiIxMDQ4IiwiQSI6MTkxLCJSIjoyNTUsIkciOjAsIkIiOjB9fSwiQXBwZW5kWWVhck9uWWVhckNoYW5nZSI6dHJ1ZSwiRWxhcHNlZFRpbWVGb3JtYXQiOjIsIlRvZGF5TWFya2VyUG9zaXRpb24iOjAsIlF1aWNrUG9zaXRpb24iOjMsIkFic29sdXRlUG9zaXRpb24iOjMyMC44OTIxMiwiTWFyZ2luIjp7IiRpZCI6IjEwNDkiLCJUb3AiOjAuMCwiTGVmdCI6MTAuMCwiUmlnaHQiOjEwLjAsIkJvdHRvbSI6MC4wfSwiUGFkZGluZyI6eyIkaWQiOiIxMDUwIiwiVG9wIjowLjAsIkxlZnQiOjAuMCwiUmlnaHQiOjAuMCwiQm90dG9tIjowLjB9LCJCYWNrZ3JvdW5kIjp7IiRpZCI6IjEwNTEiLCJDb2xvciI6eyIkaWQiOiIxMDUyIiwiQSI6MjU1LCJSIjo0NywiRyI6NTQsIkIiOjE1M319LCJJc1Zpc2libGUiOnRydWUsIldpZHRoIjowLjAsIkhlaWdodCI6MC4wLCJCb3JkZXJTdHlsZSI6bnVsbCwiUGFyZW50U3R5bGUiOm51bGx9LCJEZWZhdWx0TWlsZXN0b25lU3R5bGUiOnsiJGlkIjoiMTA1MyIsIlNoYXBlIjowLCJDb25uZWN0b3JNYXJnaW4iOnsiJGlkIjoiMTA1NCIsIlRvcCI6MC4wLCJMZWZ0IjoyLjAsIlJpZ2h0IjoyLjAsIkJvdHRvbSI6MC4wfSwiQ29ubmVjdG9yU3R5bGUiOnsiJGlkIjoiMTA1NSIsIkxpbmVDb2xvciI6eyIkaWQiOiIxMDU2IiwiJHR5cGUiOiJOTFJFLkNvbW1vbi5Eb20uU29saWRDb2xvckJydXNoLCBOTFJFLkNvbW1vbiIsIkNvbG9yIjp7IiRpZCI6IjEwNTciLCJBIjoxMjcsIlIiOjc5LCJHIjoxMjksIkIiOjE4OX19LCJMaW5lV2VpZ2h0IjoxLjAsIkxpbmVUeXBlIjowLCJQYXJlbnRTdHlsZSI6bnVsbH0sIklzQmVsb3dUaW1lYmFuZCI6ZmFsc2UsIlBvc2l0aW9uT25UYXNrIjowLCJIaWRlRGF0ZSI6ZmFsc2UsIlNoYXBlU2l6ZSI6MCwiU3BhY2luZyI6MS4wLCJQYWRkaW5nIjp7IiRpZCI6IjEwNTgiLCJUb3AiOjcuMCwiTGVmdCI6My4wLCJSaWdodCI6MC4wLCJCb3R0b20iOjIuMH0sIlNoYXBlU3R5bGUiOnsiJGlkIjoiMTA1OSIsIk1hcmdpbiI6eyIkcmVmIjoiMTQifSwiUGFkZGluZyI6eyIkcmVmIjoiMTUifSwiQmFja2dyb3VuZCI6eyIkaWQiOiIxMDYwIiwiQ29sb3IiOnsiJGlkIjoiMTA2MSIsIkEiOjI1NSwiUiI6MTc4LCJHIjoxNCwiQiI6MTh9fSwiSXNWaXNpYmxlIjp0cnVlLCJXaWR0aCI6MTIuMCwiSGVpZ2h0IjoxNC4wLCJCb3JkZXJTdHlsZSI6eyIkaWQiOiIxMDYyIiwiTGluZUNvbG9yIjp7IiRpZCI6IjEwNjMiLCIkdHlwZSI6Ik5MUkUuQ29tbW9uLkRvbS5Tb2xpZENvbG9yQnJ1c2gsIE5MUkUuQ29tbW9uIiwiQ29sb3IiOnsiJGlkIjoiMTA2NCIsIkEiOjI1NSwiUiI6MjU1LCJHIjowLCJCIjowfX0sIkxpbmVXZWlnaHQiOjAuMCwiTGluZVR5cGUiOjAsIlBhcmVudFN0eWxlIjpudWxsfSwiUGFyZW50U3R5bGUiOm51bGx9LCJUaXRsZVN0eWxlIjp7IiRpZCI6IjEwNjUiLCJGb250U2V0dGluZ3MiOnsiJGlkIjoiMTA2NiIsIkZvbnRTaXplIjoxMCwiRm9udE5hbWUiOiJBcmlhbCIsIklzQm9sZCI6dHJ1ZSwiSXNJdGFsaWMiOmZhbHNlLCJJc1VuZGVybGluZWQiOmZhbHNlLCJQYXJlbnRTdHlsZSI6bnVsbH0sIkF1dG9TaXplIjowLCJGb3JlZ3JvdW5kIjp7IiRpZCI6IjEwNjciLCJDb2xvciI6eyIkaWQiOiIxMDY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wNjkiLCJDb2xvciI6eyIkcmVmIjoiMTQyIn19LCJJc1Zpc2libGUiOnRydWUsIldpZHRoIjowLjAsIkhlaWdodCI6MC4wLCJCb3JkZXJTdHlsZSI6bnVsbCwiUGFyZW50U3R5bGUiOm51bGx9LCJEYXRlU3R5bGUiOnsiJGlkIjoiMTA3MCIsIkZvbnRTZXR0aW5ncyI6eyIkaWQiOiIxMDcxIiwiRm9udFNpemUiOjEwLCJGb250TmFtZSI6IkNhbGlicmkiLCJJc0JvbGQiOmZhbHNlLCJJc0l0YWxpYyI6ZmFsc2UsIklzVW5kZXJsaW5lZCI6ZmFsc2UsIlBhcmVudFN0eWxlIjpudWxsfSwiQXV0b1NpemUiOjAsIkZvcmVncm91bmQiOnsiJGlkIjoiMTA3MiIsIkNvbG9yIjp7IiRpZCI6IjEw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NCJ9LCJQYWRkaW5nIjp7IiRyZWYiOiIzNSJ9LCJCYWNrZ3JvdW5kIjp7IiRpZCI6IjEwNzQiLCJDb2xvciI6eyIkcmVmIjoiMTQyIn19LCJJc1Zpc2libGUiOmZhbHNlLCJXaWR0aCI6MC4wLCJIZWlnaHQiOjAuMCwiQm9yZGVyU3R5bGUiOm51bGwsIlBhcmVudFN0eWxlIjpudWxsfSwiRGF0ZUZvcm1hdCI6eyIkaWQiOiIxMD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YiLCJGb3JtYXQiOjAsIklzVmlzaWJsZSI6ZmFsc2UsIkxhc3RLbm93blZpc2liaWxpdHlTdGF0ZSI6ZmFsc2V9LCJJc1Zpc2libGUiOnRydWUsIlBhcmVudFN0eWxlIjpudWxsfSwiRGVmYXVsdFRhc2tTdHlsZSI6eyIkaWQiOiIxMDc3IiwiU2hhcGUiOjMsIlNoYXBlVGhpY2tuZXNzIjowLCJEdXJhdGlvbkZvcm1hdCI6NSwiSW5jbHVkZU5vbldvcmtpbmdEYXlzSW5EdXJhdGlvbiI6ZmFsc2UsIlBlcmNlbnRhZ2VDb21wbGV0ZVN0eWxlIjp7IiRpZCI6IjEwNzgiLCJGb250U2V0dGluZ3MiOnsiJGlkIjoiMTA3OSIsIkZvbnRTaXplIjoxMCwiRm9udE5hbWUiOiJDYWxpYnJpIiwiSXNCb2xkIjp0cnVlLCJJc0l0YWxpYyI6ZmFsc2UsIklzVW5kZXJsaW5lZCI6ZmFsc2UsIlBhcmVudFN0eWxlIjpudWxsfSwiQXV0b1NpemUiOjAsIkZvcmVncm91bmQiOnsiJHJlZiI6IjEyOCJ9LCJNYXhXaWR0aCI6MjAwLjAsIk1heEhlaWdodCI6IkluZmluaXR5IiwiU21hcnRGb3JlZ3JvdW5kSXNBY3RpdmUiOmZhbHNlLCJIb3Jpem9udGFsQWxpZ25tZW50IjowLCJWZXJ0aWNhbEFsaWdubWVudCI6MCwiU21hcnRGb3JlZ3JvdW5kIjpudWxsLCJCYWNrZ3JvdW5kRmlsbFR5cGUiOjAsIk1hcmdpbiI6eyIkaWQiOiIxMDgwIiwiVG9wIjowLjAsIkxlZnQiOjAuMCwiUmlnaHQiOjAuMCwiQm90dG9tIjowLjB9LCJQYWRkaW5nIjp7IiRpZCI6IjEwODEiLCJUb3AiOjAuMCwiTGVmdCI6MC4wLCJSaWdodCI6MC4wLCJCb3R0b20iOjAuMH0sIkJhY2tncm91bmQiOnsiJHJlZiI6IjEzMiJ9LCJJc1Zpc2libGUiOnRydWUsIldpZHRoIjowLjAsIkhlaWdodCI6MC4wLCJCb3JkZXJTdHlsZSI6bnVsbCwiUGFyZW50U3R5bGUiOm51bGx9LCJEdXJhdGlvblN0eWxlIjp7IiRpZCI6IjEwODIiLCJGb250U2V0dGluZ3MiOnsiJGlkIjoiMTA4MyIsIkZvbnRTaXplIjoxMCwiRm9udE5hbWUiOiJDYWxpYnJpIiwiSXNCb2xkIjpmYWxzZSwiSXNJdGFsaWMiOmZhbHNlLCJJc1VuZGVybGluZWQiOmZhbHNlLCJQYXJlbnRTdHlsZSI6bnVsbH0sIkF1dG9TaXplIjowLCJGb3JlZ3JvdW5kIjp7IiRpZCI6IjEwODQiLCJDb2xvciI6eyIkcmVmIjoiMTM4In19LCJNYXhXaWR0aCI6MjAwLjAsIk1heEhlaWdodCI6IkluZmluaXR5IiwiU21hcnRGb3JlZ3JvdW5kSXNBY3RpdmUiOmZhbHNlLCJIb3Jpem9udGFsQWxpZ25tZW50IjowLCJWZXJ0aWNhbEFsaWdubWVudCI6MCwiU21hcnRGb3JlZ3JvdW5kIjpudWxsLCJCYWNrZ3JvdW5kRmlsbFR5cGUiOjAsIk1hcmdpbiI6eyIkaWQiOiIxMDg1IiwiVG9wIjowLjAsIkxlZnQiOjAuMCwiUmlnaHQiOjAuMCwiQm90dG9tIjowLjB9LCJQYWRkaW5nIjp7IiRpZCI6IjEwODYiLCJUb3AiOjAuMCwiTGVmdCI6MC4wLCJSaWdodCI6MC4wLCJCb3R0b20iOjAuMH0sIkJhY2tncm91bmQiOnsiJHJlZiI6IjE0MSJ9LCJJc1Zpc2libGUiOnRydWUsIldpZHRoIjowLjAsIkhlaWdodCI6MC4wLCJCb3JkZXJTdHlsZSI6bnVsbCwiUGFyZW50U3R5bGUiOm51bGx9LCJIb3Jpem9udGFsQ29ubmVjdG9yU3R5bGUiOnsiJGlkIjoiMTA4NyIsIkxpbmVDb2xvciI6eyIkcmVmIjoiMTQ1In0sIkxpbmVXZWlnaHQiOjEuMCwiTGluZVR5cGUiOjAsIlBhcmVudFN0eWxlIjpudWxsfSwiVmVydGljYWxDb25uZWN0b3JTdHlsZSI6eyIkaWQiOiIxMDg4IiwiTGluZUNvbG9yIjp7IiRyZWYiOiIxNDgifSwiTGluZVdlaWdodCI6MC4wLCJMaW5lVHlwZSI6MCwiUGFyZW50U3R5bGUiOm51bGx9LCJNYXJnaW4iOm51bGwsIlN0YXJ0RGF0ZVBvc2l0aW9uIjo2LCJFbmREYXRlUG9zaXRpb24iOjYsIkRhdGVJc1Zpc2libGUiOmZhbHNlLCJUaXRsZVBvc2l0aW9uIjo1LCJEdXJhdGlvblBvc2l0aW9uIjo2LCJQZXJjZW50YWdlQ29tcGxldGVkUG9zaXRpb24iOjQsIlNwYWNpbmciOjMsIklzQmVsb3dUaW1lYmFuZCI6dHJ1ZSwiUGVyY2VudGFnZUNvbXBsZXRlU2hhcGVPcGFjaXR5IjozNSwiU2hhcGVTdHlsZSI6eyIkaWQiOiIxMDg5IiwiTWFyZ2luIjp7IiRpZCI6IjEwOTAiLCJUb3AiOjAuMCwiTGVmdCI6NC4wLCJSaWdodCI6NC4wLCJCb3R0b20iOjAuMH0sIlBhZGRpbmciOnsiJGlkIjoiMTA5MSIsIlRvcCI6MC4wLCJMZWZ0IjowLjAsIlJpZ2h0IjowLjAsIkJvdHRvbSI6MC4wfSwiQmFja2dyb3VuZCI6eyIkaWQiOiIxMDkyIiwiQ29sb3IiOnsiJGlkIjoiMTA5MyIsIkEiOjI1NSwiUiI6MCwiRyI6MTE0LCJCIjoxODh9fSwiSXNWaXNpYmxlIjp0cnVlLCJXaWR0aCI6MC4wLCJIZWlnaHQiOjEwLjAsIkJvcmRlclN0eWxlIjp7IiRpZCI6IjEwOTQiLCJMaW5lQ29sb3IiOnsiJGlkIjoiMTA5NSIsIiR0eXBlIjoiTkxSRS5Db21tb24uRG9tLlNvbGlkQ29sb3JCcnVzaCwgTkxSRS5Db21tb24iLCJDb2xvciI6eyIkaWQiOiIxMDk2IiwiQSI6MjU1LCJSIjoyNTUsIkciOjAsIkIiOjB9fSwiTGluZVdlaWdodCI6MC4wLCJMaW5lVHlwZSI6MCwiUGFyZW50U3R5bGUiOm51bGx9LCJQYXJlbnRTdHlsZSI6bnVsbH0sIlRpdGxlU3R5bGUiOnsiJGlkIjoiMTA5NyIsIkZvbnRTZXR0aW5ncyI6eyIkaWQiOiIxMDk4IiwiRm9udFNpemUiOjExLCJGb250TmFtZSI6IkFyaWFsIiwiSXNCb2xkIjp0cnVlLCJJc0l0YWxpYyI6ZmFsc2UsIklzVW5kZXJsaW5lZCI6ZmFsc2UsIlBhcmVudFN0eWxlIjpudWxsfSwiQXV0b1NpemUiOjAsIkZvcmVncm91bmQiOnsiJGlkIjoiMTA5OSIsIkNvbG9yIjp7IiRpZCI6IjExMD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wMSIsIlRvcCI6MC4wLCJMZWZ0IjowLjAsIlJpZ2h0IjowLjAsIkJvdHRvbSI6MC4wfSwiUGFkZGluZyI6eyIkaWQiOiIxMTAyIiwiVG9wIjowLjAsIkxlZnQiOjAuMCwiUmlnaHQiOjAuMCwiQm90dG9tIjowLjB9LCJCYWNrZ3JvdW5kIjp7IiRpZCI6IjExMDMiLCJDb2xvciI6eyIkcmVmIjoiMTQyIn19LCJJc1Zpc2libGUiOnRydWUsIldpZHRoIjowLjAsIkhlaWdodCI6MC4wLCJCb3JkZXJTdHlsZSI6bnVsbCwiUGFyZW50U3R5bGUiOm51bGx9LCJEYXRlU3R5bGUiOnsiJGlkIjoiMTEwNCIsIkZvbnRTZXR0aW5ncyI6eyIkaWQiOiIxMTA1IiwiRm9udFNpemUiOjEwLCJGb250TmFtZSI6IkNhbGlicmkiLCJJc0JvbGQiOmZhbHNlLCJJc0l0YWxpYyI6ZmFsc2UsIklzVW5kZXJsaW5lZCI6ZmFsc2UsIlBhcmVudFN0eWxlIjpudWxsfSwiQXV0b1NpemUiOjAsIkZvcmVncm91bmQiOnsiJGlkIjoiMTEwNiIsIkNvbG9yIjp7IiRyZWYiOiIxNzAifX0sIk1heFdpZHRoIjoyMDAuMCwiTWF4SGVpZ2h0IjoiSW5maW5pdHkiLCJTbWFydEZvcmVncm91bmRJc0FjdGl2ZSI6ZmFsc2UsIkhvcml6b250YWxBbGlnbm1lbnQiOjAsIlZlcnRpY2FsQWxpZ25tZW50IjowLCJTbWFydEZvcmVncm91bmQiOm51bGwsIkJhY2tncm91bmRGaWxsVHlwZSI6MCwiTWFyZ2luIjp7IiRpZCI6IjExMDciLCJUb3AiOjAuMCwiTGVmdCI6MC4wLCJSaWdodCI6MC4wLCJCb3R0b20iOjAuMH0sIlBhZGRpbmciOnsiJGlkIjoiMTEwOCIsIlRvcCI6MC4wLCJMZWZ0IjowLjAsIlJpZ2h0IjowLjAsIkJvdHRvbSI6MC4wfSwiQmFja2dyb3VuZCI6eyIkcmVmIjoiMTczIn0sIklzVmlzaWJsZSI6dHJ1ZSwiV2lkdGgiOjAuMCwiSGVpZ2h0IjowLjAsIkJvcmRlclN0eWxlIjpudWxsLCJQYXJlbnRTdHlsZSI6bnVsbH0sIkRhdGVGb3JtYXQiOnsiJGlkIjoiMTEw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EwIiwiRm9ybWF0IjowLCJJc1Zpc2libGUiOmZhbHNlLCJMYXN0S25vd25WaXNpYmlsaXR5U3RhdGUiOmZhbHNlfSwiSXNWaXNpYmxlIjp0cnVlLCJQYXJlbnRTdHlsZSI6bnVsbCwiX2V4cGxpY2l0bHlTZXQiOnsiJGlkIjoiMTEx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TEyIiwiVGl0bGVQb3NpdGlvbiI6IlJpZ2h0IiwiRGF0ZVBvc2l0aW9uIjoiTGVmdCIsIlNoYXBlVHlwZSI6MCwiU2hhcGVTaXplIjowLCJTcGFjaW5nIjo1LCJTaGFwZVN0eWxlIjp7IiRpZCI6IjExMTMiLCJNYXJnaW4iOnsiJGlkIjoiMTExNCIsIlRvcCI6MC4wLCJMZWZ0IjowLjAsIlJpZ2h0IjowLjAsIkJvdHRvbSI6MC4wfSwiUGFkZGluZyI6eyIkaWQiOiIxMTE1IiwiVG9wIjowLjAsIkxlZnQiOjAuMCwiUmlnaHQiOjAuMCwiQm90dG9tIjowLjB9LCJCYWNrZ3JvdW5kIjp7IiRpZCI6IjExMTYiLCJDb2xvciI6eyIkaWQiOiIxMTE3IiwiQSI6MjU1LCJSIjoxNzgsIkciOjE0LCJCIjoxOH19LCJJc1Zpc2libGUiOnRydWUsIldpZHRoIjoxMi4wLCJIZWlnaHQiOjE0LjAsIkJvcmRlclN0eWxlIjp7IiRpZCI6IjExMTgiLCJMaW5lQ29sb3IiOnsiJGlkIjoiMTExOSIsIiR0eXBlIjoiTkxSRS5Db21tb24uRG9tLlNvbGlkQ29sb3JCcnVzaCwgTkxSRS5Db21tb24iLCJDb2xvciI6eyIkaWQiOiIxMTIwIiwiQSI6MjU1LCJSIjoyNTUsIkciOjAsIkIiOjB9fSwiTGluZVdlaWdodCI6MC4wLCJMaW5lVHlwZSI6MCwiUGFyZW50U3R5bGUiOm51bGx9LCJQYXJlbnRTdHlsZSI6bnVsbH0sIlRpdGxlU3R5bGUiOnsiJGlkIjoiMTEyMSIsIkZvbnRTZXR0aW5ncyI6eyIkaWQiOiIxMTIyIiwiRm9udFNpemUiOjEwLCJGb250TmFtZSI6IkFyaWFsIiwiSXNCb2xkIjp0cnVlLCJJc0l0YWxpYyI6ZmFsc2UsIklzVW5kZXJsaW5lZCI6ZmFsc2UsIlBhcmVudFN0eWxlIjpudWxsfSwiQXV0b1NpemUiOjAsIkZvcmVncm91bmQiOnsiJGlkIjoiMTEyMyIsIkNvbG9yIjp7IiRpZCI6IjExM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yNSIsIlRvcCI6MC4wLCJMZWZ0IjowLjAsIlJpZ2h0IjowLjAsIkJvdHRvbSI6MC4wfSwiUGFkZGluZyI6eyIkaWQiOiIxMTI2IiwiVG9wIjowLjAsIkxlZnQiOjAuMCwiUmlnaHQiOjAuMCwiQm90dG9tIjowLjB9LCJCYWNrZ3JvdW5kIjp7IiRpZCI6IjExMjciLCJDb2xvciI6eyIkaWQiOiIxMTI4IiwiQSI6ODksIlIiOjAsIkciOjAsIkIiOjB9fSwiSXNWaXNpYmxlIjp0cnVlLCJXaWR0aCI6MC4wLCJIZWlnaHQiOjAuMCwiQm9yZGVyU3R5bGUiOm51bGwsIlBhcmVudFN0eWxlIjpudWxsfSwiRGF0ZVN0eWxlIjp7IiRpZCI6IjExMjkiLCJGb250U2V0dGluZ3MiOnsiJGlkIjoiMTEzMCIsIkZvbnRTaXplIjoxMCwiRm9udE5hbWUiOiJDYWxpYnJpIiwiSXNCb2xkIjpmYWxzZSwiSXNJdGFsaWMiOmZhbHNlLCJJc1VuZGVybGluZWQiOmZhbHNlLCJQYXJlbnRTdHlsZSI6bnVsbH0sIkF1dG9TaXplIjowLCJGb3JlZ3JvdW5kIjp7IiRpZCI6IjExMzEiLCJDb2xvciI6eyIkaWQiOiIxM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zIiwiVG9wIjowLjAsIkxlZnQiOjAuMCwiUmlnaHQiOjAuMCwiQm90dG9tIjowLjB9LCJQYWRkaW5nIjp7IiRpZCI6IjExMzQiLCJUb3AiOjAuMCwiTGVmdCI6MC4wLCJSaWdodCI6MC4wLCJCb3R0b20iOjAuMH0sIkJhY2tncm91bmQiOnsiJGlkIjoiMTEzNSIsIkNvbG9yIjp7IiRpZCI6IjExMzYiLCJBIjo4OSwiUiI6MCwiRyI6MCwiQiI6MH19LCJJc1Zpc2libGUiOmZhbHNlLCJXaWR0aCI6MC4wLCJIZWlnaHQiOjAuMCwiQm9yZGVyU3R5bGUiOm51bGwsIlBhcmVudFN0eWxlIjpudWxsfSwiRGF0ZUZvcm1hdCI6eyIkaWQiOiIxMT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giLCJGb3JtYXQiOjAsIklzVmlzaWJsZSI6ZmFsc2UsIkxhc3RLbm93blZpc2liaWxpdHlTdGF0ZSI6ZmFsc2V9LCJJc1Zpc2libGUiOnRydWUsIlBhcmVudFN0eWxlIjpudWxsfSwiR3JpZGxpbmVQYW5lbFN0eWxlIjp7IiRpZCI6IjExMzkiLCJHcmlkbGluZVN0eWxlIjp7IiRpZCI6IjExNDAiLCJMaW5lQ29sb3IiOnsiJGlkIjoiMTE0MSIsIiR0eXBlIjoiTkxSRS5Db21tb24uRG9tLlNvbGlkQ29sb3JCcnVzaCwgTkxSRS5Db21tb24iLCJDb2xvciI6eyIkaWQiOiIxMTQyIiwiQSI6MzgsIlIiOjExNSwiRyI6MTE1LCJCIjoxMTV9fSwiTGluZVdlaWdodCI6MS4wLCJMaW5lVHlwZSI6MCwiUGFyZW50U3R5bGUiOm51bGx9LCJNYXJnaW4iOnsiJGlkIjoiMTE0MyIsIlRvcCI6MC4wLCJMZWZ0IjowLjAsIlJpZ2h0IjowLjAsIkJvdHRvbSI6MC4wfSwiUGFkZGluZyI6eyIkaWQiOiIxMTQ0IiwiVG9wIjowLjAsIkxlZnQiOjAuMCwiUmlnaHQiOjAuMCwiQm90dG9tIjowLjB9LCJCYWNrZ3JvdW5kIjpudWxsLCJJc1Zpc2libGUiOnRydWUsIldpZHRoIjowLjAsIkhlaWdodCI6MC4wLCJCb3JkZXJTdHlsZSI6eyIkaWQiOiIxMTQ1IiwiTGluZUNvbG9yIjpudWxsLCJMaW5lV2VpZ2h0IjowLjAsIkxpbmVUeXBlIjowLCJQYXJlbnRTdHlsZSI6bnVsbH0sIlBhcmVudFN0eWxlIjpudWxsfSwiQWN0aXZpdHlMaW5lUGFuZWxTdHlsZSI6eyIkaWQiOiIxMTQ2IiwiQWN0aXZpdHlMaW5lU3R5bGUiOnsiJGlkIjoiMTE0NyIsIkxpbmVDb2xvciI6eyIkaWQiOiIxMTQ4IiwiJHR5cGUiOiJOTFJFLkNvbW1vbi5Eb20uU29saWRDb2xvckJydXNoLCBOTFJFLkNvbW1vbiIsIkNvbG9yIjp7IiRpZCI6IjExNDkiLCJBIjozOCwiUiI6NzksIkciOjEyOSwiQiI6MTg5fX0sIkxpbmVXZWlnaHQiOjEuMCwiTGluZVR5cGUiOjAsIlBhcmVudFN0eWxlIjpudWxsfSwiTWFyZ2luIjp7IiRpZCI6IjExNTAiLCJUb3AiOjAuMCwiTGVmdCI6MC4wLCJSaWdodCI6MC4wLCJCb3R0b20iOjAuMH0sIlBhZGRpbmciOnsiJGlkIjoiMTE1MS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xNTIiLCJBY3Rpdml0eUhlYWRlcldpZHRoIjowLjAsIklzU2V0IjpmYWxzZX0sIkRlZmF1bHRTd2ltbGFuZVN0eWxlIjp7IiRpZCI6IjExNTMiLCJIZWFkZXJTdHlsZSI6eyIkaWQiOiIxMTU0IiwiVGV4dFN0eWxlIjp7IiRpZCI6IjExNTUiLCJGb250U2V0dGluZ3MiOnsiJGlkIjoiMTE1NiIsIkZvbnRTaXplIjoxMiwiRm9udE5hbWUiOiJDYWxpYnJpIiwiSXNCb2xkIjpmYWxzZSwiSXNJdGFsaWMiOmZhbHNlLCJJc1VuZGVybGluZWQiOmZhbHNlLCJQYXJlbnRTdHlsZSI6bnVsbH0sIkF1dG9TaXplIjowLCJGb3JlZ3JvdW5kIjp7IiRpZCI6IjExNTciLCJDb2xvciI6eyIkaWQiOiIxMTU4IiwiQSI6MjU1LCJSIjozMiwiRyI6NTYsIkIiOjEwMH19LCJNYXhXaWR0aCI6MC4wLCJNYXhIZWlnaHQiOjAuMCwiU21hcnRGb3JlZ3JvdW5kSXNBY3RpdmUiOmZhbHNlLCJIb3Jpem9udGFsQWxpZ25tZW50IjowLCJWZXJ0aWNhbEFsaWdubWVudCI6MCwiU21hcnRGb3JlZ3JvdW5kIjpudWxsLCJCYWNrZ3JvdW5kRmlsbFR5cGUiOjAsIk1hcmdpbiI6eyIkcmVmIjoiMzg4In0sIlBhZGRpbmciOnsiJHJlZiI6IjM4OSJ9LCJCYWNrZ3JvdW5kIjpudWxsLCJJc1Zpc2libGUiOmZhbHNlLCJXaWR0aCI6MC4wLCJIZWlnaHQiOjAuMCwiQm9yZGVyU3R5bGUiOm51bGwsIlBhcmVudFN0eWxlIjpudWxsfSwiUmVjdGFuZ2xlU3R5bGUiOnsiJGlkIjoiMTE1OSIsIk1hcmdpbiI6eyIkcmVmIjoiMzkxIn0sIlBhZGRpbmciOnsiJHJlZiI6IjM5MiJ9LCJCYWNrZ3JvdW5kIjp7IiRpZCI6IjExNjAiLCJDb2xvciI6eyIkaWQiOiIxMTYxIiwiQSI6MTI3LCJSIjo5MSwiRyI6MTU1LCJCIjoyMTN9fSwiSXNWaXNpYmxlIjpmYWxzZSwiV2lkdGgiOjAuMCwiSGVpZ2h0IjowLjAsIkJvcmRlclN0eWxlIjp7IiRpZCI6IjExNjIiLCJMaW5lQ29sb3IiOnsiJGlkIjoiMTE2MyIsIiR0eXBlIjoiTkxSRS5Db21tb24uRG9tLlNvbGlkQ29sb3JCcnVzaCwgTkxSRS5Db21tb24iLCJDb2xvciI6eyIkaWQiOiIxMTY0IiwiQSI6MjU1LCJSIjoyNTUsIkciOjAsIkIiOjB9fSwiTGluZVdlaWdodCI6MC4wLCJMaW5lVHlwZSI6MCwiUGFyZW50U3R5bGUiOm51bGx9LCJQYXJlbnRTdHlsZSI6bnVsbH0sIk1hcmdpbiI6eyIkcmVmIjoiMzk4In0sIlBhZGRpbmciOnsiJHJlZiI6IjM5OSJ9LCJCYWNrZ3JvdW5kIjpudWxsLCJJc1Zpc2libGUiOnRydWUsIldpZHRoIjowLjAsIkhlaWdodCI6MC4wLCJCb3JkZXJTdHlsZSI6bnVsbCwiUGFyZW50U3R5bGUiOm51bGx9LCJCYWNrZ3JvdW5kU3R5bGUiOnsiJGlkIjoiMTE2NSIsIk1hcmdpbiI6eyIkcmVmIjoiNDAxIn0sIlBhZGRpbmciOnsiJHJlZiI6IjQwMiJ9LCJCYWNrZ3JvdW5kIjp7IiRpZCI6IjExNjYiLCJDb2xvciI6eyIkaWQiOiIxMTY3IiwiQSI6MzgsIlIiOjkxLCJHIjoxNTUsIkIiOjIxM319LCJJc1Zpc2libGUiOnRydWUsIldpZHRoIjowLjAsIkhlaWdodCI6MC4wLCJCb3JkZXJTdHlsZSI6eyIkaWQiOiIxMTY4IiwiTGluZUNvbG9yIjp7IiRpZCI6IjExNjkiLCIkdHlwZSI6Ik5MUkUuQ29tbW9uLkRvbS5Tb2xpZENvbG9yQnJ1c2gsIE5MUkUuQ29tbW9uIiwiQ29sb3IiOnsiJGlkIjoiMTE3MCIsIkEiOjI1NSwiUiI6MjU1LCJHIjowLCJCIjowfX0sIkxpbmVXZWlnaHQiOjAuMCwiTGluZVR5cGUiOjAsIlBhcmVudFN0eWxlIjpudWxsfSwiUGFyZW50U3R5bGUiOm51bGx9LCJJc0Fib3ZlVGltZWJhbmQiOmZhbHNlLCJNYXJnaW4iOnsiJGlkIjoiMTE3MSIsIlRvcCI6MC4wLCJMZWZ0IjowLjAsIlJpZ2h0IjowLjAsIkJvdHRvbSI6MC4wfSwiUGFkZGluZyI6eyIkaWQiOiIxMTcyIiwiVG9wIjowLjAsIkxlZnQiOjAuMCwiUmlnaHQiOjAuMCwiQm90dG9tIjowLjB9LCJJc1Zpc2libGUiOnRydWUsIldpZHRoIjowLjAsIkhlaWdodCI6MC4wLCJCb3JkZXJTdHlsZSI6bnVsbCwiUGFyZW50U3R5bGUiOm51bGx9LCJEZWZhdWx0U3dpbWxhbmVWMlN0eWxlIjp7IiRpZCI6IjExNzMiLCJIZWFkZXJTdHlsZSI6eyIkaWQiOiIxMTc0IiwiVGV4dElzVmVydGljYWwiOmZhbHNlLCJUZXh0U3R5bGUiOnsiJGlkIjoiMTE3NSIsIkZvbnRTZXR0aW5ncyI6eyIkaWQiOiIxMTc2IiwiRm9udFNpemUiOjEyLCJGb250TmFtZSI6IkNhbGlicmkiLCJJc0JvbGQiOmZhbHNlLCJJc0l0YWxpYyI6ZmFsc2UsIklzVW5kZXJsaW5lZCI6ZmFsc2UsIlBhcmVudFN0eWxlIjpudWxsfSwiQXV0b1NpemUiOjIsIkZvcmVncm91bmQiOnsiJGlkIjoiMTE3NyIsIkNvbG9yIjp7IiRpZCI6IjExNz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Tc5IiwiVG9wIjowLjAsIkxlZnQiOjAuMCwiUmlnaHQiOjAuMCwiQm90dG9tIjowLjB9LCJQYWRkaW5nIjp7IiRpZCI6IjExODAiLCJUb3AiOjAuMCwiTGVmdCI6MC4wLCJSaWdodCI6MC4wLCJCb3R0b20iOjAuMH0sIkJhY2tncm91bmQiOm51bGwsIklzVmlzaWJsZSI6dHJ1ZSwiV2lkdGgiOjAuMCwiSGVpZ2h0IjowLjAsIkJvcmRlclN0eWxlIjpudWxsLCJQYXJlbnRTdHlsZSI6bnVsbH0sIlJlY3RhbmdsZVN0eWxlIjp7IiRpZCI6IjExODEiLCJNYXJnaW4iOnsiJGlkIjoiMTE4MiIsIlRvcCI6MC4wLCJMZWZ0IjowLjAsIlJpZ2h0IjowLjAsIkJvdHRvbSI6MC4wfSwiUGFkZGluZyI6eyIkaWQiOiIxMTgzIiwiVG9wIjowLjAsIkxlZnQiOjAuMCwiUmlnaHQiOjAuMCwiQm90dG9tIjowLjB9LCJCYWNrZ3JvdW5kIjp7IiRpZCI6IjExODQiLCJDb2xvciI6eyIkaWQiOiIxMTg1IiwiQSI6MjU1LCJSIjo1MiwiRyI6MTQ4LCJCIjoxODZ9fSwiSXNWaXNpYmxlIjp0cnVlLCJXaWR0aCI6MC4wLCJIZWlnaHQiOjAuMCwiQm9yZGVyU3R5bGUiOnsiJGlkIjoiMTE4NiIsIkxpbmVDb2xvciI6eyIkaWQiOiIxMTg3IiwiJHR5cGUiOiJOTFJFLkNvbW1vbi5Eb20uU29saWRDb2xvckJydXNoLCBOTFJFLkNvbW1vbiIsIkNvbG9yIjp7IiRpZCI6IjExODgiLCJBIjoyNTUsIlIiOjI1NSwiRyI6MCwiQiI6MH19LCJMaW5lV2VpZ2h0IjowLjAsIkxpbmVUeXBlIjowLCJQYXJlbnRTdHlsZSI6bnVsbH0sIlBhcmVudFN0eWxlIjpudWxsfSwiTWFyZ2luIjp7IiRpZCI6IjExODkiLCJUb3AiOjAuMCwiTGVmdCI6MC4wLCJSaWdodCI6MC4wLCJCb3R0b20iOjAuMH0sIlBhZGRpbmciOnsiJGlkIjoiMTE5MCIsIlRvcCI6MC4wLCJMZWZ0IjowLjAsIlJpZ2h0IjowLjAsIkJvdHRvbSI6MC4wfSwiQmFja2dyb3VuZCI6bnVsbCwiSXNWaXNpYmxlIjp0cnVlLCJXaWR0aCI6MC4wLCJIZWlnaHQiOjAuMCwiQm9yZGVyU3R5bGUiOm51bGwsIlBhcmVudFN0eWxlIjpudWxsfSwiQmFja2dyb3VuZFN0eWxlIjp7IiRpZCI6IjExOTEiLCJNYXJnaW4iOnsiJGlkIjoiMTE5MiIsIlRvcCI6MC4wLCJMZWZ0IjowLjAsIlJpZ2h0IjowLjAsIkJvdHRvbSI6MC4wfSwiUGFkZGluZyI6eyIkaWQiOiIxMTkzIiwiVG9wIjowLjAsIkxlZnQiOjAuMCwiUmlnaHQiOjAuMCwiQm90dG9tIjowLjB9LCJCYWNrZ3JvdW5kIjp7IiRpZCI6IjExOTQiLCJDb2xvciI6eyIkaWQiOiIxMTk1IiwiQSI6NTEsIlIiOjExNywiRyI6MTg5LCJCIjoxNjd9fSwiSXNWaXNpYmxlIjp0cnVlLCJXaWR0aCI6MC4wLCJIZWlnaHQiOjAuMCwiQm9yZGVyU3R5bGUiOnsiJGlkIjoiMTE5NiIsIkxpbmVDb2xvciI6eyIkaWQiOiIxMTk3IiwiJHR5cGUiOiJOTFJFLkNvbW1vbi5Eb20uU29saWRDb2xvckJydXNoLCBOTFJFLkNvbW1vbiIsIkNvbG9yIjp7IiRpZCI6IjExOTgiLCJBIjoyNTUsIlIiOjI1NSwiRyI6MCwiQiI6MH19LCJMaW5lV2VpZ2h0IjowLjAsIkxpbmVUeXBlIjowLCJQYXJlbnRTdHlsZSI6bnVsbH0sIlBhcmVudFN0eWxlIjpudWxsfSwiSXNBYm92ZVRpbWViYW5kIjpmYWxzZSwiU3BhY2luZyI6NSwiTWFyZ2luIjp7IiRpZCI6IjExOTkiLCJUb3AiOjAuMCwiTGVmdCI6MC4wLCJSaWdodCI6MC4wLCJCb3R0b20iOjAuMH0sIlBhZGRpbmciOnsiJGlkIjoiMTIwMCIsIlRvcCI6MC4wLCJMZWZ0IjowLjAsIlJpZ2h0IjowLjAsIkJvdHRvbSI6MC4wfSwiSXNWaXNpYmxlIjp0cnVlLCJXaWR0aCI6MC4wLCJIZWlnaHQiOjAuMCwiQm9yZGVyU3R5bGUiOnsiJGlkIjoiMTIwMSIsIkxpbmVDb2xvciI6bnVsbCwiTGluZVdlaWdodCI6MC4wLCJMaW5lVHlwZSI6MCwiUGFyZW50U3R5bGUiOm51bGx9LCJQYXJlbnRTdHlsZSI6bnVsbH19LCJTY2FsZSI6eyIkaWQiOiIxMjAyIiwiU3RhcnREYXRlIjoiMDAwMS0wMS0wMVQwMDowMDowMCIsIkVuZERhdGUiOiIyMDIxLTEyLTI1VDExOjU5OjAwIiwiRm9ybWF0IjoiTU1NIiwiVHlwZSI6MywiQXV0b0RhdGVSYW5nZSI6dHJ1ZSwiV29ya2luZ0RheXMiOjMxLCJGaXNjYWxZZWFyIjp7IiRpZCI6IjEyMDMiLCJTdGFydE1vbnRoIjoxLCJVc2VTdGFydGluZ1llYXJGb3JOdW1iZXJpbmciOnRydWUsIlNob3dGaXNjYWxZZWFyTGFiZWwiOnRydWV9LCJUb2RheU1hcmtlclRleHQiOiJUb2RheSIsIkF1dG9TY2FsZVR5cGUiOmZhbHNlfSwiU2NhbGVWMiI6eyIkaWQiOiIxMjA0IiwiU3RhcnREYXRlIjoiMDAwMS0wMS0wMVQwMDowMDowMCIsIkVuZERhdGUiOiIyMDIxLTEyLTI1VDExOjU5OjAwIiwiQXV0b0RhdGVSYW5nZSI6dHJ1ZSwiV29ya2luZ0RheXMiOjMxLCJGaXNjYWxZZWFyIjp7IiRyZWYiOiIxMjAzIn0sIlRvZGF5TWFya2VyVGV4dCI6IlRvZGF5IiwiQXV0b1NjYWxlVHlwZSI6ZmFsc2UsIlRpbWViYW5kU2NhbGVzIjp7IiRpZCI6IjEyMDUiLCJUb3BTY2FsZUxheWVyIjp7IiRpZCI6IjEyMDYiLCJGb3JtYXQiOiJNTU0iLCJUeXBlIjozfSwiTWlkZGxlU2NhbGVMYXllciI6eyIkaWQiOiIxMjA3IiwiRm9ybWF0IjpudWxsLCJUeXBlIjowfSwiQm90dG9tU2NhbGVMYXllciI6eyIkaWQiOiIxMjA4IiwiRm9ybWF0IjpudWxsLCJUeXBlIjowfX19LCJNaWxlc3RvbmVzIjpbeyIkaWQiOiIxMjA5IiwiRGF0ZSI6IjIwMjEtMDQtMDFUMTE6NTk6MDAiLCJTdHlsZSI6eyIkaWQiOiIxMjEwIiwiU2hhcGUiOjExLCJDb25uZWN0b3JNYXJnaW4iOnsiJGlkIjoiMTIxMSIsIlRvcCI6MC4wLCJMZWZ0IjoyLjAsIlJpZ2h0IjoyLjAsIkJvdHRvbSI6MC4wfSwiQ29ubmVjdG9yU3R5bGUiOnsiJGlkIjoiMTIxMiIsIkxpbmVDb2xvciI6eyIkaWQiOiIxMjEzIiwiJHR5cGUiOiJOTFJFLkNvbW1vbi5Eb20uU29saWRDb2xvckJydXNoLCBOTFJFLkNvbW1vbiIsIkNvbG9yIjp7IiRpZCI6IjEyMTQiLCJBIjoxMjcsIlIiOjc5LCJHIjoxMjksIkIiOjE4OX19LCJMaW5lV2VpZ2h0IjoxLjAsIkxpbmVUeXBlIjowLCJQYXJlbnRTdHlsZSI6bnVsbH0sIklzQmVsb3dUaW1lYmFuZCI6ZmFsc2UsIlBvc2l0aW9uT25UYXNrIjowLCJIaWRlRGF0ZSI6ZmFsc2UsIlNoYXBlU2l6ZSI6MSwiU3BhY2luZyI6MS4wLCJQYWRkaW5nIjp7IiRpZCI6IjEyMTUiLCJUb3AiOjcuMCwiTGVmdCI6My4wLCJSaWdodCI6MC4wLCJCb3R0b20iOjIuMH0sIlNoYXBlU3R5bGUiOnsiJGlkIjoiMTIxNiIsIk1hcmdpbiI6eyIkaWQiOiIxMjE3IiwiVG9wIjowLjAsIkxlZnQiOjAuMCwiUmlnaHQiOjAuMCwiQm90dG9tIjowLjB9LCJQYWRkaW5nIjp7IiRpZCI6IjEyMTgiLCJUb3AiOjAuMCwiTGVmdCI6MC4wLCJSaWdodCI6MC4wLCJCb3R0b20iOjAuMH0sIkJhY2tncm91bmQiOnsiJGlkIjoiMTIxOSIsIkNvbG9yIjp7IiRpZCI6IjEyMjAiLCJBIjoyNTUsIlIiOjAsIkciOjAsIkIiOjB9fSwiSXNWaXNpYmxlIjp0cnVlLCJXaWR0aCI6MTguMCwiSGVpZ2h0IjoyMC4wLCJCb3JkZXJTdHlsZSI6eyIkaWQiOiIxMjIxIiwiTGluZUNvbG9yIjp7IiRpZCI6IjEyMjIiLCIkdHlwZSI6Ik5MUkUuQ29tbW9uLkRvbS5Tb2xpZENvbG9yQnJ1c2gsIE5MUkUuQ29tbW9uIiwiQ29sb3IiOnsiJGlkIjoiMTIyMyIsIkEiOjI1NSwiUiI6MTA3LCJHIjoxMzMsIkIiOjE1NH19LCJMaW5lV2VpZ2h0IjowLjAsIkxpbmVUeXBlIjowLCJQYXJlbnRTdHlsZSI6bnVsbH0sIlBhcmVudFN0eWxlIjpudWxsfSwiVGl0bGVTdHlsZSI6eyIkaWQiOiIxMjI0IiwiRm9udFNldHRpbmdzIjp7IiRpZCI6IjEyMjUiLCJGb250U2l6ZSI6MTAsIkZvbnROYW1lIjoiQXJpYWwiLCJJc0JvbGQiOnRydWUsIklzSXRhbGljIjpmYWxzZSwiSXNVbmRlcmxpbmVkIjpmYWxzZSwiUGFyZW50U3R5bGUiOm51bGx9LCJBdXRvU2l6ZSI6MiwiRm9yZWdyb3VuZCI6eyIkaWQiOiIxMjI2IiwiQ29sb3IiOnsiJGlkIjoiMTIyNyIsIkEiOjI1NSwiUiI6MCwiRyI6MCwiQiI6MH19LCJNYXhXaWR0aCI6NjEuOTI5MDU0MjYwMjUzOTA2LCJNYXhIZWlnaHQiOiJJbmZpbml0eSIsIlNtYXJ0Rm9yZWdyb3VuZElzQWN0aXZlIjpmYWxzZSwiSG9yaXpvbnRhbEFsaWdubWVudCI6MSwiVmVydGljYWxBbGlnbm1lbnQiOjAsIlNtYXJ0Rm9yZWdyb3VuZCI6bnVsbCwiQmFja2dyb3VuZEZpbGxUeXBlIjowLCJNYXJnaW4iOnsiJGlkIjoiMTIyOCIsIlRvcCI6MC4wLCJMZWZ0IjowLjAsIlJpZ2h0IjowLjAsIkJvdHRvbSI6MC4wfSwiUGFkZGluZyI6eyIkaWQiOiIxMjI5IiwiVG9wIjowLjAsIkxlZnQiOjAuMCwiUmlnaHQiOjAuMCwiQm90dG9tIjowLjB9LCJCYWNrZ3JvdW5kIjp7IiRpZCI6IjEyMzAiLCJDb2xvciI6eyIkaWQiOiIxMjMxIiwiQSI6MCwiUiI6MjU1LCJHIjoyNTUsIkIiOjI1NX19LCJJc1Zpc2libGUiOnRydWUsIldpZHRoIjowLjAsIkhlaWdodCI6MC4wLCJCb3JkZXJTdHlsZSI6eyIkaWQiOiIxMjMyIiwiTGluZUNvbG9yIjpudWxsLCJMaW5lV2VpZ2h0IjowLjAsIkxpbmVUeXBlIjowLCJQYXJlbnRTdHlsZSI6bnVsbH0sIlBhcmVudFN0eWxlIjpudWxsfSwiRGF0ZVN0eWxlIjp7IiRpZCI6IjEyMzMiLCJGb250U2V0dGluZ3MiOnsiJGlkIjoiMTIzNCIsIkZvbnRTaXplIjoxMCwiRm9udE5hbWUiOiJDYWxpYnJpIiwiSXNCb2xkIjpmYWxzZSwiSXNJdGFsaWMiOmZhbHNlLCJJc1VuZGVybGluZWQiOmZhbHNlLCJQYXJlbnRTdHlsZSI6bnVsbH0sIkF1dG9TaXplIjowLCJGb3JlZ3JvdW5kIjp7IiRpZCI6IjEyMzUiLCJDb2xvciI6eyIkaWQiOiIxMjM2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MzciLCJUb3AiOjAuMCwiTGVmdCI6MC4wLCJSaWdodCI6MC4wLCJCb3R0b20iOjAuMH0sIlBhZGRpbmciOnsiJGlkIjoiMTIzOCIsIlRvcCI6MC4wLCJMZWZ0IjowLjAsIlJpZ2h0IjowLjAsIkJvdHRvbSI6MC4wfSwiQmFja2dyb3VuZCI6eyIkaWQiOiIxMjM5IiwiQ29sb3IiOnsiJGlkIjoiMTI0MCIsIkEiOjAsIlIiOjI1NSwiRyI6MjU1LCJCIjoyNTV9fSwiSXNWaXNpYmxlIjpmYWxzZSwiV2lkdGgiOjAuMCwiSGVpZ2h0IjowLjAsIkJvcmRlclN0eWxlIjp7IiRpZCI6IjEyNDEiLCJMaW5lQ29sb3IiOm51bGwsIkxpbmVXZWlnaHQiOjAuMCwiTGluZVR5cGUiOjAsIlBhcmVudFN0eWxlIjpudWxsfSwiUGFyZW50U3R5bGUiOm51bGx9LCJEYXRlRm9ybWF0Ijp7IiRpZCI6IjEyNDI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QzIiwiRGF0ZVBhcnRJc1Zpc2libGUiOnRydWUsIlRpbWVQYXJ0SXNWaXNpYmxlIjpmYWxzZX19LCJXZWVrTnVtYmVyaW5nIjp7IiRpZCI6IjEyNDQiLCJGb3JtYXQiOjAsIklzVmlzaWJsZSI6ZmFsc2UsIkxhc3RLbm93blZpc2liaWxpdHlTdGF0ZSI6ZmFsc2V9LCJJc1Zpc2libGUiOnRydWUsIlBhcmVudFN0eWxlIjpudWxsfSwiSW5kZXgiOjAsIlBlcmNlbnRhZ2VDb21wbGV0ZSI6bnVsbCwiUG9zaXRpb24iOnsiUmF0aW8iOjAuMDY0Mjc1MTYyMzA4MzA0MzkzLCJJc0N1c3RvbSI6dHJ1ZX0sIkRhdGVGb3JtYXQiOnsiJHJlZiI6IjEyNDIifSwiV2Vla051bWJlcmluZyI6eyIkaWQiOiIxMjQ1IiwiRm9ybWF0IjowLCJJc1Zpc2libGUiOmZhbHNlLCJMYXN0S25vd25WaXNpYmlsaXR5U3RhdGUiOmZhbHNlfSwiUmVsYXRlZFRhc2tJZCI6IjAwMDAwMDAwLTAwMDAtMDAwMC0wMDAwLTAwMDAwMDAwMDAwMCIsIklkIjoiYWQ1MmU3MzktNzk3OS00NmQ3LWJkNDYtM2IwMDZjMDYzOTRkIiwiSW1wb3J0SWQiOm51bGwsIlRpdGxlIjoiUTEgUmV2aWV3IiwiTm90ZSI6bnVsbCwiSHlwZXJsaW5rIjp7IiRpZCI6IjEyNDYiLCJBZGRyZXNzIjpudWxsLCJTdWJBZGRyZXNzIjpudWxsfSwiSXNDaGFuZ2VkIjpmYWxzZSwiSXNOZXciOmZhbHNlfSx7IiRpZCI6IjEyNDciLCJEYXRlIjoiMjAyMS0wNy0wMVQxMTo1OTowMCIsIlN0eWxlIjp7IiRpZCI6IjEyNDgiLCJTaGFwZSI6MTEsIkNvbm5lY3Rvck1hcmdpbiI6eyIkaWQiOiIxMjQ5IiwiVG9wIjowLjAsIkxlZnQiOjIuMCwiUmlnaHQiOjIuMCwiQm90dG9tIjowLjB9LCJDb25uZWN0b3JTdHlsZSI6eyIkaWQiOiIxMjUwIiwiTGluZUNvbG9yIjp7IiRpZCI6IjEyNTEiLCIkdHlwZSI6Ik5MUkUuQ29tbW9uLkRvbS5Tb2xpZENvbG9yQnJ1c2gsIE5MUkUuQ29tbW9uIiwiQ29sb3IiOnsiJGlkIjoiMTI1MiIsIkEiOjEyNywiUiI6MCwiRyI6MCwiQiI6MH19LCJMaW5lV2VpZ2h0IjoxLjAsIkxpbmVUeXBlIjowLCJQYXJlbnRTdHlsZSI6bnVsbH0sIklzQmVsb3dUaW1lYmFuZCI6ZmFsc2UsIlBvc2l0aW9uT25UYXNrIjowLCJIaWRlRGF0ZSI6ZmFsc2UsIlNoYXBlU2l6ZSI6MSwiU3BhY2luZyI6MS4wLCJQYWRkaW5nIjp7IiRpZCI6IjEyNTMiLCJUb3AiOjcuMCwiTGVmdCI6My4wLCJSaWdodCI6MC4wLCJCb3R0b20iOjIuMH0sIlNoYXBlU3R5bGUiOnsiJGlkIjoiMTI1NCIsIk1hcmdpbiI6eyIkaWQiOiIxMjU1IiwiVG9wIjowLjAsIkxlZnQiOjAuMCwiUmlnaHQiOjAuMCwiQm90dG9tIjowLjB9LCJQYWRkaW5nIjp7IiRpZCI6IjEyNTYiLCJUb3AiOjAuMCwiTGVmdCI6MC4wLCJSaWdodCI6MC4wLCJCb3R0b20iOjAuMH0sIkJhY2tncm91bmQiOnsiJGlkIjoiMTI1NyIsIkNvbG9yIjp7IiRpZCI6IjEyNTgiLCJBIjoyNTUsIlIiOjAsIkciOjAsIkIiOjB9fSwiSXNWaXNpYmxlIjp0cnVlLCJXaWR0aCI6MTguMCwiSGVpZ2h0IjoyMC4wLCJCb3JkZXJTdHlsZSI6eyIkaWQiOiIxMjU5IiwiTGluZUNvbG9yIjp7IiRpZCI6IjEyNjAiLCIkdHlwZSI6Ik5MUkUuQ29tbW9uLkRvbS5Tb2xpZENvbG9yQnJ1c2gsIE5MUkUuQ29tbW9uIiwiQ29sb3IiOnsiJGlkIjoiMTI2MSIsIkEiOjI1NSwiUiI6MTA3LCJHIjoxMzMsIkIiOjE1NH19LCJMaW5lV2VpZ2h0IjowLjAsIkxpbmVUeXBlIjowLCJQYXJlbnRTdHlsZSI6bnVsbH0sIlBhcmVudFN0eWxlIjpudWxsfSwiVGl0bGVTdHlsZSI6eyIkaWQiOiIxMjYyIiwiRm9udFNldHRpbmdzIjp7IiRpZCI6IjEyNjMiLCJGb250U2l6ZSI6MTAsIkZvbnROYW1lIjoiQXJpYWwiLCJJc0JvbGQiOnRydWUsIklzSXRhbGljIjpmYWxzZSwiSXNVbmRlcmxpbmVkIjpmYWxzZSwiUGFyZW50U3R5bGUiOm51bGx9LCJBdXRvU2l6ZSI6MiwiRm9yZWdyb3VuZCI6eyIkaWQiOiIxMjY0IiwiQ29sb3IiOnsiJGlkIjoiMTI2NSIsIkEiOjI1NSwiUiI6MCwiRyI6MCwiQiI6MH19LCJNYXhXaWR0aCI6NjEuOTI4OTc3OTY2MzA4NTk0LCJNYXhIZWlnaHQiOiJJbmZpbml0eSIsIlNtYXJ0Rm9yZWdyb3VuZElzQWN0aXZlIjpmYWxzZSwiSG9yaXpvbnRhbEFsaWdubWVudCI6MS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aWQiOiIxMjY5IiwiQSI6MCwiUiI6MjU1LCJHIjoyNTUsIkIiOjI1NX19LCJJc1Zpc2libGUiOnRydWUsIldpZHRoIjowLjAsIkhlaWdodCI6MC4wLCJCb3JkZXJTdHlsZSI6eyIkaWQiOiIxMjcwIiwiTGluZUNvbG9yIjpudWxsLCJMaW5lV2VpZ2h0IjowLjAsIkxpbmVUeXBlIjowLCJQYXJlbnRTdHlsZSI6bnVsbH0sIlBhcmVudFN0eWxlIjpudWxsfSwiRGF0ZVN0eWxlIjp7IiRpZCI6IjEyNzEiLCJGb250U2V0dGluZ3MiOnsiJGlkIjoiMTI3MiIsIkZvbnRTaXplIjoxMCwiRm9udE5hbWUiOiJDYWxpYnJpIiwiSXNCb2xkIjpmYWxzZSwiSXNJdGFsaWMiOmZhbHNlLCJJc1VuZGVybGluZWQiOmZhbHNlLCJQYXJlbnRTdHlsZSI6bnVsbH0sIkF1dG9TaXplIjowLCJGb3JlZ3JvdW5kIjp7IiRpZCI6IjEyNzMiLCJDb2xvciI6eyIkaWQiOiIxMjc0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NzUiLCJUb3AiOjAuMCwiTGVmdCI6MC4wLCJSaWdodCI6MC4wLCJCb3R0b20iOjAuMH0sIlBhZGRpbmciOnsiJGlkIjoiMTI3NiIsIlRvcCI6MC4wLCJMZWZ0IjowLjAsIlJpZ2h0IjowLjAsIkJvdHRvbSI6MC4wfSwiQmFja2dyb3VuZCI6eyIkaWQiOiIxMjc3IiwiQ29sb3IiOnsiJGlkIjoiMTI3OCIsIkEiOjAsIlIiOjI1NSwiRyI6MjU1LCJCIjoyNTV9fSwiSXNWaXNpYmxlIjpmYWxzZSwiV2lkdGgiOjAuMCwiSGVpZ2h0IjowLjAsIkJvcmRlclN0eWxlIjp7IiRpZCI6IjEyNzkiLCJMaW5lQ29sb3IiOm51bGwsIkxpbmVXZWlnaHQiOjAuMCwiTGluZVR5cGUiOjAsIlBhcmVudFN0eWxlIjpudWxsfSwiUGFyZW50U3R5bGUiOm51bGx9LCJEYXRlRm9ybWF0Ijp7IiRpZCI6IjEyODA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gxIiwiRGF0ZVBhcnRJc1Zpc2libGUiOnRydWUsIlRpbWVQYXJ0SXNWaXNpYmxlIjpmYWxzZX19LCJXZWVrTnVtYmVyaW5nIjp7IiRpZCI6IjEyODIiLCJGb3JtYXQiOjAsIklzVmlzaWJsZSI6ZmFsc2UsIkxhc3RLbm93blZpc2liaWxpdHlTdGF0ZSI6ZmFsc2V9LCJJc1Zpc2libGUiOnRydWUsIlBhcmVudFN0eWxlIjpudWxsfSwiSW5kZXgiOjEsIlBlcmNlbnRhZ2VDb21wbGV0ZSI6bnVsbCwiUG9zaXRpb24iOnsiUmF0aW8iOjAuMDYzMTUzMDc2MTcxODc1LCJJc0N1c3RvbSI6ZmFsc2V9LCJEYXRlRm9ybWF0Ijp7IiRyZWYiOiIxMjgwIn0sIldlZWtOdW1iZXJpbmciOnsiJGlkIjoiMTI4MyIsIkZvcm1hdCI6MCwiSXNWaXNpYmxlIjpmYWxzZSwiTGFzdEtub3duVmlzaWJpbGl0eVN0YXRlIjpmYWxzZX0sIlJlbGF0ZWRUYXNrSWQiOiIwMDAwMDAwMC0wMDAwLTAwMDAtMDAwMC0wMDAwMDAwMDAwMDAiLCJJZCI6IjRhMDc2ZWJkLTI1YzEtNDY5OC05ZWJmLTU5MDBhNWI0NDQ3ZSIsIkltcG9ydElkIjpudWxsLCJUaXRsZSI6IlEyIFJldmlldyIsIk5vdGUiOm51bGwsIkh5cGVybGluayI6eyIkaWQiOiIxMjg0IiwiQWRkcmVzcyI6bnVsbCwiU3ViQWRkcmVzcyI6bnVsbH0sIklzQ2hhbmdlZCI6ZmFsc2UsIklzTmV3IjpmYWxzZX0seyIkaWQiOiIxMjg1IiwiRGF0ZSI6IjIwMjEtMTAtMDFUMTE6NTk6MDAiLCJTdHlsZSI6eyIkaWQiOiIxMjg2IiwiU2hhcGUiOjExLCJDb25uZWN0b3JNYXJnaW4iOnsiJGlkIjoiMTI4NyIsIlRvcCI6MC4wLCJMZWZ0IjoyLjAsIlJpZ2h0IjoyLjAsIkJvdHRvbSI6MC4wfSwiQ29ubmVjdG9yU3R5bGUiOnsiJGlkIjoiMTI4OCIsIkxpbmVDb2xvciI6eyIkaWQiOiIxMjg5IiwiJHR5cGUiOiJOTFJFLkNvbW1vbi5Eb20uU29saWRDb2xvckJydXNoLCBOTFJFLkNvbW1vbiIsIkNvbG9yIjp7IiRpZCI6IjEyOTAiLCJBIjoxMjcsIlIiOjc5LCJHIjoxMjksIkIiOjE4OX19LCJMaW5lV2VpZ2h0IjoxLjAsIkxpbmVUeXBlIjowLCJQYXJlbnRTdHlsZSI6bnVsbH0sIklzQmVsb3dUaW1lYmFuZCI6ZmFsc2UsIlBvc2l0aW9uT25UYXNrIjowLCJIaWRlRGF0ZSI6ZmFsc2UsIlNoYXBlU2l6ZSI6MSwiU3BhY2luZyI6MS4wLCJQYWRkaW5nIjp7IiRpZCI6IjEyOTEiLCJUb3AiOjcuMCwiTGVmdCI6My4wLCJSaWdodCI6MC4wLCJCb3R0b20iOjIuMH0sIlNoYXBlU3R5bGUiOnsiJGlkIjoiMTI5MiIsIk1hcmdpbiI6eyIkaWQiOiIxMjkzIiwiVG9wIjowLjAsIkxlZnQiOjAuMCwiUmlnaHQiOjAuMCwiQm90dG9tIjowLjB9LCJQYWRkaW5nIjp7IiRpZCI6IjEyOTQiLCJUb3AiOjAuMCwiTGVmdCI6MC4wLCJSaWdodCI6MC4wLCJCb3R0b20iOjAuMH0sIkJhY2tncm91bmQiOnsiJGlkIjoiMTI5NSIsIkNvbG9yIjp7IiRpZCI6IjEyOTYiLCJBIjoyNTUsIlIiOjAsIkciOjAsIkIiOjB9fSwiSXNWaXNpYmxlIjp0cnVlLCJXaWR0aCI6MTguMCwiSGVpZ2h0IjoyMC4wLCJCb3JkZXJTdHlsZSI6eyIkaWQiOiIxMjk3IiwiTGluZUNvbG9yIjp7IiRpZCI6IjEyOTgiLCIkdHlwZSI6Ik5MUkUuQ29tbW9uLkRvbS5Tb2xpZENvbG9yQnJ1c2gsIE5MUkUuQ29tbW9uIiwiQ29sb3IiOnsiJGlkIjoiMTI5OSIsIkEiOjI1NSwiUiI6MTA3LCJHIjoxMzMsIkIiOjE1NH19LCJMaW5lV2VpZ2h0IjowLjAsIkxpbmVUeXBlIjowLCJQYXJlbnRTdHlsZSI6bnVsbH0sIlBhcmVudFN0eWxlIjpudWxsfSwiVGl0bGVTdHlsZSI6eyIkaWQiOiIxMzAwIiwiRm9udFNldHRpbmdzIjp7IiRpZCI6IjEzMDEiLCJGb250U2l6ZSI6MTAsIkZvbnROYW1lIjoiQXJpYWwiLCJJc0JvbGQiOnRydWUsIklzSXRhbGljIjpmYWxzZSwiSXNVbmRlcmxpbmVkIjpmYWxzZSwiUGFyZW50U3R5bGUiOm51bGx9LCJBdXRvU2l6ZSI6MiwiRm9yZWdyb3VuZCI6eyIkaWQiOiIxMzAyIiwiQ29sb3IiOnsiJGlkIjoiMTMwMyIsIkEiOjI1NSwiUiI6MCwiRyI6MCwiQiI6MH19LCJNYXhXaWR0aCI6ODMuOTg2NjEwNDEyNTk3NjU2LCJNYXhIZWlnaHQiOiJJbmZpbml0eSIsIlNtYXJ0Rm9yZWdyb3VuZElzQWN0aXZlIjpmYWxzZSwiSG9yaXpvbnRhbEFsaWdubWVudCI6MSwiVmVydGljYWxBbGlnbm1lbnQiOjAsIlNtYXJ0Rm9yZWdyb3VuZCI6bnVsbCwiQmFja2dyb3VuZEZpbGxUeXBlIjowLCJNYXJnaW4iOnsiJGlkIjoiMTMwNCIsIlRvcCI6MC4wLCJMZWZ0IjowLjAsIlJpZ2h0IjowLjAsIkJvdHRvbSI6MC4wfSwiUGFkZGluZyI6eyIkaWQiOiIxMzA1IiwiVG9wIjowLjAsIkxlZnQiOjAuMCwiUmlnaHQiOjAuMCwiQm90dG9tIjowLjB9LCJCYWNrZ3JvdW5kIjp7IiRpZCI6IjEzMDYiLCJDb2xvciI6eyIkaWQiOiIxMzA3IiwiQSI6MCwiUiI6MjU1LCJHIjoyNTUsIkIiOjI1NX19LCJJc1Zpc2libGUiOnRydWUsIldpZHRoIjowLjAsIkhlaWdodCI6MC4wLCJCb3JkZXJTdHlsZSI6eyIkaWQiOiIxMzA4IiwiTGluZUNvbG9yIjpudWxsLCJMaW5lV2VpZ2h0IjowLjAsIkxpbmVUeXBlIjowLCJQYXJlbnRTdHlsZSI6bnVsbH0sIlBhcmVudFN0eWxlIjpudWxsfSwiRGF0ZVN0eWxlIjp7IiRpZCI6IjEzMDkiLCJGb250U2V0dGluZ3MiOnsiJGlkIjoiMTMxMCIsIkZvbnRTaXplIjoxMCwiRm9udE5hbWUiOiJDYWxpYnJpIiwiSXNCb2xkIjpmYWxzZSwiSXNJdGFsaWMiOmZhbHNlLCJJc1VuZGVybGluZWQiOmZhbHNlLCJQYXJlbnRTdHlsZSI6bnVsbH0sIkF1dG9TaXplIjowLCJGb3JlZ3JvdW5kIjp7IiRpZCI6IjEzMTEiLCJDb2xvciI6eyIkaWQiOiIxMzEy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zMTMiLCJUb3AiOjAuMCwiTGVmdCI6MC4wLCJSaWdodCI6MC4wLCJCb3R0b20iOjAuMH0sIlBhZGRpbmciOnsiJGlkIjoiMTMxNCIsIlRvcCI6MC4wLCJMZWZ0IjowLjAsIlJpZ2h0IjowLjAsIkJvdHRvbSI6MC4wfSwiQmFja2dyb3VuZCI6eyIkaWQiOiIxMzE1IiwiQ29sb3IiOnsiJGlkIjoiMTMxNiIsIkEiOjAsIlIiOjI1NSwiRyI6MjU1LCJCIjoyNTV9fSwiSXNWaXNpYmxlIjpmYWxzZSwiV2lkdGgiOjAuMCwiSGVpZ2h0IjowLjAsIkJvcmRlclN0eWxlIjp7IiRpZCI6IjEzMTciLCJMaW5lQ29sb3IiOm51bGwsIkxpbmVXZWlnaHQiOjAuMCwiTGluZVR5cGUiOjAsIlBhcmVudFN0eWxlIjpudWxsfSwiUGFyZW50U3R5bGUiOm51bGx9LCJEYXRlRm9ybWF0Ijp7IiRpZCI6IjEzMTg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zE5IiwiRGF0ZVBhcnRJc1Zpc2libGUiOnRydWUsIlRpbWVQYXJ0SXNWaXNpYmxlIjpmYWxzZX19LCJXZWVrTnVtYmVyaW5nIjp7IiRpZCI6IjEzMjAiLCJGb3JtYXQiOjAsIklzVmlzaWJsZSI6ZmFsc2UsIkxhc3RLbm93blZpc2liaWxpdHlTdGF0ZSI6ZmFsc2V9LCJJc1Zpc2libGUiOnRydWUsIlBhcmVudFN0eWxlIjpudWxsfSwiSW5kZXgiOjIsIlBlcmNlbnRhZ2VDb21wbGV0ZSI6bnVsbCwiUG9zaXRpb24iOnsiUmF0aW8iOjAuMDYzMTUzMDc2MTcxODc1LCJJc0N1c3RvbSI6ZmFsc2V9LCJEYXRlRm9ybWF0Ijp7IiRyZWYiOiIxMzE4In0sIldlZWtOdW1iZXJpbmciOnsiJGlkIjoiMTMyMSIsIkZvcm1hdCI6MCwiSXNWaXNpYmxlIjpmYWxzZSwiTGFzdEtub3duVmlzaWJpbGl0eVN0YXRlIjpmYWxzZX0sIlJlbGF0ZWRUYXNrSWQiOiIwMDAwMDAwMC0wMDAwLTAwMDAtMDAwMC0wMDAwMDAwMDAwMDAiLCJJZCI6ImRiNDM5M2ZhLWZiMjAtNDI5ZC1hNzY2LTdhZDM5MjcxYWY1MCIsIkltcG9ydElkIjpudWxsLCJUaXRsZSI6IlEzIFJldmlldyIsIk5vdGUiOm51bGwsIkh5cGVybGluayI6eyIkaWQiOiIxMzIyIiwiQWRkcmVzcyI6bnVsbCwiU3ViQWRkcmVzcyI6bnVsbH0sIklzQ2hhbmdlZCI6ZmFsc2UsIklzTmV3IjpmYWxzZX0seyIkaWQiOiIxMzIzIiwiRGF0ZSI6IjIwMjEtMTItMjBUMTE6NTk6MDBaIiwiU3R5bGUiOnsiJGlkIjoiMTMyNCIsIlNoYXBlIjoxMSwiQ29ubmVjdG9yTWFyZ2luIjp7IiRpZCI6IjEzMjUiLCJUb3AiOjAuMCwiTGVmdCI6Mi4wLCJSaWdodCI6Mi4wLCJCb3R0b20iOjAuMH0sIkNvbm5lY3RvclN0eWxlIjp7IiRpZCI6IjEzMjYiLCJMaW5lQ29sb3IiOnsiJGlkIjoiMTMyNyIsIiR0eXBlIjoiTkxSRS5Db21tb24uRG9tLlNvbGlkQ29sb3JCcnVzaCwgTkxSRS5Db21tb24iLCJDb2xvciI6eyIkaWQiOiIxMzI4IiwiQSI6MTI3LCJSIjo3OSwiRyI6MTI5LCJCIjoxODl9fSwiTGluZVdlaWdodCI6MS4wLCJMaW5lVHlwZSI6MCwiUGFyZW50U3R5bGUiOm51bGx9LCJJc0JlbG93VGltZWJhbmQiOmZhbHNlLCJQb3NpdGlvbk9uVGFzayI6MCwiSGlkZURhdGUiOmZhbHNlLCJTaGFwZVNpemUiOjEsIlNwYWNpbmciOjEuMCwiUGFkZGluZyI6eyIkaWQiOiIxMzI5IiwiVG9wIjo3LjAsIkxlZnQiOjMuMCwiUmlnaHQiOjAuMCwiQm90dG9tIjoyLjB9LCJTaGFwZVN0eWxlIjp7IiRpZCI6IjEzMzAiLCJNYXJnaW4iOnsiJGlkIjoiMTMzMSIsIlRvcCI6MC4wLCJMZWZ0IjowLjAsIlJpZ2h0IjowLjAsIkJvdHRvbSI6MC4wfSwiUGFkZGluZyI6eyIkaWQiOiIxMzMyIiwiVG9wIjowLjAsIkxlZnQiOjAuMCwiUmlnaHQiOjAuMCwiQm90dG9tIjowLjB9LCJCYWNrZ3JvdW5kIjp7IiRpZCI6IjEzMzMiLCJDb2xvciI6eyIkaWQiOiIxMzM0IiwiQSI6MjU1LCJSIjowLCJHIjowLCJCIjowfX0sIklzVmlzaWJsZSI6dHJ1ZSwiV2lkdGgiOjE4LjAsIkhlaWdodCI6MjAuMCwiQm9yZGVyU3R5bGUiOnsiJGlkIjoiMTMzNSIsIkxpbmVDb2xvciI6eyIkaWQiOiIxMzM2IiwiJHR5cGUiOiJOTFJFLkNvbW1vbi5Eb20uU29saWRDb2xvckJydXNoLCBOTFJFLkNvbW1vbiIsIkNvbG9yIjp7IiRpZCI6IjEzMzciLCJBIjoyNTUsIlIiOjEwNywiRyI6MTMzLCJCIjoxNTR9fSwiTGluZVdlaWdodCI6MC4wLCJMaW5lVHlwZSI6MCwiUGFyZW50U3R5bGUiOm51bGx9LCJQYXJlbnRTdHlsZSI6bnVsbH0sIlRpdGxlU3R5bGUiOnsiJGlkIjoiMTMzOCIsIkZvbnRTZXR0aW5ncyI6eyIkaWQiOiIxMzM5IiwiRm9udFNpemUiOjEwLCJGb250TmFtZSI6IkFyaWFsIiwiSXNCb2xkIjp0cnVlLCJJc0l0YWxpYyI6ZmFsc2UsIklzVW5kZXJsaW5lZCI6ZmFsc2UsIlBhcmVudFN0eWxlIjpudWxsfSwiQXV0b1NpemUiOjIsIkZvcmVncm91bmQiOnsiJGlkIjoiMTM0MCIsIkNvbG9yIjp7IiRpZCI6IjEzNDEiLCJBIjoyNTUsIlIiOjAsIkciOjAsIkIiOjB9fSwiTWF4V2lkdGgiOjgzLjk4NjYxMDQxMjU5NzY1NiwiTWF4SGVpZ2h0IjoiSW5maW5pdHkiLCJTbWFydEZvcmVncm91bmRJc0FjdGl2ZSI6ZmFsc2UsIkhvcml6b250YWxBbGlnbm1lbnQiOjEsIlZlcnRpY2FsQWxpZ25tZW50IjowLCJTbWFydEZvcmVncm91bmQiOm51bGwsIkJhY2tncm91bmRGaWxsVHlwZSI6MCwiTWFyZ2luIjp7IiRpZCI6IjEzNDIiLCJUb3AiOjAuMCwiTGVmdCI6MC4wLCJSaWdodCI6MC4wLCJCb3R0b20iOjAuMH0sIlBhZGRpbmciOnsiJGlkIjoiMTM0MyIsIlRvcCI6MC4wLCJMZWZ0IjowLjAsIlJpZ2h0IjowLjAsIkJvdHRvbSI6MC4wfSwiQmFja2dyb3VuZCI6eyIkaWQiOiIxMzQ0IiwiQ29sb3IiOnsiJGlkIjoiMTM0NSIsIkEiOjAsIlIiOjI1NSwiRyI6MjU1LCJCIjoyNTV9fSwiSXNWaXNpYmxlIjp0cnVlLCJXaWR0aCI6MC4wLCJIZWlnaHQiOjAuMCwiQm9yZGVyU3R5bGUiOnsiJGlkIjoiMTM0NiIsIkxpbmVDb2xvciI6bnVsbCwiTGluZVdlaWdodCI6MC4wLCJMaW5lVHlwZSI6MCwiUGFyZW50U3R5bGUiOm51bGx9LCJQYXJlbnRTdHlsZSI6bnVsbH0sIkRhdGVTdHlsZSI6eyIkaWQiOiIxMzQ3IiwiRm9udFNldHRpbmdzIjp7IiRpZCI6IjEzNDgiLCJGb250U2l6ZSI6MTAsIkZvbnROYW1lIjoiQ2FsaWJyaSIsIklzQm9sZCI6ZmFsc2UsIklzSXRhbGljIjpmYWxzZSwiSXNVbmRlcmxpbmVkIjpmYWxzZSwiUGFyZW50U3R5bGUiOm51bGx9LCJBdXRvU2l6ZSI6MCwiRm9yZWdyb3VuZCI6eyIkaWQiOiIxMzQ5IiwiQ29sb3IiOnsiJGlkIjoiMTM1M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UxIiwiVG9wIjowLjAsIkxlZnQiOjAuMCwiUmlnaHQiOjAuMCwiQm90dG9tIjowLjB9LCJQYWRkaW5nIjp7IiRpZCI6IjEzNTIiLCJUb3AiOjAuMCwiTGVmdCI6MC4wLCJSaWdodCI6MC4wLCJCb3R0b20iOjAuMH0sIkJhY2tncm91bmQiOnsiJGlkIjoiMTM1MyIsIkNvbG9yIjp7IiRpZCI6IjEzNTQiLCJBIjowLCJSIjoyNTUsIkciOjI1NSwiQiI6MjU1fX0sIklzVmlzaWJsZSI6ZmFsc2UsIldpZHRoIjowLjAsIkhlaWdodCI6MC4wLCJCb3JkZXJTdHlsZSI6eyIkaWQiOiIxMzU1IiwiTGluZUNvbG9yIjpudWxsLCJMaW5lV2VpZ2h0IjowLjAsIkxpbmVUeXBlIjowLCJQYXJlbnRTdHlsZSI6bnVsbH0sIlBhcmVudFN0eWxlIjpudWxsfSwiRGF0ZUZvcm1hdCI6eyIkaWQiOiIxMzU2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1NyIsIkRhdGVQYXJ0SXNWaXNpYmxlIjp0cnVlLCJUaW1lUGFydElzVmlzaWJsZSI6ZmFsc2V9fSwiV2Vla051bWJlcmluZyI6eyIkaWQiOiIxMzU4IiwiRm9ybWF0IjowLCJJc1Zpc2libGUiOmZhbHNlLCJMYXN0S25vd25WaXNpYmlsaXR5U3RhdGUiOmZhbHNlfSwiSXNWaXNpYmxlIjp0cnVlLCJQYXJlbnRTdHlsZSI6bnVsbH0sIkluZGV4IjozLCJQZXJjZW50YWdlQ29tcGxldGUiOm51bGwsIlBvc2l0aW9uIjp7IlJhdGlvIjowLjA2MzE1MzA3NjE3MTg3NSwiSXNDdXN0b20iOmZhbHNlfSwiRGF0ZUZvcm1hdCI6eyIkcmVmIjoiMTM1NiJ9LCJXZWVrTnVtYmVyaW5nIjp7IiRpZCI6IjEzNTkiLCJGb3JtYXQiOjAsIklzVmlzaWJsZSI6ZmFsc2UsIkxhc3RLbm93blZpc2liaWxpdHlTdGF0ZSI6ZmFsc2V9LCJSZWxhdGVkVGFza0lkIjoiMDAwMDAwMDAtMDAwMC0wMDAwLTAwMDAtMDAwMDAwMDAwMDAwIiwiSWQiOiJkMTNmMTg2NS00NzE4LTRiYmItODRlMy0xMjllZWU5YzQyNzkiLCJJbXBvcnRJZCI6bnVsbCwiVGl0bGUiOiJRNCBSZXZpZXciLCJOb3RlIjpudWxsLCJIeXBlcmxpbmsiOnsiJGlkIjoiMTM2MCIsIkFkZHJlc3MiOm51bGwsIlN1YkFkZHJlc3MiOm51bGx9LCJJc0NoYW5nZWQiOmZhbHNlLCJJc05ldyI6ZmFsc2V9XSwiVGFza3MiOltdLCJTd2ltbGFuZXMiOltdLCJNc1Byb2plY3RJdGVtc1RyZWUiOm51bGwsIk1ldGFkYXRhIjp7IiRpZCI6IjEzNjEiLCJSZWNlbnRDb2xvcnNDb2xsZWN0aW9uIjoiW1wiI0ZGNDQ3MkM0XCIsXCIjRkZGRkMwMDBcIixcIiNGRkVEN0QzMVwiLFwiI0ZGMzg1NzIzXCIsXCIjRkZCMjBFMTJcIixcIiNGRjcwQUQ0N1wiLFwiI0ZGODQzQzBDXCIsXCIjRkY3RjYwMDB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J9LCJTZXR0aW5ncyI6eyIkaWQiOiIxMzYyIiwiSW1wYU9wdGlvbnMiOnsiJGlkIjoiMTM2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zNjQiLCJVc2VUaW1lIjp0cnVlLCJXb3JrRGF5U3RhcnQiOiIwMDowMDowMCIsIldvcmtEYXlFbmQiOiIyMzo1OTowMCJ9LCJMYXN0VXNlZFRlbXBsYXRlSWQiOiI3MDliMzU0OS00OWEwLTRlNTgtYmE1Ny1mZGI5MTg5M2I2NDgiLCJGaXJzdFdlZWtPZlllYXIiOjAsIlBsYWNlTWlsZXN0b25lQXRUaGVCZWdpbm5pbmdPZlRoZURheSI6ZmFsc2UsIkRlcGVuZGVuY3lTY2hlZHVsaW5nU2V0dGluZ3MiOnsiJGlkIjoiMTM2N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23T00:00:00.0000000Z"/>
  <p:tag name="OTLENDDATE" val="2021-04-07T11:59:00.0000000Z"/>
  <p:tag name="OTLDURATIONFORMAT" val="day"/>
  <p:tag name="OTLSPACING" val="3"/>
  <p:tag name="OTLSHAPETHICKNESSTYPE" val="Regula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6-02T11:59:00.0000000"/>
  <p:tag name="OTLDURATIONFORMAT" val="day"/>
  <p:tag name="OTLSPACING" val="3"/>
  <p:tag name="OTLSHAPETHICKNESSTYPE" val="Regular"/>
  <p:tag name="OTLSTARTDATE" val="2021-04-07T00:00:00.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3T00:00:00.0000000"/>
  <p:tag name="OTLENDDATE" val="2021-07-11T11:59:00.0000000Z"/>
  <p:tag name="OTLDURATIONFORMAT" val="day"/>
  <p:tag name="OTLSPACING" val="10"/>
  <p:tag name="OTLSHAPETHICKNESSTYPE" val="Regula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12T00:00:00.0000000"/>
  <p:tag name="OTLENDDATE" val="2021-09-30T11:59:00.0000000Z"/>
  <p:tag name="OTLDURATIONFORMAT" val="weeks"/>
  <p:tag name="OTLSPACING" val="10"/>
  <p:tag name="OTLSHAPETHICKNESSTYPE" val="Regula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5T00:00:00.0000000"/>
  <p:tag name="OTLENDDATE" val="2021-08-05T11:59:00.0000000"/>
  <p:tag name="OTLDURATIONFORMAT" val="day"/>
  <p:tag name="OTLSPACING" val="3"/>
  <p:tag name="OTLSHAPETHICKNESSTYPE" val="Thi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06T00:00:00.0000000"/>
  <p:tag name="OTLENDDATE" val="2021-10-30T11:59:00.0000000Z"/>
  <p:tag name="OTLDURATIONFORMAT" val="day"/>
  <p:tag name="OTLSPACING" val="10"/>
  <p:tag name="OTLSHAPETHICKNESSTYPE" val="Regula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3-11T11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6-18T11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5-19T11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9-10T11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12-20T11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30"/>
  <p:tag name="OTLTIMEBANDSHAPEPADDINGLEFT" val="0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1 Review"/>
  <p:tag name="OTLPOSITIONONTASK" val="None"/>
  <p:tag name="OTLRELATEDTASKID" val="00000000-0000-0000-0000-000000000000"/>
  <p:tag name="OTLDATE" val="2021-04-01T11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2 Review"/>
  <p:tag name="OTLPOSITIONONTASK" val="None"/>
  <p:tag name="OTLRELATEDTASKID" val="00000000-0000-0000-0000-000000000000"/>
  <p:tag name="OTLDATE" val="2021-07-01T11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3 Review"/>
  <p:tag name="OTLPOSITIONONTASK" val="None"/>
  <p:tag name="OTLRELATEDTASKID" val="00000000-0000-0000-0000-000000000000"/>
  <p:tag name="OTLDATE" val="2021-10-01T11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4 Review"/>
  <p:tag name="OTLDATE" val="2021-12-20T11:59:00.0000000Z"/>
  <p:tag name="OTLPOSITIONONTASK" val="None"/>
  <p:tag name="OTLRELATEDTASKID" val="00000000-0000-0000-0000-00000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3-31T11:59:00.0000000"/>
  <p:tag name="OTLPOSITIONONTASK" val="Center"/>
  <p:tag name="OTLRELATEDTASKID" val="44de9765-e720-4557-b882-97f4709b8c3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1-16T11:59:00.0000000"/>
  <p:tag name="OTLPOSITIONONTASK" val="Center"/>
  <p:tag name="OTLRELATEDTASKID" val="1f3ecdb5-2321-4d1c-858a-b8fb12392a1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itiative"/>
  <p:tag name="OTLDATE" val="2021-09-14T11:59:00.0000000"/>
  <p:tag name="OTLPOSITIONONTASK" val="Center"/>
  <p:tag name="OTLRELATEDTASKID" val="79eebf0c-c03e-4ea0-8540-b80882717e0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6-07T11:59:00.0000000"/>
  <p:tag name="OTLPOSITIONONTASK" val="Center"/>
  <p:tag name="OTLRELATEDTASKID" val="c7770eb3-e434-4450-83eb-f0cda53241c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8-18T11:59:00.0000000"/>
  <p:tag name="OTLPOSITIONONTASK" val="Center"/>
  <p:tag name="OTLRELATEDTASKID" val="c6091009-6d5a-4b6f-9de7-6b63feadcf9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Gap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2023-06-21T09:40:49Z</dcterms:created>
  <dcterms:modified xsi:type="dcterms:W3CDTF">2023-06-21T09:47:25Z</dcterms:modified>
</cp:coreProperties>
</file>