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FFFFFF"/>
    <a:srgbClr val="F6F6F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D200-FFF2-9872-BE4F-0CB832032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CED54-C63A-DBB5-3480-EDD932F55D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96CC6-C8D6-F747-CFCE-FD1D46DE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0A041-098E-30C1-370B-3A3A862BF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87A17-9DE2-60FF-760C-DACC4016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BAAB5-84BE-DC20-A608-33373CA9C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A76859-22E8-5D48-9569-B32710524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FE79C-BB28-2496-2974-74A30953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CFA35-24F9-2299-FCC4-05AB534F2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97E34-C6F3-B454-0FD3-EA17E99C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023750-F2C1-FDC1-4731-C9A35C597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58717C-6288-E410-D8F3-A2DAE5BD0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0EF5B-1CDF-87FA-7AA3-57CCBA01F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AD3A0-52ED-A53F-A175-C659B13D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A0298-35DC-880A-0391-6173F5E6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57E7-2C98-A02B-8D1A-D224DDC1C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8CBBE-E41C-5CF2-EE07-CD2C3122F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B52AF-6A2E-3BA4-E35B-6BD22025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F0AC0-4BAD-EF8A-A39A-D1DD2946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BCA75-7FB7-59C3-0BD8-6E4A1033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1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2E207-E78B-E331-EE42-F10415104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E34DB-012C-E64A-A460-57568741E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17BD2-5E84-D06A-EA08-7DC9B306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E569B-BAAD-C9DE-E2A0-ACAE13E32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A4D7D-45F7-8489-6507-F8CC932A0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8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795DC-7533-14BB-DF58-45C4471E8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829DF-F4A5-508E-F68B-604BB97F47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F9049-DDC5-285B-DC14-9FC43E2B9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86473-F03F-EDFE-FAE6-55973C45F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25FF2-AB19-E220-105C-51391455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28915-E867-6E12-0A71-41822DEB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4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A53AC-AF8C-6A51-10FB-3C1A40C9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7BE34-33A8-6CF5-3B1B-FE01EE7F9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5242F-066B-F913-1439-D6E57CB24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EAD9D-403C-918C-5084-9F0F77D52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C8B2EB-0AC9-CA9C-FDCF-4AD66D0F2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3FD22F-B129-2CAE-B6BC-F25B81859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F7C950-6A9C-12D4-C3A3-C958E98C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95693-5BE1-5FBE-458E-1B80F24A7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4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42A6F-C377-C807-D895-7447F31C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3328EE-5B44-9988-65D0-C2F798E4A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506679-EAC0-42E2-4B52-697B97B89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3FCE07-BE97-261B-4B80-F1F16A44A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4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91BDC-4C90-4FB1-D849-F06EF7D9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063660-4711-E9EE-CDFB-401C2C7A8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E5216-CBCF-5ADE-4877-CC61F21A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4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FA3AB-3DE9-0E37-4F9F-3DAAC60F0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ED8DF-6952-DF21-A6D8-CBB1A0351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4A89C-D9BD-1F87-3A01-E6A190D7D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63AAB-E803-689B-23D2-D68D19AC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11E2C-BE54-D302-E167-3143E2C11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60E71-6CD2-B22B-E449-FC477B8C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8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C1571-791F-5728-C2FC-665A83FE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53231D-18F5-DD4E-F45E-F25523533C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50C54-4925-7BF1-2C7E-3068BE0CC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FA157-6508-53A2-BCFE-249D3806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9371A-EC5A-8416-124A-DB52F1CD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25E48-8E1A-0B87-6B28-87CA31EB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4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01FD3-57CF-5032-22A5-000FFE7EF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20A58-EF3D-86E6-4B67-22D5117DD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B0872-9CA8-DCA3-D27E-747580E35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B0DAC-5F6E-4E5C-AD1D-BC99AADA0D4F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FC087-A083-C8E2-0FC2-9E981BAE9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63D9-605F-1433-4519-EB196D27F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A5FB-A784-495C-B51F-E18B8062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6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image" Target="../media/image3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image" Target="../media/image2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TLSHAPE_TB_00000000000000000000000000000000_ScaleContainer">
            <a:extLst>
              <a:ext uri="{FF2B5EF4-FFF2-40B4-BE49-F238E27FC236}">
                <a16:creationId xmlns:a16="http://schemas.microsoft.com/office/drawing/2014/main" id="{97B315C0-C5D7-6295-3847-7FF8A119A53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33365" y="4457700"/>
            <a:ext cx="10337800" cy="3810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B45FE50-C4A3-B055-92D3-E3FAF5981E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96865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1865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C110B002-C5FC-BE1E-E56D-118DBED1F99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287498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1882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9C42AB27-30D5-C562-EFDD-FD66CA33C30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578131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1899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1BC0A425-F90D-D2A7-A308-5F088968236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868556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1916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6776847C-63C9-1086-57A2-E5FCF72654A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159396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1933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24FDAE3D-EB82-75A4-382C-2B7B942A1F6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7450029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A1FB7EF7-AFA1-C005-FC1D-ED093054D6A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740661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078E90B1-7579-6295-BDCB-E33EC343F1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0031294" y="45706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1984</a:t>
            </a:r>
          </a:p>
        </p:txBody>
      </p:sp>
      <p:cxnSp>
        <p:nvCxnSpPr>
          <p:cNvPr id="49" name="OTLSHAPE_TB_00000000000000000000000000000000_Separator1">
            <a:extLst>
              <a:ext uri="{FF2B5EF4-FFF2-40B4-BE49-F238E27FC236}">
                <a16:creationId xmlns:a16="http://schemas.microsoft.com/office/drawing/2014/main" id="{FAE879FD-C0BA-54E0-740B-E15AF0FF4F9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223998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Separator2">
            <a:extLst>
              <a:ext uri="{FF2B5EF4-FFF2-40B4-BE49-F238E27FC236}">
                <a16:creationId xmlns:a16="http://schemas.microsoft.com/office/drawing/2014/main" id="{8C783FB2-57C3-F12B-A3BB-3DDD2FD6801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514631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Separator3">
            <a:extLst>
              <a:ext uri="{FF2B5EF4-FFF2-40B4-BE49-F238E27FC236}">
                <a16:creationId xmlns:a16="http://schemas.microsoft.com/office/drawing/2014/main" id="{DE9D2385-90C4-81C7-FE15-C63B12359599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805056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TB_00000000000000000000000000000000_Separator4">
            <a:extLst>
              <a:ext uri="{FF2B5EF4-FFF2-40B4-BE49-F238E27FC236}">
                <a16:creationId xmlns:a16="http://schemas.microsoft.com/office/drawing/2014/main" id="{703C7D98-4F97-36F5-8829-BD3BD1AA92E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095896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5">
            <a:extLst>
              <a:ext uri="{FF2B5EF4-FFF2-40B4-BE49-F238E27FC236}">
                <a16:creationId xmlns:a16="http://schemas.microsoft.com/office/drawing/2014/main" id="{FDB98D39-A6BD-6B30-BC1F-7CDA2C0DF64D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386529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Separator6">
            <a:extLst>
              <a:ext uri="{FF2B5EF4-FFF2-40B4-BE49-F238E27FC236}">
                <a16:creationId xmlns:a16="http://schemas.microsoft.com/office/drawing/2014/main" id="{9D032794-78F5-819E-9DB4-4AC4451F7F7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677161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Separator7">
            <a:extLst>
              <a:ext uri="{FF2B5EF4-FFF2-40B4-BE49-F238E27FC236}">
                <a16:creationId xmlns:a16="http://schemas.microsoft.com/office/drawing/2014/main" id="{265DFF7F-0B4D-059F-2CA5-C0D93C821F6C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967794" y="45466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33c97507e0334bdfaf62a649edc4e44d_Shape">
            <a:extLst>
              <a:ext uri="{FF2B5EF4-FFF2-40B4-BE49-F238E27FC236}">
                <a16:creationId xmlns:a16="http://schemas.microsoft.com/office/drawing/2014/main" id="{87FB7956-3209-A549-013F-6E6EC5C9011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50245" y="4267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M_f2bb01ea58fb49c7bcff6562336037dd_Shape">
            <a:extLst>
              <a:ext uri="{FF2B5EF4-FFF2-40B4-BE49-F238E27FC236}">
                <a16:creationId xmlns:a16="http://schemas.microsoft.com/office/drawing/2014/main" id="{582E22E8-EF79-2020-EE88-4D40AC21E9E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140878" y="4267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M_bf7506ccad2f4719aec532abf0770ecf_Shape">
            <a:extLst>
              <a:ext uri="{FF2B5EF4-FFF2-40B4-BE49-F238E27FC236}">
                <a16:creationId xmlns:a16="http://schemas.microsoft.com/office/drawing/2014/main" id="{3929B39F-0B18-807B-6EF4-935B91F77E9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025834" y="4267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M_4a68b79cb07f41539915c6a2c08a9b27_Shape">
            <a:extLst>
              <a:ext uri="{FF2B5EF4-FFF2-40B4-BE49-F238E27FC236}">
                <a16:creationId xmlns:a16="http://schemas.microsoft.com/office/drawing/2014/main" id="{528A45EC-8C1F-8199-476F-7E59FB4546C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897731" y="4267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M_8fd2320f91f64227977943c17a638e76_Shape">
            <a:extLst>
              <a:ext uri="{FF2B5EF4-FFF2-40B4-BE49-F238E27FC236}">
                <a16:creationId xmlns:a16="http://schemas.microsoft.com/office/drawing/2014/main" id="{3283D220-0820-C19A-65E9-9A6BFE6D759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1099643" y="4267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M_7391461f82b0463b8348e8da7ebd145f_Shape">
            <a:extLst>
              <a:ext uri="{FF2B5EF4-FFF2-40B4-BE49-F238E27FC236}">
                <a16:creationId xmlns:a16="http://schemas.microsoft.com/office/drawing/2014/main" id="{F5C9C51F-BD2F-1910-BA58-24C9FA23928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78065" y="4775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M_fa9708edd9af47c99469620d879e583e_Shape">
            <a:extLst>
              <a:ext uri="{FF2B5EF4-FFF2-40B4-BE49-F238E27FC236}">
                <a16:creationId xmlns:a16="http://schemas.microsoft.com/office/drawing/2014/main" id="{C7C1B707-A1B9-E0EB-7E06-E68853DC6EC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594041" y="4775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M_a9d3d2a87d564e949ddd9a73031e9af9_Shape">
            <a:extLst>
              <a:ext uri="{FF2B5EF4-FFF2-40B4-BE49-F238E27FC236}">
                <a16:creationId xmlns:a16="http://schemas.microsoft.com/office/drawing/2014/main" id="{5E66B341-93E7-4B50-58B0-513ECFD6C68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748259" y="4775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M_136994724a1845949531d226f5d6cf3f_Shape">
            <a:extLst>
              <a:ext uri="{FF2B5EF4-FFF2-40B4-BE49-F238E27FC236}">
                <a16:creationId xmlns:a16="http://schemas.microsoft.com/office/drawing/2014/main" id="{91D9D092-CD17-2D3E-BE56-B4E90BB9F3F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177575" y="47752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33c97507e0334bdfaf62a649edc4e44d_Title">
            <a:extLst>
              <a:ext uri="{FF2B5EF4-FFF2-40B4-BE49-F238E27FC236}">
                <a16:creationId xmlns:a16="http://schemas.microsoft.com/office/drawing/2014/main" id="{16084BD2-F2F9-2203-EC8B-BC889222668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315787" y="3811566"/>
            <a:ext cx="13081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Early commemorations after the Civil War</a:t>
            </a:r>
            <a:endParaRPr lang="en-US" sz="1000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OTLSHAPE_M_33c97507e0334bdfaf62a649edc4e44d_Date">
            <a:extLst>
              <a:ext uri="{FF2B5EF4-FFF2-40B4-BE49-F238E27FC236}">
                <a16:creationId xmlns:a16="http://schemas.microsoft.com/office/drawing/2014/main" id="{AE7A9110-F25E-F780-EFC3-1DDBBA151DC9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830518" y="4112218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2"/>
                </a:solidFill>
                <a:latin typeface="Franklin Gothic Medium" panose="020B0603020102020204" pitchFamily="34" charset="0"/>
              </a:rPr>
              <a:t>1865</a:t>
            </a:r>
          </a:p>
        </p:txBody>
      </p:sp>
      <p:sp>
        <p:nvSpPr>
          <p:cNvPr id="25" name="OTLSHAPE_M_7391461f82b0463b8348e8da7ebd145f_Title">
            <a:extLst>
              <a:ext uri="{FF2B5EF4-FFF2-40B4-BE49-F238E27FC236}">
                <a16:creationId xmlns:a16="http://schemas.microsoft.com/office/drawing/2014/main" id="{06170D48-9CA8-C9BA-2DBB-916E1210DEB6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716771" y="5196882"/>
            <a:ext cx="9525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First observed as "Decoration Day"</a:t>
            </a:r>
            <a:endParaRPr lang="en-US" sz="1000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6" name="OTLSHAPE_M_7391461f82b0463b8348e8da7ebd145f_Date">
            <a:extLst>
              <a:ext uri="{FF2B5EF4-FFF2-40B4-BE49-F238E27FC236}">
                <a16:creationId xmlns:a16="http://schemas.microsoft.com/office/drawing/2014/main" id="{5A49A100-237F-5924-356A-66FB2EC326B1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847094" y="5054600"/>
            <a:ext cx="6985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dirty="0">
                <a:solidFill>
                  <a:schemeClr val="dk2"/>
                </a:solidFill>
                <a:latin typeface="Franklin Gothic Medium" panose="020B0603020102020204" pitchFamily="34" charset="0"/>
              </a:rPr>
              <a:t>May 30, 1868</a:t>
            </a:r>
          </a:p>
        </p:txBody>
      </p:sp>
      <p:sp>
        <p:nvSpPr>
          <p:cNvPr id="28" name="OTLSHAPE_M_f2bb01ea58fb49c7bcff6562336037dd_Title">
            <a:extLst>
              <a:ext uri="{FF2B5EF4-FFF2-40B4-BE49-F238E27FC236}">
                <a16:creationId xmlns:a16="http://schemas.microsoft.com/office/drawing/2014/main" id="{70FF8EA4-C9BF-B1E4-429E-CB5D047DB4C3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739621" y="3613889"/>
            <a:ext cx="1041400" cy="43192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First attestation of the name "Memorial Day"</a:t>
            </a:r>
            <a:endParaRPr lang="en-US" sz="1000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9" name="OTLSHAPE_M_f2bb01ea58fb49c7bcff6562336037dd_Date">
            <a:extLst>
              <a:ext uri="{FF2B5EF4-FFF2-40B4-BE49-F238E27FC236}">
                <a16:creationId xmlns:a16="http://schemas.microsoft.com/office/drawing/2014/main" id="{A3262D3C-37FA-E883-068B-692621E43892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121150" y="4058515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Franklin Gothic Medium" panose="020B0603020102020204" pitchFamily="34" charset="0"/>
              </a:rPr>
              <a:t>1882</a:t>
            </a:r>
          </a:p>
        </p:txBody>
      </p:sp>
      <p:sp>
        <p:nvSpPr>
          <p:cNvPr id="31" name="OTLSHAPE_M_bf7506ccad2f4719aec532abf0770ecf_Title">
            <a:extLst>
              <a:ext uri="{FF2B5EF4-FFF2-40B4-BE49-F238E27FC236}">
                <a16:creationId xmlns:a16="http://schemas.microsoft.com/office/drawing/2014/main" id="{F70FD9C1-AF35-81EB-263E-1A68CAA47CB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425653" y="3811566"/>
            <a:ext cx="14351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1"/>
                </a:solidFill>
                <a:latin typeface="Franklin Gothic Medium" panose="020B0603020102020204" pitchFamily="34" charset="0"/>
              </a:rPr>
              <a:t>Poppy adopted as symbol of reference</a:t>
            </a:r>
            <a:endParaRPr lang="en-US" sz="100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2" name="OTLSHAPE_M_bf7506ccad2f4719aec532abf0770ecf_Date">
            <a:extLst>
              <a:ext uri="{FF2B5EF4-FFF2-40B4-BE49-F238E27FC236}">
                <a16:creationId xmlns:a16="http://schemas.microsoft.com/office/drawing/2014/main" id="{18E6BB7A-9F53-56C7-BF26-9D01E470786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006106" y="4112218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2"/>
                </a:solidFill>
                <a:latin typeface="Franklin Gothic Medium" panose="020B0603020102020204" pitchFamily="34" charset="0"/>
              </a:rPr>
              <a:t>1920</a:t>
            </a:r>
          </a:p>
        </p:txBody>
      </p:sp>
      <p:sp>
        <p:nvSpPr>
          <p:cNvPr id="34" name="OTLSHAPE_M_fa9708edd9af47c99469620d879e583e_Title">
            <a:extLst>
              <a:ext uri="{FF2B5EF4-FFF2-40B4-BE49-F238E27FC236}">
                <a16:creationId xmlns:a16="http://schemas.microsoft.com/office/drawing/2014/main" id="{FA86346E-5FC5-F441-1AFB-954DBB02959D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8013778" y="5196882"/>
            <a:ext cx="13970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"Memorial Day" declared official name</a:t>
            </a:r>
            <a:endParaRPr lang="en-US" sz="1000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5" name="OTLSHAPE_M_fa9708edd9af47c99469620d879e583e_Date">
            <a:extLst>
              <a:ext uri="{FF2B5EF4-FFF2-40B4-BE49-F238E27FC236}">
                <a16:creationId xmlns:a16="http://schemas.microsoft.com/office/drawing/2014/main" id="{9A1290F7-86E9-FF9F-41A4-C08B88B863BC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8574314" y="5054600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Franklin Gothic Medium" panose="020B0603020102020204" pitchFamily="34" charset="0"/>
              </a:rPr>
              <a:t>1967</a:t>
            </a:r>
          </a:p>
        </p:txBody>
      </p:sp>
      <p:sp>
        <p:nvSpPr>
          <p:cNvPr id="37" name="OTLSHAPE_M_4a68b79cb07f41539915c6a2c08a9b27_Title">
            <a:extLst>
              <a:ext uri="{FF2B5EF4-FFF2-40B4-BE49-F238E27FC236}">
                <a16:creationId xmlns:a16="http://schemas.microsoft.com/office/drawing/2014/main" id="{366B2868-06D5-04DD-85D4-0D33ECB34F87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7965446" y="3955542"/>
            <a:ext cx="20955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">
                <a:solidFill>
                  <a:schemeClr val="dk1"/>
                </a:solidFill>
                <a:latin typeface="Franklin Gothic Medium" panose="020B0603020102020204" pitchFamily="34" charset="0"/>
              </a:rPr>
              <a:t>Established on the last Monday of May</a:t>
            </a:r>
            <a:endParaRPr lang="en-US" sz="1000" spc="-2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8" name="OTLSHAPE_M_4a68b79cb07f41539915c6a2c08a9b27_Date">
            <a:extLst>
              <a:ext uri="{FF2B5EF4-FFF2-40B4-BE49-F238E27FC236}">
                <a16:creationId xmlns:a16="http://schemas.microsoft.com/office/drawing/2014/main" id="{0BA70E49-BAD6-7CA9-E4C8-6AD6E3800BE6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8878004" y="4112218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2"/>
                </a:solidFill>
                <a:latin typeface="Franklin Gothic Medium" panose="020B0603020102020204" pitchFamily="34" charset="0"/>
              </a:rPr>
              <a:t>1971</a:t>
            </a:r>
          </a:p>
        </p:txBody>
      </p:sp>
      <p:sp>
        <p:nvSpPr>
          <p:cNvPr id="40" name="OTLSHAPE_M_8fd2320f91f64227977943c17a638e76_Title">
            <a:extLst>
              <a:ext uri="{FF2B5EF4-FFF2-40B4-BE49-F238E27FC236}">
                <a16:creationId xmlns:a16="http://schemas.microsoft.com/office/drawing/2014/main" id="{7AF9612E-063D-B56D-BC3A-DCADBD9988CB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0626378" y="3811566"/>
            <a:ext cx="11811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4">
                <a:solidFill>
                  <a:schemeClr val="dk1"/>
                </a:solidFill>
                <a:latin typeface="Franklin Gothic Medium" panose="020B0603020102020204" pitchFamily="34" charset="0"/>
              </a:rPr>
              <a:t>National Moment of Remembrance set up</a:t>
            </a:r>
            <a:endParaRPr lang="en-US" sz="1000" spc="-4" dirty="0">
              <a:solidFill>
                <a:schemeClr val="dk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1" name="OTLSHAPE_M_8fd2320f91f64227977943c17a638e76_Date">
            <a:extLst>
              <a:ext uri="{FF2B5EF4-FFF2-40B4-BE49-F238E27FC236}">
                <a16:creationId xmlns:a16="http://schemas.microsoft.com/office/drawing/2014/main" id="{AC7A05AC-836C-27A0-343E-1E9382B2DE7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1079916" y="4112218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Franklin Gothic Medium" panose="020B0603020102020204" pitchFamily="34" charset="0"/>
              </a:rPr>
              <a:t>2000</a:t>
            </a:r>
          </a:p>
        </p:txBody>
      </p:sp>
      <p:sp>
        <p:nvSpPr>
          <p:cNvPr id="18" name="OTLSHAPE_M_a9d3d2a87d564e949ddd9a73031e9af9_Title">
            <a:extLst>
              <a:ext uri="{FF2B5EF4-FFF2-40B4-BE49-F238E27FC236}">
                <a16:creationId xmlns:a16="http://schemas.microsoft.com/office/drawing/2014/main" id="{9D9675C8-8EE4-2D0F-DEE1-9747D5C9B989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118656" y="5196882"/>
            <a:ext cx="14986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dirty="0">
                <a:solidFill>
                  <a:schemeClr val="dk1"/>
                </a:solidFill>
                <a:latin typeface="Franklin Gothic Medium" panose="020B0603020102020204" pitchFamily="34" charset="0"/>
              </a:rPr>
              <a:t>Adopted by Northern states</a:t>
            </a:r>
          </a:p>
        </p:txBody>
      </p:sp>
      <p:sp>
        <p:nvSpPr>
          <p:cNvPr id="19" name="OTLSHAPE_M_a9d3d2a87d564e949ddd9a73031e9af9_Date">
            <a:extLst>
              <a:ext uri="{FF2B5EF4-FFF2-40B4-BE49-F238E27FC236}">
                <a16:creationId xmlns:a16="http://schemas.microsoft.com/office/drawing/2014/main" id="{D082ACAF-11AB-10A6-E590-1633C4E8CBC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728531" y="5054600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Franklin Gothic Medium" panose="020B0603020102020204" pitchFamily="34" charset="0"/>
              </a:rPr>
              <a:t>1890</a:t>
            </a:r>
          </a:p>
        </p:txBody>
      </p:sp>
      <p:sp>
        <p:nvSpPr>
          <p:cNvPr id="27" name="OTLSHAPE_M_136994724a1845949531d226f5d6cf3f_Title">
            <a:extLst>
              <a:ext uri="{FF2B5EF4-FFF2-40B4-BE49-F238E27FC236}">
                <a16:creationId xmlns:a16="http://schemas.microsoft.com/office/drawing/2014/main" id="{B4CFC9F0-75BC-4766-4A71-A195569C5FD0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536923" y="5196882"/>
            <a:ext cx="15113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Franklin Gothic Medium" panose="020B0603020102020204" pitchFamily="34" charset="0"/>
              </a:rPr>
              <a:t>Lincoln Memorial dedicated</a:t>
            </a:r>
          </a:p>
        </p:txBody>
      </p:sp>
      <p:sp>
        <p:nvSpPr>
          <p:cNvPr id="30" name="OTLSHAPE_M_136994724a1845949531d226f5d6cf3f_Date">
            <a:extLst>
              <a:ext uri="{FF2B5EF4-FFF2-40B4-BE49-F238E27FC236}">
                <a16:creationId xmlns:a16="http://schemas.microsoft.com/office/drawing/2014/main" id="{C7C6C114-FAB3-A662-8923-EFBE8D7A051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157848" y="5054600"/>
            <a:ext cx="279400" cy="12958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Franklin Gothic Medium" panose="020B0603020102020204" pitchFamily="34" charset="0"/>
              </a:rPr>
              <a:t>1922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68E5858-AE33-9579-1DC8-62520D62F305}"/>
              </a:ext>
            </a:extLst>
          </p:cNvPr>
          <p:cNvGrpSpPr/>
          <p:nvPr/>
        </p:nvGrpSpPr>
        <p:grpSpPr>
          <a:xfrm rot="5400000">
            <a:off x="9961066" y="4729201"/>
            <a:ext cx="276999" cy="2332381"/>
            <a:chOff x="11446296" y="4100169"/>
            <a:chExt cx="276999" cy="2332381"/>
          </a:xfrm>
        </p:grpSpPr>
        <p:pic>
          <p:nvPicPr>
            <p:cNvPr id="57" name="Picture 56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8C20FE7-2013-EF9E-CCEF-F59404AEE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C507288-2461-4197-C9EF-7EC54B6FC0FD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DC1BBF9-65D9-3A0A-F0BA-FBA56487DCC2}"/>
              </a:ext>
            </a:extLst>
          </p:cNvPr>
          <p:cNvGrpSpPr/>
          <p:nvPr/>
        </p:nvGrpSpPr>
        <p:grpSpPr>
          <a:xfrm>
            <a:off x="2900992" y="606545"/>
            <a:ext cx="6516808" cy="2404046"/>
            <a:chOff x="2900992" y="419734"/>
            <a:chExt cx="6516808" cy="24040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1DF6D93-FFFD-5583-0D87-0B5EA47BDE79}"/>
                </a:ext>
              </a:extLst>
            </p:cNvPr>
            <p:cNvSpPr txBox="1"/>
            <p:nvPr/>
          </p:nvSpPr>
          <p:spPr>
            <a:xfrm>
              <a:off x="2900992" y="934666"/>
              <a:ext cx="651680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dirty="0">
                  <a:solidFill>
                    <a:schemeClr val="accent1">
                      <a:lumMod val="75000"/>
                    </a:schemeClr>
                  </a:solidFill>
                  <a:latin typeface="Bahnschrift SemiCondensed" panose="020B0502040204020203" pitchFamily="34" charset="0"/>
                </a:rPr>
                <a:t>MEMORIAL DAY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7FC3569-8CCC-7207-10A2-09AC6C7F7873}"/>
                </a:ext>
              </a:extLst>
            </p:cNvPr>
            <p:cNvSpPr txBox="1"/>
            <p:nvPr/>
          </p:nvSpPr>
          <p:spPr>
            <a:xfrm>
              <a:off x="4425653" y="2300560"/>
              <a:ext cx="34143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1">
                      <a:lumMod val="75000"/>
                    </a:schemeClr>
                  </a:solidFill>
                  <a:latin typeface="Bahnschrift" panose="020B0502040204020203" pitchFamily="34" charset="0"/>
                </a:rPr>
                <a:t>HISTORY TIMELINE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95BAD44-5F27-4ED5-6CBA-ED3EA222E7CE}"/>
                </a:ext>
              </a:extLst>
            </p:cNvPr>
            <p:cNvCxnSpPr>
              <a:cxnSpLocks/>
            </p:cNvCxnSpPr>
            <p:nvPr/>
          </p:nvCxnSpPr>
          <p:spPr>
            <a:xfrm>
              <a:off x="3111396" y="2209271"/>
              <a:ext cx="60960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0B0F90-08CC-F306-6A1B-544CA74D6855}"/>
                </a:ext>
              </a:extLst>
            </p:cNvPr>
            <p:cNvCxnSpPr>
              <a:cxnSpLocks/>
            </p:cNvCxnSpPr>
            <p:nvPr/>
          </p:nvCxnSpPr>
          <p:spPr>
            <a:xfrm>
              <a:off x="3111396" y="1042821"/>
              <a:ext cx="60960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Star: 5 Points 41">
              <a:extLst>
                <a:ext uri="{FF2B5EF4-FFF2-40B4-BE49-F238E27FC236}">
                  <a16:creationId xmlns:a16="http://schemas.microsoft.com/office/drawing/2014/main" id="{920F1C41-7581-77BC-41E8-708E5FAEEB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20931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Star: 5 Points 62">
              <a:extLst>
                <a:ext uri="{FF2B5EF4-FFF2-40B4-BE49-F238E27FC236}">
                  <a16:creationId xmlns:a16="http://schemas.microsoft.com/office/drawing/2014/main" id="{5E156A67-4EF2-4B79-79C2-D71383A54A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04538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Star: 5 Points 63">
              <a:extLst>
                <a:ext uri="{FF2B5EF4-FFF2-40B4-BE49-F238E27FC236}">
                  <a16:creationId xmlns:a16="http://schemas.microsoft.com/office/drawing/2014/main" id="{C029139A-2F1A-1526-300D-498121597E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88145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Star: 5 Points 64">
              <a:extLst>
                <a:ext uri="{FF2B5EF4-FFF2-40B4-BE49-F238E27FC236}">
                  <a16:creationId xmlns:a16="http://schemas.microsoft.com/office/drawing/2014/main" id="{F8925593-0C88-0193-02D1-38CB1DE48D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20987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Star: 5 Points 65">
              <a:extLst>
                <a:ext uri="{FF2B5EF4-FFF2-40B4-BE49-F238E27FC236}">
                  <a16:creationId xmlns:a16="http://schemas.microsoft.com/office/drawing/2014/main" id="{FE713EEB-3D9C-BB6D-5EA7-B8B7A04FF2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85592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Star: 5 Points 66">
              <a:extLst>
                <a:ext uri="{FF2B5EF4-FFF2-40B4-BE49-F238E27FC236}">
                  <a16:creationId xmlns:a16="http://schemas.microsoft.com/office/drawing/2014/main" id="{A301D324-C896-6541-33A9-526BDAA18B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50196" y="419734"/>
              <a:ext cx="457200" cy="457200"/>
            </a:xfrm>
            <a:prstGeom prst="star5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6483731C-F313-D6B3-E665-D7ACB684F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220" y="607783"/>
            <a:ext cx="915936" cy="48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41024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i4wNS4wMC4wMCIsIkVkaXRpb24iOm51bGwsIkxhc3RTYXZlZEVkaXRpb24iOjMsIklzUGx1c0VkaXRpb24iOmZhbHNlLCJJc1Byb0VkaXRpb24iOmZhbHNlfSwiRWZmZWN0IjowLCJTdHlsZSI6eyIkaWQiOiIzIiwiVGltZWJhbmRTdHlsZSI6eyIkaWQiOiI0IiwiU2NhbGVNYXJraW5nIjowLCJTaGFwZSI6MCwiU2hhcGVTdHlsZSI6eyIkaWQiOiI1IiwiTWFyZ2luIjp7IiRpZCI6IjYiLCJUb3AiOjAuMCwiTGVmdCI6MTIuMCwiUmlnaHQiOjEyLjAsIkJvdHRvbSI6MC4wfSwiUGFkZGluZyI6eyIkaWQiOiI3IiwiVG9wIjo3LjAsIkxlZnQiOjAuMCwiUmlnaHQiOjAuMCwiQm90dG9tIjo3LjB9LCJCYWNrZ3JvdW5kIjp7IiRpZCI6IjgiLCJDb2xvciI6eyIkaWQiOiI5IiwiQSI6MjU1LCJSIjowLCJHIjoxMTQsIkIiOjE4O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aWQiOiIxNCIsIlRvcCI6MC4wLCJMZWZ0IjoxMi4wLCJSaWdodCI6MTIuMCwiQm90dG9tIjowLjB9LCJQYWRkaW5nIjp7IiRpZCI6IjE1IiwiVG9wIjo3LjAsIkxlZnQiOjAuMCwiUmlnaHQiOjAuMCwiQm90dG9tIjo3LjB9LCJCYWNrZ3JvdW5kIjp7IiRpZCI6IjE2IiwiQ29sb3IiOnsiJGlkIjoiMTciLCJBIjoyNTUsIlIiOjY4LCJHIjo4NCwiQiI6MTA2fX0sIklzVmlzaWJsZSI6dHJ1ZSwiV2lkdGgiOjg1OC4wLCJIZWlnaHQiOjMw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kJvdHRvbVRpZXJTaGFwZVN0eWxlIjp7IiRpZCI6IjIxIiwiTWFyZ2luIjp7IiRpZCI6IjIyIiwiVG9wIjowLjAsIkxlZnQiOjEyLjAsIlJpZ2h0IjoxMi4wLCJCb3R0b20iOjAuMH0sIlBhZGRpbmciOnsiJGlkIjoiMjMiLCJUb3AiOjcuMCwiTGVmdCI6MC4wLCJSaWdodCI6MC4wLCJCb3R0b20iOjcuMH0sIkJhY2tncm91bmQiOnsiJGlkIjoiMjQiLCJDb2xvciI6eyIkcmVmIjoiMTcifX0sIklzVmlzaWJsZSI6dHJ1ZSwiV2lkdGgiOjg1OC4wLCJIZWlnaHQiOjMwLjAsIkJvcmRlclN0eWxlIjp7IiRpZCI6IjI1IiwiTGluZUNvbG9yIjp7IiRpZCI6IjI2IiwiJHR5cGUiOiJOTFJFLkNvbW1vbi5Eb20uU29saWRDb2xvckJydXNoLCBOTFJFLkNvbW1vbiIsIkNvbG9yIjp7IiRpZCI6IjI3IiwiQSI6MjU1LCJSIjoyNTUsIkciOjAsIkIiOjB9fSwiTGluZVdlaWdodCI6MC4wLCJMaW5lVHlwZSI6MCwiUGFyZW50U3R5bGUiOm51bGx9LCJQYXJlbnRTdHlsZSI6bnVsbH0sIlJpZ2h0RW5kQ2Fwc1N0eWxlIjp7IiRpZCI6IjI4IiwiRm9udFNldHRpbmdzIjp7IiRpZCI6IjI5IiwiRm9udFNpemUiOjE4LCJGb250TmFtZSI6IkNhbGlicmkiLCJJc0JvbGQiOnRydWUsIklzSXRhbGljIjpmYWxzZSwiSXNVbmRlcmxpbmVkIjpmYWxzZSwiUGFyZW50U3R5bGUiOm51bGx9LCJBdXRvU2l6ZSI6MCwiRm9yZWdyb3VuZCI6eyIkaWQiOiIzMCIsIkNvbG9yIjp7IiRpZCI6IjM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MiIsIlRvcCI6MC4wLCJMZWZ0IjowLjAsIlJpZ2h0IjoyNS4wLCJCb3R0b20iOjAuMH0sIlBhZGRpbmciOnsiJGlkIjoiMzMiLCJUb3AiOjAuMCwiTGVmdCI6MC4wLCJSaWdodCI6MC4wLCJCb3R0b20iOjAuMH0sIkJhY2tncm91bmQiOnsiJGlkIjoiMzQiLCJDb2xvciI6eyIkaWQiOiIzNSIsIkEiOjg5LCJSIjowLCJHIjowLCJCIjowfX0sIklzVmlzaWJsZSI6ZmFsc2UsIldpZHRoIjowLjAsIkhlaWdodCI6MC4wLCJCb3JkZXJTdHlsZSI6bnVsbCwiUGFyZW50U3R5bGUiOm51bGx9LCJMZWZ0RW5kQ2Fwc1N0eWxlIjp7IiRpZCI6IjM2IiwiRm9udFNldHRpbmdzIjp7IiRpZCI6IjM3IiwiRm9udFNpemUiOjE4LCJGb250TmFtZSI6IkNhbGlicmkiLCJJc0JvbGQiOnRydWUsIklzSXRhbGljIjpmYWxzZSwiSXNVbmRlcmxpbmVkIjpmYWxzZSwiUGFyZW50U3R5bGUiOm51bGx9LCJBdXRvU2l6ZSI6MCwiRm9yZWdyb3VuZCI6eyIkaWQiOiIzOCIsIkNvbG9yIjp7IiRpZCI6IjM5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0MCIsIlRvcCI6MC4wLCJMZWZ0IjoyNS4wLCJSaWdodCI6MC4wLCJCb3R0b20iOjAuMH0sIlBhZGRpbmciOnsiJGlkIjoiNDEiLCJUb3AiOjAuMCwiTGVmdCI6MC4wLCJSaWdodCI6MC4wLCJCb3R0b20iOjAuMH0sIkJhY2tncm91bmQiOnsiJGlkIjoiNDIiLCJDb2xvciI6eyIkcmVmIjoiMzUifX0sIklzVmlzaWJsZSI6ZmFsc2UsIldpZHRoIjowLjAsIkhlaWdodCI6MC4wLCJCb3JkZXJTdHlsZSI6bnVsbCwiUGFyZW50U3R5bGUiOm51bGx9LCJUb2RheVRleHRTdHlsZSI6eyIkaWQiOiI0MyIsIkZvbnRTZXR0aW5ncyI6eyIkaWQiOiI0NCIsIkZvbnRTaXplIjoxMiwiRm9udE5hbWUiOiJDYWxpYnJpIiwiSXNCb2xkIjpmYWxzZSwiSXNJdGFsaWMiOmZhbHNlLCJJc1VuZGVybGluZWQiOmZhbHNlLCJQYXJlbnRTdHlsZSI6bnVsbH0sIkF1dG9TaXplIjowLCJGb3JlZ3JvdW5kIjp7IiRpZCI6IjQ1IiwiQ29sb3IiOnsiJGlkIjoiN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ciLCJUb3AiOjAuMCwiTGVmdCI6MC4wLCJSaWdodCI6MC4wLCJCb3R0b20iOjAuMH0sIlBhZGRpbmciOnsiJGlkIjoiNDgiLCJUb3AiOjAuMCwiTGVmdCI6MC4wLCJSaWdodCI6MC4wLCJCb3R0b20iOjAuMH0sIkJhY2tncm91bmQiOnsiJGlkIjoiNDkiLCJDb2xvciI6eyIkcmVmIjoiMzUifX0sIklzVmlzaWJsZSI6ZmFsc2UsIldpZHRoIjowLjAsIkhlaWdodCI6MC4wLCJCb3JkZXJTdHlsZSI6bnVsbCwiUGFyZW50U3R5bGUiOm51bGx9LCJUb2RheU1hcmtlclN0eWxlIjp7IiRpZCI6IjUwIiwiTWFyZ2luIjp7IiRpZCI6IjUxIiwiVG9wIjowLjAsIkxlZnQiOjAuMCwiUmlnaHQiOjAuMCwiQm90dG9tIjowLjB9LCJQYWRkaW5nIjp7IiRpZCI6IjUyIiwiVG9wIjowLjAsIkxlZnQiOjAuMCwiUmlnaHQiOjAuMCwiQm90dG9tIjowLjB9LCJCYWNrZ3JvdW5kIjp7IiRpZCI6IjUzIiwiQ29sb3IiOnsiJGlkIjoiNTQiLCJBIjoyNTUsIlIiOjI1NSwiRyI6MCwiQiI6MH19LCJJc1Zpc2libGUiOnRydWUsIldpZHRoIjowLjAsIkhlaWdodCI6MC4wLCJCb3JkZXJTdHlsZSI6bnVsbCwiUGFyZW50U3R5bGUiOm51bGx9LCJTY2FsZVN0eWxlIjp7IiRpZCI6IjU1IiwiU2hhcGUiOjAsIlNob3dTZWdtZW50U2VwYXJhdG9ycyI6dHJ1ZSwiU2VnbWVudFNlcGFyYXRvck9wYWNpdHkiOjMwLCJIYXNCZWVuVmlzaWJsZUJlZm9yZSI6dHJ1ZSwiRm9udFNldHRpbmdzIjp7IiRpZCI6IjU2IiwiRm9udFNpemUiOjEwLCJGb250TmFtZSI6IkNhbGlicmkiLCJJc0JvbGQiOmZhbHNlLCJJc0l0YWxpYyI6ZmFsc2UsIklzVW5kZXJsaW5lZCI6ZmFsc2UsIlBhcmVudFN0eWxlIjpudWxsfSwiQXV0b1NpemUiOjAsIkZvcmVncm91bmQiOnsiJGlkIjoiNTciLCJDb2xvciI6eyIkaWQiOiI1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1OSIsIlRvcCI6MC4wLCJMZWZ0Ijo1LjAsIlJpZ2h0IjowLjAsIkJvdHRvbSI6MC4wfSwiUGFkZGluZyI6eyIkaWQiOiI2MCIsIlRvcCI6MC4wLCJMZWZ0IjowLjAsIlJpZ2h0IjowLjAsIkJvdHRvbSI6MC4wfSwiQmFja2dyb3VuZCI6eyIkaWQiOiI2MSIsIkNvbG9yIjp7IiRyZWYiOiIzNSJ9fSwiSXNWaXNpYmxlIjp0cnVlLCJXaWR0aCI6MC4wLCJIZWlnaHQiOjAuMCwiQm9yZGVyU3R5bGUiOm51bGwsIlBhcmVudFN0eWxlIjpudWxsfSwiU2luZ2xlU2NhbGVTaGFwZVN0eWxlIjp7IiRpZCI6IjYyIiwiU2hhcGUiOjAsIkhlaWdodCI6MC4wfSwiTWlkZGxlVGllclNjYWxlU3R5bGUiOnsiJGlkIjoiNjMiLCJTaGFwZSI6MCwiU2hvd1NlZ21lbnRTZXBhcmF0b3JzIjp0cnVlLCJTZWdtZW50U2VwYXJhdG9yT3BhY2l0eSI6MzAsIkhhc0JlZW5WaXNpYmxlQmVmb3JlIjpmYWxzZSwiRm9udFNldHRpbmdzIjp7IiRpZCI6IjY0IiwiRm9udFNpemUiOjEwLCJGb250TmFtZSI6IkNhbGlicmkiLCJJc0JvbGQiOmZhbHNlLCJJc0l0YWxpYyI6ZmFsc2UsIklzVW5kZXJsaW5lZCI6ZmFsc2UsIlBhcmVudFN0eWxlIjpudWxsfSwiQXV0b1NpemUiOjAsIkZvcmVncm91bmQiOnsiJGlkIjoiNjUiLCJDb2xvciI6eyIkcmVmIjoiNTgifX0sIk1heFdpZHRoIjoyMDAuMCwiTWF4SGVpZ2h0IjoiSW5maW5pdHkiLCJTbWFydEZvcmVncm91bmRJc0FjdGl2ZSI6ZmFsc2UsIkhvcml6b250YWxBbGlnbm1lbnQiOjAsIlZlcnRpY2FsQWxpZ25tZW50IjoxLCJTbWFydEZvcmVncm91bmQiOm51bGwsIkJhY2tncm91bmRGaWxsVHlwZSI6MCwiTWFyZ2luIjp7IiRpZCI6IjY2IiwiVG9wIjowLjAsIkxlZnQiOjUuMCwiUmlnaHQiOjAuMCwiQm90dG9tIjowLjB9LCJQYWRkaW5nIjp7IiRpZCI6IjY3IiwiVG9wIjowLjAsIkxlZnQiOjAuMCwiUmlnaHQiOjAuMCwiQm90dG9tIjowLjB9LCJCYWNrZ3JvdW5kIjp7IiRpZCI6IjY4IiwiQ29sb3IiOnsiJHJlZiI6IjM1In19LCJJc1Zpc2libGUiOmZhbHNlLCJXaWR0aCI6MC4wLCJIZWlnaHQiOjAuMCwiQm9yZGVyU3R5bGUiOm51bGwsIlBhcmVudFN0eWxlIjpudWxsfSwiQm90dG9tVGllclNjYWxlU3R5bGUiOnsiJGlkIjoiNjkiLCJTaGFwZSI6MCwiU2hvd1NlZ21lbnRTZXBhcmF0b3JzIjp0cnVlLCJTZWdtZW50U2VwYXJhdG9yT3BhY2l0eSI6MzAsIkhhc0JlZW5WaXNpYmxlQmVmb3JlIjpmYWxzZSwiRm9udFNldHRpbmdzIjp7IiRpZCI6IjcwIiwiRm9udFNpemUiOjEwLCJGb250TmFtZSI6IkNhbGlicmkiLCJJc0JvbGQiOmZhbHNlLCJJc0l0YWxpYyI6ZmFsc2UsIklzVW5kZXJsaW5lZCI6ZmFsc2UsIlBhcmVudFN0eWxlIjpudWxsfSwiQXV0b1NpemUiOjAsIkZvcmVncm91bmQiOnsiJGlkIjoiNzEiLCJDb2xvciI6eyIkcmVmIjoiNTgifX0sIk1heFdpZHRoIjoyMDAuMCwiTWF4SGVpZ2h0IjoiSW5maW5pdHkiLCJTbWFydEZvcmVncm91bmRJc0FjdGl2ZSI6ZmFsc2UsIkhvcml6b250YWxBbGlnbm1lbnQiOjAsIlZlcnRpY2FsQWxpZ25tZW50IjoxLCJTbWFydEZvcmVncm91bmQiOm51bGwsIkJhY2tncm91bmRGaWxsVHlwZSI6MCwiTWFyZ2luIjp7IiRpZCI6IjcyIiwiVG9wIjowLjAsIkxlZnQiOjUuMCwiUmlnaHQiOjAuMCwiQm90dG9tIjowLjB9LCJQYWRkaW5nIjp7IiRpZCI6IjczIiwiVG9wIjowLjAsIkxlZnQiOjAuMCwiUmlnaHQiOjAuMCwiQm90dG9tIjowLjB9LCJCYWNrZ3JvdW5kIjp7IiRpZCI6Ijc0IiwiQ29sb3IiOnsiJHJlZiI6IjM1In19LCJJc1Zpc2libGUiOmZhbHNlLCJXaWR0aCI6MC4wLCJIZWlnaHQiOjAuMCwiQm9yZGVyU3R5bGUiOm51bGwsIlBhcmVudFN0eWxlIjpudWxsfSwiRWxhcHNlZFRpbWVCYWNrZ3JvdW5kIjp7IiRpZCI6Ijc1IiwiQ29sb3IiOnsiJGlkIjoiNzYiLCJBIjoxOTEsIlIiOjAsIkciOjAsIkIiOjB9fSwiQXBwZW5kWWVhck9uWWVhckNoYW5nZSI6dHJ1ZSwiRWxhcHNlZFRpbWVGb3JtYXQiOjAsIlRvZGF5TWFya2VyUG9zaXRpb24iOjAsIlF1aWNrUG9zaXRpb24iOjMsIkFic29sdXRlUG9zaXRpb24iOjM1MS4wLCJNYXJnaW4iOnsiJGlkIjoiNzciLCJUb3AiOjAuMCwiTGVmdCI6MTAuMCwiUmlnaHQiOjEwLjAsIkJvdHRvbSI6MC4wfSwiUGFkZGluZyI6eyIkaWQiOiI3OCIsIlRvcCI6MC4wLCJMZWZ0IjowLjAsIlJpZ2h0IjowLjAsIkJvdHRvbSI6MC4wfSwiQmFja2dyb3VuZCI6eyIkaWQiOiI3OSIsIkNvbG9yIjp7IiRpZCI6IjgwIiwiQSI6MjU1LCJSIjozMSwiRyI6NzMsIkIiOjEyNX19LCJJc1Zpc2libGUiOnRydWUsIldpZHRoIjowLjAsIkhlaWdodCI6MC4wLCJCb3JkZXJTdHlsZSI6bnVsbCwiUGFyZW50U3R5bGUiOm51bGx9LCJEZWZhdWx0TWlsZXN0b25lU3R5bGUiOnsiJGlkIjoiODEiLCJTaGFwZSI6MTMsIkNvbm5lY3Rvck1hcmdpbiI6eyIkaWQiOiI4MiIsIlRvcCI6MC4wLCJMZWZ0IjoyLjAsIlJpZ2h0IjoyLjAsIkJvdHRvbSI6MC4wfSwiQ29ubmVjdG9yU3R5bGUiOnsiJGlkIjoiODMiLCJMaW5lQ29sb3IiOnsiJGlkIjoiODQiLCIkdHlwZSI6Ik5MUkUuQ29tbW9uLkRvbS5Tb2xpZENvbG9yQnJ1c2gsIE5MUkUuQ29tbW9uIiwiQ29sb3IiOnsiJGlkIjoiODUiLCJBIjoyNTUsIlIiOjMxLCJHIjo3MywiQiI6MTI2fX0sIkxpbmVXZWlnaHQiOjEuMCwiTGluZVR5cGUiOjAsIlBhcmVudFN0eWxlIjpudWxsfSwiSXNCZWxvd1RpbWViYW5kIjpmYWxzZSwiUG9zaXRpb25PblRhc2siOjAsIkhpZGVEYXRlIjpmYWxzZSwiU2hhcGVTaXplIjoxLCJTcGFjaW5nIjoxLjAsIlBhZGRpbmciOnsiJGlkIjoiODYiLCJUb3AiOjcuMCwiTGVmdCI6My4wLCJSaWdodCI6MC4wLCJCb3R0b20iOjIuMH0sIlNoYXBlU3R5bGUiOnsiJGlkIjoiODciLCJNYXJnaW4iOnsiJGlkIjoiODgiLCJUb3AiOjAuMCwiTGVmdCI6MC4wLCJSaWdodCI6MC4wLCJCb3R0b20iOjAuMH0sIlBhZGRpbmciOnsiJGlkIjoiODkiLCJUb3AiOjAuMCwiTGVmdCI6MC4wLCJSaWdodCI6MC4wLCJCb3R0b20iOjAuMH0sIkJhY2tncm91bmQiOnsiJGlkIjoiOTAiLCJDb2xvciI6eyIkaWQiOiI5MSIsIkEiOjI1NSwiUiI6MjU1LCJHIjoyNTUsIkIiOjI1NX19LCJJc1Zpc2libGUiOnRydWUsIldpZHRoIjoxOC4wLCJIZWlnaHQiOjIwLjAsIkJvcmRlclN0eWxlIjp7IiRpZCI6IjkyIiwiTGluZUNvbG9yIjp7IiRpZCI6IjkzIiwiJHR5cGUiOiJOTFJFLkNvbW1vbi5Eb20uU29saWRDb2xvckJydXNoLCBOTFJFLkNvbW1vbiIsIkNvbG9yIjp7IiRpZCI6Ijk0IiwiQSI6MjU1LCJSIjoyNTUsIkciOjAsIkIiOjB9fSwiTGluZVdlaWdodCI6MC4wLCJMaW5lVHlwZSI6MCwiUGFyZW50U3R5bGUiOm51bGx9LCJQYXJlbnRTdHlsZSI6bnVsbH0sIlRpdGxlU3R5bGUiOnsiJGlkIjoiOTUiLCJGb250U2V0dGluZ3MiOnsiJGlkIjoiOTYiLCJGb250U2l6ZSI6MTAsIkZvbnROYW1lIjoiRnJhbmtsaW4gR290aGljIE1lZGl1bSBDb25kIiwiSXNCb2xkIjpmYWxzZSwiSXNJdGFsaWMiOmZhbHNlLCJJc1VuZGVybGluZWQiOmZhbHNlLCJQYXJlbnRTdHlsZSI6bnVsbH0sIkF1dG9TaXplIjowLCJGb3JlZ3JvdW5kIjp7IiRpZCI6Ijk3IiwiQ29sb3IiOnsiJGlkIjoiO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kiLCJUb3AiOjAuMCwiTGVmdCI6MC4wLCJSaWdodCI6MC4wLCJCb3R0b20iOjAuMH0sIlBhZGRpbmciOnsiJGlkIjoiMTAwIiwiVG9wIjowLjAsIkxlZnQiOjAuMCwiUmlnaHQiOjAuMCwiQm90dG9tIjowLjB9LCJCYWNrZ3JvdW5kIjp7IiRpZCI6IjEwMSIsIkNvbG9yIjp7IiRyZWYiOiIzNSJ9fSwiSXNWaXNpYmxlIjp0cnVlLCJXaWR0aCI6MC4wLCJIZWlnaHQiOjAuMCwiQm9yZGVyU3R5bGUiOm51bGwsIlBhcmVudFN0eWxlIjpudWxsfSwiRGF0ZVN0eWxlIjp7IiRpZCI6IjEwMiIsIkZvbnRTZXR0aW5ncyI6eyIkaWQiOiIxMDMiLCJGb250U2l6ZSI6OSwiRm9udE5hbWUiOiJGcmFua2xpbiBHb3RoaWMgTWVkaXVtIiwiSXNCb2xkIjpmYWxzZSwiSXNJdGFsaWMiOmZhbHNlLCJJc1VuZGVybGluZWQiOmZhbHNlLCJQYXJlbnRTdHlsZSI6bnVsbH0sIkF1dG9TaXplIjowLCJGb3JlZ3JvdW5kIjp7IiRpZCI6IjEwNCIsIkNvbG9yIjp7IiRpZCI6IjE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cmVmIjoiMzUifX0sIklzVmlzaWJsZSI6dHJ1ZSwiV2lkdGgiOjAuMCwiSGVpZ2h0IjowLjAsIkJvcmRlclN0eWxlIjpudWxsLCJQYXJlbnRTdHlsZSI6bnVsbH0sIkRhdGVGb3JtYXQiOnsiJGlkIjoiMTA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AiLCJEYXRlUGFydElzVmlzaWJsZSI6dHJ1ZSwiVGltZVBhcnRJc1Zpc2libGUiOmZhbHNlfX0sIldlZWtOdW1iZXJpbmciOnsiJGlkIjoiMTExIiwiRm9ybWF0IjowLCJJc1Zpc2libGUiOmZhbHNlLCJMYXN0S25vd25WaXNpYmlsaXR5U3RhdGUiOmZhbHNlfSwiSXNWaXNpYmxlIjp0cnVlLCJQYXJlbnRTdHlsZSI6bnVsbH0sIkRlZmF1bHRUYXNrU3R5bGUiOnsiJGlkIjoiMTEyIiwiU2hhcGUiOjAsIlNoYXBlVGhpY2tuZXNzIjoxLCJEdXJhdGlvbkZvcm1hdCI6MCwiSW5jbHVkZU5vbldvcmtpbmdEYXlzSW5EdXJhdGlvbiI6ZmFsc2UsIlBlcmNlbnRhZ2VDb21wbGV0ZVN0eWxlIjp7IiRpZCI6IjExMyIsIkZvbnRTZXR0aW5ncyI6eyIkaWQiOiIxMTQiLCJGb250U2l6ZSI6OSwiRm9udE5hbWUiOiJDYWxpYnJpIiwiSXNCb2xkIjpmYWxzZSwiSXNJdGFsaWMiOmZhbHNlLCJJc1VuZGVybGluZWQiOmZhbHNlLCJQYXJlbnRTdHlsZSI6bnVsbH0sIkF1dG9TaXplIjowLCJGb3JlZ3JvdW5kIjp7IiRpZCI6IjExNSIsIkNvbG9yIjp7IiRpZCI6IjEx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TciLCJUb3AiOjAuMCwiTGVmdCI6MC4wLCJSaWdodCI6MC4wLCJCb3R0b20iOjAuMH0sIlBhZGRpbmciOnsiJGlkIjoiMTE4IiwiVG9wIjowLjAsIkxlZnQiOjAuMCwiUmlnaHQiOjAuMCwiQm90dG9tIjowLjB9LCJCYWNrZ3JvdW5kIjp7IiRpZCI6IjExOSIsIkNvbG9yIjp7IiRyZWYiOiIzNSJ9fSwiSXNWaXNpYmxlIjp0cnVlLCJXaWR0aCI6MC4wLCJIZWlnaHQiOjAuMCwiQm9yZGVyU3R5bGUiOm51bGwsIlBhcmVudFN0eWxlIjpudWxsfSwiRHVyYXRpb25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aWQiOiIxMjYiLCJDb2xvciI6eyIkcmVmIjoiMzUifX0sIklzVmlzaWJsZSI6dHJ1ZSwiV2lkdGgiOjAuMCwiSGVpZ2h0IjowLjAsIkJvcmRlclN0eWxlIjpudWxsLCJQYXJlbnRTdHlsZSI6bnVsbH0sIkhvcml6b250YWxDb25uZWN0b3JTdHlsZSI6eyIkaWQiOiIxMjciLCJMaW5lQ29sb3IiOnsiJGlkIjoiMTI4IiwiJHR5cGUiOiJOTFJFLkNvbW1vbi5Eb20uU29saWRDb2xvckJydXNoLCBOTFJFLkNvbW1vbiIsIkNvbG9yIjp7IiRpZCI6IjEyOSIsIkEiOjI1NSwiUiI6MjA0LCJHIjoyMDQsIkIiOjIwNH19LCJMaW5lV2VpZ2h0IjoxLjAsIkxpbmVUeXBlIjowLCJQYXJlbnRTdHlsZSI6bnVsbH0sIlZlcnRpY2FsQ29ubmVjdG9yU3R5bGUiOnsiJGlkIjoiMTMwIiwiTGluZUNvbG9yIjp7IiRpZCI6IjEzMSIsIiR0eXBlIjoiTkxSRS5Db21tb24uRG9tLlNvbGlkQ29sb3JCcnVzaCwgTkxSRS5Db21tb24iLCJDb2xvciI6eyIkaWQiOiIxMzI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EzMyIsIk1hcmdpbiI6eyIkaWQiOiIxMzQiLCJUb3AiOjAuMCwiTGVmdCI6NC4wLCJSaWdodCI6NC4wLCJCb3R0b20iOjAuMH0sIlBhZGRpbmciOnsiJGlkIjoiMTM1IiwiVG9wIjowLjAsIkxlZnQiOjAuMCwiUmlnaHQiOjAuMCwiQm90dG9tIjowLjB9LCJCYWNrZ3JvdW5kIjp7IiRpZCI6IjEzNiIsIkNvbG9yIjp7IiRpZCI6IjEzNyIsIkEiOjI1NSwiUiI6MCwiRyI6MTE0LCJCIjoxODh9fSwiSXNWaXNpYmxlIjp0cnVlLCJXaWR0aCI6MC4wLCJIZWlnaHQiOjE2LjAsIkJvcmRlclN0eWxlIjp7IiRpZCI6IjEzOCIsIkxpbmVDb2xvciI6eyIkaWQiOiIxMzkiLCIkdHlwZSI6Ik5MUkUuQ29tbW9uLkRvbS5Tb2xpZENvbG9yQnJ1c2gsIE5MUkUuQ29tbW9uIiwiQ29sb3IiOnsiJGlkIjoiMTQwIiwiQSI6MjU1LCJSIjoyNTUsIkciOjAsIkIiOjB9fSwiTGluZVdlaWdodCI6MC4wLCJMaW5lVHlwZSI6MCwiUGFyZW50U3R5bGUiOm51bGx9LCJQYXJlbnRTdHlsZSI6bnVsbH0sIlRpdGxlU3R5bGUiOnsiJGlkIjoiMTQxIiwiRm9udFNldHRpbmdzIjp7IiRpZCI6IjE0MiIsIkZvbnRTaXplIjoxMCwiRm9udE5hbWUiOiJDYWxpYnJpIiwiSXNCb2xkIjp0cnVlLCJJc0l0YWxpYyI6ZmFsc2UsIklzVW5kZXJsaW5lZCI6ZmFsc2UsIlBhcmVudFN0eWxlIjpudWxsfSwiQXV0b1NpemUiOjAsIkZvcmVncm91bmQiOnsiJGlkIjoiMTQzIiwiQ29sb3IiOnsiJGlkIjoiMTQ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HJlZiI6IjM1In19LCJJc1Zpc2libGUiOnRydWUsIldpZHRoIjowLjAsIkhlaWdodCI6MC4wLCJCb3JkZXJTdHlsZSI6bnVsbCwiUGFyZW50U3R5bGUiOm51bGx9LCJEYXRlU3R5bGUiOnsiJGlkIjoiMTQ4IiwiRm9udFNldHRpbmdzIjp7IiRpZCI6IjE0OSIsIkZvbnRTaXplIjo5LCJGb250TmFtZSI6IkNhbGlicmkiLCJJc0JvbGQiOmZhbHNlLCJJc0l0YWxpYyI6ZmFsc2UsIklzVW5kZXJsaW5lZCI6ZmFsc2UsIlBhcmVudFN0eWxlIjpudWxsfSwiQXV0b1NpemUiOjAsIkZvcmVncm91bmQiOnsiJGlkIjoiMTUwIiwiQ29sb3IiOnsiJGlkIjoiMT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yZWYiOiIzNSJ9fSwiSXNWaXNpYmxlIjp0cnVlLCJXaWR0aCI6MC4wLCJIZWlnaHQiOjAuMCwiQm9yZGVyU3R5bGUiOm51bGwsIlBhcmVudFN0eWxlIjpudWxsfSwiRGF0ZUZvcm1hdCI6eyIkaWQiOiIxN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YiLCJEYXRlUGFydElzVmlzaWJsZSI6ZmFsc2UsIlRpbWVQYXJ0SXNWaXNpYmxlIjpmYWxzZX19LCJXZWVrTnVtYmVyaW5nIjp7IiRpZCI6IjE1NyIsIkZvcm1hdCI6MCwiSXNWaXNpYmxlIjpmYWxzZSwiTGFzdEtub3duVmlzaWJpbGl0eVN0YXRlIjpmYWxzZX0sIklzVmlzaWJsZSI6dHJ1ZSwiUGFyZW50U3R5bGUiOm51bGwsIl9leHBsaWNpdGx5U2V0Ijp7IiRpZCI6IjE1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U5IiwiR3JpZGxpbmVTdHlsZSI6eyIkaWQiOiIxNjAiLCJMaW5lQ29sb3IiOnsiJGlkIjoiMTYxIiwiJHR5cGUiOiJOTFJFLkNvbW1vbi5Eb20uU29saWRDb2xvckJydXNoLCBOTFJFLkNvbW1vbiIsIkNvbG9yIjp7IiRpZCI6IjE2MiIsIkEiOjM4LCJSIjo5MSwiRyI6MTU1LCJCIjoyMTN9fSwiTGluZVdlaWdodCI6MS4wLCJMaW5lVHlwZSI6MCwiUGFyZW50U3R5bGUiOm51bGx9LCJNYXJnaW4iOnsiJGlkIjoiMTYzIiwiVG9wIjowLjAsIkxlZnQiOjAuMCwiUmlnaHQiOjAuMCwiQm90dG9tIjowLjB9LCJQYWRkaW5nIjp7IiRpZCI6IjE2NCIsIlRvcCI6MC4wLCJMZWZ0IjowLjAsIlJpZ2h0IjowLjAsIkJvdHRvbSI6MC4wfSwiQmFja2dyb3VuZCI6bnVsbCwiSXNWaXNpYmxlIjp0cnVlLCJXaWR0aCI6MC4wLCJIZWlnaHQiOjAuMCwiQm9yZGVyU3R5bGUiOnsiJGlkIjoiMTY1IiwiTGluZUNvbG9yIjpudWxsLCJMaW5lV2VpZ2h0IjowLjAsIkxpbmVUeXBlIjowLCJQYXJlbnRTdHlsZSI6bnVsbH0sIlBhcmVudFN0eWxlIjpudWxsfSwiQWN0aXZpdHlMaW5lUGFuZWxTdHlsZSI6eyIkaWQiOiIxNjYiLCJBY3Rpdml0eUxpbmVTdHlsZSI6eyIkaWQiOiIxNjciLCJMaW5lQ29sb3IiOnsiJGlkIjoiMTY4IiwiJHR5cGUiOiJOTFJFLkNvbW1vbi5Eb20uU29saWRDb2xvckJydXNoLCBOTFJFLkNvbW1vbiIsIkNvbG9yIjp7IiRpZCI6IjE2OSIsIkEiOjM4LCJSIjo5MSwiRyI6MTU1LCJCIjoyMTN9fSwiTGluZVdlaWdodCI6MS4wLCJMaW5lVHlwZSI6MCwiUGFyZW50U3R5bGUiOm51bGx9LCJNYXJnaW4iOnsiJGlkIjoiMTcwIiwiVG9wIjowLjAsIkxlZnQiOjAuMCwiUmlnaHQiOjAuMCwiQm90dG9tIjowLjB9LCJQYWRkaW5nIjp7IiRpZCI6IjE3MSIsIlRvcCI6MC4wLCJMZWZ0IjowLjAsIlJpZ2h0IjowLjAsIkJvdHRvbSI6MC4wfSwiQmFja2dyb3VuZCI6bnVsbCwiSXNWaXNpYmxlIjp0cnVlLCJXaWR0aCI6MC4wLCJIZWlnaHQiOjAuMCwiQm9yZGVyU3R5bGUiOnsiJGlkIjoiMTcyIiwiTGluZUNvbG9yIjpudWxsLCJMaW5lV2VpZ2h0IjowLjAsIkxpbmVUeXBlIjowLCJQYXJlbnRTdHlsZSI6bnVsbH0sIlBhcmVudFN0eWxlIjpudWxsfSwiU2hvd0VsYXBzZWRUaW1lR3JhZGllbnRTdHlsZSI6ZmFsc2UsIlRpbWViYW5kUmVzZXJ2ZWRMZWZ0QXJlYVN0eWxlIjp7IiRpZCI6IjE3MyIsIkFjdGl2aXR5SGVhZGVyV2lkdGgiOjAuMCwiSXNTZXQiOmZhbHNlfSwiRGVmYXVsdFN3aW1sYW5lU3R5bGUiOm51bGx9LCJTY2FsZSI6bnVsbCwiU2NhbGVWMiI6eyIkaWQiOiIxNzQiLCJTdGFydERhdGUiOiIwMDAxLTAxLTAxVDAwOjAwOjAwIiwiRW5kRGF0ZSI6IjIwMDAtMDUtMzBUMjM6NTk6MDAiLCJBdXRvRGF0ZVJhbmdlIjp0cnVlLCJXb3JraW5nRGF5cyI6MzEsIkZpc2NhbFllYXIiOnsiJGlkIjoiMTc1IiwiU3RhcnRNb250aCI6MSwiVXNlU3RhcnRpbmdZZWFyRm9yTnVtYmVyaW5nIjp0cnVlLCJTaG93RmlzY2FsWWVhckxhYmVsIjp0cnVlfSwiVG9kYXlNYXJrZXJUZXh0IjoiVG9kYXkiLCJBdXRvU2NhbGVUeXBlIjp0cnVlLCJUaW1lYmFuZFNjYWxlcyI6eyIkaWQiOiIxNzYiLCJUb3BTY2FsZUxheWVyIjp7IiRpZCI6IjE3NyIsIkZvcm1hdCI6Ik1NTSIsIlR5cGUiOjR9LCJNaWRkbGVTY2FsZUxheWVyIjp7IiRpZCI6IjE3OCIsIkZvcm1hdCI6bnVsbCwiVHlwZSI6MH0sIkJvdHRvbVNjYWxlTGF5ZXIiOnsiJGlkIjoiMTc5IiwiRm9ybWF0IjpudWxsLCJUeXBlIjowfX19LCJNaWxlc3RvbmVzIjpbeyIkaWQiOiIxODAiLCJEYXRlIjoiMTg2NS0wNS0zMFQyMzo1OTowMCIsIlN0eWxlIjp7IiRpZCI6IjE4MSIsIlNoYXBlIjoxMywiQ29ubmVjdG9yTWFyZ2luIjp7IiRyZWYiOiI4MiJ9LCJDb25uZWN0b3JTdHlsZSI6eyIkaWQiOiIxODIiLCJMaW5lQ29sb3IiOnsiJGlkIjoiMTgzIiwiJHR5cGUiOiJOTFJFLkNvbW1vbi5Eb20uU29saWRDb2xvckJydXNoLCBOTFJFLkNvbW1vbiIsIkNvbG9yIjp7IiRpZCI6IjE4NCIsIkEiOjI1NSwiUiI6NjUsIkciOjEzOCwiQiI6MTc5fX0sIkxpbmVXZWlnaHQiOjEuMCwiTGluZVR5cGUiOjAsIlBhcmVudFN0eWxlIjpudWxsfSwiSXNCZWxvd1RpbWViYW5kIjpmYWxzZSwiUG9zaXRpb25PblRhc2siOjAsIkhpZGVEYXRlIjpmYWxzZSwiU2hhcGVTaXplIjoxLCJTcGFjaW5nIjoxLjAsIlBhZGRpbmciOnsiJHJlZiI6Ijg2In0sIlNoYXBlU3R5bGUiOnsiJGlkIjoiMTg1IiwiTWFyZ2luIjp7IiRyZWYiOiI4OCJ9LCJQYWRkaW5nIjp7IiRyZWYiOiI4OSJ9LCJCYWNrZ3JvdW5kIjp7IiRpZCI6IjE4NiIsIkNvbG9yIjp7IiRpZCI6IjE4NyIsIkEiOjI1NSwiUiI6MTc4LCJHIjoxNCwiQiI6MTh9fSwiSXNWaXNpYmxlIjp0cnVlLCJXaWR0aCI6MTguMCwiSGVpZ2h0IjoyMC4wLCJCb3JkZXJTdHlsZSI6eyIkaWQiOiIxODgiLCJMaW5lQ29sb3IiOnsiJGlkIjoiMTg5IiwiJHR5cGUiOiJOTFJFLkNvbW1vbi5Eb20uU29saWRDb2xvckJydXNoLCBOTFJFLkNvbW1vbiIsIkNvbG9yIjp7IiRpZCI6IjE5MCIsIkEiOjI1NSwiUiI6NjgsIkciOjExNCwiQiI6MTk2fX0sIkxpbmVXZWlnaHQiOjAuMCwiTGluZVR5cGUiOjAsIlBhcmVudFN0eWxlIjpudWxsfSwiUGFyZW50U3R5bGUiOm51bGx9LCJUaXRsZVN0eWxlIjp7IiRpZCI6IjE5MSIsIkZvbnRTZXR0aW5ncyI6eyIkaWQiOiIxOTIiLCJGb250U2l6ZSI6MTAsIkZvbnROYW1lIjoiRnJhbmtsaW4gR290aGljIE1lZGl1bSIsIklzQm9sZCI6ZmFsc2UsIklzSXRhbGljIjpmYWxzZSwiSXNVbmRlcmxpbmVkIjpmYWxzZSwiUGFyZW50U3R5bGUiOm51bGx9LCJBdXRvU2l6ZSI6MiwiRm9yZWdyb3VuZCI6eyIkaWQiOiIxOTMiLCJDb2xvciI6eyIkaWQiOiIxOTQiLCJBIjoyNTUsIlIiOjAsIkciOjAsIkIiOjB9fSwiTWF4V2lkdGgiOjExMi4wMTQ0MTE5MjYyNjk1My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ksIkZvbnROYW1lIjoiRnJhbmtsaW4gR290aGljIE1lZGl1bSIsIklzQm9sZCI6ZmFsc2UsIklzSXRhbGljIjpmYWxzZSwiSXNVbmRlcmxpbmVkIjpmYWxzZSwiUGFyZW50U3R5bGUiOm51bGx9LCJBdXRvU2l6ZSI6MCwiRm9yZWdyb3VuZCI6eyIkaWQiOiIyMDAiLCJDb2xvciI6eyIkaWQiOiIy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jAyIiwiQ29sb3IiOnsiJGlkIjoiMjAzIiwiQSI6MCwiUiI6MjU1LCJHIjoyNTUsIkIiOjI1NX19LCJJc1Zpc2libGUiOnRydWUsIldpZHRoIjowLjAsIkhlaWdodCI6MC4wLCJCb3JkZXJTdHlsZSI6eyIkaWQiOiIyMDQiLCJMaW5lQ29sb3IiOm51bGwsIkxpbmVXZWlnaHQiOjAuMCwiTGluZVR5cGUiOjAsIlBhcmVudFN0eWxlIjpudWxsfSwiUGFyZW50U3R5bGUiOm51bGx9LCJEYXRlRm9ybWF0Ijp7IiRpZCI6IjIw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2IiwiRGF0ZVBhcnRJc1Zpc2libGUiOnRydWUsIlRpbWVQYXJ0SXNWaXNpYmxlIjpmYWxzZX19LCJXZWVrTnVtYmVyaW5nIjp7IiRpZCI6IjIwNyIsIkZvcm1hdCI6MCwiSXNWaXNpYmxlIjpmYWxzZSwiTGFzdEtub3duVmlzaWJpbGl0eVN0YXRlIjpmYWxzZX0sIklzVmlzaWJsZSI6dHJ1ZSwiUGFyZW50U3R5bGUiOm51bGx9LCJJbmRleCI6MCwiUGVyY2VudGFnZUNvbXBsZXRlIjpudWxsLCJQb3NpdGlvbiI6eyJSYXRpbyI6MC4xMTY3Nzc3Nzc3Nzc3Nzc3OSwiSXNDdXN0b20iOmZhbHNlfSwiRGF0ZUZvcm1hdCI6eyIkcmVmIjoiMjA1In0sIldlZWtOdW1iZXJpbmciOnsiJGlkIjoiMjA4IiwiRm9ybWF0IjowLCJJc1Zpc2libGUiOmZhbHNlLCJMYXN0S25vd25WaXNpYmlsaXR5U3RhdGUiOmZhbHNlfSwiUmVsYXRlZFRhc2tJZCI6IjAwMDAwMDAwLTAwMDAtMDAwMC0wMDAwLTAwMDAwMDAwMDAwMCIsIklkIjoiMzNjOTc1MDctZTAzMy00YmRmLWFmNjItYTY0OWVkYzRlNDRkIiwiSW1wb3J0SWQiOm51bGwsIlRpdGxlIjoiRWFybHkgY29tbWVtb3JhdGlvbnMgYWZ0ZXIgdGhlIENpdmlsIFdhciIsIk5vdGUiOm51bGwsIkh5cGVybGluayI6eyIkaWQiOiIyMDkiLCJBZGRyZXNzIjpudWxsLCJTdWJBZGRyZXNzIjpudWxsfSwiSXNDaGFuZ2VkIjpmYWxzZSwiSXNOZXciOmZhbHNlfSx7IiRpZCI6IjIxMCIsIkRhdGUiOiIxODY4LTA1LTMwVDIzOjU5OjAwIiwiU3R5bGUiOnsiJGlkIjoiMjExIiwiU2hhcGUiOjEzLCJDb25uZWN0b3JNYXJnaW4iOnsiJHJlZiI6IjgyIn0sIkNvbm5lY3RvclN0eWxlIjp7IiRpZCI6IjIxMiIsIkxpbmVDb2xvciI6eyIkaWQiOiIyMTMiLCIkdHlwZSI6Ik5MUkUuQ29tbW9uLkRvbS5Tb2xpZENvbG9yQnJ1c2gsIE5MUkUuQ29tbW9uIiwiQ29sb3IiOnsiJGlkIjoiMjE0IiwiQSI6MjU1LCJSIjo2NSwiRyI6MTM4LCJCIjoxNzl9fSwiTGluZVdlaWdodCI6MS4wLCJMaW5lVHlwZSI6MCwiUGFyZW50U3R5bGUiOm51bGx9LCJJc0JlbG93VGltZWJhbmQiOnRydWUsIlBvc2l0aW9uT25UYXNrIjowLCJIaWRlRGF0ZSI6ZmFsc2UsIlNoYXBlU2l6ZSI6MSwiU3BhY2luZyI6MS4wLCJQYWRkaW5nIjp7IiRyZWYiOiI4NiJ9LCJTaGFwZVN0eWxlIjp7IiRpZCI6IjIxNSIsIk1hcmdpbiI6eyIkcmVmIjoiODgifSwiUGFkZGluZyI6eyIkcmVmIjoiODkifSwiQmFja2dyb3VuZCI6eyIkaWQiOiIyMTYiLCJDb2xvciI6eyIkaWQiOiIyMTciLCJBIjoyNTUsIlIiOjE3OCwiRyI6MTQsIkIiOjE4fX0sIklzVmlzaWJsZSI6dHJ1ZSwiV2lkdGgiOjE4LjAsIkhlaWdodCI6MjAuMCwiQm9yZGVyU3R5bGUiOnsiJGlkIjoiMjE4IiwiTGluZUNvbG9yIjp7IiRpZCI6IjIxOSIsIiR0eXBlIjoiTkxSRS5Db21tb24uRG9tLlNvbGlkQ29sb3JCcnVzaCwgTkxSRS5Db21tb24iLCJDb2xvciI6eyIkaWQiOiIyMjAiLCJBIjoyNTUsIlIiOjQ3LCJHIjo4MiwiQiI6MTQzfX0sIkxpbmVXZWlnaHQiOjAuMCwiTGluZVR5cGUiOjAsIlBhcmVudFN0eWxlIjpudWxsfSwiUGFyZW50U3R5bGUiOm51bGx9LCJUaXRsZVN0eWxlIjp7IiRpZCI6IjIyMSIsIkZvbnRTZXR0aW5ncyI6eyIkaWQiOiIyMjIiLCJGb250U2l6ZSI6MTAsIkZvbnROYW1lIjoiRnJhbmtsaW4gR290aGljIE1lZGl1bSIsIklzQm9sZCI6ZmFsc2UsIklzSXRhbGljIjpmYWxzZSwiSXNVbmRlcmxpbmVkIjpmYWxzZSwiUGFyZW50U3R5bGUiOm51bGx9LCJBdXRvU2l6ZSI6MCwiRm9yZWdyb3VuZCI6eyIkaWQiOiIyMjMiLCJDb2xvciI6eyIkaWQiOiIyMjQiLCJBIjoyNTUsIlIiOjAsIkciOjAsIkIiOjB9fSwiTWF4V2lkdGgiOjExMC42MjE4MTA5MTMwODU5N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yMjUiLCJDb2xvciI6eyIkaWQiOiIyMjYiLCJBIjowLCJSIjoyNTUsIkciOjI1NSwiQiI6MjU1fX0sIklzVmlzaWJsZSI6dHJ1ZSwiV2lkdGgiOjAuMCwiSGVpZ2h0IjowLjAsIkJvcmRlclN0eWxlIjp7IiRpZCI6IjIyNyIsIkxpbmVDb2xvciI6bnVsbCwiTGluZVdlaWdodCI6MC4wLCJMaW5lVHlwZSI6MCwiUGFyZW50U3R5bGUiOm51bGx9LCJQYXJlbnRTdHlsZSI6bnVsbH0sIkRhdGVTdHlsZSI6eyIkaWQiOiIyMjgiLCJGb250U2V0dGluZ3MiOnsiJGlkIjoiMjI5IiwiRm9udFNpemUiOjksIkZvbnROYW1lIjoiRnJhbmtsaW4gR290aGljIE1lZGl1bSIsIklzQm9sZCI6ZmFsc2UsIklzSXRhbGljIjpmYWxzZSwiSXNVbmRlcmxpbmVkIjpmYWxzZSwiUGFyZW50U3R5bGUiOm51bGx9LCJBdXRvU2l6ZSI6MCwiRm9yZWdyb3VuZCI6eyIkaWQiOiIyMzAiLCJDb2xvciI6eyIkaWQiOiIyMz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jMyIiwiQ29sb3IiOnsiJGlkIjoiMjMzIiwiQSI6MCwiUiI6MjU1LCJHIjoyNTUsIkIiOjI1NX19LCJJc1Zpc2libGUiOnRydWUsIldpZHRoIjowLjAsIkhlaWdodCI6MC4wLCJCb3JkZXJTdHlsZSI6eyIkaWQiOiIyMzQiLCJMaW5lQ29sb3IiOm51bGwsIkxpbmVXZWlnaHQiOjAuMCwiTGluZVR5cGUiOjAsIlBhcmVudFN0eWxlIjpudWxsfSwiUGFyZW50U3R5bGUiOm51bGx9LCJEYXRlRm9ybWF0Ijp7IiRpZCI6IjIz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yMzYiLCJEYXRlUGFydElzVmlzaWJsZSI6dHJ1ZSwiVGltZVBhcnRJc1Zpc2libGUiOmZhbHNlfX0sIldlZWtOdW1iZXJpbmciOnsiJGlkIjoiMjM3IiwiRm9ybWF0IjowLCJJc1Zpc2libGUiOmZhbHNlLCJMYXN0S25vd25WaXNpYmlsaXR5U3RhdGUiOmZhbHNlfSwiSXNWaXNpYmxlIjp0cnVlLCJQYXJlbnRTdHlsZSI6bnVsbH0sIkluZGV4IjoxLCJQZXJjZW50YWdlQ29tcGxldGUiOm51bGwsIlBvc2l0aW9uIjp7IlJhdGlvIjowLjAsIklzQ3VzdG9tIjpmYWxzZX0sIkRhdGVGb3JtYXQiOnsiJHJlZiI6IjIzNSJ9LCJXZWVrTnVtYmVyaW5nIjp7IiRpZCI6IjIzOCIsIkZvcm1hdCI6MCwiSXNWaXNpYmxlIjpmYWxzZSwiTGFzdEtub3duVmlzaWJpbGl0eVN0YXRlIjpmYWxzZX0sIlJlbGF0ZWRUYXNrSWQiOiIwMDAwMDAwMC0wMDAwLTAwMDAtMDAwMC0wMDAwMDAwMDAwMDAiLCJJZCI6IjczOTE0NjFmLTgyYjAtNDYzYi04MzQ4LWU4ZGE3ZWJkMTQ1ZiIsIkltcG9ydElkIjpudWxsLCJUaXRsZSI6IkZpcnN0IG9ic2VydmVkIGFzIFwiRGVjb3JhdGlvbiBEYXlcIiIsIk5vdGUiOm51bGwsIkh5cGVybGluayI6eyIkaWQiOiIyMzkiLCJBZGRyZXNzIjpudWxsLCJTdWJBZGRyZXNzIjpudWxsfSwiSXNDaGFuZ2VkIjpmYWxzZSwiSXNOZXciOmZhbHNlfSx7IiRpZCI6IjI0MCIsIkRhdGUiOiIxODgyLTA1LTMwVDIzOjU5OjAwIiwiU3R5bGUiOnsiJGlkIjoiMjQxIiwiU2hhcGUiOjEzLCJDb25uZWN0b3JNYXJnaW4iOnsiJHJlZiI6IjgyIn0sIkNvbm5lY3RvclN0eWxlIjp7IiRpZCI6IjI0MiIsIkxpbmVDb2xvciI6eyIkaWQiOiIyNDMiLCIkdHlwZSI6Ik5MUkUuQ29tbW9uLkRvbS5Tb2xpZENvbG9yQnJ1c2gsIE5MUkUuQ29tbW9uIiwiQ29sb3IiOnsiJGlkIjoiMjQ0IiwiQSI6MjU1LCJSIjoxNzgsIkciOjE0LCJCIjoxOH19LCJMaW5lV2VpZ2h0IjoxLjAsIkxpbmVUeXBlIjowLCJQYXJlbnRTdHlsZSI6bnVsbH0sIklzQmVsb3dUaW1lYmFuZCI6ZmFsc2UsIlBvc2l0aW9uT25UYXNrIjowLCJIaWRlRGF0ZSI6ZmFsc2UsIlNoYXBlU2l6ZSI6MSwiU3BhY2luZyI6MS4wLCJQYWRkaW5nIjp7IiRyZWYiOiI4NiJ9LCJTaGFwZVN0eWxlIjp7IiRpZCI6IjI0NSIsIk1hcmdpbiI6eyIkcmVmIjoiODgifSwiUGFkZGluZyI6eyIkcmVmIjoiODkifSwiQmFja2dyb3VuZCI6eyIkaWQiOiIyNDYiLCJDb2xvciI6eyIkaWQiOiIyNDciLCJBIjoyNTUsIlIiOjE3OCwiRyI6MTQsIkIiOjE4fX0sIklzVmlzaWJsZSI6dHJ1ZSwiV2lkdGgiOjE4LjAsIkhlaWdodCI6MjAuMCwiQm9yZGVyU3R5bGUiOnsiJGlkIjoiMjQ4IiwiTGluZUNvbG9yIjp7IiRpZCI6IjI0OSIsIiR0eXBlIjoiTkxSRS5Db21tb24uRG9tLlNvbGlkQ29sb3JCcnVzaCwgTkxSRS5Db21tb24iLCJDb2xvciI6eyIkaWQiOiIyNTAiLCJBIjoyNTUsIlIiOjQ3LCJHIjo4MiwiQiI6MTQzfX0sIkxpbmVXZWlnaHQiOjAuMCwiTGluZVR5cGUiOjAsIlBhcmVudFN0eWxlIjpudWxsfSwiUGFyZW50U3R5bGUiOm51bGx9LCJUaXRsZVN0eWxlIjp7IiRpZCI6IjI1MSIsIkZvbnRTZXR0aW5ncyI6eyIkaWQiOiIyNTIiLCJGb250U2l6ZSI6MTAsIkZvbnROYW1lIjoiRnJhbmtsaW4gR290aGljIE1lZGl1bSIsIklzQm9sZCI6ZmFsc2UsIklzSXRhbGljIjpmYWxzZSwiSXNVbmRlcmxpbmVkIjpmYWxzZSwiUGFyZW50U3R5bGUiOm51bGx9LCJBdXRvU2l6ZSI6MiwiRm9yZWdyb3VuZCI6eyIkaWQiOiIyNTMiLCJDb2xvciI6eyIkaWQiOiIyNTQiLCJBIjoyNTUsIlIiOjAsIkciOjAsIkIiOjB9fSwiTWF4V2lkdGgiOjgyLjAyNjU1MTg2NzQ3MDg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MjU1IiwiQ29sb3IiOnsiJGlkIjoiMjU2IiwiQSI6MCwiUiI6MjU1LCJHIjoyNTUsIkIiOjI1NX19LCJJc1Zpc2libGUiOnRydWUsIldpZHRoIjowLjAsIkhlaWdodCI6MC4wLCJCb3JkZXJTdHlsZSI6eyIkaWQiOiIyNTciLCJMaW5lQ29sb3IiOm51bGwsIkxpbmVXZWlnaHQiOjAuMCwiTGluZVR5cGUiOjAsIlBhcmVudFN0eWxlIjpudWxsfSwiUGFyZW50U3R5bGUiOm51bGx9LCJEYXRlU3R5bGUiOnsiJGlkIjoiMjU4IiwiRm9udFNldHRpbmdzIjp7IiRpZCI6IjI1OSIsIkZvbnRTaXplIjo5LCJGb250TmFtZSI6IkZyYW5rbGluIEdvdGhpYyBNZWRpdW0iLCJJc0JvbGQiOmZhbHNlLCJJc0l0YWxpYyI6ZmFsc2UsIklzVW5kZXJsaW5lZCI6ZmFsc2UsIlBhcmVudFN0eWxlIjpudWxsfSwiQXV0b1NpemUiOjAsIkZvcmVncm91bmQiOnsiJGlkIjoiMjYwIiwiQ29sb3IiOnsiJGlkIjoiMjY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I2MiIsIkNvbG9yIjp7IiRpZCI6IjI2MyIsIkEiOjAsIlIiOjI1NSwiRyI6MjU1LCJCIjoyNTV9fSwiSXNWaXNpYmxlIjp0cnVlLCJXaWR0aCI6MC4wLCJIZWlnaHQiOjAuMCwiQm9yZGVyU3R5bGUiOnsiJGlkIjoiMjY0IiwiTGluZUNvbG9yIjpudWxsLCJMaW5lV2VpZ2h0IjowLjAsIkxpbmVUeXBlIjowLCJQYXJlbnRTdHlsZSI6bnVsbH0sIlBhcmVudFN0eWxlIjpudWxsfSwiRGF0ZUZvcm1hdCI6eyIkaWQiOiIyN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NiIsIkRhdGVQYXJ0SXNWaXNpYmxlIjp0cnVlLCJUaW1lUGFydElzVmlzaWJsZSI6ZmFsc2V9fSwiV2Vla051bWJlcmluZyI6eyIkaWQiOiIyNjciLCJGb3JtYXQiOjAsIklzVmlzaWJsZSI6ZmFsc2UsIkxhc3RLbm93blZpc2liaWxpdHlTdGF0ZSI6ZmFsc2V9LCJJc1Zpc2libGUiOnRydWUsIlBhcmVudFN0eWxlIjpudWxsfSwiSW5kZXgiOjIsIlBlcmNlbnRhZ2VDb21wbGV0ZSI6bnVsbCwiUG9zaXRpb24iOnsiUmF0aW8iOjAuMTMyMjk5NzA1ODc2ODQyODksIklzQ3VzdG9tIjp0cnVlfSwiRGF0ZUZvcm1hdCI6eyIkcmVmIjoiMjY1In0sIldlZWtOdW1iZXJpbmciOnsiJGlkIjoiMjY4IiwiRm9ybWF0IjowLCJJc1Zpc2libGUiOmZhbHNlLCJMYXN0S25vd25WaXNpYmlsaXR5U3RhdGUiOmZhbHNlfSwiUmVsYXRlZFRhc2tJZCI6IjAwMDAwMDAwLTAwMDAtMDAwMC0wMDAwLTAwMDAwMDAwMDAwMCIsIklkIjoiZjJiYjAxZWEtNThmYi00OWM3LWJjZmYtNjU2MjMzNjAzN2RkIiwiSW1wb3J0SWQiOm51bGwsIlRpdGxlIjoiRmlyc3QgYXR0ZXN0YXRpb24gb2YgdGhlIG5hbWUgXCJNZW1vcmlhbCBEYXlcIiIsIk5vdGUiOm51bGwsIkh5cGVybGluayI6eyIkaWQiOiIyNjkiLCJBZGRyZXNzIjpudWxsLCJTdWJBZGRyZXNzIjpudWxsfSwiSXNDaGFuZ2VkIjpmYWxzZSwiSXNOZXciOmZhbHNlfSx7IiRpZCI6IjI3MCIsIkRhdGUiOiIxOTIwLTA1LTMwVDIzOjU5OjAwIiwiU3R5bGUiOnsiJGlkIjoiMjcxIiwiU2hhcGUiOjEzLCJDb25uZWN0b3JNYXJnaW4iOnsiJHJlZiI6IjgyIn0sIkNvbm5lY3RvclN0eWxlIjp7IiRpZCI6IjI3MiIsIkxpbmVDb2xvciI6eyIkaWQiOiIyNzMiLCIkdHlwZSI6Ik5MUkUuQ29tbW9uLkRvbS5Tb2xpZENvbG9yQnJ1c2gsIE5MUkUuQ29tbW9uIiwiQ29sb3IiOnsiJGlkIjoiMjc0IiwiQSI6MjU1LCJSIjoyNDYsIkciOjE0NiwiQiI6MH19LCJMaW5lV2VpZ2h0IjoxLjAsIkxpbmVUeXBlIjowLCJQYXJlbnRTdHlsZSI6bnVsbH0sIklzQmVsb3dUaW1lYmFuZCI6ZmFsc2UsIlBvc2l0aW9uT25UYXNrIjowLCJIaWRlRGF0ZSI6ZmFsc2UsIlNoYXBlU2l6ZSI6MSwiU3BhY2luZyI6MS4wLCJQYWRkaW5nIjp7IiRyZWYiOiI4NiJ9LCJTaGFwZVN0eWxlIjp7IiRpZCI6IjI3NSIsIk1hcmdpbiI6eyIkcmVmIjoiODgifSwiUGFkZGluZyI6eyIkcmVmIjoiODkifSwiQmFja2dyb3VuZCI6eyIkaWQiOiIyNzYiLCJDb2xvciI6eyIkaWQiOiIyNzciLCJBIjoyNTUsIlIiOjE3OCwiRyI6MTQsIkIiOjE4fX0sIklzVmlzaWJsZSI6dHJ1ZSwiV2lkdGgiOjE4LjAsIkhlaWdodCI6MjAuMCwiQm9yZGVyU3R5bGUiOnsiJGlkIjoiMjc4IiwiTGluZUNvbG9yIjp7IiRpZCI6IjI3OSIsIiR0eXBlIjoiTkxSRS5Db21tb24uRG9tLlNvbGlkQ29sb3JCcnVzaCwgTkxSRS5Db21tb24iLCJDb2xvciI6eyIkaWQiOiIyODAiLCJBIjoyNTUsIlIiOjQ3LCJHIjo4MiwiQiI6MTQzfX0sIkxpbmVXZWlnaHQiOjAuMCwiTGluZVR5cGUiOjAsIlBhcmVudFN0eWxlIjpudWxsfSwiUGFyZW50U3R5bGUiOm51bGx9LCJUaXRsZVN0eWxlIjp7IiRpZCI6IjI4MSIsIkZvbnRTZXR0aW5ncyI6eyIkaWQiOiIyODIiLCJGb250U2l6ZSI6MTAsIkZvbnROYW1lIjoiRnJhbmtsaW4gR290aGljIE1lZGl1bSIsIklzQm9sZCI6ZmFsc2UsIklzSXRhbGljIjpmYWxzZSwiSXNVbmRlcmxpbmVkIjpmYWxzZSwiUGFyZW50U3R5bGUiOm51bGx9LCJBdXRvU2l6ZSI6MCwiRm9yZWdyb3VuZCI6eyIkaWQiOiIyODMiLCJDb2xvciI6eyIkaWQiOiIyODQiLCJBIjoyNTUsIlIiOjAsIkciOjAsIkIiOjB9fSwiTWF4V2lkdGgiOjExMy4zMTk5MjM0MDA4Nzg5MS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yODUiLCJDb2xvciI6eyIkaWQiOiIyODYiLCJBIjowLCJSIjoyNTUsIkciOjI1NSwiQiI6MjU1fX0sIklzVmlzaWJsZSI6dHJ1ZSwiV2lkdGgiOjAuMCwiSGVpZ2h0IjowLjAsIkJvcmRlclN0eWxlIjp7IiRpZCI6IjI4NyIsIkxpbmVDb2xvciI6bnVsbCwiTGluZVdlaWdodCI6MC4wLCJMaW5lVHlwZSI6MCwiUGFyZW50U3R5bGUiOm51bGx9LCJQYXJlbnRTdHlsZSI6bnVsbH0sIkRhdGVTdHlsZSI6eyIkaWQiOiIyODgiLCJGb250U2V0dGluZ3MiOnsiJGlkIjoiMjg5IiwiRm9udFNpemUiOjksIkZvbnROYW1lIjoiRnJhbmtsaW4gR290aGljIE1lZGl1bSIsIklzQm9sZCI6ZmFsc2UsIklzSXRhbGljIjpmYWxzZSwiSXNVbmRlcmxpbmVkIjpmYWxzZSwiUGFyZW50U3R5bGUiOm51bGx9LCJBdXRvU2l6ZSI6MCwiRm9yZWdyb3VuZCI6eyIkaWQiOiIyOTAiLCJDb2xvciI6eyIkaWQiOiIyO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jkyIiwiQ29sb3IiOnsiJGlkIjoiMjkzIiwiQSI6MCwiUiI6MjU1LCJHIjoyNTUsIkIiOjI1NX19LCJJc1Zpc2libGUiOnRydWUsIldpZHRoIjowLjAsIkhlaWdodCI6MC4wLCJCb3JkZXJTdHlsZSI6eyIkaWQiOiIyOTQiLCJMaW5lQ29sb3IiOm51bGwsIkxpbmVXZWlnaHQiOjAuMCwiTGluZVR5cGUiOjAsIlBhcmVudFN0eWxlIjpudWxsfSwiUGFyZW50U3R5bGUiOm51bGx9LCJEYXRlRm9ybWF0Ijp7IiRpZCI6IjI5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2IiwiRGF0ZVBhcnRJc1Zpc2libGUiOnRydWUsIlRpbWVQYXJ0SXNWaXNpYmxlIjpmYWxzZX19LCJXZWVrTnVtYmVyaW5nIjp7IiRpZCI6IjI5NyIsIkZvcm1hdCI6MCwiSXNWaXNpYmxlIjpmYWxzZSwiTGFzdEtub3duVmlzaWJpbGl0eVN0YXRlIjpmYWxzZX0sIklzVmlzaWJsZSI6dHJ1ZSwiUGFyZW50U3R5bGUiOm51bGx9LCJJbmRleCI6MywiUGVyY2VudGFnZUNvbXBsZXRlIjpudWxsLCJQb3NpdGlvbiI6eyJSYXRpbyI6MC4wLCJJc0N1c3RvbSI6ZmFsc2V9LCJEYXRlRm9ybWF0Ijp7IiRyZWYiOiIyOTUifSwiV2Vla051bWJlcmluZyI6eyIkaWQiOiIyOTgiLCJGb3JtYXQiOjAsIklzVmlzaWJsZSI6ZmFsc2UsIkxhc3RLbm93blZpc2liaWxpdHlTdGF0ZSI6ZmFsc2V9LCJSZWxhdGVkVGFza0lkIjoiMDAwMDAwMDAtMDAwMC0wMDAwLTAwMDAtMDAwMDAwMDAwMDAwIiwiSWQiOiJiZjc1MDZjYy1hZDJmLTQ3MTktYWVjNS0zMmFiZjA3NzBlY2YiLCJJbXBvcnRJZCI6bnVsbCwiVGl0bGUiOiJQb3BweSBhZG9wdGVkIGFzIHN5bWJvbCBvZiByZWZlcmVuY2UiLCJOb3RlIjpudWxsLCJIeXBlcmxpbmsiOnsiJGlkIjoiMjk5IiwiQWRkcmVzcyI6bnVsbCwiU3ViQWRkcmVzcyI6bnVsbH0sIklzQ2hhbmdlZCI6ZmFsc2UsIklzTmV3IjpmYWxzZX0seyIkaWQiOiIzMDAiLCJEYXRlIjoiMTk2Ny0wNS0zMFQyMzo1OTowMCIsIlN0eWxlIjp7IiRpZCI6IjMwMSIsIlNoYXBlIjoxMywiQ29ubmVjdG9yTWFyZ2luIjp7IiRyZWYiOiI4MiJ9LCJDb25uZWN0b3JTdHlsZSI6eyIkaWQiOiIzMDIiLCJMaW5lQ29sb3IiOnsiJGlkIjoiMzAzIiwiJHR5cGUiOiJOTFJFLkNvbW1vbi5Eb20uU29saWRDb2xvckJydXNoLCBOTFJFLkNvbW1vbiIsIkNvbG9yIjp7IiRpZCI6IjMwNCIsIkEiOjI1NSwiUiI6MjU0LCJHIjoxOTUsIkIiOjZ9fSwiTGluZVdlaWdodCI6MS4wLCJMaW5lVHlwZSI6MCwiUGFyZW50U3R5bGUiOm51bGx9LCJJc0JlbG93VGltZWJhbmQiOnRydWUsIlBvc2l0aW9uT25UYXNrIjowLCJIaWRlRGF0ZSI6ZmFsc2UsIlNoYXBlU2l6ZSI6MSwiU3BhY2luZyI6MS4wLCJQYWRkaW5nIjp7IiRyZWYiOiI4NiJ9LCJTaGFwZVN0eWxlIjp7IiRpZCI6IjMwNSIsIk1hcmdpbiI6eyIkcmVmIjoiODgifSwiUGFkZGluZyI6eyIkcmVmIjoiODkifSwiQmFja2dyb3VuZCI6eyIkaWQiOiIzMDYiLCJDb2xvciI6eyIkaWQiOiIzMDciLCJBIjoyNTUsIlIiOjE3OCwiRyI6MTQsIkIiOjE4fX0sIklzVmlzaWJsZSI6dHJ1ZSwiV2lkdGgiOjE4LjAsIkhlaWdodCI6MjAuMCwiQm9yZGVyU3R5bGUiOnsiJGlkIjoiMzA4IiwiTGluZUNvbG9yIjp7IiRpZCI6IjMwOSIsIiR0eXBlIjoiTkxSRS5Db21tb24uRG9tLlNvbGlkQ29sb3JCcnVzaCwgTkxSRS5Db21tb24iLCJDb2xvciI6eyIkaWQiOiIzMTAiLCJBIjoyNTUsIlIiOjQ3LCJHIjo4MiwiQiI6MTQzfX0sIkxpbmVXZWlnaHQiOjAuMCwiTGluZVR5cGUiOjAsIlBhcmVudFN0eWxlIjpudWxsfSwiUGFyZW50U3R5bGUiOm51bGx9LCJUaXRsZVN0eWxlIjp7IiRpZCI6IjMxMSIsIkZvbnRTZXR0aW5ncyI6eyIkaWQiOiIzMTIiLCJGb250U2l6ZSI6MTAsIkZvbnROYW1lIjoiRnJhbmtsaW4gR290aGljIE1lZGl1bSIsIklzQm9sZCI6ZmFsc2UsIklzSXRhbGljIjpmYWxzZSwiSXNVbmRlcmxpbmVkIjpmYWxzZSwiUGFyZW50U3R5bGUiOm51bGx9LCJBdXRvU2l6ZSI6MCwiRm9yZWdyb3VuZCI6eyIkaWQiOiIzMTMiLCJDb2xvciI6eyIkaWQiOiIzMTQiLCJBIjoyNTUsIlIiOjAsIkciOjAsIkIiOjB9fSwiTWF4V2lkdGgiOjExMC42MjE4MTA5MTMwODU5N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zMTUiLCJDb2xvciI6eyIkaWQiOiIzMTYiLCJBIjowLCJSIjoyNTUsIkciOjI1NSwiQiI6MjU1fX0sIklzVmlzaWJsZSI6dHJ1ZSwiV2lkdGgiOjAuMCwiSGVpZ2h0IjowLjAsIkJvcmRlclN0eWxlIjp7IiRpZCI6IjMxNyIsIkxpbmVDb2xvciI6bnVsbCwiTGluZVdlaWdodCI6MC4wLCJMaW5lVHlwZSI6MCwiUGFyZW50U3R5bGUiOm51bGx9LCJQYXJlbnRTdHlsZSI6bnVsbH0sIkRhdGVTdHlsZSI6eyIkaWQiOiIzMTgiLCJGb250U2V0dGluZ3MiOnsiJGlkIjoiMzE5IiwiRm9udFNpemUiOjksIkZvbnROYW1lIjoiRnJhbmtsaW4gR290aGljIE1lZGl1bSIsIklzQm9sZCI6ZmFsc2UsIklzSXRhbGljIjpmYWxzZSwiSXNVbmRlcmxpbmVkIjpmYWxzZSwiUGFyZW50U3R5bGUiOm51bGx9LCJBdXRvU2l6ZSI6MCwiRm9yZWdyb3VuZCI6eyIkaWQiOiIzMjAiLCJDb2xvciI6eyIkaWQiOiIzMj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zIyIiwiQ29sb3IiOnsiJGlkIjoiMzIzIiwiQSI6MCwiUiI6MjU1LCJHIjoyNTUsIkIiOjI1NX19LCJJc1Zpc2libGUiOnRydWUsIldpZHRoIjowLjAsIkhlaWdodCI6MC4wLCJCb3JkZXJTdHlsZSI6eyIkaWQiOiIzMjQiLCJMaW5lQ29sb3IiOm51bGwsIkxpbmVXZWlnaHQiOjAuMCwiTGluZVR5cGUiOjAsIlBhcmVudFN0eWxlIjpudWxsfSwiUGFyZW50U3R5bGUiOm51bGx9LCJEYXRlRm9ybWF0Ijp7IiRpZCI6IjMy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2IiwiRGF0ZVBhcnRJc1Zpc2libGUiOnRydWUsIlRpbWVQYXJ0SXNWaXNpYmxlIjpmYWxzZX19LCJXZWVrTnVtYmVyaW5nIjp7IiRpZCI6IjMyNyIsIkZvcm1hdCI6MCwiSXNWaXNpYmxlIjpmYWxzZSwiTGFzdEtub3duVmlzaWJpbGl0eVN0YXRlIjpmYWxzZX0sIklzVmlzaWJsZSI6dHJ1ZSwiUGFyZW50U3R5bGUiOm51bGx9LCJJbmRleCI6NCwiUGVyY2VudGFnZUNvbXBsZXRlIjpudWxsLCJQb3NpdGlvbiI6eyJSYXRpbyI6MC4wLCJJc0N1c3RvbSI6ZmFsc2V9LCJEYXRlRm9ybWF0Ijp7IiRyZWYiOiIzMjUifSwiV2Vla051bWJlcmluZyI6eyIkaWQiOiIzMjgiLCJGb3JtYXQiOjAsIklzVmlzaWJsZSI6ZmFsc2UsIkxhc3RLbm93blZpc2liaWxpdHlTdGF0ZSI6ZmFsc2V9LCJSZWxhdGVkVGFza0lkIjoiMDAwMDAwMDAtMDAwMC0wMDAwLTAwMDAtMDAwMDAwMDAwMDAwIiwiSWQiOiJmYTk3MDhlZC1kOWFmLTQ3YzktOTQ2OS02MjBkODc5ZTU4M2UiLCJJbXBvcnRJZCI6bnVsbCwiVGl0bGUiOiJcIk1lbW9yaWFsIERheVwiIGRlY2xhcmVkIG9mZmljaWFsIG5hbWUiLCJOb3RlIjpudWxsLCJIeXBlcmxpbmsiOnsiJGlkIjoiMzI5IiwiQWRkcmVzcyI6bnVsbCwiU3ViQWRkcmVzcyI6bnVsbH0sIklzQ2hhbmdlZCI6ZmFsc2UsIklzTmV3IjpmYWxzZX0seyIkaWQiOiIzMzAiLCJEYXRlIjoiMTk3MS0wNS0zMFQyMzo1OTowMCIsIlN0eWxlIjp7IiRpZCI6IjMzMSIsIlNoYXBlIjoxMywiQ29ubmVjdG9yTWFyZ2luIjp7IiRyZWYiOiI4MiJ9LCJDb25uZWN0b3JTdHlsZSI6eyIkaWQiOiIzMzIiLCJMaW5lQ29sb3IiOnsiJGlkIjoiMzMzIiwiJHR5cGUiOiJOTFJFLkNvbW1vbi5Eb20uU29saWRDb2xvckJydXNoLCBOTFJFLkNvbW1vbiIsIkNvbG9yIjp7IiRpZCI6IjMzNCIsIkEiOjI1NSwiUiI6MCwiRyI6MTE0LCJCIjoxODh9fSwiTGluZVdlaWdodCI6MS4wLCJMaW5lVHlwZSI6MCwiUGFyZW50U3R5bGUiOm51bGx9LCJJc0JlbG93VGltZWJhbmQiOmZhbHNlLCJQb3NpdGlvbk9uVGFzayI6MCwiSGlkZURhdGUiOmZhbHNlLCJTaGFwZVNpemUiOjEsIlNwYWNpbmciOjEuMCwiUGFkZGluZyI6eyIkcmVmIjoiODYifSwiU2hhcGVTdHlsZSI6eyIkaWQiOiIzMzUiLCJNYXJnaW4iOnsiJHJlZiI6Ijg4In0sIlBhZGRpbmciOnsiJHJlZiI6Ijg5In0sIkJhY2tncm91bmQiOnsiJGlkIjoiMzM2IiwiQ29sb3IiOnsiJGlkIjoiMzM3IiwiQSI6MjU1LCJSIjoxNzgsIkciOjE0LCJCIjoxOH19LCJJc1Zpc2libGUiOnRydWUsIldpZHRoIjoxOC4wLCJIZWlnaHQiOjIwLjAsIkJvcmRlclN0eWxlIjp7IiRpZCI6IjMzOCIsIkxpbmVDb2xvciI6eyIkaWQiOiIzMzkiLCIkdHlwZSI6Ik5MUkUuQ29tbW9uLkRvbS5Tb2xpZENvbG9yQnJ1c2gsIE5MUkUuQ29tbW9uIiwiQ29sb3IiOnsiJGlkIjoiMzQwIiwiQSI6MjU1LCJSIjo0NywiRyI6ODIsIkIiOjE0M319LCJMaW5lV2VpZ2h0IjowLjAsIkxpbmVUeXBlIjowLCJQYXJlbnRTdHlsZSI6bnVsbH0sIlBhcmVudFN0eWxlIjpudWxsfSwiVGl0bGVTdHlsZSI6eyIkaWQiOiIzNDEiLCJGb250U2V0dGluZ3MiOnsiJGlkIjoiMzQyIiwiRm9udFNpemUiOjEwLCJGb250TmFtZSI6IkZyYW5rbGluIEdvdGhpYyBNZWRpdW0iLCJJc0JvbGQiOmZhbHNlLCJJc0l0YWxpYyI6ZmFsc2UsIklzVW5kZXJsaW5lZCI6ZmFsc2UsIlBhcmVudFN0eWxlIjpudWxsfSwiQXV0b1NpemUiOjAsIkZvcmVncm91bmQiOnsiJGlkIjoiMzQzIiwiQ29sb3IiOnsiJGlkIjoiMzQ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zNDUiLCJDb2xvciI6eyIkaWQiOiIzNDYiLCJBIjowLCJSIjoyNTUsIkciOjI1NSwiQiI6MjU1fX0sIklzVmlzaWJsZSI6dHJ1ZSwiV2lkdGgiOjAuMCwiSGVpZ2h0IjowLjAsIkJvcmRlclN0eWxlIjp7IiRpZCI6IjM0NyIsIkxpbmVDb2xvciI6bnVsbCwiTGluZVdlaWdodCI6MC4wLCJMaW5lVHlwZSI6MCwiUGFyZW50U3R5bGUiOm51bGx9LCJQYXJlbnRTdHlsZSI6bnVsbH0sIkRhdGVTdHlsZSI6eyIkaWQiOiIzNDgiLCJGb250U2V0dGluZ3MiOnsiJGlkIjoiMzQ5IiwiRm9udFNpemUiOjksIkZvbnROYW1lIjoiRnJhbmtsaW4gR290aGljIE1lZGl1bSIsIklzQm9sZCI6ZmFsc2UsIklzSXRhbGljIjpmYWxzZSwiSXNVbmRlcmxpbmVkIjpmYWxzZSwiUGFyZW50U3R5bGUiOm51bGx9LCJBdXRvU2l6ZSI6MCwiRm9yZWdyb3VuZCI6eyIkaWQiOiIzNTAiLCJDb2xvciI6eyIkaWQiOiIzN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zUyIiwiQ29sb3IiOnsiJGlkIjoiMzUzIiwiQSI6MCwiUiI6MjU1LCJHIjoyNTUsIkIiOjI1NX19LCJJc1Zpc2libGUiOnRydWUsIldpZHRoIjowLjAsIkhlaWdodCI6MC4wLCJCb3JkZXJTdHlsZSI6eyIkaWQiOiIzNTQiLCJMaW5lQ29sb3IiOm51bGwsIkxpbmVXZWlnaHQiOjAuMCwiTGluZVR5cGUiOjAsIlBhcmVudFN0eWxlIjpudWxsfSwiUGFyZW50U3R5bGUiOm51bGx9LCJEYXRlRm9ybWF0Ijp7IiRpZCI6IjM1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2IiwiRGF0ZVBhcnRJc1Zpc2libGUiOnRydWUsIlRpbWVQYXJ0SXNWaXNpYmxlIjpmYWxzZX19LCJXZWVrTnVtYmVyaW5nIjp7IiRpZCI6IjM1NyIsIkZvcm1hdCI6MCwiSXNWaXNpYmxlIjpmYWxzZSwiTGFzdEtub3duVmlzaWJpbGl0eVN0YXRlIjpmYWxzZX0sIklzVmlzaWJsZSI6dHJ1ZSwiUGFyZW50U3R5bGUiOm51bGx9LCJJbmRleCI6NSwiUGVyY2VudGFnZUNvbXBsZXRlIjpudWxsLCJQb3NpdGlvbiI6eyJSYXRpbyI6MC4wLCJJc0N1c3RvbSI6ZmFsc2V9LCJEYXRlRm9ybWF0Ijp7IiRyZWYiOiIzNTUifSwiV2Vla051bWJlcmluZyI6eyIkaWQiOiIzNTgiLCJGb3JtYXQiOjAsIklzVmlzaWJsZSI6ZmFsc2UsIkxhc3RLbm93blZpc2liaWxpdHlTdGF0ZSI6ZmFsc2V9LCJSZWxhdGVkVGFza0lkIjoiMDAwMDAwMDAtMDAwMC0wMDAwLTAwMDAtMDAwMDAwMDAwMDAwIiwiSWQiOiI0YTY4Yjc5Yy1iMDdmLTQxNTMtOTkxNS1jNmEyYzA4YTliMjciLCJJbXBvcnRJZCI6bnVsbCwiVGl0bGUiOiJFc3RhYmxpc2hlZCBvbiB0aGUgbGFzdCBNb25kYXkgb2YgTWF5IiwiTm90ZSI6bnVsbCwiSHlwZXJsaW5rIjp7IiRpZCI6IjM1OSIsIkFkZHJlc3MiOm51bGwsIlN1YkFkZHJlc3MiOm51bGx9LCJJc0NoYW5nZWQiOmZhbHNlLCJJc05ldyI6ZmFsc2V9LHsiJGlkIjoiMzYwIiwiRGF0ZSI6IjIwMDAtMDUtMzBUMjM6NTk6MDAiLCJTdHlsZSI6eyIkaWQiOiIzNjEiLCJTaGFwZSI6MTMsIkNvbm5lY3Rvck1hcmdpbiI6eyIkcmVmIjoiODIifSwiQ29ubmVjdG9yU3R5bGUiOnsiJGlkIjoiMzYyIiwiTGluZUNvbG9yIjp7IiRpZCI6IjM2MyIsIiR0eXBlIjoiTkxSRS5Db21tb24uRG9tLlNvbGlkQ29sb3JCcnVzaCwgTkxSRS5Db21tb24iLCJDb2xvciI6eyIkaWQiOiIzNjQiLCJBIjoyNTUsIlIiOjIyMywiRyI6ODMsIkIiOjM5fX0sIkxpbmVXZWlnaHQiOjEuMCwiTGluZVR5cGUiOjAsIlBhcmVudFN0eWxlIjpudWxsfSwiSXNCZWxvd1RpbWViYW5kIjpmYWxzZSwiUG9zaXRpb25PblRhc2siOjAsIkhpZGVEYXRlIjpmYWxzZSwiU2hhcGVTaXplIjoxLCJTcGFjaW5nIjoxLjAsIlBhZGRpbmciOnsiJHJlZiI6Ijg2In0sIlNoYXBlU3R5bGUiOnsiJGlkIjoiMzY1IiwiTWFyZ2luIjp7IiRyZWYiOiI4OCJ9LCJQYWRkaW5nIjp7IiRyZWYiOiI4OSJ9LCJCYWNrZ3JvdW5kIjp7IiRpZCI6IjM2NiIsIkNvbG9yIjp7IiRpZCI6IjM2NyIsIkEiOjI1NSwiUiI6MTc4LCJHIjoxNCwiQiI6MTh9fSwiSXNWaXNpYmxlIjp0cnVlLCJXaWR0aCI6MTguMCwiSGVpZ2h0IjoyMC4wLCJCb3JkZXJTdHlsZSI6eyIkaWQiOiIzNjgiLCJMaW5lQ29sb3IiOnsiJGlkIjoiMzY5IiwiJHR5cGUiOiJOTFJFLkNvbW1vbi5Eb20uU29saWRDb2xvckJydXNoLCBOTFJFLkNvbW1vbiIsIkNvbG9yIjp7IiRpZCI6IjM3MCIsIkEiOjI1NSwiUiI6NDcsIkciOjgyLCJCIjoxNDN9fSwiTGluZVdlaWdodCI6MC4wLCJMaW5lVHlwZSI6MCwiUGFyZW50U3R5bGUiOm51bGx9LCJQYXJlbnRTdHlsZSI6bnVsbH0sIlRpdGxlU3R5bGUiOnsiJGlkIjoiMzcxIiwiRm9udFNldHRpbmdzIjp7IiRpZCI6IjM3MiIsIkZvbnRTaXplIjoxMCwiRm9udE5hbWUiOiJGcmFua2xpbiBHb3RoaWMgTWVkaXVtIiwiSXNCb2xkIjpmYWxzZSwiSXNJdGFsaWMiOmZhbHNlLCJJc1VuZGVybGluZWQiOmZhbHNlLCJQYXJlbnRTdHlsZSI6bnVsbH0sIkF1dG9TaXplIjowLCJGb3JlZ3JvdW5kIjp7IiRpZCI6IjM3MyIsIkNvbG9yIjp7IiRpZCI6IjM3NCIsIkEiOjI1NSwiUiI6MCwiRyI6MCwiQiI6MH19LCJNYXhXaWR0aCI6MTEzLjMxOTkyMzQwMDg3ODkx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M3NSIsIkNvbG9yIjp7IiRpZCI6IjM3NiIsIkEiOjAsIlIiOjI1NSwiRyI6MjU1LCJCIjoyNTV9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OSwiRm9udE5hbWUiOiJGcmFua2xpbiBHb3RoaWMgTWVkaXVtIiwiSXNCb2xkIjpmYWxzZSwiSXNJdGFsaWMiOmZhbHNlLCJJc1VuZGVybGluZWQiOmZhbHNlLCJQYXJlbnRTdHlsZSI6bnVsbH0sIkF1dG9TaXplIjowLCJGb3JlZ3JvdW5kIjp7IiRpZCI6IjM4MCIsIkNvbG9yIjp7IiRpZCI6IjM4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zODIiLCJDb2xvciI6eyIkaWQiOiIzODMiLCJBIjowLCJSIjoyNTUsIkciOjI1NSwiQiI6MjU1fX0sIklzVmlzaWJsZSI6dHJ1ZSwiV2lkdGgiOjAuMCwiSGVpZ2h0IjowLjAsIkJvcmRlclN0eWxlIjp7IiRpZCI6IjM4NCIsIkxpbmVDb2xvciI6bnVsbCwiTGluZVdlaWdodCI6MC4wLCJMaW5lVHlwZSI6MCwiUGFyZW50U3R5bGUiOm51bGx9LCJQYXJlbnRTdHlsZSI6bnVsbH0sIkRhdGVGb3JtYXQiOnsiJGlkIjoiMzg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YiLCJEYXRlUGFydElzVmlzaWJsZSI6dHJ1ZSwiVGltZVBhcnRJc1Zpc2libGUiOmZhbHNlfX0sIldlZWtOdW1iZXJpbmciOnsiJGlkIjoiMzg3IiwiRm9ybWF0IjowLCJJc1Zpc2libGUiOmZhbHNlLCJMYXN0S25vd25WaXNpYmlsaXR5U3RhdGUiOmZhbHNlfSwiSXNWaXNpYmxlIjp0cnVlLCJQYXJlbnRTdHlsZSI6bnVsbH0sIkluZGV4Ijo2LCJQZXJjZW50YWdlQ29tcGxldGUiOm51bGwsIlBvc2l0aW9uIjp7IlJhdGlvIjowLjEyOTAyODg4NTQ1MjgzNTY0LCJJc0N1c3RvbSI6ZmFsc2V9LCJEYXRlRm9ybWF0Ijp7IiRyZWYiOiIzODUifSwiV2Vla051bWJlcmluZyI6eyIkaWQiOiIzODgiLCJGb3JtYXQiOjAsIklzVmlzaWJsZSI6ZmFsc2UsIkxhc3RLbm93blZpc2liaWxpdHlTdGF0ZSI6ZmFsc2V9LCJSZWxhdGVkVGFza0lkIjoiMDAwMDAwMDAtMDAwMC0wMDAwLTAwMDAtMDAwMDAwMDAwMDAwIiwiSWQiOiI4ZmQyMzIwZi05MWY2LTQyMjctOTc3OS00M2MxN2E2MzhlNzYiLCJJbXBvcnRJZCI6bnVsbCwiVGl0bGUiOiJOYXRpb25hbCBNb21lbnQgb2YgUmVtZW1icmFuY2Ugc2V0IHVwIiwiTm90ZSI6bnVsbCwiSHlwZXJsaW5rIjp7IiRpZCI6IjM4OSIsIkFkZHJlc3MiOm51bGwsIlN1YkFkZHJlc3MiOm51bGx9LCJJc0NoYW5nZWQiOmZhbHNlLCJJc05ldyI6ZmFsc2V9LHsiJGlkIjoiMzkwIiwiRGF0ZSI6IjE4OTAtMDUtMzBUMjM6NTk6MDAiLCJTdHlsZSI6eyIkaWQiOiIzOTEiLCJTaGFwZSI6MTMsIkNvbm5lY3Rvck1hcmdpbiI6eyIkcmVmIjoiODIifSwiQ29ubmVjdG9yU3R5bGUiOnsiJGlkIjoiMzkyIiwiTGluZUNvbG9yIjp7IiRyZWYiOiI4NCJ9LCJMaW5lV2VpZ2h0IjoxLjAsIkxpbmVUeXBlIjowLCJQYXJlbnRTdHlsZSI6bnVsbH0sIklzQmVsb3dUaW1lYmFuZCI6dHJ1ZSwiUG9zaXRpb25PblRhc2siOjAsIkhpZGVEYXRlIjpmYWxzZSwiU2hhcGVTaXplIjoxLCJTcGFjaW5nIjoxLjAsIlBhZGRpbmciOnsiJHJlZiI6Ijg2In0sIlNoYXBlU3R5bGUiOnsiJGlkIjoiMzkzIiwiTWFyZ2luIjp7IiRyZWYiOiI4OCJ9LCJQYWRkaW5nIjp7IiRyZWYiOiI4OSJ9LCJCYWNrZ3JvdW5kIjp7IiRpZCI6IjM5NCIsIkNvbG9yIjp7IiRpZCI6IjM5NSIsIkEiOjI1NSwiUiI6MTc4LCJHIjoxNCwiQiI6MTh9fSwiSXNWaXNpYmxlIjp0cnVlLCJXaWR0aCI6MTguMCwiSGVpZ2h0IjoyMC4wLCJCb3JkZXJTdHlsZSI6eyIkaWQiOiIzOTYiLCJMaW5lQ29sb3IiOnsiJHJlZiI6IjkzIn0sIkxpbmVXZWlnaHQiOjAuMCwiTGluZVR5cGUiOjAsIlBhcmVudFN0eWxlIjpudWxsfSwiUGFyZW50U3R5bGUiOm51bGx9LCJUaXRsZVN0eWxlIjp7IiRpZCI6IjM5NyIsIkZvbnRTZXR0aW5ncyI6eyIkaWQiOiIzOTgiLCJGb250U2l6ZSI6MTAsIkZvbnROYW1lIjoiRnJhbmtsaW4gR290aGljIE1lZGl1bSIsIklzQm9sZCI6ZmFsc2UsIklzSXRhbGljIjpmYWxzZSwiSXNVbmRlcmxpbmVkIjpmYWxzZSwiUGFyZW50U3R5bGUiOm51bGx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yZWYiOiIxMDEi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OSwiRm9udE5hbWUiOiJGcmFua2xpbiBHb3RoaWMgTWVkaXVtIiwiSXNCb2xkIjpmYWxzZSwiSXNJdGFsaWMiOmZhbHNlLCJJc1VuZGVybGluZWQiOmZhbHNlLCJQYXJlbnRTdHlsZSI6bnVsbH0sIkF1dG9TaXplIjowLCJGb3JlZ3JvdW5kIjp7IiRyZWYiOiIxMDQi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cmVmIjoiMTA4In0sIklzVmlzaWJsZSI6dHJ1ZSwiV2lkdGgiOjAuMCwiSGVpZ2h0IjowLjAsIkJvcmRlclN0eWxlIjp7IiRpZCI6IjQwMiIsIkxpbmVDb2xvciI6bnVsbCwiTGluZVdlaWdodCI6MC4wLCJMaW5lVHlwZSI6MCwiUGFyZW50U3R5bGUiOm51bGx9LCJQYXJlbnRTdHlsZSI6bnVsbH0sIkRhdGVGb3JtYXQiOnsiJHJlZiI6IjEwOSJ9LCJXZWVrTnVtYmVyaW5nIjp7IiRpZCI6IjQwMyIsIkZvcm1hdCI6MCwiSXNWaXNpYmxlIjpmYWxzZSwiTGFzdEtub3duVmlzaWJpbGl0eVN0YXRlIjpmYWxzZX0sIklzVmlzaWJsZSI6dHJ1ZSwiUGFyZW50U3R5bGUiOm51bGx9LCJJbmRleCI6NywiUGVyY2VudGFnZUNvbXBsZXRlIjpudWxsLCJQb3NpdGlvbiI6eyJSYXRpbyI6MC4wLCJJc0N1c3RvbSI6ZmFsc2V9LCJEYXRlRm9ybWF0Ijp7IiRyZWYiOiIxMDkifSwiV2Vla051bWJlcmluZyI6eyIkaWQiOiI0MDQiLCJGb3JtYXQiOjAsIklzVmlzaWJsZSI6ZmFsc2UsIkxhc3RLbm93blZpc2liaWxpdHlTdGF0ZSI6ZmFsc2V9LCJSZWxhdGVkVGFza0lkIjoiMDAwMDAwMDAtMDAwMC0wMDAwLTAwMDAtMDAwMDAwMDAwMDAwIiwiSWQiOiJhOWQzZDJhOC03ZDU2LTRlOTQtOWRkZC05YTczMDMxZTlhZjkiLCJJbXBvcnRJZCI6bnVsbCwiVGl0bGUiOiJBZG9wdGVkIGJ5IE5vcnRoZXJuIHN0YXRlcyIsIk5vdGUiOm51bGwsIkh5cGVybGluayI6eyIkaWQiOiI0MDUiLCJBZGRyZXNzIjpudWxsLCJTdWJBZGRyZXNzIjpudWxsfSwiSXNDaGFuZ2VkIjpmYWxzZSwiSXNOZXciOmZhbHNlfSx7IiRpZCI6IjQwNiIsIkRhdGUiOiIxOTIyLTA1LTMwVDIzOjU5OjAwIiwiU3R5bGUiOnsiJGlkIjoiNDA3IiwiU2hhcGUiOjEzLCJDb25uZWN0b3JNYXJnaW4iOnsiJHJlZiI6IjgyIn0sIkNvbm5lY3RvclN0eWxlIjp7IiRpZCI6IjQwOCIsIkxpbmVDb2xvciI6eyIkcmVmIjoiODQifSwiTGluZVdlaWdodCI6MS4wLCJMaW5lVHlwZSI6MCwiUGFyZW50U3R5bGUiOm51bGx9LCJJc0JlbG93VGltZWJhbmQiOnRydWUsIlBvc2l0aW9uT25UYXNrIjowLCJIaWRlRGF0ZSI6ZmFsc2UsIlNoYXBlU2l6ZSI6MSwiU3BhY2luZyI6MS4wLCJQYWRkaW5nIjp7IiRyZWYiOiI4NiJ9LCJTaGFwZVN0eWxlIjp7IiRpZCI6IjQwOSIsIk1hcmdpbiI6eyIkcmVmIjoiODgifSwiUGFkZGluZyI6eyIkcmVmIjoiODkifSwiQmFja2dyb3VuZCI6eyIkaWQiOiI0MTAiLCJDb2xvciI6eyIkaWQiOiI0MTEiLCJBIjoyNTUsIlIiOjE3OCwiRyI6MTQsIkIiOjE4fX0sIklzVmlzaWJsZSI6dHJ1ZSwiV2lkdGgiOjE4LjAsIkhlaWdodCI6MjAuMCwiQm9yZGVyU3R5bGUiOnsiJGlkIjoiNDEyIiwiTGluZUNvbG9yIjp7IiRyZWYiOiI5MyJ9LCJMaW5lV2VpZ2h0IjowLjAsIkxpbmVUeXBlIjowLCJQYXJlbnRTdHlsZSI6bnVsbH0sIlBhcmVudFN0eWxlIjpudWxsfSwiVGl0bGVTdHlsZSI6eyIkaWQiOiI0MTMiLCJGb250U2V0dGluZ3MiOnsiJGlkIjoiNDE0IiwiRm9udFNpemUiOjEwLCJGb250TmFtZSI6IkZyYW5rbGluIEdvdGhpYyBNZWRpdW0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cmVmIjoiMTAxIn0sIklzVmlzaWJsZSI6dHJ1ZSwiV2lkdGgiOjAuMCwiSGVpZ2h0IjowLjAsIkJvcmRlclN0eWxlIjp7IiRpZCI6IjQxNSIsIkxpbmVDb2xvciI6bnVsbCwiTGluZVdlaWdodCI6MC4wLCJMaW5lVHlwZSI6MCwiUGFyZW50U3R5bGUiOm51bGx9LCJQYXJlbnRTdHlsZSI6bnVsbH0sIkRhdGVTdHlsZSI6eyIkaWQiOiI0MTYiLCJGb250U2V0dGluZ3MiOnsiJGlkIjoiNDE3IiwiRm9udFNpemUiOjksIkZvbnROYW1lIjoiRnJhbmtsaW4gR290aGljIE1lZGl1bSIsIklzQm9sZCI6ZmFsc2UsIklzSXRhbGljIjpmYWxzZSwiSXNVbmRlcmxpbmVkIjpmYWxzZSwiUGFyZW50U3R5bGUiOm51bGx9LCJBdXRvU2l6ZSI6MCwiRm9yZWdyb3VuZCI6eyIkcmVmIjoiMTA0In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HJlZiI6IjEwOCJ9LCJJc1Zpc2libGUiOnRydWUsIldpZHRoIjowLjAsIkhlaWdodCI6MC4wLCJCb3JkZXJTdHlsZSI6eyIkaWQiOiI0MTgiLCJMaW5lQ29sb3IiOm51bGwsIkxpbmVXZWlnaHQiOjAuMCwiTGluZVR5cGUiOjAsIlBhcmVudFN0eWxlIjpudWxsfSwiUGFyZW50U3R5bGUiOm51bGx9LCJEYXRlRm9ybWF0Ijp7IiRyZWYiOiIxMDkifSwiV2Vla051bWJlcmluZyI6eyIkaWQiOiI0MTkiLCJGb3JtYXQiOjAsIklzVmlzaWJsZSI6ZmFsc2UsIkxhc3RLbm93blZpc2liaWxpdHlTdGF0ZSI6ZmFsc2V9LCJJc1Zpc2libGUiOnRydWUsIlBhcmVudFN0eWxlIjpudWxsfSwiSW5kZXgiOjgsIlBlcmNlbnRhZ2VDb21wbGV0ZSI6bnVsbCwiUG9zaXRpb24iOnsiUmF0aW8iOjAuMCwiSXNDdXN0b20iOmZhbHNlfSwiRGF0ZUZvcm1hdCI6eyIkcmVmIjoiMTA5In0sIldlZWtOdW1iZXJpbmciOnsiJGlkIjoiNDIwIiwiRm9ybWF0IjowLCJJc1Zpc2libGUiOmZhbHNlLCJMYXN0S25vd25WaXNpYmlsaXR5U3RhdGUiOmZhbHNlfSwiUmVsYXRlZFRhc2tJZCI6IjAwMDAwMDAwLTAwMDAtMDAwMC0wMDAwLTAwMDAwMDAwMDAwMCIsIklkIjoiMTM2OTk0NzItNGExOC00NTk0LTk1MzEtZDIyNmY1ZDZjZjNmIiwiSW1wb3J0SWQiOm51bGwsIlRpdGxlIjoiTGluY29sbiBNZW1vcmlhbCBkZWRpY2F0ZWQiLCJOb3RlIjpudWxsLCJIeXBlcmxpbmsiOnsiJGlkIjoiNDIxIiwiQWRkcmVzcyI6IiIsIlN1YkFkZHJlc3MiOiIifSwiSXNDaGFuZ2VkIjpmYWxzZSwiSXNOZXciOmZhbHNlfV0sIlRhc2tzIjpbXSwiU3dpbWxhbmVzIjpbXSwiTXNQcm9qZWN0SXRlbXNUcmVlIjp7IiRpZCI6IjQyMiIsIlJvb3QiOnsiSW1wb3J0SWQiOm51bGwsIklzSW1wb3J0ZWQiOmZhbHNlLCJDaGlsZHJlbiI6W119fSwiTWV0YWRhdGEiOnsiJGlkIjoiNDIz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0MjQ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0MjUiLCJVc2VUaW1lIjpmYWxz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arly commemorations after the Civil War"/>
  <p:tag name="OTLDATE" val="1865-05-30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rst attestation of the name &quot;Memorial Day&quot;"/>
  <p:tag name="OTLDATE" val="1882-05-30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THREEDEFFECTS" val="None"/>
  <p:tag name="OTLTIMEBANDAUTODATERANGE" val="True"/>
  <p:tag name="OTLTIMEBANDSTARTDATE" val="0001-01-01T00:00:00.0000000"/>
  <p:tag name="OTLTIMEBANDENDDATE" val="2000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QUICKPOSITION" val="Custom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oppy adopted as symbol of reference"/>
  <p:tag name="OTLDATE" val="1920-05-30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tablished on the last Monday of May"/>
  <p:tag name="OTLDATE" val="1971-05-30T23:59:00.0000000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ational Moment of Remembrance set up"/>
  <p:tag name="OTLDATE" val="2000-05-30T23:59:00.0000000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68-05-30T23:59:00.0000000"/>
  <p:tag name="OTLPOSITIONONTASK" val="None"/>
  <p:tag name="OTLRELATEDTASKID" val="00000000-0000-0000-0000-000000000000"/>
  <p:tag name="OTLMTITLE" val="First observed as &quot;Decoration Day&quo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&quot;Memorial Day&quot; declared official name"/>
  <p:tag name="OTLDATE" val="1967-05-30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90-05-30T23:59:00.0000000"/>
  <p:tag name="OTLPOSITIONONTASK" val="None"/>
  <p:tag name="OTLRELATEDTASKID" val="00000000-0000-0000-0000-000000000000"/>
  <p:tag name="OTLMTITLE" val="Adopted by Northern state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ncoln Memorial dedicated"/>
  <p:tag name="OTLDATE" val="1922-05-30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Bahnschrift</vt:lpstr>
      <vt:lpstr>Bahnschrift SemiCondensed</vt:lpstr>
      <vt:lpstr>Calibri</vt:lpstr>
      <vt:lpstr>Calibri Light</vt:lpstr>
      <vt:lpstr>Franklin Gothic Medium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2022-05-30T09:31:46Z</dcterms:created>
  <dcterms:modified xsi:type="dcterms:W3CDTF">2022-05-31T10:00:29Z</dcterms:modified>
</cp:coreProperties>
</file>