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5B47"/>
    <a:srgbClr val="A09381"/>
    <a:srgbClr val="544A39"/>
    <a:srgbClr val="F7E9BE"/>
    <a:srgbClr val="181818"/>
    <a:srgbClr val="181804"/>
    <a:srgbClr val="0D0B06"/>
    <a:srgbClr val="080604"/>
    <a:srgbClr val="9F917A"/>
    <a:srgbClr val="0C0B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2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9A3C-DB51-4F0F-A580-4CB7CA9CE2DD}" type="datetimeFigureOut">
              <a:rPr lang="ro-RO" smtClean="0"/>
              <a:t>08.02.2019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2F94-C366-47E5-B442-A4C00AEE4D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1086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9A3C-DB51-4F0F-A580-4CB7CA9CE2DD}" type="datetimeFigureOut">
              <a:rPr lang="ro-RO" smtClean="0"/>
              <a:t>08.02.2019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2F94-C366-47E5-B442-A4C00AEE4D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795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9A3C-DB51-4F0F-A580-4CB7CA9CE2DD}" type="datetimeFigureOut">
              <a:rPr lang="ro-RO" smtClean="0"/>
              <a:t>08.02.2019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2F94-C366-47E5-B442-A4C00AEE4D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6352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9A3C-DB51-4F0F-A580-4CB7CA9CE2DD}" type="datetimeFigureOut">
              <a:rPr lang="ro-RO" smtClean="0"/>
              <a:t>08.02.2019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2F94-C366-47E5-B442-A4C00AEE4D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0231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9A3C-DB51-4F0F-A580-4CB7CA9CE2DD}" type="datetimeFigureOut">
              <a:rPr lang="ro-RO" smtClean="0"/>
              <a:t>08.02.2019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2F94-C366-47E5-B442-A4C00AEE4D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0806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9A3C-DB51-4F0F-A580-4CB7CA9CE2DD}" type="datetimeFigureOut">
              <a:rPr lang="ro-RO" smtClean="0"/>
              <a:t>08.02.2019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2F94-C366-47E5-B442-A4C00AEE4D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8933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9A3C-DB51-4F0F-A580-4CB7CA9CE2DD}" type="datetimeFigureOut">
              <a:rPr lang="ro-RO" smtClean="0"/>
              <a:t>08.02.2019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2F94-C366-47E5-B442-A4C00AEE4D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3448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9A3C-DB51-4F0F-A580-4CB7CA9CE2DD}" type="datetimeFigureOut">
              <a:rPr lang="ro-RO" smtClean="0"/>
              <a:t>08.02.2019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2F94-C366-47E5-B442-A4C00AEE4D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1695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9A3C-DB51-4F0F-A580-4CB7CA9CE2DD}" type="datetimeFigureOut">
              <a:rPr lang="ro-RO" smtClean="0"/>
              <a:t>08.02.2019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2F94-C366-47E5-B442-A4C00AEE4D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2302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9A3C-DB51-4F0F-A580-4CB7CA9CE2DD}" type="datetimeFigureOut">
              <a:rPr lang="ro-RO" smtClean="0"/>
              <a:t>08.02.2019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2F94-C366-47E5-B442-A4C00AEE4D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6005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9A3C-DB51-4F0F-A580-4CB7CA9CE2DD}" type="datetimeFigureOut">
              <a:rPr lang="ro-RO" smtClean="0"/>
              <a:t>08.02.2019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2F94-C366-47E5-B442-A4C00AEE4D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7845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B9A3C-DB51-4F0F-A580-4CB7CA9CE2DD}" type="datetimeFigureOut">
              <a:rPr lang="ro-RO" smtClean="0"/>
              <a:t>08.02.2019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82F94-C366-47E5-B442-A4C00AEE4D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1790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slideLayout" Target="../slideLayouts/slideLayout7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image" Target="../media/image1.png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microsoft.com/office/2007/relationships/hdphoto" Target="../media/hdphoto1.wdp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A0906"/>
            </a:gs>
            <a:gs pos="0">
              <a:srgbClr val="080604"/>
            </a:gs>
            <a:gs pos="53000">
              <a:srgbClr val="0D0B0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OTLSHAPE_M_3e448da016664ed1bc8dffe14b3e964a_Connector1"/>
          <p:cNvCxnSpPr/>
          <p:nvPr>
            <p:custDataLst>
              <p:tags r:id="rId2"/>
            </p:custDataLst>
          </p:nvPr>
        </p:nvCxnSpPr>
        <p:spPr>
          <a:xfrm>
            <a:off x="7832996" y="4152900"/>
            <a:ext cx="0" cy="556946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OTLSHAPE_M_26df24dc9a37413da479f30ad0436f08_Connector1"/>
          <p:cNvCxnSpPr/>
          <p:nvPr>
            <p:custDataLst>
              <p:tags r:id="rId3"/>
            </p:custDataLst>
          </p:nvPr>
        </p:nvCxnSpPr>
        <p:spPr>
          <a:xfrm>
            <a:off x="6907959" y="4152900"/>
            <a:ext cx="0" cy="556946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OTLSHAPE_M_1d0a08e30d034349a4db2c1e2926cc2a_Connector1"/>
          <p:cNvCxnSpPr/>
          <p:nvPr>
            <p:custDataLst>
              <p:tags r:id="rId4"/>
            </p:custDataLst>
          </p:nvPr>
        </p:nvCxnSpPr>
        <p:spPr>
          <a:xfrm>
            <a:off x="10907287" y="4178300"/>
            <a:ext cx="0" cy="16510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OTLSHAPE_M_4c3482166f1d486abee92a6ef14c9055_Connector3"/>
          <p:cNvCxnSpPr/>
          <p:nvPr>
            <p:custDataLst>
              <p:tags r:id="rId5"/>
            </p:custDataLst>
          </p:nvPr>
        </p:nvCxnSpPr>
        <p:spPr>
          <a:xfrm>
            <a:off x="9988600" y="4750774"/>
            <a:ext cx="0" cy="1137674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OTLSHAPE_M_4c3482166f1d486abee92a6ef14c9055_Connector2"/>
          <p:cNvCxnSpPr/>
          <p:nvPr>
            <p:custDataLst>
              <p:tags r:id="rId6"/>
            </p:custDataLst>
          </p:nvPr>
        </p:nvCxnSpPr>
        <p:spPr>
          <a:xfrm>
            <a:off x="9988600" y="4539319"/>
            <a:ext cx="0" cy="2540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OTLSHAPE_M_4c3482166f1d486abee92a6ef14c9055_Connector1"/>
          <p:cNvCxnSpPr/>
          <p:nvPr>
            <p:custDataLst>
              <p:tags r:id="rId7"/>
            </p:custDataLst>
          </p:nvPr>
        </p:nvCxnSpPr>
        <p:spPr>
          <a:xfrm>
            <a:off x="9988600" y="4152900"/>
            <a:ext cx="0" cy="21590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OTLSHAPE_M_027bf60ffc344379bf543de0024c6927_Connector3"/>
          <p:cNvCxnSpPr/>
          <p:nvPr>
            <p:custDataLst>
              <p:tags r:id="rId8"/>
            </p:custDataLst>
          </p:nvPr>
        </p:nvCxnSpPr>
        <p:spPr>
          <a:xfrm>
            <a:off x="10757495" y="4750773"/>
            <a:ext cx="0" cy="455346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OTLSHAPE_M_027bf60ffc344379bf543de0024c6927_Connector2"/>
          <p:cNvCxnSpPr/>
          <p:nvPr>
            <p:custDataLst>
              <p:tags r:id="rId9"/>
            </p:custDataLst>
          </p:nvPr>
        </p:nvCxnSpPr>
        <p:spPr>
          <a:xfrm>
            <a:off x="10757495" y="4539318"/>
            <a:ext cx="0" cy="2540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OTLSHAPE_M_027bf60ffc344379bf543de0024c6927_Connector1"/>
          <p:cNvCxnSpPr/>
          <p:nvPr>
            <p:custDataLst>
              <p:tags r:id="rId10"/>
            </p:custDataLst>
          </p:nvPr>
        </p:nvCxnSpPr>
        <p:spPr>
          <a:xfrm>
            <a:off x="10757495" y="4152900"/>
            <a:ext cx="0" cy="21590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OTLSHAPE_M_6682cfa44f084baa9ac54c64b36cba7a_Connector1"/>
          <p:cNvCxnSpPr/>
          <p:nvPr>
            <p:custDataLst>
              <p:tags r:id="rId11"/>
            </p:custDataLst>
          </p:nvPr>
        </p:nvCxnSpPr>
        <p:spPr>
          <a:xfrm>
            <a:off x="8755500" y="4152900"/>
            <a:ext cx="0" cy="556946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OTLSHAPE_M_c6ca4f3142bc47fd82f459ac6b048667_Connector1"/>
          <p:cNvCxnSpPr/>
          <p:nvPr>
            <p:custDataLst>
              <p:tags r:id="rId12"/>
            </p:custDataLst>
          </p:nvPr>
        </p:nvCxnSpPr>
        <p:spPr>
          <a:xfrm>
            <a:off x="5673170" y="4152900"/>
            <a:ext cx="0" cy="556946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OTLSHAPE_M_a3c8c49621a645278a27884bad5ae950_Connector1"/>
          <p:cNvCxnSpPr/>
          <p:nvPr>
            <p:custDataLst>
              <p:tags r:id="rId13"/>
            </p:custDataLst>
          </p:nvPr>
        </p:nvCxnSpPr>
        <p:spPr>
          <a:xfrm>
            <a:off x="9680536" y="4152900"/>
            <a:ext cx="0" cy="556946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OTLSHAPE_M_3882bf44d33c4cd6acd1f359d2795ed8_Connector3"/>
          <p:cNvCxnSpPr/>
          <p:nvPr>
            <p:custDataLst>
              <p:tags r:id="rId14"/>
            </p:custDataLst>
          </p:nvPr>
        </p:nvCxnSpPr>
        <p:spPr>
          <a:xfrm>
            <a:off x="9064408" y="4750774"/>
            <a:ext cx="0" cy="1633948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OTLSHAPE_M_3882bf44d33c4cd6acd1f359d2795ed8_Connector2"/>
          <p:cNvCxnSpPr/>
          <p:nvPr>
            <p:custDataLst>
              <p:tags r:id="rId15"/>
            </p:custDataLst>
          </p:nvPr>
        </p:nvCxnSpPr>
        <p:spPr>
          <a:xfrm>
            <a:off x="9064408" y="4539319"/>
            <a:ext cx="0" cy="2540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OTLSHAPE_M_3882bf44d33c4cd6acd1f359d2795ed8_Connector1"/>
          <p:cNvCxnSpPr/>
          <p:nvPr>
            <p:custDataLst>
              <p:tags r:id="rId16"/>
            </p:custDataLst>
          </p:nvPr>
        </p:nvCxnSpPr>
        <p:spPr>
          <a:xfrm>
            <a:off x="9064408" y="4152900"/>
            <a:ext cx="0" cy="21590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OTLSHAPE_M_04e3c75366db4d208510604ab9ea6a0e_Connector1"/>
          <p:cNvCxnSpPr/>
          <p:nvPr>
            <p:custDataLst>
              <p:tags r:id="rId17"/>
            </p:custDataLst>
          </p:nvPr>
        </p:nvCxnSpPr>
        <p:spPr>
          <a:xfrm>
            <a:off x="8141060" y="3207662"/>
            <a:ext cx="0" cy="564239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OTLSHAPE_M_4bfdb6661db143f283187ef4f3a20491_Connector2"/>
          <p:cNvCxnSpPr/>
          <p:nvPr>
            <p:custDataLst>
              <p:tags r:id="rId18"/>
            </p:custDataLst>
          </p:nvPr>
        </p:nvCxnSpPr>
        <p:spPr>
          <a:xfrm>
            <a:off x="7216023" y="3358822"/>
            <a:ext cx="0" cy="413078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OTLSHAPE_M_4bfdb6661db143f283187ef4f3a20491_Connector1"/>
          <p:cNvCxnSpPr/>
          <p:nvPr>
            <p:custDataLst>
              <p:tags r:id="rId19"/>
            </p:custDataLst>
          </p:nvPr>
        </p:nvCxnSpPr>
        <p:spPr>
          <a:xfrm>
            <a:off x="7216023" y="2710129"/>
            <a:ext cx="0" cy="462639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OTLSHAPE_M_834b1c4572ec4b4b8db5168004a9e549_Connector1"/>
          <p:cNvCxnSpPr/>
          <p:nvPr>
            <p:custDataLst>
              <p:tags r:id="rId20"/>
            </p:custDataLst>
          </p:nvPr>
        </p:nvCxnSpPr>
        <p:spPr>
          <a:xfrm>
            <a:off x="9031491" y="1226524"/>
            <a:ext cx="0" cy="2545376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OTLSHAPE_M_9b7201421f2b4b629908b48949090ee3_Connector1"/>
          <p:cNvCxnSpPr/>
          <p:nvPr>
            <p:custDataLst>
              <p:tags r:id="rId21"/>
            </p:custDataLst>
          </p:nvPr>
        </p:nvCxnSpPr>
        <p:spPr>
          <a:xfrm>
            <a:off x="9372472" y="1690995"/>
            <a:ext cx="0" cy="2080905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OTLSHAPE_M_637d280294604b3892c0cde0db6871b3_Connector1"/>
          <p:cNvCxnSpPr/>
          <p:nvPr>
            <p:custDataLst>
              <p:tags r:id="rId22"/>
            </p:custDataLst>
          </p:nvPr>
        </p:nvCxnSpPr>
        <p:spPr>
          <a:xfrm>
            <a:off x="10613169" y="3207662"/>
            <a:ext cx="0" cy="564239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OTLSHAPE_M_71d93a7d8b1b422588b4e7cb066fe1ee_Connector1"/>
          <p:cNvCxnSpPr/>
          <p:nvPr>
            <p:custDataLst>
              <p:tags r:id="rId23"/>
            </p:custDataLst>
          </p:nvPr>
        </p:nvCxnSpPr>
        <p:spPr>
          <a:xfrm>
            <a:off x="4748134" y="3206402"/>
            <a:ext cx="0" cy="565498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OTLSHAPE_M_85912093b8f24755a9dbcaf449992482_Connector1"/>
          <p:cNvCxnSpPr/>
          <p:nvPr>
            <p:custDataLst>
              <p:tags r:id="rId24"/>
            </p:custDataLst>
          </p:nvPr>
        </p:nvCxnSpPr>
        <p:spPr>
          <a:xfrm>
            <a:off x="9832458" y="2710230"/>
            <a:ext cx="0" cy="106167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OTLSHAPE_M_d4216e9748b1443e9be1089b2a554707_Connector2"/>
          <p:cNvCxnSpPr/>
          <p:nvPr>
            <p:custDataLst>
              <p:tags r:id="rId25"/>
            </p:custDataLst>
          </p:nvPr>
        </p:nvCxnSpPr>
        <p:spPr>
          <a:xfrm>
            <a:off x="5981235" y="3358822"/>
            <a:ext cx="0" cy="413078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OTLSHAPE_M_d4216e9748b1443e9be1089b2a554707_Connector1"/>
          <p:cNvCxnSpPr/>
          <p:nvPr>
            <p:custDataLst>
              <p:tags r:id="rId26"/>
            </p:custDataLst>
          </p:nvPr>
        </p:nvCxnSpPr>
        <p:spPr>
          <a:xfrm>
            <a:off x="5981235" y="2710129"/>
            <a:ext cx="0" cy="462639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09">
            <a:extLst>
              <a:ext uri="{BEBA8EAE-BF5A-486C-A8C5-ECC9F3942E4B}">
                <a14:imgProps xmlns:a14="http://schemas.microsoft.com/office/drawing/2010/main">
                  <a14:imgLayer r:embed="rId110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6" y="539016"/>
            <a:ext cx="4686196" cy="6318984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3" name="OTLSHAPE_TB_00000000000000000000000000000000_LeftEndCaps"/>
          <p:cNvSpPr txBox="1"/>
          <p:nvPr>
            <p:custDataLst>
              <p:tags r:id="rId27"/>
            </p:custDataLst>
          </p:nvPr>
        </p:nvSpPr>
        <p:spPr>
          <a:xfrm>
            <a:off x="254000" y="38228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ro-RO" b="1" spc="-38" smtClean="0">
                <a:solidFill>
                  <a:srgbClr val="978B7C"/>
                </a:solidFill>
                <a:latin typeface="Calibri" panose="020F0502020204030204" pitchFamily="34" charset="0"/>
              </a:rPr>
              <a:t>1987</a:t>
            </a:r>
            <a:endParaRPr lang="ro-RO" b="1" spc="-38">
              <a:solidFill>
                <a:srgbClr val="978B7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TLSHAPE_TB_00000000000000000000000000000000_RightEndCaps" hidden="1"/>
          <p:cNvSpPr txBox="1"/>
          <p:nvPr>
            <p:custDataLst>
              <p:tags r:id="rId28"/>
            </p:custDataLst>
          </p:nvPr>
        </p:nvSpPr>
        <p:spPr>
          <a:xfrm>
            <a:off x="11474534" y="382286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ro-RO" b="1" smtClean="0">
                <a:solidFill>
                  <a:schemeClr val="accent2"/>
                </a:solidFill>
                <a:latin typeface="Calibri" panose="020F0502020204030204" pitchFamily="34" charset="0"/>
              </a:rPr>
              <a:t>2019</a:t>
            </a:r>
            <a:endParaRPr lang="ro-RO" b="1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OTLSHAPE_TB_00000000000000000000000000000000_ScaleContainer"/>
          <p:cNvSpPr/>
          <p:nvPr>
            <p:custDataLst>
              <p:tags r:id="rId29"/>
            </p:custDataLst>
          </p:nvPr>
        </p:nvSpPr>
        <p:spPr>
          <a:xfrm>
            <a:off x="844465" y="3771900"/>
            <a:ext cx="10515600" cy="381000"/>
          </a:xfrm>
          <a:prstGeom prst="roundRect">
            <a:avLst>
              <a:gd name="adj" fmla="val 100000"/>
            </a:avLst>
          </a:prstGeom>
          <a:solidFill>
            <a:srgbClr val="6A5B47">
              <a:alpha val="0"/>
            </a:srgbClr>
          </a:solidFill>
          <a:ln w="12700" cap="flat" cmpd="sng" algn="ctr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>
            <a:reflection blurRad="6350" stA="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" name="OTLSHAPE_TB_00000000000000000000000000000000_ElapsedTime" hidden="1"/>
          <p:cNvSpPr/>
          <p:nvPr>
            <p:custDataLst>
              <p:tags r:id="rId30"/>
            </p:custDataLst>
          </p:nvPr>
        </p:nvSpPr>
        <p:spPr>
          <a:xfrm>
            <a:off x="0" y="0"/>
            <a:ext cx="0" cy="0"/>
          </a:xfrm>
          <a:prstGeom prst="roundRect">
            <a:avLst>
              <a:gd name="adj" fmla="val 100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OTLSHAPE_TB_00000000000000000000000000000000_TodayMarkerShape" hidden="1"/>
          <p:cNvSpPr/>
          <p:nvPr>
            <p:custDataLst>
              <p:tags r:id="rId31"/>
            </p:custDataLst>
          </p:nvPr>
        </p:nvSpPr>
        <p:spPr>
          <a:xfrm>
            <a:off x="10852502" y="4152900"/>
            <a:ext cx="108857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OTLSHAPE_TB_00000000000000000000000000000000_TodayMarkerText" hidden="1"/>
          <p:cNvSpPr txBox="1"/>
          <p:nvPr>
            <p:custDataLst>
              <p:tags r:id="rId32"/>
            </p:custDataLst>
          </p:nvPr>
        </p:nvSpPr>
        <p:spPr>
          <a:xfrm>
            <a:off x="10906931" y="4279900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ro-RO" sz="1200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ro-RO" sz="12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TLSHAPE_TB_00000000000000000000000000000000_TimescaleInterval1"/>
          <p:cNvSpPr txBox="1"/>
          <p:nvPr>
            <p:custDataLst>
              <p:tags r:id="rId33"/>
            </p:custDataLst>
          </p:nvPr>
        </p:nvSpPr>
        <p:spPr>
          <a:xfrm>
            <a:off x="1073065" y="38693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1987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0" name="OTLSHAPE_TB_00000000000000000000000000000000_Separator1"/>
          <p:cNvCxnSpPr/>
          <p:nvPr>
            <p:custDataLst>
              <p:tags r:id="rId34"/>
            </p:custDataLst>
          </p:nvPr>
        </p:nvCxnSpPr>
        <p:spPr>
          <a:xfrm>
            <a:off x="1934602" y="38354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TLSHAPE_TB_00000000000000000000000000000000_TimescaleInterval2"/>
          <p:cNvSpPr txBox="1"/>
          <p:nvPr>
            <p:custDataLst>
              <p:tags r:id="rId35"/>
            </p:custDataLst>
          </p:nvPr>
        </p:nvSpPr>
        <p:spPr>
          <a:xfrm>
            <a:off x="1998102" y="38693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1990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OTLSHAPE_TB_00000000000000000000000000000000_Separator2"/>
          <p:cNvCxnSpPr/>
          <p:nvPr>
            <p:custDataLst>
              <p:tags r:id="rId36"/>
            </p:custDataLst>
          </p:nvPr>
        </p:nvCxnSpPr>
        <p:spPr>
          <a:xfrm>
            <a:off x="2859638" y="38354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TLSHAPE_TB_00000000000000000000000000000000_TimescaleInterval3"/>
          <p:cNvSpPr txBox="1"/>
          <p:nvPr>
            <p:custDataLst>
              <p:tags r:id="rId37"/>
            </p:custDataLst>
          </p:nvPr>
        </p:nvSpPr>
        <p:spPr>
          <a:xfrm>
            <a:off x="2923138" y="38693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1993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OTLSHAPE_TB_00000000000000000000000000000000_Separator3"/>
          <p:cNvCxnSpPr/>
          <p:nvPr>
            <p:custDataLst>
              <p:tags r:id="rId38"/>
            </p:custDataLst>
          </p:nvPr>
        </p:nvCxnSpPr>
        <p:spPr>
          <a:xfrm>
            <a:off x="3783831" y="38354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TLSHAPE_TB_00000000000000000000000000000000_TimescaleInterval4"/>
          <p:cNvSpPr txBox="1"/>
          <p:nvPr>
            <p:custDataLst>
              <p:tags r:id="rId39"/>
            </p:custDataLst>
          </p:nvPr>
        </p:nvSpPr>
        <p:spPr>
          <a:xfrm>
            <a:off x="3847331" y="38693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1996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OTLSHAPE_TB_00000000000000000000000000000000_Separator4"/>
          <p:cNvCxnSpPr/>
          <p:nvPr>
            <p:custDataLst>
              <p:tags r:id="rId40"/>
            </p:custDataLst>
          </p:nvPr>
        </p:nvCxnSpPr>
        <p:spPr>
          <a:xfrm>
            <a:off x="4708867" y="38354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TLSHAPE_TB_00000000000000000000000000000000_TimescaleInterval5"/>
          <p:cNvSpPr txBox="1"/>
          <p:nvPr>
            <p:custDataLst>
              <p:tags r:id="rId41"/>
            </p:custDataLst>
          </p:nvPr>
        </p:nvSpPr>
        <p:spPr>
          <a:xfrm>
            <a:off x="4772367" y="38693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1999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8" name="OTLSHAPE_TB_00000000000000000000000000000000_Separator5"/>
          <p:cNvCxnSpPr/>
          <p:nvPr>
            <p:custDataLst>
              <p:tags r:id="rId42"/>
            </p:custDataLst>
          </p:nvPr>
        </p:nvCxnSpPr>
        <p:spPr>
          <a:xfrm>
            <a:off x="5633904" y="38354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TLSHAPE_TB_00000000000000000000000000000000_TimescaleInterval6"/>
          <p:cNvSpPr txBox="1"/>
          <p:nvPr>
            <p:custDataLst>
              <p:tags r:id="rId43"/>
            </p:custDataLst>
          </p:nvPr>
        </p:nvSpPr>
        <p:spPr>
          <a:xfrm>
            <a:off x="5697404" y="38693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2002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20" name="OTLSHAPE_TB_00000000000000000000000000000000_Separator6"/>
          <p:cNvCxnSpPr/>
          <p:nvPr>
            <p:custDataLst>
              <p:tags r:id="rId44"/>
            </p:custDataLst>
          </p:nvPr>
        </p:nvCxnSpPr>
        <p:spPr>
          <a:xfrm>
            <a:off x="6558940" y="38354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TLSHAPE_TB_00000000000000000000000000000000_TimescaleInterval7"/>
          <p:cNvSpPr txBox="1"/>
          <p:nvPr>
            <p:custDataLst>
              <p:tags r:id="rId45"/>
            </p:custDataLst>
          </p:nvPr>
        </p:nvSpPr>
        <p:spPr>
          <a:xfrm>
            <a:off x="6622440" y="38693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2005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22" name="OTLSHAPE_TB_00000000000000000000000000000000_Separator7"/>
          <p:cNvCxnSpPr/>
          <p:nvPr>
            <p:custDataLst>
              <p:tags r:id="rId46"/>
            </p:custDataLst>
          </p:nvPr>
        </p:nvCxnSpPr>
        <p:spPr>
          <a:xfrm>
            <a:off x="7483132" y="38354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TLSHAPE_TB_00000000000000000000000000000000_TimescaleInterval8"/>
          <p:cNvSpPr txBox="1"/>
          <p:nvPr>
            <p:custDataLst>
              <p:tags r:id="rId47"/>
            </p:custDataLst>
          </p:nvPr>
        </p:nvSpPr>
        <p:spPr>
          <a:xfrm>
            <a:off x="7546632" y="38693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2008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24" name="OTLSHAPE_TB_00000000000000000000000000000000_Separator8"/>
          <p:cNvCxnSpPr/>
          <p:nvPr>
            <p:custDataLst>
              <p:tags r:id="rId48"/>
            </p:custDataLst>
          </p:nvPr>
        </p:nvCxnSpPr>
        <p:spPr>
          <a:xfrm>
            <a:off x="8408169" y="38354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TLSHAPE_TB_00000000000000000000000000000000_TimescaleInterval9"/>
          <p:cNvSpPr txBox="1"/>
          <p:nvPr>
            <p:custDataLst>
              <p:tags r:id="rId49"/>
            </p:custDataLst>
          </p:nvPr>
        </p:nvSpPr>
        <p:spPr>
          <a:xfrm>
            <a:off x="8471669" y="38693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2011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26" name="OTLSHAPE_TB_00000000000000000000000000000000_Separator9"/>
          <p:cNvCxnSpPr/>
          <p:nvPr>
            <p:custDataLst>
              <p:tags r:id="rId50"/>
            </p:custDataLst>
          </p:nvPr>
        </p:nvCxnSpPr>
        <p:spPr>
          <a:xfrm>
            <a:off x="9333206" y="38354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TLSHAPE_TB_00000000000000000000000000000000_TimescaleInterval10"/>
          <p:cNvSpPr txBox="1"/>
          <p:nvPr>
            <p:custDataLst>
              <p:tags r:id="rId51"/>
            </p:custDataLst>
          </p:nvPr>
        </p:nvSpPr>
        <p:spPr>
          <a:xfrm>
            <a:off x="9396706" y="38693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2014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28" name="OTLSHAPE_TB_00000000000000000000000000000000_Separator10"/>
          <p:cNvCxnSpPr/>
          <p:nvPr>
            <p:custDataLst>
              <p:tags r:id="rId52"/>
            </p:custDataLst>
          </p:nvPr>
        </p:nvCxnSpPr>
        <p:spPr>
          <a:xfrm>
            <a:off x="10258242" y="38354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TLSHAPE_TB_00000000000000000000000000000000_TimescaleInterval11"/>
          <p:cNvSpPr txBox="1"/>
          <p:nvPr>
            <p:custDataLst>
              <p:tags r:id="rId53"/>
            </p:custDataLst>
          </p:nvPr>
        </p:nvSpPr>
        <p:spPr>
          <a:xfrm>
            <a:off x="10321742" y="38693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OTLSHAPE_M_d4216e9748b1443e9be1089b2a554707_Title"/>
          <p:cNvSpPr txBox="1"/>
          <p:nvPr>
            <p:custDataLst>
              <p:tags r:id="rId54"/>
            </p:custDataLst>
          </p:nvPr>
        </p:nvSpPr>
        <p:spPr>
          <a:xfrm>
            <a:off x="6025685" y="2676493"/>
            <a:ext cx="952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4" smtClean="0">
                <a:solidFill>
                  <a:srgbClr val="E9E0D2"/>
                </a:solidFill>
                <a:latin typeface="Calibri" panose="020F0502020204030204" pitchFamily="34" charset="0"/>
              </a:rPr>
              <a:t>All My Children</a:t>
            </a:r>
            <a:endParaRPr lang="ro-RO" sz="1200" spc="-4">
              <a:solidFill>
                <a:srgbClr val="E9E0D2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OTLSHAPE_M_d4216e9748b1443e9be1089b2a554707_Date"/>
          <p:cNvSpPr txBox="1"/>
          <p:nvPr>
            <p:custDataLst>
              <p:tags r:id="rId55"/>
            </p:custDataLst>
          </p:nvPr>
        </p:nvSpPr>
        <p:spPr>
          <a:xfrm>
            <a:off x="6025685" y="2887948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ro-RO" sz="1100" b="1" spc="-14" smtClean="0">
                <a:solidFill>
                  <a:srgbClr val="E1D8BB"/>
                </a:solidFill>
                <a:latin typeface="Calibri" panose="020F0502020204030204" pitchFamily="34" charset="0"/>
              </a:rPr>
              <a:t>2003</a:t>
            </a:r>
            <a:endParaRPr lang="ro-RO" sz="1100" b="1" spc="-14">
              <a:solidFill>
                <a:srgbClr val="E1D8BB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OTLSHAPE_M_d4216e9748b1443e9be1089b2a554707_Shape" hidden="1"/>
          <p:cNvSpPr/>
          <p:nvPr>
            <p:custDataLst>
              <p:tags r:id="rId56"/>
            </p:custDataLst>
          </p:nvPr>
        </p:nvSpPr>
        <p:spPr>
          <a:xfrm>
            <a:off x="5993935" y="2892880"/>
            <a:ext cx="0" cy="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8" name="OTLSHAPE_M_85912093b8f24755a9dbcaf449992482_Title"/>
          <p:cNvSpPr txBox="1"/>
          <p:nvPr>
            <p:custDataLst>
              <p:tags r:id="rId57"/>
            </p:custDataLst>
          </p:nvPr>
        </p:nvSpPr>
        <p:spPr>
          <a:xfrm>
            <a:off x="9876908" y="2676595"/>
            <a:ext cx="863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6" smtClean="0">
                <a:solidFill>
                  <a:srgbClr val="E9E0D2"/>
                </a:solidFill>
                <a:latin typeface="Calibri" panose="020F0502020204030204" pitchFamily="34" charset="0"/>
              </a:rPr>
              <a:t>Fantastic Four</a:t>
            </a:r>
            <a:endParaRPr lang="ro-RO" sz="1200" spc="-6">
              <a:solidFill>
                <a:srgbClr val="E9E0D2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OTLSHAPE_M_85912093b8f24755a9dbcaf449992482_Date"/>
          <p:cNvSpPr txBox="1"/>
          <p:nvPr>
            <p:custDataLst>
              <p:tags r:id="rId58"/>
            </p:custDataLst>
          </p:nvPr>
        </p:nvSpPr>
        <p:spPr>
          <a:xfrm>
            <a:off x="9876908" y="2888050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ro-RO" sz="1100" b="1" spc="-14" smtClean="0">
                <a:solidFill>
                  <a:srgbClr val="E1D8BB"/>
                </a:solidFill>
                <a:latin typeface="Calibri" panose="020F0502020204030204" pitchFamily="34" charset="0"/>
              </a:rPr>
              <a:t>2015</a:t>
            </a:r>
            <a:endParaRPr lang="ro-RO" sz="1100" b="1" spc="-14">
              <a:solidFill>
                <a:srgbClr val="E1D8BB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OTLSHAPE_M_85912093b8f24755a9dbcaf449992482_Shape" hidden="1"/>
          <p:cNvSpPr/>
          <p:nvPr>
            <p:custDataLst>
              <p:tags r:id="rId59"/>
            </p:custDataLst>
          </p:nvPr>
        </p:nvSpPr>
        <p:spPr>
          <a:xfrm>
            <a:off x="9845158" y="2892982"/>
            <a:ext cx="0" cy="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1" name="OTLSHAPE_M_71d93a7d8b1b422588b4e7cb066fe1ee_Title"/>
          <p:cNvSpPr txBox="1"/>
          <p:nvPr>
            <p:custDataLst>
              <p:tags r:id="rId60"/>
            </p:custDataLst>
          </p:nvPr>
        </p:nvSpPr>
        <p:spPr>
          <a:xfrm>
            <a:off x="4792584" y="3172767"/>
            <a:ext cx="28448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200" spc="-2" smtClean="0">
                <a:solidFill>
                  <a:srgbClr val="E9E0D2"/>
                </a:solidFill>
                <a:latin typeface="Calibri" panose="020F0502020204030204" pitchFamily="34" charset="0"/>
              </a:rPr>
              <a:t>Debut role in TV series  The Sopranos &amp; Cosby</a:t>
            </a:r>
            <a:endParaRPr lang="ro-RO" sz="1200" spc="-2">
              <a:solidFill>
                <a:srgbClr val="E9E0D2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OTLSHAPE_M_71d93a7d8b1b422588b4e7cb066fe1ee_Date"/>
          <p:cNvSpPr txBox="1"/>
          <p:nvPr>
            <p:custDataLst>
              <p:tags r:id="rId61"/>
            </p:custDataLst>
          </p:nvPr>
        </p:nvSpPr>
        <p:spPr>
          <a:xfrm>
            <a:off x="4792584" y="3384222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ro-RO" sz="1100" b="1" spc="-14" smtClean="0">
                <a:solidFill>
                  <a:srgbClr val="E1D8BB"/>
                </a:solidFill>
                <a:latin typeface="Calibri" panose="020F0502020204030204" pitchFamily="34" charset="0"/>
              </a:rPr>
              <a:t>1999</a:t>
            </a:r>
            <a:endParaRPr lang="ro-RO" sz="1100" b="1" spc="-14">
              <a:solidFill>
                <a:srgbClr val="E1D8BB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OTLSHAPE_M_71d93a7d8b1b422588b4e7cb066fe1ee_Shape" hidden="1"/>
          <p:cNvSpPr/>
          <p:nvPr>
            <p:custDataLst>
              <p:tags r:id="rId62"/>
            </p:custDataLst>
          </p:nvPr>
        </p:nvSpPr>
        <p:spPr>
          <a:xfrm>
            <a:off x="4760834" y="3389154"/>
            <a:ext cx="0" cy="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442" name="OTLSHAPE_M_637d280294604b3892c0cde0db6871b3_Title"/>
          <p:cNvSpPr txBox="1"/>
          <p:nvPr>
            <p:custDataLst>
              <p:tags r:id="rId63"/>
            </p:custDataLst>
          </p:nvPr>
        </p:nvSpPr>
        <p:spPr>
          <a:xfrm>
            <a:off x="10657619" y="3174026"/>
            <a:ext cx="8509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6" smtClean="0">
                <a:solidFill>
                  <a:srgbClr val="E9E0D2"/>
                </a:solidFill>
                <a:latin typeface="Calibri" panose="020F0502020204030204" pitchFamily="34" charset="0"/>
              </a:rPr>
              <a:t>Black Panther</a:t>
            </a:r>
            <a:endParaRPr lang="ro-RO" sz="1200" spc="-6">
              <a:solidFill>
                <a:srgbClr val="E9E0D2"/>
              </a:solidFill>
              <a:latin typeface="Calibri" panose="020F0502020204030204" pitchFamily="34" charset="0"/>
            </a:endParaRPr>
          </a:p>
        </p:txBody>
      </p:sp>
      <p:sp>
        <p:nvSpPr>
          <p:cNvPr id="5443" name="OTLSHAPE_M_637d280294604b3892c0cde0db6871b3_Date"/>
          <p:cNvSpPr txBox="1"/>
          <p:nvPr>
            <p:custDataLst>
              <p:tags r:id="rId64"/>
            </p:custDataLst>
          </p:nvPr>
        </p:nvSpPr>
        <p:spPr>
          <a:xfrm>
            <a:off x="10657619" y="3385481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ro-RO" sz="1100" b="1" spc="-14" smtClean="0">
                <a:solidFill>
                  <a:srgbClr val="E1D8BB"/>
                </a:solidFill>
                <a:latin typeface="Calibri" panose="020F0502020204030204" pitchFamily="34" charset="0"/>
              </a:rPr>
              <a:t>2018</a:t>
            </a:r>
            <a:endParaRPr lang="ro-RO" sz="1100" b="1" spc="-14">
              <a:solidFill>
                <a:srgbClr val="E1D8BB"/>
              </a:solidFill>
              <a:latin typeface="Calibri" panose="020F0502020204030204" pitchFamily="34" charset="0"/>
            </a:endParaRPr>
          </a:p>
        </p:txBody>
      </p:sp>
      <p:sp>
        <p:nvSpPr>
          <p:cNvPr id="5444" name="OTLSHAPE_M_637d280294604b3892c0cde0db6871b3_Shape" hidden="1"/>
          <p:cNvSpPr/>
          <p:nvPr>
            <p:custDataLst>
              <p:tags r:id="rId65"/>
            </p:custDataLst>
          </p:nvPr>
        </p:nvSpPr>
        <p:spPr>
          <a:xfrm>
            <a:off x="10625869" y="3390413"/>
            <a:ext cx="0" cy="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445" name="OTLSHAPE_M_9b7201421f2b4b629908b48949090ee3_Title"/>
          <p:cNvSpPr txBox="1"/>
          <p:nvPr>
            <p:custDataLst>
              <p:tags r:id="rId66"/>
            </p:custDataLst>
          </p:nvPr>
        </p:nvSpPr>
        <p:spPr>
          <a:xfrm>
            <a:off x="9416922" y="1657360"/>
            <a:ext cx="2565400" cy="3721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200" smtClean="0">
                <a:solidFill>
                  <a:srgbClr val="E9E0D2"/>
                </a:solidFill>
                <a:latin typeface="Calibri" panose="020F0502020204030204" pitchFamily="34" charset="0"/>
              </a:rPr>
              <a:t>African-American Film Critics Association Award</a:t>
            </a:r>
            <a:endParaRPr lang="ro-RO" sz="1200">
              <a:solidFill>
                <a:srgbClr val="E9E0D2"/>
              </a:solidFill>
              <a:latin typeface="Calibri" panose="020F0502020204030204" pitchFamily="34" charset="0"/>
            </a:endParaRPr>
          </a:p>
        </p:txBody>
      </p:sp>
      <p:sp>
        <p:nvSpPr>
          <p:cNvPr id="5446" name="OTLSHAPE_M_9b7201421f2b4b629908b48949090ee3_Date"/>
          <p:cNvSpPr txBox="1"/>
          <p:nvPr>
            <p:custDataLst>
              <p:tags r:id="rId67"/>
            </p:custDataLst>
          </p:nvPr>
        </p:nvSpPr>
        <p:spPr>
          <a:xfrm>
            <a:off x="9416922" y="2054870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ro-RO" sz="1100" b="1" spc="-14" smtClean="0">
                <a:solidFill>
                  <a:srgbClr val="E1D8BB"/>
                </a:solidFill>
                <a:latin typeface="Calibri" panose="020F0502020204030204" pitchFamily="34" charset="0"/>
              </a:rPr>
              <a:t>2014</a:t>
            </a:r>
            <a:endParaRPr lang="ro-RO" sz="1100" b="1" spc="-14">
              <a:solidFill>
                <a:srgbClr val="E1D8BB"/>
              </a:solidFill>
              <a:latin typeface="Calibri" panose="020F0502020204030204" pitchFamily="34" charset="0"/>
            </a:endParaRPr>
          </a:p>
        </p:txBody>
      </p:sp>
      <p:sp>
        <p:nvSpPr>
          <p:cNvPr id="5447" name="OTLSHAPE_M_9b7201421f2b4b629908b48949090ee3_Shape" hidden="1"/>
          <p:cNvSpPr/>
          <p:nvPr>
            <p:custDataLst>
              <p:tags r:id="rId68"/>
            </p:custDataLst>
          </p:nvPr>
        </p:nvSpPr>
        <p:spPr>
          <a:xfrm>
            <a:off x="9385172" y="1966774"/>
            <a:ext cx="0" cy="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448" name="OTLSHAPE_M_834b1c4572ec4b4b8db5168004a9e549_Title"/>
          <p:cNvSpPr txBox="1"/>
          <p:nvPr>
            <p:custDataLst>
              <p:tags r:id="rId69"/>
            </p:custDataLst>
          </p:nvPr>
        </p:nvSpPr>
        <p:spPr>
          <a:xfrm>
            <a:off x="9075941" y="1192889"/>
            <a:ext cx="2654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ro-RO" sz="1200" spc="-2" smtClean="0">
                <a:solidFill>
                  <a:srgbClr val="E9E0D2"/>
                </a:solidFill>
                <a:latin typeface="Calibri" panose="020F0502020204030204" pitchFamily="34" charset="0"/>
              </a:rPr>
              <a:t>Breakthrough Performance Satellite Award</a:t>
            </a:r>
            <a:endParaRPr lang="ro-RO" sz="1200" spc="-2">
              <a:solidFill>
                <a:srgbClr val="E9E0D2"/>
              </a:solidFill>
              <a:latin typeface="Calibri" panose="020F0502020204030204" pitchFamily="34" charset="0"/>
            </a:endParaRPr>
          </a:p>
        </p:txBody>
      </p:sp>
      <p:sp>
        <p:nvSpPr>
          <p:cNvPr id="5449" name="OTLSHAPE_M_834b1c4572ec4b4b8db5168004a9e549_Date"/>
          <p:cNvSpPr txBox="1"/>
          <p:nvPr>
            <p:custDataLst>
              <p:tags r:id="rId70"/>
            </p:custDataLst>
          </p:nvPr>
        </p:nvSpPr>
        <p:spPr>
          <a:xfrm>
            <a:off x="9075941" y="1404344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ro-RO" sz="1100" b="1" spc="-14" smtClean="0">
                <a:solidFill>
                  <a:srgbClr val="E1D8BB"/>
                </a:solidFill>
                <a:latin typeface="Calibri" panose="020F0502020204030204" pitchFamily="34" charset="0"/>
              </a:rPr>
              <a:t>2013</a:t>
            </a:r>
            <a:endParaRPr lang="ro-RO" sz="1100" b="1" spc="-14">
              <a:solidFill>
                <a:srgbClr val="E1D8BB"/>
              </a:solidFill>
              <a:latin typeface="Calibri" panose="020F0502020204030204" pitchFamily="34" charset="0"/>
            </a:endParaRPr>
          </a:p>
        </p:txBody>
      </p:sp>
      <p:sp>
        <p:nvSpPr>
          <p:cNvPr id="5450" name="OTLSHAPE_M_834b1c4572ec4b4b8db5168004a9e549_Shape" hidden="1"/>
          <p:cNvSpPr/>
          <p:nvPr>
            <p:custDataLst>
              <p:tags r:id="rId71"/>
            </p:custDataLst>
          </p:nvPr>
        </p:nvSpPr>
        <p:spPr>
          <a:xfrm>
            <a:off x="9044191" y="1409276"/>
            <a:ext cx="0" cy="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451" name="OTLSHAPE_M_4bfdb6661db143f283187ef4f3a20491_Title"/>
          <p:cNvSpPr txBox="1"/>
          <p:nvPr>
            <p:custDataLst>
              <p:tags r:id="rId72"/>
            </p:custDataLst>
          </p:nvPr>
        </p:nvSpPr>
        <p:spPr>
          <a:xfrm>
            <a:off x="7260473" y="2676493"/>
            <a:ext cx="609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10" smtClean="0">
                <a:solidFill>
                  <a:srgbClr val="B5A997"/>
                </a:solidFill>
                <a:latin typeface="Calibri" panose="020F0502020204030204" pitchFamily="34" charset="0"/>
              </a:rPr>
              <a:t>Cold Case</a:t>
            </a:r>
            <a:endParaRPr lang="ro-RO" sz="1200" spc="-10">
              <a:solidFill>
                <a:srgbClr val="B5A997"/>
              </a:solidFill>
              <a:latin typeface="Calibri" panose="020F0502020204030204" pitchFamily="34" charset="0"/>
            </a:endParaRPr>
          </a:p>
        </p:txBody>
      </p:sp>
      <p:sp>
        <p:nvSpPr>
          <p:cNvPr id="5452" name="OTLSHAPE_M_4bfdb6661db143f283187ef4f3a20491_Date"/>
          <p:cNvSpPr txBox="1"/>
          <p:nvPr>
            <p:custDataLst>
              <p:tags r:id="rId73"/>
            </p:custDataLst>
          </p:nvPr>
        </p:nvSpPr>
        <p:spPr>
          <a:xfrm>
            <a:off x="7260473" y="2887948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ro-RO" sz="1100" b="1" spc="-14" smtClean="0">
                <a:solidFill>
                  <a:srgbClr val="E1D8BB"/>
                </a:solidFill>
                <a:latin typeface="Calibri" panose="020F0502020204030204" pitchFamily="34" charset="0"/>
              </a:rPr>
              <a:t>2007</a:t>
            </a:r>
            <a:endParaRPr lang="ro-RO" sz="1100" b="1" spc="-14">
              <a:solidFill>
                <a:srgbClr val="E1D8BB"/>
              </a:solidFill>
              <a:latin typeface="Calibri" panose="020F0502020204030204" pitchFamily="34" charset="0"/>
            </a:endParaRPr>
          </a:p>
        </p:txBody>
      </p:sp>
      <p:sp>
        <p:nvSpPr>
          <p:cNvPr id="5453" name="OTLSHAPE_M_4bfdb6661db143f283187ef4f3a20491_Shape" hidden="1"/>
          <p:cNvSpPr/>
          <p:nvPr>
            <p:custDataLst>
              <p:tags r:id="rId74"/>
            </p:custDataLst>
          </p:nvPr>
        </p:nvSpPr>
        <p:spPr>
          <a:xfrm>
            <a:off x="7228723" y="2892880"/>
            <a:ext cx="0" cy="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454" name="OTLSHAPE_M_04e3c75366db4d208510604ab9ea6a0e_Title"/>
          <p:cNvSpPr txBox="1"/>
          <p:nvPr>
            <p:custDataLst>
              <p:tags r:id="rId75"/>
            </p:custDataLst>
          </p:nvPr>
        </p:nvSpPr>
        <p:spPr>
          <a:xfrm>
            <a:off x="8185510" y="3174026"/>
            <a:ext cx="5842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10" smtClean="0">
                <a:solidFill>
                  <a:srgbClr val="E9E0D2"/>
                </a:solidFill>
                <a:latin typeface="Calibri" panose="020F0502020204030204" pitchFamily="34" charset="0"/>
              </a:rPr>
              <a:t>Lie to Me</a:t>
            </a:r>
            <a:endParaRPr lang="ro-RO" sz="1200" spc="-10">
              <a:solidFill>
                <a:srgbClr val="E9E0D2"/>
              </a:solidFill>
              <a:latin typeface="Calibri" panose="020F0502020204030204" pitchFamily="34" charset="0"/>
            </a:endParaRPr>
          </a:p>
        </p:txBody>
      </p:sp>
      <p:sp>
        <p:nvSpPr>
          <p:cNvPr id="5455" name="OTLSHAPE_M_04e3c75366db4d208510604ab9ea6a0e_Date"/>
          <p:cNvSpPr txBox="1"/>
          <p:nvPr>
            <p:custDataLst>
              <p:tags r:id="rId76"/>
            </p:custDataLst>
          </p:nvPr>
        </p:nvSpPr>
        <p:spPr>
          <a:xfrm>
            <a:off x="8185510" y="3385481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ro-RO" sz="1100" b="1" spc="-14" smtClean="0">
                <a:solidFill>
                  <a:srgbClr val="E1D8BB"/>
                </a:solidFill>
                <a:latin typeface="Calibri" panose="020F0502020204030204" pitchFamily="34" charset="0"/>
              </a:rPr>
              <a:t>2010</a:t>
            </a:r>
            <a:endParaRPr lang="ro-RO" sz="1100" b="1" spc="-14">
              <a:solidFill>
                <a:srgbClr val="E1D8BB"/>
              </a:solidFill>
              <a:latin typeface="Calibri" panose="020F0502020204030204" pitchFamily="34" charset="0"/>
            </a:endParaRPr>
          </a:p>
        </p:txBody>
      </p:sp>
      <p:sp>
        <p:nvSpPr>
          <p:cNvPr id="5456" name="OTLSHAPE_M_04e3c75366db4d208510604ab9ea6a0e_Shape" hidden="1"/>
          <p:cNvSpPr/>
          <p:nvPr>
            <p:custDataLst>
              <p:tags r:id="rId77"/>
            </p:custDataLst>
          </p:nvPr>
        </p:nvSpPr>
        <p:spPr>
          <a:xfrm>
            <a:off x="8153760" y="3390413"/>
            <a:ext cx="0" cy="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457" name="OTLSHAPE_M_5f58b5ae50ab4b11b2b9c78e9f68ac9f_Title"/>
          <p:cNvSpPr txBox="1"/>
          <p:nvPr>
            <p:custDataLst>
              <p:tags r:id="rId78"/>
            </p:custDataLst>
          </p:nvPr>
        </p:nvSpPr>
        <p:spPr>
          <a:xfrm>
            <a:off x="128018" y="4488519"/>
            <a:ext cx="18288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nn-NO" sz="1200" spc="-4" smtClean="0">
                <a:solidFill>
                  <a:srgbClr val="E9E0D2"/>
                </a:solidFill>
                <a:latin typeface="Calibri" panose="020F0502020204030204" pitchFamily="34" charset="0"/>
              </a:rPr>
              <a:t>Michael Bakari Jordan is born</a:t>
            </a:r>
            <a:endParaRPr lang="ro-RO" sz="1200" spc="-4">
              <a:solidFill>
                <a:srgbClr val="E9E0D2"/>
              </a:solidFill>
              <a:latin typeface="Calibri" panose="020F0502020204030204" pitchFamily="34" charset="0"/>
            </a:endParaRPr>
          </a:p>
        </p:txBody>
      </p:sp>
      <p:sp>
        <p:nvSpPr>
          <p:cNvPr id="5458" name="OTLSHAPE_M_5f58b5ae50ab4b11b2b9c78e9f68ac9f_Date"/>
          <p:cNvSpPr txBox="1"/>
          <p:nvPr>
            <p:custDataLst>
              <p:tags r:id="rId79"/>
            </p:custDataLst>
          </p:nvPr>
        </p:nvSpPr>
        <p:spPr>
          <a:xfrm>
            <a:off x="705805" y="4292600"/>
            <a:ext cx="673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8" smtClean="0">
                <a:solidFill>
                  <a:srgbClr val="E1D8BB"/>
                </a:solidFill>
                <a:latin typeface="Calibri" panose="020F0502020204030204" pitchFamily="34" charset="0"/>
              </a:rPr>
              <a:t>Feb 9, 1987</a:t>
            </a:r>
            <a:endParaRPr lang="ro-RO" sz="1100" b="1" spc="-8">
              <a:solidFill>
                <a:srgbClr val="E1D8BB"/>
              </a:solidFill>
              <a:latin typeface="Calibri" panose="020F0502020204030204" pitchFamily="34" charset="0"/>
            </a:endParaRPr>
          </a:p>
        </p:txBody>
      </p:sp>
      <p:sp>
        <p:nvSpPr>
          <p:cNvPr id="5459" name="OTLSHAPE_M_5f58b5ae50ab4b11b2b9c78e9f68ac9f_Shape"/>
          <p:cNvSpPr/>
          <p:nvPr>
            <p:custDataLst>
              <p:tags r:id="rId80"/>
            </p:custDataLst>
          </p:nvPr>
        </p:nvSpPr>
        <p:spPr>
          <a:xfrm>
            <a:off x="966282" y="4089400"/>
            <a:ext cx="152400" cy="177800"/>
          </a:xfrm>
          <a:prstGeom prst="diamond">
            <a:avLst/>
          </a:prstGeom>
          <a:solidFill>
            <a:srgbClr val="A09381"/>
          </a:solidFill>
          <a:ln w="1270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460" name="OTLSHAPE_M_3882bf44d33c4cd6acd1f359d2795ed8_Title"/>
          <p:cNvSpPr txBox="1"/>
          <p:nvPr>
            <p:custDataLst>
              <p:tags r:id="rId81"/>
            </p:custDataLst>
          </p:nvPr>
        </p:nvSpPr>
        <p:spPr>
          <a:xfrm>
            <a:off x="9108858" y="6239594"/>
            <a:ext cx="2260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2" smtClean="0">
                <a:solidFill>
                  <a:srgbClr val="E9E0D2"/>
                </a:solidFill>
                <a:latin typeface="Calibri" panose="020F0502020204030204" pitchFamily="34" charset="0"/>
              </a:rPr>
              <a:t>Fruitvale Station (breakthrough role)</a:t>
            </a:r>
            <a:endParaRPr lang="ro-RO" sz="1200" spc="-2">
              <a:solidFill>
                <a:srgbClr val="E9E0D2"/>
              </a:solidFill>
              <a:latin typeface="Calibri" panose="020F0502020204030204" pitchFamily="34" charset="0"/>
            </a:endParaRPr>
          </a:p>
        </p:txBody>
      </p:sp>
      <p:sp>
        <p:nvSpPr>
          <p:cNvPr id="5461" name="OTLSHAPE_M_3882bf44d33c4cd6acd1f359d2795ed8_Date"/>
          <p:cNvSpPr txBox="1"/>
          <p:nvPr>
            <p:custDataLst>
              <p:tags r:id="rId82"/>
            </p:custDataLst>
          </p:nvPr>
        </p:nvSpPr>
        <p:spPr>
          <a:xfrm>
            <a:off x="9108858" y="6043676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ro-RO" sz="1100" b="1" spc="-14" smtClean="0">
                <a:solidFill>
                  <a:srgbClr val="E1D8BB"/>
                </a:solidFill>
                <a:latin typeface="Calibri" panose="020F0502020204030204" pitchFamily="34" charset="0"/>
              </a:rPr>
              <a:t>2013</a:t>
            </a:r>
            <a:endParaRPr lang="ro-RO" sz="1100" b="1" spc="-14">
              <a:solidFill>
                <a:srgbClr val="E1D8BB"/>
              </a:solidFill>
              <a:latin typeface="Calibri" panose="020F0502020204030204" pitchFamily="34" charset="0"/>
            </a:endParaRPr>
          </a:p>
        </p:txBody>
      </p:sp>
      <p:sp>
        <p:nvSpPr>
          <p:cNvPr id="5462" name="OTLSHAPE_M_3882bf44d33c4cd6acd1f359d2795ed8_Shape" hidden="1"/>
          <p:cNvSpPr/>
          <p:nvPr>
            <p:custDataLst>
              <p:tags r:id="rId83"/>
            </p:custDataLst>
          </p:nvPr>
        </p:nvSpPr>
        <p:spPr>
          <a:xfrm>
            <a:off x="9077108" y="6209262"/>
            <a:ext cx="0" cy="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463" name="OTLSHAPE_M_a3c8c49621a645278a27884bad5ae950_Title"/>
          <p:cNvSpPr txBox="1"/>
          <p:nvPr>
            <p:custDataLst>
              <p:tags r:id="rId84"/>
            </p:custDataLst>
          </p:nvPr>
        </p:nvSpPr>
        <p:spPr>
          <a:xfrm>
            <a:off x="9724986" y="4564719"/>
            <a:ext cx="368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12" smtClean="0">
                <a:solidFill>
                  <a:srgbClr val="E9E0D2"/>
                </a:solidFill>
                <a:latin typeface="Calibri" panose="020F0502020204030204" pitchFamily="34" charset="0"/>
              </a:rPr>
              <a:t>Creed</a:t>
            </a:r>
            <a:endParaRPr lang="ro-RO" sz="1200" spc="-12">
              <a:solidFill>
                <a:srgbClr val="E9E0D2"/>
              </a:solidFill>
              <a:latin typeface="Calibri" panose="020F0502020204030204" pitchFamily="34" charset="0"/>
            </a:endParaRPr>
          </a:p>
        </p:txBody>
      </p:sp>
      <p:sp>
        <p:nvSpPr>
          <p:cNvPr id="5464" name="OTLSHAPE_M_a3c8c49621a645278a27884bad5ae950_Date"/>
          <p:cNvSpPr txBox="1"/>
          <p:nvPr>
            <p:custDataLst>
              <p:tags r:id="rId85"/>
            </p:custDataLst>
          </p:nvPr>
        </p:nvSpPr>
        <p:spPr>
          <a:xfrm>
            <a:off x="9724986" y="4368800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ro-RO" sz="1100" b="1" spc="-14" smtClean="0">
                <a:solidFill>
                  <a:srgbClr val="E1D8BB"/>
                </a:solidFill>
                <a:latin typeface="Calibri" panose="020F0502020204030204" pitchFamily="34" charset="0"/>
              </a:rPr>
              <a:t>2015</a:t>
            </a:r>
            <a:endParaRPr lang="ro-RO" sz="1100" b="1" spc="-14">
              <a:solidFill>
                <a:srgbClr val="E1D8BB"/>
              </a:solidFill>
              <a:latin typeface="Calibri" panose="020F0502020204030204" pitchFamily="34" charset="0"/>
            </a:endParaRPr>
          </a:p>
        </p:txBody>
      </p:sp>
      <p:sp>
        <p:nvSpPr>
          <p:cNvPr id="5465" name="OTLSHAPE_M_a3c8c49621a645278a27884bad5ae950_Shape" hidden="1"/>
          <p:cNvSpPr/>
          <p:nvPr>
            <p:custDataLst>
              <p:tags r:id="rId86"/>
            </p:custDataLst>
          </p:nvPr>
        </p:nvSpPr>
        <p:spPr>
          <a:xfrm>
            <a:off x="9693236" y="4534387"/>
            <a:ext cx="0" cy="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466" name="OTLSHAPE_M_c6ca4f3142bc47fd82f459ac6b048667_Title"/>
          <p:cNvSpPr txBox="1"/>
          <p:nvPr>
            <p:custDataLst>
              <p:tags r:id="rId87"/>
            </p:custDataLst>
          </p:nvPr>
        </p:nvSpPr>
        <p:spPr>
          <a:xfrm>
            <a:off x="5717620" y="4564719"/>
            <a:ext cx="571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8" smtClean="0">
                <a:solidFill>
                  <a:srgbClr val="E9E0D2"/>
                </a:solidFill>
                <a:latin typeface="Calibri" panose="020F0502020204030204" pitchFamily="34" charset="0"/>
              </a:rPr>
              <a:t>The Wire</a:t>
            </a:r>
            <a:endParaRPr lang="ro-RO" sz="1200" spc="-8">
              <a:solidFill>
                <a:srgbClr val="E9E0D2"/>
              </a:solidFill>
              <a:latin typeface="Calibri" panose="020F0502020204030204" pitchFamily="34" charset="0"/>
            </a:endParaRPr>
          </a:p>
        </p:txBody>
      </p:sp>
      <p:sp>
        <p:nvSpPr>
          <p:cNvPr id="5467" name="OTLSHAPE_M_c6ca4f3142bc47fd82f459ac6b048667_Date"/>
          <p:cNvSpPr txBox="1"/>
          <p:nvPr>
            <p:custDataLst>
              <p:tags r:id="rId88"/>
            </p:custDataLst>
          </p:nvPr>
        </p:nvSpPr>
        <p:spPr>
          <a:xfrm>
            <a:off x="5717620" y="4368800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ro-RO" sz="1100" b="1" spc="-14" smtClean="0">
                <a:solidFill>
                  <a:srgbClr val="E1D8BB"/>
                </a:solidFill>
                <a:latin typeface="Calibri" panose="020F0502020204030204" pitchFamily="34" charset="0"/>
              </a:rPr>
              <a:t>2002</a:t>
            </a:r>
            <a:endParaRPr lang="ro-RO" sz="1100" b="1" spc="-14">
              <a:solidFill>
                <a:srgbClr val="E1D8BB"/>
              </a:solidFill>
              <a:latin typeface="Calibri" panose="020F0502020204030204" pitchFamily="34" charset="0"/>
            </a:endParaRPr>
          </a:p>
        </p:txBody>
      </p:sp>
      <p:sp>
        <p:nvSpPr>
          <p:cNvPr id="5468" name="OTLSHAPE_M_c6ca4f3142bc47fd82f459ac6b048667_Shape" hidden="1"/>
          <p:cNvSpPr/>
          <p:nvPr>
            <p:custDataLst>
              <p:tags r:id="rId89"/>
            </p:custDataLst>
          </p:nvPr>
        </p:nvSpPr>
        <p:spPr>
          <a:xfrm>
            <a:off x="5685870" y="4534387"/>
            <a:ext cx="0" cy="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469" name="OTLSHAPE_M_6682cfa44f084baa9ac54c64b36cba7a_Title"/>
          <p:cNvSpPr txBox="1"/>
          <p:nvPr>
            <p:custDataLst>
              <p:tags r:id="rId90"/>
            </p:custDataLst>
          </p:nvPr>
        </p:nvSpPr>
        <p:spPr>
          <a:xfrm>
            <a:off x="8799950" y="4564719"/>
            <a:ext cx="622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8" smtClean="0">
                <a:solidFill>
                  <a:srgbClr val="E9E0D2"/>
                </a:solidFill>
                <a:latin typeface="Calibri" panose="020F0502020204030204" pitchFamily="34" charset="0"/>
              </a:rPr>
              <a:t>Chronicle </a:t>
            </a:r>
            <a:endParaRPr lang="ro-RO" sz="1200" spc="-8">
              <a:solidFill>
                <a:srgbClr val="E9E0D2"/>
              </a:solidFill>
              <a:latin typeface="Calibri" panose="020F0502020204030204" pitchFamily="34" charset="0"/>
            </a:endParaRPr>
          </a:p>
        </p:txBody>
      </p:sp>
      <p:sp>
        <p:nvSpPr>
          <p:cNvPr id="5470" name="OTLSHAPE_M_6682cfa44f084baa9ac54c64b36cba7a_Date"/>
          <p:cNvSpPr txBox="1"/>
          <p:nvPr>
            <p:custDataLst>
              <p:tags r:id="rId91"/>
            </p:custDataLst>
          </p:nvPr>
        </p:nvSpPr>
        <p:spPr>
          <a:xfrm>
            <a:off x="8799950" y="4368800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ro-RO" sz="1100" b="1" spc="-14" smtClean="0">
                <a:solidFill>
                  <a:srgbClr val="E1D8BB"/>
                </a:solidFill>
                <a:latin typeface="Calibri" panose="020F0502020204030204" pitchFamily="34" charset="0"/>
              </a:rPr>
              <a:t>2012</a:t>
            </a:r>
            <a:endParaRPr lang="ro-RO" sz="1100" b="1" spc="-14">
              <a:solidFill>
                <a:srgbClr val="E1D8BB"/>
              </a:solidFill>
              <a:latin typeface="Calibri" panose="020F0502020204030204" pitchFamily="34" charset="0"/>
            </a:endParaRPr>
          </a:p>
        </p:txBody>
      </p:sp>
      <p:sp>
        <p:nvSpPr>
          <p:cNvPr id="5471" name="OTLSHAPE_M_6682cfa44f084baa9ac54c64b36cba7a_Shape" hidden="1"/>
          <p:cNvSpPr/>
          <p:nvPr>
            <p:custDataLst>
              <p:tags r:id="rId92"/>
            </p:custDataLst>
          </p:nvPr>
        </p:nvSpPr>
        <p:spPr>
          <a:xfrm>
            <a:off x="8768200" y="4534387"/>
            <a:ext cx="0" cy="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472" name="OTLSHAPE_M_027bf60ffc344379bf543de0024c6927_Title"/>
          <p:cNvSpPr txBox="1"/>
          <p:nvPr>
            <p:custDataLst>
              <p:tags r:id="rId93"/>
            </p:custDataLst>
          </p:nvPr>
        </p:nvSpPr>
        <p:spPr>
          <a:xfrm>
            <a:off x="10801945" y="5060992"/>
            <a:ext cx="1244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6" smtClean="0">
                <a:solidFill>
                  <a:srgbClr val="E9E0D2"/>
                </a:solidFill>
                <a:latin typeface="Calibri" panose="020F0502020204030204" pitchFamily="34" charset="0"/>
              </a:rPr>
              <a:t>Teen Choice Awards</a:t>
            </a:r>
            <a:endParaRPr lang="ro-RO" sz="1200" spc="-6">
              <a:solidFill>
                <a:srgbClr val="E9E0D2"/>
              </a:solidFill>
              <a:latin typeface="Calibri" panose="020F0502020204030204" pitchFamily="34" charset="0"/>
            </a:endParaRPr>
          </a:p>
        </p:txBody>
      </p:sp>
      <p:sp>
        <p:nvSpPr>
          <p:cNvPr id="5473" name="OTLSHAPE_M_027bf60ffc344379bf543de0024c6927_Date"/>
          <p:cNvSpPr txBox="1"/>
          <p:nvPr>
            <p:custDataLst>
              <p:tags r:id="rId94"/>
            </p:custDataLst>
          </p:nvPr>
        </p:nvSpPr>
        <p:spPr>
          <a:xfrm>
            <a:off x="10801945" y="4865073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ro-RO" sz="1100" b="1" spc="-14" smtClean="0">
                <a:solidFill>
                  <a:srgbClr val="E1D8BB"/>
                </a:solidFill>
                <a:latin typeface="Calibri" panose="020F0502020204030204" pitchFamily="34" charset="0"/>
              </a:rPr>
              <a:t>2018</a:t>
            </a:r>
            <a:endParaRPr lang="ro-RO" sz="1100" b="1" spc="-14">
              <a:solidFill>
                <a:srgbClr val="E1D8BB"/>
              </a:solidFill>
              <a:latin typeface="Calibri" panose="020F0502020204030204" pitchFamily="34" charset="0"/>
            </a:endParaRPr>
          </a:p>
        </p:txBody>
      </p:sp>
      <p:sp>
        <p:nvSpPr>
          <p:cNvPr id="5474" name="OTLSHAPE_M_027bf60ffc344379bf543de0024c6927_Shape" hidden="1"/>
          <p:cNvSpPr/>
          <p:nvPr>
            <p:custDataLst>
              <p:tags r:id="rId95"/>
            </p:custDataLst>
          </p:nvPr>
        </p:nvSpPr>
        <p:spPr>
          <a:xfrm>
            <a:off x="10770195" y="5030660"/>
            <a:ext cx="0" cy="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475" name="OTLSHAPE_M_4c3482166f1d486abee92a6ef14c9055_Title"/>
          <p:cNvSpPr txBox="1"/>
          <p:nvPr>
            <p:custDataLst>
              <p:tags r:id="rId96"/>
            </p:custDataLst>
          </p:nvPr>
        </p:nvSpPr>
        <p:spPr>
          <a:xfrm>
            <a:off x="10033050" y="5557265"/>
            <a:ext cx="1917700" cy="3721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200" smtClean="0">
                <a:solidFill>
                  <a:srgbClr val="E9E0D2"/>
                </a:solidFill>
                <a:latin typeface="Calibri" panose="020F0502020204030204" pitchFamily="34" charset="0"/>
              </a:rPr>
              <a:t>National Society of Film Critics Award</a:t>
            </a:r>
            <a:endParaRPr lang="ro-RO" sz="1200">
              <a:solidFill>
                <a:srgbClr val="E9E0D2"/>
              </a:solidFill>
              <a:latin typeface="Calibri" panose="020F0502020204030204" pitchFamily="34" charset="0"/>
            </a:endParaRPr>
          </a:p>
        </p:txBody>
      </p:sp>
      <p:sp>
        <p:nvSpPr>
          <p:cNvPr id="5476" name="OTLSHAPE_M_4c3482166f1d486abee92a6ef14c9055_Date"/>
          <p:cNvSpPr txBox="1"/>
          <p:nvPr>
            <p:custDataLst>
              <p:tags r:id="rId97"/>
            </p:custDataLst>
          </p:nvPr>
        </p:nvSpPr>
        <p:spPr>
          <a:xfrm>
            <a:off x="10033050" y="5361347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ro-RO" sz="1100" b="1" spc="-14" smtClean="0">
                <a:solidFill>
                  <a:srgbClr val="E1D8BB"/>
                </a:solidFill>
                <a:latin typeface="Calibri" panose="020F0502020204030204" pitchFamily="34" charset="0"/>
              </a:rPr>
              <a:t>2016</a:t>
            </a:r>
            <a:endParaRPr lang="ro-RO" sz="1100" b="1" spc="-14">
              <a:solidFill>
                <a:srgbClr val="E1D8BB"/>
              </a:solidFill>
              <a:latin typeface="Calibri" panose="020F0502020204030204" pitchFamily="34" charset="0"/>
            </a:endParaRPr>
          </a:p>
        </p:txBody>
      </p:sp>
      <p:sp>
        <p:nvSpPr>
          <p:cNvPr id="5477" name="OTLSHAPE_M_4c3482166f1d486abee92a6ef14c9055_Shape" hidden="1"/>
          <p:cNvSpPr/>
          <p:nvPr>
            <p:custDataLst>
              <p:tags r:id="rId98"/>
            </p:custDataLst>
          </p:nvPr>
        </p:nvSpPr>
        <p:spPr>
          <a:xfrm>
            <a:off x="10001300" y="5619961"/>
            <a:ext cx="0" cy="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478" name="OTLSHAPE_M_1d0a08e30d034349a4db2c1e2926cc2a_Title"/>
          <p:cNvSpPr txBox="1"/>
          <p:nvPr>
            <p:custDataLst>
              <p:tags r:id="rId99"/>
            </p:custDataLst>
          </p:nvPr>
        </p:nvSpPr>
        <p:spPr>
          <a:xfrm>
            <a:off x="10355176" y="4564718"/>
            <a:ext cx="10922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4" smtClean="0">
                <a:solidFill>
                  <a:srgbClr val="E9E0D2"/>
                </a:solidFill>
                <a:latin typeface="Calibri" panose="020F0502020204030204" pitchFamily="34" charset="0"/>
              </a:rPr>
              <a:t>His 32nd birthday</a:t>
            </a:r>
            <a:endParaRPr lang="ro-RO" sz="1200" spc="-4">
              <a:solidFill>
                <a:srgbClr val="E9E0D2"/>
              </a:solidFill>
              <a:latin typeface="Calibri" panose="020F0502020204030204" pitchFamily="34" charset="0"/>
            </a:endParaRPr>
          </a:p>
        </p:txBody>
      </p:sp>
      <p:sp>
        <p:nvSpPr>
          <p:cNvPr id="5479" name="OTLSHAPE_M_1d0a08e30d034349a4db2c1e2926cc2a_Date"/>
          <p:cNvSpPr txBox="1"/>
          <p:nvPr>
            <p:custDataLst>
              <p:tags r:id="rId100"/>
            </p:custDataLst>
          </p:nvPr>
        </p:nvSpPr>
        <p:spPr>
          <a:xfrm>
            <a:off x="10570610" y="4368800"/>
            <a:ext cx="673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8" smtClean="0">
                <a:solidFill>
                  <a:srgbClr val="E1D8BB"/>
                </a:solidFill>
                <a:latin typeface="Calibri" panose="020F0502020204030204" pitchFamily="34" charset="0"/>
              </a:rPr>
              <a:t>Feb 9, 2019</a:t>
            </a:r>
            <a:endParaRPr lang="ro-RO" sz="1100" b="1" spc="-8">
              <a:solidFill>
                <a:srgbClr val="E1D8BB"/>
              </a:solidFill>
              <a:latin typeface="Calibri" panose="020F0502020204030204" pitchFamily="34" charset="0"/>
            </a:endParaRPr>
          </a:p>
        </p:txBody>
      </p:sp>
      <p:sp>
        <p:nvSpPr>
          <p:cNvPr id="5480" name="OTLSHAPE_M_1d0a08e30d034349a4db2c1e2926cc2a_Shape"/>
          <p:cNvSpPr/>
          <p:nvPr>
            <p:custDataLst>
              <p:tags r:id="rId101"/>
            </p:custDataLst>
          </p:nvPr>
        </p:nvSpPr>
        <p:spPr>
          <a:xfrm>
            <a:off x="10831087" y="4089400"/>
            <a:ext cx="152400" cy="177800"/>
          </a:xfrm>
          <a:prstGeom prst="diamond">
            <a:avLst/>
          </a:prstGeom>
          <a:solidFill>
            <a:srgbClr val="A09381"/>
          </a:solidFill>
          <a:ln w="1270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481" name="OTLSHAPE_M_26df24dc9a37413da479f30ad0436f08_Title"/>
          <p:cNvSpPr txBox="1"/>
          <p:nvPr>
            <p:custDataLst>
              <p:tags r:id="rId102"/>
            </p:custDataLst>
          </p:nvPr>
        </p:nvSpPr>
        <p:spPr>
          <a:xfrm>
            <a:off x="6952409" y="4564719"/>
            <a:ext cx="622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8" smtClean="0">
                <a:solidFill>
                  <a:srgbClr val="E9E0D2"/>
                </a:solidFill>
                <a:latin typeface="Calibri" panose="020F0502020204030204" pitchFamily="34" charset="0"/>
              </a:rPr>
              <a:t>CSI Miami</a:t>
            </a:r>
            <a:endParaRPr lang="ro-RO" sz="1200" spc="-8">
              <a:solidFill>
                <a:srgbClr val="E9E0D2"/>
              </a:solidFill>
              <a:latin typeface="Calibri" panose="020F0502020204030204" pitchFamily="34" charset="0"/>
            </a:endParaRPr>
          </a:p>
        </p:txBody>
      </p:sp>
      <p:sp>
        <p:nvSpPr>
          <p:cNvPr id="5482" name="OTLSHAPE_M_26df24dc9a37413da479f30ad0436f08_Date"/>
          <p:cNvSpPr txBox="1"/>
          <p:nvPr>
            <p:custDataLst>
              <p:tags r:id="rId103"/>
            </p:custDataLst>
          </p:nvPr>
        </p:nvSpPr>
        <p:spPr>
          <a:xfrm>
            <a:off x="6952409" y="4368800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ro-RO" sz="1100" b="1" spc="-14" smtClean="0">
                <a:solidFill>
                  <a:srgbClr val="E1D8BB"/>
                </a:solidFill>
                <a:latin typeface="Calibri" panose="020F0502020204030204" pitchFamily="34" charset="0"/>
              </a:rPr>
              <a:t>2006</a:t>
            </a:r>
            <a:endParaRPr lang="ro-RO" sz="1100" b="1" spc="-14">
              <a:solidFill>
                <a:srgbClr val="E1D8BB"/>
              </a:solidFill>
              <a:latin typeface="Calibri" panose="020F0502020204030204" pitchFamily="34" charset="0"/>
            </a:endParaRPr>
          </a:p>
        </p:txBody>
      </p:sp>
      <p:sp>
        <p:nvSpPr>
          <p:cNvPr id="5483" name="OTLSHAPE_M_26df24dc9a37413da479f30ad0436f08_Shape" hidden="1"/>
          <p:cNvSpPr/>
          <p:nvPr>
            <p:custDataLst>
              <p:tags r:id="rId104"/>
            </p:custDataLst>
          </p:nvPr>
        </p:nvSpPr>
        <p:spPr>
          <a:xfrm>
            <a:off x="6920659" y="4534387"/>
            <a:ext cx="0" cy="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484" name="OTLSHAPE_M_3e448da016664ed1bc8dffe14b3e964a_Title"/>
          <p:cNvSpPr txBox="1"/>
          <p:nvPr>
            <p:custDataLst>
              <p:tags r:id="rId105"/>
            </p:custDataLst>
          </p:nvPr>
        </p:nvSpPr>
        <p:spPr>
          <a:xfrm>
            <a:off x="7877446" y="4564719"/>
            <a:ext cx="3810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14" smtClean="0">
                <a:solidFill>
                  <a:srgbClr val="E9E0D2"/>
                </a:solidFill>
                <a:latin typeface="Calibri" panose="020F0502020204030204" pitchFamily="34" charset="0"/>
              </a:rPr>
              <a:t>Bones</a:t>
            </a:r>
            <a:endParaRPr lang="ro-RO" sz="1200" spc="-14">
              <a:solidFill>
                <a:srgbClr val="E9E0D2"/>
              </a:solidFill>
              <a:latin typeface="Calibri" panose="020F0502020204030204" pitchFamily="34" charset="0"/>
            </a:endParaRPr>
          </a:p>
        </p:txBody>
      </p:sp>
      <p:sp>
        <p:nvSpPr>
          <p:cNvPr id="5485" name="OTLSHAPE_M_3e448da016664ed1bc8dffe14b3e964a_Date"/>
          <p:cNvSpPr txBox="1"/>
          <p:nvPr>
            <p:custDataLst>
              <p:tags r:id="rId106"/>
            </p:custDataLst>
          </p:nvPr>
        </p:nvSpPr>
        <p:spPr>
          <a:xfrm>
            <a:off x="7877446" y="4368800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ro-RO" sz="1100" b="1" spc="-14" smtClean="0">
                <a:solidFill>
                  <a:srgbClr val="E1D8BB"/>
                </a:solidFill>
                <a:latin typeface="Calibri" panose="020F0502020204030204" pitchFamily="34" charset="0"/>
              </a:rPr>
              <a:t>2009</a:t>
            </a:r>
            <a:endParaRPr lang="ro-RO" sz="1100" b="1" spc="-14">
              <a:solidFill>
                <a:srgbClr val="E1D8BB"/>
              </a:solidFill>
              <a:latin typeface="Calibri" panose="020F0502020204030204" pitchFamily="34" charset="0"/>
            </a:endParaRPr>
          </a:p>
        </p:txBody>
      </p:sp>
      <p:sp>
        <p:nvSpPr>
          <p:cNvPr id="5486" name="OTLSHAPE_M_3e448da016664ed1bc8dffe14b3e964a_Shape" hidden="1"/>
          <p:cNvSpPr/>
          <p:nvPr>
            <p:custDataLst>
              <p:tags r:id="rId107"/>
            </p:custDataLst>
          </p:nvPr>
        </p:nvSpPr>
        <p:spPr>
          <a:xfrm>
            <a:off x="7845696" y="4534387"/>
            <a:ext cx="0" cy="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62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m51bGwsIlZlcnNpb24iOnsiJGlkIjoiMiIsIlZlcnNpb24iOiIzLjEuMyIsIk9yaWdpbmFsQXNzZW1ibHlWZXJzaW9uIjoiMy42Mi4wMS4wMCIsIkVkaXRpb24iOiJQbHVzIiwiSXNQbHVzRWRpdGlvbiI6dHJ1ZX0sIkVmZmVjdCI6MSwiU3R5bGUiOnsiJGlkIjoiMyIsIlRpbWViYW5kU3R5bGUiOnsiJGlkIjoiNCIsIlNjYWxlTWFya2luZyI6MCwiU2hhcGUiOjEzLCJTaGFwZVN0eWxlIjp7IiRpZCI6IjUiLCJNYXJnaW4iOnsiJGlkIjoiNiIsIlRvcCI6MCwiTGVmdCI6MTAsIlJpZ2h0IjoxMCwiQm90dG9tIjowfSwiUGFkZGluZyI6eyIkaWQiOiI3IiwiVG9wIjo1LCJMZWZ0IjoxMywiUmlnaHQiOjEzLCJCb3R0b20iOjV9LCJCYWNrZ3JvdW5kIjp7IiRpZCI6IjgiLCJDb2xvciI6eyIkaWQiOiI5IiwiQSI6MjU1LCJSIjo5LCJHIjo4LCJCIjo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wLCJCb3R0b20iOjB9LCJQYWRkaW5nIjp7IiRpZCI6IjE4IiwiVG9wIjowLCJMZWZ0IjowLCJSaWdodCI6MCwiQm90dG9tIjowfSwiQmFja2dyb3VuZCI6eyIkaWQiOiIxOSIsIkNvbG9yIjp7IiRpZCI6IjIwIiwiQSI6MjU1LCJSIjoyNTUsIkciOjI1NSwiQiI6MjU1fX0sIklzVmlzaWJsZSI6ZmFsc2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BdXRvU2l6ZSI6MCwiRm9yZWdyb3VuZCI6eyIkaWQiOiIyMyIsIkNvbG9yIjp7IiRpZCI6IjI0IiwiQSI6MjU1LCJSIjoxNTEsIkciOjEzOSwiQiI6MTI0fX0sIk1heFdpZHRoIjoiSW5maW5pdHkiLCJNYXhIZWlnaHQiOiJJbmZpbml0eSIsIlNtYXJ0Rm9yZWdyb3VuZElzQWN0aXZlIjpmYWxzZSwiSG9yaXpvbnRhbEFsaWdubWVudCI6MCwiVmVydGljYWxBbGlnbm1lbnQiOjAsIlNtYXJ0Rm9yZWdyb3VuZCI6bnVsbCwiQmFja2dyb3VuZEZpbGxUeXBlIjowLCJNYXJnaW4iOnsiJGlkIjoiMjUiLCJUb3AiOjAsIkxlZnQiOjIwLCJSaWdodCI6MCwiQm90dG9tIjowfSwiUGFkZGluZyI6eyIkaWQiOiIyNiIsIlRvcCI6MCwiTGVmdCI6MCwiUmlnaHQiOjAsIkJvdHRvbSI6MH0sIkJhY2tncm91bmQiOnsiJGlkIjoiMjciLCJDb2xvciI6eyIkaWQiOiIyOCIsIkEiOjI1NSwiUiI6MjU1LCJHIjoyNTUsIkIiOjI1NX19LCJJc1Zpc2libGUiOnRydWUsIldpZHRoIjowLjAsIkhlaWdodCI6MC4wLCJCb3JkZXJTdHlsZSI6bnVsbCwiUGFyZW50U3R5bGUiOm51bGx9LCJUb2RheVRleHRTdHlsZSI6eyIkaWQiOiIyOSIsIkZvbnRTZXR0aW5ncyI6eyIkaWQiOiIzMCIsIkZvbnRTaXplIjoxMiwiRm9udE5hbWUiOiJDYWxpYnJpIiwiSXNCb2xkIjpmYWxzZSwiSXNJdGFsaWMiOmZhbHNlLCJJc1VuZGVybGluZWQiOmZhbHNlLCJQYXJlbnRTdHlsZSI6bnVsbH0sIkF1dG9TaXplIjowLCJGb3JlZ3JvdW5kIjp7IiRpZCI6IjMxIiwiQ29sb3IiOnsiJGlkIjoiMzI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zMiLCJUb3AiOjAsIkxlZnQiOjAsIlJpZ2h0IjowLCJCb3R0b20iOjB9LCJQYWRkaW5nIjp7IiRpZCI6IjM0IiwiVG9wIjowLCJMZWZ0IjowLCJSaWdodCI6MCwiQm90dG9tIjowfSwiQmFja2dyb3VuZCI6eyIkaWQiOiIzNSIsIkNvbG9yIjp7IiRpZCI6IjM2IiwiQSI6MjU1LCJSIjoyNTUsIkciOjI1NSwiQiI6MjU1fX0sIklzVmlzaWJsZSI6dHJ1ZSwiV2lkdGgiOjAuMCwiSGVpZ2h0IjowLjAsIkJvcmRlclN0eWxlIjpudWxsLCJQYXJlbnRTdHlsZSI6bnVsbH0sIlRvZGF5TWFya2VyU3R5bGUiOnsiJGlkIjoiMzciLCJNYXJnaW4iOnsiJGlkIjoiMzgiLCJUb3AiOjAsIkxlZnQiOjAsIlJpZ2h0IjowLCJCb3R0b20iOjB9LCJQYWRkaW5nIjp7IiRpZCI6IjM5IiwiVG9wIjowLCJMZWZ0IjowLCJSaWdodCI6MCwiQm90dG9tIjowfSwiQmFja2dyb3VuZCI6eyIkaWQiOiI0MCIsIkNvbG9yIjp7IiRpZCI6IjQxIiwiQSI6MjU1LCJSIjoyNTUsIkciOjAsIkIiOjB9fSwiSXNWaXNpYmxlIjp0cnVlLCJXaWR0aCI6MC4wLCJIZWlnaHQiOjAuMCwiQm9yZGVyU3R5bGUiOm51bGwsIlBhcmVudFN0eWxlIjpudWxsfSwiU2NhbGVTdHlsZSI6eyIkaWQiOiI0MiIsIlNob3dTZWdtZW50U2VwYXJhdG9ycyI6dHJ1ZSwiU2VnbWVudFNlcGFyYXRvck9wYWNpdHkiOjMwLCJGb250U2V0dGluZ3MiOnsiJGlkIjoiNDMiLCJGb250U2l6ZSI6MTIsIkZvbnROYW1lIjoiQ2FsaWJyaSIsIklzQm9sZCI6ZmFsc2UsIklzSXRhbGljIjpmYWxzZSwiSXNVbmRlcmxpbmVkIjpmYWxzZSwiUGFyZW50U3R5bGUiOm51bGx9LCJBdXRvU2l6ZSI6MCwiRm9yZWdyb3VuZCI6eyIkaWQiOiI0NCIsIkNvbG9yIjp7IiRpZCI6IjQ1IiwiQSI6MjU1LCJSIjoyNTUsIkciOjI1NSwiQiI6MjU1fX0sIk1heFdpZHRoIjoyMDAuMCwiTWF4SGVpZ2h0IjoiSW5maW5pdHkiLCJTbWFydEZvcmVncm91bmRJc0FjdGl2ZSI6ZmFsc2UsIkhvcml6b250YWxBbGlnbm1lbnQiOjAsIlZlcnRpY2FsQWxpZ25tZW50IjoxLCJTbWFydEZvcmVncm91bmQiOm51bGwsIkJhY2tncm91bmRGaWxsVHlwZSI6MCwiTWFyZ2luIjp7IiRpZCI6IjQ2IiwiVG9wIjowLCJMZWZ0Ijo1LCJSaWdodCI6MCwiQm90dG9tIjowfSwiUGFkZGluZyI6eyIkaWQiOiI0NyIsIlRvcCI6MCwiTGVmdCI6MCwiUmlnaHQiOjAsIkJvdHRvbSI6MH0sIkJhY2tncm91bmQiOnsiJGlkIjoiNDgiLCJDb2xvciI6eyIkaWQiOiI0OSIsIkEiOjAsIlIiOjAsIkciOjAsIkIiOjB9fSwiSXNWaXNpYmxlIjp0cnVlLCJXaWR0aCI6MC4wLCJIZWlnaHQiOjAuMCwiQm9yZGVyU3R5bGUiOm51bGwsIlBhcmVudFN0eWxlIjpudWxsfSwiRWxhcHNlZFRpbWVCYWNrZ3JvdW5kIjp7IiRpZCI6IjUwIiwiQ29sb3IiOnsiJGlkIjoiNTEiLCJBIjo3NywiUiI6MjU1LCJHIjowLCJCIjowfX0sIkFwcGVuZFllYXJPblllYXJDaGFuZ2UiOnRydWUsIkVsYXBzZWRUaW1lRm9ybWF0IjowLCJUb2RheU1hcmtlclBvc2l0aW9uIjowLCJRdWlja1Bvc2l0aW9uIjozLCJBYnNvbHV0ZVBvc2l0aW9uIjoyOTcuMCwiTWFyZ2luIjp7IiRpZCI6IjUyIiwiVG9wIjowLCJMZWZ0IjoxMCwiUmlnaHQiOjEwLCJCb3R0b20iOjB9LCJQYWRkaW5nIjp7IiRpZCI6IjUzIiwiVG9wIjowLCJMZWZ0IjowLCJSaWdodCI6MCwiQm90dG9tIjowfSwiQmFja2dyb3VuZCI6eyIkaWQiOiI1NCIsIkNvbG9yIjp7IiRpZCI6IjU1IiwiQSI6MjU1LCJSIjoxMTUsIkciOjExNSwiQiI6MTE1fX0sIklzVmlzaWJsZSI6dHJ1ZSwiV2lkdGgiOjAuMCwiSGVpZ2h0IjowLjAsIkJvcmRlclN0eWxlIjpudWxsLCJQYXJlbnRTdHlsZSI6bnVsbH0sIkRlZmF1bHRNaWxlc3RvbmVTdHlsZSI6eyIkaWQiOiI1NiIsIlNoYXBlIjoxNiwiQ29ubmVjdG9yTWFyZ2luIjp7IiRpZCI6IjU3IiwiVG9wIjowLCJMZWZ0IjoyLCJSaWdodCI6MiwiQm90dG9tIjowfSwiQ29ubmVjdG9yU3R5bGUiOnsiJGlkIjoiNTgiLCJMaW5lQ29sb3IiOnsiJGlkIjoiNTkiLCIkdHlwZSI6Ik5MUkUuQ29tbW9uLkRvbS5Tb2xpZENvbG9yQnJ1c2gsIE5MUkUuQ29tbW9uIiwiQ29sb3IiOnsiJGlkIjoiNjAiLCJBIjoyNTUsIlIiOjE2NSwiRyI6MTY1LCJCIjoxNjV9fSwiTGluZVdlaWdodCI6MS4wLCJMaW5lVHlwZSI6MCwiUGFyZW50U3R5bGUiOm51bGx9LCJJc0JlbG93VGltZWJhbmQiOmZhbHNlLCJIaWRlRGF0ZSI6ZmFsc2UsIlNoYXBlU2l6ZSI6MCwiU3BhY2luZyI6Mi4wLCJQYWRkaW5nIjp7IiRpZCI6IjYxIiwiVG9wIjo3LCJMZWZ0IjozLCJSaWdodCI6MCwiQm90dG9tIjoyfSwiU2hhcGVTdHlsZSI6eyIkaWQiOiI2MiIsIk1hcmdpbiI6eyIkaWQiOiI2MyIsIlRvcCI6MCwiTGVmdCI6MCwiUmlnaHQiOjAsIkJvdHRvbSI6MH0sIlBhZGRpbmciOnsiJGlkIjoiNjQiLCJUb3AiOjAsIkxlZnQiOjAsIlJpZ2h0IjowLCJCb3R0b20iOjB9LCJCYWNrZ3JvdW5kIjp7IiRpZCI6IjY1IiwiQ29sb3IiOnsiJGlkIjoiNjYiLCJBIjoyNTUsIlIiOjAsIkciOjExNCwiQiI6MTg4fX0sIklzVmlzaWJsZSI6dHJ1ZSwiV2lkdGgiOjEyLjAsIkhlaWdodCI6MTQuMCwiQm9yZGVyU3R5bGUiOnsiJGlkIjoiNjciLCJMaW5lQ29sb3IiOnsiJGlkIjoiNjgiLCIkdHlwZSI6Ik5MUkUuQ29tbW9uLkRvbS5Tb2xpZENvbG9yQnJ1c2gsIE5MUkUuQ29tbW9uIiwiQ29sb3IiOnsiJGlkIjoiNjkiLCJBIjoyNTUsIlIiOjI1NSwiRyI6MCwiQiI6MH19LCJMaW5lV2VpZ2h0IjowLjAsIkxpbmVUeXBlIjowLCJQYXJlbnRTdHlsZSI6bnVsbH0sIlBhcmVudFN0eWxlIjpudWxsfSwiVGl0bGVTdHlsZSI6eyIkaWQiOiI3MCIsIkZvbnRTZXR0aW5ncyI6eyIkaWQiOiI3MSIsIkZvbnRTaXplIjoxMiwiRm9udE5hbWUiOiJDYWxpYnJpIiwiSXNCb2xkIjpmYWxzZSwiSXNJdGFsaWMiOmZhbHNlLCJJc1VuZGVybGluZWQiOmZhbHNlLCJQYXJlbnRTdHlsZSI6bnVsbH0sIkF1dG9TaXplIjowLCJGb3JlZ3JvdW5kIjp7IiRpZCI6IjcyIiwiQ29sb3IiOnsiJGlkIjoiNzMiLCJBIjoyNTUsIlIiOjE4MSwiRyI6MTY5LCJCIjoxNTF9fSwiTWF4V2lkdGgiOjIwMC4wLCJNYXhIZWlnaHQiOiJJbmZpbml0eSIsIlNtYXJ0Rm9yZWdyb3VuZElzQWN0aXZlIjpmYWxzZSwiSG9yaXpvbnRhbEFsaWdubWVudCI6MSwiVmVydGljYWxBbGlnbm1lbnQiOjAsIlNtYXJ0Rm9yZWdyb3VuZCI6bnVsbCwiQmFja2dyb3VuZEZpbGxUeXBlIjowLCJNYXJnaW4iOnsiJGlkIjoiNzQiLCJUb3AiOjAsIkxlZnQiOjAsIlJpZ2h0IjowLCJCb3R0b20iOjB9LCJQYWRkaW5nIjp7IiRpZCI6Ijc1IiwiVG9wIjowLCJMZWZ0IjowLCJSaWdodCI6MCwiQm90dG9tIjowfSwiQmFja2dyb3VuZCI6eyIkaWQiOiI3NiIsIkNvbG9yIjp7IiRyZWYiOiI0OSJ9fSwiSXNWaXNpYmxlIjp0cnVlLCJXaWR0aCI6MC4wLCJIZWlnaHQiOjAuMCwiQm9yZGVyU3R5bGUiOm51bGwsIlBhcmVudFN0eWxlIjpudWxsfSwiRGF0ZVN0eWxlIjp7IiRpZCI6Ijc3IiwiRm9udFNldHRpbmdzIjp7IiRpZCI6Ijc4IiwiRm9udFNpemUiOjExLCJGb250TmFtZSI6IkNhbGlicmkiLCJJc0JvbGQiOnRydWUsIklzSXRhbGljIjpmYWxzZSwiSXNVbmRlcmxpbmVkIjpmYWxzZSwiUGFyZW50U3R5bGUiOm51bGx9LCJBdXRvU2l6ZSI6MCwiRm9yZWdyb3VuZCI6eyIkaWQiOiI3OSIsIkNvbG9yIjp7IiRpZCI6IjgwIiwiQSI6MjU1LCJSIjoyMjUsIkciOjIxNiwiQiI6MTg3fX0sIk1heFdpZHRoIjoyMDAuMCwiTWF4SGVpZ2h0IjoiSW5maW5pdHkiLCJTbWFydEZvcmVncm91bmRJc0FjdGl2ZSI6ZmFsc2UsIkhvcml6b250YWxBbGlnbm1lbnQiOjAsIlZlcnRpY2FsQWxpZ25tZW50IjowLCJTbWFydEZvcmVncm91bmQiOm51bGwsIkJhY2tncm91bmRGaWxsVHlwZSI6MCwiTWFyZ2luIjp7IiRpZCI6IjgxIiwiVG9wIjowLCJMZWZ0IjowLCJSaWdodCI6MCwiQm90dG9tIjowfSwiUGFkZGluZyI6eyIkaWQiOiI4MiIsIlRvcCI6MCwiTGVmdCI6MCwiUmlnaHQiOjAsIkJvdHRvbSI6MH0sIkJhY2tncm91bmQiOnsiJGlkIjoiODMiLCJDb2xvciI6eyIkcmVmIjoiNDkifX0sIklzVmlzaWJsZSI6dHJ1ZSwiV2lkdGgiOjAuMCwiSGVpZ2h0IjowLjAsIkJvcmRlclN0eWxlIjpudWxsLCJQYXJlbnRTdHlsZSI6bnVsbH0sIkRhdGVGb3JtYXQiOnsiJGlkIjoiODQiLCJGb3JtYXRTdHJpbmciOiJ5eXl5IiwiU2VwYXJhdG9yIjoiLyIsIlVzZUludGVybmF0aW9uYWxEYXRlRm9ybWF0IjpmYWxzZSwiRGF0ZUlzVmlzaWJsZSI6dHJ1ZSwiVGltZUlzVmlzaWJsZSI6ZmFsc2UsIkhvdXJEaWdpdHMiOjEsIkFtUG1EZXNpZ25hdG9yIjoyLCJUcmltMDBNaW51dGVzIjpmYWxzZSwiTGFzdEtub3duVmlzaWJpbGl0eVN0YXRlIjp7IiRpZCI6Ijg1IiwiRGF0ZVBhcnRJc1Zpc2libGUiOnRydWUsIlRpbWVQYXJ0SXNWaXNpYmxlIjpmYWxzZX19LCJJc1Zpc2libGUiOnRydWUsIlBhcmVudFN0eWxlIjpudWxsfSwiRGVmYXVsdFRhc2tTdHlsZSI6eyIkaWQiOiI4NiIsIlNoYXBlIjoyLCJTaGFwZVRoaWNrbmVzcyI6MSwiRHVyYXRpb25Gb3JtYXQiOjAsIkluY2x1ZGVOb25Xb3JraW5nRGF5c0luRHVyYXRpb24iOmZhbHNlLCJQZXJjZW50YWdlQ29tcGxldGVTdHlsZSI6eyIkaWQiOiI4NyIsIkZvbnRTZXR0aW5ncyI6eyIkaWQiOiI4OCIsIkZvbnRTaXplIjoxMCwiRm9udE5hbWUiOiJDYWxpYnJpIiwiSXNCb2xkIjpmYWxzZSwiSXNJdGFsaWMiOmZhbHNlLCJJc1VuZGVybGluZWQiOmZhbHNlLCJQYXJlbnRTdHlsZSI6bnVsbH0sIkF1dG9TaXplIjowLCJGb3JlZ3JvdW5kIjp7IiRpZCI6Ijg5IiwiQ29sb3IiOnsiJGlkIjoiOTA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5MSIsIlRvcCI6MCwiTGVmdCI6MCwiUmlnaHQiOjAsIkJvdHRvbSI6MH0sIlBhZGRpbmciOnsiJGlkIjoiOTIiLCJUb3AiOjAsIkxlZnQiOjAsIlJpZ2h0IjowLCJCb3R0b20iOjB9LCJCYWNrZ3JvdW5kIjp7IiRpZCI6IjkzIiwiQ29sb3IiOnsiJHJlZiI6IjQ5In19LCJJc1Zpc2libGUiOnRydWUsIldpZHRoIjowLjAsIkhlaWdodCI6MC4wLCJCb3JkZXJTdHlsZSI6bnVsbCwiUGFyZW50U3R5bGUiOm51bGx9LCJEdXJhdGlvblN0eWxlIjp7IiRpZCI6Ijk0IiwiRm9udFNldHRpbmdzIjp7IiRpZCI6Ijk1IiwiRm9udFNpemUiOjEwLCJGb250TmFtZSI6IkNhbGlicmkiLCJJc0JvbGQiOmZhbHNlLCJJc0l0YWxpYyI6ZmFsc2UsIklzVW5kZXJsaW5lZCI6ZmFsc2UsIlBhcmVudFN0eWxlIjpudWxsfSwiQXV0b1NpemUiOjAsIkZvcmVncm91bmQiOnsiJGlkIjoiOTYiLCJDb2xvciI6eyIkaWQiOiI5N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4IiwiVG9wIjowLCJMZWZ0IjowLCJSaWdodCI6MCwiQm90dG9tIjowfSwiUGFkZGluZyI6eyIkaWQiOiI5OSIsIlRvcCI6MCwiTGVmdCI6MCwiUmlnaHQiOjAsIkJvdHRvbSI6MH0sIkJhY2tncm91bmQiOnsiJGlkIjoiMTAwIiwiQ29sb3IiOnsiJHJlZiI6IjQ5In19LCJJc1Zpc2libGUiOnRydWUsIldpZHRoIjowLjAsIkhlaWdodCI6MC4wLCJCb3JkZXJTdHlsZSI6bnVsbCwiUGFyZW50U3R5bGUiOm51bGx9LCJIb3Jpem9udGFsQ29ubmVjdG9yU3R5bGUiOnsiJGlkIjoiMTAxIiwiTGluZUNvbG9yIjp7IiRpZCI6IjEwMiIsIiR0eXBlIjoiTkxSRS5Db21tb24uRG9tLlNvbGlkQ29sb3JCcnVzaCwgTkxSRS5Db21tb24iLCJDb2xvciI6eyIkaWQiOiIxMDMiLCJBIjoyNTUsIlIiOjIwNCwiRyI6MjA0LCJCIjoyMDR9fSwiTGluZVdlaWdodCI6MS4wLCJMaW5lVHlwZSI6MCwiUGFyZW50U3R5bGUiOm51bGx9LCJWZXJ0aWNhbENvbm5lY3RvclN0eWxlIjp7IiRpZCI6IjEwNCIsIkxpbmVDb2xvciI6eyIkaWQiOiIxMDUiLCIkdHlwZSI6Ik5MUkUuQ29tbW9uLkRvbS5Tb2xpZENvbG9yQnJ1c2gsIE5MUkUuQ29tbW9uIiwiQ29sb3IiOnsiJGlkIjoiMTA2IiwiQSI6MjU1LCJSIjoyMDQsIkciOjIwNCwiQiI6MjA0fX0sIkxpbmVXZWlnaHQiOjAuMCwiTGluZVR5cGUiOjAsIlBhcmVudFN0eWxlIjpudWxs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MDciLCJNYXJnaW4iOnsiJGlkIjoiMTA4IiwiVG9wIjowLCJMZWZ0Ijo0LCJSaWdodCI6NCwiQm90dG9tIjowfSwiUGFkZGluZyI6eyIkaWQiOiIxMDkiLCJUb3AiOjAsIkxlZnQiOjAsIlJpZ2h0IjowLCJCb3R0b20iOjB9LCJCYWNrZ3JvdW5kIjp7IiRpZCI6IjExMCIsIkNvbG9yIjp7IiRpZCI6IjExMSIsIkEiOjI1NSwiUiI6MCwiRyI6MTE0LCJCIjoxODh9fSwiSXNWaXNpYmxlIjp0cnVlLCJXaWR0aCI6MC4wLCJIZWlnaHQiOjE2LjAsIkJvcmRlclN0eWxlIjp7IiRpZCI6IjExMiIsIkxpbmVDb2xvciI6eyIkaWQiOiIxMTMiLCIkdHlwZSI6Ik5MUkUuQ29tbW9uLkRvbS5Tb2xpZENvbG9yQnJ1c2gsIE5MUkUuQ29tbW9uIiwiQ29sb3IiOnsiJGlkIjoiMTE0IiwiQSI6MjU1LCJSIjoyNTUsIkciOjAsIkIiOjB9fSwiTGluZVdlaWdodCI6MC4wLCJMaW5lVHlwZSI6MCwiUGFyZW50U3R5bGUiOm51bGx9LCJQYXJlbnRTdHlsZSI6bnVsbH0sIlRpdGxlU3R5bGUiOnsiJGlkIjoiMTE1IiwiRm9udFNldHRpbmdzIjp7IiRpZCI6IjExNiIsIkZvbnRTaXplIjoxMSwiRm9udE5hbWUiOiJDYWxpYnJpIiwiSXNCb2xkIjp0cnVlLCJJc0l0YWxpYyI6ZmFsc2UsIklzVW5kZXJsaW5lZCI6ZmFsc2UsIlBhcmVudFN0eWxlIjpudWxsfSwiQXV0b1NpemUiOjAsIkZvcmVncm91bmQiOnsiJGlkIjoiMTE3IiwiQ29sb3IiOnsiJGlkIjoiMTE4IiwiQSI6MjU1LCJSIjowLCJHIjowLCJCIjowfX0sIk1heFdpZHRoIjo5NjAuMCwiTWF4SGVpZ2h0IjoiSW5maW5pdHkiLCJTbWFydEZvcmVncm91bmRJc0FjdGl2ZSI6ZmFsc2UsIkhvcml6b250YWxBbGlnbm1lbnQiOjEsIlZlcnRpY2FsQWxpZ25tZW50IjowLCJTbWFydEZvcmVncm91bmQiOm51bGwsIkJhY2tncm91bmRGaWxsVHlwZSI6MCwiTWFyZ2luIjp7IiRpZCI6IjExOSIsIlRvcCI6MCwiTGVmdCI6MCwiUmlnaHQiOjAsIkJvdHRvbSI6MH0sIlBhZGRpbmciOnsiJGlkIjoiMTIwIiwiVG9wIjowLCJMZWZ0IjowLCJSaWdodCI6MCwiQm90dG9tIjowfSwiQmFja2dyb3VuZCI6eyIkaWQiOiIxMjEiLCJDb2xvciI6eyIkcmVmIjoiNDkifX0sIklzVmlzaWJsZSI6dHJ1ZSwiV2lkdGgiOjAuMCwiSGVpZ2h0IjowLjAsIkJvcmRlclN0eWxlIjpudWxsLCJQYXJlbnRTdHlsZSI6bnVsbH0sIkRhdGVTdHlsZSI6eyIkaWQiOiIxMjIiLCJGb250U2V0dGluZ3MiOnsiJGlkIjoiMTIzIiwiRm9udFNpemUiOjEwLCJGb250TmFtZSI6IkNhbGlicmkiLCJJc0JvbGQiOmZhbHNlLCJJc0l0YWxpYyI6ZmFsc2UsIklzVW5kZXJsaW5lZCI6ZmFsc2UsIlBhcmVudFN0eWxlIjpudWxsfSwiQXV0b1NpemUiOjAsIkZvcmVncm91bmQiOnsiJGlkIjoiMTI0IiwiQ29sb3IiOnsiJGlkIjoiMTI1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jYiLCJUb3AiOjAsIkxlZnQiOjAsIlJpZ2h0IjowLCJCb3R0b20iOjB9LCJQYWRkaW5nIjp7IiRpZCI6IjEyNyIsIlRvcCI6MCwiTGVmdCI6MCwiUmlnaHQiOjAsIkJvdHRvbSI6MH0sIkJhY2tncm91bmQiOnsiJGlkIjoiMTI4IiwiQ29sb3IiOnsiJHJlZiI6IjQ5In19LCJJc1Zpc2libGUiOnRydWUsIldpZHRoIjowLjAsIkhlaWdodCI6MC4wLCJCb3JkZXJTdHlsZSI6bnVsbCwiUGFyZW50U3R5bGUiOm51bGx9LCJEYXRlRm9ybWF0Ijp7IiRpZCI6IjEy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Mw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ZmFsc2V9LCJTY2FsZSI6eyIkaWQiOiIxMzEiLCJTdGFydERhdGUiOiIwMDAxLTAxLTAxVDAwOjAwOjAwIiwiRW5kRGF0ZSI6IjIwMTktMDItMDlUMDA6MDA6MDAiLCJGb3JtYXQiOiJNTU0iLCJUeXBlIjo0LCJBdXRvRGF0ZVJhbmdlIjp0cnVlLCJXb3JraW5nRGF5cyI6MzEsIlRvZGF5TWFya2VyVGV4dCI6IlRvZGF5IiwiQXV0b1NjYWxlVHlwZSI6dHJ1ZX0sIk1pbGVzdG9uZXMiOlt7IiRpZCI6IjEzMiIsIkRhdGUiOiIxOTg3LTAyLTA5VDAwOjAwOjAwWiIsIlN0eWxlIjp7IiRpZCI6IjEzMyIsIlNoYXBlIjoxLCJDb25uZWN0b3JNYXJnaW4iOnsiJGlkIjoiMTM0IiwiVG9wIjowLCJMZWZ0IjoyLCJSaWdodCI6MiwiQm90dG9tIjowfSwiQ29ubmVjdG9yU3R5bGUiOnsiJGlkIjoiMTM1IiwiTGluZUNvbG9yIjp7IiRyZWYiOiI1OSJ9LCJMaW5lV2VpZ2h0IjoxLjAsIkxpbmVUeXBlIjowLCJQYXJlbnRTdHlsZSI6bnVsbH0sIklzQmVsb3dUaW1lYmFuZCI6dHJ1ZSwiSGlkZURhdGUiOmZhbHNlLCJTaGFwZVNpemUiOjAsIlNwYWNpbmciOjIuMCwiUGFkZGluZyI6eyIkaWQiOiIxMzYiLCJUb3AiOjcsIkxlZnQiOjMsIlJpZ2h0IjowLCJCb3R0b20iOjJ9LCJTaGFwZVN0eWxlIjp7IiRpZCI6IjEzNyIsIk1hcmdpbiI6eyIkaWQiOiIxMzgiLCJUb3AiOjAsIkxlZnQiOjAsIlJpZ2h0IjowLCJCb3R0b20iOjB9LCJQYWRkaW5nIjp7IiRpZCI6IjEzOSIsIlRvcCI6MCwiTGVmdCI6MCwiUmlnaHQiOjAsIkJvdHRvbSI6MH0sIkJhY2tncm91bmQiOnsiJGlkIjoiMTQwIiwiQ29sb3IiOnsiJGlkIjoiMTQxIiwiQSI6MjU1LCJSIjoxNjAsIkciOjE0NywiQiI6MTI5fX0sIklzVmlzaWJsZSI6dHJ1ZSwiV2lkdGgiOjEyLjAsIkhlaWdodCI6MTQuMCwiQm9yZGVyU3R5bGUiOnsiJGlkIjoiMTQyIiwiTGluZUNvbG9yIjp7IiRpZCI6IjE0MyIsIiR0eXBlIjoiTkxSRS5Db21tb24uRG9tLlNvbGlkQ29sb3JCcnVzaCwgTkxSRS5Db21tb24iLCJDb2xvciI6eyIkaWQiOiIxNDQiLCJBIjoyNTUsIlIiOjAsIkciOjAsIkIiOjB9fSwiTGluZVdlaWdodCI6MS4zMzMzMzMzNywiTGluZVR5cGUiOjAsIlBhcmVudFN0eWxlIjpudWxsfSwiUGFyZW50U3R5bGUiOm51bGx9LCJUaXRsZVN0eWxlIjp7IiRpZCI6IjE0NSIsIkZvbnRTZXR0aW5ncyI6eyIkaWQiOiIxNDYiLCJGb250U2l6ZSI6MTIsIkZvbnROYW1lIjoiQ2FsaWJyaSIsIklzQm9sZCI6ZmFsc2UsIklzSXRhbGljIjpmYWxzZSwiSXNVbmRlcmxpbmVkIjpmYWxzZSwiUGFyZW50U3R5bGUiOm51bGx9LCJBdXRvU2l6ZSI6MCwiRm9yZWdyb3VuZCI6eyIkaWQiOiIxNDciLCJDb2xvciI6eyIkaWQiOiIxNDgiLCJBIjoyNTUsIlIiOjIzMywiRyI6MjI0LCJCIjoyMTB9fSwiTWF4V2lkdGgiOjIwMC4wLCJNYXhIZWlnaHQiOiJJbmZpbml0eSIsIlNtYXJ0Rm9yZWdyb3VuZElzQWN0aXZlIjpmYWxzZSwiSG9yaXpvbnRhbEFsaWdubWVudCI6MSwiVmVydGljYWxBbGlnbm1lbnQiOjAsIlNtYXJ0Rm9yZWdyb3VuZCI6bnVsbCwiQmFja2dyb3VuZEZpbGxUeXBlIjowLCJNYXJnaW4iOnsiJGlkIjoiMTQ5IiwiVG9wIjowLCJMZWZ0IjowLCJSaWdodCI6MCwiQm90dG9tIjowfSwiUGFkZGluZyI6eyIkaWQiOiIxNTAiLCJUb3AiOjAsIkxlZnQiOjAsIlJpZ2h0IjowLCJCb3R0b20iOjB9LCJCYWNrZ3JvdW5kIjp7IiRyZWYiOiI3NiJ9LCJJc1Zpc2libGUiOnRydWUsIldpZHRoIjowLjAsIkhlaWdodCI6MC4wLCJCb3JkZXJTdHlsZSI6eyIkaWQiOiIxNTEiLCJMaW5lQ29sb3IiOm51bGwsIkxpbmVXZWlnaHQiOjAuMCwiTGluZVR5cGUiOjAsIlBhcmVudFN0eWxlIjpudWxsfSwiUGFyZW50U3R5bGUiOm51bGx9LCJEYXRlU3R5bGUiOnsiJGlkIjoiMTUyIiwiRm9udFNldHRpbmdzIjp7IiRpZCI6IjE1MyIsIkZvbnRTaXplIjoxMSwiRm9udE5hbWUiOiJDYWxpYnJpIiwiSXNCb2xkIjp0cnVlLCJJc0l0YWxpYyI6ZmFsc2UsIklzVW5kZXJsaW5lZCI6ZmFsc2UsIlBhcmVudFN0eWxlIjpudWxsfSwiQXV0b1NpemUiOjAsIkZvcmVncm91bmQiOnsiJHJlZiI6Ijc5In0sIk1heFdpZHRoIjoyMDAuMCwiTWF4SGVpZ2h0IjoiSW5maW5pdHkiLCJTbWFydEZvcmVncm91bmRJc0FjdGl2ZSI6ZmFsc2UsIkhvcml6b250YWxBbGlnbm1lbnQiOjAsIlZlcnRpY2FsQWxpZ25tZW50IjowLCJTbWFydEZvcmVncm91bmQiOm51bGwsIkJhY2tncm91bmRGaWxsVHlwZSI6MCwiTWFyZ2luIjp7IiRpZCI6IjE1NCIsIlRvcCI6MCwiTGVmdCI6MCwiUmlnaHQiOjAsIkJvdHRvbSI6MH0sIlBhZGRpbmciOnsiJGlkIjoiMTU1IiwiVG9wIjowLCJMZWZ0IjowLCJSaWdodCI6MCwiQm90dG9tIjowfSwiQmFja2dyb3VuZCI6eyIkcmVmIjoiODMifSwiSXNWaXNpYmxlIjp0cnVlLCJXaWR0aCI6MC4wLCJIZWlnaHQiOjAuMCwiQm9yZGVyU3R5bGUiOnsiJGlkIjoiMTU2IiwiTGluZUNvbG9yIjpudWxsLCJMaW5lV2VpZ2h0IjowLjAsIkxpbmVUeXBlIjowLCJQYXJlbnRTdHlsZSI6bnVsbH0sIlBhcmVudFN0eWxlIjpudWxsfSwiRGF0ZUZvcm1hdCI6eyIkaWQiOiIxNTc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xNTgiLCJEYXRlUGFydElzVmlzaWJsZSI6dHJ1ZSwiVGltZVBhcnRJc1Zpc2libGUiOmZhbHNlfX0sIklzVmlzaWJsZSI6dHJ1ZSwiUGFyZW50U3R5bGUiOm51bGx9LCJJbmRleCI6MiwiUGVyY2VudGFnZUNvbXBsZXRlIjpudWxsLCJQb3NpdGlvbiI6eyJSYXRpbyI6MC4xMjczNTczOTgxMzkxMDU5LCJJc0N1c3RvbSI6ZmFsc2V9LCJEYXRlRm9ybWF0Ijp7IiRyZWYiOiIxNTcifSwiSWQiOiI1ZjU4YjVhZS01MGFiLTRiMTEtYjJiOS1jNzhlOWY2OGFjOWYiLCJJbXBvcnRJZCI6bnVsbCwiVGl0bGUiOiJNaWNoYWVsIEJha2FyaSBKb3JkYW4gaXMgYm9ybiIsIk5vdGUiOm51bGwsIkh5cGVybGluayI6bnVsbCwiSXNDaGFuZ2VkIjpmYWxzZSwiSXNOZXciOmZhbHNlfSx7IiRpZCI6IjE1OSIsIkRhdGUiOiIyMDEzLTAyLTA5VDAwOjAwOjAwWiIsIlN0eWxlIjp7IiRpZCI6IjE2MCIsIlNoYXBlIjoxNiwiQ29ubmVjdG9yTWFyZ2luIjp7IiRpZCI6IjE2MSIsIlRvcCI6MCwiTGVmdCI6MiwiUmlnaHQiOjIsIkJvdHRvbSI6MH0sIkNvbm5lY3RvclN0eWxlIjp7IiRpZCI6IjE2MiIsIkxpbmVDb2xvciI6eyIkcmVmIjoiNTkifSwiTGluZVdlaWdodCI6MS4wLCJMaW5lVHlwZSI6MCwiUGFyZW50U3R5bGUiOm51bGx9LCJJc0JlbG93VGltZWJhbmQiOnRydWUsIkhpZGVEYXRlIjpmYWxzZSwiU2hhcGVTaXplIjowLCJTcGFjaW5nIjoyLjAsIlBhZGRpbmciOnsiJGlkIjoiMTYzIiwiVG9wIjo3LCJMZWZ0IjozLCJSaWdodCI6MCwiQm90dG9tIjoyfSwiU2hhcGVTdHlsZSI6eyIkaWQiOiIxNjQiLCJNYXJnaW4iOnsiJGlkIjoiMTY1IiwiVG9wIjowLCJMZWZ0IjowLCJSaWdodCI6MCwiQm90dG9tIjowfSwiUGFkZGluZyI6eyIkaWQiOiIxNjYiLCJUb3AiOjAsIkxlZnQiOjAsIlJpZ2h0IjowLCJCb3R0b20iOjB9LCJCYWNrZ3JvdW5kIjp7IiRpZCI6IjE2NyIsIkNvbG9yIjp7IiRpZCI6IjE2OCIsIkEiOjI1NSwiUiI6MCwiRyI6MTE0LCJCIjoxODh9fSwiSXNWaXNpYmxlIjp0cnVlLCJXaWR0aCI6MTIuMCwiSGVpZ2h0IjoxNC4wLCJCb3JkZXJTdHlsZSI6eyIkaWQiOiIxNjkiLCJMaW5lQ29sb3IiOnsiJHJlZiI6IjY4In0sIkxpbmVXZWlnaHQiOjAuMCwiTGluZVR5cGUiOjAsIlBhcmVudFN0eWxlIjpudWxsfSwiUGFyZW50U3R5bGUiOm51bGx9LCJUaXRsZVN0eWxlIjp7IiRpZCI6IjE3MCIsIkZvbnRTZXR0aW5ncyI6eyIkaWQiOiIxNzEiLCJGb250U2l6ZSI6MTIsIkZvbnROYW1lIjoiQ2FsaWJyaSIsIklzQm9sZCI6ZmFsc2UsIklzSXRhbGljIjpmYWxzZSwiSXNVbmRlcmxpbmVkIjpmYWxzZSwiUGFyZW50U3R5bGUiOm51bGx9LCJBdXRvU2l6ZSI6MCwiRm9yZWdyb3VuZCI6eyIkaWQiOiIxNzIiLCJDb2xvciI6eyIkaWQiOiIxNzMiLCJBIjoyNTUsIlIiOjIzMywiRyI6MjI0LCJCIjoyMTB9fSwiTWF4V2lkdGgiOjIwMC4wLCJNYXhIZWlnaHQiOiJJbmZpbml0eSIsIlNtYXJ0Rm9yZWdyb3VuZElzQWN0aXZlIjpmYWxzZSwiSG9yaXpvbnRhbEFsaWdubWVudCI6MSwiVmVydGljYWxBbGlnbm1lbnQiOjAsIlNtYXJ0Rm9yZWdyb3VuZCI6bnVsbCwiQmFja2dyb3VuZEZpbGxUeXBlIjowLCJNYXJnaW4iOnsiJGlkIjoiMTc0IiwiVG9wIjowLCJMZWZ0IjowLCJSaWdodCI6MCwiQm90dG9tIjowfSwiUGFkZGluZyI6eyIkaWQiOiIxNzUiLCJUb3AiOjAsIkxlZnQiOjAsIlJpZ2h0IjowLCJCb3R0b20iOjB9LCJCYWNrZ3JvdW5kIjp7IiRyZWYiOiI3NiJ9LCJJc1Zpc2libGUiOnRydWUsIldpZHRoIjowLjAsIkhlaWdodCI6MC4wLCJCb3JkZXJTdHlsZSI6eyIkaWQiOiIxNzYiLCJMaW5lQ29sb3IiOm51bGwsIkxpbmVXZWlnaHQiOjAuMCwiTGluZVR5cGUiOjAsIlBhcmVudFN0eWxlIjpudWxsfSwiUGFyZW50U3R5bGUiOm51bGx9LCJEYXRlU3R5bGUiOnsiJGlkIjoiMTc3IiwiRm9udFNldHRpbmdzIjp7IiRpZCI6IjE3OCIsIkZvbnRTaXplIjoxMSwiRm9udE5hbWUiOiJDYWxpYnJpIiwiSXNCb2xkIjp0cnVlLCJJc0l0YWxpYyI6ZmFsc2UsIklzVW5kZXJsaW5lZCI6ZmFsc2UsIlBhcmVudFN0eWxlIjpudWxsfSwiQXV0b1NpemUiOjAsIkZvcmVncm91bmQiOnsiJHJlZiI6Ijc5In0sIk1heFdpZHRoIjoyMDAuMCwiTWF4SGVpZ2h0IjoiSW5maW5pdHkiLCJTbWFydEZvcmVncm91bmRJc0FjdGl2ZSI6ZmFsc2UsIkhvcml6b250YWxBbGlnbm1lbnQiOjAsIlZlcnRpY2FsQWxpZ25tZW50IjowLCJTbWFydEZvcmVncm91bmQiOm51bGwsIkJhY2tncm91bmRGaWxsVHlwZSI6MCwiTWFyZ2luIjp7IiRpZCI6IjE3OSIsIlRvcCI6MCwiTGVmdCI6MCwiUmlnaHQiOjAsIkJvdHRvbSI6MH0sIlBhZGRpbmciOnsiJGlkIjoiMTgwIiwiVG9wIjowLCJMZWZ0IjowLCJSaWdodCI6MCwiQm90dG9tIjowfSwiQmFja2dyb3VuZCI6eyIkcmVmIjoiODMifSwiSXNWaXNpYmxlIjp0cnVlLCJXaWR0aCI6MC4wLCJIZWlnaHQiOjAuMCwiQm9yZGVyU3R5bGUiOnsiJGlkIjoiMTgxIiwiTGluZUNvbG9yIjpudWxsLCJMaW5lV2VpZ2h0IjowLjAsIkxpbmVUeXBlIjowLCJQYXJlbnRTdHlsZSI6bnVsbH0sIlBhcmVudFN0eWxlIjpudWxsfSwiRGF0ZUZvcm1hdCI6eyIkaWQiOiIxODIiLCJGb3JtYXRTdHJpbmciOiJ5eXl5IiwiU2VwYXJhdG9yIjoiLyIsIlVzZUludGVybmF0aW9uYWxEYXRlRm9ybWF0IjpmYWxzZSwiRGF0ZUlzVmlzaWJsZSI6dHJ1ZSwiVGltZUlzVmlzaWJsZSI6ZmFsc2UsIkhvdXJEaWdpdHMiOjEsIkFtUG1EZXNpZ25hdG9yIjoyLCJUcmltMDBNaW51dGVzIjpmYWxzZSwiTGFzdEtub3duVmlzaWJpbGl0eVN0YXRlIjp7IiRpZCI6IjE4MyIsIkRhdGVQYXJ0SXNWaXNpYmxlIjp0cnVlLCJUaW1lUGFydElzVmlzaWJsZSI6ZmFsc2V9fSwiSXNWaXNpYmxlIjp0cnVlLCJQYXJlbnRTdHlsZSI6bnVsbH0sIkluZGV4IjozLCJQZXJjZW50YWdlQ29tcGxldGUiOm51bGwsIlBvc2l0aW9uIjp7IlJhdGlvIjowLjAsIklzQ3VzdG9tIjpmYWxzZX0sIkRhdGVGb3JtYXQiOnsiJHJlZiI6IjE4MiJ9LCJJZCI6IjM4ODJiZjQ0LWQzM2MtNGNkNi1hY2QxLWYzNTlkMjc5NWVkOCIsIkltcG9ydElkIjpudWxsLCJUaXRsZSI6IkZydWl0dmFsZSBTdGF0aW9uIChicmVha3Rocm91Z2ggcm9sZSkiLCJOb3RlIjpudWxsLCJIeXBlcmxpbmsiOm51bGwsIklzQ2hhbmdlZCI6ZmFsc2UsIklzTmV3IjpmYWxzZX0seyIkaWQiOiIxODQiLCJEYXRlIjoiMjAxNS0wMi0wOVQwMDowMDowMFoiLCJTdHlsZSI6eyIkaWQiOiIxODUiLCJTaGFwZSI6MTYsIkNvbm5lY3Rvck1hcmdpbiI6eyIkaWQiOiIxODYiLCJUb3AiOjAsIkxlZnQiOjIsIlJpZ2h0IjoyLCJCb3R0b20iOjB9LCJDb25uZWN0b3JTdHlsZSI6eyIkaWQiOiIxODciLCJMaW5lQ29sb3IiOnsiJHJlZiI6IjU5In0sIkxpbmVXZWlnaHQiOjEuMCwiTGluZVR5cGUiOjAsIlBhcmVudFN0eWxlIjpudWxsfSwiSXNCZWxvd1RpbWViYW5kIjp0cnVlLCJIaWRlRGF0ZSI6ZmFsc2UsIlNoYXBlU2l6ZSI6MCwiU3BhY2luZyI6Mi4wLCJQYWRkaW5nIjp7IiRpZCI6IjE4OCIsIlRvcCI6NywiTGVmdCI6MywiUmlnaHQiOjAsIkJvdHRvbSI6Mn0sIlNoYXBlU3R5bGUiOnsiJGlkIjoiMTg5IiwiTWFyZ2luIjp7IiRpZCI6IjE5MCIsIlRvcCI6MCwiTGVmdCI6MCwiUmlnaHQiOjAsIkJvdHRvbSI6MH0sIlBhZGRpbmciOnsiJGlkIjoiMTkxIiwiVG9wIjowLCJMZWZ0IjowLCJSaWdodCI6MCwiQm90dG9tIjowfSwiQmFja2dyb3VuZCI6eyIkaWQiOiIxOTIiLCJDb2xvciI6eyIkaWQiOiIxOTMiLCJBIjoyNTUsIlIiOjAsIkciOjExNCwiQiI6MTg4fX0sIklzVmlzaWJsZSI6dHJ1ZSwiV2lkdGgiOjEyLjAsIkhlaWdodCI6MTQuMCwiQm9yZGVyU3R5bGUiOnsiJGlkIjoiMTk0IiwiTGluZUNvbG9yIjp7IiRyZWYiOiI2OCJ9LCJMaW5lV2VpZ2h0IjowLjAsIkxpbmVUeXBlIjowLCJQYXJlbnRTdHlsZSI6bnVsbH0sIlBhcmVudFN0eWxlIjpudWxsfSwiVGl0bGVTdHlsZSI6eyIkaWQiOiIxOTUiLCJGb250U2V0dGluZ3MiOnsiJGlkIjoiMTk2IiwiRm9udFNpemUiOjEyLCJGb250TmFtZSI6IkNhbGlicmkiLCJJc0JvbGQiOmZhbHNlLCJJc0l0YWxpYyI6ZmFsc2UsIklzVW5kZXJsaW5lZCI6ZmFsc2UsIlBhcmVudFN0eWxlIjpudWxsfSwiQXV0b1NpemUiOjAsIkZvcmVncm91bmQiOnsiJGlkIjoiMTk3IiwiQ29sb3IiOnsiJGlkIjoiMTk4IiwiQSI6MjU1LCJSIjoyMzMsIkciOjIyNCwiQiI6MjEwfX0sIk1heFdpZHRoIjoyMDAuMCwiTWF4SGVpZ2h0IjoiSW5maW5pdHkiLCJTbWFydEZvcmVncm91bmRJc0FjdGl2ZSI6ZmFsc2UsIkhvcml6b250YWxBbGlnbm1lbnQiOjEsIlZlcnRpY2FsQWxpZ25tZW50IjowLCJTbWFydEZvcmVncm91bmQiOm51bGwsIkJhY2tncm91bmRGaWxsVHlwZSI6MCwiTWFyZ2luIjp7IiRpZCI6IjE5OSIsIlRvcCI6MCwiTGVmdCI6MCwiUmlnaHQiOjAsIkJvdHRvbSI6MH0sIlBhZGRpbmciOnsiJGlkIjoiMjAwIiwiVG9wIjowLCJMZWZ0IjowLCJSaWdodCI6MCwiQm90dG9tIjowfSwiQmFja2dyb3VuZCI6eyIkcmVmIjoiNzYifSwiSXNWaXNpYmxlIjp0cnVlLCJXaWR0aCI6MC4wLCJIZWlnaHQiOjAuMCwiQm9yZGVyU3R5bGUiOnsiJGlkIjoiMjAxIiwiTGluZUNvbG9yIjpudWxsLCJMaW5lV2VpZ2h0IjowLjAsIkxpbmVUeXBlIjowLCJQYXJlbnRTdHlsZSI6bnVsbH0sIlBhcmVudFN0eWxlIjpudWxsfSwiRGF0ZVN0eWxlIjp7IiRpZCI6IjIwMiIsIkZvbnRTZXR0aW5ncyI6eyIkaWQiOiIyMDMiLCJGb250U2l6ZSI6MTEsIkZvbnROYW1lIjoiQ2FsaWJyaSIsIklzQm9sZCI6dHJ1ZSwiSXNJdGFsaWMiOmZhbHNlLCJJc1VuZGVybGluZWQiOmZhbHNlLCJQYXJlbnRTdHlsZSI6bnVsbH0sIkF1dG9TaXplIjowLCJGb3JlZ3JvdW5kIjp7IiRyZWYiOiI3OSJ9LCJNYXhXaWR0aCI6MjAwLjAsIk1heEhlaWdodCI6IkluZmluaXR5IiwiU21hcnRGb3JlZ3JvdW5kSXNBY3RpdmUiOmZhbHNlLCJIb3Jpem9udGFsQWxpZ25tZW50IjowLCJWZXJ0aWNhbEFsaWdubWVudCI6MCwiU21hcnRGb3JlZ3JvdW5kIjpudWxsLCJCYWNrZ3JvdW5kRmlsbFR5cGUiOjAsIk1hcmdpbiI6eyIkaWQiOiIyMDQiLCJUb3AiOjAsIkxlZnQiOjAsIlJpZ2h0IjowLCJCb3R0b20iOjB9LCJQYWRkaW5nIjp7IiRpZCI6IjIwNSIsIlRvcCI6MCwiTGVmdCI6MCwiUmlnaHQiOjAsIkJvdHRvbSI6MH0sIkJhY2tncm91bmQiOnsiJHJlZiI6IjgzIn0sIklzVmlzaWJsZSI6dHJ1ZSwiV2lkdGgiOjAuMCwiSGVpZ2h0IjowLjAsIkJvcmRlclN0eWxlIjp7IiRpZCI6IjIwNiIsIkxpbmVDb2xvciI6bnVsbCwiTGluZVdlaWdodCI6MC4wLCJMaW5lVHlwZSI6MCwiUGFyZW50U3R5bGUiOm51bGx9LCJQYXJlbnRTdHlsZSI6bnVsbH0sIkRhdGVGb3JtYXQiOnsiJGlkIjoiMjA3IiwiRm9ybWF0U3RyaW5nIjoieXl5eSIsIlNlcGFyYXRvciI6Ii8iLCJVc2VJbnRlcm5hdGlvbmFsRGF0ZUZvcm1hdCI6ZmFsc2UsIkRhdGVJc1Zpc2libGUiOnRydWUsIlRpbWVJc1Zpc2libGUiOmZhbHNlLCJIb3VyRGlnaXRzIjoxLCJBbVBtRGVzaWduYXRvciI6MiwiVHJpbTAwTWludXRlcyI6ZmFsc2UsIkxhc3RLbm93blZpc2liaWxpdHlTdGF0ZSI6eyIkaWQiOiIyMDgiLCJEYXRlUGFydElzVmlzaWJsZSI6dHJ1ZSwiVGltZVBhcnRJc1Zpc2libGUiOmZhbHNlfX0sIklzVmlzaWJsZSI6dHJ1ZSwiUGFyZW50U3R5bGUiOm51bGx9LCJJbmRleCI6NCwiUGVyY2VudGFnZUNvbXBsZXRlIjpudWxsLCJQb3NpdGlvbiI6eyJSYXRpbyI6MC4wLCJJc0N1c3RvbSI6ZmFsc2V9LCJEYXRlRm9ybWF0Ijp7IiRyZWYiOiIyMDcifSwiSWQiOiJhM2M4YzQ5Ni0yMWE2LTQ1MjctOGEyNy04ODRiYWQ1YWU5NTAiLCJJbXBvcnRJZCI6bnVsbCwiVGl0bGUiOiJDcmVlZCIsIk5vdGUiOm51bGwsIkh5cGVybGluayI6bnVsbCwiSXNDaGFuZ2VkIjpmYWxzZSwiSXNOZXciOmZhbHNlfSx7IiRpZCI6IjIwOSIsIkRhdGUiOiIyMDAyLTAyLTA5VDAwOjAwOjAwWiIsIlN0eWxlIjp7IiRpZCI6IjIxMCIsIlNoYXBlIjoxNiwiQ29ubmVjdG9yTWFyZ2luIjp7IiRpZCI6IjIxMSIsIlRvcCI6MCwiTGVmdCI6MiwiUmlnaHQiOjIsIkJvdHRvbSI6MH0sIkNvbm5lY3RvclN0eWxlIjp7IiRpZCI6IjIxMiIsIkxpbmVDb2xvciI6eyIkcmVmIjoiNTkifSwiTGluZVdlaWdodCI6MS4wLCJMaW5lVHlwZSI6MCwiUGFyZW50U3R5bGUiOm51bGx9LCJJc0JlbG93VGltZWJhbmQiOnRydWUsIkhpZGVEYXRlIjpmYWxzZSwiU2hhcGVTaXplIjowLCJTcGFjaW5nIjoyLjAsIlBhZGRpbmciOnsiJGlkIjoiMjEzIiwiVG9wIjo3LCJMZWZ0IjozLCJSaWdodCI6MCwiQm90dG9tIjoyfSwiU2hhcGVTdHlsZSI6eyIkaWQiOiIyMTQiLCJNYXJnaW4iOnsiJGlkIjoiMjE1IiwiVG9wIjowLCJMZWZ0IjowLCJSaWdodCI6MCwiQm90dG9tIjowfSwiUGFkZGluZyI6eyIkaWQiOiIyMTYiLCJUb3AiOjAsIkxlZnQiOjAsIlJpZ2h0IjowLCJCb3R0b20iOjB9LCJCYWNrZ3JvdW5kIjp7IiRpZCI6IjIxNyIsIkNvbG9yIjp7IiRpZCI6IjIxOCIsIkEiOjI1NSwiUiI6MCwiRyI6MTE0LCJCIjoxODh9fSwiSXNWaXNpYmxlIjp0cnVlLCJXaWR0aCI6MTIuMCwiSGVpZ2h0IjoxNC4wLCJCb3JkZXJTdHlsZSI6eyIkaWQiOiIyMTkiLCJMaW5lQ29sb3IiOnsiJHJlZiI6IjY4In0sIkxpbmVXZWlnaHQiOjAuMCwiTGluZVR5cGUiOjAsIlBhcmVudFN0eWxlIjpudWxsfSwiUGFyZW50U3R5bGUiOm51bGx9LCJUaXRsZVN0eWxlIjp7IiRpZCI6IjIyMCIsIkZvbnRTZXR0aW5ncyI6eyIkaWQiOiIyMjEiLCJGb250U2l6ZSI6MTIsIkZvbnROYW1lIjoiQ2FsaWJyaSIsIklzQm9sZCI6ZmFsc2UsIklzSXRhbGljIjpmYWxzZSwiSXNVbmRlcmxpbmVkIjpmYWxzZSwiUGFyZW50U3R5bGUiOm51bGx9LCJBdXRvU2l6ZSI6MCwiRm9yZWdyb3VuZCI6eyIkaWQiOiIyMjIiLCJDb2xvciI6eyIkaWQiOiIyMjMiLCJBIjoyNTUsIlIiOjIzMywiRyI6MjI0LCJCIjoyMTB9fSwiTWF4V2lkdGgiOjIwMC4wLCJNYXhIZWlnaHQiOiJJbmZpbml0eSIsIlNtYXJ0Rm9yZWdyb3VuZElzQWN0aXZlIjpmYWxzZSwiSG9yaXpvbnRhbEFsaWdubWVudCI6MSwiVmVydGljYWxBbGlnbm1lbnQiOjAsIlNtYXJ0Rm9yZWdyb3VuZCI6bnVsbCwiQmFja2dyb3VuZEZpbGxUeXBlIjowLCJNYXJnaW4iOnsiJGlkIjoiMjI0IiwiVG9wIjowLCJMZWZ0IjowLCJSaWdodCI6MCwiQm90dG9tIjowfSwiUGFkZGluZyI6eyIkaWQiOiIyMjUiLCJUb3AiOjAsIkxlZnQiOjAsIlJpZ2h0IjowLCJCb3R0b20iOjB9LCJCYWNrZ3JvdW5kIjp7IiRyZWYiOiI3NiJ9LCJJc1Zpc2libGUiOnRydWUsIldpZHRoIjowLjAsIkhlaWdodCI6MC4wLCJCb3JkZXJTdHlsZSI6eyIkaWQiOiIyMjYiLCJMaW5lQ29sb3IiOm51bGwsIkxpbmVXZWlnaHQiOjAuMCwiTGluZVR5cGUiOjAsIlBhcmVudFN0eWxlIjpudWxsfSwiUGFyZW50U3R5bGUiOm51bGx9LCJEYXRlU3R5bGUiOnsiJGlkIjoiMjI3IiwiRm9udFNldHRpbmdzIjp7IiRpZCI6IjIyOCIsIkZvbnRTaXplIjoxMSwiRm9udE5hbWUiOiJDYWxpYnJpIiwiSXNCb2xkIjp0cnVlLCJJc0l0YWxpYyI6ZmFsc2UsIklzVW5kZXJsaW5lZCI6ZmFsc2UsIlBhcmVudFN0eWxlIjpudWxsfSwiQXV0b1NpemUiOjAsIkZvcmVncm91bmQiOnsiJHJlZiI6Ijc5In0sIk1heFdpZHRoIjoyMDAuMCwiTWF4SGVpZ2h0IjoiSW5maW5pdHkiLCJTbWFydEZvcmVncm91bmRJc0FjdGl2ZSI6ZmFsc2UsIkhvcml6b250YWxBbGlnbm1lbnQiOjAsIlZlcnRpY2FsQWxpZ25tZW50IjowLCJTbWFydEZvcmVncm91bmQiOm51bGwsIkJhY2tncm91bmRGaWxsVHlwZSI6MCwiTWFyZ2luIjp7IiRpZCI6IjIyOSIsIlRvcCI6MCwiTGVmdCI6MCwiUmlnaHQiOjAsIkJvdHRvbSI6MH0sIlBhZGRpbmciOnsiJGlkIjoiMjMwIiwiVG9wIjowLCJMZWZ0IjowLCJSaWdodCI6MCwiQm90dG9tIjowfSwiQmFja2dyb3VuZCI6eyIkcmVmIjoiODMifSwiSXNWaXNpYmxlIjp0cnVlLCJXaWR0aCI6MC4wLCJIZWlnaHQiOjAuMCwiQm9yZGVyU3R5bGUiOnsiJGlkIjoiMjMxIiwiTGluZUNvbG9yIjpudWxsLCJMaW5lV2VpZ2h0IjowLjAsIkxpbmVUeXBlIjowLCJQYXJlbnRTdHlsZSI6bnVsbH0sIlBhcmVudFN0eWxlIjpudWxsfSwiRGF0ZUZvcm1hdCI6eyIkaWQiOiIyMzIiLCJGb3JtYXRTdHJpbmciOiJ5eXl5IiwiU2VwYXJhdG9yIjoiLyIsIlVzZUludGVybmF0aW9uYWxEYXRlRm9ybWF0IjpmYWxzZSwiRGF0ZUlzVmlzaWJsZSI6dHJ1ZSwiVGltZUlzVmlzaWJsZSI6ZmFsc2UsIkhvdXJEaWdpdHMiOjEsIkFtUG1EZXNpZ25hdG9yIjoyLCJUcmltMDBNaW51dGVzIjpmYWxzZSwiTGFzdEtub3duVmlzaWJpbGl0eVN0YXRlIjp7IiRpZCI6IjIzMyIsIkRhdGVQYXJ0SXNWaXNpYmxlIjp0cnVlLCJUaW1lUGFydElzVmlzaWJsZSI6ZmFsc2V9fSwiSXNWaXNpYmxlIjp0cnVlLCJQYXJlbnRTdHlsZSI6bnVsbH0sIkluZGV4Ijo1LCJQZXJjZW50YWdlQ29tcGxldGUiOm51bGwsIlBvc2l0aW9uIjp7IlJhdGlvIjowLjAsIklzQ3VzdG9tIjpmYWxzZX0sIkRhdGVGb3JtYXQiOnsiJHJlZiI6IjIzMiJ9LCJJZCI6ImM2Y2E0ZjMxLTQyYmMtNDdmZC04MmY0LTU5YWM2YjA0ODY2NyIsIkltcG9ydElkIjpudWxsLCJUaXRsZSI6IlRoZSBXaXJlIiwiTm90ZSI6bnVsbCwiSHlwZXJsaW5rIjpudWxsLCJJc0NoYW5nZWQiOmZhbHNlLCJJc05ldyI6ZmFsc2V9LHsiJGlkIjoiMjM0IiwiRGF0ZSI6IjIwMDMtMDItMDlUMDA6MDA6MDBaIiwiU3R5bGUiOnsiJGlkIjoiMjM1IiwiU2hhcGUiOjE2LCJDb25uZWN0b3JNYXJnaW4iOnsiJGlkIjoiMjM2IiwiVG9wIjowLCJMZWZ0IjoyLCJSaWdodCI6MiwiQm90dG9tIjowfSwiQ29ubmVjdG9yU3R5bGUiOnsiJGlkIjoiMjM3IiwiTGluZUNvbG9yIjp7IiRyZWYiOiI1OSJ9LCJMaW5lV2VpZ2h0IjoxLjAsIkxpbmVUeXBlIjowLCJQYXJlbnRTdHlsZSI6bnVsbH0sIklzQmVsb3dUaW1lYmFuZCI6ZmFsc2UsIkhpZGVEYXRlIjpmYWxzZSwiU2hhcGVTaXplIjowLCJTcGFjaW5nIjoyLjAsIlBhZGRpbmciOnsiJGlkIjoiMjM4IiwiVG9wIjo3LCJMZWZ0IjozLCJSaWdodCI6MCwiQm90dG9tIjoyfSwiU2hhcGVTdHlsZSI6eyIkaWQiOiIyMzkiLCJNYXJnaW4iOnsiJGlkIjoiMjQwIiwiVG9wIjowLCJMZWZ0IjowLCJSaWdodCI6MCwiQm90dG9tIjowfSwiUGFkZGluZyI6eyIkaWQiOiIyNDEiLCJUb3AiOjAsIkxlZnQiOjAsIlJpZ2h0IjowLCJCb3R0b20iOjB9LCJCYWNrZ3JvdW5kIjp7IiRpZCI6IjI0MiIsIkNvbG9yIjp7IiRpZCI6IjI0MyIsIkEiOjI1NSwiUiI6MCwiRyI6MTE0LCJCIjoxODh9fSwiSXNWaXNpYmxlIjp0cnVlLCJXaWR0aCI6MTIuMCwiSGVpZ2h0IjoxNC4wLCJCb3JkZXJTdHlsZSI6eyIkaWQiOiIyNDQiLCJMaW5lQ29sb3IiOnsiJHJlZiI6IjY4In0sIkxpbmVXZWlnaHQiOjAuMCwiTGluZVR5cGUiOjAsIlBhcmVudFN0eWxlIjpudWxsfSwiUGFyZW50U3R5bGUiOm51bGx9LCJUaXRsZVN0eWxlIjp7IiRpZCI6IjI0NSIsIkZvbnRTZXR0aW5ncyI6eyIkaWQiOiIyNDYiLCJGb250U2l6ZSI6MTIsIkZvbnROYW1lIjoiQ2FsaWJyaSIsIklzQm9sZCI6ZmFsc2UsIklzSXRhbGljIjpmYWxzZSwiSXNVbmRlcmxpbmVkIjpmYWxzZSwiUGFyZW50U3R5bGUiOm51bGx9LCJBdXRvU2l6ZSI6MCwiRm9yZWdyb3VuZCI6eyIkaWQiOiIyNDciLCJDb2xvciI6eyIkaWQiOiIyNDgiLCJBIjoyNTUsIlIiOjIzMywiRyI6MjI0LCJCIjoyMTB9fSwiTWF4V2lkdGgiOjIwMC4wLCJNYXhIZWlnaHQiOiJJbmZpbml0eSIsIlNtYXJ0Rm9yZWdyb3VuZElzQWN0aXZlIjpmYWxzZSwiSG9yaXpvbnRhbEFsaWdubWVudCI6MSwiVmVydGljYWxBbGlnbm1lbnQiOjAsIlNtYXJ0Rm9yZWdyb3VuZCI6bnVsbCwiQmFja2dyb3VuZEZpbGxUeXBlIjowLCJNYXJnaW4iOnsiJGlkIjoiMjQ5IiwiVG9wIjowLCJMZWZ0IjowLCJSaWdodCI6MCwiQm90dG9tIjowfSwiUGFkZGluZyI6eyIkaWQiOiIyNTAiLCJUb3AiOjAsIkxlZnQiOjAsIlJpZ2h0IjowLCJCb3R0b20iOjB9LCJCYWNrZ3JvdW5kIjp7IiRyZWYiOiI3NiJ9LCJJc1Zpc2libGUiOnRydWUsIldpZHRoIjowLjAsIkhlaWdodCI6MC4wLCJCb3JkZXJTdHlsZSI6eyIkaWQiOiIyNTEiLCJMaW5lQ29sb3IiOm51bGwsIkxpbmVXZWlnaHQiOjAuMCwiTGluZVR5cGUiOjAsIlBhcmVudFN0eWxlIjpudWxsfSwiUGFyZW50U3R5bGUiOm51bGx9LCJEYXRlU3R5bGUiOnsiJGlkIjoiMjUyIiwiRm9udFNldHRpbmdzIjp7IiRpZCI6IjI1MyIsIkZvbnRTaXplIjoxMSwiRm9udE5hbWUiOiJDYWxpYnJpIiwiSXNCb2xkIjp0cnVlLCJJc0l0YWxpYyI6ZmFsc2UsIklzVW5kZXJsaW5lZCI6ZmFsc2UsIlBhcmVudFN0eWxlIjpudWxsfSwiQXV0b1NpemUiOjAsIkZvcmVncm91bmQiOnsiJHJlZiI6Ijc5In0sIk1heFdpZHRoIjoyMDAuMCwiTWF4SGVpZ2h0IjoiSW5maW5pdHkiLCJTbWFydEZvcmVncm91bmRJc0FjdGl2ZSI6ZmFsc2UsIkhvcml6b250YWxBbGlnbm1lbnQiOjAsIlZlcnRpY2FsQWxpZ25tZW50IjowLCJTbWFydEZvcmVncm91bmQiOm51bGwsIkJhY2tncm91bmRGaWxsVHlwZSI6MCwiTWFyZ2luIjp7IiRpZCI6IjI1NCIsIlRvcCI6MCwiTGVmdCI6MCwiUmlnaHQiOjAsIkJvdHRvbSI6MH0sIlBhZGRpbmciOnsiJGlkIjoiMjU1IiwiVG9wIjowLCJMZWZ0IjowLCJSaWdodCI6MCwiQm90dG9tIjowfSwiQmFja2dyb3VuZCI6eyIkcmVmIjoiODMifSwiSXNWaXNpYmxlIjp0cnVlLCJXaWR0aCI6MC4wLCJIZWlnaHQiOjAuMCwiQm9yZGVyU3R5bGUiOnsiJGlkIjoiMjU2IiwiTGluZUNvbG9yIjpudWxsLCJMaW5lV2VpZ2h0IjowLjAsIkxpbmVUeXBlIjowLCJQYXJlbnRTdHlsZSI6bnVsbH0sIlBhcmVudFN0eWxlIjpudWxsfSwiRGF0ZUZvcm1hdCI6eyIkaWQiOiIyNTciLCJGb3JtYXRTdHJpbmciOiJ5eXl5IiwiU2VwYXJhdG9yIjoiLyIsIlVzZUludGVybmF0aW9uYWxEYXRlRm9ybWF0IjpmYWxzZSwiRGF0ZUlzVmlzaWJsZSI6dHJ1ZSwiVGltZUlzVmlzaWJsZSI6ZmFsc2UsIkhvdXJEaWdpdHMiOjEsIkFtUG1EZXNpZ25hdG9yIjoyLCJUcmltMDBNaW51dGVzIjpmYWxzZSwiTGFzdEtub3duVmlzaWJpbGl0eVN0YXRlIjp7IiRpZCI6IjI1OCIsIkRhdGVQYXJ0SXNWaXNpYmxlIjp0cnVlLCJUaW1lUGFydElzVmlzaWJsZSI6ZmFsc2V9fSwiSXNWaXNpYmxlIjp0cnVlLCJQYXJlbnRTdHlsZSI6bnVsbH0sIkluZGV4Ijo2LCJQZXJjZW50YWdlQ29tcGxldGUiOm51bGwsIlBvc2l0aW9uIjp7IlJhdGlvIjowLjIyOTQ0MzU1NzE3NDExNzQ5LCJJc0N1c3RvbSI6ZmFsc2V9LCJEYXRlRm9ybWF0Ijp7IiRyZWYiOiIyNTcifSwiSWQiOiJkNDIxNmU5Ny00OGIxLTQ0M2UtOWJlMS0wODliMmE1NTQ3MDciLCJJbXBvcnRJZCI6bnVsbCwiVGl0bGUiOiJBbGwgTXkgQ2hpbGRyZW4iLCJOb3RlIjpudWxsLCJIeXBlcmxpbmsiOm51bGwsIklzQ2hhbmdlZCI6ZmFsc2UsIklzTmV3IjpmYWxzZX0seyIkaWQiOiIyNTkiLCJEYXRlIjoiMjAxMi0wMi0wOVQwMDowMDowMFoiLCJTdHlsZSI6eyIkaWQiOiIyNjAiLCJTaGFwZSI6MTYsIkNvbm5lY3Rvck1hcmdpbiI6eyIkaWQiOiIyNjEiLCJUb3AiOjAsIkxlZnQiOjIsIlJpZ2h0IjoyLCJCb3R0b20iOjB9LCJDb25uZWN0b3JTdHlsZSI6eyIkaWQiOiIyNjIiLCJMaW5lQ29sb3IiOnsiJHJlZiI6IjU5In0sIkxpbmVXZWlnaHQiOjEuMCwiTGluZVR5cGUiOjAsIlBhcmVudFN0eWxlIjpudWxsfSwiSXNCZWxvd1RpbWViYW5kIjp0cnVlLCJIaWRlRGF0ZSI6ZmFsc2UsIlNoYXBlU2l6ZSI6MCwiU3BhY2luZyI6Mi4wLCJQYWRkaW5nIjp7IiRpZCI6IjI2MyIsIlRvcCI6NywiTGVmdCI6MywiUmlnaHQiOjAsIkJvdHRvbSI6Mn0sIlNoYXBlU3R5bGUiOnsiJGlkIjoiMjY0IiwiTWFyZ2luIjp7IiRpZCI6IjI2NSIsIlRvcCI6MCwiTGVmdCI6MCwiUmlnaHQiOjAsIkJvdHRvbSI6MH0sIlBhZGRpbmciOnsiJGlkIjoiMjY2IiwiVG9wIjowLCJMZWZ0IjowLCJSaWdodCI6MCwiQm90dG9tIjowfSwiQmFja2dyb3VuZCI6eyIkaWQiOiIyNjciLCJDb2xvciI6eyIkaWQiOiIyNjgiLCJBIjoyNTUsIlIiOjAsIkciOjExNCwiQiI6MTg4fX0sIklzVmlzaWJsZSI6dHJ1ZSwiV2lkdGgiOjEyLjAsIkhlaWdodCI6MTQuMCwiQm9yZGVyU3R5bGUiOnsiJGlkIjoiMjY5IiwiTGluZUNvbG9yIjp7IiRyZWYiOiI2OCJ9LCJMaW5lV2VpZ2h0IjowLjAsIkxpbmVUeXBlIjowLCJQYXJlbnRTdHlsZSI6bnVsbH0sIlBhcmVudFN0eWxlIjpudWxsfSwiVGl0bGVTdHlsZSI6eyIkaWQiOiIyNzAiLCJGb250U2V0dGluZ3MiOnsiJGlkIjoiMjcxIiwiRm9udFNpemUiOjEyLCJGb250TmFtZSI6IkNhbGlicmkiLCJJc0JvbGQiOmZhbHNlLCJJc0l0YWxpYyI6ZmFsc2UsIklzVW5kZXJsaW5lZCI6ZmFsc2UsIlBhcmVudFN0eWxlIjpudWxsfSwiQXV0b1NpemUiOjAsIkZvcmVncm91bmQiOnsiJGlkIjoiMjcyIiwiQ29sb3IiOnsiJGlkIjoiMjczIiwiQSI6MjU1LCJSIjoyMzMsIkciOjIyNCwiQiI6MjEwfX0sIk1heFdpZHRoIjoyMDAuMCwiTWF4SGVpZ2h0IjoiSW5maW5pdHkiLCJTbWFydEZvcmVncm91bmRJc0FjdGl2ZSI6ZmFsc2UsIkhvcml6b250YWxBbGlnbm1lbnQiOjEsIlZlcnRpY2FsQWxpZ25tZW50IjowLCJTbWFydEZvcmVncm91bmQiOm51bGwsIkJhY2tncm91bmRGaWxsVHlwZSI6MCwiTWFyZ2luIjp7IiRpZCI6IjI3NCIsIlRvcCI6MCwiTGVmdCI6MCwiUmlnaHQiOjAsIkJvdHRvbSI6MH0sIlBhZGRpbmciOnsiJGlkIjoiMjc1IiwiVG9wIjowLCJMZWZ0IjowLCJSaWdodCI6MCwiQm90dG9tIjowfSwiQmFja2dyb3VuZCI6eyIkcmVmIjoiNzYifSwiSXNWaXNpYmxlIjp0cnVlLCJXaWR0aCI6MC4wLCJIZWlnaHQiOjAuMCwiQm9yZGVyU3R5bGUiOnsiJGlkIjoiMjc2IiwiTGluZUNvbG9yIjpudWxsLCJMaW5lV2VpZ2h0IjowLjAsIkxpbmVUeXBlIjowLCJQYXJlbnRTdHlsZSI6bnVsbH0sIlBhcmVudFN0eWxlIjpudWxsfSwiRGF0ZVN0eWxlIjp7IiRpZCI6IjI3NyIsIkZvbnRTZXR0aW5ncyI6eyIkaWQiOiIyNzgiLCJGb250U2l6ZSI6MTEsIkZvbnROYW1lIjoiQ2FsaWJyaSIsIklzQm9sZCI6dHJ1ZSwiSXNJdGFsaWMiOmZhbHNlLCJJc1VuZGVybGluZWQiOmZhbHNlLCJQYXJlbnRTdHlsZSI6bnVsbH0sIkF1dG9TaXplIjowLCJGb3JlZ3JvdW5kIjp7IiRyZWYiOiI3OSJ9LCJNYXhXaWR0aCI6MjAwLjAsIk1heEhlaWdodCI6IkluZmluaXR5IiwiU21hcnRGb3JlZ3JvdW5kSXNBY3RpdmUiOmZhbHNlLCJIb3Jpem9udGFsQWxpZ25tZW50IjowLCJWZXJ0aWNhbEFsaWdubWVudCI6MCwiU21hcnRGb3JlZ3JvdW5kIjpudWxsLCJCYWNrZ3JvdW5kRmlsbFR5cGUiOjAsIk1hcmdpbiI6eyIkaWQiOiIyNzkiLCJUb3AiOjAsIkxlZnQiOjAsIlJpZ2h0IjowLCJCb3R0b20iOjB9LCJQYWRkaW5nIjp7IiRpZCI6IjI4MCIsIlRvcCI6MCwiTGVmdCI6MCwiUmlnaHQiOjAsIkJvdHRvbSI6MH0sIkJhY2tncm91bmQiOnsiJHJlZiI6IjgzIn0sIklzVmlzaWJsZSI6dHJ1ZSwiV2lkdGgiOjAuMCwiSGVpZ2h0IjowLjAsIkJvcmRlclN0eWxlIjp7IiRpZCI6IjI4MSIsIkxpbmVDb2xvciI6bnVsbCwiTGluZVdlaWdodCI6MC4wLCJMaW5lVHlwZSI6MCwiUGFyZW50U3R5bGUiOm51bGx9LCJQYXJlbnRTdHlsZSI6bnVsbH0sIkRhdGVGb3JtYXQiOnsiJGlkIjoiMjgyIiwiRm9ybWF0U3RyaW5nIjoieXl5eSIsIlNlcGFyYXRvciI6Ii8iLCJVc2VJbnRlcm5hdGlvbmFsRGF0ZUZvcm1hdCI6ZmFsc2UsIkRhdGVJc1Zpc2libGUiOnRydWUsIlRpbWVJc1Zpc2libGUiOmZhbHNlLCJIb3VyRGlnaXRzIjoxLCJBbVBtRGVzaWduYXRvciI6MiwiVHJpbTAwTWludXRlcyI6ZmFsc2UsIkxhc3RLbm93blZpc2liaWxpdHlTdGF0ZSI6eyIkaWQiOiIyODMiLCJEYXRlUGFydElzVmlzaWJsZSI6dHJ1ZSwiVGltZVBhcnRJc1Zpc2libGUiOmZhbHNlfX0sIklzVmlzaWJsZSI6dHJ1ZSwiUGFyZW50U3R5bGUiOm51bGx9LCJJbmRleCI6NywiUGVyY2VudGFnZUNvbXBsZXRlIjpudWxsLCJQb3NpdGlvbiI6eyJSYXRpbyI6MC4wLCJJc0N1c3RvbSI6ZmFsc2V9LCJEYXRlRm9ybWF0Ijp7IiRyZWYiOiIyODIifSwiSWQiOiI2NjgyY2ZhNC00ZjA4LTRiYWEtOWFjNS00YzY0YjM2Y2JhN2EiLCJJbXBvcnRJZCI6bnVsbCwiVGl0bGUiOiJDaHJvbmljbGUgIiwiTm90ZSI6bnVsbCwiSHlwZXJsaW5rIjpudWxsLCJJc0NoYW5nZWQiOmZhbHNlLCJJc05ldyI6ZmFsc2V9LHsiJGlkIjoiMjg0IiwiRGF0ZSI6IjIwMTUtMDgtMDhUMDA6MDA6MDBaIiwiU3R5bGUiOnsiJGlkIjoiMjg1IiwiU2hhcGUiOjE2LCJDb25uZWN0b3JNYXJnaW4iOnsiJGlkIjoiMjg2IiwiVG9wIjowLCJMZWZ0IjoyLCJSaWdodCI6MiwiQm90dG9tIjowfSwiQ29ubmVjdG9yU3R5bGUiOnsiJGlkIjoiMjg3IiwiTGluZUNvbG9yIjp7IiRyZWYiOiI1OSJ9LCJMaW5lV2VpZ2h0IjoxLjAsIkxpbmVUeXBlIjowLCJQYXJlbnRTdHlsZSI6bnVsbH0sIklzQmVsb3dUaW1lYmFuZCI6ZmFsc2UsIkhpZGVEYXRlIjpmYWxzZSwiU2hhcGVTaXplIjowLCJTcGFjaW5nIjoyLjAsIlBhZGRpbmciOnsiJGlkIjoiMjg4IiwiVG9wIjo3LCJMZWZ0IjozLCJSaWdodCI6MCwiQm90dG9tIjoyfSwiU2hhcGVTdHlsZSI6eyIkaWQiOiIyODkiLCJNYXJnaW4iOnsiJGlkIjoiMjkwIiwiVG9wIjowLCJMZWZ0IjowLCJSaWdodCI6MCwiQm90dG9tIjowfSwiUGFkZGluZyI6eyIkaWQiOiIyOTEiLCJUb3AiOjAsIkxlZnQiOjAsIlJpZ2h0IjowLCJCb3R0b20iOjB9LCJCYWNrZ3JvdW5kIjp7IiRpZCI6IjI5MiIsIkNvbG9yIjp7IiRpZCI6IjI5MyIsIkEiOjI1NSwiUiI6MCwiRyI6MTE0LCJCIjoxODh9fSwiSXNWaXNpYmxlIjp0cnVlLCJXaWR0aCI6MTIuMCwiSGVpZ2h0IjoxNC4wLCJCb3JkZXJTdHlsZSI6eyIkaWQiOiIyOTQiLCJMaW5lQ29sb3IiOnsiJHJlZiI6IjY4In0sIkxpbmVXZWlnaHQiOjAuMCwiTGluZVR5cGUiOjAsIlBhcmVudFN0eWxlIjpudWxsfSwiUGFyZW50U3R5bGUiOm51bGx9LCJUaXRsZVN0eWxlIjp7IiRpZCI6IjI5NSIsIkZvbnRTZXR0aW5ncyI6eyIkaWQiOiIyOTYiLCJGb250U2l6ZSI6MTIsIkZvbnROYW1lIjoiQ2FsaWJyaSIsIklzQm9sZCI6ZmFsc2UsIklzSXRhbGljIjpmYWxzZSwiSXNVbmRlcmxpbmVkIjpmYWxzZSwiUGFyZW50U3R5bGUiOm51bGx9LCJBdXRvU2l6ZSI6MCwiRm9yZWdyb3VuZCI6eyIkaWQiOiIyOTciLCJDb2xvciI6eyIkaWQiOiIyOTgiLCJBIjoyNTUsIlIiOjIzMywiRyI6MjI0LCJCIjoyMTB9fSwiTWF4V2lkdGgiOjIwMC4wLCJNYXhIZWlnaHQiOiJJbmZpbml0eSIsIlNtYXJ0Rm9yZWdyb3VuZElzQWN0aXZlIjpmYWxzZSwiSG9yaXpvbnRhbEFsaWdubWVudCI6MSwiVmVydGljYWxBbGlnbm1lbnQiOjAsIlNtYXJ0Rm9yZWdyb3VuZCI6bnVsbCwiQmFja2dyb3VuZEZpbGxUeXBlIjowLCJNYXJnaW4iOnsiJGlkIjoiMjk5IiwiVG9wIjowLCJMZWZ0IjowLCJSaWdodCI6MCwiQm90dG9tIjowfSwiUGFkZGluZyI6eyIkaWQiOiIzMDAiLCJUb3AiOjAsIkxlZnQiOjAsIlJpZ2h0IjowLCJCb3R0b20iOjB9LCJCYWNrZ3JvdW5kIjp7IiRyZWYiOiI3NiJ9LCJJc1Zpc2libGUiOnRydWUsIldpZHRoIjowLjAsIkhlaWdodCI6MC4wLCJCb3JkZXJTdHlsZSI6eyIkaWQiOiIzMDEiLCJMaW5lQ29sb3IiOm51bGwsIkxpbmVXZWlnaHQiOjAuMCwiTGluZVR5cGUiOjAsIlBhcmVudFN0eWxlIjpudWxsfSwiUGFyZW50U3R5bGUiOm51bGx9LCJEYXRlU3R5bGUiOnsiJGlkIjoiMzAyIiwiRm9udFNldHRpbmdzIjp7IiRpZCI6IjMwMyIsIkZvbnRTaXplIjoxMSwiRm9udE5hbWUiOiJDYWxpYnJpIiwiSXNCb2xkIjp0cnVlLCJJc0l0YWxpYyI6ZmFsc2UsIklzVW5kZXJsaW5lZCI6ZmFsc2UsIlBhcmVudFN0eWxlIjpudWxsfSwiQXV0b1NpemUiOjAsIkZvcmVncm91bmQiOnsiJHJlZiI6Ijc5In0sIk1heFdpZHRoIjoyMDAuMCwiTWF4SGVpZ2h0IjoiSW5maW5pdHkiLCJTbWFydEZvcmVncm91bmRJc0FjdGl2ZSI6ZmFsc2UsIkhvcml6b250YWxBbGlnbm1lbnQiOjAsIlZlcnRpY2FsQWxpZ25tZW50IjowLCJTbWFydEZvcmVncm91bmQiOm51bGwsIkJhY2tncm91bmRGaWxsVHlwZSI6MCwiTWFyZ2luIjp7IiRpZCI6IjMwNCIsIlRvcCI6MCwiTGVmdCI6MCwiUmlnaHQiOjAsIkJvdHRvbSI6MH0sIlBhZGRpbmciOnsiJGlkIjoiMzA1IiwiVG9wIjowLCJMZWZ0IjowLCJSaWdodCI6MCwiQm90dG9tIjowfSwiQmFja2dyb3VuZCI6eyIkcmVmIjoiODMifSwiSXNWaXNpYmxlIjp0cnVlLCJXaWR0aCI6MC4wLCJIZWlnaHQiOjAuMCwiQm9yZGVyU3R5bGUiOnsiJGlkIjoiMzA2IiwiTGluZUNvbG9yIjpudWxsLCJMaW5lV2VpZ2h0IjowLjAsIkxpbmVUeXBlIjowLCJQYXJlbnRTdHlsZSI6bnVsbH0sIlBhcmVudFN0eWxlIjpudWxsfSwiRGF0ZUZvcm1hdCI6eyIkaWQiOiIzMDciLCJGb3JtYXRTdHJpbmciOiJ5eXl5IiwiU2VwYXJhdG9yIjoiLyIsIlVzZUludGVybmF0aW9uYWxEYXRlRm9ybWF0IjpmYWxzZSwiRGF0ZUlzVmlzaWJsZSI6dHJ1ZSwiVGltZUlzVmlzaWJsZSI6ZmFsc2UsIkhvdXJEaWdpdHMiOjEsIkFtUG1EZXNpZ25hdG9yIjoyLCJUcmltMDBNaW51dGVzIjpmYWxzZSwiTGFzdEtub3duVmlzaWJpbGl0eVN0YXRlIjp7IiRpZCI6IjMwOCIsIkRhdGVQYXJ0SXNWaXNpYmxlIjp0cnVlLCJUaW1lUGFydElzVmlzaWJsZSI6ZmFsc2V9fSwiSXNWaXNpYmxlIjp0cnVlLCJQYXJlbnRTdHlsZSI6bnVsbH0sIkluZGV4Ijo4LCJQZXJjZW50YWdlQ29tcGxldGUiOm51bGwsIlBvc2l0aW9uIjp7IlJhdGlvIjowLjE2ODk3MTI4MDY5ODQyMzA0LCJJc0N1c3RvbSI6dHJ1ZX0sIkRhdGVGb3JtYXQiOnsiJHJlZiI6IjMwNyJ9LCJJZCI6Ijg1OTEyMDkzLWI4ZjItNDc1NS1hOWRiLWNhZjQ0OTk5MjQ4MiIsIkltcG9ydElkIjpudWxsLCJUaXRsZSI6IkZhbnRhc3RpYyBGb3VyIiwiTm90ZSI6bnVsbCwiSHlwZXJsaW5rIjpudWxsLCJJc0NoYW5nZWQiOmZhbHNlLCJJc05ldyI6ZmFsc2V9LHsiJGlkIjoiMzA5IiwiRGF0ZSI6IjE5OTktMDItMDlUMDA6MDA6MDBaIiwiU3R5bGUiOnsiJGlkIjoiMzEwIiwiU2hhcGUiOjE2LCJDb25uZWN0b3JNYXJnaW4iOnsiJGlkIjoiMzExIiwiVG9wIjowLCJMZWZ0IjoyLCJSaWdodCI6MiwiQm90dG9tIjowfSwiQ29ubmVjdG9yU3R5bGUiOnsiJGlkIjoiMzEyIiwiTGluZUNvbG9yIjp7IiRyZWYiOiI1OSJ9LCJMaW5lV2VpZ2h0IjoxLjAsIkxpbmVUeXBlIjowLCJQYXJlbnRTdHlsZSI6bnVsbH0sIklzQmVsb3dUaW1lYmFuZCI6ZmFsc2UsIkhpZGVEYXRlIjpmYWxzZSwiU2hhcGVTaXplIjowLCJTcGFjaW5nIjoyLjAsIlBhZGRpbmciOnsiJGlkIjoiMzEzIiwiVG9wIjo3LCJMZWZ0IjozLCJSaWdodCI6MCwiQm90dG9tIjoyfSwiU2hhcGVTdHlsZSI6eyIkaWQiOiIzMTQiLCJNYXJnaW4iOnsiJGlkIjoiMzE1IiwiVG9wIjowLCJMZWZ0IjowLCJSaWdodCI6MCwiQm90dG9tIjowfSwiUGFkZGluZyI6eyIkaWQiOiIzMTYiLCJUb3AiOjAsIkxlZnQiOjAsIlJpZ2h0IjowLCJCb3R0b20iOjB9LCJCYWNrZ3JvdW5kIjp7IiRpZCI6IjMxNyIsIkNvbG9yIjp7IiRpZCI6IjMxOCIsIkEiOjI1NSwiUiI6MCwiRyI6MTE0LCJCIjoxODh9fSwiSXNWaXNpYmxlIjp0cnVlLCJXaWR0aCI6MTIuMCwiSGVpZ2h0IjoxNC4wLCJCb3JkZXJTdHlsZSI6eyIkaWQiOiIzMTkiLCJMaW5lQ29sb3IiOnsiJHJlZiI6IjY4In0sIkxpbmVXZWlnaHQiOjAuMCwiTGluZVR5cGUiOjAsIlBhcmVudFN0eWxlIjpudWxsfSwiUGFyZW50U3R5bGUiOm51bGx9LCJUaXRsZVN0eWxlIjp7IiRpZCI6IjMyMCIsIkZvbnRTZXR0aW5ncyI6eyIkaWQiOiIzMjEiLCJGb250U2l6ZSI6MTIsIkZvbnROYW1lIjoiQ2FsaWJyaSIsIklzQm9sZCI6ZmFsc2UsIklzSXRhbGljIjpmYWxzZSwiSXNVbmRlcmxpbmVkIjpmYWxzZSwiUGFyZW50U3R5bGUiOm51bGx9LCJBdXRvU2l6ZSI6MiwiRm9yZWdyb3VuZCI6eyIkaWQiOiIzMjIiLCJDb2xvciI6eyIkaWQiOiIzMjMiLCJBIjoyNTUsIlIiOjIzMywiRyI6MjI0LCJCIjoyMTB9fSwiTWF4V2lkdGgiOjI1Mi42Mjg2NjIxMDkzNzUsIk1heEhlaWdodCI6IkluZmluaXR5IiwiU21hcnRGb3JlZ3JvdW5kSXNBY3RpdmUiOmZhbHNlLCJIb3Jpem9udGFsQWxpZ25tZW50IjoxLCJWZXJ0aWNhbEFsaWdubWVudCI6MCwiU21hcnRGb3JlZ3JvdW5kIjpudWxsLCJCYWNrZ3JvdW5kRmlsbFR5cGUiOjAsIk1hcmdpbiI6eyIkaWQiOiIzMjQiLCJUb3AiOjAsIkxlZnQiOjAsIlJpZ2h0IjowLCJCb3R0b20iOjB9LCJQYWRkaW5nIjp7IiRpZCI6IjMyNSIsIlRvcCI6MCwiTGVmdCI6MCwiUmlnaHQiOjAsIkJvdHRvbSI6MH0sIkJhY2tncm91bmQiOnsiJHJlZiI6Ijc2In0sIklzVmlzaWJsZSI6dHJ1ZSwiV2lkdGgiOjAuMCwiSGVpZ2h0IjowLjAsIkJvcmRlclN0eWxlIjp7IiRpZCI6IjMyNiIsIkxpbmVDb2xvciI6bnVsbCwiTGluZVdlaWdodCI6MC4wLCJMaW5lVHlwZSI6MCwiUGFyZW50U3R5bGUiOm51bGx9LCJQYXJlbnRTdHlsZSI6bnVsbH0sIkRhdGVTdHlsZSI6eyIkaWQiOiIzMjciLCJGb250U2V0dGluZ3MiOnsiJGlkIjoiMzI4IiwiRm9udFNpemUiOjExLCJGb250TmFtZSI6IkNhbGlicmkiLCJJc0JvbGQiOnRydWUsIklzSXRhbGljIjpmYWxzZSwiSXNVbmRlcmxpbmVkIjpmYWxzZSwiUGFyZW50U3R5bGUiOm51bGx9LCJBdXRvU2l6ZSI6MCwiRm9yZWdyb3VuZCI6eyIkcmVmIjoiNzkifSwiTWF4V2lkdGgiOjIwMC4wLCJNYXhIZWlnaHQiOiJJbmZpbml0eSIsIlNtYXJ0Rm9yZWdyb3VuZElzQWN0aXZlIjpmYWxzZSwiSG9yaXpvbnRhbEFsaWdubWVudCI6MCwiVmVydGljYWxBbGlnbm1lbnQiOjAsIlNtYXJ0Rm9yZWdyb3VuZCI6bnVsbCwiQmFja2dyb3VuZEZpbGxUeXBlIjowLCJNYXJnaW4iOnsiJGlkIjoiMzI5IiwiVG9wIjowLCJMZWZ0IjowLCJSaWdodCI6MCwiQm90dG9tIjowfSwiUGFkZGluZyI6eyIkaWQiOiIzMzAiLCJUb3AiOjAsIkxlZnQiOjAsIlJpZ2h0IjowLCJCb3R0b20iOjB9LCJCYWNrZ3JvdW5kIjp7IiRyZWYiOiI4MyJ9LCJJc1Zpc2libGUiOnRydWUsIldpZHRoIjowLjAsIkhlaWdodCI6MC4wLCJCb3JkZXJTdHlsZSI6eyIkaWQiOiIzMzEiLCJMaW5lQ29sb3IiOm51bGwsIkxpbmVXZWlnaHQiOjAuMCwiTGluZVR5cGUiOjAsIlBhcmVudFN0eWxlIjpudWxsfSwiUGFyZW50U3R5bGUiOm51bGx9LCJEYXRlRm9ybWF0Ijp7IiRpZCI6IjMzMiIsIkZvcm1hdFN0cmluZyI6Inl5eXkiLCJTZXBhcmF0b3IiOiIvIiwiVXNlSW50ZXJuYXRpb25hbERhdGVGb3JtYXQiOmZhbHNlLCJEYXRlSXNWaXNpYmxlIjp0cnVlLCJUaW1lSXNWaXNpYmxlIjpmYWxzZSwiSG91ckRpZ2l0cyI6MSwiQW1QbURlc2lnbmF0b3IiOjIsIlRyaW0wME1pbnV0ZXMiOmZhbHNlLCJMYXN0S25vd25WaXNpYmlsaXR5U3RhdGUiOnsiJGlkIjoiMzMzIiwiRGF0ZVBhcnRJc1Zpc2libGUiOnRydWUsIlRpbWVQYXJ0SXNWaXNpYmxlIjpmYWxzZX19LCJJc1Zpc2libGUiOnRydWUsIlBhcmVudFN0eWxlIjpudWxsfSwiSW5kZXgiOjksIlBlcmNlbnRhZ2VDb21wbGV0ZSI6bnVsbCwiUG9zaXRpb24iOnsiUmF0aW8iOjAuMDk2NjIxOTAxOTAwNjc5OTcxLCJJc0N1c3RvbSI6dHJ1ZX0sIkRhdGVGb3JtYXQiOnsiJHJlZiI6IjMzMiJ9LCJJZCI6IjcxZDkzYTdkLThiMWItNDIyNS04OGI0LWU3Y2IwNjZmZTFlZSIsIkltcG9ydElkIjpudWxsLCJUaXRsZSI6IkRlYnV0IHJvbGUgaW4gVFYgc2VyaWVzICBUaGUgU29wcmFub3MgJiBDb3NieSIsIk5vdGUiOm51bGwsIkh5cGVybGluayI6bnVsbCwiSXNDaGFuZ2VkIjpmYWxzZSwiSXNOZXciOmZhbHNlfSx7IiRpZCI6IjMzNCIsIkRhdGUiOiIyMDE4LTAyLTE4VDAwOjAwOjAwWiIsIlN0eWxlIjp7IiRpZCI6IjMzNSIsIlNoYXBlIjoxNiwiQ29ubmVjdG9yTWFyZ2luIjp7IiRpZCI6IjMzNiIsIlRvcCI6MCwiTGVmdCI6MiwiUmlnaHQiOjIsIkJvdHRvbSI6MH0sIkNvbm5lY3RvclN0eWxlIjp7IiRpZCI6IjMzNyIsIkxpbmVDb2xvciI6eyIkcmVmIjoiNTkifSwiTGluZVdlaWdodCI6MS4wLCJMaW5lVHlwZSI6MCwiUGFyZW50U3R5bGUiOm51bGx9LCJJc0JlbG93VGltZWJhbmQiOmZhbHNlLCJIaWRlRGF0ZSI6ZmFsc2UsIlNoYXBlU2l6ZSI6MCwiU3BhY2luZyI6Mi4wLCJQYWRkaW5nIjp7IiRpZCI6IjMzOCIsIlRvcCI6NywiTGVmdCI6MywiUmlnaHQiOjAsIkJvdHRvbSI6Mn0sIlNoYXBlU3R5bGUiOnsiJGlkIjoiMzM5IiwiTWFyZ2luIjp7IiRpZCI6IjM0MCIsIlRvcCI6MCwiTGVmdCI6MCwiUmlnaHQiOjAsIkJvdHRvbSI6MH0sIlBhZGRpbmciOnsiJGlkIjoiMzQxIiwiVG9wIjowLCJMZWZ0IjowLCJSaWdodCI6MCwiQm90dG9tIjowfSwiQmFja2dyb3VuZCI6eyIkaWQiOiIzNDIiLCJDb2xvciI6eyIkaWQiOiIzNDMiLCJBIjoyNTUsIlIiOjAsIkciOjExNCwiQiI6MTg4fX0sIklzVmlzaWJsZSI6dHJ1ZSwiV2lkdGgiOjEyLjAsIkhlaWdodCI6MTQuMCwiQm9yZGVyU3R5bGUiOnsiJGlkIjoiMzQ0IiwiTGluZUNvbG9yIjp7IiRyZWYiOiI2OCJ9LCJMaW5lV2VpZ2h0IjowLjAsIkxpbmVUeXBlIjowLCJQYXJlbnRTdHlsZSI6bnVsbH0sIlBhcmVudFN0eWxlIjpudWxsfSwiVGl0bGVTdHlsZSI6eyIkaWQiOiIzNDUiLCJGb250U2V0dGluZ3MiOnsiJGlkIjoiMzQ2IiwiRm9udFNpemUiOjEyLCJGb250TmFtZSI6IkNhbGlicmkiLCJJc0JvbGQiOmZhbHNlLCJJc0l0YWxpYyI6ZmFsc2UsIklzVW5kZXJsaW5lZCI6ZmFsc2UsIlBhcmVudFN0eWxlIjpudWxsfSwiQXV0b1NpemUiOjAsIkZvcmVncm91bmQiOnsiJGlkIjoiMzQ3IiwiQ29sb3IiOnsiJGlkIjoiMzQ4IiwiQSI6MjU1LCJSIjoyMzMsIkciOjIyNCwiQiI6MjEwfX0sIk1heFdpZHRoIjoyMDAuMCwiTWF4SGVpZ2h0IjoiSW5maW5pdHkiLCJTbWFydEZvcmVncm91bmRJc0FjdGl2ZSI6ZmFsc2UsIkhvcml6b250YWxBbGlnbm1lbnQiOjEsIlZlcnRpY2FsQWxpZ25tZW50IjowLCJTbWFydEZvcmVncm91bmQiOm51bGwsIkJhY2tncm91bmRGaWxsVHlwZSI6MCwiTWFyZ2luIjp7IiRpZCI6IjM0OSIsIlRvcCI6MCwiTGVmdCI6MCwiUmlnaHQiOjAsIkJvdHRvbSI6MH0sIlBhZGRpbmciOnsiJGlkIjoiMzUwIiwiVG9wIjowLCJMZWZ0IjowLCJSaWdodCI6MCwiQm90dG9tIjowfSwiQmFja2dyb3VuZCI6eyIkcmVmIjoiNzYifSwiSXNWaXNpYmxlIjp0cnVlLCJXaWR0aCI6MC4wLCJIZWlnaHQiOjAuMCwiQm9yZGVyU3R5bGUiOnsiJGlkIjoiMzUxIiwiTGluZUNvbG9yIjpudWxsLCJMaW5lV2VpZ2h0IjowLjAsIkxpbmVUeXBlIjowLCJQYXJlbnRTdHlsZSI6bnVsbH0sIlBhcmVudFN0eWxlIjpudWxsfSwiRGF0ZVN0eWxlIjp7IiRpZCI6IjM1MiIsIkZvbnRTZXR0aW5ncyI6eyIkaWQiOiIzNTMiLCJGb250U2l6ZSI6MTEsIkZvbnROYW1lIjoiQ2FsaWJyaSIsIklzQm9sZCI6dHJ1ZSwiSXNJdGFsaWMiOmZhbHNlLCJJc1VuZGVybGluZWQiOmZhbHNlLCJQYXJlbnRTdHlsZSI6bnVsbH0sIkF1dG9TaXplIjowLCJGb3JlZ3JvdW5kIjp7IiRyZWYiOiI3OSJ9LCJNYXhXaWR0aCI6MjAwLjAsIk1heEhlaWdodCI6IkluZmluaXR5IiwiU21hcnRGb3JlZ3JvdW5kSXNBY3RpdmUiOmZhbHNlLCJIb3Jpem9udGFsQWxpZ25tZW50IjowLCJWZXJ0aWNhbEFsaWdubWVudCI6MCwiU21hcnRGb3JlZ3JvdW5kIjpudWxsLCJCYWNrZ3JvdW5kRmlsbFR5cGUiOjAsIk1hcmdpbiI6eyIkaWQiOiIzNTQiLCJUb3AiOjAsIkxlZnQiOjAsIlJpZ2h0IjowLCJCb3R0b20iOjB9LCJQYWRkaW5nIjp7IiRpZCI6IjM1NSIsIlRvcCI6MCwiTGVmdCI6MCwiUmlnaHQiOjAsIkJvdHRvbSI6MH0sIkJhY2tncm91bmQiOnsiJHJlZiI6IjgzIn0sIklzVmlzaWJsZSI6dHJ1ZSwiV2lkdGgiOjAuMCwiSGVpZ2h0IjowLjAsIkJvcmRlclN0eWxlIjp7IiRpZCI6IjM1NiIsIkxpbmVDb2xvciI6bnVsbCwiTGluZVdlaWdodCI6MC4wLCJMaW5lVHlwZSI6MCwiUGFyZW50U3R5bGUiOm51bGx9LCJQYXJlbnRTdHlsZSI6bnVsbH0sIkRhdGVGb3JtYXQiOnsiJGlkIjoiMzU3IiwiRm9ybWF0U3RyaW5nIjoieXl5eSIsIlNlcGFyYXRvciI6Ii8iLCJVc2VJbnRlcm5hdGlvbmFsRGF0ZUZvcm1hdCI6ZmFsc2UsIkRhdGVJc1Zpc2libGUiOnRydWUsIlRpbWVJc1Zpc2libGUiOmZhbHNlLCJIb3VyRGlnaXRzIjoxLCJBbVBtRGVzaWduYXRvciI6MiwiVHJpbTAwTWludXRlcyI6ZmFsc2UsIkxhc3RLbm93blZpc2liaWxpdHlTdGF0ZSI6eyIkaWQiOiIzNTgiLCJEYXRlUGFydElzVmlzaWJsZSI6dHJ1ZSwiVGltZVBhcnRJc1Zpc2libGUiOmZhbHNlfX0sIklzVmlzaWJsZSI6dHJ1ZSwiUGFyZW50U3R5bGUiOm51bGx9LCJJbmRleCI6MTAsIlBlcmNlbnRhZ2VDb21wbGV0ZSI6bnVsbCwiUG9zaXRpb24iOnsiUmF0aW8iOjAuMCwiSXNDdXN0b20iOmZhbHNlfSwiRGF0ZUZvcm1hdCI6eyIkcmVmIjoiMzU3In0sIklkIjoiNjM3ZDI4MDItOTQ2MC00YjM4LTkyYzAtY2RlMGRiNjg3MWIzIiwiSW1wb3J0SWQiOm51bGwsIlRpdGxlIjoiQmxhY2sgUGFudGhlciIsIk5vdGUiOm51bGwsIkh5cGVybGluayI6bnVsbCwiSXNDaGFuZ2VkIjpmYWxzZSwiSXNOZXciOmZhbHNlfSx7IiRpZCI6IjM1OSIsIkRhdGUiOiIyMDE4LTA4LTA4VDAwOjAwOjAwWiIsIlN0eWxlIjp7IiRpZCI6IjM2MCIsIlNoYXBlIjoxNiwiQ29ubmVjdG9yTWFyZ2luIjp7IiRpZCI6IjM2MSIsIlRvcCI6MCwiTGVmdCI6MiwiUmlnaHQiOjIsIkJvdHRvbSI6MH0sIkNvbm5lY3RvclN0eWxlIjp7IiRpZCI6IjM2MiIsIkxpbmVDb2xvciI6eyIkcmVmIjoiNTkifSwiTGluZVdlaWdodCI6MS4wLCJMaW5lVHlwZSI6MCwiUGFyZW50U3R5bGUiOm51bGx9LCJJc0JlbG93VGltZWJhbmQiOnRydWUsIkhpZGVEYXRlIjpmYWxzZSwiU2hhcGVTaXplIjowLCJTcGFjaW5nIjoyLjAsIlBhZGRpbmciOnsiJGlkIjoiMzYzIiwiVG9wIjo3LCJMZWZ0IjozLCJSaWdodCI6MCwiQm90dG9tIjoyfSwiU2hhcGVTdHlsZSI6eyIkaWQiOiIzNjQiLCJNYXJnaW4iOnsiJGlkIjoiMzY1IiwiVG9wIjowLCJMZWZ0IjowLCJSaWdodCI6MCwiQm90dG9tIjowfSwiUGFkZGluZyI6eyIkaWQiOiIzNjYiLCJUb3AiOjAsIkxlZnQiOjAsIlJpZ2h0IjowLCJCb3R0b20iOjB9LCJCYWNrZ3JvdW5kIjp7IiRpZCI6IjM2NyIsIkNvbG9yIjp7IiRpZCI6IjM2OCIsIkEiOjI1NSwiUiI6MCwiRyI6MTE0LCJCIjoxODh9fSwiSXNWaXNpYmxlIjp0cnVlLCJXaWR0aCI6MTIuMCwiSGVpZ2h0IjoxNC4wLCJCb3JkZXJTdHlsZSI6eyIkaWQiOiIzNjkiLCJMaW5lQ29sb3IiOnsiJHJlZiI6IjY4In0sIkxpbmVXZWlnaHQiOjAuMCwiTGluZVR5cGUiOjAsIlBhcmVudFN0eWxlIjpudWxsfSwiUGFyZW50U3R5bGUiOm51bGx9LCJUaXRsZVN0eWxlIjp7IiRpZCI6IjM3MCIsIkZvbnRTZXR0aW5ncyI6eyIkaWQiOiIzNzEiLCJGb250U2l6ZSI6MTIsIkZvbnROYW1lIjoiQ2FsaWJyaSIsIklzQm9sZCI6ZmFsc2UsIklzSXRhbGljIjpmYWxzZSwiSXNVbmRlcmxpbmVkIjpmYWxzZSwiUGFyZW50U3R5bGUiOm51bGx9LCJBdXRvU2l6ZSI6MCwiRm9yZWdyb3VuZCI6eyIkaWQiOiIzNzIiLCJDb2xvciI6eyIkaWQiOiIzNzMiLCJBIjoyNTUsIlIiOjIzMywiRyI6MjI0LCJCIjoyMTB9fSwiTWF4V2lkdGgiOjIwMC4wLCJNYXhIZWlnaHQiOiJJbmZpbml0eSIsIlNtYXJ0Rm9yZWdyb3VuZElzQWN0aXZlIjpmYWxzZSwiSG9yaXpvbnRhbEFsaWdubWVudCI6MSwiVmVydGljYWxBbGlnbm1lbnQiOjAsIlNtYXJ0Rm9yZWdyb3VuZCI6bnVsbCwiQmFja2dyb3VuZEZpbGxUeXBlIjowLCJNYXJnaW4iOnsiJGlkIjoiMzc0IiwiVG9wIjowLCJMZWZ0IjowLCJSaWdodCI6MCwiQm90dG9tIjowfSwiUGFkZGluZyI6eyIkaWQiOiIzNzUiLCJUb3AiOjAsIkxlZnQiOjAsIlJpZ2h0IjowLCJCb3R0b20iOjB9LCJCYWNrZ3JvdW5kIjp7IiRyZWYiOiI3NiJ9LCJJc1Zpc2libGUiOnRydWUsIldpZHRoIjowLjAsIkhlaWdodCI6MC4wLCJCb3JkZXJTdHlsZSI6eyIkaWQiOiIzNzYiLCJMaW5lQ29sb3IiOm51bGwsIkxpbmVXZWlnaHQiOjAuMCwiTGluZVR5cGUiOjAsIlBhcmVudFN0eWxlIjpudWxsfSwiUGFyZW50U3R5bGUiOm51bGx9LCJEYXRlU3R5bGUiOnsiJGlkIjoiMzc3IiwiRm9udFNldHRpbmdzIjp7IiRpZCI6IjM3OCIsIkZvbnRTaXplIjoxMSwiRm9udE5hbWUiOiJDYWxpYnJpIiwiSXNCb2xkIjp0cnVlLCJJc0l0YWxpYyI6ZmFsc2UsIklzVW5kZXJsaW5lZCI6ZmFsc2UsIlBhcmVudFN0eWxlIjpudWxsfSwiQXV0b1NpemUiOjAsIkZvcmVncm91bmQiOnsiJHJlZiI6Ijc5In0sIk1heFdpZHRoIjoyMDAuMCwiTWF4SGVpZ2h0IjoiSW5maW5pdHkiLCJTbWFydEZvcmVncm91bmRJc0FjdGl2ZSI6ZmFsc2UsIkhvcml6b250YWxBbGlnbm1lbnQiOjAsIlZlcnRpY2FsQWxpZ25tZW50IjowLCJTbWFydEZvcmVncm91bmQiOm51bGwsIkJhY2tncm91bmRGaWxsVHlwZSI6MCwiTWFyZ2luIjp7IiRpZCI6IjM3OSIsIlRvcCI6MCwiTGVmdCI6MCwiUmlnaHQiOjAsIkJvdHRvbSI6MH0sIlBhZGRpbmciOnsiJGlkIjoiMzgwIiwiVG9wIjowLCJMZWZ0IjowLCJSaWdodCI6MCwiQm90dG9tIjowfSwiQmFja2dyb3VuZCI6eyIkcmVmIjoiODMifSwiSXNWaXNpYmxlIjp0cnVlLCJXaWR0aCI6MC4wLCJIZWlnaHQiOjAuMCwiQm9yZGVyU3R5bGUiOnsiJGlkIjoiMzgxIiwiTGluZUNvbG9yIjpudWxsLCJMaW5lV2VpZ2h0IjowLjAsIkxpbmVUeXBlIjowLCJQYXJlbnRTdHlsZSI6bnVsbH0sIlBhcmVudFN0eWxlIjpudWxsfSwiRGF0ZUZvcm1hdCI6eyIkaWQiOiIzODIiLCJGb3JtYXRTdHJpbmciOiJ5eXl5IiwiU2VwYXJhdG9yIjoiLyIsIlVzZUludGVybmF0aW9uYWxEYXRlRm9ybWF0IjpmYWxzZSwiRGF0ZUlzVmlzaWJsZSI6dHJ1ZSwiVGltZUlzVmlzaWJsZSI6ZmFsc2UsIkhvdXJEaWdpdHMiOjEsIkFtUG1EZXNpZ25hdG9yIjoyLCJUcmltMDBNaW51dGVzIjpmYWxzZSwiTGFzdEtub3duVmlzaWJpbGl0eVN0YXRlIjp7IiRpZCI6IjM4MyIsIkRhdGVQYXJ0SXNWaXNpYmxlIjp0cnVlLCJUaW1lUGFydElzVmlzaWJsZSI6ZmFsc2V9fSwiSXNWaXNpYmxlIjp0cnVlLCJQYXJlbnRTdHlsZSI6bnVsbH0sIkluZGV4IjoxMSwiUGVyY2VudGFnZUNvbXBsZXRlIjpudWxsLCJQb3NpdGlvbiI6eyJSYXRpbyI6MC4wLCJJc0N1c3RvbSI6ZmFsc2V9LCJEYXRlRm9ybWF0Ijp7IiRyZWYiOiIzODIifSwiSWQiOiIwMjdiZjYwZi1mYzM0LTQzNzktYmY1NC0zZGUwMDI0YzY5MjciLCJJbXBvcnRJZCI6bnVsbCwiVGl0bGUiOiJUZWVuIENob2ljZSBBd2FyZHMiLCJOb3RlIjpudWxsLCJIeXBlcmxpbmsiOm51bGwsIklzQ2hhbmdlZCI6ZmFsc2UsIklzTmV3IjpmYWxzZX0seyIkaWQiOiIzODQiLCJEYXRlIjoiMjAxNi0wMi0wOVQwMDowMDowMFoiLCJTdHlsZSI6eyIkaWQiOiIzODUiLCJTaGFwZSI6MTYsIkNvbm5lY3Rvck1hcmdpbiI6eyIkaWQiOiIzODYiLCJUb3AiOjAsIkxlZnQiOjIsIlJpZ2h0IjoyLCJCb3R0b20iOjB9LCJDb25uZWN0b3JTdHlsZSI6eyIkaWQiOiIzODciLCJMaW5lQ29sb3IiOnsiJHJlZiI6IjU5In0sIkxpbmVXZWlnaHQiOjEuMCwiTGluZVR5cGUiOjAsIlBhcmVudFN0eWxlIjpudWxsfSwiSXNCZWxvd1RpbWViYW5kIjp0cnVlLCJIaWRlRGF0ZSI6ZmFsc2UsIlNoYXBlU2l6ZSI6MCwiU3BhY2luZyI6Mi4wLCJQYWRkaW5nIjp7IiRpZCI6IjM4OCIsIlRvcCI6NywiTGVmdCI6MywiUmlnaHQiOjAsIkJvdHRvbSI6Mn0sIlNoYXBlU3R5bGUiOnsiJGlkIjoiMzg5IiwiTWFyZ2luIjp7IiRpZCI6IjM5MCIsIlRvcCI6MCwiTGVmdCI6MCwiUmlnaHQiOjAsIkJvdHRvbSI6MH0sIlBhZGRpbmciOnsiJGlkIjoiMzkxIiwiVG9wIjowLCJMZWZ0IjowLCJSaWdodCI6MCwiQm90dG9tIjowfSwiQmFja2dyb3VuZCI6eyIkaWQiOiIzOTIiLCJDb2xvciI6eyIkaWQiOiIzOTMiLCJBIjoyNTUsIlIiOjAsIkciOjExNCwiQiI6MTg4fX0sIklzVmlzaWJsZSI6dHJ1ZSwiV2lkdGgiOjEyLjAsIkhlaWdodCI6MTQuMCwiQm9yZGVyU3R5bGUiOnsiJGlkIjoiMzk0IiwiTGluZUNvbG9yIjp7IiRyZWYiOiI2OCJ9LCJMaW5lV2VpZ2h0IjowLjAsIkxpbmVUeXBlIjowLCJQYXJlbnRTdHlsZSI6bnVsbH0sIlBhcmVudFN0eWxlIjpudWxsfSwiVGl0bGVTdHlsZSI6eyIkaWQiOiIzOTUiLCJGb250U2V0dGluZ3MiOnsiJGlkIjoiMzk2IiwiRm9udFNpemUiOjEyLCJGb250TmFtZSI6IkNhbGlicmkiLCJJc0JvbGQiOmZhbHNlLCJJc0l0YWxpYyI6ZmFsc2UsIklzVW5kZXJsaW5lZCI6ZmFsc2UsIlBhcmVudFN0eWxlIjpudWxsfSwiQXV0b1NpemUiOjAsIkZvcmVncm91bmQiOnsiJGlkIjoiMzk3IiwiQ29sb3IiOnsiJGlkIjoiMzk4IiwiQSI6MjU1LCJSIjoyMzMsIkciOjIyNCwiQiI6MjEwfX0sIk1heFdpZHRoIjoyMDAuMCwiTWF4SGVpZ2h0IjoiSW5maW5pdHkiLCJTbWFydEZvcmVncm91bmRJc0FjdGl2ZSI6ZmFsc2UsIkhvcml6b250YWxBbGlnbm1lbnQiOjEsIlZlcnRpY2FsQWxpZ25tZW50IjowLCJTbWFydEZvcmVncm91bmQiOm51bGwsIkJhY2tncm91bmRGaWxsVHlwZSI6MCwiTWFyZ2luIjp7IiRpZCI6IjM5OSIsIlRvcCI6MCwiTGVmdCI6MCwiUmlnaHQiOjAsIkJvdHRvbSI6MH0sIlBhZGRpbmciOnsiJGlkIjoiNDAwIiwiVG9wIjowLCJMZWZ0IjowLCJSaWdodCI6MCwiQm90dG9tIjowfSwiQmFja2dyb3VuZCI6eyIkcmVmIjoiNzYifSwiSXNWaXNpYmxlIjp0cnVlLCJXaWR0aCI6MC4wLCJIZWlnaHQiOjAuMCwiQm9yZGVyU3R5bGUiOnsiJGlkIjoiNDAxIiwiTGluZUNvbG9yIjpudWxsLCJMaW5lV2VpZ2h0IjowLjAsIkxpbmVUeXBlIjowLCJQYXJlbnRTdHlsZSI6bnVsbH0sIlBhcmVudFN0eWxlIjpudWxsfSwiRGF0ZVN0eWxlIjp7IiRpZCI6IjQwMiIsIkZvbnRTZXR0aW5ncyI6eyIkaWQiOiI0MDMiLCJGb250U2l6ZSI6MTEsIkZvbnROYW1lIjoiQ2FsaWJyaSIsIklzQm9sZCI6dHJ1ZSwiSXNJdGFsaWMiOmZhbHNlLCJJc1VuZGVybGluZWQiOmZhbHNlLCJQYXJlbnRTdHlsZSI6bnVsbH0sIkF1dG9TaXplIjowLCJGb3JlZ3JvdW5kIjp7IiRyZWYiOiI3OSJ9LCJNYXhXaWR0aCI6MjAwLjAsIk1heEhlaWdodCI6IkluZmluaXR5IiwiU21hcnRGb3JlZ3JvdW5kSXNBY3RpdmUiOmZhbHNlLCJIb3Jpem9udGFsQWxpZ25tZW50IjowLCJWZXJ0aWNhbEFsaWdubWVudCI6MCwiU21hcnRGb3JlZ3JvdW5kIjpudWxsLCJCYWNrZ3JvdW5kRmlsbFR5cGUiOjAsIk1hcmdpbiI6eyIkaWQiOiI0MDQiLCJUb3AiOjAsIkxlZnQiOjAsIlJpZ2h0IjowLCJCb3R0b20iOjB9LCJQYWRkaW5nIjp7IiRpZCI6IjQwNSIsIlRvcCI6MCwiTGVmdCI6MCwiUmlnaHQiOjAsIkJvdHRvbSI6MH0sIkJhY2tncm91bmQiOnsiJHJlZiI6IjgzIn0sIklzVmlzaWJsZSI6dHJ1ZSwiV2lkdGgiOjAuMCwiSGVpZ2h0IjowLjAsIkJvcmRlclN0eWxlIjp7IiRpZCI6IjQwNiIsIkxpbmVDb2xvciI6bnVsbCwiTGluZVdlaWdodCI6MC4wLCJMaW5lVHlwZSI6MCwiUGFyZW50U3R5bGUiOm51bGx9LCJQYXJlbnRTdHlsZSI6bnVsbH0sIkRhdGVGb3JtYXQiOnsiJGlkIjoiNDA3IiwiRm9ybWF0U3RyaW5nIjoieXl5eSIsIlNlcGFyYXRvciI6Ii8iLCJVc2VJbnRlcm5hdGlvbmFsRGF0ZUZvcm1hdCI6ZmFsc2UsIkRhdGVJc1Zpc2libGUiOnRydWUsIlRpbWVJc1Zpc2libGUiOmZhbHNlLCJIb3VyRGlnaXRzIjoxLCJBbVBtRGVzaWduYXRvciI6MiwiVHJpbTAwTWludXRlcyI6ZmFsc2UsIkxhc3RLbm93blZpc2liaWxpdHlTdGF0ZSI6eyIkaWQiOiI0MDgiLCJEYXRlUGFydElzVmlzaWJsZSI6dHJ1ZSwiVGltZVBhcnRJc1Zpc2libGUiOmZhbHNlfX0sIklzVmlzaWJsZSI6dHJ1ZSwiUGFyZW50U3R5bGUiOm51bGx9LCJJbmRleCI6MTIsIlBlcmNlbnRhZ2VDb21wbGV0ZSI6bnVsbCwiUG9zaXRpb24iOnsiUmF0aW8iOjAuMCwiSXNDdXN0b20iOmZhbHNlfSwiRGF0ZUZvcm1hdCI6eyIkcmVmIjoiNDA3In0sIklkIjoiNGMzNDgyMTYtNmYxZC00ODZhLWJlZTktMmE2ZWYxNGM5MDU1IiwiSW1wb3J0SWQiOm51bGwsIlRpdGxlIjoiTmF0aW9uYWwgU29jaWV0eSBvZiBGaWxtIENyaXRpY3MgQXdhcmQiLCJOb3RlIjpudWxsLCJIeXBlcmxpbmsiOm51bGwsIklzQ2hhbmdlZCI6ZmFsc2UsIklzTmV3IjpmYWxzZX0seyIkaWQiOiI0MDkiLCJEYXRlIjoiMjAxNC0wMi0wOVQwMDowMDowMFoiLCJTdHlsZSI6eyIkaWQiOiI0MTAiLCJTaGFwZSI6MTYsIkNvbm5lY3Rvck1hcmdpbiI6eyIkaWQiOiI0MTEiLCJUb3AiOjAsIkxlZnQiOjIsIlJpZ2h0IjoyLCJCb3R0b20iOjB9LCJDb25uZWN0b3JTdHlsZSI6eyIkaWQiOiI0MTIiLCJMaW5lQ29sb3IiOnsiJHJlZiI6IjU5In0sIkxpbmVXZWlnaHQiOjEuMCwiTGluZVR5cGUiOjAsIlBhcmVudFN0eWxlIjpudWxsfSwiSXNCZWxvd1RpbWViYW5kIjpmYWxzZSwiSGlkZURhdGUiOmZhbHNlLCJTaGFwZVNpemUiOjAsIlNwYWNpbmciOjIuMCwiUGFkZGluZyI6eyIkaWQiOiI0MTMiLCJUb3AiOjcsIkxlZnQiOjMsIlJpZ2h0IjowLCJCb3R0b20iOjJ9LCJTaGFwZVN0eWxlIjp7IiRpZCI6IjQxNCIsIk1hcmdpbiI6eyIkaWQiOiI0MTUiLCJUb3AiOjAsIkxlZnQiOjAsIlJpZ2h0IjowLCJCb3R0b20iOjB9LCJQYWRkaW5nIjp7IiRpZCI6IjQxNiIsIlRvcCI6MCwiTGVmdCI6MCwiUmlnaHQiOjAsIkJvdHRvbSI6MH0sIkJhY2tncm91bmQiOnsiJGlkIjoiNDE3IiwiQ29sb3IiOnsiJGlkIjoiNDE4IiwiQSI6MjU1LCJSIjowLCJHIjoxMTQsIkIiOjE4OH19LCJJc1Zpc2libGUiOnRydWUsIldpZHRoIjoxMi4wLCJIZWlnaHQiOjE0LjAsIkJvcmRlclN0eWxlIjp7IiRpZCI6IjQxOSIsIkxpbmVDb2xvciI6eyIkcmVmIjoiNjgifSwiTGluZVdlaWdodCI6MC4wLCJMaW5lVHlwZSI6MCwiUGFyZW50U3R5bGUiOm51bGx9LCJQYXJlbnRTdHlsZSI6bnVsbH0sIlRpdGxlU3R5bGUiOnsiJGlkIjoiNDIwIiwiRm9udFNldHRpbmdzIjp7IiRpZCI6IjQyMSIsIkZvbnRTaXplIjoxMiwiRm9udE5hbWUiOiJDYWxpYnJpIiwiSXNCb2xkIjpmYWxzZSwiSXNJdGFsaWMiOmZhbHNlLCJJc1VuZGVybGluZWQiOmZhbHNlLCJQYXJlbnRTdHlsZSI6bnVsbH0sIkF1dG9TaXplIjoyLCJGb3JlZ3JvdW5kIjp7IiRpZCI6IjQyMiIsIkNvbG9yIjp7IiRpZCI6IjQyMyIsIkEiOjI1NSwiUiI6MjMzLCJHIjoyMjQsIkIiOjIxMH19LCJNYXhXaWR0aCI6MjEyLjY5OTUyMzkyNTc4MTI1LCJNYXhIZWlnaHQiOiJJbmZpbml0eSIsIlNtYXJ0Rm9yZWdyb3VuZElzQWN0aXZlIjpmYWxzZSwiSG9yaXpvbnRhbEFsaWdubWVudCI6MCwiVmVydGljYWxBbGlnbm1lbnQiOjAsIlNtYXJ0Rm9yZWdyb3VuZCI6bnVsbCwiQmFja2dyb3VuZEZpbGxUeXBlIjowLCJNYXJnaW4iOnsiJGlkIjoiNDI0IiwiVG9wIjowLCJMZWZ0IjowLCJSaWdodCI6MCwiQm90dG9tIjowfSwiUGFkZGluZyI6eyIkaWQiOiI0MjUiLCJUb3AiOjAsIkxlZnQiOjAsIlJpZ2h0IjowLCJCb3R0b20iOjB9LCJCYWNrZ3JvdW5kIjp7IiRyZWYiOiI3NiJ9LCJJc1Zpc2libGUiOnRydWUsIldpZHRoIjowLjAsIkhlaWdodCI6MC4wLCJCb3JkZXJTdHlsZSI6eyIkaWQiOiI0MjYiLCJMaW5lQ29sb3IiOm51bGwsIkxpbmVXZWlnaHQiOjAuMCwiTGluZVR5cGUiOjAsIlBhcmVudFN0eWxlIjpudWxsfSwiUGFyZW50U3R5bGUiOm51bGx9LCJEYXRlU3R5bGUiOnsiJGlkIjoiNDI3IiwiRm9udFNldHRpbmdzIjp7IiRpZCI6IjQyOCIsIkZvbnRTaXplIjoxMSwiRm9udE5hbWUiOiJDYWxpYnJpIiwiSXNCb2xkIjp0cnVlLCJJc0l0YWxpYyI6ZmFsc2UsIklzVW5kZXJsaW5lZCI6ZmFsc2UsIlBhcmVudFN0eWxlIjpudWxsfSwiQXV0b1NpemUiOjAsIkZvcmVncm91bmQiOnsiJHJlZiI6Ijc5In0sIk1heFdpZHRoIjoyMDAuMCwiTWF4SGVpZ2h0IjoiSW5maW5pdHkiLCJTbWFydEZvcmVncm91bmRJc0FjdGl2ZSI6ZmFsc2UsIkhvcml6b250YWxBbGlnbm1lbnQiOjAsIlZlcnRpY2FsQWxpZ25tZW50IjowLCJTbWFydEZvcmVncm91bmQiOm51bGwsIkJhY2tncm91bmRGaWxsVHlwZSI6MCwiTWFyZ2luIjp7IiRpZCI6IjQyOSIsIlRvcCI6MCwiTGVmdCI6MCwiUmlnaHQiOjAsIkJvdHRvbSI6MH0sIlBhZGRpbmciOnsiJGlkIjoiNDMwIiwiVG9wIjowLCJMZWZ0IjowLCJSaWdodCI6MCwiQm90dG9tIjowfSwiQmFja2dyb3VuZCI6eyIkcmVmIjoiODMifSwiSXNWaXNpYmxlIjp0cnVlLCJXaWR0aCI6MC4wLCJIZWlnaHQiOjAuMCwiQm9yZGVyU3R5bGUiOnsiJGlkIjoiNDMxIiwiTGluZUNvbG9yIjpudWxsLCJMaW5lV2VpZ2h0IjowLjAsIkxpbmVUeXBlIjowLCJQYXJlbnRTdHlsZSI6bnVsbH0sIlBhcmVudFN0eWxlIjpudWxsfSwiRGF0ZUZvcm1hdCI6eyIkaWQiOiI0MzIiLCJGb3JtYXRTdHJpbmciOiJ5eXl5IiwiU2VwYXJhdG9yIjoiLyIsIlVzZUludGVybmF0aW9uYWxEYXRlRm9ybWF0IjpmYWxzZSwiRGF0ZUlzVmlzaWJsZSI6dHJ1ZSwiVGltZUlzVmlzaWJsZSI6ZmFsc2UsIkhvdXJEaWdpdHMiOjEsIkFtUG1EZXNpZ25hdG9yIjoyLCJUcmltMDBNaW51dGVzIjpmYWxzZSwiTGFzdEtub3duVmlzaWJpbGl0eVN0YXRlIjp7IiRpZCI6IjQzMyIsIkRhdGVQYXJ0SXNWaXNpYmxlIjp0cnVlLCJUaW1lUGFydElzVmlzaWJsZSI6ZmFsc2V9fSwiSXNWaXNpYmxlIjp0cnVlLCJQYXJlbnRTdHlsZSI6bnVsbH0sIkluZGV4IjoxMywiUGVyY2VudGFnZUNvbXBsZXRlIjpudWxsLCJQb3NpdGlvbiI6eyJSYXRpbyI6MC4zMTc1OTExMzczNTYyMjgyOSwiSXNDdXN0b20iOnRydWV9LCJEYXRlRm9ybWF0Ijp7IiRyZWYiOiI0MzIifSwiSWQiOiI5YjcyMDE0Mi0xZjJiLTRiNjItOTkwOC1iNDg5NDkwOTBlZTMiLCJJbXBvcnRJZCI6bnVsbCwiVGl0bGUiOiJBZnJpY2FuLUFtZXJpY2FuIEZpbG0gQ3JpdGljcyBBc3NvY2lhdGlvbiBBd2FyZCIsIk5vdGUiOm51bGwsIkh5cGVybGluayI6bnVsbCwiSXNDaGFuZ2VkIjpmYWxzZSwiSXNOZXciOmZhbHNlfSx7IiRpZCI6IjQzNCIsIkRhdGUiOiIyMDEzLTAxLTAxVDAwOjAwOjAwWiIsIlN0eWxlIjp7IiRpZCI6IjQzNSIsIlNoYXBlIjoxNiwiQ29ubmVjdG9yTWFyZ2luIjp7IiRpZCI6IjQzNiIsIlRvcCI6MCwiTGVmdCI6MiwiUmlnaHQiOjIsIkJvdHRvbSI6MH0sIkNvbm5lY3RvclN0eWxlIjp7IiRpZCI6IjQzNyIsIkxpbmVDb2xvciI6eyIkcmVmIjoiNTkifSwiTGluZVdlaWdodCI6MS4wLCJMaW5lVHlwZSI6MCwiUGFyZW50U3R5bGUiOm51bGx9LCJJc0JlbG93VGltZWJhbmQiOmZhbHNlLCJIaWRlRGF0ZSI6ZmFsc2UsIlNoYXBlU2l6ZSI6MCwiU3BhY2luZyI6Mi4wLCJQYWRkaW5nIjp7IiRpZCI6IjQzOCIsIlRvcCI6NywiTGVmdCI6MywiUmlnaHQiOjAsIkJvdHRvbSI6Mn0sIlNoYXBlU3R5bGUiOnsiJGlkIjoiNDM5IiwiTWFyZ2luIjp7IiRpZCI6IjQ0MCIsIlRvcCI6MCwiTGVmdCI6MCwiUmlnaHQiOjAsIkJvdHRvbSI6MH0sIlBhZGRpbmciOnsiJGlkIjoiNDQxIiwiVG9wIjowLCJMZWZ0IjowLCJSaWdodCI6MCwiQm90dG9tIjowfSwiQmFja2dyb3VuZCI6eyIkaWQiOiI0NDIiLCJDb2xvciI6eyIkaWQiOiI0NDMiLCJBIjoyNTUsIlIiOjAsIkciOjExNCwiQiI6MTg4fX0sIklzVmlzaWJsZSI6dHJ1ZSwiV2lkdGgiOjEyLjAsIkhlaWdodCI6MTQuMCwiQm9yZGVyU3R5bGUiOnsiJGlkIjoiNDQ0IiwiTGluZUNvbG9yIjp7IiRyZWYiOiI2OCJ9LCJMaW5lV2VpZ2h0IjowLjAsIkxpbmVUeXBlIjowLCJQYXJlbnRTdHlsZSI6bnVsbH0sIlBhcmVudFN0eWxlIjpudWxsfSwiVGl0bGVTdHlsZSI6eyIkaWQiOiI0NDUiLCJGb250U2V0dGluZ3MiOnsiJGlkIjoiNDQ2IiwiRm9udFNpemUiOjEyLCJGb250TmFtZSI6IkNhbGlicmkiLCJJc0JvbGQiOmZhbHNlLCJJc0l0YWxpYyI6ZmFsc2UsIklzVW5kZXJsaW5lZCI6ZmFsc2UsIlBhcmVudFN0eWxlIjpudWxsfSwiQXV0b1NpemUiOjIsIkZvcmVncm91bmQiOnsiJGlkIjoiNDQ3IiwiQ29sb3IiOnsiJGlkIjoiNDQ4IiwiQSI6MjU1LCJSIjoyMzMsIkciOjIyNCwiQiI6MjEwfX0sIk1heFdpZHRoIjoyNDcuODgxODk2OTcyNjU2MjUsIk1heEhlaWdodCI6IkluZmluaXR5IiwiU21hcnRGb3JlZ3JvdW5kSXNBY3RpdmUiOmZhbHNlLCJIb3Jpem9udGFsQWxpZ25tZW50IjoxLCJWZXJ0aWNhbEFsaWdubWVudCI6MCwiU21hcnRGb3JlZ3JvdW5kIjpudWxsLCJCYWNrZ3JvdW5kRmlsbFR5cGUiOjAsIk1hcmdpbiI6eyIkaWQiOiI0NDkiLCJUb3AiOjAsIkxlZnQiOjAsIlJpZ2h0IjowLCJCb3R0b20iOjB9LCJQYWRkaW5nIjp7IiRpZCI6IjQ1MCIsIlRvcCI6MCwiTGVmdCI6MCwiUmlnaHQiOjAsIkJvdHRvbSI6MH0sIkJhY2tncm91bmQiOnsiJHJlZiI6Ijc2In0sIklzVmlzaWJsZSI6dHJ1ZSwiV2lkdGgiOjAuMCwiSGVpZ2h0IjowLjAsIkJvcmRlclN0eWxlIjp7IiRpZCI6IjQ1MSIsIkxpbmVDb2xvciI6bnVsbCwiTGluZVdlaWdodCI6MC4wLCJMaW5lVHlwZSI6MCwiUGFyZW50U3R5bGUiOm51bGx9LCJQYXJlbnRTdHlsZSI6bnVsbH0sIkRhdGVTdHlsZSI6eyIkaWQiOiI0NTIiLCJGb250U2V0dGluZ3MiOnsiJGlkIjoiNDUzIiwiRm9udFNpemUiOjExLCJGb250TmFtZSI6IkNhbGlicmkiLCJJc0JvbGQiOnRydWUsIklzSXRhbGljIjpmYWxzZSwiSXNVbmRlcmxpbmVkIjpmYWxzZSwiUGFyZW50U3R5bGUiOm51bGx9LCJBdXRvU2l6ZSI6MCwiRm9yZWdyb3VuZCI6eyIkcmVmIjoiNzkifSwiTWF4V2lkdGgiOjIwMC4wLCJNYXhIZWlnaHQiOiJJbmZpbml0eSIsIlNtYXJ0Rm9yZWdyb3VuZElzQWN0aXZlIjpmYWxzZSwiSG9yaXpvbnRhbEFsaWdubWVudCI6MCwiVmVydGljYWxBbGlnbm1lbnQiOjAsIlNtYXJ0Rm9yZWdyb3VuZCI6bnVsbCwiQmFja2dyb3VuZEZpbGxUeXBlIjowLCJNYXJnaW4iOnsiJGlkIjoiNDU0IiwiVG9wIjowLCJMZWZ0IjowLCJSaWdodCI6MCwiQm90dG9tIjowfSwiUGFkZGluZyI6eyIkaWQiOiI0NTUiLCJUb3AiOjAsIkxlZnQiOjAsIlJpZ2h0IjowLCJCb3R0b20iOjB9LCJCYWNrZ3JvdW5kIjp7IiRyZWYiOiI4MyJ9LCJJc1Zpc2libGUiOnRydWUsIldpZHRoIjowLjAsIkhlaWdodCI6MC4wLCJCb3JkZXJTdHlsZSI6eyIkaWQiOiI0NTYiLCJMaW5lQ29sb3IiOm51bGwsIkxpbmVXZWlnaHQiOjAuMCwiTGluZVR5cGUiOjAsIlBhcmVudFN0eWxlIjpudWxsfSwiUGFyZW50U3R5bGUiOm51bGx9LCJEYXRlRm9ybWF0Ijp7IiRpZCI6IjQ1NyIsIkZvcm1hdFN0cmluZyI6Inl5eXkiLCJTZXBhcmF0b3IiOiIvIiwiVXNlSW50ZXJuYXRpb25hbERhdGVGb3JtYXQiOmZhbHNlLCJEYXRlSXNWaXNpYmxlIjp0cnVlLCJUaW1lSXNWaXNpYmxlIjpmYWxzZSwiSG91ckRpZ2l0cyI6MSwiQW1QbURlc2lnbmF0b3IiOjIsIlRyaW0wME1pbnV0ZXMiOmZhbHNlLCJMYXN0S25vd25WaXNpYmlsaXR5U3RhdGUiOnsiJGlkIjoiNDU4IiwiRGF0ZVBhcnRJc1Zpc2libGUiOnRydWUsIlRpbWVQYXJ0SXNWaXNpYmxlIjpmYWxzZX19LCJJc1Zpc2libGUiOnRydWUsIlBhcmVudFN0eWxlIjpudWxsfSwiSW5kZXgiOjE0LCJQZXJjZW50YWdlQ29tcGxldGUiOm51bGwsIlBvc2l0aW9uIjp7IlJhdGlvIjowLjM4NTMxODAyMTQyMTA3OTI5LCJJc0N1c3RvbSI6dHJ1ZX0sIkRhdGVGb3JtYXQiOnsiJHJlZiI6IjQ1NyJ9LCJJZCI6IjgzNGIxYzQ1LTcyZWMtNGI0Yi04ZGI1LTE2ODAwNGE5ZTU0OSIsIkltcG9ydElkIjpudWxsLCJUaXRsZSI6IkJyZWFrdGhyb3VnaCBQZXJmb3JtYW5jZSBTYXRlbGxpdGUgQXdhcmQiLCJOb3RlIjpudWxsLCJIeXBlcmxpbmsiOm51bGwsIklzQ2hhbmdlZCI6ZmFsc2UsIklzTmV3IjpmYWxzZX0seyIkaWQiOiI0NTkiLCJEYXRlIjoiMjAxOS0wMi0wOVQwMDowMDowMFoiLCJTdHlsZSI6eyIkaWQiOiI0NjAiLCJTaGFwZSI6MSwiQ29ubmVjdG9yTWFyZ2luIjp7IiRyZWYiOiI1NyJ9LCJDb25uZWN0b3JTdHlsZSI6eyIkaWQiOiI0NjEiLCJMaW5lQ29sb3IiOnsiJHJlZiI6IjU5In0sIkxpbmVXZWlnaHQiOjEuMCwiTGluZVR5cGUiOjAsIlBhcmVudFN0eWxlIjpudWxsfSwiSXNCZWxvd1RpbWViYW5kIjp0cnVlLCJIaWRlRGF0ZSI6ZmFsc2UsIlNoYXBlU2l6ZSI6MCwiU3BhY2luZyI6Mi4wLCJQYWRkaW5nIjp7IiRyZWYiOiI2MSJ9LCJTaGFwZVN0eWxlIjp7IiRpZCI6IjQ2MiIsIk1hcmdpbiI6eyIkcmVmIjoiNjMifSwiUGFkZGluZyI6eyIkcmVmIjoiNjQifSwiQmFja2dyb3VuZCI6eyIkaWQiOiI0NjMiLCJDb2xvciI6eyIkaWQiOiI0NjQiLCJBIjoyNTUsIlIiOjE2MCwiRyI6MTQ3LCJCIjoxMjl9fSwiSXNWaXNpYmxlIjp0cnVlLCJXaWR0aCI6MTIuMCwiSGVpZ2h0IjoxNC4wLCJCb3JkZXJTdHlsZSI6eyIkaWQiOiI0NjUiLCJMaW5lQ29sb3IiOnsiJGlkIjoiNDY2IiwiJHR5cGUiOiJOTFJFLkNvbW1vbi5Eb20uU29saWRDb2xvckJydXNoLCBOTFJFLkNvbW1vbiIsIkNvbG9yIjp7IiRpZCI6IjQ2NyIsIkEiOjI1NSwiUiI6MCwiRyI6MCwiQiI6MH19LCJMaW5lV2VpZ2h0IjoxLjMzMzMzMzM3LCJMaW5lVHlwZSI6MCwiUGFyZW50U3R5bGUiOm51bGx9LCJQYXJlbnRTdHlsZSI6bnVsbH0sIlRpdGxlU3R5bGUiOnsiJGlkIjoiNDY4IiwiRm9udFNldHRpbmdzIjp7IiRpZCI6IjQ2OSIsIkZvbnRTaXplIjoxMiwiRm9udE5hbWUiOiJDYWxpYnJpIiwiSXNCb2xkIjpmYWxzZSwiSXNJdGFsaWMiOmZhbHNlLCJJc1VuZGVybGluZWQiOmZhbHNlLCJQYXJlbnRTdHlsZSI6bnVsbH0sIkF1dG9TaXplIjowLCJGb3JlZ3JvdW5kIjp7IiRpZCI6IjQ3MCIsIkNvbG9yIjp7IiRpZCI6IjQ3MSIsIkEiOjI1NSwiUiI6MjMzLCJHIjoyMjQsIkIiOjIxMH19LCJNYXhXaWR0aCI6MjAwLjAsIk1heEhlaWdodCI6IkluZmluaXR5IiwiU21hcnRGb3JlZ3JvdW5kSXNBY3RpdmUiOmZhbHNlLCJIb3Jpem9udGFsQWxpZ25tZW50IjoxLCJWZXJ0aWNhbEFsaWdubWVudCI6MCwiU21hcnRGb3JlZ3JvdW5kIjpudWxsLCJCYWNrZ3JvdW5kRmlsbFR5cGUiOjAsIk1hcmdpbiI6eyIkcmVmIjoiNzQifSwiUGFkZGluZyI6eyIkcmVmIjoiNzUifSwiQmFja2dyb3VuZCI6eyIkcmVmIjoiNzYifSwiSXNWaXNpYmxlIjp0cnVlLCJXaWR0aCI6MC4wLCJIZWlnaHQiOjAuMCwiQm9yZGVyU3R5bGUiOnsiJGlkIjoiNDcyIiwiTGluZUNvbG9yIjpudWxsLCJMaW5lV2VpZ2h0IjowLjAsIkxpbmVUeXBlIjowLCJQYXJlbnRTdHlsZSI6bnVsbH0sIlBhcmVudFN0eWxlIjpudWxsfSwiRGF0ZVN0eWxlIjp7IiRpZCI6IjQ3MyIsIkZvbnRTZXR0aW5ncyI6eyIkaWQiOiI0NzQiLCJGb250U2l6ZSI6MTEsIkZvbnROYW1lIjoiQ2FsaWJyaSIsIklzQm9sZCI6dHJ1ZSwiSXNJdGFsaWMiOmZhbHNlLCJJc1VuZGVybGluZWQiOmZhbHNlLCJQYXJlbnRTdHlsZSI6bnVsbH0sIkF1dG9TaXplIjowLCJGb3JlZ3JvdW5kIjp7IiRyZWYiOiI3OSJ9LCJNYXhXaWR0aCI6MjAwLjAsIk1heEhlaWdodCI6IkluZmluaXR5IiwiU21hcnRGb3JlZ3JvdW5kSXNBY3RpdmUiOmZhbHNlLCJIb3Jpem9udGFsQWxpZ25tZW50IjowLCJWZXJ0aWNhbEFsaWdubWVudCI6MCwiU21hcnRGb3JlZ3JvdW5kIjpudWxsLCJCYWNrZ3JvdW5kRmlsbFR5cGUiOjAsIk1hcmdpbiI6eyIkcmVmIjoiODEifSwiUGFkZGluZyI6eyIkcmVmIjoiODIifSwiQmFja2dyb3VuZCI6eyIkcmVmIjoiODMifSwiSXNWaXNpYmxlIjp0cnVlLCJXaWR0aCI6MC4wLCJIZWlnaHQiOjAuMCwiQm9yZGVyU3R5bGUiOnsiJGlkIjoiNDc1IiwiTGluZUNvbG9yIjpudWxsLCJMaW5lV2VpZ2h0IjowLjAsIkxpbmVUeXBlIjowLCJQYXJlbnRTdHlsZSI6bnVsbH0sIlBhcmVudFN0eWxlIjpudWxsfSwiRGF0ZUZvcm1hdCI6eyIkaWQiOiI0NzY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0NzciLCJEYXRlUGFydElzVmlzaWJsZSI6dHJ1ZSwiVGltZVBhcnRJc1Zpc2libGUiOmZhbHNlfX0sIklzVmlzaWJsZSI6dHJ1ZSwiUGFyZW50U3R5bGUiOm51bGx9LCJJbmRleCI6MTUsIlBlcmNlbnRhZ2VDb21wbGV0ZSI6bnVsbCwiUG9zaXRpb24iOnsiUmF0aW8iOjAuMDk2NDM4MjEzNjMwOTU4ODM2LCJJc0N1c3RvbSI6dHJ1ZX0sIkRhdGVGb3JtYXQiOnsiJHJlZiI6IjQ3NiJ9LCJJZCI6IjFkMGEwOGUzLTBkMDMtNDM0OS1hNGRiLTJjMWUyOTI2Y2MyYSIsIkltcG9ydElkIjpudWxsLCJUaXRsZSI6IkhpcyAzMm5kIGJpcnRoZGF5IiwiTm90ZSI6bnVsbCwiSHlwZXJsaW5rIjpudWxsLCJJc0NoYW5nZWQiOmZhbHNlLCJJc05ldyI6ZmFsc2V9LHsiJGlkIjoiNDc4IiwiRGF0ZSI6IjIwMDYtMDItMTFUMDA6MDA6MDBaIiwiU3R5bGUiOnsiJGlkIjoiNDc5IiwiU2hhcGUiOjE2LCJDb25uZWN0b3JNYXJnaW4iOnsiJHJlZiI6IjU3In0sIkNvbm5lY3RvclN0eWxlIjp7IiRpZCI6IjQ4MCIsIkxpbmVDb2xvciI6eyIkcmVmIjoiNTkifSwiTGluZVdlaWdodCI6MS4wLCJMaW5lVHlwZSI6MCwiUGFyZW50U3R5bGUiOm51bGx9LCJJc0JlbG93VGltZWJhbmQiOnRydWUsIkhpZGVEYXRlIjpmYWxzZSwiU2hhcGVTaXplIjowLCJTcGFjaW5nIjoyLjAsIlBhZGRpbmciOnsiJHJlZiI6IjYxIn0sIlNoYXBlU3R5bGUiOnsiJGlkIjoiNDgxIiwiTWFyZ2luIjp7IiRyZWYiOiI2MyJ9LCJQYWRkaW5nIjp7IiRyZWYiOiI2NCJ9LCJCYWNrZ3JvdW5kIjp7IiRpZCI6IjQ4MiIsIkNvbG9yIjp7IiRpZCI6IjQ4MyIsIkEiOjI1NSwiUiI6MCwiRyI6MTE0LCJCIjoxODh9fSwiSXNWaXNpYmxlIjp0cnVlLCJXaWR0aCI6MTIuMCwiSGVpZ2h0IjoxNC4wLCJCb3JkZXJTdHlsZSI6eyIkaWQiOiI0ODQiLCJMaW5lQ29sb3IiOnsiJHJlZiI6IjY4In0sIkxpbmVXZWlnaHQiOjAuMCwiTGluZVR5cGUiOjAsIlBhcmVudFN0eWxlIjpudWxsfSwiUGFyZW50U3R5bGUiOm51bGx9LCJUaXRsZVN0eWxlIjp7IiRpZCI6IjQ4NSIsIkZvbnRTZXR0aW5ncyI6eyIkaWQiOiI0ODYiLCJGb250U2l6ZSI6MTIsIkZvbnROYW1lIjoiQ2FsaWJyaSIsIklzQm9sZCI6ZmFsc2UsIklzSXRhbGljIjpmYWxzZSwiSXNVbmRlcmxpbmVkIjpmYWxzZSwiUGFyZW50U3R5bGUiOm51bGx9LCJBdXRvU2l6ZSI6MCwiRm9yZWdyb3VuZCI6eyIkaWQiOiI0ODciLCJDb2xvciI6eyIkaWQiOiI0ODgiLCJBIjoyNTUsIlIiOjIzMywiRyI6MjI0LCJCIjoyMTB9fSwiTWF4V2lkdGgiOjIwMC4wLCJNYXhIZWlnaHQiOiJJbmZpbml0eSIsIlNtYXJ0Rm9yZWdyb3VuZElzQWN0aXZlIjpmYWxzZSwiSG9yaXpvbnRhbEFsaWdubWVudCI6MSwiVmVydGljYWxBbGlnbm1lbnQiOjAsIlNtYXJ0Rm9yZWdyb3VuZCI6bnVsbCwiQmFja2dyb3VuZEZpbGxUeXBlIjowLCJNYXJnaW4iOnsiJHJlZiI6Ijc0In0sIlBhZGRpbmciOnsiJHJlZiI6Ijc1In0sIkJhY2tncm91bmQiOnsiJHJlZiI6Ijc2In0sIklzVmlzaWJsZSI6dHJ1ZSwiV2lkdGgiOjAuMCwiSGVpZ2h0IjowLjAsIkJvcmRlclN0eWxlIjp7IiRpZCI6IjQ4OSIsIkxpbmVDb2xvciI6bnVsbCwiTGluZVdlaWdodCI6MC4wLCJMaW5lVHlwZSI6MCwiUGFyZW50U3R5bGUiOm51bGx9LCJQYXJlbnRTdHlsZSI6bnVsbH0sIkRhdGVTdHlsZSI6eyIkaWQiOiI0OTAiLCJGb250U2V0dGluZ3MiOnsiJGlkIjoiNDkxIiwiRm9udFNpemUiOjExLCJGb250TmFtZSI6IkNhbGlicmkiLCJJc0JvbGQiOnRydWUsIklzSXRhbGljIjpmYWxzZSwiSXNVbmRlcmxpbmVkIjpmYWxzZSwiUGFyZW50U3R5bGUiOm51bGx9LCJBdXRvU2l6ZSI6MCwiRm9yZWdyb3VuZCI6eyIkcmVmIjoiNzkifSwiTWF4V2lkdGgiOjIwMC4wLCJNYXhIZWlnaHQiOiJJbmZpbml0eSIsIlNtYXJ0Rm9yZWdyb3VuZElzQWN0aXZlIjpmYWxzZSwiSG9yaXpvbnRhbEFsaWdubWVudCI6MCwiVmVydGljYWxBbGlnbm1lbnQiOjAsIlNtYXJ0Rm9yZWdyb3VuZCI6bnVsbCwiQmFja2dyb3VuZEZpbGxUeXBlIjowLCJNYXJnaW4iOnsiJHJlZiI6IjgxIn0sIlBhZGRpbmciOnsiJHJlZiI6IjgyIn0sIkJhY2tncm91bmQiOnsiJHJlZiI6IjgzIn0sIklzVmlzaWJsZSI6dHJ1ZSwiV2lkdGgiOjAuMCwiSGVpZ2h0IjowLjAsIkJvcmRlclN0eWxlIjp7IiRpZCI6IjQ5MiIsIkxpbmVDb2xvciI6bnVsbCwiTGluZVdlaWdodCI6MC4wLCJMaW5lVHlwZSI6MCwiUGFyZW50U3R5bGUiOm51bGx9LCJQYXJlbnRTdHlsZSI6bnVsbH0sIkRhdGVGb3JtYXQiOnsiJGlkIjoiNDkzIiwiRm9ybWF0U3RyaW5nIjoieXl5eSIsIlNlcGFyYXRvciI6Ii8iLCJVc2VJbnRlcm5hdGlvbmFsRGF0ZUZvcm1hdCI6ZmFsc2UsIkRhdGVJc1Zpc2libGUiOnRydWUsIlRpbWVJc1Zpc2libGUiOmZhbHNlLCJIb3VyRGlnaXRzIjoxLCJBbVBtRGVzaWduYXRvciI6MiwiVHJpbTAwTWludXRlcyI6ZmFsc2UsIkxhc3RLbm93blZpc2liaWxpdHlTdGF0ZSI6eyIkaWQiOiI0OTQiLCJEYXRlUGFydElzVmlzaWJsZSI6dHJ1ZSwiVGltZVBhcnRJc1Zpc2libGUiOmZhbHNlfX0sIklzVmlzaWJsZSI6dHJ1ZSwiUGFyZW50U3R5bGUiOm51bGx9LCJJbmRleCI6MTYsIlBlcmNlbnRhZ2VDb21wbGV0ZSI6bnVsbCwiUG9zaXRpb24iOnsiUmF0aW8iOjAuMCwiSXNDdXN0b20iOmZhbHNlfSwiRGF0ZUZvcm1hdCI6eyIkcmVmIjoiNDkzIn0sIklkIjoiMjZkZjI0ZGMtOWEzNy00MTNkLWE0NzktZjMwYWQwNDM2ZjA4IiwiSW1wb3J0SWQiOm51bGwsIlRpdGxlIjoiQ1NJIE1pYW1pIiwiTm90ZSI6bnVsbCwiSHlwZXJsaW5rIjpudWxsLCJJc0NoYW5nZWQiOmZhbHNlLCJJc05ldyI6ZmFsc2V9LHsiJGlkIjoiNDk1IiwiRGF0ZSI6IjIwMDctMDItMTFUMDA6MDA6MDBaIiwiU3R5bGUiOnsiJGlkIjoiNDk2IiwiU2hhcGUiOjE2LCJDb25uZWN0b3JNYXJnaW4iOnsiJHJlZiI6IjU3In0sIkNvbm5lY3RvclN0eWxlIjp7IiRpZCI6IjQ5NyIsIkxpbmVDb2xvciI6eyIkcmVmIjoiNTkifSwiTGluZVdlaWdodCI6MS4wLCJMaW5lVHlwZSI6MCwiUGFyZW50U3R5bGUiOm51bGx9LCJJc0JlbG93VGltZWJhbmQiOmZhbHNlLCJIaWRlRGF0ZSI6ZmFsc2UsIlNoYXBlU2l6ZSI6MCwiU3BhY2luZyI6Mi4wLCJQYWRkaW5nIjp7IiRyZWYiOiI2MSJ9LCJTaGFwZVN0eWxlIjp7IiRpZCI6IjQ5OCIsIk1hcmdpbiI6eyIkcmVmIjoiNjMifSwiUGFkZGluZyI6eyIkcmVmIjoiNjQifSwiQmFja2dyb3VuZCI6eyIkaWQiOiI0OTkiLCJDb2xvciI6eyIkaWQiOiI1MDAiLCJBIjoyNTUsIlIiOjAsIkciOjExNCwiQiI6MTg4fX0sIklzVmlzaWJsZSI6dHJ1ZSwiV2lkdGgiOjEyLjAsIkhlaWdodCI6MTQuMCwiQm9yZGVyU3R5bGUiOnsiJGlkIjoiNTAxIiwiTGluZUNvbG9yIjp7IiRyZWYiOiI2OCJ9LCJMaW5lV2VpZ2h0IjowLjAsIkxpbmVUeXBlIjowLCJQYXJlbnRTdHlsZSI6bnVsbH0sIlBhcmVudFN0eWxlIjpudWxsfSwiVGl0bGVTdHlsZSI6eyIkaWQiOiI1MDIiLCJGb250U2V0dGluZ3MiOnsiJGlkIjoiNTAzIiwiRm9udFNpemUiOjEyLCJGb250TmFtZSI6IkNhbGlicmkiLCJJc0JvbGQiOmZhbHNlLCJJc0l0YWxpYyI6ZmFsc2UsIklzVW5kZXJsaW5lZCI6ZmFsc2UsIlBhcmVudFN0eWxlIjpudWxsfSwiQXV0b1NpemUiOjAsIkZvcmVncm91bmQiOnsiJHJlZiI6IjcyIn0sIk1heFdpZHRoIjoyMDAuMCwiTWF4SGVpZ2h0IjoiSW5maW5pdHkiLCJTbWFydEZvcmVncm91bmRJc0FjdGl2ZSI6ZmFsc2UsIkhvcml6b250YWxBbGlnbm1lbnQiOjEsIlZlcnRpY2FsQWxpZ25tZW50IjowLCJTbWFydEZvcmVncm91bmQiOm51bGwsIkJhY2tncm91bmRGaWxsVHlwZSI6MCwiTWFyZ2luIjp7IiRyZWYiOiI3NCJ9LCJQYWRkaW5nIjp7IiRyZWYiOiI3NSJ9LCJCYWNrZ3JvdW5kIjp7IiRyZWYiOiI3NiJ9LCJJc1Zpc2libGUiOnRydWUsIldpZHRoIjowLjAsIkhlaWdodCI6MC4wLCJCb3JkZXJTdHlsZSI6eyIkaWQiOiI1MDQiLCJMaW5lQ29sb3IiOm51bGwsIkxpbmVXZWlnaHQiOjAuMCwiTGluZVR5cGUiOjAsIlBhcmVudFN0eWxlIjpudWxsfSwiUGFyZW50U3R5bGUiOm51bGx9LCJEYXRlU3R5bGUiOnsiJGlkIjoiNTA1IiwiRm9udFNldHRpbmdzIjp7IiRpZCI6IjUwNiIsIkZvbnRTaXplIjoxMSwiRm9udE5hbWUiOiJDYWxpYnJpIiwiSXNCb2xkIjp0cnVlLCJJc0l0YWxpYyI6ZmFsc2UsIklzVW5kZXJsaW5lZCI6ZmFsc2UsIlBhcmVudFN0eWxlIjpudWxsfSwiQXV0b1NpemUiOjAsIkZvcmVncm91bmQiOnsiJHJlZiI6Ijc5In0sIk1heFdpZHRoIjoyMDAuMCwiTWF4SGVpZ2h0IjoiSW5maW5pdHkiLCJTbWFydEZvcmVncm91bmRJc0FjdGl2ZSI6ZmFsc2UsIkhvcml6b250YWxBbGlnbm1lbnQiOjAsIlZlcnRpY2FsQWxpZ25tZW50IjowLCJTbWFydEZvcmVncm91bmQiOm51bGwsIkJhY2tncm91bmRGaWxsVHlwZSI6MCwiTWFyZ2luIjp7IiRyZWYiOiI4MSJ9LCJQYWRkaW5nIjp7IiRyZWYiOiI4MiJ9LCJCYWNrZ3JvdW5kIjp7IiRyZWYiOiI4MyJ9LCJJc1Zpc2libGUiOnRydWUsIldpZHRoIjowLjAsIkhlaWdodCI6MC4wLCJCb3JkZXJTdHlsZSI6eyIkaWQiOiI1MDciLCJMaW5lQ29sb3IiOm51bGwsIkxpbmVXZWlnaHQiOjAuMCwiTGluZVR5cGUiOjAsIlBhcmVudFN0eWxlIjpudWxsfSwiUGFyZW50U3R5bGUiOm51bGx9LCJEYXRlRm9ybWF0Ijp7IiRpZCI6IjUwOCIsIkZvcm1hdFN0cmluZyI6Inl5eXkiLCJTZXBhcmF0b3IiOiIvIiwiVXNlSW50ZXJuYXRpb25hbERhdGVGb3JtYXQiOmZhbHNlLCJEYXRlSXNWaXNpYmxlIjp0cnVlLCJUaW1lSXNWaXNpYmxlIjpmYWxzZSwiSG91ckRpZ2l0cyI6MSwiQW1QbURlc2lnbmF0b3IiOjIsIlRyaW0wME1pbnV0ZXMiOmZhbHNlLCJMYXN0S25vd25WaXNpYmlsaXR5U3RhdGUiOnsiJGlkIjoiNTA5IiwiRGF0ZVBhcnRJc1Zpc2libGUiOnRydWUsIlRpbWVQYXJ0SXNWaXNpYmxlIjpmYWxzZX19LCJJc1Zpc2libGUiOnRydWUsIlBhcmVudFN0eWxlIjpudWxsfSwiSW5kZXgiOjE3LCJQZXJjZW50YWdlQ29tcGxldGUiOm51bGwsIlBvc2l0aW9uIjp7IlJhdGlvIjowLjAsIklzQ3VzdG9tIjpmYWxzZX0sIkRhdGVGb3JtYXQiOnsiJHJlZiI6IjUwOCJ9LCJJZCI6IjRiZmRiNjY2LTFkYjEtNDNmMi04MzE4LTdlZjRmM2EyMDQ5MSIsIkltcG9ydElkIjpudWxsLCJUaXRsZSI6IkNvbGQgQ2FzZSIsIk5vdGUiOm51bGwsIkh5cGVybGluayI6bnVsbCwiSXNDaGFuZ2VkIjpmYWxzZSwiSXNOZXciOmZhbHNlfSx7IiRpZCI6IjUxMCIsIkRhdGUiOiIyMDA5LTAyLTExVDAwOjAwOjAwWiIsIlN0eWxlIjp7IiRpZCI6IjUxMSIsIlNoYXBlIjoxNiwiQ29ubmVjdG9yTWFyZ2luIjp7IiRyZWYiOiI1NyJ9LCJDb25uZWN0b3JTdHlsZSI6eyIkaWQiOiI1MTIiLCJMaW5lQ29sb3IiOnsiJHJlZiI6IjU5In0sIkxpbmVXZWlnaHQiOjEuMCwiTGluZVR5cGUiOjAsIlBhcmVudFN0eWxlIjpudWxsfSwiSXNCZWxvd1RpbWViYW5kIjp0cnVlLCJIaWRlRGF0ZSI6ZmFsc2UsIlNoYXBlU2l6ZSI6MCwiU3BhY2luZyI6Mi4wLCJQYWRkaW5nIjp7IiRyZWYiOiI2MSJ9LCJTaGFwZVN0eWxlIjp7IiRpZCI6IjUxMyIsIk1hcmdpbiI6eyIkcmVmIjoiNjMifSwiUGFkZGluZyI6eyIkcmVmIjoiNjQifSwiQmFja2dyb3VuZCI6eyIkaWQiOiI1MTQiLCJDb2xvciI6eyIkaWQiOiI1MTUiLCJBIjoyNTUsIlIiOjAsIkciOjExNCwiQiI6MTg4fX0sIklzVmlzaWJsZSI6dHJ1ZSwiV2lkdGgiOjEyLjAsIkhlaWdodCI6MTQuMCwiQm9yZGVyU3R5bGUiOnsiJGlkIjoiNTE2IiwiTGluZUNvbG9yIjp7IiRyZWYiOiI2OCJ9LCJMaW5lV2VpZ2h0IjowLjAsIkxpbmVUeXBlIjowLCJQYXJlbnRTdHlsZSI6bnVsbH0sIlBhcmVudFN0eWxlIjpudWxsfSwiVGl0bGVTdHlsZSI6eyIkaWQiOiI1MTciLCJGb250U2V0dGluZ3MiOnsiJGlkIjoiNTE4IiwiRm9udFNpemUiOjEyLCJGb250TmFtZSI6IkNhbGlicmkiLCJJc0JvbGQiOmZhbHNlLCJJc0l0YWxpYyI6ZmFsc2UsIklzVW5kZXJsaW5lZCI6ZmFsc2UsIlBhcmVudFN0eWxlIjpudWxsfSwiQXV0b1NpemUiOjAsIkZvcmVncm91bmQiOnsiJGlkIjoiNTE5IiwiQ29sb3IiOnsiJGlkIjoiNTIwIiwiQSI6MjU1LCJSIjoyMzMsIkciOjIyNCwiQiI6MjEwfX0sIk1heFdpZHRoIjoyMDAuMCwiTWF4SGVpZ2h0IjoiSW5maW5pdHkiLCJTbWFydEZvcmVncm91bmRJc0FjdGl2ZSI6ZmFsc2UsIkhvcml6b250YWxBbGlnbm1lbnQiOjEsIlZlcnRpY2FsQWxpZ25tZW50IjowLCJTbWFydEZvcmVncm91bmQiOm51bGwsIkJhY2tncm91bmRGaWxsVHlwZSI6MCwiTWFyZ2luIjp7IiRyZWYiOiI3NCJ9LCJQYWRkaW5nIjp7IiRyZWYiOiI3NSJ9LCJCYWNrZ3JvdW5kIjp7IiRyZWYiOiI3NiJ9LCJJc1Zpc2libGUiOnRydWUsIldpZHRoIjowLjAsIkhlaWdodCI6MC4wLCJCb3JkZXJTdHlsZSI6eyIkaWQiOiI1MjEiLCJMaW5lQ29sb3IiOm51bGwsIkxpbmVXZWlnaHQiOjAuMCwiTGluZVR5cGUiOjAsIlBhcmVudFN0eWxlIjpudWxsfSwiUGFyZW50U3R5bGUiOm51bGx9LCJEYXRlU3R5bGUiOnsiJGlkIjoiNTIyIiwiRm9udFNldHRpbmdzIjp7IiRpZCI6IjUyMyIsIkZvbnRTaXplIjoxMSwiRm9udE5hbWUiOiJDYWxpYnJpIiwiSXNCb2xkIjp0cnVlLCJJc0l0YWxpYyI6ZmFsc2UsIklzVW5kZXJsaW5lZCI6ZmFsc2UsIlBhcmVudFN0eWxlIjpudWxsfSwiQXV0b1NpemUiOjAsIkZvcmVncm91bmQiOnsiJHJlZiI6Ijc5In0sIk1heFdpZHRoIjoyMDAuMCwiTWF4SGVpZ2h0IjoiSW5maW5pdHkiLCJTbWFydEZvcmVncm91bmRJc0FjdGl2ZSI6ZmFsc2UsIkhvcml6b250YWxBbGlnbm1lbnQiOjAsIlZlcnRpY2FsQWxpZ25tZW50IjowLCJTbWFydEZvcmVncm91bmQiOm51bGwsIkJhY2tncm91bmRGaWxsVHlwZSI6MCwiTWFyZ2luIjp7IiRyZWYiOiI4MSJ9LCJQYWRkaW5nIjp7IiRyZWYiOiI4MiJ9LCJCYWNrZ3JvdW5kIjp7IiRyZWYiOiI4MyJ9LCJJc1Zpc2libGUiOnRydWUsIldpZHRoIjowLjAsIkhlaWdodCI6MC4wLCJCb3JkZXJTdHlsZSI6eyIkaWQiOiI1MjQiLCJMaW5lQ29sb3IiOm51bGwsIkxpbmVXZWlnaHQiOjAuMCwiTGluZVR5cGUiOjAsIlBhcmVudFN0eWxlIjpudWxsfSwiUGFyZW50U3R5bGUiOm51bGx9LCJEYXRlRm9ybWF0Ijp7IiRyZWYiOiI4NCJ9LCJJc1Zpc2libGUiOnRydWUsIlBhcmVudFN0eWxlIjpudWxsfSwiSW5kZXgiOjE4LCJQZXJjZW50YWdlQ29tcGxldGUiOm51bGwsIlBvc2l0aW9uIjp7IlJhdGlvIjowLjAsIklzQ3VzdG9tIjpmYWxzZX0sIkRhdGVGb3JtYXQiOnsiJHJlZiI6Ijg0In0sIklkIjoiM2U0NDhkYTAtMTY2Ni00ZWQxLWJjOGQtZmZlMTRiM2U5NjRhIiwiSW1wb3J0SWQiOm51bGwsIlRpdGxlIjoiQm9uZXMiLCJOb3RlIjpudWxsLCJIeXBlcmxpbmsiOm51bGwsIklzQ2hhbmdlZCI6ZmFsc2UsIklzTmV3IjpmYWxzZX0seyIkaWQiOiI1MjUiLCJEYXRlIjoiMjAxMC0wMi0xMVQwMDowMDowMFoiLCJTdHlsZSI6eyIkaWQiOiI1MjYiLCJTaGFwZSI6MTYsIkNvbm5lY3Rvck1hcmdpbiI6eyIkcmVmIjoiNTcifSwiQ29ubmVjdG9yU3R5bGUiOnsiJGlkIjoiNTI3IiwiTGluZUNvbG9yIjp7IiRyZWYiOiI1OSJ9LCJMaW5lV2VpZ2h0IjoxLjAsIkxpbmVUeXBlIjowLCJQYXJlbnRTdHlsZSI6bnVsbH0sIklzQmVsb3dUaW1lYmFuZCI6ZmFsc2UsIkhpZGVEYXRlIjpmYWxzZSwiU2hhcGVTaXplIjowLCJTcGFjaW5nIjoyLjAsIlBhZGRpbmciOnsiJHJlZiI6IjYxIn0sIlNoYXBlU3R5bGUiOnsiJGlkIjoiNTI4IiwiTWFyZ2luIjp7IiRyZWYiOiI2MyJ9LCJQYWRkaW5nIjp7IiRyZWYiOiI2NCJ9LCJCYWNrZ3JvdW5kIjp7IiRpZCI6IjUyOSIsIkNvbG9yIjp7IiRpZCI6IjUzMCIsIkEiOjI1NSwiUiI6MCwiRyI6MTE0LCJCIjoxODh9fSwiSXNWaXNpYmxlIjp0cnVlLCJXaWR0aCI6MTIuMCwiSGVpZ2h0IjoxNC4wLCJCb3JkZXJTdHlsZSI6eyIkaWQiOiI1MzEiLCJMaW5lQ29sb3IiOnsiJHJlZiI6IjY4In0sIkxpbmVXZWlnaHQiOjAuMCwiTGluZVR5cGUiOjAsIlBhcmVudFN0eWxlIjpudWxsfSwiUGFyZW50U3R5bGUiOm51bGx9LCJUaXRsZVN0eWxlIjp7IiRpZCI6IjUzMiIsIkZvbnRTZXR0aW5ncyI6eyIkaWQiOiI1MzMiLCJGb250U2l6ZSI6MTIsIkZvbnROYW1lIjoiQ2FsaWJyaSIsIklzQm9sZCI6ZmFsc2UsIklzSXRhbGljIjpmYWxzZSwiSXNVbmRlcmxpbmVkIjpmYWxzZSwiUGFyZW50U3R5bGUiOm51bGx9LCJBdXRvU2l6ZSI6MCwiRm9yZWdyb3VuZCI6eyIkaWQiOiI1MzQiLCJDb2xvciI6eyIkaWQiOiI1MzUiLCJBIjoyNTUsIlIiOjIzMywiRyI6MjI0LCJCIjoyMTB9fSwiTWF4V2lkdGgiOjIwMC4wLCJNYXhIZWlnaHQiOiJJbmZpbml0eSIsIlNtYXJ0Rm9yZWdyb3VuZElzQWN0aXZlIjpmYWxzZSwiSG9yaXpvbnRhbEFsaWdubWVudCI6MSwiVmVydGljYWxBbGlnbm1lbnQiOjAsIlNtYXJ0Rm9yZWdyb3VuZCI6bnVsbCwiQmFja2dyb3VuZEZpbGxUeXBlIjowLCJNYXJnaW4iOnsiJHJlZiI6Ijc0In0sIlBhZGRpbmciOnsiJHJlZiI6Ijc1In0sIkJhY2tncm91bmQiOnsiJHJlZiI6Ijc2In0sIklzVmlzaWJsZSI6dHJ1ZSwiV2lkdGgiOjAuMCwiSGVpZ2h0IjowLjAsIkJvcmRlclN0eWxlIjp7IiRpZCI6IjUzNiIsIkxpbmVDb2xvciI6bnVsbCwiTGluZVdlaWdodCI6MC4wLCJMaW5lVHlwZSI6MCwiUGFyZW50U3R5bGUiOm51bGx9LCJQYXJlbnRTdHlsZSI6bnVsbH0sIkRhdGVTdHlsZSI6eyIkaWQiOiI1MzciLCJGb250U2V0dGluZ3MiOnsiJGlkIjoiNTM4IiwiRm9udFNpemUiOjExLCJGb250TmFtZSI6IkNhbGlicmkiLCJJc0JvbGQiOnRydWUsIklzSXRhbGljIjpmYWxzZSwiSXNVbmRlcmxpbmVkIjpmYWxzZSwiUGFyZW50U3R5bGUiOm51bGx9LCJBdXRvU2l6ZSI6MCwiRm9yZWdyb3VuZCI6eyIkcmVmIjoiNzkifSwiTWF4V2lkdGgiOjIwMC4wLCJNYXhIZWlnaHQiOiJJbmZpbml0eSIsIlNtYXJ0Rm9yZWdyb3VuZElzQWN0aXZlIjpmYWxzZSwiSG9yaXpvbnRhbEFsaWdubWVudCI6MCwiVmVydGljYWxBbGlnbm1lbnQiOjAsIlNtYXJ0Rm9yZWdyb3VuZCI6bnVsbCwiQmFja2dyb3VuZEZpbGxUeXBlIjowLCJNYXJnaW4iOnsiJHJlZiI6IjgxIn0sIlBhZGRpbmciOnsiJHJlZiI6IjgyIn0sIkJhY2tncm91bmQiOnsiJHJlZiI6IjgzIn0sIklzVmlzaWJsZSI6dHJ1ZSwiV2lkdGgiOjAuMCwiSGVpZ2h0IjowLjAsIkJvcmRlclN0eWxlIjp7IiRpZCI6IjUzOSIsIkxpbmVDb2xvciI6bnVsbCwiTGluZVdlaWdodCI6MC4wLCJMaW5lVHlwZSI6MCwiUGFyZW50U3R5bGUiOm51bGx9LCJQYXJlbnRTdHlsZSI6bnVsbH0sIkRhdGVGb3JtYXQiOnsiJHJlZiI6Ijg0In0sIklzVmlzaWJsZSI6dHJ1ZSwiUGFyZW50U3R5bGUiOm51bGx9LCJJbmRleCI6MTksIlBlcmNlbnRhZ2VDb21wbGV0ZSI6bnVsbCwiUG9zaXRpb24iOnsiUmF0aW8iOjAuMCwiSXNDdXN0b20iOmZhbHNlfSwiRGF0ZUZvcm1hdCI6eyIkcmVmIjoiODQifSwiSWQiOiIwNGUzYzc1My02NmRiLTRkMjAtODUxMC02MDRhYjllYTZhMGUiLCJJbXBvcnRJZCI6bnVsbCwiVGl0bGUiOiJMaWUgdG8gTWUiLCJOb3RlIjpudWxsLCJIeXBlcmxpbmsiOm51bGwsIklzQ2hhbmdlZCI6ZmFsc2UsIklzTmV3IjpmYWxzZX1dLCJUYXNrcyI6W3siJGlkIjoiNTQwIiwiR3JvdXBOYW1lIjpudWxsLCJTdGFydERhdGUiOiIyMDE5LTAyLTA4VDAwOjAwOjAwIiwiRW5kRGF0ZSI6IjIwMTktMDItMDhUMjM6NTk6MDAiLCJQZXJjZW50YWdlQ29tcGxldGUiOm51bGwsIlN0eWxlIjp7IiRpZCI6IjU0MSIsIlNoYXBlIjoyLCJTaGFwZVRoaWNrbmVzcyI6MSwiRHVyYXRpb25Gb3JtYXQiOjAsIkluY2x1ZGVOb25Xb3JraW5nRGF5c0luRHVyYXRpb24iOmZhbHNlLCJQZXJjZW50YWdlQ29tcGxldGVTdHlsZSI6eyIkaWQiOiI1NDIiLCJGb250U2V0dGluZ3MiOnsiJGlkIjoiNTQzIiwiRm9udFNpemUiOjEwLCJGb250TmFtZSI6IkNhbGlicmkiLCJJc0JvbGQiOmZhbHNlLCJJc0l0YWxpYyI6ZmFsc2UsIklzVW5kZXJsaW5lZCI6ZmFsc2UsIlBhcmVudFN0eWxlIjpudWxsfSwiQXV0b1NpemUiOjAsIkZvcmVncm91bmQiOnsiJGlkIjoiNTQ0IiwiQ29sb3IiOnsiJHJlZiI6IjkwIn19LCJNYXhXaWR0aCI6MjAwLjAsIk1heEhlaWdodCI6IkluZmluaXR5IiwiU21hcnRGb3JlZ3JvdW5kSXNBY3RpdmUiOmZhbHNlLCJIb3Jpem9udGFsQWxpZ25tZW50IjowLCJWZXJ0aWNhbEFsaWdubWVudCI6MCwiU21hcnRGb3JlZ3JvdW5kIjpudWxsLCJCYWNrZ3JvdW5kRmlsbFR5cGUiOjAsIk1hcmdpbiI6eyIkaWQiOiI1NDUiLCJUb3AiOjAsIkxlZnQiOjAsIlJpZ2h0IjowLCJCb3R0b20iOjB9LCJQYWRkaW5nIjp7IiRpZCI6IjU0NiIsIlRvcCI6MCwiTGVmdCI6MCwiUmlnaHQiOjAsIkJvdHRvbSI6MH0sIkJhY2tncm91bmQiOnsiJHJlZiI6IjkzIn0sIklzVmlzaWJsZSI6dHJ1ZSwiV2lkdGgiOjAuMCwiSGVpZ2h0IjowLjAsIkJvcmRlclN0eWxlIjp7IiRpZCI6IjU0NyIsIkxpbmVDb2xvciI6bnVsbCwiTGluZVdlaWdodCI6MC4wLCJMaW5lVHlwZSI6MCwiUGFyZW50U3R5bGUiOm51bGx9LCJQYXJlbnRTdHlsZSI6bnVsbH0sIkR1cmF0aW9uU3R5bGUiOnsiJGlkIjoiNTQ4IiwiRm9udFNldHRpbmdzIjp7IiRpZCI6IjU0OSIsIkZvbnRTaXplIjoxMCwiRm9udE5hbWUiOiJDYWxpYnJpIiwiSXNCb2xkIjpmYWxzZSwiSXNJdGFsaWMiOmZhbHNlLCJJc1VuZGVybGluZWQiOmZhbHNlLCJQYXJlbnRTdHlsZSI6bnVsbH0sIkF1dG9TaXplIjowLCJGb3JlZ3JvdW5kIjp7IiRpZCI6IjU1MCIsIkNvbG9yIjp7IiRyZWYiOiI5NyJ9fSwiTWF4V2lkdGgiOjIwMC4wLCJNYXhIZWlnaHQiOiJJbmZpbml0eSIsIlNtYXJ0Rm9yZWdyb3VuZElzQWN0aXZlIjpmYWxzZSwiSG9yaXpvbnRhbEFsaWdubWVudCI6MCwiVmVydGljYWxBbGlnbm1lbnQiOjAsIlNtYXJ0Rm9yZWdyb3VuZCI6bnVsbCwiQmFja2dyb3VuZEZpbGxUeXBlIjowLCJNYXJnaW4iOnsiJGlkIjoiNTUxIiwiVG9wIjowLCJMZWZ0IjowLCJSaWdodCI6MCwiQm90dG9tIjowfSwiUGFkZGluZyI6eyIkaWQiOiI1NTIiLCJUb3AiOjAsIkxlZnQiOjAsIlJpZ2h0IjowLCJCb3R0b20iOjB9LCJCYWNrZ3JvdW5kIjp7IiRyZWYiOiIxMDAifSwiSXNWaXNpYmxlIjp0cnVlLCJXaWR0aCI6MC4wLCJIZWlnaHQiOjAuMCwiQm9yZGVyU3R5bGUiOnsiJGlkIjoiNTUzIiwiTGluZUNvbG9yIjpudWxsLCJMaW5lV2VpZ2h0IjowLjAsIkxpbmVUeXBlIjowLCJQYXJlbnRTdHlsZSI6bnVsbH0sIlBhcmVudFN0eWxlIjpudWxsfSwiSG9yaXpvbnRhbENvbm5lY3RvclN0eWxlIjp7IiRpZCI6IjU1NCIsIkxpbmVDb2xvciI6eyIkcmVmIjoiMTAyIn0sIkxpbmVXZWlnaHQiOjEuMCwiTGluZVR5cGUiOjAsIlBhcmVudFN0eWxlIjpudWxsfSwiVmVydGljYWxDb25uZWN0b3JTdHlsZSI6eyIkaWQiOiI1NTUiLCJMaW5lQ29sb3IiOnsiJHJlZiI6IjEwNSJ9LCJMaW5lV2VpZ2h0IjowLjAsIkxpbmVUeXBlIjowLCJQYXJlbnRTdHlsZSI6bnVsbH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NTU2IiwiTWFyZ2luIjp7IiRpZCI6IjU1NyIsIlRvcCI6MCwiTGVmdCI6NCwiUmlnaHQiOjQsIkJvdHRvbSI6MH0sIlBhZGRpbmciOnsiJGlkIjoiNTU4IiwiVG9wIjowLCJMZWZ0IjowLCJSaWdodCI6MCwiQm90dG9tIjowfSwiQmFja2dyb3VuZCI6eyIkaWQiOiI1NTkiLCJDb2xvciI6eyIkaWQiOiI1NjAiLCJBIjoyNTUsIlIiOjkxLCJHIjoxNTUsIkIiOjIxM319LCJJc1Zpc2libGUiOnRydWUsIldpZHRoIjowLjAsIkhlaWdodCI6MTYuMCwiQm9yZGVyU3R5bGUiOnsiJGlkIjoiNTYxIiwiTGluZUNvbG9yIjp7IiRyZWYiOiIxMTMifSwiTGluZVdlaWdodCI6MC4wLCJMaW5lVHlwZSI6MCwiUGFyZW50U3R5bGUiOm51bGx9LCJQYXJlbnRTdHlsZSI6bnVsbH0sIlRpdGxlU3R5bGUiOnsiJGlkIjoiNTYyIiwiRm9udFNldHRpbmdzIjp7IiRpZCI6IjU2MyIsIkZvbnRTaXplIjoxMSwiRm9udE5hbWUiOiJDYWxpYnJpIiwiSXNCb2xkIjp0cnVlLCJJc0l0YWxpYyI6ZmFsc2UsIklzVW5kZXJsaW5lZCI6ZmFsc2UsIlBhcmVudFN0eWxlIjpudWxsfSwiQXV0b1NpemUiOjAsIkZvcmVncm91bmQiOnsiJGlkIjoiNTY0IiwiQ29sb3IiOnsiJHJlZiI6IjExOCJ9fSwiTWF4V2lkdGgiOjk2MC4wLCJNYXhIZWlnaHQiOiJJbmZpbml0eSIsIlNtYXJ0Rm9yZWdyb3VuZElzQWN0aXZlIjpmYWxzZSwiSG9yaXpvbnRhbEFsaWdubWVudCI6MSwiVmVydGljYWxBbGlnbm1lbnQiOjAsIlNtYXJ0Rm9yZWdyb3VuZCI6bnVsbCwiQmFja2dyb3VuZEZpbGxUeXBlIjowLCJNYXJnaW4iOnsiJGlkIjoiNTY1IiwiVG9wIjowLCJMZWZ0IjowLCJSaWdodCI6MCwiQm90dG9tIjowfSwiUGFkZGluZyI6eyIkaWQiOiI1NjYiLCJUb3AiOjAsIkxlZnQiOjAsIlJpZ2h0IjowLCJCb3R0b20iOjB9LCJCYWNrZ3JvdW5kIjp7IiRyZWYiOiIxMjEifSwiSXNWaXNpYmxlIjp0cnVlLCJXaWR0aCI6MC4wLCJIZWlnaHQiOjAuMCwiQm9yZGVyU3R5bGUiOnsiJGlkIjoiNTY3IiwiTGluZUNvbG9yIjpudWxsLCJMaW5lV2VpZ2h0IjowLjAsIkxpbmVUeXBlIjowLCJQYXJlbnRTdHlsZSI6bnVsbH0sIlBhcmVudFN0eWxlIjpudWxsfSwiRGF0ZVN0eWxlIjp7IiRpZCI6IjU2OCIsIkZvbnRTZXR0aW5ncyI6eyIkaWQiOiI1NjkiLCJGb250U2l6ZSI6MTAsIkZvbnROYW1lIjoiQ2FsaWJyaSIsIklzQm9sZCI6ZmFsc2UsIklzSXRhbGljIjpmYWxzZSwiSXNVbmRlcmxpbmVkIjpmYWxzZSwiUGFyZW50U3R5bGUiOm51bGx9LCJBdXRvU2l6ZSI6MCwiRm9yZWdyb3VuZCI6eyIkaWQiOiI1NzAiLCJDb2xvciI6eyIkcmVmIjoiMTI1In19LCJNYXhXaWR0aCI6MjAwLjAsIk1heEhlaWdodCI6IkluZmluaXR5IiwiU21hcnRGb3JlZ3JvdW5kSXNBY3RpdmUiOmZhbHNlLCJIb3Jpem9udGFsQWxpZ25tZW50IjowLCJWZXJ0aWNhbEFsaWdubWVudCI6MCwiU21hcnRGb3JlZ3JvdW5kIjpudWxsLCJCYWNrZ3JvdW5kRmlsbFR5cGUiOjAsIk1hcmdpbiI6eyIkaWQiOiI1NzEiLCJUb3AiOjAsIkxlZnQiOjAsIlJpZ2h0IjowLCJCb3R0b20iOjB9LCJQYWRkaW5nIjp7IiRpZCI6IjU3MiIsIlRvcCI6MCwiTGVmdCI6MCwiUmlnaHQiOjAsIkJvdHRvbSI6MH0sIkJhY2tncm91bmQiOnsiJHJlZiI6IjEyOCJ9LCJJc1Zpc2libGUiOnRydWUsIldpZHRoIjowLjAsIkhlaWdodCI6MC4wLCJCb3JkZXJTdHlsZSI6eyIkaWQiOiI1NzMiLCJMaW5lQ29sb3IiOm51bGwsIkxpbmVXZWlnaHQiOjAuMCwiTGluZVR5cGUiOjAsIlBhcmVudFN0eWxlIjpudWxsfSwiUGFyZW50U3R5bGUiOm51bGx9LCJEYXRlRm9ybWF0Ijp7IiRpZCI6IjU3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LCJTbWFydER1cmF0aW9uQWN0aXZhdGVkIjpmYWxzZSwiRGF0ZUZvcm1hdCI6eyIkcmVmIjoiNTc0In0sIklkIjoiNTJhNTVjMDAtNDg5NS00MGE4LWJhMTUtYzM4ZDc4Mjk0YzlhIiwiSW1wb3J0SWQiOm51bGwsIlRpdGxlIjpudWxsLCJOb3RlIjpudWxsLCJIeXBlcmxpbmsiOm51bGwsIklzQ2hhbmdlZCI6ZmFsc2UsIklzTmV3IjpmYWxzZX1dLCJNc1Byb2plY3RJdGVtc1RyZWUiOnsiJGlkIjoiNTc1IiwiUm9vdCI6eyJJbXBvcnRJZCI6bnVsbCwiSXNJbXBvcnRlZCI6ZmFsc2UsIkNoaWxkcmVuIjpbXX19LCJNZXRhZGF0YSI6eyIkaWQiOiI1NzYiLCJSZWNlbnRDb2xvcnNDb2xsZWN0aW9uIjoiW10ifSwiU2V0dGluZ3MiOnsiJGlkIjoiNTc3IiwiSW1wYU9wdGlvbnMiOnsiJGlkIjoiNTc4IiwiTGVmdFRvUmlnaHQiOmZhbHNlLCJQYXlsb2FkT3B0aW9ucyI6Mn0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mZhbHNlLCJTbWFydFRpbWVsaW5lVGFza1BlcmNlbnRhZ2VGaXQiOmZhbHNlfSwiSXNOZXciOnRydWUsIkltcG9ydFR5cGUiOjAsIkZpbGVQYXRoIjpudWxsLCJUaW1lQ29uZmlndXJhdGlvbiI6eyIkaWQiOiI1NzkiLCJVc2VUaW1lIjpmYWxzZSwiV29ya0RheVN0YXJ0IjoiMDA6MDA6MDAiLCJXb3JrRGF5RW5kIjoiMjM6NTk6MDAifSwiTGFzdFVzZWRUZW1wbGF0ZUlkIjoiYzExZjZmNDktN2RiOC00NWZkLWJhMzItYmZjYWVhNDkyZjM5In0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Widescreen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2019-02-08T11:53:20Z</dcterms:created>
  <dcterms:modified xsi:type="dcterms:W3CDTF">2019-02-08T12:00:53Z</dcterms:modified>
</cp:coreProperties>
</file>