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6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623"/>
    <a:srgbClr val="F4743A"/>
    <a:srgbClr val="F7E2C4"/>
    <a:srgbClr val="FFBA19"/>
    <a:srgbClr val="FFC26A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00441-5097-8ABB-752E-E8CE31732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21512-3D49-2F8D-2FBA-CF1A65C53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62C7D-5A28-653B-8C37-D8171C90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DAFD1-2F28-63F8-4EC6-CA70C62A0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E5CB4-3130-DC73-459A-BDED98B3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8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7DB92-9C5D-4902-6C1D-04AB3D03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70140-9639-A515-4233-CCB8DEF1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A71C1-3F30-0460-3348-C9143ED4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63E10-C8EE-6366-6813-E6F289A6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7A500-ACC4-DCDA-A64E-2BC0AC6A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4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96DAC-1DC5-C66A-9EAB-69187B39C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E0045-190F-631C-B9FB-2046A2E2E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09BA4-A677-B179-0D30-E9CDE0F2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7B7F-5E84-7748-F279-00593FB0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27B6D-19B6-47D6-A0ED-9FFAB748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1A26-E219-2E21-3627-FD8E9956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C2EA5-8796-5FE1-447E-E9FF00F1C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5C0F6-8A9D-BFC4-B4F0-D9682C67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299F4-3C36-8E1D-3FF3-9F362A89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24E7-9C79-F90C-C4ED-EC3B942A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7DA0-8505-CAF9-DF94-FA5068DA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73FA8-7262-663A-C412-141A56579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7DB8B-AF78-E238-818D-7B09FFAA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FA08C-3993-C09D-5A14-A6BA17B6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95C38-FAD6-5F09-BA2A-BE144C73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6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3116-E126-E426-952B-CBFF9B0D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811B0-3F1C-4BA5-89CF-99B6D7BA0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2AB6A-A913-6746-1748-6A89A3873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EC8C2-16BF-3F06-B537-2150D2DF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0FABA-323D-EEF1-7B25-E2D5DBFC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56D05-9599-1703-D209-83530DC8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34D1-9CA3-59FB-550D-294EE0A4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DD40D-A237-FA75-CB9A-75F0DB28F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4E2DB-B724-9D8C-F66E-04522AA2D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B4E1F-056B-E626-2698-E6B64FDAA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42673-ACE9-2A8C-F7FD-574F95E04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D7B55-19A0-87FD-B80A-D34FFD2E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A5D4C-874B-BB68-0D2F-0116F36C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4014C-C4E8-5ABB-F2BF-FA9A5DD23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7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E397-805E-189F-2A00-BE0B1E2B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74A792-C46C-123D-F71D-AE2D422A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BDF3F-3103-D44C-72D5-3D7CE69D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45616-F219-5238-1281-ADB21040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5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19548-C7B0-E540-ED70-EFB8299C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94F12-BAF4-F724-0732-8D38F541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2A5FC-8601-9B10-6D93-11C11DC3F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C062-306B-B24D-8196-2CAEABCA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8F54A-AC0F-AE78-F33D-DF953AFA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28089-A36D-D555-422B-E6A5B2DF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64697-050A-7E15-54D5-9018905E2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A2FE-EF9F-30EE-14F9-E3DDF07D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AA636-0EA8-5903-4E7D-33AC1309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0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DDD18-3D04-0C07-9DC1-CF5DF7A4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F90C8-2F23-053C-095B-C300AC7E8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7949B-A318-89E2-95D2-C6927DC56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DDEA8-44F9-DE80-2F48-83F8812A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D6AEB-37A6-50B3-6FFA-2A7A6453B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15C7E-FEF1-30E7-D959-7A85612E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0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CFB1B9-0504-3DFE-AA80-E8BF9FB5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26555-4F11-A3BB-5598-623C8AF45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45D24-F8FF-864D-A692-A0671B3AC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24587-4500-4051-BD86-B837284451FC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22174-AD51-F86E-C793-D18D93A9C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58F10-8B0F-22ED-1189-4060569BE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AFC5-3D8C-469A-8F42-6332D198A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8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fficetimeline.com/14-days-trial" TargetMode="Externa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26" Type="http://schemas.openxmlformats.org/officeDocument/2006/relationships/image" Target="../media/image4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image" Target="../media/image3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microsoft.com/office/2007/relationships/hdphoto" Target="../media/hdphoto1.wdp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7F2D38-0611-4881-8FC3-28B9DE535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BBF45-E112-42E9-855C-40B1C6D7E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297" y="6131659"/>
            <a:ext cx="1692915" cy="24768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3493B1-CA18-492C-8FC1-4DF5F29E67C9}"/>
              </a:ext>
            </a:extLst>
          </p:cNvPr>
          <p:cNvCxnSpPr>
            <a:cxnSpLocks/>
          </p:cNvCxnSpPr>
          <p:nvPr/>
        </p:nvCxnSpPr>
        <p:spPr>
          <a:xfrm>
            <a:off x="605990" y="1127812"/>
            <a:ext cx="10983132" cy="0"/>
          </a:xfrm>
          <a:prstGeom prst="line">
            <a:avLst/>
          </a:prstGeom>
          <a:ln w="25400">
            <a:solidFill>
              <a:srgbClr val="7373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9C7893D4-B1C5-4FEA-997D-E84689AF11F4}"/>
              </a:ext>
            </a:extLst>
          </p:cNvPr>
          <p:cNvSpPr txBox="1">
            <a:spLocks/>
          </p:cNvSpPr>
          <p:nvPr/>
        </p:nvSpPr>
        <p:spPr>
          <a:xfrm>
            <a:off x="541608" y="1296100"/>
            <a:ext cx="4689552" cy="1236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Office Timeline add-in for PowerPoint will help you edit it with just a few clicks.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Get your </a:t>
            </a:r>
            <a:r>
              <a:rPr lang="en-US" i="1" dirty="0">
                <a:latin typeface="Segoe UI" panose="020B0502040204020203" pitchFamily="34" charset="0"/>
                <a:cs typeface="Segoe UI" panose="020B0502040204020203" pitchFamily="34" charset="0"/>
              </a:rPr>
              <a:t>free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14-day trial of Office Timeline here: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u="sng" dirty="0">
                <a:solidFill>
                  <a:srgbClr val="C43E1C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https://www.officetimeline.com/14-days-trial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Re-open this template, and create your impressive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PowerPoint visual in 3 easy steps: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1CA27E-B9E5-4D53-8E6C-E5ED5C19F38D}"/>
              </a:ext>
            </a:extLst>
          </p:cNvPr>
          <p:cNvSpPr/>
          <p:nvPr/>
        </p:nvSpPr>
        <p:spPr>
          <a:xfrm>
            <a:off x="541608" y="444366"/>
            <a:ext cx="10983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How to update this template in seconds</a:t>
            </a:r>
            <a:endParaRPr lang="en-US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CB4A45-0BF5-4F47-B60E-7F1A59D500B1}"/>
              </a:ext>
            </a:extLst>
          </p:cNvPr>
          <p:cNvGrpSpPr/>
          <p:nvPr/>
        </p:nvGrpSpPr>
        <p:grpSpPr>
          <a:xfrm>
            <a:off x="637515" y="3267834"/>
            <a:ext cx="4593644" cy="1831216"/>
            <a:chOff x="637515" y="3267834"/>
            <a:chExt cx="4593644" cy="1831216"/>
          </a:xfrm>
        </p:grpSpPr>
        <p:grpSp>
          <p:nvGrpSpPr>
            <p:cNvPr id="8" name="Group 7" descr="Small circle with number 1 inside  indicating step 1">
              <a:extLst>
                <a:ext uri="{FF2B5EF4-FFF2-40B4-BE49-F238E27FC236}">
                  <a16:creationId xmlns:a16="http://schemas.microsoft.com/office/drawing/2014/main" id="{0666101F-A056-496B-8241-B717914ECD59}"/>
                </a:ext>
              </a:extLst>
            </p:cNvPr>
            <p:cNvGrpSpPr/>
            <p:nvPr/>
          </p:nvGrpSpPr>
          <p:grpSpPr bwMode="blackWhite">
            <a:xfrm>
              <a:off x="637515" y="3269909"/>
              <a:ext cx="366361" cy="320323"/>
              <a:chOff x="7059389" y="785291"/>
              <a:chExt cx="366361" cy="320323"/>
            </a:xfrm>
          </p:grpSpPr>
          <p:sp>
            <p:nvSpPr>
              <p:cNvPr id="18" name="Oval 17" descr="Small circle">
                <a:extLst>
                  <a:ext uri="{FF2B5EF4-FFF2-40B4-BE49-F238E27FC236}">
                    <a16:creationId xmlns:a16="http://schemas.microsoft.com/office/drawing/2014/main" id="{8FFEEBAA-8770-4C93-82E6-59DDB2A95A7C}"/>
                  </a:ext>
                </a:extLst>
              </p:cNvPr>
              <p:cNvSpPr/>
              <p:nvPr/>
            </p:nvSpPr>
            <p:spPr bwMode="blackWhite">
              <a:xfrm>
                <a:off x="7082408" y="785291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 descr="Number 1">
                <a:extLst>
                  <a:ext uri="{FF2B5EF4-FFF2-40B4-BE49-F238E27FC236}">
                    <a16:creationId xmlns:a16="http://schemas.microsoft.com/office/drawing/2014/main" id="{3EBCBE3A-6580-40EB-AA2F-0E279DAA4B35}"/>
                  </a:ext>
                </a:extLst>
              </p:cNvPr>
              <p:cNvSpPr txBox="1">
                <a:spLocks noChangeAspect="1"/>
              </p:cNvSpPr>
              <p:nvPr/>
            </p:nvSpPr>
            <p:spPr bwMode="blackWhite">
              <a:xfrm>
                <a:off x="7059389" y="806953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1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C5B9326-A6F6-4A79-8936-27DBE7C60358}"/>
                </a:ext>
              </a:extLst>
            </p:cNvPr>
            <p:cNvGrpSpPr/>
            <p:nvPr userDrawn="1"/>
          </p:nvGrpSpPr>
          <p:grpSpPr>
            <a:xfrm>
              <a:off x="637515" y="3962297"/>
              <a:ext cx="366361" cy="320323"/>
              <a:chOff x="637515" y="3893421"/>
              <a:chExt cx="366361" cy="320323"/>
            </a:xfrm>
          </p:grpSpPr>
          <p:sp>
            <p:nvSpPr>
              <p:cNvPr id="16" name="Oval 15" descr="Small circle">
                <a:extLst>
                  <a:ext uri="{FF2B5EF4-FFF2-40B4-BE49-F238E27FC236}">
                    <a16:creationId xmlns:a16="http://schemas.microsoft.com/office/drawing/2014/main" id="{614155FF-509D-464B-8377-D251AF5D735E}"/>
                  </a:ext>
                </a:extLst>
              </p:cNvPr>
              <p:cNvSpPr/>
              <p:nvPr userDrawn="1"/>
            </p:nvSpPr>
            <p:spPr bwMode="blackWhite">
              <a:xfrm>
                <a:off x="660534" y="3893421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 descr="Number 1">
                <a:extLst>
                  <a:ext uri="{FF2B5EF4-FFF2-40B4-BE49-F238E27FC236}">
                    <a16:creationId xmlns:a16="http://schemas.microsoft.com/office/drawing/2014/main" id="{EF8A35E1-B17C-4E6A-85FD-82FB92AB5F48}"/>
                  </a:ext>
                </a:extLst>
              </p:cNvPr>
              <p:cNvSpPr txBox="1">
                <a:spLocks noChangeAspect="1"/>
              </p:cNvSpPr>
              <p:nvPr userDrawn="1"/>
            </p:nvSpPr>
            <p:spPr bwMode="blackWhite">
              <a:xfrm>
                <a:off x="637515" y="3915083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BB5F54-2190-45B8-84C0-741045814981}"/>
                </a:ext>
              </a:extLst>
            </p:cNvPr>
            <p:cNvGrpSpPr/>
            <p:nvPr userDrawn="1"/>
          </p:nvGrpSpPr>
          <p:grpSpPr>
            <a:xfrm>
              <a:off x="637515" y="4654685"/>
              <a:ext cx="366361" cy="320323"/>
              <a:chOff x="637515" y="4654685"/>
              <a:chExt cx="366361" cy="320323"/>
            </a:xfrm>
          </p:grpSpPr>
          <p:sp>
            <p:nvSpPr>
              <p:cNvPr id="14" name="Oval 13" descr="Small circle">
                <a:extLst>
                  <a:ext uri="{FF2B5EF4-FFF2-40B4-BE49-F238E27FC236}">
                    <a16:creationId xmlns:a16="http://schemas.microsoft.com/office/drawing/2014/main" id="{6C665178-1B9B-4CB6-B521-137B8F1280CD}"/>
                  </a:ext>
                </a:extLst>
              </p:cNvPr>
              <p:cNvSpPr/>
              <p:nvPr userDrawn="1"/>
            </p:nvSpPr>
            <p:spPr bwMode="blackWhite">
              <a:xfrm>
                <a:off x="660534" y="4654685"/>
                <a:ext cx="320323" cy="320323"/>
              </a:xfrm>
              <a:prstGeom prst="ellipse">
                <a:avLst/>
              </a:prstGeom>
              <a:solidFill>
                <a:srgbClr val="7373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 descr="Number 1">
                <a:extLst>
                  <a:ext uri="{FF2B5EF4-FFF2-40B4-BE49-F238E27FC236}">
                    <a16:creationId xmlns:a16="http://schemas.microsoft.com/office/drawing/2014/main" id="{5698F8D9-22D4-400F-A12F-22B4FF4F992A}"/>
                  </a:ext>
                </a:extLst>
              </p:cNvPr>
              <p:cNvSpPr txBox="1">
                <a:spLocks noChangeAspect="1"/>
              </p:cNvSpPr>
              <p:nvPr userDrawn="1"/>
            </p:nvSpPr>
            <p:spPr bwMode="blackWhite">
              <a:xfrm>
                <a:off x="637515" y="4676347"/>
                <a:ext cx="3663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3</a:t>
                </a:r>
              </a:p>
            </p:txBody>
          </p:sp>
        </p:grpSp>
        <p:sp>
          <p:nvSpPr>
            <p:cNvPr id="11" name="Content Placeholder 17">
              <a:extLst>
                <a:ext uri="{FF2B5EF4-FFF2-40B4-BE49-F238E27FC236}">
                  <a16:creationId xmlns:a16="http://schemas.microsoft.com/office/drawing/2014/main" id="{F8E300B2-EF53-4BAA-A47F-6D4F2E01A71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6513" y="3267834"/>
              <a:ext cx="4069351" cy="3556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600"/>
                </a:spcAft>
                <a:buNone/>
                <a:defRPr/>
              </a:pPr>
              <a:r>
                <a:rPr lang="en-US" sz="1200" b="0" dirty="0"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Click the Edit Data button on the Office Timeline tab.</a:t>
              </a:r>
              <a:endPara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Content Placeholder 17">
              <a:extLst>
                <a:ext uri="{FF2B5EF4-FFF2-40B4-BE49-F238E27FC236}">
                  <a16:creationId xmlns:a16="http://schemas.microsoft.com/office/drawing/2014/main" id="{CDA20BD9-86E6-4922-B46C-BFBE6A9F5EC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5299" y="3890130"/>
              <a:ext cx="3972687" cy="50137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2000"/>
                </a:spcAft>
                <a:buNone/>
                <a:defRPr/>
              </a:pPr>
              <a:r>
                <a:rPr lang="en-US" sz="1200" b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Use the Data and Timeline views to edit swimlanes, milestones and tasks.</a:t>
              </a:r>
            </a:p>
          </p:txBody>
        </p:sp>
        <p:sp>
          <p:nvSpPr>
            <p:cNvPr id="13" name="Content Placeholder 17">
              <a:extLst>
                <a:ext uri="{FF2B5EF4-FFF2-40B4-BE49-F238E27FC236}">
                  <a16:creationId xmlns:a16="http://schemas.microsoft.com/office/drawing/2014/main" id="{92FFF896-9BAA-450D-B7DF-A699981489B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56513" y="4659365"/>
              <a:ext cx="4174646" cy="4396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spcAft>
                  <a:spcPts val="600"/>
                </a:spcAft>
                <a:buNone/>
                <a:defRPr/>
              </a:pPr>
              <a:r>
                <a:rPr lang="en-US" sz="1200" b="0" dirty="0">
                  <a:effectLst/>
                  <a:latin typeface="Segoe UI" panose="020B0502040204020203" pitchFamily="34" charset="0"/>
                  <a:cs typeface="Segoe UI" panose="020B0502040204020203" pitchFamily="34" charset="0"/>
                </a:rPr>
                <a:t>Click Save to instantly update the template.</a:t>
              </a:r>
              <a:endParaRPr lang="en-US" sz="1200" b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16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2874115-993A-C681-BC29-C466E2B3740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926" y="53163"/>
            <a:ext cx="1421729" cy="2372554"/>
            <a:chOff x="118511" y="2261955"/>
            <a:chExt cx="1467685" cy="24653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30C6B0-23C4-A060-CCE2-978BBBEA220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8511" y="2261955"/>
              <a:ext cx="1467201" cy="2465324"/>
            </a:xfrm>
            <a:prstGeom prst="rect">
              <a:avLst/>
            </a:prstGeom>
            <a:solidFill>
              <a:srgbClr val="F7E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 descr="A person in a suit and tie&#10;&#10;Description automatically generated">
              <a:extLst>
                <a:ext uri="{FF2B5EF4-FFF2-40B4-BE49-F238E27FC236}">
                  <a16:creationId xmlns:a16="http://schemas.microsoft.com/office/drawing/2014/main" id="{CCBB24A1-2664-E998-6C3A-00FFC1741C1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24">
              <a:extLst>
                <a:ext uri="{BEBA8EAE-BF5A-486C-A8C5-ECC9F3942E4B}">
                  <a14:imgProps xmlns:a14="http://schemas.microsoft.com/office/drawing/2010/main">
                    <a14:imgLayer r:embed="rId125">
                      <a14:imgEffect>
                        <a14:backgroundRemoval t="7325" b="99919" l="2650" r="95289">
                          <a14:foregroundMark x1="26325" y1="19668" x2="33216" y2="13476"/>
                          <a14:foregroundMark x1="33216" y1="13476" x2="57656" y2="15378"/>
                          <a14:foregroundMark x1="57656" y1="15378" x2="63840" y2="17280"/>
                          <a14:foregroundMark x1="34688" y1="10158" x2="44994" y2="7365"/>
                          <a14:foregroundMark x1="70318" y1="30352" x2="73380" y2="37394"/>
                          <a14:foregroundMark x1="73380" y1="37394" x2="73263" y2="38365"/>
                          <a14:foregroundMark x1="72909" y1="38972" x2="72733" y2="42169"/>
                          <a14:foregroundMark x1="75501" y1="30716" x2="75559" y2="39296"/>
                          <a14:foregroundMark x1="75559" y1="39296" x2="74735" y2="40631"/>
                          <a14:foregroundMark x1="75324" y1="30716" x2="79034" y2="32376"/>
                          <a14:foregroundMark x1="74735" y1="31728" x2="76973" y2="36584"/>
                          <a14:foregroundMark x1="55713" y1="59935" x2="33392" y2="85471"/>
                          <a14:foregroundMark x1="35571" y1="75678" x2="30035" y2="89033"/>
                          <a14:foregroundMark x1="30035" y1="89033" x2="63074" y2="88183"/>
                          <a14:foregroundMark x1="63074" y1="88183" x2="75736" y2="83165"/>
                          <a14:foregroundMark x1="75736" y1="83165" x2="70082" y2="75516"/>
                          <a14:foregroundMark x1="70082" y1="75516" x2="45642" y2="74140"/>
                          <a14:foregroundMark x1="45642" y1="74140" x2="33569" y2="76204"/>
                          <a14:foregroundMark x1="39282" y1="66653" x2="22850" y2="67220"/>
                          <a14:foregroundMark x1="22850" y1="67220" x2="6596" y2="72521"/>
                          <a14:foregroundMark x1="6596" y1="72521" x2="824" y2="79887"/>
                          <a14:foregroundMark x1="824" y1="79887" x2="9658" y2="90935"/>
                          <a14:foregroundMark x1="9658" y1="90935" x2="75972" y2="96601"/>
                          <a14:foregroundMark x1="75972" y1="96601" x2="91225" y2="92189"/>
                          <a14:foregroundMark x1="91225" y1="92189" x2="94052" y2="79199"/>
                          <a14:foregroundMark x1="94052" y1="79199" x2="88751" y2="70902"/>
                          <a14:foregroundMark x1="88751" y1="70902" x2="81331" y2="66046"/>
                          <a14:foregroundMark x1="81331" y1="66046" x2="71084" y2="63618"/>
                          <a14:foregroundMark x1="68492" y1="67422" x2="60895" y2="76528"/>
                          <a14:foregroundMark x1="60895" y1="76528" x2="60895" y2="76690"/>
                          <a14:foregroundMark x1="92344" y1="74423" x2="96584" y2="86281"/>
                          <a14:foregroundMark x1="96584" y1="86281" x2="95347" y2="94901"/>
                          <a14:foregroundMark x1="95347" y1="94901" x2="94523" y2="95872"/>
                          <a14:foregroundMark x1="94170" y1="92554" x2="83392" y2="99191"/>
                          <a14:foregroundMark x1="83392" y1="99191" x2="13133" y2="96196"/>
                          <a14:foregroundMark x1="13133" y1="96196" x2="6478" y2="90854"/>
                          <a14:foregroundMark x1="6478" y1="90854" x2="2709" y2="80777"/>
                          <a14:foregroundMark x1="65312" y1="76447" x2="68846" y2="83569"/>
                          <a14:foregroundMark x1="17491" y1="97653" x2="29093" y2="99919"/>
                          <a14:foregroundMark x1="76620" y1="32254" x2="77915" y2="29583"/>
                          <a14:foregroundMark x1="75147" y1="30473" x2="75677" y2="28693"/>
                          <a14:foregroundMark x1="73263" y1="30473" x2="77739" y2="37070"/>
                          <a14:foregroundMark x1="77739" y1="37070" x2="77739" y2="37070"/>
                          <a14:foregroundMark x1="76620" y1="29988" x2="77150" y2="28814"/>
                          <a14:foregroundMark x1="77326" y1="31364" x2="78622" y2="31000"/>
                          <a14:foregroundMark x1="77915" y1="30473" x2="79388" y2="30109"/>
                          <a14:foregroundMark x1="76973" y1="30231" x2="77739" y2="29340"/>
                          <a14:foregroundMark x1="77562" y1="33144" x2="79741" y2="33266"/>
                          <a14:foregroundMark x1="76973" y1="35289" x2="78799" y2="35289"/>
                          <a14:foregroundMark x1="77326" y1="36584" x2="78445" y2="36827"/>
                          <a14:foregroundMark x1="77915" y1="34156" x2="79388" y2="34682"/>
                          <a14:foregroundMark x1="76443" y1="37718" x2="78445" y2="38082"/>
                          <a14:foregroundMark x1="74382" y1="29988" x2="78504" y2="37110"/>
                          <a14:foregroundMark x1="78504" y1="37110" x2="75677" y2="40389"/>
                        </a14:backgroundRemoval>
                      </a14:imgEffect>
                      <a14:imgEffect>
                        <a14:artisticCutout trans="38000" numberOfShades="6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731" y="2589415"/>
              <a:ext cx="1467465" cy="2135517"/>
            </a:xfrm>
            <a:prstGeom prst="rect">
              <a:avLst/>
            </a:prstGeom>
          </p:spPr>
        </p:pic>
      </p:grpSp>
      <p:sp>
        <p:nvSpPr>
          <p:cNvPr id="25" name="OTLSHAPE_SL_047ac2e1df494aa48ecb91494627addb_BackgroundRectangle">
            <a:extLst>
              <a:ext uri="{FF2B5EF4-FFF2-40B4-BE49-F238E27FC236}">
                <a16:creationId xmlns:a16="http://schemas.microsoft.com/office/drawing/2014/main" id="{E8010F7A-D6C7-17B9-462D-A5C24175F87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500" y="3367080"/>
            <a:ext cx="11391900" cy="1010666"/>
          </a:xfrm>
          <a:prstGeom prst="rect">
            <a:avLst/>
          </a:prstGeom>
          <a:solidFill>
            <a:srgbClr val="F7E2C4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TLSHAPE_SL_a4c02cefd18e4c76aedc54d148e250ba_BackgroundRectangle">
            <a:extLst>
              <a:ext uri="{FF2B5EF4-FFF2-40B4-BE49-F238E27FC236}">
                <a16:creationId xmlns:a16="http://schemas.microsoft.com/office/drawing/2014/main" id="{ED031990-BFD7-EB1D-C04A-E00C5F2420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500" y="2495945"/>
            <a:ext cx="11391900" cy="845735"/>
          </a:xfrm>
          <a:prstGeom prst="rect">
            <a:avLst/>
          </a:prstGeom>
          <a:solidFill>
            <a:srgbClr val="F7E2C4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TLSHAPE_SL_783f9d46b57b4b9eb47879fa7591efdf_BackgroundRectangle">
            <a:extLst>
              <a:ext uri="{FF2B5EF4-FFF2-40B4-BE49-F238E27FC236}">
                <a16:creationId xmlns:a16="http://schemas.microsoft.com/office/drawing/2014/main" id="{BE508E22-0E4C-99CD-533E-D3B46408577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4403146"/>
            <a:ext cx="11391900" cy="650155"/>
          </a:xfrm>
          <a:prstGeom prst="rect">
            <a:avLst/>
          </a:prstGeom>
          <a:solidFill>
            <a:srgbClr val="F7E2C4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TLSHAPE_SL_a055e0e633e445aeb88305a71503a439_BackgroundRectangle">
            <a:extLst>
              <a:ext uri="{FF2B5EF4-FFF2-40B4-BE49-F238E27FC236}">
                <a16:creationId xmlns:a16="http://schemas.microsoft.com/office/drawing/2014/main" id="{59590CB7-7987-ECD3-C8F3-73DD8B3CB49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500" y="5078702"/>
            <a:ext cx="11391900" cy="650155"/>
          </a:xfrm>
          <a:prstGeom prst="rect">
            <a:avLst/>
          </a:prstGeom>
          <a:solidFill>
            <a:srgbClr val="F7E2C4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TLSHAPE_SL_cd622e851f764dee9cc0d0a1a02a0f4d_BackgroundRectangle">
            <a:extLst>
              <a:ext uri="{FF2B5EF4-FFF2-40B4-BE49-F238E27FC236}">
                <a16:creationId xmlns:a16="http://schemas.microsoft.com/office/drawing/2014/main" id="{5C74C816-C21F-67BC-5314-F9BA915D741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63500" y="5754257"/>
            <a:ext cx="11391900" cy="889000"/>
          </a:xfrm>
          <a:prstGeom prst="rect">
            <a:avLst/>
          </a:prstGeom>
          <a:solidFill>
            <a:srgbClr val="F7E2C4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1F5B1E80-6C6E-F905-D6C6-192D1C433F1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577489" y="2196923"/>
            <a:ext cx="365485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400" b="1" spc="-26" dirty="0">
                <a:solidFill>
                  <a:srgbClr val="2B2623"/>
                </a:solidFill>
                <a:latin typeface="Calibri" panose="020F0502020204030204" pitchFamily="34" charset="0"/>
              </a:rPr>
              <a:t>1967</a:t>
            </a:r>
          </a:p>
        </p:txBody>
      </p:sp>
      <p:cxnSp>
        <p:nvCxnSpPr>
          <p:cNvPr id="13" name="OTLSHAPE_M_5d47e97121bb4e29a48fb0e7dc15708f_Connector1">
            <a:extLst>
              <a:ext uri="{FF2B5EF4-FFF2-40B4-BE49-F238E27FC236}">
                <a16:creationId xmlns:a16="http://schemas.microsoft.com/office/drawing/2014/main" id="{977FF4C8-420A-A00A-EA8A-1FEF22EED2F4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4841595" y="1431744"/>
            <a:ext cx="0" cy="81221"/>
          </a:xfrm>
          <a:prstGeom prst="line">
            <a:avLst/>
          </a:prstGeom>
          <a:ln w="9525" cap="flat" cmpd="sng" algn="ctr">
            <a:solidFill>
              <a:srgbClr val="FFC26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TLSHAPE_M_00f507ec540f48f7b9b1b31336570ccd_Connector1">
            <a:extLst>
              <a:ext uri="{FF2B5EF4-FFF2-40B4-BE49-F238E27FC236}">
                <a16:creationId xmlns:a16="http://schemas.microsoft.com/office/drawing/2014/main" id="{CEE6B679-230D-53B3-9753-7B33DB8B5F24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7998327" y="1412015"/>
            <a:ext cx="0" cy="100950"/>
          </a:xfrm>
          <a:prstGeom prst="line">
            <a:avLst/>
          </a:prstGeom>
          <a:ln w="9525" cap="flat" cmpd="sng" algn="ctr">
            <a:solidFill>
              <a:srgbClr val="FFC26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TLSHAPE_M_5d47e97121bb4e29a48fb0e7dc15708f_Connector2">
            <a:extLst>
              <a:ext uri="{FF2B5EF4-FFF2-40B4-BE49-F238E27FC236}">
                <a16:creationId xmlns:a16="http://schemas.microsoft.com/office/drawing/2014/main" id="{6CC51D0D-F755-68FB-D611-97CD84055B43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4841595" y="1823014"/>
            <a:ext cx="0" cy="291931"/>
          </a:xfrm>
          <a:prstGeom prst="line">
            <a:avLst/>
          </a:prstGeom>
          <a:ln w="9525" cap="flat" cmpd="sng" algn="ctr">
            <a:solidFill>
              <a:srgbClr val="FFC26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M_00f507ec540f48f7b9b1b31336570ccd_Connector2">
            <a:extLst>
              <a:ext uri="{FF2B5EF4-FFF2-40B4-BE49-F238E27FC236}">
                <a16:creationId xmlns:a16="http://schemas.microsoft.com/office/drawing/2014/main" id="{C757674F-F671-22C9-65D6-66BD780A8D3B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7998327" y="1962545"/>
            <a:ext cx="0" cy="152400"/>
          </a:xfrm>
          <a:prstGeom prst="line">
            <a:avLst/>
          </a:prstGeom>
          <a:ln w="9525" cap="flat" cmpd="sng" algn="ctr">
            <a:solidFill>
              <a:srgbClr val="FFC26A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B31EF448-2A77-8FAA-65FE-876B423FF25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612900" y="2178445"/>
            <a:ext cx="9842500" cy="254000"/>
          </a:xfrm>
          <a:prstGeom prst="roundRect">
            <a:avLst/>
          </a:prstGeom>
          <a:solidFill>
            <a:srgbClr val="2B262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TLSHAPE_SL_047ac2e1df494aa48ecb91494627addb_HeaderRectangle">
            <a:extLst>
              <a:ext uri="{FF2B5EF4-FFF2-40B4-BE49-F238E27FC236}">
                <a16:creationId xmlns:a16="http://schemas.microsoft.com/office/drawing/2014/main" id="{9DEFCD81-ABA3-23A7-7518-0EB4B86FDA2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3500" y="3367080"/>
            <a:ext cx="1422400" cy="1010666"/>
          </a:xfrm>
          <a:prstGeom prst="rect">
            <a:avLst/>
          </a:prstGeom>
          <a:solidFill>
            <a:srgbClr val="2B262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TLSHAPE_SL_a4c02cefd18e4c76aedc54d148e250ba_HeaderRectangle">
            <a:extLst>
              <a:ext uri="{FF2B5EF4-FFF2-40B4-BE49-F238E27FC236}">
                <a16:creationId xmlns:a16="http://schemas.microsoft.com/office/drawing/2014/main" id="{A2C5F9CE-66BA-5F15-1FEF-91ACBC0A865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3500" y="2495945"/>
            <a:ext cx="1422400" cy="845735"/>
          </a:xfrm>
          <a:prstGeom prst="rect">
            <a:avLst/>
          </a:prstGeom>
          <a:solidFill>
            <a:srgbClr val="2B262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TLSHAPE_SL_783f9d46b57b4b9eb47879fa7591efdf_HeaderRectangle">
            <a:extLst>
              <a:ext uri="{FF2B5EF4-FFF2-40B4-BE49-F238E27FC236}">
                <a16:creationId xmlns:a16="http://schemas.microsoft.com/office/drawing/2014/main" id="{E0CFD723-94FE-47FA-1F93-438C28B17B5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3500" y="4403146"/>
            <a:ext cx="1422400" cy="650155"/>
          </a:xfrm>
          <a:prstGeom prst="rect">
            <a:avLst/>
          </a:prstGeom>
          <a:solidFill>
            <a:srgbClr val="2B262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TLSHAPE_SL_a055e0e633e445aeb88305a71503a439_HeaderRectangle">
            <a:extLst>
              <a:ext uri="{FF2B5EF4-FFF2-40B4-BE49-F238E27FC236}">
                <a16:creationId xmlns:a16="http://schemas.microsoft.com/office/drawing/2014/main" id="{154511E2-9540-0AE0-F628-43BC0ECE346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3500" y="5078702"/>
            <a:ext cx="1422400" cy="650155"/>
          </a:xfrm>
          <a:prstGeom prst="rect">
            <a:avLst/>
          </a:prstGeom>
          <a:solidFill>
            <a:srgbClr val="2B262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TLSHAPE_SL_cd622e851f764dee9cc0d0a1a02a0f4d_HeaderRectangle">
            <a:extLst>
              <a:ext uri="{FF2B5EF4-FFF2-40B4-BE49-F238E27FC236}">
                <a16:creationId xmlns:a16="http://schemas.microsoft.com/office/drawing/2014/main" id="{E8742072-73FA-B8EC-B2DF-C8B016A390E4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3500" y="5754257"/>
            <a:ext cx="1422400" cy="889000"/>
          </a:xfrm>
          <a:prstGeom prst="rect">
            <a:avLst/>
          </a:prstGeom>
          <a:solidFill>
            <a:srgbClr val="2B262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OTLSHAPE_G_00000000000000000000000000000000_ShapeBelow0">
            <a:extLst>
              <a:ext uri="{FF2B5EF4-FFF2-40B4-BE49-F238E27FC236}">
                <a16:creationId xmlns:a16="http://schemas.microsoft.com/office/drawing/2014/main" id="{8301015D-F0A5-CC7E-2971-40F5658DF26A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2842599" y="2432445"/>
            <a:ext cx="0" cy="4210812"/>
          </a:xfrm>
          <a:prstGeom prst="line">
            <a:avLst/>
          </a:prstGeom>
          <a:ln w="9525" cap="flat" cmpd="sng" algn="ctr">
            <a:solidFill>
              <a:srgbClr val="FFC26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OTLSHAPE_G_00000000000000000000000000000000_ShapeBelow1">
            <a:extLst>
              <a:ext uri="{FF2B5EF4-FFF2-40B4-BE49-F238E27FC236}">
                <a16:creationId xmlns:a16="http://schemas.microsoft.com/office/drawing/2014/main" id="{7C22EFBA-2DF8-62A4-7153-7B6D48474E5A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4072297" y="2432445"/>
            <a:ext cx="0" cy="4210812"/>
          </a:xfrm>
          <a:prstGeom prst="line">
            <a:avLst/>
          </a:prstGeom>
          <a:ln w="9525" cap="flat" cmpd="sng" algn="ctr">
            <a:solidFill>
              <a:srgbClr val="FFC26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OTLSHAPE_G_00000000000000000000000000000000_ShapeBelow2">
            <a:extLst>
              <a:ext uri="{FF2B5EF4-FFF2-40B4-BE49-F238E27FC236}">
                <a16:creationId xmlns:a16="http://schemas.microsoft.com/office/drawing/2014/main" id="{0FDB2AC2-F34A-0876-4F39-541CA8189B83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5301996" y="2432445"/>
            <a:ext cx="0" cy="4210812"/>
          </a:xfrm>
          <a:prstGeom prst="line">
            <a:avLst/>
          </a:prstGeom>
          <a:ln w="9525" cap="flat" cmpd="sng" algn="ctr">
            <a:solidFill>
              <a:srgbClr val="FFC26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OTLSHAPE_G_00000000000000000000000000000000_ShapeBelow3">
            <a:extLst>
              <a:ext uri="{FF2B5EF4-FFF2-40B4-BE49-F238E27FC236}">
                <a16:creationId xmlns:a16="http://schemas.microsoft.com/office/drawing/2014/main" id="{9180CE3D-6227-F24A-4B0D-59D799EB9D1B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6531694" y="2432445"/>
            <a:ext cx="0" cy="4210812"/>
          </a:xfrm>
          <a:prstGeom prst="line">
            <a:avLst/>
          </a:prstGeom>
          <a:ln w="9525" cap="flat" cmpd="sng" algn="ctr">
            <a:solidFill>
              <a:srgbClr val="FFC26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OTLSHAPE_G_00000000000000000000000000000000_ShapeBelow4">
            <a:extLst>
              <a:ext uri="{FF2B5EF4-FFF2-40B4-BE49-F238E27FC236}">
                <a16:creationId xmlns:a16="http://schemas.microsoft.com/office/drawing/2014/main" id="{F58FBA77-4631-347B-B512-969A897D444C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7761394" y="2432445"/>
            <a:ext cx="0" cy="4210812"/>
          </a:xfrm>
          <a:prstGeom prst="line">
            <a:avLst/>
          </a:prstGeom>
          <a:ln w="9525" cap="flat" cmpd="sng" algn="ctr">
            <a:solidFill>
              <a:srgbClr val="FFC26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OTLSHAPE_G_00000000000000000000000000000000_ShapeBelow5">
            <a:extLst>
              <a:ext uri="{FF2B5EF4-FFF2-40B4-BE49-F238E27FC236}">
                <a16:creationId xmlns:a16="http://schemas.microsoft.com/office/drawing/2014/main" id="{05570CB4-DC78-4094-7BFB-34CD1A97A047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8991092" y="2432445"/>
            <a:ext cx="0" cy="4210812"/>
          </a:xfrm>
          <a:prstGeom prst="line">
            <a:avLst/>
          </a:prstGeom>
          <a:ln w="9525" cap="flat" cmpd="sng" algn="ctr">
            <a:solidFill>
              <a:srgbClr val="FFC26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OTLSHAPE_G_00000000000000000000000000000000_ShapeBelow6">
            <a:extLst>
              <a:ext uri="{FF2B5EF4-FFF2-40B4-BE49-F238E27FC236}">
                <a16:creationId xmlns:a16="http://schemas.microsoft.com/office/drawing/2014/main" id="{A8F882D2-0D98-FDBC-A6AF-C1913030A78D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10220791" y="2432445"/>
            <a:ext cx="0" cy="4210812"/>
          </a:xfrm>
          <a:prstGeom prst="line">
            <a:avLst/>
          </a:prstGeom>
          <a:ln w="9525" cap="flat" cmpd="sng" algn="ctr">
            <a:solidFill>
              <a:srgbClr val="FFC26A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OTLSHAPE_SLM_b0a72d4de1654e03bb12c0e70c8b2934_Shape">
            <a:extLst>
              <a:ext uri="{FF2B5EF4-FFF2-40B4-BE49-F238E27FC236}">
                <a16:creationId xmlns:a16="http://schemas.microsoft.com/office/drawing/2014/main" id="{3664B0F0-5F6B-A18D-0EB0-E655BC801C8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6417815" y="3425458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TLSHAPE_SLM_68178a88a4db45c39c85b1b46434cf30_Shape">
            <a:extLst>
              <a:ext uri="{FF2B5EF4-FFF2-40B4-BE49-F238E27FC236}">
                <a16:creationId xmlns:a16="http://schemas.microsoft.com/office/drawing/2014/main" id="{FE58BA18-1762-76E2-23F0-F8A48BE462D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7032665" y="3425458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TLSHAPE_SLM_49a71d2f078f4d5babe878e3bd29b4b5_Shape">
            <a:extLst>
              <a:ext uri="{FF2B5EF4-FFF2-40B4-BE49-F238E27FC236}">
                <a16:creationId xmlns:a16="http://schemas.microsoft.com/office/drawing/2014/main" id="{131AD37F-7665-5C97-7401-972BF9D44FF6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186692" y="3745413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TLSHAPE_SLM_7a06ea7a13d34f498f51333ce4bb0a86_Shape">
            <a:extLst>
              <a:ext uri="{FF2B5EF4-FFF2-40B4-BE49-F238E27FC236}">
                <a16:creationId xmlns:a16="http://schemas.microsoft.com/office/drawing/2014/main" id="{63369F8A-70A0-C38D-ACE9-269FEDB77E1B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7647514" y="3745413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TLSHAPE_SLM_1bee1aedb2424ba19bec7e0a947ec30e_Shape">
            <a:extLst>
              <a:ext uri="{FF2B5EF4-FFF2-40B4-BE49-F238E27FC236}">
                <a16:creationId xmlns:a16="http://schemas.microsoft.com/office/drawing/2014/main" id="{FBABF744-9B53-276A-0B1B-9B59E58DADAE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7647514" y="4065369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TLSHAPE_SLM_c5f0e8bec22744fc9c72f95aa7ae1d80_Shape">
            <a:extLst>
              <a:ext uri="{FF2B5EF4-FFF2-40B4-BE49-F238E27FC236}">
                <a16:creationId xmlns:a16="http://schemas.microsoft.com/office/drawing/2014/main" id="{E4390AEC-F60B-185E-D16E-97D89164DE8D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3343568" y="2631835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TLSHAPE_SLM_27f04ad5234345b8b802437f9132e0ca_Shape">
            <a:extLst>
              <a:ext uri="{FF2B5EF4-FFF2-40B4-BE49-F238E27FC236}">
                <a16:creationId xmlns:a16="http://schemas.microsoft.com/office/drawing/2014/main" id="{E687CA5A-7794-FDFC-08F2-F5389DB7413A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7340300" y="4461524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TLSHAPE_SLM_a6ae9c3379774ea6ac7592959c23914a_Shape">
            <a:extLst>
              <a:ext uri="{FF2B5EF4-FFF2-40B4-BE49-F238E27FC236}">
                <a16:creationId xmlns:a16="http://schemas.microsoft.com/office/drawing/2014/main" id="{22B727FC-9477-AA55-BEE0-410BF82E9741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7578075" y="4461524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TLSHAPE_SLM_22b3e45b4cab44269013a5152fdab614_Shape">
            <a:extLst>
              <a:ext uri="{FF2B5EF4-FFF2-40B4-BE49-F238E27FC236}">
                <a16:creationId xmlns:a16="http://schemas.microsoft.com/office/drawing/2014/main" id="{26404498-B9FF-C979-503A-9F54825C3ABE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7955149" y="4761202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TLSHAPE_SLM_5ca92f2a8ee044ef90f9970ddd68ddb9_Shape">
            <a:extLst>
              <a:ext uri="{FF2B5EF4-FFF2-40B4-BE49-F238E27FC236}">
                <a16:creationId xmlns:a16="http://schemas.microsoft.com/office/drawing/2014/main" id="{1E7D3718-42FE-D3E2-8707-07720E0D7558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4112446" y="2631835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TLSHAPE_SLM_34f6f30fd5824ebe9daf5bac3218d9a6_Shape">
            <a:extLst>
              <a:ext uri="{FF2B5EF4-FFF2-40B4-BE49-F238E27FC236}">
                <a16:creationId xmlns:a16="http://schemas.microsoft.com/office/drawing/2014/main" id="{63AEDB59-6830-0F24-62D3-A3A9F6E0D70B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4727295" y="3029303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solidFill>
              <a:srgbClr val="F7E2C4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TLSHAPE_SLM_eaaafbddf53544b2bd67cb91a2585e26_Shape">
            <a:extLst>
              <a:ext uri="{FF2B5EF4-FFF2-40B4-BE49-F238E27FC236}">
                <a16:creationId xmlns:a16="http://schemas.microsoft.com/office/drawing/2014/main" id="{3C7C1FBF-B5C1-5F04-C218-B68785FE980A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4880902" y="3029303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solidFill>
              <a:srgbClr val="F7E2C4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TLSHAPE_SLM_8df3c16476cb416bba55c8e77378232f_Shape">
            <a:extLst>
              <a:ext uri="{FF2B5EF4-FFF2-40B4-BE49-F238E27FC236}">
                <a16:creationId xmlns:a16="http://schemas.microsoft.com/office/drawing/2014/main" id="{35376596-8984-B88D-6E7A-23269434C716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7916432" y="5137079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solidFill>
              <a:srgbClr val="F7E2C4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TLSHAPE_SLM_c9fafd84d701419585db189e6642b132_Shape">
            <a:extLst>
              <a:ext uri="{FF2B5EF4-FFF2-40B4-BE49-F238E27FC236}">
                <a16:creationId xmlns:a16="http://schemas.microsoft.com/office/drawing/2014/main" id="{4AE1B266-9D58-0979-2137-9B22EF6A0155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8108756" y="5137079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solidFill>
              <a:srgbClr val="F7E2C4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TLSHAPE_SLM_19e629711d1e4b40b70f425e9c5a5029_Shape">
            <a:extLst>
              <a:ext uri="{FF2B5EF4-FFF2-40B4-BE49-F238E27FC236}">
                <a16:creationId xmlns:a16="http://schemas.microsoft.com/office/drawing/2014/main" id="{254427ED-781D-6F82-2C19-1FB0B9987063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108756" y="5436757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TLSHAPE_SLM_80eaa9e9e0c840daa54ae6c4eceaa22c_Shape">
            <a:extLst>
              <a:ext uri="{FF2B5EF4-FFF2-40B4-BE49-F238E27FC236}">
                <a16:creationId xmlns:a16="http://schemas.microsoft.com/office/drawing/2014/main" id="{9C668D56-FD65-87B0-38A3-125CF0AA9DF5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9646090" y="5792357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TLSHAPE_SLM_c5c786b61d6c4dc195fdcf241bc96f34_Shape">
            <a:extLst>
              <a:ext uri="{FF2B5EF4-FFF2-40B4-BE49-F238E27FC236}">
                <a16:creationId xmlns:a16="http://schemas.microsoft.com/office/drawing/2014/main" id="{A2DAC293-0856-FB73-A2CB-103F76C4FC2C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10568153" y="6071757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TLSHAPE_SLM_7f90ef6800594fb0b14c85b597fb7264_Shape">
            <a:extLst>
              <a:ext uri="{FF2B5EF4-FFF2-40B4-BE49-F238E27FC236}">
                <a16:creationId xmlns:a16="http://schemas.microsoft.com/office/drawing/2014/main" id="{B29C0111-9EEE-28E9-EC8E-F6E69065EA29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10414546" y="6351157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TLSHAPE_SL_047ac2e1df494aa48ecb91494627addb_Header">
            <a:extLst>
              <a:ext uri="{FF2B5EF4-FFF2-40B4-BE49-F238E27FC236}">
                <a16:creationId xmlns:a16="http://schemas.microsoft.com/office/drawing/2014/main" id="{1BDACA6E-005F-A295-784B-B43473619502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63500" y="3779386"/>
            <a:ext cx="1422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Personal Life</a:t>
            </a:r>
          </a:p>
        </p:txBody>
      </p:sp>
      <p:sp>
        <p:nvSpPr>
          <p:cNvPr id="144" name="OTLSHAPE_SL_a4c02cefd18e4c76aedc54d148e250ba_Header">
            <a:extLst>
              <a:ext uri="{FF2B5EF4-FFF2-40B4-BE49-F238E27FC236}">
                <a16:creationId xmlns:a16="http://schemas.microsoft.com/office/drawing/2014/main" id="{1B4B5A90-F2BC-AE76-2F8D-1279B896F2A9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63500" y="2825785"/>
            <a:ext cx="1422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Early career</a:t>
            </a:r>
          </a:p>
        </p:txBody>
      </p:sp>
      <p:sp>
        <p:nvSpPr>
          <p:cNvPr id="147" name="OTLSHAPE_SL_783f9d46b57b4b9eb47879fa7591efdf_Header">
            <a:extLst>
              <a:ext uri="{FF2B5EF4-FFF2-40B4-BE49-F238E27FC236}">
                <a16:creationId xmlns:a16="http://schemas.microsoft.com/office/drawing/2014/main" id="{10DA9B89-43FF-2145-4E24-E8D5323A1912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63500" y="4635197"/>
            <a:ext cx="1422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Manhattan Project</a:t>
            </a:r>
          </a:p>
        </p:txBody>
      </p:sp>
      <p:sp>
        <p:nvSpPr>
          <p:cNvPr id="174" name="OTLSHAPE_SL_a055e0e633e445aeb88305a71503a439_Header">
            <a:extLst>
              <a:ext uri="{FF2B5EF4-FFF2-40B4-BE49-F238E27FC236}">
                <a16:creationId xmlns:a16="http://schemas.microsoft.com/office/drawing/2014/main" id="{BD934B7B-56BB-8F83-9D5A-2F01A496AFF5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63500" y="5310752"/>
            <a:ext cx="1422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Postwar activities</a:t>
            </a:r>
          </a:p>
        </p:txBody>
      </p:sp>
      <p:sp>
        <p:nvSpPr>
          <p:cNvPr id="386" name="OTLSHAPE_SL_cd622e851f764dee9cc0d0a1a02a0f4d_Header">
            <a:extLst>
              <a:ext uri="{FF2B5EF4-FFF2-40B4-BE49-F238E27FC236}">
                <a16:creationId xmlns:a16="http://schemas.microsoft.com/office/drawing/2014/main" id="{DEEFEF79-3A1B-176A-361A-7D9E3EE3C3DD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63500" y="6105729"/>
            <a:ext cx="14224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lt1"/>
                </a:solidFill>
                <a:latin typeface="Calibri" panose="020F0502020204030204" pitchFamily="34" charset="0"/>
              </a:rPr>
              <a:t>Final years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73CCCD1E-A0DE-D8C2-0248-E11F03B19244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1676400" y="2212417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1904</a:t>
            </a:r>
          </a:p>
        </p:txBody>
      </p: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CECC509E-F2B3-1313-BF8C-2DEF664BC481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2906099" y="2212417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1912</a:t>
            </a:r>
          </a:p>
        </p:txBody>
      </p:sp>
      <p:sp>
        <p:nvSpPr>
          <p:cNvPr id="12" name="OTLSHAPE_TB_00000000000000000000000000000000_TimescaleInterval3">
            <a:extLst>
              <a:ext uri="{FF2B5EF4-FFF2-40B4-BE49-F238E27FC236}">
                <a16:creationId xmlns:a16="http://schemas.microsoft.com/office/drawing/2014/main" id="{0A78683E-120D-8819-3520-9817509F84C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4135797" y="2212417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1920</a:t>
            </a:r>
          </a:p>
        </p:txBody>
      </p:sp>
      <p:sp>
        <p:nvSpPr>
          <p:cNvPr id="107" name="OTLSHAPE_TB_00000000000000000000000000000000_TimescaleInterval4">
            <a:extLst>
              <a:ext uri="{FF2B5EF4-FFF2-40B4-BE49-F238E27FC236}">
                <a16:creationId xmlns:a16="http://schemas.microsoft.com/office/drawing/2014/main" id="{637F4859-7F2E-06F3-4E05-0DE8883AF584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5365496" y="2212417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1928</a:t>
            </a:r>
          </a:p>
        </p:txBody>
      </p:sp>
      <p:sp>
        <p:nvSpPr>
          <p:cNvPr id="109" name="OTLSHAPE_TB_00000000000000000000000000000000_TimescaleInterval5">
            <a:extLst>
              <a:ext uri="{FF2B5EF4-FFF2-40B4-BE49-F238E27FC236}">
                <a16:creationId xmlns:a16="http://schemas.microsoft.com/office/drawing/2014/main" id="{7CC9D703-FF06-EB8A-6027-7FD8EE9343FC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6595194" y="2212417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1936</a:t>
            </a:r>
          </a:p>
        </p:txBody>
      </p:sp>
      <p:sp>
        <p:nvSpPr>
          <p:cNvPr id="111" name="OTLSHAPE_TB_00000000000000000000000000000000_TimescaleInterval6">
            <a:extLst>
              <a:ext uri="{FF2B5EF4-FFF2-40B4-BE49-F238E27FC236}">
                <a16:creationId xmlns:a16="http://schemas.microsoft.com/office/drawing/2014/main" id="{CCED2FF4-354B-4CA9-F4E6-E1049F27ECA1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7824894" y="2212417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1944</a:t>
            </a:r>
          </a:p>
        </p:txBody>
      </p:sp>
      <p:sp>
        <p:nvSpPr>
          <p:cNvPr id="113" name="OTLSHAPE_TB_00000000000000000000000000000000_TimescaleInterval7">
            <a:extLst>
              <a:ext uri="{FF2B5EF4-FFF2-40B4-BE49-F238E27FC236}">
                <a16:creationId xmlns:a16="http://schemas.microsoft.com/office/drawing/2014/main" id="{E92BD2C0-BBBA-FA17-23CF-1FA5FEAB76DC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9054592" y="2212417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1952</a:t>
            </a:r>
          </a:p>
        </p:txBody>
      </p:sp>
      <p:sp>
        <p:nvSpPr>
          <p:cNvPr id="115" name="OTLSHAPE_TB_00000000000000000000000000000000_TimescaleInterval8">
            <a:extLst>
              <a:ext uri="{FF2B5EF4-FFF2-40B4-BE49-F238E27FC236}">
                <a16:creationId xmlns:a16="http://schemas.microsoft.com/office/drawing/2014/main" id="{278FCAEF-404D-9115-0215-18F35C93A6AC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10284291" y="2212417"/>
            <a:ext cx="31418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chemeClr val="lt1"/>
                </a:solidFill>
                <a:latin typeface="Calibri" panose="020F0502020204030204" pitchFamily="34" charset="0"/>
              </a:rPr>
              <a:t>1960</a:t>
            </a:r>
          </a:p>
        </p:txBody>
      </p:sp>
      <p:sp>
        <p:nvSpPr>
          <p:cNvPr id="374" name="OTLSHAPE_SLM_b0a72d4de1654e03bb12c0e70c8b2934_Date">
            <a:extLst>
              <a:ext uri="{FF2B5EF4-FFF2-40B4-BE49-F238E27FC236}">
                <a16:creationId xmlns:a16="http://schemas.microsoft.com/office/drawing/2014/main" id="{10D64857-6E22-925A-A1E2-DADB8F875A5B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6135367" y="3560205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1936</a:t>
            </a:r>
          </a:p>
        </p:txBody>
      </p:sp>
      <p:sp>
        <p:nvSpPr>
          <p:cNvPr id="375" name="OTLSHAPE_SLM_b0a72d4de1654e03bb12c0e70c8b2934_Title">
            <a:extLst>
              <a:ext uri="{FF2B5EF4-FFF2-40B4-BE49-F238E27FC236}">
                <a16:creationId xmlns:a16="http://schemas.microsoft.com/office/drawing/2014/main" id="{7C65F02D-EA94-2EA2-35D4-DE3775DDA7F5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4484240" y="3405180"/>
            <a:ext cx="189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b="1" spc="-4" dirty="0">
                <a:solidFill>
                  <a:srgbClr val="2B2623"/>
                </a:solidFill>
                <a:latin typeface="Calibri" panose="020F0502020204030204" pitchFamily="34" charset="0"/>
              </a:rPr>
              <a:t>Becomes involved with Jean Tatlock</a:t>
            </a:r>
            <a:endParaRPr lang="en-US" sz="1000" b="1" spc="-4" dirty="0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377" name="OTLSHAPE_SLM_68178a88a4db45c39c85b1b46434cf30_Date">
            <a:extLst>
              <a:ext uri="{FF2B5EF4-FFF2-40B4-BE49-F238E27FC236}">
                <a16:creationId xmlns:a16="http://schemas.microsoft.com/office/drawing/2014/main" id="{7F460166-C46C-8B95-91C0-2F223B5FAEC1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7312065" y="3560205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1940</a:t>
            </a:r>
          </a:p>
        </p:txBody>
      </p:sp>
      <p:sp>
        <p:nvSpPr>
          <p:cNvPr id="378" name="OTLSHAPE_SLM_68178a88a4db45c39c85b1b46434cf30_Title">
            <a:extLst>
              <a:ext uri="{FF2B5EF4-FFF2-40B4-BE49-F238E27FC236}">
                <a16:creationId xmlns:a16="http://schemas.microsoft.com/office/drawing/2014/main" id="{936C1BB3-D1D3-2BF7-013D-9E0FC352135B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7312065" y="3405180"/>
            <a:ext cx="1879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Marries Katherine ("Kitty") Puening</a:t>
            </a:r>
            <a:endParaRPr lang="en-US" sz="1000" b="1" spc="-4" dirty="0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380" name="OTLSHAPE_SLM_49a71d2f078f4d5babe878e3bd29b4b5_Date">
            <a:extLst>
              <a:ext uri="{FF2B5EF4-FFF2-40B4-BE49-F238E27FC236}">
                <a16:creationId xmlns:a16="http://schemas.microsoft.com/office/drawing/2014/main" id="{030FA7B8-7CAC-2959-0FD6-B43ADAD11F40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6904244" y="3880160"/>
            <a:ext cx="241300" cy="1395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1941</a:t>
            </a:r>
          </a:p>
        </p:txBody>
      </p:sp>
      <p:sp>
        <p:nvSpPr>
          <p:cNvPr id="381" name="OTLSHAPE_SLM_49a71d2f078f4d5babe878e3bd29b4b5_Title">
            <a:extLst>
              <a:ext uri="{FF2B5EF4-FFF2-40B4-BE49-F238E27FC236}">
                <a16:creationId xmlns:a16="http://schemas.microsoft.com/office/drawing/2014/main" id="{1CEBB7D4-3F13-5B09-BB24-F0E6888997B1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6185424" y="3725135"/>
            <a:ext cx="952500" cy="1550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>
                <a:solidFill>
                  <a:srgbClr val="2B2623"/>
                </a:solidFill>
                <a:latin typeface="Calibri" panose="020F0502020204030204" pitchFamily="34" charset="0"/>
              </a:rPr>
              <a:t>Son, Peter, is born</a:t>
            </a:r>
            <a:endParaRPr lang="en-US" sz="1000" b="1" spc="-8" dirty="0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383" name="OTLSHAPE_SLM_7a06ea7a13d34f498f51333ce4bb0a86_Date">
            <a:extLst>
              <a:ext uri="{FF2B5EF4-FFF2-40B4-BE49-F238E27FC236}">
                <a16:creationId xmlns:a16="http://schemas.microsoft.com/office/drawing/2014/main" id="{69343AF8-D927-9A33-FA3C-F57F1FEE4BD9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7926914" y="3880160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1944</a:t>
            </a:r>
          </a:p>
        </p:txBody>
      </p:sp>
      <p:sp>
        <p:nvSpPr>
          <p:cNvPr id="130" name="OTLSHAPE_SLM_7a06ea7a13d34f498f51333ce4bb0a86_Title">
            <a:extLst>
              <a:ext uri="{FF2B5EF4-FFF2-40B4-BE49-F238E27FC236}">
                <a16:creationId xmlns:a16="http://schemas.microsoft.com/office/drawing/2014/main" id="{F2721C91-8938-D040-4F18-B938AB316416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7926914" y="3725135"/>
            <a:ext cx="1917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b="1" spc="-6">
                <a:solidFill>
                  <a:srgbClr val="2B2623"/>
                </a:solidFill>
                <a:latin typeface="Calibri" panose="020F0502020204030204" pitchFamily="34" charset="0"/>
              </a:rPr>
              <a:t>Daughter, Katherine ("Toni"), is born</a:t>
            </a:r>
            <a:endParaRPr lang="en-US" sz="1000" b="1" spc="-6" dirty="0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OTLSHAPE_SLM_1bee1aedb2424ba19bec7e0a947ec30e_Date">
            <a:extLst>
              <a:ext uri="{FF2B5EF4-FFF2-40B4-BE49-F238E27FC236}">
                <a16:creationId xmlns:a16="http://schemas.microsoft.com/office/drawing/2014/main" id="{6FAC68A2-70AB-0150-B0F2-EB5121CFC1FC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7926914" y="4200116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1944</a:t>
            </a:r>
          </a:p>
        </p:txBody>
      </p:sp>
      <p:sp>
        <p:nvSpPr>
          <p:cNvPr id="137" name="OTLSHAPE_SLM_1bee1aedb2424ba19bec7e0a947ec30e_Title">
            <a:extLst>
              <a:ext uri="{FF2B5EF4-FFF2-40B4-BE49-F238E27FC236}">
                <a16:creationId xmlns:a16="http://schemas.microsoft.com/office/drawing/2014/main" id="{1A0ADFF9-E61B-FDC8-56A0-D6728420CDFE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7926914" y="4045091"/>
            <a:ext cx="1612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b="1" spc="-6" dirty="0">
                <a:solidFill>
                  <a:srgbClr val="2B2623"/>
                </a:solidFill>
                <a:latin typeface="Calibri" panose="020F0502020204030204" pitchFamily="34" charset="0"/>
              </a:rPr>
              <a:t>Jean Tatlock takes her own life</a:t>
            </a:r>
            <a:endParaRPr lang="en-US" sz="1000" b="1" spc="-6" dirty="0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OTLSHAPE_SLM_c5f0e8bec22744fc9c72f95aa7ae1d80_Title">
            <a:extLst>
              <a:ext uri="{FF2B5EF4-FFF2-40B4-BE49-F238E27FC236}">
                <a16:creationId xmlns:a16="http://schemas.microsoft.com/office/drawing/2014/main" id="{DA792EE6-FBC1-3095-2A84-B654B340596C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565131" y="2534045"/>
            <a:ext cx="17399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 b="1" dirty="0">
                <a:solidFill>
                  <a:srgbClr val="2B2623"/>
                </a:solidFill>
                <a:latin typeface="Calibri" panose="020F0502020204030204" pitchFamily="34" charset="0"/>
              </a:rPr>
              <a:t>At 12 </a:t>
            </a:r>
            <a:r>
              <a:rPr lang="en-GB" sz="1000" b="1" dirty="0" err="1">
                <a:solidFill>
                  <a:srgbClr val="2B2623"/>
                </a:solidFill>
                <a:latin typeface="Calibri" panose="020F0502020204030204" pitchFamily="34" charset="0"/>
              </a:rPr>
              <a:t>y.o</a:t>
            </a:r>
            <a:r>
              <a:rPr lang="en-GB" sz="1000" b="1" dirty="0">
                <a:solidFill>
                  <a:srgbClr val="2B2623"/>
                </a:solidFill>
                <a:latin typeface="Calibri" panose="020F0502020204030204" pitchFamily="34" charset="0"/>
              </a:rPr>
              <a:t>., delivers lecture at the New York Mineralogical Club</a:t>
            </a:r>
            <a:endParaRPr lang="en-US" sz="1000" b="1" dirty="0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155" name="OTLSHAPE_SLM_c5f0e8bec22744fc9c72f95aa7ae1d80_Date">
            <a:extLst>
              <a:ext uri="{FF2B5EF4-FFF2-40B4-BE49-F238E27FC236}">
                <a16:creationId xmlns:a16="http://schemas.microsoft.com/office/drawing/2014/main" id="{98E1D6A0-AFB8-6376-D22E-31F77DC29994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3061121" y="2844094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 dirty="0">
                <a:solidFill>
                  <a:srgbClr val="737373"/>
                </a:solidFill>
                <a:latin typeface="Calibri" panose="020F0502020204030204" pitchFamily="34" charset="0"/>
              </a:rPr>
              <a:t>1916</a:t>
            </a:r>
          </a:p>
        </p:txBody>
      </p:sp>
      <p:sp>
        <p:nvSpPr>
          <p:cNvPr id="162" name="OTLSHAPE_SLM_27f04ad5234345b8b802437f9132e0ca_Title">
            <a:extLst>
              <a:ext uri="{FF2B5EF4-FFF2-40B4-BE49-F238E27FC236}">
                <a16:creationId xmlns:a16="http://schemas.microsoft.com/office/drawing/2014/main" id="{B13076F8-7AE1-3717-5EB6-F8B84776FD17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4875230" y="4441246"/>
            <a:ext cx="2425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Is recruited to work on the Manhattan Project</a:t>
            </a:r>
            <a:endParaRPr lang="en-US" sz="1000" b="1" spc="-2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163" name="OTLSHAPE_SLM_27f04ad5234345b8b802437f9132e0ca_Date">
            <a:extLst>
              <a:ext uri="{FF2B5EF4-FFF2-40B4-BE49-F238E27FC236}">
                <a16:creationId xmlns:a16="http://schemas.microsoft.com/office/drawing/2014/main" id="{6915A770-F3FA-5035-E357-EAE827375E77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7057851" y="459627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1942</a:t>
            </a:r>
          </a:p>
        </p:txBody>
      </p:sp>
      <p:sp>
        <p:nvSpPr>
          <p:cNvPr id="165" name="OTLSHAPE_SLM_a6ae9c3379774ea6ac7592959c23914a_Title">
            <a:extLst>
              <a:ext uri="{FF2B5EF4-FFF2-40B4-BE49-F238E27FC236}">
                <a16:creationId xmlns:a16="http://schemas.microsoft.com/office/drawing/2014/main" id="{B723C517-D469-ADAB-D6BE-5446832FA84E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7857475" y="4441246"/>
            <a:ext cx="2501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Appointed as director of the Manhattan Project</a:t>
            </a:r>
            <a:endParaRPr lang="en-US" sz="1000" b="1" spc="-2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OTLSHAPE_SLM_a6ae9c3379774ea6ac7592959c23914a_Date">
            <a:extLst>
              <a:ext uri="{FF2B5EF4-FFF2-40B4-BE49-F238E27FC236}">
                <a16:creationId xmlns:a16="http://schemas.microsoft.com/office/drawing/2014/main" id="{0ED0A2DD-05B0-C611-E373-0448D12F2A18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7857475" y="4596271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1943</a:t>
            </a:r>
          </a:p>
        </p:txBody>
      </p:sp>
      <p:sp>
        <p:nvSpPr>
          <p:cNvPr id="169" name="OTLSHAPE_SLM_22b3e45b4cab44269013a5152fdab614_Title">
            <a:extLst>
              <a:ext uri="{FF2B5EF4-FFF2-40B4-BE49-F238E27FC236}">
                <a16:creationId xmlns:a16="http://schemas.microsoft.com/office/drawing/2014/main" id="{1D2F4B57-A5DE-2B31-2530-0A7F79498E53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5764272" y="4810689"/>
            <a:ext cx="2146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Receives the Presidential Medal of Merit</a:t>
            </a:r>
            <a:endParaRPr lang="en-US" sz="1000" b="1" spc="-2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170" name="OTLSHAPE_SLM_22b3e45b4cab44269013a5152fdab614_Date">
            <a:extLst>
              <a:ext uri="{FF2B5EF4-FFF2-40B4-BE49-F238E27FC236}">
                <a16:creationId xmlns:a16="http://schemas.microsoft.com/office/drawing/2014/main" id="{DC640E9B-163E-C9BD-9C50-038CC59954C3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8234549" y="4818436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1946</a:t>
            </a:r>
          </a:p>
        </p:txBody>
      </p:sp>
      <p:sp>
        <p:nvSpPr>
          <p:cNvPr id="176" name="OTLSHAPE_SLM_5ca92f2a8ee044ef90f9970ddd68ddb9_Title">
            <a:extLst>
              <a:ext uri="{FF2B5EF4-FFF2-40B4-BE49-F238E27FC236}">
                <a16:creationId xmlns:a16="http://schemas.microsoft.com/office/drawing/2014/main" id="{6B8D31A2-D6FD-5E25-B764-9B8BF21E18AF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4391846" y="2534045"/>
            <a:ext cx="14478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Graduates from the Ethical Culture School of New York</a:t>
            </a:r>
            <a:endParaRPr lang="en-US" sz="1000" b="1" spc="-4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177" name="OTLSHAPE_SLM_5ca92f2a8ee044ef90f9970ddd68ddb9_Date">
            <a:extLst>
              <a:ext uri="{FF2B5EF4-FFF2-40B4-BE49-F238E27FC236}">
                <a16:creationId xmlns:a16="http://schemas.microsoft.com/office/drawing/2014/main" id="{3E52CA02-8EE2-6087-A3DB-FCD3E2A17B49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4391846" y="2844094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1921</a:t>
            </a:r>
          </a:p>
        </p:txBody>
      </p:sp>
      <p:sp>
        <p:nvSpPr>
          <p:cNvPr id="179" name="OTLSHAPE_SLM_34f6f30fd5824ebe9daf5bac3218d9a6_Title">
            <a:extLst>
              <a:ext uri="{FF2B5EF4-FFF2-40B4-BE49-F238E27FC236}">
                <a16:creationId xmlns:a16="http://schemas.microsoft.com/office/drawing/2014/main" id="{5A62DB2B-37B5-173F-00D6-3E77F8171B18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2109571" y="3009025"/>
            <a:ext cx="2578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Begins work at Cavendish Laboratory, Cambridge</a:t>
            </a:r>
            <a:endParaRPr lang="en-US" sz="1000" b="1" spc="-4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180" name="OTLSHAPE_SLM_34f6f30fd5824ebe9daf5bac3218d9a6_Date">
            <a:extLst>
              <a:ext uri="{FF2B5EF4-FFF2-40B4-BE49-F238E27FC236}">
                <a16:creationId xmlns:a16="http://schemas.microsoft.com/office/drawing/2014/main" id="{AF4128EF-D232-6F1F-A463-FD93F9102612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4444847" y="3164050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1925</a:t>
            </a:r>
          </a:p>
        </p:txBody>
      </p:sp>
      <p:sp>
        <p:nvSpPr>
          <p:cNvPr id="182" name="OTLSHAPE_SLM_eaaafbddf53544b2bd67cb91a2585e26_Title">
            <a:extLst>
              <a:ext uri="{FF2B5EF4-FFF2-40B4-BE49-F238E27FC236}">
                <a16:creationId xmlns:a16="http://schemas.microsoft.com/office/drawing/2014/main" id="{31AEF535-FEB6-56D6-AC44-302AD5340F73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5160302" y="3009025"/>
            <a:ext cx="2832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Moves from Cambridge to the University of Göttingen</a:t>
            </a:r>
            <a:endParaRPr lang="en-US" sz="1000" b="1" spc="-4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OTLSHAPE_SLM_eaaafbddf53544b2bd67cb91a2585e26_Date">
            <a:extLst>
              <a:ext uri="{FF2B5EF4-FFF2-40B4-BE49-F238E27FC236}">
                <a16:creationId xmlns:a16="http://schemas.microsoft.com/office/drawing/2014/main" id="{20457FE7-3D9C-72E9-2A2E-6C376E6864CA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5160302" y="3164050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1926</a:t>
            </a:r>
          </a:p>
        </p:txBody>
      </p:sp>
      <p:sp>
        <p:nvSpPr>
          <p:cNvPr id="199" name="OTLSHAPE_SLM_8df3c16476cb416bba55c8e77378232f_Title">
            <a:extLst>
              <a:ext uri="{FF2B5EF4-FFF2-40B4-BE49-F238E27FC236}">
                <a16:creationId xmlns:a16="http://schemas.microsoft.com/office/drawing/2014/main" id="{2AE5F996-25E7-C028-14FE-BA401355BC8E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6345780" y="5116802"/>
            <a:ext cx="1524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Accepts a position at CalTech</a:t>
            </a:r>
            <a:endParaRPr lang="en-US" sz="1000" b="1" spc="-4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201" name="OTLSHAPE_SLM_8df3c16476cb416bba55c8e77378232f_Date">
            <a:extLst>
              <a:ext uri="{FF2B5EF4-FFF2-40B4-BE49-F238E27FC236}">
                <a16:creationId xmlns:a16="http://schemas.microsoft.com/office/drawing/2014/main" id="{1072EF68-533D-9347-9F38-A98AEE03BE7A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7633984" y="5271826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1945</a:t>
            </a:r>
          </a:p>
        </p:txBody>
      </p:sp>
      <p:sp>
        <p:nvSpPr>
          <p:cNvPr id="208" name="OTLSHAPE_SLM_c9fafd84d701419585db189e6642b132_Date">
            <a:extLst>
              <a:ext uri="{FF2B5EF4-FFF2-40B4-BE49-F238E27FC236}">
                <a16:creationId xmlns:a16="http://schemas.microsoft.com/office/drawing/2014/main" id="{6F2286D3-0F32-8DE5-178D-26B4CC83EB28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8388156" y="5271826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1947</a:t>
            </a:r>
          </a:p>
        </p:txBody>
      </p:sp>
      <p:sp>
        <p:nvSpPr>
          <p:cNvPr id="211" name="OTLSHAPE_SLM_c9fafd84d701419585db189e6642b132_Title">
            <a:extLst>
              <a:ext uri="{FF2B5EF4-FFF2-40B4-BE49-F238E27FC236}">
                <a16:creationId xmlns:a16="http://schemas.microsoft.com/office/drawing/2014/main" id="{D51AF53C-0545-BD61-A1C5-351D593126A3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8388156" y="5116802"/>
            <a:ext cx="2705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GB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Director of Institute for Advanced Study - Princeton</a:t>
            </a:r>
            <a:endParaRPr lang="en-US" sz="1000" b="1" spc="-2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217" name="OTLSHAPE_SLM_19e629711d1e4b40b70f425e9c5a5029_Title">
            <a:extLst>
              <a:ext uri="{FF2B5EF4-FFF2-40B4-BE49-F238E27FC236}">
                <a16:creationId xmlns:a16="http://schemas.microsoft.com/office/drawing/2014/main" id="{148A9478-E5E8-9769-E697-709E2D4C68C4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4851248" y="5486245"/>
            <a:ext cx="32131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Chairman of the General Advisory Committee of the U.S. AEC</a:t>
            </a:r>
            <a:endParaRPr lang="en-US" sz="1000" b="1" spc="-2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220" name="OTLSHAPE_SLM_19e629711d1e4b40b70f425e9c5a5029_Date">
            <a:extLst>
              <a:ext uri="{FF2B5EF4-FFF2-40B4-BE49-F238E27FC236}">
                <a16:creationId xmlns:a16="http://schemas.microsoft.com/office/drawing/2014/main" id="{2663D116-5EB5-CF34-77D8-860C68B71995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8388156" y="5493992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1947</a:t>
            </a:r>
          </a:p>
        </p:txBody>
      </p:sp>
      <p:sp>
        <p:nvSpPr>
          <p:cNvPr id="394" name="OTLSHAPE_SLM_80eaa9e9e0c840daa54ae6c4eceaa22c_Title">
            <a:extLst>
              <a:ext uri="{FF2B5EF4-FFF2-40B4-BE49-F238E27FC236}">
                <a16:creationId xmlns:a16="http://schemas.microsoft.com/office/drawing/2014/main" id="{BE56A1B1-3D53-6B3E-FB3F-43BBB2C948B2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7572264" y="5841845"/>
            <a:ext cx="203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Officer of the Legion of Honor (France)</a:t>
            </a:r>
            <a:endParaRPr lang="en-US" sz="1000" b="1" spc="-2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395" name="OTLSHAPE_SLM_80eaa9e9e0c840daa54ae6c4eceaa22c_Date">
            <a:extLst>
              <a:ext uri="{FF2B5EF4-FFF2-40B4-BE49-F238E27FC236}">
                <a16:creationId xmlns:a16="http://schemas.microsoft.com/office/drawing/2014/main" id="{1D06FC9F-FD3B-6300-354F-497761025FF5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9925490" y="5849592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1957</a:t>
            </a:r>
          </a:p>
        </p:txBody>
      </p:sp>
      <p:sp>
        <p:nvSpPr>
          <p:cNvPr id="397" name="OTLSHAPE_SLM_c5c786b61d6c4dc195fdcf241bc96f34_Title">
            <a:extLst>
              <a:ext uri="{FF2B5EF4-FFF2-40B4-BE49-F238E27FC236}">
                <a16:creationId xmlns:a16="http://schemas.microsoft.com/office/drawing/2014/main" id="{510ECF10-E86C-9F7C-39D6-E53710897FB2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8799213" y="6121245"/>
            <a:ext cx="1727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GB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Receives the Enrico Fermi Award</a:t>
            </a:r>
            <a:endParaRPr lang="en-US" sz="1000" b="1" spc="-2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398" name="OTLSHAPE_SLM_c5c786b61d6c4dc195fdcf241bc96f34_Date">
            <a:extLst>
              <a:ext uri="{FF2B5EF4-FFF2-40B4-BE49-F238E27FC236}">
                <a16:creationId xmlns:a16="http://schemas.microsoft.com/office/drawing/2014/main" id="{1A62D9DD-6BD3-4821-4343-0CBA1DCF3E16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0847553" y="6128992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1963</a:t>
            </a:r>
          </a:p>
        </p:txBody>
      </p:sp>
      <p:sp>
        <p:nvSpPr>
          <p:cNvPr id="400" name="OTLSHAPE_SLM_7f90ef6800594fb0b14c85b597fb7264_Title">
            <a:extLst>
              <a:ext uri="{FF2B5EF4-FFF2-40B4-BE49-F238E27FC236}">
                <a16:creationId xmlns:a16="http://schemas.microsoft.com/office/drawing/2014/main" id="{658142BA-D6C5-E26B-4FB9-4A38DD569FB1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8419250" y="6400645"/>
            <a:ext cx="195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GB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Foreign Member of the Royal Society</a:t>
            </a:r>
            <a:endParaRPr lang="en-US" sz="1000" b="1" spc="-4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401" name="OTLSHAPE_SLM_7f90ef6800594fb0b14c85b597fb7264_Date">
            <a:extLst>
              <a:ext uri="{FF2B5EF4-FFF2-40B4-BE49-F238E27FC236}">
                <a16:creationId xmlns:a16="http://schemas.microsoft.com/office/drawing/2014/main" id="{AC2332CF-466C-48C2-91A8-DA03425538B6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10693946" y="6408392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1962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E2D4BEAB-CB99-23E3-783F-D2E5674B1D02}"/>
              </a:ext>
            </a:extLst>
          </p:cNvPr>
          <p:cNvCxnSpPr/>
          <p:nvPr>
            <p:custDataLst>
              <p:tags r:id="rId92"/>
            </p:custDataLst>
          </p:nvPr>
        </p:nvCxnSpPr>
        <p:spPr>
          <a:xfrm>
            <a:off x="2842599" y="2216545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B_00000000000000000000000000000000_Separator2">
            <a:extLst>
              <a:ext uri="{FF2B5EF4-FFF2-40B4-BE49-F238E27FC236}">
                <a16:creationId xmlns:a16="http://schemas.microsoft.com/office/drawing/2014/main" id="{56471175-3F73-F120-561A-5AE2BD16B1B4}"/>
              </a:ext>
            </a:extLst>
          </p:cNvPr>
          <p:cNvCxnSpPr/>
          <p:nvPr>
            <p:custDataLst>
              <p:tags r:id="rId93"/>
            </p:custDataLst>
          </p:nvPr>
        </p:nvCxnSpPr>
        <p:spPr>
          <a:xfrm>
            <a:off x="4072297" y="2216545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OTLSHAPE_TB_00000000000000000000000000000000_Separator3">
            <a:extLst>
              <a:ext uri="{FF2B5EF4-FFF2-40B4-BE49-F238E27FC236}">
                <a16:creationId xmlns:a16="http://schemas.microsoft.com/office/drawing/2014/main" id="{4C468A1B-E4CE-BCE4-DA8F-34FE555D7EC4}"/>
              </a:ext>
            </a:extLst>
          </p:cNvPr>
          <p:cNvCxnSpPr/>
          <p:nvPr>
            <p:custDataLst>
              <p:tags r:id="rId94"/>
            </p:custDataLst>
          </p:nvPr>
        </p:nvCxnSpPr>
        <p:spPr>
          <a:xfrm>
            <a:off x="5301996" y="2216545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OTLSHAPE_TB_00000000000000000000000000000000_Separator4">
            <a:extLst>
              <a:ext uri="{FF2B5EF4-FFF2-40B4-BE49-F238E27FC236}">
                <a16:creationId xmlns:a16="http://schemas.microsoft.com/office/drawing/2014/main" id="{8970DDEC-3C69-82AB-6649-73735C72729B}"/>
              </a:ext>
            </a:extLst>
          </p:cNvPr>
          <p:cNvCxnSpPr/>
          <p:nvPr>
            <p:custDataLst>
              <p:tags r:id="rId95"/>
            </p:custDataLst>
          </p:nvPr>
        </p:nvCxnSpPr>
        <p:spPr>
          <a:xfrm>
            <a:off x="6531694" y="2216545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OTLSHAPE_TB_00000000000000000000000000000000_Separator5">
            <a:extLst>
              <a:ext uri="{FF2B5EF4-FFF2-40B4-BE49-F238E27FC236}">
                <a16:creationId xmlns:a16="http://schemas.microsoft.com/office/drawing/2014/main" id="{3BE2BFDE-C923-87D0-628A-9590EC307C0D}"/>
              </a:ext>
            </a:extLst>
          </p:cNvPr>
          <p:cNvCxnSpPr/>
          <p:nvPr>
            <p:custDataLst>
              <p:tags r:id="rId96"/>
            </p:custDataLst>
          </p:nvPr>
        </p:nvCxnSpPr>
        <p:spPr>
          <a:xfrm>
            <a:off x="7761394" y="2216545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OTLSHAPE_TB_00000000000000000000000000000000_Separator6">
            <a:extLst>
              <a:ext uri="{FF2B5EF4-FFF2-40B4-BE49-F238E27FC236}">
                <a16:creationId xmlns:a16="http://schemas.microsoft.com/office/drawing/2014/main" id="{C310D849-3038-83B3-FC86-C57494A60F4E}"/>
              </a:ext>
            </a:extLst>
          </p:cNvPr>
          <p:cNvCxnSpPr/>
          <p:nvPr>
            <p:custDataLst>
              <p:tags r:id="rId97"/>
            </p:custDataLst>
          </p:nvPr>
        </p:nvCxnSpPr>
        <p:spPr>
          <a:xfrm>
            <a:off x="8991092" y="2216545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OTLSHAPE_TB_00000000000000000000000000000000_Separator7">
            <a:extLst>
              <a:ext uri="{FF2B5EF4-FFF2-40B4-BE49-F238E27FC236}">
                <a16:creationId xmlns:a16="http://schemas.microsoft.com/office/drawing/2014/main" id="{8C4BE1CC-911D-EB8B-BB44-D1156285C072}"/>
              </a:ext>
            </a:extLst>
          </p:cNvPr>
          <p:cNvCxnSpPr/>
          <p:nvPr>
            <p:custDataLst>
              <p:tags r:id="rId98"/>
            </p:custDataLst>
          </p:nvPr>
        </p:nvCxnSpPr>
        <p:spPr>
          <a:xfrm>
            <a:off x="10220791" y="2216545"/>
            <a:ext cx="0" cy="1778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TLSHAPE_M_5d47e97121bb4e29a48fb0e7dc15708f_Shape">
            <a:extLst>
              <a:ext uri="{FF2B5EF4-FFF2-40B4-BE49-F238E27FC236}">
                <a16:creationId xmlns:a16="http://schemas.microsoft.com/office/drawing/2014/main" id="{5D4120CD-4F10-B566-70D1-0C93F682BEBE}"/>
              </a:ext>
            </a:extLst>
          </p:cNvPr>
          <p:cNvSpPr/>
          <p:nvPr>
            <p:custDataLst>
              <p:tags r:id="rId99"/>
            </p:custDataLst>
          </p:nvPr>
        </p:nvSpPr>
        <p:spPr>
          <a:xfrm>
            <a:off x="4727295" y="1987945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TLSHAPE_M_00f507ec540f48f7b9b1b31336570ccd_Shape">
            <a:extLst>
              <a:ext uri="{FF2B5EF4-FFF2-40B4-BE49-F238E27FC236}">
                <a16:creationId xmlns:a16="http://schemas.microsoft.com/office/drawing/2014/main" id="{3C1EF428-F308-5AE5-9624-076F080FE08A}"/>
              </a:ext>
            </a:extLst>
          </p:cNvPr>
          <p:cNvSpPr/>
          <p:nvPr>
            <p:custDataLst>
              <p:tags r:id="rId100"/>
            </p:custDataLst>
          </p:nvPr>
        </p:nvSpPr>
        <p:spPr>
          <a:xfrm>
            <a:off x="7884027" y="1987945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TLSHAPE_M_cf8a4f6984d443fe8b00c151277f4c47_Shape">
            <a:extLst>
              <a:ext uri="{FF2B5EF4-FFF2-40B4-BE49-F238E27FC236}">
                <a16:creationId xmlns:a16="http://schemas.microsoft.com/office/drawing/2014/main" id="{B30FDEEB-A431-8224-5CDF-5C3187CFBAD1}"/>
              </a:ext>
            </a:extLst>
          </p:cNvPr>
          <p:cNvSpPr/>
          <p:nvPr>
            <p:custDataLst>
              <p:tags r:id="rId101"/>
            </p:custDataLst>
          </p:nvPr>
        </p:nvSpPr>
        <p:spPr>
          <a:xfrm>
            <a:off x="7892865" y="1987945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TLSHAPE_M_3d6a6e90070f48b3bcc8635ffd589531_Shape">
            <a:extLst>
              <a:ext uri="{FF2B5EF4-FFF2-40B4-BE49-F238E27FC236}">
                <a16:creationId xmlns:a16="http://schemas.microsoft.com/office/drawing/2014/main" id="{26BB3BDA-4390-5B7B-AE70-CD6727E1ABE9}"/>
              </a:ext>
            </a:extLst>
          </p:cNvPr>
          <p:cNvSpPr/>
          <p:nvPr>
            <p:custDataLst>
              <p:tags r:id="rId102"/>
            </p:custDataLst>
          </p:nvPr>
        </p:nvSpPr>
        <p:spPr>
          <a:xfrm>
            <a:off x="11203203" y="1987945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TLSHAPE_M_68beb1117b494d999e475859b97bcb48_Shape">
            <a:extLst>
              <a:ext uri="{FF2B5EF4-FFF2-40B4-BE49-F238E27FC236}">
                <a16:creationId xmlns:a16="http://schemas.microsoft.com/office/drawing/2014/main" id="{8DE1280C-1F9C-50A9-5E95-703098D0D87C}"/>
              </a:ext>
            </a:extLst>
          </p:cNvPr>
          <p:cNvSpPr/>
          <p:nvPr>
            <p:custDataLst>
              <p:tags r:id="rId103"/>
            </p:custDataLst>
          </p:nvPr>
        </p:nvSpPr>
        <p:spPr>
          <a:xfrm>
            <a:off x="1546155" y="1987945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TLSHAPE_M_6e2d66fdbe444c2fb281f5925258d107_Shape">
            <a:extLst>
              <a:ext uri="{FF2B5EF4-FFF2-40B4-BE49-F238E27FC236}">
                <a16:creationId xmlns:a16="http://schemas.microsoft.com/office/drawing/2014/main" id="{9C04F8DD-9F88-7CBB-1739-589191C9E319}"/>
              </a:ext>
            </a:extLst>
          </p:cNvPr>
          <p:cNvSpPr/>
          <p:nvPr>
            <p:custDataLst>
              <p:tags r:id="rId104"/>
            </p:custDataLst>
          </p:nvPr>
        </p:nvSpPr>
        <p:spPr>
          <a:xfrm>
            <a:off x="9031240" y="1987945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TLSHAPE_M_1144489f0cd64d99b40375620dd63e8f_Shape">
            <a:extLst>
              <a:ext uri="{FF2B5EF4-FFF2-40B4-BE49-F238E27FC236}">
                <a16:creationId xmlns:a16="http://schemas.microsoft.com/office/drawing/2014/main" id="{A239700B-6DDD-2A27-C2E2-25B104981CEB}"/>
              </a:ext>
            </a:extLst>
          </p:cNvPr>
          <p:cNvSpPr/>
          <p:nvPr>
            <p:custDataLst>
              <p:tags r:id="rId105"/>
            </p:custDataLst>
          </p:nvPr>
        </p:nvSpPr>
        <p:spPr>
          <a:xfrm>
            <a:off x="5034509" y="1987945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TLSHAPE_M_7ffbc10da17344c2b95aa8ab8567adda_Shape">
            <a:extLst>
              <a:ext uri="{FF2B5EF4-FFF2-40B4-BE49-F238E27FC236}">
                <a16:creationId xmlns:a16="http://schemas.microsoft.com/office/drawing/2014/main" id="{1331BD25-4E66-504B-483C-7597D7E8FA5C}"/>
              </a:ext>
            </a:extLst>
          </p:cNvPr>
          <p:cNvSpPr/>
          <p:nvPr>
            <p:custDataLst>
              <p:tags r:id="rId106"/>
            </p:custDataLst>
          </p:nvPr>
        </p:nvSpPr>
        <p:spPr>
          <a:xfrm>
            <a:off x="6417815" y="1987945"/>
            <a:ext cx="228600" cy="254000"/>
          </a:xfrm>
          <a:prstGeom prst="diamond">
            <a:avLst/>
          </a:prstGeom>
          <a:solidFill>
            <a:srgbClr val="F4743A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TLSHAPE_M_68beb1117b494d999e475859b97bcb48_Title">
            <a:extLst>
              <a:ext uri="{FF2B5EF4-FFF2-40B4-BE49-F238E27FC236}">
                <a16:creationId xmlns:a16="http://schemas.microsoft.com/office/drawing/2014/main" id="{F4116AD9-AD0E-44AD-8A40-4FCAF35961CA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1585512" y="1648938"/>
            <a:ext cx="1257300" cy="15502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6" dirty="0">
                <a:solidFill>
                  <a:srgbClr val="2B2623"/>
                </a:solidFill>
                <a:latin typeface="Calibri" panose="020F0502020204030204" pitchFamily="34" charset="0"/>
              </a:rPr>
              <a:t>Is born in New York City</a:t>
            </a:r>
          </a:p>
        </p:txBody>
      </p:sp>
      <p:sp>
        <p:nvSpPr>
          <p:cNvPr id="204" name="OTLSHAPE_M_68beb1117b494d999e475859b97bcb48_Date">
            <a:extLst>
              <a:ext uri="{FF2B5EF4-FFF2-40B4-BE49-F238E27FC236}">
                <a16:creationId xmlns:a16="http://schemas.microsoft.com/office/drawing/2014/main" id="{A01FBA2B-DC22-1A0B-1886-978791A04A14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1591229" y="1823013"/>
            <a:ext cx="647700" cy="1395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rgbClr val="737373"/>
                </a:solidFill>
                <a:latin typeface="Calibri" panose="020F0502020204030204" pitchFamily="34" charset="0"/>
              </a:rPr>
              <a:t>April 22, 1904</a:t>
            </a:r>
          </a:p>
        </p:txBody>
      </p:sp>
      <p:sp>
        <p:nvSpPr>
          <p:cNvPr id="209" name="OTLSHAPE_M_5d47e97121bb4e29a48fb0e7dc15708f_Title">
            <a:extLst>
              <a:ext uri="{FF2B5EF4-FFF2-40B4-BE49-F238E27FC236}">
                <a16:creationId xmlns:a16="http://schemas.microsoft.com/office/drawing/2014/main" id="{6F238647-4A3D-61CD-36B7-E4B36AADA70A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4203907" y="1111789"/>
            <a:ext cx="1282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2" dirty="0">
                <a:solidFill>
                  <a:srgbClr val="2B2623"/>
                </a:solidFill>
                <a:latin typeface="Calibri" panose="020F0502020204030204" pitchFamily="34" charset="0"/>
              </a:rPr>
              <a:t>Graduates from Harvard</a:t>
            </a:r>
          </a:p>
        </p:txBody>
      </p:sp>
      <p:sp>
        <p:nvSpPr>
          <p:cNvPr id="210" name="OTLSHAPE_M_5d47e97121bb4e29a48fb0e7dc15708f_Date">
            <a:extLst>
              <a:ext uri="{FF2B5EF4-FFF2-40B4-BE49-F238E27FC236}">
                <a16:creationId xmlns:a16="http://schemas.microsoft.com/office/drawing/2014/main" id="{F4411BFF-65B8-6D6F-4703-233E7377F994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4725771" y="1266813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1925</a:t>
            </a:r>
          </a:p>
        </p:txBody>
      </p:sp>
      <p:sp>
        <p:nvSpPr>
          <p:cNvPr id="245" name="OTLSHAPE_M_00f507ec540f48f7b9b1b31336570ccd_Title">
            <a:extLst>
              <a:ext uri="{FF2B5EF4-FFF2-40B4-BE49-F238E27FC236}">
                <a16:creationId xmlns:a16="http://schemas.microsoft.com/office/drawing/2014/main" id="{B2CDBA7E-C12B-CF13-D230-CE87449438AF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7182288" y="1092059"/>
            <a:ext cx="1638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GB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Trinity test of the atomic bomb</a:t>
            </a:r>
            <a:endParaRPr lang="en-US" sz="1000" b="1" spc="-4" dirty="0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246" name="OTLSHAPE_M_00f507ec540f48f7b9b1b31336570ccd_Date">
            <a:extLst>
              <a:ext uri="{FF2B5EF4-FFF2-40B4-BE49-F238E27FC236}">
                <a16:creationId xmlns:a16="http://schemas.microsoft.com/office/drawing/2014/main" id="{3A9357AC-9CAE-59F7-02E0-16401F94FC94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7697252" y="1247084"/>
            <a:ext cx="6096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July 16, 1945</a:t>
            </a:r>
          </a:p>
        </p:txBody>
      </p:sp>
      <p:sp>
        <p:nvSpPr>
          <p:cNvPr id="248" name="OTLSHAPE_M_cf8a4f6984d443fe8b00c151277f4c47_Title">
            <a:extLst>
              <a:ext uri="{FF2B5EF4-FFF2-40B4-BE49-F238E27FC236}">
                <a16:creationId xmlns:a16="http://schemas.microsoft.com/office/drawing/2014/main" id="{6777495D-A713-13EE-6C6B-E5F8902D2E5A}"/>
              </a:ext>
            </a:extLst>
          </p:cNvPr>
          <p:cNvSpPr txBox="1"/>
          <p:nvPr>
            <p:custDataLst>
              <p:tags r:id="rId113"/>
            </p:custDataLst>
          </p:nvPr>
        </p:nvSpPr>
        <p:spPr>
          <a:xfrm>
            <a:off x="7379678" y="1512965"/>
            <a:ext cx="12573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Bombings of Hiroshima </a:t>
            </a:r>
          </a:p>
          <a:p>
            <a:pPr algn="ctr"/>
            <a:r>
              <a:rPr lang="en-US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and Nagasaki</a:t>
            </a:r>
            <a:endParaRPr lang="en-US" sz="1000" b="1" spc="-2" dirty="0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249" name="OTLSHAPE_M_cf8a4f6984d443fe8b00c151277f4c47_Date">
            <a:extLst>
              <a:ext uri="{FF2B5EF4-FFF2-40B4-BE49-F238E27FC236}">
                <a16:creationId xmlns:a16="http://schemas.microsoft.com/office/drawing/2014/main" id="{1E13AD39-4D79-1FF1-BF60-C05BF77F24E1}"/>
              </a:ext>
            </a:extLst>
          </p:cNvPr>
          <p:cNvSpPr txBox="1"/>
          <p:nvPr>
            <p:custDataLst>
              <p:tags r:id="rId114"/>
            </p:custDataLst>
          </p:nvPr>
        </p:nvSpPr>
        <p:spPr>
          <a:xfrm>
            <a:off x="7891341" y="1823014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1945</a:t>
            </a:r>
          </a:p>
        </p:txBody>
      </p:sp>
      <p:sp>
        <p:nvSpPr>
          <p:cNvPr id="275" name="OTLSHAPE_M_3d6a6e90070f48b3bcc8635ffd589531_Title">
            <a:extLst>
              <a:ext uri="{FF2B5EF4-FFF2-40B4-BE49-F238E27FC236}">
                <a16:creationId xmlns:a16="http://schemas.microsoft.com/office/drawing/2014/main" id="{BAF835AE-B146-EB1D-B438-C5F9071E2526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10630645" y="1512965"/>
            <a:ext cx="13843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Passes away in Princeton, </a:t>
            </a:r>
          </a:p>
          <a:p>
            <a:pPr algn="ctr"/>
            <a:r>
              <a:rPr lang="en-US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aged 62</a:t>
            </a:r>
            <a:endParaRPr lang="en-US" sz="1000" b="1" spc="-4" dirty="0">
              <a:solidFill>
                <a:srgbClr val="2B2623"/>
              </a:solidFill>
              <a:latin typeface="Calibri" panose="020F0502020204030204" pitchFamily="34" charset="0"/>
            </a:endParaRPr>
          </a:p>
        </p:txBody>
      </p:sp>
      <p:sp>
        <p:nvSpPr>
          <p:cNvPr id="276" name="OTLSHAPE_M_3d6a6e90070f48b3bcc8635ffd589531_Date">
            <a:extLst>
              <a:ext uri="{FF2B5EF4-FFF2-40B4-BE49-F238E27FC236}">
                <a16:creationId xmlns:a16="http://schemas.microsoft.com/office/drawing/2014/main" id="{812008C5-3D02-8E70-4390-FEAB192BD6B0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10896413" y="1823014"/>
            <a:ext cx="8509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rgbClr val="737373"/>
                </a:solidFill>
                <a:latin typeface="Calibri" panose="020F0502020204030204" pitchFamily="34" charset="0"/>
              </a:rPr>
              <a:t>February 18, 1967</a:t>
            </a:r>
          </a:p>
        </p:txBody>
      </p:sp>
      <p:sp>
        <p:nvSpPr>
          <p:cNvPr id="403" name="OTLSHAPE_M_6e2d66fdbe444c2fb281f5925258d107_Title">
            <a:extLst>
              <a:ext uri="{FF2B5EF4-FFF2-40B4-BE49-F238E27FC236}">
                <a16:creationId xmlns:a16="http://schemas.microsoft.com/office/drawing/2014/main" id="{95B13FA8-9398-213C-8710-71C18CAAD530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8880597" y="1357940"/>
            <a:ext cx="533400" cy="4650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Security </a:t>
            </a:r>
          </a:p>
          <a:p>
            <a:pPr algn="ctr"/>
            <a:r>
              <a:rPr lang="en-US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clearance </a:t>
            </a:r>
          </a:p>
          <a:p>
            <a:pPr algn="ctr"/>
            <a:r>
              <a:rPr lang="en-US" sz="1000" b="1" spc="-2">
                <a:solidFill>
                  <a:srgbClr val="2B2623"/>
                </a:solidFill>
                <a:latin typeface="Calibri" panose="020F0502020204030204" pitchFamily="34" charset="0"/>
              </a:rPr>
              <a:t>revoked</a:t>
            </a:r>
          </a:p>
        </p:txBody>
      </p:sp>
      <p:sp>
        <p:nvSpPr>
          <p:cNvPr id="404" name="OTLSHAPE_M_6e2d66fdbe444c2fb281f5925258d107_Date">
            <a:extLst>
              <a:ext uri="{FF2B5EF4-FFF2-40B4-BE49-F238E27FC236}">
                <a16:creationId xmlns:a16="http://schemas.microsoft.com/office/drawing/2014/main" id="{75366CA9-044E-7CA0-7B8B-A43C208D5C51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9029716" y="1823014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1953</a:t>
            </a:r>
          </a:p>
        </p:txBody>
      </p:sp>
      <p:sp>
        <p:nvSpPr>
          <p:cNvPr id="406" name="OTLSHAPE_M_1144489f0cd64d99b40375620dd63e8f_Title">
            <a:extLst>
              <a:ext uri="{FF2B5EF4-FFF2-40B4-BE49-F238E27FC236}">
                <a16:creationId xmlns:a16="http://schemas.microsoft.com/office/drawing/2014/main" id="{BC1A1E22-D080-06E5-0908-1F4F49A8CF66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4364203" y="1512965"/>
            <a:ext cx="15748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Earns his doctorate in Physics </a:t>
            </a:r>
          </a:p>
          <a:p>
            <a:pPr algn="ctr"/>
            <a:r>
              <a:rPr lang="en-US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(University of Göttingen)</a:t>
            </a:r>
          </a:p>
        </p:txBody>
      </p:sp>
      <p:sp>
        <p:nvSpPr>
          <p:cNvPr id="407" name="OTLSHAPE_M_1144489f0cd64d99b40375620dd63e8f_Date">
            <a:extLst>
              <a:ext uri="{FF2B5EF4-FFF2-40B4-BE49-F238E27FC236}">
                <a16:creationId xmlns:a16="http://schemas.microsoft.com/office/drawing/2014/main" id="{B7442971-6D4D-D464-91AA-F565C7DD6B1C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5032985" y="1823014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 dirty="0">
                <a:solidFill>
                  <a:srgbClr val="737373"/>
                </a:solidFill>
                <a:latin typeface="Calibri" panose="020F0502020204030204" pitchFamily="34" charset="0"/>
              </a:rPr>
              <a:t>1927</a:t>
            </a:r>
          </a:p>
        </p:txBody>
      </p:sp>
      <p:sp>
        <p:nvSpPr>
          <p:cNvPr id="412" name="OTLSHAPE_M_7ffbc10da17344c2b95aa8ab8567adda_Title">
            <a:extLst>
              <a:ext uri="{FF2B5EF4-FFF2-40B4-BE49-F238E27FC236}">
                <a16:creationId xmlns:a16="http://schemas.microsoft.com/office/drawing/2014/main" id="{EB89C697-D7CA-5DAB-257C-94090770F307}"/>
              </a:ext>
            </a:extLst>
          </p:cNvPr>
          <p:cNvSpPr txBox="1"/>
          <p:nvPr>
            <p:custDataLst>
              <p:tags r:id="rId121"/>
            </p:custDataLst>
          </p:nvPr>
        </p:nvSpPr>
        <p:spPr>
          <a:xfrm>
            <a:off x="6160662" y="1512965"/>
            <a:ext cx="749300" cy="3100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Full professor </a:t>
            </a:r>
          </a:p>
          <a:p>
            <a:pPr algn="ctr"/>
            <a:r>
              <a:rPr lang="en-US" sz="1000" b="1" spc="-4">
                <a:solidFill>
                  <a:srgbClr val="2B2623"/>
                </a:solidFill>
                <a:latin typeface="Calibri" panose="020F0502020204030204" pitchFamily="34" charset="0"/>
              </a:rPr>
              <a:t>at UC Berkley</a:t>
            </a:r>
          </a:p>
        </p:txBody>
      </p:sp>
      <p:sp>
        <p:nvSpPr>
          <p:cNvPr id="413" name="OTLSHAPE_M_7ffbc10da17344c2b95aa8ab8567adda_Date">
            <a:extLst>
              <a:ext uri="{FF2B5EF4-FFF2-40B4-BE49-F238E27FC236}">
                <a16:creationId xmlns:a16="http://schemas.microsoft.com/office/drawing/2014/main" id="{ED5862B2-3DE3-5D2B-1A07-7D71B0A60093}"/>
              </a:ext>
            </a:extLst>
          </p:cNvPr>
          <p:cNvSpPr txBox="1"/>
          <p:nvPr>
            <p:custDataLst>
              <p:tags r:id="rId122"/>
            </p:custDataLst>
          </p:nvPr>
        </p:nvSpPr>
        <p:spPr>
          <a:xfrm>
            <a:off x="6416291" y="1823014"/>
            <a:ext cx="2413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900">
                <a:solidFill>
                  <a:srgbClr val="737373"/>
                </a:solidFill>
                <a:latin typeface="Calibri" panose="020F0502020204030204" pitchFamily="34" charset="0"/>
              </a:rPr>
              <a:t>1936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C9315-0D07-8CDB-F014-C93024DDD4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00170" y="172533"/>
            <a:ext cx="105791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spc="600" dirty="0">
                <a:solidFill>
                  <a:srgbClr val="2B2623"/>
                </a:solidFill>
              </a:rPr>
              <a:t>J. ROBERT OPPENHEIMER</a:t>
            </a:r>
            <a:endParaRPr lang="en-US" sz="3400" b="1" dirty="0">
              <a:solidFill>
                <a:srgbClr val="2B2623"/>
              </a:solidFill>
            </a:endParaRPr>
          </a:p>
          <a:p>
            <a:r>
              <a:rPr lang="en-US" sz="1400" b="1" spc="600" dirty="0">
                <a:solidFill>
                  <a:srgbClr val="F4743A"/>
                </a:solidFill>
              </a:rPr>
              <a:t>TIMELINE</a:t>
            </a:r>
          </a:p>
        </p:txBody>
      </p:sp>
      <p:pic>
        <p:nvPicPr>
          <p:cNvPr id="19" name="Picture 18" descr="A black background with a black screen&#10;&#10;Description automatically generated with medium confidence">
            <a:extLst>
              <a:ext uri="{FF2B5EF4-FFF2-40B4-BE49-F238E27FC236}">
                <a16:creationId xmlns:a16="http://schemas.microsoft.com/office/drawing/2014/main" id="{52CCCBD5-3631-42EE-7C4A-8C066EE19FDF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54283" y="5418477"/>
            <a:ext cx="2333128" cy="3214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210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eyIkaWQiOiIyIiwiX2FjdGl2aXRpZXMiOlt7IiRpZCI6IjMiLCJfcm93cyI6W3siJGlkIjoiNCIsIl90YXNrcyI6W10sIl9taWxlc3RvbmVzIjpbeyIkaWQiOiI1IiwiSWQiOiJjNWYwZThiZS1jMjI3LTQ0ZmMtOWM3Mi1mOTVhYTdhZTFkODAiLCJJbmRleCI6MCwiR3JvdXBJZCI6bnVsbCwiVGl0bGUiOiJBdCAxMiB5Lm8uLCBkZWxpdmVycyBsZWN0dXJlIGF0IHRoZSBOZXcgWW9yayBNaW5lcmFsb2dpY2FsIENsdWIiLCJEYXRlVGltZSI6IjE5MTYtMDEtMDFUMjM6NTk6MDAiLCJQZXJjZW50YWdlQ29tcGxldGUiOm51bGwsIk5vdGUiOm51bGwsIlN0eWxlIjp7IiRpZCI6IjYiLCJUaXRsZVBvc2l0aW9uIjoiTGVmdCIsIkRhdGVQb3NpdGlvbiI6IkxlZnQiLCJTaGFwZVR5cGUiOjEsIlNoYXBlU2l6ZSI6MSwiU3BhY2luZyI6MiwiU2hhcGVTdHlsZSI6eyIkaWQiOiI3IiwiTWFyZ2luIjp7IiRpZCI6IjgiLCJUb3AiOjAuMCwiTGVmdCI6MC4wLCJSaWdodCI6MC4wLCJCb3R0b20iOjAuMH0sIlBhZGRpbmciOnsiJGlkIjoiOSIsIlRvcCI6MC4wLCJMZWZ0IjowLjAsIlJpZ2h0IjowLjAsIkJvdHRvbSI6MC4wfSwiQmFja2dyb3VuZCI6eyIkaWQiOiIxMCIsIkNvbG9yIjp7IiRpZCI6IjExIiwiQSI6MjU1LCJSIjoyNDQsIkciOjExNiwiQiI6NTh9fSwiSXNWaXNpYmxlIjp0cnVlLCJXaWR0aCI6MTguMCwiSGVpZ2h0IjoyMC4wLCJCb3JkZXJTdHlsZSI6eyIkaWQiOiIxMiIsIkxpbmVDb2xvciI6eyIkaWQiOiIxMyIsIiR0eXBlIjoiTkxSRS5Db21tb24uRG9tLlNvbGlkQ29sb3JCcnVzaCwgTkxSRS5Db21tb24iLCJDb2xvciI6eyIkaWQiOiIxNCIsIkEiOjI1NSwiUiI6MjU1LCJHIjowLCJCIjowfX0sIkxpbmVXZWlnaHQiOjAuMCwiTGluZVR5cGUiOjAsIlBhcmVudFN0eWxlIjpudWxsfSwiUGFyZW50U3R5bGUiOm51bGx9LCJUaXRsZVN0eWxlIjp7IiRpZCI6IjE1IiwiRm9udFNldHRpbmdzIjp7IiRpZCI6IjE2IiwiRm9udFNpemUiOjEwLCJGb250TmFtZSI6IkNhbGlicmkiLCJJc0JvbGQiOnRydWUsIklzSXRhbGljIjpmYWxzZSwiSXNVbmRlcmxpbmVkIjpmYWxzZSwiUGFyZW50U3R5bGUiOm51bGx9LCJBdXRvU2l6ZSI6MiwiRm9yZWdyb3VuZCI6eyIkaWQiOiIxNyIsIkNvbG9yIjp7IiRpZCI6IjE4IiwiQSI6MjU1LCJSIjo0MywiRyI6MzgsIkIiOjM1fX0sIk1heFdpZHRoIjoxMzYuMDM0NDE4NjA0NjUxMjIsIk1heEhlaWdodCI6IkluZmluaXR5IiwiU21hcnRGb3JlZ3JvdW5kSXNBY3RpdmUiOmZhbHNlLCJIb3Jpem9udGFsQWxpZ25tZW50IjoyLCJWZXJ0aWNhbEFsaWdubWVudCI6MCwiU21hcnRGb3JlZ3JvdW5kIjpudWxsLCJCYWNrZ3JvdW5kRmlsbFR5cGUiOjAsIk1hcmdpbiI6eyIkaWQiOiIxOSIsIlRvcCI6MC4wLCJMZWZ0IjowLjAsIlJpZ2h0IjowLjAsIkJvdHRvbSI6MC4wfSwiUGFkZGluZyI6eyIkaWQiOiIyMCIsIlRvcCI6MC4wLCJMZWZ0IjowLjAsIlJpZ2h0IjowLjAsIkJvdHRvbSI6MC4wfSwiQmFja2dyb3VuZCI6eyIkaWQiOiIyMSIsIkNvbG9yIjp7IiRpZCI6IjIyIiwiQSI6MCwiUiI6MjU1LCJHIjoyNTUsIkIiOjI1NX19LCJJc1Zpc2libGUiOnRydWUsIldpZHRoIjowLjAsIkhlaWdodCI6MC4wLCJCb3JkZXJTdHlsZSI6bnVsbCwiUGFyZW50U3R5bGUiOm51bGx9LCJEYXRlU3R5bGUiOnsiJGlkIjoiMjMiLCJGb250U2V0dGluZ3MiOnsiJGlkIjoiMjQiLCJGb250U2l6ZSI6OSwiRm9udE5hbWUiOiJDYWxpYnJpIiwiSXNCb2xkIjpmYWxzZSwiSXNJdGFsaWMiOmZhbHNlLCJJc1VuZGVybGluZWQiOmZhbHNlLCJQYXJlbnRTdHlsZSI6bnVsbH0sIkF1dG9TaXplIjowLCJGb3JlZ3JvdW5kIjp7IiRpZCI6IjI1IiwiQ29sb3IiOnsiJGlkIjoiMjYiLCJBIjoyNTUsIlIiOjExNSwiRyI6MTE1LCJCIjoxMTV9fSwiTWF4V2lkdGgiOjIwMC4wLCJNYXhIZWlnaHQiOiJJbmZpbml0eSIsIlNtYXJ0Rm9yZWdyb3VuZElzQWN0aXZlIjpmYWxzZSwiSG9yaXpvbnRhbEFsaWdubWVudCI6MiwiVmVydGljYWxBbGlnbm1lbnQiOjAsIlNtYXJ0Rm9yZWdyb3VuZCI6bnVsbCwiQmFja2dyb3VuZEZpbGxUeXBlIjowLCJNYXJnaW4iOnsiJGlkIjoiMjciLCJUb3AiOjAuMCwiTGVmdCI6MC4wLCJSaWdodCI6MC4wLCJCb3R0b20iOjAuMH0sIlBhZGRpbmciOnsiJGlkIjoiMjgiLCJUb3AiOjAuMCwiTGVmdCI6MC4wLCJSaWdodCI6MC4wLCJCb3R0b20iOjAuMH0sIkJhY2tncm91bmQiOnsiJGlkIjoiMjkiLCJDb2xvciI6eyIkaWQiOiIzMCIsIkEiOjAsIlIiOjI1NSwiRyI6MjU1LCJCIjoyNTV9fSwiSXNWaXNpYmxlIjp0cnVlLCJXaWR0aCI6MC4wLCJIZWlnaHQiOjAuMCwiQm9yZGVyU3R5bGUiOm51bGwsIlBhcmVudFN0eWxlIjpudWxsfSwiRGF0ZUZvcm1hdCI6eyIkaWQiOiIz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IiLCJEYXRlUGFydElzVmlzaWJsZSI6dHJ1ZSwiVGltZVBhcnRJc1Zpc2libGUiOmZhbHNlfX0sIldlZWtOdW1iZXJpbmciOnsiJGlkIjoiMzMiLCJGb3JtYXQiOjAsIklzVmlzaWJsZSI6ZmFsc2UsIkxhc3RLbm93blZpc2liaWxpdHlTdGF0ZSI6ZmFsc2V9LCJJc1Zpc2libGUiOnRydWUsIlBhcmVudFN0eWxlIjpudWxsfSwiSHlwZXJsaW5rIjpudWxsLCJJbXBvcnRJZCI6bnVsbH0seyIkaWQiOiIzNCIsIklkIjoiNWNhOTJmMmEtOGVlMC00NGVmLTkwZjktOTcwZGRkNjhkZGI5IiwiSW5kZXgiOjEsIkdyb3VwSWQiOm51bGwsIlRpdGxlIjoiR3JhZHVhdGVzIGZyb20gdGhlIEV0aGljYWwgQ3VsdHVyZSBTY2hvb2wgb2YgTmV3IFlvcmsiLCJEYXRlVGltZSI6IjE5MjEtMDEtMDFUMjM6NTk6MDAiLCJQZXJjZW50YWdlQ29tcGxldGUiOm51bGwsIk5vdGUiOm51bGwsIlN0eWxlIjp7IiRpZCI6IjM1IiwiVGl0bGVQb3NpdGlvbiI6IlJpZ2h0IiwiRGF0ZVBvc2l0aW9uIjoiUmlnaHQiLCJTaGFwZVR5cGUiOjEsIlNoYXBlU2l6ZSI6MSwiU3BhY2luZyI6MiwiU2hhcGVTdHlsZSI6eyIkaWQiOiIzNiIsIk1hcmdpbiI6eyIkcmVmIjoiOCJ9LCJQYWRkaW5nIjp7IiRyZWYiOiI5In0sIkJhY2tncm91bmQiOnsiJGlkIjoiMzciLCJDb2xvciI6eyIkaWQiOiIzOCIsIkEiOjI1NSwiUiI6MjQ0LCJHIjoxMTYsIkIiOjU4fX0sIklzVmlzaWJsZSI6dHJ1ZSwiV2lkdGgiOjE4LjAsIkhlaWdodCI6MjAuMCwiQm9yZGVyU3R5bGUiOnsiJGlkIjoiMzkiLCJMaW5lQ29sb3IiOnsiJGlkIjoiNDAiLCIkdHlwZSI6Ik5MUkUuQ29tbW9uLkRvbS5Tb2xpZENvbG9yQnJ1c2gsIE5MUkUuQ29tbW9uIiwiQ29sb3IiOnsiJGlkIjoiNDEiLCJBIjoyNTUsIlIiOjI1NSwiRyI6MCwiQiI6MH19LCJMaW5lV2VpZ2h0IjowLjAsIkxpbmVUeXBlIjowLCJQYXJlbnRTdHlsZSI6bnVsbH0sIlBhcmVudFN0eWxlIjpudWxsfSwiVGl0bGVTdHlsZSI6eyIkaWQiOiI0MiIsIkZvbnRTZXR0aW5ncyI6eyIkaWQiOiI0MyIsIkZvbnRTaXplIjoxMCwiRm9udE5hbWUiOiJDYWxpYnJpIiwiSXNCb2xkIjp0cnVlLCJJc0l0YWxpYyI6ZmFsc2UsIklzVW5kZXJsaW5lZCI6ZmFsc2UsIlBhcmVudFN0eWxlIjpudWxsfSwiQXV0b1NpemUiOjIsIkZvcmVncm91bmQiOnsiJHJlZiI6IjE3In0sIk1heFdpZHRoIjoxMjcuMTE3MDU0MjYzNTY1OTEsIk1heEhlaWdodCI6IkluZmluaXR5IiwiU21hcnRGb3JlZ3JvdW5kSXNBY3RpdmUiOmZhbHNlLCJIb3Jpem9udGFsQWxpZ25tZW50IjowLCJWZXJ0aWNhbEFsaWdubWVudCI6MCwiU21hcnRGb3JlZ3JvdW5kIjpudWxsLCJCYWNrZ3JvdW5kRmlsbFR5cGUiOjAsIk1hcmdpbiI6eyIkcmVmIjoiMTkifSwiUGFkZGluZyI6eyIkcmVmIjoiMjAifSwiQmFja2dyb3VuZCI6eyIkaWQiOiI0NCIsIkNvbG9yIjp7IiRpZCI6IjQ1IiwiQSI6MCwiUiI6MjU1LCJHIjoyNTUsIkIiOjI1NX19LCJJc1Zpc2libGUiOnRydWUsIldpZHRoIjowLjAsIkhlaWdodCI6MC4wLCJCb3JkZXJTdHlsZSI6bnVsbCwiUGFyZW50U3R5bGUiOm51bGx9LCJEYXRlU3R5bGUiOnsiJGlkIjoiNDYiLCJGb250U2V0dGluZ3MiOnsiJGlkIjoiNDc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MjcifSwiUGFkZGluZyI6eyIkcmVmIjoiMjgifSwiQmFja2dyb3VuZCI6eyIkaWQiOiI0OCIsIkNvbG9yIjp7IiRpZCI6IjQ5IiwiQSI6MCwiUiI6MjU1LCJHIjoyNTUsIkIiOjI1NX19LCJJc1Zpc2libGUiOnRydWUsIldpZHRoIjowLjAsIkhlaWdodCI6MC4wLCJCb3JkZXJTdHlsZSI6bnVsbCwiUGFyZW50U3R5bGUiOm51bGx9LCJEYXRlRm9ybWF0Ijp7IiRpZCI6IjUw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MSIsIkRhdGVQYXJ0SXNWaXNpYmxlIjp0cnVlLCJUaW1lUGFydElzVmlzaWJsZSI6ZmFsc2V9fSwiV2Vla051bWJlcmluZyI6eyIkaWQiOiI1MiIsIkZvcm1hdCI6MCwiSXNWaXNpYmxlIjpmYWxzZSwiTGFzdEtub3duVmlzaWJpbGl0eVN0YXRlIjpmYWxzZX0sIklzVmlzaWJsZSI6dHJ1ZSwiUGFyZW50U3R5bGUiOm51bGx9LCJIeXBlcmxpbmsiOm51bGwsIkltcG9ydElkIjpudWxsfV0sIklkIjoiYjFmYjM2OWUtMGU4MC00ZjgxLWEyZTQtNzViNDVmZmNiNGNiIiwiSXNTaW5nbGVJdGVtUm93IjpmYWxzZX0seyIkaWQiOiI1MyIsIl90YXNrcyI6W10sIl9taWxlc3RvbmVzIjpbeyIkaWQiOiI1NCIsIklkIjoiMzRmNmYzMGYtZDU4Mi00ZWJlLTlkYWYtNWJhYzMyMThkOWE2IiwiSW5kZXgiOjIsIkdyb3VwSWQiOm51bGwsIlRpdGxlIjoiQmVnaW5zIHdvcmsgYXQgQ2F2ZW5kaXNoIExhYm9yYXRvcnksIENhbWJyaWRnZSIsIkRhdGVUaW1lIjoiMTkyNS0wMS0wMVQyMzo1OTowMCIsIlBlcmNlbnRhZ2VDb21wbGV0ZSI6bnVsbCwiTm90ZSI6bnVsbCwiU3R5bGUiOnsiJGlkIjoiNTUiLCJUaXRsZVBvc2l0aW9uIjoiTGVmdCIsIkRhdGVQb3NpdGlvbiI6IkxlZnQiLCJTaGFwZVR5cGUiOjEsIlNoYXBlU2l6ZSI6MSwiU3BhY2luZyI6MiwiU2hhcGVTdHlsZSI6eyIkaWQiOiI1NiIsIk1hcmdpbiI6eyIkcmVmIjoiOCJ9LCJQYWRkaW5nIjp7IiRyZWYiOiI5In0sIkJhY2tncm91bmQiOnsiJGlkIjoiNTciLCJDb2xvciI6eyIkaWQiOiI1OCIsIkEiOjI1NSwiUiI6MjQ0LCJHIjoxMTYsIkIiOjU4fX0sIklzVmlzaWJsZSI6dHJ1ZSwiV2lkdGgiOjE4LjAsIkhlaWdodCI6MjAuMCwiQm9yZGVyU3R5bGUiOnsiJGlkIjoiNTkiLCJMaW5lQ29sb3IiOnsiJGlkIjoiNjAiLCIkdHlwZSI6Ik5MUkUuQ29tbW9uLkRvbS5Tb2xpZENvbG9yQnJ1c2gsIE5MUkUuQ29tbW9uIiwiQ29sb3IiOnsiJGlkIjoiNjEiLCJBIjoyNTUsIlIiOjI0NywiRyI6MjI2LCJCIjoxOTZ9fSwiTGluZVdlaWdodCI6MS4zMzMzMzMzNywiTGluZVR5cGUiOjAsIlBhcmVudFN0eWxlIjpudWxsfSwiUGFyZW50U3R5bGUiOm51bGx9LCJUaXRsZVN0eWxlIjp7IiRpZCI6IjYyIiwiRm9udFNldHRpbmdzIjp7IiRpZCI6IjYzIiwiRm9udFNpemUiOjEwLCJGb250TmFtZSI6IkNhbGlicmkiLCJJc0JvbGQiOnRydWUsIklzSXRhbGljIjpmYWxzZSwiSXNVbmRlcmxpbmVkIjpmYWxzZSwiUGFyZW50U3R5bGUiOm51bGx9LCJBdXRvU2l6ZSI6MiwiRm9yZWdyb3VuZCI6eyIkcmVmIjoiMTcifSwiTWF4V2lkdGgiOjIxOC41NzUwMzg3NTk2ODk5NiwiTWF4SGVpZ2h0IjoiSW5maW5pdHkiLCJTbWFydEZvcmVncm91bmRJc0FjdGl2ZSI6ZmFsc2UsIkhvcml6b250YWxBbGlnbm1lbnQiOjIsIlZlcnRpY2FsQWxpZ25tZW50IjowLCJTbWFydEZvcmVncm91bmQiOm51bGwsIkJhY2tncm91bmRGaWxsVHlwZSI6MCwiTWFyZ2luIjp7IiRyZWYiOiIxOSJ9LCJQYWRkaW5nIjp7IiRyZWYiOiIyMCJ9LCJCYWNrZ3JvdW5kIjp7IiRpZCI6IjY0IiwiQ29sb3IiOnsiJGlkIjoiNjUiLCJBIjowLCJSIjoyNTUsIkciOjI1NSwiQiI6MjU1fX0sIklzVmlzaWJsZSI6dHJ1ZSwiV2lkdGgiOjAuMCwiSGVpZ2h0IjowLjAsIkJvcmRlclN0eWxlIjpudWxsLCJQYXJlbnRTdHlsZSI6bnVsbH0sIkRhdGVTdHlsZSI6eyIkaWQiOiI2NiIsIkZvbnRTZXR0aW5ncyI6eyIkaWQiOiI2Ny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IsIlZlcnRpY2FsQWxpZ25tZW50IjowLCJTbWFydEZvcmVncm91bmQiOm51bGwsIkJhY2tncm91bmRGaWxsVHlwZSI6MCwiTWFyZ2luIjp7IiRyZWYiOiIyNyJ9LCJQYWRkaW5nIjp7IiRyZWYiOiIyOCJ9LCJCYWNrZ3JvdW5kIjp7IiRpZCI6IjY4IiwiQ29sb3IiOnsiJGlkIjoiNjkiLCJBIjowLCJSIjoyNTUsIkciOjI1NSwiQiI6MjU1fX0sIklzVmlzaWJsZSI6dHJ1ZSwiV2lkdGgiOjAuMCwiSGVpZ2h0IjowLjAsIkJvcmRlclN0eWxlIjpudWxsLCJQYXJlbnRTdHlsZSI6bnVsbH0sIkRhdGVGb3JtYXQiOnsiJGlkIjoiNzAiLCJGb3JtYXRTdHJpbmciOiJ5eXl5IiwiU2VwYXJhdG9yIjoiLyIsIlVzZUludGVybmF0aW9uYWxEYXRlRm9ybWF0IjpmYWxzZSwiRGF0ZUlzVmlzaWJsZSI6dHJ1ZSwiVGltZUlzVmlzaWJsZSI6ZmFsc2UsIkhvdXJEaWdpdHMiOjEsIkFtUG1EZXNpZ25hdG9yIjoyLCJUcmltMDBNaW51dGVzIjpmYWxzZSwiTGFzdEtub3duVmlzaWJpbGl0eVN0YXRlIjp7IiRpZCI6IjcxIiwiRGF0ZVBhcnRJc1Zpc2libGUiOnRydWUsIlRpbWVQYXJ0SXNWaXNpYmxlIjpmYWxzZX19LCJXZWVrTnVtYmVyaW5nIjp7IiRpZCI6IjcyIiwiRm9ybWF0IjowLCJJc1Zpc2libGUiOmZhbHNlLCJMYXN0S25vd25WaXNpYmlsaXR5U3RhdGUiOmZhbHNlfSwiSXNWaXNpYmxlIjp0cnVlLCJQYXJlbnRTdHlsZSI6bnVsbH0sIkh5cGVybGluayI6bnVsbCwiSW1wb3J0SWQiOm51bGx9LHsiJGlkIjoiNzMiLCJJZCI6ImVhYWFmYmRkLWY1MzUtNDRiMi1iZDY3LWNiOTFhMjU4NWUyNiIsIkluZGV4IjozLCJHcm91cElkIjpudWxsLCJUaXRsZSI6Ik1vdmVzIGZyb20gQ2FtYnJpZGdlIHRvIHRoZSBVbml2ZXJzaXR5IG9mIEfDtnR0aW5nZW4iLCJEYXRlVGltZSI6IjE5MjYtMDEtMDFUMjM6NTk6MDAiLCJQZXJjZW50YWdlQ29tcGxldGUiOm51bGwsIk5vdGUiOm51bGwsIlN0eWxlIjp7IiRpZCI6Ijc0IiwiVGl0bGVQb3NpdGlvbiI6IlJpZ2h0IiwiRGF0ZVBvc2l0aW9uIjoiUmlnaHQiLCJTaGFwZVR5cGUiOjEsIlNoYXBlU2l6ZSI6MSwiU3BhY2luZyI6MiwiU2hhcGVTdHlsZSI6eyIkaWQiOiI3NSIsIk1hcmdpbiI6eyIkcmVmIjoiOCJ9LCJQYWRkaW5nIjp7IiRyZWYiOiI5In0sIkJhY2tncm91bmQiOnsiJGlkIjoiNzYiLCJDb2xvciI6eyIkaWQiOiI3NyIsIkEiOjI1NSwiUiI6MjQ0LCJHIjoxMTYsIkIiOjU4fX0sIklzVmlzaWJsZSI6dHJ1ZSwiV2lkdGgiOjE4LjAsIkhlaWdodCI6MjAuMCwiQm9yZGVyU3R5bGUiOnsiJGlkIjoiNzgiLCJMaW5lQ29sb3IiOnsiJGlkIjoiNzkiLCIkdHlwZSI6Ik5MUkUuQ29tbW9uLkRvbS5Tb2xpZENvbG9yQnJ1c2gsIE5MUkUuQ29tbW9uIiwiQ29sb3IiOnsiJGlkIjoiODAiLCJBIjoyNTUsIlIiOjI0NywiRyI6MjI2LCJCIjoxOTZ9fSwiTGluZVdlaWdodCI6MS4zMzMzMzMzNywiTGluZVR5cGUiOjAsIlBhcmVudFN0eWxlIjpudWxsfSwiUGFyZW50U3R5bGUiOm51bGx9LCJUaXRsZVN0eWxlIjp7IiRpZCI6IjgxIiwiRm9udFNldHRpbmdzIjp7IiRpZCI6IjgyIiwiRm9udFNpemUiOjEwLCJGb250TmFtZSI6IkNhbGlicmkiLCJJc0JvbGQiOnRydWUsIklzSXRhbGljIjpmYWxzZSwiSXNVbmRlcmxpbmVkIjpmYWxzZSwiUGFyZW50U3R5bGUiOm51bGx9LCJBdXRvU2l6ZSI6MiwiRm9yZWdyb3VuZCI6eyIkcmVmIjoiMTcifSwiTWF4V2lkdGgiOjIzNS45MTEyNDAzMTAwNzc1NS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gzIiwiQ29sb3IiOnsiJGlkIjoiODQiLCJBIjowLCJSIjoyNTUsIkciOjI1NSwiQiI6MjU1fX0sIklzVmlzaWJsZSI6dHJ1ZSwiV2lkdGgiOjAuMCwiSGVpZ2h0IjowLjAsIkJvcmRlclN0eWxlIjpudWxsLCJQYXJlbnRTdHlsZSI6bnVsbH0sIkRhdGVTdHlsZSI6eyIkaWQiOiI4NSIsIkZvbnRTZXR0aW5ncyI6eyIkaWQiOiI4Ni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AsIlZlcnRpY2FsQWxpZ25tZW50IjowLCJTbWFydEZvcmVncm91bmQiOm51bGwsIkJhY2tncm91bmRGaWxsVHlwZSI6MCwiTWFyZ2luIjp7IiRyZWYiOiIyNyJ9LCJQYWRkaW5nIjp7IiRyZWYiOiIyOCJ9LCJCYWNrZ3JvdW5kIjp7IiRpZCI6Ijg3IiwiQ29sb3IiOnsiJGlkIjoiODgiLCJBIjowLCJSIjoyNTUsIkciOjI1NSwiQiI6MjU1fX0sIklzVmlzaWJsZSI6dHJ1ZSwiV2lkdGgiOjAuMCwiSGVpZ2h0IjowLjAsIkJvcmRlclN0eWxlIjpudWxsLCJQYXJlbnRTdHlsZSI6bnVsbH0sIkRhdGVGb3JtYXQiOnsiJGlkIjoiODkiLCJGb3JtYXRTdHJpbmciOiJ5eXl5IiwiU2VwYXJhdG9yIjoiLyIsIlVzZUludGVybmF0aW9uYWxEYXRlRm9ybWF0IjpmYWxzZSwiRGF0ZUlzVmlzaWJsZSI6dHJ1ZSwiVGltZUlzVmlzaWJsZSI6ZmFsc2UsIkhvdXJEaWdpdHMiOjEsIkFtUG1EZXNpZ25hdG9yIjoyLCJUcmltMDBNaW51dGVzIjpmYWxzZSwiTGFzdEtub3duVmlzaWJpbGl0eVN0YXRlIjp7IiRpZCI6IjkwIiwiRGF0ZVBhcnRJc1Zpc2libGUiOnRydWUsIlRpbWVQYXJ0SXNWaXNpYmxlIjpmYWxzZX19LCJXZWVrTnVtYmVyaW5nIjp7IiRpZCI6IjkxIiwiRm9ybWF0IjowLCJJc1Zpc2libGUiOmZhbHNlLCJMYXN0S25vd25WaXNpYmlsaXR5U3RhdGUiOmZhbHNlfSwiSXNWaXNpYmxlIjp0cnVlLCJQYXJlbnRTdHlsZSI6bnVsbH0sIkh5cGVybGluayI6bnVsbCwiSW1wb3J0SWQiOm51bGx9XSwiSWQiOiIxNDUxYjg4ZC03OTg5LTQ0NzYtYTZhYy1lZDg0OGY3NDkxODgiLCJJc1NpbmdsZUl0ZW1Sb3ciOmZhbHNlfV0sIkluZGV4IjowLCJJZCI6ImE2M2U2ZjliLWZmNDYtNGNmNy1iN2VlLTViZTQ5OTVkMzZjNCIsIkhlYWRlclRleHQiOm51bGwsIklzRGVmYXVsdCI6dHJ1ZSwiU3R5bGUiOnsiJGlkIjoiOTIiLCJIZWFkZXJTdHlsZSI6eyIkaWQiOiI5MyIsIlRleHRTdHlsZSI6eyIkaWQiOiI5NCIsIkZvbnRTZXR0aW5ncyI6eyIkaWQiOiI5NSIsIkZvbnRTaXplIjoxMSwiRm9udE5hbWUiOiJDYWxpYnJpIiwiSXNCb2xkIjpmYWxzZSwiSXNJdGFsaWMiOmZhbHNlLCJJc1VuZGVybGluZWQiOmZhbHNlLCJQYXJlbnRTdHlsZSI6bnVsbH0sIkF1dG9TaXplIjoyLCJGb3JlZ3JvdW5kIjp7IiRpZCI6Ijk2IiwiQ29sb3IiOnsiJGlkIjoiOTciLCJBIjoyNTUsIlIiOjAsIkciOjAsIkIiOjB9fSwiTWF4V2lkdGgiOjAuMCwiTWF4SGVpZ2h0IjoiSW5maW5pdHkiLCJTbWFydEZvcmVncm91bmRJc0FjdGl2ZSI6ZmFsc2UsIkhvcml6b250YWxBbGlnbm1lbnQiOjAsIlZlcnRpY2FsQWxpZ25tZW50IjowLCJTbWFydEZvcmVncm91bmQiOm51bGwsIkJhY2tncm91bmRGaWxsVHlwZSI6MCwiTWFyZ2luIjp7IiRpZCI6Ijk4IiwiVG9wIjowLjAsIkxlZnQiOjAuMCwiUmlnaHQiOjAuMCwiQm90dG9tIjowLjB9LCJQYWRkaW5nIjp7IiRpZCI6Ijk5IiwiVG9wIjowLjAsIkxlZnQiOjAuMCwiUmlnaHQiOjAuMCwiQm90dG9tIjowLjB9LCJCYWNrZ3JvdW5kIjp7IiRpZCI6IjEwMCIsIkNvbG9yIjp7IiRpZCI6IjEwMSIsIkEiOjAsIlIiOjI1NSwiRyI6MjU1LCJCIjoyNTV9fSwiSXNWaXNpYmxlIjp0cnVlLCJXaWR0aCI6MC4wLCJIZWlnaHQiOjAuMCwiQm9yZGVyU3R5bGUiOm51bGwsIlBhcmVudFN0eWxlIjpudWxsfSwiUmVjdGFuZ2xlU3R5bGUiOnsiJGlkIjoiMTAyIiwiTWFyZ2luIjp7IiRpZCI6IjEwMyIsIlRvcCI6MC4wLCJMZWZ0IjowLjAsIlJpZ2h0IjowLjAsIkJvdHRvbSI6MC4wfSwiUGFkZGluZyI6eyIkaWQiOiIxMDQiLCJUb3AiOjAuMCwiTGVmdCI6MC4wLCJSaWdodCI6MC4wLCJCb3R0b20iOjAuMH0sIkJhY2tncm91bmQiOnsiJGlkIjoiMTA1IiwiQ29sb3IiOnsiJGlkIjoiMTA2IiwiQSI6NjMsIlIiOjIzNywiRyI6MTI1LCJCIjo0OX19LCJJc1Zpc2libGUiOnRydWUsIldpZHRoIjowLjAsIkhlaWdodCI6MC4wLCJCb3JkZXJTdHlsZSI6eyIkaWQiOiIxMDciLCJMaW5lQ29sb3IiOnsiJGlkIjoiMTA4IiwiJHR5cGUiOiJOTFJFLkNvbW1vbi5Eb20uU29saWRDb2xvckJydXNoLCBOTFJFLkNvbW1vbiIsIkNvbG9yIjp7IiRpZCI6IjEwOSIsIkEiOjI1NSwiUiI6MjU1LCJHIjowLCJCIjowfX0sIkxpbmVXZWlnaHQiOjAuMCwiTGluZVR5cGUiOjAsIlBhcmVudFN0eWxlIjpudWxsfSwiUGFyZW50U3R5bGUiOm51bGx9LCJNYXJnaW4iOnsiJGlkIjoiMTEwIiwiVG9wIjowLjAsIkxlZnQiOjAuMCwiUmlnaHQiOjAuMCwiQm90dG9tIjowLjB9LCJQYWRkaW5nIjp7IiRpZCI6IjExMSIsIlRvcCI6MC4wLCJMZWZ0IjowLjAsIlJpZ2h0IjowLjAsIkJvdHRvbSI6MC4wfSwiQmFja2dyb3VuZCI6bnVsbCwiSXNWaXNpYmxlIjp0cnVlLCJXaWR0aCI6MC4wLCJIZWlnaHQiOjAuMCwiQm9yZGVyU3R5bGUiOm51bGwsIlBhcmVudFN0eWxlIjpudWxsfSwiQmFja2dyb3VuZFN0eWxlIjp7IiRpZCI6IjExMiIsIk1hcmdpbiI6eyIkaWQiOiIxMTMiLCJUb3AiOjAuMCwiTGVmdCI6MC4wLCJSaWdodCI6MC4wLCJCb3R0b20iOjAuMH0sIlBhZGRpbmciOnsiJGlkIjoiMTE0IiwiVG9wIjowLjAsIkxlZnQiOjAuMCwiUmlnaHQiOjAuMCwiQm90dG9tIjowLjB9LCJCYWNrZ3JvdW5kIjp7IiRpZCI6IjExNSIsIkNvbG9yIjp7IiRpZCI6IjExNiIsIkEiOjUxLCJSIjoxNjUsIkciOjE2NSwiQiI6MTY1fX0sIklzVmlzaWJsZSI6dHJ1ZSwiV2lkdGgiOjAuMCwiSGVpZ2h0IjowLjAsIkJvcmRlclN0eWxlIjp7IiRpZCI6IjExNyIsIkxpbmVDb2xvciI6eyIkaWQiOiIxMTgiLCIkdHlwZSI6Ik5MUkUuQ29tbW9uLkRvbS5Tb2xpZENvbG9yQnJ1c2gsIE5MUkUuQ29tbW9uIiwiQ29sb3IiOnsiJGlkIjoiMTE5IiwiQSI6MjU1LCJSIjoyNTUsIkciOjAsIkIiOjB9fSwiTGluZVdlaWdodCI6MC4wLCJMaW5lVHlwZSI6MCwiUGFyZW50U3R5bGUiOm51bGx9LCJQYXJlbnRTdHlsZSI6bnVsbH0sIk1hcmdpbiI6eyIkaWQiOiIxMjAiLCJUb3AiOjAuMCwiTGVmdCI6MC4wLCJSaWdodCI6MC4wLCJCb3R0b20iOjAuMH0sIlBhZGRpbmciOnsiJGlkIjoiMTIxIiwiVG9wIjowLjAsIkxlZnQiOjAuMCwiUmlnaHQiOjAuMCwiQm90dG9tIjowLjB9LCJJc1Zpc2libGUiOmZhbHNlLCJXaWR0aCI6MC4wLCJIZWlnaHQiOjAuMCwiQm9yZGVyU3R5bGUiOm51bGwsIlBhcmVudFN0eWxlIjpudWxsfX1dLCJJZCI6ImE0YzAyY2VmLWQxOGUtNGM3Ni1hZWRjLTU0ZDE0OGUyNTBiYSIsIkluZGV4IjowLCJIZWFkZXJUZXh0IjoiRWFybHkgY2FyZWVyIiwiU3R5bGUiOnsiJGlkIjoiMTIyIiwiSGVhZGVyU3R5bGUiOnsiJGlkIjoiMTIzIiwiVGV4dElzVmVydGljYWwiOmZhbHNlLCJUZXh0U3R5bGUiOnsiJGlkIjoiMTI0IiwiRm9udFNldHRpbmdzIjp7IiRpZCI6IjEyNSIsIkZvbnRTaXplIjoxMiwiRm9udE5hbWUiOiJDYWxpYnJpIiwiSXNCb2xkIjp0cnVlLCJJc0l0YWxpYyI6ZmFsc2UsIklzVW5kZXJsaW5lZCI6ZmFsc2UsIlBhcmVudFN0eWxlIjpudWxsfSwiQXV0b1NpemUiOjIsIkZvcmVncm91bmQiOnsiJGlkIjoiMTI2IiwiQ29sb3IiOnsiJGlkIjoiMTI3IiwiQSI6MjU1LCJSIjoyNTUsIkciOjI1NSwiQiI6MjU1fX0sIk1heFdpZHRoIjoxMTEuOTk5OTk5OTk5OTk4OTIsIk1heEhlaWdodCI6IkluZmluaXR5IiwiU21hcnRGb3JlZ3JvdW5kSXNBY3RpdmUiOmZhbHNlLCJIb3Jpem9udGFsQWxpZ25tZW50IjowLCJWZXJ0aWNhbEFsaWdubWVudCI6MCwiU21hcnRGb3JlZ3JvdW5kIjpudWxsLCJCYWNrZ3JvdW5kRmlsbFR5cGUiOjAsIk1hcmdpbiI6eyIkaWQiOiIxMjgiLCJUb3AiOjAuMCwiTGVmdCI6MC4wLCJSaWdodCI6MC4wLCJCb3R0b20iOjAuMH0sIlBhZGRpbmciOnsiJGlkIjoiMTI5IiwiVG9wIjowLjAsIkxlZnQiOjAuMCwiUmlnaHQiOjAuMCwiQm90dG9tIjowLjB9LCJCYWNrZ3JvdW5kIjp7IiRpZCI6IjEzMCIsIkNvbG9yIjp7IiRpZCI6IjEzMSIsIkEiOjAsIlIiOjI1NSwiRyI6MjU1LCJCIjoyNTV9fSwiSXNWaXNpYmxlIjp0cnVlLCJXaWR0aCI6MC4wLCJIZWlnaHQiOjAuMCwiQm9yZGVyU3R5bGUiOm51bGwsIlBhcmVudFN0eWxlIjpudWxsfSwiUmVjdGFuZ2xlU3R5bGUiOnsiJGlkIjoiMTMyIiwiTWFyZ2luIjp7IiRpZCI6IjEzMyIsIlRvcCI6MC4wLCJMZWZ0IjowLjAsIlJpZ2h0IjowLjAsIkJvdHRvbSI6MC4wfSwiUGFkZGluZyI6eyIkaWQiOiIxMzQiLCJUb3AiOjAuMCwiTGVmdCI6MC4wLCJSaWdodCI6MC4wLCJCb3R0b20iOjAuMH0sIkJhY2tncm91bmQiOnsiJGlkIjoiMTM1IiwiQ29sb3IiOnsiJGlkIjoiMTM2IiwiQSI6MjU1LCJSIjo0MywiRyI6MzgsIkIiOjM1fX0sIklzVmlzaWJsZSI6dHJ1ZSwiV2lkdGgiOjAuMCwiSGVpZ2h0IjowLjAsIkJvcmRlclN0eWxlIjp7IiRpZCI6IjEzNyIsIkxpbmVDb2xvciI6eyIkaWQiOiIxMzgiLCIkdHlwZSI6Ik5MUkUuQ29tbW9uLkRvbS5Tb2xpZENvbG9yQnJ1c2gsIE5MUkUuQ29tbW9uIiwiQ29sb3IiOnsiJGlkIjoiMTM5IiwiQSI6MjU1LCJSIjoyNTUsIkciOjAsIkIiOjB9fSwiTGluZVdlaWdodCI6MC4wLCJMaW5lVHlwZSI6MCwiUGFyZW50U3R5bGUiOm51bGx9LCJQYXJlbnRTdHlsZSI6bnVsbH0sIk1hcmdpbiI6eyIkaWQiOiIxNDAiLCJUb3AiOjAuMCwiTGVmdCI6MC4wLCJSaWdodCI6MC4wLCJCb3R0b20iOjAuMH0sIlBhZGRpbmciOnsiJGlkIjoiMTQxIiwiVG9wIjowLjAsIkxlZnQiOjAuMCwiUmlnaHQiOjAuMCwiQm90dG9tIjowLjB9LCJCYWNrZ3JvdW5kIjpudWxsLCJJc1Zpc2libGUiOnRydWUsIldpZHRoIjowLjAsIkhlaWdodCI6MC4wLCJCb3JkZXJTdHlsZSI6bnVsbCwiUGFyZW50U3R5bGUiOm51bGx9LCJCYWNrZ3JvdW5kU3R5bGUiOnsiJGlkIjoiMTQyIiwiTWFyZ2luIjp7IiRpZCI6IjE0MyIsIlRvcCI6MC4wLCJMZWZ0IjowLjAsIlJpZ2h0IjowLjAsIkJvdHRvbSI6MC4wfSwiUGFkZGluZyI6eyIkaWQiOiIxNDQiLCJUb3AiOjAuMCwiTGVmdCI6MC4wLCJSaWdodCI6MC4wLCJCb3R0b20iOjAuMH0sIkJhY2tncm91bmQiOnsiJGlkIjoiMTQ1IiwiQ29sb3IiOnsiJGlkIjoiMTQ2IiwiQSI6NTEsIlIiOjI0NywiRyI6MjI2LCJCIjoxOTZ9fSwiSXNWaXNpYmxlIjp0cnVlLCJXaWR0aCI6MC4wLCJIZWlnaHQiOjAuMCwiQm9yZGVyU3R5bGUiOnsiJGlkIjoiMTQ3IiwiTGluZUNvbG9yIjp7IiRpZCI6IjE0OCIsIiR0eXBlIjoiTkxSRS5Db21tb24uRG9tLlNvbGlkQ29sb3JCcnVzaCwgTkxSRS5Db21tb24iLCJDb2xvciI6eyIkaWQiOiIxNDkiLCJBIjoyNTUsIlIiOjI1NSwiRyI6MCwiQiI6MH19LCJMaW5lV2VpZ2h0IjowLjAsIkxpbmVUeXBlIjowLCJQYXJlbnRTdHlsZSI6bnVsbH0sIlBhcmVudFN0eWxlIjpudWxsfSwiSXNBYm92ZVRpbWViYW5kIjpmYWxzZSwiU3BhY2luZyI6MiwiTWFyZ2luIjp7IiRpZCI6IjE1MCIsIlRvcCI6MC4wLCJMZWZ0IjowLjAsIlJpZ2h0IjowLjAsIkJvdHRvbSI6MC4wfSwiUGFkZGluZyI6eyIkaWQiOiIxNTEiLCJUb3AiOjAuMCwiTGVmdCI6MC4wLCJSaWdodCI6MC4wLCJCb3R0b20iOjAuMH0sIklzVmlzaWJsZSI6dHJ1ZSwiV2lkdGgiOjAuMCwiSGVpZ2h0IjowLjAsIkJvcmRlclN0eWxlIjp7IiRpZCI6IjE1MiIsIkxpbmVDb2xvciI6bnVsbCwiTGluZVdlaWdodCI6MC4wLCJMaW5lVHlwZSI6MCwiUGFyZW50U3R5bGUiOm51bGx9LCJQYXJlbnRTdHlsZSI6bnVsbH19LHsiJGlkIjoiMTUzIiwiX2FjdGl2aXRpZXMiOlt7IiRpZCI6IjE1NCIsIl9yb3dzIjpbeyIkaWQiOiIxNTUiLCJfdGFza3MiOltdLCJfbWlsZXN0b25lcyI6W3siJGlkIjoiMTU2IiwiSWQiOiJiMGE3MmQ0ZC1lMTY1LTRlMDMtYmIxMi1jMGU3MGM4YjI5MzQiLCJJbmRleCI6MCwiR3JvdXBJZCI6bnVsbCwiVGl0bGUiOiJCZWNvbWVzIGludm9sdmVkIHdpdGggSmVhbiBUYXRsb2NrIiwiRGF0ZVRpbWUiOiIxOTM2LTAxLTAxVDIzOjU5OjAwIiwiUGVyY2VudGFnZUNvbXBsZXRlIjpudWxsLCJOb3RlIjpudWxsLCJTdHlsZSI6eyIkaWQiOiIxNTciLCJUaXRsZVBvc2l0aW9uIjoiTGVmdCIsIkRhdGVQb3NpdGlvbiI6IkxlZnQiLCJTaGFwZVR5cGUiOjEsIlNoYXBlU2l6ZSI6MSwiU3BhY2luZyI6MiwiU2hhcGVTdHlsZSI6eyIkaWQiOiIxNTgiLCJNYXJnaW4iOnsiJGlkIjoiMTU5IiwiVG9wIjowLjAsIkxlZnQiOjAuMCwiUmlnaHQiOjAuMCwiQm90dG9tIjowLjB9LCJQYWRkaW5nIjp7IiRpZCI6IjE2MCIsIlRvcCI6MC4wLCJMZWZ0IjowLjAsIlJpZ2h0IjowLjAsIkJvdHRvbSI6MC4wfSwiQmFja2dyb3VuZCI6eyIkaWQiOiIxNjEiLCJDb2xvciI6eyIkaWQiOiIxNjIiLCJBIjoyNTUsIlIiOjI0NCwiRyI6MTE2LCJCIjo1OH19LCJJc1Zpc2libGUiOnRydWUsIldpZHRoIjoxOC4wLCJIZWlnaHQiOjIwLjAsIkJvcmRlclN0eWxlIjp7IiRpZCI6IjE2MyIsIkxpbmVDb2xvciI6eyIkcmVmIjoiNDAifSwiTGluZVdlaWdodCI6MC4wLCJMaW5lVHlwZSI6MCwiUGFyZW50U3R5bGUiOm51bGx9LCJQYXJlbnRTdHlsZSI6bnVsbH0sIlRpdGxlU3R5bGUiOnsiJGlkIjoiMTY0IiwiRm9udFNldHRpbmdzIjp7IiRpZCI6IjE2NSIsIkZvbnRTaXplIjoxMCwiRm9udE5hbWUiOiJDYWxpYnJpIiwiSXNCb2xkIjp0cnVlLCJJc0l0YWxpYyI6ZmFsc2UsIklzVW5kZXJsaW5lZCI6ZmFsc2UsIlBhcmVudFN0eWxlIjpudWxsfSwiQXV0b1NpemUiOjAsIkZvcmVncm91bmQiOnsiJHJlZiI6IjE3In0sIk1heFdpZHRoIjoyMDAuMCwiTWF4SGVpZ2h0IjoiSW5maW5pdHkiLCJTbWFydEZvcmVncm91bmRJc0FjdGl2ZSI6ZmFsc2UsIkhvcml6b250YWxBbGlnbm1lbnQiOjIsIlZlcnRpY2FsQWxpZ25tZW50IjowLCJTbWFydEZvcmVncm91bmQiOm51bGwsIkJhY2tncm91bmRGaWxsVHlwZSI6MCwiTWFyZ2luIjp7IiRpZCI6IjE2NiIsIlRvcCI6MC4wLCJMZWZ0IjowLjAsIlJpZ2h0IjowLjAsIkJvdHRvbSI6MC4wfSwiUGFkZGluZyI6eyIkaWQiOiIxNjciLCJUb3AiOjAuMCwiTGVmdCI6MC4wLCJSaWdodCI6MC4wLCJCb3R0b20iOjAuMH0sIkJhY2tncm91bmQiOnsiJGlkIjoiMTY4IiwiQ29sb3IiOnsiJGlkIjoiMTY5IiwiQSI6MCwiUiI6MjU1LCJHIjoyNTUsIkIiOjI1NX19LCJJc1Zpc2libGUiOnRydWUsIldpZHRoIjowLjAsIkhlaWdodCI6MC4wLCJCb3JkZXJTdHlsZSI6bnVsbCwiUGFyZW50U3R5bGUiOm51bGx9LCJEYXRlU3R5bGUiOnsiJGlkIjoiMTcwIiwiRm9udFNldHRpbmdzIjp7IiRpZCI6IjE3MS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IsIlZlcnRpY2FsQWxpZ25tZW50IjowLCJTbWFydEZvcmVncm91bmQiOm51bGwsIkJhY2tncm91bmRGaWxsVHlwZSI6MCwiTWFyZ2luIjp7IiRpZCI6IjE3MiIsIlRvcCI6MC4wLCJMZWZ0IjowLjAsIlJpZ2h0IjowLjAsIkJvdHRvbSI6MC4wfSwiUGFkZGluZyI6eyIkaWQiOiIxNzMiLCJUb3AiOjAuMCwiTGVmdCI6MC4wLCJSaWdodCI6MC4wLCJCb3R0b20iOjAuMH0sIkJhY2tncm91bmQiOnsiJGlkIjoiMTc0IiwiQ29sb3IiOnsiJGlkIjoiMTc1IiwiQSI6MCwiUiI6MjU1LCJHIjoyNTUsIkIiOjI1NX19LCJJc1Zpc2libGUiOnRydWUsIldpZHRoIjowLjAsIkhlaWdodCI6MC4wLCJCb3JkZXJTdHlsZSI6bnVsbCwiUGFyZW50U3R5bGUiOm51bGx9LCJEYXRlRm9ybWF0Ijp7IiRpZCI6IjE3NiIsIkZvcm1hdFN0cmluZyI6Inl5eXkiLCJTZXBhcmF0b3IiOiIvIiwiVXNlSW50ZXJuYXRpb25hbERhdGVGb3JtYXQiOmZhbHNlLCJEYXRlSXNWaXNpYmxlIjp0cnVlLCJUaW1lSXNWaXNpYmxlIjpmYWxzZSwiSG91ckRpZ2l0cyI6MSwiQW1QbURlc2lnbmF0b3IiOjIsIlRyaW0wME1pbnV0ZXMiOmZhbHNlLCJMYXN0S25vd25WaXNpYmlsaXR5U3RhdGUiOnsiJGlkIjoiMTc3IiwiRGF0ZVBhcnRJc1Zpc2libGUiOnRydWUsIlRpbWVQYXJ0SXNWaXNpYmxlIjpmYWxzZX19LCJXZWVrTnVtYmVyaW5nIjp7IiRpZCI6IjE3OCIsIkZvcm1hdCI6MCwiSXNWaXNpYmxlIjpmYWxzZSwiTGFzdEtub3duVmlzaWJpbGl0eVN0YXRlIjpmYWxzZX0sIklzVmlzaWJsZSI6dHJ1ZSwiUGFyZW50U3R5bGUiOm51bGx9LCJIeXBlcmxpbmsiOm51bGwsIkltcG9ydElkIjpudWxsfSx7IiRpZCI6IjE3OSIsIklkIjoiNjgxNzhhODgtYTRkYi00NWMzLTljODUtYjFiNDY0MzRjZjMwIiwiSW5kZXgiOjEsIkdyb3VwSWQiOm51bGwsIlRpdGxlIjoiTWFycmllcyBLYXRoZXJpbmUgKFwiS2l0dHlcIikgUHVlbmluZyIsIkRhdGVUaW1lIjoiMTk0MC0wMS0wMVQyMzo1OTowMCIsIlBlcmNlbnRhZ2VDb21wbGV0ZSI6bnVsbCwiTm90ZSI6bnVsbCwiU3R5bGUiOnsiJGlkIjoiMTgwIiwiVGl0bGVQb3NpdGlvbiI6IlJpZ2h0IiwiRGF0ZVBvc2l0aW9uIjoiUmlnaHQiLCJTaGFwZVR5cGUiOjEsIlNoYXBlU2l6ZSI6MSwiU3BhY2luZyI6MiwiU2hhcGVTdHlsZSI6eyIkaWQiOiIxODEiLCJNYXJnaW4iOnsiJHJlZiI6IjE1OSJ9LCJQYWRkaW5nIjp7IiRyZWYiOiIxNjAifSwiQmFja2dyb3VuZCI6eyIkaWQiOiIxODIiLCJDb2xvciI6eyIkaWQiOiIxODMiLCJBIjoyNTUsIlIiOjI0NCwiRyI6MTE2LCJCIjo1OH19LCJJc1Zpc2libGUiOnRydWUsIldpZHRoIjoxOC4wLCJIZWlnaHQiOjIwLjAsIkJvcmRlclN0eWxlIjp7IiRpZCI6IjE4NCIsIkxpbmVDb2xvciI6eyIkcmVmIjoiNDAifSwiTGluZVdlaWdodCI6MC4wLCJMaW5lVHlwZSI6MCwiUGFyZW50U3R5bGUiOm51bGx9LCJQYXJlbnRTdHlsZSI6bnVsbH0sIlRpdGxlU3R5bGUiOnsiJGlkIjoiMTg1IiwiRm9udFNldHRpbmdzIjp7IiRpZCI6IjE4NiIsIkZvbnRTaXplIjoxMCwiRm9udE5hbWUiOiJDYWxpYnJpIiwiSXNCb2xkIjp0cnVlLCJJc0l0YWxpYyI6ZmFsc2UsIklzVW5kZXJsaW5lZCI6ZmFsc2UsIlBhcmVudFN0eWxlIjpudWxsfSwiQXV0b1NpemUiOjAsIkZvcmVncm91bmQiOnsiJHJlZiI6IjE3In0sIk1heFdpZHRoIjoyMDAuMCwiTWF4SGVpZ2h0IjoiSW5maW5pdHkiLCJTbWFydEZvcmVncm91bmRJc0FjdGl2ZSI6ZmFsc2UsIkhvcml6b250YWxBbGlnbm1lbnQiOjAsIlZlcnRpY2FsQWxpZ25tZW50IjowLCJTbWFydEZvcmVncm91bmQiOm51bGwsIkJhY2tncm91bmRGaWxsVHlwZSI6MCwiTWFyZ2luIjp7IiRyZWYiOiIxNjYifSwiUGFkZGluZyI6eyIkcmVmIjoiMTY3In0sIkJhY2tncm91bmQiOnsiJGlkIjoiMTg3IiwiQ29sb3IiOnsiJGlkIjoiMTg4IiwiQSI6MCwiUiI6MjU1LCJHIjoyNTUsIkIiOjI1NX19LCJJc1Zpc2libGUiOnRydWUsIldpZHRoIjowLjAsIkhlaWdodCI6MC4wLCJCb3JkZXJTdHlsZSI6bnVsbCwiUGFyZW50U3R5bGUiOm51bGx9LCJEYXRlU3R5bGUiOnsiJGlkIjoiMTg5IiwiRm9udFNldHRpbmdzIjp7IiRpZCI6IjE5MC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AsIlZlcnRpY2FsQWxpZ25tZW50IjowLCJTbWFydEZvcmVncm91bmQiOm51bGwsIkJhY2tncm91bmRGaWxsVHlwZSI6MCwiTWFyZ2luIjp7IiRyZWYiOiIxNzIifSwiUGFkZGluZyI6eyIkcmVmIjoiMTczIn0sIkJhY2tncm91bmQiOnsiJGlkIjoiMTkxIiwiQ29sb3IiOnsiJGlkIjoiMTkyIiwiQSI6MCwiUiI6MjU1LCJHIjoyNTUsIkIiOjI1NX19LCJJc1Zpc2libGUiOnRydWUsIldpZHRoIjowLjAsIkhlaWdodCI6MC4wLCJCb3JkZXJTdHlsZSI6bnVsbCwiUGFyZW50U3R5bGUiOm51bGx9LCJEYXRlRm9ybWF0Ijp7IiRpZCI6IjE5MyIsIkZvcm1hdFN0cmluZyI6Inl5eXkiLCJTZXBhcmF0b3IiOiIvIiwiVXNlSW50ZXJuYXRpb25hbERhdGVGb3JtYXQiOmZhbHNlLCJEYXRlSXNWaXNpYmxlIjp0cnVlLCJUaW1lSXNWaXNpYmxlIjpmYWxzZSwiSG91ckRpZ2l0cyI6MSwiQW1QbURlc2lnbmF0b3IiOjIsIlRyaW0wME1pbnV0ZXMiOmZhbHNlLCJMYXN0S25vd25WaXNpYmlsaXR5U3RhdGUiOnsiJGlkIjoiMTk0IiwiRGF0ZVBhcnRJc1Zpc2libGUiOnRydWUsIlRpbWVQYXJ0SXNWaXNpYmxlIjpmYWxzZX19LCJXZWVrTnVtYmVyaW5nIjp7IiRpZCI6IjE5NSIsIkZvcm1hdCI6MCwiSXNWaXNpYmxlIjpmYWxzZSwiTGFzdEtub3duVmlzaWJpbGl0eVN0YXRlIjpmYWxzZX0sIklzVmlzaWJsZSI6dHJ1ZSwiUGFyZW50U3R5bGUiOm51bGx9LCJIeXBlcmxpbmsiOm51bGwsIkltcG9ydElkIjpudWxsfV0sIklkIjoiMDU1YWJmZGItMGM2NS00NzVlLTg0ZTktYTVlZGUwMWI4MWI4IiwiSXNTaW5nbGVJdGVtUm93IjpmYWxzZX0seyIkaWQiOiIxOTYiLCJfdGFza3MiOltdLCJfbWlsZXN0b25lcyI6W3siJGlkIjoiMTk3IiwiSWQiOiI0OWE3MWQyZi0wNzhmLTRkNWItYWJlOC03OGUzYmQyOWI0YjUiLCJJbmRleCI6MiwiR3JvdXBJZCI6bnVsbCwiVGl0bGUiOiJTb24sIFBldGVyLCBpcyBib3JuIiwiRGF0ZVRpbWUiOiIxOTQxLTAxLTAxVDIzOjU5OjAwIiwiUGVyY2VudGFnZUNvbXBsZXRlIjpudWxsLCJOb3RlIjpudWxsLCJTdHlsZSI6eyIkaWQiOiIxOTgiLCJUaXRsZVBvc2l0aW9uIjoiTGVmdCIsIkRhdGVQb3NpdGlvbiI6IkxlZnQiLCJTaGFwZVR5cGUiOjEsIlNoYXBlU2l6ZSI6MSwiU3BhY2luZyI6MiwiU2hhcGVTdHlsZSI6eyIkaWQiOiIxOTkiLCJNYXJnaW4iOnsiJHJlZiI6IjE1OSJ9LCJQYWRkaW5nIjp7IiRyZWYiOiIxNjAifSwiQmFja2dyb3VuZCI6eyIkaWQiOiIyMDAiLCJDb2xvciI6eyIkaWQiOiIyMDEiLCJBIjoyNTUsIlIiOjI0NCwiRyI6MTE2LCJCIjo1OH19LCJJc1Zpc2libGUiOnRydWUsIldpZHRoIjoxOC4wLCJIZWlnaHQiOjIwLjAsIkJvcmRlclN0eWxlIjp7IiRpZCI6IjIwMiIsIkxpbmVDb2xvciI6eyIkcmVmIjoiNDAifSwiTGluZVdlaWdodCI6MC4wLCJMaW5lVHlwZSI6MCwiUGFyZW50U3R5bGUiOm51bGx9LCJQYXJlbnRTdHlsZSI6bnVsbH0sIlRpdGxlU3R5bGUiOnsiJGlkIjoiMjAzIiwiRm9udFNldHRpbmdzIjp7IiRpZCI6IjIwNCIsIkZvbnRTaXplIjoxMCwiRm9udE5hbWUiOiJDYWxpYnJpIiwiSXNCb2xkIjp0cnVlLCJJc0l0YWxpYyI6ZmFsc2UsIklzVW5kZXJsaW5lZCI6ZmFsc2UsIlBhcmVudFN0eWxlIjpudWxsfSwiQXV0b1NpemUiOjAsIkZvcmVncm91bmQiOnsiJHJlZiI6IjE3In0sIk1heFdpZHRoIjoyMDAuMCwiTWF4SGVpZ2h0IjoiSW5maW5pdHkiLCJTbWFydEZvcmVncm91bmRJc0FjdGl2ZSI6ZmFsc2UsIkhvcml6b250YWxBbGlnbm1lbnQiOjIsIlZlcnRpY2FsQWxpZ25tZW50IjowLCJTbWFydEZvcmVncm91bmQiOm51bGwsIkJhY2tncm91bmRGaWxsVHlwZSI6MCwiTWFyZ2luIjp7IiRyZWYiOiIxNjYifSwiUGFkZGluZyI6eyIkcmVmIjoiMTY3In0sIkJhY2tncm91bmQiOnsiJGlkIjoiMjA1IiwiQ29sb3IiOnsiJGlkIjoiMjA2IiwiQSI6MCwiUiI6MjU1LCJHIjoyNTUsIkIiOjI1NX19LCJJc1Zpc2libGUiOnRydWUsIldpZHRoIjowLjAsIkhlaWdodCI6MC4wLCJCb3JkZXJTdHlsZSI6bnVsbCwiUGFyZW50U3R5bGUiOm51bGx9LCJEYXRlU3R5bGUiOnsiJGlkIjoiMjA3IiwiRm9udFNldHRpbmdzIjp7IiRpZCI6IjIwOC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IsIlZlcnRpY2FsQWxpZ25tZW50IjowLCJTbWFydEZvcmVncm91bmQiOm51bGwsIkJhY2tncm91bmRGaWxsVHlwZSI6MCwiTWFyZ2luIjp7IiRyZWYiOiIxNzIifSwiUGFkZGluZyI6eyIkcmVmIjoiMTczIn0sIkJhY2tncm91bmQiOnsiJGlkIjoiMjA5IiwiQ29sb3IiOnsiJGlkIjoiMjEwIiwiQSI6MCwiUiI6MjU1LCJHIjoyNTUsIkIiOjI1NX19LCJJc1Zpc2libGUiOnRydWUsIldpZHRoIjowLjAsIkhlaWdodCI6MC4wLCJCb3JkZXJTdHlsZSI6bnVsbCwiUGFyZW50U3R5bGUiOm51bGx9LCJEYXRlRm9ybWF0Ijp7IiRpZCI6IjIx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MjEyIiwiRGF0ZVBhcnRJc1Zpc2libGUiOnRydWUsIlRpbWVQYXJ0SXNWaXNpYmxlIjpmYWxzZX19LCJXZWVrTnVtYmVyaW5nIjp7IiRpZCI6IjIxMyIsIkZvcm1hdCI6MCwiSXNWaXNpYmxlIjpmYWxzZSwiTGFzdEtub3duVmlzaWJpbGl0eVN0YXRlIjpmYWxzZX0sIklzVmlzaWJsZSI6dHJ1ZSwiUGFyZW50U3R5bGUiOm51bGx9LCJIeXBlcmxpbmsiOm51bGwsIkltcG9ydElkIjpudWxsfSx7IiRpZCI6IjIxNCIsIklkIjoiN2EwNmVhN2EtMTNkMy00ZjQ5LThmNTEtMzMzY2U0YmIwYTg2IiwiSW5kZXgiOjMsIkdyb3VwSWQiOm51bGwsIlRpdGxlIjoiRGF1Z2h0ZXIsIEthdGhlcmluZSAoXCJUb25pXCIpLCBpcyBib3JuIiwiRGF0ZVRpbWUiOiIxOTQ0LTAxLTAxVDIzOjU5OjAwIiwiUGVyY2VudGFnZUNvbXBsZXRlIjpudWxsLCJOb3RlIjpudWxsLCJTdHlsZSI6eyIkaWQiOiIyMTUiLCJUaXRsZVBvc2l0aW9uIjoiUmlnaHQiLCJEYXRlUG9zaXRpb24iOiJSaWdodCIsIlNoYXBlVHlwZSI6MSwiU2hhcGVTaXplIjoxLCJTcGFjaW5nIjoyLCJTaGFwZVN0eWxlIjp7IiRpZCI6IjIxNiIsIk1hcmdpbiI6eyIkcmVmIjoiMTU5In0sIlBhZGRpbmciOnsiJHJlZiI6IjE2MCJ9LCJCYWNrZ3JvdW5kIjp7IiRpZCI6IjIxNyIsIkNvbG9yIjp7IiRpZCI6IjIxOCIsIkEiOjI1NSwiUiI6MjQ0LCJHIjoxMTYsIkIiOjU4fX0sIklzVmlzaWJsZSI6dHJ1ZSwiV2lkdGgiOjE4LjAsIkhlaWdodCI6MjAuMCwiQm9yZGVyU3R5bGUiOnsiJGlkIjoiMjE5IiwiTGluZUNvbG9yIjp7IiRyZWYiOiI0MCJ9LCJMaW5lV2VpZ2h0IjowLjAsIkxpbmVUeXBlIjowLCJQYXJlbnRTdHlsZSI6bnVsbH0sIlBhcmVudFN0eWxlIjpudWxsfSwiVGl0bGVTdHlsZSI6eyIkaWQiOiIyMjAiLCJGb250U2V0dGluZ3MiOnsiJGlkIjoiMjIxIiwiRm9udFNpemUiOjEwLCJGb250TmFtZSI6IkNhbGlicmkiLCJJc0JvbGQiOnRydWUsIklzSXRhbGljIjpmYWxzZSwiSXNVbmRlcmxpbmVkIjpmYWxzZSwiUGFyZW50U3R5bGUiOm51bGx9LCJBdXRvU2l6ZSI6MCwiRm9yZWdyb3VuZCI6eyIkcmVmIjoiMTcifSwiTWF4V2lkdGgiOjIwMC4wLCJNYXhIZWlnaHQiOiJJbmZpbml0eSIsIlNtYXJ0Rm9yZWdyb3VuZElzQWN0aXZlIjpmYWxzZSwiSG9yaXpvbnRhbEFsaWdubWVudCI6MCwiVmVydGljYWxBbGlnbm1lbnQiOjAsIlNtYXJ0Rm9yZWdyb3VuZCI6bnVsbCwiQmFja2dyb3VuZEZpbGxUeXBlIjowLCJNYXJnaW4iOnsiJHJlZiI6IjE2NiJ9LCJQYWRkaW5nIjp7IiRyZWYiOiIxNjcifSwiQmFja2dyb3VuZCI6eyIkaWQiOiIyMjIiLCJDb2xvciI6eyIkaWQiOiIyMjMiLCJBIjowLCJSIjoyNTUsIkciOjI1NSwiQiI6MjU1fX0sIklzVmlzaWJsZSI6dHJ1ZSwiV2lkdGgiOjAuMCwiSGVpZ2h0IjowLjAsIkJvcmRlclN0eWxlIjpudWxsLCJQYXJlbnRTdHlsZSI6bnVsbH0sIkRhdGVTdHlsZSI6eyIkaWQiOiIyMjQiLCJGb250U2V0dGluZ3MiOnsiJGlkIjoiMjI1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CwiVmVydGljYWxBbGlnbm1lbnQiOjAsIlNtYXJ0Rm9yZWdyb3VuZCI6bnVsbCwiQmFja2dyb3VuZEZpbGxUeXBlIjowLCJNYXJnaW4iOnsiJHJlZiI6IjE3MiJ9LCJQYWRkaW5nIjp7IiRyZWYiOiIxNzMifSwiQmFja2dyb3VuZCI6eyIkaWQiOiIyMjYiLCJDb2xvciI6eyIkaWQiOiIyMjciLCJBIjowLCJSIjoyNTUsIkciOjI1NSwiQiI6MjU1fX0sIklzVmlzaWJsZSI6dHJ1ZSwiV2lkdGgiOjAuMCwiSGVpZ2h0IjowLjAsIkJvcmRlclN0eWxlIjpudWxsLCJQYXJlbnRTdHlsZSI6bnVsbH0sIkRhdGVGb3JtYXQiOnsiJGlkIjoiMjI4IiwiRm9ybWF0U3RyaW5nIjoieXl5eSIsIlNlcGFyYXRvciI6Ii8iLCJVc2VJbnRlcm5hdGlvbmFsRGF0ZUZvcm1hdCI6ZmFsc2UsIkRhdGVJc1Zpc2libGUiOnRydWUsIlRpbWVJc1Zpc2libGUiOmZhbHNlLCJIb3VyRGlnaXRzIjoxLCJBbVBtRGVzaWduYXRvciI6MiwiVHJpbTAwTWludXRlcyI6ZmFsc2UsIkxhc3RLbm93blZpc2liaWxpdHlTdGF0ZSI6eyIkaWQiOiIyMjkiLCJEYXRlUGFydElzVmlzaWJsZSI6dHJ1ZSwiVGltZVBhcnRJc1Zpc2libGUiOmZhbHNlfX0sIldlZWtOdW1iZXJpbmciOnsiJGlkIjoiMjMwIiwiRm9ybWF0IjowLCJJc1Zpc2libGUiOmZhbHNlLCJMYXN0S25vd25WaXNpYmlsaXR5U3RhdGUiOmZhbHNlfSwiSXNWaXNpYmxlIjp0cnVlLCJQYXJlbnRTdHlsZSI6bnVsbH0sIkh5cGVybGluayI6bnVsbCwiSW1wb3J0SWQiOm51bGx9XSwiSWQiOiI3ZjUyM2YxYy0wNDRjLTRkM2UtYmFiNy05MzZlZDI1ZTYzZDgiLCJJc1NpbmdsZUl0ZW1Sb3ciOmZhbHNlfSx7IiRpZCI6IjIzMSIsIl90YXNrcyI6W10sIl9taWxlc3RvbmVzIjpbeyIkaWQiOiIyMzIiLCJJZCI6IjFiZWUxYWVkLWIyNDItNGJhMS05YmVjLTdlMGE5NDdlYzMwZSIsIkluZGV4Ijo0LCJHcm91cElkIjpudWxsLCJUaXRsZSI6IkplYW4gVGF0bG9jayB0YWtlcyBoZXIgb3duIGxpZmUiLCJEYXRlVGltZSI6IjE5NDQtMDEtMDFUMjM6NTk6MDAiLCJQZXJjZW50YWdlQ29tcGxldGUiOm51bGwsIk5vdGUiOm51bGwsIlN0eWxlIjp7IiRpZCI6IjIzMyIsIlRpdGxlUG9zaXRpb24iOiJSaWdodCIsIkRhdGVQb3NpdGlvbiI6IlJpZ2h0IiwiU2hhcGVUeXBlIjoxLCJTaGFwZVNpemUiOjEsIlNwYWNpbmciOjIsIlNoYXBlU3R5bGUiOnsiJGlkIjoiMjM0IiwiTWFyZ2luIjp7IiRyZWYiOiIxNTkifSwiUGFkZGluZyI6eyIkcmVmIjoiMTYwIn0sIkJhY2tncm91bmQiOnsiJGlkIjoiMjM1IiwiQ29sb3IiOnsiJGlkIjoiMjM2IiwiQSI6MjU1LCJSIjoyNDQsIkciOjExNiwiQiI6NTh9fSwiSXNWaXNpYmxlIjp0cnVlLCJXaWR0aCI6MTguMCwiSGVpZ2h0IjoyMC4wLCJCb3JkZXJTdHlsZSI6eyIkaWQiOiIyMzciLCJMaW5lQ29sb3IiOnsiJHJlZiI6IjQwIn0sIkxpbmVXZWlnaHQiOjAuMCwiTGluZVR5cGUiOjAsIlBhcmVudFN0eWxlIjpudWxsfSwiUGFyZW50U3R5bGUiOm51bGx9LCJUaXRsZVN0eWxlIjp7IiRpZCI6IjIzOCIsIkZvbnRTZXR0aW5ncyI6eyIkaWQiOiIyMzkiLCJGb250U2l6ZSI6MTAsIkZvbnROYW1lIjoiQ2FsaWJyaSIsIklzQm9sZCI6dHJ1ZSwiSXNJdGFsaWMiOmZhbHNlLCJJc1VuZGVybGluZWQiOmZhbHNlLCJQYXJlbnRTdHlsZSI6bnVsbH0sIkF1dG9TaXplIjowLCJGb3JlZ3JvdW5kIjp7IiRyZWYiOiIxNyJ9LCJNYXhXaWR0aCI6MjAwLjAsIk1heEhlaWdodCI6IkluZmluaXR5IiwiU21hcnRGb3JlZ3JvdW5kSXNBY3RpdmUiOmZhbHNlLCJIb3Jpem9udGFsQWxpZ25tZW50IjowLCJWZXJ0aWNhbEFsaWdubWVudCI6MCwiU21hcnRGb3JlZ3JvdW5kIjpudWxsLCJCYWNrZ3JvdW5kRmlsbFR5cGUiOjAsIk1hcmdpbiI6eyIkcmVmIjoiMTY2In0sIlBhZGRpbmciOnsiJHJlZiI6IjE2NyJ9LCJCYWNrZ3JvdW5kIjp7IiRpZCI6IjI0MCIsIkNvbG9yIjp7IiRpZCI6IjI0MSIsIkEiOjAsIlIiOjI1NSwiRyI6MjU1LCJCIjoyNTV9fSwiSXNWaXNpYmxlIjp0cnVlLCJXaWR0aCI6MC4wLCJIZWlnaHQiOjAuMCwiQm9yZGVyU3R5bGUiOm51bGwsIlBhcmVudFN0eWxlIjpudWxsfSwiRGF0ZVN0eWxlIjp7IiRpZCI6IjI0MiIsIkZvbnRTZXR0aW5ncyI6eyIkaWQiOiIyNDM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MTcyIn0sIlBhZGRpbmciOnsiJHJlZiI6IjE3MyJ9LCJCYWNrZ3JvdW5kIjp7IiRpZCI6IjI0NCIsIkNvbG9yIjp7IiRpZCI6IjI0NSIsIkEiOjAsIlIiOjI1NSwiRyI6MjU1LCJCIjoyNTV9fSwiSXNWaXNpYmxlIjp0cnVlLCJXaWR0aCI6MC4wLCJIZWlnaHQiOjAuMCwiQm9yZGVyU3R5bGUiOm51bGwsIlBhcmVudFN0eWxlIjpudWxsfSwiRGF0ZUZvcm1hdCI6eyIkaWQiOiIyNDYiLCJGb3JtYXRTdHJpbmciOiJ5eXl5IiwiU2VwYXJhdG9yIjoiLyIsIlVzZUludGVybmF0aW9uYWxEYXRlRm9ybWF0IjpmYWxzZSwiRGF0ZUlzVmlzaWJsZSI6dHJ1ZSwiVGltZUlzVmlzaWJsZSI6ZmFsc2UsIkhvdXJEaWdpdHMiOjEsIkFtUG1EZXNpZ25hdG9yIjoyLCJUcmltMDBNaW51dGVzIjpmYWxzZSwiTGFzdEtub3duVmlzaWJpbGl0eVN0YXRlIjp7IiRpZCI6IjI0NyIsIkRhdGVQYXJ0SXNWaXNpYmxlIjp0cnVlLCJUaW1lUGFydElzVmlzaWJsZSI6ZmFsc2V9fSwiV2Vla051bWJlcmluZyI6eyIkaWQiOiIyNDgiLCJGb3JtYXQiOjAsIklzVmlzaWJsZSI6ZmFsc2UsIkxhc3RLbm93blZpc2liaWxpdHlTdGF0ZSI6ZmFsc2V9LCJJc1Zpc2libGUiOnRydWUsIlBhcmVudFN0eWxlIjpudWxsfSwiSHlwZXJsaW5rIjpudWxsLCJJbXBvcnRJZCI6bnVsbH1dLCJJZCI6IjAwMDAwMDAwLTAwMDAtMDAwMC0wMDAwLTAwMDAwMDAwMDAwMCIsIklzU2luZ2xlSXRlbVJvdyI6dHJ1ZX1dLCJJbmRleCI6MCwiSWQiOiJlOTE5ODc1Yi04MzJjLTRkZjktYTcwNi1hODFjZjFjMWQ0NTQiLCJIZWFkZXJUZXh0IjpudWxsLCJJc0RlZmF1bHQiOnRydWUsIlN0eWxlIjp7IiRpZCI6IjI0OSIsIkhlYWRlclN0eWxlIjp7IiRpZCI6IjI1MCIsIlRleHRTdHlsZSI6eyIkaWQiOiIyNTEiLCJGb250U2V0dGluZ3MiOnsiJGlkIjoiMjUyIiwiRm9udFNpemUiOjExLCJGb250TmFtZSI6IkNhbGlicmkiLCJJc0JvbGQiOmZhbHNlLCJJc0l0YWxpYyI6ZmFsc2UsIklzVW5kZXJsaW5lZCI6ZmFsc2UsIlBhcmVudFN0eWxlIjpudWxsfSwiQXV0b1NpemUiOjIsIkZvcmVncm91bmQiOnsiJGlkIjoiMjUzIiwiQ29sb3IiOnsiJGlkIjoiMjU0IiwiQSI6MjU1LCJSIjowLCJHIjowLCJCIjowfX0sIk1heFdpZHRoIjowLjAsIk1heEhlaWdodCI6IkluZmluaXR5IiwiU21hcnRGb3JlZ3JvdW5kSXNBY3RpdmUiOmZhbHNlLCJIb3Jpem9udGFsQWxpZ25tZW50IjowLCJWZXJ0aWNhbEFsaWdubWVudCI6MCwiU21hcnRGb3JlZ3JvdW5kIjpudWxsLCJCYWNrZ3JvdW5kRmlsbFR5cGUiOjAsIk1hcmdpbiI6eyIkaWQiOiIyNTUiLCJUb3AiOjAuMCwiTGVmdCI6MC4wLCJSaWdodCI6MC4wLCJCb3R0b20iOjAuMH0sIlBhZGRpbmciOnsiJGlkIjoiMjU2IiwiVG9wIjowLjAsIkxlZnQiOjAuMCwiUmlnaHQiOjAuMCwiQm90dG9tIjowLjB9LCJCYWNrZ3JvdW5kIjp7IiRpZCI6IjI1NyIsIkNvbG9yIjp7IiRpZCI6IjI1OCIsIkEiOjAsIlIiOjI1NSwiRyI6MjU1LCJCIjoyNTV9fSwiSXNWaXNpYmxlIjp0cnVlLCJXaWR0aCI6MC4wLCJIZWlnaHQiOjAuMCwiQm9yZGVyU3R5bGUiOm51bGwsIlBhcmVudFN0eWxlIjpudWxsfSwiUmVjdGFuZ2xlU3R5bGUiOnsiJGlkIjoiMjU5IiwiTWFyZ2luIjp7IiRpZCI6IjI2MCIsIlRvcCI6MC4wLCJMZWZ0IjowLjAsIlJpZ2h0IjowLjAsIkJvdHRvbSI6MC4wfSwiUGFkZGluZyI6eyIkaWQiOiIyNjEiLCJUb3AiOjAuMCwiTGVmdCI6MC4wLCJSaWdodCI6MC4wLCJCb3R0b20iOjAuMH0sIkJhY2tncm91bmQiOnsiJGlkIjoiMjYyIiwiQ29sb3IiOnsiJGlkIjoiMjYzIiwiQSI6NjMsIlIiOjY4LCJHIjoxMTQsIkIiOjE5Nn19LCJJc1Zpc2libGUiOnRydWUsIldpZHRoIjowLjAsIkhlaWdodCI6MC4wLCJCb3JkZXJTdHlsZSI6eyIkaWQiOiIyNjQiLCJMaW5lQ29sb3IiOnsiJGlkIjoiMjY1IiwiJHR5cGUiOiJOTFJFLkNvbW1vbi5Eb20uU29saWRDb2xvckJydXNoLCBOTFJFLkNvbW1vbiIsIkNvbG9yIjp7IiRpZCI6IjI2NiIsIkEiOjI1NSwiUiI6MjU1LCJHIjowLCJCIjowfX0sIkxpbmVXZWlnaHQiOjAuMCwiTGluZVR5cGUiOjAsIlBhcmVudFN0eWxlIjpudWxsfSwiUGFyZW50U3R5bGUiOm51bGx9LCJNYXJnaW4iOnsiJGlkIjoiMjY3IiwiVG9wIjowLjAsIkxlZnQiOjAuMCwiUmlnaHQiOjAuMCwiQm90dG9tIjowLjB9LCJQYWRkaW5nIjp7IiRpZCI6IjI2OCIsIlRvcCI6MC4wLCJMZWZ0IjowLjAsIlJpZ2h0IjowLjAsIkJvdHRvbSI6MC4wfSwiQmFja2dyb3VuZCI6bnVsbCwiSXNWaXNpYmxlIjp0cnVlLCJXaWR0aCI6MC4wLCJIZWlnaHQiOjAuMCwiQm9yZGVyU3R5bGUiOm51bGwsIlBhcmVudFN0eWxlIjpudWxsfSwiQmFja2dyb3VuZFN0eWxlIjp7IiRpZCI6IjI2OSIsIk1hcmdpbiI6eyIkaWQiOiIyNzAiLCJUb3AiOjAuMCwiTGVmdCI6MC4wLCJSaWdodCI6MC4wLCJCb3R0b20iOjAuMH0sIlBhZGRpbmciOnsiJGlkIjoiMjcxIiwiVG9wIjowLjAsIkxlZnQiOjAuMCwiUmlnaHQiOjAuMCwiQm90dG9tIjowLjB9LCJCYWNrZ3JvdW5kIjp7IiRpZCI6IjI3MiIsIkNvbG9yIjp7IiRpZCI6IjI3MyIsIkEiOjUxLCJSIjoxNjUsIkciOjE2NSwiQiI6MTY1fX0sIklzVmlzaWJsZSI6dHJ1ZSwiV2lkdGgiOjAuMCwiSGVpZ2h0IjowLjAsIkJvcmRlclN0eWxlIjp7IiRpZCI6IjI3NCIsIkxpbmVDb2xvciI6eyIkaWQiOiIyNzUiLCIkdHlwZSI6Ik5MUkUuQ29tbW9uLkRvbS5Tb2xpZENvbG9yQnJ1c2gsIE5MUkUuQ29tbW9uIiwiQ29sb3IiOnsiJGlkIjoiMjc2IiwiQSI6MjU1LCJSIjoyNTUsIkciOjAsIkIiOjB9fSwiTGluZVdlaWdodCI6MC4wLCJMaW5lVHlwZSI6MCwiUGFyZW50U3R5bGUiOm51bGx9LCJQYXJlbnRTdHlsZSI6bnVsbH0sIk1hcmdpbiI6eyIkaWQiOiIyNzciLCJUb3AiOjAuMCwiTGVmdCI6MC4wLCJSaWdodCI6MC4wLCJCb3R0b20iOjAuMH0sIlBhZGRpbmciOnsiJGlkIjoiMjc4IiwiVG9wIjowLjAsIkxlZnQiOjAuMCwiUmlnaHQiOjAuMCwiQm90dG9tIjowLjB9LCJJc1Zpc2libGUiOmZhbHNlLCJXaWR0aCI6MC4wLCJIZWlnaHQiOjAuMCwiQm9yZGVyU3R5bGUiOm51bGwsIlBhcmVudFN0eWxlIjpudWxsfX1dLCJJZCI6IjA0N2FjMmUxLWRmNDktNGFhNC04ZWNiLTkxNDk0NjI3YWRkYiIsIkluZGV4IjoxLCJIZWFkZXJUZXh0IjoiUGVyc29uYWwgTGlmZSIsIlN0eWxlIjp7IiRpZCI6IjI3OSIsIkhlYWRlclN0eWxlIjp7IiRpZCI6IjI4MCIsIlRleHRJc1ZlcnRpY2FsIjpmYWxzZSwiVGV4dFN0eWxlIjp7IiRpZCI6IjI4MSIsIkZvbnRTZXR0aW5ncyI6eyIkaWQiOiIyODIiLCJGb250U2l6ZSI6MTIsIkZvbnROYW1lIjoiQ2FsaWJyaSIsIklzQm9sZCI6dHJ1ZSwiSXNJdGFsaWMiOmZhbHNlLCJJc1VuZGVybGluZWQiOmZhbHNlLCJQYXJlbnRTdHlsZSI6bnVsbH0sIkF1dG9TaXplIjoyLCJGb3JlZ3JvdW5kIjp7IiRpZCI6IjI4MyIsIkNvbG9yIjp7IiRpZCI6IjI4NCIsIkEiOjI1NSwiUiI6MjU1LCJHIjoyNTUsIkIiOjI1NX19LCJNYXhXaWR0aCI6MTExLjk5OTk5OTk5OTk5ODkyLCJNYXhIZWlnaHQiOiJJbmZpbml0eSIsIlNtYXJ0Rm9yZWdyb3VuZElzQWN0aXZlIjpmYWxzZSwiSG9yaXpvbnRhbEFsaWdubWVudCI6MCwiVmVydGljYWxBbGlnbm1lbnQiOjAsIlNtYXJ0Rm9yZWdyb3VuZCI6bnVsbCwiQmFja2dyb3VuZEZpbGxUeXBlIjowLCJNYXJnaW4iOnsiJGlkIjoiMjg1IiwiVG9wIjowLjAsIkxlZnQiOjAuMCwiUmlnaHQiOjAuMCwiQm90dG9tIjowLjB9LCJQYWRkaW5nIjp7IiRpZCI6IjI4NiIsIlRvcCI6MC4wLCJMZWZ0IjowLjAsIlJpZ2h0IjowLjAsIkJvdHRvbSI6MC4wfSwiQmFja2dyb3VuZCI6eyIkaWQiOiIyODciLCJDb2xvciI6eyIkaWQiOiIyODgiLCJBIjowLCJSIjoyNTUsIkciOjI1NSwiQiI6MjU1fX0sIklzVmlzaWJsZSI6dHJ1ZSwiV2lkdGgiOjAuMCwiSGVpZ2h0IjowLjAsIkJvcmRlclN0eWxlIjpudWxsLCJQYXJlbnRTdHlsZSI6bnVsbH0sIlJlY3RhbmdsZVN0eWxlIjp7IiRpZCI6IjI4OSIsIk1hcmdpbiI6eyIkaWQiOiIyOTAiLCJUb3AiOjAuMCwiTGVmdCI6MC4wLCJSaWdodCI6MC4wLCJCb3R0b20iOjAuMH0sIlBhZGRpbmciOnsiJGlkIjoiMjkxIiwiVG9wIjowLjAsIkxlZnQiOjAuMCwiUmlnaHQiOjAuMCwiQm90dG9tIjowLjB9LCJCYWNrZ3JvdW5kIjp7IiRyZWYiOiIxMzUifSwiSXNWaXNpYmxlIjp0cnVlLCJXaWR0aCI6MC4wLCJIZWlnaHQiOjAuMCwiQm9yZGVyU3R5bGUiOnsiJGlkIjoiMjkyIiwiTGluZUNvbG9yIjp7IiRpZCI6IjI5MyIsIiR0eXBlIjoiTkxSRS5Db21tb24uRG9tLlNvbGlkQ29sb3JCcnVzaCwgTkxSRS5Db21tb24iLCJDb2xvciI6eyIkaWQiOiIyOTQiLCJBIjoyNTUsIlIiOjI1NSwiRyI6MCwiQiI6MH19LCJMaW5lV2VpZ2h0IjowLjAsIkxpbmVUeXBlIjowLCJQYXJlbnRTdHlsZSI6bnVsbH0sIlBhcmVudFN0eWxlIjpudWxsfSwiTWFyZ2luIjp7IiRpZCI6IjI5NSIsIlRvcCI6MC4wLCJMZWZ0IjowLjAsIlJpZ2h0IjowLjAsIkJvdHRvbSI6MC4wfSwiUGFkZGluZyI6eyIkaWQiOiIyOTYiLCJUb3AiOjAuMCwiTGVmdCI6MC4wLCJSaWdodCI6MC4wLCJCb3R0b20iOjAuMH0sIkJhY2tncm91bmQiOm51bGwsIklzVmlzaWJsZSI6dHJ1ZSwiV2lkdGgiOjAuMCwiSGVpZ2h0IjowLjAsIkJvcmRlclN0eWxlIjpudWxsLCJQYXJlbnRTdHlsZSI6bnVsbH0sIkJhY2tncm91bmRTdHlsZSI6eyIkaWQiOiIyOTciLCJNYXJnaW4iOnsiJGlkIjoiMjk4IiwiVG9wIjowLjAsIkxlZnQiOjAuMCwiUmlnaHQiOjAuMCwiQm90dG9tIjowLjB9LCJQYWRkaW5nIjp7IiRpZCI6IjI5OSIsIlRvcCI6MC4wLCJMZWZ0IjowLjAsIlJpZ2h0IjowLjAsIkJvdHRvbSI6MC4wfSwiQmFja2dyb3VuZCI6eyIkaWQiOiIzMDAiLCJDb2xvciI6eyIkaWQiOiIzMDEiLCJBIjo1MSwiUiI6MjQ3LCJHIjoyMjYsIkIiOjE5Nn19LCJJc1Zpc2libGUiOnRydWUsIldpZHRoIjowLjAsIkhlaWdodCI6MC4wLCJCb3JkZXJTdHlsZSI6eyIkaWQiOiIzMDIiLCJMaW5lQ29sb3IiOnsiJGlkIjoiMzAzIiwiJHR5cGUiOiJOTFJFLkNvbW1vbi5Eb20uU29saWRDb2xvckJydXNoLCBOTFJFLkNvbW1vbiIsIkNvbG9yIjp7IiRpZCI6IjMwNCIsIkEiOjI1NSwiUiI6MjU1LCJHIjowLCJCIjowfX0sIkxpbmVXZWlnaHQiOjAuMCwiTGluZVR5cGUiOjAsIlBhcmVudFN0eWxlIjpudWxsfSwiUGFyZW50U3R5bGUiOm51bGx9LCJJc0Fib3ZlVGltZWJhbmQiOmZhbHNlLCJTcGFjaW5nIjoyLCJNYXJnaW4iOnsiJGlkIjoiMzA1IiwiVG9wIjowLjAsIkxlZnQiOjAuMCwiUmlnaHQiOjAuMCwiQm90dG9tIjowLjB9LCJQYWRkaW5nIjp7IiRpZCI6IjMwNiIsIlRvcCI6MC4wLCJMZWZ0IjowLjAsIlJpZ2h0IjowLjAsIkJvdHRvbSI6MC4wfSwiSXNWaXNpYmxlIjp0cnVlLCJXaWR0aCI6MC4wLCJIZWlnaHQiOjAuMCwiQm9yZGVyU3R5bGUiOnsiJGlkIjoiMzA3IiwiTGluZUNvbG9yIjpudWxsLCJMaW5lV2VpZ2h0IjowLjAsIkxpbmVUeXBlIjowLCJQYXJlbnRTdHlsZSI6bnVsbH0sIlBhcmVudFN0eWxlIjpudWxsfX0seyIkaWQiOiIzMDgiLCJfYWN0aXZpdGllcyI6W3siJGlkIjoiMzA5IiwiX3Jvd3MiOlt7IiRpZCI6IjMxMCIsIl90YXNrcyI6W10sIl9taWxlc3RvbmVzIjpbeyIkaWQiOiIzMTEiLCJJZCI6IjI3ZjA0YWQ1LTIzNDMtNDViOC1iODAyLTQzN2Y5MTMyZTBjYSIsIkluZGV4IjowLCJHcm91cElkIjpudWxsLCJUaXRsZSI6IklzIHJlY3J1aXRlZCB0byB3b3JrIG9uIHRoZSBNYW5oYXR0YW4gUHJvamVjdCIsIkRhdGVUaW1lIjoiMTk0Mi0wMS0wMVQyMzo1OTowMCIsIlBlcmNlbnRhZ2VDb21wbGV0ZSI6bnVsbCwiTm90ZSI6bnVsbCwiU3R5bGUiOnsiJGlkIjoiMzEyIiwiVGl0bGVQb3NpdGlvbiI6IkxlZnQiLCJEYXRlUG9zaXRpb24iOiJMZWZ0IiwiU2hhcGVUeXBlIjoxLCJTaGFwZVNpemUiOjEsIlNwYWNpbmciOjIsIlNoYXBlU3R5bGUiOnsiJGlkIjoiMzEzIiwiTWFyZ2luIjp7IiRyZWYiOiI4In0sIlBhZGRpbmciOnsiJHJlZiI6IjkifSwiQmFja2dyb3VuZCI6eyIkaWQiOiIzMTQiLCJDb2xvciI6eyIkaWQiOiIzMTUiLCJBIjoyNTUsIlIiOjI0NCwiRyI6MTE2LCJCIjo1OH19LCJJc1Zpc2libGUiOnRydWUsIldpZHRoIjoxOC4wLCJIZWlnaHQiOjIwLjAsIkJvcmRlclN0eWxlIjp7IiRpZCI6IjMxNiIsIkxpbmVDb2xvciI6eyIkcmVmIjoiNDAifSwiTGluZVdlaWdodCI6MC4wLCJMaW5lVHlwZSI6MCwiUGFyZW50U3R5bGUiOm51bGx9LCJQYXJlbnRTdHlsZSI6bnVsbH0sIlRpdGxlU3R5bGUiOnsiJGlkIjoiMzE3IiwiRm9udFNldHRpbmdzIjp7IiRpZCI6IjMxOCIsIkZvbnRTaXplIjoxMCwiRm9udE5hbWUiOiJDYWxpYnJpIiwiSXNCb2xkIjp0cnVlLCJJc0l0YWxpYyI6ZmFsc2UsIklzVW5kZXJsaW5lZCI6ZmFsc2UsIlBhcmVudFN0eWxlIjpudWxsfSwiQXV0b1NpemUiOjAsIkZvcmVncm91bmQiOnsiJHJlZiI6IjE3In0sIk1heFdpZHRoIjoyMDAuMCwiTWF4SGVpZ2h0IjoiSW5maW5pdHkiLCJTbWFydEZvcmVncm91bmRJc0FjdGl2ZSI6ZmFsc2UsIkhvcml6b250YWxBbGlnbm1lbnQiOjIsIlZlcnRpY2FsQWxpZ25tZW50IjowLCJTbWFydEZvcmVncm91bmQiOm51bGwsIkJhY2tncm91bmRGaWxsVHlwZSI6MCwiTWFyZ2luIjp7IiRyZWYiOiIxOSJ9LCJQYWRkaW5nIjp7IiRyZWYiOiIyMCJ9LCJCYWNrZ3JvdW5kIjp7IiRpZCI6IjMxOSIsIkNvbG9yIjp7IiRpZCI6IjMyMCIsIkEiOjAsIlIiOjI1NSwiRyI6MjU1LCJCIjoyNTV9fSwiSXNWaXNpYmxlIjp0cnVlLCJXaWR0aCI6MC4wLCJIZWlnaHQiOjAuMCwiQm9yZGVyU3R5bGUiOm51bGwsIlBhcmVudFN0eWxlIjpudWxsfSwiRGF0ZVN0eWxlIjp7IiRpZCI6IjMyMSIsIkZvbnRTZXR0aW5ncyI6eyIkaWQiOiIzMjI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yLCJWZXJ0aWNhbEFsaWdubWVudCI6MCwiU21hcnRGb3JlZ3JvdW5kIjpudWxsLCJCYWNrZ3JvdW5kRmlsbFR5cGUiOjAsIk1hcmdpbiI6eyIkcmVmIjoiMjcifSwiUGFkZGluZyI6eyIkcmVmIjoiMjgifSwiQmFja2dyb3VuZCI6eyIkaWQiOiIzMjMiLCJDb2xvciI6eyIkaWQiOiIzMjQiLCJBIjowLCJSIjoyNTUsIkciOjI1NSwiQiI6MjU1fX0sIklzVmlzaWJsZSI6dHJ1ZSwiV2lkdGgiOjAuMCwiSGVpZ2h0IjowLjAsIkJvcmRlclN0eWxlIjpudWxsLCJQYXJlbnRTdHlsZSI6bnVsbH0sIkRhdGVGb3JtYXQiOnsiJGlkIjoiMzI1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MjYiLCJEYXRlUGFydElzVmlzaWJsZSI6dHJ1ZSwiVGltZVBhcnRJc1Zpc2libGUiOmZhbHNlfX0sIldlZWtOdW1iZXJpbmciOnsiJGlkIjoiMzI3IiwiRm9ybWF0IjowLCJJc1Zpc2libGUiOmZhbHNlLCJMYXN0S25vd25WaXNpYmlsaXR5U3RhdGUiOmZhbHNlfSwiSXNWaXNpYmxlIjp0cnVlLCJQYXJlbnRTdHlsZSI6bnVsbH0sIkh5cGVybGluayI6bnVsbCwiSW1wb3J0SWQiOm51bGx9LHsiJGlkIjoiMzI4IiwiSWQiOiJhNmFlOWMzMy03OTc3LTRlYTYtYWM3NS05Mjk1OWMyMzkxNGEiLCJJbmRleCI6MSwiR3JvdXBJZCI6bnVsbCwiVGl0bGUiOiJBcHBvaW50ZWQgYXMgZGlyZWN0b3Igb2YgdGhlIE1hbmhhdHRhbiBQcm9qZWN0IiwiRGF0ZVRpbWUiOiIxOTQzLTA3LTIwVDIzOjU5OjAwIiwiUGVyY2VudGFnZUNvbXBsZXRlIjpudWxsLCJOb3RlIjpudWxsLCJTdHlsZSI6eyIkaWQiOiIzMjkiLCJUaXRsZVBvc2l0aW9uIjoiUmlnaHQiLCJEYXRlUG9zaXRpb24iOiJSaWdodCIsIlNoYXBlVHlwZSI6MSwiU2hhcGVTaXplIjoxLCJTcGFjaW5nIjoyLCJTaGFwZVN0eWxlIjp7IiRpZCI6IjMzMCIsIk1hcmdpbiI6eyIkcmVmIjoiOCJ9LCJQYWRkaW5nIjp7IiRyZWYiOiI5In0sIkJhY2tncm91bmQiOnsiJGlkIjoiMzMxIiwiQ29sb3IiOnsiJGlkIjoiMzMyIiwiQSI6MjU1LCJSIjoyNDQsIkciOjExNiwiQiI6NTh9fSwiSXNWaXNpYmxlIjp0cnVlLCJXaWR0aCI6MTguMCwiSGVpZ2h0IjoyMC4wLCJCb3JkZXJTdHlsZSI6eyIkaWQiOiIzMzMiLCJMaW5lQ29sb3IiOnsiJHJlZiI6IjQwIn0sIkxpbmVXZWlnaHQiOjAuMCwiTGluZVR5cGUiOjAsIlBhcmVudFN0eWxlIjpudWxsfSwiUGFyZW50U3R5bGUiOm51bGx9LCJUaXRsZVN0eWxlIjp7IiRpZCI6IjMzNCIsIkZvbnRTZXR0aW5ncyI6eyIkaWQiOiIzMzUiLCJGb250U2l6ZSI6MTAsIkZvbnROYW1lIjoiQ2FsaWJyaSIsIklzQm9sZCI6dHJ1ZSwiSXNJdGFsaWMiOmZhbHNlLCJJc1VuZGVybGluZWQiOmZhbHNlLCJQYXJlbnRTdHlsZSI6bnVsbH0sIkF1dG9TaXplIjowLCJGb3JlZ3JvdW5kIjp7IiRyZWYiOiIxNyJ9LCJNYXhXaWR0aCI6MjAwLjAsIk1heEhlaWdodCI6IkluZmluaXR5IiwiU21hcnRGb3JlZ3JvdW5kSXNBY3RpdmUiOmZhbHNlLCJIb3Jpem9udGFsQWxpZ25tZW50IjowLCJWZXJ0aWNhbEFsaWdubWVudCI6MCwiU21hcnRGb3JlZ3JvdW5kIjpudWxsLCJCYWNrZ3JvdW5kRmlsbFR5cGUiOjAsIk1hcmdpbiI6eyIkcmVmIjoiMTkifSwiUGFkZGluZyI6eyIkcmVmIjoiMjAifSwiQmFja2dyb3VuZCI6eyIkaWQiOiIzMzYiLCJDb2xvciI6eyIkaWQiOiIzMzciLCJBIjowLCJSIjoyNTUsIkciOjI1NSwiQiI6MjU1fX0sIklzVmlzaWJsZSI6dHJ1ZSwiV2lkdGgiOjAuMCwiSGVpZ2h0IjowLjAsIkJvcmRlclN0eWxlIjpudWxsLCJQYXJlbnRTdHlsZSI6bnVsbH0sIkRhdGVTdHlsZSI6eyIkaWQiOiIzMzgiLCJGb250U2V0dGluZ3MiOnsiJGlkIjoiMzM5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CwiVmVydGljYWxBbGlnbm1lbnQiOjAsIlNtYXJ0Rm9yZWdyb3VuZCI6bnVsbCwiQmFja2dyb3VuZEZpbGxUeXBlIjowLCJNYXJnaW4iOnsiJHJlZiI6IjI3In0sIlBhZGRpbmciOnsiJHJlZiI6IjI4In0sIkJhY2tncm91bmQiOnsiJGlkIjoiMzQwIiwiQ29sb3IiOnsiJGlkIjoiMzQxIiwiQSI6MCwiUiI6MjU1LCJHIjoyNTUsIkIiOjI1NX19LCJJc1Zpc2libGUiOnRydWUsIldpZHRoIjowLjAsIkhlaWdodCI6MC4wLCJCb3JkZXJTdHlsZSI6bnVsbCwiUGFyZW50U3R5bGUiOm51bGx9LCJEYXRlRm9ybWF0Ijp7IiRpZCI6IjM0MiIsIkZvcm1hdFN0cmluZyI6Inl5eXkiLCJTZXBhcmF0b3IiOiIvIiwiVXNlSW50ZXJuYXRpb25hbERhdGVGb3JtYXQiOmZhbHNlLCJEYXRlSXNWaXNpYmxlIjp0cnVlLCJUaW1lSXNWaXNpYmxlIjpmYWxzZSwiSG91ckRpZ2l0cyI6MSwiQW1QbURlc2lnbmF0b3IiOjIsIlRyaW0wME1pbnV0ZXMiOmZhbHNlLCJMYXN0S25vd25WaXNpYmlsaXR5U3RhdGUiOnsiJGlkIjoiMzQzIiwiRGF0ZVBhcnRJc1Zpc2libGUiOnRydWUsIlRpbWVQYXJ0SXNWaXNpYmxlIjpmYWxzZX19LCJXZWVrTnVtYmVyaW5nIjp7IiRpZCI6IjM0NCIsIkZvcm1hdCI6MCwiSXNWaXNpYmxlIjpmYWxzZSwiTGFzdEtub3duVmlzaWJpbGl0eVN0YXRlIjpmYWxzZX0sIklzVmlzaWJsZSI6dHJ1ZSwiUGFyZW50U3R5bGUiOm51bGx9LCJIeXBlcmxpbmsiOm51bGwsIkltcG9ydElkIjpudWxsfV0sIklkIjoiYjJmZmVmNTgtZGJjZS00MGQxLWI1OTEtOWJmNjUzYThiMTU5IiwiSXNTaW5nbGVJdGVtUm93IjpmYWxzZX0seyIkaWQiOiIzNDUiLCJfdGFza3MiOltdLCJfbWlsZXN0b25lcyI6W3siJGlkIjoiMzQ2IiwiSWQiOiIyMmIzZTQ1Yi00Y2FiLTQ0MjYtOTAxMy1hNTE1MmZkYWI2MTQiLCJJbmRleCI6MiwiR3JvdXBJZCI6bnVsbCwiVGl0bGUiOiJSZWNlaXZlcyB0aGUgUHJlc2lkZW50aWFsIE1lZGFsIG9mIE1lcml0IiwiRGF0ZVRpbWUiOiIxOTQ2LTAxLTAxVDIzOjU5OjAwIiwiUGVyY2VudGFnZUNvbXBsZXRlIjpudWxsLCJOb3RlIjpudWxsLCJTdHlsZSI6eyIkaWQiOiIzNDciLCJUaXRsZVBvc2l0aW9uIjoiTGVmdCIsIkRhdGVQb3NpdGlvbiI6IlJpZ2h0IiwiU2hhcGVUeXBlIjoxLCJTaGFwZVNpemUiOjEsIlNwYWNpbmciOjIsIlNoYXBlU3R5bGUiOnsiJGlkIjoiMzQ4IiwiTWFyZ2luIjp7IiRyZWYiOiI4In0sIlBhZGRpbmciOnsiJHJlZiI6IjkifSwiQmFja2dyb3VuZCI6eyIkaWQiOiIzNDkiLCJDb2xvciI6eyIkaWQiOiIzNTAiLCJBIjoyNTUsIlIiOjI0NCwiRyI6MTE2LCJCIjo1OH19LCJJc1Zpc2libGUiOnRydWUsIldpZHRoIjoxOC4wLCJIZWlnaHQiOjIwLjAsIkJvcmRlclN0eWxlIjp7IiRpZCI6IjM1MSIsIkxpbmVDb2xvciI6eyIkcmVmIjoiNDAifSwiTGluZVdlaWdodCI6MC4wLCJMaW5lVHlwZSI6MCwiUGFyZW50U3R5bGUiOm51bGx9LCJQYXJlbnRTdHlsZSI6bnVsbH0sIlRpdGxlU3R5bGUiOnsiJGlkIjoiMzUyIiwiRm9udFNldHRpbmdzIjp7IiRpZCI6IjM1MyIsIkZvbnRTaXplIjoxMCwiRm9udE5hbWUiOiJDYWxpYnJpIiwiSXNCb2xkIjp0cnVlLCJJc0l0YWxpYyI6ZmFsc2UsIklzVW5kZXJsaW5lZCI6ZmFsc2UsIlBhcmVudFN0eWxlIjpudWxsfSwiQXV0b1NpemUiOjAsIkZvcmVncm91bmQiOnsiJHJlZiI6IjE3In0sIk1heFdpZHRoIjoyMDAuMCwiTWF4SGVpZ2h0IjoiSW5maW5pdHkiLCJTbWFydEZvcmVncm91bmRJc0FjdGl2ZSI6ZmFsc2UsIkhvcml6b250YWxBbGlnbm1lbnQiOjIsIlZlcnRpY2FsQWxpZ25tZW50IjowLCJTbWFydEZvcmVncm91bmQiOm51bGwsIkJhY2tncm91bmRGaWxsVHlwZSI6MCwiTWFyZ2luIjp7IiRyZWYiOiIxOSJ9LCJQYWRkaW5nIjp7IiRyZWYiOiIyMCJ9LCJCYWNrZ3JvdW5kIjp7IiRpZCI6IjM1NCIsIkNvbG9yIjp7IiRpZCI6IjM1NSIsIkEiOjAsIlIiOjI1NSwiRyI6MjU1LCJCIjoyNTV9fSwiSXNWaXNpYmxlIjp0cnVlLCJXaWR0aCI6MC4wLCJIZWlnaHQiOjAuMCwiQm9yZGVyU3R5bGUiOm51bGwsIlBhcmVudFN0eWxlIjpudWxsfSwiRGF0ZVN0eWxlIjp7IiRpZCI6IjM1NiIsIkZvbnRTZXR0aW5ncyI6eyIkaWQiOiIzNTc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MjcifSwiUGFkZGluZyI6eyIkcmVmIjoiMjgifSwiQmFja2dyb3VuZCI6eyIkaWQiOiIzNTgiLCJDb2xvciI6eyIkaWQiOiIzNTkiLCJBIjowLCJSIjoyNTUsIkciOjI1NSwiQiI6MjU1fX0sIklzVmlzaWJsZSI6dHJ1ZSwiV2lkdGgiOjAuMCwiSGVpZ2h0IjowLjAsIkJvcmRlclN0eWxlIjpudWxsLCJQYXJlbnRTdHlsZSI6bnVsbH0sIkRhdGVGb3JtYXQiOnsiJGlkIjoiMzYwIiwiRm9ybWF0U3RyaW5nIjoieXl5eSIsIlNlcGFyYXRvciI6Ii8iLCJVc2VJbnRlcm5hdGlvbmFsRGF0ZUZvcm1hdCI6ZmFsc2UsIkRhdGVJc1Zpc2libGUiOnRydWUsIlRpbWVJc1Zpc2libGUiOmZhbHNlLCJIb3VyRGlnaXRzIjoxLCJBbVBtRGVzaWduYXRvciI6MiwiVHJpbTAwTWludXRlcyI6ZmFsc2UsIkxhc3RLbm93blZpc2liaWxpdHlTdGF0ZSI6eyIkaWQiOiIzNjEiLCJEYXRlUGFydElzVmlzaWJsZSI6dHJ1ZSwiVGltZVBhcnRJc1Zpc2libGUiOmZhbHNlfX0sIldlZWtOdW1iZXJpbmciOnsiJGlkIjoiMzYyIiwiRm9ybWF0IjowLCJJc1Zpc2libGUiOmZhbHNlLCJMYXN0S25vd25WaXNpYmlsaXR5U3RhdGUiOmZhbHNlfSwiSXNWaXNpYmxlIjp0cnVlLCJQYXJlbnRTdHlsZSI6bnVsbH0sIkh5cGVybGluayI6bnVsbCwiSW1wb3J0SWQiOm51bGx9XSwiSWQiOiIwMDAwMDAwMC0wMDAwLTAwMDAtMDAwMC0wMDAwMDAwMDAwMDAiLCJJc1NpbmdsZUl0ZW1Sb3ciOnRydWV9XSwiSW5kZXgiOjAsIklkIjoiZTM1N2ZjYjEtZGFlZi00ZTgwLTgyZGUtZjdiM2ZlNjE4ZDIwIiwiSGVhZGVyVGV4dCI6bnVsbCwiSXNEZWZhdWx0Ijp0cnVlLCJTdHlsZSI6eyIkaWQiOiIzNjMiLCJIZWFkZXJTdHlsZSI6eyIkaWQiOiIzNjQiLCJUZXh0U3R5bGUiOnsiJGlkIjoiMzY1IiwiRm9udFNldHRpbmdzIjp7IiRpZCI6IjM2NiIsIkZvbnRTaXplIjoxMSwiRm9udE5hbWUiOiJDYWxpYnJpIiwiSXNCb2xkIjpmYWxzZSwiSXNJdGFsaWMiOmZhbHNlLCJJc1VuZGVybGluZWQiOmZhbHNlLCJQYXJlbnRTdHlsZSI6bnVsbH0sIkF1dG9TaXplIjoyLCJGb3JlZ3JvdW5kIjp7IiRpZCI6IjM2NyIsIkNvbG9yIjp7IiRpZCI6IjM2OCIsIkEiOjI1NSwiUiI6MCwiRyI6MCwiQiI6MH19LCJNYXhXaWR0aCI6MC4wLCJNYXhIZWlnaHQiOiJJbmZpbml0eSIsIlNtYXJ0Rm9yZWdyb3VuZElzQWN0aXZlIjpmYWxzZSwiSG9yaXpvbnRhbEFsaWdubWVudCI6MCwiVmVydGljYWxBbGlnbm1lbnQiOjAsIlNtYXJ0Rm9yZWdyb3VuZCI6bnVsbCwiQmFja2dyb3VuZEZpbGxUeXBlIjowLCJNYXJnaW4iOnsiJGlkIjoiMzY5IiwiVG9wIjowLjAsIkxlZnQiOjAuMCwiUmlnaHQiOjAuMCwiQm90dG9tIjowLjB9LCJQYWRkaW5nIjp7IiRpZCI6IjM3MCIsIlRvcCI6MC4wLCJMZWZ0IjowLjAsIlJpZ2h0IjowLjAsIkJvdHRvbSI6MC4wfSwiQmFja2dyb3VuZCI6eyIkaWQiOiIzNzEiLCJDb2xvciI6eyIkaWQiOiIzNzIiLCJBIjowLCJSIjoyNTUsIkciOjI1NSwiQiI6MjU1fX0sIklzVmlzaWJsZSI6dHJ1ZSwiV2lkdGgiOjAuMCwiSGVpZ2h0IjowLjAsIkJvcmRlclN0eWxlIjpudWxsLCJQYXJlbnRTdHlsZSI6bnVsbH0sIlJlY3RhbmdsZVN0eWxlIjp7IiRpZCI6IjM3MyIsIk1hcmdpbiI6eyIkaWQiOiIzNzQiLCJUb3AiOjAuMCwiTGVmdCI6MC4wLCJSaWdodCI6MC4wLCJCb3R0b20iOjAuMH0sIlBhZGRpbmciOnsiJGlkIjoiMzc1IiwiVG9wIjowLjAsIkxlZnQiOjAuMCwiUmlnaHQiOjAuMCwiQm90dG9tIjowLjB9LCJCYWNrZ3JvdW5kIjp7IiRpZCI6IjM3NiIsIkNvbG9yIjp7IiRpZCI6IjM3NyIsIkEiOjYzLCJSIjoxNjUsIkciOjE2NSwiQiI6MTY1fX0sIklzVmlzaWJsZSI6dHJ1ZSwiV2lkdGgiOjAuMCwiSGVpZ2h0IjowLjAsIkJvcmRlclN0eWxlIjp7IiRpZCI6IjM3OCIsIkxpbmVDb2xvciI6eyIkaWQiOiIzNzkiLCIkdHlwZSI6Ik5MUkUuQ29tbW9uLkRvbS5Tb2xpZENvbG9yQnJ1c2gsIE5MUkUuQ29tbW9uIiwiQ29sb3IiOnsiJGlkIjoiMzgwIiwiQSI6MjU1LCJSIjoyNTUsIkciOjAsIkIiOjB9fSwiTGluZVdlaWdodCI6MC4wLCJMaW5lVHlwZSI6MCwiUGFyZW50U3R5bGUiOm51bGx9LCJQYXJlbnRTdHlsZSI6bnVsbH0sIk1hcmdpbiI6eyIkaWQiOiIzODEiLCJUb3AiOjAuMCwiTGVmdCI6MC4wLCJSaWdodCI6MC4wLCJCb3R0b20iOjAuMH0sIlBhZGRpbmciOnsiJGlkIjoiMzgyIiwiVG9wIjowLjAsIkxlZnQiOjAuMCwiUmlnaHQiOjAuMCwiQm90dG9tIjowLjB9LCJCYWNrZ3JvdW5kIjpudWxsLCJJc1Zpc2libGUiOnRydWUsIldpZHRoIjowLjAsIkhlaWdodCI6MC4wLCJCb3JkZXJTdHlsZSI6bnVsbCwiUGFyZW50U3R5bGUiOm51bGx9LCJCYWNrZ3JvdW5kU3R5bGUiOnsiJGlkIjoiMzgzIiwiTWFyZ2luIjp7IiRpZCI6IjM4NCIsIlRvcCI6MC4wLCJMZWZ0IjowLjAsIlJpZ2h0IjowLjAsIkJvdHRvbSI6MC4wfSwiUGFkZGluZyI6eyIkaWQiOiIzODUiLCJUb3AiOjAuMCwiTGVmdCI6MC4wLCJSaWdodCI6MC4wLCJCb3R0b20iOjAuMH0sIkJhY2tncm91bmQiOnsiJGlkIjoiMzg2IiwiQ29sb3IiOnsiJGlkIjoiMzg3IiwiQSI6NTEsIlIiOjE2NSwiRyI6MTY1LCJCIjoxNjV9fSwiSXNWaXNpYmxlIjp0cnVlLCJXaWR0aCI6MC4wLCJIZWlnaHQiOjAuMCwiQm9yZGVyU3R5bGUiOnsiJGlkIjoiMzg4IiwiTGluZUNvbG9yIjp7IiRpZCI6IjM4OSIsIiR0eXBlIjoiTkxSRS5Db21tb24uRG9tLlNvbGlkQ29sb3JCcnVzaCwgTkxSRS5Db21tb24iLCJDb2xvciI6eyIkaWQiOiIzOTAiLCJBIjoyNTUsIlIiOjI1NSwiRyI6MCwiQiI6MH19LCJMaW5lV2VpZ2h0IjowLjAsIkxpbmVUeXBlIjowLCJQYXJlbnRTdHlsZSI6bnVsbH0sIlBhcmVudFN0eWxlIjpudWxsfSwiTWFyZ2luIjp7IiRpZCI6IjM5MSIsIlRvcCI6MC4wLCJMZWZ0IjowLjAsIlJpZ2h0IjowLjAsIkJvdHRvbSI6MC4wfSwiUGFkZGluZyI6eyIkaWQiOiIzOTIiLCJUb3AiOjAuMCwiTGVmdCI6MC4wLCJSaWdodCI6MC4wLCJCb3R0b20iOjAuMH0sIklzVmlzaWJsZSI6ZmFsc2UsIldpZHRoIjowLjAsIkhlaWdodCI6MC4wLCJCb3JkZXJTdHlsZSI6bnVsbCwiUGFyZW50U3R5bGUiOm51bGx9fV0sIklkIjoiNzgzZjlkNDYtYjU3Yi00YjllLWI0NzgtNzlmYTc1OTFlZmRmIiwiSW5kZXgiOjIsIkhlYWRlclRleHQiOiJNYW5oYXR0YW4gUHJvamVjdCIsIlN0eWxlIjp7IiRpZCI6IjM5MyIsIkhlYWRlclN0eWxlIjp7IiRpZCI6IjM5NCIsIlRleHRJc1ZlcnRpY2FsIjpmYWxzZSwiVGV4dFN0eWxlIjp7IiRpZCI6IjM5NSIsIkZvbnRTZXR0aW5ncyI6eyIkaWQiOiIzOTYiLCJGb250U2l6ZSI6MTIsIkZvbnROYW1lIjoiQ2FsaWJyaSIsIklzQm9sZCI6dHJ1ZSwiSXNJdGFsaWMiOmZhbHNlLCJJc1VuZGVybGluZWQiOmZhbHNlLCJQYXJlbnRTdHlsZSI6bnVsbH0sIkF1dG9TaXplIjoyLCJGb3JlZ3JvdW5kIjp7IiRpZCI6IjM5NyIsIkNvbG9yIjp7IiRpZCI6IjM5OCIsIkEiOjI1NSwiUiI6MjU1LCJHIjoyNTUsIkIiOjI1NX19LCJNYXhXaWR0aCI6MTExLjk5OTk5OTk5OTk5ODkyLCJNYXhIZWlnaHQiOiJJbmZpbml0eSIsIlNtYXJ0Rm9yZWdyb3VuZElzQWN0aXZlIjpmYWxzZSwiSG9yaXpvbnRhbEFsaWdubWVudCI6MCwiVmVydGljYWxBbGlnbm1lbnQiOjAsIlNtYXJ0Rm9yZWdyb3VuZCI6bnVsbCwiQmFja2dyb3VuZEZpbGxUeXBlIjowLCJNYXJnaW4iOnsiJGlkIjoiMzk5IiwiVG9wIjowLjAsIkxlZnQiOjAuMCwiUmlnaHQiOjAuMCwiQm90dG9tIjowLjB9LCJQYWRkaW5nIjp7IiRpZCI6IjQwMCIsIlRvcCI6MC4wLCJMZWZ0IjowLjAsIlJpZ2h0IjowLjAsIkJvdHRvbSI6MC4wfSwiQmFja2dyb3VuZCI6eyIkaWQiOiI0MDEiLCJDb2xvciI6eyIkaWQiOiI0MDIiLCJBIjowLCJSIjoyNTUsIkciOjI1NSwiQiI6MjU1fX0sIklzVmlzaWJsZSI6dHJ1ZSwiV2lkdGgiOjAuMCwiSGVpZ2h0IjowLjAsIkJvcmRlclN0eWxlIjpudWxsLCJQYXJlbnRTdHlsZSI6bnVsbH0sIlJlY3RhbmdsZVN0eWxlIjp7IiRpZCI6IjQwMyIsIk1hcmdpbiI6eyIkaWQiOiI0MDQiLCJUb3AiOjAuMCwiTGVmdCI6MC4wLCJSaWdodCI6MC4wLCJCb3R0b20iOjAuMH0sIlBhZGRpbmciOnsiJGlkIjoiNDA1IiwiVG9wIjowLjAsIkxlZnQiOjAuMCwiUmlnaHQiOjAuMCwiQm90dG9tIjowLjB9LCJCYWNrZ3JvdW5kIjp7IiRyZWYiOiIxMzUifSwiSXNWaXNpYmxlIjp0cnVlLCJXaWR0aCI6MC4wLCJIZWlnaHQiOjAuMCwiQm9yZGVyU3R5bGUiOnsiJGlkIjoiNDA2IiwiTGluZUNvbG9yIjp7IiRpZCI6IjQwNyIsIiR0eXBlIjoiTkxSRS5Db21tb24uRG9tLlNvbGlkQ29sb3JCcnVzaCwgTkxSRS5Db21tb24iLCJDb2xvciI6eyIkaWQiOiI0MDgiLCJBIjoyNTUsIlIiOjI1NSwiRyI6MCwiQiI6MH19LCJMaW5lV2VpZ2h0IjowLjAsIkxpbmVUeXBlIjowLCJQYXJlbnRTdHlsZSI6bnVsbH0sIlBhcmVudFN0eWxlIjpudWxsfSwiTWFyZ2luIjp7IiRpZCI6IjQwOSIsIlRvcCI6MC4wLCJMZWZ0IjowLjAsIlJpZ2h0IjowLjAsIkJvdHRvbSI6MC4wfSwiUGFkZGluZyI6eyIkaWQiOiI0MTAiLCJUb3AiOjAuMCwiTGVmdCI6MC4wLCJSaWdodCI6MC4wLCJCb3R0b20iOjAuMH0sIkJhY2tncm91bmQiOm51bGwsIklzVmlzaWJsZSI6dHJ1ZSwiV2lkdGgiOjAuMCwiSGVpZ2h0IjowLjAsIkJvcmRlclN0eWxlIjpudWxsLCJQYXJlbnRTdHlsZSI6bnVsbH0sIkJhY2tncm91bmRTdHlsZSI6eyIkaWQiOiI0MTEiLCJNYXJnaW4iOnsiJGlkIjoiNDEyIiwiVG9wIjowLjAsIkxlZnQiOjAuMCwiUmlnaHQiOjAuMCwiQm90dG9tIjowLjB9LCJQYWRkaW5nIjp7IiRpZCI6IjQxMyIsIlRvcCI6MC4wLCJMZWZ0IjowLjAsIlJpZ2h0IjowLjAsIkJvdHRvbSI6MC4wfSwiQmFja2dyb3VuZCI6eyIkaWQiOiI0MTQiLCJDb2xvciI6eyIkaWQiOiI0MTUiLCJBIjo1MSwiUiI6MjQ3LCJHIjoyMjYsIkIiOjE5Nn19LCJJc1Zpc2libGUiOnRydWUsIldpZHRoIjowLjAsIkhlaWdodCI6MC4wLCJCb3JkZXJTdHlsZSI6eyIkaWQiOiI0MTYiLCJMaW5lQ29sb3IiOnsiJGlkIjoiNDE3IiwiJHR5cGUiOiJOTFJFLkNvbW1vbi5Eb20uU29saWRDb2xvckJydXNoLCBOTFJFLkNvbW1vbiIsIkNvbG9yIjp7IiRpZCI6IjQxOCIsIkEiOjI1NSwiUiI6MjU1LCJHIjowLCJCIjowfX0sIkxpbmVXZWlnaHQiOjAuMCwiTGluZVR5cGUiOjAsIlBhcmVudFN0eWxlIjpudWxsfSwiUGFyZW50U3R5bGUiOm51bGx9LCJJc0Fib3ZlVGltZWJhbmQiOmZhbHNlLCJTcGFjaW5nIjoyLCJNYXJnaW4iOnsiJGlkIjoiNDE5IiwiVG9wIjowLjAsIkxlZnQiOjAuMCwiUmlnaHQiOjAuMCwiQm90dG9tIjowLjB9LCJQYWRkaW5nIjp7IiRpZCI6IjQyMCIsIlRvcCI6MC4wLCJMZWZ0IjowLjAsIlJpZ2h0IjowLjAsIkJvdHRvbSI6MC4wfSwiSXNWaXNpYmxlIjp0cnVlLCJXaWR0aCI6MC4wLCJIZWlnaHQiOjAuMCwiQm9yZGVyU3R5bGUiOnsiJGlkIjoiNDIxIiwiTGluZUNvbG9yIjpudWxsLCJMaW5lV2VpZ2h0IjowLjAsIkxpbmVUeXBlIjowLCJQYXJlbnRTdHlsZSI6bnVsbH0sIlBhcmVudFN0eWxlIjpudWxsfX0seyIkaWQiOiI0MjIiLCJfYWN0aXZpdGllcyI6W3siJGlkIjoiNDIzIiwiX3Jvd3MiOlt7IiRpZCI6IjQyNCIsIl90YXNrcyI6W10sIl9taWxlc3RvbmVzIjpbeyIkaWQiOiI0MjUiLCJJZCI6IjhkZjNjMTY0LTc2Y2ItNDE2Yi1iYTU1LWM4ZTc3Mzc4MjMyZiIsIkluZGV4IjowLCJHcm91cElkIjpudWxsLCJUaXRsZSI6IkFjY2VwdHMgYSBwb3NpdGlvbiBhdCBDYWxUZWNoIiwiRGF0ZVRpbWUiOiIxOTQ1LTEwLTAxVDIzOjU5OjAwIiwiUGVyY2VudGFnZUNvbXBsZXRlIjpudWxsLCJOb3RlIjpudWxsLCJTdHlsZSI6eyIkaWQiOiI0MjYiLCJUaXRsZVBvc2l0aW9uIjoiTGVmdCIsIkRhdGVQb3NpdGlvbiI6IkxlZnQiLCJTaGFwZVR5cGUiOjEsIlNoYXBlU2l6ZSI6MSwiU3BhY2luZyI6MiwiU2hhcGVTdHlsZSI6eyIkaWQiOiI0MjciLCJNYXJnaW4iOnsiJHJlZiI6IjgifSwiUGFkZGluZyI6eyIkcmVmIjoiOSJ9LCJCYWNrZ3JvdW5kIjp7IiRpZCI6IjQyOCIsIkNvbG9yIjp7IiRpZCI6IjQyOSIsIkEiOjI1NSwiUiI6MjQ0LCJHIjoxMTYsIkIiOjU4fX0sIklzVmlzaWJsZSI6dHJ1ZSwiV2lkdGgiOjE4LjAsIkhlaWdodCI6MjAuMCwiQm9yZGVyU3R5bGUiOnsiJGlkIjoiNDMwIiwiTGluZUNvbG9yIjp7IiRpZCI6IjQzMSIsIiR0eXBlIjoiTkxSRS5Db21tb24uRG9tLlNvbGlkQ29sb3JCcnVzaCwgTkxSRS5Db21tb24iLCJDb2xvciI6eyIkaWQiOiI0MzIiLCJBIjoyNTUsIlIiOjI0NywiRyI6MjI2LCJCIjoxOTZ9fSwiTGluZVdlaWdodCI6MS4zMzMzMzMzNywiTGluZVR5cGUiOjAsIlBhcmVudFN0eWxlIjpudWxsfSwiUGFyZW50U3R5bGUiOm51bGx9LCJUaXRsZVN0eWxlIjp7IiRpZCI6IjQzMyIsIkZvbnRTZXR0aW5ncyI6eyIkaWQiOiI0MzQiLCJGb250U2l6ZSI6MTAsIkZvbnROYW1lIjoiQ2FsaWJyaSIsIklzQm9sZCI6dHJ1ZSwiSXNJdGFsaWMiOmZhbHNlLCJJc1VuZGVybGluZWQiOmZhbHNlLCJQYXJlbnRTdHlsZSI6bnVsbH0sIkF1dG9TaXplIjowLCJGb3JlZ3JvdW5kIjp7IiRyZWYiOiIxNyJ9LCJNYXhXaWR0aCI6MjAwLjAsIk1heEhlaWdodCI6IkluZmluaXR5IiwiU21hcnRGb3JlZ3JvdW5kSXNBY3RpdmUiOmZhbHNlLCJIb3Jpem9udGFsQWxpZ25tZW50IjoyLCJWZXJ0aWNhbEFsaWdubWVudCI6MCwiU21hcnRGb3JlZ3JvdW5kIjpudWxsLCJCYWNrZ3JvdW5kRmlsbFR5cGUiOjAsIk1hcmdpbiI6eyIkcmVmIjoiMTkifSwiUGFkZGluZyI6eyIkcmVmIjoiMjAifSwiQmFja2dyb3VuZCI6eyIkaWQiOiI0MzUiLCJDb2xvciI6eyIkaWQiOiI0MzYiLCJBIjowLCJSIjoyNTUsIkciOjI1NSwiQiI6MjU1fX0sIklzVmlzaWJsZSI6dHJ1ZSwiV2lkdGgiOjAuMCwiSGVpZ2h0IjowLjAsIkJvcmRlclN0eWxlIjpudWxsLCJQYXJlbnRTdHlsZSI6bnVsbH0sIkRhdGVTdHlsZSI6eyIkaWQiOiI0MzciLCJGb250U2V0dGluZ3MiOnsiJGlkIjoiNDM4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iwiVmVydGljYWxBbGlnbm1lbnQiOjAsIlNtYXJ0Rm9yZWdyb3VuZCI6bnVsbCwiQmFja2dyb3VuZEZpbGxUeXBlIjowLCJNYXJnaW4iOnsiJHJlZiI6IjI3In0sIlBhZGRpbmciOnsiJHJlZiI6IjI4In0sIkJhY2tncm91bmQiOnsiJGlkIjoiNDM5IiwiQ29sb3IiOnsiJGlkIjoiNDQwIiwiQSI6MCwiUiI6MjU1LCJHIjoyNTUsIkIiOjI1NX19LCJJc1Zpc2libGUiOnRydWUsIldpZHRoIjowLjAsIkhlaWdodCI6MC4wLCJCb3JkZXJTdHlsZSI6bnVsbCwiUGFyZW50U3R5bGUiOm51bGx9LCJEYXRlRm9ybWF0Ijp7IiRpZCI6IjQ0MSIsIkZvcm1hdFN0cmluZyI6Inl5eXkiLCJTZXBhcmF0b3IiOiIvIiwiVXNlSW50ZXJuYXRpb25hbERhdGVGb3JtYXQiOmZhbHNlLCJEYXRlSXNWaXNpYmxlIjp0cnVlLCJUaW1lSXNWaXNpYmxlIjpmYWxzZSwiSG91ckRpZ2l0cyI6MSwiQW1QbURlc2lnbmF0b3IiOjIsIlRyaW0wME1pbnV0ZXMiOmZhbHNlLCJMYXN0S25vd25WaXNpYmlsaXR5U3RhdGUiOnsiJGlkIjoiNDQyIiwiRGF0ZVBhcnRJc1Zpc2libGUiOnRydWUsIlRpbWVQYXJ0SXNWaXNpYmxlIjpmYWxzZX19LCJXZWVrTnVtYmVyaW5nIjp7IiRpZCI6IjQ0MyIsIkZvcm1hdCI6MCwiSXNWaXNpYmxlIjpmYWxzZSwiTGFzdEtub3duVmlzaWJpbGl0eVN0YXRlIjpmYWxzZX0sIklzVmlzaWJsZSI6dHJ1ZSwiUGFyZW50U3R5bGUiOm51bGx9LCJIeXBlcmxpbmsiOm51bGwsIkltcG9ydElkIjpudWxsfSx7IiRpZCI6IjQ0NCIsIklkIjoiYzlmYWZkODQtZDcwMS00MTk1LTg1ZGItMTg5ZTY2NDJiMTMyIiwiSW5kZXgiOjEsIkdyb3VwSWQiOm51bGwsIlRpdGxlIjoiRGlyZWN0b3Igb2YgSW5zdGl0dXRlIGZvciBBZHZhbmNlZCBTdHVkeSAtIFByaW5jZXRvbiIsIkRhdGVUaW1lIjoiMTk0Ny0wMS0wMVQyMzo1OTowMCIsIlBlcmNlbnRhZ2VDb21wbGV0ZSI6bnVsbCwiTm90ZSI6bnVsbCwiU3R5bGUiOnsiJGlkIjoiNDQ1IiwiVGl0bGVQb3NpdGlvbiI6IlJpZ2h0IiwiRGF0ZVBvc2l0aW9uIjoiUmlnaHQiLCJTaGFwZVR5cGUiOjEsIlNoYXBlU2l6ZSI6MSwiU3BhY2luZyI6MiwiU2hhcGVTdHlsZSI6eyIkaWQiOiI0NDYiLCJNYXJnaW4iOnsiJHJlZiI6IjgifSwiUGFkZGluZyI6eyIkcmVmIjoiOSJ9LCJCYWNrZ3JvdW5kIjp7IiRpZCI6IjQ0NyIsIkNvbG9yIjp7IiRpZCI6IjQ0OCIsIkEiOjI1NSwiUiI6MjQ0LCJHIjoxMTYsIkIiOjU4fX0sIklzVmlzaWJsZSI6dHJ1ZSwiV2lkdGgiOjE4LjAsIkhlaWdodCI6MjAuMCwiQm9yZGVyU3R5bGUiOnsiJGlkIjoiNDQ5IiwiTGluZUNvbG9yIjp7IiRpZCI6IjQ1MCIsIiR0eXBlIjoiTkxSRS5Db21tb24uRG9tLlNvbGlkQ29sb3JCcnVzaCwgTkxSRS5Db21tb24iLCJDb2xvciI6eyIkaWQiOiI0NTEiLCJBIjoyNTUsIlIiOjI0NywiRyI6MjI2LCJCIjoxOTZ9fSwiTGluZVdlaWdodCI6MS4zMzMzMzMzNywiTGluZVR5cGUiOjAsIlBhcmVudFN0eWxlIjpudWxsfSwiUGFyZW50U3R5bGUiOm51bGx9LCJUaXRsZVN0eWxlIjp7IiRpZCI6IjQ1MiIsIkZvbnRTZXR0aW5ncyI6eyIkaWQiOiI0NTMiLCJGb250U2l6ZSI6MTAsIkZvbnROYW1lIjoiQ2FsaWJyaSIsIklzQm9sZCI6dHJ1ZSwiSXNJdGFsaWMiOmZhbHNlLCJJc1VuZGVybGluZWQiOmZhbHNlLCJQYXJlbnRTdHlsZSI6bnVsbH0sIkF1dG9TaXplIjoyLCJGb3JlZ3JvdW5kIjp7IiRyZWYiOiIxNyJ9LCJNYXhXaWR0aCI6MjM4LjE5ODA2MjAxNTUwMzk4LCJNYXhIZWlnaHQiOiJJbmZpbml0eSIsIlNtYXJ0Rm9yZWdyb3VuZElzQWN0aXZlIjpmYWxzZSwiSG9yaXpvbnRhbEFsaWdubWVudCI6MCwiVmVydGljYWxBbGlnbm1lbnQiOjAsIlNtYXJ0Rm9yZWdyb3VuZCI6bnVsbCwiQmFja2dyb3VuZEZpbGxUeXBlIjowLCJNYXJnaW4iOnsiJHJlZiI6IjE5In0sIlBhZGRpbmciOnsiJHJlZiI6IjIwIn0sIkJhY2tncm91bmQiOnsiJGlkIjoiNDU0IiwiQ29sb3IiOnsiJGlkIjoiNDU1IiwiQSI6MCwiUiI6MjU1LCJHIjoyNTUsIkIiOjI1NX19LCJJc1Zpc2libGUiOnRydWUsIldpZHRoIjowLjAsIkhlaWdodCI6MC4wLCJCb3JkZXJTdHlsZSI6bnVsbCwiUGFyZW50U3R5bGUiOm51bGx9LCJEYXRlU3R5bGUiOnsiJGlkIjoiNDU2IiwiRm9udFNldHRpbmdzIjp7IiRpZCI6IjQ1Ny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AsIlZlcnRpY2FsQWxpZ25tZW50IjowLCJTbWFydEZvcmVncm91bmQiOm51bGwsIkJhY2tncm91bmRGaWxsVHlwZSI6MCwiTWFyZ2luIjp7IiRyZWYiOiIyNyJ9LCJQYWRkaW5nIjp7IiRyZWYiOiIyOCJ9LCJCYWNrZ3JvdW5kIjp7IiRpZCI6IjQ1OCIsIkNvbG9yIjp7IiRpZCI6IjQ1OSIsIkEiOjAsIlIiOjI1NSwiRyI6MjU1LCJCIjoyNTV9fSwiSXNWaXNpYmxlIjp0cnVlLCJXaWR0aCI6MC4wLCJIZWlnaHQiOjAuMCwiQm9yZGVyU3R5bGUiOm51bGwsIlBhcmVudFN0eWxlIjpudWxsfSwiRGF0ZUZvcm1hdCI6eyIkaWQiOiI0NjA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2MSIsIkRhdGVQYXJ0SXNWaXNpYmxlIjp0cnVlLCJUaW1lUGFydElzVmlzaWJsZSI6ZmFsc2V9fSwiV2Vla051bWJlcmluZyI6eyIkaWQiOiI0NjIiLCJGb3JtYXQiOjAsIklzVmlzaWJsZSI6ZmFsc2UsIkxhc3RLbm93blZpc2liaWxpdHlTdGF0ZSI6ZmFsc2V9LCJJc1Zpc2libGUiOnRydWUsIlBhcmVudFN0eWxlIjpudWxsfSwiSHlwZXJsaW5rIjpudWxsLCJJbXBvcnRJZCI6bnVsbH1dLCJJZCI6IjcxOGQ4NmY5LTgyOTctNGQ5Zi05OTA3LWQ3ODBlY2NkMzE0NCIsIklzU2luZ2xlSXRlbVJvdyI6ZmFsc2V9LHsiJGlkIjoiNDYzIiwiX3Rhc2tzIjpbXSwiX21pbGVzdG9uZXMiOlt7IiRpZCI6IjQ2NCIsIklkIjoiMTllNjI5NzEtMWQxZS00YjQwLWI3MGYtNDI1ZTljNWE1MDI5IiwiSW5kZXgiOjIsIkdyb3VwSWQiOm51bGwsIlRpdGxlIjoiQ2hhaXJtYW4gb2YgdGhlIEdlbmVyYWwgQWR2aXNvcnkgQ29tbWl0dGVlIG9mIHRoZSBVLlMuIEFFQyIsIkRhdGVUaW1lIjoiMTk0Ny0wMS0wMVQyMzo1OTowMCIsIlBlcmNlbnRhZ2VDb21wbGV0ZSI6bnVsbCwiTm90ZSI6bnVsbCwiU3R5bGUiOnsiJGlkIjoiNDY1IiwiVGl0bGVQb3NpdGlvbiI6IkxlZnQiLCJEYXRlUG9zaXRpb24iOiJSaWdodCIsIlNoYXBlVHlwZSI6MSwiU2hhcGVTaXplIjoxLCJTcGFjaW5nIjoyLCJTaGFwZVN0eWxlIjp7IiRpZCI6IjQ2NiIsIk1hcmdpbiI6eyIkcmVmIjoiOCJ9LCJQYWRkaW5nIjp7IiRyZWYiOiI5In0sIkJhY2tncm91bmQiOnsiJGlkIjoiNDY3IiwiQ29sb3IiOnsiJGlkIjoiNDY4IiwiQSI6MjU1LCJSIjoyNDQsIkciOjExNiwiQiI6NTh9fSwiSXNWaXNpYmxlIjp0cnVlLCJXaWR0aCI6MTguMCwiSGVpZ2h0IjoyMC4wLCJCb3JkZXJTdHlsZSI6eyIkaWQiOiI0NjkiLCJMaW5lQ29sb3IiOnsiJHJlZiI6IjQwIn0sIkxpbmVXZWlnaHQiOjAuMCwiTGluZVR5cGUiOjAsIlBhcmVudFN0eWxlIjpudWxsfSwiUGFyZW50U3R5bGUiOm51bGx9LCJUaXRsZVN0eWxlIjp7IiRpZCI6IjQ3MCIsIkZvbnRTZXR0aW5ncyI6eyIkaWQiOiI0NzEiLCJGb250U2l6ZSI6MTAsIkZvbnROYW1lIjoiQ2FsaWJyaSIsIklzQm9sZCI6dHJ1ZSwiSXNJdGFsaWMiOmZhbHNlLCJJc1VuZGVybGluZWQiOmZhbHNlLCJQYXJlbnRTdHlsZSI6bnVsbH0sIkF1dG9TaXplIjoyLCJGb3JlZ3JvdW5kIjp7IiRyZWYiOiIxNyJ9LCJNYXhXaWR0aCI6MjcwLjQ2Mjc5MDY5NzY3NDQ1LCJNYXhIZWlnaHQiOiJJbmZpbml0eSIsIlNtYXJ0Rm9yZWdyb3VuZElzQWN0aXZlIjpmYWxzZSwiSG9yaXpvbnRhbEFsaWdubWVudCI6MiwiVmVydGljYWxBbGlnbm1lbnQiOjAsIlNtYXJ0Rm9yZWdyb3VuZCI6bnVsbCwiQmFja2dyb3VuZEZpbGxUeXBlIjowLCJNYXJnaW4iOnsiJHJlZiI6IjE5In0sIlBhZGRpbmciOnsiJHJlZiI6IjIwIn0sIkJhY2tncm91bmQiOnsiJGlkIjoiNDcyIiwiQ29sb3IiOnsiJGlkIjoiNDczIiwiQSI6MCwiUiI6MjU1LCJHIjoyNTUsIkIiOjI1NX19LCJJc1Zpc2libGUiOnRydWUsIldpZHRoIjowLjAsIkhlaWdodCI6MC4wLCJCb3JkZXJTdHlsZSI6bnVsbCwiUGFyZW50U3R5bGUiOm51bGx9LCJEYXRlU3R5bGUiOnsiJGlkIjoiNDc0IiwiRm9udFNldHRpbmdzIjp7IiRpZCI6IjQ3NS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AsIlZlcnRpY2FsQWxpZ25tZW50IjowLCJTbWFydEZvcmVncm91bmQiOm51bGwsIkJhY2tncm91bmRGaWxsVHlwZSI6MCwiTWFyZ2luIjp7IiRyZWYiOiIyNyJ9LCJQYWRkaW5nIjp7IiRyZWYiOiIyOCJ9LCJCYWNrZ3JvdW5kIjp7IiRpZCI6IjQ3NiIsIkNvbG9yIjp7IiRpZCI6IjQ3NyIsIkEiOjAsIlIiOjI1NSwiRyI6MjU1LCJCIjoyNTV9fSwiSXNWaXNpYmxlIjp0cnVlLCJXaWR0aCI6MC4wLCJIZWlnaHQiOjAuMCwiQm9yZGVyU3R5bGUiOm51bGwsIlBhcmVudFN0eWxlIjpudWxsfSwiRGF0ZUZvcm1hdCI6eyIkaWQiOiI0NzgiLCJGb3JtYXRTdHJpbmciOiJ5eXl5IiwiU2VwYXJhdG9yIjoiLyIsIlVzZUludGVybmF0aW9uYWxEYXRlRm9ybWF0IjpmYWxzZSwiRGF0ZUlzVmlzaWJsZSI6dHJ1ZSwiVGltZUlzVmlzaWJsZSI6ZmFsc2UsIkhvdXJEaWdpdHMiOjEsIkFtUG1EZXNpZ25hdG9yIjoyLCJUcmltMDBNaW51dGVzIjpmYWxzZSwiTGFzdEtub3duVmlzaWJpbGl0eVN0YXRlIjp7IiRpZCI6IjQ3OSIsIkRhdGVQYXJ0SXNWaXNpYmxlIjp0cnVlLCJUaW1lUGFydElzVmlzaWJsZSI6ZmFsc2V9fSwiV2Vla051bWJlcmluZyI6eyIkaWQiOiI0ODAiLCJGb3JtYXQiOjAsIklzVmlzaWJsZSI6ZmFsc2UsIkxhc3RLbm93blZpc2liaWxpdHlTdGF0ZSI6ZmFsc2V9LCJJc1Zpc2libGUiOnRydWUsIlBhcmVudFN0eWxlIjpudWxsfSwiSHlwZXJsaW5rIjpudWxsLCJJbXBvcnRJZCI6bnVsbH1dLCJJZCI6IjAwMDAwMDAwLTAwMDAtMDAwMC0wMDAwLTAwMDAwMDAwMDAwMCIsIklzU2luZ2xlSXRlbVJvdyI6dHJ1ZX1dLCJJbmRleCI6MCwiSWQiOiI2YWI3MWZlNy03ZTg0LTRmYTQtOWYwNS1lNTVlNDdkNDg0NmUiLCJIZWFkZXJUZXh0IjpudWxsLCJJc0RlZmF1bHQiOnRydWUsIlN0eWxlIjp7IiRpZCI6IjQ4MSIsIkhlYWRlclN0eWxlIjp7IiRpZCI6IjQ4MiIsIlRleHRTdHlsZSI6eyIkaWQiOiI0ODMiLCJGb250U2V0dGluZ3MiOnsiJGlkIjoiNDg0IiwiRm9udFNpemUiOjExLCJGb250TmFtZSI6IkNhbGlicmkiLCJJc0JvbGQiOmZhbHNlLCJJc0l0YWxpYyI6ZmFsc2UsIklzVW5kZXJsaW5lZCI6ZmFsc2UsIlBhcmVudFN0eWxlIjpudWxsfSwiQXV0b1NpemUiOjIsIkZvcmVncm91bmQiOnsiJGlkIjoiNDg1IiwiQ29sb3IiOnsiJGlkIjoiNDg2IiwiQSI6MjU1LCJSIjowLCJHIjowLCJCIjowfX0sIk1heFdpZHRoIjowLjAsIk1heEhlaWdodCI6IkluZmluaXR5IiwiU21hcnRGb3JlZ3JvdW5kSXNBY3RpdmUiOmZhbHNlLCJIb3Jpem9udGFsQWxpZ25tZW50IjowLCJWZXJ0aWNhbEFsaWdubWVudCI6MCwiU21hcnRGb3JlZ3JvdW5kIjpudWxsLCJCYWNrZ3JvdW5kRmlsbFR5cGUiOjAsIk1hcmdpbiI6eyIkaWQiOiI0ODciLCJUb3AiOjAuMCwiTGVmdCI6MC4wLCJSaWdodCI6MC4wLCJCb3R0b20iOjAuMH0sIlBhZGRpbmciOnsiJGlkIjoiNDg4IiwiVG9wIjowLjAsIkxlZnQiOjAuMCwiUmlnaHQiOjAuMCwiQm90dG9tIjowLjB9LCJCYWNrZ3JvdW5kIjp7IiRpZCI6IjQ4OSIsIkNvbG9yIjp7IiRpZCI6IjQ5MCIsIkEiOjAsIlIiOjI1NSwiRyI6MjU1LCJCIjoyNTV9fSwiSXNWaXNpYmxlIjp0cnVlLCJXaWR0aCI6MC4wLCJIZWlnaHQiOjAuMCwiQm9yZGVyU3R5bGUiOm51bGwsIlBhcmVudFN0eWxlIjpudWxsfSwiUmVjdGFuZ2xlU3R5bGUiOnsiJGlkIjoiNDkxIiwiTWFyZ2luIjp7IiRpZCI6IjQ5MiIsIlRvcCI6MC4wLCJMZWZ0IjowLjAsIlJpZ2h0IjowLjAsIkJvdHRvbSI6MC4wfSwiUGFkZGluZyI6eyIkaWQiOiI0OTMiLCJUb3AiOjAuMCwiTGVmdCI6MC4wLCJSaWdodCI6MC4wLCJCb3R0b20iOjAuMH0sIkJhY2tncm91bmQiOnsiJGlkIjoiNDk0IiwiQ29sb3IiOnsiJGlkIjoiNDk1IiwiQSI6NjMsIlIiOjIzNywiRyI6MTI1LCJCIjo0OX19LCJJc1Zpc2libGUiOnRydWUsIldpZHRoIjowLjAsIkhlaWdodCI6MC4wLCJCb3JkZXJTdHlsZSI6eyIkaWQiOiI0OTYiLCJMaW5lQ29sb3IiOnsiJGlkIjoiNDk3IiwiJHR5cGUiOiJOTFJFLkNvbW1vbi5Eb20uU29saWRDb2xvckJydXNoLCBOTFJFLkNvbW1vbiIsIkNvbG9yIjp7IiRpZCI6IjQ5OCIsIkEiOjI1NSwiUiI6MjU1LCJHIjowLCJCIjowfX0sIkxpbmVXZWlnaHQiOjAuMCwiTGluZVR5cGUiOjAsIlBhcmVudFN0eWxlIjpudWxsfSwiUGFyZW50U3R5bGUiOm51bGx9LCJNYXJnaW4iOnsiJGlkIjoiNDk5IiwiVG9wIjowLjAsIkxlZnQiOjAuMCwiUmlnaHQiOjAuMCwiQm90dG9tIjowLjB9LCJQYWRkaW5nIjp7IiRpZCI6IjUwMCIsIlRvcCI6MC4wLCJMZWZ0IjowLjAsIlJpZ2h0IjowLjAsIkJvdHRvbSI6MC4wfSwiQmFja2dyb3VuZCI6bnVsbCwiSXNWaXNpYmxlIjp0cnVlLCJXaWR0aCI6MC4wLCJIZWlnaHQiOjAuMCwiQm9yZGVyU3R5bGUiOm51bGwsIlBhcmVudFN0eWxlIjpudWxsfSwiQmFja2dyb3VuZFN0eWxlIjp7IiRpZCI6IjUwMSIsIk1hcmdpbiI6eyIkaWQiOiI1MDIiLCJUb3AiOjAuMCwiTGVmdCI6MC4wLCJSaWdodCI6MC4wLCJCb3R0b20iOjAuMH0sIlBhZGRpbmciOnsiJGlkIjoiNTAzIiwiVG9wIjowLjAsIkxlZnQiOjAuMCwiUmlnaHQiOjAuMCwiQm90dG9tIjowLjB9LCJCYWNrZ3JvdW5kIjp7IiRpZCI6IjUwNCIsIkNvbG9yIjp7IiRpZCI6IjUwNSIsIkEiOjUxLCJSIjoxNjUsIkciOjE2NSwiQiI6MTY1fX0sIklzVmlzaWJsZSI6dHJ1ZSwiV2lkdGgiOjAuMCwiSGVpZ2h0IjowLjAsIkJvcmRlclN0eWxlIjp7IiRpZCI6IjUwNiIsIkxpbmVDb2xvciI6eyIkaWQiOiI1MDciLCIkdHlwZSI6Ik5MUkUuQ29tbW9uLkRvbS5Tb2xpZENvbG9yQnJ1c2gsIE5MUkUuQ29tbW9uIiwiQ29sb3IiOnsiJGlkIjoiNTA4IiwiQSI6MjU1LCJSIjoyNTUsIkciOjAsIkIiOjB9fSwiTGluZVdlaWdodCI6MC4wLCJMaW5lVHlwZSI6MCwiUGFyZW50U3R5bGUiOm51bGx9LCJQYXJlbnRTdHlsZSI6bnVsbH0sIk1hcmdpbiI6eyIkaWQiOiI1MDkiLCJUb3AiOjAuMCwiTGVmdCI6MC4wLCJSaWdodCI6MC4wLCJCb3R0b20iOjAuMH0sIlBhZGRpbmciOnsiJGlkIjoiNTEwIiwiVG9wIjowLjAsIkxlZnQiOjAuMCwiUmlnaHQiOjAuMCwiQm90dG9tIjowLjB9LCJJc1Zpc2libGUiOmZhbHNlLCJXaWR0aCI6MC4wLCJIZWlnaHQiOjAuMCwiQm9yZGVyU3R5bGUiOm51bGwsIlBhcmVudFN0eWxlIjpudWxsfX1dLCJJZCI6ImEwNTVlMGU2LTMzZTQtNDVhZS1iODgzLTA1YTcxNTAzYTQzOSIsIkluZGV4IjozLCJIZWFkZXJUZXh0IjoiUG9zdHdhciBhY3Rpdml0aWVzIiwiU3R5bGUiOnsiJGlkIjoiNTExIiwiSGVhZGVyU3R5bGUiOnsiJGlkIjoiNTEyIiwiVGV4dElzVmVydGljYWwiOmZhbHNlLCJUZXh0U3R5bGUiOnsiJGlkIjoiNTEzIiwiRm9udFNldHRpbmdzIjp7IiRpZCI6IjUxNCIsIkZvbnRTaXplIjoxMiwiRm9udE5hbWUiOiJDYWxpYnJpIiwiSXNCb2xkIjp0cnVlLCJJc0l0YWxpYyI6ZmFsc2UsIklzVW5kZXJsaW5lZCI6ZmFsc2UsIlBhcmVudFN0eWxlIjpudWxsfSwiQXV0b1NpemUiOjIsIkZvcmVncm91bmQiOnsiJGlkIjoiNTE1IiwiQ29sb3IiOnsiJGlkIjoiNTE2IiwiQSI6MjU1LCJSIjoyNTUsIkciOjI1NSwiQiI6MjU1fX0sIk1heFdpZHRoIjoxMTEuOTk5OTk5OTk5OTk4OTIsIk1heEhlaWdodCI6IkluZmluaXR5IiwiU21hcnRGb3JlZ3JvdW5kSXNBY3RpdmUiOmZhbHNlLCJIb3Jpem9udGFsQWxpZ25tZW50IjowLCJWZXJ0aWNhbEFsaWdubWVudCI6MCwiU21hcnRGb3JlZ3JvdW5kIjpudWxsLCJCYWNrZ3JvdW5kRmlsbFR5cGUiOjAsIk1hcmdpbiI6eyIkaWQiOiI1MTciLCJUb3AiOjAuMCwiTGVmdCI6MC4wLCJSaWdodCI6MC4wLCJCb3R0b20iOjAuMH0sIlBhZGRpbmciOnsiJGlkIjoiNTE4IiwiVG9wIjowLjAsIkxlZnQiOjAuMCwiUmlnaHQiOjAuMCwiQm90dG9tIjowLjB9LCJCYWNrZ3JvdW5kIjp7IiRpZCI6IjUxOSIsIkNvbG9yIjp7IiRpZCI6IjUyMCIsIkEiOjAsIlIiOjI1NSwiRyI6MjU1LCJCIjoyNTV9fSwiSXNWaXNpYmxlIjp0cnVlLCJXaWR0aCI6MC4wLCJIZWlnaHQiOjAuMCwiQm9yZGVyU3R5bGUiOm51bGwsIlBhcmVudFN0eWxlIjpudWxsfSwiUmVjdGFuZ2xlU3R5bGUiOnsiJGlkIjoiNTIxIiwiTWFyZ2luIjp7IiRpZCI6IjUyMiIsIlRvcCI6MC4wLCJMZWZ0IjowLjAsIlJpZ2h0IjowLjAsIkJvdHRvbSI6MC4wfSwiUGFkZGluZyI6eyIkaWQiOiI1MjMiLCJUb3AiOjAuMCwiTGVmdCI6MC4wLCJSaWdodCI6MC4wLCJCb3R0b20iOjAuMH0sIkJhY2tncm91bmQiOnsiJHJlZiI6IjEzNSJ9LCJJc1Zpc2libGUiOnRydWUsIldpZHRoIjowLjAsIkhlaWdodCI6MC4wLCJCb3JkZXJTdHlsZSI6eyIkaWQiOiI1MjQiLCJMaW5lQ29sb3IiOnsiJGlkIjoiNTI1IiwiJHR5cGUiOiJOTFJFLkNvbW1vbi5Eb20uU29saWRDb2xvckJydXNoLCBOTFJFLkNvbW1vbiIsIkNvbG9yIjp7IiRpZCI6IjUyNiIsIkEiOjI1NSwiUiI6MjU1LCJHIjowLCJCIjowfX0sIkxpbmVXZWlnaHQiOjAuMCwiTGluZVR5cGUiOjAsIlBhcmVudFN0eWxlIjpudWxsfSwiUGFyZW50U3R5bGUiOm51bGx9LCJNYXJnaW4iOnsiJGlkIjoiNTI3IiwiVG9wIjowLjAsIkxlZnQiOjAuMCwiUmlnaHQiOjAuMCwiQm90dG9tIjowLjB9LCJQYWRkaW5nIjp7IiRpZCI6IjUyOCIsIlRvcCI6MC4wLCJMZWZ0IjowLjAsIlJpZ2h0IjowLjAsIkJvdHRvbSI6MC4wfSwiQmFja2dyb3VuZCI6bnVsbCwiSXNWaXNpYmxlIjp0cnVlLCJXaWR0aCI6MC4wLCJIZWlnaHQiOjAuMCwiQm9yZGVyU3R5bGUiOm51bGwsIlBhcmVudFN0eWxlIjpudWxsfSwiQmFja2dyb3VuZFN0eWxlIjp7IiRpZCI6IjUyOSIsIk1hcmdpbiI6eyIkaWQiOiI1MzAiLCJUb3AiOjAuMCwiTGVmdCI6MC4wLCJSaWdodCI6MC4wLCJCb3R0b20iOjAuMH0sIlBhZGRpbmciOnsiJGlkIjoiNTMxIiwiVG9wIjowLjAsIkxlZnQiOjAuMCwiUmlnaHQiOjAuMCwiQm90dG9tIjowLjB9LCJCYWNrZ3JvdW5kIjp7IiRpZCI6IjUzMiIsIkNvbG9yIjp7IiRpZCI6IjUzMyIsIkEiOjUxLCJSIjoyNDcsIkciOjIyNiwiQiI6MTk2fX0sIklzVmlzaWJsZSI6dHJ1ZSwiV2lkdGgiOjAuMCwiSGVpZ2h0IjowLjAsIkJvcmRlclN0eWxlIjp7IiRpZCI6IjUzNCIsIkxpbmVDb2xvciI6eyIkaWQiOiI1MzUiLCIkdHlwZSI6Ik5MUkUuQ29tbW9uLkRvbS5Tb2xpZENvbG9yQnJ1c2gsIE5MUkUuQ29tbW9uIiwiQ29sb3IiOnsiJGlkIjoiNTM2IiwiQSI6MjU1LCJSIjoyNTUsIkciOjAsIkIiOjB9fSwiTGluZVdlaWdodCI6MC4wLCJMaW5lVHlwZSI6MCwiUGFyZW50U3R5bGUiOm51bGx9LCJQYXJlbnRTdHlsZSI6bnVsbH0sIklzQWJvdmVUaW1lYmFuZCI6ZmFsc2UsIlNwYWNpbmciOjIsIk1hcmdpbiI6eyIkaWQiOiI1MzciLCJUb3AiOjAuMCwiTGVmdCI6MC4wLCJSaWdodCI6MC4wLCJCb3R0b20iOjAuMH0sIlBhZGRpbmciOnsiJGlkIjoiNTM4IiwiVG9wIjowLjAsIkxlZnQiOjAuMCwiUmlnaHQiOjAuMCwiQm90dG9tIjowLjB9LCJJc1Zpc2libGUiOnRydWUsIldpZHRoIjowLjAsIkhlaWdodCI6MC4wLCJCb3JkZXJTdHlsZSI6eyIkaWQiOiI1MzkiLCJMaW5lQ29sb3IiOm51bGwsIkxpbmVXZWlnaHQiOjAuMCwiTGluZVR5cGUiOjAsIlBhcmVudFN0eWxlIjpudWxsfSwiUGFyZW50U3R5bGUiOm51bGx9fSx7IiRpZCI6IjU0MCIsIl9hY3Rpdml0aWVzIjpbeyIkaWQiOiI1NDEiLCJfcm93cyI6W3siJGlkIjoiNTQyIiwiX3Rhc2tzIjpbXSwiX21pbGVzdG9uZXMiOlt7IiRpZCI6IjU0MyIsIklkIjoiODBlYWE5ZTktZTBjOC00MGRhLWE1NGEtZTZjNGVjZWFhMjJjIiwiSW5kZXgiOjAsIkdyb3VwSWQiOm51bGwsIlRpdGxlIjoiT2ZmaWNlciBvZiB0aGUgTGVnaW9uIG9mIEhvbm9yIChGcmFuY2UpIiwiRGF0ZVRpbWUiOiIxOTU3LTAxLTAxVDIzOjU5OjAwIiwiUGVyY2VudGFnZUNvbXBsZXRlIjpudWxsLCJOb3RlIjpudWxsLCJTdHlsZSI6eyIkaWQiOiI1NDQiLCJUaXRsZVBvc2l0aW9uIjoiTGVmdCIsIkRhdGVQb3NpdGlvbiI6IlJpZ2h0IiwiU2hhcGVUeXBlIjoxLCJTaGFwZVNpemUiOjEsIlNwYWNpbmciOjIsIlNoYXBlU3R5bGUiOnsiJGlkIjoiNTQ1IiwiTWFyZ2luIjp7IiRyZWYiOiI4In0sIlBhZGRpbmciOnsiJHJlZiI6IjkifSwiQmFja2dyb3VuZCI6eyIkaWQiOiI1NDYiLCJDb2xvciI6eyIkaWQiOiI1NDciLCJBIjoyNTUsIlIiOjI0NCwiRyI6MTE2LCJCIjo1OH19LCJJc1Zpc2libGUiOnRydWUsIldpZHRoIjoxOC4wLCJIZWlnaHQiOjIwLjAsIkJvcmRlclN0eWxlIjp7IiRpZCI6IjU0OCIsIkxpbmVDb2xvciI6eyIkcmVmIjoiNDAifSwiTGluZVdlaWdodCI6MC4wLCJMaW5lVHlwZSI6MCwiUGFyZW50U3R5bGUiOm51bGx9LCJQYXJlbnRTdHlsZSI6bnVsbH0sIlRpdGxlU3R5bGUiOnsiJGlkIjoiNTQ5IiwiRm9udFNldHRpbmdzIjp7IiRpZCI6IjU1MCIsIkZvbnRTaXplIjoxMCwiRm9udE5hbWUiOiJDYWxpYnJpIiwiSXNCb2xkIjp0cnVlLCJJc0l0YWxpYyI6ZmFsc2UsIklzVW5kZXJsaW5lZCI6ZmFsc2UsIlBhcmVudFN0eWxlIjpudWxsfSwiQXV0b1NpemUiOjAsIkZvcmVncm91bmQiOnsiJHJlZiI6IjE3In0sIk1heFdpZHRoIjoyMDAuMCwiTWF4SGVpZ2h0IjoiSW5maW5pdHkiLCJTbWFydEZvcmVncm91bmRJc0FjdGl2ZSI6ZmFsc2UsIkhvcml6b250YWxBbGlnbm1lbnQiOjIsIlZlcnRpY2FsQWxpZ25tZW50IjowLCJTbWFydEZvcmVncm91bmQiOm51bGwsIkJhY2tncm91bmRGaWxsVHlwZSI6MCwiTWFyZ2luIjp7IiRyZWYiOiIxOSJ9LCJQYWRkaW5nIjp7IiRyZWYiOiIyMCJ9LCJCYWNrZ3JvdW5kIjp7IiRpZCI6IjU1MSIsIkNvbG9yIjp7IiRpZCI6IjU1MiIsIkEiOjAsIlIiOjI1NSwiRyI6MjU1LCJCIjoyNTV9fSwiSXNWaXNpYmxlIjp0cnVlLCJXaWR0aCI6MC4wLCJIZWlnaHQiOjAuMCwiQm9yZGVyU3R5bGUiOm51bGwsIlBhcmVudFN0eWxlIjpudWxsfSwiRGF0ZVN0eWxlIjp7IiRpZCI6IjU1MyIsIkZvbnRTZXR0aW5ncyI6eyIkaWQiOiI1NTQ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wLCJWZXJ0aWNhbEFsaWdubWVudCI6MCwiU21hcnRGb3JlZ3JvdW5kIjpudWxsLCJCYWNrZ3JvdW5kRmlsbFR5cGUiOjAsIk1hcmdpbiI6eyIkcmVmIjoiMjcifSwiUGFkZGluZyI6eyIkcmVmIjoiMjgifSwiQmFja2dyb3VuZCI6eyIkaWQiOiI1NTUiLCJDb2xvciI6eyIkaWQiOiI1NTYiLCJBIjowLCJSIjoyNTUsIkciOjI1NSwiQiI6MjU1fX0sIklzVmlzaWJsZSI6dHJ1ZSwiV2lkdGgiOjAuMCwiSGVpZ2h0IjowLjAsIkJvcmRlclN0eWxlIjpudWxsLCJQYXJlbnRTdHlsZSI6bnVsbH0sIkRhdGVGb3JtYXQiOnsiJGlkIjoiNTU3IiwiRm9ybWF0U3RyaW5nIjoieXl5eSIsIlNlcGFyYXRvciI6Ii8iLCJVc2VJbnRlcm5hdGlvbmFsRGF0ZUZvcm1hdCI6ZmFsc2UsIkRhdGVJc1Zpc2libGUiOnRydWUsIlRpbWVJc1Zpc2libGUiOmZhbHNlLCJIb3VyRGlnaXRzIjoxLCJBbVBtRGVzaWduYXRvciI6MiwiVHJpbTAwTWludXRlcyI6ZmFsc2UsIkxhc3RLbm93blZpc2liaWxpdHlTdGF0ZSI6eyIkaWQiOiI1NTgiLCJEYXRlUGFydElzVmlzaWJsZSI6dHJ1ZSwiVGltZVBhcnRJc1Zpc2libGUiOmZhbHNlfX0sIldlZWtOdW1iZXJpbmciOnsiJGlkIjoiNTU5IiwiRm9ybWF0IjowLCJJc1Zpc2libGUiOmZhbHNlLCJMYXN0S25vd25WaXNpYmlsaXR5U3RhdGUiOmZhbHNlfSwiSXNWaXNpYmxlIjp0cnVlLCJQYXJlbnRTdHlsZSI6bnVsbH0sIkh5cGVybGluayI6bnVsbCwiSW1wb3J0SWQiOm51bGx9XSwiSWQiOiIwMDAwMDAwMC0wMDAwLTAwMDAtMDAwMC0wMDAwMDAwMDAwMDAiLCJJc1NpbmdsZUl0ZW1Sb3ciOnRydWV9LHsiJGlkIjoiNTYwIiwiX3Rhc2tzIjpbXSwiX21pbGVzdG9uZXMiOlt7IiRpZCI6IjU2MSIsIklkIjoiYzVjNzg2YjYtMWQ2Yy00ZGMxLTk1ZmQtY2YyNDFiYzk2ZjM0IiwiSW5kZXgiOjEsIkdyb3VwSWQiOm51bGwsIlRpdGxlIjoiUmVjZWl2ZXMgdGhlIEVucmljbyBGZXJtaSBBd2FyZCIsIkRhdGVUaW1lIjoiMTk2My0wMS0wMVQyMzo1OTowMCIsIlBlcmNlbnRhZ2VDb21wbGV0ZSI6bnVsbCwiTm90ZSI6bnVsbCwiU3R5bGUiOnsiJGlkIjoiNTYyIiwiVGl0bGVQb3NpdGlvbiI6IkxlZnQiLCJEYXRlUG9zaXRpb24iOiJSaWdodCIsIlNoYXBlVHlwZSI6MSwiU2hhcGVTaXplIjoxLCJTcGFjaW5nIjoyLCJTaGFwZVN0eWxlIjp7IiRpZCI6IjU2MyIsIk1hcmdpbiI6eyIkcmVmIjoiOCJ9LCJQYWRkaW5nIjp7IiRyZWYiOiI5In0sIkJhY2tncm91bmQiOnsiJGlkIjoiNTY0IiwiQ29sb3IiOnsiJGlkIjoiNTY1IiwiQSI6MjU1LCJSIjoyNDQsIkciOjExNiwiQiI6NTh9fSwiSXNWaXNpYmxlIjp0cnVlLCJXaWR0aCI6MTguMCwiSGVpZ2h0IjoyMC4wLCJCb3JkZXJTdHlsZSI6eyIkaWQiOiI1NjYiLCJMaW5lQ29sb3IiOnsiJHJlZiI6IjQwIn0sIkxpbmVXZWlnaHQiOjAuMCwiTGluZVR5cGUiOjAsIlBhcmVudFN0eWxlIjpudWxsfSwiUGFyZW50U3R5bGUiOm51bGx9LCJUaXRsZVN0eWxlIjp7IiRpZCI6IjU2NyIsIkZvbnRTZXR0aW5ncyI6eyIkaWQiOiI1NjgiLCJGb250U2l6ZSI6MTAsIkZvbnROYW1lIjoiQ2FsaWJyaSIsIklzQm9sZCI6dHJ1ZSwiSXNJdGFsaWMiOmZhbHNlLCJJc1VuZGVybGluZWQiOmZhbHNlLCJQYXJlbnRTdHlsZSI6bnVsbH0sIkF1dG9TaXplIjoyLCJGb3JlZ3JvdW5kIjp7IiRyZWYiOiIxNyJ9LCJNYXhXaWR0aCI6MTczLjU2MTA4NTI3MTMxNzg5LCJNYXhIZWlnaHQiOiJJbmZpbml0eSIsIlNtYXJ0Rm9yZWdyb3VuZElzQWN0aXZlIjpmYWxzZSwiSG9yaXpvbnRhbEFsaWdubWVudCI6MiwiVmVydGljYWxBbGlnbm1lbnQiOjAsIlNtYXJ0Rm9yZWdyb3VuZCI6bnVsbCwiQmFja2dyb3VuZEZpbGxUeXBlIjowLCJNYXJnaW4iOnsiJHJlZiI6IjE5In0sIlBhZGRpbmciOnsiJHJlZiI6IjIwIn0sIkJhY2tncm91bmQiOnsiJGlkIjoiNTY5IiwiQ29sb3IiOnsiJGlkIjoiNTcwIiwiQSI6MCwiUiI6MjU1LCJHIjoyNTUsIkIiOjI1NX19LCJJc1Zpc2libGUiOnRydWUsIldpZHRoIjowLjAsIkhlaWdodCI6MC4wLCJCb3JkZXJTdHlsZSI6bnVsbCwiUGFyZW50U3R5bGUiOm51bGx9LCJEYXRlU3R5bGUiOnsiJGlkIjoiNTcxIiwiRm9udFNldHRpbmdzIjp7IiRpZCI6IjU3Mi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AsIlZlcnRpY2FsQWxpZ25tZW50IjowLCJTbWFydEZvcmVncm91bmQiOm51bGwsIkJhY2tncm91bmRGaWxsVHlwZSI6MCwiTWFyZ2luIjp7IiRyZWYiOiIyNyJ9LCJQYWRkaW5nIjp7IiRyZWYiOiIyOCJ9LCJCYWNrZ3JvdW5kIjp7IiRpZCI6IjU3MyIsIkNvbG9yIjp7IiRpZCI6IjU3NCIsIkEiOjAsIlIiOjI1NSwiRyI6MjU1LCJCIjoyNTV9fSwiSXNWaXNpYmxlIjp0cnVlLCJXaWR0aCI6MC4wLCJIZWlnaHQiOjAuMCwiQm9yZGVyU3R5bGUiOm51bGwsIlBhcmVudFN0eWxlIjpudWxsfSwiRGF0ZUZvcm1hdCI6eyIkaWQiOiI1NzUiLCJGb3JtYXRTdHJpbmciOiJ5eXl5IiwiU2VwYXJhdG9yIjoiLyIsIlVzZUludGVybmF0aW9uYWxEYXRlRm9ybWF0IjpmYWxzZSwiRGF0ZUlzVmlzaWJsZSI6dHJ1ZSwiVGltZUlzVmlzaWJsZSI6ZmFsc2UsIkhvdXJEaWdpdHMiOjEsIkFtUG1EZXNpZ25hdG9yIjoyLCJUcmltMDBNaW51dGVzIjpmYWxzZSwiTGFzdEtub3duVmlzaWJpbGl0eVN0YXRlIjp7IiRpZCI6IjU3NiIsIkRhdGVQYXJ0SXNWaXNpYmxlIjp0cnVlLCJUaW1lUGFydElzVmlzaWJsZSI6ZmFsc2V9fSwiV2Vla051bWJlcmluZyI6eyIkaWQiOiI1NzciLCJGb3JtYXQiOjAsIklzVmlzaWJsZSI6ZmFsc2UsIkxhc3RLbm93blZpc2liaWxpdHlTdGF0ZSI6ZmFsc2V9LCJJc1Zpc2libGUiOnRydWUsIlBhcmVudFN0eWxlIjpudWxsfSwiSHlwZXJsaW5rIjpudWxsLCJJbXBvcnRJZCI6bnVsbH1dLCJJZCI6IjAwMDAwMDAwLTAwMDAtMDAwMC0wMDAwLTAwMDAwMDAwMDAwMCIsIklzU2luZ2xlSXRlbVJvdyI6dHJ1ZX0seyIkaWQiOiI1NzgiLCJfdGFza3MiOltdLCJfbWlsZXN0b25lcyI6W3siJGlkIjoiNTc5IiwiSWQiOiI3ZjkwZWY2OC0wMDU5LTRmYjAtYjE0Yy04NWI1OTdmYjcyNjQiLCJJbmRleCI6MiwiR3JvdXBJZCI6bnVsbCwiVGl0bGUiOiJGb3JlaWduIE1lbWJlciBvZiB0aGUgUm95YWwgU29jaWV0eSIsIkRhdGVUaW1lIjoiMTk2Mi0wMS0wMVQyMzo1OTowMCIsIlBlcmNlbnRhZ2VDb21wbGV0ZSI6bnVsbCwiTm90ZSI6bnVsbCwiU3R5bGUiOnsiJGlkIjoiNTgwIiwiVGl0bGVQb3NpdGlvbiI6IkxlZnQiLCJEYXRlUG9zaXRpb24iOiJSaWdodCIsIlNoYXBlVHlwZSI6MSwiU2hhcGVTaXplIjoxLCJTcGFjaW5nIjoyLCJTaGFwZVN0eWxlIjp7IiRpZCI6IjU4MSIsIk1hcmdpbiI6eyIkcmVmIjoiOCJ9LCJQYWRkaW5nIjp7IiRyZWYiOiI5In0sIkJhY2tncm91bmQiOnsiJGlkIjoiNTgyIiwiQ29sb3IiOnsiJGlkIjoiNTgzIiwiQSI6MjU1LCJSIjoyNDQsIkciOjExNiwiQiI6NTh9fSwiSXNWaXNpYmxlIjp0cnVlLCJXaWR0aCI6MTguMCwiSGVpZ2h0IjoyMC4wLCJCb3JkZXJTdHlsZSI6eyIkaWQiOiI1ODQiLCJMaW5lQ29sb3IiOnsiJHJlZiI6IjQwIn0sIkxpbmVXZWlnaHQiOjAuMCwiTGluZVR5cGUiOjAsIlBhcmVudFN0eWxlIjpudWxsfSwiUGFyZW50U3R5bGUiOm51bGx9LCJUaXRsZVN0eWxlIjp7IiRpZCI6IjU4NSIsIkZvbnRTZXR0aW5ncyI6eyIkaWQiOiI1ODYiLCJGb250U2l6ZSI6MTAsIkZvbnROYW1lIjoiQ2FsaWJyaSIsIklzQm9sZCI6dHJ1ZSwiSXNJdGFsaWMiOmZhbHNlLCJJc1VuZGVybGluZWQiOmZhbHNlLCJQYXJlbnRTdHlsZSI6bnVsbH0sIkF1dG9TaXplIjowLCJGb3JlZ3JvdW5kIjp7IiRyZWYiOiIxNyJ9LCJNYXhXaWR0aCI6MjAwLjAsIk1heEhlaWdodCI6IkluZmluaXR5IiwiU21hcnRGb3JlZ3JvdW5kSXNBY3RpdmUiOmZhbHNlLCJIb3Jpem9udGFsQWxpZ25tZW50IjoyLCJWZXJ0aWNhbEFsaWdubWVudCI6MCwiU21hcnRGb3JlZ3JvdW5kIjpudWxsLCJCYWNrZ3JvdW5kRmlsbFR5cGUiOjAsIk1hcmdpbiI6eyIkcmVmIjoiMTkifSwiUGFkZGluZyI6eyIkcmVmIjoiMjAifSwiQmFja2dyb3VuZCI6eyIkaWQiOiI1ODciLCJDb2xvciI6eyIkaWQiOiI1ODgiLCJBIjowLCJSIjoyNTUsIkciOjI1NSwiQiI6MjU1fX0sIklzVmlzaWJsZSI6dHJ1ZSwiV2lkdGgiOjAuMCwiSGVpZ2h0IjowLjAsIkJvcmRlclN0eWxlIjpudWxsLCJQYXJlbnRTdHlsZSI6bnVsbH0sIkRhdGVTdHlsZSI6eyIkaWQiOiI1ODkiLCJGb250U2V0dGluZ3MiOnsiJGlkIjoiNTkw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CwiVmVydGljYWxBbGlnbm1lbnQiOjAsIlNtYXJ0Rm9yZWdyb3VuZCI6bnVsbCwiQmFja2dyb3VuZEZpbGxUeXBlIjowLCJNYXJnaW4iOnsiJHJlZiI6IjI3In0sIlBhZGRpbmciOnsiJHJlZiI6IjI4In0sIkJhY2tncm91bmQiOnsiJGlkIjoiNTkxIiwiQ29sb3IiOnsiJGlkIjoiNTkyIiwiQSI6MCwiUiI6MjU1LCJHIjoyNTUsIkIiOjI1NX19LCJJc1Zpc2libGUiOnRydWUsIldpZHRoIjowLjAsIkhlaWdodCI6MC4wLCJCb3JkZXJTdHlsZSI6bnVsbCwiUGFyZW50U3R5bGUiOm51bGx9LCJEYXRlRm9ybWF0Ijp7IiRpZCI6IjU5MyIsIkZvcm1hdFN0cmluZyI6Inl5eXkiLCJTZXBhcmF0b3IiOiIvIiwiVXNlSW50ZXJuYXRpb25hbERhdGVGb3JtYXQiOmZhbHNlLCJEYXRlSXNWaXNpYmxlIjp0cnVlLCJUaW1lSXNWaXNpYmxlIjpmYWxzZSwiSG91ckRpZ2l0cyI6MSwiQW1QbURlc2lnbmF0b3IiOjIsIlRyaW0wME1pbnV0ZXMiOmZhbHNlLCJMYXN0S25vd25WaXNpYmlsaXR5U3RhdGUiOnsiJGlkIjoiNTk0IiwiRGF0ZVBhcnRJc1Zpc2libGUiOnRydWUsIlRpbWVQYXJ0SXNWaXNpYmxlIjpmYWxzZX19LCJXZWVrTnVtYmVyaW5nIjp7IiRpZCI6IjU5NSIsIkZvcm1hdCI6MCwiSXNWaXNpYmxlIjpmYWxzZSwiTGFzdEtub3duVmlzaWJpbGl0eVN0YXRlIjpmYWxzZX0sIklzVmlzaWJsZSI6dHJ1ZSwiUGFyZW50U3R5bGUiOm51bGx9LCJIeXBlcmxpbmsiOm51bGwsIkltcG9ydElkIjpudWxsfV0sIklkIjoiMDAwMDAwMDAtMDAwMC0wMDAwLTAwMDAtMDAwMDAwMDAwMDAwIiwiSXNTaW5nbGVJdGVtUm93Ijp0cnVlfV0sIkluZGV4IjowLCJJZCI6ImU4MWNiMGJiLThiNjktNGU1NC1iMmVmLTFkZWU4YjlhYmQ3MSIsIkhlYWRlclRleHQiOm51bGwsIklzRGVmYXVsdCI6dHJ1ZSwiU3R5bGUiOnsiJGlkIjoiNTk2IiwiSGVhZGVyU3R5bGUiOnsiJGlkIjoiNTk3IiwiVGV4dFN0eWxlIjp7IiRpZCI6IjU5OCIsIkZvbnRTZXR0aW5ncyI6eyIkaWQiOiI1OTkiLCJGb250U2l6ZSI6MTEsIkZvbnROYW1lIjoiQ2FsaWJyaSIsIklzQm9sZCI6ZmFsc2UsIklzSXRhbGljIjpmYWxzZSwiSXNVbmRlcmxpbmVkIjpmYWxzZSwiUGFyZW50U3R5bGUiOm51bGx9LCJBdXRvU2l6ZSI6MiwiRm9yZWdyb3VuZCI6eyIkaWQiOiI2MDAiLCJDb2xvciI6eyIkaWQiOiI2MDEiLCJBIjoyNTUsIlIiOjAsIkciOjAsIkIiOjB9fSwiTWF4V2lkdGgiOjAuMCwiTWF4SGVpZ2h0IjoiSW5maW5pdHkiLCJTbWFydEZvcmVncm91bmRJc0FjdGl2ZSI6ZmFsc2UsIkhvcml6b250YWxBbGlnbm1lbnQiOjAsIlZlcnRpY2FsQWxpZ25tZW50IjowLCJTbWFydEZvcmVncm91bmQiOm51bGwsIkJhY2tncm91bmRGaWxsVHlwZSI6MCwiTWFyZ2luIjp7IiRpZCI6IjYwMiIsIlRvcCI6MC4wLCJMZWZ0IjowLjAsIlJpZ2h0IjowLjAsIkJvdHRvbSI6MC4wfSwiUGFkZGluZyI6eyIkaWQiOiI2MDMiLCJUb3AiOjAuMCwiTGVmdCI6MC4wLCJSaWdodCI6MC4wLCJCb3R0b20iOjAuMH0sIkJhY2tncm91bmQiOnsiJGlkIjoiNjA0IiwiQ29sb3IiOnsiJGlkIjoiNjA1IiwiQSI6MCwiUiI6MjU1LCJHIjoyNTUsIkIiOjI1NX19LCJJc1Zpc2libGUiOnRydWUsIldpZHRoIjowLjAsIkhlaWdodCI6MC4wLCJCb3JkZXJTdHlsZSI6bnVsbCwiUGFyZW50U3R5bGUiOm51bGx9LCJSZWN0YW5nbGVTdHlsZSI6eyIkaWQiOiI2MDYiLCJNYXJnaW4iOnsiJGlkIjoiNjA3IiwiVG9wIjowLjAsIkxlZnQiOjAuMCwiUmlnaHQiOjAuMCwiQm90dG9tIjowLjB9LCJQYWRkaW5nIjp7IiRpZCI6IjYwOCIsIlRvcCI6MC4wLCJMZWZ0IjowLjAsIlJpZ2h0IjowLjAsIkJvdHRvbSI6MC4wfSwiQmFja2dyb3VuZCI6eyIkaWQiOiI2MDkiLCJDb2xvciI6eyIkaWQiOiI2MTAiLCJBIjo2MywiUiI6MTY1LCJHIjoxNjUsIkIiOjE2NX19LCJJc1Zpc2libGUiOnRydWUsIldpZHRoIjowLjAsIkhlaWdodCI6MC4wLCJCb3JkZXJTdHlsZSI6eyIkaWQiOiI2MTEiLCJMaW5lQ29sb3IiOnsiJGlkIjoiNjEyIiwiJHR5cGUiOiJOTFJFLkNvbW1vbi5Eb20uU29saWRDb2xvckJydXNoLCBOTFJFLkNvbW1vbiIsIkNvbG9yIjp7IiRpZCI6IjYxMyIsIkEiOjI1NSwiUiI6MjU1LCJHIjowLCJCIjowfX0sIkxpbmVXZWlnaHQiOjAuMCwiTGluZVR5cGUiOjAsIlBhcmVudFN0eWxlIjpudWxsfSwiUGFyZW50U3R5bGUiOm51bGx9LCJNYXJnaW4iOnsiJGlkIjoiNjE0IiwiVG9wIjowLjAsIkxlZnQiOjAuMCwiUmlnaHQiOjAuMCwiQm90dG9tIjowLjB9LCJQYWRkaW5nIjp7IiRpZCI6IjYxNSIsIlRvcCI6MC4wLCJMZWZ0IjowLjAsIlJpZ2h0IjowLjAsIkJvdHRvbSI6MC4wfSwiQmFja2dyb3VuZCI6bnVsbCwiSXNWaXNpYmxlIjp0cnVlLCJXaWR0aCI6MC4wLCJIZWlnaHQiOjAuMCwiQm9yZGVyU3R5bGUiOm51bGwsIlBhcmVudFN0eWxlIjpudWxsfSwiQmFja2dyb3VuZFN0eWxlIjp7IiRpZCI6IjYxNiIsIk1hcmdpbiI6eyIkaWQiOiI2MTciLCJUb3AiOjAuMCwiTGVmdCI6MC4wLCJSaWdodCI6MC4wLCJCb3R0b20iOjAuMH0sIlBhZGRpbmciOnsiJGlkIjoiNjE4IiwiVG9wIjowLjAsIkxlZnQiOjAuMCwiUmlnaHQiOjAuMCwiQm90dG9tIjowLjB9LCJCYWNrZ3JvdW5kIjp7IiRpZCI6IjYxOSIsIkNvbG9yIjp7IiRpZCI6IjYyMCIsIkEiOjUxLCJSIjoxNjUsIkciOjE2NSwiQiI6MTY1fX0sIklzVmlzaWJsZSI6dHJ1ZSwiV2lkdGgiOjAuMCwiSGVpZ2h0IjowLjAsIkJvcmRlclN0eWxlIjp7IiRpZCI6IjYyMSIsIkxpbmVDb2xvciI6eyIkaWQiOiI2MjIiLCIkdHlwZSI6Ik5MUkUuQ29tbW9uLkRvbS5Tb2xpZENvbG9yQnJ1c2gsIE5MUkUuQ29tbW9uIiwiQ29sb3IiOnsiJGlkIjoiNjIzIiwiQSI6MjU1LCJSIjoyNTUsIkciOjAsIkIiOjB9fSwiTGluZVdlaWdodCI6MC4wLCJMaW5lVHlwZSI6MCwiUGFyZW50U3R5bGUiOm51bGx9LCJQYXJlbnRTdHlsZSI6bnVsbH0sIk1hcmdpbiI6eyIkaWQiOiI2MjQiLCJUb3AiOjAuMCwiTGVmdCI6MC4wLCJSaWdodCI6MC4wLCJCb3R0b20iOjAuMH0sIlBhZGRpbmciOnsiJGlkIjoiNjI1IiwiVG9wIjowLjAsIkxlZnQiOjAuMCwiUmlnaHQiOjAuMCwiQm90dG9tIjowLjB9LCJJc1Zpc2libGUiOmZhbHNlLCJXaWR0aCI6MC4wLCJIZWlnaHQiOjAuMCwiQm9yZGVyU3R5bGUiOm51bGwsIlBhcmVudFN0eWxlIjpudWxsfX1dLCJJZCI6ImNkNjIyZTg1LTFmNzYtNGRlZS05Y2MwLWQwYTFhMDJhMGY0ZCIsIkluZGV4Ijo0LCJIZWFkZXJUZXh0IjoiRmluYWwgeWVhcnMiLCJTdHlsZSI6eyIkaWQiOiI2MjYiLCJIZWFkZXJTdHlsZSI6eyIkaWQiOiI2MjciLCJUZXh0SXNWZXJ0aWNhbCI6ZmFsc2UsIlRleHRTdHlsZSI6eyIkaWQiOiI2MjgiLCJGb250U2V0dGluZ3MiOnsiJGlkIjoiNjI5IiwiRm9udFNpemUiOjEyLCJGb250TmFtZSI6IkNhbGlicmkiLCJJc0JvbGQiOnRydWUsIklzSXRhbGljIjpmYWxzZSwiSXNVbmRlcmxpbmVkIjpmYWxzZSwiUGFyZW50U3R5bGUiOm51bGx9LCJBdXRvU2l6ZSI6MiwiRm9yZWdyb3VuZCI6eyIkaWQiOiI2MzAiLCJDb2xvciI6eyIkaWQiOiI2MzEiLCJBIjoyNTUsIlIiOjI1NSwiRyI6MjU1LCJCIjoyNTV9fSwiTWF4V2lkdGgiOjExMS45OTk5OTk5OTk5OTg5MiwiTWF4SGVpZ2h0IjoiSW5maW5pdHkiLCJTbWFydEZvcmVncm91bmRJc0FjdGl2ZSI6ZmFsc2UsIkhvcml6b250YWxBbGlnbm1lbnQiOjAsIlZlcnRpY2FsQWxpZ25tZW50IjowLCJTbWFydEZvcmVncm91bmQiOm51bGwsIkJhY2tncm91bmRGaWxsVHlwZSI6MCwiTWFyZ2luIjp7IiRpZCI6IjYzMiIsIlRvcCI6MC4wLCJMZWZ0IjowLjAsIlJpZ2h0IjowLjAsIkJvdHRvbSI6MC4wfSwiUGFkZGluZyI6eyIkaWQiOiI2MzMiLCJUb3AiOjAuMCwiTGVmdCI6MC4wLCJSaWdodCI6MC4wLCJCb3R0b20iOjAuMH0sIkJhY2tncm91bmQiOnsiJGlkIjoiNjM0IiwiQ29sb3IiOnsiJGlkIjoiNjM1IiwiQSI6MCwiUiI6MjU1LCJHIjoyNTUsIkIiOjI1NX19LCJJc1Zpc2libGUiOnRydWUsIldpZHRoIjowLjAsIkhlaWdodCI6MC4wLCJCb3JkZXJTdHlsZSI6bnVsbCwiUGFyZW50U3R5bGUiOm51bGx9LCJSZWN0YW5nbGVTdHlsZSI6eyIkaWQiOiI2MzYiLCJNYXJnaW4iOnsiJGlkIjoiNjM3IiwiVG9wIjowLjAsIkxlZnQiOjAuMCwiUmlnaHQiOjAuMCwiQm90dG9tIjowLjB9LCJQYWRkaW5nIjp7IiRpZCI6IjYzOCIsIlRvcCI6MC4wLCJMZWZ0IjowLjAsIlJpZ2h0IjowLjAsIkJvdHRvbSI6MC4wfSwiQmFja2dyb3VuZCI6eyIkcmVmIjoiMTM1In0sIklzVmlzaWJsZSI6dHJ1ZSwiV2lkdGgiOjAuMCwiSGVpZ2h0IjowLjAsIkJvcmRlclN0eWxlIjp7IiRpZCI6IjYzOSIsIkxpbmVDb2xvciI6eyIkaWQiOiI2NDAiLCIkdHlwZSI6Ik5MUkUuQ29tbW9uLkRvbS5Tb2xpZENvbG9yQnJ1c2gsIE5MUkUuQ29tbW9uIiwiQ29sb3IiOnsiJGlkIjoiNjQxIiwiQSI6MjU1LCJSIjoyNTUsIkciOjAsIkIiOjB9fSwiTGluZVdlaWdodCI6MC4wLCJMaW5lVHlwZSI6MCwiUGFyZW50U3R5bGUiOm51bGx9LCJQYXJlbnRTdHlsZSI6bnVsbH0sIk1hcmdpbiI6eyIkaWQiOiI2NDIiLCJUb3AiOjAuMCwiTGVmdCI6MC4wLCJSaWdodCI6MC4wLCJCb3R0b20iOjAuMH0sIlBhZGRpbmciOnsiJGlkIjoiNjQzIiwiVG9wIjowLjAsIkxlZnQiOjAuMCwiUmlnaHQiOjAuMCwiQm90dG9tIjowLjB9LCJCYWNrZ3JvdW5kIjpudWxsLCJJc1Zpc2libGUiOnRydWUsIldpZHRoIjowLjAsIkhlaWdodCI6MC4wLCJCb3JkZXJTdHlsZSI6bnVsbCwiUGFyZW50U3R5bGUiOm51bGx9LCJCYWNrZ3JvdW5kU3R5bGUiOnsiJGlkIjoiNjQ0IiwiTWFyZ2luIjp7IiRpZCI6IjY0NSIsIlRvcCI6MC4wLCJMZWZ0IjowLjAsIlJpZ2h0IjowLjAsIkJvdHRvbSI6MC4wfSwiUGFkZGluZyI6eyIkaWQiOiI2NDYiLCJUb3AiOjAuMCwiTGVmdCI6MC4wLCJSaWdodCI6MC4wLCJCb3R0b20iOjAuMH0sIkJhY2tncm91bmQiOnsiJGlkIjoiNjQ3IiwiQ29sb3IiOnsiJGlkIjoiNjQ4IiwiQSI6NTEsIlIiOjI0NywiRyI6MjI2LCJCIjoxOTZ9fSwiSXNWaXNpYmxlIjp0cnVlLCJXaWR0aCI6MC4wLCJIZWlnaHQiOjAuMCwiQm9yZGVyU3R5bGUiOnsiJGlkIjoiNjQ5IiwiTGluZUNvbG9yIjp7IiRpZCI6IjY1MCIsIiR0eXBlIjoiTkxSRS5Db21tb24uRG9tLlNvbGlkQ29sb3JCcnVzaCwgTkxSRS5Db21tb24iLCJDb2xvciI6eyIkaWQiOiI2NTEiLCJBIjoyNTUsIlIiOjI1NSwiRyI6MCwiQiI6MH19LCJMaW5lV2VpZ2h0IjowLjAsIkxpbmVUeXBlIjowLCJQYXJlbnRTdHlsZSI6bnVsbH0sIlBhcmVudFN0eWxlIjpudWxsfSwiSXNBYm92ZVRpbWViYW5kIjpmYWxzZSwiU3BhY2luZyI6MiwiTWFyZ2luIjp7IiRpZCI6IjY1MiIsIlRvcCI6MC4wLCJMZWZ0IjowLjAsIlJpZ2h0IjowLjAsIkJvdHRvbSI6MC4wfSwiUGFkZGluZyI6eyIkaWQiOiI2NTMiLCJUb3AiOjAuMCwiTGVmdCI6MC4wLCJSaWdodCI6MC4wLCJCb3R0b20iOjAuMH0sIklzVmlzaWJsZSI6dHJ1ZSwiV2lkdGgiOjAuMCwiSGVpZ2h0IjowLjAsIkJvcmRlclN0eWxlIjp7IiRpZCI6IjY1NCIsIkxpbmVDb2xvciI6bnVsbCwiTGluZVdlaWdodCI6MC4wLCJMaW5lVHlwZSI6MCwiUGFyZW50U3R5bGUiOm51bGx9LCJQYXJlbnRTdHlsZSI6bnVsbH19XSwiQ3VsdHVyZUluZm9OYW1lIjoiZW4tVVMiLCJTdHlsZU5hbWUiOm51bGwsIlZlcnNpb24iOnsiJGlkIjoiNjU1IiwiVmVyc2lvbiI6IjMuOS4wIiwiT3JpZ2luYWxBc3NlbWJseVZlcnNpb24iOiI3LjAzLjAwLjAwIiwiRWRpdGlvbiI6bnVsbCwiTGFzdFNhdmVkRWRpdGlvbiI6MywiSXNQbHVzRWRpdGlvbiI6ZmFsc2UsIklzUHJvRWRpdGlvbiI6ZmFsc2V9LCJFZmZlY3QiOjAsIlN0eWxlIjp7IiRpZCI6IjY1NiIsIkRlZmF1bHREZXBlbmRlbmN5U3R5bGUiOnsiJGlkIjoiNjU3IiwiTGluZVN0eWxlIjp7IiRpZCI6IjY1OCIsIkxpbmVDb2xvciI6eyIkaWQiOiI2NTkiLCIkdHlwZSI6Ik5MUkUuQ29tbW9uLkRvbS5Tb2xpZENvbG9yQnJ1c2gsIE5MUkUuQ29tbW9uIiwiQ29sb3IiOnsiJGlkIjoiNjYwIiwiQSI6MjU1LCJSIjowLCJHIjowLCJCIjowfX0sIkxpbmVXZWlnaHQiOjEuMCwiTGluZVR5cGUiOjAsIlBhcmVudFN0eWxlIjpudWxsfSwiRW5kQXJyb3doZWFkTGluZVN0eWxlIjp7IiRpZCI6IjY2MSIsIktpbmQiOjEsIldpZHRoIjoxLCJMZW5ndGgiOjAsIlBhcmVudFN0eWxlIjpudWxsfSwiQnJpbmdUb0Zyb250Ijp0cnVlLCJFbGJvd1JhZGl1cyI6MC4wLCJNYXJnaW4iOnsiJGlkIjoiNjYyIiwiVG9wIjowLjAsIkxlZnQiOjAuMCwiUmlnaHQiOjAuMCwiQm90dG9tIjowLjB9LCJQYWRkaW5nIjp7IiRpZCI6IjY2MyIsIlRvcCI6MC4wLCJMZWZ0IjowLjAsIlJpZ2h0IjowLjAsIkJvdHRvbSI6MC4wfSwiQmFja2dyb3VuZCI6bnVsbCwiSXNWaXNpYmxlIjp0cnVlLCJXaWR0aCI6MC4wLCJIZWlnaHQiOjAuMCwiQm9yZGVyU3R5bGUiOm51bGwsIlBhcmVudFN0eWxlIjpudWxsfSwiQ3JpdGljYWxQYXRoU3R5bGUiOnsiJGlkIjoiNjY0IiwiQ3JpdGljYWxQYXRoU3R5bGVPcHRpb25zIjoxNSwiTGluZVN0eWxlIjp7IiRpZCI6IjY2NSIsIkxpbmVDb2xvciI6eyIkaWQiOiI2NjYiLCIkdHlwZSI6Ik5MUkUuQ29tbW9uLkRvbS5Tb2xpZENvbG9yQnJ1c2gsIE5MUkUuQ29tbW9uIiwiQ29sb3IiOnsiJGlkIjoiNjY3IiwiQSI6MjU1LCJSIjoyMjIsIkciOjUwLCJCIjo1MH19LCJMaW5lV2VpZ2h0IjoxLjAsIkxpbmVUeXBlIjowLCJQYXJlbnRTdHlsZSI6bnVsbH0sIlRpdGxlRm9yZWdyb3VuZCI6eyIkaWQiOiI2NjgiLCJDb2xvciI6eyIkaWQiOiI2NjkiLCJBIjoyNTUsIlIiOjE3NiwiRyI6MTksIkIiOjI1fX0sIlNoYXBlc0JhY2tncm91bmQiOnsiJGlkIjoiNjcwIiwiQ29sb3IiOnsiJGlkIjoiNjcxIiwiQSI6MjU1LCJSIjoyNTMsIkciOjIwMywiQiI6MjA4fX0sIlNoYXBlc0JvcmRlclN0eWxlIjp7IiRpZCI6IjY3MiIsIkxpbmVDb2xvciI6eyIkaWQiOiI2NzMiLCIkdHlwZSI6Ik5MUkUuQ29tbW9uLkRvbS5Tb2xpZENvbG9yQnJ1c2gsIE5MUkUuQ29tbW9uIiwiQ29sb3IiOnsiJGlkIjoiNjc0IiwiQSI6MjU1LCJSIjoyMjIsIkciOjUwLCJCIjo1MH19LCJMaW5lV2VpZ2h0IjoxLjUsIkxpbmVUeXBlIjowLCJQYXJlbnRTdHlsZSI6bnVsbH0sIk1hcmdpbiI6eyIkaWQiOiI2NzUiLCJUb3AiOjAuMCwiTGVmdCI6MC4wLCJSaWdodCI6MC4wLCJCb3R0b20iOjAuMH0sIlBhZGRpbmciOnsiJGlkIjoiNjc2IiwiVG9wIjowLjAsIkxlZnQiOjAuMCwiUmlnaHQiOjAuMCwiQm90dG9tIjowLjB9LCJCYWNrZ3JvdW5kIjpudWxsLCJJc1Zpc2libGUiOmZhbHNlLCJXaWR0aCI6MC4wLCJIZWlnaHQiOjAuMCwiQm9yZGVyU3R5bGUiOm51bGwsIlBhcmVudFN0eWxlIjpudWxsfSwiUGFuZWxzU3BhY2luZ0RlZmluaXRpb24iOnsiJGlkIjoiNjc3IiwiU3BhY2luZ0Fib3ZlVGltZWJhbmQiOjUsIlNwYWNpbmdCZWxvd1RpbWViYW5kIjo1LCJTcGFjaW5nQWJvdmVCZXR3ZWVuU3dpbWxhbmVzQW5kVGFza3MiOjUsIlNwYWNpbmdCZWxvd0JldHdlZW5Td2ltbGFuZXNBbmRUYXNrcyI6NX0sIlRpbWViYW5kU3R5bGUiOnsiJGlkIjoiNjc4IiwiU2NhbGVNYXJraW5nIjowLCJTaGFwZSI6MCwiU2hhcGVTdHlsZSI6eyIkaWQiOiI2NzkiLCJNYXJnaW4iOnsiJGlkIjoiNjgwIiwiVG9wIjowLjAsIkxlZnQiOjEwLjAsIlJpZ2h0IjoxMC4wLCJCb3R0b20iOjAuMH0sIlBhZGRpbmciOnsiJGlkIjoiNjgxIiwiVG9wIjozLjAsIkxlZnQiOjAuMCwiUmlnaHQiOjAuMCwiQm90dG9tIjozLjB9LCJCYWNrZ3JvdW5kIjp7IiRpZCI6IjY4MiIsIkNvbG9yIjp7IiRpZCI6IjY4MyIsIkEiOjI1NSwiUiI6NDMsIkciOjM4LCJCIjozNX19LCJJc1Zpc2libGUiOnRydWUsIldpZHRoIjo4NTguMCwiSGVpZ2h0IjoyMC4wLCJCb3JkZXJTdHlsZSI6eyIkaWQiOiI2ODQiLCJMaW5lQ29sb3IiOnsiJGlkIjoiNjg1IiwiJHR5cGUiOiJOTFJFLkNvbW1vbi5Eb20uU29saWRDb2xvckJydXNoLCBOTFJFLkNvbW1vbiIsIkNvbG9yIjp7IiRpZCI6IjY4NiIsIkEiOjI1NSwiUiI6MjU1LCJHIjowLCJCIjowfX0sIkxpbmVXZWlnaHQiOjAuMCwiTGluZVR5cGUiOjAsIlBhcmVudFN0eWxlIjpudWxsfSwiUGFyZW50U3R5bGUiOm51bGx9LCJNaWRkbGVUaWVyU2hhcGVTdHlsZSI6eyIkaWQiOiI2ODciLCJNYXJnaW4iOnsiJGlkIjoiNjg4IiwiVG9wIjowLjAsIkxlZnQiOjEwLjAsIlJpZ2h0IjoxMC4wLCJCb3R0b20iOjAuMH0sIlBhZGRpbmciOnsiJGlkIjoiNjg5IiwiVG9wIjozLjAsIkxlZnQiOjAuMCwiUmlnaHQiOjAuMCwiQm90dG9tIjozLjB9LCJCYWNrZ3JvdW5kIjp7IiRpZCI6IjY5MCIsIkNvbG9yIjp7IiRpZCI6IjY5MSIsIkEiOjI1NSwiUiI6NDgsIkciOjQ4LCJCIjo0OH19LCJJc1Zpc2libGUiOnRydWUsIldpZHRoIjo4NTguMCwiSGVpZ2h0IjoyMC4wLCJCb3JkZXJTdHlsZSI6eyIkaWQiOiI2OTIiLCJMaW5lQ29sb3IiOnsiJGlkIjoiNjkzIiwiJHR5cGUiOiJOTFJFLkNvbW1vbi5Eb20uU29saWRDb2xvckJydXNoLCBOTFJFLkNvbW1vbiIsIkNvbG9yIjp7IiRpZCI6IjY5NCIsIkEiOjI1NSwiUiI6MjU1LCJHIjowLCJCIjowfX0sIkxpbmVXZWlnaHQiOjAuMCwiTGluZVR5cGUiOjAsIlBhcmVudFN0eWxlIjpudWxsfSwiUGFyZW50U3R5bGUiOm51bGx9LCJCb3R0b21UaWVyU2hhcGVTdHlsZSI6eyIkaWQiOiI2OTUiLCJNYXJnaW4iOnsiJGlkIjoiNjk2IiwiVG9wIjowLjAsIkxlZnQiOjEwLjAsIlJpZ2h0IjoxMC4wLCJCb3R0b20iOjAuMH0sIlBhZGRpbmciOnsiJGlkIjoiNjk3IiwiVG9wIjozLjAsIkxlZnQiOjAuMCwiUmlnaHQiOjAuMCwiQm90dG9tIjozLjB9LCJCYWNrZ3JvdW5kIjp7IiRpZCI6IjY5OCIsIkNvbG9yIjp7IiRpZCI6IjY5OSIsIkEiOjI1NSwiUiI6NDgsIkciOjQ4LCJCIjo0OH19LCJJc1Zpc2libGUiOnRydWUsIldpZHRoIjo4NTguMCwiSGVpZ2h0IjoyMC4wLCJCb3JkZXJTdHlsZSI6eyIkaWQiOiI3MDAiLCJMaW5lQ29sb3IiOnsiJGlkIjoiNzAxIiwiJHR5cGUiOiJOTFJFLkNvbW1vbi5Eb20uU29saWRDb2xvckJydXNoLCBOTFJFLkNvbW1vbiIsIkNvbG9yIjp7IiRpZCI6IjcwMiIsIkEiOjI1NSwiUiI6MjU1LCJHIjowLCJCIjowfX0sIkxpbmVXZWlnaHQiOjAuMCwiTGluZVR5cGUiOjAsIlBhcmVudFN0eWxlIjpudWxsfSwiUGFyZW50U3R5bGUiOm51bGx9LCJSaWdodEVuZENhcHNTdHlsZSI6eyIkaWQiOiI3MDMiLCJGb250U2V0dGluZ3MiOnsiJGlkIjoiNzA0IiwiRm9udFNpemUiOjE0LCJGb250TmFtZSI6IkNhbGlicmkiLCJJc0JvbGQiOnRydWUsIklzSXRhbGljIjpmYWxzZSwiSXNVbmRlcmxpbmVkIjpmYWxzZSwiUGFyZW50U3R5bGUiOm51bGx9LCJBdXRvU2l6ZSI6MCwiRm9yZWdyb3VuZCI6eyIkaWQiOiI3MDUiLCJDb2xvciI6eyIkaWQiOiI3MDYiLCJBIjoyNTUsIlIiOjQzLCJHIjozOCwiQiI6MzV9fSwiTWF4V2lkdGgiOiJJbmZpbml0eSIsIk1heEhlaWdodCI6IkluZmluaXR5IiwiU21hcnRGb3JlZ3JvdW5kSXNBY3RpdmUiOmZhbHNlLCJIb3Jpem9udGFsQWxpZ25tZW50IjowLCJWZXJ0aWNhbEFsaWdubWVudCI6MCwiU21hcnRGb3JlZ3JvdW5kIjpudWxsLCJCYWNrZ3JvdW5kRmlsbFR5cGUiOjAsIk1hcmdpbiI6eyIkaWQiOiI3MDciLCJUb3AiOjAuMCwiTGVmdCI6MC4wLCJSaWdodCI6MjAuMCwiQm90dG9tIjowLjB9LCJQYWRkaW5nIjp7IiRpZCI6IjcwOCIsIlRvcCI6MC4wLCJMZWZ0IjowLjAsIlJpZ2h0IjowLjAsIkJvdHRvbSI6MC4wfSwiQmFja2dyb3VuZCI6eyIkaWQiOiI3MDkiLCJDb2xvciI6eyIkaWQiOiI3MTAiLCJBIjo4OSwiUiI6MCwiRyI6MCwiQiI6MH19LCJJc1Zpc2libGUiOnRydWUsIldpZHRoIjowLjAsIkhlaWdodCI6MC4wLCJCb3JkZXJTdHlsZSI6bnVsbCwiUGFyZW50U3R5bGUiOm51bGx9LCJMZWZ0RW5kQ2Fwc1N0eWxlIjp7IiRpZCI6IjcxMSIsIkZvbnRTZXR0aW5ncyI6eyIkaWQiOiI3MTIiLCJGb250U2l6ZSI6MTQsIkZvbnROYW1lIjoiQ2FsaWJyaSIsIklzQm9sZCI6dHJ1ZSwiSXNJdGFsaWMiOmZhbHNlLCJJc1VuZGVybGluZWQiOmZhbHNlLCJQYXJlbnRTdHlsZSI6bnVsbH0sIkF1dG9TaXplIjowLCJGb3JlZ3JvdW5kIjp7IiRpZCI6IjcxMyIsIkNvbG9yIjp7IiRpZCI6IjcxNCIsIkEiOjI1NSwiUiI6MCwiRyI6MCwiQiI6MH19LCJNYXhXaWR0aCI6IkluZmluaXR5IiwiTWF4SGVpZ2h0IjoiSW5maW5pdHkiLCJTbWFydEZvcmVncm91bmRJc0FjdGl2ZSI6ZmFsc2UsIkhvcml6b250YWxBbGlnbm1lbnQiOjAsIlZlcnRpY2FsQWxpZ25tZW50IjowLCJTbWFydEZvcmVncm91bmQiOm51bGwsIkJhY2tncm91bmRGaWxsVHlwZSI6MSwiTWFyZ2luIjp7IiRpZCI6IjcxNSIsIlRvcCI6MC4wLCJMZWZ0Ijo4OC42MTMzMzMzMzMzMzIyNSwiUmlnaHQiOjAuMCwiQm90dG9tIjowLjB9LCJQYWRkaW5nIjp7IiRpZCI6IjcxNiIsIlRvcCI6MC4wLCJMZWZ0IjowLjAsIlJpZ2h0IjowLjAsIkJvdHRvbSI6MC4wfSwiQmFja2dyb3VuZCI6eyIkaWQiOiI3MTciLCJDb2xvciI6eyIkaWQiOiI3MTgiLCJBIjoyNTUsIlIiOjI1NSwiRyI6MjU1LCJCIjoyNTV9fSwiSXNWaXNpYmxlIjpmYWxzZSwiV2lkdGgiOjAuMCwiSGVpZ2h0IjowLjAsIkJvcmRlclN0eWxlIjpudWxsLCJQYXJlbnRTdHlsZSI6bnVsbH0sIlRvZGF5VGV4dFN0eWxlIjp7IiRpZCI6IjcxOSIsIkZvbnRTZXR0aW5ncyI6eyIkaWQiOiI3MjAiLCJGb250U2l6ZSI6MTIsIkZvbnROYW1lIjoiQ2FsaWJyaSIsIklzQm9sZCI6ZmFsc2UsIklzSXRhbGljIjpmYWxzZSwiSXNVbmRlcmxpbmVkIjpmYWxzZSwiUGFyZW50U3R5bGUiOm51bGx9LCJBdXRvU2l6ZSI6MCwiRm9yZWdyb3VuZCI6eyIkaWQiOiI3MjEiLCJDb2xvciI6eyIkaWQiOiI3MjI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IzIiwiVG9wIjowLjAsIkxlZnQiOjAuMCwiUmlnaHQiOjAuMCwiQm90dG9tIjowLjB9LCJQYWRkaW5nIjp7IiRpZCI6IjcyNCIsIlRvcCI6MC4wLCJMZWZ0IjowLjAsIlJpZ2h0IjowLjAsIkJvdHRvbSI6MC4wfSwiQmFja2dyb3VuZCI6eyIkaWQiOiI3MjUiLCJDb2xvciI6eyIkaWQiOiI3MjYiLCJBIjo4OSwiUiI6MCwiRyI6MCwiQiI6MH19LCJJc1Zpc2libGUiOmZhbHNlLCJXaWR0aCI6MC4wLCJIZWlnaHQiOjAuMCwiQm9yZGVyU3R5bGUiOm51bGwsIlBhcmVudFN0eWxlIjpudWxsfSwiVG9kYXlNYXJrZXJTdHlsZSI6eyIkaWQiOiI3MjciLCJNYXJnaW4iOnsiJGlkIjoiNzI4IiwiVG9wIjowLjAsIkxlZnQiOjAuMCwiUmlnaHQiOjAuMCwiQm90dG9tIjowLjB9LCJQYWRkaW5nIjp7IiRpZCI6IjcyOSIsIlRvcCI6MC4wLCJMZWZ0IjowLjAsIlJpZ2h0IjowLjAsIkJvdHRvbSI6MC4wfSwiQmFja2dyb3VuZCI6eyIkaWQiOiI3MzAiLCJDb2xvciI6eyIkaWQiOiI3MzEiLCJBIjoyNTUsIlIiOjI1NSwiRyI6MCwiQiI6MH19LCJJc1Zpc2libGUiOnRydWUsIldpZHRoIjowLjAsIkhlaWdodCI6MC4wLCJCb3JkZXJTdHlsZSI6bnVsbCwiUGFyZW50U3R5bGUiOm51bGx9LCJTY2FsZVN0eWxlIjp7IiRpZCI6IjczMiIsIlNoYXBlIjozLCJTaG93U2VnbWVudFNlcGFyYXRvcnMiOnRydWUsIlNlZ21lbnRTZXBhcmF0b3JPcGFjaXR5IjozMCwiSGFzQmVlblZpc2libGVCZWZvcmUiOnRydWUsIkZvbnRTZXR0aW5ncyI6eyIkaWQiOiI3MzMiLCJGb250U2l6ZSI6MTIsIkZvbnROYW1lIjoiQ2FsaWJyaSIsIklzQm9sZCI6ZmFsc2UsIklzSXRhbGljIjpmYWxzZSwiSXNVbmRlcmxpbmVkIjpmYWxzZSwiUGFyZW50U3R5bGUiOm51bGx9LCJBdXRvU2l6ZSI6MCwiRm9yZWdyb3VuZCI6eyIkaWQiOiI3MzQiLCJDb2xvciI6eyIkaWQiOiI3MzU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zM2IiwiVG9wIjowLjAsIkxlZnQiOjUuMCwiUmlnaHQiOjAuMCwiQm90dG9tIjowLjB9LCJQYWRkaW5nIjp7IiRpZCI6IjczNyIsIlRvcCI6MC4wLCJMZWZ0IjowLjAsIlJpZ2h0IjowLjAsIkJvdHRvbSI6MC4wfSwiQmFja2dyb3VuZCI6eyIkaWQiOiI3MzgiLCJDb2xvciI6eyIkaWQiOiI3MzkiLCJBIjo4OSwiUiI6MCwiRyI6MCwiQiI6MH19LCJJc1Zpc2libGUiOnRydWUsIldpZHRoIjowLjAsIkhlaWdodCI6MC4wLCJCb3JkZXJTdHlsZSI6bnVsbCwiUGFyZW50U3R5bGUiOm51bGx9LCJTaW5nbGVTY2FsZVNoYXBlU3R5bGUiOnsiJGlkIjoiNzQwIiwiU2hhcGUiOjAsIkhlaWdodCI6MC4wfSwiTWlkZGxlVGllclNjYWxlU3R5bGUiOnsiJGlkIjoiNzQxIiwiU2hhcGUiOjMsIlNob3dTZWdtZW50U2VwYXJhdG9ycyI6dHJ1ZSwiU2VnbWVudFNlcGFyYXRvck9wYWNpdHkiOjMwLCJIYXNCZWVuVmlzaWJsZUJlZm9yZSI6ZmFsc2UsIkZvbnRTZXR0aW5ncyI6eyIkaWQiOiI3NDIiLCJGb250U2l6ZSI6MTIsIkZvbnROYW1lIjoiQ2FsaWJyaSIsIklzQm9sZCI6ZmFsc2UsIklzSXRhbGljIjpmYWxzZSwiSXNVbmRlcmxpbmVkIjpmYWxzZSwiUGFyZW50U3R5bGUiOm51bGx9LCJBdXRvU2l6ZSI6MCwiRm9yZWdyb3VuZCI6eyIkaWQiOiI3NDMiLCJDb2xvciI6eyIkaWQiOiI3NDQ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zQ1IiwiVG9wIjowLjAsIkxlZnQiOjUuMCwiUmlnaHQiOjAuMCwiQm90dG9tIjowLjB9LCJQYWRkaW5nIjp7IiRpZCI6Ijc0NiIsIlRvcCI6MC4wLCJMZWZ0IjowLjAsIlJpZ2h0IjowLjAsIkJvdHRvbSI6MC4wfSwiQmFja2dyb3VuZCI6eyIkaWQiOiI3NDciLCJDb2xvciI6eyIkaWQiOiI3NDgiLCJBIjo4OSwiUiI6MCwiRyI6MCwiQiI6MH19LCJJc1Zpc2libGUiOmZhbHNlLCJXaWR0aCI6MC4wLCJIZWlnaHQiOjAuMCwiQm9yZGVyU3R5bGUiOm51bGwsIlBhcmVudFN0eWxlIjpudWxsfSwiQm90dG9tVGllclNjYWxlU3R5bGUiOnsiJGlkIjoiNzQ5IiwiU2hhcGUiOjMsIlNob3dTZWdtZW50U2VwYXJhdG9ycyI6dHJ1ZSwiU2VnbWVudFNlcGFyYXRvck9wYWNpdHkiOjMwLCJIYXNCZWVuVmlzaWJsZUJlZm9yZSI6ZmFsc2UsIkZvbnRTZXR0aW5ncyI6eyIkaWQiOiI3NTAiLCJGb250U2l6ZSI6MTIsIkZvbnROYW1lIjoiQ2FsaWJyaSIsIklzQm9sZCI6ZmFsc2UsIklzSXRhbGljIjpmYWxzZSwiSXNVbmRlcmxpbmVkIjpmYWxzZSwiUGFyZW50U3R5bGUiOm51bGx9LCJBdXRvU2l6ZSI6MCwiRm9yZWdyb3VuZCI6eyIkaWQiOiI3NTEiLCJDb2xvciI6eyIkaWQiOiI3NTI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zUzIiwiVG9wIjowLjAsIkxlZnQiOjUuMCwiUmlnaHQiOjAuMCwiQm90dG9tIjowLjB9LCJQYWRkaW5nIjp7IiRpZCI6Ijc1NCIsIlRvcCI6MC4wLCJMZWZ0IjowLjAsIlJpZ2h0IjowLjAsIkJvdHRvbSI6MC4wfSwiQmFja2dyb3VuZCI6eyIkaWQiOiI3NTUiLCJDb2xvciI6eyIkaWQiOiI3NTYiLCJBIjo4OSwiUiI6MCwiRyI6MCwiQiI6MH19LCJJc1Zpc2libGUiOmZhbHNlLCJXaWR0aCI6MC4wLCJIZWlnaHQiOjAuMCwiQm9yZGVyU3R5bGUiOm51bGwsIlBhcmVudFN0eWxlIjpudWxsfSwiRWxhcHNlZFRpbWVCYWNrZ3JvdW5kIjp7IiRpZCI6Ijc1NyIsIkNvbG9yIjp7IiRpZCI6Ijc1OCIsIkEiOjc3LCJSIjoyNTUsIkciOjAsIkIiOjB9fSwiQXBwZW5kWWVhck9uWWVhckNoYW5nZSI6ZmFsc2UsIkVsYXBzZWRUaW1lRm9ybWF0IjowLCJUb2RheU1hcmtlclBvc2l0aW9uIjowLCJRdWlja1Bvc2l0aW9uIjozLCJBYnNvbHV0ZVBvc2l0aW9uIjoxNzEuNTMxMSwiTWFyZ2luIjp7IiRpZCI6Ijc1OSIsIlRvcCI6MC4wLCJMZWZ0IjoxMC4wLCJSaWdodCI6MTAuMCwiQm90dG9tIjowLjB9LCJQYWRkaW5nIjp7IiRpZCI6Ijc2MCIsIlRvcCI6MC4wLCJMZWZ0IjowLjAsIlJpZ2h0IjowLjAsIkJvdHRvbSI6MC4wfSwiQmFja2dyb3VuZCI6eyIkaWQiOiI3NjEiLCJDb2xvciI6eyIkaWQiOiI3NjIiLCJBIjoyNTUsIlIiOjY4LCJHIjo4NCwiQiI6MTA2fX0sIklzVmlzaWJsZSI6dHJ1ZSwiV2lkdGgiOjAuMCwiSGVpZ2h0IjowLjAsIkJvcmRlclN0eWxlIjpudWxsLCJQYXJlbnRTdHlsZSI6bnVsbH0sIkRlZmF1bHRNaWxlc3RvbmVTdHlsZSI6eyIkaWQiOiI3NjMiLCJTaGFwZSI6NCwiQ29ubmVjdG9yTWFyZ2luIjp7IiRpZCI6Ijc2NCIsIlRvcCI6MC4wLCJMZWZ0IjoyLjAsIlJpZ2h0IjoyLjAsIkJvdHRvbSI6MC4wfSwiQ29ubmVjdG9yU3R5bGUiOnsiJGlkIjoiNzY1IiwiTGluZUNvbG9yIjp7IiRpZCI6Ijc2NiIsIiR0eXBlIjoiTkxSRS5Db21tb24uRG9tLlNvbGlkQ29sb3JCcnVzaCwgTkxSRS5Db21tb24iLCJDb2xvciI6eyIkaWQiOiI3NjciLCJBIjoxMjcsIlIiOjI1NSwiRyI6MTk0LCJCIjoxMDZ9fSwiTGluZVdlaWdodCI6MS4wLCJMaW5lVHlwZSI6MCwiUGFyZW50U3R5bGUiOm51bGx9LCJJc0JlbG93VGltZWJhbmQiOmZhbHNlLCJQb3NpdGlvbk9uVGFzayI6MCwiSGlkZURhdGUiOmZhbHNlLCJTaGFwZVNpemUiOjEsIlNwYWNpbmciOjAuMCwiUGFkZGluZyI6eyIkaWQiOiI3NjgiLCJUb3AiOjUuMCwiTGVmdCI6My4wLCJSaWdodCI6MC4wLCJCb3R0b20iOjIuMH0sIlNoYXBlU3R5bGUiOnsiJGlkIjoiNzY5IiwiTWFyZ2luIjp7IiRyZWYiOiIxNTkifSwiUGFkZGluZyI6eyIkcmVmIjoiMTYwIn0sIkJhY2tncm91bmQiOnsiJGlkIjoiNzcwIiwiQ29sb3IiOnsiJGlkIjoiNzcxIiwiQSI6MjU1LCJSIjoyNDQsIkciOjExNiwiQiI6NTh9fSwiSXNWaXNpYmxlIjp0cnVlLCJXaWR0aCI6MTMuMCwiSGVpZ2h0IjoxMy4wLCJCb3JkZXJTdHlsZSI6eyIkaWQiOiI3NzIiLCJMaW5lQ29sb3IiOnsiJGlkIjoiNzczIiwiJHR5cGUiOiJOTFJFLkNvbW1vbi5Eb20uU29saWRDb2xvckJydXNoLCBOTFJFLkNvbW1vbiIsIkNvbG9yIjp7IiRpZCI6Ijc3NCIsIkEiOjI1NSwiUiI6MjU1LCJHIjowLCJCIjowfX0sIkxpbmVXZWlnaHQiOjAuMCwiTGluZVR5cGUiOjAsIlBhcmVudFN0eWxlIjpudWxsfSwiUGFyZW50U3R5bGUiOm51bGx9LCJUaXRsZVN0eWxlIjp7IiRpZCI6Ijc3NSIsIkZvbnRTZXR0aW5ncyI6eyIkaWQiOiI3NzYiLCJGb250U2l6ZSI6MTAsIkZvbnROYW1lIjoiQ2FsaWJyaSIsIklzQm9sZCI6dHJ1ZSwiSXNJdGFsaWMiOmZhbHNlLCJJc1VuZGVybGluZWQiOmZhbHNlLCJQYXJlbnRTdHlsZSI6bnVsbH0sIkF1dG9TaXplIjowLCJGb3JlZ3JvdW5kIjp7IiRyZWYiOiIxNyJ9LCJNYXhXaWR0aCI6MjAwLjAsIk1heEhlaWdodCI6IkluZmluaXR5IiwiU21hcnRGb3JlZ3JvdW5kSXNBY3RpdmUiOmZhbHNlLCJIb3Jpem9udGFsQWxpZ25tZW50IjowLCJWZXJ0aWNhbEFsaWdubWVudCI6MCwiU21hcnRGb3JlZ3JvdW5kIjpudWxsLCJCYWNrZ3JvdW5kRmlsbFR5cGUiOjAsIk1hcmdpbiI6eyIkcmVmIjoiMTY2In0sIlBhZGRpbmciOnsiJHJlZiI6IjE2NyJ9LCJCYWNrZ3JvdW5kIjp7IiRpZCI6Ijc3NyIsIkNvbG9yIjp7IiRpZCI6Ijc3OCIsIkEiOjg5LCJSIjowLCJHIjowLCJCIjowfX0sIklzVmlzaWJsZSI6dHJ1ZSwiV2lkdGgiOjAuMCwiSGVpZ2h0IjowLjAsIkJvcmRlclN0eWxlIjpudWxsLCJQYXJlbnRTdHlsZSI6bnVsbH0sIkRhdGVTdHlsZSI6eyIkaWQiOiI3NzkiLCJGb250U2V0dGluZ3MiOnsiJGlkIjoiNzgw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CwiVmVydGljYWxBbGlnbm1lbnQiOjAsIlNtYXJ0Rm9yZWdyb3VuZCI6bnVsbCwiQmFja2dyb3VuZEZpbGxUeXBlIjowLCJNYXJnaW4iOnsiJHJlZiI6IjE3MiJ9LCJQYWRkaW5nIjp7IiRyZWYiOiIxNzMifSwiQmFja2dyb3VuZCI6eyIkaWQiOiI3ODEiLCJDb2xvciI6eyIkaWQiOiI3ODIiLCJBIjo4OSwiUiI6MCwiRyI6MCwiQiI6MH19LCJJc1Zpc2libGUiOnRydWUsIldpZHRoIjowLjAsIkhlaWdodCI6MC4wLCJCb3JkZXJTdHlsZSI6bnVsbCwiUGFyZW50U3R5bGUiOm51bGx9LCJEYXRlRm9ybWF0Ijp7IiRpZCI6Ijc4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3ODQiLCJGb3JtYXQiOjAsIklzVmlzaWJsZSI6ZmFsc2UsIkxhc3RLbm93blZpc2liaWxpdHlTdGF0ZSI6ZmFsc2V9LCJJc1Zpc2libGUiOnRydWUsIlBhcmVudFN0eWxlIjpudWxsfSwiRGVmYXVsdFRhc2tTdHlsZSI6eyIkaWQiOiI3ODUiLCJTaGFwZSI6MSwiU2hhcGVUaGlja25lc3MiOjAsIkR1cmF0aW9uRm9ybWF0IjowLCJJbmNsdWRlTm9uV29ya2luZ0RheXNJbkR1cmF0aW9uIjpmYWxzZSwiUGVyY2VudGFnZUNvbXBsZXRlU3R5bGUiOnsiJGlkIjoiNzg2IiwiRm9udFNldHRpbmdzIjp7IiRpZCI6Ijc4NyIsIkZvbnRTaXplIjoxMCwiRm9udE5hbWUiOiJDYWxpYnJpIiwiSXNCb2xkIjpmYWxzZSwiSXNJdGFsaWMiOmZhbHNlLCJJc1VuZGVybGluZWQiOmZhbHNlLCJQYXJlbnRTdHlsZSI6bnVsbH0sIkF1dG9TaXplIjowLCJGb3JlZ3JvdW5kIjp7IiRpZCI6Ijc4OCIsIkNvbG9yIjp7IiRpZCI6Ijc4OSIsIkEiOjI1NSwiUiI6MTkyLCJHIjo4MCwiQiI6Nzd9fSwiTWF4V2lkdGgiOjIwMC4wLCJNYXhIZWlnaHQiOiJJbmZpbml0eSIsIlNtYXJ0Rm9yZWdyb3VuZElzQWN0aXZlIjpmYWxzZSwiSG9yaXpvbnRhbEFsaWdubWVudCI6MCwiVmVydGljYWxBbGlnbm1lbnQiOjAsIlNtYXJ0Rm9yZWdyb3VuZCI6bnVsbCwiQmFja2dyb3VuZEZpbGxUeXBlIjowLCJNYXJnaW4iOnsiJGlkIjoiNzkwIiwiVG9wIjowLjAsIkxlZnQiOjAuMCwiUmlnaHQiOjAuMCwiQm90dG9tIjowLjB9LCJQYWRkaW5nIjp7IiRpZCI6Ijc5MSIsIlRvcCI6MC4wLCJMZWZ0IjowLjAsIlJpZ2h0IjowLjAsIkJvdHRvbSI6MC4wfSwiQmFja2dyb3VuZCI6eyIkaWQiOiI3OTIiLCJDb2xvciI6eyIkaWQiOiI3OTMiLCJBIjo4OSwiUiI6MCwiRyI6MCwiQiI6MH19LCJJc1Zpc2libGUiOnRydWUsIldpZHRoIjowLjAsIkhlaWdodCI6MC4wLCJCb3JkZXJTdHlsZSI6bnVsbCwiUGFyZW50U3R5bGUiOm51bGx9LCJEdXJhdGlvblN0eWxlIjp7IiRpZCI6Ijc5NCIsIkZvbnRTZXR0aW5ncyI6eyIkaWQiOiI3OTUiLCJGb250U2l6ZSI6MTAsIkZvbnROYW1lIjoiQ2FsaWJyaSIsIklzQm9sZCI6ZmFsc2UsIklzSXRhbGljIjpmYWxzZSwiSXNVbmRlcmxpbmVkIjpmYWxzZSwiUGFyZW50U3R5bGUiOm51bGx9LCJBdXRvU2l6ZSI6MCwiRm9yZWdyb3VuZCI6eyIkaWQiOiI3OTYiLCJDb2xvciI6eyIkaWQiOiI3OTc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k4IiwiVG9wIjowLjAsIkxlZnQiOjAuMCwiUmlnaHQiOjAuMCwiQm90dG9tIjowLjB9LCJQYWRkaW5nIjp7IiRpZCI6Ijc5OSIsIlRvcCI6MC4wLCJMZWZ0IjowLjAsIlJpZ2h0IjowLjAsIkJvdHRvbSI6MC4wfSwiQmFja2dyb3VuZCI6eyIkaWQiOiI4MDAiLCJDb2xvciI6eyIkaWQiOiI4MDEiLCJBIjo4OSwiUiI6MCwiRyI6MCwiQiI6MH19LCJJc1Zpc2libGUiOnRydWUsIldpZHRoIjowLjAsIkhlaWdodCI6MC4wLCJCb3JkZXJTdHlsZSI6bnVsbCwiUGFyZW50U3R5bGUiOm51bGx9LCJIb3Jpem9udGFsQ29ubmVjdG9yU3R5bGUiOnsiJGlkIjoiODAyIiwiTGluZUNvbG9yIjp7IiRpZCI6IjgwMyIsIiR0eXBlIjoiTkxSRS5Db21tb24uRG9tLlNvbGlkQ29sb3JCcnVzaCwgTkxSRS5Db21tb24iLCJDb2xvciI6eyIkaWQiOiI4MDQiLCJBIjoyNTUsIlIiOjIwNCwiRyI6MjA0LCJCIjoyMDR9fSwiTGluZVdlaWdodCI6MS4wLCJMaW5lVHlwZSI6MCwiUGFyZW50U3R5bGUiOm51bGx9LCJWZXJ0aWNhbENvbm5lY3RvclN0eWxlIjp7IiRpZCI6IjgwNSIsIkxpbmVDb2xvciI6eyIkaWQiOiI4MDYiLCIkdHlwZSI6Ik5MUkUuQ29tbW9uLkRvbS5Tb2xpZENvbG9yQnJ1c2gsIE5MUkUuQ29tbW9uIiwiQ29sb3IiOnsiJGlkIjoiODA3IiwiQSI6MjU1LCJSIjoyMDQsIkciOjIwNCwiQiI6MjA0fX0sIkxpbmVXZWlnaHQiOjEuMCwiTGluZVR5cGUiOjAsIlBhcmVudFN0eWxlIjpudWxsfSwiTWFyZ2luIjpudWxsLCJTdGFydERhdGVQb3NpdGlvbiI6MCwiRW5kRGF0ZVBvc2l0aW9uIjowLCJEYXRlSXNWaXNpYmxlIjp0cnVlLCJUaXRsZVBvc2l0aW9uIjoyLCJEdXJhdGlvblBvc2l0aW9uIjo0LCJQZXJjZW50YWdlQ29tcGxldGVkUG9zaXRpb24iOjYsIlNwYWNpbmciOjMsIklzQmVsb3dUaW1lYmFuZCI6dHJ1ZSwiUGVyY2VudGFnZUNvbXBsZXRlU2hhcGVPcGFjaXR5IjozNSwiU2hhcGVTdHlsZSI6eyIkaWQiOiI4MDgiLCJNYXJnaW4iOnsiJGlkIjoiODA5IiwiVG9wIjowLjAsIkxlZnQiOjQuMCwiUmlnaHQiOjQuMCwiQm90dG9tIjowLjB9LCJQYWRkaW5nIjp7IiRpZCI6IjgxMCIsIlRvcCI6MC4wLCJMZWZ0IjowLjAsIlJpZ2h0IjowLjAsIkJvdHRvbSI6MC4wfSwiQmFja2dyb3VuZCI6eyIkaWQiOiI4MTEiLCJDb2xvciI6eyIkaWQiOiI4MTIiLCJBIjoyNTUsIlIiOjAsIkciOjExNCwiQiI6MTg4fX0sIklzVmlzaWJsZSI6dHJ1ZSwiV2lkdGgiOjAuMCwiSGVpZ2h0IjoxMC4wLCJCb3JkZXJTdHlsZSI6eyIkaWQiOiI4MTMiLCJMaW5lQ29sb3IiOnsiJGlkIjoiODE0IiwiJHR5cGUiOiJOTFJFLkNvbW1vbi5Eb20uU29saWRDb2xvckJydXNoLCBOTFJFLkNvbW1vbiIsIkNvbG9yIjp7IiRpZCI6IjgxNSIsIkEiOjI1NSwiUiI6MjU1LCJHIjowLCJCIjowfX0sIkxpbmVXZWlnaHQiOjAuMCwiTGluZVR5cGUiOjAsIlBhcmVudFN0eWxlIjpudWxsfSwiUGFyZW50U3R5bGUiOm51bGx9LCJUaXRsZVN0eWxlIjp7IiRpZCI6IjgxNiIsIkZvbnRTZXR0aW5ncyI6eyIkaWQiOiI4MTciLCJGb250U2l6ZSI6MTAsIkZvbnROYW1lIjoiQ2FsaWJyaSIsIklzQm9sZCI6dHJ1ZSwiSXNJdGFsaWMiOmZhbHNlLCJJc1VuZGVybGluZWQiOmZhbHNlLCJQYXJlbnRTdHlsZSI6bnVsbH0sIkF1dG9TaXplIjowLCJGb3JlZ3JvdW5kIjp7IiRpZCI6IjgxOCIsIkNvbG9yIjp7IiRpZCI6IjgxOSIsIkEiOjI1NSwiUiI6MjU1LCJHIjoyNTUsIkIiOjI1NX19LCJNYXhXaWR0aCI6OTYwLjAsIk1heEhlaWdodCI6IkluZmluaXR5IiwiU21hcnRGb3JlZ3JvdW5kSXNBY3RpdmUiOmZhbHNlLCJIb3Jpem9udGFsQWxpZ25tZW50IjoxLCJWZXJ0aWNhbEFsaWdubWVudCI6MCwiU21hcnRGb3JlZ3JvdW5kIjpudWxsLCJCYWNrZ3JvdW5kRmlsbFR5cGUiOjAsIk1hcmdpbiI6eyIkaWQiOiI4MjAiLCJUb3AiOjAuMCwiTGVmdCI6MC4wLCJSaWdodCI6MC4wLCJCb3R0b20iOjAuMH0sIlBhZGRpbmciOnsiJGlkIjoiODIxIiwiVG9wIjowLjAsIkxlZnQiOjAuMCwiUmlnaHQiOjAuMCwiQm90dG9tIjowLjB9LCJCYWNrZ3JvdW5kIjp7IiRpZCI6IjgyMiIsIkNvbG9yIjp7IiRpZCI6IjgyMyIsIkEiOjg5LCJSIjowLCJHIjowLCJCIjowfX0sIklzVmlzaWJsZSI6dHJ1ZSwiV2lkdGgiOjAuMCwiSGVpZ2h0IjowLjAsIkJvcmRlclN0eWxlIjpudWxsLCJQYXJlbnRTdHlsZSI6bnVsbH0sIkRhdGVTdHlsZSI6eyIkaWQiOiI4MjQiLCJGb250U2V0dGluZ3MiOnsiJGlkIjoiODI1IiwiRm9udFNpemUiOjksIkZvbnROYW1lIjoiQ2FsaWJyaSIsIklzQm9sZCI6ZmFsc2UsIklzSXRhbGljIjpmYWxzZSwiSXNVbmRlcmxpbmVkIjpmYWxzZSwiUGFyZW50U3R5bGUiOm51bGx9LCJBdXRvU2l6ZSI6MCwiRm9yZWdyb3VuZCI6eyIkaWQiOiI4MjYiLCJDb2xvciI6eyIkaWQiOiI4Mjc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ODI4IiwiVG9wIjowLjAsIkxlZnQiOjAuMCwiUmlnaHQiOjAuMCwiQm90dG9tIjowLjB9LCJQYWRkaW5nIjp7IiRpZCI6IjgyOSIsIlRvcCI6MC4wLCJMZWZ0IjowLjAsIlJpZ2h0IjowLjAsIkJvdHRvbSI6MC4wfSwiQmFja2dyb3VuZCI6eyIkaWQiOiI4MzAiLCJDb2xvciI6eyIkaWQiOiI4MzEiLCJBIjo4OSwiUiI6MCwiRyI6MCwiQiI6MH19LCJJc1Zpc2libGUiOnRydWUsIldpZHRoIjowLjAsIkhlaWdodCI6MC4wLCJCb3JkZXJTdHlsZSI6bnVsbCwiUGFyZW50U3R5bGUiOm51bGx9LCJEYXRlRm9ybWF0Ijp7IiRpZCI6Ijgz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MzMiLCJGb3JtYXQiOjAsIklzVmlzaWJsZSI6ZmFsc2UsIkxhc3RLbm93blZpc2liaWxpdHlTdGF0ZSI6ZmFsc2V9LCJJc1Zpc2libGUiOnRydWUsIlBhcmVudFN0eWxlIjpudWxsLCJfZXhwbGljaXRseVNldCI6eyIkaWQiOiI4MzQ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ODM1IiwiVGl0bGVQb3NpdGlvbiI6IlJpZ2h0IiwiRGF0ZVBvc2l0aW9uIjoiTGVmdCIsIlNoYXBlVHlwZSI6NCwiU2hhcGVTaXplIjoxLCJTcGFjaW5nIjoyLCJTaGFwZVN0eWxlIjp7IiRpZCI6IjgzNiIsIk1hcmdpbiI6eyIkcmVmIjoiOCJ9LCJQYWRkaW5nIjp7IiRyZWYiOiI5In0sIkJhY2tncm91bmQiOnsiJHJlZiI6Ijc3MCJ9LCJJc1Zpc2libGUiOnRydWUsIldpZHRoIjoxMy4wLCJIZWlnaHQiOjEzLjAsIkJvcmRlclN0eWxlIjp7IiRpZCI6IjgzNyIsIkxpbmVDb2xvciI6eyIkaWQiOiI4MzgiLCIkdHlwZSI6Ik5MUkUuQ29tbW9uLkRvbS5Tb2xpZENvbG9yQnJ1c2gsIE5MUkUuQ29tbW9uIiwiQ29sb3IiOnsiJGlkIjoiODM5IiwiQSI6MjU1LCJSIjoyNTUsIkciOjAsIkIiOjB9fSwiTGluZVdlaWdodCI6MC4wLCJMaW5lVHlwZSI6MCwiUGFyZW50U3R5bGUiOm51bGx9LCJQYXJlbnRTdHlsZSI6bnVsbH0sIlRpdGxlU3R5bGUiOnsiJGlkIjoiODQwIiwiRm9udFNldHRpbmdzIjp7IiRpZCI6Ijg0MSIsIkZvbnRTaXplIjoxMCwiRm9udE5hbWUiOiJDYWxpYnJpIiwiSXNCb2xkIjp0cnVlLCJJc0l0YWxpYyI6ZmFsc2UsIklzVW5kZXJsaW5lZCI6ZmFsc2UsIlBhcmVudFN0eWxlIjpudWxsfSwiQXV0b1NpemUiOjAsIkZvcmVncm91bmQiOnsiJHJlZiI6IjE3In0sIk1heFdpZHRoIjoyMDAuMCwiTWF4SGVpZ2h0IjoiSW5maW5pdHkiLCJTbWFydEZvcmVncm91bmRJc0FjdGl2ZSI6ZmFsc2UsIkhvcml6b250YWxBbGlnbm1lbnQiOjAsIlZlcnRpY2FsQWxpZ25tZW50IjowLCJTbWFydEZvcmVncm91bmQiOm51bGwsIkJhY2tncm91bmRGaWxsVHlwZSI6MCwiTWFyZ2luIjp7IiRyZWYiOiIxOSJ9LCJQYWRkaW5nIjp7IiRyZWYiOiIyMCJ9LCJCYWNrZ3JvdW5kIjp7IiRpZCI6Ijg0MiIsIkNvbG9yIjp7IiRpZCI6Ijg0MyIsIkEiOjg5LCJSIjowLCJHIjowLCJCIjowfX0sIklzVmlzaWJsZSI6dHJ1ZSwiV2lkdGgiOjAuMCwiSGVpZ2h0IjowLjAsIkJvcmRlclN0eWxlIjpudWxsLCJQYXJlbnRTdHlsZSI6bnVsbH0sIkRhdGVTdHlsZSI6eyIkaWQiOiI4NDQiLCJGb250U2V0dGluZ3MiOnsiJGlkIjoiODQ1IiwiRm9udFNpemUiOjksIkZvbnROYW1lIjoiQ2FsaWJyaSIsIklzQm9sZCI6ZmFsc2UsIklzSXRhbGljIjpmYWxzZSwiSXNVbmRlcmxpbmVkIjpmYWxzZSwiUGFyZW50U3R5bGUiOm51bGx9LCJBdXRvU2l6ZSI6MCwiRm9yZWdyb3VuZCI6eyIkcmVmIjoiMjUifSwiTWF4V2lkdGgiOjIwMC4wLCJNYXhIZWlnaHQiOiJJbmZpbml0eSIsIlNtYXJ0Rm9yZWdyb3VuZElzQWN0aXZlIjpmYWxzZSwiSG9yaXpvbnRhbEFsaWdubWVudCI6MCwiVmVydGljYWxBbGlnbm1lbnQiOjAsIlNtYXJ0Rm9yZWdyb3VuZCI6bnVsbCwiQmFja2dyb3VuZEZpbGxUeXBlIjowLCJNYXJnaW4iOnsiJHJlZiI6IjI3In0sIlBhZGRpbmciOnsiJHJlZiI6IjI4In0sIkJhY2tncm91bmQiOnsiJGlkIjoiODQ2IiwiQ29sb3IiOnsiJGlkIjoiODQ3IiwiQSI6ODksIlIiOjAsIkciOjAsIkIiOjB9fSwiSXNWaXNpYmxlIjp0cnVlLCJXaWR0aCI6MC4wLCJIZWlnaHQiOjAuMCwiQm9yZGVyU3R5bGUiOm51bGwsIlBhcmVudFN0eWxlIjpudWxsfSwiRGF0ZUZvcm1hdCI6eyIkaWQiOiI4NDg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ODQ5IiwiRm9ybWF0IjowLCJJc1Zpc2libGUiOmZhbHNlLCJMYXN0S25vd25WaXNpYmlsaXR5U3RhdGUiOmZhbHNlfSwiSXNWaXNpYmxlIjp0cnVlLCJQYXJlbnRTdHlsZSI6bnVsbH0sIkdyaWRsaW5lUGFuZWxTdHlsZSI6eyIkaWQiOiI4NTAiLCJHcmlkbGluZVN0eWxlIjp7IiRpZCI6Ijg1MSIsIkxpbmVDb2xvciI6eyIkaWQiOiI4NTIiLCIkdHlwZSI6Ik5MUkUuQ29tbW9uLkRvbS5Tb2xpZENvbG9yQnJ1c2gsIE5MUkUuQ29tbW9uIiwiQ29sb3IiOnsiJGlkIjoiODUzIiwiQSI6MzgsIlIiOjI1NSwiRyI6MTk0LCJCIjoxMDZ9fSwiTGluZVdlaWdodCI6MS4wLCJMaW5lVHlwZSI6MCwiUGFyZW50U3R5bGUiOm51bGx9LCJNYXJnaW4iOnsiJGlkIjoiODU0IiwiVG9wIjowLjAsIkxlZnQiOjAuMCwiUmlnaHQiOjAuMCwiQm90dG9tIjowLjB9LCJQYWRkaW5nIjp7IiRpZCI6Ijg1NSIsIlRvcCI6MC4wLCJMZWZ0IjowLjAsIlJpZ2h0IjowLjAsIkJvdHRvbSI6MC4wfSwiQmFja2dyb3VuZCI6bnVsbCwiSXNWaXNpYmxlIjp0cnVlLCJXaWR0aCI6MC4wLCJIZWlnaHQiOjAuMCwiQm9yZGVyU3R5bGUiOnsiJGlkIjoiODU2IiwiTGluZUNvbG9yIjpudWxsLCJMaW5lV2VpZ2h0IjowLjAsIkxpbmVUeXBlIjowLCJQYXJlbnRTdHlsZSI6bnVsbH0sIlBhcmVudFN0eWxlIjpudWxsfSwiQWN0aXZpdHlMaW5lUGFuZWxTdHlsZSI6eyIkaWQiOiI4NTciLCJBY3Rpdml0eUxpbmVTdHlsZSI6eyIkaWQiOiI4NTgiLCJMaW5lQ29sb3IiOnsiJGlkIjoiODU5IiwiJHR5cGUiOiJOTFJFLkNvbW1vbi5Eb20uU29saWRDb2xvckJydXNoLCBOTFJFLkNvbW1vbiIsIkNvbG9yIjp7IiRpZCI6Ijg2MCIsIkEiOjM4LCJSIjo2OCwiRyI6MTE0LCJCIjoxOTZ9fSwiTGluZVdlaWdodCI6MS4wLCJMaW5lVHlwZSI6MCwiUGFyZW50U3R5bGUiOm51bGx9LCJNYXJnaW4iOnsiJGlkIjoiODYxIiwiVG9wIjowLjAsIkxlZnQiOjAuMCwiUmlnaHQiOjAuMCwiQm90dG9tIjowLjB9LCJQYWRkaW5nIjp7IiRpZCI6Ijg2MiIsIlRvcCI6MC4wLCJMZWZ0IjowLjAsIlJpZ2h0IjowLjAsIkJvdHRvbSI6MC4wfSwiQmFja2dyb3VuZCI6bnVsbCwiSXNWaXNpYmxlIjp0cnVlLCJXaWR0aCI6MC4wLCJIZWlnaHQiOjAuMCwiQm9yZGVyU3R5bGUiOnsiJGlkIjoiODYzIiwiTGluZUNvbG9yIjpudWxsLCJMaW5lV2VpZ2h0IjowLjAsIkxpbmVUeXBlIjowLCJQYXJlbnRTdHlsZSI6bnVsbH0sIlBhcmVudFN0eWxlIjpudWxsfSwiU2hvd0VsYXBzZWRUaW1lR3JhZGllbnRTdHlsZSI6ZmFsc2UsIlRpbWViYW5kUmVzZXJ2ZWRMZWZ0QXJlYVN0eWxlIjp7IiRpZCI6Ijg2NCIsIkFjdGl2aXR5SGVhZGVyV2lkdGgiOjAuMCwiSXNTZXQiOmZhbHNlfSwiRGVmYXVsdFN3aW1sYW5lU3R5bGUiOm51bGwsIkRlZmF1bHRTd2ltbGFuZVYyU3R5bGUiOnsiJGlkIjoiODY1IiwiSGVhZGVyU3R5bGUiOnsiJGlkIjoiODY2IiwiVGV4dElzVmVydGljYWwiOmZhbHNlLCJUZXh0U3R5bGUiOnsiJGlkIjoiODY3IiwiRm9udFNldHRpbmdzIjp7IiRpZCI6Ijg2OCIsIkZvbnRTaXplIjoxMiwiRm9udE5hbWUiOiJDYWxpYnJpIiwiSXNCb2xkIjpmYWxzZSwiSXNJdGFsaWMiOmZhbHNlLCJJc1VuZGVybGluZWQiOmZhbHNlLCJQYXJlbnRTdHlsZSI6bnVsbH0sIkF1dG9TaXplIjoyLCJGb3JlZ3JvdW5kIjp7IiRpZCI6Ijg2OSIsIkNvbG9yIjp7IiRpZCI6Ijg3MCIsIkEiOjI1NSwiUiI6MjU1LCJHIjoyNTUsIkIiOjI1NX19LCJNYXhXaWR0aCI6IkluZmluaXR5IiwiTWF4SGVpZ2h0IjowLjAsIlNtYXJ0Rm9yZWdyb3VuZElzQWN0aXZlIjpmYWxzZSwiSG9yaXpvbnRhbEFsaWdubWVudCI6MCwiVmVydGljYWxBbGlnbm1lbnQiOjAsIlNtYXJ0Rm9yZWdyb3VuZCI6bnVsbCwiQmFja2dyb3VuZEZpbGxUeXBlIjowLCJNYXJnaW4iOnsiJGlkIjoiODcxIiwiVG9wIjowLjAsIkxlZnQiOjAuMCwiUmlnaHQiOjAuMCwiQm90dG9tIjowLjB9LCJQYWRkaW5nIjp7IiRpZCI6Ijg3MiIsIlRvcCI6MC4wLCJMZWZ0IjowLjAsIlJpZ2h0IjowLjAsIkJvdHRvbSI6MC4wfSwiQmFja2dyb3VuZCI6bnVsbCwiSXNWaXNpYmxlIjp0cnVlLCJXaWR0aCI6MC4wLCJIZWlnaHQiOjAuMCwiQm9yZGVyU3R5bGUiOm51bGwsIlBhcmVudFN0eWxlIjpudWxsfSwiUmVjdGFuZ2xlU3R5bGUiOnsiJGlkIjoiODczIiwiTWFyZ2luIjp7IiRpZCI6Ijg3NCIsIlRvcCI6MC4wLCJMZWZ0IjowLjAsIlJpZ2h0IjowLjAsIkJvdHRvbSI6MC4wfSwiUGFkZGluZyI6eyIkaWQiOiI4NzUiLCJUb3AiOjAuMCwiTGVmdCI6MC4wLCJSaWdodCI6MC4wLCJCb3R0b20iOjAuMH0sIkJhY2tncm91bmQiOnsiJGlkIjoiODc2IiwiQ29sb3IiOnsiJGlkIjoiODc3IiwiQSI6MjU1LCJSIjo2OCwiRyI6MTE0LCJCIjoxOTZ9fSwiSXNWaXNpYmxlIjp0cnVlLCJXaWR0aCI6MC4wLCJIZWlnaHQiOjAuMCwiQm9yZGVyU3R5bGUiOnsiJGlkIjoiODc4IiwiTGluZUNvbG9yIjp7IiRpZCI6Ijg3OSIsIiR0eXBlIjoiTkxSRS5Db21tb24uRG9tLlNvbGlkQ29sb3JCcnVzaCwgTkxSRS5Db21tb24iLCJDb2xvciI6eyIkaWQiOiI4ODAiLCJBIjoyNTUsIlIiOjI1NSwiRyI6MCwiQiI6MH19LCJMaW5lV2VpZ2h0IjowLjAsIkxpbmVUeXBlIjowLCJQYXJlbnRTdHlsZSI6bnVsbH0sIlBhcmVudFN0eWxlIjpudWxsfSwiTWFyZ2luIjp7IiRpZCI6Ijg4MSIsIlRvcCI6MC4wLCJMZWZ0IjowLjAsIlJpZ2h0IjowLjAsIkJvdHRvbSI6MC4wfSwiUGFkZGluZyI6eyIkaWQiOiI4ODIiLCJUb3AiOjAuMCwiTGVmdCI6MC4wLCJSaWdodCI6MC4wLCJCb3R0b20iOjAuMH0sIkJhY2tncm91bmQiOm51bGwsIklzVmlzaWJsZSI6dHJ1ZSwiV2lkdGgiOjAuMCwiSGVpZ2h0IjowLjAsIkJvcmRlclN0eWxlIjpudWxsLCJQYXJlbnRTdHlsZSI6bnVsbH0sIkJhY2tncm91bmRTdHlsZSI6eyIkaWQiOiI4ODMiLCJNYXJnaW4iOnsiJGlkIjoiODg0IiwiVG9wIjowLjAsIkxlZnQiOjAuMCwiUmlnaHQiOjAuMCwiQm90dG9tIjowLjB9LCJQYWRkaW5nIjp7IiRpZCI6Ijg4NSIsIlRvcCI6MC4wLCJMZWZ0IjowLjAsIlJpZ2h0IjowLjAsIkJvdHRvbSI6MC4wfSwiQmFja2dyb3VuZCI6eyIkaWQiOiI4ODYiLCJDb2xvciI6eyIkaWQiOiI4ODciLCJBIjo1MSwiUiI6MTY1LCJHIjoxNjUsIkIiOjE2NX19LCJJc1Zpc2libGUiOnRydWUsIldpZHRoIjowLjAsIkhlaWdodCI6MC4wLCJCb3JkZXJTdHlsZSI6eyIkaWQiOiI4ODgiLCJMaW5lQ29sb3IiOnsiJGlkIjoiODg5IiwiJHR5cGUiOiJOTFJFLkNvbW1vbi5Eb20uU29saWRDb2xvckJydXNoLCBOTFJFLkNvbW1vbiIsIkNvbG9yIjp7IiRpZCI6Ijg5MCIsIkEiOjI1NSwiUiI6MjU1LCJHIjowLCJCIjowfX0sIkxpbmVXZWlnaHQiOjAuMCwiTGluZVR5cGUiOjAsIlBhcmVudFN0eWxlIjpudWxsfSwiUGFyZW50U3R5bGUiOm51bGx9LCJJc0Fib3ZlVGltZWJhbmQiOmZhbHNlLCJTcGFjaW5nIjoyLCJNYXJnaW4iOnsiJGlkIjoiODkxIiwiVG9wIjowLjAsIkxlZnQiOjAuMCwiUmlnaHQiOjAuMCwiQm90dG9tIjowLjB9LCJQYWRkaW5nIjp7IiRpZCI6Ijg5MiIsIlRvcCI6MC4wLCJMZWZ0IjowLjAsIlJpZ2h0IjowLjAsIkJvdHRvbSI6MC4wfSwiSXNWaXNpYmxlIjp0cnVlLCJXaWR0aCI6MC4wLCJIZWlnaHQiOjAuMCwiQm9yZGVyU3R5bGUiOnsiJGlkIjoiODkzIiwiTGluZUNvbG9yIjpudWxsLCJMaW5lV2VpZ2h0IjowLjAsIkxpbmVUeXBlIjowLCJQYXJlbnRTdHlsZSI6bnVsbH0sIlBhcmVudFN0eWxlIjpudWxsfX0sIlNjYWxlIjpudWxsLCJTY2FsZVYyIjp7IiRpZCI6Ijg5NCIsIlN0YXJ0RGF0ZSI6IjE5MDQtMDQtMjJUMjM6NTk6MDAiLCJFbmREYXRlIjoiMjAyMy0xMS0zMFQyMzo1OTowMCIsIkF1dG9EYXRlUmFuZ2UiOnRydWUsIldvcmtpbmdEYXlzIjozMSwiRmlzY2FsWWVhciI6eyIkaWQiOiI4OTUiLCJTdGFydE1vbnRoIjoxLCJVc2VTdGFydGluZ1llYXJGb3JOdW1iZXJpbmciOnRydWUsIlNob3dGaXNjYWxZZWFyTGFiZWwiOnRydWV9LCJUb2RheU1hcmtlclRleHQiOiJUb2RheSIsIkF1dG9TY2FsZVR5cGUiOnRydWUsIlRpbWViYW5kU2NhbGVzIjp7IiRpZCI6Ijg5NiIsIlRvcFNjYWxlTGF5ZXIiOnsiJGlkIjoiODk3IiwiRm9ybWF0IjoiTU1NIiwiVHlwZSI6NH0sIk1pZGRsZVNjYWxlTGF5ZXIiOnsiJGlkIjoiODk4IiwiRm9ybWF0IjpudWxsLCJUeXBlIjowfSwiQm90dG9tU2NhbGVMYXllciI6eyIkaWQiOiI4OTkiLCJGb3JtYXQiOm51bGwsIlR5cGUiOjB9fX0sIk1pbGVzdG9uZXMiOlt7IiRpZCI6IjkwMCIsIkRhdGUiOiIxOTA0LTA0LTIyVDIzOjU5OjAwIiwiU3R5bGUiOnsiJGlkIjoiOTAxIiwiU2hhcGUiOjEsIkNvbm5lY3Rvck1hcmdpbiI6eyIkcmVmIjoiNzY0In0sIkNvbm5lY3RvclN0eWxlIjp7IiRpZCI6IjkwMiIsIkxpbmVDb2xvciI6eyIkaWQiOiI5MDMiLCIkdHlwZSI6Ik5MUkUuQ29tbW9uLkRvbS5Tb2xpZENvbG9yQnJ1c2gsIE5MUkUuQ29tbW9uIiwiQ29sb3IiOnsiJGlkIjoiOTA0IiwiQSI6MTI3LCJSIjoyNDQsIkciOjExNiwiQiI6NTh9fSwiTGluZVdlaWdodCI6MS4wLCJMaW5lVHlwZSI6MCwiUGFyZW50U3R5bGUiOm51bGx9LCJJc0JlbG93VGltZWJhbmQiOmZhbHNlLCJQb3NpdGlvbk9uVGFzayI6MCwiSGlkZURhdGUiOmZhbHNlLCJTaGFwZVNpemUiOjEsIlNwYWNpbmciOjAuMCwiUGFkZGluZyI6eyIkcmVmIjoiNzY4In0sIlNoYXBlU3R5bGUiOnsiJGlkIjoiOTA1IiwiTWFyZ2luIjp7IiRyZWYiOiIxNTkifSwiUGFkZGluZyI6eyIkcmVmIjoiMTYwIn0sIkJhY2tncm91bmQiOnsiJGlkIjoiOTA2IiwiQ29sb3IiOnsiJGlkIjoiOTA3IiwiQSI6MjU1LCJSIjoyNDQsIkciOjExNiwiQiI6NTh9fSwiSXNWaXNpYmxlIjp0cnVlLCJXaWR0aCI6MTguMCwiSGVpZ2h0IjoyMC4wLCJCb3JkZXJTdHlsZSI6eyIkaWQiOiI5MDgiLCJMaW5lQ29sb3IiOnsiJGlkIjoiOTA5IiwiJHR5cGUiOiJOTFJFLkNvbW1vbi5Eb20uU29saWRDb2xvckJydXNoLCBOTFJFLkNvbW1vbiIsIkNvbG9yIjp7IiRpZCI6IjkxMCIsIkEiOjI1NSwiUiI6MjMsIkciOjQ0LCJCIjo4MX19LCJMaW5lV2VpZ2h0IjowLjAsIkxpbmVUeXBlIjowLCJQYXJlbnRTdHlsZSI6bnVsbH0sIlBhcmVudFN0eWxlIjpudWxsfSwiVGl0bGVTdHlsZSI6eyIkaWQiOiI5MTEiLCJGb250U2V0dGluZ3MiOnsiJGlkIjoiOTEyIiwiRm9udFNpemUiOjEwLCJGb250TmFtZSI6IkNhbGlicmkiLCJJc0JvbGQiOnRydWUsIklzSXRhbGljIjpmYWxzZSwiSXNVbmRlcmxpbmVkIjpmYWxzZSwiUGFyZW50U3R5bGUiOm51bGx9LCJBdXRvU2l6ZSI6MCwiRm9yZWdyb3VuZCI6eyIkcmVmIjoiMTcifSwiTWF4V2lkdGgiOjIwMC4wLCJNYXhIZWlnaHQiOiJJbmZpbml0eSIsIlNtYXJ0Rm9yZWdyb3VuZElzQWN0aXZlIjpmYWxzZSwiSG9yaXpvbnRhbEFsaWdubWVudCI6MSwiVmVydGljYWxBbGlnbm1lbnQiOjAsIlNtYXJ0Rm9yZWdyb3VuZCI6bnVsbCwiQmFja2dyb3VuZEZpbGxUeXBlIjoxLCJNYXJnaW4iOnsiJHJlZiI6IjE2NiJ9LCJQYWRkaW5nIjp7IiRyZWYiOiIxNjcifSwiQmFja2dyb3VuZCI6eyIkaWQiOiI5MTMiLCJDb2xvciI6eyIkaWQiOiI5MTQiLCJBIjoyNTUsIlIiOjI1NSwiRyI6MjU1LCJCIjoyNTV9fSwiSXNWaXNpYmxlIjp0cnVlLCJXaWR0aCI6MC4wLCJIZWlnaHQiOjAuMCwiQm9yZGVyU3R5bGUiOnsiJGlkIjoiOTE1IiwiTGluZUNvbG9yIjpudWxsLCJMaW5lV2VpZ2h0IjowLjAsIkxpbmVUeXBlIjowLCJQYXJlbnRTdHlsZSI6bnVsbH0sIlBhcmVudFN0eWxlIjpudWxsfSwiRGF0ZVN0eWxlIjp7IiRpZCI6IjkxNiIsIkZvbnRTZXR0aW5ncyI6eyIkaWQiOiI5MTc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xLCJWZXJ0aWNhbEFsaWdubWVudCI6MCwiU21hcnRGb3JlZ3JvdW5kIjpudWxsLCJCYWNrZ3JvdW5kRmlsbFR5cGUiOjEsIk1hcmdpbiI6eyIkcmVmIjoiMTcyIn0sIlBhZGRpbmciOnsiJHJlZiI6IjE3MyJ9LCJCYWNrZ3JvdW5kIjp7IiRpZCI6IjkxOCIsIkNvbG9yIjp7IiRpZCI6IjkxOSIsIkEiOjI1NSwiUiI6MjU1LCJHIjoyNTUsIkIiOjI1NX19LCJJc1Zpc2libGUiOnRydWUsIldpZHRoIjowLjAsIkhlaWdodCI6MC4wLCJCb3JkZXJTdHlsZSI6eyIkaWQiOiI5MjAiLCJMaW5lQ29sb3IiOm51bGwsIkxpbmVXZWlnaHQiOjAuMCwiTGluZVR5cGUiOjAsIlBhcmVudFN0eWxlIjpudWxsfSwiUGFyZW50U3R5bGUiOm51bGx9LCJEYXRlRm9ybWF0Ijp7IiRpZCI6IjkyMSIsIkZvcm1hdFN0cmluZyI6Ik1NTU0gZCwgeXl5eSIsIlNlcGFyYXRvciI6Ii8iLCJVc2VJbnRlcm5hdGlvbmFsRGF0ZUZvcm1hdCI6ZmFsc2UsIkRhdGVJc1Zpc2libGUiOnRydWUsIlRpbWVJc1Zpc2libGUiOmZhbHNlLCJIb3VyRGlnaXRzIjoxLCJBbVBtRGVzaWduYXRvciI6MiwiVHJpbTAwTWludXRlcyI6ZmFsc2UsIkxhc3RLbm93blZpc2liaWxpdHlTdGF0ZSI6eyIkaWQiOiI5MjIiLCJEYXRlUGFydElzVmlzaWJsZSI6dHJ1ZSwiVGltZVBhcnRJc1Zpc2libGUiOmZhbHNlfX0sIldlZWtOdW1iZXJpbmciOnsiJGlkIjoiOTIzIiwiRm9ybWF0IjowLCJJc1Zpc2libGUiOmZhbHNlLCJMYXN0S25vd25WaXNpYmlsaXR5U3RhdGUiOmZhbHNlfSwiSXNWaXNpYmxlIjp0cnVlLCJQYXJlbnRTdHlsZSI6bnVsbH0sIkluZGV4IjowLCJQZXJjZW50YWdlQ29tcGxldGUiOm51bGwsIlBvc2l0aW9uIjp7IlJhdGlvIjowLjA4NjQ2OTIxMjI4NDc5NDU2NywiSXNDdXN0b20iOnRydWV9LCJEYXRlRm9ybWF0Ijp7IiRyZWYiOiI5MjEifSwiV2Vla051bWJlcmluZyI6eyIkaWQiOiI5MjQiLCJGb3JtYXQiOjAsIklzVmlzaWJsZSI6ZmFsc2UsIkxhc3RLbm93blZpc2liaWxpdHlTdGF0ZSI6ZmFsc2V9LCJSZWxhdGVkVGFza0lkIjoiMDAwMDAwMDAtMDAwMC0wMDAwLTAwMDAtMDAwMDAwMDAwMDAwIiwiSWQiOiI2OGJlYjExMS03YjQ5LTRkOTktOWU0Ny01ODU5Yjk3YmNiNDgiLCJJbXBvcnRJZCI6bnVsbCwiVGl0bGUiOiJJcyBib3JuIGluIE5ldyBZb3JrIENpdHkiLCJOb3RlIjpudWxsLCJIeXBlcmxpbmsiOnsiJGlkIjoiOTI1IiwiQWRkcmVzcyI6bnVsbCwiU3ViQWRkcmVzcyI6bnVsbH0sIklzQ2hhbmdlZCI6ZmFsc2UsIklzTmV3IjpmYWxzZX0seyIkaWQiOiI5MjYiLCJEYXRlIjoiMTkyNS0wMS0wMVQyMzo1OTowMCIsIlN0eWxlIjp7IiRpZCI6IjkyNyIsIlNoYXBlIjoxLCJDb25uZWN0b3JNYXJnaW4iOnsiJHJlZiI6Ijc2NCJ9LCJDb25uZWN0b3JTdHlsZSI6eyIkaWQiOiI5MjgiLCJMaW5lQ29sb3IiOnsiJHJlZiI6Ijc2NiJ9LCJMaW5lV2VpZ2h0IjoxLjAsIkxpbmVUeXBlIjowLCJQYXJlbnRTdHlsZSI6bnVsbH0sIklzQmVsb3dUaW1lYmFuZCI6ZmFsc2UsIlBvc2l0aW9uT25UYXNrIjowLCJIaWRlRGF0ZSI6ZmFsc2UsIlNoYXBlU2l6ZSI6MSwiU3BhY2luZyI6MC4wLCJQYWRkaW5nIjp7IiRyZWYiOiI3NjgifSwiU2hhcGVTdHlsZSI6eyIkaWQiOiI5MjkiLCJNYXJnaW4iOnsiJHJlZiI6IjE1OSJ9LCJQYWRkaW5nIjp7IiRyZWYiOiIxNjAifSwiQmFja2dyb3VuZCI6eyIkaWQiOiI5MzAiLCJDb2xvciI6eyIkaWQiOiI5MzEiLCJBIjoyNTUsIlIiOjI0NCwiRyI6MTE2LCJCIjo1OH19LCJJc1Zpc2libGUiOnRydWUsIldpZHRoIjoxOC4wLCJIZWlnaHQiOjIwLjAsIkJvcmRlclN0eWxlIjp7IiRpZCI6IjkzMiIsIkxpbmVDb2xvciI6eyIkaWQiOiI5MzMiLCIkdHlwZSI6Ik5MUkUuQ29tbW9uLkRvbS5Tb2xpZENvbG9yQnJ1c2gsIE5MUkUuQ29tbW9uIiwiQ29sb3IiOnsiJGlkIjoiOTM0IiwiQSI6MjU1LCJSIjoyMywiRyI6NDQsIkIiOjgxfX0sIkxpbmVXZWlnaHQiOjAuMCwiTGluZVR5cGUiOjAsIlBhcmVudFN0eWxlIjpudWxsfSwiUGFyZW50U3R5bGUiOm51bGx9LCJUaXRsZVN0eWxlIjp7IiRpZCI6IjkzNSIsIkZvbnRTZXR0aW5ncyI6eyIkaWQiOiI5MzYiLCJGb250U2l6ZSI6MTAsIkZvbnROYW1lIjoiQ2FsaWJyaSIsIklzQm9sZCI6dHJ1ZSwiSXNJdGFsaWMiOmZhbHNlLCJJc1VuZGVybGluZWQiOmZhbHNlLCJQYXJlbnRTdHlsZSI6bnVsbH0sIkF1dG9TaXplIjowLCJGb3JlZ3JvdW5kIjp7IiRyZWYiOiIxNyJ9LCJNYXhXaWR0aCI6MjAwLjAsIk1heEhlaWdodCI6IkluZmluaXR5IiwiU21hcnRGb3JlZ3JvdW5kSXNBY3RpdmUiOmZhbHNlLCJIb3Jpem9udGFsQWxpZ25tZW50IjoxLCJWZXJ0aWNhbEFsaWdubWVudCI6MCwiU21hcnRGb3JlZ3JvdW5kIjpudWxsLCJCYWNrZ3JvdW5kRmlsbFR5cGUiOjAsIk1hcmdpbiI6eyIkcmVmIjoiMTY2In0sIlBhZGRpbmciOnsiJHJlZiI6IjE2NyJ9LCJCYWNrZ3JvdW5kIjp7IiRpZCI6IjkzNyIsIkNvbG9yIjp7IiRpZCI6IjkzOCIsIkEiOjAsIlIiOjI1NSwiRyI6MjU1LCJCIjoyNTV9fSwiSXNWaXNpYmxlIjp0cnVlLCJXaWR0aCI6MC4wLCJIZWlnaHQiOjAuMCwiQm9yZGVyU3R5bGUiOnsiJGlkIjoiOTM5IiwiTGluZUNvbG9yIjpudWxsLCJMaW5lV2VpZ2h0IjowLjAsIkxpbmVUeXBlIjowLCJQYXJlbnRTdHlsZSI6bnVsbH0sIlBhcmVudFN0eWxlIjpudWxsfSwiRGF0ZVN0eWxlIjp7IiRpZCI6Ijk0MCIsIkZvbnRTZXR0aW5ncyI6eyIkaWQiOiI5NDE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xLCJWZXJ0aWNhbEFsaWdubWVudCI6MCwiU21hcnRGb3JlZ3JvdW5kIjpudWxsLCJCYWNrZ3JvdW5kRmlsbFR5cGUiOjAsIk1hcmdpbiI6eyIkcmVmIjoiMTcyIn0sIlBhZGRpbmciOnsiJHJlZiI6IjE3MyJ9LCJCYWNrZ3JvdW5kIjp7IiRpZCI6Ijk0MiIsIkNvbG9yIjp7IiRpZCI6Ijk0MyIsIkEiOjAsIlIiOjI1NSwiRyI6MjU1LCJCIjoyNTV9fSwiSXNWaXNpYmxlIjp0cnVlLCJXaWR0aCI6MC4wLCJIZWlnaHQiOjAuMCwiQm9yZGVyU3R5bGUiOnsiJGlkIjoiOTQ0IiwiTGluZUNvbG9yIjpudWxsLCJMaW5lV2VpZ2h0IjowLjAsIkxpbmVUeXBlIjowLCJQYXJlbnRTdHlsZSI6bnVsbH0sIlBhcmVudFN0eWxlIjpudWxsfSwiRGF0ZUZvcm1hdCI6eyIkaWQiOiI5NDUiLCJGb3JtYXRTdHJpbmciOiJ5eXl5IiwiU2VwYXJhdG9yIjoiLyIsIlVzZUludGVybmF0aW9uYWxEYXRlRm9ybWF0IjpmYWxzZSwiRGF0ZUlzVmlzaWJsZSI6dHJ1ZSwiVGltZUlzVmlzaWJsZSI6ZmFsc2UsIkhvdXJEaWdpdHMiOjEsIkFtUG1EZXNpZ25hdG9yIjoyLCJUcmltMDBNaW51dGVzIjpmYWxzZSwiTGFzdEtub3duVmlzaWJpbGl0eVN0YXRlIjp7IiRpZCI6Ijk0NiIsIkRhdGVQYXJ0SXNWaXNpYmxlIjp0cnVlLCJUaW1lUGFydElzVmlzaWJsZSI6ZmFsc2V9fSwiV2Vla051bWJlcmluZyI6eyIkaWQiOiI5NDciLCJGb3JtYXQiOjAsIklzVmlzaWJsZSI6ZmFsc2UsIkxhc3RLbm93blZpc2liaWxpdHlTdGF0ZSI6ZmFsc2V9LCJJc1Zpc2libGUiOnRydWUsIlBhcmVudFN0eWxlIjpudWxsfSwiSW5kZXgiOjEsIlBlcmNlbnRhZ2VDb21wbGV0ZSI6bnVsbCwiUG9zaXRpb24iOnsiUmF0aW8iOjAuMTY0NzkzODU1ODcxMzc1MjksIklzQ3VzdG9tIjp0cnVlfSwiRGF0ZUZvcm1hdCI6eyIkcmVmIjoiOTQ1In0sIldlZWtOdW1iZXJpbmciOnsiJGlkIjoiOTQ4IiwiRm9ybWF0IjowLCJJc1Zpc2libGUiOmZhbHNlLCJMYXN0S25vd25WaXNpYmlsaXR5U3RhdGUiOmZhbHNlfSwiUmVsYXRlZFRhc2tJZCI6IjAwMDAwMDAwLTAwMDAtMDAwMC0wMDAwLTAwMDAwMDAwMDAwMCIsIklkIjoiNWQ0N2U5NzEtMjFiYi00ZTI5LWE0OGYtYjBlN2RjMTU3MDhmIiwiSW1wb3J0SWQiOm51bGwsIlRpdGxlIjoiR3JhZHVhdGVzIGZyb20gSGFydmFyZCIsIk5vdGUiOm51bGwsIkh5cGVybGluayI6eyIkaWQiOiI5NDkiLCJBZGRyZXNzIjpudWxsLCJTdWJBZGRyZXNzIjpudWxsfSwiSXNDaGFuZ2VkIjpmYWxzZSwiSXNOZXciOmZhbHNlfSx7IiRpZCI6Ijk1MCIsIkRhdGUiOiIxOTI3LTAxLTAxVDIzOjU5OjAwIiwiU3R5bGUiOnsiJGlkIjoiOTUxIiwiU2hhcGUiOjEsIkNvbm5lY3Rvck1hcmdpbiI6eyIkcmVmIjoiNzY0In0sIkNvbm5lY3RvclN0eWxlIjp7IiRpZCI6Ijk1MiIsIkxpbmVDb2xvciI6eyIkcmVmIjoiNzY2In0sIkxpbmVXZWlnaHQiOjEuMCwiTGluZVR5cGUiOjAsIlBhcmVudFN0eWxlIjpudWxsfSwiSXNCZWxvd1RpbWViYW5kIjpmYWxzZSwiUG9zaXRpb25PblRhc2siOjAsIkhpZGVEYXRlIjpmYWxzZSwiU2hhcGVTaXplIjoxLCJTcGFjaW5nIjowLjAsIlBhZGRpbmciOnsiJHJlZiI6Ijc2OCJ9LCJTaGFwZVN0eWxlIjp7IiRpZCI6Ijk1MyIsIk1hcmdpbiI6eyIkcmVmIjoiMTU5In0sIlBhZGRpbmciOnsiJHJlZiI6IjE2MCJ9LCJCYWNrZ3JvdW5kIjp7IiRpZCI6Ijk1NCIsIkNvbG9yIjp7IiRpZCI6Ijk1NSIsIkEiOjI1NSwiUiI6MjQ0LCJHIjoxMTYsIkIiOjU4fX0sIklzVmlzaWJsZSI6dHJ1ZSwiV2lkdGgiOjE4LjAsIkhlaWdodCI6MjAuMCwiQm9yZGVyU3R5bGUiOnsiJGlkIjoiOTU2IiwiTGluZUNvbG9yIjp7IiRyZWYiOiI0MCJ9LCJMaW5lV2VpZ2h0IjowLjAsIkxpbmVUeXBlIjowLCJQYXJlbnRTdHlsZSI6bnVsbH0sIlBhcmVudFN0eWxlIjpudWxsfSwiVGl0bGVTdHlsZSI6eyIkaWQiOiI5NTciLCJGb250U2V0dGluZ3MiOnsiJGlkIjoiOTU4IiwiRm9udFNpemUiOjEwLCJGb250TmFtZSI6IkNhbGlicmkiLCJJc0JvbGQiOnRydWUsIklzSXRhbGljIjpmYWxzZSwiSXNVbmRlcmxpbmVkIjpmYWxzZSwiUGFyZW50U3R5bGUiOm51bGx9LCJBdXRvU2l6ZSI6MiwiRm9yZWdyb3VuZCI6eyIkcmVmIjoiMTcifSwiTWF4V2lkdGgiOjMxOC4zMDg4MzcyMDkzMDIyOCwiTWF4SGVpZ2h0IjoiSW5maW5pdHkiLCJTbWFydEZvcmVncm91bmRJc0FjdGl2ZSI6ZmFsc2UsIkhvcml6b250YWxBbGlnbm1lbnQiOjEsIlZlcnRpY2FsQWxpZ25tZW50IjowLCJTbWFydEZvcmVncm91bmQiOm51bGwsIkJhY2tncm91bmRGaWxsVHlwZSI6MCwiTWFyZ2luIjp7IiRyZWYiOiIxNjYifSwiUGFkZGluZyI6eyIkcmVmIjoiMTY3In0sIkJhY2tncm91bmQiOnsiJGlkIjoiOTU5IiwiQ29sb3IiOnsiJGlkIjoiOTYwIiwiQSI6MCwiUiI6MjU1LCJHIjoyNTUsIkIiOjI1NX19LCJJc1Zpc2libGUiOnRydWUsIldpZHRoIjowLjAsIkhlaWdodCI6MC4wLCJCb3JkZXJTdHlsZSI6eyIkaWQiOiI5NjEiLCJMaW5lQ29sb3IiOm51bGwsIkxpbmVXZWlnaHQiOjAuMCwiTGluZVR5cGUiOjAsIlBhcmVudFN0eWxlIjpudWxsfSwiUGFyZW50U3R5bGUiOm51bGx9LCJEYXRlU3R5bGUiOnsiJGlkIjoiOTYyIiwiRm9udFNldHRpbmdzIjp7IiRpZCI6Ijk2My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EsIlZlcnRpY2FsQWxpZ25tZW50IjowLCJTbWFydEZvcmVncm91bmQiOm51bGwsIkJhY2tncm91bmRGaWxsVHlwZSI6MCwiTWFyZ2luIjp7IiRyZWYiOiIxNzIifSwiUGFkZGluZyI6eyIkcmVmIjoiMTczIn0sIkJhY2tncm91bmQiOnsiJGlkIjoiOTY0IiwiQ29sb3IiOnsiJGlkIjoiOTY1IiwiQSI6MCwiUiI6MjU1LCJHIjoyNTUsIkIiOjI1NX19LCJJc1Zpc2libGUiOnRydWUsIldpZHRoIjowLjAsIkhlaWdodCI6MC4wLCJCb3JkZXJTdHlsZSI6eyIkaWQiOiI5NjYiLCJMaW5lQ29sb3IiOm51bGwsIkxpbmVXZWlnaHQiOjAuMCwiTGluZVR5cGUiOjAsIlBhcmVudFN0eWxlIjpudWxsfSwiUGFyZW50U3R5bGUiOm51bGx9LCJEYXRlRm9ybWF0Ijp7IiRpZCI6Ijk2NyIsIkZvcm1hdFN0cmluZyI6Inl5eXkiLCJTZXBhcmF0b3IiOiIvIiwiVXNlSW50ZXJuYXRpb25hbERhdGVGb3JtYXQiOmZhbHNlLCJEYXRlSXNWaXNpYmxlIjp0cnVlLCJUaW1lSXNWaXNpYmxlIjpmYWxzZSwiSG91ckRpZ2l0cyI6MSwiQW1QbURlc2lnbmF0b3IiOjIsIlRyaW0wME1pbnV0ZXMiOmZhbHNlLCJMYXN0S25vd25WaXNpYmlsaXR5U3RhdGUiOnsiJGlkIjoiOTY4IiwiRGF0ZVBhcnRJc1Zpc2libGUiOnRydWUsIlRpbWVQYXJ0SXNWaXNpYmxlIjpmYWxzZX19LCJXZWVrTnVtYmVyaW5nIjp7IiRpZCI6Ijk2OSIsIkZvcm1hdCI6MCwiSXNWaXNpYmxlIjpmYWxzZSwiTGFzdEtub3duVmlzaWJpbGl0eVN0YXRlIjpmYWxzZX0sIklzVmlzaWJsZSI6dHJ1ZSwiUGFyZW50U3R5bGUiOm51bGx9LCJJbmRleCI6MiwiUGVyY2VudGFnZUNvbXBsZXRlIjpudWxsLCJQb3NpdGlvbiI6eyJSYXRpbyI6MC4xMDYyOTYyOTYyOTYyOTYzMSwiSXNDdXN0b20iOnRydWV9LCJEYXRlRm9ybWF0Ijp7IiRyZWYiOiI5NjcifSwiV2Vla051bWJlcmluZyI6eyIkaWQiOiI5NzAiLCJGb3JtYXQiOjAsIklzVmlzaWJsZSI6ZmFsc2UsIkxhc3RLbm93blZpc2liaWxpdHlTdGF0ZSI6ZmFsc2V9LCJSZWxhdGVkVGFza0lkIjoiMDAwMDAwMDAtMDAwMC0wMDAwLTAwMDAtMDAwMDAwMDAwMDAwIiwiSWQiOiIxMTQ0NDg5Zi0wY2Q2LTRkOTktYjQwMy03NTYyMGRkNjNlOGYiLCJJbXBvcnRJZCI6bnVsbCwiVGl0bGUiOiJFYXJucyBoaXMgZG9jdG9yYXRlIGluIFBoeXNpY3MgXHJcbihVbml2ZXJzaXR5IG9mIEfDtnR0aW5nZW4pIiwiTm90ZSI6bnVsbCwiSHlwZXJsaW5rIjp7IiRpZCI6Ijk3MSIsIkFkZHJlc3MiOiIiLCJTdWJBZGRyZXNzIjoiIn0sIklzQ2hhbmdlZCI6ZmFsc2UsIklzTmV3IjpmYWxzZX0seyIkaWQiOiI5NzIiLCJEYXRlIjoiMTkzNi0wMS0wMVQyMzo1OTowMCIsIlN0eWxlIjp7IiRpZCI6Ijk3MyIsIlNoYXBlIjoxLCJDb25uZWN0b3JNYXJnaW4iOnsiJHJlZiI6Ijc2NCJ9LCJDb25uZWN0b3JTdHlsZSI6eyIkaWQiOiI5NzQiLCJMaW5lQ29sb3IiOnsiJHJlZiI6Ijc2NiJ9LCJMaW5lV2VpZ2h0IjoxLjAsIkxpbmVUeXBlIjowLCJQYXJlbnRTdHlsZSI6bnVsbH0sIklzQmVsb3dUaW1lYmFuZCI6ZmFsc2UsIlBvc2l0aW9uT25UYXNrIjowLCJIaWRlRGF0ZSI6ZmFsc2UsIlNoYXBlU2l6ZSI6MSwiU3BhY2luZyI6MC4wLCJQYWRkaW5nIjp7IiRyZWYiOiI3NjgifSwiU2hhcGVTdHlsZSI6eyIkaWQiOiI5NzUiLCJNYXJnaW4iOnsiJHJlZiI6IjE1OSJ9LCJQYWRkaW5nIjp7IiRyZWYiOiIxNjAifSwiQmFja2dyb3VuZCI6eyIkaWQiOiI5NzYiLCJDb2xvciI6eyIkaWQiOiI5NzciLCJBIjoyNTUsIlIiOjI0NCwiRyI6MTE2LCJCIjo1OH19LCJJc1Zpc2libGUiOnRydWUsIldpZHRoIjoxOC4wLCJIZWlnaHQiOjIwLjAsIkJvcmRlclN0eWxlIjp7IiRpZCI6Ijk3OCIsIkxpbmVDb2xvciI6eyIkaWQiOiI5NzkiLCIkdHlwZSI6Ik5MUkUuQ29tbW9uLkRvbS5Tb2xpZENvbG9yQnJ1c2gsIE5MUkUuQ29tbW9uIiwiQ29sb3IiOnsiJGlkIjoiOTgwIiwiQSI6MjU1LCJSIjoyMywiRyI6NDQsIkIiOjgxfX0sIkxpbmVXZWlnaHQiOjAuMCwiTGluZVR5cGUiOjAsIlBhcmVudFN0eWxlIjpudWxsfSwiUGFyZW50U3R5bGUiOm51bGx9LCJUaXRsZVN0eWxlIjp7IiRpZCI6Ijk4MSIsIkZvbnRTZXR0aW5ncyI6eyIkaWQiOiI5ODIiLCJGb250U2l6ZSI6MTAsIkZvbnROYW1lIjoiQ2FsaWJyaSIsIklzQm9sZCI6dHJ1ZSwiSXNJdGFsaWMiOmZhbHNlLCJJc1VuZGVybGluZWQiOmZhbHNlLCJQYXJlbnRTdHlsZSI6bnVsbH0sIkF1dG9TaXplIjowLCJGb3JlZ3JvdW5kIjp7IiRyZWYiOiIxNyJ9LCJNYXhXaWR0aCI6MjAwLjAsIk1heEhlaWdodCI6IkluZmluaXR5IiwiU21hcnRGb3JlZ3JvdW5kSXNBY3RpdmUiOmZhbHNlLCJIb3Jpem9udGFsQWxpZ25tZW50IjoxLCJWZXJ0aWNhbEFsaWdubWVudCI6MCwiU21hcnRGb3JlZ3JvdW5kIjpudWxsLCJCYWNrZ3JvdW5kRmlsbFR5cGUiOjAsIk1hcmdpbiI6eyIkcmVmIjoiMTY2In0sIlBhZGRpbmciOnsiJHJlZiI6IjE2NyJ9LCJCYWNrZ3JvdW5kIjp7IiRpZCI6Ijk4MyIsIkNvbG9yIjp7IiRpZCI6Ijk4NCIsIkEiOjAsIlIiOjI1NSwiRyI6MjU1LCJCIjoyNTV9fSwiSXNWaXNpYmxlIjp0cnVlLCJXaWR0aCI6MC4wLCJIZWlnaHQiOjAuMCwiQm9yZGVyU3R5bGUiOnsiJGlkIjoiOTg1IiwiTGluZUNvbG9yIjpudWxsLCJMaW5lV2VpZ2h0IjowLjAsIkxpbmVUeXBlIjowLCJQYXJlbnRTdHlsZSI6bnVsbH0sIlBhcmVudFN0eWxlIjpudWxsfSwiRGF0ZVN0eWxlIjp7IiRpZCI6Ijk4NiIsIkZvbnRTZXR0aW5ncyI6eyIkaWQiOiI5ODc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xLCJWZXJ0aWNhbEFsaWdubWVudCI6MCwiU21hcnRGb3JlZ3JvdW5kIjpudWxsLCJCYWNrZ3JvdW5kRmlsbFR5cGUiOjAsIk1hcmdpbiI6eyIkcmVmIjoiMTcyIn0sIlBhZGRpbmciOnsiJHJlZiI6IjE3MyJ9LCJCYWNrZ3JvdW5kIjp7IiRpZCI6Ijk4OCIsIkNvbG9yIjp7IiRpZCI6Ijk4OSIsIkEiOjAsIlIiOjI1NSwiRyI6MjU1LCJCIjoyNTV9fSwiSXNWaXNpYmxlIjp0cnVlLCJXaWR0aCI6MC4wLCJIZWlnaHQiOjAuMCwiQm9yZGVyU3R5bGUiOnsiJGlkIjoiOTkwIiwiTGluZUNvbG9yIjpudWxsLCJMaW5lV2VpZ2h0IjowLjAsIkxpbmVUeXBlIjowLCJQYXJlbnRTdHlsZSI6bnVsbH0sIlBhcmVudFN0eWxlIjpudWxsfSwiRGF0ZUZvcm1hdCI6eyIkaWQiOiI5OTEiLCJGb3JtYXRTdHJpbmciOiJ5eXl5IiwiU2VwYXJhdG9yIjoiLyIsIlVzZUludGVybmF0aW9uYWxEYXRlRm9ybWF0IjpmYWxzZSwiRGF0ZUlzVmlzaWJsZSI6dHJ1ZSwiVGltZUlzVmlzaWJsZSI6ZmFsc2UsIkhvdXJEaWdpdHMiOjEsIkFtUG1EZXNpZ25hdG9yIjoyLCJUcmltMDBNaW51dGVzIjpmYWxzZSwiTGFzdEtub3duVmlzaWJpbGl0eVN0YXRlIjp7IiRpZCI6Ijk5MiIsIkRhdGVQYXJ0SXNWaXNpYmxlIjp0cnVlLCJUaW1lUGFydElzVmlzaWJsZSI6ZmFsc2V9fSwiV2Vla051bWJlcmluZyI6eyIkaWQiOiI5OTMiLCJGb3JtYXQiOjAsIklzVmlzaWJsZSI6ZmFsc2UsIkxhc3RLbm93blZpc2liaWxpdHlTdGF0ZSI6ZmFsc2V9LCJJc1Zpc2libGUiOnRydWUsIlBhcmVudFN0eWxlIjpudWxsfSwiSW5kZXgiOjMsIlBlcmNlbnRhZ2VDb21wbGV0ZSI6bnVsbCwiUG9zaXRpb24iOnsiUmF0aW8iOjAuMCwiSXNDdXN0b20iOmZhbHNlfSwiRGF0ZUZvcm1hdCI6eyIkcmVmIjoiOTkxIn0sIldlZWtOdW1iZXJpbmciOnsiJGlkIjoiOTk0IiwiRm9ybWF0IjowLCJJc1Zpc2libGUiOmZhbHNlLCJMYXN0S25vd25WaXNpYmlsaXR5U3RhdGUiOmZhbHNlfSwiUmVsYXRlZFRhc2tJZCI6IjAwMDAwMDAwLTAwMDAtMDAwMC0wMDAwLTAwMDAwMDAwMDAwMCIsIklkIjoiN2ZmYmMxMGQtYTE3My00NGMyLWI5NWEtYThhYjg1NjdhZGRhIiwiSW1wb3J0SWQiOm51bGwsIlRpdGxlIjoiRnVsbCBwcm9mZXNzb3IgXHJcbmF0IFVDIEJlcmtsZXkiLCJOb3RlIjpudWxsLCJIeXBlcmxpbmsiOnsiJGlkIjoiOTk1IiwiQWRkcmVzcyI6IiIsIlN1YkFkZHJlc3MiOiIifSwiSXNDaGFuZ2VkIjpmYWxzZSwiSXNOZXciOmZhbHNlfSx7IiRpZCI6Ijk5NiIsIkRhdGUiOiIxOTQ1LTA3LTE2VDIzOjU5OjAwIiwiU3R5bGUiOnsiJGlkIjoiOTk3IiwiU2hhcGUiOjEsIkNvbm5lY3Rvck1hcmdpbiI6eyIkcmVmIjoiNzY0In0sIkNvbm5lY3RvclN0eWxlIjp7IiRpZCI6Ijk5OCIsIkxpbmVDb2xvciI6eyIkcmVmIjoiNzY2In0sIkxpbmVXZWlnaHQiOjEuMCwiTGluZVR5cGUiOjAsIlBhcmVudFN0eWxlIjpudWxsfSwiSXNCZWxvd1RpbWViYW5kIjpmYWxzZSwiUG9zaXRpb25PblRhc2siOjAsIkhpZGVEYXRlIjpmYWxzZSwiU2hhcGVTaXplIjoxLCJTcGFjaW5nIjowLjAsIlBhZGRpbmciOnsiJHJlZiI6Ijc2OCJ9LCJTaGFwZVN0eWxlIjp7IiRpZCI6Ijk5OSIsIk1hcmdpbiI6eyIkcmVmIjoiMTU5In0sIlBhZGRpbmciOnsiJHJlZiI6IjE2MCJ9LCJCYWNrZ3JvdW5kIjp7IiRpZCI6IjEwMDAiLCJDb2xvciI6eyIkaWQiOiIxMDAxIiwiQSI6MjU1LCJSIjoyNDQsIkciOjExNiwiQiI6NTh9fSwiSXNWaXNpYmxlIjp0cnVlLCJXaWR0aCI6MTguMCwiSGVpZ2h0IjoyMC4wLCJCb3JkZXJTdHlsZSI6eyIkaWQiOiIxMDAyIiwiTGluZUNvbG9yIjp7IiRpZCI6IjEwMDMiLCIkdHlwZSI6Ik5MUkUuQ29tbW9uLkRvbS5Tb2xpZENvbG9yQnJ1c2gsIE5MUkUuQ29tbW9uIiwiQ29sb3IiOnsiJGlkIjoiMTAwNCIsIkEiOjI1NSwiUiI6MjMsIkciOjQ0LCJCIjo4MX19LCJMaW5lV2VpZ2h0IjowLjAsIkxpbmVUeXBlIjowLCJQYXJlbnRTdHlsZSI6bnVsbH0sIlBhcmVudFN0eWxlIjpudWxsfSwiVGl0bGVTdHlsZSI6eyIkaWQiOiIxMDA1IiwiRm9udFNldHRpbmdzIjp7IiRpZCI6IjEwMDYiLCJGb250U2l6ZSI6MTAsIkZvbnROYW1lIjoiQ2FsaWJyaSIsIklzQm9sZCI6dHJ1ZSwiSXNJdGFsaWMiOmZhbHNlLCJJc1VuZGVybGluZWQiOmZhbHNlLCJQYXJlbnRTdHlsZSI6bnVsbH0sIkF1dG9TaXplIjoyLCJGb3JlZ3JvdW5kIjp7IiRyZWYiOiIxNyJ9LCJNYXhXaWR0aCI6MTI4LjUxMDAwMDAwMDAwMDAyLCJNYXhIZWlnaHQiOiJJbmZpbml0eSIsIlNtYXJ0Rm9yZWdyb3VuZElzQWN0aXZlIjpmYWxzZSwiSG9yaXpvbnRhbEFsaWdubWVudCI6MSwiVmVydGljYWxBbGlnbm1lbnQiOjAsIlNtYXJ0Rm9yZWdyb3VuZCI6bnVsbCwiQmFja2dyb3VuZEZpbGxUeXBlIjowLCJNYXJnaW4iOnsiJHJlZiI6IjE2NiJ9LCJQYWRkaW5nIjp7IiRyZWYiOiIxNjcifSwiQmFja2dyb3VuZCI6eyIkaWQiOiIxMDA3IiwiQ29sb3IiOnsiJGlkIjoiMTAwOCIsIkEiOjAsIlIiOjI1NSwiRyI6MjU1LCJCIjoyNTV9fSwiSXNWaXNpYmxlIjp0cnVlLCJXaWR0aCI6MC4wLCJIZWlnaHQiOjAuMCwiQm9yZGVyU3R5bGUiOnsiJGlkIjoiMTAwOSIsIkxpbmVDb2xvciI6bnVsbCwiTGluZVdlaWdodCI6MC4wLCJMaW5lVHlwZSI6MCwiUGFyZW50U3R5bGUiOm51bGx9LCJQYXJlbnRTdHlsZSI6bnVsbH0sIkRhdGVTdHlsZSI6eyIkaWQiOiIxMDEwIiwiRm9udFNldHRpbmdzIjp7IiRpZCI6IjEwMTE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xLCJWZXJ0aWNhbEFsaWdubWVudCI6MCwiU21hcnRGb3JlZ3JvdW5kIjpudWxsLCJCYWNrZ3JvdW5kRmlsbFR5cGUiOjAsIk1hcmdpbiI6eyIkcmVmIjoiMTcyIn0sIlBhZGRpbmciOnsiJHJlZiI6IjE3MyJ9LCJCYWNrZ3JvdW5kIjp7IiRpZCI6IjEwMTIiLCJDb2xvciI6eyIkaWQiOiIxMDEzIiwiQSI6MCwiUiI6MjU1LCJHIjoyNTUsIkIiOjI1NX19LCJJc1Zpc2libGUiOnRydWUsIldpZHRoIjowLjAsIkhlaWdodCI6MC4wLCJCb3JkZXJTdHlsZSI6eyIkaWQiOiIxMDE0IiwiTGluZUNvbG9yIjpudWxsLCJMaW5lV2VpZ2h0IjowLjAsIkxpbmVUeXBlIjowLCJQYXJlbnRTdHlsZSI6bnVsbH0sIlBhcmVudFN0eWxlIjpudWxsfSwiRGF0ZUZvcm1hdCI6eyIkaWQiOiIxMDE1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EwMTYiLCJEYXRlUGFydElzVmlzaWJsZSI6dHJ1ZSwiVGltZVBhcnRJc1Zpc2libGUiOmZhbHNlfX0sIldlZWtOdW1iZXJpbmciOnsiJGlkIjoiMTAxNyIsIkZvcm1hdCI6MCwiSXNWaXNpYmxlIjpmYWxzZSwiTGFzdEtub3duVmlzaWJpbGl0eVN0YXRlIjpmYWxzZX0sIklzVmlzaWJsZSI6dHJ1ZSwiUGFyZW50U3R5bGUiOm51bGx9LCJJbmRleCI6NCwiUGVyY2VudGFnZUNvbXBsZXRlIjpudWxsLCJQb3NpdGlvbiI6eyJSYXRpbyI6MC4xNjc2NzA2ODYxOTAwNjYwNiwiSXNDdXN0b20iOnRydWV9LCJEYXRlRm9ybWF0Ijp7IiRyZWYiOiIxMDE1In0sIldlZWtOdW1iZXJpbmciOnsiJGlkIjoiMTAxOCIsIkZvcm1hdCI6MCwiSXNWaXNpYmxlIjpmYWxzZSwiTGFzdEtub3duVmlzaWJpbGl0eVN0YXRlIjpmYWxzZX0sIlJlbGF0ZWRUYXNrSWQiOiIwMDAwMDAwMC0wMDAwLTAwMDAtMDAwMC0wMDAwMDAwMDAwMDAiLCJJZCI6IjAwZjUwN2VjLTU0MGYtNDhmNy1iOWIxLWIzMTMzNjU3MGNjZCIsIkltcG9ydElkIjpudWxsLCJUaXRsZSI6IlRyaW5pdHkgdGVzdCBvZiB0aGUgYXRvbWljIGJvbWIiLCJOb3RlIjpudWxsLCJIeXBlcmxpbmsiOnsiJGlkIjoiMTAxOSIsIkFkZHJlc3MiOm51bGwsIlN1YkFkZHJlc3MiOm51bGx9LCJJc0NoYW5nZWQiOmZhbHNlLCJJc05ldyI6ZmFsc2V9LHsiJGlkIjoiMTAyMCIsIkRhdGUiOiIxOTQ1LTA4LTA2VDIzOjU5OjAwIiwiU3R5bGUiOnsiJGlkIjoiMTAyMSIsIlNoYXBlIjoxLCJDb25uZWN0b3JNYXJnaW4iOnsiJHJlZiI6Ijc2NCJ9LCJDb25uZWN0b3JTdHlsZSI6eyIkaWQiOiIxMDIyIiwiTGluZUNvbG9yIjp7IiRyZWYiOiI3NjYifSwiTGluZVdlaWdodCI6MS4wLCJMaW5lVHlwZSI6MCwiUGFyZW50U3R5bGUiOm51bGx9LCJJc0JlbG93VGltZWJhbmQiOmZhbHNlLCJQb3NpdGlvbk9uVGFzayI6MCwiSGlkZURhdGUiOmZhbHNlLCJTaGFwZVNpemUiOjEsIlNwYWNpbmciOjAuMCwiUGFkZGluZyI6eyIkcmVmIjoiNzY4In0sIlNoYXBlU3R5bGUiOnsiJGlkIjoiMTAyMyIsIk1hcmdpbiI6eyIkcmVmIjoiMTU5In0sIlBhZGRpbmciOnsiJHJlZiI6IjE2MCJ9LCJCYWNrZ3JvdW5kIjp7IiRpZCI6IjEwMjQiLCJDb2xvciI6eyIkaWQiOiIxMDI1IiwiQSI6MjU1LCJSIjoyNDQsIkciOjExNiwiQiI6NTh9fSwiSXNWaXNpYmxlIjp0cnVlLCJXaWR0aCI6MTguMCwiSGVpZ2h0IjoyMC4wLCJCb3JkZXJTdHlsZSI6eyIkaWQiOiIxMDI2IiwiTGluZUNvbG9yIjp7IiRpZCI6IjEwMjciLCIkdHlwZSI6Ik5MUkUuQ29tbW9uLkRvbS5Tb2xpZENvbG9yQnJ1c2gsIE5MUkUuQ29tbW9uIiwiQ29sb3IiOnsiJGlkIjoiMTAyOCIsIkEiOjI1NSwiUiI6MjMsIkciOjQ0LCJCIjo4MX19LCJMaW5lV2VpZ2h0IjowLjAsIkxpbmVUeXBlIjowLCJQYXJlbnRTdHlsZSI6bnVsbH0sIlBhcmVudFN0eWxlIjpudWxsfSwiVGl0bGVTdHlsZSI6eyIkaWQiOiIxMDI5IiwiRm9udFNldHRpbmdzIjp7IiRpZCI6IjEwMzAiLCJGb250U2l6ZSI6MTAsIkZvbnROYW1lIjoiQ2FsaWJyaSIsIklzQm9sZCI6dHJ1ZSwiSXNJdGFsaWMiOmZhbHNlLCJJc1VuZGVybGluZWQiOmZhbHNlLCJQYXJlbnRTdHlsZSI6bnVsbH0sIkF1dG9TaXplIjowLCJGb3JlZ3JvdW5kIjp7IiRyZWYiOiIxNyJ9LCJNYXhXaWR0aCI6MjAwLjAsIk1heEhlaWdodCI6IkluZmluaXR5IiwiU21hcnRGb3JlZ3JvdW5kSXNBY3RpdmUiOmZhbHNlLCJIb3Jpem9udGFsQWxpZ25tZW50IjoxLCJWZXJ0aWNhbEFsaWdubWVudCI6MCwiU21hcnRGb3JlZ3JvdW5kIjpudWxsLCJCYWNrZ3JvdW5kRmlsbFR5cGUiOjAsIk1hcmdpbiI6eyIkcmVmIjoiMTY2In0sIlBhZGRpbmciOnsiJHJlZiI6IjE2NyJ9LCJCYWNrZ3JvdW5kIjp7IiRpZCI6IjEwMzEiLCJDb2xvciI6eyIkaWQiOiIxMDMyIiwiQSI6MCwiUiI6MjU1LCJHIjoyNTUsIkIiOjI1NX19LCJJc1Zpc2libGUiOnRydWUsIldpZHRoIjowLjAsIkhlaWdodCI6MC4wLCJCb3JkZXJTdHlsZSI6eyIkaWQiOiIxMDMzIiwiTGluZUNvbG9yIjpudWxsLCJMaW5lV2VpZ2h0IjowLjAsIkxpbmVUeXBlIjowLCJQYXJlbnRTdHlsZSI6bnVsbH0sIlBhcmVudFN0eWxlIjpudWxsfSwiRGF0ZVN0eWxlIjp7IiRpZCI6IjEwMzQiLCJGb250U2V0dGluZ3MiOnsiJGlkIjoiMTAzNSIsIkZvbnRTaXplIjo5LCJGb250TmFtZSI6IkNhbGlicmkiLCJJc0JvbGQiOmZhbHNlLCJJc0l0YWxpYyI6ZmFsc2UsIklzVW5kZXJsaW5lZCI6ZmFsc2UsIlBhcmVudFN0eWxlIjpudWxsfSwiQXV0b1NpemUiOjAsIkZvcmVncm91bmQiOnsiJHJlZiI6IjI1In0sIk1heFdpZHRoIjoyMDAuMCwiTWF4SGVpZ2h0IjoiSW5maW5pdHkiLCJTbWFydEZvcmVncm91bmRJc0FjdGl2ZSI6ZmFsc2UsIkhvcml6b250YWxBbGlnbm1lbnQiOjEsIlZlcnRpY2FsQWxpZ25tZW50IjowLCJTbWFydEZvcmVncm91bmQiOm51bGwsIkJhY2tncm91bmRGaWxsVHlwZSI6MCwiTWFyZ2luIjp7IiRyZWYiOiIxNzIifSwiUGFkZGluZyI6eyIkcmVmIjoiMTczIn0sIkJhY2tncm91bmQiOnsiJGlkIjoiMTAzNiIsIkNvbG9yIjp7IiRpZCI6IjEwMzciLCJBIjowLCJSIjoyNTUsIkciOjI1NSwiQiI6MjU1fX0sIklzVmlzaWJsZSI6dHJ1ZSwiV2lkdGgiOjAuMCwiSGVpZ2h0IjowLjAsIkJvcmRlclN0eWxlIjp7IiRpZCI6IjEwMzgiLCJMaW5lQ29sb3IiOm51bGwsIkxpbmVXZWlnaHQiOjAuMCwiTGluZVR5cGUiOjAsIlBhcmVudFN0eWxlIjpudWxsfSwiUGFyZW50U3R5bGUiOm51bGx9LCJEYXRlRm9ybWF0Ijp7IiRpZCI6IjEwMzkiLCJGb3JtYXRTdHJpbmciOiJ5eXl5IiwiU2VwYXJhdG9yIjoiLyIsIlVzZUludGVybmF0aW9uYWxEYXRlRm9ybWF0IjpmYWxzZSwiRGF0ZUlzVmlzaWJsZSI6dHJ1ZSwiVGltZUlzVmlzaWJsZSI6ZmFsc2UsIkhvdXJEaWdpdHMiOjEsIkFtUG1EZXNpZ25hdG9yIjoyLCJUcmltMDBNaW51dGVzIjpmYWxzZSwiTGFzdEtub3duVmlzaWJpbGl0eVN0YXRlIjp7IiRpZCI6IjEwNDAiLCJEYXRlUGFydElzVmlzaWJsZSI6dHJ1ZSwiVGltZVBhcnRJc1Zpc2libGUiOmZhbHNlfX0sIldlZWtOdW1iZXJpbmciOnsiJGlkIjoiMTA0MSIsIkZvcm1hdCI6MCwiSXNWaXNpYmxlIjpmYWxzZSwiTGFzdEtub3duVmlzaWJpbGl0eVN0YXRlIjpmYWxzZX0sIklzVmlzaWJsZSI6dHJ1ZSwiUGFyZW50U3R5bGUiOm51bGx9LCJJbmRleCI6NSwiUGVyY2VudGFnZUNvbXBsZXRlIjpudWxsLCJQb3NpdGlvbiI6eyJSYXRpbyI6MC4xMDYyOTYyOTYyOTYyOTYzMSwiSXNDdXN0b20iOnRydWV9LCJEYXRlRm9ybWF0Ijp7IiRyZWYiOiIxMDM5In0sIldlZWtOdW1iZXJpbmciOnsiJGlkIjoiMTA0MiIsIkZvcm1hdCI6MCwiSXNWaXNpYmxlIjpmYWxzZSwiTGFzdEtub3duVmlzaWJpbGl0eVN0YXRlIjpmYWxzZX0sIlJlbGF0ZWRUYXNrSWQiOiIwMDAwMDAwMC0wMDAwLTAwMDAtMDAwMC0wMDAwMDAwMDAwMDAiLCJJZCI6ImNmOGE0ZjY5LTg0ZDQtNDNmZS04YjAwLWMxNTEyNzdmNGM0NyIsIkltcG9ydElkIjpudWxsLCJUaXRsZSI6IkJvbWJpbmdzIG9mIEhpcm9zaGltYSBcclxuYW5kIE5hZ2FzYWtpIiwiTm90ZSI6bnVsbCwiSHlwZXJsaW5rIjp7IiRpZCI6IjEwNDMiLCJBZGRyZXNzIjpudWxsLCJTdWJBZGRyZXNzIjpudWxsfSwiSXNDaGFuZ2VkIjpmYWxzZSwiSXNOZXciOmZhbHNlfSx7IiRpZCI6IjEwNDQiLCJEYXRlIjoiMTk1My0wMS0wMVQyMzo1OTowMCIsIlN0eWxlIjp7IiRpZCI6IjEwNDUiLCJTaGFwZSI6MSwiQ29ubmVjdG9yTWFyZ2luIjp7IiRyZWYiOiI3NjQifSwiQ29ubmVjdG9yU3R5bGUiOnsiJGlkIjoiMTA0NiIsIkxpbmVDb2xvciI6eyIkcmVmIjoiNzY2In0sIkxpbmVXZWlnaHQiOjEuMCwiTGluZVR5cGUiOjAsIlBhcmVudFN0eWxlIjpudWxsfSwiSXNCZWxvd1RpbWViYW5kIjpmYWxzZSwiUG9zaXRpb25PblRhc2siOjAsIkhpZGVEYXRlIjpmYWxzZSwiU2hhcGVTaXplIjoxLCJTcGFjaW5nIjowLjAsIlBhZGRpbmciOnsiJHJlZiI6Ijc2OCJ9LCJTaGFwZVN0eWxlIjp7IiRpZCI6IjEwNDciLCJNYXJnaW4iOnsiJHJlZiI6IjE1OSJ9LCJQYWRkaW5nIjp7IiRyZWYiOiIxNjAifSwiQmFja2dyb3VuZCI6eyIkaWQiOiIxMDQ4IiwiQ29sb3IiOnsiJGlkIjoiMTA0OSIsIkEiOjI1NSwiUiI6MjQ0LCJHIjoxMTYsIkIiOjU4fX0sIklzVmlzaWJsZSI6dHJ1ZSwiV2lkdGgiOjE4LjAsIkhlaWdodCI6MjAuMCwiQm9yZGVyU3R5bGUiOnsiJGlkIjoiMTA1MCIsIkxpbmVDb2xvciI6eyIkaWQiOiIxMDUxIiwiJHR5cGUiOiJOTFJFLkNvbW1vbi5Eb20uU29saWRDb2xvckJydXNoLCBOTFJFLkNvbW1vbiIsIkNvbG9yIjp7IiRpZCI6IjEwNTIiLCJBIjoyNTUsIlIiOjIzLCJHIjo0NCwiQiI6ODF9fSwiTGluZVdlaWdodCI6MC4wLCJMaW5lVHlwZSI6MCwiUGFyZW50U3R5bGUiOm51bGx9LCJQYXJlbnRTdHlsZSI6bnVsbH0sIlRpdGxlU3R5bGUiOnsiJGlkIjoiMTA1MyIsIkZvbnRTZXR0aW5ncyI6eyIkaWQiOiIxMDU0IiwiRm9udFNpemUiOjEwLCJGb250TmFtZSI6IkNhbGlicmkiLCJJc0JvbGQiOnRydWUsIklzSXRhbGljIjpmYWxzZSwiSXNVbmRlcmxpbmVkIjpmYWxzZSwiUGFyZW50U3R5bGUiOm51bGx9LCJBdXRvU2l6ZSI6MCwiRm9yZWdyb3VuZCI6eyIkcmVmIjoiMTcifSwiTWF4V2lkdGgiOjIwMC4wLCJNYXhIZWlnaHQiOiJJbmZpbml0eSIsIlNtYXJ0Rm9yZWdyb3VuZElzQWN0aXZlIjpmYWxzZSwiSG9yaXpvbnRhbEFsaWdubWVudCI6MSwiVmVydGljYWxBbGlnbm1lbnQiOjAsIlNtYXJ0Rm9yZWdyb3VuZCI6bnVsbCwiQmFja2dyb3VuZEZpbGxUeXBlIjowLCJNYXJnaW4iOnsiJHJlZiI6IjE2NiJ9LCJQYWRkaW5nIjp7IiRyZWYiOiIxNjcifSwiQmFja2dyb3VuZCI6eyIkaWQiOiIxMDU1IiwiQ29sb3IiOnsiJGlkIjoiMTA1NiIsIkEiOjAsIlIiOjI1NSwiRyI6MjU1LCJCIjoyNTV9fSwiSXNWaXNpYmxlIjp0cnVlLCJXaWR0aCI6MC4wLCJIZWlnaHQiOjAuMCwiQm9yZGVyU3R5bGUiOnsiJGlkIjoiMTA1NyIsIkxpbmVDb2xvciI6bnVsbCwiTGluZVdlaWdodCI6MC4wLCJMaW5lVHlwZSI6MCwiUGFyZW50U3R5bGUiOm51bGx9LCJQYXJlbnRTdHlsZSI6bnVsbH0sIkRhdGVTdHlsZSI6eyIkaWQiOiIxMDU4IiwiRm9udFNldHRpbmdzIjp7IiRpZCI6IjEwNTk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xLCJWZXJ0aWNhbEFsaWdubWVudCI6MCwiU21hcnRGb3JlZ3JvdW5kIjpudWxsLCJCYWNrZ3JvdW5kRmlsbFR5cGUiOjAsIk1hcmdpbiI6eyIkcmVmIjoiMTcyIn0sIlBhZGRpbmciOnsiJHJlZiI6IjE3MyJ9LCJCYWNrZ3JvdW5kIjp7IiRpZCI6IjEwNjAiLCJDb2xvciI6eyIkaWQiOiIxMDYxIiwiQSI6MCwiUiI6MjU1LCJHIjoyNTUsIkIiOjI1NX19LCJJc1Zpc2libGUiOnRydWUsIldpZHRoIjowLjAsIkhlaWdodCI6MC4wLCJCb3JkZXJTdHlsZSI6eyIkaWQiOiIxMDYyIiwiTGluZUNvbG9yIjpudWxsLCJMaW5lV2VpZ2h0IjowLjAsIkxpbmVUeXBlIjowLCJQYXJlbnRTdHlsZSI6bnVsbH0sIlBhcmVudFN0eWxlIjpudWxsfSwiRGF0ZUZvcm1hdCI6eyIkaWQiOiIxMDYzIiwiRm9ybWF0U3RyaW5nIjoieXl5eSIsIlNlcGFyYXRvciI6Ii8iLCJVc2VJbnRlcm5hdGlvbmFsRGF0ZUZvcm1hdCI6ZmFsc2UsIkRhdGVJc1Zpc2libGUiOnRydWUsIlRpbWVJc1Zpc2libGUiOmZhbHNlLCJIb3VyRGlnaXRzIjoxLCJBbVBtRGVzaWduYXRvciI6MiwiVHJpbTAwTWludXRlcyI6ZmFsc2UsIkxhc3RLbm93blZpc2liaWxpdHlTdGF0ZSI6eyIkaWQiOiIxMDY0IiwiRGF0ZVBhcnRJc1Zpc2libGUiOnRydWUsIlRpbWVQYXJ0SXNWaXNpYmxlIjpmYWxzZX19LCJXZWVrTnVtYmVyaW5nIjp7IiRpZCI6IjEwNjUiLCJGb3JtYXQiOjAsIklzVmlzaWJsZSI6ZmFsc2UsIkxhc3RLbm93blZpc2liaWxpdHlTdGF0ZSI6ZmFsc2V9LCJJc1Zpc2libGUiOnRydWUsIlBhcmVudFN0eWxlIjpudWxsfSwiSW5kZXgiOjYsIlBlcmNlbnRhZ2VDb21wbGV0ZSI6bnVsbCwiUG9zaXRpb24iOnsiUmF0aW8iOjAuMTI4OTAxMjM0NTY3OTAxMjYsIklzQ3VzdG9tIjp0cnVlfSwiRGF0ZUZvcm1hdCI6eyIkcmVmIjoiMTA2MyJ9LCJXZWVrTnVtYmVyaW5nIjp7IiRpZCI6IjEwNjYiLCJGb3JtYXQiOjAsIklzVmlzaWJsZSI6ZmFsc2UsIkxhc3RLbm93blZpc2liaWxpdHlTdGF0ZSI6ZmFsc2V9LCJSZWxhdGVkVGFza0lkIjoiMDAwMDAwMDAtMDAwMC0wMDAwLTAwMDAtMDAwMDAwMDAwMDAwIiwiSWQiOiI2ZTJkNjZmZC1iZTQ0LTRjMmYtYjI4MS1mNTkyNTI1OGQxMDciLCJJbXBvcnRJZCI6bnVsbCwiVGl0bGUiOiJTZWN1cml0eSBcclxuY2xlYXJhbmNlIFxyXG5yZXZva2VkIiwiTm90ZSI6bnVsbCwiSHlwZXJsaW5rIjp7IiRpZCI6IjEwNjciLCJBZGRyZXNzIjoiIiwiU3ViQWRkcmVzcyI6IiJ9LCJJc0NoYW5nZWQiOmZhbHNlLCJJc05ldyI6ZmFsc2V9LHsiJGlkIjoiMTA2OCIsIkRhdGUiOiIxOTY3LTAyLTE4VDIzOjU5OjAwIiwiU3R5bGUiOnsiJGlkIjoiMTA2OSIsIlNoYXBlIjoxLCJDb25uZWN0b3JNYXJnaW4iOnsiJHJlZiI6Ijc2NCJ9LCJDb25uZWN0b3JTdHlsZSI6eyIkaWQiOiIxMDcwIiwiTGluZUNvbG9yIjp7IiRyZWYiOiI3NjYifSwiTGluZVdlaWdodCI6MS4wLCJMaW5lVHlwZSI6MCwiUGFyZW50U3R5bGUiOm51bGx9LCJJc0JlbG93VGltZWJhbmQiOmZhbHNlLCJQb3NpdGlvbk9uVGFzayI6MCwiSGlkZURhdGUiOmZhbHNlLCJTaGFwZVNpemUiOjEsIlNwYWNpbmciOjAuMCwiUGFkZGluZyI6eyIkcmVmIjoiNzY4In0sIlNoYXBlU3R5bGUiOnsiJGlkIjoiMTA3MSIsIk1hcmdpbiI6eyIkcmVmIjoiMTU5In0sIlBhZGRpbmciOnsiJHJlZiI6IjE2MCJ9LCJCYWNrZ3JvdW5kIjp7IiRpZCI6IjEwNzIiLCJDb2xvciI6eyIkaWQiOiIxMDczIiwiQSI6MjU1LCJSIjoyNDQsIkciOjExNiwiQiI6NTh9fSwiSXNWaXNpYmxlIjp0cnVlLCJXaWR0aCI6MTguMCwiSGVpZ2h0IjoyMC4wLCJCb3JkZXJTdHlsZSI6eyIkaWQiOiIxMDc0IiwiTGluZUNvbG9yIjp7IiRpZCI6IjEwNzUiLCIkdHlwZSI6Ik5MUkUuQ29tbW9uLkRvbS5Tb2xpZENvbG9yQnJ1c2gsIE5MUkUuQ29tbW9uIiwiQ29sb3IiOnsiJGlkIjoiMTA3NiIsIkEiOjI1NSwiUiI6MjMsIkciOjQ0LCJCIjo4MX19LCJMaW5lV2VpZ2h0IjowLjAsIkxpbmVUeXBlIjowLCJQYXJlbnRTdHlsZSI6bnVsbH0sIlBhcmVudFN0eWxlIjpudWxsfSwiVGl0bGVTdHlsZSI6eyIkaWQiOiIxMDc3IiwiRm9udFNldHRpbmdzIjp7IiRpZCI6IjEwNzgiLCJGb250U2l6ZSI6MTAsIkZvbnROYW1lIjoiQ2FsaWJyaSIsIklzQm9sZCI6dHJ1ZSwiSXNJdGFsaWMiOmZhbHNlLCJJc1VuZGVybGluZWQiOmZhbHNlLCJQYXJlbnRTdHlsZSI6bnVsbH0sIkF1dG9TaXplIjoyLCJGb3JlZ3JvdW5kIjp7IiRyZWYiOiIxNyJ9LCJNYXhXaWR0aCI6MTQwLjUzNjY2NjY2NjY2NjY2LCJNYXhIZWlnaHQiOiJJbmZpbml0eSIsIlNtYXJ0Rm9yZWdyb3VuZElzQWN0aXZlIjpmYWxzZSwiSG9yaXpvbnRhbEFsaWdubWVudCI6MSwiVmVydGljYWxBbGlnbm1lbnQiOjAsIlNtYXJ0Rm9yZWdyb3VuZCI6bnVsbCwiQmFja2dyb3VuZEZpbGxUeXBlIjowLCJNYXJnaW4iOnsiJHJlZiI6IjE2NiJ9LCJQYWRkaW5nIjp7IiRyZWYiOiIxNjcifSwiQmFja2dyb3VuZCI6eyIkaWQiOiIxMDc5IiwiQ29sb3IiOnsiJGlkIjoiMTA4MCIsIkEiOjAsIlIiOjI1NSwiRyI6MjU1LCJCIjoyNTV9fSwiSXNWaXNpYmxlIjp0cnVlLCJXaWR0aCI6MC4wLCJIZWlnaHQiOjAuMCwiQm9yZGVyU3R5bGUiOnsiJGlkIjoiMTA4MSIsIkxpbmVDb2xvciI6bnVsbCwiTGluZVdlaWdodCI6MC4wLCJMaW5lVHlwZSI6MCwiUGFyZW50U3R5bGUiOm51bGx9LCJQYXJlbnRTdHlsZSI6bnVsbH0sIkRhdGVTdHlsZSI6eyIkaWQiOiIxMDgyIiwiRm9udFNldHRpbmdzIjp7IiRpZCI6IjEwODMiLCJGb250U2l6ZSI6OSwiRm9udE5hbWUiOiJDYWxpYnJpIiwiSXNCb2xkIjpmYWxzZSwiSXNJdGFsaWMiOmZhbHNlLCJJc1VuZGVybGluZWQiOmZhbHNlLCJQYXJlbnRTdHlsZSI6bnVsbH0sIkF1dG9TaXplIjowLCJGb3JlZ3JvdW5kIjp7IiRyZWYiOiIyNSJ9LCJNYXhXaWR0aCI6MjAwLjAsIk1heEhlaWdodCI6IkluZmluaXR5IiwiU21hcnRGb3JlZ3JvdW5kSXNBY3RpdmUiOmZhbHNlLCJIb3Jpem9udGFsQWxpZ25tZW50IjoxLCJWZXJ0aWNhbEFsaWdubWVudCI6MCwiU21hcnRGb3JlZ3JvdW5kIjpudWxsLCJCYWNrZ3JvdW5kRmlsbFR5cGUiOjAsIk1hcmdpbiI6eyIkcmVmIjoiMTcyIn0sIlBhZGRpbmciOnsiJHJlZiI6IjE3MyJ9LCJCYWNrZ3JvdW5kIjp7IiRpZCI6IjEwODQiLCJDb2xvciI6eyIkaWQiOiIxMDg1IiwiQSI6MCwiUiI6MjU1LCJHIjoyNTUsIkIiOjI1NX19LCJJc1Zpc2libGUiOnRydWUsIldpZHRoIjowLjAsIkhlaWdodCI6MC4wLCJCb3JkZXJTdHlsZSI6eyIkaWQiOiIxMDg2IiwiTGluZUNvbG9yIjpudWxsLCJMaW5lV2VpZ2h0IjowLjAsIkxpbmVUeXBlIjowLCJQYXJlbnRTdHlsZSI6bnVsbH0sIlBhcmVudFN0eWxlIjpudWxsfSwiRGF0ZUZvcm1hdCI6eyIkaWQiOiIxMDg3IiwiRm9ybWF0U3RyaW5nIjoiTU1NTSBkLCB5eXl5IiwiU2VwYXJhdG9yIjoiLyIsIlVzZUludGVybmF0aW9uYWxEYXRlRm9ybWF0IjpmYWxzZSwiRGF0ZUlzVmlzaWJsZSI6dHJ1ZSwiVGltZUlzVmlzaWJsZSI6ZmFsc2UsIkhvdXJEaWdpdHMiOjEsIkFtUG1EZXNpZ25hdG9yIjoyLCJUcmltMDBNaW51dGVzIjpmYWxzZSwiTGFzdEtub3duVmlzaWJpbGl0eVN0YXRlIjp7IiRpZCI6IjEwODgiLCJEYXRlUGFydElzVmlzaWJsZSI6dHJ1ZSwiVGltZVBhcnRJc1Zpc2libGUiOmZhbHNlfX0sIldlZWtOdW1iZXJpbmciOnsiJGlkIjoiMTA4OSIsIkZvcm1hdCI6MCwiSXNWaXNpYmxlIjpmYWxzZSwiTGFzdEtub3duVmlzaWJpbGl0eVN0YXRlIjpmYWxzZX0sIklzVmlzaWJsZSI6dHJ1ZSwiUGFyZW50U3R5bGUiOm51bGx9LCJJbmRleCI6NywiUGVyY2VudGFnZUNvbXBsZXRlIjpudWxsLCJQb3NpdGlvbiI6eyJSYXRpbyI6MC4wLCJJc0N1c3RvbSI6ZmFsc2V9LCJEYXRlRm9ybWF0Ijp7IiRyZWYiOiIxMDg3In0sIldlZWtOdW1iZXJpbmciOnsiJGlkIjoiMTA5MCIsIkZvcm1hdCI6MCwiSXNWaXNpYmxlIjpmYWxzZSwiTGFzdEtub3duVmlzaWJpbGl0eVN0YXRlIjpmYWxzZX0sIlJlbGF0ZWRUYXNrSWQiOiIwMDAwMDAwMC0wMDAwLTAwMDAtMDAwMC0wMDAwMDAwMDAwMDAiLCJJZCI6IjNkNmE2ZTkwLTA3MGYtNDhiMy1iY2M4LTYzNWZmZDU4OTUzMSIsIkltcG9ydElkIjpudWxsLCJUaXRsZSI6IlBhc3NlcyBhd2F5IGluIFByaW5jZXRvbiwgXHJcbmFnZWQgNjIiLCJOb3RlIjpudWxsLCJIeXBlcmxpbmsiOnsiJGlkIjoiMTA5MSIsIkFkZHJlc3MiOm51bGwsIlN1YkFkZHJlc3MiOm51bGx9LCJJc0NoYW5nZWQiOmZhbHNlLCJJc05ldyI6ZmFsc2V9XSwiVGFza3MiOltdLCJTd2ltbGFuZXMiOltdLCJNc1Byb2plY3RJdGVtc1RyZWUiOnsiJGlkIjoiMTA5MiIsIlJvb3QiOnsiSW1wb3J0SWQiOm51bGwsIklzSW1wb3J0ZWQiOmZhbHNlLCJDaGlsZHJlbiI6W119fSwiTWV0YWRhdGEiOnsiJGlkIjoiMTA5MyIsIlJlY2VudENvbG9yc0NvbGxlY3Rpb24iOiJbXCIjRkY4MDhEQTlcIixcIiNGRkFEMDEwMVwiLFwiI0ZGQjIwRTEyXCJdIiwiU291cmNlVGVtcGxhdGUiOiJ7XCIkaWRcIjpcIjFcIixcIklkXCI6XCIyMmQ1NWZjNi00ZGZlLTQ3OGMtODcxMC05OWIxOTA1NmRlODZcIixcIkN1bHR1cmVJbmZvTmFtZVwiOlwiZW4tVVNcIixcIlZlcnNpb25cIjp7XCIkaWRcIjpcIjJcIixcIlRlbXBsYXRlRG9tVmVyc2lvblwiOlwiMS40LjBcIn0sXCJFZmZlY3RcIjowLFwiU3R5bGVcIjp7XCIkaWRcIjpcIjNcIixcIlRpbWViYW5kU3R5bGVcIjp7XCIkaWRcIjpcIjRcIixcIlNjYWxlTWFya2luZ1wiOjAsXCJTaGFwZVwiOjEwLFwiU2hhcGVTdHlsZVwiOntcIiRpZFwiOlwiNVwiLFwiTWFyZ2luXCI6e1wiJGlkXCI6XCI2XCIsXCJUb3BcIjowLjAsXCJMZWZ0XCI6MTAuMCxcIlJpZ2h0XCI6MTAuMCxcIkJvdHRvbVwiOjAuMH0sXCJQYWRkaW5nXCI6e1wiJGlkXCI6XCI3XCIsXCJUb3BcIjozLjAsXCJMZWZ0XCI6MC4wLFwiUmlnaHRcIjowLjAsXCJCb3R0b21cIjozLjB9LFwiQmFja2dyb3VuZFwiOntcIiRpZFwiOlwiOFwiLFwiQ29sb3JcIjp7XCIkaWRcIjpcIjlcIixcIkFcIjoyNTUsXCJSXCI6NDgsXCJHXCI6NDgsXCJCXCI6NDh9fSxcIklzVmlzaWJsZVwiOnRydWUsXCJXaWR0aFwiOjg1OC4wLFwiSGVpZ2h0XCI6Mj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My4wLFwiTGVmdFwiOjAuMCxcIlJpZ2h0XCI6MC4wLFwiQm90dG9tXCI6My4wfSxcIkJhY2tncm91bmRcIjp7XCIkaWRcIjpcIjE2XCIsXCJDb2xvclwiOntcIiRpZFwiOlwiMTdcIixcIkFcIjoyNTUsXCJSXCI6NDgsXCJHXCI6NDgsXCJCXCI6NDh9fSxcIklzVmlzaWJsZVwiOnRydWUsXCJXaWR0aFwiOjg1OC4wLFwiSGVpZ2h0XCI6MjAuMCxcIkJvcmRlclN0eWxlXCI6e1wiJGlkXCI6XCIxOFwiLFwiTGluZUNvbG9yXCI6e1wiJGlkXCI6XCIxOVwiLFwiJHR5cGVcIjpcIk5MUkUuQ29tbW9uLkRvbS5Tb2xpZENvbG9yQnJ1c2gsIE5MUkUuQ29tbW9uXCIsXCJDb2xvclwiOntcIiRpZFwiOlwiMjBcIixcIkFcIjoyNTUsXCJSXCI6MjU1LFwiR1wiOjAsXCJCXCI6MH19LFwiTGluZVdlaWdodFwiOjAuMCxcIkxpbmVUeXBlXCI6MH19LFwiQm90dG9tVGllclNoYXBlU3R5bGVcIjp7XCIkaWRcIjpcIjIxXCIsXCJNYXJnaW5cIjp7XCIkaWRcIjpcIjIyXCIsXCJUb3BcIjowLjAsXCJMZWZ0XCI6MTAuMCxcIlJpZ2h0XCI6MTAuMCxcIkJvdHRvbVwiOjAuMH0sXCJQYWRkaW5nXCI6e1wiJGlkXCI6XCIyM1wiLFwiVG9wXCI6My4wLFwiTGVmdFwiOjAuMCxcIlJpZ2h0XCI6MC4wLFwiQm90dG9tXCI6My4wfSxcIkJhY2tncm91bmRcIjp7XCIkaWRcIjpcIjI0XCIsXCJDb2xvclwiOntcIiRpZFwiOlwiMjVcIixcIkFcIjoyNTUsXCJSXCI6NDgsXCJHXCI6NDgsXCJCXCI6NDh9fSxcIklzVmlzaWJsZVwiOnRydWUsXCJXaWR0aFwiOjg1OC4wLFwiSGVpZ2h0XCI6MjAuMCxcIkJvcmRlclN0eWxlXCI6e1wiJGlkXCI6XCIyNlwiLFwiTGluZUNvbG9yXCI6e1wiJGlkXCI6XCIyN1wiLFwiJHR5cGVcIjpcIk5MUkUuQ29tbW9uLkRvbS5Tb2xpZENvbG9yQnJ1c2gsIE5MUkUuQ29tbW9uXCIsXCJDb2xvclwiOntcIiRpZFwiOlwiMjhcIixcIkFcIjoyNTUsXCJSXCI6MjU1LFwiR1wiOjAsXCJCXCI6MH19LFwiTGluZVdlaWdodFwiOjAuMCxcIkxpbmVUeXBlXCI6MH19LFwiUmlnaHRFbmRDYXBzU3R5bGVcIjp7XCIkaWRcIjpcIjI5XCIsXCJGb250U2V0dGluZ3NcIjp7XCIkaWRcIjpcIjMwXCIsXCJGb250U2l6ZVwiOjE0LFwiRm9udE5hbWVcIjpcIkNhbGlicmlcIixcIklzQm9sZFwiOnRydWUsXCJJc0l0YWxpY1wiOmZhbHNlLFwiSXNVbmRlcmxpbmVkXCI6ZmFsc2V9LFwiQXV0b1NpemVcIjowLFwiRm9yZWdyb3VuZFwiOntcIiRpZFwiOlwiMzFcIixcIkNvbG9yXCI6e1wiJGlkXCI6XCIzMlwiLFwiQVwiOjI1NSxcIlJcIjoxNzgsXCJHXCI6MTQsXCJCXCI6MTh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MzXCIsXCJUb3BcIjowLjAsXCJMZWZ0XCI6MC4wLFwiUmlnaHRcIjoyMC4wLFwiQm90dG9tXCI6MC4wfSxcIlBhZGRpbmdcIjp7XCIkaWRcIjpcIjM0XCIsXCJUb3BcIjowLjAsXCJMZWZ0XCI6MC4wLFwiUmlnaHRcIjowLjAsXCJCb3R0b21cIjowLjB9LFwiQmFja2dyb3VuZFwiOntcIiRpZFwiOlwiMzVcIixcIkNvbG9yXCI6e1wiJGlkXCI6XCIzNlwiLFwiQVwiOjg5LFwiUlwiOjAsXCJHXCI6MCxcIkJcIjowfX0sXCJJc1Zpc2libGVcIjp0cnVlLFwiV2lkdGhcIjowLjAsXCJIZWlnaHRcIjowLjAsXCJCb3JkZXJTdHlsZVwiOm51bGx9LFwiTGVmdEVuZENhcHNTdHlsZVwiOntcIiRpZFwiOlwiMzdcIixcIkZvbnRTZXR0aW5nc1wiOntcIiRpZFwiOlwiMzhcIixcIkZvbnRTaXplXCI6MTgsXCJGb250TmFtZVwiOlwiQ2FsaWJyaVwiLFwiSXNCb2xkXCI6dHJ1ZSxcIklzSXRhbGljXCI6ZmFsc2UsXCJJc1VuZGVybGluZWRcIjpmYWxzZX0sXCJBdXRvU2l6ZVwiOjAsXCJGb3JlZ3JvdW5kXCI6e1wiJGlkXCI6XCIzOVwiLFwiQ29sb3JcIjp7XCIkaWRcIjpcIjQwXCIsXCJBXCI6MjU1LFwiUlwiOjIzNyxcIkdcIjoxMjUsXCJCXCI6NDl9fSxcIkJhY2tncm91bmRGaWxsVHlwZVwiOjAsXCJNYXhXaWR0aFwiOlwiSW5maW5pdHlcIixcIk1heEhlaWdodFwiOlwiSW5maW5pdHlcIixcIlNtYXJ0Rm9yZWdyb3VuZElzQWN0aXZlXCI6ZmFsc2UsXCJIb3Jpem9udGFsQWxpZ25tZW50XCI6MCxcIlZlcnRpY2FsQWxpZ25tZW50XCI6MCxcIlNtYXJ0Rm9yZWdyb3VuZFwiOm51bGwsXCJNYXJnaW5cIjp7XCIkaWRcIjpcIjQxXCIsXCJUb3BcIjowLjAsXCJMZWZ0XCI6MjAuMCxcIlJpZ2h0XCI6MC4wLFwiQm90dG9tXCI6MC4wfSxcIlBhZGRpbmdcIjp7XCIkaWRcIjpcIjQyXCIsXCJUb3BcIjowLjAsXCJMZWZ0XCI6MC4wLFwiUmlnaHRcIjowLjAsXCJCb3R0b21cIjowLjB9LFwiQmFja2dyb3VuZFwiOntcIiRpZFwiOlwiNDNcIixcIkNvbG9yXCI6e1wiJHJlZlwiOlwiMzZcIn19LFwiSXNWaXNpYmxlXCI6ZmFsc2UsXCJXaWR0aFwiOjAuMCxcIkhlaWdodFwiOjAuMCxcIkJvcmRlclN0eWxlXCI6bnVsbH0sXCJUb2RheVRleHRTdHlsZVwiOntcIiRpZFwiOlwiNDRcIixcIkZvbnRTZXR0aW5nc1wiOntcIiRpZFwiOlwiNDVcIixcIkZvbnRTaXplXCI6MTIsXCJGb250TmFtZVwiOlwiQ2FsaWJyaVwiLFwiSXNCb2xkXCI6ZmFsc2UsXCJJc0l0YWxpY1wiOmZhbHNlLFwiSXNVbmRlcmxpbmVkXCI6ZmFsc2V9LFwiQXV0b1NpemVcIjowLFwiRm9yZWdyb3VuZFwiOntcIiRpZFwiOlwiNDZcIixcIkNvbG9yXCI6e1wiJGlkXCI6XCI0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0OFwiLFwiVG9wXCI6MC4wLFwiTGVmdFwiOjAuMCxcIlJpZ2h0XCI6MC4wLFwiQm90dG9tXCI6MC4wfSxcIlBhZGRpbmdcIjp7XCIkaWRcIjpcIjQ5XCIsXCJUb3BcIjowLjAsXCJMZWZ0XCI6MC4wLFwiUmlnaHRcIjowLjAsXCJCb3R0b21cIjowLjB9LFwiQmFja2dyb3VuZFwiOntcIiRpZFwiOlwiNTBcIixcIkNvbG9yXCI6e1wiJHJlZlwiOlwiMzZcIn19LFwiSXNWaXNpYmxlXCI6ZmFsc2UsXCJXaWR0aFwiOjAuMCxcIkhlaWdodFwiOjAuMCxcIkJvcmRlclN0eWxlXCI6bnVsbH0sXCJUb2RheU1hcmtlclN0eWxlXCI6e1wiJGlkXCI6XCI1MVwiLFwiTWFyZ2luXCI6e1wiJGlkXCI6XCI1MlwiLFwiVG9wXCI6MC4wLFwiTGVmdFwiOjAuMCxcIlJpZ2h0XCI6MC4wLFwiQm90dG9tXCI6MC4wfSxcIlBhZGRpbmdcIjp7XCIkaWRcIjpcIjUzXCIsXCJUb3BcIjowLjAsXCJMZWZ0XCI6MC4wLFwiUmlnaHRcIjowLjAsXCJCb3R0b21cIjowLjB9LFwiQmFja2dyb3VuZFwiOntcIiRpZFwiOlwiNTRcIixcIkNvbG9yXCI6e1wiJGlkXCI6XCI1NVwiLFwiQVwiOjI1NSxcIlJcIjoyNTUsXCJHXCI6MCxcIkJcIjowfX0sXCJJc1Zpc2libGVcIjp0cnVlLFwiV2lkdGhcIjowLjAsXCJIZWlnaHRcIjowLjAsXCJCb3JkZXJTdHlsZVwiOm51bGx9LFwiU2NhbGVTdHlsZVwiOntcIiRpZFwiOlwiNTZcIixcIlNob3dTZWdtZW50U2VwYXJhdG9yc1wiOnRydWUsXCJTZWdtZW50U2VwYXJhdG9yT3BhY2l0eVwiOjMwLFwiU2hhcGVcIjozLFwiSGFzQmVlblZpc2libGVCZWZvcmVcIjp0cnVlLFwiRm9udFNldHRpbmdzXCI6e1wiJGlkXCI6XCI1N1wiLFwiRm9udFNpemVcIjoxMixcIkZvbnROYW1lXCI6XCJDYWxpYnJpXCIsXCJJc0JvbGRcIjpmYWxzZSxcIklzSXRhbGljXCI6ZmFsc2UsXCJJc1VuZGVybGluZWRcIjpmYWxzZX0sXCJBdXRvU2l6ZVwiOjAsXCJGb3JlZ3JvdW5kXCI6e1wiJGlkXCI6XCI1OFwiLFwiQ29sb3JcIjp7XCIkaWRcIjpcIjU5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wXCIsXCJUb3BcIjowLjAsXCJMZWZ0XCI6NS4wLFwiUmlnaHRcIjowLjAsXCJCb3R0b21cIjowLjB9LFwiUGFkZGluZ1wiOntcIiRpZFwiOlwiNjFcIixcIlRvcFwiOjAuMCxcIkxlZnRcIjowLjAsXCJSaWdodFwiOjAuMCxcIkJvdHRvbVwiOjAuMH0sXCJCYWNrZ3JvdW5kXCI6e1wiJGlkXCI6XCI2MlwiLFwiQ29sb3JcIjp7XCIkcmVmXCI6XCIzNlwifX0sXCJJc1Zpc2libGVcIjp0cnVlLFwiV2lkdGhcIjowLjAsXCJIZWlnaHRcIjowLjAsXCJCb3JkZXJTdHlsZVwiOm51bGx9LFwiTWlkZGxlVGllclNjYWxlU3R5bGVcIjp7XCIkaWRcIjpcIjYzXCIsXCJTaG93U2VnbWVudFNlcGFyYXRvcnNcIjp0cnVlLFwiU2VnbWVudFNlcGFyYXRvck9wYWNpdHlcIjozMCxcIlNoYXBlXCI6MyxcIkhhc0JlZW5WaXNpYmxlQmVmb3JlXCI6ZmFsc2UsXCJGb250U2V0dGluZ3NcIjp7XCIkaWRcIjpcIjY0XCIsXCJGb250U2l6ZVwiOjEyLFwiRm9udE5hbWVcIjpcIkNhbGlicmlcIixcIklzQm9sZFwiOmZhbHNlLFwiSXNJdGFsaWNcIjpmYWxzZSxcIklzVW5kZXJsaW5lZFwiOmZhbHNlfSxcIkF1dG9TaXplXCI6MCxcIkZvcmVncm91bmRcIjp7XCIkaWRcIjpcIjY1XCIsXCJDb2xvclwiOntcIiRpZFwiOlwiNjZcIixcIkFcIjoyNTUsXCJSXCI6MjU1LFwiR1wiOjI1NSxcIkJcIjoyNTV9fSxcIkJhY2tncm91bmRGaWxsVHlwZVwiOjAsXCJNYXhXaWR0aFwiOjIwMC4wLFwiTWF4SGVpZ2h0XCI6XCJJbmZpbml0eVwiLFwiU21hcnRGb3JlZ3JvdW5kSXNBY3RpdmVcIjpmYWxzZSxcIkhvcml6b250YWxBbGlnbm1lbnRcIjowLFwiVmVydGljYWxBbGlnbm1lbnRcIjoxLFwiU21hcnRGb3JlZ3JvdW5kXCI6bnVsbCxcIk1hcmdpblwiOntcIiRpZFwiOlwiNjdcIixcIlRvcFwiOjAuMCxcIkxlZnRcIjo1LjAsXCJSaWdodFwiOjAuMCxcIkJvdHRvbVwiOjAuMH0sXCJQYWRkaW5nXCI6e1wiJGlkXCI6XCI2OFwiLFwiVG9wXCI6MC4wLFwiTGVmdFwiOjAuMCxcIlJpZ2h0XCI6MC4wLFwiQm90dG9tXCI6MC4wfSxcIkJhY2tncm91bmRcIjp7XCIkaWRcIjpcIjY5XCIsXCJDb2xvclwiOntcIiRpZFwiOlwiNzBcIixcIkFcIjo4OSxcIlJcIjowLFwiR1wiOjAsXCJCXCI6MH19LFwiSXNWaXNpYmxlXCI6ZmFsc2UsXCJXaWR0aFwiOjAuMCxcIkhlaWdodFwiOjAuMCxcIkJvcmRlclN0eWxlXCI6bnVsbH0sXCJCb3R0b21UaWVyU2NhbGVTdHlsZVwiOntcIiRpZFwiOlwiNzFcIixcIlNob3dTZWdtZW50U2VwYXJhdG9yc1wiOnRydWUsXCJTZWdtZW50U2VwYXJhdG9yT3BhY2l0eVwiOjMwLFwiU2hhcGVcIjozLFwiSGFzQmVlblZpc2libGVCZWZvcmVcIjpmYWxzZSxcIkZvbnRTZXR0aW5nc1wiOntcIiRpZFwiOlwiNzJcIixcIkZvbnRTaXplXCI6MTIsXCJGb250TmFtZVwiOlwiQ2FsaWJyaVwiLFwiSXNCb2xkXCI6ZmFsc2UsXCJJc0l0YWxpY1wiOmZhbHNlLFwiSXNVbmRlcmxpbmVkXCI6ZmFsc2V9LFwiQXV0b1NpemVcIjowLFwiRm9yZWdyb3VuZFwiOntcIiRpZFwiOlwiNzNcIixcIkNvbG9yXCI6e1wiJGlkXCI6XCI3NF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3NVwiLFwiVG9wXCI6MC4wLFwiTGVmdFwiOjUuMCxcIlJpZ2h0XCI6MC4wLFwiQm90dG9tXCI6MC4wfSxcIlBhZGRpbmdcIjp7XCIkaWRcIjpcIjc2XCIsXCJUb3BcIjowLjAsXCJMZWZ0XCI6MC4wLFwiUmlnaHRcIjowLjAsXCJCb3R0b21cIjowLjB9LFwiQmFja2dyb3VuZFwiOntcIiRpZFwiOlwiNzdcIixcIkNvbG9yXCI6e1wiJGlkXCI6XCI3OFwiLFwiQVwiOjg5LFwiUlwiOjAsXCJHXCI6MCxcIkJcIjowfX0sXCJJc1Zpc2libGVcIjpmYWxzZSxcIldpZHRoXCI6MC4wLFwiSGVpZ2h0XCI6MC4wLFwiQm9yZGVyU3R5bGVcIjpudWxsfSxcIlNpbmdsZVNjYWxlU2hhcGVTdHlsZVwiOm51bGwsXCJFbGFwc2VkVGltZUJhY2tncm91bmRcIjp7XCIkaWRcIjpcIjc5XCIsXCJDb2xvclwiOntcIiRpZFwiOlwiODBcIixcIkFcIjo3NyxcIlJcIjoyNTUsXCJHXCI6MCxcIkJcIjowfX0sXCJBcHBlbmRZZWFyT25ZZWFyQ2hhbmdlXCI6ZmFsc2UsXCJFbGFwc2VkVGltZUZvcm1hdFwiOjEsXCJUb2RheU1hcmtlclBvc2l0aW9uXCI6MyxcIlF1aWNrUG9zaXRpb25cIjowLFwiQWJzb2x1dGVQb3NpdGlvblwiOjEzNS4wLFwiTWFyZ2luXCI6e1wiJGlkXCI6XCI4MVwiLFwiVG9wXCI6MC4wLFwiTGVmdFwiOjEwLjAsXCJSaWdodFwiOjEwLjAsXCJCb3R0b21cIjowLjB9LFwiUGFkZGluZ1wiOntcIiRpZFwiOlwiODJcIixcIlRvcFwiOjAuMCxcIkxlZnRcIjowLjAsXCJSaWdodFwiOjAuMCxcIkJvdHRvbVwiOjAuMH0sXCJCYWNrZ3JvdW5kXCI6e1wiJGlkXCI6XCI4M1wiLFwiQ29sb3JcIjp7XCIkaWRcIjpcIjg0XCIsXCJBXCI6MjU1LFwiUlwiOjY4LFwiR1wiOjg0LFwiQlwiOjEwNn19LFwiSXNWaXNpYmxlXCI6dHJ1ZSxcIldpZHRoXCI6MC4wLFwiSGVpZ2h0XCI6MC4wLFwiQm9yZGVyU3R5bGVcIjpudWxsfSxcIkRlZmF1bHRNaWxlc3RvbmVTdHlsZVwiOntcIiRpZFwiOlwiODVcIixcIlNoYXBlXCI6NCxcIkNvbm5lY3Rvck1hcmdpblwiOntcIiRpZFwiOlwiODZcIixcIlRvcFwiOjAuMCxcIkxlZnRcIjoyLjAsXCJSaWdodFwiOjIuMCxcIkJvdHRvbVwiOjAuMH0sXCJDb25uZWN0b3JTdHlsZVwiOntcIiRpZFwiOlwiODdcIixcIkxpbmVDb2xvclwiOntcIiRpZFwiOlwiODhcIixcIiR0eXBlXCI6XCJOTFJFLkNvbW1vbi5Eb20uU29saWRDb2xvckJydXNoLCBOTFJFLkNvbW1vblwiLFwiQ29sb3JcIjp7XCIkaWRcIjpcIjg5XCIsXCJBXCI6MTI3LFwiUlwiOjc5LFwiR1wiOjEyOSxcIkJcIjoxODl9fSxcIkxpbmVXZWlnaHRcIjoxLjAsXCJMaW5lVHlwZVwiOjB9LFwiSXNCZWxvd1RpbWViYW5kXCI6ZmFsc2UsXCJIaWRlRGF0ZVwiOmZhbHNlLFwiU2hhcGVTaXplXCI6MSxcIlNwYWNpbmdcIjowLjAsXCJQYWRkaW5nXCI6e1wiJGlkXCI6XCI5MFwiLFwiVG9wXCI6NS4wLFwiTGVmdFwiOjMuMCxcIlJpZ2h0XCI6MC4wLFwiQm90dG9tXCI6Mi4wfSxcIlBvc2l0aW9uXCI6bnVsbCxcIlBvc2l0aW9uT25UYXNrXCI6MCxcIlNoYXBlU3R5bGVcIjp7XCIkaWRcIjpcIjkxXCIsXCJNYXJnaW5cIjp7XCIkaWRcIjpcIjkyXCIsXCJUb3BcIjowLjAsXCJMZWZ0XCI6MC4wLFwiUmlnaHRcIjowLjAsXCJCb3R0b21cIjowLjB9LFwiUGFkZGluZ1wiOntcIiRpZFwiOlwiOTNcIixcIlRvcFwiOjAuMCxcIkxlZnRcIjowLjAsXCJSaWdodFwiOjAuMCxcIkJvdHRvbVwiOjAuMH0sXCJCYWNrZ3JvdW5kXCI6e1wiJGlkXCI6XCI5NFwiLFwiQ29sb3JcIjp7XCIkaWRcIjpcIjk1XCIsXCJBXCI6MjU1LFwiUlwiOjAsXCJHXCI6MTE0LFwiQlwiOjE4OH19LFwiSXNWaXNpYmxlXCI6dHJ1ZSxcIldpZHRoXCI6MTMuMCxcIkhlaWdodFwiOjEzLjAsXCJCb3JkZXJTdHlsZVwiOntcIiRpZFwiOlwiOTZcIixcIkxpbmVDb2xvclwiOntcIiRpZFwiOlwiOTdcIixcIiR0eXBlXCI6XCJOTFJFLkNvbW1vbi5Eb20uU29saWRDb2xvckJydXNoLCBOTFJFLkNvbW1vblwiLFwiQ29sb3JcIjp7XCIkaWRcIjpcIjk4XCIsXCJBXCI6MjU1LFwiUlwiOjI1NSxcIkdcIjowLFwiQlwiOjB9fSxcIkxpbmVXZWlnaHRcIjowLjAsXCJMaW5lVHlwZVwiOjB9fSxcIlRpdGxlU3R5bGVcIjp7XCIkaWRcIjpcIjk5XCIsXCJGb250U2V0dGluZ3NcIjp7XCIkaWRcIjpcIjEwMFwiLFwiRm9udFNpemVcIjoxMCxcIkZvbnROYW1lXCI6XCJDYWxpYnJpXCIsXCJJc0JvbGRcIjp0cnVlLFwiSXNJdGFsaWNcIjpmYWxzZSxcIklzVW5kZXJsaW5lZFwiOmZhbHNlfSxcIkF1dG9TaXplXCI6MCxcIkZvcmVncm91bmRcIjp7XCIkaWRcIjpcIjEwMVwiLFwiQ29sb3JcIjp7XCIkaWRcIjpcIjEwMl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MDNcIixcIlRvcFwiOjAuMCxcIkxlZnRcIjowLjAsXCJSaWdodFwiOjAuMCxcIkJvdHRvbVwiOjAuMH0sXCJQYWRkaW5nXCI6e1wiJGlkXCI6XCIxMDRcIixcIlRvcFwiOjAuMCxcIkxlZnRcIjowLjAsXCJSaWdodFwiOjAuMCxcIkJvdHRvbVwiOjAuMH0sXCJCYWNrZ3JvdW5kXCI6e1wiJGlkXCI6XCIxMDVcIixcIkNvbG9yXCI6e1wiJHJlZlwiOlwiMzZcIn19LFwiSXNWaXNpYmxlXCI6dHJ1ZSxcIldpZHRoXCI6MC4wLFwiSGVpZ2h0XCI6MC4wLFwiQm9yZGVyU3R5bGVcIjpudWxsfSxcIkRhdGVTdHlsZVwiOntcIiRpZFwiOlwiMTA2XCIsXCJGb250U2V0dGluZ3NcIjp7XCIkaWRcIjpcIjEwN1wiLFwiRm9udFNpemVcIjo5LFwiRm9udE5hbWVcIjpcIkNhbGlicmlcIixcIklzQm9sZFwiOmZhbHNlLFwiSXNJdGFsaWNcIjpmYWxzZSxcIklzVW5kZXJsaW5lZFwiOmZhbHNlfSxcIkF1dG9TaXplXCI6MCxcIkZvcmVncm91bmRcIjp7XCIkaWRcIjpcIjEwOFwiLFwiQ29sb3JcIjp7XCIkaWRcIjpcIjEw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wXCIsXCJUb3BcIjowLjAsXCJMZWZ0XCI6MC4wLFwiUmlnaHRcIjowLjAsXCJCb3R0b21cIjowLjB9LFwiUGFkZGluZ1wiOntcIiRpZFwiOlwiMTExXCIsXCJUb3BcIjowLjAsXCJMZWZ0XCI6MC4wLFwiUmlnaHRcIjowLjAsXCJCb3R0b21cIjowLjB9LFwiQmFja2dyb3VuZFwiOntcIiRpZFwiOlwiMTEyXCIsXCJDb2xvclwiOntcIiRyZWZcIjpcIjM2XCJ9fSxcIklzVmlzaWJsZVwiOnRydWUsXCJXaWR0aFwiOjAuMCxcIkhlaWdodFwiOjAuMCxcIkJvcmRlclN0eWxlXCI6bnVsbH0sXCJEYXRlRm9ybWF0XCI6e1wiJGlkXCI6XCIxMT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N3aW1sYW5lTWlsZXN0b25lU3R5bGVcIjp7XCIkaWRcIjpcIjExNFwiLFwiVGl0bGVTdHlsZVwiOntcIiRpZFwiOlwiMTE1XCIsXCJGb250U2V0dGluZ3NcIjp7XCIkaWRcIjpcIjExNlwiLFwiRm9udFNpemVcIjoxMCxcIkZvbnROYW1lXCI6XCJDYWxpYnJpXCIsXCJJc0JvbGRcIjp0cnVlLFwiSXNJdGFsaWNcIjpmYWxzZSxcIklzVW5kZXJsaW5lZFwiOmZhbHNlfSxcIkF1dG9TaXplXCI6MCxcIkZvcmVncm91bmRcIjp7XCIkaWRcIjpcIjExN1wiLFwiQ29sb3JcIjp7XCIkaWRcIjpcIjExOF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MTlcIixcIlRvcFwiOjAuMCxcIkxlZnRcIjowLjAsXCJSaWdodFwiOjAuMCxcIkJvdHRvbVwiOjAuMH0sXCJQYWRkaW5nXCI6e1wiJGlkXCI6XCIxMjBcIixcIlRvcFwiOjAuMCxcIkxlZnRcIjowLjAsXCJSaWdodFwiOjAuMCxcIkJvdHRvbVwiOjAuMH0sXCJCYWNrZ3JvdW5kXCI6e1wiJGlkXCI6XCIxMjFcIixcIkNvbG9yXCI6e1wiJGlkXCI6XCIxMjJcIixcIkFcIjo4OSxcIlJcIjowLFwiR1wiOjAsXCJCXCI6MH19LFwiSXNWaXNpYmxlXCI6dHJ1ZSxcIldpZHRoXCI6MC4wLFwiSGVpZ2h0XCI6MC4wLFwiQm9yZGVyU3R5bGVcIjpudWxsfSxcIkRhdGVTdHlsZVwiOntcIiRpZFwiOlwiMTIzXCIsXCJGb250U2V0dGluZ3NcIjp7XCIkaWRcIjpcIjEyNFwiLFwiRm9udFNpemVcIjo5LFwiRm9udE5hbWVcIjpcIkNhbGlicmlcIixcIklzQm9sZFwiOmZhbHNlLFwiSXNJdGFsaWNcIjpmYWxzZSxcIklzVW5kZXJsaW5lZFwiOmZhbHNlfSxcIkF1dG9TaXplXCI6MCxcIkZvcmVncm91bmRcIjp7XCIkaWRcIjpcIjEyNVwiLFwiQ29sb3JcIjp7XCIkaWRcIjpcIjEy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I3XCIsXCJUb3BcIjowLjAsXCJMZWZ0XCI6MC4wLFwiUmlnaHRcIjowLjAsXCJCb3R0b21cIjowLjB9LFwiUGFkZGluZ1wiOntcIiRpZFwiOlwiMTI4XCIsXCJUb3BcIjowLjAsXCJMZWZ0XCI6MC4wLFwiUmlnaHRcIjowLjAsXCJCb3R0b21cIjowLjB9LFwiQmFja2dyb3VuZFwiOntcIiRpZFwiOlwiMTI5XCIsXCJDb2xvclwiOntcIiRpZFwiOlwiMTMwXCIsXCJBXCI6ODksXCJSXCI6MCxcIkdcIjowLFwiQlwiOjB9fSxcIklzVmlzaWJsZVwiOnRydWUsXCJXaWR0aFwiOjAuMCxcIkhlaWdodFwiOjAuMCxcIkJvcmRlclN0eWxlXCI6bnVsbH0sXCJUaXRsZVBvc2l0aW9uXCI6MixcIkRhdGVQb3NpdGlvblwiOlwiTGVmdFwiLFwiU2hhcGVUeXBlXCI6NCxcIlNoYXBlU2l6ZVwiOjEsXCJTaGFwZVN0eWxlXCI6e1wiJGlkXCI6XCIxMzFcIixcIk1hcmdpblwiOntcIiRpZFwiOlwiMTMyXCIsXCJUb3BcIjowLjAsXCJMZWZ0XCI6MC4wLFwiUmlnaHRcIjowLjAsXCJCb3R0b21cIjowLjB9LFwiUGFkZGluZ1wiOntcIiRpZFwiOlwiMTMzXCIsXCJUb3BcIjowLjAsXCJMZWZ0XCI6MC4wLFwiUmlnaHRcIjowLjAsXCJCb3R0b21cIjowLjB9LFwiQmFja2dyb3VuZFwiOntcIiRpZFwiOlwiMTM0XCIsXCJDb2xvclwiOntcIiRpZFwiOlwiMTM1XCIsXCJBXCI6MjU1LFwiUlwiOjAsXCJHXCI6MTE0LFwiQlwiOjE4OH19LFwiSXNWaXNpYmxlXCI6dHJ1ZSxcIldpZHRoXCI6MTMuMCxcIkhlaWdodFwiOjEzLjAsXCJCb3JkZXJTdHlsZVwiOntcIiRpZFwiOlwiMTM2XCIsXCJMaW5lQ29sb3JcIjp7XCIkaWRcIjpcIjEzN1wiLFwiJHR5cGVcIjpcIk5MUkUuQ29tbW9uLkRvbS5Tb2xpZENvbG9yQnJ1c2gsIE5MUkUuQ29tbW9uXCIsXCJDb2xvclwiOntcIiRpZFwiOlwiMTM4XCIsXCJBXCI6MjU1LFwiUlwiOjI1NSxcIkdcIjowLFwiQlwiOjB9fSxcIkxpbmVXZWlnaHRcIjowLjAsXCJMaW5lVHlwZVwiOjB9fSxcIkRhdGVGb3JtYXRcIjp7XCIkcmVmXCI6XCIxMTNcIn0sXCJJc1Zpc2libGVcIjp0cnVlLFwiR3JvdXBJZFwiOm51bGwsXCJTcGFjaW5nXCI6NX0sXCJEZWZhdWx0VGFza1N0eWxlXCI6e1wiJGlkXCI6XCIxMzlcIixcIlNoYXBlXCI6MSxcIlNoYXBlVGhpY2tuZXNzXCI6MSxcIkR1cmF0aW9uRm9ybWF0XCI6MCxcIlBlcmNlbnRhZ2VDb21wbGV0ZVN0eWxlXCI6e1wiJGlkXCI6XCIxNDBcIixcIkZvbnRTZXR0aW5nc1wiOntcIiRpZFwiOlwiMTQxXCIsXCJGb250U2l6ZVwiOjEwLFwiRm9udE5hbWVcIjpcIkNhbGlicmlcIixcIklzQm9sZFwiOmZhbHNlLFwiSXNJdGFsaWNcIjpmYWxzZSxcIklzVW5kZXJsaW5lZFwiOmZhbHNlfSxcIkF1dG9TaXplXCI6MCxcIkZvcmVncm91bmRcIjp7XCIkaWRcIjpcIjE0MlwiLFwiQ29sb3JcIjp7XCIkaWRcIjpcIjE0M1wiLFwiQVwiOjI1NSxcIlJcIjoxOTIsXCJHXCI6ODAsXCJCXCI6Nzd9fSxcIkJhY2tncm91bmRGaWxsVHlwZVwiOjAsXCJNYXhXaWR0aFwiOjIwMC4wLFwiTWF4SGVpZ2h0XCI6XCJJbmZpbml0eVwiLFwiU21hcnRGb3JlZ3JvdW5kSXNBY3RpdmVcIjpmYWxzZSxcIkhvcml6b250YWxBbGlnbm1lbnRcIjowLFwiVmVydGljYWxBbGlnbm1lbnRcIjowLFwiU21hcnRGb3JlZ3JvdW5kXCI6bnVsbCxcIk1hcmdpblwiOntcIiRpZFwiOlwiMTQ0XCIsXCJUb3BcIjowLjAsXCJMZWZ0XCI6MC4wLFwiUmlnaHRcIjowLjAsXCJCb3R0b21cIjowLjB9LFwiUGFkZGluZ1wiOntcIiRpZFwiOlwiMTQ1XCIsXCJUb3BcIjowLjAsXCJMZWZ0XCI6MC4wLFwiUmlnaHRcIjowLjAsXCJCb3R0b21cIjowLjB9LFwiQmFja2dyb3VuZFwiOntcIiRpZFwiOlwiMTQ2XCIsXCJDb2xvclwiOntcIiRyZWZcIjpcIjM2XCJ9fSxcIklzVmlzaWJsZVwiOnRydWUsXCJXaWR0aFwiOjAuMCxcIkhlaWdodFwiOjAuMCxcIkJvcmRlclN0eWxlXCI6bnVsbH0sXCJEdXJhdGlvblN0eWxlXCI6e1wiJGlkXCI6XCIxNDdcIixcIkZvbnRTZXR0aW5nc1wiOntcIiRpZFwiOlwiMTQ4XCIsXCJGb250U2l6ZVwiOjEwLFwiRm9udE5hbWVcIjpcIkNhbGlicmlcIixcIklzQm9sZFwiOmZhbHNlLFwiSXNJdGFsaWNcIjpmYWxzZSxcIklzVW5kZXJsaW5lZFwiOmZhbHNlfSxcIkF1dG9TaXplXCI6MCxcIkZvcmVncm91bmRcIjp7XCIkaWRcIjpcIjE0OVwiLFwiQ29sb3JcIjp7XCIkaWRcIjpcIjE1MF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xNTFcIixcIlRvcFwiOjAuMCxcIkxlZnRcIjowLjAsXCJSaWdodFwiOjAuMCxcIkJvdHRvbVwiOjAuMH0sXCJQYWRkaW5nXCI6e1wiJGlkXCI6XCIxNTJcIixcIlRvcFwiOjAuMCxcIkxlZnRcIjowLjAsXCJSaWdodFwiOjAuMCxcIkJvdHRvbVwiOjAuMH0sXCJCYWNrZ3JvdW5kXCI6e1wiJGlkXCI6XCIxNTNcIixcIkNvbG9yXCI6e1wiJHJlZlwiOlwiMzZcIn19LFwiSXNWaXNpYmxlXCI6dHJ1ZSxcIldpZHRoXCI6MC4wLFwiSGVpZ2h0XCI6MC4wLFwiQm9yZGVyU3R5bGVcIjpudWxsfSxcIkhvcml6b250YWxDb25uZWN0b3JTdHlsZVwiOntcIiRpZFwiOlwiMTU0XCIsXCJMaW5lQ29sb3JcIjp7XCIkaWRcIjpcIjE1NVwiLFwiJHR5cGVcIjpcIk5MUkUuQ29tbW9uLkRvbS5Tb2xpZENvbG9yQnJ1c2gsIE5MUkUuQ29tbW9uXCIsXCJDb2xvclwiOntcIiRpZFwiOlwiMTU2XCIsXCJBXCI6MjU1LFwiUlwiOjIwNCxcIkdcIjoyMDQsXCJCXCI6MjA0fX0sXCJMaW5lV2VpZ2h0XCI6MS4wLFwiTGluZVR5cGVcIjowfSxcIlZlcnRpY2FsQ29ubmVjdG9yU3R5bGVcIjp7XCIkaWRcIjpcIjE1N1wiLFwiTGluZUNvbG9yXCI6e1wiJGlkXCI6XCIxNThcIixcIiR0eXBlXCI6XCJOTFJFLkNvbW1vbi5Eb20uU29saWRDb2xvckJydXNoLCBOTFJFLkNvbW1vblwiLFwiQ29sb3JcIjp7XCIkaWRcIjpcIjE1OVwiLFwiQVwiOjI1NSxcIlJcIjoyMDQsXCJHXCI6MjA0LFwiQlwiOjIwNH19LFwiTGluZVdlaWdodFwiOjEuMCxcIkxpbmVUeXBlXCI6MH0sXCJNYXJnaW5cIjpudWxsLFwiU3RhcnREYXRlUG9zaXRpb25cIjowLFwiRW5kRGF0ZVBvc2l0aW9uXCI6MCxcIlRpdGxlUG9zaXRpb25cIjoyLFwiRHVyYXRpb25Qb3NpdGlvblwiOjQsXCJQZXJjZW50YWdlQ29tcGxldGVkUG9zaXRpb25cIjo2LFwiU3BhY2luZ1wiOjUsXCJJc0JlbG93VGltZWJhbmRcIjp0cnVlLFwiUGVyY2VudGFnZUNvbXBsZXRlU2hhcGVPcGFjaXR5XCI6MzUsXCJHcm91cE5hbWVcIjpudWxsLFwiQXR0YWNoZWRNaWxlc3RvbmVzU3R5bGVzXCI6bnVsbCxcIlNoYXBlU3R5bGVcIjp7XCIkaWRcIjpcIjE2MFwiLFwiTWFyZ2luXCI6e1wiJGlkXCI6XCIxNjFcIixcIlRvcFwiOjAuMCxcIkxlZnRcIjo0LjAsXCJSaWdodFwiOjQuMCxcIkJvdHRvbVwiOjAuMH0sXCJQYWRkaW5nXCI6e1wiJGlkXCI6XCIxNjJcIixcIlRvcFwiOjAuMCxcIkxlZnRcIjowLjAsXCJSaWdodFwiOjAuMCxcIkJvdHRvbVwiOjAuMH0sXCJCYWNrZ3JvdW5kXCI6e1wiJGlkXCI6XCIxNjNcIixcIkNvbG9yXCI6e1wiJGlkXCI6XCIxNjRcIixcIkFcIjoyNTUsXCJSXCI6MCxcIkdcIjoxMTQsXCJCXCI6MTg4fX0sXCJJc1Zpc2libGVcIjp0cnVlLFwiV2lkdGhcIjowLjAsXCJIZWlnaHRcIjoxNi4wLFwiQm9yZGVyU3R5bGVcIjp7XCIkaWRcIjpcIjE2NVwiLFwiTGluZUNvbG9yXCI6e1wiJGlkXCI6XCIxNjZcIixcIiR0eXBlXCI6XCJOTFJFLkNvbW1vbi5Eb20uU29saWRDb2xvckJydXNoLCBOTFJFLkNvbW1vblwiLFwiQ29sb3JcIjp7XCIkaWRcIjpcIjE2N1wiLFwiQVwiOjI1NSxcIlJcIjoyNTUsXCJHXCI6MCxcIkJcIjowfX0sXCJMaW5lV2VpZ2h0XCI6MC4wLFwiTGluZVR5cGVcIjowfX0sXCJUaXRsZVN0eWxlXCI6e1wiJGlkXCI6XCIxNjhcIixcIkZvbnRTZXR0aW5nc1wiOntcIiRpZFwiOlwiMTY5XCIsXCJGb250U2l6ZVwiOjEwLFwiRm9udE5hbWVcIjpcIkNhbGlicmlcIixcIklzQm9sZFwiOnRydWUsXCJJc0l0YWxpY1wiOmZhbHNlLFwiSXNVbmRlcmxpbmVkXCI6ZmFsc2V9LFwiQXV0b1NpemVcIjowLFwiRm9yZWdyb3VuZFwiOntcIiRpZFwiOlwiMTcwXCIsXCJDb2xvclwiOntcIiRpZFwiOlwiMTcxXCIsXCJBXCI6MjU1LFwiUlwiOjI1NSxcIkdcIjoyNTUsXCJCXCI6MjU1fX0sXCJCYWNrZ3JvdW5kRmlsbFR5cGVcIjowLFwiTWF4V2lkdGhcIjo5NjAuMCxcIk1heEhlaWdodFwiOlwiSW5maW5pdHlcIixcIlNtYXJ0Rm9yZWdyb3VuZElzQWN0aXZlXCI6ZmFsc2UsXCJIb3Jpem9udGFsQWxpZ25tZW50XCI6MSxcIlZlcnRpY2FsQWxpZ25tZW50XCI6MCxcIlNtYXJ0Rm9yZWdyb3VuZFwiOm51bGwsXCJNYXJnaW5cIjp7XCIkaWRcIjpcIjE3MlwiLFwiVG9wXCI6MC4wLFwiTGVmdFwiOjAuMCxcIlJpZ2h0XCI6MC4wLFwiQm90dG9tXCI6MC4wfSxcIlBhZGRpbmdcIjp7XCIkaWRcIjpcIjE3M1wiLFwiVG9wXCI6MC4wLFwiTGVmdFwiOjAuMCxcIlJpZ2h0XCI6MC4wLFwiQm90dG9tXCI6MC4wfSxcIkJhY2tncm91bmRcIjp7XCIkaWRcIjpcIjE3NFwiLFwiQ29sb3JcIjp7XCIkcmVmXCI6XCIzNlwifX0sXCJJc1Zpc2libGVcIjp0cnVlLFwiV2lkdGhcIjowLjAsXCJIZWlnaHRcIjowLjAsXCJCb3JkZXJTdHlsZVwiOm51bGx9LFwiRGF0ZVN0eWxlXCI6e1wiJGlkXCI6XCIxNzVcIixcIkZvbnRTZXR0aW5nc1wiOntcIiRpZFwiOlwiMTc2XCIsXCJGb250U2l6ZVwiOjksXCJGb250TmFtZVwiOlwiQ2FsaWJyaVwiLFwiSXNCb2xkXCI6ZmFsc2UsXCJJc0l0YWxpY1wiOmZhbHNlLFwiSXNVbmRlcmxpbmVkXCI6ZmFsc2V9LFwiQXV0b1NpemVcIjowLFwiRm9yZWdyb3VuZFwiOntcIiRpZFwiOlwiMTc3XCIsXCJDb2xvclwiOntcIiRpZFwiOlwiMTc4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E3OVwiLFwiVG9wXCI6MC4wLFwiTGVmdFwiOjAuMCxcIlJpZ2h0XCI6MC4wLFwiQm90dG9tXCI6MC4wfSxcIlBhZGRpbmdcIjp7XCIkaWRcIjpcIjE4MFwiLFwiVG9wXCI6MC4wLFwiTGVmdFwiOjAuMCxcIlJpZ2h0XCI6MC4wLFwiQm90dG9tXCI6MC4wfSxcIkJhY2tncm91bmRcIjp7XCIkaWRcIjpcIjE4MVwiLFwiQ29sb3JcIjp7XCIkcmVmXCI6XCIzNlwifX0sXCJJc1Zpc2libGVcIjp0cnVlLFwiV2lkdGhcIjowLjAsXCJIZWlnaHRcIjowLjAsXCJCb3JkZXJTdHlsZVwiOm51bGx9LFwiRGF0ZUZvcm1hdFwiOntcIiRpZFwiOlwiMTgy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cIlNob3dFbGFwc2VkVGltZUdyYWRpZW50U3R5bGVcIjpmYWxzZSxcIlRpbWViYW5kUmVzZXJ2ZWRMZWZ0QXJlYVN0eWxlXCI6bnVsbCxcIkRlZmF1bHRTd2ltbGFuZVN0eWxlXCI6e1wiJGlkXCI6XCIxODNcIixcIkhlYWRlclN0eWxlXCI6e1wiJGlkXCI6XCIxODRcIixcIlRleHRTdHlsZVwiOntcIiRpZFwiOlwiMTg1XCIsXCJGb250U2V0dGluZ3NcIjp7XCIkaWRcIjpcIjE4NlwiLFwiRm9udFNpemVcIjoxMixcIkZvbnROYW1lXCI6XCJDYWxpYnJpXCIsXCJJc0JvbGRcIjpmYWxzZSxcIklzSXRhbGljXCI6ZmFsc2UsXCJJc1VuZGVybGluZWRcIjpmYWxzZX0sXCJBdXRvU2l6ZVwiOjAsXCJGb3JlZ3JvdW5kXCI6e1wiJGlkXCI6XCIxODdcIixcIkNvbG9yXCI6e1wiJGlkXCI6XCIxODhcIixcIkFcIjoyNTUsXCJSXCI6MzIsXCJHXCI6NTYsXCJCXCI6MTAwfX0sXCJCYWNrZ3JvdW5kRmlsbFR5cGVcIjowLFwiTWF4V2lkdGhcIjowLjAsXCJNYXhIZWlnaHRcIjowLjAsXCJTbWFydEZvcmVncm91bmRJc0FjdGl2ZVwiOmZhbHNlLFwiSG9yaXpvbnRhbEFsaWdubWVudFwiOjAsXCJWZXJ0aWNhbEFsaWdubWVudFwiOjAsXCJTbWFydEZvcmVncm91bmRcIjpudWxsLFwiTWFyZ2luXCI6e1wiJGlkXCI6XCIxODlcIixcIlRvcFwiOjAuMCxcIkxlZnRcIjowLjAsXCJSaWdodFwiOjAuMCxcIkJvdHRvbVwiOjAuMH0sXCJQYWRkaW5nXCI6e1wiJGlkXCI6XCIxOTBcIixcIlRvcFwiOjAuMCxcIkxlZnRcIjowLjAsXCJSaWdodFwiOjAuMCxcIkJvdHRvbVwiOjAuMH0sXCJCYWNrZ3JvdW5kXCI6bnVsbCxcIklzVmlzaWJsZVwiOmZhbHNlLFwiV2lkdGhcIjowLjAsXCJIZWlnaHRcIjowLjAsXCJCb3JkZXJTdHlsZVwiOm51bGx9LFwiUmVjdGFuZ2xlU3R5bGVcIjp7XCIkaWRcIjpcIjE5MVwiLFwiTWFyZ2luXCI6e1wiJGlkXCI6XCIxOTJcIixcIlRvcFwiOjAuMCxcIkxlZnRcIjowLjAsXCJSaWdodFwiOjAuMCxcIkJvdHRvbVwiOjAuMH0sXCJQYWRkaW5nXCI6e1wiJGlkXCI6XCIxOTNcIixcIlRvcFwiOjAuMCxcIkxlZnRcIjowLjAsXCJSaWdodFwiOjAuMCxcIkJvdHRvbVwiOjAuMH0sXCJCYWNrZ3JvdW5kXCI6e1wiJGlkXCI6XCIxOTRcIixcIkNvbG9yXCI6e1wiJGlkXCI6XCIxOTVcIixcIkFcIjoxMjcsXCJSXCI6OTEsXCJHXCI6MTU1LFwiQlwiOjIxM319LFwiSXNWaXNpYmxlXCI6ZmFsc2UsXCJXaWR0aFwiOjAuMCxcIkhlaWdodFwiOjAuMCxcIkJvcmRlclN0eWxlXCI6e1wiJGlkXCI6XCIxOTZcIixcIkxpbmVDb2xvclwiOntcIiRpZFwiOlwiMTk3XCIsXCIkdHlwZVwiOlwiTkxSRS5Db21tb24uRG9tLlNvbGlkQ29sb3JCcnVzaCwgTkxSRS5Db21tb25cIixcIkNvbG9yXCI6e1wiJGlkXCI6XCIxOThcIixcIkFcIjoyNTUsXCJSXCI6MjU1LFwiR1wiOjAsXCJCXCI6MH19LFwiTGluZVdlaWdodFwiOjAuMCxcIkxpbmVUeXBlXCI6MH19LFwiVGV4dElzVmVydGljYWxcIjpmYWxzZX0sXCJCYWNrZ3JvdW5kU3R5bGVcIjp7XCIkaWRcIjpcIjE5OVwiLFwiTWFyZ2luXCI6e1wiJGlkXCI6XCIyMDBcIixcIlRvcFwiOjAuMCxcIkxlZnRcIjowLjAsXCJSaWdodFwiOjAuMCxcIkJvdHRvbVwiOjAuMH0sXCJQYWRkaW5nXCI6e1wiJGlkXCI6XCIyMDFcIixcIlRvcFwiOjAuMCxcIkxlZnRcIjowLjAsXCJSaWdodFwiOjAuMCxcIkJvdHRvbVwiOjAuMH0sXCJCYWNrZ3JvdW5kXCI6e1wiJGlkXCI6XCIyMDJcIixcIkNvbG9yXCI6e1wiJGlkXCI6XCIyMDNcIixcIkFcIjozOCxcIlJcIjo5MSxcIkdcIjoxNTUsXCJCXCI6MjEzfX0sXCJJc1Zpc2libGVcIjp0cnVlLFwiV2lkdGhcIjowLjAsXCJIZWlnaHRcIjowLjAsXCJCb3JkZXJTdHlsZVwiOntcIiRpZFwiOlwiMjA0XCIsXCJMaW5lQ29sb3JcIjp7XCIkaWRcIjpcIjIwNVwiLFwiJHR5cGVcIjpcIk5MUkUuQ29tbW9uLkRvbS5Tb2xpZENvbG9yQnJ1c2gsIE5MUkUuQ29tbW9uXCIsXCJDb2xvclwiOntcIiRpZFwiOlwiMjA2XCIsXCJBXCI6MjU1LFwiUlwiOjI1NSxcIkdcIjowLFwiQlwiOjB9fSxcIkxpbmVXZWlnaHRcIjowLjAsXCJMaW5lVHlwZVwiOjB9fSxcIklzQWJvdmVUaW1lYmFuZFwiOmZhbHNlfSxcIkRlZmF1bHRTd2ltbGFuZVYyU3R5bGVcIjp7XCIkaWRcIjpcIjIwN1wiLFwiSGVhZGVyU3R5bGVcIjp7XCIkaWRcIjpcIjIwOFwiLFwiVGV4dFN0eWxlXCI6e1wiJGlkXCI6XCIyMDlcIixcIkZvbnRTZXR0aW5nc1wiOntcIiRpZFwiOlwiMjEwXCIsXCJGb250U2l6ZVwiOjEyLFwiRm9udE5hbWVcIjpcIkNhbGlicmlcIixcIklzQm9sZFwiOmZhbHNlLFwiSXNJdGFsaWNcIjpmYWxzZSxcIklzVW5kZXJsaW5lZFwiOmZhbHNlfSxcIkF1dG9TaXplXCI6MixcIkZvcmVncm91bmRcIjp7XCIkaWRcIjpcIjIxMVwiLFwiQ29sb3JcIjp7XCIkaWRcIjpcIjIxMlwiLFwiQVwiOjI1NSxcIlJcIjoyNTUsXCJHXCI6MjU1LFwiQlwiOjI1NX19LFwiQmFja2dyb3VuZEZpbGxUeXBlXCI6MCxcIk1heFdpZHRoXCI6XCJJbmZpbml0eVwiLFwiTWF4SGVpZ2h0XCI6MC4wLFwiU21hcnRGb3JlZ3JvdW5kSXNBY3RpdmVcIjpmYWxzZSxcIkhvcml6b250YWxBbGlnbm1lbnRcIjowLFwiVmVydGljYWxBbGlnbm1lbnRcIjowLFwiU21hcnRGb3JlZ3JvdW5kXCI6bnVsbCxcIk1hcmdpblwiOntcIiRpZFwiOlwiMjEzXCIsXCJUb3BcIjowLjAsXCJMZWZ0XCI6MC4wLFwiUmlnaHRcIjowLjAsXCJCb3R0b21cIjowLjB9LFwiUGFkZGluZ1wiOntcIiRpZFwiOlwiMjE0XCIsXCJUb3BcIjowLjAsXCJMZWZ0XCI6MC4wLFwiUmlnaHRcIjowLjAsXCJCb3R0b21cIjowLjB9LFwiQmFja2dyb3VuZFwiOm51bGwsXCJJc1Zpc2libGVcIjp0cnVlLFwiV2lkdGhcIjowLjAsXCJIZWlnaHRcIjowLjAsXCJCb3JkZXJTdHlsZVwiOm51bGx9LFwiUmVjdGFuZ2xlU3R5bGVcIjp7XCIkaWRcIjpcIjIxNVwiLFwiTWFyZ2luXCI6e1wiJGlkXCI6XCIyMTZcIixcIlRvcFwiOjAuMCxcIkxlZnRcIjowLjAsXCJSaWdodFwiOjAuMCxcIkJvdHRvbVwiOjAuMH0sXCJQYWRkaW5nXCI6e1wiJGlkXCI6XCIyMTdcIixcIlRvcFwiOjAuMCxcIkxlZnRcIjowLjAsXCJSaWdodFwiOjAuMCxcIkJvdHRvbVwiOjAuMH0sXCJCYWNrZ3JvdW5kXCI6e1wiJGlkXCI6XCIyMThcIixcIkNvbG9yXCI6e1wiJGlkXCI6XCIyMTlcIixcIkFcIjoyNTUsXCJSXCI6NjgsXCJHXCI6MTE0LFwiQlwiOjE5Nn19LFwiSXNWaXNpYmxlXCI6dHJ1ZSxcIldpZHRoXCI6MC4wLFwiSGVpZ2h0XCI6MC4wLFwiQm9yZGVyU3R5bGVcIjp7XCIkaWRcIjpcIjIyMFwiLFwiTGluZUNvbG9yXCI6e1wiJGlkXCI6XCIyMjFcIixcIiR0eXBlXCI6XCJOTFJFLkNvbW1vbi5Eb20uU29saWRDb2xvckJydXNoLCBOTFJFLkNvbW1vblwiLFwiQ29sb3JcIjp7XCIkaWRcIjpcIjIyMlwiLFwiQVwiOjI1NSxcIlJcIjoyNTUsXCJHXCI6MCxcIkJcIjowfX0sXCJMaW5lV2VpZ2h0XCI6MC4wLFwiTGluZVR5cGVcIjowfX0sXCJUZXh0SXNWZXJ0aWNhbFwiOmZhbHNlfSxcIkJhY2tncm91bmRTdHlsZVwiOntcIiRpZFwiOlwiMjIzXCIsXCJNYXJnaW5cIjpudWxsLFwiUGFkZGluZ1wiOm51bGwsXCJCYWNrZ3JvdW5kXCI6e1wiJGlkXCI6XCIyMjRcIixcIkNvbG9yXCI6e1wiJGlkXCI6XCIyMjVcIixcIkFcIjo1MSxcIlJcIjoxNjUsXCJHXCI6MTY1LFwiQlwiOjE2NX19LFwiSXNWaXNpYmxlXCI6ZmFsc2UsXCJXaWR0aFwiOjAuMCxcIkhlaWdodFwiOjAuMCxcIkJvcmRlclN0eWxlXCI6e1wiJGlkXCI6XCIyMjZcIixcIkxpbmVDb2xvclwiOntcIiRpZFwiOlwiMjI3XCIsXCIkdHlwZVwiOlwiTkxSRS5Db21tb24uRG9tLlNvbGlkQ29sb3JCcnVzaCwgTkxSRS5Db21tb25cIixcIkNvbG9yXCI6e1wiJGlkXCI6XCIyMjhcIixcIkFcIjoyNTUsXCJSXCI6MjU1LFwiR1wiOjAsXCJCXCI6MH19LFwiTGluZVdlaWdodFwiOjAuMCxcIkxpbmVUeXBlXCI6MH19LFwiSXNBYm92ZVRpbWViYW5kXCI6ZmFsc2UsXCJTd2ltbGFuZURlZmF1bHRBY3Rpdml0eVN0eWxlXCI6e1wiJGlkXCI6XCIyMjlcIixcIkhlYWRlclN0eWxlXCI6e1wiJGlkXCI6XCIyMzBcIixcIlRleHRTdHlsZVwiOntcIiRpZFwiOlwiMjMxXCIsXCJGb250U2V0dGluZ3NcIjp7XCIkaWRcIjpcIjIzMlwiLFwiRm9udFNpemVcIjoxMSxcIkZvbnROYW1lXCI6XCJDYWxpYnJpXCIsXCJJc0JvbGRcIjpmYWxzZSxcIklzSXRhbGljXCI6ZmFsc2UsXCJJc1VuZGVybGluZWRcIjpmYWxzZX0sXCJBdXRvU2l6ZVwiOjIsXCJGb3JlZ3JvdW5kXCI6e1wiJGlkXCI6XCIyMzNcIixcIkNvbG9yXCI6e1wiJGlkXCI6XCIyMzRcIixcIkFcIjoyNTUsXCJSXCI6MCxcIkdcIjowLFwiQlwiOjB9fSxcIkJhY2tncm91bmRGaWxsVHlwZVwiOjAsXCJNYXhXaWR0aFwiOlwiSW5maW5pdHlcIixcIk1heEhlaWdodFwiOjAuMCxcIlNtYXJ0Rm9yZWdyb3VuZElzQWN0aXZlXCI6ZmFsc2UsXCJIb3Jpem9udGFsQWxpZ25tZW50XCI6MCxcIlZlcnRpY2FsQWxpZ25tZW50XCI6MCxcIlNtYXJ0Rm9yZWdyb3VuZFwiOm51bGwsXCJNYXJnaW5cIjp7XCIkaWRcIjpcIjIzNVwiLFwiVG9wXCI6MC4wLFwiTGVmdFwiOjAuMCxcIlJpZ2h0XCI6MC4wLFwiQm90dG9tXCI6MC4wfSxcIlBhZGRpbmdcIjp7XCIkaWRcIjpcIjIzNlwiLFwiVG9wXCI6MC4wLFwiTGVmdFwiOjAuMCxcIlJpZ2h0XCI6MC4wLFwiQm90dG9tXCI6MC4wfSxcIkJhY2tncm91bmRcIjpudWxsLFwiSXNWaXNpYmxlXCI6dHJ1ZSxcIldpZHRoXCI6MC4wLFwiSGVpZ2h0XCI6MC4wLFwiQm9yZGVyU3R5bGVcIjpudWxsfSxcIlJlY3RhbmdsZVN0eWxlXCI6e1wiJGlkXCI6XCIyMzdcIixcIk1hcmdpblwiOntcIiRpZFwiOlwiMjM4XCIsXCJUb3BcIjowLjAsXCJMZWZ0XCI6MC4wLFwiUmlnaHRcIjowLjAsXCJCb3R0b21cIjowLjB9LFwiUGFkZGluZ1wiOntcIiRpZFwiOlwiMjM5XCIsXCJUb3BcIjowLjAsXCJMZWZ0XCI6MC4wLFwiUmlnaHRcIjowLjAsXCJCb3R0b21cIjowLjB9LFwiQmFja2dyb3VuZFwiOntcIiRpZFwiOlwiMjQwXCIsXCJDb2xvclwiOntcIiRpZFwiOlwiMjQxXCIsXCJBXCI6NjMsXCJSXCI6NjgsXCJHXCI6MTE0LFwiQlwiOjE5Nn19LFwiSXNWaXNpYmxlXCI6dHJ1ZSxcIldpZHRoXCI6MC4wLFwiSGVpZ2h0XCI6MC4wLFwiQm9yZGVyU3R5bGVcIjp7XCIkaWRcIjpcIjI0MlwiLFwiTGluZUNvbG9yXCI6e1wiJGlkXCI6XCIyNDNcIixcIiR0eXBlXCI6XCJOTFJFLkNvbW1vbi5Eb20uU29saWRDb2xvckJydXNoLCBOTFJFLkNvbW1vblwiLFwiQ29sb3JcIjp7XCIkaWRcIjpcIjI0NFwiLFwiQVwiOjI1NSxcIlJcIjoyNTUsXCJHXCI6MCxcIkJcIjowfX0sXCJMaW5lV2VpZ2h0XCI6MC4wLFwiTGluZVR5cGVcIjowfX19LFwiQmFja2dyb3VuZFN0eWxlXCI6e1wiJGlkXCI6XCIyNDVcIixcIk1hcmdpblwiOm51bGwsXCJQYWRkaW5nXCI6bnVsbCxcIkJhY2tncm91bmRcIjp7XCIkaWRcIjpcIjI0NlwiLFwiQ29sb3JcIjp7XCIkaWRcIjpcIjI0N1wiLFwiQVwiOjUxLFwiUlwiOjE2NSxcIkdcIjoxNjUsXCJCXCI6MTY1fX0sXCJJc1Zpc2libGVcIjpmYWxzZSxcIldpZHRoXCI6MC4wLFwiSGVpZ2h0XCI6MC4wLFwiQm9yZGVyU3R5bGVcIjp7XCIkaWRcIjpcIjI0OFwiLFwiTGluZUNvbG9yXCI6e1wiJGlkXCI6XCIyNDlcIixcIiR0eXBlXCI6XCJOTFJFLkNvbW1vbi5Eb20uU29saWRDb2xvckJydXNoLCBOTFJFLkNvbW1vblwiLFwiQ29sb3JcIjp7XCIkaWRcIjpcIjI1MFwiLFwiQVwiOjI1NSxcIlJcIjoyNTUsXCJHXCI6MCxcIkJcIjowfX0sXCJMaW5lV2VpZ2h0XCI6MC4wLFwiTGluZVR5cGVcIjowfX0sXCJDdXN0b21Td2ltbGFuZU1pbGVzdG9uZVN0eWxlTGlzdFwiOltdLFwiQ3VzdG9tU3dpbWxhbmVUYXNrU3R5bGVMaXN0XCI6W10sXCJJc1Zpc2libGVcIjp0cnVlfSxcIkN1c3RvbVN3aW1sYW5lQWN0aXZpdGllc1N0eWxlTGlzdFwiOltdLFwiSXNWaXNpYmxlXCI6dHJ1ZSxcIlNwYWNpbmdcIjoyfSxcIkN1c3RvbU1pbGVzdG9uZVN0eWxlTGlzdFwiOlt7XCIkaWRcIjpcIjI1MVwiLFwiU2hhcGVcIjo0LFwiQ29ubmVjdG9yTWFyZ2luXCI6e1wiJGlkXCI6XCIyNTJcIixcIlRvcFwiOjAuMCxcIkxlZnRcIjoyLjAsXCJSaWdodFwiOjIuMCxcIkJvdHRvbVwiOjAuMH0sXCJDb25uZWN0b3JTdHlsZVwiOntcIiRpZFwiOlwiMjUzXCIsXCJMaW5lQ29sb3JcIjp7XCIkaWRcIjpcIjI1NFwiLFwiJHR5cGVcIjpcIk5MUkUuQ29tbW9uLkRvbS5Tb2xpZENvbG9yQnJ1c2gsIE5MUkUuQ29tbW9uXCIsXCJDb2xvclwiOntcIiRpZFwiOlwiMjU1XCIsXCJBXCI6MTI3LFwiUlwiOjc5LFwiR1wiOjEyOSxcIkJcIjoxODl9fSxcIkxpbmVXZWlnaHRcIjoxLjAsXCJMaW5lVHlwZVwiOjB9LFwiSXNCZWxvd1RpbWViYW5kXCI6ZmFsc2UsXCJIaWRlRGF0ZVwiOmZhbHNlLFwiU2hhcGVTaXplXCI6MSxcIlNwYWNpbmdcIjowLjAsXCJQYWRkaW5nXCI6e1wiJGlkXCI6XCIyNTZcIixcIlRvcFwiOjUuMCxcIkxlZnRcIjozLjAsXCJSaWdodFwiOjAuMCxcIkJvdHRvbVwiOjIuMH0sXCJQb3NpdGlvblwiOntcIiRpZFwiOlwiMjU3XCIsXCJSYXRpb1wiOjAuMCxcIklzQ3VzdG9tXCI6ZmFsc2V9LFwiUG9zaXRpb25PblRhc2tcIjowLFwiU2hhcGVTdHlsZVwiOntcIiRpZFwiOlwiMjU4XCIsXCJNYXJnaW5cIjp7XCIkaWRcIjpcIjI1OVwiLFwiVG9wXCI6MC4wLFwiTGVmdFwiOjAuMCxcIlJpZ2h0XCI6MC4wLFwiQm90dG9tXCI6MC4wfSxcIlBhZGRpbmdcIjp7XCIkaWRcIjpcIjI2MFwiLFwiVG9wXCI6MC4wLFwiTGVmdFwiOjAuMCxcIlJpZ2h0XCI6MC4wLFwiQm90dG9tXCI6MC4wfSxcIkJhY2tncm91bmRcIjp7XCIkaWRcIjpcIjI2MVwiLFwiQ29sb3JcIjp7XCIkaWRcIjpcIjI2MlwiLFwiQVwiOjI1NSxcIlJcIjoxMjgsXCJHXCI6MTQxLFwiQlwiOjE2OX19LFwiSXNWaXNpYmxlXCI6dHJ1ZSxcIldpZHRoXCI6MTMuMCxcIkhlaWdodFwiOjEzLjAsXCJCb3JkZXJTdHlsZVwiOntcIiRpZFwiOlwiMjYzXCIsXCJMaW5lQ29sb3JcIjp7XCIkcmVmXCI6XCI5N1wifSxcIkxpbmVXZWlnaHRcIjowLjAsXCJMaW5lVHlwZVwiOjB9fSxcIlRpdGxlU3R5bGVcIjp7XCIkaWRcIjpcIjI2NFwiLFwiRm9udFNldHRpbmdzXCI6e1wiJGlkXCI6XCIyNjVcIixcIkZvbnRTaXplXCI6MTAsXCJGb250TmFtZVwiOlwiQ2FsaWJyaVwiLFwiSXNCb2xkXCI6dHJ1ZSxcIklzSXRhbGljXCI6ZmFsc2UsXCJJc1VuZGVybGluZWRcIjpmYWxzZX0sXCJBdXRvU2l6ZVwiOjAsXCJGb3JlZ3JvdW5kXCI6e1wiJGlkXCI6XCIyNjZcIixcIkNvbG9yXCI6e1wiJGlkXCI6XCIyNjd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MjY4XCIsXCJUb3BcIjowLjAsXCJMZWZ0XCI6MC4wLFwiUmlnaHRcIjowLjAsXCJCb3R0b21cIjowLjB9LFwiUGFkZGluZ1wiOntcIiRpZFwiOlwiMjY5XCIsXCJUb3BcIjowLjAsXCJMZWZ0XCI6MC4wLFwiUmlnaHRcIjowLjAsXCJCb3R0b21cIjowLjB9LFwiQmFja2dyb3VuZFwiOntcIiRyZWZcIjpcIjEwNVwifSxcIklzVmlzaWJsZVwiOnRydWUsXCJXaWR0aFwiOjAuMCxcIkhlaWdodFwiOjAuMCxcIkJvcmRlclN0eWxlXCI6e1wiJGlkXCI6XCIyNzBcIixcIkxpbmVDb2xvclwiOm51bGwsXCJMaW5lV2VpZ2h0XCI6MC4wLFwiTGluZVR5cGVcIjowfX0sXCJEYXRlU3R5bGVcIjp7XCIkaWRcIjpcIjI3MVwiLFwiRm9udFNldHRpbmdzXCI6e1wiJGlkXCI6XCIyNzJcIixcIkZvbnRTaXplXCI6OSxcIkZvbnROYW1lXCI6XCJDYWxpYnJpXCIsXCJJc0JvbGRcIjpmYWxzZSxcIklzSXRhbGljXCI6ZmFsc2UsXCJJc1VuZGVybGluZWRcIjpmYWxzZX0sXCJBdXRvU2l6ZVwiOjAsXCJGb3JlZ3JvdW5kXCI6e1wiJGlkXCI6XCIyNzNcIixcIkNvbG9yXCI6e1wiJGlkXCI6XCIyNzR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I3NVwiLFwiVG9wXCI6MC4wLFwiTGVmdFwiOjAuMCxcIlJpZ2h0XCI6MC4wLFwiQm90dG9tXCI6MC4wfSxcIlBhZGRpbmdcIjp7XCIkaWRcIjpcIjI3NlwiLFwiVG9wXCI6MC4wLFwiTGVmdFwiOjAuMCxcIlJpZ2h0XCI6MC4wLFwiQm90dG9tXCI6MC4wfSxcIkJhY2tncm91bmRcIjp7XCIkcmVmXCI6XCIxMTJcIn0sXCJJc1Zpc2libGVcIjp0cnVlLFwiV2lkdGhcIjowLjAsXCJIZWlnaHRcIjowLjAsXCJCb3JkZXJTdHlsZVwiOntcIiRpZFwiOlwiMjc3XCIsXCJMaW5lQ29sb3JcIjpudWxsLFwiTGluZVdlaWdodFwiOjAuMCxcIkxpbmVUeXBlXCI6MH19LFwiRGF0ZUZvcm1hdFwiOntcIiRpZFwiOlwiMjc4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I3OVwiLFwiU2hhcGVcIjoxMyxcIkNvbm5lY3Rvck1hcmdpblwiOntcIiRpZFwiOlwiMjgwXCIsXCJUb3BcIjowLjAsXCJMZWZ0XCI6Mi4wLFwiUmlnaHRcIjoyLjAsXCJCb3R0b21cIjowLjB9LFwiQ29ubmVjdG9yU3R5bGVcIjp7XCIkaWRcIjpcIjI4MVwiLFwiTGluZUNvbG9yXCI6e1wiJGlkXCI6XCIyODJcIixcIiR0eXBlXCI6XCJOTFJFLkNvbW1vbi5Eb20uU29saWRDb2xvckJydXNoLCBOTFJFLkNvbW1vblwiLFwiQ29sb3JcIjp7XCIkaWRcIjpcIjI4M1wiLFwiQVwiOjEyNyxcIlJcIjo3OSxcIkdcIjoxMjksXCJCXCI6MTg5fX0sXCJMaW5lV2VpZ2h0XCI6MS4wLFwiTGluZVR5cGVcIjowfSxcIklzQmVsb3dUaW1lYmFuZFwiOnRydWUsXCJIaWRlRGF0ZVwiOmZhbHNlLFwiU2hhcGVTaXplXCI6MSxcIlNwYWNpbmdcIjowLjAsXCJQYWRkaW5nXCI6e1wiJGlkXCI6XCIyODRcIixcIlRvcFwiOjUuMCxcIkxlZnRcIjozLjAsXCJSaWdodFwiOjAuMCxcIkJvdHRvbVwiOjIuMH0sXCJQb3NpdGlvblwiOntcIiRpZFwiOlwiMjg1XCIsXCJSYXRpb1wiOjAuMCxcIklzQ3VzdG9tXCI6ZmFsc2V9LFwiUG9zaXRpb25PblRhc2tcIjowLFwiU2hhcGVTdHlsZVwiOntcIiRpZFwiOlwiMjg2XCIsXCJNYXJnaW5cIjp7XCIkaWRcIjpcIjI4N1wiLFwiVG9wXCI6MC4wLFwiTGVmdFwiOjAuMCxcIlJpZ2h0XCI6MC4wLFwiQm90dG9tXCI6MC4wfSxcIlBhZGRpbmdcIjp7XCIkaWRcIjpcIjI4OFwiLFwiVG9wXCI6MC4wLFwiTGVmdFwiOjAuMCxcIlJpZ2h0XCI6MC4wLFwiQm90dG9tXCI6MC4wfSxcIkJhY2tncm91bmRcIjp7XCIkaWRcIjpcIjI4OVwiLFwiQ29sb3JcIjp7XCIkaWRcIjpcIjI5MFwiLFwiQVwiOjI1NSxcIlJcIjoxNzgsXCJHXCI6MTQsXCJCXCI6MTh9fSxcIklzVmlzaWJsZVwiOnRydWUsXCJXaWR0aFwiOjEzLjAsXCJIZWlnaHRcIjoxMy4wLFwiQm9yZGVyU3R5bGVcIjp7XCIkaWRcIjpcIjI5MVwiLFwiTGluZUNvbG9yXCI6e1wiJHJlZlwiOlwiOTdcIn0sXCJMaW5lV2VpZ2h0XCI6MC4wLFwiTGluZVR5cGVcIjowfX0sXCJUaXRsZVN0eWxlXCI6e1wiJGlkXCI6XCIyOTJcIixcIkZvbnRTZXR0aW5nc1wiOntcIiRpZFwiOlwiMjkzXCIsXCJGb250U2l6ZVwiOjEwLFwiRm9udE5hbWVcIjpcIkNhbGlicmlcIixcIklzQm9sZFwiOnRydWUsXCJJc0l0YWxpY1wiOmZhbHNlLFwiSXNVbmRlcmxpbmVkXCI6ZmFsc2V9LFwiQXV0b1NpemVcIjowLFwiRm9yZWdyb3VuZFwiOntcIiRpZFwiOlwiMjk0XCIsXCJDb2xvclwiOntcIiRpZFwiOlwiMjk1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I5NlwiLFwiVG9wXCI6MC4wLFwiTGVmdFwiOjAuMCxcIlJpZ2h0XCI6MC4wLFwiQm90dG9tXCI6MC4wfSxcIlBhZGRpbmdcIjp7XCIkaWRcIjpcIjI5N1wiLFwiVG9wXCI6MC4wLFwiTGVmdFwiOjAuMCxcIlJpZ2h0XCI6MC4wLFwiQm90dG9tXCI6MC4wfSxcIkJhY2tncm91bmRcIjp7XCIkcmVmXCI6XCIxMDVcIn0sXCJJc1Zpc2libGVcIjp0cnVlLFwiV2lkdGhcIjowLjAsXCJIZWlnaHRcIjowLjAsXCJCb3JkZXJTdHlsZVwiOntcIiRpZFwiOlwiMjk4XCIsXCJMaW5lQ29sb3JcIjpudWxsLFwiTGluZVdlaWdodFwiOjAuMCxcIkxpbmVUeXBlXCI6MH19LFwiRGF0ZVN0eWxlXCI6e1wiJGlkXCI6XCIyOTlcIixcIkZvbnRTZXR0aW5nc1wiOntcIiRpZFwiOlwiMzAwXCIsXCJGb250U2l6ZVwiOjksXCJGb250TmFtZVwiOlwiQ2FsaWJyaVwiLFwiSXNCb2xkXCI6ZmFsc2UsXCJJc0l0YWxpY1wiOmZhbHNlLFwiSXNVbmRlcmxpbmVkXCI6ZmFsc2V9LFwiQXV0b1NpemVcIjowLFwiRm9yZWdyb3VuZFwiOntcIiRpZFwiOlwiMzAxXCIsXCJDb2xvclwiOntcIiRpZFwiOlwiMzAy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zMDNcIixcIlRvcFwiOjAuMCxcIkxlZnRcIjowLjAsXCJSaWdodFwiOjAuMCxcIkJvdHRvbVwiOjAuMH0sXCJQYWRkaW5nXCI6e1wiJGlkXCI6XCIzMDRcIixcIlRvcFwiOjAuMCxcIkxlZnRcIjowLjAsXCJSaWdodFwiOjAuMCxcIkJvdHRvbVwiOjAuMH0sXCJCYWNrZ3JvdW5kXCI6e1wiJHJlZlwiOlwiMTEyXCJ9LFwiSXNWaXNpYmxlXCI6dHJ1ZSxcIldpZHRoXCI6MC4wLFwiSGVpZ2h0XCI6MC4wLFwiQm9yZGVyU3R5bGVcIjp7XCIkaWRcIjpcIjMwNVwiLFwiTGluZUNvbG9yXCI6bnVsbCxcIkxpbmVXZWlnaHRcIjowLjAsXCJMaW5lVHlwZVwiOjB9fSxcIkRhdGVGb3JtYXRcIjp7XCIkaWRcIjpcIjMwNl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MDdcIixcIlNoYXBlXCI6NCxcIkNvbm5lY3Rvck1hcmdpblwiOntcIiRpZFwiOlwiMzA4XCIsXCJUb3BcIjowLjAsXCJMZWZ0XCI6Mi4wLFwiUmlnaHRcIjoyLjAsXCJCb3R0b21cIjowLjB9LFwiQ29ubmVjdG9yU3R5bGVcIjp7XCIkaWRcIjpcIjMwOVwiLFwiTGluZUNvbG9yXCI6e1wiJGlkXCI6XCIzMTBcIixcIiR0eXBlXCI6XCJOTFJFLkNvbW1vbi5Eb20uU29saWRDb2xvckJydXNoLCBOTFJFLkNvbW1vblwiLFwiQ29sb3JcIjp7XCIkaWRcIjpcIjMxMVwiLFwiQVwiOjEyNyxcIlJcIjo3OSxcIkdcIjoxMjksXCJCXCI6MTg5fX0sXCJMaW5lV2VpZ2h0XCI6MS4wLFwiTGluZVR5cGVcIjowfSxcIklzQmVsb3dUaW1lYmFuZFwiOmZhbHNlLFwiSGlkZURhdGVcIjpmYWxzZSxcIlNoYXBlU2l6ZVwiOjEsXCJTcGFjaW5nXCI6MC4wLFwiUGFkZGluZ1wiOntcIiRpZFwiOlwiMzEyXCIsXCJUb3BcIjo1LjAsXCJMZWZ0XCI6My4wLFwiUmlnaHRcIjowLjAsXCJCb3R0b21cIjoyLjB9LFwiUG9zaXRpb25cIjp7XCIkaWRcIjpcIjMxM1wiLFwiUmF0aW9cIjowLjAsXCJJc0N1c3RvbVwiOmZhbHNlfSxcIlBvc2l0aW9uT25UYXNrXCI6MCxcIlNoYXBlU3R5bGVcIjp7XCIkaWRcIjpcIjMxNFwiLFwiTWFyZ2luXCI6e1wiJGlkXCI6XCIzMTVcIixcIlRvcFwiOjAuMCxcIkxlZnRcIjowLjAsXCJSaWdodFwiOjAuMCxcIkJvdHRvbVwiOjAuMH0sXCJQYWRkaW5nXCI6e1wiJGlkXCI6XCIzMTZcIixcIlRvcFwiOjAuMCxcIkxlZnRcIjowLjAsXCJSaWdodFwiOjAuMCxcIkJvdHRvbVwiOjAuMH0sXCJCYWNrZ3JvdW5kXCI6e1wiJGlkXCI6XCIzMTdcIixcIkNvbG9yXCI6e1wiJGlkXCI6XCIzMThcIixcIkFcIjoyNTUsXCJSXCI6MTI4LFwiR1wiOjE0MSxcIkJcIjoxNjl9fSxcIklzVmlzaWJsZVwiOnRydWUsXCJXaWR0aFwiOjEzLjAsXCJIZWlnaHRcIjoxMy4wLFwiQm9yZGVyU3R5bGVcIjp7XCIkaWRcIjpcIjMxOVwiLFwiTGluZUNvbG9yXCI6e1wiJHJlZlwiOlwiOTdcIn0sXCJMaW5lV2VpZ2h0XCI6MC4wLFwiTGluZVR5cGVcIjowfX0sXCJUaXRsZVN0eWxlXCI6e1wiJGlkXCI6XCIzMjBcIixcIkZvbnRTZXR0aW5nc1wiOntcIiRpZFwiOlwiMzIxXCIsXCJGb250U2l6ZVwiOjEwLFwiRm9udE5hbWVcIjpcIkNhbGlicmlcIixcIklzQm9sZFwiOnRydWUsXCJJc0l0YWxpY1wiOmZhbHNlLFwiSXNVbmRlcmxpbmVkXCI6ZmFsc2V9LFwiQXV0b1NpemVcIjowLFwiRm9yZWdyb3VuZFwiOntcIiRpZFwiOlwiMzIyXCIsXCJDb2xvclwiOntcIiRpZFwiOlwiMzIz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MyNFwiLFwiVG9wXCI6MC4wLFwiTGVmdFwiOjAuMCxcIlJpZ2h0XCI6MC4wLFwiQm90dG9tXCI6MC4wfSxcIlBhZGRpbmdcIjp7XCIkaWRcIjpcIjMyNVwiLFwiVG9wXCI6MC4wLFwiTGVmdFwiOjAuMCxcIlJpZ2h0XCI6MC4wLFwiQm90dG9tXCI6MC4wfSxcIkJhY2tncm91bmRcIjp7XCIkcmVmXCI6XCIxMDVcIn0sXCJJc1Zpc2libGVcIjp0cnVlLFwiV2lkdGhcIjowLjAsXCJIZWlnaHRcIjowLjAsXCJCb3JkZXJTdHlsZVwiOntcIiRpZFwiOlwiMzI2XCIsXCJMaW5lQ29sb3JcIjpudWxsLFwiTGluZVdlaWdodFwiOjAuMCxcIkxpbmVUeXBlXCI6MH19LFwiRGF0ZVN0eWxlXCI6e1wiJGlkXCI6XCIzMjdcIixcIkZvbnRTZXR0aW5nc1wiOntcIiRpZFwiOlwiMzI4XCIsXCJGb250U2l6ZVwiOjksXCJGb250TmFtZVwiOlwiQ2FsaWJyaVwiLFwiSXNCb2xkXCI6ZmFsc2UsXCJJc0l0YWxpY1wiOmZhbHNlLFwiSXNVbmRlcmxpbmVkXCI6ZmFsc2V9LFwiQXV0b1NpemVcIjowLFwiRm9yZWdyb3VuZFwiOntcIiRpZFwiOlwiMzI5XCIsXCJDb2xvclwiOntcIiRpZFwiOlwiMzMw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zMzFcIixcIlRvcFwiOjAuMCxcIkxlZnRcIjowLjAsXCJSaWdodFwiOjAuMCxcIkJvdHRvbVwiOjAuMH0sXCJQYWRkaW5nXCI6e1wiJGlkXCI6XCIzMzJcIixcIlRvcFwiOjAuMCxcIkxlZnRcIjowLjAsXCJSaWdodFwiOjAuMCxcIkJvdHRvbVwiOjAuMH0sXCJCYWNrZ3JvdW5kXCI6e1wiJHJlZlwiOlwiMTEyXCJ9LFwiSXNWaXNpYmxlXCI6dHJ1ZSxcIldpZHRoXCI6MC4wLFwiSGVpZ2h0XCI6MC4wLFwiQm9yZGVyU3R5bGVcIjp7XCIkaWRcIjpcIjMzM1wiLFwiTGluZUNvbG9yXCI6bnVsbCxcIkxpbmVXZWlnaHRcIjowLjAsXCJMaW5lVHlwZVwiOjB9fSxcIkRhdGVGb3JtYXRcIjp7XCIkaWRcIjpcIjMzNF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MzVcIixcIlNoYXBlXCI6NCxcIkNvbm5lY3Rvck1hcmdpblwiOntcIiRpZFwiOlwiMzM2XCIsXCJUb3BcIjowLjAsXCJMZWZ0XCI6Mi4wLFwiUmlnaHRcIjoyLjAsXCJCb3R0b21cIjowLjB9LFwiQ29ubmVjdG9yU3R5bGVcIjp7XCIkaWRcIjpcIjMzN1wiLFwiTGluZUNvbG9yXCI6e1wiJGlkXCI6XCIzMzhcIixcIiR0eXBlXCI6XCJOTFJFLkNvbW1vbi5Eb20uU29saWRDb2xvckJydXNoLCBOTFJFLkNvbW1vblwiLFwiQ29sb3JcIjp7XCIkaWRcIjpcIjMzOVwiLFwiQVwiOjEyNyxcIlJcIjo3OSxcIkdcIjoxMjksXCJCXCI6MTg5fX0sXCJMaW5lV2VpZ2h0XCI6MS4wLFwiTGluZVR5cGVcIjowfSxcIklzQmVsb3dUaW1lYmFuZFwiOnRydWUsXCJIaWRlRGF0ZVwiOmZhbHNlLFwiU2hhcGVTaXplXCI6MSxcIlNwYWNpbmdcIjowLjAsXCJQYWRkaW5nXCI6e1wiJGlkXCI6XCIzNDBcIixcIlRvcFwiOjUuMCxcIkxlZnRcIjozLjAsXCJSaWdodFwiOjAuMCxcIkJvdHRvbVwiOjIuMH0sXCJQb3NpdGlvblwiOntcIiRpZFwiOlwiMzQxXCIsXCJSYXRpb1wiOjAuMCxcIklzQ3VzdG9tXCI6ZmFsc2V9LFwiUG9zaXRpb25PblRhc2tcIjowLFwiU2hhcGVTdHlsZVwiOntcIiRpZFwiOlwiMzQyXCIsXCJNYXJnaW5cIjp7XCIkaWRcIjpcIjM0M1wiLFwiVG9wXCI6MC4wLFwiTGVmdFwiOjAuMCxcIlJpZ2h0XCI6MC4wLFwiQm90dG9tXCI6MC4wfSxcIlBhZGRpbmdcIjp7XCIkaWRcIjpcIjM0NFwiLFwiVG9wXCI6MC4wLFwiTGVmdFwiOjAuMCxcIlJpZ2h0XCI6MC4wLFwiQm90dG9tXCI6MC4wfSxcIkJhY2tncm91bmRcIjp7XCIkaWRcIjpcIjM0NVwiLFwiQ29sb3JcIjp7XCIkaWRcIjpcIjM0NlwiLFwiQVwiOjI1NSxcIlJcIjoxMjgsXCJHXCI6MTQxLFwiQlwiOjE2OX19LFwiSXNWaXNpYmxlXCI6dHJ1ZSxcIldpZHRoXCI6MTMuMCxcIkhlaWdodFwiOjEzLjAsXCJCb3JkZXJTdHlsZVwiOntcIiRpZFwiOlwiMzQ3XCIsXCJMaW5lQ29sb3JcIjp7XCIkcmVmXCI6XCI5N1wifSxcIkxpbmVXZWlnaHRcIjowLjAsXCJMaW5lVHlwZVwiOjB9fSxcIlRpdGxlU3R5bGVcIjp7XCIkaWRcIjpcIjM0OFwiLFwiRm9udFNldHRpbmdzXCI6e1wiJGlkXCI6XCIzNDlcIixcIkZvbnRTaXplXCI6MTAsXCJGb250TmFtZVwiOlwiQ2FsaWJyaVwiLFwiSXNCb2xkXCI6dHJ1ZSxcIklzSXRhbGljXCI6ZmFsc2UsXCJJc1VuZGVybGluZWRcIjpmYWxzZX0sXCJBdXRvU2l6ZVwiOjAsXCJGb3JlZ3JvdW5kXCI6e1wiJGlkXCI6XCIzNTBcIixcIkNvbG9yXCI6e1wiJGlkXCI6XCIzNTF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MzUyXCIsXCJUb3BcIjowLjAsXCJMZWZ0XCI6MC4wLFwiUmlnaHRcIjowLjAsXCJCb3R0b21cIjowLjB9LFwiUGFkZGluZ1wiOntcIiRpZFwiOlwiMzUzXCIsXCJUb3BcIjowLjAsXCJMZWZ0XCI6MC4wLFwiUmlnaHRcIjowLjAsXCJCb3R0b21cIjowLjB9LFwiQmFja2dyb3VuZFwiOntcIiRyZWZcIjpcIjEwNVwifSxcIklzVmlzaWJsZVwiOnRydWUsXCJXaWR0aFwiOjAuMCxcIkhlaWdodFwiOjAuMCxcIkJvcmRlclN0eWxlXCI6e1wiJGlkXCI6XCIzNTRcIixcIkxpbmVDb2xvclwiOm51bGwsXCJMaW5lV2VpZ2h0XCI6MC4wLFwiTGluZVR5cGVcIjowfX0sXCJEYXRlU3R5bGVcIjp7XCIkaWRcIjpcIjM1NVwiLFwiRm9udFNldHRpbmdzXCI6e1wiJGlkXCI6XCIzNTZcIixcIkZvbnRTaXplXCI6OSxcIkZvbnROYW1lXCI6XCJDYWxpYnJpXCIsXCJJc0JvbGRcIjpmYWxzZSxcIklzSXRhbGljXCI6ZmFsc2UsXCJJc1VuZGVybGluZWRcIjpmYWxzZX0sXCJBdXRvU2l6ZVwiOjAsXCJGb3JlZ3JvdW5kXCI6e1wiJGlkXCI6XCIzNTdcIixcIkNvbG9yXCI6e1wiJGlkXCI6XCIzNTh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M1OVwiLFwiVG9wXCI6MC4wLFwiTGVmdFwiOjAuMCxcIlJpZ2h0XCI6MC4wLFwiQm90dG9tXCI6MC4wfSxcIlBhZGRpbmdcIjp7XCIkaWRcIjpcIjM2MFwiLFwiVG9wXCI6MC4wLFwiTGVmdFwiOjAuMCxcIlJpZ2h0XCI6MC4wLFwiQm90dG9tXCI6MC4wfSxcIkJhY2tncm91bmRcIjp7XCIkcmVmXCI6XCIxMTJcIn0sXCJJc1Zpc2libGVcIjp0cnVlLFwiV2lkdGhcIjowLjAsXCJIZWlnaHRcIjowLjAsXCJCb3JkZXJTdHlsZVwiOntcIiRpZFwiOlwiMzYxXCIsXCJMaW5lQ29sb3JcIjpudWxsLFwiTGluZVdlaWdodFwiOjAuMCxcIkxpbmVUeXBlXCI6MH19LFwiRGF0ZUZvcm1hdFwiOntcIiRpZFwiOlwiMzYy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2M1wiLFwiU2hhcGVcIjo0LFwiQ29ubmVjdG9yTWFyZ2luXCI6e1wiJGlkXCI6XCIzNjRcIixcIlRvcFwiOjAuMCxcIkxlZnRcIjoyLjAsXCJSaWdodFwiOjIuMCxcIkJvdHRvbVwiOjAuMH0sXCJDb25uZWN0b3JTdHlsZVwiOntcIiRpZFwiOlwiMzY1XCIsXCJMaW5lQ29sb3JcIjp7XCIkaWRcIjpcIjM2NlwiLFwiJHR5cGVcIjpcIk5MUkUuQ29tbW9uLkRvbS5Tb2xpZENvbG9yQnJ1c2gsIE5MUkUuQ29tbW9uXCIsXCJDb2xvclwiOntcIiRpZFwiOlwiMzY3XCIsXCJBXCI6MTI3LFwiUlwiOjc5LFwiR1wiOjEyOSxcIkJcIjoxODl9fSxcIkxpbmVXZWlnaHRcIjoxLjAsXCJMaW5lVHlwZVwiOjB9LFwiSXNCZWxvd1RpbWViYW5kXCI6ZmFsc2UsXCJIaWRlRGF0ZVwiOmZhbHNlLFwiU2hhcGVTaXplXCI6MSxcIlNwYWNpbmdcIjowLjAsXCJQYWRkaW5nXCI6e1wiJGlkXCI6XCIzNjhcIixcIlRvcFwiOjUuMCxcIkxlZnRcIjozLjAsXCJSaWdodFwiOjAuMCxcIkJvdHRvbVwiOjIuMH0sXCJQb3NpdGlvblwiOntcIiRpZFwiOlwiMzY5XCIsXCJSYXRpb1wiOjAuMCxcIklzQ3VzdG9tXCI6ZmFsc2V9LFwiUG9zaXRpb25PblRhc2tcIjowLFwiU2hhcGVTdHlsZVwiOntcIiRpZFwiOlwiMzcwXCIsXCJNYXJnaW5cIjp7XCIkaWRcIjpcIjM3MVwiLFwiVG9wXCI6MC4wLFwiTGVmdFwiOjAuMCxcIlJpZ2h0XCI6MC4wLFwiQm90dG9tXCI6MC4wfSxcIlBhZGRpbmdcIjp7XCIkaWRcIjpcIjM3MlwiLFwiVG9wXCI6MC4wLFwiTGVmdFwiOjAuMCxcIlJpZ2h0XCI6MC4wLFwiQm90dG9tXCI6MC4wfSxcIkJhY2tncm91bmRcIjp7XCIkaWRcIjpcIjM3M1wiLFwiQ29sb3JcIjp7XCIkaWRcIjpcIjM3NFwiLFwiQVwiOjI1NSxcIlJcIjoxMjgsXCJHXCI6MTQxLFwiQlwiOjE2OX19LFwiSXNWaXNpYmxlXCI6dHJ1ZSxcIldpZHRoXCI6MTMuMCxcIkhlaWdodFwiOjEzLjAsXCJCb3JkZXJTdHlsZVwiOntcIiRpZFwiOlwiMzc1XCIsXCJMaW5lQ29sb3JcIjp7XCIkcmVmXCI6XCI5N1wifSxcIkxpbmVXZWlnaHRcIjowLjAsXCJMaW5lVHlwZVwiOjB9fSxcIlRpdGxlU3R5bGVcIjp7XCIkaWRcIjpcIjM3NlwiLFwiRm9udFNldHRpbmdzXCI6e1wiJGlkXCI6XCIzNzdcIixcIkZvbnRTaXplXCI6MTAsXCJGb250TmFtZVwiOlwiQ2FsaWJyaVwiLFwiSXNCb2xkXCI6dHJ1ZSxcIklzSXRhbGljXCI6ZmFsc2UsXCJJc1VuZGVybGluZWRcIjpmYWxzZX0sXCJBdXRvU2l6ZVwiOjAsXCJGb3JlZ3JvdW5kXCI6e1wiJGlkXCI6XCIzNzhcIixcIkNvbG9yXCI6e1wiJGlkXCI6XCIzNzlcIixcIkFcIjoyNTUsXCJSXCI6MCxcIkdcIjowLFwiQlwiOjB9fSxcIkJhY2tncm91bmRGaWxsVHlwZVwiOjAsXCJNYXhXaWR0aFwiOjIwMC4wLFwiTWF4SGVpZ2h0XCI6XCJJbmZpbml0eVwiLFwiU21hcnRGb3JlZ3JvdW5kSXNBY3RpdmVcIjpmYWxzZSxcIkhvcml6b250YWxBbGlnbm1lbnRcIjoxLFwiVmVydGljYWxBbGlnbm1lbnRcIjowLFwiU21hcnRGb3JlZ3JvdW5kXCI6bnVsbCxcIk1hcmdpblwiOntcIiRpZFwiOlwiMzgwXCIsXCJUb3BcIjowLjAsXCJMZWZ0XCI6MC4wLFwiUmlnaHRcIjowLjAsXCJCb3R0b21cIjowLjB9LFwiUGFkZGluZ1wiOntcIiRpZFwiOlwiMzgxXCIsXCJUb3BcIjowLjAsXCJMZWZ0XCI6MC4wLFwiUmlnaHRcIjowLjAsXCJCb3R0b21cIjowLjB9LFwiQmFja2dyb3VuZFwiOntcIiRyZWZcIjpcIjEwNVwifSxcIklzVmlzaWJsZVwiOnRydWUsXCJXaWR0aFwiOjAuMCxcIkhlaWdodFwiOjAuMCxcIkJvcmRlclN0eWxlXCI6e1wiJGlkXCI6XCIzODJcIixcIkxpbmVDb2xvclwiOm51bGwsXCJMaW5lV2VpZ2h0XCI6MC4wLFwiTGluZVR5cGVcIjowfX0sXCJEYXRlU3R5bGVcIjp7XCIkaWRcIjpcIjM4M1wiLFwiRm9udFNldHRpbmdzXCI6e1wiJGlkXCI6XCIzODRcIixcIkZvbnRTaXplXCI6OSxcIkZvbnROYW1lXCI6XCJDYWxpYnJpXCIsXCJJc0JvbGRcIjpmYWxzZSxcIklzSXRhbGljXCI6ZmFsc2UsXCJJc1VuZGVybGluZWRcIjpmYWxzZX0sXCJBdXRvU2l6ZVwiOjAsXCJGb3JlZ3JvdW5kXCI6e1wiJGlkXCI6XCIzODVcIixcIkNvbG9yXCI6e1wiJGlkXCI6XCIzODZcIixcIkFcIjoyNTUsXCJSXCI6NjgsXCJHXCI6ODQsXCJCXCI6MTA2fX0sXCJCYWNrZ3JvdW5kRmlsbFR5cGVcIjowLFwiTWF4V2lkdGhcIjoyMDAuMCxcIk1heEhlaWdodFwiOlwiSW5maW5pdHlcIixcIlNtYXJ0Rm9yZWdyb3VuZElzQWN0aXZlXCI6ZmFsc2UsXCJIb3Jpem9udGFsQWxpZ25tZW50XCI6MSxcIlZlcnRpY2FsQWxpZ25tZW50XCI6MCxcIlNtYXJ0Rm9yZWdyb3VuZFwiOm51bGwsXCJNYXJnaW5cIjp7XCIkaWRcIjpcIjM4N1wiLFwiVG9wXCI6MC4wLFwiTGVmdFwiOjAuMCxcIlJpZ2h0XCI6MC4wLFwiQm90dG9tXCI6MC4wfSxcIlBhZGRpbmdcIjp7XCIkaWRcIjpcIjM4OFwiLFwiVG9wXCI6MC4wLFwiTGVmdFwiOjAuMCxcIlJpZ2h0XCI6MC4wLFwiQm90dG9tXCI6MC4wfSxcIkJhY2tncm91bmRcIjp7XCIkcmVmXCI6XCIxMTJcIn0sXCJJc1Zpc2libGVcIjp0cnVlLFwiV2lkdGhcIjowLjAsXCJIZWlnaHRcIjowLjAsXCJCb3JkZXJTdHlsZVwiOntcIiRpZFwiOlwiMzg5XCIsXCJMaW5lQ29sb3JcIjpudWxsLFwiTGluZVdlaWdodFwiOjAuMCxcIkxpbmVUeXBlXCI6MH19LFwiRGF0ZUZvcm1hdFwiOntcIiRpZFwiOlwiMzkw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5MVwiLFwiU2hhcGVcIjo0LFwiQ29ubmVjdG9yTWFyZ2luXCI6e1wiJGlkXCI6XCIzOTJcIixcIlRvcFwiOjAuMCxcIkxlZnRcIjoyLjAsXCJSaWdodFwiOjIuMCxcIkJvdHRvbVwiOjAuMH0sXCJDb25uZWN0b3JTdHlsZVwiOntcIiRpZFwiOlwiMzkzXCIsXCJMaW5lQ29sb3JcIjp7XCIkaWRcIjpcIjM5NFwiLFwiJHR5cGVcIjpcIk5MUkUuQ29tbW9uLkRvbS5Tb2xpZENvbG9yQnJ1c2gsIE5MUkUuQ29tbW9uXCIsXCJDb2xvclwiOntcIiRpZFwiOlwiMzk1XCIsXCJBXCI6MTI3LFwiUlwiOjc5LFwiR1wiOjEyOSxcIkJcIjoxODl9fSxcIkxpbmVXZWlnaHRcIjoxLjAsXCJMaW5lVHlwZVwiOjB9LFwiSXNCZWxvd1RpbWViYW5kXCI6dHJ1ZSxcIkhpZGVEYXRlXCI6ZmFsc2UsXCJTaGFwZVNpemVcIjoxLFwiU3BhY2luZ1wiOjAuMCxcIlBhZGRpbmdcIjp7XCIkaWRcIjpcIjM5NlwiLFwiVG9wXCI6NS4wLFwiTGVmdFwiOjMuMCxcIlJpZ2h0XCI6MC4wLFwiQm90dG9tXCI6Mi4wfSxcIlBvc2l0aW9uXCI6e1wiJGlkXCI6XCIzOTdcIixcIlJhdGlvXCI6MC4wLFwiSXNDdXN0b21cIjpmYWxzZX0sXCJQb3NpdGlvbk9uVGFza1wiOjAsXCJTaGFwZVN0eWxlXCI6e1wiJGlkXCI6XCIzOThcIixcIk1hcmdpblwiOntcIiRpZFwiOlwiMzk5XCIsXCJUb3BcIjowLjAsXCJMZWZ0XCI6MC4wLFwiUmlnaHRcIjowLjAsXCJCb3R0b21cIjowLjB9LFwiUGFkZGluZ1wiOntcIiRpZFwiOlwiNDAwXCIsXCJUb3BcIjowLjAsXCJMZWZ0XCI6MC4wLFwiUmlnaHRcIjowLjAsXCJCb3R0b21cIjowLjB9LFwiQmFja2dyb3VuZFwiOntcIiRpZFwiOlwiNDAxXCIsXCJDb2xvclwiOntcIiRpZFwiOlwiNDAyXCIsXCJBXCI6MjU1LFwiUlwiOjEyOCxcIkdcIjoxNDEsXCJCXCI6MTY5fX0sXCJJc1Zpc2libGVcIjp0cnVlLFwiV2lkdGhcIjoxMy4wLFwiSGVpZ2h0XCI6MTMuMCxcIkJvcmRlclN0eWxlXCI6e1wiJGlkXCI6XCI0MDNcIixcIkxpbmVDb2xvclwiOntcIiRyZWZcIjpcIjk3XCJ9LFwiTGluZVdlaWdodFwiOjAuMCxcIkxpbmVUeXBlXCI6MH19LFwiVGl0bGVTdHlsZVwiOntcIiRpZFwiOlwiNDA0XCIsXCJGb250U2V0dGluZ3NcIjp7XCIkaWRcIjpcIjQwNVwiLFwiRm9udFNpemVcIjoxMCxcIkZvbnROYW1lXCI6XCJDYWxpYnJpXCIsXCJJc0JvbGRcIjp0cnVlLFwiSXNJdGFsaWNcIjpmYWxzZSxcIklzVW5kZXJsaW5lZFwiOmZhbHNlfSxcIkF1dG9TaXplXCI6MCxcIkZvcmVncm91bmRcIjp7XCIkaWRcIjpcIjQwNlwiLFwiQ29sb3JcIjp7XCIkaWRcIjpcIjQwN1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0MDhcIixcIlRvcFwiOjAuMCxcIkxlZnRcIjowLjAsXCJSaWdodFwiOjAuMCxcIkJvdHRvbVwiOjAuMH0sXCJQYWRkaW5nXCI6e1wiJGlkXCI6XCI0MDlcIixcIlRvcFwiOjAuMCxcIkxlZnRcIjowLjAsXCJSaWdodFwiOjAuMCxcIkJvdHRvbVwiOjAuMH0sXCJCYWNrZ3JvdW5kXCI6e1wiJHJlZlwiOlwiMTA1XCJ9LFwiSXNWaXNpYmxlXCI6dHJ1ZSxcIldpZHRoXCI6MC4wLFwiSGVpZ2h0XCI6MC4wLFwiQm9yZGVyU3R5bGVcIjp7XCIkaWRcIjpcIjQxMFwiLFwiTGluZUNvbG9yXCI6bnVsbCxcIkxpbmVXZWlnaHRcIjowLjAsXCJMaW5lVHlwZVwiOjB9fSxcIkRhdGVTdHlsZVwiOntcIiRpZFwiOlwiNDExXCIsXCJGb250U2V0dGluZ3NcIjp7XCIkaWRcIjpcIjQxMlwiLFwiRm9udFNpemVcIjo5LFwiRm9udE5hbWVcIjpcIkNhbGlicmlcIixcIklzQm9sZFwiOmZhbHNlLFwiSXNJdGFsaWNcIjpmYWxzZSxcIklzVW5kZXJsaW5lZFwiOmZhbHNlfSxcIkF1dG9TaXplXCI6MCxcIkZvcmVncm91bmRcIjp7XCIkaWRcIjpcIjQxM1wiLFwiQ29sb3JcIjp7XCIkaWRcIjpcIjQxNF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DE1XCIsXCJUb3BcIjowLjAsXCJMZWZ0XCI6MC4wLFwiUmlnaHRcIjowLjAsXCJCb3R0b21cIjowLjB9LFwiUGFkZGluZ1wiOntcIiRpZFwiOlwiNDE2XCIsXCJUb3BcIjowLjAsXCJMZWZ0XCI6MC4wLFwiUmlnaHRcIjowLjAsXCJCb3R0b21cIjowLjB9LFwiQmFja2dyb3VuZFwiOntcIiRyZWZcIjpcIjExMlwifSxcIklzVmlzaWJsZVwiOnRydWUsXCJXaWR0aFwiOjAuMCxcIkhlaWdodFwiOjAuMCxcIkJvcmRlclN0eWxlXCI6e1wiJGlkXCI6XCI0MTdcIixcIkxpbmVDb2xvclwiOm51bGwsXCJMaW5lV2VpZ2h0XCI6MC4wLFwiTGluZVR5cGVcIjowfX0sXCJEYXRlRm9ybWF0XCI6e1wiJGlkXCI6XCI0MT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DE5XCIsXCJTaGFwZVwiOjQsXCJDb25uZWN0b3JNYXJnaW5cIjp7XCIkaWRcIjpcIjQyMFwiLFwiVG9wXCI6MC4wLFwiTGVmdFwiOjIuMCxcIlJpZ2h0XCI6Mi4wLFwiQm90dG9tXCI6MC4wfSxcIkNvbm5lY3RvclN0eWxlXCI6e1wiJGlkXCI6XCI0MjFcIixcIkxpbmVDb2xvclwiOntcIiRpZFwiOlwiNDIyXCIsXCIkdHlwZVwiOlwiTkxSRS5Db21tb24uRG9tLlNvbGlkQ29sb3JCcnVzaCwgTkxSRS5Db21tb25cIixcIkNvbG9yXCI6e1wiJGlkXCI6XCI0MjNcIixcIkFcIjoxMjcsXCJSXCI6NzksXCJHXCI6MTI5LFwiQlwiOjE4OX19LFwiTGluZVdlaWdodFwiOjEuMCxcIkxpbmVUeXBlXCI6MH0sXCJJc0JlbG93VGltZWJhbmRcIjpmYWxzZSxcIkhpZGVEYXRlXCI6ZmFsc2UsXCJTaGFwZVNpemVcIjoxLFwiU3BhY2luZ1wiOjAuMCxcIlBhZGRpbmdcIjp7XCIkaWRcIjpcIjQyNFwiLFwiVG9wXCI6NS4wLFwiTGVmdFwiOjMuMCxcIlJpZ2h0XCI6MC4wLFwiQm90dG9tXCI6Mi4wfSxcIlBvc2l0aW9uXCI6e1wiJGlkXCI6XCI0MjVcIixcIlJhdGlvXCI6MC4wLFwiSXNDdXN0b21cIjpmYWxzZX0sXCJQb3NpdGlvbk9uVGFza1wiOjAsXCJTaGFwZVN0eWxlXCI6e1wiJGlkXCI6XCI0MjZcIixcIk1hcmdpblwiOntcIiRpZFwiOlwiNDI3XCIsXCJUb3BcIjowLjAsXCJMZWZ0XCI6MC4wLFwiUmlnaHRcIjowLjAsXCJCb3R0b21cIjowLjB9LFwiUGFkZGluZ1wiOntcIiRpZFwiOlwiNDI4XCIsXCJUb3BcIjowLjAsXCJMZWZ0XCI6MC4wLFwiUmlnaHRcIjowLjAsXCJCb3R0b21cIjowLjB9LFwiQmFja2dyb3VuZFwiOntcIiRpZFwiOlwiNDI5XCIsXCJDb2xvclwiOntcIiRpZFwiOlwiNDMwXCIsXCJBXCI6MjU1LFwiUlwiOjEyOCxcIkdcIjoxNDEsXCJCXCI6MTY5fX0sXCJJc1Zpc2libGVcIjp0cnVlLFwiV2lkdGhcIjoxMy4wLFwiSGVpZ2h0XCI6MTMuMCxcIkJvcmRlclN0eWxlXCI6e1wiJGlkXCI6XCI0MzFcIixcIkxpbmVDb2xvclwiOntcIiRyZWZcIjpcIjk3XCJ9LFwiTGluZVdlaWdodFwiOjAuMCxcIkxpbmVUeXBlXCI6MH19LFwiVGl0bGVTdHlsZVwiOntcIiRpZFwiOlwiNDMyXCIsXCJGb250U2V0dGluZ3NcIjp7XCIkaWRcIjpcIjQzM1wiLFwiRm9udFNpemVcIjoxMCxcIkZvbnROYW1lXCI6XCJDYWxpYnJpXCIsXCJJc0JvbGRcIjp0cnVlLFwiSXNJdGFsaWNcIjpmYWxzZSxcIklzVW5kZXJsaW5lZFwiOmZhbHNlfSxcIkF1dG9TaXplXCI6MCxcIkZvcmVncm91bmRcIjp7XCIkaWRcIjpcIjQzNFwiLFwiQ29sb3JcIjp7XCIkaWRcIjpcIjQzNV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0MzZcIixcIlRvcFwiOjAuMCxcIkxlZnRcIjowLjAsXCJSaWdodFwiOjAuMCxcIkJvdHRvbVwiOjAuMH0sXCJQYWRkaW5nXCI6e1wiJGlkXCI6XCI0MzdcIixcIlRvcFwiOjAuMCxcIkxlZnRcIjowLjAsXCJSaWdodFwiOjAuMCxcIkJvdHRvbVwiOjAuMH0sXCJCYWNrZ3JvdW5kXCI6e1wiJHJlZlwiOlwiMTA1XCJ9LFwiSXNWaXNpYmxlXCI6dHJ1ZSxcIldpZHRoXCI6MC4wLFwiSGVpZ2h0XCI6MC4wLFwiQm9yZGVyU3R5bGVcIjp7XCIkaWRcIjpcIjQzOFwiLFwiTGluZUNvbG9yXCI6bnVsbCxcIkxpbmVXZWlnaHRcIjowLjAsXCJMaW5lVHlwZVwiOjB9fSxcIkRhdGVTdHlsZVwiOntcIiRpZFwiOlwiNDM5XCIsXCJGb250U2V0dGluZ3NcIjp7XCIkaWRcIjpcIjQ0MFwiLFwiRm9udFNpemVcIjo5LFwiRm9udE5hbWVcIjpcIkNhbGlicmlcIixcIklzQm9sZFwiOmZhbHNlLFwiSXNJdGFsaWNcIjpmYWxzZSxcIklzVW5kZXJsaW5lZFwiOmZhbHNlfSxcIkF1dG9TaXplXCI6MCxcIkZvcmVncm91bmRcIjp7XCIkaWRcIjpcIjQ0MVwiLFwiQ29sb3JcIjp7XCIkaWRcIjpcIjQ0MlwiLFwiQVwiOjI1NSxcIlJcIjo2OCxcIkdcIjo4NCxcIkJcIjoxMDZ9fSxcIkJhY2tncm91bmRGaWxsVHlwZVwiOjAsXCJNYXhXaWR0aFwiOjIwMC4wLFwiTWF4SGVpZ2h0XCI6XCJJbmZpbml0eVwiLFwiU21hcnRGb3JlZ3JvdW5kSXNBY3RpdmVcIjpmYWxzZSxcIkhvcml6b250YWxBbGlnbm1lbnRcIjoxLFwiVmVydGljYWxBbGlnbm1lbnRcIjowLFwiU21hcnRGb3JlZ3JvdW5kXCI6bnVsbCxcIk1hcmdpblwiOntcIiRpZFwiOlwiNDQzXCIsXCJUb3BcIjowLjAsXCJMZWZ0XCI6MC4wLFwiUmlnaHRcIjowLjAsXCJCb3R0b21cIjowLjB9LFwiUGFkZGluZ1wiOntcIiRpZFwiOlwiNDQ0XCIsXCJUb3BcIjowLjAsXCJMZWZ0XCI6MC4wLFwiUmlnaHRcIjowLjAsXCJCb3R0b21cIjowLjB9LFwiQmFja2dyb3VuZFwiOntcIiRyZWZcIjpcIjExMlwifSxcIklzVmlzaWJsZVwiOnRydWUsXCJXaWR0aFwiOjAuMCxcIkhlaWdodFwiOjAuMCxcIkJvcmRlclN0eWxlXCI6e1wiJGlkXCI6XCI0NDVcIixcIkxpbmVDb2xvclwiOm51bGwsXCJMaW5lV2VpZ2h0XCI6MC4wLFwiTGluZVR5cGVcIjowfX0sXCJEYXRlRm9ybWF0XCI6e1wiJGlkXCI6XCI0NDZ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DQ3XCIsXCJTaGFwZVwiOjQsXCJDb25uZWN0b3JNYXJnaW5cIjp7XCIkaWRcIjpcIjQ0OFwiLFwiVG9wXCI6MC4wLFwiTGVmdFwiOjIuMCxcIlJpZ2h0XCI6Mi4wLFwiQm90dG9tXCI6MC4wfSxcIkNvbm5lY3RvclN0eWxlXCI6e1wiJGlkXCI6XCI0NDlcIixcIkxpbmVDb2xvclwiOntcIiRpZFwiOlwiNDUwXCIsXCIkdHlwZVwiOlwiTkxSRS5Db21tb24uRG9tLlNvbGlkQ29sb3JCcnVzaCwgTkxSRS5Db21tb25cIixcIkNvbG9yXCI6e1wiJGlkXCI6XCI0NTFcIixcIkFcIjoxMjcsXCJSXCI6NzksXCJHXCI6MTI5LFwiQlwiOjE4OX19LFwiTGluZVdlaWdodFwiOjEuMCxcIkxpbmVUeXBlXCI6MH0sXCJJc0JlbG93VGltZWJhbmRcIjp0cnVlLFwiSGlkZURhdGVcIjpmYWxzZSxcIlNoYXBlU2l6ZVwiOjEsXCJTcGFjaW5nXCI6MC4wLFwiUGFkZGluZ1wiOntcIiRpZFwiOlwiNDUyXCIsXCJUb3BcIjo1LjAsXCJMZWZ0XCI6My4wLFwiUmlnaHRcIjowLjAsXCJCb3R0b21cIjoyLjB9LFwiUG9zaXRpb25cIjp7XCIkaWRcIjpcIjQ1M1wiLFwiUmF0aW9cIjowLjAsXCJJc0N1c3RvbVwiOmZhbHNlfSxcIlBvc2l0aW9uT25UYXNrXCI6MCxcIlNoYXBlU3R5bGVcIjp7XCIkaWRcIjpcIjQ1NFwiLFwiTWFyZ2luXCI6e1wiJGlkXCI6XCI0NTVcIixcIlRvcFwiOjAuMCxcIkxlZnRcIjowLjAsXCJSaWdodFwiOjAuMCxcIkJvdHRvbVwiOjAuMH0sXCJQYWRkaW5nXCI6e1wiJGlkXCI6XCI0NTZcIixcIlRvcFwiOjAuMCxcIkxlZnRcIjowLjAsXCJSaWdodFwiOjAuMCxcIkJvdHRvbVwiOjAuMH0sXCJCYWNrZ3JvdW5kXCI6e1wiJGlkXCI6XCI0NTdcIixcIkNvbG9yXCI6e1wiJGlkXCI6XCI0NThcIixcIkFcIjoyNTUsXCJSXCI6MTI4LFwiR1wiOjE0MSxcIkJcIjoxNjl9fSxcIklzVmlzaWJsZVwiOnRydWUsXCJXaWR0aFwiOjEzLjAsXCJIZWlnaHRcIjoxMy4wLFwiQm9yZGVyU3R5bGVcIjp7XCIkaWRcIjpcIjQ1OVwiLFwiTGluZUNvbG9yXCI6e1wiJHJlZlwiOlwiOTdcIn0sXCJMaW5lV2VpZ2h0XCI6MC4wLFwiTGluZVR5cGVcIjowfX0sXCJUaXRsZVN0eWxlXCI6e1wiJGlkXCI6XCI0NjBcIixcIkZvbnRTZXR0aW5nc1wiOntcIiRpZFwiOlwiNDYxXCIsXCJGb250U2l6ZVwiOjEwLFwiRm9udE5hbWVcIjpcIkNhbGlicmlcIixcIklzQm9sZFwiOnRydWUsXCJJc0l0YWxpY1wiOmZhbHNlLFwiSXNVbmRlcmxpbmVkXCI6ZmFsc2V9LFwiQXV0b1NpemVcIjowLFwiRm9yZWdyb3VuZFwiOntcIiRpZFwiOlwiNDYyXCIsXCJDb2xvclwiOntcIiRpZFwiOlwiNDYz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Q2NFwiLFwiVG9wXCI6MC4wLFwiTGVmdFwiOjAuMCxcIlJpZ2h0XCI6MC4wLFwiQm90dG9tXCI6MC4wfSxcIlBhZGRpbmdcIjp7XCIkaWRcIjpcIjQ2NVwiLFwiVG9wXCI6MC4wLFwiTGVmdFwiOjAuMCxcIlJpZ2h0XCI6MC4wLFwiQm90dG9tXCI6MC4wfSxcIkJhY2tncm91bmRcIjp7XCIkcmVmXCI6XCIxMDVcIn0sXCJJc1Zpc2libGVcIjp0cnVlLFwiV2lkdGhcIjowLjAsXCJIZWlnaHRcIjowLjAsXCJCb3JkZXJTdHlsZVwiOntcIiRpZFwiOlwiNDY2XCIsXCJMaW5lQ29sb3JcIjpudWxsLFwiTGluZVdlaWdodFwiOjAuMCxcIkxpbmVUeXBlXCI6MH19LFwiRGF0ZVN0eWxlXCI6e1wiJGlkXCI6XCI0NjdcIixcIkZvbnRTZXR0aW5nc1wiOntcIiRpZFwiOlwiNDY4XCIsXCJGb250U2l6ZVwiOjksXCJGb250TmFtZVwiOlwiQ2FsaWJyaVwiLFwiSXNCb2xkXCI6ZmFsc2UsXCJJc0l0YWxpY1wiOmZhbHNlLFwiSXNVbmRlcmxpbmVkXCI6ZmFsc2V9LFwiQXV0b1NpemVcIjowLFwiRm9yZWdyb3VuZFwiOntcIiRpZFwiOlwiNDY5XCIsXCJDb2xvclwiOntcIiRpZFwiOlwiNDcwXCIsXCJBXCI6MjU1LFwiUlwiOjY4LFwiR1wiOjg0LFwiQlwiOjEwNn19LFwiQmFja2dyb3VuZEZpbGxUeXBlXCI6MCxcIk1heFdpZHRoXCI6MjAwLjAsXCJNYXhIZWlnaHRcIjpcIkluZmluaXR5XCIsXCJTbWFydEZvcmVncm91bmRJc0FjdGl2ZVwiOmZhbHNlLFwiSG9yaXpvbnRhbEFsaWdubWVudFwiOjEsXCJWZXJ0aWNhbEFsaWdubWVudFwiOjAsXCJTbWFydEZvcmVncm91bmRcIjpudWxsLFwiTWFyZ2luXCI6e1wiJGlkXCI6XCI0NzFcIixcIlRvcFwiOjAuMCxcIkxlZnRcIjowLjAsXCJSaWdodFwiOjAuMCxcIkJvdHRvbVwiOjAuMH0sXCJQYWRkaW5nXCI6e1wiJGlkXCI6XCI0NzJcIixcIlRvcFwiOjAuMCxcIkxlZnRcIjowLjAsXCJSaWdodFwiOjAuMCxcIkJvdHRvbVwiOjAuMH0sXCJCYWNrZ3JvdW5kXCI6e1wiJHJlZlwiOlwiMTEyXCJ9LFwiSXNWaXNpYmxlXCI6dHJ1ZSxcIldpZHRoXCI6MC4wLFwiSGVpZ2h0XCI6MC4wLFwiQm9yZGVyU3R5bGVcIjp7XCIkaWRcIjpcIjQ3M1wiLFwiTGluZUNvbG9yXCI6bnVsbCxcIkxpbmVXZWlnaHRcIjowLjAsXCJMaW5lVHlwZVwiOjB9fSxcIkRhdGVGb3JtYXRcIjp7XCIkaWRcIjpcIjQ3NF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1dLFwiQ3VzdG9tVGFza1N0eWxlTGlzdFwiOlt7XCIkaWRcIjpcIjQ3NVwiLFwiU2hhcGVcIjoxLFwiU2hhcGVUaGlja25lc3NcIjoxLFwiRHVyYXRpb25Gb3JtYXRcIjowLFwiUGVyY2VudGFnZUNvbXBsZXRlU3R5bGVcIjp7XCIkaWRcIjpcIjQ3NlwiLFwiRm9udFNldHRpbmdzXCI6e1wiJGlkXCI6XCI0NzdcIixcIkZvbnRTaXplXCI6MTAsXCJGb250TmFtZVwiOlwiQ2FsaWJyaVwiLFwiSXNCb2xkXCI6ZmFsc2UsXCJJc0l0YWxpY1wiOmZhbHNlLFwiSXNVbmRlcmxpbmVkXCI6ZmFsc2V9LFwiQXV0b1NpemVcIjowLFwiRm9yZWdyb3VuZFwiOntcIiRpZFwiOlwiNDc4XCIsXCJDb2xvclwiOntcIiRyZWZcIjpcIjE0M1wifX0sXCJCYWNrZ3JvdW5kRmlsbFR5cGVcIjowLFwiTWF4V2lkdGhcIjoyMDAuMCxcIk1heEhlaWdodFwiOlwiSW5maW5pdHlcIixcIlNtYXJ0Rm9yZWdyb3VuZElzQWN0aXZlXCI6ZmFsc2UsXCJIb3Jpem9udGFsQWxpZ25tZW50XCI6MCxcIlZlcnRpY2FsQWxpZ25tZW50XCI6MCxcIlNtYXJ0Rm9yZWdyb3VuZFwiOm51bGwsXCJNYXJnaW5cIjp7XCIkaWRcIjpcIjQ3OVwiLFwiVG9wXCI6MC4wLFwiTGVmdFwiOjAuMCxcIlJpZ2h0XCI6MC4wLFwiQm90dG9tXCI6MC4wfSxcIlBhZGRpbmdcIjp7XCIkaWRcIjpcIjQ4MFwiLFwiVG9wXCI6MC4wLFwiTGVmdFwiOjAuMCxcIlJpZ2h0XCI6MC4wLFwiQm90dG9tXCI6MC4wfSxcIkJhY2tncm91bmRcIjp7XCIkcmVmXCI6XCIxNDZcIn0sXCJJc1Zpc2libGVcIjp0cnVlLFwiV2lkdGhcIjowLjAsXCJIZWlnaHRcIjowLjAsXCJCb3JkZXJTdHlsZVwiOntcIiRpZFwiOlwiNDgxXCIsXCJMaW5lQ29sb3JcIjpudWxsLFwiTGluZVdlaWdodFwiOjAuMCxcIkxpbmVUeXBlXCI6MH19LFwiRHVyYXRpb25TdHlsZVwiOntcIiRpZFwiOlwiNDgyXCIsXCJGb250U2V0dGluZ3NcIjp7XCIkaWRcIjpcIjQ4M1wiLFwiRm9udFNpemVcIjoxMCxcIkZvbnROYW1lXCI6XCJDYWxpYnJpXCIsXCJJc0JvbGRcIjpmYWxzZSxcIklzSXRhbGljXCI6ZmFsc2UsXCJJc1VuZGVybGluZWRcIjpmYWxzZX0sXCJBdXRvU2l6ZVwiOjAsXCJGb3JlZ3JvdW5kXCI6e1wiJGlkXCI6XCI0ODRcIixcIkNvbG9yXCI6e1wiJGlkXCI6XCI0ODV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Dg2XCIsXCJUb3BcIjowLjAsXCJMZWZ0XCI6MC4wLFwiUmlnaHRcIjowLjAsXCJCb3R0b21cIjowLjB9LFwiUGFkZGluZ1wiOntcIiRpZFwiOlwiNDg3XCIsXCJUb3BcIjowLjAsXCJMZWZ0XCI6MC4wLFwiUmlnaHRcIjowLjAsXCJCb3R0b21cIjowLjB9LFwiQmFja2dyb3VuZFwiOntcIiRyZWZcIjpcIjE1M1wifSxcIklzVmlzaWJsZVwiOnRydWUsXCJXaWR0aFwiOjAuMCxcIkhlaWdodFwiOjAuMCxcIkJvcmRlclN0eWxlXCI6e1wiJGlkXCI6XCI0ODhcIixcIkxpbmVDb2xvclwiOm51bGwsXCJMaW5lV2VpZ2h0XCI6MC4wLFwiTGluZVR5cGVcIjowfX0sXCJIb3Jpem9udGFsQ29ubmVjdG9yU3R5bGVcIjp7XCIkaWRcIjpcIjQ4OVwiLFwiTGluZUNvbG9yXCI6e1wiJHJlZlwiOlwiMTU1XCJ9LFwiTGluZVdlaWdodFwiOjEuMCxcIkxpbmVUeXBlXCI6MH0sXCJWZXJ0aWNhbENvbm5lY3RvclN0eWxlXCI6e1wiJGlkXCI6XCI0OTBcIixcIkxpbmVDb2xvclwiOntcIiRyZWZcIjpcIjE1OFwifSxcIkxpbmVXZWlnaHRcIjoxLjAsXCJMaW5lVHlwZVwiOjB9LFwiTWFyZ2luXCI6bnVsbCxcIlN0YXJ0RGF0ZVBvc2l0aW9uXCI6MCxcIkVuZERhdGVQb3NpdGlvblwiOjAsXCJUaXRsZVBvc2l0aW9uXCI6MixcIkR1cmF0aW9uUG9zaXRpb25cIjo0LFwiUGVyY2VudGFnZUNvbXBsZXRlZFBvc2l0aW9uXCI6NixcIlNwYWNpbmdcIjo1LFwiSXNCZWxvd1RpbWViYW5kXCI6dHJ1ZSxcIlBlcmNlbnRhZ2VDb21wbGV0ZVNoYXBlT3BhY2l0eVwiOjM1LFwiR3JvdXBOYW1lXCI6bnVsbCxcIkF0dGFjaGVkTWlsZXN0b25lc1N0eWxlc1wiOltdLFwiU2hhcGVTdHlsZVwiOntcIiRpZFwiOlwiNDkxXCIsXCJNYXJnaW5cIjp7XCIkaWRcIjpcIjQ5MlwiLFwiVG9wXCI6MC4wLFwiTGVmdFwiOjQuMCxcIlJpZ2h0XCI6NC4wLFwiQm90dG9tXCI6MC4wfSxcIlBhZGRpbmdcIjp7XCIkaWRcIjpcIjQ5M1wiLFwiVG9wXCI6MC4wLFwiTGVmdFwiOjAuMCxcIlJpZ2h0XCI6MC4wLFwiQm90dG9tXCI6MC4wfSxcIkJhY2tncm91bmRcIjp7XCIkaWRcIjpcIjQ5NFwiLFwiQ29sb3JcIjp7XCIkaWRcIjpcIjQ5NVwiLFwiQVwiOjI1NSxcIlJcIjoxNzMsXCJHXCI6MSxcIkJcIjoxfX0sXCJJc1Zpc2libGVcIjp0cnVlLFwiV2lkdGhcIjowLjAsXCJIZWlnaHRcIjoxNi4wLFwiQm9yZGVyU3R5bGVcIjp7XCIkaWRcIjpcIjQ5NlwiLFwiTGluZUNvbG9yXCI6e1wiJHJlZlwiOlwiMTY2XCJ9LFwiTGluZVdlaWdodFwiOjAuMCxcIkxpbmVUeXBlXCI6MH19LFwiVGl0bGVTdHlsZVwiOntcIiRpZFwiOlwiNDk3XCIsXCJGb250U2V0dGluZ3NcIjp7XCIkaWRcIjpcIjQ5OFwiLFwiRm9udFNpemVcIjoxMCxcIkZvbnROYW1lXCI6XCJDYWxpYnJpXCIsXCJJc0JvbGRcIjp0cnVlLFwiSXNJdGFsaWNcIjpmYWxzZSxcIklzVW5kZXJsaW5lZFwiOmZhbHNlfSxcIkF1dG9TaXplXCI6MCxcIkZvcmVncm91bmRcIjp7XCIkaWRcIjpcIjQ5OVwiLFwiQ29sb3JcIjp7XCIkaWRcIjpcIjUwMFwiLFwiQVwiOjI1NSxcIlJcIjoyNTUsXCJHXCI6MjU1LFwiQlwiOjI1NX19LFwiQmFja2dyb3VuZEZpbGxUeXBlXCI6MCxcIk1heFdpZHRoXCI6OTYwLjAsXCJNYXhIZWlnaHRcIjpcIkluZmluaXR5XCIsXCJTbWFydEZvcmVncm91bmRJc0FjdGl2ZVwiOmZhbHNlLFwiSG9yaXpvbnRhbEFsaWdubWVudFwiOjEsXCJWZXJ0aWNhbEFsaWdubWVudFwiOjAsXCJTbWFydEZvcmVncm91bmRcIjpudWxsLFwiTWFyZ2luXCI6e1wiJGlkXCI6XCI1MDFcIixcIlRvcFwiOjAuMCxcIkxlZnRcIjowLjAsXCJSaWdodFwiOjAuMCxcIkJvdHRvbVwiOjAuMH0sXCJQYWRkaW5nXCI6e1wiJGlkXCI6XCI1MDJcIixcIlRvcFwiOjAuMCxcIkxlZnRcIjowLjAsXCJSaWdodFwiOjAuMCxcIkJvdHRvbVwiOjAuMH0sXCJCYWNrZ3JvdW5kXCI6e1wiJHJlZlwiOlwiMTc0XCJ9LFwiSXNWaXNpYmxlXCI6dHJ1ZSxcIldpZHRoXCI6MC4wLFwiSGVpZ2h0XCI6MC4wLFwiQm9yZGVyU3R5bGVcIjp7XCIkaWRcIjpcIjUwM1wiLFwiTGluZUNvbG9yXCI6bnVsbCxcIkxpbmVXZWlnaHRcIjowLjAsXCJMaW5lVHlwZVwiOjB9fSxcIkRhdGVTdHlsZVwiOntcIiRpZFwiOlwiNTA0XCIsXCJGb250U2V0dGluZ3NcIjp7XCIkaWRcIjpcIjUwNVwiLFwiRm9udFNpemVcIjo5LFwiRm9udE5hbWVcIjpcIkNhbGlicmlcIixcIklzQm9sZFwiOmZhbHNlLFwiSXNJdGFsaWNcIjpmYWxzZSxcIklzVW5kZXJsaW5lZFwiOmZhbHNlfSxcIkF1dG9TaXplXCI6MCxcIkZvcmVncm91bmRcIjp7XCIkaWRcIjpcIjUwNlwiLFwiQ29sb3JcIjp7XCIkaWRcIjpcIjUwN1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1MDhcIixcIlRvcFwiOjAuMCxcIkxlZnRcIjowLjAsXCJSaWdodFwiOjAuMCxcIkJvdHRvbVwiOjAuMH0sXCJQYWRkaW5nXCI6e1wiJGlkXCI6XCI1MDlcIixcIlRvcFwiOjAuMCxcIkxlZnRcIjowLjAsXCJSaWdodFwiOjAuMCxcIkJvdHRvbVwiOjAuMH0sXCJCYWNrZ3JvdW5kXCI6e1wiJHJlZlwiOlwiMTgxXCJ9LFwiSXNWaXNpYmxlXCI6dHJ1ZSxcIldpZHRoXCI6MC4wLFwiSGVpZ2h0XCI6MC4wLFwiQm9yZGVyU3R5bGVcIjp7XCIkaWRcIjpcIjUxMFwiLFwiTGluZUNvbG9yXCI6bnVsbCxcIkxpbmVXZWlnaHRcIjowLjAsXCJMaW5lVHlwZVwiOjB9fSxcIkRhdGVGb3JtYXRcIjp7XCIkaWRcIjpcIjUxM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1MTJcIixcIlNoYXBlXCI6MSxcIlNoYXBlVGhpY2tuZXNzXCI6MSxcIkR1cmF0aW9uRm9ybWF0XCI6MCxcIlBlcmNlbnRhZ2VDb21wbGV0ZVN0eWxlXCI6e1wiJGlkXCI6XCI1MTNcIixcIkZvbnRTZXR0aW5nc1wiOntcIiRpZFwiOlwiNTE0XCIsXCJGb250U2l6ZVwiOjEwLFwiRm9udE5hbWVcIjpcIkNhbGlicmlcIixcIklzQm9sZFwiOmZhbHNlLFwiSXNJdGFsaWNcIjpmYWxzZSxcIklzVW5kZXJsaW5lZFwiOmZhbHNlfSxcIkF1dG9TaXplXCI6MCxcIkZvcmVncm91bmRcIjp7XCIkaWRcIjpcIjUxNVwiLFwiQ29sb3JcIjp7XCIkcmVmXCI6XCIxNDNcIn19LFwiQmFja2dyb3VuZEZpbGxUeXBlXCI6MCxcIk1heFdpZHRoXCI6MjAwLjAsXCJNYXhIZWlnaHRcIjpcIkluZmluaXR5XCIsXCJTbWFydEZvcmVncm91bmRJc0FjdGl2ZVwiOmZhbHNlLFwiSG9yaXpvbnRhbEFsaWdubWVudFwiOjAsXCJWZXJ0aWNhbEFsaWdubWVudFwiOjAsXCJTbWFydEZvcmVncm91bmRcIjpudWxsLFwiTWFyZ2luXCI6e1wiJGlkXCI6XCI1MTZcIixcIlRvcFwiOjAuMCxcIkxlZnRcIjowLjAsXCJSaWdodFwiOjAuMCxcIkJvdHRvbVwiOjAuMH0sXCJQYWRkaW5nXCI6e1wiJGlkXCI6XCI1MTdcIixcIlRvcFwiOjAuMCxcIkxlZnRcIjowLjAsXCJSaWdodFwiOjAuMCxcIkJvdHRvbVwiOjAuMH0sXCJCYWNrZ3JvdW5kXCI6e1wiJHJlZlwiOlwiMTQ2XCJ9LFwiSXNWaXNpYmxlXCI6dHJ1ZSxcIldpZHRoXCI6MC4wLFwiSGVpZ2h0XCI6MC4wLFwiQm9yZGVyU3R5bGVcIjp7XCIkaWRcIjpcIjUxOFwiLFwiTGluZUNvbG9yXCI6bnVsbCxcIkxpbmVXZWlnaHRcIjowLjAsXCJMaW5lVHlwZVwiOjB9fSxcIkR1cmF0aW9uU3R5bGVcIjp7XCIkaWRcIjpcIjUxOVwiLFwiRm9udFNldHRpbmdzXCI6e1wiJGlkXCI6XCI1MjBcIixcIkZvbnRTaXplXCI6MTAsXCJGb250TmFtZVwiOlwiQ2FsaWJyaVwiLFwiSXNCb2xkXCI6ZmFsc2UsXCJJc0l0YWxpY1wiOmZhbHNlLFwiSXNVbmRlcmxpbmVkXCI6ZmFsc2V9LFwiQXV0b1NpemVcIjowLFwiRm9yZWdyb3VuZFwiOntcIiRpZFwiOlwiNTIxXCIsXCJDb2xvclwiOntcIiRpZFwiOlwiNTIy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UyM1wiLFwiVG9wXCI6MC4wLFwiTGVmdFwiOjAuMCxcIlJpZ2h0XCI6MC4wLFwiQm90dG9tXCI6MC4wfSxcIlBhZGRpbmdcIjp7XCIkaWRcIjpcIjUyNFwiLFwiVG9wXCI6MC4wLFwiTGVmdFwiOjAuMCxcIlJpZ2h0XCI6MC4wLFwiQm90dG9tXCI6MC4wfSxcIkJhY2tncm91bmRcIjp7XCIkcmVmXCI6XCIxNTNcIn0sXCJJc1Zpc2libGVcIjp0cnVlLFwiV2lkdGhcIjowLjAsXCJIZWlnaHRcIjowLjAsXCJCb3JkZXJTdHlsZVwiOntcIiRpZFwiOlwiNTI1XCIsXCJMaW5lQ29sb3JcIjpudWxsLFwiTGluZVdlaWdodFwiOjAuMCxcIkxpbmVUeXBlXCI6MH19LFwiSG9yaXpvbnRhbENvbm5lY3RvclN0eWxlXCI6e1wiJGlkXCI6XCI1MjZcIixcIkxpbmVDb2xvclwiOntcIiRyZWZcIjpcIjE1NVwifSxcIkxpbmVXZWlnaHRcIjoxLjAsXCJMaW5lVHlwZVwiOjB9LFwiVmVydGljYWxDb25uZWN0b3JTdHlsZVwiOntcIiRpZFwiOlwiNTI3XCIsXCJMaW5lQ29sb3JcIjp7XCIkcmVmXCI6XCIxNThcIn0sXCJMaW5lV2VpZ2h0XCI6MS4wLFwiTGluZVR5cGVcIjowfSxcIk1hcmdpblwiOm51bGwsXCJTdGFydERhdGVQb3NpdGlvblwiOjAsXCJFbmREYXRlUG9zaXRpb25cIjowLFwiVGl0bGVQb3NpdGlvblwiOjIsXCJEdXJhdGlvblBvc2l0aW9uXCI6NCxcIlBlcmNlbnRhZ2VDb21wbGV0ZWRQb3NpdGlvblwiOjYsXCJTcGFjaW5nXCI6NSxcIklzQmVsb3dUaW1lYmFuZFwiOnRydWUsXCJQZXJjZW50YWdlQ29tcGxldGVTaGFwZU9wYWNpdHlcIjozNSxcIkdyb3VwTmFtZVwiOm51bGwsXCJBdHRhY2hlZE1pbGVzdG9uZXNTdHlsZXNcIjpbXSxcIlNoYXBlU3R5bGVcIjp7XCIkaWRcIjpcIjUyOFwiLFwiTWFyZ2luXCI6e1wiJGlkXCI6XCI1MjlcIixcIlRvcFwiOjAuMCxcIkxlZnRcIjo0LjAsXCJSaWdodFwiOjQuMCxcIkJvdHRvbVwiOjAuMH0sXCJQYWRkaW5nXCI6e1wiJGlkXCI6XCI1MzBcIixcIlRvcFwiOjAuMCxcIkxlZnRcIjowLjAsXCJSaWdodFwiOjAuMCxcIkJvdHRvbVwiOjAuMH0sXCJCYWNrZ3JvdW5kXCI6e1wiJGlkXCI6XCI1MzFcIixcIkNvbG9yXCI6e1wiJGlkXCI6XCI1MzJcIixcIkFcIjoyNTUsXCJSXCI6MTczLFwiR1wiOjEsXCJCXCI6MX19LFwiSXNWaXNpYmxlXCI6dHJ1ZSxcIldpZHRoXCI6MC4wLFwiSGVpZ2h0XCI6MTYuMCxcIkJvcmRlclN0eWxlXCI6e1wiJGlkXCI6XCI1MzNcIixcIkxpbmVDb2xvclwiOntcIiRyZWZcIjpcIjE2NlwifSxcIkxpbmVXZWlnaHRcIjowLjAsXCJMaW5lVHlwZVwiOjB9fSxcIlRpdGxlU3R5bGVcIjp7XCIkaWRcIjpcIjUzNFwiLFwiRm9udFNldHRpbmdzXCI6e1wiJGlkXCI6XCI1MzVcIixcIkZvbnRTaXplXCI6MTAsXCJGb250TmFtZVwiOlwiQ2FsaWJyaVwiLFwiSXNCb2xkXCI6dHJ1ZSxcIklzSXRhbGljXCI6ZmFsc2UsXCJJc1VuZGVybGluZWRcIjpmYWxzZX0sXCJBdXRvU2l6ZVwiOjAsXCJGb3JlZ3JvdW5kXCI6e1wiJGlkXCI6XCI1MzZcIixcIkNvbG9yXCI6e1wiJGlkXCI6XCI1MzdcIixcIkFcIjoyNTUsXCJSXCI6MjU1LFwiR1wiOjI1NSxcIkJcIjoyNTV9fSxcIkJhY2tncm91bmRGaWxsVHlwZVwiOjAsXCJNYXhXaWR0aFwiOjk2MC4wLFwiTWF4SGVpZ2h0XCI6XCJJbmZpbml0eVwiLFwiU21hcnRGb3JlZ3JvdW5kSXNBY3RpdmVcIjpmYWxzZSxcIkhvcml6b250YWxBbGlnbm1lbnRcIjoxLFwiVmVydGljYWxBbGlnbm1lbnRcIjowLFwiU21hcnRGb3JlZ3JvdW5kXCI6bnVsbCxcIk1hcmdpblwiOntcIiRpZFwiOlwiNTM4XCIsXCJUb3BcIjowLjAsXCJMZWZ0XCI6MC4wLFwiUmlnaHRcIjowLjAsXCJCb3R0b21cIjowLjB9LFwiUGFkZGluZ1wiOntcIiRpZFwiOlwiNTM5XCIsXCJUb3BcIjowLjAsXCJMZWZ0XCI6MC4wLFwiUmlnaHRcIjowLjAsXCJCb3R0b21cIjowLjB9LFwiQmFja2dyb3VuZFwiOntcIiRyZWZcIjpcIjE3NFwifSxcIklzVmlzaWJsZVwiOnRydWUsXCJXaWR0aFwiOjAuMCxcIkhlaWdodFwiOjAuMCxcIkJvcmRlclN0eWxlXCI6e1wiJGlkXCI6XCI1NDBcIixcIkxpbmVDb2xvclwiOm51bGwsXCJMaW5lV2VpZ2h0XCI6MC4wLFwiTGluZVR5cGVcIjowfX0sXCJEYXRlU3R5bGVcIjp7XCIkaWRcIjpcIjU0MVwiLFwiRm9udFNldHRpbmdzXCI6e1wiJGlkXCI6XCI1NDJcIixcIkZvbnRTaXplXCI6OSxcIkZvbnROYW1lXCI6XCJDYWxpYnJpXCIsXCJJc0JvbGRcIjpmYWxzZSxcIklzSXRhbGljXCI6ZmFsc2UsXCJJc1VuZGVybGluZWRcIjpmYWxzZX0sXCJBdXRvU2l6ZVwiOjAsXCJGb3JlZ3JvdW5kXCI6e1wiJGlkXCI6XCI1NDNcIixcIkNvbG9yXCI6e1wiJGlkXCI6XCI1NDR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TQ1XCIsXCJUb3BcIjowLjAsXCJMZWZ0XCI6MC4wLFwiUmlnaHRcIjowLjAsXCJCb3R0b21cIjowLjB9LFwiUGFkZGluZ1wiOntcIiRpZFwiOlwiNTQ2XCIsXCJUb3BcIjowLjAsXCJMZWZ0XCI6MC4wLFwiUmlnaHRcIjowLjAsXCJCb3R0b21cIjowLjB9LFwiQmFja2dyb3VuZFwiOntcIiRyZWZcIjpcIjE4MVwifSxcIklzVmlzaWJsZVwiOnRydWUsXCJXaWR0aFwiOjAuMCxcIkhlaWdodFwiOjAuMCxcIkJvcmRlclN0eWxlXCI6e1wiJGlkXCI6XCI1NDdcIixcIkxpbmVDb2xvclwiOm51bGwsXCJMaW5lV2VpZ2h0XCI6MC4wLFwiTGluZVR5cGVcIjowfX0sXCJEYXRlRm9ybWF0XCI6e1wiJGlkXCI6XCI1ND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TQ5XCIsXCJTaGFwZVwiOjEsXCJTaGFwZVRoaWNrbmVzc1wiOjEsXCJEdXJhdGlvbkZvcm1hdFwiOjAsXCJQZXJjZW50YWdlQ29tcGxldGVTdHlsZVwiOntcIiRpZFwiOlwiNTUwXCIsXCJGb250U2V0dGluZ3NcIjp7XCIkaWRcIjpcIjU1MVwiLFwiRm9udFNpemVcIjoxMCxcIkZvbnROYW1lXCI6XCJDYWxpYnJpXCIsXCJJc0JvbGRcIjpmYWxzZSxcIklzSXRhbGljXCI6ZmFsc2UsXCJJc1VuZGVybGluZWRcIjpmYWxzZX0sXCJBdXRvU2l6ZVwiOjAsXCJGb3JlZ3JvdW5kXCI6e1wiJGlkXCI6XCI1NTJcIixcIkNvbG9yXCI6e1wiJHJlZlwiOlwiMTQzXCJ9fSxcIkJhY2tncm91bmRGaWxsVHlwZVwiOjAsXCJNYXhXaWR0aFwiOjIwMC4wLFwiTWF4SGVpZ2h0XCI6XCJJbmZpbml0eVwiLFwiU21hcnRGb3JlZ3JvdW5kSXNBY3RpdmVcIjpmYWxzZSxcIkhvcml6b250YWxBbGlnbm1lbnRcIjowLFwiVmVydGljYWxBbGlnbm1lbnRcIjowLFwiU21hcnRGb3JlZ3JvdW5kXCI6bnVsbCxcIk1hcmdpblwiOntcIiRpZFwiOlwiNTUzXCIsXCJUb3BcIjowLjAsXCJMZWZ0XCI6MC4wLFwiUmlnaHRcIjowLjAsXCJCb3R0b21cIjowLjB9LFwiUGFkZGluZ1wiOntcIiRpZFwiOlwiNTU0XCIsXCJUb3BcIjowLjAsXCJMZWZ0XCI6MC4wLFwiUmlnaHRcIjowLjAsXCJCb3R0b21cIjowLjB9LFwiQmFja2dyb3VuZFwiOntcIiRyZWZcIjpcIjE0NlwifSxcIklzVmlzaWJsZVwiOnRydWUsXCJXaWR0aFwiOjAuMCxcIkhlaWdodFwiOjAuMCxcIkJvcmRlclN0eWxlXCI6e1wiJGlkXCI6XCI1NTVcIixcIkxpbmVDb2xvclwiOm51bGwsXCJMaW5lV2VpZ2h0XCI6MC4wLFwiTGluZVR5cGVcIjowfX0sXCJEdXJhdGlvblN0eWxlXCI6e1wiJGlkXCI6XCI1NTZcIixcIkZvbnRTZXR0aW5nc1wiOntcIiRpZFwiOlwiNTU3XCIsXCJGb250U2l6ZVwiOjEwLFwiRm9udE5hbWVcIjpcIkNhbGlicmlcIixcIklzQm9sZFwiOmZhbHNlLFwiSXNJdGFsaWNcIjpmYWxzZSxcIklzVW5kZXJsaW5lZFwiOmZhbHNlfSxcIkF1dG9TaXplXCI6MCxcIkZvcmVncm91bmRcIjp7XCIkaWRcIjpcIjU1OFwiLFwiQ29sb3JcIjp7XCIkaWRcIjpcIjU1OV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1NjBcIixcIlRvcFwiOjAuMCxcIkxlZnRcIjowLjAsXCJSaWdodFwiOjAuMCxcIkJvdHRvbVwiOjAuMH0sXCJQYWRkaW5nXCI6e1wiJGlkXCI6XCI1NjFcIixcIlRvcFwiOjAuMCxcIkxlZnRcIjowLjAsXCJSaWdodFwiOjAuMCxcIkJvdHRvbVwiOjAuMH0sXCJCYWNrZ3JvdW5kXCI6e1wiJHJlZlwiOlwiMTUzXCJ9LFwiSXNWaXNpYmxlXCI6dHJ1ZSxcIldpZHRoXCI6MC4wLFwiSGVpZ2h0XCI6MC4wLFwiQm9yZGVyU3R5bGVcIjp7XCIkaWRcIjpcIjU2MlwiLFwiTGluZUNvbG9yXCI6bnVsbCxcIkxpbmVXZWlnaHRcIjowLjAsXCJMaW5lVHlwZVwiOjB9fSxcIkhvcml6b250YWxDb25uZWN0b3JTdHlsZVwiOntcIiRpZFwiOlwiNTYzXCIsXCJMaW5lQ29sb3JcIjp7XCIkcmVmXCI6XCIxNTVcIn0sXCJMaW5lV2VpZ2h0XCI6MS4wLFwiTGluZVR5cGVcIjowfSxcIlZlcnRpY2FsQ29ubmVjdG9yU3R5bGVcIjp7XCIkaWRcIjpcIjU2NFwiLFwiTGluZUNvbG9yXCI6e1wiJHJlZlwiOlwiMTU4XCJ9LFwiTGluZVdlaWdodFwiOjEuMCxcIkxpbmVUeXBlXCI6MH0sXCJNYXJnaW5cIjpudWxsLFwiU3RhcnREYXRlUG9zaXRpb25cIjowLFwiRW5kRGF0ZVBvc2l0aW9uXCI6MCxcIlRpdGxlUG9zaXRpb25cIjoyLFwiRHVyYXRpb25Qb3NpdGlvblwiOjQsXCJQZXJjZW50YWdlQ29tcGxldGVkUG9zaXRpb25cIjo2LFwiU3BhY2luZ1wiOjUsXCJJc0JlbG93VGltZWJhbmRcIjp0cnVlLFwiUGVyY2VudGFnZUNvbXBsZXRlU2hhcGVPcGFjaXR5XCI6MzUsXCJHcm91cE5hbWVcIjpudWxsLFwiQXR0YWNoZWRNaWxlc3RvbmVzU3R5bGVzXCI6W10sXCJTaGFwZVN0eWxlXCI6e1wiJGlkXCI6XCI1NjVcIixcIk1hcmdpblwiOntcIiRpZFwiOlwiNTY2XCIsXCJUb3BcIjowLjAsXCJMZWZ0XCI6NC4wLFwiUmlnaHRcIjo0LjAsXCJCb3R0b21cIjowLjB9LFwiUGFkZGluZ1wiOntcIiRpZFwiOlwiNTY3XCIsXCJUb3BcIjowLjAsXCJMZWZ0XCI6MC4wLFwiUmlnaHRcIjowLjAsXCJCb3R0b21cIjowLjB9LFwiQmFja2dyb3VuZFwiOntcIiRpZFwiOlwiNTY4XCIsXCJDb2xvclwiOntcIiRpZFwiOlwiNTY5XCIsXCJBXCI6MjU1LFwiUlwiOjE3MyxcIkdcIjoxLFwiQlwiOjF9fSxcIklzVmlzaWJsZVwiOnRydWUsXCJXaWR0aFwiOjAuMCxcIkhlaWdodFwiOjE2LjAsXCJCb3JkZXJTdHlsZVwiOntcIiRpZFwiOlwiNTcwXCIsXCJMaW5lQ29sb3JcIjp7XCIkcmVmXCI6XCIxNjZcIn0sXCJMaW5lV2VpZ2h0XCI6MC4wLFwiTGluZVR5cGVcIjowfX0sXCJUaXRsZVN0eWxlXCI6e1wiJGlkXCI6XCI1NzFcIixcIkZvbnRTZXR0aW5nc1wiOntcIiRpZFwiOlwiNTcyXCIsXCJGb250U2l6ZVwiOjEwLFwiRm9udE5hbWVcIjpcIkNhbGlicmlcIixcIklzQm9sZFwiOnRydWUsXCJJc0l0YWxpY1wiOmZhbHNlLFwiSXNVbmRlcmxpbmVkXCI6ZmFsc2V9LFwiQXV0b1NpemVcIjowLFwiRm9yZWdyb3VuZFwiOntcIiRpZFwiOlwiNTczXCIsXCJDb2xvclwiOntcIiRpZFwiOlwiNTc0XCIsXCJBXCI6MjU1LFwiUlwiOjI1NSxcIkdcIjoyNTUsXCJCXCI6MjU1fX0sXCJCYWNrZ3JvdW5kRmlsbFR5cGVcIjowLFwiTWF4V2lkdGhcIjo5NjAuMCxcIk1heEhlaWdodFwiOlwiSW5maW5pdHlcIixcIlNtYXJ0Rm9yZWdyb3VuZElzQWN0aXZlXCI6ZmFsc2UsXCJIb3Jpem9udGFsQWxpZ25tZW50XCI6MSxcIlZlcnRpY2FsQWxpZ25tZW50XCI6MCxcIlNtYXJ0Rm9yZWdyb3VuZFwiOm51bGwsXCJNYXJnaW5cIjp7XCIkaWRcIjpcIjU3NVwiLFwiVG9wXCI6MC4wLFwiTGVmdFwiOjAuMCxcIlJpZ2h0XCI6MC4wLFwiQm90dG9tXCI6MC4wfSxcIlBhZGRpbmdcIjp7XCIkaWRcIjpcIjU3NlwiLFwiVG9wXCI6MC4wLFwiTGVmdFwiOjAuMCxcIlJpZ2h0XCI6MC4wLFwiQm90dG9tXCI6MC4wfSxcIkJhY2tncm91bmRcIjp7XCIkcmVmXCI6XCIxNzRcIn0sXCJJc1Zpc2libGVcIjp0cnVlLFwiV2lkdGhcIjowLjAsXCJIZWlnaHRcIjowLjAsXCJCb3JkZXJTdHlsZVwiOntcIiRpZFwiOlwiNTc3XCIsXCJMaW5lQ29sb3JcIjpudWxsLFwiTGluZVdlaWdodFwiOjAuMCxcIkxpbmVUeXBlXCI6MH19LFwiRGF0ZVN0eWxlXCI6e1wiJGlkXCI6XCI1NzhcIixcIkZvbnRTZXR0aW5nc1wiOntcIiRpZFwiOlwiNTc5XCIsXCJGb250U2l6ZVwiOjksXCJGb250TmFtZVwiOlwiQ2FsaWJyaVwiLFwiSXNCb2xkXCI6ZmFsc2UsXCJJc0l0YWxpY1wiOmZhbHNlLFwiSXNVbmRlcmxpbmVkXCI6ZmFsc2V9LFwiQXV0b1NpemVcIjowLFwiRm9yZWdyb3VuZFwiOntcIiRpZFwiOlwiNTgwXCIsXCJDb2xvclwiOntcIiRpZFwiOlwiNTgx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U4MlwiLFwiVG9wXCI6MC4wLFwiTGVmdFwiOjAuMCxcIlJpZ2h0XCI6MC4wLFwiQm90dG9tXCI6MC4wfSxcIlBhZGRpbmdcIjp7XCIkaWRcIjpcIjU4M1wiLFwiVG9wXCI6MC4wLFwiTGVmdFwiOjAuMCxcIlJpZ2h0XCI6MC4wLFwiQm90dG9tXCI6MC4wfSxcIkJhY2tncm91bmRcIjp7XCIkcmVmXCI6XCIxODFcIn0sXCJJc1Zpc2libGVcIjp0cnVlLFwiV2lkdGhcIjowLjAsXCJIZWlnaHRcIjowLjAsXCJCb3JkZXJTdHlsZVwiOntcIiRpZFwiOlwiNTg0XCIsXCJMaW5lQ29sb3JcIjpudWxsLFwiTGluZVdlaWdodFwiOjAuMCxcIkxpbmVUeXBlXCI6MH19LFwiRGF0ZUZvcm1hdFwiOntcIiRpZFwiOlwiNTg1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U4NlwiLFwiU2hhcGVcIjoxLFwiU2hhcGVUaGlja25lc3NcIjoxLFwiRHVyYXRpb25Gb3JtYXRcIjowLFwiUGVyY2VudGFnZUNvbXBsZXRlU3R5bGVcIjp7XCIkaWRcIjpcIjU4N1wiLFwiRm9udFNldHRpbmdzXCI6e1wiJGlkXCI6XCI1ODhcIixcIkZvbnRTaXplXCI6MTAsXCJGb250TmFtZVwiOlwiQ2FsaWJyaVwiLFwiSXNCb2xkXCI6ZmFsc2UsXCJJc0l0YWxpY1wiOmZhbHNlLFwiSXNVbmRlcmxpbmVkXCI6ZmFsc2V9LFwiQXV0b1NpemVcIjowLFwiRm9yZWdyb3VuZFwiOntcIiRpZFwiOlwiNTg5XCIsXCJDb2xvclwiOntcIiRyZWZcIjpcIjE0M1wifX0sXCJCYWNrZ3JvdW5kRmlsbFR5cGVcIjowLFwiTWF4V2lkdGhcIjoyMDAuMCxcIk1heEhlaWdodFwiOlwiSW5maW5pdHlcIixcIlNtYXJ0Rm9yZWdyb3VuZElzQWN0aXZlXCI6ZmFsc2UsXCJIb3Jpem9udGFsQWxpZ25tZW50XCI6MCxcIlZlcnRpY2FsQWxpZ25tZW50XCI6MCxcIlNtYXJ0Rm9yZWdyb3VuZFwiOm51bGwsXCJNYXJnaW5cIjp7XCIkaWRcIjpcIjU5MFwiLFwiVG9wXCI6MC4wLFwiTGVmdFwiOjAuMCxcIlJpZ2h0XCI6MC4wLFwiQm90dG9tXCI6MC4wfSxcIlBhZGRpbmdcIjp7XCIkaWRcIjpcIjU5MVwiLFwiVG9wXCI6MC4wLFwiTGVmdFwiOjAuMCxcIlJpZ2h0XCI6MC4wLFwiQm90dG9tXCI6MC4wfSxcIkJhY2tncm91bmRcIjp7XCIkcmVmXCI6XCIxNDZcIn0sXCJJc1Zpc2libGVcIjp0cnVlLFwiV2lkdGhcIjowLjAsXCJIZWlnaHRcIjowLjAsXCJCb3JkZXJTdHlsZVwiOntcIiRpZFwiOlwiNTkyXCIsXCJMaW5lQ29sb3JcIjpudWxsLFwiTGluZVdlaWdodFwiOjAuMCxcIkxpbmVUeXBlXCI6MH19LFwiRHVyYXRpb25TdHlsZVwiOntcIiRpZFwiOlwiNTkzXCIsXCJGb250U2V0dGluZ3NcIjp7XCIkaWRcIjpcIjU5NFwiLFwiRm9udFNpemVcIjoxMCxcIkZvbnROYW1lXCI6XCJDYWxpYnJpXCIsXCJJc0JvbGRcIjpmYWxzZSxcIklzSXRhbGljXCI6ZmFsc2UsXCJJc1VuZGVybGluZWRcIjpmYWxzZX0sXCJBdXRvU2l6ZVwiOjAsXCJGb3JlZ3JvdW5kXCI6e1wiJGlkXCI6XCI1OTVcIixcIkNvbG9yXCI6e1wiJGlkXCI6XCI1OTZ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Tk3XCIsXCJUb3BcIjowLjAsXCJMZWZ0XCI6MC4wLFwiUmlnaHRcIjowLjAsXCJCb3R0b21cIjowLjB9LFwiUGFkZGluZ1wiOntcIiRpZFwiOlwiNTk4XCIsXCJUb3BcIjowLjAsXCJMZWZ0XCI6MC4wLFwiUmlnaHRcIjowLjAsXCJCb3R0b21cIjowLjB9LFwiQmFja2dyb3VuZFwiOntcIiRyZWZcIjpcIjE1M1wifSxcIklzVmlzaWJsZVwiOnRydWUsXCJXaWR0aFwiOjAuMCxcIkhlaWdodFwiOjAuMCxcIkJvcmRlclN0eWxlXCI6e1wiJGlkXCI6XCI1OTlcIixcIkxpbmVDb2xvclwiOm51bGwsXCJMaW5lV2VpZ2h0XCI6MC4wLFwiTGluZVR5cGVcIjowfX0sXCJIb3Jpem9udGFsQ29ubmVjdG9yU3R5bGVcIjp7XCIkaWRcIjpcIjYwMFwiLFwiTGluZUNvbG9yXCI6e1wiJHJlZlwiOlwiMTU1XCJ9LFwiTGluZVdlaWdodFwiOjEuMCxcIkxpbmVUeXBlXCI6MH0sXCJWZXJ0aWNhbENvbm5lY3RvclN0eWxlXCI6e1wiJGlkXCI6XCI2MDFcIixcIkxpbmVDb2xvclwiOntcIiRyZWZcIjpcIjE1OFwifSxcIkxpbmVXZWlnaHRcIjoxLjAsXCJMaW5lVHlwZVwiOjB9LFwiTWFyZ2luXCI6bnVsbCxcIlN0YXJ0RGF0ZVBvc2l0aW9uXCI6MCxcIkVuZERhdGVQb3NpdGlvblwiOjAsXCJUaXRsZVBvc2l0aW9uXCI6MixcIkR1cmF0aW9uUG9zaXRpb25cIjo0LFwiUGVyY2VudGFnZUNvbXBsZXRlZFBvc2l0aW9uXCI6NixcIlNwYWNpbmdcIjo1LFwiSXNCZWxvd1RpbWViYW5kXCI6dHJ1ZSxcIlBlcmNlbnRhZ2VDb21wbGV0ZVNoYXBlT3BhY2l0eVwiOjM1LFwiR3JvdXBOYW1lXCI6bnVsbCxcIkF0dGFjaGVkTWlsZXN0b25lc1N0eWxlc1wiOltdLFwiU2hhcGVTdHlsZVwiOntcIiRpZFwiOlwiNjAyXCIsXCJNYXJnaW5cIjp7XCIkaWRcIjpcIjYwM1wiLFwiVG9wXCI6MC4wLFwiTGVmdFwiOjQuMCxcIlJpZ2h0XCI6NC4wLFwiQm90dG9tXCI6MC4wfSxcIlBhZGRpbmdcIjp7XCIkaWRcIjpcIjYwNFwiLFwiVG9wXCI6MC4wLFwiTGVmdFwiOjAuMCxcIlJpZ2h0XCI6MC4wLFwiQm90dG9tXCI6MC4wfSxcIkJhY2tncm91bmRcIjp7XCIkaWRcIjpcIjYwNVwiLFwiQ29sb3JcIjp7XCIkaWRcIjpcIjYwNlwiLFwiQVwiOjI1NSxcIlJcIjoxNzMsXCJHXCI6MSxcIkJcIjoxfX0sXCJJc1Zpc2libGVcIjp0cnVlLFwiV2lkdGhcIjowLjAsXCJIZWlnaHRcIjoxNi4wLFwiQm9yZGVyU3R5bGVcIjp7XCIkaWRcIjpcIjYwN1wiLFwiTGluZUNvbG9yXCI6e1wiJHJlZlwiOlwiMTY2XCJ9LFwiTGluZVdlaWdodFwiOjAuMCxcIkxpbmVUeXBlXCI6MH19LFwiVGl0bGVTdHlsZVwiOntcIiRpZFwiOlwiNjA4XCIsXCJGb250U2V0dGluZ3NcIjp7XCIkaWRcIjpcIjYwOVwiLFwiRm9udFNpemVcIjoxMCxcIkZvbnROYW1lXCI6XCJDYWxpYnJpXCIsXCJJc0JvbGRcIjp0cnVlLFwiSXNJdGFsaWNcIjpmYWxzZSxcIklzVW5kZXJsaW5lZFwiOmZhbHNlfSxcIkF1dG9TaXplXCI6MCxcIkZvcmVncm91bmRcIjp7XCIkaWRcIjpcIjYxMFwiLFwiQ29sb3JcIjp7XCIkaWRcIjpcIjYxMVwiLFwiQVwiOjI1NSxcIlJcIjoyNTUsXCJHXCI6MjU1LFwiQlwiOjI1NX19LFwiQmFja2dyb3VuZEZpbGxUeXBlXCI6MCxcIk1heFdpZHRoXCI6OTYwLjAsXCJNYXhIZWlnaHRcIjpcIkluZmluaXR5XCIsXCJTbWFydEZvcmVncm91bmRJc0FjdGl2ZVwiOmZhbHNlLFwiSG9yaXpvbnRhbEFsaWdubWVudFwiOjEsXCJWZXJ0aWNhbEFsaWdubWVudFwiOjAsXCJTbWFydEZvcmVncm91bmRcIjpudWxsLFwiTWFyZ2luXCI6e1wiJGlkXCI6XCI2MTJcIixcIlRvcFwiOjAuMCxcIkxlZnRcIjowLjAsXCJSaWdodFwiOjAuMCxcIkJvdHRvbVwiOjAuMH0sXCJQYWRkaW5nXCI6e1wiJGlkXCI6XCI2MTNcIixcIlRvcFwiOjAuMCxcIkxlZnRcIjowLjAsXCJSaWdodFwiOjAuMCxcIkJvdHRvbVwiOjAuMH0sXCJCYWNrZ3JvdW5kXCI6e1wiJHJlZlwiOlwiMTc0XCJ9LFwiSXNWaXNpYmxlXCI6dHJ1ZSxcIldpZHRoXCI6MC4wLFwiSGVpZ2h0XCI6MC4wLFwiQm9yZGVyU3R5bGVcIjp7XCIkaWRcIjpcIjYxNFwiLFwiTGluZUNvbG9yXCI6bnVsbCxcIkxpbmVXZWlnaHRcIjowLjAsXCJMaW5lVHlwZVwiOjB9fSxcIkRhdGVTdHlsZVwiOntcIiRpZFwiOlwiNjE1XCIsXCJGb250U2V0dGluZ3NcIjp7XCIkaWRcIjpcIjYxNlwiLFwiRm9udFNpemVcIjo5LFwiRm9udE5hbWVcIjpcIkNhbGlicmlcIixcIklzQm9sZFwiOmZhbHNlLFwiSXNJdGFsaWNcIjpmYWxzZSxcIklzVW5kZXJsaW5lZFwiOmZhbHNlfSxcIkF1dG9TaXplXCI6MCxcIkZvcmVncm91bmRcIjp7XCIkaWRcIjpcIjYxN1wiLFwiQ29sb3JcIjp7XCIkaWRcIjpcIjYxOF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2MTlcIixcIlRvcFwiOjAuMCxcIkxlZnRcIjowLjAsXCJSaWdodFwiOjAuMCxcIkJvdHRvbVwiOjAuMH0sXCJQYWRkaW5nXCI6e1wiJGlkXCI6XCI2MjBcIixcIlRvcFwiOjAuMCxcIkxlZnRcIjowLjAsXCJSaWdodFwiOjAuMCxcIkJvdHRvbVwiOjAuMH0sXCJCYWNrZ3JvdW5kXCI6e1wiJHJlZlwiOlwiMTgxXCJ9LFwiSXNWaXNpYmxlXCI6dHJ1ZSxcIldpZHRoXCI6MC4wLFwiSGVpZ2h0XCI6MC4wLFwiQm9yZGVyU3R5bGVcIjp7XCIkaWRcIjpcIjYyMVwiLFwiTGluZUNvbG9yXCI6bnVsbCxcIkxpbmVXZWlnaHRcIjowLjAsXCJMaW5lVHlwZVwiOjB9fSxcIkRhdGVGb3JtYXRcIjp7XCIkaWRcIjpcIjYyMl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2MjNcIixcIlNoYXBlXCI6MSxcIlNoYXBlVGhpY2tuZXNzXCI6MSxcIkR1cmF0aW9uRm9ybWF0XCI6MCxcIlBlcmNlbnRhZ2VDb21wbGV0ZVN0eWxlXCI6e1wiJGlkXCI6XCI2MjRcIixcIkZvbnRTZXR0aW5nc1wiOntcIiRpZFwiOlwiNjI1XCIsXCJGb250U2l6ZVwiOjEwLFwiRm9udE5hbWVcIjpcIkNhbGlicmlcIixcIklzQm9sZFwiOmZhbHNlLFwiSXNJdGFsaWNcIjpmYWxzZSxcIklzVW5kZXJsaW5lZFwiOmZhbHNlfSxcIkF1dG9TaXplXCI6MCxcIkZvcmVncm91bmRcIjp7XCIkaWRcIjpcIjYyNlwiLFwiQ29sb3JcIjp7XCIkcmVmXCI6XCIxNDNcIn19LFwiQmFja2dyb3VuZEZpbGxUeXBlXCI6MCxcIk1heFdpZHRoXCI6MjAwLjAsXCJNYXhIZWlnaHRcIjpcIkluZmluaXR5XCIsXCJTbWFydEZvcmVncm91bmRJc0FjdGl2ZVwiOmZhbHNlLFwiSG9yaXpvbnRhbEFsaWdubWVudFwiOjAsXCJWZXJ0aWNhbEFsaWdubWVudFwiOjAsXCJTbWFydEZvcmVncm91bmRcIjpudWxsLFwiTWFyZ2luXCI6e1wiJGlkXCI6XCI2MjdcIixcIlRvcFwiOjAuMCxcIkxlZnRcIjowLjAsXCJSaWdodFwiOjAuMCxcIkJvdHRvbVwiOjAuMH0sXCJQYWRkaW5nXCI6e1wiJGlkXCI6XCI2MjhcIixcIlRvcFwiOjAuMCxcIkxlZnRcIjowLjAsXCJSaWdodFwiOjAuMCxcIkJvdHRvbVwiOjAuMH0sXCJCYWNrZ3JvdW5kXCI6e1wiJHJlZlwiOlwiMTQ2XCJ9LFwiSXNWaXNpYmxlXCI6dHJ1ZSxcIldpZHRoXCI6MC4wLFwiSGVpZ2h0XCI6MC4wLFwiQm9yZGVyU3R5bGVcIjp7XCIkaWRcIjpcIjYyOVwiLFwiTGluZUNvbG9yXCI6bnVsbCxcIkxpbmVXZWlnaHRcIjowLjAsXCJMaW5lVHlwZVwiOjB9fSxcIkR1cmF0aW9uU3R5bGVcIjp7XCIkaWRcIjpcIjYzMFwiLFwiRm9udFNldHRpbmdzXCI6e1wiJGlkXCI6XCI2MzFcIixcIkZvbnRTaXplXCI6MTAsXCJGb250TmFtZVwiOlwiQ2FsaWJyaVwiLFwiSXNCb2xkXCI6ZmFsc2UsXCJJc0l0YWxpY1wiOmZhbHNlLFwiSXNVbmRlcmxpbmVkXCI6ZmFsc2V9LFwiQXV0b1NpemVcIjowLFwiRm9yZWdyb3VuZFwiOntcIiRpZFwiOlwiNjMyXCIsXCJDb2xvclwiOntcIiRpZFwiOlwiNjMz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YzNFwiLFwiVG9wXCI6MC4wLFwiTGVmdFwiOjAuMCxcIlJpZ2h0XCI6MC4wLFwiQm90dG9tXCI6MC4wfSxcIlBhZGRpbmdcIjp7XCIkaWRcIjpcIjYzNVwiLFwiVG9wXCI6MC4wLFwiTGVmdFwiOjAuMCxcIlJpZ2h0XCI6MC4wLFwiQm90dG9tXCI6MC4wfSxcIkJhY2tncm91bmRcIjp7XCIkcmVmXCI6XCIxNTNcIn0sXCJJc1Zpc2libGVcIjp0cnVlLFwiV2lkdGhcIjowLjAsXCJIZWlnaHRcIjowLjAsXCJCb3JkZXJTdHlsZVwiOntcIiRpZFwiOlwiNjM2XCIsXCJMaW5lQ29sb3JcIjpudWxsLFwiTGluZVdlaWdodFwiOjAuMCxcIkxpbmVUeXBlXCI6MH19LFwiSG9yaXpvbnRhbENvbm5lY3RvclN0eWxlXCI6e1wiJGlkXCI6XCI2MzdcIixcIkxpbmVDb2xvclwiOntcIiRyZWZcIjpcIjE1NVwifSxcIkxpbmVXZWlnaHRcIjoxLjAsXCJMaW5lVHlwZVwiOjB9LFwiVmVydGljYWxDb25uZWN0b3JTdHlsZVwiOntcIiRpZFwiOlwiNjM4XCIsXCJMaW5lQ29sb3JcIjp7XCIkcmVmXCI6XCIxNThcIn0sXCJMaW5lV2VpZ2h0XCI6MS4wLFwiTGluZVR5cGVcIjowfSxcIk1hcmdpblwiOm51bGwsXCJTdGFydERhdGVQb3NpdGlvblwiOjAsXCJFbmREYXRlUG9zaXRpb25cIjowLFwiVGl0bGVQb3NpdGlvblwiOjIsXCJEdXJhdGlvblBvc2l0aW9uXCI6NCxcIlBlcmNlbnRhZ2VDb21wbGV0ZWRQb3NpdGlvblwiOjYsXCJTcGFjaW5nXCI6NSxcIklzQmVsb3dUaW1lYmFuZFwiOnRydWUsXCJQZXJjZW50YWdlQ29tcGxldGVTaGFwZU9wYWNpdHlcIjozNSxcIkdyb3VwTmFtZVwiOm51bGwsXCJBdHRhY2hlZE1pbGVzdG9uZXNTdHlsZXNcIjpbXSxcIlNoYXBlU3R5bGVcIjp7XCIkaWRcIjpcIjYzOVwiLFwiTWFyZ2luXCI6e1wiJGlkXCI6XCI2NDBcIixcIlRvcFwiOjAuMCxcIkxlZnRcIjo0LjAsXCJSaWdodFwiOjQuMCxcIkJvdHRvbVwiOjAuMH0sXCJQYWRkaW5nXCI6e1wiJGlkXCI6XCI2NDFcIixcIlRvcFwiOjAuMCxcIkxlZnRcIjowLjAsXCJSaWdodFwiOjAuMCxcIkJvdHRvbVwiOjAuMH0sXCJCYWNrZ3JvdW5kXCI6e1wiJGlkXCI6XCI2NDJcIixcIkNvbG9yXCI6e1wiJGlkXCI6XCI2NDNcIixcIkFcIjoyNTUsXCJSXCI6MTczLFwiR1wiOjEsXCJCXCI6MX19LFwiSXNWaXNpYmxlXCI6dHJ1ZSxcIldpZHRoXCI6MC4wLFwiSGVpZ2h0XCI6MTYuMCxcIkJvcmRlclN0eWxlXCI6e1wiJGlkXCI6XCI2NDRcIixcIkxpbmVDb2xvclwiOntcIiRyZWZcIjpcIjE2NlwifSxcIkxpbmVXZWlnaHRcIjowLjAsXCJMaW5lVHlwZVwiOjB9fSxcIlRpdGxlU3R5bGVcIjp7XCIkaWRcIjpcIjY0NVwiLFwiRm9udFNldHRpbmdzXCI6e1wiJGlkXCI6XCI2NDZcIixcIkZvbnRTaXplXCI6MTAsXCJGb250TmFtZVwiOlwiQ2FsaWJyaVwiLFwiSXNCb2xkXCI6dHJ1ZSxcIklzSXRhbGljXCI6ZmFsc2UsXCJJc1VuZGVybGluZWRcIjpmYWxzZX0sXCJBdXRvU2l6ZVwiOjAsXCJGb3JlZ3JvdW5kXCI6e1wiJGlkXCI6XCI2NDdcIixcIkNvbG9yXCI6e1wiJGlkXCI6XCI2NDhcIixcIkFcIjoyNTUsXCJSXCI6MjU1LFwiR1wiOjI1NSxcIkJcIjoyNTV9fSxcIkJhY2tncm91bmRGaWxsVHlwZVwiOjAsXCJNYXhXaWR0aFwiOjk2MC4wLFwiTWF4SGVpZ2h0XCI6XCJJbmZpbml0eVwiLFwiU21hcnRGb3JlZ3JvdW5kSXNBY3RpdmVcIjpmYWxzZSxcIkhvcml6b250YWxBbGlnbm1lbnRcIjoxLFwiVmVydGljYWxBbGlnbm1lbnRcIjowLFwiU21hcnRGb3JlZ3JvdW5kXCI6bnVsbCxcIk1hcmdpblwiOntcIiRpZFwiOlwiNjQ5XCIsXCJUb3BcIjowLjAsXCJMZWZ0XCI6MC4wLFwiUmlnaHRcIjowLjAsXCJCb3R0b21cIjowLjB9LFwiUGFkZGluZ1wiOntcIiRpZFwiOlwiNjUwXCIsXCJUb3BcIjowLjAsXCJMZWZ0XCI6MC4wLFwiUmlnaHRcIjowLjAsXCJCb3R0b21cIjowLjB9LFwiQmFja2dyb3VuZFwiOntcIiRyZWZcIjpcIjE3NFwifSxcIklzVmlzaWJsZVwiOnRydWUsXCJXaWR0aFwiOjAuMCxcIkhlaWdodFwiOjAuMCxcIkJvcmRlclN0eWxlXCI6e1wiJGlkXCI6XCI2NTFcIixcIkxpbmVDb2xvclwiOm51bGwsXCJMaW5lV2VpZ2h0XCI6MC4wLFwiTGluZVR5cGVcIjowfX0sXCJEYXRlU3R5bGVcIjp7XCIkaWRcIjpcIjY1MlwiLFwiRm9udFNldHRpbmdzXCI6e1wiJGlkXCI6XCI2NTNcIixcIkZvbnRTaXplXCI6OSxcIkZvbnROYW1lXCI6XCJDYWxpYnJpXCIsXCJJc0JvbGRcIjpmYWxzZSxcIklzSXRhbGljXCI6ZmFsc2UsXCJJc1VuZGVybGluZWRcIjpmYWxzZX0sXCJBdXRvU2l6ZVwiOjAsXCJGb3JlZ3JvdW5kXCI6e1wiJGlkXCI6XCI2NTRcIixcIkNvbG9yXCI6e1wiJGlkXCI6XCI2NTVcIixcIkFcIjoyNTUsXCJSXCI6MCxcIkdcIjowLFwiQlwiOjB9fSxcIkJhY2tncm91bmRGaWxsVHlwZVwiOjAsXCJNYXhXaWR0aFwiOjIwMC4wLFwiTWF4SGVpZ2h0XCI6XCJJbmZpbml0eVwiLFwiU21hcnRGb3JlZ3JvdW5kSXNBY3RpdmVcIjpmYWxzZSxcIkhvcml6b250YWxBbGlnbm1lbnRcIjowLFwiVmVydGljYWxBbGlnbm1lbnRcIjowLFwiU21hcnRGb3JlZ3JvdW5kXCI6bnVsbCxcIk1hcmdpblwiOntcIiRpZFwiOlwiNjU2XCIsXCJUb3BcIjowLjAsXCJMZWZ0XCI6MC4wLFwiUmlnaHRcIjowLjAsXCJCb3R0b21cIjowLjB9LFwiUGFkZGluZ1wiOntcIiRpZFwiOlwiNjU3XCIsXCJUb3BcIjowLjAsXCJMZWZ0XCI6MC4wLFwiUmlnaHRcIjowLjAsXCJCb3R0b21cIjowLjB9LFwiQmFja2dyb3VuZFwiOntcIiRyZWZcIjpcIjE4MVwifSxcIklzVmlzaWJsZVwiOnRydWUsXCJXaWR0aFwiOjAuMCxcIkhlaWdodFwiOjAuMCxcIkJvcmRlclN0eWxlXCI6e1wiJGlkXCI6XCI2NThcIixcIkxpbmVDb2xvclwiOm51bGwsXCJMaW5lV2VpZ2h0XCI6MC4wLFwiTGluZVR5cGVcIjowfX0sXCJEYXRlRm9ybWF0XCI6e1wiJGlkXCI6XCI2NTl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jYwXCIsXCJTaGFwZVwiOjEsXCJTaGFwZVRoaWNrbmVzc1wiOjEsXCJEdXJhdGlvbkZvcm1hdFwiOjAsXCJQZXJjZW50YWdlQ29tcGxldGVTdHlsZVwiOntcIiRpZFwiOlwiNjYxXCIsXCJGb250U2V0dGluZ3NcIjp7XCIkaWRcIjpcIjY2MlwiLFwiRm9udFNpemVcIjoxMCxcIkZvbnROYW1lXCI6XCJDYWxpYnJpXCIsXCJJc0JvbGRcIjpmYWxzZSxcIklzSXRhbGljXCI6ZmFsc2UsXCJJc1VuZGVybGluZWRcIjpmYWxzZX0sXCJBdXRvU2l6ZVwiOjAsXCJGb3JlZ3JvdW5kXCI6e1wiJGlkXCI6XCI2NjNcIixcIkNvbG9yXCI6e1wiJHJlZlwiOlwiMTQzXCJ9fSxcIkJhY2tncm91bmRGaWxsVHlwZVwiOjAsXCJNYXhXaWR0aFwiOjIwMC4wLFwiTWF4SGVpZ2h0XCI6XCJJbmZpbml0eVwiLFwiU21hcnRGb3JlZ3JvdW5kSXNBY3RpdmVcIjpmYWxzZSxcIkhvcml6b250YWxBbGlnbm1lbnRcIjowLFwiVmVydGljYWxBbGlnbm1lbnRcIjowLFwiU21hcnRGb3JlZ3JvdW5kXCI6bnVsbCxcIk1hcmdpblwiOntcIiRpZFwiOlwiNjY0XCIsXCJUb3BcIjowLjAsXCJMZWZ0XCI6MC4wLFwiUmlnaHRcIjowLjAsXCJCb3R0b21cIjowLjB9LFwiUGFkZGluZ1wiOntcIiRpZFwiOlwiNjY1XCIsXCJUb3BcIjowLjAsXCJMZWZ0XCI6MC4wLFwiUmlnaHRcIjowLjAsXCJCb3R0b21cIjowLjB9LFwiQmFja2dyb3VuZFwiOntcIiRyZWZcIjpcIjE0NlwifSxcIklzVmlzaWJsZVwiOnRydWUsXCJXaWR0aFwiOjAuMCxcIkhlaWdodFwiOjAuMCxcIkJvcmRlclN0eWxlXCI6e1wiJGlkXCI6XCI2NjZcIixcIkxpbmVDb2xvclwiOm51bGwsXCJMaW5lV2VpZ2h0XCI6MC4wLFwiTGluZVR5cGVcIjowfX0sXCJEdXJhdGlvblN0eWxlXCI6e1wiJGlkXCI6XCI2NjdcIixcIkZvbnRTZXR0aW5nc1wiOntcIiRpZFwiOlwiNjY4XCIsXCJGb250U2l6ZVwiOjEwLFwiRm9udE5hbWVcIjpcIkNhbGlicmlcIixcIklzQm9sZFwiOmZhbHNlLFwiSXNJdGFsaWNcIjpmYWxzZSxcIklzVW5kZXJsaW5lZFwiOmZhbHNlfSxcIkF1dG9TaXplXCI6MCxcIkZvcmVncm91bmRcIjp7XCIkaWRcIjpcIjY2OVwiLFwiQ29sb3JcIjp7XCIkaWRcIjpcIjY3MFwiLFwiQVwiOjI1NSxcIlJcIjowLFwiR1wiOjAsXCJCXCI6MH19LFwiQmFja2dyb3VuZEZpbGxUeXBlXCI6MCxcIk1heFdpZHRoXCI6MjAwLjAsXCJNYXhIZWlnaHRcIjpcIkluZmluaXR5XCIsXCJTbWFydEZvcmVncm91bmRJc0FjdGl2ZVwiOmZhbHNlLFwiSG9yaXpvbnRhbEFsaWdubWVudFwiOjAsXCJWZXJ0aWNhbEFsaWdubWVudFwiOjAsXCJTbWFydEZvcmVncm91bmRcIjpudWxsLFwiTWFyZ2luXCI6e1wiJGlkXCI6XCI2NzFcIixcIlRvcFwiOjAuMCxcIkxlZnRcIjowLjAsXCJSaWdodFwiOjAuMCxcIkJvdHRvbVwiOjAuMH0sXCJQYWRkaW5nXCI6e1wiJGlkXCI6XCI2NzJcIixcIlRvcFwiOjAuMCxcIkxlZnRcIjowLjAsXCJSaWdodFwiOjAuMCxcIkJvdHRvbVwiOjAuMH0sXCJCYWNrZ3JvdW5kXCI6e1wiJHJlZlwiOlwiMTUzXCJ9LFwiSXNWaXNpYmxlXCI6dHJ1ZSxcIldpZHRoXCI6MC4wLFwiSGVpZ2h0XCI6MC4wLFwiQm9yZGVyU3R5bGVcIjp7XCIkaWRcIjpcIjY3M1wiLFwiTGluZUNvbG9yXCI6bnVsbCxcIkxpbmVXZWlnaHRcIjowLjAsXCJMaW5lVHlwZVwiOjB9fSxcIkhvcml6b250YWxDb25uZWN0b3JTdHlsZVwiOntcIiRpZFwiOlwiNjc0XCIsXCJMaW5lQ29sb3JcIjp7XCIkcmVmXCI6XCIxNTVcIn0sXCJMaW5lV2VpZ2h0XCI6MS4wLFwiTGluZVR5cGVcIjowfSxcIlZlcnRpY2FsQ29ubmVjdG9yU3R5bGVcIjp7XCIkaWRcIjpcIjY3NVwiLFwiTGluZUNvbG9yXCI6e1wiJGlkXCI6XCI2NzZcIixcIiR0eXBlXCI6XCJOTFJFLkNvbW1vbi5Eb20uU29saWRDb2xvckJydXNoLCBOTFJFLkNvbW1vblwiLFwiQ29sb3JcIjp7XCIkaWRcIjpcIjY3N1wiLFwiQVwiOjI1NSxcIlJcIjoyMDQsXCJHXCI6MjA0LFwiQlwiOjIwNH19LFwiTGluZVdlaWdodFwiOjEuMCxcIkxpbmVUeXBlXCI6MH0sXCJNYXJnaW5cIjpudWxsLFwiU3RhcnREYXRlUG9zaXRpb25cIjowLFwiRW5kRGF0ZVBvc2l0aW9uXCI6MCxcIlRpdGxlUG9zaXRpb25cIjoyLFwiRHVyYXRpb25Qb3NpdGlvblwiOjQsXCJQZXJjZW50YWdlQ29tcGxldGVkUG9zaXRpb25cIjo2LFwiU3BhY2luZ1wiOjUsXCJJc0JlbG93VGltZWJhbmRcIjp0cnVlLFwiUGVyY2VudGFnZUNvbXBsZXRlU2hhcGVPcGFjaXR5XCI6MzUsXCJHcm91cE5hbWVcIjpudWxsLFwiQXR0YWNoZWRNaWxlc3RvbmVzU3R5bGVzXCI6W10sXCJTaGFwZVN0eWxlXCI6e1wiJGlkXCI6XCI2NzhcIixcIk1hcmdpblwiOntcIiRpZFwiOlwiNjc5XCIsXCJUb3BcIjowLjAsXCJMZWZ0XCI6NC4wLFwiUmlnaHRcIjo0LjAsXCJCb3R0b21cIjowLjB9LFwiUGFkZGluZ1wiOntcIiRpZFwiOlwiNjgwXCIsXCJUb3BcIjowLjAsXCJMZWZ0XCI6MC4wLFwiUmlnaHRcIjowLjAsXCJCb3R0b21cIjowLjB9LFwiQmFja2dyb3VuZFwiOntcIiRpZFwiOlwiNjgxXCIsXCJDb2xvclwiOntcIiRpZFwiOlwiNjgyXCIsXCJBXCI6MjU1LFwiUlwiOjE3MyxcIkdcIjoxLFwiQlwiOjF9fSxcIklzVmlzaWJsZVwiOnRydWUsXCJXaWR0aFwiOjAuMCxcIkhlaWdodFwiOjE2LjAsXCJCb3JkZXJTdHlsZVwiOntcIiRpZFwiOlwiNjgzXCIsXCJMaW5lQ29sb3JcIjp7XCIkcmVmXCI6XCIxNjZcIn0sXCJMaW5lV2VpZ2h0XCI6MC4wLFwiTGluZVR5cGVcIjowfX0sXCJUaXRsZVN0eWxlXCI6e1wiJGlkXCI6XCI2ODRcIixcIkZvbnRTZXR0aW5nc1wiOntcIiRpZFwiOlwiNjg1XCIsXCJGb250U2l6ZVwiOjEwLFwiRm9udE5hbWVcIjpcIkNhbGlicmlcIixcIklzQm9sZFwiOnRydWUsXCJJc0l0YWxpY1wiOmZhbHNlLFwiSXNVbmRlcmxpbmVkXCI6ZmFsc2V9LFwiQXV0b1NpemVcIjowLFwiRm9yZWdyb3VuZFwiOntcIiRpZFwiOlwiNjg2XCIsXCJDb2xvclwiOntcIiRpZFwiOlwiNjg3XCIsXCJBXCI6MjU1LFwiUlwiOjI1NSxcIkdcIjoyNTUsXCJCXCI6MjU1fX0sXCJCYWNrZ3JvdW5kRmlsbFR5cGVcIjowLFwiTWF4V2lkdGhcIjo5NjAuMCxcIk1heEhlaWdodFwiOlwiSW5maW5pdHlcIixcIlNtYXJ0Rm9yZWdyb3VuZElzQWN0aXZlXCI6ZmFsc2UsXCJIb3Jpem9udGFsQWxpZ25tZW50XCI6MSxcIlZlcnRpY2FsQWxpZ25tZW50XCI6MCxcIlNtYXJ0Rm9yZWdyb3VuZFwiOm51bGwsXCJNYXJnaW5cIjp7XCIkaWRcIjpcIjY4OFwiLFwiVG9wXCI6MC4wLFwiTGVmdFwiOjAuMCxcIlJpZ2h0XCI6MC4wLFwiQm90dG9tXCI6MC4wfSxcIlBhZGRpbmdcIjp7XCIkaWRcIjpcIjY4OVwiLFwiVG9wXCI6MC4wLFwiTGVmdFwiOjAuMCxcIlJpZ2h0XCI6MC4wLFwiQm90dG9tXCI6MC4wfSxcIkJhY2tncm91bmRcIjp7XCIkcmVmXCI6XCIxNzRcIn0sXCJJc1Zpc2libGVcIjp0cnVlLFwiV2lkdGhcIjowLjAsXCJIZWlnaHRcIjowLjAsXCJCb3JkZXJTdHlsZVwiOntcIiRpZFwiOlwiNjkwXCIsXCJMaW5lQ29sb3JcIjpudWxsLFwiTGluZVdlaWdodFwiOjAuMCxcIkxpbmVUeXBlXCI6MH19LFwiRGF0ZVN0eWxlXCI6e1wiJGlkXCI6XCI2OTFcIixcIkZvbnRTZXR0aW5nc1wiOntcIiRpZFwiOlwiNjkyXCIsXCJGb250U2l6ZVwiOjksXCJGb250TmFtZVwiOlwiQ2FsaWJyaVwiLFwiSXNCb2xkXCI6ZmFsc2UsXCJJc0l0YWxpY1wiOmZhbHNlLFwiSXNVbmRlcmxpbmVkXCI6ZmFsc2V9LFwiQXV0b1NpemVcIjowLFwiRm9yZWdyb3VuZFwiOntcIiRpZFwiOlwiNjkzXCIsXCJDb2xvclwiOntcIiRpZFwiOlwiNjk0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Y5NVwiLFwiVG9wXCI6MC4wLFwiTGVmdFwiOjAuMCxcIlJpZ2h0XCI6MC4wLFwiQm90dG9tXCI6MC4wfSxcIlBhZGRpbmdcIjp7XCIkaWRcIjpcIjY5NlwiLFwiVG9wXCI6MC4wLFwiTGVmdFwiOjAuMCxcIlJpZ2h0XCI6MC4wLFwiQm90dG9tXCI6MC4wfSxcIkJhY2tncm91bmRcIjp7XCIkcmVmXCI6XCIxODFcIn0sXCJJc1Zpc2libGVcIjp0cnVlLFwiV2lkdGhcIjowLjAsXCJIZWlnaHRcIjowLjAsXCJCb3JkZXJTdHlsZVwiOntcIiRpZFwiOlwiNjk3XCIsXCJMaW5lQ29sb3JcIjpudWxsLFwiTGluZVdlaWdodFwiOjAuMCxcIkxpbmVUeXBlXCI6MH19LFwiRGF0ZUZvcm1hdFwiOntcIiRpZFwiOlwiNjk4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V0sXCJDdXN0b21Td2ltbGFuZURlZmluaXRpb25TdHlsZUxpc3RcIjpbXSxcIkN1c3RvbVN3aW1sYW5lVjJTdHlsZUxpc3RcIjpbXSxcIkdyaWRsaW5lUGFuZWxTdHlsZVwiOntcIiRpZFwiOlwiNjk5XCIsXCJHcmlkbGluZVN0eWxlXCI6e1wiJGlkXCI6XCI3MDBcIixcIkxpbmVDb2xvclwiOntcIiRpZFwiOlwiNzAxXCIsXCIkdHlwZVwiOlwiTkxSRS5Db21tb24uRG9tLlNvbGlkQ29sb3JCcnVzaCwgTkxSRS5Db21tb25cIixcIkNvbG9yXCI6e1wiJGlkXCI6XCI3MDJcIixcIkFcIjozOCxcIlJcIjo5MSxcIkdcIjoxNTUsXCJCXCI6MjEzfX0sXCJMaW5lV2VpZ2h0XCI6MS4wLFwiTGluZVR5cGVcIjowfSxcIklzVmlzaWJsZVwiOnRydWV9LFwiQWN0aXZpdHlMaW5lUGFuZWxTdHlsZVwiOntcIiRpZFwiOlwiNzAzXCIsXCJBY3Rpdml0eUxpbmVTdHlsZVwiOntcIiRpZFwiOlwiNzA0XCIsXCJMaW5lQ29sb3JcIjp7XCIkaWRcIjpcIjcwNVwiLFwiJHR5cGVcIjpcIk5MUkUuQ29tbW9uLkRvbS5Tb2xpZENvbG9yQnJ1c2gsIE5MUkUuQ29tbW9uXCIsXCJDb2xvclwiOntcIiRpZFwiOlwiNzA2XCIsXCJBXCI6MzgsXCJSXCI6NjgsXCJHXCI6MTE0LFwiQlwiOjE5Nn19LFwiTGluZVdlaWdodFwiOjEuMCxcIkxpbmVUeXBlXCI6MH0sXCJJc1Zpc2libGVcIjp0cnVlfSxcIkRlZmF1bHREZXBlbmRlbmN5U3R5bGVcIjp7XCIkaWRcIjpcIjcwN1wiLFwiTGluZVN0eWxlXCI6e1wiJGlkXCI6XCI3MDhcIixcIkxpbmVDb2xvclwiOntcIiRpZFwiOlwiNzA5XCIsXCIkdHlwZVwiOlwiTkxSRS5Db21tb24uRG9tLlNvbGlkQ29sb3JCcnVzaCwgTkxSRS5Db21tb25cIixcIkNvbG9yXCI6e1wiJGlkXCI6XCI3MTBcIixcIkFcIjoyNTUsXCJSXCI6MCxcIkdcIjowLFwiQlwiOjB9fSxcIkxpbmVXZWlnaHRcIjoxLjAsXCJMaW5lVHlwZVwiOjB9LFwiRW5kQXJyb3doZWFkTGluZVN0eWxlXCI6e1wiJGlkXCI6XCI3MTFcIixcIktpbmRcIjoxLFwiV2lkdGhcIjoxLFwiTGVuZ3RoXCI6MCxcIlBhcmVudFN0eWxlXCI6bnVsbH0sXCJCcmluZ1RvRnJvbnRcIjp0cnVlLFwiSXNWaXNpYmxlXCI6dHJ1ZSxcIlJhZGl1c1wiOjAuMH0sXCJDcml0aWNhbFBhdGhTdHlsZVwiOntcIiRpZFwiOlwiNzEyXCIsXCJDcml0aWNhbFBhdGhTdHlsZU9wdGlvbnNcIjoxNSxcIkxpbmVTdHlsZVwiOntcIiRpZFwiOlwiNzEzXCIsXCJMaW5lQ29sb3JcIjp7XCIkaWRcIjpcIjcxNFwiLFwiJHR5cGVcIjpcIk5MUkUuQ29tbW9uLkRvbS5Tb2xpZENvbG9yQnJ1c2gsIE5MUkUuQ29tbW9uXCIsXCJDb2xvclwiOntcIiRpZFwiOlwiNzE1XCIsXCJBXCI6MjU1LFwiUlwiOjIyMixcIkdcIjo1MCxcIkJcIjo1MH19LFwiTGluZVdlaWdodFwiOjEuMCxcIkxpbmVUeXBlXCI6MH0sXCJUaXRsZUZvcmVncm91bmRcIjp7XCIkaWRcIjpcIjcxNlwiLFwiQ29sb3JcIjp7XCIkaWRcIjpcIjcxN1wiLFwiQVwiOjI1NSxcIlJcIjoxNzYsXCJHXCI6MTksXCJCXCI6MjV9fSxcIlNoYXBlc0JhY2tncm91bmRcIjp7XCIkaWRcIjpcIjcxOFwiLFwiQ29sb3JcIjp7XCIkaWRcIjpcIjcxOVwiLFwiQVwiOjI1NSxcIlJcIjoyNTMsXCJHXCI6MjAzLFwiQlwiOjIwOH19LFwiU2hhcGVzQm9yZGVyU3R5bGVcIjp7XCIkaWRcIjpcIjcyMFwiLFwiTGluZUNvbG9yXCI6e1wiJGlkXCI6XCI3MjFcIixcIiR0eXBlXCI6XCJOTFJFLkNvbW1vbi5Eb20uU29saWRDb2xvckJydXNoLCBOTFJFLkNvbW1vblwiLFwiQ29sb3JcIjp7XCIkaWRcIjpcIjcyMlwiLFwiQVwiOjI1NSxcIlJcIjoyMjIsXCJHXCI6NTAsXCJCXCI6NTB9fSxcIkxpbmVXZWlnaHRcIjoxLjUsXCJMaW5lVHlwZVwiOjB9LFwiSXNWaXNpYmxlXCI6ZmFsc2V9LFwiUGFuZWxzU3BhY2luZ0RlZmluaXRpb25cIjp7XCIkaWRcIjpcIjcyM1wiLFwiU3BhY2luZ0Fib3ZlVGltZWJhbmRcIjo1LFwiU3BhY2luZ0JlbG93VGltZWJhbmRcIjo1LFwiU3BhY2luZ0Fib3ZlQmV0d2VlblN3aW1sYW5lc0FuZFRhc2tzXCI6NSxcIlNwYWNpbmdCZWxvd0JldHdlZW5Td2ltbGFuZXNBbmRUYXNrc1wiOjV9fSxcIlNjYWxlXCI6e1wiJGlkXCI6XCI3MjRcIixcIlN0YXJ0RGF0ZVwiOlwiMjAxOC0wOS0wOFQwMDowMDowMFpcIixcIkVuZERhdGVcIjpcIjIwMTgtMTEtMzBUMjM6NTk6NTkuOTk5WlwiLFwiRm9ybWF0XCI6XCJNTU1cIixcIlR5cGVcIjoyLFwiQXV0b0RhdGVSYW5nZVwiOnRydWUsXCJXb3JraW5nRGF5c1wiOjMxLFwiVG9kYXlNYXJrZXJUZXh0XCI6XCJUb2RheVwiLFwiQXV0b1NjYWxlVHlwZVwiOnRydWV9LFwiU2NhbGVWMlwiOntcIiRpZFwiOlwiNzI1XCIsXCJTdGFydERhdGVcIjpcIjIwMTgtMDktMDhUMDA6MDA6MDBaXCIsXCJFbmREYXRlXCI6XCIyMDE4LTExLTMwVDIzOjU5OjU5Ljk5OVpcIixcIkF1dG9EYXRlUmFuZ2VcIjp0cnVlLFwiV29ya2luZ0RheXNcIjozMSxcIlRvZGF5TWFya2VyVGV4dFwiOlwiVG9kYXlcIixcIkF1dG9TY2FsZVR5cGVcIjp0cnVlLFwiVGltZWJhbmRTY2FsZXNcIjp7XCIkaWRcIjpcIjcyNlwiLFwiVG9wU2NhbGVMYXllclwiOntcIiRpZFwiOlwiNzI3XCIsXCJGb3JtYXRcIjpcIk1NTVwiLFwiVHlwZVwiOjJ9LFwiTWlkZGxlU2NhbGVMYXllclwiOntcIiRpZFwiOlwiNzI4XCIsXCJGb3JtYXRcIjpudWxsLFwiVHlwZVwiOjB9LFwiQm90dG9tU2NhbGVMYXllclwiOntcIiRpZFwiOlwiNzI5XCIsXCJGb3JtYXRcIjpudWxsLFwiVHlwZVwiOjB9fX0sXCJNaWxlc3RvbmVzXCI6W10sXCJUYXNrc1wiOltdLFwiU3dpbWxhbmVzXCI6W10sXCJTd2ltbGFuZXNWMlwiOltdLFwiRGVwZW5kZW5jaWVzXCI6W10sXCJEZXBlbmRlbmN5U2V0dGluZ3NcIjp7XCIkaWRcIjpcIjczMFwiLFwiRGVwZW5kZW5jeU1vZHVsZUVuYWJsZWRcIjpmYWxzZSxcIlNjaGVkdWxpbmdTZXR0aW5nc1wiOntcIiRpZFwiOlwiNzMxXCIsXCJEZXBlbmRlbmNpZXNTY2hlZHVsaW5nTW9kZVNldHRpbmdcIjoxLFwiRGVwZW5kZW5jaWVzUHJldmlvdXNTY2hlZHVsaW5nTW9kZVwiOjEsXCJPbkJyZWFraW5nRmxleGlibGVTY2hlZHVsaW5nTW9kZVNldHRpbmdcIjowLFwiT25CcmVha2luZ1N0cmljdFNjaGVkdWxpbmdNb2RlU2V0dGluZ1wiOjB9fSxcIlNldHRpbmdzXCI6e1wiJGlkXCI6XCI3MzJcIixcIkltcGFPcHRpb25zXCI6e1wiJGlkXCI6XCI3MzNcIixcIkxlZnRUb1JpZ2h0XCI6ZmFsc2UsXCJQYXlsb2FkT3B0aW9uc1wiOjJ9fSxcIlRpbWVDb25maWd1cmF0aW9uXCI6e1wiJGlkXCI6XCI3MzRcIixcIlVzZVRpbWVcIjpmYWxzZSxcIldvcmtEYXlTdGFydFwiOlwiMDA6MDA6MDBcIixcIldvcmtEYXlFbmRcIjpcIjIzOjU5OjAwXCJ9fSJ9LCJTZXR0aW5ncyI6eyIkaWQiOiIxMDk0IiwiSW1wYU9wdGlvbnMiOnsiJGlkIjoiMTA5NSIsIkxlZnRUb1JpZ2h0IjpmYWxzZSwiUGF5bG9hZE9wdGlvbnMiOjJ9LCJVc2VDb21wcmVzc2lvbiI6ZmFsc2UsIkNvbXByZXNpb25QZXJjZW50YWdlIjo1MC4wLCJJbmFjdGl2ZUludGVydmFsV2lkdGhUaHJlc2hvbGQiOjMwLjAsIkluYWN0aXZlSW50ZXJ2YWxXaWR0aCI6MS4wLCJTcGxpdFRhc2tzIjpmYWxzZSwiVXNlQ2x1c3RlciI6ZmFsc2UsIkVwc2lsb24iOjUuMCwiTWluUG9pbnRzVG9Gb3JtQUNsdXN0ZXIiOjIsIkdlbmVyYXRlSW52aXNpYmxlU2hhcGVzIjpmYWxzZSwiU21hcnRUaW1lbGluZVRhc2tQZXJjZW50YWdlRml0IjpmYWxzZX0sIklzTmV3IjpmYWxzZSwiSW1wb3J0VHlwZSI6MCwiRmlsZVBhdGgiOm51bGwsIlRpbWVDb25maWd1cmF0aW9uIjp7IiRpZCI6IjEwOTYiLCJVc2VUaW1lIjpmYWxzZSwiV29ya0RheVN0YXJ0IjoiMDA6MDA6MDAiLCJXb3JrRGF5RW5kIjoiMjM6NTk6MDAifSwiTGFzdFVzZWRUZW1wbGF0ZUlkIjoiMjJkNTVmYzYtNGRmZS00NzhjLTg3MTAtOTliMTkwNTZkZTg2IiwiRmlyc3RXZWVrT2ZZZWFyIjowLCJQbGFjZU1pbGVzdG9uZUF0VGhlQmVnaW5uaW5nT2ZUaGVEYXkiOmZhbHNlLCJEZXBlbmRlbmN5U2NoZWR1bGluZ1NldHRpbmdzIjp7IiRpZCI6IjEwOTciLCJEZXBlbmRlbmNpZXNTY2hlZHVsaW5nTW9kZVNldHRpbmciOiJGbGV4aWJsZSIsIkRlcGVuZGVuY2llc1ByZXZpb3VzU2NoZWR1bGluZ01vZGUiOiJGbGV4aWJsZSIsIk9uQnJlYWtpbmdGbGV4aWJsZVNjaGVkdWxpbmdNb2RlU2V0dGluZyI6IkFza0V2ZXJ5dGltZSIsIk9uQnJlYWtpbmdTdHJpY3RTY2hlZHVsaW5nTW9kZVNldHRpbmciOiJBc2tFdmVyeXRpbWUifSwiRGVwZW5kZW5jeU1vZHVsZUVuYWJsZWQiOmZhbHNlLCJEZXBlbmRlbmNpZXMiOnsiX2RlcGVuZGVuY2llcyI6W119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45-07-16T23:59:00.0000000"/>
  <p:tag name="OTLPOSITIONONTASK" val="None"/>
  <p:tag name="OTLRELATEDTASKID" val="00000000-0000-0000-0000-000000000000"/>
  <p:tag name="OTLMTITLE" val="Trinity test of the atomic bomb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45-08-06T23:59:00.0000000"/>
  <p:tag name="OTLPOSITIONONTASK" val="None"/>
  <p:tag name="OTLRELATEDTASKID" val="00000000-0000-0000-0000-000000000000"/>
  <p:tag name="OTLMTITLE" val="Bombings of Hiroshima &#10;and Nagasak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67-02-18T23:59:00.0000000"/>
  <p:tag name="OTLPOSITIONONTASK" val="None"/>
  <p:tag name="OTLRELATEDTASKID" val="00000000-0000-0000-0000-000000000000"/>
  <p:tag name="OTLMTITLE" val="Passes away in Princeton, &#10;aged 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M d, 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Is born in New York City"/>
  <p:tag name="OTLDATE" val="1904-04-22T23:59:00.0000000"/>
  <p:tag name="OTLPOSITIONONTASK" val="None"/>
  <p:tag name="OTLRELATEDTASKID" val="00000000-0000-0000-0000-00000000000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53-01-01T23:59:00.0000000"/>
  <p:tag name="OTLPOSITIONONTASK" val="None"/>
  <p:tag name="OTLRELATEDTASKID" val="00000000-0000-0000-0000-000000000000"/>
  <p:tag name="OTLMTITLE" val="Security &#10;clearance &#10;revoke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27-01-01T23:59:00.0000000"/>
  <p:tag name="OTLPOSITIONONTASK" val="None"/>
  <p:tag name="OTLRELATEDTASKID" val="00000000-0000-0000-0000-000000000000"/>
  <p:tag name="OTLMTITLE" val="Earns his doctorate in Physics &#10;(University of Göttingen)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36-01-01T23:59:00.0000000"/>
  <p:tag name="OTLPOSITIONONTASK" val="None"/>
  <p:tag name="OTLRELATEDTASKID" val="00000000-0000-0000-0000-000000000000"/>
  <p:tag name="OTLMTITLE" val="Full professor &#10;at UC Berkley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FORMAT" val="MMM"/>
  <p:tag name="OTLTIMEBANDSHAPETYPE" val="RoundedCornerRectangleTimeband"/>
  <p:tag name="OTLTIMEBANDSHAPEHEIGHT" val="20"/>
  <p:tag name="OTLTIMEBANDSHAPEPADDINGLEFT" val="0"/>
  <p:tag name="OTLTIMEBANDCULTUREINFO" val="en-US"/>
  <p:tag name="OTLTIMEBANDTHREEDEFFECTS" val="None"/>
  <p:tag name="OTLTIMEBANDAUTODATERANGE" val="True"/>
  <p:tag name="OTLTIMEBANDENDDATE" val="2023-11-30T23:59:00.0000000"/>
  <p:tag name="OTLTIMEBANDWORKINGDAYS" val="Standard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False"/>
  <p:tag name="OTLTIMEBANDSCALEMARKING" val="None"/>
  <p:tag name="OTLRIGHTENDCAPSMARGINRIGHT" val="20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5"/>
  <p:tag name="OTLTIMEBANDSPACINGBELOW" val="5"/>
  <p:tag name="OTLTIMEBANDSPACINGABOVEFORSWLANDTASKS" val="5"/>
  <p:tag name="OTLTIMEBANDSPACINGBELOWFORSWLANDTASKS" val="5"/>
  <p:tag name="OTLTIMEBANDSCALETYPE" val="Years"/>
  <p:tag name="OTLTIMEBANDQUICKPOSITION" val="Custom"/>
  <p:tag name="OTLTIMEBANDSTARTDATE" val="1904-04-22T23:59:00.0000000"/>
  <p:tag name="OTLTIMEBANDDEPENABLED" val="False"/>
  <p:tag name="OTLLEFTENDCAPSMARGINLEFT" val="88.613333333332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SWIMLANESPACING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ecomes involved with Jean Tatlock"/>
  <p:tag name="OTLDATE" val="1936-01-01T23:59:00.0000000"/>
  <p:tag name="OTLPOSITIONONTASK" val="None"/>
  <p:tag name="OTLRELATEDTASKID" val="00000000-0000-0000-0000-000000000000"/>
  <p:tag name="OTLDATEFORMATSTRING" val="yyyy"/>
  <p:tag name="OTLMILESTONESPACING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40-01-01T23:59:00.0000000"/>
  <p:tag name="OTLPOSITIONONTASK" val="None"/>
  <p:tag name="OTLRELATEDTASKID" val="00000000-0000-0000-0000-000000000000"/>
  <p:tag name="OTLDATEFORMATSTRING" val="yyyy"/>
  <p:tag name="OTLMTITLE" val="Marries Katherine (&quot;Kitty&quot;) Puening"/>
  <p:tag name="OTLMILESTONESPACING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41-01-01T23:59:00.0000000"/>
  <p:tag name="OTLPOSITIONONTASK" val="None"/>
  <p:tag name="OTLRELATEDTASKID" val="00000000-0000-0000-0000-000000000000"/>
  <p:tag name="OTLDATEFORMATSTRING" val="yyyy"/>
  <p:tag name="OTLMTITLE" val="Son, Peter, is born"/>
  <p:tag name="OTLMILESTONESPACING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DATE" val="1944-01-01T23:59:00.0000000"/>
  <p:tag name="OTLPOSITIONONTASK" val="None"/>
  <p:tag name="OTLRELATEDTASKID" val="00000000-0000-0000-0000-000000000000"/>
  <p:tag name="OTLDATEFORMATSTRING" val="yyyy"/>
  <p:tag name="OTLMTITLE" val="Daughter, Katherine (&quot;Toni&quot;), is born"/>
  <p:tag name="OTLMILESTONESPACING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Jean Tatlock takes her own life"/>
  <p:tag name="OTLDATE" val="1944-01-01T23:59:00.0000000"/>
  <p:tag name="OTLPOSITIONONTASK" val="None"/>
  <p:tag name="OTLRELATEDTASKID" val="00000000-0000-0000-0000-000000000000"/>
  <p:tag name="OTLDATEFORMATSTRING" val="yyyy"/>
  <p:tag name="OTLMILESTONESPACING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At 12 y.o., delivers lecture at the New York Mineralogical Club"/>
  <p:tag name="OTLDATE" val="1916-01-01T23:59:00.0000000"/>
  <p:tag name="OTLPOSITIONONTASK" val="None"/>
  <p:tag name="OTLRELATEDTASKID" val="00000000-0000-0000-0000-000000000000"/>
  <p:tag name="OTLMILESTONESPACING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Is recruited to work on the Manhattan Project"/>
  <p:tag name="OTLDATE" val="1942-01-01T23:59:00.0000000"/>
  <p:tag name="OTLPOSITIONONTASK" val="None"/>
  <p:tag name="OTLRELATEDTASKID" val="00000000-0000-0000-0000-000000000000"/>
  <p:tag name="OTLMILESTONESPACING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Appointed as director of the Manhattan Project"/>
  <p:tag name="OTLDATE" val="1943-07-20T23:59:00.0000000"/>
  <p:tag name="OTLPOSITIONONTASK" val="None"/>
  <p:tag name="OTLRELATEDTASKID" val="00000000-0000-0000-0000-000000000000"/>
  <p:tag name="OTLMILESTONESPACING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Receives the Presidential Medal of Merit"/>
  <p:tag name="OTLDATE" val="1946-01-01T23:59:00.0000000"/>
  <p:tag name="OTLPOSITIONONTASK" val="None"/>
  <p:tag name="OTLRELATEDTASKID" val="00000000-0000-0000-0000-000000000000"/>
  <p:tag name="OTLMILESTONESPACING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Graduates from the Ethical Culture School of New York"/>
  <p:tag name="OTLDATE" val="1921-01-01T23:59:00.0000000"/>
  <p:tag name="OTLPOSITIONONTASK" val="None"/>
  <p:tag name="OTLRELATEDTASKID" val="00000000-0000-0000-0000-000000000000"/>
  <p:tag name="OTLMILESTONESPACING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Begins work at Cavendish Laboratory, Cambridge"/>
  <p:tag name="OTLDATE" val="1925-01-01T23:59:00.0000000"/>
  <p:tag name="OTLPOSITIONONTASK" val="None"/>
  <p:tag name="OTLRELATEDTASKID" val="00000000-0000-0000-0000-000000000000"/>
  <p:tag name="OTLMILESTONESPACING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Moves from Cambridge to the University of Göttingen"/>
  <p:tag name="OTLDATE" val="1926-01-01T23:59:00.0000000"/>
  <p:tag name="OTLPOSITIONONTASK" val="None"/>
  <p:tag name="OTLRELATEDTASKID" val="00000000-0000-0000-0000-000000000000"/>
  <p:tag name="OTLMILESTONESPACING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Accepts a position at CalTech"/>
  <p:tag name="OTLDATE" val="1945-10-01T23:59:00.0000000"/>
  <p:tag name="OTLPOSITIONONTASK" val="None"/>
  <p:tag name="OTLRELATEDTASKID" val="00000000-0000-0000-0000-000000000000"/>
  <p:tag name="OTLMILESTONESPACING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Director of Institute for Advanced Study - Princeton"/>
  <p:tag name="OTLDATE" val="1947-01-01T23:59:00.0000000"/>
  <p:tag name="OTLPOSITIONONTASK" val="None"/>
  <p:tag name="OTLRELATEDTASKID" val="00000000-0000-0000-0000-000000000000"/>
  <p:tag name="OTLMILESTONESPACING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Chairman of the General Advisory Committee of the U.S. AEC"/>
  <p:tag name="OTLDATE" val="1947-01-01T23:59:00.0000000"/>
  <p:tag name="OTLPOSITIONONTASK" val="None"/>
  <p:tag name="OTLRELATEDTASKID" val="00000000-0000-0000-0000-000000000000"/>
  <p:tag name="OTLMILESTONESPACING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Officer of the Legion of Honor (France)"/>
  <p:tag name="OTLDATE" val="1957-01-01T23:59:00.0000000"/>
  <p:tag name="OTLPOSITIONONTASK" val="None"/>
  <p:tag name="OTLRELATEDTASKID" val="00000000-0000-0000-0000-000000000000"/>
  <p:tag name="OTLMILESTONESPACING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Receives the Enrico Fermi Award"/>
  <p:tag name="OTLDATE" val="1963-01-01T23:59:00.0000000"/>
  <p:tag name="OTLPOSITIONONTASK" val="None"/>
  <p:tag name="OTLRELATEDTASKID" val="00000000-0000-0000-0000-000000000000"/>
  <p:tag name="OTLMILESTONESPACING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Foreign Member of the Royal Society"/>
  <p:tag name="OTLDATE" val="1962-01-01T23:59:00.0000000"/>
  <p:tag name="OTLPOSITIONONTASK" val="None"/>
  <p:tag name="OTLRELATEDTASKID" val="00000000-0000-0000-0000-000000000000"/>
  <p:tag name="OTLMILESTONESPACING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yyyy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MTITLE" val="Graduates from Harvard"/>
  <p:tag name="OTLDATE" val="1925-01-01T23:59:00.0000000"/>
  <p:tag name="OTLPOSITIONONTASK" val="None"/>
  <p:tag name="OTLRELATEDTASKID" val="00000000-0000-0000-0000-0000000000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Office PowerPoint</Application>
  <PresentationFormat>Widescreen</PresentationFormat>
  <Paragraphs>83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Segoe UI Light</vt:lpstr>
      <vt:lpstr>Segoe UI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2023-10-11T12:19:54Z</dcterms:created>
  <dcterms:modified xsi:type="dcterms:W3CDTF">2023-10-11T12:23:52Z</dcterms:modified>
</cp:coreProperties>
</file>