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4AE49-78B0-EAB8-345A-1158988D3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8FDD60-DD46-FC04-67CC-75E7ACEF8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06AB3-C3F2-F5C5-17A2-72FD726C8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8DFB5-8BCE-91F2-E356-0E9E54DD5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1C644-F097-B57C-230A-F5A2D8E2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7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4F300-0C52-3D8E-7D3F-E3260F0FC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F7760-6CFC-D55A-DA13-E51591E3E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46241-D7BE-431E-FC79-D81CCC152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55B3B-2E36-33AA-4250-3EB9E9A54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39E3F-346B-C3D0-8E07-88A689C80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7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B3CD5D-884F-F0A3-C963-E1F93823EA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D4385C-F463-41F9-A2E0-F2057274A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A9E45-4837-7786-F3E4-C2D384F2B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72DFD-72FF-47EE-B054-19D2AAF1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BE78D-296B-3D88-7D1D-BD0219C3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16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010D-AD17-8F2A-ADAD-44DA87B39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920E64-7EB3-CB45-8953-5A0FFE60D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98187-D9E9-83FE-FD07-0864B8E44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A0990-F809-EF5F-73A6-07D1E33A2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4C9BE-FA4D-6DD7-92AF-E2AD75A2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63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563D9-9892-5208-CB27-FC673EC17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DBE9A-6F31-563E-D12E-1BF9C1C07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142B2-24E1-F81C-E846-727B9A5A7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25A1B-F7D9-5B03-2666-F3D51324F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18BBD-3F2B-601D-9A86-D54906AAB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46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2C987-6344-7F93-6C65-13F981AD1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8F0FD-9016-E630-2C0A-6B7B12C62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49C3-7DDA-F7B0-FFF4-C84BAAEF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000BC-78CC-D474-41BC-D43B396F3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D26DD-BB2C-B3EF-8E2D-6DE62DC39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FED35-6DCE-87D4-1E2B-F44DD8BB2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588D8-EB1B-2095-2113-66EB15D7F4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347DC7-788A-560D-C47C-2BB761EDF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47F55-7B0F-70DC-D424-620EC4782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DA96E-374B-B172-7FA3-73E51076B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F5D796-E850-BF5B-759D-66626347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98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9760E-E7A8-6D12-2E86-7603FA5FF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33AAA-4885-79EE-AA6E-69B970F3C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AB3AF0-4431-7A2E-8565-B77BA7C83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06ED8F-4876-0C40-DC02-C5091182F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D769D-C43E-C535-466D-9105370BE0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D075CF-3CF3-7F31-0694-A3E915F19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C47D6F-E41E-B92C-EAD3-FF665F91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19C420-6991-9F9F-403B-DBE2DC085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49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E1FCA-3D86-FD4C-28E4-0CB808DE0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CEA5CF-F20B-B187-273F-90B34D02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3E1F89-FE36-B319-FD0D-585590F11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2FF33E-DC56-1082-FF4D-AABAD2FED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59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1344F3-4419-E3B2-ABB6-F53DEF961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F47D1B-B665-ECCD-46F1-9C2C15F49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B7648-FCDD-0624-5DDC-2FA2DA6E4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62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723FC-9C1C-AD63-254F-067EDAB90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1A9CC-3110-DC61-B4E8-C71AB477A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FF3C96-F52A-DCE7-BC88-3CB33A030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BA626-E030-2206-68C5-1EAA751A8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C9A53-9F25-A6DB-0A73-90A4A03C1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146A4-7C5A-180F-870C-5AA5F8F9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4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6DC1B-3D71-92A2-91C2-E3D3DE693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D3C05-33F4-2633-9F63-2864AB13F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CEF5C-21D6-6BB4-0751-DDBAB170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342C3-EF9F-D324-BE94-024EECB98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D5A1-3510-64BB-E9E2-F387C89B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57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C4800-8440-6866-2ACD-1D66F74C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2C765F-DF1E-9D0F-CFFA-07DA627F4B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957269-8914-EE74-4B1D-BD576D064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3402B-30DE-5728-AEDF-2CAC220DA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44A58-EC69-4BF3-7C91-157353C4D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02BF3-7E7B-6B1F-39EA-4B44F5A8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42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2A82C-E1C1-5980-6231-F87C2409E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970B9-7876-2E21-AE6E-2835C7BA5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5CDBC-2B9A-8A1E-D90C-64B8DFCD8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D4406-E9FB-B23C-8C06-CD997B6C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8B702-726A-EE8D-885F-F18A3BFD7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79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775B8D-AE13-1338-4C34-C637F55EF0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3E668-0B05-EBCA-66B3-7A3441C51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AB84D-195A-8CC8-EA1B-EC28BA9F2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D1699-5A97-0189-3599-56668A13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BCC5B-DB77-0386-A40C-55BBCB1EA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3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5D0C9-5808-E9A6-5D5A-85CCF72BF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3F6EB-16E9-990B-AF2D-E090494AA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60132-8BAB-348B-9E42-2EE8AD9C3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941C7-FE25-DBFC-3309-1637F285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AC6B9-D2EB-BAB2-8F12-4D18843A7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1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1A9E5-65D3-F91A-E78B-740882C55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95B75-6338-365D-67ED-7DC6285215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DCFD09-90F8-BED0-E15C-508E80D71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F501D-6D88-976F-307F-B32FDE6B1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41F47-4A49-7135-4BD0-9BBFF62FD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E86012-BA1D-11EF-33DC-BB5832AF1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4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650F9-AFDA-3AA5-9B4A-2A8D862AA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36737-D9B0-51BC-C27D-8083ED6C6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47C10-4145-9D48-F20A-F856EB4AC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2520F3-C344-D5B0-7497-E3B994F5E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BE8E33-D26D-36BB-2F4E-71F866530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D1929-41CD-E92C-2E33-1FF11DB6E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838A02-52BD-2721-81E3-CA340FABB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0627A0-0D74-E951-864F-47A183532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5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CC9F6-7731-9294-DE0B-315175A93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0C085A-80D7-88B2-F1BB-3FDD426B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A0C87E-6068-D8D8-F9EB-AD032CA9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FACCDC-D243-B4BC-6D90-87DE1FC8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89723-DCEE-22BA-3BC8-EA228C985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256464-7D3F-3435-13C8-B076F115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CFA816-0A8D-66FF-7F8D-EDFF4201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1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1B790-6C3B-2ADF-C071-B78C23AFA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0A60D-0166-E98B-8425-627BD0ADE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47C42-6AB7-AD67-53B7-8FA815C14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A6B0F-3550-BEC6-87C1-FE632F1D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0FAE8-ABC0-06D3-79D0-EAF699DF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38256-C142-5CCA-FE12-4AC0A858D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310F6-E122-77E1-D3D4-A77F556EB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F35434-59EA-24C7-F87B-37ABC7B912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AA8DB-7A96-5E73-91A7-E421A7710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E228B-1674-F8F1-2F14-4FFAFA771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B742D-DAF4-15FC-56C3-8F96EAB90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B419B-AF4A-0DCB-9D9D-976F3053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380F9E-8A48-8230-642A-63FB9F4C7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89004-E3D2-77D1-237A-43127C004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ACDF2-2250-2D84-5532-216649CAAF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726070-6C7A-4708-BC25-BFDB608136AA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2E622-7F2A-E202-1B6E-2D55062E5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656C5-8F11-1D0C-AD4B-FD865E46A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0D3B4C-0529-43B2-B6EA-803C034FF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0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0C8B4D-1CC3-8C7D-D74F-E4CC3004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BE4DA-8FCB-B168-7C26-279413192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746C9-FBF9-83A0-C967-EE4664C5E6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2D559-B07E-41B0-A27B-A6AE521FB43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7D7C-BF4F-C1CF-1C65-CD8C001D3C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8428A-6205-7367-3047-EF7D40C1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D1B2-C904-4A35-B46E-5A53B5120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3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91" Type="http://schemas.openxmlformats.org/officeDocument/2006/relationships/image" Target="../media/image4.sv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tags" Target="../tags/tag186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92" Type="http://schemas.openxmlformats.org/officeDocument/2006/relationships/image" Target="../media/image5.png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slideLayout" Target="../slideLayouts/slideLayout1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0" Type="http://schemas.openxmlformats.org/officeDocument/2006/relationships/image" Target="../media/image3.png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5005FEA-CE56-3787-A140-9AC4BBE45399}"/>
              </a:ext>
            </a:extLst>
          </p:cNvPr>
          <p:cNvPicPr>
            <a:picLocks noChangeAspect="1"/>
          </p:cNvPicPr>
          <p:nvPr/>
        </p:nvPicPr>
        <p:blipFill rotWithShape="1">
          <a:blip r:embed="rId190">
            <a:alphaModFix amt="35000"/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1"/>
              </a:ext>
            </a:extLst>
          </a:blip>
          <a:srcRect l="-9568" t="5897" r="-7198" b="5651"/>
          <a:stretch/>
        </p:blipFill>
        <p:spPr>
          <a:xfrm>
            <a:off x="0" y="1"/>
            <a:ext cx="12192001" cy="6858000"/>
          </a:xfrm>
          <a:prstGeom prst="rect">
            <a:avLst/>
          </a:prstGeom>
        </p:spPr>
      </p:pic>
      <p:sp>
        <p:nvSpPr>
          <p:cNvPr id="93" name="OTLSHAPE_SL2A_a0a780bef9ff447584d6faf177ec4f29_BackgroundRectangle">
            <a:extLst>
              <a:ext uri="{FF2B5EF4-FFF2-40B4-BE49-F238E27FC236}">
                <a16:creationId xmlns:a16="http://schemas.microsoft.com/office/drawing/2014/main" id="{55BB5AAF-CE3B-336A-B4B9-3E5C93A5451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61124" y="1135888"/>
            <a:ext cx="9804400" cy="390991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53" name="OTLSHAPE_SL2A_1ff09d4f7d6043d58ba3fae5de707a94_BackgroundRectangle">
            <a:extLst>
              <a:ext uri="{FF2B5EF4-FFF2-40B4-BE49-F238E27FC236}">
                <a16:creationId xmlns:a16="http://schemas.microsoft.com/office/drawing/2014/main" id="{F0D4C856-8F3D-7F59-E409-04F37A99A68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461124" y="1526879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64" name="OTLSHAPE_SL2A_44b6116d6ca9432883b3f2160dc63c34_BackgroundRectangle">
            <a:extLst>
              <a:ext uri="{FF2B5EF4-FFF2-40B4-BE49-F238E27FC236}">
                <a16:creationId xmlns:a16="http://schemas.microsoft.com/office/drawing/2014/main" id="{F07E041A-50BE-8925-1108-73F23E9C527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461124" y="1806279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75" name="OTLSHAPE_SL2A_97291ba827c94b2a925c025b1f43f14b_BackgroundRectangle">
            <a:extLst>
              <a:ext uri="{FF2B5EF4-FFF2-40B4-BE49-F238E27FC236}">
                <a16:creationId xmlns:a16="http://schemas.microsoft.com/office/drawing/2014/main" id="{A8C455A8-E474-7E3B-712E-A185514866E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461124" y="31089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6" name="OTLSHAPE_SL2A_2d3dbf8e77804337bf539e7880b9de71_BackgroundRectangle">
            <a:extLst>
              <a:ext uri="{FF2B5EF4-FFF2-40B4-BE49-F238E27FC236}">
                <a16:creationId xmlns:a16="http://schemas.microsoft.com/office/drawing/2014/main" id="{EB125662-8DBD-8052-5ACD-3C9809B37F9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461124" y="48996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23" name="OTLSHAPE_SL2A_1071fbc8745f4f7b8237d4e275b0c47f_BackgroundRectangle">
            <a:extLst>
              <a:ext uri="{FF2B5EF4-FFF2-40B4-BE49-F238E27FC236}">
                <a16:creationId xmlns:a16="http://schemas.microsoft.com/office/drawing/2014/main" id="{96DA5CA5-8976-CDA1-03E6-63E68309DDA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461124" y="33883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34" name="OTLSHAPE_SL2A_24269e02d148408fab00dbffb1e787b1_BackgroundRectangle">
            <a:extLst>
              <a:ext uri="{FF2B5EF4-FFF2-40B4-BE49-F238E27FC236}">
                <a16:creationId xmlns:a16="http://schemas.microsoft.com/office/drawing/2014/main" id="{C5C3477B-FFCD-5264-6F10-211F546FF89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461124" y="36677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45" name="OTLSHAPE_SL2A_7dabb493f38749be93877423d26fb7ad_BackgroundRectangle">
            <a:extLst>
              <a:ext uri="{FF2B5EF4-FFF2-40B4-BE49-F238E27FC236}">
                <a16:creationId xmlns:a16="http://schemas.microsoft.com/office/drawing/2014/main" id="{F6F92342-F728-99D3-2813-1486A702A79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461124" y="2365079"/>
            <a:ext cx="9804400" cy="743881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12" name="OTLSHAPE_SL2A_03300ffd65a14a74982925d1b30c7990_BackgroundRectangle">
            <a:extLst>
              <a:ext uri="{FF2B5EF4-FFF2-40B4-BE49-F238E27FC236}">
                <a16:creationId xmlns:a16="http://schemas.microsoft.com/office/drawing/2014/main" id="{6F5EA12C-D8E0-83DA-B583-2BE507BDD6C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461124" y="2085679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23" name="OTLSHAPE_SL2A_cefaa9dcc26b464c84cc3eed1042855d_BackgroundRectangle">
            <a:extLst>
              <a:ext uri="{FF2B5EF4-FFF2-40B4-BE49-F238E27FC236}">
                <a16:creationId xmlns:a16="http://schemas.microsoft.com/office/drawing/2014/main" id="{50D8C880-F1EA-95F0-1A7E-3EF766624F92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461124" y="43027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34" name="OTLSHAPE_SL2A_0ea8cfeb1b0b4808978d8e882a1c0353_BackgroundRectangle">
            <a:extLst>
              <a:ext uri="{FF2B5EF4-FFF2-40B4-BE49-F238E27FC236}">
                <a16:creationId xmlns:a16="http://schemas.microsoft.com/office/drawing/2014/main" id="{43AD6911-E547-7A14-70C5-9B9E92DC08F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461124" y="45821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40" name="OTLSHAPE_SL2A_9722d81168484171930be3d11490ba2e_BackgroundRectangle">
            <a:extLst>
              <a:ext uri="{FF2B5EF4-FFF2-40B4-BE49-F238E27FC236}">
                <a16:creationId xmlns:a16="http://schemas.microsoft.com/office/drawing/2014/main" id="{DF9C7D2B-A10A-45B6-5AF6-9922D81D3D5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461124" y="51790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51" name="OTLSHAPE_SL2A_dd5b9c7cdd8d438e8f4d59c9147f5665_BackgroundRectangle">
            <a:extLst>
              <a:ext uri="{FF2B5EF4-FFF2-40B4-BE49-F238E27FC236}">
                <a16:creationId xmlns:a16="http://schemas.microsoft.com/office/drawing/2014/main" id="{317E725C-4AC9-1187-265A-25527C7CF923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461124" y="54965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54" name="OTLSHAPE_SL2A_acbbb541b7d7437f8081bcd9f377e2f1_BackgroundRectangle">
            <a:extLst>
              <a:ext uri="{FF2B5EF4-FFF2-40B4-BE49-F238E27FC236}">
                <a16:creationId xmlns:a16="http://schemas.microsoft.com/office/drawing/2014/main" id="{104F1027-14CC-C209-6B8E-D1D0873DD9E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461124" y="58140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93" name="OTLSHAPE_SL2A_dfc6cb66c4c84f6ca90c55495cf31b1f_BackgroundRectangle">
            <a:extLst>
              <a:ext uri="{FF2B5EF4-FFF2-40B4-BE49-F238E27FC236}">
                <a16:creationId xmlns:a16="http://schemas.microsoft.com/office/drawing/2014/main" id="{3DC5ED14-B971-851B-250F-0A7DB8930920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461124" y="39852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dk1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41" name="OTLSHAPE_SL2A_eb0a54d3fbcf420d8c24668187814989_BackgroundRectangle">
            <a:extLst>
              <a:ext uri="{FF2B5EF4-FFF2-40B4-BE49-F238E27FC236}">
                <a16:creationId xmlns:a16="http://schemas.microsoft.com/office/drawing/2014/main" id="{D209035B-0CB0-826C-9381-7BE8B418F0E0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461124" y="61315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52" name="OTLSHAPE_SL2A_a8699d176f304de0a85b91bfcaee1362_BackgroundRectangle">
            <a:extLst>
              <a:ext uri="{FF2B5EF4-FFF2-40B4-BE49-F238E27FC236}">
                <a16:creationId xmlns:a16="http://schemas.microsoft.com/office/drawing/2014/main" id="{D3F34ABD-567D-1535-F02D-5E7B26761AD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461124" y="6449060"/>
            <a:ext cx="98044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409" name="OTLSHAPE_TB_00000000000000000000000000000000_RightEndCaps">
            <a:extLst>
              <a:ext uri="{FF2B5EF4-FFF2-40B4-BE49-F238E27FC236}">
                <a16:creationId xmlns:a16="http://schemas.microsoft.com/office/drawing/2014/main" id="{2F7EF594-BA74-46AA-345B-1F341713F11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1387582" y="617707"/>
            <a:ext cx="558800" cy="24591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spc="-30" dirty="0">
                <a:solidFill>
                  <a:schemeClr val="accent1"/>
                </a:solidFill>
                <a:latin typeface="Inter Black" panose="02000503000000020004" pitchFamily="2" charset="0"/>
              </a:rPr>
              <a:t>2024</a:t>
            </a:r>
          </a:p>
        </p:txBody>
      </p:sp>
      <p:cxnSp>
        <p:nvCxnSpPr>
          <p:cNvPr id="195" name="OTLSHAPE_SL2AL_00000000000000000000000000000000_ShapeBelow0">
            <a:extLst>
              <a:ext uri="{FF2B5EF4-FFF2-40B4-BE49-F238E27FC236}">
                <a16:creationId xmlns:a16="http://schemas.microsoft.com/office/drawing/2014/main" id="{1F73657D-BD7E-48AE-2719-64EB1507E423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461124" y="1526879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OTLSHAPE_SL2AL_00000000000000000000000000000000_ShapeBelow1">
            <a:extLst>
              <a:ext uri="{FF2B5EF4-FFF2-40B4-BE49-F238E27FC236}">
                <a16:creationId xmlns:a16="http://schemas.microsoft.com/office/drawing/2014/main" id="{095FEA94-5C9D-3ABF-D630-4D50F3C6C0DA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461124" y="1806279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OTLSHAPE_SL2AL_00000000000000000000000000000000_ShapeBelow2">
            <a:extLst>
              <a:ext uri="{FF2B5EF4-FFF2-40B4-BE49-F238E27FC236}">
                <a16:creationId xmlns:a16="http://schemas.microsoft.com/office/drawing/2014/main" id="{30083080-1B7E-BFB2-CD24-D9CD420264F9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461124" y="2085679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OTLSHAPE_SL2AL_00000000000000000000000000000000_ShapeBelow3">
            <a:extLst>
              <a:ext uri="{FF2B5EF4-FFF2-40B4-BE49-F238E27FC236}">
                <a16:creationId xmlns:a16="http://schemas.microsoft.com/office/drawing/2014/main" id="{92CB2646-3BC2-F7F5-E61E-F7883DC88F04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461124" y="2365079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OTLSHAPE_SL2AL_00000000000000000000000000000000_ShapeBelow4">
            <a:extLst>
              <a:ext uri="{FF2B5EF4-FFF2-40B4-BE49-F238E27FC236}">
                <a16:creationId xmlns:a16="http://schemas.microsoft.com/office/drawing/2014/main" id="{C30306E4-891C-4733-54AB-7F04E73B03D6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461124" y="3108960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OTLSHAPE_SL2AL_00000000000000000000000000000000_ShapeBelow5">
            <a:extLst>
              <a:ext uri="{FF2B5EF4-FFF2-40B4-BE49-F238E27FC236}">
                <a16:creationId xmlns:a16="http://schemas.microsoft.com/office/drawing/2014/main" id="{BAB9490C-B25A-A7FF-9B3A-FE039CCB4661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461124" y="3388360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OTLSHAPE_SL2AL_00000000000000000000000000000000_ShapeBelow6">
            <a:extLst>
              <a:ext uri="{FF2B5EF4-FFF2-40B4-BE49-F238E27FC236}">
                <a16:creationId xmlns:a16="http://schemas.microsoft.com/office/drawing/2014/main" id="{7317E208-95EE-8449-9AFB-EC92747C83E3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461124" y="3667760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OTLSHAPE_SL2AL_00000000000000000000000000000000_ShapeBelow7">
            <a:extLst>
              <a:ext uri="{FF2B5EF4-FFF2-40B4-BE49-F238E27FC236}">
                <a16:creationId xmlns:a16="http://schemas.microsoft.com/office/drawing/2014/main" id="{9CD5C1EF-7B49-A1A5-6DCD-537CE7943A74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461124" y="4582160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OTLSHAPE_SL2AL_00000000000000000000000000000000_ShapeBelow8">
            <a:extLst>
              <a:ext uri="{FF2B5EF4-FFF2-40B4-BE49-F238E27FC236}">
                <a16:creationId xmlns:a16="http://schemas.microsoft.com/office/drawing/2014/main" id="{B14336C9-9199-3868-3CC1-A38BD63872CC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461124" y="5179060"/>
            <a:ext cx="9799458" cy="0"/>
          </a:xfrm>
          <a:prstGeom prst="line">
            <a:avLst/>
          </a:prstGeom>
          <a:ln w="12700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TLSHAPE_TB_00000000000000000000000000000000_ScaleContainer">
            <a:extLst>
              <a:ext uri="{FF2B5EF4-FFF2-40B4-BE49-F238E27FC236}">
                <a16:creationId xmlns:a16="http://schemas.microsoft.com/office/drawing/2014/main" id="{BC6B0260-8601-D884-6E17-0B526F2D118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099821" y="548640"/>
            <a:ext cx="8166100" cy="182880"/>
          </a:xfrm>
          <a:prstGeom prst="round2Same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_d89b5dc7b1744866b002ef1eab8bed80_HeaderRectangle">
            <a:extLst>
              <a:ext uri="{FF2B5EF4-FFF2-40B4-BE49-F238E27FC236}">
                <a16:creationId xmlns:a16="http://schemas.microsoft.com/office/drawing/2014/main" id="{64765E17-A374-6F38-E3FF-9EE71108EFAF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00" y="1135888"/>
            <a:ext cx="1409700" cy="2811272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65" name="OTLSHAPE_SL_77bd160b226440f3b89854d51a384de6_HeaderRectangle">
            <a:extLst>
              <a:ext uri="{FF2B5EF4-FFF2-40B4-BE49-F238E27FC236}">
                <a16:creationId xmlns:a16="http://schemas.microsoft.com/office/drawing/2014/main" id="{E4F072A6-E322-9812-F54F-9A9F8994918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500" y="3985260"/>
            <a:ext cx="1409700" cy="279400"/>
          </a:xfrm>
          <a:prstGeom prst="rect">
            <a:avLst/>
          </a:prstGeom>
          <a:solidFill>
            <a:schemeClr val="dk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68" name="OTLSHAPE_SL_bc5311b0e0d044929673355198d6cb36_HeaderRectangle">
            <a:extLst>
              <a:ext uri="{FF2B5EF4-FFF2-40B4-BE49-F238E27FC236}">
                <a16:creationId xmlns:a16="http://schemas.microsoft.com/office/drawing/2014/main" id="{3868338F-3E00-1F6A-F622-E096E64E724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500" y="4302760"/>
            <a:ext cx="1409700" cy="5588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71" name="OTLSHAPE_SL_90404648fb96475e986ac89a5ff85d27_HeaderRectangle">
            <a:extLst>
              <a:ext uri="{FF2B5EF4-FFF2-40B4-BE49-F238E27FC236}">
                <a16:creationId xmlns:a16="http://schemas.microsoft.com/office/drawing/2014/main" id="{0BB7E912-5C23-6630-9555-B5A3A15ED6CF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3500" y="4899660"/>
            <a:ext cx="1409700" cy="558800"/>
          </a:xfrm>
          <a:prstGeom prst="rect">
            <a:avLst/>
          </a:prstGeom>
          <a:solidFill>
            <a:schemeClr val="dk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74" name="OTLSHAPE_SL_384c6621f36749b685d776847dd9b61d_HeaderRectangle">
            <a:extLst>
              <a:ext uri="{FF2B5EF4-FFF2-40B4-BE49-F238E27FC236}">
                <a16:creationId xmlns:a16="http://schemas.microsoft.com/office/drawing/2014/main" id="{44AD8757-B41E-E5C0-7E7D-DFEFB70F8946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3500" y="5496560"/>
            <a:ext cx="1409700" cy="279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91" name="OTLSHAPE_SL2A_a0a780bef9ff447584d6faf177ec4f29_HeaderRectangle">
            <a:extLst>
              <a:ext uri="{FF2B5EF4-FFF2-40B4-BE49-F238E27FC236}">
                <a16:creationId xmlns:a16="http://schemas.microsoft.com/office/drawing/2014/main" id="{A7FE2F15-67EA-7E5D-F2C8-9C7C671221C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461124" y="1135888"/>
            <a:ext cx="1524000" cy="390991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51" name="OTLSHAPE_SL2A_1ff09d4f7d6043d58ba3fae5de707a94_HeaderRectangle">
            <a:extLst>
              <a:ext uri="{FF2B5EF4-FFF2-40B4-BE49-F238E27FC236}">
                <a16:creationId xmlns:a16="http://schemas.microsoft.com/office/drawing/2014/main" id="{90AC33BD-5367-4BB7-EFC0-42AF2332EB68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461124" y="1526879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62" name="OTLSHAPE_SL2A_44b6116d6ca9432883b3f2160dc63c34_HeaderRectangle">
            <a:extLst>
              <a:ext uri="{FF2B5EF4-FFF2-40B4-BE49-F238E27FC236}">
                <a16:creationId xmlns:a16="http://schemas.microsoft.com/office/drawing/2014/main" id="{2C8F0FD8-B1BA-7CFF-E92B-0C39A2BB5616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461124" y="1806279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73" name="OTLSHAPE_SL2A_97291ba827c94b2a925c025b1f43f14b_HeaderRectangle">
            <a:extLst>
              <a:ext uri="{FF2B5EF4-FFF2-40B4-BE49-F238E27FC236}">
                <a16:creationId xmlns:a16="http://schemas.microsoft.com/office/drawing/2014/main" id="{17EA0E06-8E64-EAF0-13B4-F09A641F4B5B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461124" y="3108960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4" name="OTLSHAPE_SL2A_2d3dbf8e77804337bf539e7880b9de71_HeaderRectangle">
            <a:extLst>
              <a:ext uri="{FF2B5EF4-FFF2-40B4-BE49-F238E27FC236}">
                <a16:creationId xmlns:a16="http://schemas.microsoft.com/office/drawing/2014/main" id="{C1AFD908-5DDD-EDF3-E102-73E042598EA8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461124" y="4899660"/>
            <a:ext cx="15240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06" name="OTLSHAPE_SL_fca6dde62052495fac13ff15f71d6df2_HeaderRectangle">
            <a:extLst>
              <a:ext uri="{FF2B5EF4-FFF2-40B4-BE49-F238E27FC236}">
                <a16:creationId xmlns:a16="http://schemas.microsoft.com/office/drawing/2014/main" id="{23E2F52E-8574-40A4-3BA4-A78E6F70BF3E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3500" y="5814060"/>
            <a:ext cx="1409700" cy="279400"/>
          </a:xfrm>
          <a:prstGeom prst="rect">
            <a:avLst/>
          </a:prstGeom>
          <a:solidFill>
            <a:schemeClr val="dk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21" name="OTLSHAPE_SL2A_1071fbc8745f4f7b8237d4e275b0c47f_HeaderRectangle">
            <a:extLst>
              <a:ext uri="{FF2B5EF4-FFF2-40B4-BE49-F238E27FC236}">
                <a16:creationId xmlns:a16="http://schemas.microsoft.com/office/drawing/2014/main" id="{A3E977D6-5B93-F05E-09FF-E407DC25D6A0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461124" y="3388360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32" name="OTLSHAPE_SL2A_24269e02d148408fab00dbffb1e787b1_HeaderRectangle">
            <a:extLst>
              <a:ext uri="{FF2B5EF4-FFF2-40B4-BE49-F238E27FC236}">
                <a16:creationId xmlns:a16="http://schemas.microsoft.com/office/drawing/2014/main" id="{16C4E6D4-73DF-C1CA-D629-24C6BADEF52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461124" y="3667760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43" name="OTLSHAPE_SL2A_7dabb493f38749be93877423d26fb7ad_HeaderRectangle">
            <a:extLst>
              <a:ext uri="{FF2B5EF4-FFF2-40B4-BE49-F238E27FC236}">
                <a16:creationId xmlns:a16="http://schemas.microsoft.com/office/drawing/2014/main" id="{CE2B8C06-2C28-9468-AF84-DFA1F1C9BD4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461124" y="2365079"/>
            <a:ext cx="1524000" cy="743881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10" name="OTLSHAPE_SL2A_03300ffd65a14a74982925d1b30c7990_HeaderRectangle">
            <a:extLst>
              <a:ext uri="{FF2B5EF4-FFF2-40B4-BE49-F238E27FC236}">
                <a16:creationId xmlns:a16="http://schemas.microsoft.com/office/drawing/2014/main" id="{D84C2694-0DF9-4CD6-B02D-E241B4AA210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461124" y="2085679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21" name="OTLSHAPE_SL2A_cefaa9dcc26b464c84cc3eed1042855d_HeaderRectangle">
            <a:extLst>
              <a:ext uri="{FF2B5EF4-FFF2-40B4-BE49-F238E27FC236}">
                <a16:creationId xmlns:a16="http://schemas.microsoft.com/office/drawing/2014/main" id="{99ACDDBA-6AAD-1E07-E785-EA44E17730D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461124" y="4302760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32" name="OTLSHAPE_SL2A_0ea8cfeb1b0b4808978d8e882a1c0353_HeaderRectangle">
            <a:extLst>
              <a:ext uri="{FF2B5EF4-FFF2-40B4-BE49-F238E27FC236}">
                <a16:creationId xmlns:a16="http://schemas.microsoft.com/office/drawing/2014/main" id="{C49536DD-8051-75DC-7D39-71145A52F1F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461124" y="4582160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38" name="OTLSHAPE_SL2A_9722d81168484171930be3d11490ba2e_HeaderRectangle">
            <a:extLst>
              <a:ext uri="{FF2B5EF4-FFF2-40B4-BE49-F238E27FC236}">
                <a16:creationId xmlns:a16="http://schemas.microsoft.com/office/drawing/2014/main" id="{A28FBF7B-9503-142D-D8D9-5FEDF840F974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461124" y="5179060"/>
            <a:ext cx="15240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49" name="OTLSHAPE_SL2A_dd5b9c7cdd8d438e8f4d59c9147f5665_HeaderRectangle">
            <a:extLst>
              <a:ext uri="{FF2B5EF4-FFF2-40B4-BE49-F238E27FC236}">
                <a16:creationId xmlns:a16="http://schemas.microsoft.com/office/drawing/2014/main" id="{5B754E27-640B-2124-8255-428A263E7535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461124" y="5496560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52" name="OTLSHAPE_SL2A_acbbb541b7d7437f8081bcd9f377e2f1_HeaderRectangle">
            <a:extLst>
              <a:ext uri="{FF2B5EF4-FFF2-40B4-BE49-F238E27FC236}">
                <a16:creationId xmlns:a16="http://schemas.microsoft.com/office/drawing/2014/main" id="{4DA3C384-3FB5-5F89-B85B-C608657290CC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461124" y="5814060"/>
            <a:ext cx="15240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91" name="OTLSHAPE_SL2A_dfc6cb66c4c84f6ca90c55495cf31b1f_HeaderRectangle">
            <a:extLst>
              <a:ext uri="{FF2B5EF4-FFF2-40B4-BE49-F238E27FC236}">
                <a16:creationId xmlns:a16="http://schemas.microsoft.com/office/drawing/2014/main" id="{3892D97E-8BCC-2051-B8E7-3F2C8BED247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461124" y="3985260"/>
            <a:ext cx="15240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34" name="OTLSHAPE_SL_6d543004bd1348be8383948569ead2ff_HeaderRectangle">
            <a:extLst>
              <a:ext uri="{FF2B5EF4-FFF2-40B4-BE49-F238E27FC236}">
                <a16:creationId xmlns:a16="http://schemas.microsoft.com/office/drawing/2014/main" id="{29D271E3-FDC7-2557-4243-3CD08F5FEF20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3500" y="6131560"/>
            <a:ext cx="1409700" cy="2794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37" name="OTLSHAPE_SL_fe53973083004428b803b7fa8283aedc_HeaderRectangle">
            <a:extLst>
              <a:ext uri="{FF2B5EF4-FFF2-40B4-BE49-F238E27FC236}">
                <a16:creationId xmlns:a16="http://schemas.microsoft.com/office/drawing/2014/main" id="{DEF6287D-439C-C607-069A-F55265C56960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3500" y="6449060"/>
            <a:ext cx="14097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39" name="OTLSHAPE_SL2A_eb0a54d3fbcf420d8c24668187814989_HeaderRectangle">
            <a:extLst>
              <a:ext uri="{FF2B5EF4-FFF2-40B4-BE49-F238E27FC236}">
                <a16:creationId xmlns:a16="http://schemas.microsoft.com/office/drawing/2014/main" id="{2C7F9DF3-BC18-CC77-324B-559C7711F03F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461124" y="6131560"/>
            <a:ext cx="15240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50" name="OTLSHAPE_SL2A_a8699d176f304de0a85b91bfcaee1362_HeaderRectangle">
            <a:extLst>
              <a:ext uri="{FF2B5EF4-FFF2-40B4-BE49-F238E27FC236}">
                <a16:creationId xmlns:a16="http://schemas.microsoft.com/office/drawing/2014/main" id="{3579C10C-5D7F-D7B7-9784-1A4C70407571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461124" y="6449060"/>
            <a:ext cx="15240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" name="OTLSHAPE_TB_00000000000000000000000000000000_MiddleScaleContainer">
            <a:extLst>
              <a:ext uri="{FF2B5EF4-FFF2-40B4-BE49-F238E27FC236}">
                <a16:creationId xmlns:a16="http://schemas.microsoft.com/office/drawing/2014/main" id="{0339ACF9-4F14-109D-0B76-290A0F54B0AD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099821" y="740664"/>
            <a:ext cx="81661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TLSHAPE_SLT_fc077578135145aba7ae1f38ac2657dc_Shape">
            <a:extLst>
              <a:ext uri="{FF2B5EF4-FFF2-40B4-BE49-F238E27FC236}">
                <a16:creationId xmlns:a16="http://schemas.microsoft.com/office/drawing/2014/main" id="{3190833A-7680-9D40-706C-4C97D5581FF6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597103" y="1179661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25" name="OTLSHAPE_SLT_b9066e8bccc44b4b937d570f138bd4af_Shape">
            <a:extLst>
              <a:ext uri="{FF2B5EF4-FFF2-40B4-BE49-F238E27FC236}">
                <a16:creationId xmlns:a16="http://schemas.microsoft.com/office/drawing/2014/main" id="{B7BA6805-78D0-C1B0-DC43-CB4436438C2C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909264" y="1356106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33" name="OTLSHAPE_SLT_9931834368174d1db025b0c0ea753b3b_Shape">
            <a:extLst>
              <a:ext uri="{FF2B5EF4-FFF2-40B4-BE49-F238E27FC236}">
                <a16:creationId xmlns:a16="http://schemas.microsoft.com/office/drawing/2014/main" id="{CEF27D67-5157-47FD-867C-EB6B62812BE3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972783" y="4029033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41" name="OTLSHAPE_SLT_b9a8d52633e342feb8d3a0f9dfe7e3c5_Shape">
            <a:extLst>
              <a:ext uri="{FF2B5EF4-FFF2-40B4-BE49-F238E27FC236}">
                <a16:creationId xmlns:a16="http://schemas.microsoft.com/office/drawing/2014/main" id="{3F75FF1B-3F9B-76E5-968B-EEB37F02B766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507915" y="554033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54" name="OTLSHAPE_SLT_f468f1cf92ce4c60a0cfd266e865acf5_Shape">
            <a:extLst>
              <a:ext uri="{FF2B5EF4-FFF2-40B4-BE49-F238E27FC236}">
                <a16:creationId xmlns:a16="http://schemas.microsoft.com/office/drawing/2014/main" id="{0D14AD21-B77C-079C-62F1-27DEC2579847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415354" y="1570651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65" name="OTLSHAPE_SLT_115a138256274f59977a9a4bb3b4d7af_Shape">
            <a:extLst>
              <a:ext uri="{FF2B5EF4-FFF2-40B4-BE49-F238E27FC236}">
                <a16:creationId xmlns:a16="http://schemas.microsoft.com/office/drawing/2014/main" id="{688183E2-B4FF-6207-FE07-AF261891145F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711962" y="1850051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76" name="OTLSHAPE_SLT_faa74dda55044c699586719ad847e5c7_Shape">
            <a:extLst>
              <a:ext uri="{FF2B5EF4-FFF2-40B4-BE49-F238E27FC236}">
                <a16:creationId xmlns:a16="http://schemas.microsoft.com/office/drawing/2014/main" id="{5700A8DD-35CC-5AED-EB26-92D6BE0F9AD5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5530212" y="315273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7" name="OTLSHAPE_SLT_b07f0e76beaf41238775349909a076c2_Shape">
            <a:extLst>
              <a:ext uri="{FF2B5EF4-FFF2-40B4-BE49-F238E27FC236}">
                <a16:creationId xmlns:a16="http://schemas.microsoft.com/office/drawing/2014/main" id="{4E84B11D-8FD7-FB19-EE30-ABC56B9E3583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4950486" y="4943433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24" name="OTLSHAPE_SLT_6acaa57235b74f1db3b9d27679ac9ff0_Shape">
            <a:extLst>
              <a:ext uri="{FF2B5EF4-FFF2-40B4-BE49-F238E27FC236}">
                <a16:creationId xmlns:a16="http://schemas.microsoft.com/office/drawing/2014/main" id="{775FEFD2-4D18-C6CF-6633-9BC0B124790F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7648427" y="3432133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35" name="OTLSHAPE_SLT_25abc8acdb1a465687a214e8287308ef_Shape">
            <a:extLst>
              <a:ext uri="{FF2B5EF4-FFF2-40B4-BE49-F238E27FC236}">
                <a16:creationId xmlns:a16="http://schemas.microsoft.com/office/drawing/2014/main" id="{66CA6E6B-D4C0-483A-7E4B-8BF937341C95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8941631" y="371153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46" name="OTLSHAPE_SLT_8780ee70c1d44d5fb49d123915354188_Shape">
            <a:extLst>
              <a:ext uri="{FF2B5EF4-FFF2-40B4-BE49-F238E27FC236}">
                <a16:creationId xmlns:a16="http://schemas.microsoft.com/office/drawing/2014/main" id="{43D9542C-52B3-0E39-1105-54807D6C21BD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4393010" y="2408851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54" name="OTLSHAPE_SLT_1af32ad58acb42a489a91b7c7ed731ee_Shape">
            <a:extLst>
              <a:ext uri="{FF2B5EF4-FFF2-40B4-BE49-F238E27FC236}">
                <a16:creationId xmlns:a16="http://schemas.microsoft.com/office/drawing/2014/main" id="{3C40ABF2-4EE7-AFA1-8BF3-45CA8753D4DB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5686246" y="2938187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62" name="OTLSHAPE_SLT_3f139399d14149c59199039c890ce56c_Shape">
            <a:extLst>
              <a:ext uri="{FF2B5EF4-FFF2-40B4-BE49-F238E27FC236}">
                <a16:creationId xmlns:a16="http://schemas.microsoft.com/office/drawing/2014/main" id="{77DF359D-4FD2-C08C-A7A3-6222B87E2019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0658512" y="2408851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70" name="OTLSHAPE_SLT_4172efca9a2141faa61585b6f95180cd_Shape">
            <a:extLst>
              <a:ext uri="{FF2B5EF4-FFF2-40B4-BE49-F238E27FC236}">
                <a16:creationId xmlns:a16="http://schemas.microsoft.com/office/drawing/2014/main" id="{BB9E4C22-5DB9-294F-5817-BD80907A49EF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8161231" y="2585297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78" name="OTLSHAPE_SLT_bbbb5c9499e149ef8ff5ac13b88fde0d_Shape">
            <a:extLst>
              <a:ext uri="{FF2B5EF4-FFF2-40B4-BE49-F238E27FC236}">
                <a16:creationId xmlns:a16="http://schemas.microsoft.com/office/drawing/2014/main" id="{009C21FE-6791-1478-5C5E-BFAB28633F6F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6711915" y="2408851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86" name="OTLSHAPE_SLT_3616882e0ae747deb9f590f2670c8b57_Shape">
            <a:extLst>
              <a:ext uri="{FF2B5EF4-FFF2-40B4-BE49-F238E27FC236}">
                <a16:creationId xmlns:a16="http://schemas.microsoft.com/office/drawing/2014/main" id="{AA7EA149-C9BE-E5E6-07BE-378E87B12EDE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4727468" y="2585297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94" name="OTLSHAPE_SLT_199ae3e2ea7f47269aace1447a1fb9cc_Shape">
            <a:extLst>
              <a:ext uri="{FF2B5EF4-FFF2-40B4-BE49-F238E27FC236}">
                <a16:creationId xmlns:a16="http://schemas.microsoft.com/office/drawing/2014/main" id="{4C0EF84E-0739-C408-5435-285F21921843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161231" y="2761742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02" name="OTLSHAPE_SLT_ae56d911b7b94cc99efbaa4be94e589d_Shape">
            <a:extLst>
              <a:ext uri="{FF2B5EF4-FFF2-40B4-BE49-F238E27FC236}">
                <a16:creationId xmlns:a16="http://schemas.microsoft.com/office/drawing/2014/main" id="{508C807C-FED5-078E-564B-97640192EABF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195708" y="2761742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13" name="OTLSHAPE_SLT_6900ac294c4043ed9fa793679e0bca36_Shape">
            <a:extLst>
              <a:ext uri="{FF2B5EF4-FFF2-40B4-BE49-F238E27FC236}">
                <a16:creationId xmlns:a16="http://schemas.microsoft.com/office/drawing/2014/main" id="{B7BCE949-2781-CD63-5959-7956BFF8155D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221362" y="2129451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24" name="OTLSHAPE_SLT_bb96e3d16b4e4fa69b29a63fa8f2d972_Shape">
            <a:extLst>
              <a:ext uri="{FF2B5EF4-FFF2-40B4-BE49-F238E27FC236}">
                <a16:creationId xmlns:a16="http://schemas.microsoft.com/office/drawing/2014/main" id="{737F0FAF-82AA-939B-E0CE-1994F5E13A53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868041" y="434653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41" name="OTLSHAPE_SLT_34a20169759d452da11bd87efc7588f5_Shape">
            <a:extLst>
              <a:ext uri="{FF2B5EF4-FFF2-40B4-BE49-F238E27FC236}">
                <a16:creationId xmlns:a16="http://schemas.microsoft.com/office/drawing/2014/main" id="{E9A7827A-B800-540E-5A4C-BD3B966D8783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138918" y="522283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55" name="OTLSHAPE_SLT_e6978466f40b458b9c57e3be768e2fc2_Shape">
            <a:extLst>
              <a:ext uri="{FF2B5EF4-FFF2-40B4-BE49-F238E27FC236}">
                <a16:creationId xmlns:a16="http://schemas.microsoft.com/office/drawing/2014/main" id="{662B2377-F00D-FC38-3FF3-8E60E4BEE4CA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5351788" y="585783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7" name="OTLSHAPE_SLT_24d1f30a3bec44a08d7fd5b7efa27425_Shape">
            <a:extLst>
              <a:ext uri="{FF2B5EF4-FFF2-40B4-BE49-F238E27FC236}">
                <a16:creationId xmlns:a16="http://schemas.microsoft.com/office/drawing/2014/main" id="{3D0C9273-0871-A8D3-C39D-A9CD2CD9F97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6711962" y="1570651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42" name="OTLSHAPE_SLT_0a8b542b16974144bd79508312cb14f7_Shape">
            <a:extLst>
              <a:ext uri="{FF2B5EF4-FFF2-40B4-BE49-F238E27FC236}">
                <a16:creationId xmlns:a16="http://schemas.microsoft.com/office/drawing/2014/main" id="{9CF9A6C8-BC4A-9AFB-F4C6-8A310E331CC7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9276104" y="6175333"/>
            <a:ext cx="1651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53" name="OTLSHAPE_SLT_c247b6d7e394417ea4e7886df9c15cc3_Shape">
            <a:extLst>
              <a:ext uri="{FF2B5EF4-FFF2-40B4-BE49-F238E27FC236}">
                <a16:creationId xmlns:a16="http://schemas.microsoft.com/office/drawing/2014/main" id="{8CEFF674-B6AF-7AEE-3B3C-9CE38BD28BBA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8651753" y="649283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5" name="OTLSHAPE_SLM_ef2f67615e0c48b08b056a8d8b6ea3b4_Shape">
            <a:extLst>
              <a:ext uri="{FF2B5EF4-FFF2-40B4-BE49-F238E27FC236}">
                <a16:creationId xmlns:a16="http://schemas.microsoft.com/office/drawing/2014/main" id="{2B721673-4EF3-30AC-5929-6A56FA2AF99C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9187204" y="4620260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63" name="OTLSHAPE_SL_d89b5dc7b1744866b002ef1eab8bed80_Header">
            <a:extLst>
              <a:ext uri="{FF2B5EF4-FFF2-40B4-BE49-F238E27FC236}">
                <a16:creationId xmlns:a16="http://schemas.microsoft.com/office/drawing/2014/main" id="{38C28EB2-CDB0-6207-A10D-9653EC37771F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3500" y="2456984"/>
            <a:ext cx="1409700" cy="1690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United States</a:t>
            </a:r>
          </a:p>
        </p:txBody>
      </p:sp>
      <p:sp>
        <p:nvSpPr>
          <p:cNvPr id="66" name="OTLSHAPE_SL_77bd160b226440f3b89854d51a384de6_Header">
            <a:extLst>
              <a:ext uri="{FF2B5EF4-FFF2-40B4-BE49-F238E27FC236}">
                <a16:creationId xmlns:a16="http://schemas.microsoft.com/office/drawing/2014/main" id="{EF730A83-6C75-C5DE-3379-D8C383C4761E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3500" y="4040420"/>
            <a:ext cx="1409700" cy="16907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Canada</a:t>
            </a:r>
          </a:p>
        </p:txBody>
      </p:sp>
      <p:sp>
        <p:nvSpPr>
          <p:cNvPr id="69" name="OTLSHAPE_SL_bc5311b0e0d044929673355198d6cb36_Header">
            <a:extLst>
              <a:ext uri="{FF2B5EF4-FFF2-40B4-BE49-F238E27FC236}">
                <a16:creationId xmlns:a16="http://schemas.microsoft.com/office/drawing/2014/main" id="{294376B3-A47B-42CB-DBE3-58AF202D38E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3500" y="4497620"/>
            <a:ext cx="1409700" cy="1690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UK</a:t>
            </a:r>
          </a:p>
        </p:txBody>
      </p:sp>
      <p:sp>
        <p:nvSpPr>
          <p:cNvPr id="72" name="OTLSHAPE_SL_90404648fb96475e986ac89a5ff85d27_Header">
            <a:extLst>
              <a:ext uri="{FF2B5EF4-FFF2-40B4-BE49-F238E27FC236}">
                <a16:creationId xmlns:a16="http://schemas.microsoft.com/office/drawing/2014/main" id="{D56FDFDD-5056-24F2-B0EF-0CC27BDD5744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63500" y="5094520"/>
            <a:ext cx="1409700" cy="1690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Australia</a:t>
            </a:r>
          </a:p>
        </p:txBody>
      </p:sp>
      <p:sp>
        <p:nvSpPr>
          <p:cNvPr id="75" name="OTLSHAPE_SL_384c6621f36749b685d776847dd9b61d_Header">
            <a:extLst>
              <a:ext uri="{FF2B5EF4-FFF2-40B4-BE49-F238E27FC236}">
                <a16:creationId xmlns:a16="http://schemas.microsoft.com/office/drawing/2014/main" id="{2F1615EF-84BE-3FAB-92CF-EAF6BF9885E8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3500" y="5551720"/>
            <a:ext cx="1409700" cy="16907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Online</a:t>
            </a:r>
          </a:p>
        </p:txBody>
      </p:sp>
      <p:sp>
        <p:nvSpPr>
          <p:cNvPr id="92" name="OTLSHAPE_SL2A_a0a780bef9ff447584d6faf177ec4f29_Header">
            <a:extLst>
              <a:ext uri="{FF2B5EF4-FFF2-40B4-BE49-F238E27FC236}">
                <a16:creationId xmlns:a16="http://schemas.microsoft.com/office/drawing/2014/main" id="{642B0C64-D403-5FD1-4DCF-5373198A9FB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524624" y="1254527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PMBA</a:t>
            </a:r>
          </a:p>
        </p:txBody>
      </p:sp>
      <p:sp>
        <p:nvSpPr>
          <p:cNvPr id="152" name="OTLSHAPE_SL2A_1ff09d4f7d6043d58ba3fae5de707a94_Header">
            <a:extLst>
              <a:ext uri="{FF2B5EF4-FFF2-40B4-BE49-F238E27FC236}">
                <a16:creationId xmlns:a16="http://schemas.microsoft.com/office/drawing/2014/main" id="{3A47D6D9-979D-6236-5F59-9438C8E11D7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524624" y="1589723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CHG MGMT</a:t>
            </a:r>
          </a:p>
        </p:txBody>
      </p:sp>
      <p:sp>
        <p:nvSpPr>
          <p:cNvPr id="163" name="OTLSHAPE_SL2A_44b6116d6ca9432883b3f2160dc63c34_Header">
            <a:extLst>
              <a:ext uri="{FF2B5EF4-FFF2-40B4-BE49-F238E27FC236}">
                <a16:creationId xmlns:a16="http://schemas.microsoft.com/office/drawing/2014/main" id="{B46DA523-DF40-7195-2ECF-099C5CAED7DF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524624" y="1869123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RPS</a:t>
            </a:r>
          </a:p>
        </p:txBody>
      </p:sp>
      <p:sp>
        <p:nvSpPr>
          <p:cNvPr id="174" name="OTLSHAPE_SL2A_97291ba827c94b2a925c025b1f43f14b_Header">
            <a:extLst>
              <a:ext uri="{FF2B5EF4-FFF2-40B4-BE49-F238E27FC236}">
                <a16:creationId xmlns:a16="http://schemas.microsoft.com/office/drawing/2014/main" id="{C3CCA4BB-5081-71C3-3785-4872D97B9FF2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524624" y="31718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IPMA</a:t>
            </a:r>
          </a:p>
        </p:txBody>
      </p:sp>
      <p:sp>
        <p:nvSpPr>
          <p:cNvPr id="185" name="OTLSHAPE_SL2A_2d3dbf8e77804337bf539e7880b9de71_Header">
            <a:extLst>
              <a:ext uri="{FF2B5EF4-FFF2-40B4-BE49-F238E27FC236}">
                <a16:creationId xmlns:a16="http://schemas.microsoft.com/office/drawing/2014/main" id="{70E58CDD-7D1E-ABD1-4523-EF14866AA28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524624" y="49625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AIPM</a:t>
            </a:r>
          </a:p>
        </p:txBody>
      </p:sp>
      <p:sp>
        <p:nvSpPr>
          <p:cNvPr id="207" name="OTLSHAPE_SL_fca6dde62052495fac13ff15f71d6df2_Header">
            <a:extLst>
              <a:ext uri="{FF2B5EF4-FFF2-40B4-BE49-F238E27FC236}">
                <a16:creationId xmlns:a16="http://schemas.microsoft.com/office/drawing/2014/main" id="{1F9A0A2A-01BC-22F1-EE7C-1FC7C1C9446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3500" y="5869220"/>
            <a:ext cx="1409700" cy="169079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Germany</a:t>
            </a:r>
          </a:p>
        </p:txBody>
      </p:sp>
      <p:sp>
        <p:nvSpPr>
          <p:cNvPr id="222" name="OTLSHAPE_SL2A_1071fbc8745f4f7b8237d4e275b0c47f_Header">
            <a:extLst>
              <a:ext uri="{FF2B5EF4-FFF2-40B4-BE49-F238E27FC236}">
                <a16:creationId xmlns:a16="http://schemas.microsoft.com/office/drawing/2014/main" id="{E1D96ABE-1089-BD94-6BEF-6DABA3D64BA4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524624" y="34512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Agile 2024</a:t>
            </a:r>
          </a:p>
        </p:txBody>
      </p:sp>
      <p:sp>
        <p:nvSpPr>
          <p:cNvPr id="233" name="OTLSHAPE_SL2A_24269e02d148408fab00dbffb1e787b1_Header">
            <a:extLst>
              <a:ext uri="{FF2B5EF4-FFF2-40B4-BE49-F238E27FC236}">
                <a16:creationId xmlns:a16="http://schemas.microsoft.com/office/drawing/2014/main" id="{30FE9D8B-70F4-E719-8114-7E30071457D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524624" y="37306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PMI Global Summit</a:t>
            </a:r>
          </a:p>
        </p:txBody>
      </p:sp>
      <p:sp>
        <p:nvSpPr>
          <p:cNvPr id="244" name="OTLSHAPE_SL2A_7dabb493f38749be93877423d26fb7ad_Header">
            <a:extLst>
              <a:ext uri="{FF2B5EF4-FFF2-40B4-BE49-F238E27FC236}">
                <a16:creationId xmlns:a16="http://schemas.microsoft.com/office/drawing/2014/main" id="{84877D08-9F47-089D-8D7F-E48736717E7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524624" y="2660163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Digital Summit</a:t>
            </a:r>
          </a:p>
        </p:txBody>
      </p:sp>
      <p:sp>
        <p:nvSpPr>
          <p:cNvPr id="311" name="OTLSHAPE_SL2A_03300ffd65a14a74982925d1b30c7990_Header">
            <a:extLst>
              <a:ext uri="{FF2B5EF4-FFF2-40B4-BE49-F238E27FC236}">
                <a16:creationId xmlns:a16="http://schemas.microsoft.com/office/drawing/2014/main" id="{968FCE05-6D93-38C9-19C2-90DC5490C35D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524624" y="2148523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GSG 2024</a:t>
            </a:r>
          </a:p>
        </p:txBody>
      </p:sp>
      <p:sp>
        <p:nvSpPr>
          <p:cNvPr id="322" name="OTLSHAPE_SL2A_cefaa9dcc26b464c84cc3eed1042855d_Header">
            <a:extLst>
              <a:ext uri="{FF2B5EF4-FFF2-40B4-BE49-F238E27FC236}">
                <a16:creationId xmlns:a16="http://schemas.microsoft.com/office/drawing/2014/main" id="{86C88AC9-86FB-EAE8-CD5D-F8E2338C0D27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524624" y="43656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House of PMO</a:t>
            </a:r>
          </a:p>
        </p:txBody>
      </p:sp>
      <p:sp>
        <p:nvSpPr>
          <p:cNvPr id="333" name="OTLSHAPE_SL2A_0ea8cfeb1b0b4808978d8e882a1c0353_Header">
            <a:extLst>
              <a:ext uri="{FF2B5EF4-FFF2-40B4-BE49-F238E27FC236}">
                <a16:creationId xmlns:a16="http://schemas.microsoft.com/office/drawing/2014/main" id="{DED79ADE-A2C8-4462-1BF8-CC716F1D4E1F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524624" y="46450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Future PMO</a:t>
            </a:r>
          </a:p>
        </p:txBody>
      </p:sp>
      <p:sp>
        <p:nvSpPr>
          <p:cNvPr id="339" name="OTLSHAPE_SL2A_9722d81168484171930be3d11490ba2e_Header">
            <a:extLst>
              <a:ext uri="{FF2B5EF4-FFF2-40B4-BE49-F238E27FC236}">
                <a16:creationId xmlns:a16="http://schemas.microsoft.com/office/drawing/2014/main" id="{B2B90218-82C4-0040-E394-09C25C088FD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524624" y="52419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PGCS</a:t>
            </a:r>
          </a:p>
        </p:txBody>
      </p:sp>
      <p:sp>
        <p:nvSpPr>
          <p:cNvPr id="350" name="OTLSHAPE_SL2A_dd5b9c7cdd8d438e8f4d59c9147f5665_Header">
            <a:extLst>
              <a:ext uri="{FF2B5EF4-FFF2-40B4-BE49-F238E27FC236}">
                <a16:creationId xmlns:a16="http://schemas.microsoft.com/office/drawing/2014/main" id="{8DF6BFEC-0BA4-B82D-9590-684081C8BCC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524624" y="55594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PMS Symposium</a:t>
            </a:r>
          </a:p>
        </p:txBody>
      </p:sp>
      <p:sp>
        <p:nvSpPr>
          <p:cNvPr id="353" name="OTLSHAPE_SL2A_acbbb541b7d7437f8081bcd9f377e2f1_Header">
            <a:extLst>
              <a:ext uri="{FF2B5EF4-FFF2-40B4-BE49-F238E27FC236}">
                <a16:creationId xmlns:a16="http://schemas.microsoft.com/office/drawing/2014/main" id="{CAEDF3C0-D7FB-C24E-6395-06116B9C7803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524624" y="58769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PMI Global Summit</a:t>
            </a:r>
          </a:p>
        </p:txBody>
      </p:sp>
      <p:sp>
        <p:nvSpPr>
          <p:cNvPr id="392" name="OTLSHAPE_SL2A_dfc6cb66c4c84f6ca90c55495cf31b1f_Header">
            <a:extLst>
              <a:ext uri="{FF2B5EF4-FFF2-40B4-BE49-F238E27FC236}">
                <a16:creationId xmlns:a16="http://schemas.microsoft.com/office/drawing/2014/main" id="{54F3ADEE-1D86-821D-9D43-DF597030DDB6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524624" y="40481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PMBA</a:t>
            </a:r>
          </a:p>
        </p:txBody>
      </p:sp>
      <p:sp>
        <p:nvSpPr>
          <p:cNvPr id="535" name="OTLSHAPE_SL_6d543004bd1348be8383948569ead2ff_Header">
            <a:extLst>
              <a:ext uri="{FF2B5EF4-FFF2-40B4-BE49-F238E27FC236}">
                <a16:creationId xmlns:a16="http://schemas.microsoft.com/office/drawing/2014/main" id="{DF29E9C5-C4D3-DBFC-E046-F7620E3EDD0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3500" y="6186720"/>
            <a:ext cx="1409700" cy="16907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chemeClr val="lt1"/>
                </a:solidFill>
                <a:latin typeface="Inter" panose="02000503000000020004" pitchFamily="2" charset="0"/>
                <a:ea typeface="Inter" panose="02000503000000020004" pitchFamily="2" charset="0"/>
              </a:rPr>
              <a:t>Africa</a:t>
            </a:r>
          </a:p>
        </p:txBody>
      </p:sp>
      <p:sp>
        <p:nvSpPr>
          <p:cNvPr id="538" name="OTLSHAPE_SL_fe53973083004428b803b7fa8283aedc_Header">
            <a:extLst>
              <a:ext uri="{FF2B5EF4-FFF2-40B4-BE49-F238E27FC236}">
                <a16:creationId xmlns:a16="http://schemas.microsoft.com/office/drawing/2014/main" id="{1C38060F-1483-D620-6B9A-56505B20FBC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3500" y="6504220"/>
            <a:ext cx="1409700" cy="16907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chemeClr val="lt1"/>
                </a:solidFill>
                <a:latin typeface="Inter" panose="02000503000000020004" pitchFamily="2" charset="0"/>
                <a:ea typeface="Inter" panose="02000503000000020004" pitchFamily="2" charset="0"/>
              </a:rPr>
              <a:t>South America</a:t>
            </a:r>
          </a:p>
        </p:txBody>
      </p:sp>
      <p:sp>
        <p:nvSpPr>
          <p:cNvPr id="540" name="OTLSHAPE_SL2A_eb0a54d3fbcf420d8c24668187814989_Header">
            <a:extLst>
              <a:ext uri="{FF2B5EF4-FFF2-40B4-BE49-F238E27FC236}">
                <a16:creationId xmlns:a16="http://schemas.microsoft.com/office/drawing/2014/main" id="{F1A7C2ED-033A-CBDF-F2D8-A0F0C8144093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524624" y="61944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>
                <a:solidFill>
                  <a:schemeClr val="dk1"/>
                </a:solidFill>
                <a:latin typeface="Inter" panose="02000503000000020004" pitchFamily="2" charset="0"/>
                <a:ea typeface="Inter" panose="02000503000000020004" pitchFamily="2" charset="0"/>
              </a:rPr>
              <a:t>PMI Global Summit</a:t>
            </a:r>
          </a:p>
        </p:txBody>
      </p:sp>
      <p:sp>
        <p:nvSpPr>
          <p:cNvPr id="551" name="OTLSHAPE_SL2A_a8699d176f304de0a85b91bfcaee1362_Header">
            <a:extLst>
              <a:ext uri="{FF2B5EF4-FFF2-40B4-BE49-F238E27FC236}">
                <a16:creationId xmlns:a16="http://schemas.microsoft.com/office/drawing/2014/main" id="{68DC3F9E-830C-6FF9-12BC-1F842A21B96B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524624" y="6511904"/>
            <a:ext cx="1397000" cy="15371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>
                <a:solidFill>
                  <a:schemeClr val="dk1"/>
                </a:solidFill>
                <a:latin typeface="Inter" panose="02000503000000020004" pitchFamily="2" charset="0"/>
                <a:ea typeface="Inter" panose="02000503000000020004" pitchFamily="2" charset="0"/>
              </a:rPr>
              <a:t>ICPM 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207A26B-5291-D788-EC5B-FBEDBF452DED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3163321" y="563224"/>
            <a:ext cx="150939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Q1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3AB8023F-0D58-2656-B990-DF960C3442CF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192363" y="563224"/>
            <a:ext cx="170624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Q2</a:t>
            </a:r>
          </a:p>
        </p:txBody>
      </p:sp>
      <p:sp>
        <p:nvSpPr>
          <p:cNvPr id="16" name="OTLSHAPE_TB_00000000000000000000000000000000_TimescaleInterval3">
            <a:extLst>
              <a:ext uri="{FF2B5EF4-FFF2-40B4-BE49-F238E27FC236}">
                <a16:creationId xmlns:a16="http://schemas.microsoft.com/office/drawing/2014/main" id="{FD595D34-0254-9DB7-1DB0-4FD4D6832C5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221405" y="563224"/>
            <a:ext cx="177800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Q3</a:t>
            </a:r>
          </a:p>
        </p:txBody>
      </p:sp>
      <p:sp>
        <p:nvSpPr>
          <p:cNvPr id="123" name="OTLSHAPE_SLT_fc077578135145aba7ae1f38ac2657dc_JoinedDate">
            <a:extLst>
              <a:ext uri="{FF2B5EF4-FFF2-40B4-BE49-F238E27FC236}">
                <a16:creationId xmlns:a16="http://schemas.microsoft.com/office/drawing/2014/main" id="{746B3BDD-A132-AC50-7796-8683AE9CFC76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781509" y="1181671"/>
            <a:ext cx="7747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Apr 22 - Apr 24</a:t>
            </a:r>
          </a:p>
        </p:txBody>
      </p:sp>
      <p:sp>
        <p:nvSpPr>
          <p:cNvPr id="124" name="OTLSHAPE_SLT_fc077578135145aba7ae1f38ac2657dc_Title">
            <a:extLst>
              <a:ext uri="{FF2B5EF4-FFF2-40B4-BE49-F238E27FC236}">
                <a16:creationId xmlns:a16="http://schemas.microsoft.com/office/drawing/2014/main" id="{66F0AD01-1A9A-EE4B-A4F2-AA2113B3605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5714779" y="1173988"/>
            <a:ext cx="4699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Orlando</a:t>
            </a:r>
          </a:p>
        </p:txBody>
      </p:sp>
      <p:sp>
        <p:nvSpPr>
          <p:cNvPr id="131" name="OTLSHAPE_SLT_b9066e8bccc44b4b937d570f138bd4af_JoinedDate">
            <a:extLst>
              <a:ext uri="{FF2B5EF4-FFF2-40B4-BE49-F238E27FC236}">
                <a16:creationId xmlns:a16="http://schemas.microsoft.com/office/drawing/2014/main" id="{7FB2B367-55C6-F0DE-D543-9C6E5BA7225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163562" y="1358117"/>
            <a:ext cx="6985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4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May 6 - May 8</a:t>
            </a:r>
          </a:p>
        </p:txBody>
      </p:sp>
      <p:sp>
        <p:nvSpPr>
          <p:cNvPr id="132" name="OTLSHAPE_SLT_b9066e8bccc44b4b937d570f138bd4af_Title">
            <a:extLst>
              <a:ext uri="{FF2B5EF4-FFF2-40B4-BE49-F238E27FC236}">
                <a16:creationId xmlns:a16="http://schemas.microsoft.com/office/drawing/2014/main" id="{2A2236CD-DED5-ADE9-EE45-E22930AAE30B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026939" y="1350433"/>
            <a:ext cx="6985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Washington</a:t>
            </a:r>
          </a:p>
        </p:txBody>
      </p:sp>
      <p:sp>
        <p:nvSpPr>
          <p:cNvPr id="139" name="OTLSHAPE_SLT_9931834368174d1db025b0c0ea753b3b_JoinedDate">
            <a:extLst>
              <a:ext uri="{FF2B5EF4-FFF2-40B4-BE49-F238E27FC236}">
                <a16:creationId xmlns:a16="http://schemas.microsoft.com/office/drawing/2014/main" id="{063A66CF-C36B-C46F-AE29-A0F9DD3EEFD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132551" y="4031043"/>
            <a:ext cx="7874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Mar 25 - Mar 28</a:t>
            </a:r>
          </a:p>
        </p:txBody>
      </p:sp>
      <p:sp>
        <p:nvSpPr>
          <p:cNvPr id="140" name="OTLSHAPE_SLT_9931834368174d1db025b0c0ea753b3b_Title">
            <a:extLst>
              <a:ext uri="{FF2B5EF4-FFF2-40B4-BE49-F238E27FC236}">
                <a16:creationId xmlns:a16="http://schemas.microsoft.com/office/drawing/2014/main" id="{A1171C9E-BE13-DE04-D31C-450734D1C250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5112756" y="4023360"/>
            <a:ext cx="4572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1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Toronto</a:t>
            </a:r>
          </a:p>
        </p:txBody>
      </p:sp>
      <p:sp>
        <p:nvSpPr>
          <p:cNvPr id="147" name="OTLSHAPE_SLT_b9a8d52633e342feb8d3a0f9dfe7e3c5_JoinedDate">
            <a:extLst>
              <a:ext uri="{FF2B5EF4-FFF2-40B4-BE49-F238E27FC236}">
                <a16:creationId xmlns:a16="http://schemas.microsoft.com/office/drawing/2014/main" id="{8AD6A38C-3B82-D887-5C61-36C869F30A15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718017" y="5542343"/>
            <a:ext cx="7493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Apr 18 - Apr 19</a:t>
            </a:r>
          </a:p>
        </p:txBody>
      </p:sp>
      <p:sp>
        <p:nvSpPr>
          <p:cNvPr id="148" name="OTLSHAPE_SLT_b9a8d52633e342feb8d3a0f9dfe7e3c5_Title">
            <a:extLst>
              <a:ext uri="{FF2B5EF4-FFF2-40B4-BE49-F238E27FC236}">
                <a16:creationId xmlns:a16="http://schemas.microsoft.com/office/drawing/2014/main" id="{F877FFA2-6016-73CF-B639-5FDEB21C8F0D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5609515" y="5534660"/>
            <a:ext cx="12319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UMD / Online  / Hybrid</a:t>
            </a:r>
          </a:p>
        </p:txBody>
      </p:sp>
      <p:sp>
        <p:nvSpPr>
          <p:cNvPr id="149" name="OTLSHAPE_TB_00000000000000000000000000000000_TimescaleInterval4">
            <a:extLst>
              <a:ext uri="{FF2B5EF4-FFF2-40B4-BE49-F238E27FC236}">
                <a16:creationId xmlns:a16="http://schemas.microsoft.com/office/drawing/2014/main" id="{C1B75263-2684-1C00-1FE9-EB85A3E7722A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9272743" y="563224"/>
            <a:ext cx="172355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Q4</a:t>
            </a:r>
          </a:p>
        </p:txBody>
      </p:sp>
      <p:sp>
        <p:nvSpPr>
          <p:cNvPr id="160" name="OTLSHAPE_SLT_f468f1cf92ce4c60a0cfd266e865acf5_JoinedDate">
            <a:extLst>
              <a:ext uri="{FF2B5EF4-FFF2-40B4-BE49-F238E27FC236}">
                <a16:creationId xmlns:a16="http://schemas.microsoft.com/office/drawing/2014/main" id="{B9D5E1E4-3549-C054-C439-AD02332196AF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3653481" y="1572662"/>
            <a:ext cx="7112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Feb 29 - Mar 2</a:t>
            </a:r>
          </a:p>
        </p:txBody>
      </p:sp>
      <p:sp>
        <p:nvSpPr>
          <p:cNvPr id="161" name="OTLSHAPE_SLT_f468f1cf92ce4c60a0cfd266e865acf5_Title">
            <a:extLst>
              <a:ext uri="{FF2B5EF4-FFF2-40B4-BE49-F238E27FC236}">
                <a16:creationId xmlns:a16="http://schemas.microsoft.com/office/drawing/2014/main" id="{8F54F711-5368-DD32-B70C-443132665797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4533030" y="1564979"/>
            <a:ext cx="5715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San Diego</a:t>
            </a:r>
          </a:p>
        </p:txBody>
      </p:sp>
      <p:sp>
        <p:nvSpPr>
          <p:cNvPr id="171" name="OTLSHAPE_SLT_115a138256274f59977a9a4bb3b4d7af_JoinedDate">
            <a:extLst>
              <a:ext uri="{FF2B5EF4-FFF2-40B4-BE49-F238E27FC236}">
                <a16:creationId xmlns:a16="http://schemas.microsoft.com/office/drawing/2014/main" id="{1B45944D-B3D4-F81F-ABA4-3A29EE046E09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932774" y="1852062"/>
            <a:ext cx="7239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Jun 11 - Jun 14</a:t>
            </a:r>
          </a:p>
        </p:txBody>
      </p:sp>
      <p:sp>
        <p:nvSpPr>
          <p:cNvPr id="172" name="OTLSHAPE_SLT_115a138256274f59977a9a4bb3b4d7af_Title">
            <a:extLst>
              <a:ext uri="{FF2B5EF4-FFF2-40B4-BE49-F238E27FC236}">
                <a16:creationId xmlns:a16="http://schemas.microsoft.com/office/drawing/2014/main" id="{B7A9C0F1-F01B-104A-1193-7DBF31E5E8BB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851934" y="1844379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TBD</a:t>
            </a:r>
          </a:p>
        </p:txBody>
      </p:sp>
      <p:sp>
        <p:nvSpPr>
          <p:cNvPr id="182" name="OTLSHAPE_SLT_faa74dda55044c699586719ad847e5c7_JoinedDate">
            <a:extLst>
              <a:ext uri="{FF2B5EF4-FFF2-40B4-BE49-F238E27FC236}">
                <a16:creationId xmlns:a16="http://schemas.microsoft.com/office/drawing/2014/main" id="{6E288DFD-F52B-4B2B-A9D7-FC3678777A9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4743447" y="3154743"/>
            <a:ext cx="7239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6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Apr 19 - Apr 21</a:t>
            </a:r>
          </a:p>
        </p:txBody>
      </p:sp>
      <p:sp>
        <p:nvSpPr>
          <p:cNvPr id="183" name="OTLSHAPE_SLT_faa74dda55044c699586719ad847e5c7_Title">
            <a:extLst>
              <a:ext uri="{FF2B5EF4-FFF2-40B4-BE49-F238E27FC236}">
                <a16:creationId xmlns:a16="http://schemas.microsoft.com/office/drawing/2014/main" id="{099AE26D-D220-B7C8-360B-E7646283250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5647888" y="3147060"/>
            <a:ext cx="5334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Maryland</a:t>
            </a:r>
          </a:p>
        </p:txBody>
      </p:sp>
      <p:sp>
        <p:nvSpPr>
          <p:cNvPr id="193" name="OTLSHAPE_SLT_b07f0e76beaf41238775349909a076c2_JoinedDate">
            <a:extLst>
              <a:ext uri="{FF2B5EF4-FFF2-40B4-BE49-F238E27FC236}">
                <a16:creationId xmlns:a16="http://schemas.microsoft.com/office/drawing/2014/main" id="{18E66BD0-0B62-DB22-A0AB-EA9A3529C18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4115164" y="4945443"/>
            <a:ext cx="7874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1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Mar 24 - Mar 27</a:t>
            </a:r>
            <a:endParaRPr kumimoji="0" lang="en-US" sz="800" b="1" i="0" u="none" strike="noStrike" kern="1200" cap="none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94" name="OTLSHAPE_SLT_b07f0e76beaf41238775349909a076c2_Title">
            <a:extLst>
              <a:ext uri="{FF2B5EF4-FFF2-40B4-BE49-F238E27FC236}">
                <a16:creationId xmlns:a16="http://schemas.microsoft.com/office/drawing/2014/main" id="{D971C47E-7965-7E39-85A6-36F4C6C55B3F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090459" y="493776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TBD</a:t>
            </a:r>
          </a:p>
        </p:txBody>
      </p:sp>
      <p:sp>
        <p:nvSpPr>
          <p:cNvPr id="230" name="OTLSHAPE_SLT_6acaa57235b74f1db3b9d27679ac9ff0_JoinedDate">
            <a:extLst>
              <a:ext uri="{FF2B5EF4-FFF2-40B4-BE49-F238E27FC236}">
                <a16:creationId xmlns:a16="http://schemas.microsoft.com/office/drawing/2014/main" id="{A4B33CF5-23A5-1432-EEF0-395550787DE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6899169" y="3434143"/>
            <a:ext cx="6858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6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Jul 22 - Jul 26</a:t>
            </a:r>
          </a:p>
        </p:txBody>
      </p:sp>
      <p:sp>
        <p:nvSpPr>
          <p:cNvPr id="231" name="OTLSHAPE_SLT_6acaa57235b74f1db3b9d27679ac9ff0_Title">
            <a:extLst>
              <a:ext uri="{FF2B5EF4-FFF2-40B4-BE49-F238E27FC236}">
                <a16:creationId xmlns:a16="http://schemas.microsoft.com/office/drawing/2014/main" id="{58B405AD-CD52-649E-60E7-236B395ED282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788400" y="3426460"/>
            <a:ext cx="3556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Dallas</a:t>
            </a:r>
          </a:p>
        </p:txBody>
      </p:sp>
      <p:sp>
        <p:nvSpPr>
          <p:cNvPr id="241" name="OTLSHAPE_SLT_25abc8acdb1a465687a214e8287308ef_JoinedDate">
            <a:extLst>
              <a:ext uri="{FF2B5EF4-FFF2-40B4-BE49-F238E27FC236}">
                <a16:creationId xmlns:a16="http://schemas.microsoft.com/office/drawing/2014/main" id="{48440AC6-07C1-451D-4980-B0CEBC68C116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135308" y="3713543"/>
            <a:ext cx="7620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Sep 18 - Sep 21</a:t>
            </a:r>
          </a:p>
        </p:txBody>
      </p:sp>
      <p:sp>
        <p:nvSpPr>
          <p:cNvPr id="242" name="OTLSHAPE_SLT_25abc8acdb1a465687a214e8287308ef_Title">
            <a:extLst>
              <a:ext uri="{FF2B5EF4-FFF2-40B4-BE49-F238E27FC236}">
                <a16:creationId xmlns:a16="http://schemas.microsoft.com/office/drawing/2014/main" id="{791C100D-38D6-9B47-BC1A-E60442C58D7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059307" y="3705860"/>
            <a:ext cx="6985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Los Angeles</a:t>
            </a:r>
          </a:p>
        </p:txBody>
      </p:sp>
      <p:sp>
        <p:nvSpPr>
          <p:cNvPr id="252" name="OTLSHAPE_SLT_8780ee70c1d44d5fb49d123915354188_JoinedDate">
            <a:extLst>
              <a:ext uri="{FF2B5EF4-FFF2-40B4-BE49-F238E27FC236}">
                <a16:creationId xmlns:a16="http://schemas.microsoft.com/office/drawing/2014/main" id="{DB926994-535D-13F8-1294-55E071685741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3583385" y="2410862"/>
            <a:ext cx="7620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4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Feb 27 - Feb 28</a:t>
            </a:r>
          </a:p>
        </p:txBody>
      </p:sp>
      <p:sp>
        <p:nvSpPr>
          <p:cNvPr id="253" name="OTLSHAPE_SLT_8780ee70c1d44d5fb49d123915354188_Title">
            <a:extLst>
              <a:ext uri="{FF2B5EF4-FFF2-40B4-BE49-F238E27FC236}">
                <a16:creationId xmlns:a16="http://schemas.microsoft.com/office/drawing/2014/main" id="{746BABDB-AB3F-7692-BC1E-88922586495D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4494610" y="2403179"/>
            <a:ext cx="4699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Orlando</a:t>
            </a:r>
          </a:p>
        </p:txBody>
      </p:sp>
      <p:sp>
        <p:nvSpPr>
          <p:cNvPr id="260" name="OTLSHAPE_SLT_1af32ad58acb42a489a91b7c7ed731ee_JoinedDate">
            <a:extLst>
              <a:ext uri="{FF2B5EF4-FFF2-40B4-BE49-F238E27FC236}">
                <a16:creationId xmlns:a16="http://schemas.microsoft.com/office/drawing/2014/main" id="{49D5529A-92E8-EB00-3108-60D3B5CA6FB1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4869381" y="2940198"/>
            <a:ext cx="7747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Apr 25 - Apr 26</a:t>
            </a:r>
          </a:p>
        </p:txBody>
      </p:sp>
      <p:sp>
        <p:nvSpPr>
          <p:cNvPr id="261" name="OTLSHAPE_SLT_1af32ad58acb42a489a91b7c7ed731ee_Title">
            <a:extLst>
              <a:ext uri="{FF2B5EF4-FFF2-40B4-BE49-F238E27FC236}">
                <a16:creationId xmlns:a16="http://schemas.microsoft.com/office/drawing/2014/main" id="{6F28CAD5-4CA7-3D8A-1560-55EC04CEBB33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5787846" y="2932515"/>
            <a:ext cx="5334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1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New York</a:t>
            </a:r>
          </a:p>
        </p:txBody>
      </p:sp>
      <p:sp>
        <p:nvSpPr>
          <p:cNvPr id="268" name="OTLSHAPE_SLT_3f139399d14149c59199039c890ce56c_JoinedDate">
            <a:extLst>
              <a:ext uri="{FF2B5EF4-FFF2-40B4-BE49-F238E27FC236}">
                <a16:creationId xmlns:a16="http://schemas.microsoft.com/office/drawing/2014/main" id="{A9C14EC2-7C39-2EC6-A1C6-0193C24F16A4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9942868" y="2410862"/>
            <a:ext cx="6731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Dec 4 - Dec 5</a:t>
            </a:r>
          </a:p>
        </p:txBody>
      </p:sp>
      <p:sp>
        <p:nvSpPr>
          <p:cNvPr id="269" name="OTLSHAPE_SLT_3f139399d14149c59199039c890ce56c_Title">
            <a:extLst>
              <a:ext uri="{FF2B5EF4-FFF2-40B4-BE49-F238E27FC236}">
                <a16:creationId xmlns:a16="http://schemas.microsoft.com/office/drawing/2014/main" id="{37AEB7E4-3282-8805-1F42-D896442FFF6F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0760112" y="2403179"/>
            <a:ext cx="3556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Dallas</a:t>
            </a:r>
          </a:p>
        </p:txBody>
      </p:sp>
      <p:sp>
        <p:nvSpPr>
          <p:cNvPr id="276" name="OTLSHAPE_SLT_4172efca9a2141faa61585b6f95180cd_JoinedDate">
            <a:extLst>
              <a:ext uri="{FF2B5EF4-FFF2-40B4-BE49-F238E27FC236}">
                <a16:creationId xmlns:a16="http://schemas.microsoft.com/office/drawing/2014/main" id="{4FB05304-596B-A884-41ED-788710433AD1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7327729" y="2587308"/>
            <a:ext cx="7874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Aug 14 - Aug 15</a:t>
            </a:r>
          </a:p>
        </p:txBody>
      </p:sp>
      <p:sp>
        <p:nvSpPr>
          <p:cNvPr id="277" name="OTLSHAPE_SLT_4172efca9a2141faa61585b6f95180cd_Title">
            <a:extLst>
              <a:ext uri="{FF2B5EF4-FFF2-40B4-BE49-F238E27FC236}">
                <a16:creationId xmlns:a16="http://schemas.microsoft.com/office/drawing/2014/main" id="{25F4B372-EEFD-60B2-19CE-F04E9FFF44FF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8262831" y="2579624"/>
            <a:ext cx="6858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Minneapolis</a:t>
            </a:r>
          </a:p>
        </p:txBody>
      </p:sp>
      <p:sp>
        <p:nvSpPr>
          <p:cNvPr id="284" name="OTLSHAPE_SLT_bbbb5c9499e149ef8ff5ac13b88fde0d_JoinedDate">
            <a:extLst>
              <a:ext uri="{FF2B5EF4-FFF2-40B4-BE49-F238E27FC236}">
                <a16:creationId xmlns:a16="http://schemas.microsoft.com/office/drawing/2014/main" id="{66389406-9A32-688B-A647-469D2CB00A30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5931669" y="2410862"/>
            <a:ext cx="7239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4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Jun 10 - Jun 11</a:t>
            </a:r>
          </a:p>
        </p:txBody>
      </p:sp>
      <p:sp>
        <p:nvSpPr>
          <p:cNvPr id="285" name="OTLSHAPE_SLT_bbbb5c9499e149ef8ff5ac13b88fde0d_Title">
            <a:extLst>
              <a:ext uri="{FF2B5EF4-FFF2-40B4-BE49-F238E27FC236}">
                <a16:creationId xmlns:a16="http://schemas.microsoft.com/office/drawing/2014/main" id="{3C2A2445-76A0-9388-C1FF-E6D5BD545E56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6813515" y="2403179"/>
            <a:ext cx="4191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Denver</a:t>
            </a:r>
          </a:p>
        </p:txBody>
      </p:sp>
      <p:sp>
        <p:nvSpPr>
          <p:cNvPr id="292" name="OTLSHAPE_SLT_3616882e0ae747deb9f590f2670c8b57_JoinedDate">
            <a:extLst>
              <a:ext uri="{FF2B5EF4-FFF2-40B4-BE49-F238E27FC236}">
                <a16:creationId xmlns:a16="http://schemas.microsoft.com/office/drawing/2014/main" id="{D6566160-AB27-24DF-3E0D-EB43D3E23D61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3912593" y="2587308"/>
            <a:ext cx="7620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Mar 13 - Mar 14</a:t>
            </a:r>
          </a:p>
        </p:txBody>
      </p:sp>
      <p:sp>
        <p:nvSpPr>
          <p:cNvPr id="293" name="OTLSHAPE_SLT_3616882e0ae747deb9f590f2670c8b57_Title">
            <a:extLst>
              <a:ext uri="{FF2B5EF4-FFF2-40B4-BE49-F238E27FC236}">
                <a16:creationId xmlns:a16="http://schemas.microsoft.com/office/drawing/2014/main" id="{00BD7039-4CD1-2E55-C89C-9B4394044C20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4829068" y="2579624"/>
            <a:ext cx="5842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Las Vegas</a:t>
            </a:r>
          </a:p>
        </p:txBody>
      </p:sp>
      <p:sp>
        <p:nvSpPr>
          <p:cNvPr id="300" name="OTLSHAPE_SLT_199ae3e2ea7f47269aace1447a1fb9cc_JoinedDate">
            <a:extLst>
              <a:ext uri="{FF2B5EF4-FFF2-40B4-BE49-F238E27FC236}">
                <a16:creationId xmlns:a16="http://schemas.microsoft.com/office/drawing/2014/main" id="{0DBE7ADC-A89F-B691-0828-A299B3735AD0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7327729" y="2763753"/>
            <a:ext cx="7874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Aug 14 - Aug 15</a:t>
            </a:r>
          </a:p>
        </p:txBody>
      </p:sp>
      <p:sp>
        <p:nvSpPr>
          <p:cNvPr id="301" name="OTLSHAPE_SLT_199ae3e2ea7f47269aace1447a1fb9cc_Title">
            <a:extLst>
              <a:ext uri="{FF2B5EF4-FFF2-40B4-BE49-F238E27FC236}">
                <a16:creationId xmlns:a16="http://schemas.microsoft.com/office/drawing/2014/main" id="{643D48F8-D99C-2628-C9E5-8F54E347BB5C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262831" y="2756069"/>
            <a:ext cx="3556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Dallas</a:t>
            </a:r>
          </a:p>
        </p:txBody>
      </p:sp>
      <p:sp>
        <p:nvSpPr>
          <p:cNvPr id="308" name="OTLSHAPE_SLT_ae56d911b7b94cc99efbaa4be94e589d_JoinedDate">
            <a:extLst>
              <a:ext uri="{FF2B5EF4-FFF2-40B4-BE49-F238E27FC236}">
                <a16:creationId xmlns:a16="http://schemas.microsoft.com/office/drawing/2014/main" id="{46D9D5FC-12CD-6F9B-BD17-82CA035FBCB1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4503516" y="2763753"/>
            <a:ext cx="6350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4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Apr 3 - Apr 4</a:t>
            </a:r>
          </a:p>
        </p:txBody>
      </p:sp>
      <p:sp>
        <p:nvSpPr>
          <p:cNvPr id="309" name="OTLSHAPE_SLT_ae56d911b7b94cc99efbaa4be94e589d_Title">
            <a:extLst>
              <a:ext uri="{FF2B5EF4-FFF2-40B4-BE49-F238E27FC236}">
                <a16:creationId xmlns:a16="http://schemas.microsoft.com/office/drawing/2014/main" id="{1D6738F8-3D96-E8D8-71D0-A3B43D9D035B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5297308" y="2756069"/>
            <a:ext cx="4699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Chicago</a:t>
            </a:r>
          </a:p>
        </p:txBody>
      </p:sp>
      <p:sp>
        <p:nvSpPr>
          <p:cNvPr id="319" name="OTLSHAPE_SLT_6900ac294c4043ed9fa793679e0bca36_JoinedDate">
            <a:extLst>
              <a:ext uri="{FF2B5EF4-FFF2-40B4-BE49-F238E27FC236}">
                <a16:creationId xmlns:a16="http://schemas.microsoft.com/office/drawing/2014/main" id="{10A2D4E4-4028-59AE-3F6E-7CEE0DCA9833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5365086" y="2131462"/>
            <a:ext cx="8001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May 19 - May 22</a:t>
            </a:r>
          </a:p>
        </p:txBody>
      </p:sp>
      <p:sp>
        <p:nvSpPr>
          <p:cNvPr id="320" name="OTLSHAPE_SLT_6900ac294c4043ed9fa793679e0bca36_Title">
            <a:extLst>
              <a:ext uri="{FF2B5EF4-FFF2-40B4-BE49-F238E27FC236}">
                <a16:creationId xmlns:a16="http://schemas.microsoft.com/office/drawing/2014/main" id="{C2D72248-AE13-24A5-BD2C-F1D9D36D215B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6339038" y="2123779"/>
            <a:ext cx="7366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New Orleans</a:t>
            </a:r>
          </a:p>
        </p:txBody>
      </p:sp>
      <p:sp>
        <p:nvSpPr>
          <p:cNvPr id="330" name="OTLSHAPE_SLT_bb96e3d16b4e4fa69b29a63fa8f2d972_JoinedDate">
            <a:extLst>
              <a:ext uri="{FF2B5EF4-FFF2-40B4-BE49-F238E27FC236}">
                <a16:creationId xmlns:a16="http://schemas.microsoft.com/office/drawing/2014/main" id="{71BA987B-0B58-36A9-8438-3C70D29DE366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6073233" y="4348543"/>
            <a:ext cx="7366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4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Jun 18 - Jun 19</a:t>
            </a:r>
          </a:p>
        </p:txBody>
      </p:sp>
      <p:sp>
        <p:nvSpPr>
          <p:cNvPr id="331" name="OTLSHAPE_SLT_bb96e3d16b4e4fa69b29a63fa8f2d972_Title">
            <a:extLst>
              <a:ext uri="{FF2B5EF4-FFF2-40B4-BE49-F238E27FC236}">
                <a16:creationId xmlns:a16="http://schemas.microsoft.com/office/drawing/2014/main" id="{9CCA257D-9EE5-E0CE-3BC9-E5E34E188B64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6969641" y="4340860"/>
            <a:ext cx="4445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London</a:t>
            </a:r>
          </a:p>
        </p:txBody>
      </p:sp>
      <p:sp>
        <p:nvSpPr>
          <p:cNvPr id="336" name="OTLSHAPE_SLM_ef2f67615e0c48b08b056a8d8b6ea3b4_Date">
            <a:extLst>
              <a:ext uri="{FF2B5EF4-FFF2-40B4-BE49-F238E27FC236}">
                <a16:creationId xmlns:a16="http://schemas.microsoft.com/office/drawing/2014/main" id="{C18D85D8-00E6-28CC-865C-B6F5049EDAD4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8867206" y="4647671"/>
            <a:ext cx="2794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Oct 3</a:t>
            </a:r>
          </a:p>
        </p:txBody>
      </p:sp>
      <p:sp>
        <p:nvSpPr>
          <p:cNvPr id="337" name="OTLSHAPE_SLM_ef2f67615e0c48b08b056a8d8b6ea3b4_Title">
            <a:extLst>
              <a:ext uri="{FF2B5EF4-FFF2-40B4-BE49-F238E27FC236}">
                <a16:creationId xmlns:a16="http://schemas.microsoft.com/office/drawing/2014/main" id="{66F6C358-A1C1-E370-8416-FBDAA5A0E857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9415804" y="4639987"/>
            <a:ext cx="4445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London</a:t>
            </a:r>
          </a:p>
        </p:txBody>
      </p:sp>
      <p:sp>
        <p:nvSpPr>
          <p:cNvPr id="347" name="OTLSHAPE_SLT_34a20169759d452da11bd87efc7588f5_JoinedDate">
            <a:extLst>
              <a:ext uri="{FF2B5EF4-FFF2-40B4-BE49-F238E27FC236}">
                <a16:creationId xmlns:a16="http://schemas.microsoft.com/office/drawing/2014/main" id="{6785FFA6-48B4-20C9-5E2D-B8809896FEBD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7307280" y="5224843"/>
            <a:ext cx="7874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Aug 13 - Aug 15</a:t>
            </a:r>
          </a:p>
        </p:txBody>
      </p:sp>
      <p:sp>
        <p:nvSpPr>
          <p:cNvPr id="348" name="OTLSHAPE_SLT_34a20169759d452da11bd87efc7588f5_Title">
            <a:extLst>
              <a:ext uri="{FF2B5EF4-FFF2-40B4-BE49-F238E27FC236}">
                <a16:creationId xmlns:a16="http://schemas.microsoft.com/office/drawing/2014/main" id="{11334201-792A-E797-B233-3BA4F333C67D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8240518" y="5217160"/>
            <a:ext cx="5334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Canberra</a:t>
            </a:r>
          </a:p>
        </p:txBody>
      </p:sp>
      <p:sp>
        <p:nvSpPr>
          <p:cNvPr id="361" name="OTLSHAPE_SLT_e6978466f40b458b9c57e3be768e2fc2_JoinedDate">
            <a:extLst>
              <a:ext uri="{FF2B5EF4-FFF2-40B4-BE49-F238E27FC236}">
                <a16:creationId xmlns:a16="http://schemas.microsoft.com/office/drawing/2014/main" id="{4B7E5EC9-8B17-4180-99A1-57E3C51AAFA5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4576453" y="5859843"/>
            <a:ext cx="7366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Apr 10 - Apr 11</a:t>
            </a:r>
          </a:p>
        </p:txBody>
      </p:sp>
      <p:sp>
        <p:nvSpPr>
          <p:cNvPr id="362" name="OTLSHAPE_SLT_e6978466f40b458b9c57e3be768e2fc2_Title">
            <a:extLst>
              <a:ext uri="{FF2B5EF4-FFF2-40B4-BE49-F238E27FC236}">
                <a16:creationId xmlns:a16="http://schemas.microsoft.com/office/drawing/2014/main" id="{25913182-1C68-BADE-091B-650FA3C7F342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5453388" y="5852160"/>
            <a:ext cx="3429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Berlin</a:t>
            </a:r>
          </a:p>
        </p:txBody>
      </p:sp>
      <p:sp>
        <p:nvSpPr>
          <p:cNvPr id="23" name="OTLSHAPE_SLT_24d1f30a3bec44a08d7fd5b7efa27425_JoinedDate">
            <a:extLst>
              <a:ext uri="{FF2B5EF4-FFF2-40B4-BE49-F238E27FC236}">
                <a16:creationId xmlns:a16="http://schemas.microsoft.com/office/drawing/2014/main" id="{14265C74-2D50-F734-F9AE-36F04002478D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5934637" y="1572662"/>
            <a:ext cx="7239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2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Jun 11 - Jun 13</a:t>
            </a:r>
          </a:p>
        </p:txBody>
      </p:sp>
      <p:sp>
        <p:nvSpPr>
          <p:cNvPr id="24" name="OTLSHAPE_SLT_24d1f30a3bec44a08d7fd5b7efa27425_Title">
            <a:extLst>
              <a:ext uri="{FF2B5EF4-FFF2-40B4-BE49-F238E27FC236}">
                <a16:creationId xmlns:a16="http://schemas.microsoft.com/office/drawing/2014/main" id="{94DCCB26-916D-924E-FEF0-16B641034E78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6829637" y="1564979"/>
            <a:ext cx="10795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</a:rPr>
              <a:t>Virtual Conference</a:t>
            </a:r>
          </a:p>
        </p:txBody>
      </p:sp>
      <p:sp>
        <p:nvSpPr>
          <p:cNvPr id="547" name="OTLSHAPE_SLT_0a8b542b16974144bd79508312cb14f7_JoinedDate">
            <a:extLst>
              <a:ext uri="{FF2B5EF4-FFF2-40B4-BE49-F238E27FC236}">
                <a16:creationId xmlns:a16="http://schemas.microsoft.com/office/drawing/2014/main" id="{110C490C-C9C7-75A0-BC22-845BAF3C3313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8539504" y="6177343"/>
            <a:ext cx="6858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 spc="-2">
                <a:solidFill>
                  <a:srgbClr val="B20E12"/>
                </a:solidFill>
                <a:latin typeface="Inter" panose="02000503000000020004" pitchFamily="2" charset="0"/>
                <a:ea typeface="Inter" panose="02000503000000020004" pitchFamily="2" charset="0"/>
              </a:rPr>
              <a:t>Oct 3 - Oct 10</a:t>
            </a:r>
            <a:endParaRPr lang="en-US" sz="800" b="1" spc="-2" dirty="0">
              <a:solidFill>
                <a:srgbClr val="B20E12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49" name="OTLSHAPE_SLT_0a8b542b16974144bd79508312cb14f7_Title">
            <a:extLst>
              <a:ext uri="{FF2B5EF4-FFF2-40B4-BE49-F238E27FC236}">
                <a16:creationId xmlns:a16="http://schemas.microsoft.com/office/drawing/2014/main" id="{C32158E7-62B1-077D-66E5-3A63311698F4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9482968" y="6169660"/>
            <a:ext cx="8255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2" dirty="0">
                <a:solidFill>
                  <a:schemeClr val="dk1"/>
                </a:solidFill>
                <a:latin typeface="Inter" panose="02000503000000020004" pitchFamily="2" charset="0"/>
                <a:ea typeface="Inter" panose="02000503000000020004" pitchFamily="2" charset="0"/>
              </a:rPr>
              <a:t>TBD (Rwanda)</a:t>
            </a:r>
          </a:p>
        </p:txBody>
      </p:sp>
      <p:sp>
        <p:nvSpPr>
          <p:cNvPr id="558" name="OTLSHAPE_SLT_c247b6d7e394417ea4e7886df9c15cc3_JoinedDate">
            <a:extLst>
              <a:ext uri="{FF2B5EF4-FFF2-40B4-BE49-F238E27FC236}">
                <a16:creationId xmlns:a16="http://schemas.microsoft.com/office/drawing/2014/main" id="{82CC9DFB-783A-0F01-6C36-BF6C82FA548F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7943431" y="6494843"/>
            <a:ext cx="660400" cy="12297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b="1" dirty="0">
                <a:solidFill>
                  <a:srgbClr val="B20E12"/>
                </a:solidFill>
                <a:latin typeface="Inter" panose="02000503000000020004" pitchFamily="2" charset="0"/>
                <a:ea typeface="Inter" panose="02000503000000020004" pitchFamily="2" charset="0"/>
              </a:rPr>
              <a:t>Sep 5 - Sep 6</a:t>
            </a:r>
          </a:p>
        </p:txBody>
      </p:sp>
      <p:sp>
        <p:nvSpPr>
          <p:cNvPr id="560" name="OTLSHAPE_SLT_c247b6d7e394417ea4e7886df9c15cc3_Title">
            <a:extLst>
              <a:ext uri="{FF2B5EF4-FFF2-40B4-BE49-F238E27FC236}">
                <a16:creationId xmlns:a16="http://schemas.microsoft.com/office/drawing/2014/main" id="{47F7C438-BB15-1407-E843-DB32465E7DD1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8753353" y="6487160"/>
            <a:ext cx="9906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6">
                <a:solidFill>
                  <a:schemeClr val="dk1"/>
                </a:solidFill>
                <a:latin typeface="Inter" panose="02000503000000020004" pitchFamily="2" charset="0"/>
                <a:ea typeface="Inter" panose="02000503000000020004" pitchFamily="2" charset="0"/>
              </a:rPr>
              <a:t>Bogotá, Colombia</a:t>
            </a:r>
          </a:p>
        </p:txBody>
      </p:sp>
      <p:sp>
        <p:nvSpPr>
          <p:cNvPr id="7" name="OTLSHAPE_TB_00000000000000000000000000000000_MiddleTimescaleInterval1">
            <a:extLst>
              <a:ext uri="{FF2B5EF4-FFF2-40B4-BE49-F238E27FC236}">
                <a16:creationId xmlns:a16="http://schemas.microsoft.com/office/drawing/2014/main" id="{B0746EC9-337A-E55E-0C9F-AB4225EBDA07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3163321" y="755248"/>
            <a:ext cx="207942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lt1"/>
                </a:solidFill>
                <a:latin typeface="Inter" panose="02000503000000020004" pitchFamily="2" charset="0"/>
              </a:rPr>
              <a:t>Jan</a:t>
            </a:r>
          </a:p>
        </p:txBody>
      </p:sp>
      <p:sp>
        <p:nvSpPr>
          <p:cNvPr id="13" name="OTLSHAPE_TB_00000000000000000000000000000000_MiddleTimescaleInterval2">
            <a:extLst>
              <a:ext uri="{FF2B5EF4-FFF2-40B4-BE49-F238E27FC236}">
                <a16:creationId xmlns:a16="http://schemas.microsoft.com/office/drawing/2014/main" id="{6A5D5CDE-F5BE-372E-D6B0-9118F747B3AC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3854533" y="755248"/>
            <a:ext cx="221599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36">
                <a:solidFill>
                  <a:schemeClr val="lt1"/>
                </a:solidFill>
                <a:latin typeface="Inter" panose="02000503000000020004" pitchFamily="2" charset="0"/>
              </a:rPr>
              <a:t>Feb</a:t>
            </a:r>
          </a:p>
        </p:txBody>
      </p:sp>
      <p:sp>
        <p:nvSpPr>
          <p:cNvPr id="14" name="OTLSHAPE_TB_00000000000000000000000000000000_MiddleTimescaleInterval3">
            <a:extLst>
              <a:ext uri="{FF2B5EF4-FFF2-40B4-BE49-F238E27FC236}">
                <a16:creationId xmlns:a16="http://schemas.microsoft.com/office/drawing/2014/main" id="{63771AD9-879F-4F9F-2541-264BA7A01A8B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4501151" y="755248"/>
            <a:ext cx="234038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lt1"/>
                </a:solidFill>
                <a:latin typeface="Inter" panose="02000503000000020004" pitchFamily="2" charset="0"/>
              </a:rPr>
              <a:t>Mar</a:t>
            </a:r>
          </a:p>
        </p:txBody>
      </p:sp>
      <p:sp>
        <p:nvSpPr>
          <p:cNvPr id="15" name="OTLSHAPE_TB_00000000000000000000000000000000_MiddleTimescaleInterval4">
            <a:extLst>
              <a:ext uri="{FF2B5EF4-FFF2-40B4-BE49-F238E27FC236}">
                <a16:creationId xmlns:a16="http://schemas.microsoft.com/office/drawing/2014/main" id="{ABFCA309-5067-1FE4-2793-0C2F6BE9B281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5192363" y="755248"/>
            <a:ext cx="204736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4">
                <a:solidFill>
                  <a:schemeClr val="lt1"/>
                </a:solidFill>
                <a:latin typeface="Inter" panose="02000503000000020004" pitchFamily="2" charset="0"/>
              </a:rPr>
              <a:t>Apr</a:t>
            </a:r>
          </a:p>
        </p:txBody>
      </p:sp>
      <p:sp>
        <p:nvSpPr>
          <p:cNvPr id="249" name="OTLSHAPE_TB_00000000000000000000000000000000_MiddleTimescaleInterval5">
            <a:extLst>
              <a:ext uri="{FF2B5EF4-FFF2-40B4-BE49-F238E27FC236}">
                <a16:creationId xmlns:a16="http://schemas.microsoft.com/office/drawing/2014/main" id="{4FA92010-F50F-5007-F8E5-E2FD54307A04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5861278" y="755248"/>
            <a:ext cx="248081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8">
                <a:solidFill>
                  <a:schemeClr val="lt1"/>
                </a:solidFill>
                <a:latin typeface="Inter" panose="02000503000000020004" pitchFamily="2" charset="0"/>
              </a:rPr>
              <a:t>May</a:t>
            </a:r>
          </a:p>
        </p:txBody>
      </p:sp>
      <p:sp>
        <p:nvSpPr>
          <p:cNvPr id="251" name="OTLSHAPE_TB_00000000000000000000000000000000_MiddleTimescaleInterval6">
            <a:extLst>
              <a:ext uri="{FF2B5EF4-FFF2-40B4-BE49-F238E27FC236}">
                <a16:creationId xmlns:a16="http://schemas.microsoft.com/office/drawing/2014/main" id="{967B823E-5A91-2E77-09BC-8EBF781C8AF0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552490" y="755248"/>
            <a:ext cx="218008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0">
                <a:solidFill>
                  <a:schemeClr val="lt1"/>
                </a:solidFill>
                <a:latin typeface="Inter" panose="02000503000000020004" pitchFamily="2" charset="0"/>
              </a:rPr>
              <a:t>Jun</a:t>
            </a:r>
          </a:p>
        </p:txBody>
      </p:sp>
      <p:sp>
        <p:nvSpPr>
          <p:cNvPr id="256" name="OTLSHAPE_TB_00000000000000000000000000000000_MiddleTimescaleInterval7">
            <a:extLst>
              <a:ext uri="{FF2B5EF4-FFF2-40B4-BE49-F238E27FC236}">
                <a16:creationId xmlns:a16="http://schemas.microsoft.com/office/drawing/2014/main" id="{4466F93F-25B2-FD3B-22F3-5A27F90F437A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7221405" y="755248"/>
            <a:ext cx="166199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0">
                <a:solidFill>
                  <a:schemeClr val="lt1"/>
                </a:solidFill>
                <a:latin typeface="Inter" panose="02000503000000020004" pitchFamily="2" charset="0"/>
              </a:rPr>
              <a:t>Jul</a:t>
            </a:r>
          </a:p>
        </p:txBody>
      </p:sp>
      <p:sp>
        <p:nvSpPr>
          <p:cNvPr id="258" name="OTLSHAPE_TB_00000000000000000000000000000000_MiddleTimescaleInterval8">
            <a:extLst>
              <a:ext uri="{FF2B5EF4-FFF2-40B4-BE49-F238E27FC236}">
                <a16:creationId xmlns:a16="http://schemas.microsoft.com/office/drawing/2014/main" id="{5B9A61E2-D3FB-145F-2CA9-B8A1375C853C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7912616" y="755248"/>
            <a:ext cx="238848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2">
                <a:solidFill>
                  <a:schemeClr val="lt1"/>
                </a:solidFill>
                <a:latin typeface="Inter" panose="02000503000000020004" pitchFamily="2" charset="0"/>
              </a:rPr>
              <a:t>Aug</a:t>
            </a:r>
          </a:p>
        </p:txBody>
      </p:sp>
      <p:sp>
        <p:nvSpPr>
          <p:cNvPr id="263" name="OTLSHAPE_TB_00000000000000000000000000000000_MiddleTimescaleInterval9">
            <a:extLst>
              <a:ext uri="{FF2B5EF4-FFF2-40B4-BE49-F238E27FC236}">
                <a16:creationId xmlns:a16="http://schemas.microsoft.com/office/drawing/2014/main" id="{42F457E2-97C0-161E-D569-EF1AFCE03FD3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8603828" y="755248"/>
            <a:ext cx="226409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4">
                <a:solidFill>
                  <a:schemeClr val="lt1"/>
                </a:solidFill>
                <a:latin typeface="Inter" panose="02000503000000020004" pitchFamily="2" charset="0"/>
              </a:rPr>
              <a:t>Sep</a:t>
            </a:r>
          </a:p>
        </p:txBody>
      </p:sp>
      <p:sp>
        <p:nvSpPr>
          <p:cNvPr id="265" name="OTLSHAPE_TB_00000000000000000000000000000000_MiddleTimescaleInterval10">
            <a:extLst>
              <a:ext uri="{FF2B5EF4-FFF2-40B4-BE49-F238E27FC236}">
                <a16:creationId xmlns:a16="http://schemas.microsoft.com/office/drawing/2014/main" id="{46344194-1A0D-EFEB-7D38-E65D154BE2F9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9272743" y="755248"/>
            <a:ext cx="207942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4">
                <a:solidFill>
                  <a:schemeClr val="lt1"/>
                </a:solidFill>
                <a:latin typeface="Inter" panose="02000503000000020004" pitchFamily="2" charset="0"/>
              </a:rPr>
              <a:t>Oct</a:t>
            </a:r>
          </a:p>
        </p:txBody>
      </p:sp>
      <p:sp>
        <p:nvSpPr>
          <p:cNvPr id="267" name="OTLSHAPE_TB_00000000000000000000000000000000_MiddleTimescaleInterval11">
            <a:extLst>
              <a:ext uri="{FF2B5EF4-FFF2-40B4-BE49-F238E27FC236}">
                <a16:creationId xmlns:a16="http://schemas.microsoft.com/office/drawing/2014/main" id="{E456422C-2AF7-B031-D81D-815E687D3A38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9963955" y="755248"/>
            <a:ext cx="235257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30">
                <a:solidFill>
                  <a:schemeClr val="lt1"/>
                </a:solidFill>
                <a:latin typeface="Inter" panose="02000503000000020004" pitchFamily="2" charset="0"/>
              </a:rPr>
              <a:t>Nov</a:t>
            </a:r>
          </a:p>
        </p:txBody>
      </p:sp>
      <p:sp>
        <p:nvSpPr>
          <p:cNvPr id="272" name="OTLSHAPE_TB_00000000000000000000000000000000_MiddleTimescaleInterval12">
            <a:extLst>
              <a:ext uri="{FF2B5EF4-FFF2-40B4-BE49-F238E27FC236}">
                <a16:creationId xmlns:a16="http://schemas.microsoft.com/office/drawing/2014/main" id="{18E49A82-1503-99A8-65CE-78269B7FC111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0632870" y="755248"/>
            <a:ext cx="231217" cy="15371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26" dirty="0">
                <a:solidFill>
                  <a:schemeClr val="lt1"/>
                </a:solidFill>
                <a:latin typeface="Inter" panose="02000503000000020004" pitchFamily="2" charset="0"/>
              </a:rPr>
              <a:t>Dec</a:t>
            </a:r>
          </a:p>
        </p:txBody>
      </p:sp>
      <p:cxnSp>
        <p:nvCxnSpPr>
          <p:cNvPr id="215" name="OTLSHAPE_TB_00000000000000000000000000000000_MiddleSeparator1">
            <a:extLst>
              <a:ext uri="{FF2B5EF4-FFF2-40B4-BE49-F238E27FC236}">
                <a16:creationId xmlns:a16="http://schemas.microsoft.com/office/drawing/2014/main" id="{97105A71-0E0F-15D7-B640-AE06EE135074}"/>
              </a:ext>
            </a:extLst>
          </p:cNvPr>
          <p:cNvCxnSpPr/>
          <p:nvPr>
            <p:custDataLst>
              <p:tags r:id="rId175"/>
            </p:custDataLst>
          </p:nvPr>
        </p:nvCxnSpPr>
        <p:spPr>
          <a:xfrm>
            <a:off x="3791033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OTLSHAPE_TB_00000000000000000000000000000000_MiddleSeparator2">
            <a:extLst>
              <a:ext uri="{FF2B5EF4-FFF2-40B4-BE49-F238E27FC236}">
                <a16:creationId xmlns:a16="http://schemas.microsoft.com/office/drawing/2014/main" id="{3A4107EC-DE56-8F66-6DFA-CB5F800E2527}"/>
              </a:ext>
            </a:extLst>
          </p:cNvPr>
          <p:cNvCxnSpPr/>
          <p:nvPr>
            <p:custDataLst>
              <p:tags r:id="rId176"/>
            </p:custDataLst>
          </p:nvPr>
        </p:nvCxnSpPr>
        <p:spPr>
          <a:xfrm>
            <a:off x="4437651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OTLSHAPE_TB_00000000000000000000000000000000_MiddleSeparator3">
            <a:extLst>
              <a:ext uri="{FF2B5EF4-FFF2-40B4-BE49-F238E27FC236}">
                <a16:creationId xmlns:a16="http://schemas.microsoft.com/office/drawing/2014/main" id="{2CB7AAC5-BDC0-B363-C333-CFA91E9A44F6}"/>
              </a:ext>
            </a:extLst>
          </p:cNvPr>
          <p:cNvCxnSpPr/>
          <p:nvPr>
            <p:custDataLst>
              <p:tags r:id="rId177"/>
            </p:custDataLst>
          </p:nvPr>
        </p:nvCxnSpPr>
        <p:spPr>
          <a:xfrm>
            <a:off x="5128863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OTLSHAPE_TB_00000000000000000000000000000000_Separator1">
            <a:extLst>
              <a:ext uri="{FF2B5EF4-FFF2-40B4-BE49-F238E27FC236}">
                <a16:creationId xmlns:a16="http://schemas.microsoft.com/office/drawing/2014/main" id="{E83B15A1-2889-B818-054E-3E4C2A4F08EF}"/>
              </a:ext>
            </a:extLst>
          </p:cNvPr>
          <p:cNvCxnSpPr/>
          <p:nvPr>
            <p:custDataLst>
              <p:tags r:id="rId178"/>
            </p:custDataLst>
          </p:nvPr>
        </p:nvCxnSpPr>
        <p:spPr>
          <a:xfrm>
            <a:off x="5128863" y="5486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TB_00000000000000000000000000000000_Separator2">
            <a:extLst>
              <a:ext uri="{FF2B5EF4-FFF2-40B4-BE49-F238E27FC236}">
                <a16:creationId xmlns:a16="http://schemas.microsoft.com/office/drawing/2014/main" id="{2D45CAC1-1911-C123-3111-17417F402A87}"/>
              </a:ext>
            </a:extLst>
          </p:cNvPr>
          <p:cNvCxnSpPr/>
          <p:nvPr>
            <p:custDataLst>
              <p:tags r:id="rId179"/>
            </p:custDataLst>
          </p:nvPr>
        </p:nvCxnSpPr>
        <p:spPr>
          <a:xfrm>
            <a:off x="7157904" y="5486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OTLSHAPE_TB_00000000000000000000000000000000_Separator3">
            <a:extLst>
              <a:ext uri="{FF2B5EF4-FFF2-40B4-BE49-F238E27FC236}">
                <a16:creationId xmlns:a16="http://schemas.microsoft.com/office/drawing/2014/main" id="{9B86FADA-2060-C003-D17E-147D90DB5458}"/>
              </a:ext>
            </a:extLst>
          </p:cNvPr>
          <p:cNvCxnSpPr/>
          <p:nvPr>
            <p:custDataLst>
              <p:tags r:id="rId180"/>
            </p:custDataLst>
          </p:nvPr>
        </p:nvCxnSpPr>
        <p:spPr>
          <a:xfrm>
            <a:off x="9209243" y="5486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MiddleSeparator4">
            <a:extLst>
              <a:ext uri="{FF2B5EF4-FFF2-40B4-BE49-F238E27FC236}">
                <a16:creationId xmlns:a16="http://schemas.microsoft.com/office/drawing/2014/main" id="{5604B638-75D5-83A1-6828-F34C4E5E559B}"/>
              </a:ext>
            </a:extLst>
          </p:cNvPr>
          <p:cNvCxnSpPr/>
          <p:nvPr>
            <p:custDataLst>
              <p:tags r:id="rId181"/>
            </p:custDataLst>
          </p:nvPr>
        </p:nvCxnSpPr>
        <p:spPr>
          <a:xfrm>
            <a:off x="5797778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TB_00000000000000000000000000000000_MiddleSeparator5">
            <a:extLst>
              <a:ext uri="{FF2B5EF4-FFF2-40B4-BE49-F238E27FC236}">
                <a16:creationId xmlns:a16="http://schemas.microsoft.com/office/drawing/2014/main" id="{1CC00FED-061B-EFDB-2CA2-16A1B91BCCDF}"/>
              </a:ext>
            </a:extLst>
          </p:cNvPr>
          <p:cNvCxnSpPr/>
          <p:nvPr>
            <p:custDataLst>
              <p:tags r:id="rId182"/>
            </p:custDataLst>
          </p:nvPr>
        </p:nvCxnSpPr>
        <p:spPr>
          <a:xfrm>
            <a:off x="6488990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TB_00000000000000000000000000000000_MiddleSeparator6">
            <a:extLst>
              <a:ext uri="{FF2B5EF4-FFF2-40B4-BE49-F238E27FC236}">
                <a16:creationId xmlns:a16="http://schemas.microsoft.com/office/drawing/2014/main" id="{76C656BE-1B08-CEB6-23DC-F2909B8DD126}"/>
              </a:ext>
            </a:extLst>
          </p:cNvPr>
          <p:cNvCxnSpPr/>
          <p:nvPr>
            <p:custDataLst>
              <p:tags r:id="rId183"/>
            </p:custDataLst>
          </p:nvPr>
        </p:nvCxnSpPr>
        <p:spPr>
          <a:xfrm>
            <a:off x="7157904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TB_00000000000000000000000000000000_MiddleSeparator7">
            <a:extLst>
              <a:ext uri="{FF2B5EF4-FFF2-40B4-BE49-F238E27FC236}">
                <a16:creationId xmlns:a16="http://schemas.microsoft.com/office/drawing/2014/main" id="{97561029-63B6-1336-B6C5-27271E1656D6}"/>
              </a:ext>
            </a:extLst>
          </p:cNvPr>
          <p:cNvCxnSpPr/>
          <p:nvPr>
            <p:custDataLst>
              <p:tags r:id="rId184"/>
            </p:custDataLst>
          </p:nvPr>
        </p:nvCxnSpPr>
        <p:spPr>
          <a:xfrm>
            <a:off x="7849116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B_00000000000000000000000000000000_MiddleSeparator8">
            <a:extLst>
              <a:ext uri="{FF2B5EF4-FFF2-40B4-BE49-F238E27FC236}">
                <a16:creationId xmlns:a16="http://schemas.microsoft.com/office/drawing/2014/main" id="{0F2E5A90-1840-79FE-CB59-79D27FB4FE16}"/>
              </a:ext>
            </a:extLst>
          </p:cNvPr>
          <p:cNvCxnSpPr/>
          <p:nvPr>
            <p:custDataLst>
              <p:tags r:id="rId185"/>
            </p:custDataLst>
          </p:nvPr>
        </p:nvCxnSpPr>
        <p:spPr>
          <a:xfrm>
            <a:off x="8540328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B_00000000000000000000000000000000_MiddleSeparator9">
            <a:extLst>
              <a:ext uri="{FF2B5EF4-FFF2-40B4-BE49-F238E27FC236}">
                <a16:creationId xmlns:a16="http://schemas.microsoft.com/office/drawing/2014/main" id="{8F6CE2CF-CB61-A49B-6668-1B09AAAA1629}"/>
              </a:ext>
            </a:extLst>
          </p:cNvPr>
          <p:cNvCxnSpPr/>
          <p:nvPr>
            <p:custDataLst>
              <p:tags r:id="rId186"/>
            </p:custDataLst>
          </p:nvPr>
        </p:nvCxnSpPr>
        <p:spPr>
          <a:xfrm>
            <a:off x="9209243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TB_00000000000000000000000000000000_MiddleSeparator10">
            <a:extLst>
              <a:ext uri="{FF2B5EF4-FFF2-40B4-BE49-F238E27FC236}">
                <a16:creationId xmlns:a16="http://schemas.microsoft.com/office/drawing/2014/main" id="{243C3B9C-42FB-A933-BB0C-34D5CDA97B1E}"/>
              </a:ext>
            </a:extLst>
          </p:cNvPr>
          <p:cNvCxnSpPr/>
          <p:nvPr>
            <p:custDataLst>
              <p:tags r:id="rId187"/>
            </p:custDataLst>
          </p:nvPr>
        </p:nvCxnSpPr>
        <p:spPr>
          <a:xfrm>
            <a:off x="9900455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OTLSHAPE_TB_00000000000000000000000000000000_MiddleSeparator11">
            <a:extLst>
              <a:ext uri="{FF2B5EF4-FFF2-40B4-BE49-F238E27FC236}">
                <a16:creationId xmlns:a16="http://schemas.microsoft.com/office/drawing/2014/main" id="{37F60BA6-EEFC-6C2E-E2CC-9C6CE2C0E8D9}"/>
              </a:ext>
            </a:extLst>
          </p:cNvPr>
          <p:cNvCxnSpPr/>
          <p:nvPr>
            <p:custDataLst>
              <p:tags r:id="rId188"/>
            </p:custDataLst>
          </p:nvPr>
        </p:nvCxnSpPr>
        <p:spPr>
          <a:xfrm>
            <a:off x="10569370" y="7406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718E8E3-52FD-1E94-ECA2-56CFEDAD9891}"/>
              </a:ext>
            </a:extLst>
          </p:cNvPr>
          <p:cNvSpPr txBox="1"/>
          <p:nvPr/>
        </p:nvSpPr>
        <p:spPr>
          <a:xfrm>
            <a:off x="63500" y="328252"/>
            <a:ext cx="2921625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Inter ExtraBold" panose="02000503000000020004" pitchFamily="2" charset="0"/>
                <a:ea typeface="Inter ExtraBold" panose="02000503000000020004" pitchFamily="2" charset="0"/>
              </a:rPr>
              <a:t>Project Management Conferences 2024</a:t>
            </a:r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FEC3B32B-F881-8841-A746-E8A94F6657FE}"/>
              </a:ext>
            </a:extLst>
          </p:cNvPr>
          <p:cNvPicPr>
            <a:picLocks noChangeAspect="1"/>
          </p:cNvPicPr>
          <p:nvPr/>
        </p:nvPicPr>
        <p:blipFill>
          <a:blip r:embed="rId1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52143" y="549313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42761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dlNzE0MDlhLTcxMmMtNDA1Ni1hMDk1LTAzM2Q1OGI0YzhjYyIsIkhlYWRlclRleHQiOm51bGwsIklzRGVmYXVsdCI6dHJ1ZSwiU3R5bGUiOnsiJGlkIjoiNCIsIkhlYWRlclN0eWxlIjp7IiRpZCI6IjUiLCJUZXh0U3R5bGUiOnsiJGlkIjoiNiIsIkZvbnRTZXR0aW5ncyI6eyIkaWQiOiI3IiwiRm9udFNpemUiOjEwLCJGb250TmFtZSI6IkludGVyIiwiSXNCb2xkIjp0cnVlLCJJc0l0YWxpYyI6ZmFsc2UsIklzVW5kZXJsaW5lZCI6ZmFsc2UsIlBhcmVudFN0eWxlIjpudWxsfSwiQXV0b1NpemUiOjIsIkZvcmVncm91bmQiOnsiJGlkIjoiOCIsIkNvbG9yIjp7IiRpZCI6I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bnVsbCwiSXNWaXNpYmxlIjp0cnVlLCJXaWR0aCI6MC4wLCJIZWlnaHQiOjAuMCwiQm9yZGVyU3R5bGUiOm51bGwsIlBhcmVudFN0eWxlIjpudWxsfSwiUmVjdGFuZ2xlU3R5bGUiOnsiJGlkIjoiMTIiLCJNYXJnaW4iOnsiJGlkIjoiMTMiLCJUb3AiOjAuMCwiTGVmdCI6MC4wLCJSaWdodCI6MC4wLCJCb3R0b20iOjAuMH0sIlBhZGRpbmciOnsiJGlkIjoiMTQiLCJUb3AiOjAuMCwiTGVmdCI6MC4wLCJSaWdodCI6MC4wLCJCb3R0b20iOjAuMH0sIkJhY2tncm91bmQiOnsiJGlkIjoiMTUiLCJDb2xvciI6eyIkaWQiOiIxNiIsIkEiOjYzLCJSIjo2OCwiRyI6MTE0LCJCIjoxOTZ9fSwiSXNWaXNpYmxlIjp0cnVlLCJXaWR0aCI6MC4wLCJIZWlnaHQiOjAuMCwiQm9yZGVyU3R5bGUiOnsiJGlkIjoiMTciLCJMaW5lQ29sb3IiOnsiJGlkIjoiMTgiLCIkdHlwZSI6Ik5MUkUuQ29tbW9uLkRvbS5Tb2xpZENvbG9yQnJ1c2gsIE5MUkUuQ29tbW9uIiwiQ29sb3IiOnsiJGlkIjoiMTkiLCJBIjoyNTUsIlIiOjI1NSwiRyI6MCwiQiI6MH19LCJMaW5lV2VpZ2h0IjowLjAsIkxpbmVUeXBlIjowLCJQYXJlbnRTdHlsZSI6bnVsbH0sIlBhcmVudFN0eWxlIjpudWxsfSwiTWFyZ2luIjp7IiRpZCI6IjIwIiwiVG9wIjowLjAsIkxlZnQiOjAuMCwiUmlnaHQiOjAuMCwiQm90dG9tIjowLjB9LCJQYWRkaW5nIjp7IiRpZCI6IjIxIiwiVG9wIjowLjAsIkxlZnQiOjAuMCwiUmlnaHQiOjAuMCwiQm90dG9tIjowLjB9LCJCYWNrZ3JvdW5kIjpudWxsLCJJc1Zpc2libGUiOnRydWUsIldpZHRoIjowLjAsIkhlaWdodCI6MC4wLCJCb3JkZXJTdHlsZSI6bnVsbCwiUGFyZW50U3R5bGUiOm51bGx9LCJCYWNrZ3JvdW5kU3R5bGUiOnsiJGlkIjoiMjIiLCJNYXJnaW4iOnsiJGlkIjoiMjMiLCJUb3AiOjAuMCwiTGVmdCI6MC4wLCJSaWdodCI6MC4wLCJCb3R0b20iOjAuMH0sIlBhZGRpbmciOnsiJGlkIjoiMjQiLCJUb3AiOjAuMCwiTGVmdCI6MC4wLCJSaWdodCI6MC4wLCJCb3R0b20iOjAuMH0sIkJhY2tncm91bmQiOnsiJGlkIjoiMjUiLCJDb2xvciI6eyIkaWQiOiIyNiIsIkEiOjUxLCJSIjo2OCwiRyI6MTE0LCJCIjoxOTZ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3siJGlkIjoiMzQiLCJfYXR0YWNoZWRNaWxlc3RvbmVzIjpbXSwiVGFza0RlZmluaXRpb24iOnsiJGlkIjoiMzUiLCJHcm91cE5hbWUiOm51bGwsIlN0YXJ0RGF0ZSI6IjIwMjQtMDQtMjJUMDA6MDA6MDAiLCJFbmREYXRlIjoiMjAyNC0wNC0yNFQyMzo1OTowMCIsIlBlcmNlbnRhZ2VDb21wbGV0ZSI6bnVsbCwiU3R5bGUiOnsiJGlkIjoiMzYiLCJTaGFwZSI6MiwiU2hhcGVUaGlja25lc3MiOjAsIkR1cmF0aW9uRm9ybWF0IjowLCJJbmNsdWRlTm9uV29ya2luZ0RheXNJbkR1cmF0aW9uIjpmYWxzZSwiUGVyY2VudGFnZUNvbXBsZXRlU3R5bGUiOnsiJGlkIjoiMzciLCJGb250U2V0dGluZ3MiOnsiJGlkIjoiMzgiLCJGb250U2l6ZSI6MTAsIkZvbnROYW1lIjoiQ2FsaWJyaSIsIklzQm9sZCI6ZmFsc2UsIklzSXRhbGljIjpmYWxzZSwiSXNVbmRlcmxpbmVkIjpmYWxzZSwiUGFyZW50U3R5bGUiOm51bGx9LCJBdXRvU2l6ZSI6MCwiRm9yZWdyb3VuZCI6eyIkaWQiOiIzOSIsIkNvbG9yIjp7IiRpZCI6IjQ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pZCI6IjUzIiwiQSI6ODksIlIiOjAsIkciOjAsIkIiOjB9fSwiSXNWaXNpYmxlIjp0cnVlLCJXaWR0aCI6MC4wLCJIZWlnaHQiOjAuMCwiQm9yZGVyU3R5bGUiOnsiJGlkIjoiNTQiLCJMaW5lQ29sb3IiOm51bGwsIkxpbmVXZWlnaHQiOjAuMCwiTGluZVR5cGUiOjAsIlBhcmVudFN0eWxlIjpudWxsfSwiUGFyZW50U3R5bGUiOm51bGx9LCJIb3Jpem9udGFsQ29ubmVjdG9yU3R5bGUiOnsiJGlkIjoiNTUiLCJMaW5lQ29sb3IiOnsiJGlkIjoiNTYiLCIkdHlwZSI6Ik5MUkUuQ29tbW9uLkRvbS5Tb2xpZENvbG9yQnJ1c2gsIE5MUkUuQ29tbW9uIiwiQ29sb3IiOnsiJGlkIjoiNTciLCJBIjoyNTUsIlIiOjIwNCwiRyI6MjA0LCJCIjoyMDR9fSwiTGluZVdlaWdodCI6MS4wLCJMaW5lVHlwZSI6MCwiUGFyZW50U3R5bGUiOm51bGx9LCJWZXJ0aWNhbENvbm5lY3RvclN0eWxlIjp7IiRpZCI6IjU4IiwiTGluZUNvbG9yIjp7IiRpZCI6IjU5IiwiJHR5cGUiOiJOTFJFLkNvbW1vbi5Eb20uU29saWRDb2xvckJydXNoLCBOTFJFLkNvbW1vbiIsIkNvbG9yIjp7IiRpZCI6IjYwIiwiQSI6MjU1LCJSIjoyMDQsIkciOjIwNCwiQiI6MjA0fX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2MSIsIk1hcmdpbiI6eyIkaWQiOiI2MiIsIlRvcCI6MC4wLCJMZWZ0Ijo0LjAsIlJpZ2h0Ijo0LjAsIkJvdHRvbSI6MC4wfSwiUGFkZGluZyI6eyIkaWQiOiI2MyIsIlRvcCI6MC4wLCJMZWZ0IjowLjAsIlJpZ2h0IjowLjAsIkJvdHRvbSI6MC4wfSwiQmFja2dyb3VuZCI6eyIkaWQiOiI2NCIsIkNvbG9yIjp7IiRpZCI6IjY1IiwiQSI6MjU1LCJSIjo2OCwiRyI6MTE0LCJCIjoxOTZ9fSwiSXNWaXNpYmxlIjp0cnVlLCJXaWR0aCI6Ni4wLCJIZWlnaHQiOjEwLjAsIkJvcmRlclN0eWxlIjp7IiRpZCI6IjY2IiwiTGluZUNvbG9yIjp7IiRpZCI6IjY3IiwiJHR5cGUiOiJOTFJFLkNvbW1vbi5Eb20uU29saWRDb2xvckJydXNoLCBOTFJFLkNvbW1vbiIsIkNvbG9yIjp7IiRpZCI6IjY4IiwiQSI6MjU1LCJSIjo0NywiRyI6ODIsIkIiOjE0M319LCJMaW5lV2VpZ2h0IjowLjAsIkxpbmVUeXBlIjowLCJQYXJlbnRTdHlsZSI6bnVsbH0sIlBhcmVudFN0eWxlIjpudWxsfSwiVGl0bGVTdHlsZSI6eyIkaWQiOiI2OSIsIkZvbnRTZXR0aW5ncyI6eyIkaWQiOiI3MCIsIkZvbnRTaXplIjo5LCJGb250TmFtZSI6IkludGVyIiwiSXNCb2xkIjp0cnVlLCJJc0l0YWxpYyI6ZmFsc2UsIklzVW5kZXJsaW5lZCI6ZmFsc2UsIlBhcmVudFN0eWxlIjpudWxsfSwiQXV0b1NpemUiOjIsIkZvcmVncm91bmQiOnsiJGlkIjoiNzEiLCJDb2xvciI6eyIkaWQiOiI3MiIsIkEiOjI1NSwiUiI6MCwiRyI6MCwiQiI6MH19LCJNYXhXaWR0aCI6NTMuMCwiTWF4SGVpZ2h0IjoiSW5maW5pdHkiLCJTbWFydEZvcmVncm91bmRJc0FjdGl2ZSI6ZmFsc2UsIkhvcml6b250YWxBbGlnbm1lbnQiOjAsIlZlcnRpY2FsQWxpZ25tZW50Ijow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GlkIjoiNzYiLCJBIjowLCJSIjoyNTUsIkciOjI1NSwiQiI6MjU1fX0sIklzVmlzaWJsZSI6dHJ1ZSwiV2lkdGgiOjAuMCwiSGVpZ2h0IjowLjAsIkJvcmRlclN0eWxlIjp7IiRpZCI6Ijc3IiwiTGluZUNvbG9yIjpudWxsLCJMaW5lV2VpZ2h0IjowLjAsIkxpbmVUeXBlIjowLCJQYXJlbnRTdHlsZSI6bnVsbH0sIlBhcmVudFN0eWxlIjpudWxsfSwiRGF0ZVN0eWxlIjp7IiRpZCI6Ijc4IiwiRm9udFNldHRpbmdzIjp7IiRpZCI6Ijc5IiwiRm9udFNpemUiOjgsIkZvbnROYW1lIjoiSW50ZXIiLCJJc0JvbGQiOnRydWUsIklzSXRhbGljIjpmYWxzZSwiSXNVbmRlcmxpbmVkIjpmYWxzZSwiUGFyZW50U3R5bGUiOm51bGx9LCJBdXRvU2l6ZSI6MCwiRm9yZWdyb3VuZCI6eyIkaWQiOiI4MCIsIkNvbG9yIjp7IiRpZCI6Ijgx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4MiIsIlRvcCI6MC4wLCJMZWZ0IjowLjAsIlJpZ2h0IjowLjAsIkJvdHRvbSI6MC4wfSwiUGFkZGluZyI6eyIkaWQiOiI4MyIsIlRvcCI6MC4wLCJMZWZ0IjowLjAsIlJpZ2h0IjowLjAsIkJvdHRvbSI6MC4wfSwiQmFja2dyb3VuZCI6eyIkaWQiOiI4NCIsIkNvbG9yIjp7IiRpZCI6Ijg1IiwiQSI6MCwiUiI6MjU1LCJHIjoyNTUsIkIiOjI1NX19LCJJc1Zpc2libGUiOnRydWUsIldpZHRoIjowLjAsIkhlaWdodCI6MC4wLCJCb3JkZXJTdHlsZSI6eyIkaWQiOiI4NiIsIkxpbmVDb2xvciI6bnVsbCwiTGluZVdlaWdodCI6MC4wLCJMaW5lVHlwZSI6MCwiUGFyZW50U3R5bGUiOm51bGx9LCJQYXJlbnRTdHlsZSI6bnVsbH0sIkRhdGVGb3JtYXQiOnsiJGlkIjoi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iLCJGb3JtYXQiOjAsIklzVmlzaWJsZSI6ZmFsc2UsIkxhc3RLbm93blZpc2liaWxpdHlTdGF0ZSI6ZmFsc2V9LCJJc1Zpc2libGUiOnRydWUsIlBhcmVudFN0eWxlIjpudWxsfSwiSW5kZXgiOjEsIlNtYXJ0RHVyYXRpb25BY3RpdmF0ZWQiOmZhbHNlLCJEYXRlRm9ybWF0Ijp7IiRyZWYiOiI4NyJ9LCJXZWVrTnVtYmVyaW5nIjp7IiRpZCI6Ijg5IiwiRm9ybWF0IjowLCJJc1Zpc2libGUiOmZhbHNlLCJMYXN0S25vd25WaXNpYmlsaXR5U3RhdGUiOmZhbHNlfSwiSWQiOiJmYzA3NzU3OC0xMzUxLTQ1YWItYTdhZS0xZjM4YWMyNjU3ZGMiLCJJbXBvcnRJZCI6bnVsbCwiVGl0bGUiOiJPcmxhbmRvIiwiTm90ZSI6bnVsbCwiSHlwZXJsaW5rIjp7IiRpZCI6IjkwIiwiQWRkcmVzcyI6bnVsbCwiU3ViQWRkcmVzcyI6bnVsbH0sIklzQ2hhbmdlZCI6ZmFsc2UsIklzTmV3IjpmYWxzZX19XSwiX21pbGVzdG9uZXMiOltdLCJJZCI6IjAwMDAwMDAwLTAwMDAtMDAwMC0wMDAwLTAwMDAwMDAwMDAwMCIsIklzU2luZ2xlSXRlbVJvdyI6dHJ1ZX0seyIkaWQiOiI5MSIsIl90YXNrcyI6W3siJGlkIjoiOTIiLCJfYXR0YWNoZWRNaWxlc3RvbmVzIjpbXSwiVGFza0RlZmluaXRpb24iOnsiJGlkIjoiOTMiLCJHcm91cE5hbWUiOm51bGwsIlN0YXJ0RGF0ZSI6IjIwMjQtMDUtMDZUMDA6MDA6MDBaIiwiRW5kRGF0ZSI6IjIwMjQtMDUtMDhUMjM6NTk6MDBaIiwiUGVyY2VudGFnZUNvbXBsZXRlIjpudWxsLCJTdHlsZSI6eyIkaWQiOiI5NCIsIlNoYXBlIjoyLCJTaGFwZVRoaWNrbmVzcyI6MCwiRHVyYXRpb25Gb3JtYXQiOjAsIkluY2x1ZGVOb25Xb3JraW5nRGF5c0luRHVyYXRpb24iOmZhbHNlLCJQZXJjZW50YWdlQ29tcGxldGVTdHlsZSI6eyIkaWQiOiI5NSIsIkZvbnRTZXR0aW5ncyI6eyIkaWQiOiI5NiIsIkZvbnRTaXplIjoxMCwiRm9udE5hbWUiOiJDYWxpYnJpIiwiSXNCb2xkIjpmYWxzZSwiSXNJdGFsaWMiOmZhbHNlLCJJc1VuZGVybGluZWQiOmZhbHNlLCJQYXJlbnRTdHlsZSI6bnVsbH0sIkF1dG9TaXplIjowLCJGb3JlZ3JvdW5kIjp7IiRpZCI6Ijk3IiwiQ29sb3IiOnsiJGlkIjoiO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5IiwiVG9wIjowLjAsIkxlZnQiOjAuMCwiUmlnaHQiOjAuMCwiQm90dG9tIjowLjB9LCJQYWRkaW5nIjp7IiRpZCI6IjEwMCIsIlRvcCI6MC4wLCJMZWZ0IjowLjAsIlJpZ2h0IjowLjAsIkJvdHRvbSI6MC4wfSwiQmFja2dyb3VuZCI6eyIkaWQiOiIxMDEiLCJDb2xvciI6eyIkaWQiOiIxMDIiLCJBIjo4OSwiUiI6MCwiRyI6MCwiQiI6MH19LCJJc1Zpc2libGUiOnRydWUsIldpZHRoIjowLjAsIkhlaWdodCI6MC4wLCJCb3JkZXJTdHlsZSI6eyIkaWQiOiIxMDMiLCJMaW5lQ29sb3IiOm51bGwsIkxpbmVXZWlnaHQiOjAuMCwiTGluZVR5cGUiOjAsIlBhcmVudFN0eWxlIjpudWxsfSwiUGFyZW50U3R5bGUiOm51bGx9LCJEdXJhdGlvblN0eWxlIjp7IiRpZCI6IjEwNCIsIkZvbnRTZXR0aW5ncyI6eyIkaWQiOiIxMDUiLCJGb250U2l6ZSI6MTAsIkZvbnROYW1lIjoiQ2FsaWJyaSIsIklzQm9sZCI6ZmFsc2UsIklzSXRhbGljIjpmYWxzZSwiSXNVbmRlcmxpbmVkIjpmYWxzZSwiUGFyZW50U3R5bGUiOm51bGx9LCJBdXRvU2l6ZSI6MCwiRm9yZWdyb3VuZCI6eyIkaWQiOiIxMDYiLCJDb2xvciI6eyIkaWQiOiIxMDc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A4IiwiVG9wIjowLjAsIkxlZnQiOjAuMCwiUmlnaHQiOjAuMCwiQm90dG9tIjowLjB9LCJQYWRkaW5nIjp7IiRpZCI6IjEwOSIsIlRvcCI6MC4wLCJMZWZ0IjowLjAsIlJpZ2h0IjowLjAsIkJvdHRvbSI6MC4wfSwiQmFja2dyb3VuZCI6eyIkaWQiOiIxMTAiLCJDb2xvciI6eyIkaWQiOiIxMTEiLCJBIjo4OSwiUiI6MCwiRyI6MCwiQiI6MH19LCJJc1Zpc2libGUiOnRydWUsIldpZHRoIjowLjAsIkhlaWdodCI6MC4wLCJCb3JkZXJTdHlsZSI6eyIkaWQiOiIxMTIiLCJMaW5lQ29sb3IiOm51bGwsIkxpbmVXZWlnaHQiOjAuMCwiTGluZVR5cGUiOjAsIlBhcmVudFN0eWxlIjpudWxsfSwiUGFyZW50U3R5bGUiOm51bGx9LCJIb3Jpem9udGFsQ29ubmVjdG9yU3R5bGUiOnsiJGlkIjoiMTEzIiwiTGluZUNvbG9yIjp7IiRpZCI6IjExNCIsIiR0eXBlIjoiTkxSRS5Db21tb24uRG9tLlNvbGlkQ29sb3JCcnVzaCwgTkxSRS5Db21tb24iLCJDb2xvciI6eyIkaWQiOiIxMTUiLCJBIjoyNTUsIlIiOjIwNCwiRyI6MjA0LCJCIjoyMDR9fSwiTGluZVdlaWdodCI6MS4wLCJMaW5lVHlwZSI6MCwiUGFyZW50U3R5bGUiOm51bGx9LCJWZXJ0aWNhbENvbm5lY3RvclN0eWxlIjp7IiRpZCI6IjExNiIsIkxpbmVDb2xvciI6eyIkaWQiOiIxMTciLCIkdHlwZSI6Ik5MUkUuQ29tbW9uLkRvbS5Tb2xpZENvbG9yQnJ1c2gsIE5MUkUuQ29tbW9uIiwiQ29sb3IiOnsiJGlkIjoiMTE4IiwiQSI6MjU1LCJSIjoyMDQsIkciOjIwNCwiQiI6MjA0fX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xMTkiLCJNYXJnaW4iOnsiJGlkIjoiMTIwIiwiVG9wIjowLjAsIkxlZnQiOjQuMCwiUmlnaHQiOjQuMCwiQm90dG9tIjowLjB9LCJQYWRkaW5nIjp7IiRpZCI6IjEyMSIsIlRvcCI6MC4wLCJMZWZ0IjowLjAsIlJpZ2h0IjowLjAsIkJvdHRvbSI6MC4wfSwiQmFja2dyb3VuZCI6eyIkaWQiOiIxMjIiLCJDb2xvciI6eyIkaWQiOiIxMjMiLCJBIjoyNTUsIlIiOjY4LCJHIjoxMTQsIkIiOjE5Nn19LCJJc1Zpc2libGUiOnRydWUsIldpZHRoIjo4LjAsIkhlaWdodCI6MTAuMCwiQm9yZGVyU3R5bGUiOnsiJGlkIjoiMTI0IiwiTGluZUNvbG9yIjp7IiRpZCI6IjEyNSIsIiR0eXBlIjoiTkxSRS5Db21tb24uRG9tLlNvbGlkQ29sb3JCcnVzaCwgTkxSRS5Db21tb24iLCJDb2xvciI6eyIkaWQiOiIxMjYiLCJBIjoyNTUsIlIiOjQ3LCJHIjo4MiwiQiI6MTQzfX0sIkxpbmVXZWlnaHQiOjAuMCwiTGluZVR5cGUiOjAsIlBhcmVudFN0eWxlIjpudWxsfSwiUGFyZW50U3R5bGUiOm51bGx9LCJUaXRsZVN0eWxlIjp7IiRpZCI6IjEyNyIsIkZvbnRTZXR0aW5ncyI6eyIkaWQiOiIxMjgiLCJGb250U2l6ZSI6OSwiRm9udE5hbWUiOiJJbnRlciIsIklzQm9sZCI6dHJ1ZSwiSXNJdGFsaWMiOmZhbHNlLCJJc1VuZGVybGluZWQiOmZhbHNlLCJQYXJlbnRTdHlsZSI6bnVsbH0sIkF1dG9TaXplIjoyLCJGb3JlZ3JvdW5kIjp7IiRpZCI6IjEyOSIsIkNvbG9yIjp7IiRpZCI6IjEzMCIsIkEiOjI1NSwiUiI6MCwiRyI6MCwiQiI6MH19LCJNYXhXaWR0aCI6ODYuNDE0Mjg5NzY5Mzk4MSwiTWF4SGVpZ2h0IjoiSW5maW5pdHkiLCJTbWFydEZvcmVncm91bmRJc0FjdGl2ZSI6ZmFsc2UsIkhvcml6b250YWxBbGlnbm1lbnQiOjAsIlZlcnRpY2FsQWxpZ25tZW50IjowLCJTbWFydEZvcmVncm91bmQiOm51bGwsIkJhY2tncm91bmRGaWxsVHlwZSI6MCwiTWFyZ2luIjp7IiRpZCI6IjEzMSIsIlRvcCI6MC4wLCJMZWZ0IjowLjAsIlJpZ2h0IjowLjAsIkJvdHRvbSI6MC4wfSwiUGFkZGluZyI6eyIkaWQiOiIxMzIiLCJUb3AiOjAuMCwiTGVmdCI6MC4wLCJSaWdodCI6MC4wLCJCb3R0b20iOjAuMH0sIkJhY2tncm91bmQiOnsiJGlkIjoiMTMzIiwiQ29sb3IiOnsiJGlkIjoiMTM0IiwiQSI6MCwiUiI6MjU1LCJHIjoyNTUsIkIiOjI1NX19LCJJc1Zpc2libGUiOnRydWUsIldpZHRoIjowLjAsIkhlaWdodCI6MC4wLCJCb3JkZXJTdHlsZSI6eyIkaWQiOiIxMzUiLCJMaW5lQ29sb3IiOm51bGwsIkxpbmVXZWlnaHQiOjAuMCwiTGluZVR5cGUiOjAsIlBhcmVudFN0eWxlIjpudWxsfSwiUGFyZW50U3R5bGUiOm51bGx9LCJEYXRlU3R5bGUiOnsiJGlkIjoiMTM2IiwiRm9udFNldHRpbmdzIjp7IiRpZCI6IjEzNyIsIkZvbnRTaXplIjo4LCJGb250TmFtZSI6IkludGVyIiwiSXNCb2xkIjp0cnVlLCJJc0l0YWxpYyI6ZmFsc2UsIklzVW5kZXJsaW5lZCI6ZmFsc2UsIlBhcmVudFN0eWxlIjpudWxsfSwiQXV0b1NpemUiOjAsIkZvcmVncm91bmQiOnsiJGlkIjoiMTM4IiwiQ29sb3IiOnsiJGlkIjoiMTM5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xNDAiLCJUb3AiOjAuMCwiTGVmdCI6MC4wLCJSaWdodCI6MC4wLCJCb3R0b20iOjAuMH0sIlBhZGRpbmciOnsiJGlkIjoiMTQxIiwiVG9wIjowLjAsIkxlZnQiOjAuMCwiUmlnaHQiOjAuMCwiQm90dG9tIjowLjB9LCJCYWNrZ3JvdW5kIjp7IiRpZCI6IjE0MiIsIkNvbG9yIjp7IiRpZCI6IjE0MyIsIkEiOjAsIlIiOjI1NSwiRyI6MjU1LCJCIjoyNTV9fSwiSXNWaXNpYmxlIjp0cnVlLCJXaWR0aCI6MC4wLCJIZWlnaHQiOjAuMCwiQm9yZGVyU3R5bGUiOnsiJGlkIjoiMTQ0IiwiTGluZUNvbG9yIjpudWxsLCJMaW5lV2VpZ2h0IjowLjAsIkxpbmVUeXBlIjowLCJQYXJlbnRTdHlsZSI6bnVsbH0sIlBhcmVudFN0eWxlIjpudWxsfSwiRGF0ZUZvcm1hdCI6eyIkaWQiOiIxN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2IiwiRm9ybWF0IjowLCJJc1Zpc2libGUiOmZhbHNlLCJMYXN0S25vd25WaXNpYmlsaXR5U3RhdGUiOmZhbHNlfSwiSXNWaXNpYmxlIjp0cnVlLCJQYXJlbnRTdHlsZSI6bnVsbH0sIkluZGV4IjoyLCJTbWFydER1cmF0aW9uQWN0aXZhdGVkIjpmYWxzZSwiRGF0ZUZvcm1hdCI6eyIkcmVmIjoiMTQ1In0sIldlZWtOdW1iZXJpbmciOnsiJGlkIjoiMTQ3IiwiRm9ybWF0IjowLCJJc1Zpc2libGUiOmZhbHNlLCJMYXN0S25vd25WaXNpYmlsaXR5U3RhdGUiOmZhbHNlfSwiSWQiOiJiOTA2NmU4Yi1jY2M0LTRiNGItOTM3ZC01NzBmMTM4YmQ0YWYiLCJJbXBvcnRJZCI6bnVsbCwiVGl0bGUiOiJXYXNoaW5ndG9uIiwiTm90ZSI6bnVsbCwiSHlwZXJsaW5rIjp7IiRpZCI6IjE0OCIsIkFkZHJlc3MiOm51bGwsIlN1YkFkZHJlc3MiOm51bGx9LCJJc0NoYW5nZWQiOmZhbHNlLCJJc05ldyI6ZmFsc2V9fV0sIl9taWxlc3RvbmVzIjpbXSwiSWQiOiIwMDAwMDAwMC0wMDAwLTAwMDAtMDAwMC0wMDAwMDAwMDAwMDAiLCJJc1NpbmdsZUl0ZW1Sb3ciOnRydWV9XSwiSW5kZXgiOjEsIklkIjoiYTBhNzgwYmUtZjlmZi00NDc1LTg0ZDYtZmFmMTc3ZWM0ZjI5IiwiSGVhZGVyVGV4dCI6IlBNQkEiLCJJc0RlZmF1bHQiOmZhbHNlLCJTdHlsZSI6eyIkaWQiOiIxNDkiLCJIZWFkZXJTdHlsZSI6eyIkaWQiOiIxNTAiLCJUZXh0U3R5bGUiOnsiJGlkIjoiMTUxIiwiRm9udFNldHRpbmdzIjp7IiRpZCI6IjE1MiIsIkZvbnRTaXplIjoxMCwiRm9udE5hbWUiOiJJbnRlciIsIklzQm9sZCI6dHJ1ZSwiSXNJdGFsaWMiOmZhbHNlLCJJc1VuZGVybGluZWQiOmZhbHNlLCJQYXJlbnRTdHlsZSI6bnVsbH0sIkF1dG9TaXplIjoyLCJGb3JlZ3JvdW5kIjp7IiRpZCI6IjE1MyIsIkNvbG9yIjp7IiRpZCI6IjE1NC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TU1IiwiVG9wIjowLjAsIkxlZnQiOjAuMCwiUmlnaHQiOjAuMCwiQm90dG9tIjowLjB9LCJQYWRkaW5nIjp7IiRpZCI6IjE1NiIsIlRvcCI6MC4wLCJMZWZ0IjowLjAsIlJpZ2h0IjowLjAsIkJvdHRvbSI6MC4wfSwiQmFja2dyb3VuZCI6eyIkaWQiOiIxNTciLCJDb2xvciI6eyIkaWQiOiIxNTgiLCJBIjo2MywiUiI6NjgsIkciOjExNCwiQiI6MTk2fX0sIklzVmlzaWJsZSI6dHJ1ZSwiV2lkdGgiOjAuMCwiSGVpZ2h0IjowLjAsIkJvcmRlclN0eWxlIjpudWxsLCJQYXJlbnRTdHlsZSI6bnVsbH0sIlJlY3RhbmdsZVN0eWxlIjp7IiRpZCI6IjE1OSIsIk1hcmdpbiI6eyIkaWQiOiIxNjAiLCJUb3AiOjAuMCwiTGVmdCI6MC4wLCJSaWdodCI6MC4wLCJCb3R0b20iOjAuMH0sIlBhZGRpbmciOnsiJGlkIjoiMTYxIiwiVG9wIjowLjAsIkxlZnQiOjAuMCwiUmlnaHQiOjAuMCwiQm90dG9tIjowLjB9LCJCYWNrZ3JvdW5kIjp7IiRpZCI6IjE2MiIsIkNvbG9yIjp7IiRpZCI6IjE2MyIsIkEiOjYzLCJSIjo2OCwiRyI6MTE0LCJCIjoxOTZ9fSwiSXNWaXNpYmxlIjp0cnVlLCJXaWR0aCI6MC4wLCJIZWlnaHQiOjAuMCwiQm9yZGVyU3R5bGUiOnsiJGlkIjoiMTY0IiwiTGluZUNvbG9yIjp7IiRpZCI6IjE2NSIsIiR0eXBlIjoiTkxSRS5Db21tb24uRG9tLlNvbGlkQ29sb3JCcnVzaCwgTkxSRS5Db21tb24iLCJDb2xvciI6eyIkaWQiOiIxNjYiLCJBIjoyNTUsIlIiOjI1NSwiRyI6MjU1LCJCIjoyNTV9fSwiTGluZVdlaWdodCI6MC4wLCJMaW5lVHlwZSI6MCwiUGFyZW50U3R5bGUiOm51bGx9LCJQYXJlbnRTdHlsZSI6bnVsbH0sIk1hcmdpbiI6eyIkaWQiOiIxNjciLCJUb3AiOjAuMCwiTGVmdCI6MC4wLCJSaWdodCI6MC4wLCJCb3R0b20iOjAuMH0sIlBhZGRpbmciOnsiJGlkIjoiMTY4IiwiVG9wIjowLjAsIkxlZnQiOjAuMCwiUmlnaHQiOjAuMCwiQm90dG9tIjowLjB9LCJCYWNrZ3JvdW5kIjpudWxsLCJJc1Zpc2libGUiOnRydWUsIldpZHRoIjowLjAsIkhlaWdodCI6MC4wLCJCb3JkZXJTdHlsZSI6bnVsbCwiUGFyZW50U3R5bGUiOm51bGx9LCJCYWNrZ3JvdW5kU3R5bGUiOnsiJGlkIjoiMTY5IiwiTWFyZ2luIjp7IiRpZCI6IjE3MCIsIlRvcCI6MC4wLCJMZWZ0IjowLjAsIlJpZ2h0IjowLjAsIkJvdHRvbSI6MC4wfSwiUGFkZGluZyI6eyIkaWQiOiIxNzEiLCJUb3AiOjAuMCwiTGVmdCI6MC4wLCJSaWdodCI6MC4wLCJCb3R0b20iOjAuMH0sIkJhY2tncm91bmQiOnsiJGlkIjoiMTcyIiwiQ29sb3IiOnsiJGlkIjoiMTczIiwiQSI6NTEsIlIiOjY4LCJHIjoxMTQsIkIiOjE5Nn19LCJJc1Zpc2libGUiOnRydWUsIldpZHRoIjowLjAsIkhlaWdodCI6MC4wLCJCb3JkZXJTdHlsZSI6eyIkaWQiOiIxNzQiLCJMaW5lQ29sb3IiOnsiJGlkIjoiMTc1IiwiJHR5cGUiOiJOTFJFLkNvbW1vbi5Eb20uU29saWRDb2xvckJydXNoLCBOTFJFLkNvbW1vbiIsIkNvbG9yIjp7IiRpZCI6IjE3NiIsIkEiOjI1NSwiUiI6MjU1LCJHIjowLCJCIjowfX0sIkxpbmVXZWlnaHQiOjAuMCwiTGluZVR5cGUiOjAsIlBhcmVudFN0eWxlIjpudWxsfSwiUGFyZW50U3R5bGUiOm51bGx9LCJNYXJnaW4iOnsiJGlkIjoiMTc3IiwiVG9wIjowLjAsIkxlZnQiOjAuMCwiUmlnaHQiOjAuMCwiQm90dG9tIjowLjB9LCJQYWRkaW5nIjp7IiRpZCI6IjE3OCIsIlRvcCI6MC4wLCJMZWZ0IjowLjAsIlJpZ2h0IjowLjAsIkJvdHRvbSI6MC4wfSwiSXNWaXNpYmxlIjp0cnVlLCJXaWR0aCI6MC4wLCJIZWlnaHQiOjAuMCwiQm9yZGVyU3R5bGUiOm51bGwsIlBhcmVudFN0eWxlIjpudWxsfX0seyIkaWQiOiIxNzkiLCJfcm93cyI6W3siJGlkIjoiMTgwIiwiX3Rhc2tzIjpbeyIkaWQiOiIxODEiLCJfYXR0YWNoZWRNaWxlc3RvbmVzIjpbXSwiVGFza0RlZmluaXRpb24iOnsiJGlkIjoiMTgyIiwiR3JvdXBOYW1lIjpudWxsLCJTdGFydERhdGUiOiIyMDI0LTAyLTI5VDAwOjAwOjAwWiIsIkVuZERhdGUiOiIyMDI0LTAzLTAyVDIzOjU5OjAwWiIsIlBlcmNlbnRhZ2VDb21wbGV0ZSI6bnVsbCwiU3R5bGUiOnsiJGlkIjoiMTgzIiwiU2hhcGUiOjIsIlNoYXBlVGhpY2tuZXNzIjowLCJEdXJhdGlvbkZvcm1hdCI6MCwiSW5jbHVkZU5vbldvcmtpbmdEYXlzSW5EdXJhdGlvbiI6ZmFsc2UsIlBlcmNlbnRhZ2VDb21wbGV0ZVN0eWxlIjp7IiRpZCI6IjE4NCIsIkZvbnRTZXR0aW5ncyI6eyIkaWQiOiIxODUiLCJGb250U2l6ZSI6MTAsIkZvbnROYW1lIjoiQ2FsaWJyaSIsIklzQm9sZCI6ZmFsc2UsIklzSXRhbGljIjpmYWxzZSwiSXNVbmRlcmxpbmVkIjpmYWxzZSwiUGFyZW50U3R5bGUiOm51bGx9LCJBdXRvU2l6ZSI6MCwiRm9yZWdyb3VuZCI6eyIkaWQiOiIxODYiLCJDb2xvciI6eyIkaWQiOiIxOD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GlkIjoiMTkxIiwiQSI6ODksIlIiOjAsIkciOjAsIkIiOjB9fSwiSXNWaXNpYmxlIjp0cnVlLCJXaWR0aCI6MC4wLCJIZWlnaHQiOjAuMCwiQm9yZGVyU3R5bGUiOnsiJGlkIjoiMTkyIiwiTGluZUNvbG9yIjpudWxsLCJMaW5lV2VpZ2h0IjowLjAsIkxpbmVUeXBlIjowLCJQYXJlbnRTdHlsZSI6bnVsbH0sIlBhcmVudFN0eWxlIjpudWxsfSwiRHVyYXRpb25TdHlsZSI6eyIkaWQiOiIxOTMiLCJGb250U2V0dGluZ3MiOnsiJGlkIjoiMTk0IiwiRm9udFNpemUiOjEwLCJGb250TmFtZSI6IkNhbGlicmkiLCJJc0JvbGQiOmZhbHNlLCJJc0l0YWxpYyI6ZmFsc2UsIklzVW5kZXJsaW5lZCI6ZmFsc2UsIlBhcmVudFN0eWxlIjpudWxsfSwiQXV0b1NpemUiOjAsIkZvcmVncm91bmQiOnsiJGlkIjoiMTk1IiwiQ29sb3IiOnsiJGlkIjoiMTk2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5NyIsIlRvcCI6MC4wLCJMZWZ0IjowLjAsIlJpZ2h0IjowLjAsIkJvdHRvbSI6MC4wfSwiUGFkZGluZyI6eyIkaWQiOiIxOTgiLCJUb3AiOjAuMCwiTGVmdCI6MC4wLCJSaWdodCI6MC4wLCJCb3R0b20iOjAuMH0sIkJhY2tncm91bmQiOnsiJGlkIjoiMTk5IiwiQ29sb3IiOnsiJGlkIjoiMjAwIiwiQSI6ODksIlIiOjAsIkciOjAsIkIiOjB9fSwiSXNWaXNpYmxlIjp0cnVlLCJXaWR0aCI6MC4wLCJIZWlnaHQiOjAuMCwiQm9yZGVyU3R5bGUiOnsiJGlkIjoiMjAxIiwiTGluZUNvbG9yIjpudWxsLCJMaW5lV2VpZ2h0IjowLjAsIkxpbmVUeXBlIjowLCJQYXJlbnRTdHlsZSI6bnVsbH0sIlBhcmVudFN0eWxlIjpudWxsfSwiSG9yaXpvbnRhbENvbm5lY3RvclN0eWxlIjp7IiRpZCI6IjIwMiIsIkxpbmVDb2xvciI6eyIkaWQiOiIyMDMiLCIkdHlwZSI6Ik5MUkUuQ29tbW9uLkRvbS5Tb2xpZENvbG9yQnJ1c2gsIE5MUkUuQ29tbW9uIiwiQ29sb3IiOnsiJGlkIjoiMjA0IiwiQSI6MjU1LCJSIjoyMDQsIkciOjIwNCwiQiI6MjA0fX0sIkxpbmVXZWlnaHQiOjEuMCwiTGluZVR5cGUiOjAsIlBhcmVudFN0eWxlIjpudWxsfSwiVmVydGljYWxDb25uZWN0b3JTdHlsZSI6eyIkaWQiOiIyMDUiLCJMaW5lQ29sb3IiOnsiJGlkIjoiMjA2IiwiJHR5cGUiOiJOTFJFLkNvbW1vbi5Eb20uU29saWRDb2xvckJydXNoLCBOTFJFLkNvbW1vbiIsIkNvbG9yIjp7IiRpZCI6IjIwNyIsIkEiOjI1NSwiUiI6MjA0LCJHIjoyMDQsIkIiOjIwNH1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A4IiwiTWFyZ2luIjp7IiRpZCI6IjIwOSIsIlRvcCI6MC4wLCJMZWZ0Ijo0LjAsIlJpZ2h0Ijo0LjAsIkJvdHRvbSI6MC4wfSwiUGFkZGluZyI6eyIkaWQiOiIyMTAiLCJUb3AiOjAuMCwiTGVmdCI6MC4wLCJSaWdodCI6MC4wLCJCb3R0b20iOjAuMH0sIkJhY2tncm91bmQiOnsiJGlkIjoiMjExIiwiQ29sb3IiOnsiJGlkIjoiMjEyIiwiQSI6MjU1LCJSIjo2OCwiRyI6MTE0LCJCIjoxOTZ9fSwiSXNWaXNpYmxlIjp0cnVlLCJXaWR0aCI6Ni4wLCJIZWlnaHQiOjEwLjAsIkJvcmRlclN0eWxlIjp7IiRpZCI6IjIxMyIsIkxpbmVDb2xvciI6eyIkaWQiOiIyMTQiLCIkdHlwZSI6Ik5MUkUuQ29tbW9uLkRvbS5Tb2xpZENvbG9yQnJ1c2gsIE5MUkUuQ29tbW9uIiwiQ29sb3IiOnsiJGlkIjoiMjE1IiwiQSI6MjU1LCJSIjo0NywiRyI6ODIsIkIiOjE0M319LCJMaW5lV2VpZ2h0IjowLjAsIkxpbmVUeXBlIjowLCJQYXJlbnRTdHlsZSI6bnVsbH0sIlBhcmVudFN0eWxlIjpudWxsfSwiVGl0bGVTdHlsZSI6eyIkaWQiOiIyMTYiLCJGb250U2V0dGluZ3MiOnsiJGlkIjoiMjE3IiwiRm9udFNpemUiOjksIkZvbnROYW1lIjoiSW50ZXIiLCJJc0JvbGQiOnRydWUsIklzSXRhbGljIjpmYWxzZSwiSXNVbmRlcmxpbmVkIjpmYWxzZSwiUGFyZW50U3R5bGUiOm51bGx9LCJBdXRvU2l6ZSI6MiwiRm9yZWdyb3VuZCI6eyIkaWQiOiIyMTgiLCJDb2xvciI6eyIkaWQiOiIyMTkiLCJBIjoyNTUsIlIiOjAsIkciOjAsIkIiOjB9fSwiTWF4V2lkdGgiOjkwLjQxMDQ4MDA5MjU2NTI4LCJNYXhIZWlnaHQiOiJJbmZpbml0eSIsIlNtYXJ0Rm9yZWdyb3VuZElzQWN0aXZlIjpmYWxzZSwiSG9yaXpvbnRhbEFsaWdubWVudCI6MCwiVmVydGljYWxBbGlnbm1lbnQiOjAsIlNtYXJ0Rm9yZWdyb3VuZCI6bnVsbCwiQmFja2dyb3VuZEZpbGxUeXBlIjowLCJNYXJnaW4iOnsiJGlkIjoiMjIwIiwiVG9wIjowLjAsIkxlZnQiOjAuMCwiUmlnaHQiOjAuMCwiQm90dG9tIjowLjB9LCJQYWRkaW5nIjp7IiRpZCI6IjIyMSIsIlRvcCI6MC4wLCJMZWZ0IjowLjAsIlJpZ2h0IjowLjAsIkJvdHRvbSI6MC4wfSwiQmFja2dyb3VuZCI6eyIkaWQiOiIyMjIiLCJDb2xvciI6eyIkaWQiOiIyMjMiLCJBIjowLCJSIjoyNTUsIkciOjI1NSwiQiI6MjU1fX0sIklzVmlzaWJsZSI6dHJ1ZSwiV2lkdGgiOjAuMCwiSGVpZ2h0IjowLjAsIkJvcmRlclN0eWxlIjp7IiRpZCI6IjIyNCIsIkxpbmVDb2xvciI6bnVsbCwiTGluZVdlaWdodCI6MC4wLCJMaW5lVHlwZSI6MCwiUGFyZW50U3R5bGUiOm51bGx9LCJQYXJlbnRTdHlsZSI6bnVsbH0sIkRhdGVTdHlsZSI6eyIkaWQiOiIyMjUiLCJGb250U2V0dGluZ3MiOnsiJGlkIjoiMjI2IiwiRm9udFNpemUiOjgsIkZvbnROYW1lIjoiSW50ZXIiLCJJc0JvbGQiOnRydWUsIklzSXRhbGljIjpmYWxzZSwiSXNVbmRlcmxpbmVkIjpmYWxzZSwiUGFyZW50U3R5bGUiOm51bGx9LCJBdXRvU2l6ZSI6MCwiRm9yZWdyb3VuZCI6eyIkaWQiOiIyMjciLCJDb2xvciI6eyIkaWQiOiIyMjg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IyOSIsIlRvcCI6MC4wLCJMZWZ0IjowLjAsIlJpZ2h0IjowLjAsIkJvdHRvbSI6MC4wfSwiUGFkZGluZyI6eyIkaWQiOiIyMzAiLCJUb3AiOjAuMCwiTGVmdCI6MC4wLCJSaWdodCI6MC4wLCJCb3R0b20iOjAuMH0sIkJhY2tncm91bmQiOnsiJGlkIjoiMjMxIiwiQ29sb3IiOnsiJGlkIjoiMjMyIiwiQSI6MCwiUiI6MjU1LCJHIjoyNTUsIkIiOjI1NX19LCJJc1Zpc2libGUiOnRydWUsIldpZHRoIjowLjAsIkhlaWdodCI6MC4wLCJCb3JkZXJTdHlsZSI6eyIkaWQiOiIyMzMiLCJMaW5lQ29sb3IiOm51bGwsIkxpbmVXZWlnaHQiOjAuMCwiTGluZVR5cGUiOjAsIlBhcmVudFN0eWxlIjpudWxsfSwiUGFyZW50U3R5bGUiOm51bGx9LCJEYXRlRm9ybWF0Ijp7IiRpZCI6IjI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UiLCJGb3JtYXQiOjAsIklzVmlzaWJsZSI6ZmFsc2UsIkxhc3RLbm93blZpc2liaWxpdHlTdGF0ZSI6ZmFsc2V9LCJJc1Zpc2libGUiOnRydWUsIlBhcmVudFN0eWxlIjpudWxsfSwiSW5kZXgiOjEsIlNtYXJ0RHVyYXRpb25BY3RpdmF0ZWQiOmZhbHNlLCJEYXRlRm9ybWF0Ijp7IiRyZWYiOiIyMzQifSwiV2Vla051bWJlcmluZyI6eyIkaWQiOiIyMzYiLCJGb3JtYXQiOjAsIklzVmlzaWJsZSI6ZmFsc2UsIkxhc3RLbm93blZpc2liaWxpdHlTdGF0ZSI6ZmFsc2V9LCJJZCI6ImY0NjhmMWNmLTkyY2UtNGM2MC1hMGNmLWQyNjZlODY1YWNmNSIsIkltcG9ydElkIjpudWxsLCJUaXRsZSI6IlNhbiBEaWVnbyIsIk5vdGUiOm51bGwsIkh5cGVybGluayI6eyIkaWQiOiIyMzciLCJBZGRyZXNzIjpudWxsLCJTdWJBZGRyZXNzIjpudWxsfSwiSXNDaGFuZ2VkIjpmYWxzZSwiSXNOZXciOmZhbHNlfX0seyIkaWQiOiIyMzgiLCJfYXR0YWNoZWRNaWxlc3RvbmVzIjpbXSwiVGFza0RlZmluaXRpb24iOnsiJGlkIjoiMjM5IiwiR3JvdXBOYW1lIjpudWxsLCJTdGFydERhdGUiOiIyMDI0LTA2LTExVDAwOjAwOjAwWiIsIkVuZERhdGUiOiIyMDI0LTA2LTEzVDIzOjU5OjAwWiIsIlBlcmNlbnRhZ2VDb21wbGV0ZSI6bnVsbCwiU3R5bGUiOnsiJGlkIjoiMjQwIiwiU2hhcGUiOjIsIlNoYXBlVGhpY2tuZXNzIjowLCJEdXJhdGlvbkZvcm1hdCI6MCwiSW5jbHVkZU5vbldvcmtpbmdEYXlzSW5EdXJhdGlvbiI6ZmFsc2UsIlBlcmNlbnRhZ2VDb21wbGV0ZVN0eWxlIjp7IiRpZCI6IjI0MSIsIkZvbnRTZXR0aW5ncyI6eyIkaWQiOiIyNDIiLCJGb250U2l6ZSI6MTAsIkZvbnROYW1lIjoiQ2FsaWJyaSIsIklzQm9sZCI6ZmFsc2UsIklzSXRhbGljIjpmYWxzZSwiSXNVbmRlcmxpbmVkIjpmYWxzZSwiUGFyZW50U3R5bGUiOm51bGx9LCJBdXRvU2l6ZSI6MCwiRm9yZWdyb3VuZCI6eyIkaWQiOiIyNDMiLCJDb2xvciI6eyIkaWQiOiIyN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0NSIsIlRvcCI6MC4wLCJMZWZ0IjowLjAsIlJpZ2h0IjowLjAsIkJvdHRvbSI6MC4wfSwiUGFkZGluZyI6eyIkaWQiOiIyNDYiLCJUb3AiOjAuMCwiTGVmdCI6MC4wLCJSaWdodCI6MC4wLCJCb3R0b20iOjAuMH0sIkJhY2tncm91bmQiOnsiJGlkIjoiMjQ3IiwiQ29sb3IiOnsiJGlkIjoiMjQ4IiwiQSI6ODksIlIiOjAsIkciOjAsIkIiOjB9fSwiSXNWaXNpYmxlIjp0cnVlLCJXaWR0aCI6MC4wLCJIZWlnaHQiOjAuMCwiQm9yZGVyU3R5bGUiOnsiJGlkIjoiMjQ5IiwiTGluZUNvbG9yIjpudWxsLCJMaW5lV2VpZ2h0IjowLjAsIkxpbmVUeXBlIjowLCJQYXJlbnRTdHlsZSI6bnVsbH0sIlBhcmVudFN0eWxlIjpudWxsfSwiRHVyYXRpb25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ODksIlIiOjAsIkciOjAsIkIiOjB9fSwiSXNWaXNpYmxlIjp0cnVlLCJXaWR0aCI6MC4wLCJIZWlnaHQiOjAuMCwiQm9yZGVyU3R5bGUiOnsiJGlkIjoiMjU4IiwiTGluZUNvbG9yIjpudWxsLCJMaW5lV2VpZ2h0IjowLjAsIkxpbmVUeXBlIjowLCJQYXJlbnRTdHlsZSI6bnVsbH0sIlBhcmVudFN0eWxlIjpudWxsfSwiSG9yaXpvbnRhbENvbm5lY3RvclN0eWxlIjp7IiRpZCI6IjI1OSIsIkxpbmVDb2xvciI6eyIkcmVmIjoiMjAzIn0sIkxpbmVXZWlnaHQiOjEuMCwiTGluZVR5cGUiOjAsIlBhcmVudFN0eWxlIjpudWxsfSwiVmVydGljYWxDb25uZWN0b3JTdHlsZSI6eyIkaWQiOiIyNjAiLCJMaW5lQ29sb3IiOnsiJHJlZiI6IjIwNiJ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YxIiwiTWFyZ2luIjp7IiRpZCI6IjI2MiIsIlRvcCI6MC4wLCJMZWZ0Ijo0LjAsIlJpZ2h0Ijo0LjAsIkJvdHRvbSI6MC4wfSwiUGFkZGluZyI6eyIkaWQiOiIyNjMiLCJUb3AiOjAuMCwiTGVmdCI6MC4wLCJSaWdodCI6MC4wLCJCb3R0b20iOjAuMH0sIkJhY2tncm91bmQiOnsiJGlkIjoiMjY0IiwiQ29sb3IiOnsiJGlkIjoiMjY1IiwiQSI6MjU1LCJSIjo2OCwiRyI6MTE0LCJCIjoxOTZ9fSwiSXNWaXNpYmxlIjp0cnVlLCJXaWR0aCI6Ni4wLCJIZWlnaHQiOjEwLjAsIkJvcmRlclN0eWxlIjp7IiRpZCI6IjI2NiIsIkxpbmVDb2xvciI6eyIkcmVmIjoiMjE0In0sIkxpbmVXZWlnaHQiOjAuMCwiTGluZVR5cGUiOjAsIlBhcmVudFN0eWxlIjpudWxsfSwiUGFyZW50U3R5bGUiOm51bGx9LCJUaXRsZVN0eWxlIjp7IiRpZCI6IjI2NyIsIkZvbnRTZXR0aW5ncyI6eyIkaWQiOiIyNjgiLCJGb250U2l6ZSI6OSwiRm9udE5hbWUiOiJJbnRlciIsIklzQm9sZCI6dHJ1ZSwiSXNJdGFsaWMiOmZhbHNlLCJJc1VuZGVybGluZWQiOmZhbHNlLCJQYXJlbnRTdHlsZSI6bnVsbH0sIkF1dG9TaXplIjoyLCJGb3JlZ3JvdW5kIjp7IiRpZCI6IjI2OSIsIkNvbG9yIjp7IiRpZCI6IjI3MCIsIkEiOjI1NSwiUiI6MCwiRyI6MCwiQiI6MH19LCJNYXhXaWR0aCI6OTAuNDEwNDgwMDkyNTY1MjgsIk1heEhlaWdodCI6IkluZmluaXR5IiwiU21hcnRGb3JlZ3JvdW5kSXNBY3RpdmUiOmZhbHNlLCJIb3Jpem9udGFsQWxpZ25tZW50IjowLCJWZXJ0aWNhbEFsaWdubWVudCI6MCwiU21hcnRGb3JlZ3JvdW5kIjpudWxsLCJCYWNrZ3JvdW5kRmlsbFR5cGUiOjAsIk1hcmdpbiI6eyIkaWQiOiIyNzEiLCJUb3AiOjAuMCwiTGVmdCI6MC4wLCJSaWdodCI6MC4wLCJCb3R0b20iOjAuMH0sIlBhZGRpbmciOnsiJGlkIjoiMjcyIiwiVG9wIjowLjAsIkxlZnQiOjAuMCwiUmlnaHQiOjAuMCwiQm90dG9tIjowLjB9LCJCYWNrZ3JvdW5kIjp7IiRpZCI6IjI3MyIsIkNvbG9yIjp7IiRpZCI6IjI3NCIsIkEiOjAsIlIiOjI1NSwiRyI6MjU1LCJCIjoyNTV9fSwiSXNWaXNpYmxlIjp0cnVlLCJXaWR0aCI6MC4wLCJIZWlnaHQiOjAuMCwiQm9yZGVyU3R5bGUiOnsiJGlkIjoiMjc1IiwiTGluZUNvbG9yIjpudWxsLCJMaW5lV2VpZ2h0IjowLjAsIkxpbmVUeXBlIjowLCJQYXJlbnRTdHlsZSI6bnVsbH0sIlBhcmVudFN0eWxlIjpudWxsfSwiRGF0ZVN0eWxlIjp7IiRpZCI6IjI3NiIsIkZvbnRTZXR0aW5ncyI6eyIkaWQiOiIyNzciLCJGb250U2l6ZSI6OCwiRm9udE5hbWUiOiJJbnRlciIsIklzQm9sZCI6dHJ1ZSwiSXNJdGFsaWMiOmZhbHNlLCJJc1VuZGVybGluZWQiOmZhbHNlLCJQYXJlbnRTdHlsZSI6bnVsbH0sIkF1dG9TaXplIjowLCJGb3JlZ3JvdW5kIjp7IiRpZCI6IjI3OCIsIkNvbG9yIjp7IiRpZCI6IjI3OS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jgwIiwiVG9wIjowLjAsIkxlZnQiOjAuMCwiUmlnaHQiOjAuMCwiQm90dG9tIjowLjB9LCJQYWRkaW5nIjp7IiRpZCI6IjI4MSIsIlRvcCI6MC4wLCJMZWZ0IjowLjAsIlJpZ2h0IjowLjAsIkJvdHRvbSI6MC4wfSwiQmFja2dyb3VuZCI6eyIkaWQiOiIyODIiLCJDb2xvciI6eyIkaWQiOiIyODMiLCJBIjowLCJSIjoyNTUsIkciOjI1NSwiQiI6MjU1fX0sIklzVmlzaWJsZSI6dHJ1ZSwiV2lkdGgiOjAuMCwiSGVpZ2h0IjowLjAsIkJvcmRlclN0eWxlIjp7IiRpZCI6IjI4NCIsIkxpbmVDb2xvciI6bnVsbCwiTGluZVdlaWdodCI6MC4wLCJMaW5lVHlwZSI6MCwiUGFyZW50U3R5bGUiOm51bGx9LCJQYXJlbnRTdHlsZSI6bnVsbH0sIkRhdGVGb3JtYXQiOnsiJGlkIjoiMjg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iIsIkZvcm1hdCI6MCwiSXNWaXNpYmxlIjpmYWxzZSwiTGFzdEtub3duVmlzaWJpbGl0eVN0YXRlIjpmYWxzZX0sIklzVmlzaWJsZSI6dHJ1ZSwiUGFyZW50U3R5bGUiOm51bGx9LCJJbmRleCI6MiwiU21hcnREdXJhdGlvbkFjdGl2YXRlZCI6ZmFsc2UsIkRhdGVGb3JtYXQiOnsiJHJlZiI6IjI4NSJ9LCJXZWVrTnVtYmVyaW5nIjp7IiRpZCI6IjI4NyIsIkZvcm1hdCI6MCwiSXNWaXNpYmxlIjpmYWxzZSwiTGFzdEtub3duVmlzaWJpbGl0eVN0YXRlIjpmYWxzZX0sIklkIjoiMjRkMWYzMGEtM2JlYy00NGEwLThkN2YtZDViN2VmYTI3NDI1IiwiSW1wb3J0SWQiOm51bGwsIlRpdGxlIjoiVmlydHVhbCBDb25mZXJlbmNlIiwiTm90ZSI6bnVsbCwiSHlwZXJsaW5rIjp7IiRpZCI6IjI4OCIsIkFkZHJlc3MiOm51bGwsIlN1YkFkZHJlc3MiOm51bGx9LCJJc0NoYW5nZWQiOmZhbHNlLCJJc05ldyI6ZmFsc2V9fV0sIl9taWxlc3RvbmVzIjpbXSwiSWQiOiI4MWExZGUyNy1jMWZiLTQzNWEtYjdmZi03ZmI2YjIyMWQyMWEiLCJJc1NpbmdsZUl0ZW1Sb3ciOmZhbHNlfV0sIkluZGV4Ijo0LCJJZCI6IjFmZjA5ZDRmLTdkNjAtNDNkNS04YmEzLWZhZTVkZTcwN2E5NCIsIkhlYWRlclRleHQiOiJDSEcgTUdNVCIsIklzRGVmYXVsdCI6ZmFsc2UsIlN0eWxlIjp7IiRpZCI6IjI4OSIsIkhlYWRlclN0eWxlIjp7IiRpZCI6IjI5MCIsIlRleHRTdHlsZSI6eyIkaWQiOiIyOTEiLCJGb250U2V0dGluZ3MiOnsiJGlkIjoiMjkyIiwiRm9udFNpemUiOjEwLCJGb250TmFtZSI6IkludGVyIiwiSXNCb2xkIjp0cnVlLCJJc0l0YWxpYyI6ZmFsc2UsIklzVW5kZXJsaW5lZCI6ZmFsc2UsIlBhcmVudFN0eWxlIjpudWxsfSwiQXV0b1NpemUiOjIsIkZvcmVncm91bmQiOnsiJGlkIjoiMjkzIiwiQ29sb3IiOnsiJGlkIjoiMjk0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yOTUiLCJUb3AiOjAuMCwiTGVmdCI6MC4wLCJSaWdodCI6MC4wLCJCb3R0b20iOjAuMH0sIlBhZGRpbmciOnsiJGlkIjoiMjk2IiwiVG9wIjowLjAsIkxlZnQiOjAuMCwiUmlnaHQiOjAuMCwiQm90dG9tIjowLjB9LCJCYWNrZ3JvdW5kIjp7IiRpZCI6IjI5NyIsIkNvbG9yIjp7IiRpZCI6IjI5OCIsIkEiOjAsIlIiOjI1NSwiRyI6MjU1LCJCIjoyNTV9fSwiSXNWaXNpYmxlIjp0cnVlLCJXaWR0aCI6MC4wLCJIZWlnaHQiOjAuMCwiQm9yZGVyU3R5bGUiOm51bGwsIlBhcmVudFN0eWxlIjpudWxsfSwiUmVjdGFuZ2xlU3R5bGUiOnsiJGlkIjoiMjk5IiwiTWFyZ2luIjp7IiRpZCI6IjMwMCIsIlRvcCI6MC4wLCJMZWZ0IjowLjAsIlJpZ2h0IjowLjAsIkJvdHRvbSI6MC4wfSwiUGFkZGluZyI6eyIkaWQiOiIzMDEiLCJUb3AiOjAuMCwiTGVmdCI6MC4wLCJSaWdodCI6MC4wLCJCb3R0b20iOjAuMH0sIkJhY2tncm91bmQiOnsiJGlkIjoiMzAyIiwiQ29sb3IiOnsiJGlkIjoiMzAzIiwiQSI6NjMsIlIiOjY4LCJHIjoxMTQsIkIiOjE5Nn19LCJJc1Zpc2libGUiOnRydWUsIldpZHRoIjowLjAsIkhlaWdodCI6MC4wLCJCb3JkZXJTdHlsZSI6eyIkaWQiOiIzMDQiLCJMaW5lQ29sb3IiOnsiJGlkIjoiMzA1IiwiJHR5cGUiOiJOTFJFLkNvbW1vbi5Eb20uU29saWRDb2xvckJydXNoLCBOTFJFLkNvbW1vbiIsIkNvbG9yIjp7IiRpZCI6IjMwNiIsIkEiOjI1NSwiUiI6NDcsIkciOjgyLCJCIjoxNDN9fSwiTGluZVdlaWdodCI6MC4wLCJMaW5lVHlwZSI6MCwiUGFyZW50U3R5bGUiOm51bGx9LCJQYXJlbnRTdHlsZSI6bnVsbH0sIk1hcmdpbiI6eyIkaWQiOiIzMDciLCJUb3AiOjAuMCwiTGVmdCI6MC4wLCJSaWdodCI6MC4wLCJCb3R0b20iOjAuMH0sIlBhZGRpbmciOnsiJGlkIjoiMzA4IiwiVG9wIjowLjAsIkxlZnQiOjAuMCwiUmlnaHQiOjAuMCwiQm90dG9tIjowLjB9LCJCYWNrZ3JvdW5kIjpudWxsLCJJc1Zpc2libGUiOnRydWUsIldpZHRoIjowLjAsIkhlaWdodCI6MC4wLCJCb3JkZXJTdHlsZSI6bnVsbCwiUGFyZW50U3R5bGUiOm51bGx9LCJCYWNrZ3JvdW5kU3R5bGUiOnsiJGlkIjoiMzA5IiwiTWFyZ2luIjp7IiRpZCI6IjMxMCIsIlRvcCI6MC4wLCJMZWZ0IjowLjAsIlJpZ2h0IjowLjAsIkJvdHRvbSI6MC4wfSwiUGFkZGluZyI6eyIkaWQiOiIzMTEiLCJUb3AiOjAuMCwiTGVmdCI6MC4wLCJSaWdodCI6MC4wLCJCb3R0b20iOjAuMH0sIkJhY2tncm91bmQiOnsiJGlkIjoiMzEyIiwiQ29sb3IiOnsiJGlkIjoiMzEzIiwiQSI6NTEsIlIiOjY4LCJHIjoxMTQsIkIiOjE5Nn19LCJJc1Zpc2libGUiOnRydWUsIldpZHRoIjowLjAsIkhlaWdodCI6MC4wLCJCb3JkZXJTdHlsZSI6eyIkaWQiOiIzMTQiLCJMaW5lQ29sb3IiOnsiJGlkIjoiMzE1IiwiJHR5cGUiOiJOTFJFLkNvbW1vbi5Eb20uU29saWRDb2xvckJydXNoLCBOTFJFLkNvbW1vbiIsIkNvbG9yIjp7IiRpZCI6IjMxNiIsIkEiOjI1NSwiUiI6MjU1LCJHIjowLCJCIjowfX0sIkxpbmVXZWlnaHQiOjAuMCwiTGluZVR5cGUiOjAsIlBhcmVudFN0eWxlIjpudWxsfSwiUGFyZW50U3R5bGUiOm51bGx9LCJNYXJnaW4iOnsiJGlkIjoiMzE3IiwiVG9wIjowLjAsIkxlZnQiOjAuMCwiUmlnaHQiOjAuMCwiQm90dG9tIjowLjB9LCJQYWRkaW5nIjp7IiRpZCI6IjMxOCIsIlRvcCI6MC4wLCJMZWZ0IjowLjAsIlJpZ2h0IjowLjAsIkJvdHRvbSI6MC4wfSwiSXNWaXNpYmxlIjp0cnVlLCJXaWR0aCI6MC4wLCJIZWlnaHQiOjAuMCwiQm9yZGVyU3R5bGUiOm51bGwsIlBhcmVudFN0eWxlIjpudWxsfX0seyIkaWQiOiIzMTkiLCJfcm93cyI6W3siJGlkIjoiMzIwIiwiX3Rhc2tzIjpbeyIkaWQiOiIzMjEiLCJfYXR0YWNoZWRNaWxlc3RvbmVzIjpbXSwiVGFza0RlZmluaXRpb24iOnsiJGlkIjoiMzIyIiwiR3JvdXBOYW1lIjpudWxsLCJTdGFydERhdGUiOiIyMDI0LTA2LTExVDAwOjAwOjAwIiwiRW5kRGF0ZSI6IjIwMjQtMDYtMTRUMjM6NTk6MDAiLCJQZXJjZW50YWdlQ29tcGxldGUiOm51bGwsIlN0eWxlIjp7IiRpZCI6IjMyMyIsIlNoYXBlIjoyLCJTaGFwZVRoaWNrbmVzcyI6MCwiRHVyYXRpb25Gb3JtYXQiOjAsIkluY2x1ZGVOb25Xb3JraW5nRGF5c0luRHVyYXRpb24iOmZhbHNlLCJQZXJjZW50YWdlQ29tcGxldGVTdHlsZSI6eyIkaWQiOiIzMjQiLCJGb250U2V0dGluZ3MiOnsiJGlkIjoiMzI1IiwiRm9udFNpemUiOjEwLCJGb250TmFtZSI6IkNhbGlicmkiLCJJc0JvbGQiOmZhbHNlLCJJc0l0YWxpYyI6ZmFsc2UsIklzVW5kZXJsaW5lZCI6ZmFsc2UsIlBhcmVudFN0eWxlIjpudWxsfSwiQXV0b1NpemUiOjAsIkZvcmVncm91bmQiOnsiJGlkIjoiMzI2IiwiQ29sb3IiOnsiJGlkIjoiMzI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jgiLCJUb3AiOjAuMCwiTGVmdCI6MC4wLCJSaWdodCI6MC4wLCJCb3R0b20iOjAuMH0sIlBhZGRpbmciOnsiJGlkIjoiMzI5IiwiVG9wIjowLjAsIkxlZnQiOjAuMCwiUmlnaHQiOjAuMCwiQm90dG9tIjowLjB9LCJCYWNrZ3JvdW5kIjp7IiRpZCI6IjMzMCIsIkNvbG9yIjp7IiRpZCI6IjMzMSIsIkEiOjg5LCJSIjowLCJHIjowLCJCIjowfX0sIklzVmlzaWJsZSI6dHJ1ZSwiV2lkdGgiOjAuMCwiSGVpZ2h0IjowLjAsIkJvcmRlclN0eWxlIjp7IiRpZCI6IjMzMiIsIkxpbmVDb2xvciI6bnVsbCwiTGluZVdlaWdodCI6MC4wLCJMaW5lVHlwZSI6MCwiUGFyZW50U3R5bGUiOm51bGx9LCJQYXJlbnRTdHlsZSI6bnVsbH0sIkR1cmF0aW9uU3R5bGUiOnsiJGlkIjoiMzMzIiwiRm9udFNldHRpbmdzIjp7IiRpZCI6IjMzNCIsIkZvbnRTaXplIjoxMCwiRm9udE5hbWUiOiJDYWxpYnJpIiwiSXNCb2xkIjpmYWxzZSwiSXNJdGFsaWMiOmZhbHNlLCJJc1VuZGVybGluZWQiOmZhbHNlLCJQYXJlbnRTdHlsZSI6bnVsbH0sIkF1dG9TaXplIjowLCJGb3JlZ3JvdW5kIjp7IiRpZCI6IjMzNSIsIkNvbG9yIjp7IiRpZCI6IjMzNi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zMzciLCJUb3AiOjAuMCwiTGVmdCI6MC4wLCJSaWdodCI6MC4wLCJCb3R0b20iOjAuMH0sIlBhZGRpbmciOnsiJGlkIjoiMzM4IiwiVG9wIjowLjAsIkxlZnQiOjAuMCwiUmlnaHQiOjAuMCwiQm90dG9tIjowLjB9LCJCYWNrZ3JvdW5kIjp7IiRpZCI6IjMzOSIsIkNvbG9yIjp7IiRpZCI6IjM0MCIsIkEiOjg5LCJSIjowLCJHIjowLCJCIjowfX0sIklzVmlzaWJsZSI6dHJ1ZSwiV2lkdGgiOjAuMCwiSGVpZ2h0IjowLjAsIkJvcmRlclN0eWxlIjp7IiRpZCI6IjM0MSIsIkxpbmVDb2xvciI6bnVsbCwiTGluZVdlaWdodCI6MC4wLCJMaW5lVHlwZSI6MCwiUGFyZW50U3R5bGUiOm51bGx9LCJQYXJlbnRTdHlsZSI6bnVsbH0sIkhvcml6b250YWxDb25uZWN0b3JTdHlsZSI6eyIkaWQiOiIzNDIiLCJMaW5lQ29sb3IiOnsiJGlkIjoiMzQzIiwiJHR5cGUiOiJOTFJFLkNvbW1vbi5Eb20uU29saWRDb2xvckJydXNoLCBOTFJFLkNvbW1vbiIsIkNvbG9yIjp7IiRpZCI6IjM0NCIsIkEiOjI1NSwiUiI6MjA0LCJHIjoyMDQsIkIiOjIwNH19LCJMaW5lV2VpZ2h0IjoxLjAsIkxpbmVUeXBlIjowLCJQYXJlbnRTdHlsZSI6bnVsbH0sIlZlcnRpY2FsQ29ubmVjdG9yU3R5bGUiOnsiJGlkIjoiMzQ1IiwiTGluZUNvbG9yIjp7IiRpZCI6IjM0NiIsIiR0eXBlIjoiTkxSRS5Db21tb24uRG9tLlNvbGlkQ29sb3JCcnVzaCwgTkxSRS5Db21tb24iLCJDb2xvciI6eyIkaWQiOiIzNDciLCJBIjoyNTUsIlIiOjIwNCwiRyI6MjA0LCJCIjoyMDR9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M0OCIsIk1hcmdpbiI6eyIkaWQiOiIzNDkiLCJUb3AiOjAuMCwiTGVmdCI6NC4wLCJSaWdodCI6NC4wLCJCb3R0b20iOjAuMH0sIlBhZGRpbmciOnsiJGlkIjoiMzUwIiwiVG9wIjowLjAsIkxlZnQiOjAuMCwiUmlnaHQiOjAuMCwiQm90dG9tIjowLjB9LCJCYWNrZ3JvdW5kIjp7IiRpZCI6IjM1MSIsIkNvbG9yIjp7IiRpZCI6IjM1MiIsIkEiOjI1NSwiUiI6NjgsIkciOjExNCwiQiI6MTk2fX0sIklzVmlzaWJsZSI6dHJ1ZSwiV2lkdGgiOjQuMCwiSGVpZ2h0IjoxMC4wLCJCb3JkZXJTdHlsZSI6eyIkaWQiOiIzNTMiLCJMaW5lQ29sb3IiOnsiJGlkIjoiMzU0IiwiJHR5cGUiOiJOTFJFLkNvbW1vbi5Eb20uU29saWRDb2xvckJydXNoLCBOTFJFLkNvbW1vbiIsIkNvbG9yIjp7IiRpZCI6IjM1NSIsIkEiOjI1NSwiUiI6NDcsIkciOjgyLCJCIjoxNDN9fSwiTGluZVdlaWdodCI6MC4wLCJMaW5lVHlwZSI6MCwiUGFyZW50U3R5bGUiOm51bGx9LCJQYXJlbnRTdHlsZSI6bnVsbH0sIlRpdGxlU3R5bGUiOnsiJGlkIjoiMzU2IiwiRm9udFNldHRpbmdzIjp7IiRpZCI6IjM1NyIsIkZvbnRTaXplIjo5LCJGb250TmFtZSI6IkludGVyIiwiSXNCb2xkIjp0cnVlLCJJc0l0YWxpYyI6ZmFsc2UsIklzVW5kZXJsaW5lZCI6ZmFsc2UsIlBhcmVudFN0eWxlIjpudWxsfSwiQXV0b1NpemUiOjIsIkZvcmVncm91bmQiOnsiJGlkIjoiMzU4IiwiQ29sb3IiOnsiJGlkIjoiMzU5IiwiQSI6MjU1LCJSIjowLCJHIjowLCJCIjowfX0sIk1heFdpZHRoIjo4MS43ODM4MTIzNTQ3MzcsIk1heEhlaWdodCI6IkluZmluaXR5IiwiU21hcnRGb3JlZ3JvdW5kSXNBY3RpdmUiOmZhbHNlLCJIb3Jpem9udGFsQWxpZ25tZW50IjowLCJWZXJ0aWNhbEFsaWdubWVudCI6MCwiU21hcnRGb3JlZ3JvdW5kIjpudWxsLCJCYWNrZ3JvdW5kRmlsbFR5cGUiOjAsIk1hcmdpbiI6eyIkaWQiOiIzNjAiLCJUb3AiOjAuMCwiTGVmdCI6MC4wLCJSaWdodCI6MC4wLCJCb3R0b20iOjAuMH0sIlBhZGRpbmciOnsiJGlkIjoiMzYxIiwiVG9wIjowLjAsIkxlZnQiOjAuMCwiUmlnaHQiOjAuMCwiQm90dG9tIjowLjB9LCJCYWNrZ3JvdW5kIjp7IiRpZCI6IjM2MiIsIkNvbG9yIjp7IiRpZCI6IjM2MyIsIkEiOjAsIlIiOjI1NSwiRyI6MjU1LCJCIjoyNTV9fSwiSXNWaXNpYmxlIjp0cnVlLCJXaWR0aCI6MC4wLCJIZWlnaHQiOjAuMCwiQm9yZGVyU3R5bGUiOnsiJGlkIjoiMzY0IiwiTGluZUNvbG9yIjpudWxsLCJMaW5lV2VpZ2h0IjowLjAsIkxpbmVUeXBlIjowLCJQYXJlbnRTdHlsZSI6bnVsbH0sIlBhcmVudFN0eWxlIjpudWxsfSwiRGF0ZVN0eWxlIjp7IiRpZCI6IjM2NSIsIkZvbnRTZXR0aW5ncyI6eyIkaWQiOiIzNjYiLCJGb250U2l6ZSI6OCwiRm9udE5hbWUiOiJJbnRlciIsIklzQm9sZCI6dHJ1ZSwiSXNJdGFsaWMiOmZhbHNlLCJJc1VuZGVybGluZWQiOmZhbHNlLCJQYXJlbnRTdHlsZSI6bnVsbH0sIkF1dG9TaXplIjowLCJGb3JlZ3JvdW5kIjp7IiRpZCI6IjM2NyIsIkNvbG9yIjp7IiRpZCI6IjM2OC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zY5IiwiVG9wIjowLjAsIkxlZnQiOjAuMCwiUmlnaHQiOjAuMCwiQm90dG9tIjowLjB9LCJQYWRkaW5nIjp7IiRpZCI6IjM3MCIsIlRvcCI6MC4wLCJMZWZ0IjowLjAsIlJpZ2h0IjowLjAsIkJvdHRvbSI6MC4wfSwiQmFja2dyb3VuZCI6eyIkaWQiOiIzNzEiLCJDb2xvciI6eyIkaWQiOiIzNzIiLCJBIjowLCJSIjoyNTUsIkciOjI1NSwiQiI6MjU1fX0sIklzVmlzaWJsZSI6dHJ1ZSwiV2lkdGgiOjAuMCwiSGVpZ2h0IjowLjAsIkJvcmRlclN0eWxlIjp7IiRpZCI6IjM3MyIsIkxpbmVDb2xvciI6bnVsbCwiTGluZVdlaWdodCI6MC4wLCJMaW5lVHlwZSI6MCwiUGFyZW50U3R5bGUiOm51bGx9LCJQYXJlbnRTdHlsZSI6bnVsbH0sIkRhdGVGb3JtYXQiOnsiJGlkIjoiMz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NSIsIkZvcm1hdCI6MCwiSXNWaXNpYmxlIjpmYWxzZSwiTGFzdEtub3duVmlzaWJpbGl0eVN0YXRlIjpmYWxzZX0sIklzVmlzaWJsZSI6dHJ1ZSwiUGFyZW50U3R5bGUiOm51bGx9LCJJbmRleCI6MSwiU21hcnREdXJhdGlvbkFjdGl2YXRlZCI6ZmFsc2UsIkRhdGVGb3JtYXQiOnsiJHJlZiI6IjM3NCJ9LCJXZWVrTnVtYmVyaW5nIjp7IiRpZCI6IjM3NiIsIkZvcm1hdCI6MCwiSXNWaXNpYmxlIjpmYWxzZSwiTGFzdEtub3duVmlzaWJpbGl0eVN0YXRlIjpmYWxzZX0sIklkIjoiMTE1YTEzODItNTYyNy00ZjU5LTk3N2EtOWE0YmIzYjRkN2FmIiwiSW1wb3J0SWQiOm51bGwsIlRpdGxlIjoiVEJEIiwiTm90ZSI6bnVsbCwiSHlwZXJsaW5rIjp7IiRpZCI6IjM3NyIsIkFkZHJlc3MiOm51bGwsIlN1YkFkZHJlc3MiOm51bGx9LCJJc0NoYW5nZWQiOmZhbHNlLCJJc05ldyI6ZmFsc2V9fV0sIl9taWxlc3RvbmVzIjpbXSwiSWQiOiIwMDAwMDAwMC0wMDAwLTAwMDAtMDAwMC0wMDAwMDAwMDAwMDAiLCJJc1NpbmdsZUl0ZW1Sb3ciOnRydWV9XSwiSW5kZXgiOjcsIklkIjoiNDRiNjExNmQtNmNhOS00MzI4LTgzYjMtZjIxNjBkYzYzYzM0IiwiSGVhZGVyVGV4dCI6IlJQUyIsIklzRGVmYXVsdCI6ZmFsc2UsIlN0eWxlIjp7IiRpZCI6IjM3OCIsIkhlYWRlclN0eWxlIjp7IiRpZCI6IjM3OSIsIlRleHRTdHlsZSI6eyIkaWQiOiIzODAiLCJGb250U2V0dGluZ3MiOnsiJGlkIjoiMzgxIiwiRm9udFNpemUiOjEwLCJGb250TmFtZSI6IkludGVyIiwiSXNCb2xkIjp0cnVlLCJJc0l0YWxpYyI6ZmFsc2UsIklzVW5kZXJsaW5lZCI6ZmFsc2UsIlBhcmVudFN0eWxlIjpudWxsfSwiQXV0b1NpemUiOjIsIkZvcmVncm91bmQiOnsiJGlkIjoiMzgyIiwiQ29sb3IiOnsiJGlkIjoiMzgz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zODQiLCJUb3AiOjAuMCwiTGVmdCI6MC4wLCJSaWdodCI6MC4wLCJCb3R0b20iOjAuMH0sIlBhZGRpbmciOnsiJGlkIjoiMzg1IiwiVG9wIjowLjAsIkxlZnQiOjAuMCwiUmlnaHQiOjAuMCwiQm90dG9tIjowLjB9LCJCYWNrZ3JvdW5kIjp7IiRpZCI6IjM4NiIsIkNvbG9yIjp7IiRpZCI6IjM4NyIsIkEiOjAsIlIiOjI1NSwiRyI6MjU1LCJCIjoyNTV9fSwiSXNWaXNpYmxlIjp0cnVlLCJXaWR0aCI6MC4wLCJIZWlnaHQiOjAuMCwiQm9yZGVyU3R5bGUiOm51bGwsIlBhcmVudFN0eWxlIjpudWxsfSwiUmVjdGFuZ2xlU3R5bGUiOnsiJGlkIjoiMzg4IiwiTWFyZ2luIjp7IiRpZCI6IjM4OSIsIlRvcCI6MC4wLCJMZWZ0IjowLjAsIlJpZ2h0IjowLjAsIkJvdHRvbSI6MC4wfSwiUGFkZGluZyI6eyIkaWQiOiIzOTAiLCJUb3AiOjAuMCwiTGVmdCI6MC4wLCJSaWdodCI6MC4wLCJCb3R0b20iOjAuMH0sIkJhY2tncm91bmQiOnsiJGlkIjoiMzkxIiwiQ29sb3IiOnsiJGlkIjoiMzkyIiwiQSI6NjMsIlIiOjY4LCJHIjoxMTQsIkIiOjE5Nn19LCJJc1Zpc2libGUiOnRydWUsIldpZHRoIjowLjAsIkhlaWdodCI6MC4wLCJCb3JkZXJTdHlsZSI6eyIkaWQiOiIzOTMiLCJMaW5lQ29sb3IiOnsiJGlkIjoiMzk0IiwiJHR5cGUiOiJOTFJFLkNvbW1vbi5Eb20uU29saWRDb2xvckJydXNoLCBOTFJFLkNvbW1vbiIsIkNvbG9yIjp7IiRpZCI6IjM5NSIsIkEiOjI1NSwiUiI6MjU1LCJHIjowLCJCIjowfX0sIkxpbmVXZWlnaHQiOjAuMCwiTGluZVR5cGUiOjAsIlBhcmVudFN0eWxlIjpudWxsfSwiUGFyZW50U3R5bGUiOm51bGx9LCJNYXJnaW4iOnsiJGlkIjoiMzk2IiwiVG9wIjowLjAsIkxlZnQiOjAuMCwiUmlnaHQiOjAuMCwiQm90dG9tIjowLjB9LCJQYWRkaW5nIjp7IiRpZCI6IjM5NyIsIlRvcCI6MC4wLCJMZWZ0IjowLjAsIlJpZ2h0IjowLjAsIkJvdHRvbSI6MC4wfSwiQmFja2dyb3VuZCI6bnVsbCwiSXNWaXNpYmxlIjp0cnVlLCJXaWR0aCI6MC4wLCJIZWlnaHQiOjAuMCwiQm9yZGVyU3R5bGUiOm51bGwsIlBhcmVudFN0eWxlIjpudWxsfSwiQmFja2dyb3VuZFN0eWxlIjp7IiRpZCI6IjM5OCIsIk1hcmdpbiI6eyIkaWQiOiIzOTkiLCJUb3AiOjAuMCwiTGVmdCI6MC4wLCJSaWdodCI6MC4wLCJCb3R0b20iOjAuMH0sIlBhZGRpbmciOnsiJGlkIjoiNDAwIiwiVG9wIjowLjAsIkxlZnQiOjAuMCwiUmlnaHQiOjAuMCwiQm90dG9tIjowLjB9LCJCYWNrZ3JvdW5kIjp7IiRpZCI6IjQwMSIsIkNvbG9yIjp7IiRpZCI6IjQwMiIsIkEiOjUxLCJSIjo2OCwiRyI6MTE0LCJCIjoxOTZ9fSwiSXNWaXNpYmxlIjp0cnVlLCJXaWR0aCI6MC4wLCJIZWlnaHQiOjAuMCwiQm9yZGVyU3R5bGUiOnsiJGlkIjoiNDAzIiwiTGluZUNvbG9yIjp7IiRpZCI6IjQwNCIsIiR0eXBlIjoiTkxSRS5Db21tb24uRG9tLlNvbGlkQ29sb3JCcnVzaCwgTkxSRS5Db21tb24iLCJDb2xvciI6eyIkaWQiOiI0MDUiLCJBIjoyNTUsIlIiOjI1NSwiRyI6MCwiQiI6MH19LCJMaW5lV2VpZ2h0IjowLjAsIkxpbmVUeXBlIjowLCJQYXJlbnRTdHlsZSI6bnVsbH0sIlBhcmVudFN0eWxlIjpudWxsfSwiTWFyZ2luIjp7IiRpZCI6IjQwNiIsIlRvcCI6MC4wLCJMZWZ0IjowLjAsIlJpZ2h0IjowLjAsIkJvdHRvbSI6MC4wfSwiUGFkZGluZyI6eyIkaWQiOiI0MDciLCJUb3AiOjAuMCwiTGVmdCI6MC4wLCJSaWdodCI6MC4wLCJCb3R0b20iOjAuMH0sIklzVmlzaWJsZSI6dHJ1ZSwiV2lkdGgiOjAuMCwiSGVpZ2h0IjowLjAsIkJvcmRlclN0eWxlIjpudWxsLCJQYXJlbnRTdHlsZSI6bnVsbH19LHsiJGlkIjoiNDA4IiwiX3Jvd3MiOlt7IiRpZCI6IjQwOSIsIl90YXNrcyI6W3siJGlkIjoiNDEwIiwiX2F0dGFjaGVkTWlsZXN0b25lcyI6W10sIlRhc2tEZWZpbml0aW9uIjp7IiRpZCI6IjQxMSIsIkdyb3VwTmFtZSI6bnVsbCwiU3RhcnREYXRlIjoiMjAyNC0wNS0xOVQyMzo1NjowMCIsIkVuZERhdGUiOiIyMDI0LTA1LTIyVDIzOjU1OjAwIiwiUGVyY2VudGFnZUNvbXBsZXRlIjpudWxsLCJTdHlsZSI6eyIkaWQiOiI0MTIiLCJTaGFwZSI6MiwiU2hhcGVUaGlja25lc3MiOjAsIkR1cmF0aW9uRm9ybWF0IjowLCJJbmNsdWRlTm9uV29ya2luZ0RheXNJbkR1cmF0aW9uIjpmYWxzZSwiUGVyY2VudGFnZUNvbXBsZXRlU3R5bGUiOnsiJGlkIjoiNDEzIiwiRm9udFNldHRpbmdzIjp7IiRpZCI6IjQxNCIsIkZvbnRTaXplIjoxMCwiRm9udE5hbWUiOiJDYWxpYnJpIiwiSXNCb2xkIjpmYWxzZSwiSXNJdGFsaWMiOmZhbHNlLCJJc1VuZGVybGluZWQiOmZhbHNlLCJQYXJlbnRTdHlsZSI6bnVsbH0sIkF1dG9TaXplIjowLCJGb3JlZ3JvdW5kIjp7IiRpZCI6IjQxNSIsIkNvbG9yIjp7IiRpZCI6IjQ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DE3IiwiVG9wIjowLjAsIkxlZnQiOjAuMCwiUmlnaHQiOjAuMCwiQm90dG9tIjowLjB9LCJQYWRkaW5nIjp7IiRpZCI6IjQxOCIsIlRvcCI6MC4wLCJMZWZ0IjowLjAsIlJpZ2h0IjowLjAsIkJvdHRvbSI6MC4wfSwiQmFja2dyb3VuZCI6eyIkaWQiOiI0MTkiLCJDb2xvciI6eyIkaWQiOiI0MjAiLCJBIjo4OSwiUiI6MCwiRyI6MCwiQiI6MH19LCJJc1Zpc2libGUiOnRydWUsIldpZHRoIjowLjAsIkhlaWdodCI6MC4wLCJCb3JkZXJTdHlsZSI6eyIkaWQiOiI0MjEiLCJMaW5lQ29sb3IiOm51bGwsIkxpbmVXZWlnaHQiOjAuMCwiTGluZVR5cGUiOjAsIlBhcmVudFN0eWxlIjpudWxsfSwiUGFyZW50U3R5bGUiOm51bGx9LCJEdXJhdGlvblN0eWxlIjp7IiRpZCI6IjQyMiIsIkZvbnRTZXR0aW5ncyI6eyIkaWQiOiI0MjMiLCJGb250U2l6ZSI6MTAsIkZvbnROYW1lIjoiQ2FsaWJyaSIsIklzQm9sZCI6ZmFsc2UsIklzSXRhbGljIjpmYWxzZSwiSXNVbmRlcmxpbmVkIjpmYWxzZSwiUGFyZW50U3R5bGUiOm51bGx9LCJBdXRvU2l6ZSI6MCwiRm9yZWdyb3VuZCI6eyIkaWQiOiI0MjQiLCJDb2xvciI6eyIkaWQiOiI0MjU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DI2IiwiVG9wIjowLjAsIkxlZnQiOjAuMCwiUmlnaHQiOjAuMCwiQm90dG9tIjowLjB9LCJQYWRkaW5nIjp7IiRpZCI6IjQyNyIsIlRvcCI6MC4wLCJMZWZ0IjowLjAsIlJpZ2h0IjowLjAsIkJvdHRvbSI6MC4wfSwiQmFja2dyb3VuZCI6eyIkaWQiOiI0MjgiLCJDb2xvciI6eyIkaWQiOiI0MjkiLCJBIjo4OSwiUiI6MCwiRyI6MCwiQiI6MH19LCJJc1Zpc2libGUiOnRydWUsIldpZHRoIjowLjAsIkhlaWdodCI6MC4wLCJCb3JkZXJTdHlsZSI6eyIkaWQiOiI0MzAiLCJMaW5lQ29sb3IiOm51bGwsIkxpbmVXZWlnaHQiOjAuMCwiTGluZVR5cGUiOjAsIlBhcmVudFN0eWxlIjpudWxsfSwiUGFyZW50U3R5bGUiOm51bGx9LCJIb3Jpem9udGFsQ29ubmVjdG9yU3R5bGUiOnsiJGlkIjoiNDMxIiwiTGluZUNvbG9yIjp7IiRpZCI6IjQzMiIsIiR0eXBlIjoiTkxSRS5Db21tb24uRG9tLlNvbGlkQ29sb3JCcnVzaCwgTkxSRS5Db21tb24iLCJDb2xvciI6eyIkaWQiOiI0MzMiLCJBIjoyNTUsIlIiOjIwNCwiRyI6MjA0LCJCIjoyMDR9fSwiTGluZVdlaWdodCI6MS4wLCJMaW5lVHlwZSI6MCwiUGFyZW50U3R5bGUiOm51bGx9LCJWZXJ0aWNhbENvbm5lY3RvclN0eWxlIjp7IiRpZCI6IjQzNCIsIkxpbmVDb2xvciI6eyIkaWQiOiI0MzUiLCIkdHlwZSI6Ik5MUkUuQ29tbW9uLkRvbS5Tb2xpZENvbG9yQnJ1c2gsIE5MUkUuQ29tbW9uIiwiQ29sb3IiOnsiJGlkIjoiNDM2IiwiQSI6MjU1LCJSIjoyMDQsIkciOjIwNCwiQiI6MjA0fX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0MzciLCJNYXJnaW4iOnsiJGlkIjoiNDM4IiwiVG9wIjowLjAsIkxlZnQiOjQuMCwiUmlnaHQiOjQuMCwiQm90dG9tIjowLjB9LCJQYWRkaW5nIjp7IiRpZCI6IjQzOSIsIlRvcCI6MC4wLCJMZWZ0IjowLjAsIlJpZ2h0IjowLjAsIkJvdHRvbSI6MC4wfSwiQmFja2dyb3VuZCI6eyIkaWQiOiI0NDAiLCJDb2xvciI6eyIkaWQiOiI0NDEiLCJBIjoyNTUsIlIiOjY4LCJHIjoxMTQsIkIiOjE5Nn19LCJJc1Zpc2libGUiOnRydWUsIldpZHRoIjo5LjAsIkhlaWdodCI6MTAuMCwiQm9yZGVyU3R5bGUiOnsiJGlkIjoiNDQyIiwiTGluZUNvbG9yIjp7IiRpZCI6IjQ0MyIsIiR0eXBlIjoiTkxSRS5Db21tb24uRG9tLlNvbGlkQ29sb3JCcnVzaCwgTkxSRS5Db21tb24iLCJDb2xvciI6eyIkaWQiOiI0NDQiLCJBIjoyNTUsIlIiOjQ3LCJHIjo4MiwiQiI6MTQzfX0sIkxpbmVXZWlnaHQiOjAuMCwiTGluZVR5cGUiOjAsIlBhcmVudFN0eWxlIjpudWxsfSwiUGFyZW50U3R5bGUiOm51bGx9LCJUaXRsZVN0eWxlIjp7IiRpZCI6IjQ0NSIsIkZvbnRTZXR0aW5ncyI6eyIkaWQiOiI0NDYiLCJGb250U2l6ZSI6OSwiRm9udE5hbWUiOiJJbnRlciIsIklzQm9sZCI6dHJ1ZSwiSXNJdGFsaWMiOmZhbHNlLCJJc1VuZGVybGluZWQiOmZhbHNlLCJQYXJlbnRTdHlsZSI6bnVsbH0sIkF1dG9TaXplIjoyLCJGb3JlZ3JvdW5kIjp7IiRpZCI6IjQ0NyIsIkNvbG9yIjp7IiRpZCI6IjQ0OCIsIkEiOjI1NSwiUiI6MCwiRyI6MCwiQiI6MH19LCJNYXhXaWR0aCI6MTAzLjg5MzMzNjAxMTIzNzUxLCJNYXhIZWlnaHQiOiJJbmZpbml0eSIsIlNtYXJ0Rm9yZWdyb3VuZElzQWN0aXZlIjpmYWxzZSwiSG9yaXpvbnRhbEFsaWdubWVudCI6MCwiVmVydGljYWxBbGlnbm1lbnQiOjAsIlNtYXJ0Rm9yZWdyb3VuZCI6bnVsbCwiQmFja2dyb3VuZEZpbGxUeXBlIjowLCJNYXJnaW4iOnsiJGlkIjoiNDQ5IiwiVG9wIjowLjAsIkxlZnQiOjAuMCwiUmlnaHQiOjAuMCwiQm90dG9tIjowLjB9LCJQYWRkaW5nIjp7IiRpZCI6IjQ1MCIsIlRvcCI6MC4wLCJMZWZ0IjowLjAsIlJpZ2h0IjowLjAsIkJvdHRvbSI6MC4wfSwiQmFja2dyb3VuZCI6eyIkaWQiOiI0NTEiLCJDb2xvciI6eyIkaWQiOiI0NTIiLCJBIjowLCJSIjoyNTUsIkciOjI1NSwiQiI6MjU1fX0sIklzVmlzaWJsZSI6dHJ1ZSwiV2lkdGgiOjAuMCwiSGVpZ2h0IjowLjAsIkJvcmRlclN0eWxlIjp7IiRpZCI6IjQ1MyIsIkxpbmVDb2xvciI6bnVsbCwiTGluZVdlaWdodCI6MC4wLCJMaW5lVHlwZSI6MCwiUGFyZW50U3R5bGUiOm51bGx9LCJQYXJlbnRTdHlsZSI6bnVsbH0sIkRhdGVTdHlsZSI6eyIkaWQiOiI0NTQiLCJGb250U2V0dGluZ3MiOnsiJGlkIjoiNDU1IiwiRm9udFNpemUiOjgsIkZvbnROYW1lIjoiSW50ZXIiLCJJc0JvbGQiOnRydWUsIklzSXRhbGljIjpmYWxzZSwiSXNVbmRlcmxpbmVkIjpmYWxzZSwiUGFyZW50U3R5bGUiOm51bGx9LCJBdXRvU2l6ZSI6MCwiRm9yZWdyb3VuZCI6eyIkaWQiOiI0NTYiLCJDb2xvciI6eyIkaWQiOiI0NTc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Q1OCIsIlRvcCI6MC4wLCJMZWZ0IjowLjAsIlJpZ2h0IjowLjAsIkJvdHRvbSI6MC4wfSwiUGFkZGluZyI6eyIkaWQiOiI0NTkiLCJUb3AiOjAuMCwiTGVmdCI6MC4wLCJSaWdodCI6MC4wLCJCb3R0b20iOjAuMH0sIkJhY2tncm91bmQiOnsiJGlkIjoiNDYwIiwiQ29sb3IiOnsiJGlkIjoiNDYxIiwiQSI6MCwiUiI6MjU1LCJHIjoyNTUsIkIiOjI1NX19LCJJc1Zpc2libGUiOnRydWUsIldpZHRoIjowLjAsIkhlaWdodCI6MC4wLCJCb3JkZXJTdHlsZSI6eyIkaWQiOiI0NjIiLCJMaW5lQ29sb3IiOm51bGwsIkxpbmVXZWlnaHQiOjAuMCwiTGluZVR5cGUiOjAsIlBhcmVudFN0eWxlIjpudWxsfSwiUGFyZW50U3R5bGUiOm51bGx9LCJEYXRlRm9ybWF0Ijp7IiRpZCI6IjQ2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jQiLCJGb3JtYXQiOjAsIklzVmlzaWJsZSI6ZmFsc2UsIkxhc3RLbm93blZpc2liaWxpdHlTdGF0ZSI6ZmFsc2V9LCJJc1Zpc2libGUiOnRydWUsIlBhcmVudFN0eWxlIjpudWxsfSwiSW5kZXgiOjEsIlNtYXJ0RHVyYXRpb25BY3RpdmF0ZWQiOmZhbHNlLCJEYXRlRm9ybWF0Ijp7IiRyZWYiOiI0NjMifSwiV2Vla051bWJlcmluZyI6eyIkaWQiOiI0NjUiLCJGb3JtYXQiOjAsIklzVmlzaWJsZSI6ZmFsc2UsIkxhc3RLbm93blZpc2liaWxpdHlTdGF0ZSI6ZmFsc2V9LCJJZCI6IjY5MDBhYzI5LTRjNDAtNDNlZC05ZmE3LTkzNjc5ZTBiY2EzNiIsIkltcG9ydElkIjpudWxsLCJUaXRsZSI6Ik5ldyBPcmxlYW5zIiwiTm90ZSI6bnVsbCwiSHlwZXJsaW5rIjp7IiRpZCI6IjQ2NiIsIkFkZHJlc3MiOm51bGwsIlN1YkFkZHJlc3MiOm51bGx9LCJJc0NoYW5nZWQiOmZhbHNlLCJJc05ldyI6ZmFsc2V9fV0sIl9taWxlc3RvbmVzIjpbXSwiSWQiOiIwMDAwMDAwMC0wMDAwLTAwMDAtMDAwMC0wMDAwMDAwMDAwMDAiLCJJc1NpbmdsZUl0ZW1Sb3ciOnRydWV9XSwiSW5kZXgiOjksIklkIjoiMDMzMDBmZmQtNjVhMS00YTc0LTk4MjktMjVkMWIzMGM3OTkwIiwiSGVhZGVyVGV4dCI6IkdTRyAyMDI0IiwiSXNEZWZhdWx0IjpmYWxzZSwiU3R5bGUiOnsiJGlkIjoiNDY3IiwiSGVhZGVyU3R5bGUiOnsiJGlkIjoiNDY4IiwiVGV4dFN0eWxlIjp7IiRpZCI6IjQ2OSIsIkZvbnRTZXR0aW5ncyI6eyIkaWQiOiI0NzAiLCJGb250U2l6ZSI6MTAsIkZvbnROYW1lIjoiSW50ZXIiLCJJc0JvbGQiOnRydWUsIklzSXRhbGljIjpmYWxzZSwiSXNVbmRlcmxpbmVkIjpmYWxzZSwiUGFyZW50U3R5bGUiOm51bGx9LCJBdXRvU2l6ZSI6MiwiRm9yZWdyb3VuZCI6eyIkaWQiOiI0NzEiLCJDb2xvciI6eyIkaWQiOiI0NzIiLCJBIjoyNTUsIlIiOjAsIkciOjAsIkIiOjB9fSwiTWF4V2lkdGgiOjEwNC4zNzIwOTMwMjMyNTU3NiwiTWF4SGVpZ2h0IjoiSW5maW5pdHkiLCJTbWFydEZvcmVncm91bmRJc0FjdGl2ZSI6ZmFsc2UsIkhvcml6b250YWxBbGlnbm1lbnQiOjAsIlZlcnRpY2FsQWxpZ25tZW50IjowLCJTbWFydEZvcmVncm91bmQiOm51bGwsIkJhY2tncm91bmRGaWxsVHlwZSI6MCwiTWFyZ2luIjp7IiRpZCI6IjQ3MyIsIlRvcCI6MC4wLCJMZWZ0IjowLjAsIlJpZ2h0IjowLjAsIkJvdHRvbSI6MC4wfSwiUGFkZGluZyI6eyIkaWQiOiI0NzQiLCJUb3AiOjAuMCwiTGVmdCI6MC4wLCJSaWdodCI6MC4wLCJCb3R0b20iOjAuMH0sIkJhY2tncm91bmQiOnsiJGlkIjoiNDc1IiwiQ29sb3IiOnsiJGlkIjoiNDc2IiwiQSI6MCwiUiI6MjU1LCJHIjoyNTUsIkIiOjI1NX19LCJJc1Zpc2libGUiOnRydWUsIldpZHRoIjowLjAsIkhlaWdodCI6MC4wLCJCb3JkZXJTdHlsZSI6bnVsbCwiUGFyZW50U3R5bGUiOm51bGx9LCJSZWN0YW5nbGVTdHlsZSI6eyIkaWQiOiI0NzciLCJNYXJnaW4iOnsiJGlkIjoiNDc4IiwiVG9wIjowLjAsIkxlZnQiOjAuMCwiUmlnaHQiOjAuMCwiQm90dG9tIjowLjB9LCJQYWRkaW5nIjp7IiRpZCI6IjQ3OSIsIlRvcCI6MC4wLCJMZWZ0IjowLjAsIlJpZ2h0IjowLjAsIkJvdHRvbSI6MC4wfSwiQmFja2dyb3VuZCI6eyIkaWQiOiI0ODAiLCJDb2xvciI6eyIkaWQiOiI0ODEiLCJBIjo2MywiUiI6NjgsIkciOjExNCwiQiI6MTk2fX0sIklzVmlzaWJsZSI6dHJ1ZSwiV2lkdGgiOjAuMCwiSGVpZ2h0IjowLjAsIkJvcmRlclN0eWxlIjp7IiRpZCI6IjQ4MiIsIkxpbmVDb2xvciI6eyIkaWQiOiI0ODMiLCIkdHlwZSI6Ik5MUkUuQ29tbW9uLkRvbS5Tb2xpZENvbG9yQnJ1c2gsIE5MUkUuQ29tbW9uIiwiQ29sb3IiOnsiJGlkIjoiNDg0IiwiQSI6MjU1LCJSIjo0NywiRyI6ODIsIkIiOjE0M319LCJMaW5lV2VpZ2h0IjowLjAsIkxpbmVUeXBlIjowLCJQYXJlbnRTdHlsZSI6bnVsbH0sIlBhcmVudFN0eWxlIjpudWxsfSwiTWFyZ2luIjp7IiRpZCI6IjQ4NSIsIlRvcCI6MC4wLCJMZWZ0IjowLjAsIlJpZ2h0IjowLjAsIkJvdHRvbSI6MC4wfSwiUGFkZGluZyI6eyIkaWQiOiI0ODYiLCJUb3AiOjAuMCwiTGVmdCI6MC4wLCJSaWdodCI6MC4wLCJCb3R0b20iOjAuMH0sIkJhY2tncm91bmQiOm51bGwsIklzVmlzaWJsZSI6dHJ1ZSwiV2lkdGgiOjAuMCwiSGVpZ2h0IjowLjAsIkJvcmRlclN0eWxlIjpudWxsLCJQYXJlbnRTdHlsZSI6bnVsbH0sIkJhY2tncm91bmRTdHlsZSI6eyIkaWQiOiI0ODciLCJNYXJnaW4iOnsiJGlkIjoiNDg4IiwiVG9wIjowLjAsIkxlZnQiOjAuMCwiUmlnaHQiOjAuMCwiQm90dG9tIjowLjB9LCJQYWRkaW5nIjp7IiRpZCI6IjQ4OSIsIlRvcCI6MC4wLCJMZWZ0IjowLjAsIlJpZ2h0IjowLjAsIkJvdHRvbSI6MC4wfSwiQmFja2dyb3VuZCI6eyIkaWQiOiI0OTAiLCJDb2xvciI6eyIkaWQiOiI0OTEiLCJBIjo1MSwiUiI6NjgsIkciOjExNCwiQiI6MTk2fX0sIklzVmlzaWJsZSI6dHJ1ZSwiV2lkdGgiOjAuMCwiSGVpZ2h0IjowLjAsIkJvcmRlclN0eWxlIjp7IiRpZCI6IjQ5MiIsIkxpbmVDb2xvciI6eyIkaWQiOiI0OTMiLCIkdHlwZSI6Ik5MUkUuQ29tbW9uLkRvbS5Tb2xpZENvbG9yQnJ1c2gsIE5MUkUuQ29tbW9uIiwiQ29sb3IiOnsiJGlkIjoiNDk0IiwiQSI6MjU1LCJSIjoyNTUsIkciOjAsIkIiOjB9fSwiTGluZVdlaWdodCI6MC4wLCJMaW5lVHlwZSI6MCwiUGFyZW50U3R5bGUiOm51bGx9LCJQYXJlbnRTdHlsZSI6bnVsbH0sIk1hcmdpbiI6eyIkaWQiOiI0OTUiLCJUb3AiOjAuMCwiTGVmdCI6MC4wLCJSaWdodCI6MC4wLCJCb3R0b20iOjAuMH0sIlBhZGRpbmciOnsiJGlkIjoiNDk2IiwiVG9wIjowLjAsIkxlZnQiOjAuMCwiUmlnaHQiOjAuMCwiQm90dG9tIjowLjB9LCJJc1Zpc2libGUiOnRydWUsIldpZHRoIjowLjAsIkhlaWdodCI6MC4wLCJCb3JkZXJTdHlsZSI6bnVsbCwiUGFyZW50U3R5bGUiOm51bGx9fSx7IiRpZCI6IjQ5NyIsIl9yb3dzIjpbeyIkaWQiOiI0OTgiLCJfdGFza3MiOlt7IiRpZCI6IjQ5OSIsIl9hdHRhY2hlZE1pbGVzdG9uZXMiOltdLCJUYXNrRGVmaW5pdGlvbiI6eyIkaWQiOiI1MDAiLCJHcm91cE5hbWUiOm51bGwsIlN0YXJ0RGF0ZSI6IjIwMjQtMTItMDRUMjM6NTc6MDAiLCJFbmREYXRlIjoiMjAyNC0xMi0wNVQyMzo1NjowMCIsIlBlcmNlbnRhZ2VDb21wbGV0ZSI6bnVsbCwiU3R5bGUiOnsiJGlkIjoiNTAxIiwiU2hhcGUiOjIsIlNoYXBlVGhpY2tuZXNzIjowLCJEdXJhdGlvbkZvcm1hdCI6MCwiSW5jbHVkZU5vbldvcmtpbmdEYXlzSW5EdXJhdGlvbiI6ZmFsc2UsIlBlcmNlbnRhZ2VDb21wbGV0ZVN0eWxlIjp7IiRpZCI6IjUwMiIsIkZvbnRTZXR0aW5ncyI6eyIkaWQiOiI1MDMiLCJGb250U2l6ZSI6MTAsIkZvbnROYW1lIjoiQ2FsaWJyaSIsIklzQm9sZCI6ZmFsc2UsIklzSXRhbGljIjpmYWxzZSwiSXNVbmRlcmxpbmVkIjpmYWxzZSwiUGFyZW50U3R5bGUiOm51bGx9LCJBdXRvU2l6ZSI6MCwiRm9yZWdyb3VuZCI6eyIkaWQiOiI1MDQiLCJDb2xvciI6eyIkaWQiOiI1MD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wNiIsIlRvcCI6MC4wLCJMZWZ0IjowLjAsIlJpZ2h0IjowLjAsIkJvdHRvbSI6MC4wfSwiUGFkZGluZyI6eyIkaWQiOiI1MDciLCJUb3AiOjAuMCwiTGVmdCI6MC4wLCJSaWdodCI6MC4wLCJCb3R0b20iOjAuMH0sIkJhY2tncm91bmQiOnsiJGlkIjoiNTA4IiwiQ29sb3IiOnsiJGlkIjoiNTA5IiwiQSI6ODksIlIiOjAsIkciOjAsIkIiOjB9fSwiSXNWaXNpYmxlIjp0cnVlLCJXaWR0aCI6MC4wLCJIZWlnaHQiOjAuMCwiQm9yZGVyU3R5bGUiOnsiJGlkIjoiNTEwIiwiTGluZUNvbG9yIjpudWxsLCJMaW5lV2VpZ2h0IjowLjAsIkxpbmVUeXBlIjowLCJQYXJlbnRTdHlsZSI6bnVsbH0sIlBhcmVudFN0eWxlIjpudWxsfSwiRHVyYXRpb25TdHlsZSI6eyIkaWQiOiI1MTEiLCJGb250U2V0dGluZ3MiOnsiJGlkIjoiNTEyIiwiRm9udFNpemUiOjEwLCJGb250TmFtZSI6IkNhbGlicmkiLCJJc0JvbGQiOmZhbHNlLCJJc0l0YWxpYyI6ZmFsc2UsIklzVW5kZXJsaW5lZCI6ZmFsc2UsIlBhcmVudFN0eWxlIjpudWxsfSwiQXV0b1NpemUiOjAsIkZvcmVncm91bmQiOnsiJGlkIjoiNTEzIiwiQ29sb3IiOnsiJGlkIjoiNTE0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UxNSIsIlRvcCI6MC4wLCJMZWZ0IjowLjAsIlJpZ2h0IjowLjAsIkJvdHRvbSI6MC4wfSwiUGFkZGluZyI6eyIkaWQiOiI1MTYiLCJUb3AiOjAuMCwiTGVmdCI6MC4wLCJSaWdodCI6MC4wLCJCb3R0b20iOjAuMH0sIkJhY2tncm91bmQiOnsiJGlkIjoiNTE3IiwiQ29sb3IiOnsiJGlkIjoiNTE4IiwiQSI6ODksIlIiOjAsIkciOjAsIkIiOjB9fSwiSXNWaXNpYmxlIjp0cnVlLCJXaWR0aCI6MC4wLCJIZWlnaHQiOjAuMCwiQm9yZGVyU3R5bGUiOnsiJGlkIjoiNTE5IiwiTGluZUNvbG9yIjpudWxsLCJMaW5lV2VpZ2h0IjowLjAsIkxpbmVUeXBlIjowLCJQYXJlbnRTdHlsZSI6bnVsbH0sIlBhcmVudFN0eWxlIjpudWxsfSwiSG9yaXpvbnRhbENvbm5lY3RvclN0eWxlIjp7IiRpZCI6IjUyMCIsIkxpbmVDb2xvciI6eyIkaWQiOiI1MjEiLCIkdHlwZSI6Ik5MUkUuQ29tbW9uLkRvbS5Tb2xpZENvbG9yQnJ1c2gsIE5MUkUuQ29tbW9uIiwiQ29sb3IiOnsiJGlkIjoiNTIyIiwiQSI6MjU1LCJSIjoyMDQsIkciOjIwNCwiQiI6MjA0fX0sIkxpbmVXZWlnaHQiOjEuMCwiTGluZVR5cGUiOjAsIlBhcmVudFN0eWxlIjpudWxsfSwiVmVydGljYWxDb25uZWN0b3JTdHlsZSI6eyIkaWQiOiI1MjMiLCJMaW5lQ29sb3IiOnsiJGlkIjoiNTI0IiwiJHR5cGUiOiJOTFJFLkNvbW1vbi5Eb20uU29saWRDb2xvckJydXNoLCBOTFJFLkNvbW1vbiIsIkNvbG9yIjp7IiRpZCI6IjUyNSIsIkEiOjI1NSwiUiI6MjA0LCJHIjoyMDQsIkIiOjIwNH1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NTI2IiwiTWFyZ2luIjp7IiRpZCI6IjUyNyIsIlRvcCI6MC4wLCJMZWZ0Ijo0LjAsIlJpZ2h0Ijo0LjAsIkJvdHRvbSI6MC4wfSwiUGFkZGluZyI6eyIkaWQiOiI1MjgiLCJUb3AiOjAuMCwiTGVmdCI6MC4wLCJSaWdodCI6MC4wLCJCb3R0b20iOjAuMH0sIkJhY2tncm91bmQiOnsiJGlkIjoiNTI5IiwiQ29sb3IiOnsiJGlkIjoiNTMwIiwiQSI6MjU1LCJSIjo2OCwiRyI6MTE0LCJCIjoxOTZ9fSwiSXNWaXNpYmxlIjp0cnVlLCJXaWR0aCI6OS4wLCJIZWlnaHQiOjEwLjAsIkJvcmRlclN0eWxlIjp7IiRpZCI6IjUzMSIsIkxpbmVDb2xvciI6eyIkaWQiOiI1MzIiLCIkdHlwZSI6Ik5MUkUuQ29tbW9uLkRvbS5Tb2xpZENvbG9yQnJ1c2gsIE5MUkUuQ29tbW9uIiwiQ29sb3IiOnsiJGlkIjoiNTMzIiwiQSI6MjU1LCJSIjo0NywiRyI6ODIsIkIiOjE0M319LCJMaW5lV2VpZ2h0IjowLjAsIkxpbmVUeXBlIjowLCJQYXJlbnRTdHlsZSI6bnVsbH0sIlBhcmVudFN0eWxlIjpudWxsfSwiVGl0bGVTdHlsZSI6eyIkaWQiOiI1MzQiLCJGb250U2V0dGluZ3MiOnsiJGlkIjoiNTM1IiwiRm9udFNpemUiOjksIkZvbnROYW1lIjoiSW50ZXIiLCJJc0JvbGQiOnRydWUsIklzSXRhbGljIjpmYWxzZSwiSXNVbmRlcmxpbmVkIjpmYWxzZSwiUGFyZW50U3R5bGUiOm51bGx9LCJBdXRvU2l6ZSI6MiwiRm9yZWdyb3VuZCI6eyIkaWQiOiI1MzYiLCJDb2xvciI6eyIkaWQiOiI1MzciLCJBIjoyNTUsIlIiOjAsIkciOjAsIkIiOjB9fSwiTWF4V2lkdGgiOjY4LjI3NjY2ODgwODk5MDEzOCwiTWF4SGVpZ2h0IjoiSW5maW5pdHkiLCJTbWFydEZvcmVncm91bmRJc0FjdGl2ZSI6ZmFsc2UsIkhvcml6b250YWxBbGlnbm1lbnQiOjAsIlZlcnRpY2FsQWxpZ25tZW50IjowLCJTbWFydEZvcmVncm91bmQiOm51bGwsIkJhY2tncm91bmRGaWxsVHlwZSI6MCwiTWFyZ2luIjp7IiRpZCI6IjUzOCIsIlRvcCI6MC4wLCJMZWZ0IjowLjAsIlJpZ2h0IjowLjAsIkJvdHRvbSI6MC4wfSwiUGFkZGluZyI6eyIkaWQiOiI1MzkiLCJUb3AiOjAuMCwiTGVmdCI6MC4wLCJSaWdodCI6MC4wLCJCb3R0b20iOjAuMH0sIkJhY2tncm91bmQiOnsiJGlkIjoiNTQwIiwiQ29sb3IiOnsiJGlkIjoiNTQxIiwiQSI6MCwiUiI6MjU1LCJHIjoyNTUsIkIiOjI1NX19LCJJc1Zpc2libGUiOnRydWUsIldpZHRoIjowLjAsIkhlaWdodCI6MC4wLCJCb3JkZXJTdHlsZSI6eyIkaWQiOiI1NDIiLCJMaW5lQ29sb3IiOm51bGwsIkxpbmVXZWlnaHQiOjAuMCwiTGluZVR5cGUiOjAsIlBhcmVudFN0eWxlIjpudWxsfSwiUGFyZW50U3R5bGUiOm51bGx9LCJEYXRlU3R5bGUiOnsiJGlkIjoiNTQzIiwiRm9udFNldHRpbmdzIjp7IiRpZCI6IjU0NCIsIkZvbnRTaXplIjo4LCJGb250TmFtZSI6IkludGVyIiwiSXNCb2xkIjp0cnVlLCJJc0l0YWxpYyI6ZmFsc2UsIklzVW5kZXJsaW5lZCI6ZmFsc2UsIlBhcmVudFN0eWxlIjpudWxsfSwiQXV0b1NpemUiOjAsIkZvcmVncm91bmQiOnsiJGlkIjoiNTQ1IiwiQ29sb3IiOnsiJGlkIjoiNTQ2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1NDciLCJUb3AiOjAuMCwiTGVmdCI6MC4wLCJSaWdodCI6MC4wLCJCb3R0b20iOjAuMH0sIlBhZGRpbmciOnsiJGlkIjoiNTQ4IiwiVG9wIjowLjAsIkxlZnQiOjAuMCwiUmlnaHQiOjAuMCwiQm90dG9tIjowLjB9LCJCYWNrZ3JvdW5kIjp7IiRpZCI6IjU0OSIsIkNvbG9yIjp7IiRpZCI6IjU1MCIsIkEiOjAsIlIiOjI1NSwiRyI6MjU1LCJCIjoyNTV9fSwiSXNWaXNpYmxlIjp0cnVlLCJXaWR0aCI6MC4wLCJIZWlnaHQiOjAuMCwiQm9yZGVyU3R5bGUiOnsiJGlkIjoiNTUxIiwiTGluZUNvbG9yIjpudWxsLCJMaW5lV2VpZ2h0IjowLjAsIkxpbmVUeXBlIjowLCJQYXJlbnRTdHlsZSI6bnVsbH0sIlBhcmVudFN0eWxlIjpudWxsfSwiRGF0ZUZvcm1hdCI6eyIkaWQiOiI1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UzIiwiRm9ybWF0IjowLCJJc1Zpc2libGUiOmZhbHNlLCJMYXN0S25vd25WaXNpYmlsaXR5U3RhdGUiOmZhbHNlfSwiSXNWaXNpYmxlIjp0cnVlLCJQYXJlbnRTdHlsZSI6bnVsbH0sIkluZGV4IjozLCJTbWFydER1cmF0aW9uQWN0aXZhdGVkIjpmYWxzZSwiRGF0ZUZvcm1hdCI6eyIkcmVmIjoiNTUyIn0sIldlZWtOdW1iZXJpbmciOnsiJGlkIjoiNTU0IiwiRm9ybWF0IjowLCJJc1Zpc2libGUiOmZhbHNlLCJMYXN0S25vd25WaXNpYmlsaXR5U3RhdGUiOmZhbHNlfSwiSWQiOiIzZjEzOTM5OS1kMTQxLTQ5YzUtOTE5OS0wMzljODkwY2U1NmMiLCJJbXBvcnRJZCI6bnVsbCwiVGl0bGUiOiJEYWxsYXMiLCJOb3RlIjpudWxsLCJIeXBlcmxpbmsiOnsiJGlkIjoiNTU1IiwiQWRkcmVzcyI6bnVsbCwiU3ViQWRkcmVzcyI6bnVsbH0sIklzQ2hhbmdlZCI6ZmFsc2UsIklzTmV3IjpmYWxzZX19LHsiJGlkIjoiNTU2IiwiX2F0dGFjaGVkTWlsZXN0b25lcyI6W10sIlRhc2tEZWZpbml0aW9uIjp7IiRpZCI6IjU1NyIsIkdyb3VwTmFtZSI6bnVsbCwiU3RhcnREYXRlIjoiMjAyNC0wMi0yN1QyMzo1NzowMCIsIkVuZERhdGUiOiIyMDI0LTAyLTI4VDIzOjU2OjAwIiwiUGVyY2VudGFnZUNvbXBsZXRlIjpudWxsLCJTdHlsZSI6eyIkaWQiOiI1NTgiLCJTaGFwZSI6MiwiU2hhcGVUaGlja25lc3MiOjAsIkR1cmF0aW9uRm9ybWF0IjowLCJJbmNsdWRlTm9uV29ya2luZ0RheXNJbkR1cmF0aW9uIjpmYWxzZSwiUGVyY2VudGFnZUNvbXBsZXRlU3R5bGUiOnsiJGlkIjoiNTU5IiwiRm9udFNldHRpbmdzIjp7IiRpZCI6IjU2MCIsIkZvbnRTaXplIjoxMCwiRm9udE5hbWUiOiJDYWxpYnJpIiwiSXNCb2xkIjpmYWxzZSwiSXNJdGFsaWMiOmZhbHNlLCJJc1VuZGVybGluZWQiOmZhbHNlLCJQYXJlbnRTdHlsZSI6bnVsbH0sIkF1dG9TaXplIjowLCJGb3JlZ3JvdW5kIjp7IiRpZCI6IjU2MSIsIkNvbG9yIjp7IiRpZCI6IjU2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TYzIiwiVG9wIjowLjAsIkxlZnQiOjAuMCwiUmlnaHQiOjAuMCwiQm90dG9tIjowLjB9LCJQYWRkaW5nIjp7IiRpZCI6IjU2NCIsIlRvcCI6MC4wLCJMZWZ0IjowLjAsIlJpZ2h0IjowLjAsIkJvdHRvbSI6MC4wfSwiQmFja2dyb3VuZCI6eyIkaWQiOiI1NjUiLCJDb2xvciI6eyIkaWQiOiI1NjYiLCJBIjo4OSwiUiI6MCwiRyI6MCwiQiI6MH19LCJJc1Zpc2libGUiOnRydWUsIldpZHRoIjowLjAsIkhlaWdodCI6MC4wLCJCb3JkZXJTdHlsZSI6eyIkaWQiOiI1NjciLCJMaW5lQ29sb3IiOm51bGwsIkxpbmVXZWlnaHQiOjAuMCwiTGluZVR5cGUiOjAsIlBhcmVudFN0eWxlIjpudWxsfSwiUGFyZW50U3R5bGUiOm51bGx9LCJEdXJhdGlvblN0eWxlIjp7IiRpZCI6IjU2OCIsIkZvbnRTZXR0aW5ncyI6eyIkaWQiOiI1NjkiLCJGb250U2l6ZSI6MTAsIkZvbnROYW1lIjoiQ2FsaWJyaSIsIklzQm9sZCI6ZmFsc2UsIklzSXRhbGljIjpmYWxzZSwiSXNVbmRlcmxpbmVkIjpmYWxzZSwiUGFyZW50U3R5bGUiOm51bGx9LCJBdXRvU2l6ZSI6MCwiRm9yZWdyb3VuZCI6eyIkaWQiOiI1NzAiLCJDb2xvciI6eyIkaWQiOiI1NzE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TcyIiwiVG9wIjowLjAsIkxlZnQiOjAuMCwiUmlnaHQiOjAuMCwiQm90dG9tIjowLjB9LCJQYWRkaW5nIjp7IiRpZCI6IjU3MyIsIlRvcCI6MC4wLCJMZWZ0IjowLjAsIlJpZ2h0IjowLjAsIkJvdHRvbSI6MC4wfSwiQmFja2dyb3VuZCI6eyIkaWQiOiI1NzQiLCJDb2xvciI6eyIkaWQiOiI1NzUiLCJBIjo4OSwiUiI6MCwiRyI6MCwiQiI6MH19LCJJc1Zpc2libGUiOnRydWUsIldpZHRoIjowLjAsIkhlaWdodCI6MC4wLCJCb3JkZXJTdHlsZSI6eyIkaWQiOiI1NzYiLCJMaW5lQ29sb3IiOm51bGwsIkxpbmVXZWlnaHQiOjAuMCwiTGluZVR5cGUiOjAsIlBhcmVudFN0eWxlIjpudWxsfSwiUGFyZW50U3R5bGUiOm51bGx9LCJIb3Jpem9udGFsQ29ubmVjdG9yU3R5bGUiOnsiJGlkIjoiNTc3IiwiTGluZUNvbG9yIjp7IiRyZWYiOiI1MjEifSwiTGluZVdlaWdodCI6MS4wLCJMaW5lVHlwZSI6MCwiUGFyZW50U3R5bGUiOm51bGx9LCJWZXJ0aWNhbENvbm5lY3RvclN0eWxlIjp7IiRpZCI6IjU3OCIsIkxpbmVDb2xvciI6eyIkcmVmIjoiNTI0In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1NzkiLCJNYXJnaW4iOnsiJGlkIjoiNTgwIiwiVG9wIjowLjAsIkxlZnQiOjQuMCwiUmlnaHQiOjQuMCwiQm90dG9tIjowLjB9LCJQYWRkaW5nIjp7IiRpZCI6IjU4MSIsIlRvcCI6MC4wLCJMZWZ0IjowLjAsIlJpZ2h0IjowLjAsIkJvdHRvbSI6MC4wfSwiQmFja2dyb3VuZCI6eyIkaWQiOiI1ODIiLCJDb2xvciI6eyIkaWQiOiI1ODMiLCJBIjoyNTUsIlIiOjY4LCJHIjoxMTQsIkIiOjE5Nn19LCJJc1Zpc2libGUiOnRydWUsIldpZHRoIjo5LjAsIkhlaWdodCI6MTAuMCwiQm9yZGVyU3R5bGUiOnsiJGlkIjoiNTg0IiwiTGluZUNvbG9yIjp7IiRyZWYiOiI1MzIifSwiTGluZVdlaWdodCI6MC4wLCJMaW5lVHlwZSI6MCwiUGFyZW50U3R5bGUiOm51bGx9LCJQYXJlbnRTdHlsZSI6bnVsbH0sIlRpdGxlU3R5bGUiOnsiJGlkIjoiNTg1IiwiRm9udFNldHRpbmdzIjp7IiRpZCI6IjU4NiIsIkZvbnRTaXplIjo5LCJGb250TmFtZSI6IkludGVyIiwiSXNCb2xkIjp0cnVlLCJJc0l0YWxpYyI6ZmFsc2UsIklzVW5kZXJsaW5lZCI6ZmFsc2UsIlBhcmVudFN0eWxlIjpudWxsfSwiQXV0b1NpemUiOjIsIkZvcmVncm91bmQiOnsiJGlkIjoiNTg3IiwiQ29sb3IiOnsiJGlkIjoiNTg4IiwiQSI6MjU1LCJSIjowLCJHIjowLCJCIjowfX0sIk1heFdpZHRoIjo2OC4yNzY2Njg4MDg5OTAxMzgsIk1heEhlaWdodCI6IkluZmluaXR5IiwiU21hcnRGb3JlZ3JvdW5kSXNBY3RpdmUiOmZhbHNlLCJIb3Jpem9udGFsQWxpZ25tZW50IjowLCJWZXJ0aWNhbEFsaWdubWVudCI6MCwiU21hcnRGb3JlZ3JvdW5kIjpudWxsLCJCYWNrZ3JvdW5kRmlsbFR5cGUiOjAsIk1hcmdpbiI6eyIkaWQiOiI1ODkiLCJUb3AiOjAuMCwiTGVmdCI6MC4wLCJSaWdodCI6MC4wLCJCb3R0b20iOjAuMH0sIlBhZGRpbmciOnsiJGlkIjoiNTkwIiwiVG9wIjowLjAsIkxlZnQiOjAuMCwiUmlnaHQiOjAuMCwiQm90dG9tIjowLjB9LCJCYWNrZ3JvdW5kIjp7IiRpZCI6IjU5MSIsIkNvbG9yIjp7IiRpZCI6IjU5MiIsIkEiOjAsIlIiOjI1NSwiRyI6MjU1LCJCIjoyNTV9fSwiSXNWaXNpYmxlIjp0cnVlLCJXaWR0aCI6MC4wLCJIZWlnaHQiOjAuMCwiQm9yZGVyU3R5bGUiOnsiJGlkIjoiNTkzIiwiTGluZUNvbG9yIjpudWxsLCJMaW5lV2VpZ2h0IjowLjAsIkxpbmVUeXBlIjowLCJQYXJlbnRTdHlsZSI6bnVsbH0sIlBhcmVudFN0eWxlIjpudWxsfSwiRGF0ZVN0eWxlIjp7IiRpZCI6IjU5NCIsIkZvbnRTZXR0aW5ncyI6eyIkaWQiOiI1OTUiLCJGb250U2l6ZSI6OCwiRm9udE5hbWUiOiJJbnRlciIsIklzQm9sZCI6dHJ1ZSwiSXNJdGFsaWMiOmZhbHNlLCJJc1VuZGVybGluZWQiOmZhbHNlLCJQYXJlbnRTdHlsZSI6bnVsbH0sIkF1dG9TaXplIjowLCJGb3JlZ3JvdW5kIjp7IiRpZCI6IjU5NiIsIkNvbG9yIjp7IiRpZCI6IjU5Ny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NTk4IiwiVG9wIjowLjAsIkxlZnQiOjAuMCwiUmlnaHQiOjAuMCwiQm90dG9tIjowLjB9LCJQYWRkaW5nIjp7IiRpZCI6IjU5OSIsIlRvcCI6MC4wLCJMZWZ0IjowLjAsIlJpZ2h0IjowLjAsIkJvdHRvbSI6MC4wfSwiQmFja2dyb3VuZCI6eyIkaWQiOiI2MDAiLCJDb2xvciI6eyIkaWQiOiI2MDEiLCJBIjowLCJSIjoyNTUsIkciOjI1NSwiQiI6MjU1fX0sIklzVmlzaWJsZSI6dHJ1ZSwiV2lkdGgiOjAuMCwiSGVpZ2h0IjowLjAsIkJvcmRlclN0eWxlIjp7IiRpZCI6IjYwMiIsIkxpbmVDb2xvciI6bnVsbCwiTGluZVdlaWdodCI6MC4wLCJMaW5lVHlwZSI6MCwiUGFyZW50U3R5bGUiOm51bGx9LCJQYXJlbnRTdHlsZSI6bnVsbH0sIkRhdGVGb3JtYXQiOnsiJGlkIjoiNj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wNCIsIkZvcm1hdCI6MCwiSXNWaXNpYmxlIjpmYWxzZSwiTGFzdEtub3duVmlzaWJpbGl0eVN0YXRlIjpmYWxzZX0sIklzVmlzaWJsZSI6dHJ1ZSwiUGFyZW50U3R5bGUiOm51bGx9LCJJbmRleCI6MSwiU21hcnREdXJhdGlvbkFjdGl2YXRlZCI6ZmFsc2UsIkRhdGVGb3JtYXQiOnsiJHJlZiI6IjYwMyJ9LCJXZWVrTnVtYmVyaW5nIjp7IiRpZCI6IjYwNSIsIkZvcm1hdCI6MCwiSXNWaXNpYmxlIjpmYWxzZSwiTGFzdEtub3duVmlzaWJpbGl0eVN0YXRlIjpmYWxzZX0sIklkIjoiODc4MGVlNzAtYzFkNC00ZDVmLWI0OWQtMTIzOTE1MzU0MTg4IiwiSW1wb3J0SWQiOm51bGwsIlRpdGxlIjoiT3JsYW5kbyIsIk5vdGUiOm51bGwsIkh5cGVybGluayI6eyIkaWQiOiI2MDYiLCJBZGRyZXNzIjpudWxsLCJTdWJBZGRyZXNzIjpudWxsfSwiSXNDaGFuZ2VkIjpmYWxzZSwiSXNOZXciOmZhbHNlfX0seyIkaWQiOiI2MDciLCJfYXR0YWNoZWRNaWxlc3RvbmVzIjpbXSwiVGFza0RlZmluaXRpb24iOnsiJGlkIjoiNjA4IiwiR3JvdXBOYW1lIjpudWxsLCJTdGFydERhdGUiOiIyMDI0LTA2LTEwVDIzOjU3OjAwIiwiRW5kRGF0ZSI6IjIwMjQtMDYtMTFUMjM6NTY6MDAiLCJQZXJjZW50YWdlQ29tcGxldGUiOm51bGwsIlN0eWxlIjp7IiRpZCI6IjYwOSIsIlNoYXBlIjoyLCJTaGFwZVRoaWNrbmVzcyI6MCwiRHVyYXRpb25Gb3JtYXQiOjAsIkluY2x1ZGVOb25Xb3JraW5nRGF5c0luRHVyYXRpb24iOmZhbHNlLCJQZXJjZW50YWdlQ29tcGxldGVTdHlsZSI6eyIkaWQiOiI2MTAiLCJGb250U2V0dGluZ3MiOnsiJGlkIjoiNjExIiwiRm9udFNpemUiOjEwLCJGb250TmFtZSI6IkNhbGlicmkiLCJJc0JvbGQiOmZhbHNlLCJJc0l0YWxpYyI6ZmFsc2UsIklzVW5kZXJsaW5lZCI6ZmFsc2UsIlBhcmVudFN0eWxlIjpudWxsfSwiQXV0b1NpemUiOjAsIkZvcmVncm91bmQiOnsiJGlkIjoiNjEyIiwiQ29sb3IiOnsiJGlkIjoiNjE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MTQiLCJUb3AiOjAuMCwiTGVmdCI6MC4wLCJSaWdodCI6MC4wLCJCb3R0b20iOjAuMH0sIlBhZGRpbmciOnsiJGlkIjoiNjE1IiwiVG9wIjowLjAsIkxlZnQiOjAuMCwiUmlnaHQiOjAuMCwiQm90dG9tIjowLjB9LCJCYWNrZ3JvdW5kIjp7IiRpZCI6IjYxNiIsIkNvbG9yIjp7IiRpZCI6IjYxNyIsIkEiOjg5LCJSIjowLCJHIjowLCJCIjowfX0sIklzVmlzaWJsZSI6dHJ1ZSwiV2lkdGgiOjAuMCwiSGVpZ2h0IjowLjAsIkJvcmRlclN0eWxlIjp7IiRpZCI6IjYxOCIsIkxpbmVDb2xvciI6bnVsbCwiTGluZVdlaWdodCI6MC4wLCJMaW5lVHlwZSI6MCwiUGFyZW50U3R5bGUiOm51bGx9LCJQYXJlbnRTdHlsZSI6bnVsbH0sIkR1cmF0aW9uU3R5bGUiOnsiJGlkIjoiNjE5IiwiRm9udFNldHRpbmdzIjp7IiRpZCI6IjYyMCIsIkZvbnRTaXplIjoxMCwiRm9udE5hbWUiOiJDYWxpYnJpIiwiSXNCb2xkIjpmYWxzZSwiSXNJdGFsaWMiOmZhbHNlLCJJc1VuZGVybGluZWQiOmZhbHNlLCJQYXJlbnRTdHlsZSI6bnVsbH0sIkF1dG9TaXplIjowLCJGb3JlZ3JvdW5kIjp7IiRpZCI6IjYyMSIsIkNvbG9yIjp7IiRpZCI6IjYyMi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2MjMiLCJUb3AiOjAuMCwiTGVmdCI6MC4wLCJSaWdodCI6MC4wLCJCb3R0b20iOjAuMH0sIlBhZGRpbmciOnsiJGlkIjoiNjI0IiwiVG9wIjowLjAsIkxlZnQiOjAuMCwiUmlnaHQiOjAuMCwiQm90dG9tIjowLjB9LCJCYWNrZ3JvdW5kIjp7IiRpZCI6IjYyNSIsIkNvbG9yIjp7IiRpZCI6IjYyNiIsIkEiOjg5LCJSIjowLCJHIjowLCJCIjowfX0sIklzVmlzaWJsZSI6dHJ1ZSwiV2lkdGgiOjAuMCwiSGVpZ2h0IjowLjAsIkJvcmRlclN0eWxlIjp7IiRpZCI6IjYyNyIsIkxpbmVDb2xvciI6bnVsbCwiTGluZVdlaWdodCI6MC4wLCJMaW5lVHlwZSI6MCwiUGFyZW50U3R5bGUiOm51bGx9LCJQYXJlbnRTdHlsZSI6bnVsbH0sIkhvcml6b250YWxDb25uZWN0b3JTdHlsZSI6eyIkaWQiOiI2MjgiLCJMaW5lQ29sb3IiOnsiJHJlZiI6IjUyMSJ9LCJMaW5lV2VpZ2h0IjoxLjAsIkxpbmVUeXBlIjowLCJQYXJlbnRTdHlsZSI6bnVsbH0sIlZlcnRpY2FsQ29ubmVjdG9yU3R5bGUiOnsiJGlkIjoiNjI5IiwiTGluZUNvbG9yIjp7IiRyZWYiOiI1MjQi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YzMCIsIk1hcmdpbiI6eyIkaWQiOiI2MzEiLCJUb3AiOjAuMCwiTGVmdCI6NC4wLCJSaWdodCI6NC4wLCJCb3R0b20iOjAuMH0sIlBhZGRpbmciOnsiJGlkIjoiNjMyIiwiVG9wIjowLjAsIkxlZnQiOjAuMCwiUmlnaHQiOjAuMCwiQm90dG9tIjowLjB9LCJCYWNrZ3JvdW5kIjp7IiRpZCI6IjYzMyIsIkNvbG9yIjp7IiRpZCI6IjYzNCIsIkEiOjI1NSwiUiI6NjgsIkciOjExNCwiQiI6MTk2fX0sIklzVmlzaWJsZSI6dHJ1ZSwiV2lkdGgiOjkuMCwiSGVpZ2h0IjoxMC4wLCJCb3JkZXJTdHlsZSI6eyIkaWQiOiI2MzUiLCJMaW5lQ29sb3IiOnsiJHJlZiI6IjUzMiJ9LCJMaW5lV2VpZ2h0IjowLjAsIkxpbmVUeXBlIjowLCJQYXJlbnRTdHlsZSI6bnVsbH0sIlBhcmVudFN0eWxlIjpudWxsfSwiVGl0bGVTdHlsZSI6eyIkaWQiOiI2MzYiLCJGb250U2V0dGluZ3MiOnsiJGlkIjoiNjM3IiwiRm9udFNpemUiOjksIkZvbnROYW1lIjoiSW50ZXIiLCJJc0JvbGQiOnRydWUsIklzSXRhbGljIjpmYWxzZSwiSXNVbmRlcmxpbmVkIjpmYWxzZSwiUGFyZW50U3R5bGUiOm51bGx9LCJBdXRvU2l6ZSI6MiwiRm9yZWdyb3VuZCI6eyIkaWQiOiI2MzgiLCJDb2xvciI6eyIkaWQiOiI2MzkiLCJBIjoyNTUsIlIiOjAsIkciOjAsIkIiOjB9fSwiTWF4V2lkdGgiOjY4LjI3NjY2ODgwODk5MDEzOCwiTWF4SGVpZ2h0IjoiSW5maW5pdHkiLCJTbWFydEZvcmVncm91bmRJc0FjdGl2ZSI6ZmFsc2UsIkhvcml6b250YWxBbGlnbm1lbnQiOjAsIlZlcnRpY2FsQWxpZ25tZW50IjowLCJTbWFydEZvcmVncm91bmQiOm51bGwsIkJhY2tncm91bmRGaWxsVHlwZSI6MCwiTWFyZ2luIjp7IiRpZCI6IjY0MCIsIlRvcCI6MC4wLCJMZWZ0IjowLjAsIlJpZ2h0IjowLjAsIkJvdHRvbSI6MC4wfSwiUGFkZGluZyI6eyIkaWQiOiI2NDEiLCJUb3AiOjAuMCwiTGVmdCI6MC4wLCJSaWdodCI6MC4wLCJCb3R0b20iOjAuMH0sIkJhY2tncm91bmQiOnsiJGlkIjoiNjQyIiwiQ29sb3IiOnsiJGlkIjoiNjQzIiwiQSI6MCwiUiI6MjU1LCJHIjoyNTUsIkIiOjI1NX19LCJJc1Zpc2libGUiOnRydWUsIldpZHRoIjowLjAsIkhlaWdodCI6MC4wLCJCb3JkZXJTdHlsZSI6eyIkaWQiOiI2NDQiLCJMaW5lQ29sb3IiOm51bGwsIkxpbmVXZWlnaHQiOjAuMCwiTGluZVR5cGUiOjAsIlBhcmVudFN0eWxlIjpudWxsfSwiUGFyZW50U3R5bGUiOm51bGx9LCJEYXRlU3R5bGUiOnsiJGlkIjoiNjQ1IiwiRm9udFNldHRpbmdzIjp7IiRpZCI6IjY0NiIsIkZvbnRTaXplIjo4LCJGb250TmFtZSI6IkludGVyIiwiSXNCb2xkIjp0cnVlLCJJc0l0YWxpYyI6ZmFsc2UsIklzVW5kZXJsaW5lZCI6ZmFsc2UsIlBhcmVudFN0eWxlIjpudWxsfSwiQXV0b1NpemUiOjAsIkZvcmVncm91bmQiOnsiJGlkIjoiNjQ3IiwiQ29sb3IiOnsiJGlkIjoiNjQ4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2NDkiLCJUb3AiOjAuMCwiTGVmdCI6MC4wLCJSaWdodCI6MC4wLCJCb3R0b20iOjAuMH0sIlBhZGRpbmciOnsiJGlkIjoiNjUwIiwiVG9wIjowLjAsIkxlZnQiOjAuMCwiUmlnaHQiOjAuMCwiQm90dG9tIjowLjB9LCJCYWNrZ3JvdW5kIjp7IiRpZCI6IjY1MSIsIkNvbG9yIjp7IiRpZCI6IjY1MiIsIkEiOjAsIlIiOjI1NSwiRyI6MjU1LCJCIjoyNTV9fSwiSXNWaXNpYmxlIjp0cnVlLCJXaWR0aCI6MC4wLCJIZWlnaHQiOjAuMCwiQm9yZGVyU3R5bGUiOnsiJGlkIjoiNjUzIiwiTGluZUNvbG9yIjpudWxsLCJMaW5lV2VpZ2h0IjowLjAsIkxpbmVUeXBlIjowLCJQYXJlbnRTdHlsZSI6bnVsbH0sIlBhcmVudFN0eWxlIjpudWxsfSwiRGF0ZUZvcm1hdCI6eyIkaWQiOiI2N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1IiwiRm9ybWF0IjowLCJJc1Zpc2libGUiOmZhbHNlLCJMYXN0S25vd25WaXNpYmlsaXR5U3RhdGUiOmZhbHNlfSwiSXNWaXNpYmxlIjp0cnVlLCJQYXJlbnRTdHlsZSI6bnVsbH0sIkluZGV4IjoyLCJTbWFydER1cmF0aW9uQWN0aXZhdGVkIjpmYWxzZSwiRGF0ZUZvcm1hdCI6eyIkcmVmIjoiNjU0In0sIldlZWtOdW1iZXJpbmciOnsiJGlkIjoiNjU2IiwiRm9ybWF0IjowLCJJc1Zpc2libGUiOmZhbHNlLCJMYXN0S25vd25WaXNpYmlsaXR5U3RhdGUiOmZhbHNlfSwiSWQiOiJiYmJiNWM5NC05OWUxLTQ5ZWYtOGZmNS1hYzEzYjg4ZmRlMGQiLCJJbXBvcnRJZCI6bnVsbCwiVGl0bGUiOiJEZW52ZXIiLCJOb3RlIjpudWxsLCJIeXBlcmxpbmsiOnsiJGlkIjoiNjU3IiwiQWRkcmVzcyI6bnVsbCwiU3ViQWRkcmVzcyI6bnVsbH0sIklzQ2hhbmdlZCI6ZmFsc2UsIklzTmV3IjpmYWxzZX19XSwiX21pbGVzdG9uZXMiOltdLCJJZCI6IjkyYTNkNzUwLTE2OGMtNDk4Yy04NzMyLWU0YmUwMGIxMTI2YSIsIklzU2luZ2xlSXRlbVJvdyI6ZmFsc2V9LHsiJGlkIjoiNjU4IiwiX3Rhc2tzIjpbeyIkaWQiOiI2NTkiLCJfYXR0YWNoZWRNaWxlc3RvbmVzIjpbXSwiVGFza0RlZmluaXRpb24iOnsiJGlkIjoiNjYwIiwiR3JvdXBOYW1lIjpudWxsLCJTdGFydERhdGUiOiIyMDI0LTAzLTEzVDIzOjU3OjAwIiwiRW5kRGF0ZSI6IjIwMjQtMDMtMTRUMjM6NTY6MDAiLCJQZXJjZW50YWdlQ29tcGxldGUiOm51bGwsIlN0eWxlIjp7IiRpZCI6IjY2MSIsIlNoYXBlIjoyLCJTaGFwZVRoaWNrbmVzcyI6MCwiRHVyYXRpb25Gb3JtYXQiOjAsIkluY2x1ZGVOb25Xb3JraW5nRGF5c0luRHVyYXRpb24iOmZhbHNlLCJQZXJjZW50YWdlQ29tcGxldGVTdHlsZSI6eyIkaWQiOiI2NjIiLCJGb250U2V0dGluZ3MiOnsiJGlkIjoiNjYzIiwiRm9udFNpemUiOjEwLCJGb250TmFtZSI6IkNhbGlicmkiLCJJc0JvbGQiOmZhbHNlLCJJc0l0YWxpYyI6ZmFsc2UsIklzVW5kZXJsaW5lZCI6ZmFsc2UsIlBhcmVudFN0eWxlIjpudWxsfSwiQXV0b1NpemUiOjAsIkZvcmVncm91bmQiOnsiJGlkIjoiNjY0IiwiQ29sb3IiOnsiJGlkIjoiNjY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NjYiLCJUb3AiOjAuMCwiTGVmdCI6MC4wLCJSaWdodCI6MC4wLCJCb3R0b20iOjAuMH0sIlBhZGRpbmciOnsiJGlkIjoiNjY3IiwiVG9wIjowLjAsIkxlZnQiOjAuMCwiUmlnaHQiOjAuMCwiQm90dG9tIjowLjB9LCJCYWNrZ3JvdW5kIjp7IiRpZCI6IjY2OCIsIkNvbG9yIjp7IiRpZCI6IjY2OSIsIkEiOjg5LCJSIjowLCJHIjowLCJCIjowfX0sIklzVmlzaWJsZSI6dHJ1ZSwiV2lkdGgiOjAuMCwiSGVpZ2h0IjowLjAsIkJvcmRlclN0eWxlIjp7IiRpZCI6IjY3MCIsIkxpbmVDb2xvciI6bnVsbCwiTGluZVdlaWdodCI6MC4wLCJMaW5lVHlwZSI6MCwiUGFyZW50U3R5bGUiOm51bGx9LCJQYXJlbnRTdHlsZSI6bnVsbH0sIkR1cmF0aW9uU3R5bGUiOnsiJGlkIjoiNjcxIiwiRm9udFNldHRpbmdzIjp7IiRpZCI6IjY3MiIsIkZvbnRTaXplIjoxMCwiRm9udE5hbWUiOiJDYWxpYnJpIiwiSXNCb2xkIjpmYWxzZSwiSXNJdGFsaWMiOmZhbHNlLCJJc1VuZGVybGluZWQiOmZhbHNlLCJQYXJlbnRTdHlsZSI6bnVsbH0sIkF1dG9TaXplIjowLCJGb3JlZ3JvdW5kIjp7IiRpZCI6IjY3MyIsIkNvbG9yIjp7IiRpZCI6IjY3N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2NzUiLCJUb3AiOjAuMCwiTGVmdCI6MC4wLCJSaWdodCI6MC4wLCJCb3R0b20iOjAuMH0sIlBhZGRpbmciOnsiJGlkIjoiNjc2IiwiVG9wIjowLjAsIkxlZnQiOjAuMCwiUmlnaHQiOjAuMCwiQm90dG9tIjowLjB9LCJCYWNrZ3JvdW5kIjp7IiRpZCI6IjY3NyIsIkNvbG9yIjp7IiRpZCI6IjY3OCIsIkEiOjg5LCJSIjowLCJHIjowLCJCIjowfX0sIklzVmlzaWJsZSI6dHJ1ZSwiV2lkdGgiOjAuMCwiSGVpZ2h0IjowLjAsIkJvcmRlclN0eWxlIjp7IiRpZCI6IjY3OSIsIkxpbmVDb2xvciI6bnVsbCwiTGluZVdlaWdodCI6MC4wLCJMaW5lVHlwZSI6MCwiUGFyZW50U3R5bGUiOm51bGx9LCJQYXJlbnRTdHlsZSI6bnVsbH0sIkhvcml6b250YWxDb25uZWN0b3JTdHlsZSI6eyIkaWQiOiI2ODAiLCJMaW5lQ29sb3IiOnsiJHJlZiI6IjUyMSJ9LCJMaW5lV2VpZ2h0IjoxLjAsIkxpbmVUeXBlIjowLCJQYXJlbnRTdHlsZSI6bnVsbH0sIlZlcnRpY2FsQ29ubmVjdG9yU3R5bGUiOnsiJGlkIjoiNjgxIiwiTGluZUNvbG9yIjp7IiRyZWYiOiI1MjQi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Y4MiIsIk1hcmdpbiI6eyIkaWQiOiI2ODMiLCJUb3AiOjAuMCwiTGVmdCI6NC4wLCJSaWdodCI6NC4wLCJCb3R0b20iOjAuMH0sIlBhZGRpbmciOnsiJGlkIjoiNjg0IiwiVG9wIjowLjAsIkxlZnQiOjAuMCwiUmlnaHQiOjAuMCwiQm90dG9tIjowLjB9LCJCYWNrZ3JvdW5kIjp7IiRpZCI6IjY4NSIsIkNvbG9yIjp7IiRpZCI6IjY4NiIsIkEiOjI1NSwiUiI6NjgsIkciOjExNCwiQiI6MTk2fX0sIklzVmlzaWJsZSI6dHJ1ZSwiV2lkdGgiOjkuMCwiSGVpZ2h0IjoxMC4wLCJCb3JkZXJTdHlsZSI6eyIkaWQiOiI2ODciLCJMaW5lQ29sb3IiOnsiJHJlZiI6IjUzMiJ9LCJMaW5lV2VpZ2h0IjowLjAsIkxpbmVUeXBlIjowLCJQYXJlbnRTdHlsZSI6bnVsbH0sIlBhcmVudFN0eWxlIjpudWxsfSwiVGl0bGVTdHlsZSI6eyIkaWQiOiI2ODgiLCJGb250U2V0dGluZ3MiOnsiJGlkIjoiNjg5IiwiRm9udFNpemUiOjksIkZvbnROYW1lIjoiSW50ZXIiLCJJc0JvbGQiOnRydWUsIklzSXRhbGljIjpmYWxzZSwiSXNVbmRlcmxpbmVkIjpmYWxzZSwiUGFyZW50U3R5bGUiOm51bGx9LCJBdXRvU2l6ZSI6MiwiRm9yZWdyb3VuZCI6eyIkaWQiOiI2OTAiLCJDb2xvciI6eyIkaWQiOiI2OTEiLCJBIjoyNTUsIlIiOjAsIkciOjAsIkIiOjB9fSwiTWF4V2lkdGgiOjY4LjI3NjY2ODgwODk5MDEzOCwiTWF4SGVpZ2h0IjoiSW5maW5pdHkiLCJTbWFydEZvcmVncm91bmRJc0FjdGl2ZSI6ZmFsc2UsIkhvcml6b250YWxBbGlnbm1lbnQiOjAsIlZlcnRpY2FsQWxpZ25tZW50IjowLCJTbWFydEZvcmVncm91bmQiOm51bGwsIkJhY2tncm91bmRGaWxsVHlwZSI6MCwiTWFyZ2luIjp7IiRpZCI6IjY5MiIsIlRvcCI6MC4wLCJMZWZ0IjowLjAsIlJpZ2h0IjowLjAsIkJvdHRvbSI6MC4wfSwiUGFkZGluZyI6eyIkaWQiOiI2OTMiLCJUb3AiOjAuMCwiTGVmdCI6MC4wLCJSaWdodCI6MC4wLCJCb3R0b20iOjAuMH0sIkJhY2tncm91bmQiOnsiJGlkIjoiNjk0IiwiQ29sb3IiOnsiJGlkIjoiNjk1IiwiQSI6MCwiUiI6MjU1LCJHIjoyNTUsIkIiOjI1NX19LCJJc1Zpc2libGUiOnRydWUsIldpZHRoIjowLjAsIkhlaWdodCI6MC4wLCJCb3JkZXJTdHlsZSI6eyIkaWQiOiI2OTYiLCJMaW5lQ29sb3IiOm51bGwsIkxpbmVXZWlnaHQiOjAuMCwiTGluZVR5cGUiOjAsIlBhcmVudFN0eWxlIjpudWxsfSwiUGFyZW50U3R5bGUiOm51bGx9LCJEYXRlU3R5bGUiOnsiJGlkIjoiNjk3IiwiRm9udFNldHRpbmdzIjp7IiRpZCI6IjY5OCIsIkZvbnRTaXplIjo4LCJGb250TmFtZSI6IkludGVyIiwiSXNCb2xkIjp0cnVlLCJJc0l0YWxpYyI6ZmFsc2UsIklzVW5kZXJsaW5lZCI6ZmFsc2UsIlBhcmVudFN0eWxlIjpudWxsfSwiQXV0b1NpemUiOjAsIkZvcmVncm91bmQiOnsiJGlkIjoiNjk5IiwiQ29sb3IiOnsiJGlkIjoiNzAw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3MDEiLCJUb3AiOjAuMCwiTGVmdCI6MC4wLCJSaWdodCI6MC4wLCJCb3R0b20iOjAuMH0sIlBhZGRpbmciOnsiJGlkIjoiNzAyIiwiVG9wIjowLjAsIkxlZnQiOjAuMCwiUmlnaHQiOjAuMCwiQm90dG9tIjowLjB9LCJCYWNrZ3JvdW5kIjp7IiRpZCI6IjcwMyIsIkNvbG9yIjp7IiRpZCI6IjcwNCIsIkEiOjAsIlIiOjI1NSwiRyI6MjU1LCJCIjoyNTV9fSwiSXNWaXNpYmxlIjp0cnVlLCJXaWR0aCI6MC4wLCJIZWlnaHQiOjAuMCwiQm9yZGVyU3R5bGUiOnsiJGlkIjoiNzA1IiwiTGluZUNvbG9yIjpudWxsLCJMaW5lV2VpZ2h0IjowLjAsIkxpbmVUeXBlIjowLCJQYXJlbnRTdHlsZSI6bnVsbH0sIlBhcmVudFN0eWxlIjpudWxsfSwiRGF0ZUZvcm1hdCI6eyIkaWQiOiI3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3IiwiRm9ybWF0IjowLCJJc1Zpc2libGUiOmZhbHNlLCJMYXN0S25vd25WaXNpYmlsaXR5U3RhdGUiOmZhbHNlfSwiSXNWaXNpYmxlIjp0cnVlLCJQYXJlbnRTdHlsZSI6bnVsbH0sIkluZGV4Ijo0LCJTbWFydER1cmF0aW9uQWN0aXZhdGVkIjpmYWxzZSwiRGF0ZUZvcm1hdCI6eyIkcmVmIjoiNzA2In0sIldlZWtOdW1iZXJpbmciOnsiJGlkIjoiNzA4IiwiRm9ybWF0IjowLCJJc1Zpc2libGUiOmZhbHNlLCJMYXN0S25vd25WaXNpYmlsaXR5U3RhdGUiOmZhbHNlfSwiSWQiOiIzNjE2ODgyZS0wYWU3LTQ3ZGUtYjlmNS05MGYyNjcwYzhiNTciLCJJbXBvcnRJZCI6bnVsbCwiVGl0bGUiOiJMYXMgVmVnYXMiLCJOb3RlIjpudWxsLCJIeXBlcmxpbmsiOnsiJGlkIjoiNzA5IiwiQWRkcmVzcyI6bnVsbCwiU3ViQWRkcmVzcyI6bnVsbH0sIklzQ2hhbmdlZCI6ZmFsc2UsIklzTmV3IjpmYWxzZX19LHsiJGlkIjoiNzEwIiwiX2F0dGFjaGVkTWlsZXN0b25lcyI6W10sIlRhc2tEZWZpbml0aW9uIjp7IiRpZCI6IjcxMSIsIkdyb3VwTmFtZSI6bnVsbCwiU3RhcnREYXRlIjoiMjAyNC0wOC0xNFQyMzo1NzowMCIsIkVuZERhdGUiOiIyMDI0LTA4LTE1VDIzOjU2OjAwIiwiUGVyY2VudGFnZUNvbXBsZXRlIjpudWxsLCJTdHlsZSI6eyIkaWQiOiI3MTIiLCJTaGFwZSI6MiwiU2hhcGVUaGlja25lc3MiOjAsIkR1cmF0aW9uRm9ybWF0IjowLCJJbmNsdWRlTm9uV29ya2luZ0RheXNJbkR1cmF0aW9uIjpmYWxzZSwiUGVyY2VudGFnZUNvbXBsZXRlU3R5bGUiOnsiJGlkIjoiNzEzIiwiRm9udFNldHRpbmdzIjp7IiRpZCI6IjcxNCIsIkZvbnRTaXplIjoxMCwiRm9udE5hbWUiOiJDYWxpYnJpIiwiSXNCb2xkIjpmYWxzZSwiSXNJdGFsaWMiOmZhbHNlLCJJc1VuZGVybGluZWQiOmZhbHNlLCJQYXJlbnRTdHlsZSI6bnVsbH0sIkF1dG9TaXplIjowLCJGb3JlZ3JvdW5kIjp7IiRpZCI6IjcxNSIsIkNvbG9yIjp7IiRpZCI6Ijc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E3IiwiVG9wIjowLjAsIkxlZnQiOjAuMCwiUmlnaHQiOjAuMCwiQm90dG9tIjowLjB9LCJQYWRkaW5nIjp7IiRpZCI6IjcxOCIsIlRvcCI6MC4wLCJMZWZ0IjowLjAsIlJpZ2h0IjowLjAsIkJvdHRvbSI6MC4wfSwiQmFja2dyb3VuZCI6eyIkaWQiOiI3MTkiLCJDb2xvciI6eyIkaWQiOiI3MjAiLCJBIjo4OSwiUiI6MCwiRyI6MCwiQiI6MH19LCJJc1Zpc2libGUiOnRydWUsIldpZHRoIjowLjAsIkhlaWdodCI6MC4wLCJCb3JkZXJTdHlsZSI6eyIkaWQiOiI3MjEiLCJMaW5lQ29sb3IiOm51bGwsIkxpbmVXZWlnaHQiOjAuMCwiTGluZVR5cGUiOjAsIlBhcmVudFN0eWxlIjpudWxsfSwiUGFyZW50U3R5bGUiOm51bGx9LCJEdXJhdGlvblN0eWxlIjp7IiRpZCI6IjcyMiIsIkZvbnRTZXR0aW5ncyI6eyIkaWQiOiI3MjMiLCJGb250U2l6ZSI6MTAsIkZvbnROYW1lIjoiQ2FsaWJyaSIsIklzQm9sZCI6ZmFsc2UsIklzSXRhbGljIjpmYWxzZSwiSXNVbmRlcmxpbmVkIjpmYWxzZSwiUGFyZW50U3R5bGUiOm51bGx9LCJBdXRvU2l6ZSI6MCwiRm9yZWdyb3VuZCI6eyIkaWQiOiI3MjQiLCJDb2xvciI6eyIkaWQiOiI3MjU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zI2IiwiVG9wIjowLjAsIkxlZnQiOjAuMCwiUmlnaHQiOjAuMCwiQm90dG9tIjowLjB9LCJQYWRkaW5nIjp7IiRpZCI6IjcyNyIsIlRvcCI6MC4wLCJMZWZ0IjowLjAsIlJpZ2h0IjowLjAsIkJvdHRvbSI6MC4wfSwiQmFja2dyb3VuZCI6eyIkaWQiOiI3MjgiLCJDb2xvciI6eyIkaWQiOiI3MjkiLCJBIjo4OSwiUiI6MCwiRyI6MCwiQiI6MH19LCJJc1Zpc2libGUiOnRydWUsIldpZHRoIjowLjAsIkhlaWdodCI6MC4wLCJCb3JkZXJTdHlsZSI6eyIkaWQiOiI3MzAiLCJMaW5lQ29sb3IiOm51bGwsIkxpbmVXZWlnaHQiOjAuMCwiTGluZVR5cGUiOjAsIlBhcmVudFN0eWxlIjpudWxsfSwiUGFyZW50U3R5bGUiOm51bGx9LCJIb3Jpem9udGFsQ29ubmVjdG9yU3R5bGUiOnsiJGlkIjoiNzMxIiwiTGluZUNvbG9yIjp7IiRyZWYiOiI1MjEifSwiTGluZVdlaWdodCI6MS4wLCJMaW5lVHlwZSI6MCwiUGFyZW50U3R5bGUiOm51bGx9LCJWZXJ0aWNhbENvbm5lY3RvclN0eWxlIjp7IiRpZCI6IjczMiIsIkxpbmVDb2xvciI6eyIkcmVmIjoiNTI0In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3MzMiLCJNYXJnaW4iOnsiJGlkIjoiNzM0IiwiVG9wIjowLjAsIkxlZnQiOjQuMCwiUmlnaHQiOjQuMCwiQm90dG9tIjowLjB9LCJQYWRkaW5nIjp7IiRpZCI6IjczNSIsIlRvcCI6MC4wLCJMZWZ0IjowLjAsIlJpZ2h0IjowLjAsIkJvdHRvbSI6MC4wfSwiQmFja2dyb3VuZCI6eyIkaWQiOiI3MzYiLCJDb2xvciI6eyIkaWQiOiI3MzciLCJBIjoyNTUsIlIiOjY4LCJHIjoxMTQsIkIiOjE5Nn19LCJJc1Zpc2libGUiOnRydWUsIldpZHRoIjo5LjAsIkhlaWdodCI6MTAuMCwiQm9yZGVyU3R5bGUiOnsiJGlkIjoiNzM4IiwiTGluZUNvbG9yIjp7IiRyZWYiOiI1MzIifSwiTGluZVdlaWdodCI6MC4wLCJMaW5lVHlwZSI6MCwiUGFyZW50U3R5bGUiOm51bGx9LCJQYXJlbnRTdHlsZSI6bnVsbH0sIlRpdGxlU3R5bGUiOnsiJGlkIjoiNzM5IiwiRm9udFNldHRpbmdzIjp7IiRpZCI6Ijc0MCIsIkZvbnRTaXplIjo5LCJGb250TmFtZSI6IkludGVyIiwiSXNCb2xkIjp0cnVlLCJJc0l0YWxpYyI6ZmFsc2UsIklzVW5kZXJsaW5lZCI6ZmFsc2UsIlBhcmVudFN0eWxlIjpudWxsfSwiQXV0b1NpemUiOjIsIkZvcmVncm91bmQiOnsiJGlkIjoiNzQxIiwiQ29sb3IiOnsiJGlkIjoiNzQyIiwiQSI6MjU1LCJSIjowLCJHIjowLCJCIjowfX0sIk1heFdpZHRoIjo2OC4yNzY2Njg4MDg5OTAxMzgsIk1heEhlaWdodCI6IkluZmluaXR5IiwiU21hcnRGb3JlZ3JvdW5kSXNBY3RpdmUiOmZhbHNlLCJIb3Jpem9udGFsQWxpZ25tZW50IjowLCJWZXJ0aWNhbEFsaWdubWVudCI6MCwiU21hcnRGb3JlZ3JvdW5kIjpudWxsLCJCYWNrZ3JvdW5kRmlsbFR5cGUiOjAsIk1hcmdpbiI6eyIkaWQiOiI3NDMiLCJUb3AiOjAuMCwiTGVmdCI6MC4wLCJSaWdodCI6MC4wLCJCb3R0b20iOjAuMH0sIlBhZGRpbmciOnsiJGlkIjoiNzQ0IiwiVG9wIjowLjAsIkxlZnQiOjAuMCwiUmlnaHQiOjAuMCwiQm90dG9tIjowLjB9LCJCYWNrZ3JvdW5kIjp7IiRpZCI6Ijc0NSIsIkNvbG9yIjp7IiRpZCI6Ijc0NiIsIkEiOjAsIlIiOjI1NSwiRyI6MjU1LCJCIjoyNTV9fSwiSXNWaXNpYmxlIjp0cnVlLCJXaWR0aCI6MC4wLCJIZWlnaHQiOjAuMCwiQm9yZGVyU3R5bGUiOnsiJGlkIjoiNzQ3IiwiTGluZUNvbG9yIjpudWxsLCJMaW5lV2VpZ2h0IjowLjAsIkxpbmVUeXBlIjowLCJQYXJlbnRTdHlsZSI6bnVsbH0sIlBhcmVudFN0eWxlIjpudWxsfSwiRGF0ZVN0eWxlIjp7IiRpZCI6Ijc0OCIsIkZvbnRTZXR0aW5ncyI6eyIkaWQiOiI3NDkiLCJGb250U2l6ZSI6OCwiRm9udE5hbWUiOiJJbnRlciIsIklzQm9sZCI6dHJ1ZSwiSXNJdGFsaWMiOmZhbHNlLCJJc1VuZGVybGluZWQiOmZhbHNlLCJQYXJlbnRTdHlsZSI6bnVsbH0sIkF1dG9TaXplIjowLCJGb3JlZ3JvdW5kIjp7IiRpZCI6Ijc1MCIsIkNvbG9yIjp7IiRpZCI6Ijc1MS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NzUyIiwiVG9wIjowLjAsIkxlZnQiOjAuMCwiUmlnaHQiOjAuMCwiQm90dG9tIjowLjB9LCJQYWRkaW5nIjp7IiRpZCI6Ijc1MyIsIlRvcCI6MC4wLCJMZWZ0IjowLjAsIlJpZ2h0IjowLjAsIkJvdHRvbSI6MC4wfSwiQmFja2dyb3VuZCI6eyIkaWQiOiI3NTQiLCJDb2xvciI6eyIkaWQiOiI3NTUiLCJBIjowLCJSIjoyNTUsIkciOjI1NSwiQiI6MjU1fX0sIklzVmlzaWJsZSI6dHJ1ZSwiV2lkdGgiOjAuMCwiSGVpZ2h0IjowLjAsIkJvcmRlclN0eWxlIjp7IiRpZCI6Ijc1NiIsIkxpbmVDb2xvciI6bnVsbCwiTGluZVdlaWdodCI6MC4wLCJMaW5lVHlwZSI6MCwiUGFyZW50U3R5bGUiOm51bGx9LCJQYXJlbnRTdHlsZSI6bnVsbH0sIkRhdGVGb3JtYXQiOnsiJGlkIjoiNz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1OCIsIkZvcm1hdCI6MCwiSXNWaXNpYmxlIjpmYWxzZSwiTGFzdEtub3duVmlzaWJpbGl0eVN0YXRlIjpmYWxzZX0sIklzVmlzaWJsZSI6dHJ1ZSwiUGFyZW50U3R5bGUiOm51bGx9LCJJbmRleCI6NSwiU21hcnREdXJhdGlvbkFjdGl2YXRlZCI6ZmFsc2UsIkRhdGVGb3JtYXQiOnsiJHJlZiI6Ijc1NyJ9LCJXZWVrTnVtYmVyaW5nIjp7IiRpZCI6Ijc1OSIsIkZvcm1hdCI6MCwiSXNWaXNpYmxlIjpmYWxzZSwiTGFzdEtub3duVmlzaWJpbGl0eVN0YXRlIjpmYWxzZX0sIklkIjoiNDE3MmVmY2EtOWEyMS00MWZhLWE2MTUtODViNmY5NTE4MGNkIiwiSW1wb3J0SWQiOm51bGwsIlRpdGxlIjoiTWlubmVhcG9saXMiLCJOb3RlIjpudWxsLCJIeXBlcmxpbmsiOnsiJGlkIjoiNzYwIiwiQWRkcmVzcyI6bnVsbCwiU3ViQWRkcmVzcyI6bnVsbH0sIklzQ2hhbmdlZCI6ZmFsc2UsIklzTmV3IjpmYWxzZX19XSwiX21pbGVzdG9uZXMiOltdLCJJZCI6IjMxYjJlODM4LWEyMmItNDMzZS04YWRhLThiMTM2YTVlZmZkYyIsIklzU2luZ2xlSXRlbVJvdyI6ZmFsc2V9LHsiJGlkIjoiNzYxIiwiX3Rhc2tzIjpbeyIkaWQiOiI3NjIiLCJfYXR0YWNoZWRNaWxlc3RvbmVzIjpbXSwiVGFza0RlZmluaXRpb24iOnsiJGlkIjoiNzYzIiwiR3JvdXBOYW1lIjpudWxsLCJTdGFydERhdGUiOiIyMDI0LTA0LTAzVDIzOjU3OjAwIiwiRW5kRGF0ZSI6IjIwMjQtMDQtMDRUMjM6NTY6MDAiLCJQZXJjZW50YWdlQ29tcGxldGUiOm51bGwsIlN0eWxlIjp7IiRpZCI6Ijc2NCIsIlNoYXBlIjoyLCJTaGFwZVRoaWNrbmVzcyI6MCwiRHVyYXRpb25Gb3JtYXQiOjAsIkluY2x1ZGVOb25Xb3JraW5nRGF5c0luRHVyYXRpb24iOmZhbHNlLCJQZXJjZW50YWdlQ29tcGxldGVTdHlsZSI6eyIkaWQiOiI3NjUiLCJGb250U2V0dGluZ3MiOnsiJGlkIjoiNzY2IiwiRm9udFNpemUiOjEwLCJGb250TmFtZSI6IkNhbGlicmkiLCJJc0JvbGQiOmZhbHNlLCJJc0l0YWxpYyI6ZmFsc2UsIklzVW5kZXJsaW5lZCI6ZmFsc2UsIlBhcmVudFN0eWxlIjpudWxsfSwiQXV0b1NpemUiOjAsIkZvcmVncm91bmQiOnsiJGlkIjoiNzY3IiwiQ29sb3IiOnsiJGlkIjoiNzY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NjkiLCJUb3AiOjAuMCwiTGVmdCI6MC4wLCJSaWdodCI6MC4wLCJCb3R0b20iOjAuMH0sIlBhZGRpbmciOnsiJGlkIjoiNzcwIiwiVG9wIjowLjAsIkxlZnQiOjAuMCwiUmlnaHQiOjAuMCwiQm90dG9tIjowLjB9LCJCYWNrZ3JvdW5kIjp7IiRpZCI6Ijc3MSIsIkNvbG9yIjp7IiRpZCI6Ijc3MiIsIkEiOjg5LCJSIjowLCJHIjowLCJCIjowfX0sIklzVmlzaWJsZSI6dHJ1ZSwiV2lkdGgiOjAuMCwiSGVpZ2h0IjowLjAsIkJvcmRlclN0eWxlIjp7IiRpZCI6Ijc3MyIsIkxpbmVDb2xvciI6bnVsbCwiTGluZVdlaWdodCI6MC4wLCJMaW5lVHlwZSI6MCwiUGFyZW50U3R5bGUiOm51bGx9LCJQYXJlbnRTdHlsZSI6bnVsbH0sIkR1cmF0aW9uU3R5bGUiOnsiJGlkIjoiNzc0IiwiRm9udFNldHRpbmdzIjp7IiRpZCI6Ijc3NSIsIkZvbnRTaXplIjoxMCwiRm9udE5hbWUiOiJDYWxpYnJpIiwiSXNCb2xkIjpmYWxzZSwiSXNJdGFsaWMiOmZhbHNlLCJJc1VuZGVybGluZWQiOmZhbHNlLCJQYXJlbnRTdHlsZSI6bnVsbH0sIkF1dG9TaXplIjowLCJGb3JlZ3JvdW5kIjp7IiRpZCI6Ijc3NiIsIkNvbG9yIjp7IiRpZCI6Ijc3Ny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3NzgiLCJUb3AiOjAuMCwiTGVmdCI6MC4wLCJSaWdodCI6MC4wLCJCb3R0b20iOjAuMH0sIlBhZGRpbmciOnsiJGlkIjoiNzc5IiwiVG9wIjowLjAsIkxlZnQiOjAuMCwiUmlnaHQiOjAuMCwiQm90dG9tIjowLjB9LCJCYWNrZ3JvdW5kIjp7IiRpZCI6Ijc4MCIsIkNvbG9yIjp7IiRpZCI6Ijc4MSIsIkEiOjg5LCJSIjowLCJHIjowLCJCIjowfX0sIklzVmlzaWJsZSI6dHJ1ZSwiV2lkdGgiOjAuMCwiSGVpZ2h0IjowLjAsIkJvcmRlclN0eWxlIjp7IiRpZCI6Ijc4MiIsIkxpbmVDb2xvciI6bnVsbCwiTGluZVdlaWdodCI6MC4wLCJMaW5lVHlwZSI6MCwiUGFyZW50U3R5bGUiOm51bGx9LCJQYXJlbnRTdHlsZSI6bnVsbH0sIkhvcml6b250YWxDb25uZWN0b3JTdHlsZSI6eyIkaWQiOiI3ODMiLCJMaW5lQ29sb3IiOnsiJHJlZiI6IjUyMSJ9LCJMaW5lV2VpZ2h0IjoxLjAsIkxpbmVUeXBlIjowLCJQYXJlbnRTdHlsZSI6bnVsbH0sIlZlcnRpY2FsQ29ubmVjdG9yU3R5bGUiOnsiJGlkIjoiNzg0IiwiTGluZUNvbG9yIjp7IiRyZWYiOiI1MjQi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c4NSIsIk1hcmdpbiI6eyIkaWQiOiI3ODYiLCJUb3AiOjAuMCwiTGVmdCI6NC4wLCJSaWdodCI6NC4wLCJCb3R0b20iOjAuMH0sIlBhZGRpbmciOnsiJGlkIjoiNzg3IiwiVG9wIjowLjAsIkxlZnQiOjAuMCwiUmlnaHQiOjAuMCwiQm90dG9tIjowLjB9LCJCYWNrZ3JvdW5kIjp7IiRpZCI6Ijc4OCIsIkNvbG9yIjp7IiRpZCI6Ijc4OSIsIkEiOjI1NSwiUiI6NjgsIkciOjExNCwiQiI6MTk2fX0sIklzVmlzaWJsZSI6dHJ1ZSwiV2lkdGgiOjkuMCwiSGVpZ2h0IjoxMC4wLCJCb3JkZXJTdHlsZSI6eyIkaWQiOiI3OTAiLCJMaW5lQ29sb3IiOnsiJHJlZiI6IjUzMiJ9LCJMaW5lV2VpZ2h0IjowLjAsIkxpbmVUeXBlIjowLCJQYXJlbnRTdHlsZSI6bnVsbH0sIlBhcmVudFN0eWxlIjpudWxsfSwiVGl0bGVTdHlsZSI6eyIkaWQiOiI3OTEiLCJGb250U2V0dGluZ3MiOnsiJGlkIjoiNzkyIiwiRm9udFNpemUiOjksIkZvbnROYW1lIjoiSW50ZXIiLCJJc0JvbGQiOnRydWUsIklzSXRhbGljIjpmYWxzZSwiSXNVbmRlcmxpbmVkIjpmYWxzZSwiUGFyZW50U3R5bGUiOm51bGx9LCJBdXRvU2l6ZSI6MiwiRm9yZWdyb3VuZCI6eyIkaWQiOiI3OTMiLCJDb2xvciI6eyIkaWQiOiI3OTQiLCJBIjoyNTUsIlIiOjAsIkciOjAsIkIiOjB9fSwiTWF4V2lkdGgiOjY4LjI3NjY2ODgwODk5MDEzOCwiTWF4SGVpZ2h0IjoiSW5maW5pdHkiLCJTbWFydEZvcmVncm91bmRJc0FjdGl2ZSI6ZmFsc2UsIkhvcml6b250YWxBbGlnbm1lbnQiOjAsIlZlcnRpY2FsQWxpZ25tZW50IjowLCJTbWFydEZvcmVncm91bmQiOm51bGwsIkJhY2tncm91bmRGaWxsVHlwZSI6MCwiTWFyZ2luIjp7IiRpZCI6Ijc5NSIsIlRvcCI6MC4wLCJMZWZ0IjowLjAsIlJpZ2h0IjowLjAsIkJvdHRvbSI6MC4wfSwiUGFkZGluZyI6eyIkaWQiOiI3OTYiLCJUb3AiOjAuMCwiTGVmdCI6MC4wLCJSaWdodCI6MC4wLCJCb3R0b20iOjAuMH0sIkJhY2tncm91bmQiOnsiJGlkIjoiNzk3IiwiQ29sb3IiOnsiJGlkIjoiNzk4IiwiQSI6MCwiUiI6MjU1LCJHIjoyNTUsIkIiOjI1NX19LCJJc1Zpc2libGUiOnRydWUsIldpZHRoIjowLjAsIkhlaWdodCI6MC4wLCJCb3JkZXJTdHlsZSI6eyIkaWQiOiI3OTkiLCJMaW5lQ29sb3IiOm51bGwsIkxpbmVXZWlnaHQiOjAuMCwiTGluZVR5cGUiOjAsIlBhcmVudFN0eWxlIjpudWxsfSwiUGFyZW50U3R5bGUiOm51bGx9LCJEYXRlU3R5bGUiOnsiJGlkIjoiODAwIiwiRm9udFNldHRpbmdzIjp7IiRpZCI6IjgwMSIsIkZvbnRTaXplIjo4LCJGb250TmFtZSI6IkludGVyIiwiSXNCb2xkIjp0cnVlLCJJc0l0YWxpYyI6ZmFsc2UsIklzVW5kZXJsaW5lZCI6ZmFsc2UsIlBhcmVudFN0eWxlIjpudWxsfSwiQXV0b1NpemUiOjAsIkZvcmVncm91bmQiOnsiJGlkIjoiODAyIiwiQ29sb3IiOnsiJGlkIjoiODAz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4MDQiLCJUb3AiOjAuMCwiTGVmdCI6MC4wLCJSaWdodCI6MC4wLCJCb3R0b20iOjAuMH0sIlBhZGRpbmciOnsiJGlkIjoiODA1IiwiVG9wIjowLjAsIkxlZnQiOjAuMCwiUmlnaHQiOjAuMCwiQm90dG9tIjowLjB9LCJCYWNrZ3JvdW5kIjp7IiRpZCI6IjgwNiIsIkNvbG9yIjp7IiRpZCI6IjgwNyIsIkEiOjAsIlIiOjI1NSwiRyI6MjU1LCJCIjoyNTV9fSwiSXNWaXNpYmxlIjp0cnVlLCJXaWR0aCI6MC4wLCJIZWlnaHQiOjAuMCwiQm9yZGVyU3R5bGUiOnsiJGlkIjoiODA4IiwiTGluZUNvbG9yIjpudWxsLCJMaW5lV2VpZ2h0IjowLjAsIkxpbmVUeXBlIjowLCJQYXJlbnRTdHlsZSI6bnVsbH0sIlBhcmVudFN0eWxlIjpudWxsfSwiRGF0ZUZvcm1hdCI6eyIkaWQiOiI4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EwIiwiRm9ybWF0IjowLCJJc1Zpc2libGUiOmZhbHNlLCJMYXN0S25vd25WaXNpYmlsaXR5U3RhdGUiOmZhbHNlfSwiSXNWaXNpYmxlIjp0cnVlLCJQYXJlbnRTdHlsZSI6bnVsbH0sIkluZGV4Ijo2LCJTbWFydER1cmF0aW9uQWN0aXZhdGVkIjpmYWxzZSwiRGF0ZUZvcm1hdCI6eyIkcmVmIjoiODA5In0sIldlZWtOdW1iZXJpbmciOnsiJGlkIjoiODExIiwiRm9ybWF0IjowLCJJc1Zpc2libGUiOmZhbHNlLCJMYXN0S25vd25WaXNpYmlsaXR5U3RhdGUiOmZhbHNlfSwiSWQiOiJhZTU2ZDkxMS1iN2I5LTRjYzktOWVmYi1hYTRiZTk0ZTU4OWQiLCJJbXBvcnRJZCI6bnVsbCwiVGl0bGUiOiJDaGljYWdvIiwiTm90ZSI6bnVsbCwiSHlwZXJsaW5rIjp7IiRpZCI6IjgxMiIsIkFkZHJlc3MiOm51bGwsIlN1YkFkZHJlc3MiOm51bGx9LCJJc0NoYW5nZWQiOmZhbHNlLCJJc05ldyI6ZmFsc2V9fSx7IiRpZCI6IjgxMyIsIl9hdHRhY2hlZE1pbGVzdG9uZXMiOltdLCJUYXNrRGVmaW5pdGlvbiI6eyIkaWQiOiI4MTQiLCJHcm91cE5hbWUiOm51bGwsIlN0YXJ0RGF0ZSI6IjIwMjQtMDgtMTRUMjM6NTc6MDAiLCJFbmREYXRlIjoiMjAyNC0wOC0xNVQyMzo1NjowMCIsIlBlcmNlbnRhZ2VDb21wbGV0ZSI6bnVsbCwiU3R5bGUiOnsiJGlkIjoiODE1IiwiU2hhcGUiOjIsIlNoYXBlVGhpY2tuZXNzIjowLCJEdXJhdGlvbkZvcm1hdCI6MCwiSW5jbHVkZU5vbldvcmtpbmdEYXlzSW5EdXJhdGlvbiI6ZmFsc2UsIlBlcmNlbnRhZ2VDb21wbGV0ZVN0eWxlIjp7IiRpZCI6IjgxNiIsIkZvbnRTZXR0aW5ncyI6eyIkaWQiOiI4MTciLCJGb250U2l6ZSI6MTAsIkZvbnROYW1lIjoiQ2FsaWJyaSIsIklzQm9sZCI6ZmFsc2UsIklzSXRhbGljIjpmYWxzZSwiSXNVbmRlcmxpbmVkIjpmYWxzZSwiUGFyZW50U3R5bGUiOm51bGx9LCJBdXRvU2l6ZSI6MCwiRm9yZWdyb3VuZCI6eyIkaWQiOiI4MTgiLCJDb2xvciI6eyIkaWQiOiI4MT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yMCIsIlRvcCI6MC4wLCJMZWZ0IjowLjAsIlJpZ2h0IjowLjAsIkJvdHRvbSI6MC4wfSwiUGFkZGluZyI6eyIkaWQiOiI4MjEiLCJUb3AiOjAuMCwiTGVmdCI6MC4wLCJSaWdodCI6MC4wLCJCb3R0b20iOjAuMH0sIkJhY2tncm91bmQiOnsiJGlkIjoiODIyIiwiQ29sb3IiOnsiJGlkIjoiODIzIiwiQSI6ODksIlIiOjAsIkciOjAsIkIiOjB9fSwiSXNWaXNpYmxlIjp0cnVlLCJXaWR0aCI6MC4wLCJIZWlnaHQiOjAuMCwiQm9yZGVyU3R5bGUiOnsiJGlkIjoiODI0IiwiTGluZUNvbG9yIjpudWxsLCJMaW5lV2VpZ2h0IjowLjAsIkxpbmVUeXBlIjowLCJQYXJlbnRTdHlsZSI6bnVsbH0sIlBhcmVudFN0eWxlIjpudWxsfSwiRHVyYXRpb25TdHlsZSI6eyIkaWQiOiI4MjUiLCJGb250U2V0dGluZ3MiOnsiJGlkIjoiODI2IiwiRm9udFNpemUiOjEwLCJGb250TmFtZSI6IkNhbGlicmkiLCJJc0JvbGQiOmZhbHNlLCJJc0l0YWxpYyI6ZmFsc2UsIklzVW5kZXJsaW5lZCI6ZmFsc2UsIlBhcmVudFN0eWxlIjpudWxsfSwiQXV0b1NpemUiOjAsIkZvcmVncm91bmQiOnsiJGlkIjoiODI3IiwiQ29sb3IiOnsiJGlkIjoiODI4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gyOSIsIlRvcCI6MC4wLCJMZWZ0IjowLjAsIlJpZ2h0IjowLjAsIkJvdHRvbSI6MC4wfSwiUGFkZGluZyI6eyIkaWQiOiI4MzAiLCJUb3AiOjAuMCwiTGVmdCI6MC4wLCJSaWdodCI6MC4wLCJCb3R0b20iOjAuMH0sIkJhY2tncm91bmQiOnsiJGlkIjoiODMxIiwiQ29sb3IiOnsiJGlkIjoiODMyIiwiQSI6ODksIlIiOjAsIkciOjAsIkIiOjB9fSwiSXNWaXNpYmxlIjp0cnVlLCJXaWR0aCI6MC4wLCJIZWlnaHQiOjAuMCwiQm9yZGVyU3R5bGUiOnsiJGlkIjoiODMzIiwiTGluZUNvbG9yIjpudWxsLCJMaW5lV2VpZ2h0IjowLjAsIkxpbmVUeXBlIjowLCJQYXJlbnRTdHlsZSI6bnVsbH0sIlBhcmVudFN0eWxlIjpudWxsfSwiSG9yaXpvbnRhbENvbm5lY3RvclN0eWxlIjp7IiRpZCI6IjgzNCIsIkxpbmVDb2xvciI6eyIkcmVmIjoiNTIxIn0sIkxpbmVXZWlnaHQiOjEuMCwiTGluZVR5cGUiOjAsIlBhcmVudFN0eWxlIjpudWxsfSwiVmVydGljYWxDb25uZWN0b3JTdHlsZSI6eyIkaWQiOiI4MzUiLCJMaW5lQ29sb3IiOnsiJHJlZiI6IjUyNCJ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ODM2IiwiTWFyZ2luIjp7IiRpZCI6IjgzNyIsIlRvcCI6MC4wLCJMZWZ0Ijo0LjAsIlJpZ2h0Ijo0LjAsIkJvdHRvbSI6MC4wfSwiUGFkZGluZyI6eyIkaWQiOiI4MzgiLCJUb3AiOjAuMCwiTGVmdCI6MC4wLCJSaWdodCI6MC4wLCJCb3R0b20iOjAuMH0sIkJhY2tncm91bmQiOnsiJGlkIjoiODM5IiwiQ29sb3IiOnsiJGlkIjoiODQwIiwiQSI6MjU1LCJSIjo2OCwiRyI6MTE0LCJCIjoxOTZ9fSwiSXNWaXNpYmxlIjp0cnVlLCJXaWR0aCI6OS4wLCJIZWlnaHQiOjEwLjAsIkJvcmRlclN0eWxlIjp7IiRpZCI6Ijg0MSIsIkxpbmVDb2xvciI6eyIkcmVmIjoiNTMyIn0sIkxpbmVXZWlnaHQiOjAuMCwiTGluZVR5cGUiOjAsIlBhcmVudFN0eWxlIjpudWxsfSwiUGFyZW50U3R5bGUiOm51bGx9LCJUaXRsZVN0eWxlIjp7IiRpZCI6Ijg0MiIsIkZvbnRTZXR0aW5ncyI6eyIkaWQiOiI4NDMiLCJGb250U2l6ZSI6OSwiRm9udE5hbWUiOiJJbnRlciIsIklzQm9sZCI6dHJ1ZSwiSXNJdGFsaWMiOmZhbHNlLCJJc1VuZGVybGluZWQiOmZhbHNlLCJQYXJlbnRTdHlsZSI6bnVsbH0sIkF1dG9TaXplIjoyLCJGb3JlZ3JvdW5kIjp7IiRpZCI6Ijg0NCIsIkNvbG9yIjp7IiRpZCI6Ijg0NSIsIkEiOjI1NSwiUiI6MCwiRyI6MCwiQiI6MH19LCJNYXhXaWR0aCI6NjguMjc2NjY4ODA4OTkwMTM4LCJNYXhIZWlnaHQiOiJJbmZpbml0eSIsIlNtYXJ0Rm9yZWdyb3VuZElzQWN0aXZlIjpmYWxzZSwiSG9yaXpvbnRhbEFsaWdubWVudCI6MCwiVmVydGljYWxBbGlnbm1lbnQiOjAsIlNtYXJ0Rm9yZWdyb3VuZCI6bnVsbCwiQmFja2dyb3VuZEZpbGxUeXBlIjowLCJNYXJnaW4iOnsiJGlkIjoiODQ2IiwiVG9wIjowLjAsIkxlZnQiOjAuMCwiUmlnaHQiOjAuMCwiQm90dG9tIjowLjB9LCJQYWRkaW5nIjp7IiRpZCI6Ijg0NyIsIlRvcCI6MC4wLCJMZWZ0IjowLjAsIlJpZ2h0IjowLjAsIkJvdHRvbSI6MC4wfSwiQmFja2dyb3VuZCI6eyIkaWQiOiI4NDgiLCJDb2xvciI6eyIkaWQiOiI4NDkiLCJBIjowLCJSIjoyNTUsIkciOjI1NSwiQiI6MjU1fX0sIklzVmlzaWJsZSI6dHJ1ZSwiV2lkdGgiOjAuMCwiSGVpZ2h0IjowLjAsIkJvcmRlclN0eWxlIjp7IiRpZCI6Ijg1MCIsIkxpbmVDb2xvciI6bnVsbCwiTGluZVdlaWdodCI6MC4wLCJMaW5lVHlwZSI6MCwiUGFyZW50U3R5bGUiOm51bGx9LCJQYXJlbnRTdHlsZSI6bnVsbH0sIkRhdGVTdHlsZSI6eyIkaWQiOiI4NTEiLCJGb250U2V0dGluZ3MiOnsiJGlkIjoiODUyIiwiRm9udFNpemUiOjgsIkZvbnROYW1lIjoiSW50ZXIiLCJJc0JvbGQiOnRydWUsIklzSXRhbGljIjpmYWxzZSwiSXNVbmRlcmxpbmVkIjpmYWxzZSwiUGFyZW50U3R5bGUiOm51bGx9LCJBdXRvU2l6ZSI6MCwiRm9yZWdyb3VuZCI6eyIkaWQiOiI4NTMiLCJDb2xvciI6eyIkaWQiOiI4NTQ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g1NSIsIlRvcCI6MC4wLCJMZWZ0IjowLjAsIlJpZ2h0IjowLjAsIkJvdHRvbSI6MC4wfSwiUGFkZGluZyI6eyIkaWQiOiI4NTYiLCJUb3AiOjAuMCwiTGVmdCI6MC4wLCJSaWdodCI6MC4wLCJCb3R0b20iOjAuMH0sIkJhY2tncm91bmQiOnsiJGlkIjoiODU3IiwiQ29sb3IiOnsiJGlkIjoiODU4IiwiQSI6MCwiUiI6MjU1LCJHIjoyNTUsIkIiOjI1NX19LCJJc1Zpc2libGUiOnRydWUsIldpZHRoIjowLjAsIkhlaWdodCI6MC4wLCJCb3JkZXJTdHlsZSI6eyIkaWQiOiI4NTkiLCJMaW5lQ29sb3IiOm51bGwsIkxpbmVXZWlnaHQiOjAuMCwiTGluZVR5cGUiOjAsIlBhcmVudFN0eWxlIjpudWxsfSwiUGFyZW50U3R5bGUiOm51bGx9LCJEYXRlRm9ybWF0Ijp7IiRpZCI6Ijg2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jEiLCJGb3JtYXQiOjAsIklzVmlzaWJsZSI6ZmFsc2UsIkxhc3RLbm93blZpc2liaWxpdHlTdGF0ZSI6ZmFsc2V9LCJJc1Zpc2libGUiOnRydWUsIlBhcmVudFN0eWxlIjpudWxsfSwiSW5kZXgiOjcsIlNtYXJ0RHVyYXRpb25BY3RpdmF0ZWQiOmZhbHNlLCJEYXRlRm9ybWF0Ijp7IiRyZWYiOiI4NjAifSwiV2Vla051bWJlcmluZyI6eyIkaWQiOiI4NjIiLCJGb3JtYXQiOjAsIklzVmlzaWJsZSI6ZmFsc2UsIkxhc3RLbm93blZpc2liaWxpdHlTdGF0ZSI6ZmFsc2V9LCJJZCI6IjE5OWFlM2UyLWVhN2YtNDcyNi05YWFjLWUxNDQ3YTFmYjljYyIsIkltcG9ydElkIjpudWxsLCJUaXRsZSI6IkRhbGxhcyIsIk5vdGUiOm51bGwsIkh5cGVybGluayI6eyIkaWQiOiI4NjMiLCJBZGRyZXNzIjpudWxsLCJTdWJBZGRyZXNzIjpudWxsfSwiSXNDaGFuZ2VkIjpmYWxzZSwiSXNOZXciOmZhbHNlfX1dLCJfbWlsZXN0b25lcyI6W10sIklkIjoiYWM0Mzc2YjUtOTg4Ni00YjYwLWI5NzctNGYxZDg0NjE2ZDRjIiwiSXNTaW5nbGVJdGVtUm93IjpmYWxzZX0seyIkaWQiOiI4NjQiLCJfdGFza3MiOlt7IiRpZCI6Ijg2NSIsIl9hdHRhY2hlZE1pbGVzdG9uZXMiOltdLCJUYXNrRGVmaW5pdGlvbiI6eyIkaWQiOiI4NjYiLCJHcm91cE5hbWUiOm51bGwsIlN0YXJ0RGF0ZSI6IjIwMjQtMDQtMjVUMjM6NTc6MDAiLCJFbmREYXRlIjoiMjAyNC0wNC0yNlQyMzo1NjowMCIsIlBlcmNlbnRhZ2VDb21wbGV0ZSI6bnVsbCwiU3R5bGUiOnsiJGlkIjoiODY3IiwiU2hhcGUiOjIsIlNoYXBlVGhpY2tuZXNzIjowLCJEdXJhdGlvbkZvcm1hdCI6MCwiSW5jbHVkZU5vbldvcmtpbmdEYXlzSW5EdXJhdGlvbiI6ZmFsc2UsIlBlcmNlbnRhZ2VDb21wbGV0ZVN0eWxlIjp7IiRpZCI6Ijg2OCIsIkZvbnRTZXR0aW5ncyI6eyIkaWQiOiI4NjkiLCJGb250U2l6ZSI6MTAsIkZvbnROYW1lIjoiQ2FsaWJyaSIsIklzQm9sZCI6ZmFsc2UsIklzSXRhbGljIjpmYWxzZSwiSXNVbmRlcmxpbmVkIjpmYWxzZSwiUGFyZW50U3R5bGUiOm51bGx9LCJBdXRvU2l6ZSI6MCwiRm9yZWdyb3VuZCI6eyIkaWQiOiI4NzAiLCJDb2xvciI6eyIkaWQiOiI4Nz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3MiIsIlRvcCI6MC4wLCJMZWZ0IjowLjAsIlJpZ2h0IjowLjAsIkJvdHRvbSI6MC4wfSwiUGFkZGluZyI6eyIkaWQiOiI4NzMiLCJUb3AiOjAuMCwiTGVmdCI6MC4wLCJSaWdodCI6MC4wLCJCb3R0b20iOjAuMH0sIkJhY2tncm91bmQiOnsiJGlkIjoiODc0IiwiQ29sb3IiOnsiJGlkIjoiODc1IiwiQSI6ODksIlIiOjAsIkciOjAsIkIiOjB9fSwiSXNWaXNpYmxlIjp0cnVlLCJXaWR0aCI6MC4wLCJIZWlnaHQiOjAuMCwiQm9yZGVyU3R5bGUiOnsiJGlkIjoiODc2IiwiTGluZUNvbG9yIjpudWxsLCJMaW5lV2VpZ2h0IjowLjAsIkxpbmVUeXBlIjowLCJQYXJlbnRTdHlsZSI6bnVsbH0sIlBhcmVudFN0eWxlIjpudWxsfSwiRHVyYXRpb25TdHlsZSI6eyIkaWQiOiI4NzciLCJGb250U2V0dGluZ3MiOnsiJGlkIjoiODc4IiwiRm9udFNpemUiOjEwLCJGb250TmFtZSI6IkNhbGlicmkiLCJJc0JvbGQiOmZhbHNlLCJJc0l0YWxpYyI6ZmFsc2UsIklzVW5kZXJsaW5lZCI6ZmFsc2UsIlBhcmVudFN0eWxlIjpudWxsfSwiQXV0b1NpemUiOjAsIkZvcmVncm91bmQiOnsiJGlkIjoiODc5IiwiQ29sb3IiOnsiJGlkIjoiODgw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g4MSIsIlRvcCI6MC4wLCJMZWZ0IjowLjAsIlJpZ2h0IjowLjAsIkJvdHRvbSI6MC4wfSwiUGFkZGluZyI6eyIkaWQiOiI4ODIiLCJUb3AiOjAuMCwiTGVmdCI6MC4wLCJSaWdodCI6MC4wLCJCb3R0b20iOjAuMH0sIkJhY2tncm91bmQiOnsiJGlkIjoiODgzIiwiQ29sb3IiOnsiJGlkIjoiODg0IiwiQSI6ODksIlIiOjAsIkciOjAsIkIiOjB9fSwiSXNWaXNpYmxlIjp0cnVlLCJXaWR0aCI6MC4wLCJIZWlnaHQiOjAuMCwiQm9yZGVyU3R5bGUiOnsiJGlkIjoiODg1IiwiTGluZUNvbG9yIjpudWxsLCJMaW5lV2VpZ2h0IjowLjAsIkxpbmVUeXBlIjowLCJQYXJlbnRTdHlsZSI6bnVsbH0sIlBhcmVudFN0eWxlIjpudWxsfSwiSG9yaXpvbnRhbENvbm5lY3RvclN0eWxlIjp7IiRpZCI6Ijg4NiIsIkxpbmVDb2xvciI6eyIkcmVmIjoiNTIxIn0sIkxpbmVXZWlnaHQiOjEuMCwiTGluZVR5cGUiOjAsIlBhcmVudFN0eWxlIjpudWxsfSwiVmVydGljYWxDb25uZWN0b3JTdHlsZSI6eyIkaWQiOiI4ODciLCJMaW5lQ29sb3IiOnsiJHJlZiI6IjUyNCJ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ODg4IiwiTWFyZ2luIjp7IiRpZCI6Ijg4OSIsIlRvcCI6MC4wLCJMZWZ0Ijo0LjAsIlJpZ2h0Ijo0LjAsIkJvdHRvbSI6MC4wfSwiUGFkZGluZyI6eyIkaWQiOiI4OTAiLCJUb3AiOjAuMCwiTGVmdCI6MC4wLCJSaWdodCI6MC4wLCJCb3R0b20iOjAuMH0sIkJhY2tncm91bmQiOnsiJGlkIjoiODkxIiwiQ29sb3IiOnsiJGlkIjoiODkyIiwiQSI6MjU1LCJSIjo2OCwiRyI6MTE0LCJCIjoxOTZ9fSwiSXNWaXNpYmxlIjp0cnVlLCJXaWR0aCI6OS4wLCJIZWlnaHQiOjEwLjAsIkJvcmRlclN0eWxlIjp7IiRpZCI6Ijg5MyIsIkxpbmVDb2xvciI6eyIkcmVmIjoiNTMyIn0sIkxpbmVXZWlnaHQiOjAuMCwiTGluZVR5cGUiOjAsIlBhcmVudFN0eWxlIjpudWxsfSwiUGFyZW50U3R5bGUiOm51bGx9LCJUaXRsZVN0eWxlIjp7IiRpZCI6Ijg5NCIsIkZvbnRTZXR0aW5ncyI6eyIkaWQiOiI4OTUiLCJGb250U2l6ZSI6OSwiRm9udE5hbWUiOiJJbnRlciIsIklzQm9sZCI6dHJ1ZSwiSXNJdGFsaWMiOmZhbHNlLCJJc1VuZGVybGluZWQiOmZhbHNlLCJQYXJlbnRTdHlsZSI6bnVsbH0sIkF1dG9TaXplIjoyLCJGb3JlZ3JvdW5kIjp7IiRpZCI6Ijg5NiIsIkNvbG9yIjp7IiRpZCI6Ijg5NyIsIkEiOjI1NSwiUiI6MCwiRyI6MCwiQiI6MH19LCJNYXhXaWR0aCI6NjguMjc2NjY4ODA4OTkwMTM4LCJNYXhIZWlnaHQiOiJJbmZpbml0eSIsIlNtYXJ0Rm9yZWdyb3VuZElzQWN0aXZlIjpmYWxzZSwiSG9yaXpvbnRhbEFsaWdubWVudCI6MCwiVmVydGljYWxBbGlnbm1lbnQiOjAsIlNtYXJ0Rm9yZWdyb3VuZCI6bnVsbCwiQmFja2dyb3VuZEZpbGxUeXBlIjowLCJNYXJnaW4iOnsiJGlkIjoiODk4IiwiVG9wIjowLjAsIkxlZnQiOjAuMCwiUmlnaHQiOjAuMCwiQm90dG9tIjowLjB9LCJQYWRkaW5nIjp7IiRpZCI6Ijg5OSIsIlRvcCI6MC4wLCJMZWZ0IjowLjAsIlJpZ2h0IjowLjAsIkJvdHRvbSI6MC4wfSwiQmFja2dyb3VuZCI6eyIkaWQiOiI5MDAiLCJDb2xvciI6eyIkaWQiOiI5MDEiLCJBIjowLCJSIjoyNTUsIkciOjI1NSwiQiI6MjU1fX0sIklzVmlzaWJsZSI6dHJ1ZSwiV2lkdGgiOjAuMCwiSGVpZ2h0IjowLjAsIkJvcmRlclN0eWxlIjp7IiRpZCI6IjkwMiIsIkxpbmVDb2xvciI6bnVsbCwiTGluZVdlaWdodCI6MC4wLCJMaW5lVHlwZSI6MCwiUGFyZW50U3R5bGUiOm51bGx9LCJQYXJlbnRTdHlsZSI6bnVsbH0sIkRhdGVTdHlsZSI6eyIkaWQiOiI5MDMiLCJGb250U2V0dGluZ3MiOnsiJGlkIjoiOTA0IiwiRm9udFNpemUiOjgsIkZvbnROYW1lIjoiSW50ZXIiLCJJc0JvbGQiOnRydWUsIklzSXRhbGljIjpmYWxzZSwiSXNVbmRlcmxpbmVkIjpmYWxzZSwiUGFyZW50U3R5bGUiOm51bGx9LCJBdXRvU2l6ZSI6MCwiRm9yZWdyb3VuZCI6eyIkaWQiOiI5MDUiLCJDb2xvciI6eyIkaWQiOiI5MDY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kwNyIsIlRvcCI6MC4wLCJMZWZ0IjowLjAsIlJpZ2h0IjowLjAsIkJvdHRvbSI6MC4wfSwiUGFkZGluZyI6eyIkaWQiOiI5MDgiLCJUb3AiOjAuMCwiTGVmdCI6MC4wLCJSaWdodCI6MC4wLCJCb3R0b20iOjAuMH0sIkJhY2tncm91bmQiOnsiJGlkIjoiOTA5IiwiQ29sb3IiOnsiJGlkIjoiOTEwIiwiQSI6MCwiUiI6MjU1LCJHIjoyNTUsIkIiOjI1NX19LCJJc1Zpc2libGUiOnRydWUsIldpZHRoIjowLjAsIkhlaWdodCI6MC4wLCJCb3JkZXJTdHlsZSI6eyIkaWQiOiI5MTEiLCJMaW5lQ29sb3IiOm51bGwsIkxpbmVXZWlnaHQiOjAuMCwiTGluZVR5cGUiOjAsIlBhcmVudFN0eWxlIjpudWxsfSwiUGFyZW50U3R5bGUiOm51bGx9LCJEYXRlRm9ybWF0Ijp7IiRpZCI6Ijk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TMiLCJGb3JtYXQiOjAsIklzVmlzaWJsZSI6ZmFsc2UsIkxhc3RLbm93blZpc2liaWxpdHlTdGF0ZSI6ZmFsc2V9LCJJc1Zpc2libGUiOnRydWUsIlBhcmVudFN0eWxlIjpudWxsfSwiSW5kZXgiOjgsIlNtYXJ0RHVyYXRpb25BY3RpdmF0ZWQiOmZhbHNlLCJEYXRlRm9ybWF0Ijp7IiRyZWYiOiI5MTIifSwiV2Vla051bWJlcmluZyI6eyIkaWQiOiI5MTQiLCJGb3JtYXQiOjAsIklzVmlzaWJsZSI6ZmFsc2UsIkxhc3RLbm93blZpc2liaWxpdHlTdGF0ZSI6ZmFsc2V9LCJJZCI6IjFhZjMyYWQ1LThhY2ItNDJhNC04OWE5LTFiN2M3ZWQ3MzFlZSIsIkltcG9ydElkIjpudWxsLCJUaXRsZSI6Ik5ldyBZb3JrIiwiTm90ZSI6bnVsbCwiSHlwZXJsaW5rIjp7IiRpZCI6IjkxNSIsIkFkZHJlc3MiOm51bGwsIlN1YkFkZHJlc3MiOm51bGx9LCJJc0NoYW5nZWQiOmZhbHNlLCJJc05ldyI6ZmFsc2V9fV0sIl9taWxlc3RvbmVzIjpbXSwiSWQiOiIwMDAwMDAwMC0wMDAwLTAwMDAtMDAwMC0wMDAwMDAwMDAwMDAiLCJJc1NpbmdsZUl0ZW1Sb3ciOnRydWV9XSwiSW5kZXgiOjExLCJJZCI6IjdkYWJiNDkzLWYzODctNDliZS05Mzg3LTc0MjNkMjZmYjdhZCIsIkhlYWRlclRleHQiOiJEaWdpdGFsIFN1bW1pdCIsIklzRGVmYXVsdCI6ZmFsc2UsIlN0eWxlIjp7IiRpZCI6IjkxNiIsIkhlYWRlclN0eWxlIjp7IiRpZCI6IjkxNyIsIlRleHRTdHlsZSI6eyIkaWQiOiI5MTgiLCJGb250U2V0dGluZ3MiOnsiJGlkIjoiOTE5IiwiRm9udFNpemUiOjEwLCJGb250TmFtZSI6IkludGVyIiwiSXNCb2xkIjp0cnVlLCJJc0l0YWxpYyI6ZmFsc2UsIklzVW5kZXJsaW5lZCI6ZmFsc2UsIlBhcmVudFN0eWxlIjpudWxsfSwiQXV0b1NpemUiOjIsIkZvcmVncm91bmQiOnsiJGlkIjoiOTIwIiwiQ29sb3IiOnsiJGlkIjoiOTIx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5MjIiLCJUb3AiOjAuMCwiTGVmdCI6MC4wLCJSaWdodCI6MC4wLCJCb3R0b20iOjAuMH0sIlBhZGRpbmciOnsiJGlkIjoiOTIzIiwiVG9wIjowLjAsIkxlZnQiOjAuMCwiUmlnaHQiOjAuMCwiQm90dG9tIjowLjB9LCJCYWNrZ3JvdW5kIjp7IiRpZCI6IjkyNCIsIkNvbG9yIjp7IiRpZCI6IjkyNSIsIkEiOjAsIlIiOjI1NSwiRyI6MjU1LCJCIjoyNTV9fSwiSXNWaXNpYmxlIjp0cnVlLCJXaWR0aCI6MC4wLCJIZWlnaHQiOjAuMCwiQm9yZGVyU3R5bGUiOm51bGwsIlBhcmVudFN0eWxlIjpudWxsfSwiUmVjdGFuZ2xlU3R5bGUiOnsiJGlkIjoiOTI2IiwiTWFyZ2luIjp7IiRpZCI6IjkyNyIsIlRvcCI6MC4wLCJMZWZ0IjowLjAsIlJpZ2h0IjowLjAsIkJvdHRvbSI6MC4wfSwiUGFkZGluZyI6eyIkaWQiOiI5MjgiLCJUb3AiOjAuMCwiTGVmdCI6MC4wLCJSaWdodCI6MC4wLCJCb3R0b20iOjAuMH0sIkJhY2tncm91bmQiOnsiJGlkIjoiOTI5IiwiQ29sb3IiOnsiJGlkIjoiOTMwIiwiQSI6NjMsIlIiOjY4LCJHIjoxMTQsIkIiOjE5Nn19LCJJc1Zpc2libGUiOnRydWUsIldpZHRoIjowLjAsIkhlaWdodCI6MC4wLCJCb3JkZXJTdHlsZSI6eyIkaWQiOiI5MzEiLCJMaW5lQ29sb3IiOnsiJGlkIjoiOTMyIiwiJHR5cGUiOiJOTFJFLkNvbW1vbi5Eb20uU29saWRDb2xvckJydXNoLCBOTFJFLkNvbW1vbiIsIkNvbG9yIjp7IiRpZCI6IjkzMyIsIkEiOjI1NSwiUiI6MjU1LCJHIjowLCJCIjowfX0sIkxpbmVXZWlnaHQiOjAuMCwiTGluZVR5cGUiOjAsIlBhcmVudFN0eWxlIjpudWxsfSwiUGFyZW50U3R5bGUiOm51bGx9LCJNYXJnaW4iOnsiJGlkIjoiOTM0IiwiVG9wIjowLjAsIkxlZnQiOjAuMCwiUmlnaHQiOjAuMCwiQm90dG9tIjowLjB9LCJQYWRkaW5nIjp7IiRpZCI6IjkzNSIsIlRvcCI6MC4wLCJMZWZ0IjowLjAsIlJpZ2h0IjowLjAsIkJvdHRvbSI6MC4wfSwiQmFja2dyb3VuZCI6bnVsbCwiSXNWaXNpYmxlIjp0cnVlLCJXaWR0aCI6MC4wLCJIZWlnaHQiOjAuMCwiQm9yZGVyU3R5bGUiOm51bGwsIlBhcmVudFN0eWxlIjpudWxsfSwiQmFja2dyb3VuZFN0eWxlIjp7IiRpZCI6IjkzNiIsIk1hcmdpbiI6eyIkaWQiOiI5MzciLCJUb3AiOjAuMCwiTGVmdCI6MC4wLCJSaWdodCI6MC4wLCJCb3R0b20iOjAuMH0sIlBhZGRpbmciOnsiJGlkIjoiOTM4IiwiVG9wIjowLjAsIkxlZnQiOjAuMCwiUmlnaHQiOjAuMCwiQm90dG9tIjowLjB9LCJCYWNrZ3JvdW5kIjp7IiRpZCI6IjkzOSIsIkNvbG9yIjp7IiRpZCI6Ijk0MCIsIkEiOjUxLCJSIjo2OCwiRyI6MTE0LCJCIjoxOTZ9fSwiSXNWaXNpYmxlIjp0cnVlLCJXaWR0aCI6MC4wLCJIZWlnaHQiOjAuMCwiQm9yZGVyU3R5bGUiOnsiJGlkIjoiOTQxIiwiTGluZUNvbG9yIjp7IiRpZCI6Ijk0MiIsIiR0eXBlIjoiTkxSRS5Db21tb24uRG9tLlNvbGlkQ29sb3JCcnVzaCwgTkxSRS5Db21tb24iLCJDb2xvciI6eyIkaWQiOiI5NDMiLCJBIjoyNTUsIlIiOjI1NSwiRyI6MCwiQiI6MH19LCJMaW5lV2VpZ2h0IjowLjAsIkxpbmVUeXBlIjowLCJQYXJlbnRTdHlsZSI6bnVsbH0sIlBhcmVudFN0eWxlIjpudWxsfSwiTWFyZ2luIjp7IiRpZCI6Ijk0NCIsIlRvcCI6MC4wLCJMZWZ0IjowLjAsIlJpZ2h0IjowLjAsIkJvdHRvbSI6MC4wfSwiUGFkZGluZyI6eyIkaWQiOiI5NDUiLCJUb3AiOjAuMCwiTGVmdCI6MC4wLCJSaWdodCI6MC4wLCJCb3R0b20iOjAuMH0sIklzVmlzaWJsZSI6dHJ1ZSwiV2lkdGgiOjAuMCwiSGVpZ2h0IjowLjAsIkJvcmRlclN0eWxlIjpudWxsLCJQYXJlbnRTdHlsZSI6bnVsbH19LHsiJGlkIjoiOTQ2IiwiX3Jvd3MiOlt7IiRpZCI6Ijk0NyIsIl90YXNrcyI6W3siJGlkIjoiOTQ4IiwiX2F0dGFjaGVkTWlsZXN0b25lcyI6W10sIlRhc2tEZWZpbml0aW9uIjp7IiRpZCI6Ijk0OSIsIkdyb3VwTmFtZSI6bnVsbCwiU3RhcnREYXRlIjoiMjAyNC0wNC0xOVQwMDowMDowMCIsIkVuZERhdGUiOiIyMDI0LTA0LTIxVDIzOjU5OjAwIiwiUGVyY2VudGFnZUNvbXBsZXRlIjpudWxsLCJTdHlsZSI6eyIkaWQiOiI5NTAiLCJTaGFwZSI6MiwiU2hhcGVUaGlja25lc3MiOjAsIkR1cmF0aW9uRm9ybWF0IjowLCJJbmNsdWRlTm9uV29ya2luZ0RheXNJbkR1cmF0aW9uIjpmYWxzZSwiUGVyY2VudGFnZUNvbXBsZXRlU3R5bGUiOnsiJGlkIjoiOTUxIiwiRm9udFNldHRpbmdzIjp7IiRpZCI6Ijk1MiIsIkZvbnRTaXplIjoxMCwiRm9udE5hbWUiOiJDYWxpYnJpIiwiSXNCb2xkIjpmYWxzZSwiSXNJdGFsaWMiOmZhbHNlLCJJc1VuZGVybGluZWQiOmZhbHNlLCJQYXJlbnRTdHlsZSI6bnVsbH0sIkF1dG9TaXplIjowLCJGb3JlZ3JvdW5kIjp7IiRpZCI6Ijk1MyIsIkNvbG9yIjp7IiRpZCI6Ijk1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U1IiwiVG9wIjowLjAsIkxlZnQiOjAuMCwiUmlnaHQiOjAuMCwiQm90dG9tIjowLjB9LCJQYWRkaW5nIjp7IiRpZCI6Ijk1NiIsIlRvcCI6MC4wLCJMZWZ0IjowLjAsIlJpZ2h0IjowLjAsIkJvdHRvbSI6MC4wfSwiQmFja2dyb3VuZCI6eyIkaWQiOiI5NTciLCJDb2xvciI6eyIkaWQiOiI5NTgiLCJBIjo4OSwiUiI6MCwiRyI6MCwiQiI6MH19LCJJc1Zpc2libGUiOnRydWUsIldpZHRoIjowLjAsIkhlaWdodCI6MC4wLCJCb3JkZXJTdHlsZSI6eyIkaWQiOiI5NTkiLCJMaW5lQ29sb3IiOm51bGwsIkxpbmVXZWlnaHQiOjAuMCwiTGluZVR5cGUiOjAsIlBhcmVudFN0eWxlIjpudWxsfSwiUGFyZW50U3R5bGUiOm51bGx9LCJEdXJhdGlvblN0eWxlIjp7IiRpZCI6Ijk2MCIsIkZvbnRTZXR0aW5ncyI6eyIkaWQiOiI5NjEiLCJGb250U2l6ZSI6MTAsIkZvbnROYW1lIjoiQ2FsaWJyaSIsIklzQm9sZCI6ZmFsc2UsIklzSXRhbGljIjpmYWxzZSwiSXNVbmRlcmxpbmVkIjpmYWxzZSwiUGFyZW50U3R5bGUiOm51bGx9LCJBdXRvU2l6ZSI6MCwiRm9yZWdyb3VuZCI6eyIkaWQiOiI5NjIiLCJDb2xvciI6eyIkaWQiOiI5NjM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OTY0IiwiVG9wIjowLjAsIkxlZnQiOjAuMCwiUmlnaHQiOjAuMCwiQm90dG9tIjowLjB9LCJQYWRkaW5nIjp7IiRpZCI6Ijk2NSIsIlRvcCI6MC4wLCJMZWZ0IjowLjAsIlJpZ2h0IjowLjAsIkJvdHRvbSI6MC4wfSwiQmFja2dyb3VuZCI6eyIkaWQiOiI5NjYiLCJDb2xvciI6eyIkaWQiOiI5NjciLCJBIjowLCJSIjoyNTUsIkciOjI1NSwiQiI6MjU1fX0sIklzVmlzaWJsZSI6dHJ1ZSwiV2lkdGgiOjAuMCwiSGVpZ2h0IjowLjAsIkJvcmRlclN0eWxlIjp7IiRpZCI6Ijk2OCIsIkxpbmVDb2xvciI6bnVsbCwiTGluZVdlaWdodCI6MC4wLCJMaW5lVHlwZSI6MCwiUGFyZW50U3R5bGUiOm51bGx9LCJQYXJlbnRTdHlsZSI6bnVsbH0sIkhvcml6b250YWxDb25uZWN0b3JTdHlsZSI6eyIkaWQiOiI5NjkiLCJMaW5lQ29sb3IiOnsiJGlkIjoiOTcwIiwiJHR5cGUiOiJOTFJFLkNvbW1vbi5Eb20uU29saWRDb2xvckJydXNoLCBOTFJFLkNvbW1vbiIsIkNvbG9yIjp7IiRpZCI6Ijk3MSIsIkEiOjI1NSwiUiI6MjA0LCJHIjoyMDQsIkIiOjIwNH19LCJMaW5lV2VpZ2h0IjoxLjAsIkxpbmVUeXBlIjowLCJQYXJlbnRTdHlsZSI6bnVsbH0sIlZlcnRpY2FsQ29ubmVjdG9yU3R5bGUiOnsiJGlkIjoiOTcyIiwiTGluZUNvbG9yIjp7IiRpZCI6Ijk3MyIsIiR0eXBlIjoiTkxSRS5Db21tb24uRG9tLlNvbGlkQ29sb3JCcnVzaCwgTkxSRS5Db21tb24iLCJDb2xvciI6eyIkaWQiOiI5Nz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k3NSIsIk1hcmdpbiI6eyIkaWQiOiI5NzYiLCJUb3AiOjAuMCwiTGVmdCI6NC4wLCJSaWdodCI6NC4wLCJCb3R0b20iOjAuMH0sIlBhZGRpbmciOnsiJGlkIjoiOTc3IiwiVG9wIjowLjAsIkxlZnQiOjAuMCwiUmlnaHQiOjAuMCwiQm90dG9tIjowLjB9LCJCYWNrZ3JvdW5kIjp7IiRpZCI6Ijk3OCIsIkNvbG9yIjp7IiRpZCI6Ijk3OSIsIkEiOjI1NSwiUiI6NjgsIkciOjExNCwiQiI6MTk2fX0sIklzVmlzaWJsZSI6dHJ1ZSwiV2lkdGgiOjAuMCwiSGVpZ2h0IjoxMC4wLCJCb3JkZXJTdHlsZSI6eyIkaWQiOiI5ODAiLCJMaW5lQ29sb3IiOnsiJGlkIjoiOTgxIiwiJHR5cGUiOiJOTFJFLkNvbW1vbi5Eb20uU29saWRDb2xvckJydXNoLCBOTFJFLkNvbW1vbiIsIkNvbG9yIjp7IiRpZCI6Ijk4MiIsIkEiOjI1NSwiUiI6NDcsIkciOjgyLCJCIjoxNDN9fSwiTGluZVdlaWdodCI6MC4wLCJMaW5lVHlwZSI6MCwiUGFyZW50U3R5bGUiOm51bGx9LCJQYXJlbnRTdHlsZSI6bnVsbH0sIlRpdGxlU3R5bGUiOnsiJGlkIjoiOTgzIiwiRm9udFNldHRpbmdzIjp7IiRpZCI6Ijk4NCIsIkZvbnRTaXplIjo5LCJGb250TmFtZSI6IkludGVyIiwiSXNCb2xkIjp0cnVlLCJJc0l0YWxpYyI6ZmFsc2UsIklzVW5kZXJsaW5lZCI6ZmFsc2UsIlBhcmVudFN0eWxlIjpudWxsfSwiQXV0b1NpemUiOjAsIkZvcmVncm91bmQiOnsiJGlkIjoiOTg1IiwiQ29sb3IiOnsiJGlkIjoiOTg2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k4NyIsIlRvcCI6MC4wLCJMZWZ0IjowLjAsIlJpZ2h0IjowLjAsIkJvdHRvbSI6MC4wfSwiUGFkZGluZyI6eyIkaWQiOiI5ODgiLCJUb3AiOjAuMCwiTGVmdCI6MC4wLCJSaWdodCI6MC4wLCJCb3R0b20iOjAuMH0sIkJhY2tncm91bmQiOnsiJGlkIjoiOTg5IiwiQ29sb3IiOnsiJGlkIjoiOTkwIiwiQSI6MCwiUiI6MjU1LCJHIjoyNTUsIkIiOjI1NX19LCJJc1Zpc2libGUiOnRydWUsIldpZHRoIjowLjAsIkhlaWdodCI6MC4wLCJCb3JkZXJTdHlsZSI6eyIkaWQiOiI5OTEiLCJMaW5lQ29sb3IiOm51bGwsIkxpbmVXZWlnaHQiOjAuMCwiTGluZVR5cGUiOjAsIlBhcmVudFN0eWxlIjpudWxsfSwiUGFyZW50U3R5bGUiOm51bGx9LCJEYXRlU3R5bGUiOnsiJGlkIjoiOTkyIiwiRm9udFNldHRpbmdzIjp7IiRpZCI6Ijk5MyIsIkZvbnRTaXplIjo4LCJGb250TmFtZSI6IkludGVyIiwiSXNCb2xkIjp0cnVlLCJJc0l0YWxpYyI6ZmFsc2UsIklzVW5kZXJsaW5lZCI6ZmFsc2UsIlBhcmVudFN0eWxlIjpudWxsfSwiQXV0b1NpemUiOjAsIkZvcmVncm91bmQiOnsiJGlkIjoiOTk0IiwiQ29sb3IiOnsiJGlkIjoiOTk1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5OTYiLCJUb3AiOjAuMCwiTGVmdCI6MC4wLCJSaWdodCI6MC4wLCJCb3R0b20iOjAuMH0sIlBhZGRpbmciOnsiJGlkIjoiOTk3IiwiVG9wIjowLjAsIkxlZnQiOjAuMCwiUmlnaHQiOjAuMCwiQm90dG9tIjowLjB9LCJCYWNrZ3JvdW5kIjp7IiRpZCI6Ijk5OCIsIkNvbG9yIjp7IiRpZCI6Ijk5OSIsIkEiOjAsIlIiOjI1NSwiRyI6MjU1LCJCIjoyNTV9fSwiSXNWaXNpYmxlIjp0cnVlLCJXaWR0aCI6MC4wLCJIZWlnaHQiOjAuMCwiQm9yZGVyU3R5bGUiOnsiJGlkIjoiMTAwMCIsIkxpbmVDb2xvciI6bnVsbCwiTGluZVdlaWdodCI6MC4wLCJMaW5lVHlwZSI6MCwiUGFyZW50U3R5bGUiOm51bGx9LCJQYXJlbnRTdHlsZSI6bnVsbH0sIkRhdGVGb3JtYXQiOnsiJGlkIjoiMTA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AyIiwiRm9ybWF0IjowLCJJc1Zpc2libGUiOmZhbHNlLCJMYXN0S25vd25WaXNpYmlsaXR5U3RhdGUiOmZhbHNlfSwiSXNWaXNpYmxlIjp0cnVlLCJQYXJlbnRTdHlsZSI6bnVsbH0sIkluZGV4IjoxLCJTbWFydER1cmF0aW9uQWN0aXZhdGVkIjpmYWxzZSwiRGF0ZUZvcm1hdCI6eyIkcmVmIjoiMTAwMSJ9LCJXZWVrTnVtYmVyaW5nIjp7IiRpZCI6IjEwMDMiLCJGb3JtYXQiOjAsIklzVmlzaWJsZSI6ZmFsc2UsIkxhc3RLbm93blZpc2liaWxpdHlTdGF0ZSI6ZmFsc2V9LCJJZCI6ImZhYTc0ZGRhLTU1MDQtNGM2OS05NTg2LTcxOWFkODQ3ZTVjNyIsIkltcG9ydElkIjpudWxsLCJUaXRsZSI6Ik1hcnlsYW5kIiwiTm90ZSI6bnVsbCwiSHlwZXJsaW5rIjp7IiRpZCI6IjEwMDQiLCJBZGRyZXNzIjpudWxsLCJTdWJBZGRyZXNzIjpudWxsfSwiSXNDaGFuZ2VkIjpmYWxzZSwiSXNOZXciOmZhbHNlfX1dLCJfbWlsZXN0b25lcyI6W10sIklkIjoiMDAwMDAwMDAtMDAwMC0wMDAwLTAwMDAtMDAwMDAwMDAwMDAwIiwiSXNTaW5nbGVJdGVtUm93Ijp0cnVlfV0sIkluZGV4IjoyMCwiSWQiOiI5NzI5MWJhOC0yN2M5LTRiMmEtOTI1Yy0wMjViMWY0M2YxNGIiLCJIZWFkZXJUZXh0IjoiSVBNQSIsIklzRGVmYXVsdCI6ZmFsc2UsIlN0eWxlIjp7IiRpZCI6IjEwMDUiLCJIZWFkZXJTdHlsZSI6eyIkaWQiOiIxMDA2IiwiVGV4dFN0eWxlIjp7IiRpZCI6IjEwMDciLCJGb250U2V0dGluZ3MiOnsiJGlkIjoiMTAwOCIsIkZvbnRTaXplIjoxMCwiRm9udE5hbWUiOiJJbnRlciIsIklzQm9sZCI6dHJ1ZSwiSXNJdGFsaWMiOmZhbHNlLCJJc1VuZGVybGluZWQiOmZhbHNlLCJQYXJlbnRTdHlsZSI6bnVsbH0sIkF1dG9TaXplIjoyLCJGb3JlZ3JvdW5kIjp7IiRpZCI6IjEwMDkiLCJDb2xvciI6eyIkaWQiOiIxMDEw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xMDExIiwiVG9wIjowLjAsIkxlZnQiOjAuMCwiUmlnaHQiOjAuMCwiQm90dG9tIjowLjB9LCJQYWRkaW5nIjp7IiRpZCI6IjEwMTIiLCJUb3AiOjAuMCwiTGVmdCI6MC4wLCJSaWdodCI6MC4wLCJCb3R0b20iOjAuMH0sIkJhY2tncm91bmQiOnsiJGlkIjoiMTAxMyIsIkNvbG9yIjp7IiRpZCI6IjEwMTQiLCJBIjowLCJSIjoyNTUsIkciOjI1NSwiQiI6MjU1fX0sIklzVmlzaWJsZSI6dHJ1ZSwiV2lkdGgiOjAuMCwiSGVpZ2h0IjowLjAsIkJvcmRlclN0eWxlIjpudWxsLCJQYXJlbnRTdHlsZSI6bnVsbH0sIlJlY3RhbmdsZVN0eWxlIjp7IiRpZCI6IjEwMTUiLCJNYXJnaW4iOnsiJGlkIjoiMTAxNiIsIlRvcCI6MC4wLCJMZWZ0IjowLjAsIlJpZ2h0IjowLjAsIkJvdHRvbSI6MC4wfSwiUGFkZGluZyI6eyIkaWQiOiIxMDE3IiwiVG9wIjowLjAsIkxlZnQiOjAuMCwiUmlnaHQiOjAuMCwiQm90dG9tIjowLjB9LCJCYWNrZ3JvdW5kIjp7IiRpZCI6IjEwMTgiLCJDb2xvciI6eyIkaWQiOiIxMDE5IiwiQSI6NjMsIlIiOjY4LCJHIjoxMTQsIkIiOjE5Nn19LCJJc1Zpc2libGUiOnRydWUsIldpZHRoIjowLjAsIkhlaWdodCI6MC4wLCJCb3JkZXJTdHlsZSI6eyIkaWQiOiIxMDIwIiwiTGluZUNvbG9yIjp7IiRpZCI6IjEwMjEiLCIkdHlwZSI6Ik5MUkUuQ29tbW9uLkRvbS5Tb2xpZENvbG9yQnJ1c2gsIE5MUkUuQ29tbW9uIiwiQ29sb3IiOnsiJGlkIjoiMTAyMiIsIkEiOjI1NSwiUiI6MjU1LCJHIjowLCJCIjowfX0sIkxpbmVXZWlnaHQiOjAuMCwiTGluZVR5cGUiOjAsIlBhcmVudFN0eWxlIjpudWxsfSwiUGFyZW50U3R5bGUiOm51bGx9LCJNYXJnaW4iOnsiJGlkIjoiMTAyMyIsIlRvcCI6MC4wLCJMZWZ0IjowLjAsIlJpZ2h0IjowLjAsIkJvdHRvbSI6MC4wfSwiUGFkZGluZyI6eyIkaWQiOiIxMDI0IiwiVG9wIjowLjAsIkxlZnQiOjAuMCwiUmlnaHQiOjAuMCwiQm90dG9tIjowLjB9LCJCYWNrZ3JvdW5kIjpudWxsLCJJc1Zpc2libGUiOnRydWUsIldpZHRoIjowLjAsIkhlaWdodCI6MC4wLCJCb3JkZXJTdHlsZSI6bnVsbCwiUGFyZW50U3R5bGUiOm51bGx9LCJCYWNrZ3JvdW5kU3R5bGUiOnsiJGlkIjoiMTAyNSIsIk1hcmdpbiI6eyIkaWQiOiIxMDI2IiwiVG9wIjowLjAsIkxlZnQiOjAuMCwiUmlnaHQiOjAuMCwiQm90dG9tIjowLjB9LCJQYWRkaW5nIjp7IiRpZCI6IjEwMjciLCJUb3AiOjAuMCwiTGVmdCI6MC4wLCJSaWdodCI6MC4wLCJCb3R0b20iOjAuMH0sIkJhY2tncm91bmQiOnsiJGlkIjoiMTAyOCIsIkNvbG9yIjp7IiRpZCI6IjEwMjkiLCJBIjo1MSwiUiI6NjgsIkciOjExNCwiQiI6MTk2fX0sIklzVmlzaWJsZSI6dHJ1ZSwiV2lkdGgiOjAuMCwiSGVpZ2h0IjowLjAsIkJvcmRlclN0eWxlIjp7IiRpZCI6IjEwMzAiLCJMaW5lQ29sb3IiOnsiJGlkIjoiMTAzMSIsIiR0eXBlIjoiTkxSRS5Db21tb24uRG9tLlNvbGlkQ29sb3JCcnVzaCwgTkxSRS5Db21tb24iLCJDb2xvciI6eyIkaWQiOiIxMDMyIiwiQSI6MjU1LCJSIjoyNTUsIkciOjAsIkIiOjB9fSwiTGluZVdlaWdodCI6MC4wLCJMaW5lVHlwZSI6MCwiUGFyZW50U3R5bGUiOm51bGx9LCJQYXJlbnRTdHlsZSI6bnVsbH0sIk1hcmdpbiI6eyIkaWQiOiIxMDMzIiwiVG9wIjowLjAsIkxlZnQiOjAuMCwiUmlnaHQiOjAuMCwiQm90dG9tIjowLjB9LCJQYWRkaW5nIjp7IiRpZCI6IjEwMzQiLCJUb3AiOjAuMCwiTGVmdCI6MC4wLCJSaWdodCI6MC4wLCJCb3R0b20iOjAuMH0sIklzVmlzaWJsZSI6dHJ1ZSwiV2lkdGgiOjAuMCwiSGVpZ2h0IjowLjAsIkJvcmRlclN0eWxlIjpudWxsLCJQYXJlbnRTdHlsZSI6bnVsbH19LHsiJGlkIjoiMTAzNSIsIl9yb3dzIjpbeyIkaWQiOiIxMDM2IiwiX3Rhc2tzIjpbeyIkaWQiOiIxMDM3IiwiX2F0dGFjaGVkTWlsZXN0b25lcyI6W10sIlRhc2tEZWZpbml0aW9uIjp7IiRpZCI6IjEwMzgiLCJHcm91cE5hbWUiOm51bGwsIlN0YXJ0RGF0ZSI6IjIwMjQtMDctMjJUMjM6NTk6MDAiLCJFbmREYXRlIjoiMjAyNC0wNy0yNlQyMzo1ODowMCIsIlBlcmNlbnRhZ2VDb21wbGV0ZSI6bnVsbCwiU3R5bGUiOnsiJGlkIjoiMTAzOSIsIlNoYXBlIjoyLCJTaGFwZVRoaWNrbmVzcyI6MCwiRHVyYXRpb25Gb3JtYXQiOjAsIkluY2x1ZGVOb25Xb3JraW5nRGF5c0luRHVyYXRpb24iOmZhbHNlLCJQZXJjZW50YWdlQ29tcGxldGVTdHlsZSI6eyIkaWQiOiIxMDQwIiwiRm9udFNldHRpbmdzIjp7IiRpZCI6IjEwNDEiLCJGb250U2l6ZSI6MTAsIkZvbnROYW1lIjoiQ2FsaWJyaSIsIklzQm9sZCI6ZmFsc2UsIklzSXRhbGljIjpmYWxzZSwiSXNVbmRlcmxpbmVkIjpmYWxzZSwiUGFyZW50U3R5bGUiOm51bGx9LCJBdXRvU2l6ZSI6MCwiRm9yZWdyb3VuZCI6eyIkaWQiOiIxMDQyIiwiQ29sb3IiOnsiJGlkIjoiMTA0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A0NCIsIlRvcCI6MC4wLCJMZWZ0IjowLjAsIlJpZ2h0IjowLjAsIkJvdHRvbSI6MC4wfSwiUGFkZGluZyI6eyIkaWQiOiIxMDQ1IiwiVG9wIjowLjAsIkxlZnQiOjAuMCwiUmlnaHQiOjAuMCwiQm90dG9tIjowLjB9LCJCYWNrZ3JvdW5kIjp7IiRpZCI6IjEwNDYiLCJDb2xvciI6eyIkaWQiOiIxMDQ3IiwiQSI6ODksIlIiOjAsIkciOjAsIkIiOjB9fSwiSXNWaXNpYmxlIjp0cnVlLCJXaWR0aCI6MC4wLCJIZWlnaHQiOjAuMCwiQm9yZGVyU3R5bGUiOnsiJGlkIjoiMTA0OCIsIkxpbmVDb2xvciI6bnVsbCwiTGluZVdlaWdodCI6MC4wLCJMaW5lVHlwZSI6MCwiUGFyZW50U3R5bGUiOm51bGx9LCJQYXJlbnRTdHlsZSI6bnVsbH0sIkR1cmF0aW9uU3R5bGUiOnsiJGlkIjoiMTA0OSIsIkZvbnRTZXR0aW5ncyI6eyIkaWQiOiIxMDUwIiwiRm9udFNpemUiOjEwLCJGb250TmFtZSI6IkNhbGlicmkiLCJJc0JvbGQiOmZhbHNlLCJJc0l0YWxpYyI6ZmFsc2UsIklzVW5kZXJsaW5lZCI6ZmFsc2UsIlBhcmVudFN0eWxlIjpudWxsfSwiQXV0b1NpemUiOjAsIkZvcmVncm91bmQiOnsiJGlkIjoiMTA1MSIsIkNvbG9yIjp7IiRpZCI6IjEwNTI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A1MyIsIlRvcCI6MC4wLCJMZWZ0IjowLjAsIlJpZ2h0IjowLjAsIkJvdHRvbSI6MC4wfSwiUGFkZGluZyI6eyIkaWQiOiIxMDU0IiwiVG9wIjowLjAsIkxlZnQiOjAuMCwiUmlnaHQiOjAuMCwiQm90dG9tIjowLjB9LCJCYWNrZ3JvdW5kIjp7IiRpZCI6IjEwNTUiLCJDb2xvciI6eyIkaWQiOiIxMDU2IiwiQSI6ODksIlIiOjAsIkciOjAsIkIiOjB9fSwiSXNWaXNpYmxlIjp0cnVlLCJXaWR0aCI6MC4wLCJIZWlnaHQiOjAuMCwiQm9yZGVyU3R5bGUiOnsiJGlkIjoiMTA1NyIsIkxpbmVDb2xvciI6bnVsbCwiTGluZVdlaWdodCI6MC4wLCJMaW5lVHlwZSI6MCwiUGFyZW50U3R5bGUiOm51bGx9LCJQYXJlbnRTdHlsZSI6bnVsbH0sIkhvcml6b250YWxDb25uZWN0b3JTdHlsZSI6eyIkaWQiOiIxMDU4IiwiTGluZUNvbG9yIjp7IiRpZCI6IjEwNTkiLCIkdHlwZSI6Ik5MUkUuQ29tbW9uLkRvbS5Tb2xpZENvbG9yQnJ1c2gsIE5MUkUuQ29tbW9uIiwiQ29sb3IiOnsiJGlkIjoiMTA2MCIsIkEiOjI1NSwiUiI6MjA0LCJHIjoyMDQsIkIiOjIwNH19LCJMaW5lV2VpZ2h0IjoxLjAsIkxpbmVUeXBlIjowLCJQYXJlbnRTdHlsZSI6bnVsbH0sIlZlcnRpY2FsQ29ubmVjdG9yU3R5bGUiOnsiJGlkIjoiMTA2MSIsIkxpbmVDb2xvciI6eyIkaWQiOiIxMDYyIiwiJHR5cGUiOiJOTFJFLkNvbW1vbi5Eb20uU29saWRDb2xvckJydXNoLCBOTFJFLkNvbW1vbiIsIkNvbG9yIjp7IiRpZCI6IjEwNjMiLCJBIjoyNTUsIlIiOjIwNCwiRyI6MjA0LCJCIjoyMDR9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wNjQiLCJNYXJnaW4iOnsiJGlkIjoiMTA2NSIsIlRvcCI6MC4wLCJMZWZ0Ijo0LjAsIlJpZ2h0Ijo0LjAsIkJvdHRvbSI6MC4wfSwiUGFkZGluZyI6eyIkaWQiOiIxMDY2IiwiVG9wIjowLjAsIkxlZnQiOjAuMCwiUmlnaHQiOjAuMCwiQm90dG9tIjowLjB9LCJCYWNrZ3JvdW5kIjp7IiRpZCI6IjEwNjciLCJDb2xvciI6eyIkaWQiOiIxMDY4IiwiQSI6MjU1LCJSIjo2OCwiRyI6MTE0LCJCIjoxOTZ9fSwiSXNWaXNpYmxlIjp0cnVlLCJXaWR0aCI6MC4wLCJIZWlnaHQiOjEwLjAsIkJvcmRlclN0eWxlIjp7IiRpZCI6IjEwNjkiLCJMaW5lQ29sb3IiOnsiJGlkIjoiMTA3MCIsIiR0eXBlIjoiTkxSRS5Db21tb24uRG9tLlNvbGlkQ29sb3JCcnVzaCwgTkxSRS5Db21tb24iLCJDb2xvciI6eyIkaWQiOiIxMDcxIiwiQSI6MjU1LCJSIjo0NywiRyI6ODIsIkIiOjE0M319LCJMaW5lV2VpZ2h0IjowLjAsIkxpbmVUeXBlIjowLCJQYXJlbnRTdHlsZSI6bnVsbH0sIlBhcmVudFN0eWxlIjpudWxsfSwiVGl0bGVTdHlsZSI6eyIkaWQiOiIxMDcyIiwiRm9udFNldHRpbmdzIjp7IiRpZCI6IjEwNzMiLCJGb250U2l6ZSI6OSwiRm9udE5hbWUiOiJJbnRlciIsIklzQm9sZCI6dHJ1ZSwiSXNJdGFsaWMiOmZhbHNlLCJJc1VuZGVybGluZWQiOmZhbHNlLCJQYXJlbnRTdHlsZSI6bnVsbH0sIkF1dG9TaXplIjoyLCJGb3JlZ3JvdW5kIjp7IiRpZCI6IjEwNzQiLCJDb2xvciI6eyIkaWQiOiIxMDc1IiwiQSI6MjU1LCJSIjowLCJHIjowLCJCIjowfX0sIk1heFdpZHRoIjo2Ni44MjE0MzA2MzcyNDA0MzksIk1heEhlaWdodCI6IkluZmluaXR5IiwiU21hcnRGb3JlZ3JvdW5kSXNBY3RpdmUiOmZhbHNlLCJIb3Jpem9udGFsQWxpZ25tZW50IjowLCJWZXJ0aWNhbEFsaWdubWVudCI6MCwiU21hcnRGb3JlZ3JvdW5kIjpudWxsLCJCYWNrZ3JvdW5kRmlsbFR5cGUiOjAsIk1hcmdpbiI6eyIkaWQiOiIxMDc2IiwiVG9wIjowLjAsIkxlZnQiOjAuMCwiUmlnaHQiOjAuMCwiQm90dG9tIjowLjB9LCJQYWRkaW5nIjp7IiRpZCI6IjEwNzciLCJUb3AiOjAuMCwiTGVmdCI6MC4wLCJSaWdodCI6MC4wLCJCb3R0b20iOjAuMH0sIkJhY2tncm91bmQiOnsiJGlkIjoiMTA3OCIsIkNvbG9yIjp7IiRpZCI6IjEwNzkiLCJBIjowLCJSIjoyNTUsIkciOjI1NSwiQiI6MjU1fX0sIklzVmlzaWJsZSI6dHJ1ZSwiV2lkdGgiOjAuMCwiSGVpZ2h0IjowLjAsIkJvcmRlclN0eWxlIjp7IiRpZCI6IjEwODAiLCJMaW5lQ29sb3IiOm51bGwsIkxpbmVXZWlnaHQiOjAuMCwiTGluZVR5cGUiOjAsIlBhcmVudFN0eWxlIjpudWxsfSwiUGFyZW50U3R5bGUiOm51bGx9LCJEYXRlU3R5bGUiOnsiJGlkIjoiMTA4MSIsIkZvbnRTZXR0aW5ncyI6eyIkaWQiOiIxMDgyIiwiRm9udFNpemUiOjgsIkZvbnROYW1lIjoiSW50ZXIiLCJJc0JvbGQiOnRydWUsIklzSXRhbGljIjpmYWxzZSwiSXNVbmRlcmxpbmVkIjpmYWxzZSwiUGFyZW50U3R5bGUiOm51bGx9LCJBdXRvU2l6ZSI6MCwiRm9yZWdyb3VuZCI6eyIkaWQiOiIxMDgzIiwiQ29sb3IiOnsiJGlkIjoiMTA4NC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A4NSIsIlRvcCI6MC4wLCJMZWZ0IjowLjAsIlJpZ2h0IjowLjAsIkJvdHRvbSI6MC4wfSwiUGFkZGluZyI6eyIkaWQiOiIxMDg2IiwiVG9wIjowLjAsIkxlZnQiOjAuMCwiUmlnaHQiOjAuMCwiQm90dG9tIjowLjB9LCJCYWNrZ3JvdW5kIjp7IiRpZCI6IjEwODciLCJDb2xvciI6eyIkaWQiOiIxMDg4IiwiQSI6MCwiUiI6MjU1LCJHIjoyNTUsIkIiOjI1NX19LCJJc1Zpc2libGUiOnRydWUsIldpZHRoIjowLjAsIkhlaWdodCI6MC4wLCJCb3JkZXJTdHlsZSI6eyIkaWQiOiIxMDg5IiwiTGluZUNvbG9yIjpudWxsLCJMaW5lV2VpZ2h0IjowLjAsIkxpbmVUeXBlIjowLCJQYXJlbnRTdHlsZSI6bnVsbH0sIlBhcmVudFN0eWxlIjpudWxsfSwiRGF0ZUZvcm1hdCI6eyIkaWQiOiIxMD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EiLCJGb3JtYXQiOjAsIklzVmlzaWJsZSI6ZmFsc2UsIkxhc3RLbm93blZpc2liaWxpdHlTdGF0ZSI6ZmFsc2V9LCJJc1Zpc2libGUiOnRydWUsIlBhcmVudFN0eWxlIjpudWxsfSwiSW5kZXgiOjEsIlNtYXJ0RHVyYXRpb25BY3RpdmF0ZWQiOmZhbHNlLCJEYXRlRm9ybWF0Ijp7IiRyZWYiOiIxMDkwIn0sIldlZWtOdW1iZXJpbmciOnsiJGlkIjoiMTA5MiIsIkZvcm1hdCI6MCwiSXNWaXNpYmxlIjpmYWxzZSwiTGFzdEtub3duVmlzaWJpbGl0eVN0YXRlIjpmYWxzZX0sIklkIjoiNmFjYWE1NzItMzViNy00ZjFkLWIzYjktZDI3Njc5YWM5ZmYwIiwiSW1wb3J0SWQiOm51bGwsIlRpdGxlIjoiRGFsbGFzIiwiTm90ZSI6bnVsbCwiSHlwZXJsaW5rIjp7IiRpZCI6IjEwOTMiLCJBZGRyZXNzIjpudWxsLCJTdWJBZGRyZXNzIjpudWxsfSwiSXNDaGFuZ2VkIjpmYWxzZSwiSXNOZXciOmZhbHNlfX1dLCJfbWlsZXN0b25lcyI6W10sIklkIjoiMDAwMDAwMDAtMDAwMC0wMDAwLTAwMDAtMDAwMDAwMDAwMDAwIiwiSXNTaW5nbGVJdGVtUm93Ijp0cnVlfV0sIkluZGV4IjoyMiwiSWQiOiIxMDcxZmJjOC03NDVmLTRmN2ItODIzNy1kNGUyNzViMGM0N2YiLCJIZWFkZXJUZXh0IjoiQWdpbGUgMjAyNCIsIklzRGVmYXVsdCI6ZmFsc2UsIlN0eWxlIjp7IiRpZCI6IjEwOTQiLCJIZWFkZXJTdHlsZSI6eyIkaWQiOiIxMDk1IiwiVGV4dFN0eWxlIjp7IiRpZCI6IjEwOTYiLCJGb250U2V0dGluZ3MiOnsiJGlkIjoiMTA5NyIsIkZvbnRTaXplIjoxMCwiRm9udE5hbWUiOiJJbnRlciIsIklzQm9sZCI6dHJ1ZSwiSXNJdGFsaWMiOmZhbHNlLCJJc1VuZGVybGluZWQiOmZhbHNlLCJQYXJlbnRTdHlsZSI6bnVsbH0sIkF1dG9TaXplIjoyLCJGb3JlZ3JvdW5kIjp7IiRpZCI6IjEwOTgiLCJDb2xvciI6eyIkaWQiOiIxMDk5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xMTAwIiwiVG9wIjowLjAsIkxlZnQiOjAuMCwiUmlnaHQiOjAuMCwiQm90dG9tIjowLjB9LCJQYWRkaW5nIjp7IiRpZCI6IjExMDEiLCJUb3AiOjAuMCwiTGVmdCI6MC4wLCJSaWdodCI6MC4wLCJCb3R0b20iOjAuMH0sIkJhY2tncm91bmQiOnsiJGlkIjoiMTEwMiIsIkNvbG9yIjp7IiRpZCI6IjExMDMiLCJBIjowLCJSIjoyNTUsIkciOjI1NSwiQiI6MjU1fX0sIklzVmlzaWJsZSI6dHJ1ZSwiV2lkdGgiOjAuMCwiSGVpZ2h0IjowLjAsIkJvcmRlclN0eWxlIjpudWxsLCJQYXJlbnRTdHlsZSI6bnVsbH0sIlJlY3RhbmdsZVN0eWxlIjp7IiRpZCI6IjExMDQiLCJNYXJnaW4iOnsiJGlkIjoiMTEwNSIsIlRvcCI6MC4wLCJMZWZ0IjowLjAsIlJpZ2h0IjowLjAsIkJvdHRvbSI6MC4wfSwiUGFkZGluZyI6eyIkaWQiOiIxMTA2IiwiVG9wIjowLjAsIkxlZnQiOjAuMCwiUmlnaHQiOjAuMCwiQm90dG9tIjowLjB9LCJCYWNrZ3JvdW5kIjp7IiRpZCI6IjExMDciLCJDb2xvciI6eyIkaWQiOiIxMTA4IiwiQSI6NjMsIlIiOjY4LCJHIjoxMTQsIkIiOjE5Nn19LCJJc1Zpc2libGUiOnRydWUsIldpZHRoIjowLjAsIkhlaWdodCI6MC4wLCJCb3JkZXJTdHlsZSI6eyIkaWQiOiIxMTA5IiwiTGluZUNvbG9yIjp7IiRpZCI6IjExMTAiLCIkdHlwZSI6Ik5MUkUuQ29tbW9uLkRvbS5Tb2xpZENvbG9yQnJ1c2gsIE5MUkUuQ29tbW9uIiwiQ29sb3IiOnsiJGlkIjoiMTExMSIsIkEiOjI1NSwiUiI6NDcsIkciOjgyLCJCIjoxNDN9fSwiTGluZVdlaWdodCI6MC4wLCJMaW5lVHlwZSI6MCwiUGFyZW50U3R5bGUiOm51bGx9LCJQYXJlbnRTdHlsZSI6bnVsbH0sIk1hcmdpbiI6eyIkaWQiOiIxMTEyIiwiVG9wIjowLjAsIkxlZnQiOjAuMCwiUmlnaHQiOjAuMCwiQm90dG9tIjowLjB9LCJQYWRkaW5nIjp7IiRpZCI6IjExMTMiLCJUb3AiOjAuMCwiTGVmdCI6MC4wLCJSaWdodCI6MC4wLCJCb3R0b20iOjAuMH0sIkJhY2tncm91bmQiOm51bGwsIklzVmlzaWJsZSI6dHJ1ZSwiV2lkdGgiOjAuMCwiSGVpZ2h0IjowLjAsIkJvcmRlclN0eWxlIjpudWxsLCJQYXJlbnRTdHlsZSI6bnVsbH0sIkJhY2tncm91bmRTdHlsZSI6eyIkaWQiOiIxMTE0IiwiTWFyZ2luIjp7IiRpZCI6IjExMTUiLCJUb3AiOjAuMCwiTGVmdCI6MC4wLCJSaWdodCI6MC4wLCJCb3R0b20iOjAuMH0sIlBhZGRpbmciOnsiJGlkIjoiMTExNiIsIlRvcCI6MC4wLCJMZWZ0IjowLjAsIlJpZ2h0IjowLjAsIkJvdHRvbSI6MC4wfSwiQmFja2dyb3VuZCI6eyIkaWQiOiIxMTE3IiwiQ29sb3IiOnsiJGlkIjoiMTExOCIsIkEiOjUxLCJSIjo2OCwiRyI6MTE0LCJCIjoxOTZ9fSwiSXNWaXNpYmxlIjp0cnVlLCJXaWR0aCI6MC4wLCJIZWlnaHQiOjAuMCwiQm9yZGVyU3R5bGUiOnsiJGlkIjoiMTExOSIsIkxpbmVDb2xvciI6eyIkaWQiOiIxMTIwIiwiJHR5cGUiOiJOTFJFLkNvbW1vbi5Eb20uU29saWRDb2xvckJydXNoLCBOTFJFLkNvbW1vbiIsIkNvbG9yIjp7IiRpZCI6IjExMjEiLCJBIjoyNTUsIlIiOjI1NSwiRyI6MCwiQiI6MH19LCJMaW5lV2VpZ2h0IjowLjAsIkxpbmVUeXBlIjowLCJQYXJlbnRTdHlsZSI6bnVsbH0sIlBhcmVudFN0eWxlIjpudWxsfSwiTWFyZ2luIjp7IiRpZCI6IjExMjIiLCJUb3AiOjAuMCwiTGVmdCI6MC4wLCJSaWdodCI6MC4wLCJCb3R0b20iOjAuMH0sIlBhZGRpbmciOnsiJGlkIjoiMTEyMyIsIlRvcCI6MC4wLCJMZWZ0IjowLjAsIlJpZ2h0IjowLjAsIkJvdHRvbSI6MC4wfSwiSXNWaXNpYmxlIjp0cnVlLCJXaWR0aCI6MC4wLCJIZWlnaHQiOjAuMCwiQm9yZGVyU3R5bGUiOm51bGwsIlBhcmVudFN0eWxlIjpudWxsfX0seyIkaWQiOiIxMTI0IiwiX3Jvd3MiOlt7IiRpZCI6IjExMjUiLCJfdGFza3MiOlt7IiRpZCI6IjExMjYiLCJfYXR0YWNoZWRNaWxlc3RvbmVzIjpbXSwiVGFza0RlZmluaXRpb24iOnsiJGlkIjoiMTEyNyIsIkdyb3VwTmFtZSI6bnVsbCwiU3RhcnREYXRlIjoiMjAyNC0wOS0xOFQyMzo1NzowMCIsIkVuZERhdGUiOiIyMDI0LTA5LTIxVDIzOjU2OjAwIiwiUGVyY2VudGFnZUNvbXBsZXRlIjpudWxsLCJTdHlsZSI6eyIkaWQiOiIxMTI4IiwiU2hhcGUiOjIsIlNoYXBlVGhpY2tuZXNzIjowLCJEdXJhdGlvbkZvcm1hdCI6MCwiSW5jbHVkZU5vbldvcmtpbmdEYXlzSW5EdXJhdGlvbiI6ZmFsc2UsIlBlcmNlbnRhZ2VDb21wbGV0ZVN0eWxlIjp7IiRpZCI6IjExMjkiLCJGb250U2V0dGluZ3MiOnsiJGlkIjoiMTEzMCIsIkZvbnRTaXplIjoxMCwiRm9udE5hbWUiOiJDYWxpYnJpIiwiSXNCb2xkIjpmYWxzZSwiSXNJdGFsaWMiOmZhbHNlLCJJc1VuZGVybGluZWQiOmZhbHNlLCJQYXJlbnRTdHlsZSI6bnVsbH0sIkF1dG9TaXplIjowLCJGb3JlZ3JvdW5kIjp7IiRpZCI6IjExMzEiLCJDb2xvciI6eyIkaWQiOiIxMTM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TMzIiwiVG9wIjowLjAsIkxlZnQiOjAuMCwiUmlnaHQiOjAuMCwiQm90dG9tIjowLjB9LCJQYWRkaW5nIjp7IiRpZCI6IjExMzQiLCJUb3AiOjAuMCwiTGVmdCI6MC4wLCJSaWdodCI6MC4wLCJCb3R0b20iOjAuMH0sIkJhY2tncm91bmQiOnsiJGlkIjoiMTEzNSIsIkNvbG9yIjp7IiRpZCI6IjExMzYiLCJBIjo4OSwiUiI6MCwiRyI6MCwiQiI6MH19LCJJc1Zpc2libGUiOnRydWUsIldpZHRoIjowLjAsIkhlaWdodCI6MC4wLCJCb3JkZXJTdHlsZSI6eyIkaWQiOiIxMTM3IiwiTGluZUNvbG9yIjpudWxsLCJMaW5lV2VpZ2h0IjowLjAsIkxpbmVUeXBlIjowLCJQYXJlbnRTdHlsZSI6bnVsbH0sIlBhcmVudFN0eWxlIjpudWxsfSwiRHVyYXRpb25TdHlsZSI6eyIkaWQiOiIxMTM4IiwiRm9udFNldHRpbmdzIjp7IiRpZCI6IjExMzkiLCJGb250U2l6ZSI6MTAsIkZvbnROYW1lIjoiQ2FsaWJyaSIsIklzQm9sZCI6ZmFsc2UsIklzSXRhbGljIjpmYWxzZSwiSXNVbmRlcmxpbmVkIjpmYWxzZSwiUGFyZW50U3R5bGUiOm51bGx9LCJBdXRvU2l6ZSI6MCwiRm9yZWdyb3VuZCI6eyIkaWQiOiIxMTQwIiwiQ29sb3IiOnsiJGlkIjoiMTE0M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MTQyIiwiVG9wIjowLjAsIkxlZnQiOjAuMCwiUmlnaHQiOjAuMCwiQm90dG9tIjowLjB9LCJQYWRkaW5nIjp7IiRpZCI6IjExNDMiLCJUb3AiOjAuMCwiTGVmdCI6MC4wLCJSaWdodCI6MC4wLCJCb3R0b20iOjAuMH0sIkJhY2tncm91bmQiOnsiJGlkIjoiMTE0NCIsIkNvbG9yIjp7IiRpZCI6IjExNDUiLCJBIjo4OSwiUiI6MCwiRyI6MCwiQiI6MH19LCJJc1Zpc2libGUiOnRydWUsIldpZHRoIjowLjAsIkhlaWdodCI6MC4wLCJCb3JkZXJTdHlsZSI6eyIkaWQiOiIxMTQ2IiwiTGluZUNvbG9yIjpudWxsLCJMaW5lV2VpZ2h0IjowLjAsIkxpbmVUeXBlIjowLCJQYXJlbnRTdHlsZSI6bnVsbH0sIlBhcmVudFN0eWxlIjpudWxsfSwiSG9yaXpvbnRhbENvbm5lY3RvclN0eWxlIjp7IiRpZCI6IjExNDciLCJMaW5lQ29sb3IiOnsiJGlkIjoiMTE0OCIsIiR0eXBlIjoiTkxSRS5Db21tb24uRG9tLlNvbGlkQ29sb3JCcnVzaCwgTkxSRS5Db21tb24iLCJDb2xvciI6eyIkaWQiOiIxMTQ5IiwiQSI6MjU1LCJSIjoyMDQsIkciOjIwNCwiQiI6MjA0fX0sIkxpbmVXZWlnaHQiOjEuMCwiTGluZVR5cGUiOjAsIlBhcmVudFN0eWxlIjpudWxsfSwiVmVydGljYWxDb25uZWN0b3JTdHlsZSI6eyIkaWQiOiIxMTUwIiwiTGluZUNvbG9yIjp7IiRpZCI6IjExNTEiLCIkdHlwZSI6Ik5MUkUuQ29tbW9uLkRvbS5Tb2xpZENvbG9yQnJ1c2gsIE5MUkUuQ29tbW9uIiwiQ29sb3IiOnsiJGlkIjoiMTE1MiIsIkEiOjI1NSwiUiI6MjA0LCJHIjoyMDQsIkIiOjIwNH1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TE1MyIsIk1hcmdpbiI6eyIkaWQiOiIxMTU0IiwiVG9wIjowLjAsIkxlZnQiOjQuMCwiUmlnaHQiOjQuMCwiQm90dG9tIjowLjB9LCJQYWRkaW5nIjp7IiRpZCI6IjExNTUiLCJUb3AiOjAuMCwiTGVmdCI6MC4wLCJSaWdodCI6MC4wLCJCb3R0b20iOjAuMH0sIkJhY2tncm91bmQiOnsiJGlkIjoiMTE1NiIsIkNvbG9yIjp7IiRpZCI6IjExNTciLCJBIjoyNTUsIlIiOjY4LCJHIjoxMTQsIkIiOjE5Nn19LCJJc1Zpc2libGUiOnRydWUsIldpZHRoIjo4LjAsIkhlaWdodCI6MTAuMCwiQm9yZGVyU3R5bGUiOnsiJGlkIjoiMTE1OCIsIkxpbmVDb2xvciI6eyIkaWQiOiIxMTU5IiwiJHR5cGUiOiJOTFJFLkNvbW1vbi5Eb20uU29saWRDb2xvckJydXNoLCBOTFJFLkNvbW1vbiIsIkNvbG9yIjp7IiRpZCI6IjExNjAiLCJBIjoyNTUsIlIiOjQ3LCJHIjo4MiwiQiI6MTQzfX0sIkxpbmVXZWlnaHQiOjAuMCwiTGluZVR5cGUiOjAsIlBhcmVudFN0eWxlIjpudWxsfSwiUGFyZW50U3R5bGUiOm51bGx9LCJUaXRsZVN0eWxlIjp7IiRpZCI6IjExNjEiLCJGb250U2V0dGluZ3MiOnsiJGlkIjoiMTE2MiIsIkZvbnRTaXplIjo5LCJGb250TmFtZSI6IkludGVyIiwiSXNCb2xkIjp0cnVlLCJJc0l0YWxpYyI6ZmFsc2UsIklzVW5kZXJsaW5lZCI6ZmFsc2UsIlBhcmVudFN0eWxlIjpudWxsfSwiQXV0b1NpemUiOjIsIkZvcmVncm91bmQiOnsiJGlkIjoiMTE2MyIsIkNvbG9yIjp7IiRpZCI6IjExNjQiLCJBIjoyNTUsIlIiOjAsIkciOjAsIkIiOjB9fSwiTWF4V2lkdGgiOjc3LjYwODU3NDE4Mjk4NzE4NCwiTWF4SGVpZ2h0IjoiSW5maW5pdHkiLCJTbWFydEZvcmVncm91bmRJc0FjdGl2ZSI6ZmFsc2UsIkhvcml6b250YWxBbGlnbm1lbnQiOjAsIlZlcnRpY2FsQWxpZ25tZW50IjowLCJTbWFydEZvcmVncm91bmQiOm51bGwsIkJhY2tncm91bmRGaWxsVHlwZSI6MCwiTWFyZ2luIjp7IiRpZCI6IjExNjUiLCJUb3AiOjAuMCwiTGVmdCI6MC4wLCJSaWdodCI6MC4wLCJCb3R0b20iOjAuMH0sIlBhZGRpbmciOnsiJGlkIjoiMTE2NiIsIlRvcCI6MC4wLCJMZWZ0IjowLjAsIlJpZ2h0IjowLjAsIkJvdHRvbSI6MC4wfSwiQmFja2dyb3VuZCI6eyIkaWQiOiIxMTY3IiwiQ29sb3IiOnsiJGlkIjoiMTE2OCIsIkEiOjAsIlIiOjI1NSwiRyI6MjU1LCJCIjoyNTV9fSwiSXNWaXNpYmxlIjp0cnVlLCJXaWR0aCI6MC4wLCJIZWlnaHQiOjAuMCwiQm9yZGVyU3R5bGUiOnsiJGlkIjoiMTE2OSIsIkxpbmVDb2xvciI6bnVsbCwiTGluZVdlaWdodCI6MC4wLCJMaW5lVHlwZSI6MCwiUGFyZW50U3R5bGUiOm51bGx9LCJQYXJlbnRTdHlsZSI6bnVsbH0sIkRhdGVTdHlsZSI6eyIkaWQiOiIxMTcwIiwiRm9udFNldHRpbmdzIjp7IiRpZCI6IjExNzEiLCJGb250U2l6ZSI6OCwiRm9udE5hbWUiOiJJbnRlciIsIklzQm9sZCI6dHJ1ZSwiSXNJdGFsaWMiOmZhbHNlLCJJc1VuZGVybGluZWQiOmZhbHNlLCJQYXJlbnRTdHlsZSI6bnVsbH0sIkF1dG9TaXplIjowLCJGb3JlZ3JvdW5kIjp7IiRpZCI6IjExNzIiLCJDb2xvciI6eyIkaWQiOiIxMTcz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xMTc0IiwiVG9wIjowLjAsIkxlZnQiOjAuMCwiUmlnaHQiOjAuMCwiQm90dG9tIjowLjB9LCJQYWRkaW5nIjp7IiRpZCI6IjExNzUiLCJUb3AiOjAuMCwiTGVmdCI6MC4wLCJSaWdodCI6MC4wLCJCb3R0b20iOjAuMH0sIkJhY2tncm91bmQiOnsiJGlkIjoiMTE3NiIsIkNvbG9yIjp7IiRpZCI6IjExNzciLCJBIjowLCJSIjoyNTUsIkciOjI1NSwiQiI6MjU1fX0sIklzVmlzaWJsZSI6dHJ1ZSwiV2lkdGgiOjAuMCwiSGVpZ2h0IjowLjAsIkJvcmRlclN0eWxlIjp7IiRpZCI6IjExNzgiLCJMaW5lQ29sb3IiOm51bGwsIkxpbmVXZWlnaHQiOjAuMCwiTGluZVR5cGUiOjAsIlBhcmVudFN0eWxlIjpudWxsfSwiUGFyZW50U3R5bGUiOm51bGx9LCJEYXRlRm9ybWF0Ijp7IiRpZCI6IjExN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4MCIsIkZvcm1hdCI6MCwiSXNWaXNpYmxlIjpmYWxzZSwiTGFzdEtub3duVmlzaWJpbGl0eVN0YXRlIjpmYWxzZX0sIklzVmlzaWJsZSI6dHJ1ZSwiUGFyZW50U3R5bGUiOm51bGx9LCJJbmRleCI6MSwiU21hcnREdXJhdGlvbkFjdGl2YXRlZCI6ZmFsc2UsIkRhdGVGb3JtYXQiOnsiJHJlZiI6IjExNzkifSwiV2Vla051bWJlcmluZyI6eyIkaWQiOiIxMTgxIiwiRm9ybWF0IjowLCJJc1Zpc2libGUiOmZhbHNlLCJMYXN0S25vd25WaXNpYmlsaXR5U3RhdGUiOmZhbHNlfSwiSWQiOiIyNWFiYzhhYy1kYjFhLTQ2NTYtODdhMi0xNGU4Mjg3MzA4ZWYiLCJJbXBvcnRJZCI6bnVsbCwiVGl0bGUiOiJMb3MgQW5nZWxlcyIsIk5vdGUiOm51bGwsIkh5cGVybGluayI6eyIkaWQiOiIxMTgyIiwiQWRkcmVzcyI6bnVsbCwiU3ViQWRkcmVzcyI6bnVsbH0sIklzQ2hhbmdlZCI6ZmFsc2UsIklzTmV3IjpmYWxzZX19XSwiX21pbGVzdG9uZXMiOltdLCJJZCI6IjAwMDAwMDAwLTAwMDAtMDAwMC0wMDAwLTAwMDAwMDAwMDAwMCIsIklzU2luZ2xlSXRlbVJvdyI6dHJ1ZX1dLCJJbmRleCI6MjQsIklkIjoiMjQyNjllMDItZDE0OC00MDhmLWFiMDAtZGJmZmIxZTc4N2IxIiwiSGVhZGVyVGV4dCI6IlBNSSBHbG9iYWwgU3VtbWl0IiwiSXNEZWZhdWx0IjpmYWxzZSwiU3R5bGUiOnsiJGlkIjoiMTE4MyIsIkhlYWRlclN0eWxlIjp7IiRpZCI6IjExODQiLCJUZXh0U3R5bGUiOnsiJGlkIjoiMTE4NSIsIkZvbnRTZXR0aW5ncyI6eyIkaWQiOiIxMTg2IiwiRm9udFNpemUiOjEwLCJGb250TmFtZSI6IkludGVyIiwiSXNCb2xkIjp0cnVlLCJJc0l0YWxpYyI6ZmFsc2UsIklzVW5kZXJsaW5lZCI6ZmFsc2UsIlBhcmVudFN0eWxlIjpudWxsfSwiQXV0b1NpemUiOjIsIkZvcmVncm91bmQiOnsiJGlkIjoiMTE4NyIsIkNvbG9yIjp7IiRpZCI6IjExODgiLCJBIjoyNTUsIlIiOjAsIkciOjAsIkIiOjB9fSwiTWF4V2lkdGgiOjEwNC4zNzIwOTMwMjMyNTU3NiwiTWF4SGVpZ2h0IjoiSW5maW5pdHkiLCJTbWFydEZvcmVncm91bmRJc0FjdGl2ZSI6ZmFsc2UsIkhvcml6b250YWxBbGlnbm1lbnQiOjAsIlZlcnRpY2FsQWxpZ25tZW50IjowLCJTbWFydEZvcmVncm91bmQiOm51bGwsIkJhY2tncm91bmRGaWxsVHlwZSI6MCwiTWFyZ2luIjp7IiRpZCI6IjExODkiLCJUb3AiOjAuMCwiTGVmdCI6MC4wLCJSaWdodCI6MC4wLCJCb3R0b20iOjAuMH0sIlBhZGRpbmciOnsiJGlkIjoiMTE5MCIsIlRvcCI6MC4wLCJMZWZ0IjowLjAsIlJpZ2h0IjowLjAsIkJvdHRvbSI6MC4wfSwiQmFja2dyb3VuZCI6eyIkaWQiOiIxMTkxIiwiQ29sb3IiOnsiJGlkIjoiMTE5MiIsIkEiOjAsIlIiOjI1NSwiRyI6MjU1LCJCIjoyNTV9fSwiSXNWaXNpYmxlIjp0cnVlLCJXaWR0aCI6MC4wLCJIZWlnaHQiOjAuMCwiQm9yZGVyU3R5bGUiOm51bGwsIlBhcmVudFN0eWxlIjpudWxsfSwiUmVjdGFuZ2xlU3R5bGUiOnsiJGlkIjoiMTE5MyIsIk1hcmdpbiI6eyIkaWQiOiIxMTk0IiwiVG9wIjowLjAsIkxlZnQiOjAuMCwiUmlnaHQiOjAuMCwiQm90dG9tIjowLjB9LCJQYWRkaW5nIjp7IiRpZCI6IjExOTUiLCJUb3AiOjAuMCwiTGVmdCI6MC4wLCJSaWdodCI6MC4wLCJCb3R0b20iOjAuMH0sIkJhY2tncm91bmQiOnsiJGlkIjoiMTE5NiIsIkNvbG9yIjp7IiRpZCI6IjExOTciLCJBIjo2MywiUiI6NjgsIkciOjExNCwiQiI6MTk2fX0sIklzVmlzaWJsZSI6dHJ1ZSwiV2lkdGgiOjAuMCwiSGVpZ2h0IjowLjAsIkJvcmRlclN0eWxlIjp7IiRpZCI6IjExOTgiLCJMaW5lQ29sb3IiOnsiJGlkIjoiMTE5OSIsIiR0eXBlIjoiTkxSRS5Db21tb24uRG9tLlNvbGlkQ29sb3JCcnVzaCwgTkxSRS5Db21tb24iLCJDb2xvciI6eyIkaWQiOiIxMjAwIiwiQSI6MjU1LCJSIjoyNTUsIkciOjAsIkIiOjB9fSwiTGluZVdlaWdodCI6MC4wLCJMaW5lVHlwZSI6MCwiUGFyZW50U3R5bGUiOm51bGx9LCJQYXJlbnRTdHlsZSI6bnVsbH0sIk1hcmdpbiI6eyIkaWQiOiIxMjAxIiwiVG9wIjowLjAsIkxlZnQiOjAuMCwiUmlnaHQiOjAuMCwiQm90dG9tIjowLjB9LCJQYWRkaW5nIjp7IiRpZCI6IjEyMDIiLCJUb3AiOjAuMCwiTGVmdCI6MC4wLCJSaWdodCI6MC4wLCJCb3R0b20iOjAuMH0sIkJhY2tncm91bmQiOm51bGwsIklzVmlzaWJsZSI6dHJ1ZSwiV2lkdGgiOjAuMCwiSGVpZ2h0IjowLjAsIkJvcmRlclN0eWxlIjpudWxsLCJQYXJlbnRTdHlsZSI6bnVsbH0sIkJhY2tncm91bmRTdHlsZSI6eyIkaWQiOiIxMjAzIiwiTWFyZ2luIjp7IiRpZCI6IjEyMDQiLCJUb3AiOjAuMCwiTGVmdCI6MC4wLCJSaWdodCI6MC4wLCJCb3R0b20iOjAuMH0sIlBhZGRpbmciOnsiJGlkIjoiMTIwNSIsIlRvcCI6MC4wLCJMZWZ0IjowLjAsIlJpZ2h0IjowLjAsIkJvdHRvbSI6MC4wfSwiQmFja2dyb3VuZCI6eyIkaWQiOiIxMjA2IiwiQ29sb3IiOnsiJGlkIjoiMTIwNyIsIkEiOjUxLCJSIjo2OCwiRyI6MTE0LCJCIjoxOTZ9fSwiSXNWaXNpYmxlIjp0cnVlLCJXaWR0aCI6MC4wLCJIZWlnaHQiOjAuMCwiQm9yZGVyU3R5bGUiOnsiJGlkIjoiMTIwOCIsIkxpbmVDb2xvciI6eyIkaWQiOiIxMjA5IiwiJHR5cGUiOiJOTFJFLkNvbW1vbi5Eb20uU29saWRDb2xvckJydXNoLCBOTFJFLkNvbW1vbiIsIkNvbG9yIjp7IiRpZCI6IjEyMTAiLCJBIjoyNTUsIlIiOjI1NSwiRyI6MCwiQiI6MH19LCJMaW5lV2VpZ2h0IjowLjAsIkxpbmVUeXBlIjowLCJQYXJlbnRTdHlsZSI6bnVsbH0sIlBhcmVudFN0eWxlIjpudWxsfSwiTWFyZ2luIjp7IiRpZCI6IjEyMTEiLCJUb3AiOjAuMCwiTGVmdCI6MC4wLCJSaWdodCI6MC4wLCJCb3R0b20iOjAuMH0sIlBhZGRpbmciOnsiJGlkIjoiMTIxMiIsIlRvcCI6MC4wLCJMZWZ0IjowLjAsIlJpZ2h0IjowLjAsIkJvdHRvbSI6MC4wfSwiSXNWaXNpYmxlIjp0cnVlLCJXaWR0aCI6MC4wLCJIZWlnaHQiOjAuMCwiQm9yZGVyU3R5bGUiOm51bGwsIlBhcmVudFN0eWxlIjpudWxsfX1dLCJJZCI6ImQ4OWI1ZGM3LWIxNzQtNDg2Ni1iMDAyLWVmMWVhYjhiZWQ4MCIsIkluZGV4IjowLCJIZWFkZXJUZXh0IjoiVW5pdGVkIFN0YXRlcyIsIlN0eWxlIjp7IiRpZCI6IjEyMTMiLCJIZWFkZXJTdHlsZSI6eyIkaWQiOiIxMjE0IiwiVGV4dElzVmVydGljYWwiOmZhbHNlLCJUZXh0U3R5bGUiOnsiJGlkIjoiMTIxNSIsIkZvbnRTZXR0aW5ncyI6eyIkaWQiOiIxMjE2IiwiRm9udFNpemUiOjExLCJGb250TmFtZSI6IkludGVyIiwiSXNCb2xkIjp0cnVlLCJJc0l0YWxpYyI6ZmFsc2UsIklzVW5kZXJsaW5lZCI6ZmFsc2UsIlBhcmVudFN0eWxlIjpudWxsfSwiQXV0b1NpemUiOjIsIkZvcmVncm91bmQiOnsiJGlkIjoiMTIxNyIsIkNvbG9yIjp7IiRpZCI6IjEyMTgiLCJBIjoyNTUsIlIiOjI1NSwiRyI6MjU1LCJCIjoyNTV9fSwiTWF4V2lkdGgiOjExMC4wNDkxNjY2NjY2NjY2OCwiTWF4SGVpZ2h0IjowLjAsIlNtYXJ0Rm9yZWdyb3VuZElzQWN0aXZlIjpmYWxzZSwiSG9yaXpvbnRhbEFsaWdubWVudCI6MCwiVmVydGljYWxBbGlnbm1lbnQiOjAsIlNtYXJ0Rm9yZWdyb3VuZCI6bnVsbCwiQmFja2dyb3VuZEZpbGxUeXBlIjowLCJNYXJnaW4iOnsiJGlkIjoiMTIxOSIsIlRvcCI6MC4wLCJMZWZ0IjowLjAsIlJpZ2h0IjowLjAsIkJvdHRvbSI6MC4wfSwiUGFkZGluZyI6eyIkaWQiOiIxMjIwIiwiVG9wIjowLjAsIkxlZnQiOjAuMCwiUmlnaHQiOjAuMCwiQm90dG9tIjowLjB9LCJCYWNrZ3JvdW5kIjp7IiRpZCI6IjEyMjEiLCJDb2xvciI6eyIkaWQiOiIxMjIyIiwiQSI6MCwiUiI6MjU1LCJHIjoyNTUsIkIiOjI1NX19LCJJc1Zpc2libGUiOnRydWUsIldpZHRoIjowLjAsIkhlaWdodCI6MC4wLCJCb3JkZXJTdHlsZSI6bnVsbCwiUGFyZW50U3R5bGUiOm51bGx9LCJSZWN0YW5nbGVTdHlsZSI6eyIkaWQiOiIxMjIzIiwiTWFyZ2luIjp7IiRpZCI6IjEyMjQiLCJUb3AiOjAuMCwiTGVmdCI6MC4wLCJSaWdodCI6MC4wLCJCb3R0b20iOjAuMH0sIlBhZGRpbmciOnsiJGlkIjoiMTIyNSIsIlRvcCI6MC4wLCJMZWZ0IjowLjAsIlJpZ2h0IjowLjAsIkJvdHRvbSI6MC4wfSwiQmFja2dyb3VuZCI6eyIkaWQiOiIxMjI2IiwiQ29sb3IiOnsiJGlkIjoiMTIyNyIsIkEiOjI1NSwiUiI6NjgsIkciOjExNCwiQiI6MTk2fX0sIklzVmlzaWJsZSI6dHJ1ZSwiV2lkdGgiOjAuMCwiSGVpZ2h0IjowLjAsIkJvcmRlclN0eWxlIjp7IiRpZCI6IjEyMjgiLCJMaW5lQ29sb3IiOnsiJGlkIjoiMTIyOSIsIiR0eXBlIjoiTkxSRS5Db21tb24uRG9tLlNvbGlkQ29sb3JCcnVzaCwgTkxSRS5Db21tb24iLCJDb2xvciI6eyIkaWQiOiIxMjMwIiwiQSI6MjU1LCJSIjoyNTUsIkciOjAsIkIiOjB9fSwiTGluZVdlaWdodCI6MC4wLCJMaW5lVHlwZSI6MCwiUGFyZW50U3R5bGUiOm51bGx9LCJQYXJlbnRTdHlsZSI6bnVsbH0sIk1hcmdpbiI6eyIkaWQiOiIxMjMxIiwiVG9wIjowLjAsIkxlZnQiOjAuMCwiUmlnaHQiOjAuMCwiQm90dG9tIjowLjB9LCJQYWRkaW5nIjp7IiRpZCI6IjEyMzIiLCJUb3AiOjAuMCwiTGVmdCI6MC4wLCJSaWdodCI6MC4wLCJCb3R0b20iOjAuMH0sIkJhY2tncm91bmQiOm51bGwsIklzVmlzaWJsZSI6dHJ1ZSwiV2lkdGgiOjAuMCwiSGVpZ2h0IjowLjAsIkJvcmRlclN0eWxlIjpudWxsLCJQYXJlbnRTdHlsZSI6bnVsbH0sIkJhY2tncm91bmRTdHlsZSI6eyIkaWQiOiIxMjMzIiwiTWFyZ2luIjp7IiRpZCI6IjEyMzQiLCJUb3AiOjAuMCwiTGVmdCI6MC4wLCJSaWdodCI6MC4wLCJCb3R0b20iOjAuMH0sIlBhZGRpbmciOnsiJGlkIjoiMTIzNSIsIlRvcCI6MC4wLCJMZWZ0IjowLjAsIlJpZ2h0IjowLjAsIkJvdHRvbSI6MC4wfSwiQmFja2dyb3VuZCI6eyIkaWQiOiIxMjM2IiwiQ29sb3IiOnsiJGlkIjoiMTIzNyIsIkEiOjUxLCJSIjoxNjUsIkciOjE2NSwiQiI6MTY1fX0sIklzVmlzaWJsZSI6dHJ1ZSwiV2lkdGgiOjAuMCwiSGVpZ2h0IjowLjAsIkJvcmRlclN0eWxlIjp7IiRpZCI6IjEyMzgiLCJMaW5lQ29sb3IiOnsiJGlkIjoiMTIzOSIsIiR0eXBlIjoiTkxSRS5Db21tb24uRG9tLlNvbGlkQ29sb3JCcnVzaCwgTkxSRS5Db21tb24iLCJDb2xvciI6eyIkaWQiOiIxMjQwIiwiQSI6MjU1LCJSIjoyNTUsIkciOjAsIkIiOjB9fSwiTGluZVdlaWdodCI6MC4wLCJMaW5lVHlwZSI6MCwiUGFyZW50U3R5bGUiOm51bGx9LCJQYXJlbnRTdHlsZSI6bnVsbH0sIklzQWJvdmVUaW1lYmFuZCI6ZmFsc2UsIlNwYWNpbmciOjMsIk1hcmdpbiI6eyIkaWQiOiIxMjQxIiwiVG9wIjowLjAsIkxlZnQiOjAuMCwiUmlnaHQiOjAuMCwiQm90dG9tIjowLjB9LCJQYWRkaW5nIjp7IiRpZCI6IjEyNDIiLCJUb3AiOjAuMCwiTGVmdCI6MC4wLCJSaWdodCI6MC4wLCJCb3R0b20iOjAuMH0sIklzVmlzaWJsZSI6dHJ1ZSwiV2lkdGgiOjAuMCwiSGVpZ2h0IjowLjAsIkJvcmRlclN0eWxlIjp7IiRpZCI6IjEyNDMiLCJMaW5lQ29sb3IiOm51bGwsIkxpbmVXZWlnaHQiOjAuMCwiTGluZVR5cGUiOjAsIlBhcmVudFN0eWxlIjpudWxsfSwiUGFyZW50U3R5bGUiOm51bGx9fSx7IiRpZCI6IjEyNDQiLCJfYWN0aXZpdGllcyI6W3siJGlkIjoiMTI0NSIsIl9yb3dzIjpbXSwiSW5kZXgiOjI2LCJJZCI6ImM4ZWQwNThmLTRlNzktNGIwYS1iNmU5LWVmYjkxNDJkNWFjZSIsIkhlYWRlclRleHQiOm51bGwsIklzRGVmYXVsdCI6dHJ1ZSwiU3R5bGUiOnsiJGlkIjoiMTI0NiIsIkhlYWRlclN0eWxlIjp7IiRpZCI6IjEyNDciLCJUZXh0U3R5bGUiOnsiJGlkIjoiMTI0OCIsIkZvbnRTZXR0aW5ncyI6eyIkaWQiOiIxMjQ5IiwiRm9udFNpemUiOjEwLCJGb250TmFtZSI6IkludGVyIiwiSXNCb2xkIjp0cnVlLCJJc0l0YWxpYyI6ZmFsc2UsIklzVW5kZXJsaW5lZCI6ZmFsc2UsIlBhcmVudFN0eWxlIjpudWxsfSwiQXV0b1NpemUiOjIsIkZvcmVncm91bmQiOnsiJGlkIjoiMTI1MCIsIkNvbG9yIjp7IiRpZCI6IjEyNT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jUyIiwiVG9wIjowLjAsIkxlZnQiOjAuMCwiUmlnaHQiOjAuMCwiQm90dG9tIjowLjB9LCJQYWRkaW5nIjp7IiRpZCI6IjEyNTMiLCJUb3AiOjAuMCwiTGVmdCI6MC4wLCJSaWdodCI6MC4wLCJCb3R0b20iOjAuMH0sIkJhY2tncm91bmQiOm51bGwsIklzVmlzaWJsZSI6dHJ1ZSwiV2lkdGgiOjAuMCwiSGVpZ2h0IjowLjAsIkJvcmRlclN0eWxlIjpudWxsLCJQYXJlbnRTdHlsZSI6bnVsbH0sIlJlY3RhbmdsZVN0eWxlIjp7IiRpZCI6IjEyNTQiLCJNYXJnaW4iOnsiJGlkIjoiMTI1NSIsIlRvcCI6MC4wLCJMZWZ0IjowLjAsIlJpZ2h0IjowLjAsIkJvdHRvbSI6MC4wfSwiUGFkZGluZyI6eyIkaWQiOiIxMjU2IiwiVG9wIjowLjAsIkxlZnQiOjAuMCwiUmlnaHQiOjAuMCwiQm90dG9tIjowLjB9LCJCYWNrZ3JvdW5kIjp7IiRpZCI6IjEyNTciLCJDb2xvciI6eyIkaWQiOiIxMjU4IiwiQSI6NjMsIlIiOjY4LCJHIjoxMTQsIkIiOjE5Nn19LCJJc1Zpc2libGUiOnRydWUsIldpZHRoIjowLjAsIkhlaWdodCI6MC4wLCJCb3JkZXJTdHlsZSI6eyIkaWQiOiIxMjU5IiwiTGluZUNvbG9yIjp7IiRpZCI6IjEyNjAiLCIkdHlwZSI6Ik5MUkUuQ29tbW9uLkRvbS5Tb2xpZENvbG9yQnJ1c2gsIE5MUkUuQ29tbW9uIiwiQ29sb3IiOnsiJGlkIjoiMTI2MSIsIkEiOjI1NSwiUiI6MjU1LCJHIjowLCJCIjowfX0sIkxpbmVXZWlnaHQiOjAuMCwiTGluZVR5cGUiOjAsIlBhcmVudFN0eWxlIjpudWxsfSwiUGFyZW50U3R5bGUiOm51bGx9LCJNYXJnaW4iOnsiJGlkIjoiMTI2MiIsIlRvcCI6MC4wLCJMZWZ0IjowLjAsIlJpZ2h0IjowLjAsIkJvdHRvbSI6MC4wfSwiUGFkZGluZyI6eyIkaWQiOiIxMjYzIiwiVG9wIjowLjAsIkxlZnQiOjAuMCwiUmlnaHQiOjAuMCwiQm90dG9tIjowLjB9LCJCYWNrZ3JvdW5kIjpudWxsLCJJc1Zpc2libGUiOnRydWUsIldpZHRoIjowLjAsIkhlaWdodCI6MC4wLCJCb3JkZXJTdHlsZSI6bnVsbCwiUGFyZW50U3R5bGUiOm51bGx9LCJCYWNrZ3JvdW5kU3R5bGUiOnsiJGlkIjoiMTI2NCIsIk1hcmdpbiI6eyIkaWQiOiIxMjY1IiwiVG9wIjowLjAsIkxlZnQiOjAuMCwiUmlnaHQiOjAuMCwiQm90dG9tIjowLjB9LCJQYWRkaW5nIjp7IiRpZCI6IjEyNjYiLCJUb3AiOjAuMCwiTGVmdCI6MC4wLCJSaWdodCI6MC4wLCJCb3R0b20iOjAuMH0sIkJhY2tncm91bmQiOnsiJGlkIjoiMTI2NyIsIkNvbG9yIjp7IiRpZCI6IjEyNjgiLCJBIjo1MSwiUiI6NjgsIkciOjExNCwiQiI6MTk2fX0sIklzVmlzaWJsZSI6dHJ1ZSwiV2lkdGgiOjAuMCwiSGVpZ2h0IjowLjAsIkJvcmRlclN0eWxlIjp7IiRpZCI6IjEyNjkiLCJMaW5lQ29sb3IiOnsiJGlkIjoiMTI3MCIsIiR0eXBlIjoiTkxSRS5Db21tb24uRG9tLlNvbGlkQ29sb3JCcnVzaCwgTkxSRS5Db21tb24iLCJDb2xvciI6eyIkaWQiOiIxMjcxIiwiQSI6MjU1LCJSIjoyNTUsIkciOjAsIkIiOjB9fSwiTGluZVdlaWdodCI6MC4wLCJMaW5lVHlwZSI6MCwiUGFyZW50U3R5bGUiOm51bGx9LCJQYXJlbnRTdHlsZSI6bnVsbH0sIk1hcmdpbiI6eyIkaWQiOiIxMjcyIiwiVG9wIjowLjAsIkxlZnQiOjAuMCwiUmlnaHQiOjAuMCwiQm90dG9tIjowLjB9LCJQYWRkaW5nIjp7IiRpZCI6IjEyNzMiLCJUb3AiOjAuMCwiTGVmdCI6MC4wLCJSaWdodCI6MC4wLCJCb3R0b20iOjAuMH0sIklzVmlzaWJsZSI6ZmFsc2UsIldpZHRoIjowLjAsIkhlaWdodCI6MC4wLCJCb3JkZXJTdHlsZSI6bnVsbCwiUGFyZW50U3R5bGUiOm51bGx9fSx7IiRpZCI6IjEyNzQiLCJfcm93cyI6W3siJGlkIjoiMTI3NSIsIl90YXNrcyI6W3siJGlkIjoiMTI3NiIsIl9hdHRhY2hlZE1pbGVzdG9uZXMiOltdLCJUYXNrRGVmaW5pdGlvbiI6eyIkaWQiOiIxMjc3IiwiR3JvdXBOYW1lIjpudWxsLCJTdGFydERhdGUiOiIyMDI0LTAzLTI1VDAwOjAwOjAwWiIsIkVuZERhdGUiOiIyMDI0LTAzLTI4VDIzOjU5OjAwWiIsIlBlcmNlbnRhZ2VDb21wbGV0ZSI6bnVsbCwiU3R5bGUiOnsiJGlkIjoiMTI3OCIsIlNoYXBlIjoyLCJTaGFwZVRoaWNrbmVzcyI6MCwiRHVyYXRpb25Gb3JtYXQiOjAsIkluY2x1ZGVOb25Xb3JraW5nRGF5c0luRHVyYXRpb24iOmZhbHNlLCJQZXJjZW50YWdlQ29tcGxldGVTdHlsZSI6eyIkaWQiOiIxMjc5IiwiRm9udFNldHRpbmdzIjp7IiRpZCI6IjEyODAiLCJGb250U2l6ZSI6MTAsIkZvbnROYW1lIjoiQ2FsaWJyaSIsIklzQm9sZCI6ZmFsc2UsIklzSXRhbGljIjpmYWxzZSwiSXNVbmRlcmxpbmVkIjpmYWxzZSwiUGFyZW50U3R5bGUiOm51bGx9LCJBdXRvU2l6ZSI6MCwiRm9yZWdyb3VuZCI6eyIkaWQiOiIxMjgxIiwiQ29sb3IiOnsiJGlkIjoiMTI4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4MyIsIlRvcCI6MC4wLCJMZWZ0IjowLjAsIlJpZ2h0IjowLjAsIkJvdHRvbSI6MC4wfSwiUGFkZGluZyI6eyIkaWQiOiIxMjg0IiwiVG9wIjowLjAsIkxlZnQiOjAuMCwiUmlnaHQiOjAuMCwiQm90dG9tIjowLjB9LCJCYWNrZ3JvdW5kIjp7IiRpZCI6IjEyODUiLCJDb2xvciI6eyIkaWQiOiIxMjg2IiwiQSI6ODksIlIiOjAsIkciOjAsIkIiOjB9fSwiSXNWaXNpYmxlIjp0cnVlLCJXaWR0aCI6MC4wLCJIZWlnaHQiOjAuMCwiQm9yZGVyU3R5bGUiOnsiJGlkIjoiMTI4NyIsIkxpbmVDb2xvciI6bnVsbCwiTGluZVdlaWdodCI6MC4wLCJMaW5lVHlwZSI6MCwiUGFyZW50U3R5bGUiOm51bGx9LCJQYXJlbnRTdHlsZSI6bnVsbH0sIkR1cmF0aW9uU3R5bGUiOnsiJGlkIjoiMTI4OCIsIkZvbnRTZXR0aW5ncyI6eyIkaWQiOiIxMjg5IiwiRm9udFNpemUiOjEwLCJGb250TmFtZSI6IkNhbGlicmkiLCJJc0JvbGQiOmZhbHNlLCJJc0l0YWxpYyI6ZmFsc2UsIklzVW5kZXJsaW5lZCI6ZmFsc2UsIlBhcmVudFN0eWxlIjpudWxsfSwiQXV0b1NpemUiOjAsIkZvcmVncm91bmQiOnsiJGlkIjoiMTI5MCIsIkNvbG9yIjp7IiRpZCI6IjEyOTE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I5MiIsIlRvcCI6MC4wLCJMZWZ0IjowLjAsIlJpZ2h0IjowLjAsIkJvdHRvbSI6MC4wfSwiUGFkZGluZyI6eyIkaWQiOiIxMjkzIiwiVG9wIjowLjAsIkxlZnQiOjAuMCwiUmlnaHQiOjAuMCwiQm90dG9tIjowLjB9LCJCYWNrZ3JvdW5kIjp7IiRpZCI6IjEyOTQiLCJDb2xvciI6eyIkaWQiOiIxMjk1IiwiQSI6ODksIlIiOjAsIkciOjAsIkIiOjB9fSwiSXNWaXNpYmxlIjp0cnVlLCJXaWR0aCI6MC4wLCJIZWlnaHQiOjAuMCwiQm9yZGVyU3R5bGUiOnsiJGlkIjoiMTI5NiIsIkxpbmVDb2xvciI6bnVsbCwiTGluZVdlaWdodCI6MC4wLCJMaW5lVHlwZSI6MCwiUGFyZW50U3R5bGUiOm51bGx9LCJQYXJlbnRTdHlsZSI6bnVsbH0sIkhvcml6b250YWxDb25uZWN0b3JTdHlsZSI6eyIkaWQiOiIxMjk3IiwiTGluZUNvbG9yIjp7IiRpZCI6IjEyOTgiLCIkdHlwZSI6Ik5MUkUuQ29tbW9uLkRvbS5Tb2xpZENvbG9yQnJ1c2gsIE5MUkUuQ29tbW9uIiwiQ29sb3IiOnsiJGlkIjoiMTI5OSIsIkEiOjI1NSwiUiI6MjA0LCJHIjoyMDQsIkIiOjIwNH19LCJMaW5lV2VpZ2h0IjoxLjAsIkxpbmVUeXBlIjowLCJQYXJlbnRTdHlsZSI6bnVsbH0sIlZlcnRpY2FsQ29ubmVjdG9yU3R5bGUiOnsiJGlkIjoiMTMwMCIsIkxpbmVDb2xvciI6eyIkaWQiOiIxMzAxIiwiJHR5cGUiOiJOTFJFLkNvbW1vbi5Eb20uU29saWRDb2xvckJydXNoLCBOTFJFLkNvbW1vbiIsIkNvbG9yIjp7IiRpZCI6IjEzMDIiLCJBIjoyNTUsIlIiOjIwNCwiRyI6MjA0LCJCIjoyMDR9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zMDMiLCJNYXJnaW4iOnsiJGlkIjoiMTMwNCIsIlRvcCI6MC4wLCJMZWZ0Ijo0LjAsIlJpZ2h0Ijo0LjAsIkJvdHRvbSI6MC4wfSwiUGFkZGluZyI6eyIkaWQiOiIxMzA1IiwiVG9wIjowLjAsIkxlZnQiOjAuMCwiUmlnaHQiOjAuMCwiQm90dG9tIjowLjB9LCJCYWNrZ3JvdW5kIjp7IiRpZCI6IjEzMDYiLCJDb2xvciI6eyIkaWQiOiIxMzA3IiwiQSI6MjU1LCJSIjo2OCwiRyI6MTE0LCJCIjoxOTZ9fSwiSXNWaXNpYmxlIjp0cnVlLCJXaWR0aCI6OC4wLCJIZWlnaHQiOjEwLjAsIkJvcmRlclN0eWxlIjp7IiRpZCI6IjEzMDgiLCJMaW5lQ29sb3IiOnsiJGlkIjoiMTMwOSIsIiR0eXBlIjoiTkxSRS5Db21tb24uRG9tLlNvbGlkQ29sb3JCcnVzaCwgTkxSRS5Db21tb24iLCJDb2xvciI6eyIkaWQiOiIxMzEwIiwiQSI6MjU1LCJSIjoyNTUsIkciOjAsIkIiOjB9fSwiTGluZVdlaWdodCI6MC4wLCJMaW5lVHlwZSI6MCwiUGFyZW50U3R5bGUiOm51bGx9LCJQYXJlbnRTdHlsZSI6bnVsbH0sIlRpdGxlU3R5bGUiOnsiJGlkIjoiMTMxMSIsIkZvbnRTZXR0aW5ncyI6eyIkaWQiOiIxMzEyIiwiRm9udFNpemUiOjksIkZvbnROYW1lIjoiSW50ZXIiLCJJc0JvbGQiOnRydWUsIklzSXRhbGljIjpmYWxzZSwiSXNVbmRlcmxpbmVkIjpmYWxzZSwiUGFyZW50U3R5bGUiOm51bGx9LCJBdXRvU2l6ZSI6MiwiRm9yZWdyb3VuZCI6eyIkaWQiOiIxMzEzIiwiQ29sb3IiOnsiJGlkIjoiMTMxNCIsIkEiOjI1NSwiUiI6MCwiRyI6MCwiQiI6MH19LCJNYXhXaWR0aCI6MTM5Ljc2NTI0NjIwNTQ2MjUyLCJNYXhIZWlnaHQiOiJJbmZpbml0eSIsIlNtYXJ0Rm9yZWdyb3VuZElzQWN0aXZlIjpmYWxzZSwiSG9yaXpvbnRhbEFsaWdubWVudCI6MCwiVmVydGljYWxBbGlnbm1lbnQiOjAsIlNtYXJ0Rm9yZWdyb3VuZCI6bnVsbCwiQmFja2dyb3VuZEZpbGxUeXBlIjowLCJNYXJnaW4iOnsiJGlkIjoiMTMxNSIsIlRvcCI6MC4wLCJMZWZ0IjowLjAsIlJpZ2h0IjowLjAsIkJvdHRvbSI6MC4wfSwiUGFkZGluZyI6eyIkaWQiOiIxMzE2IiwiVG9wIjowLjAsIkxlZnQiOjAuMCwiUmlnaHQiOjAuMCwiQm90dG9tIjowLjB9LCJCYWNrZ3JvdW5kIjp7IiRpZCI6IjEzMTciLCJDb2xvciI6eyIkaWQiOiIxMzE4IiwiQSI6MCwiUiI6MjU1LCJHIjoyNTUsIkIiOjI1NX19LCJJc1Zpc2libGUiOnRydWUsIldpZHRoIjowLjAsIkhlaWdodCI6MC4wLCJCb3JkZXJTdHlsZSI6eyIkaWQiOiIxMzE5IiwiTGluZUNvbG9yIjpudWxsLCJMaW5lV2VpZ2h0IjowLjAsIkxpbmVUeXBlIjowLCJQYXJlbnRTdHlsZSI6bnVsbH0sIlBhcmVudFN0eWxlIjpudWxsfSwiRGF0ZVN0eWxlIjp7IiRpZCI6IjEzMjAiLCJGb250U2V0dGluZ3MiOnsiJGlkIjoiMTMyMSIsIkZvbnRTaXplIjo4LCJGb250TmFtZSI6IkludGVyIiwiSXNCb2xkIjp0cnVlLCJJc0l0YWxpYyI6ZmFsc2UsIklzVW5kZXJsaW5lZCI6ZmFsc2UsIlBhcmVudFN0eWxlIjpudWxsfSwiQXV0b1NpemUiOjAsIkZvcmVncm91bmQiOnsiJGlkIjoiMTMyMiIsIkNvbG9yIjp7IiRpZCI6IjEzMjM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EzMjQiLCJUb3AiOjAuMCwiTGVmdCI6MC4wLCJSaWdodCI6MC4wLCJCb3R0b20iOjAuMH0sIlBhZGRpbmciOnsiJGlkIjoiMTMyNSIsIlRvcCI6MC4wLCJMZWZ0IjowLjAsIlJpZ2h0IjowLjAsIkJvdHRvbSI6MC4wfSwiQmFja2dyb3VuZCI6eyIkaWQiOiIxMzI2IiwiQ29sb3IiOnsiJGlkIjoiMTMyNyIsIkEiOjAsIlIiOjI1NSwiRyI6MjU1LCJCIjoyNTV9fSwiSXNWaXNpYmxlIjp0cnVlLCJXaWR0aCI6MC4wLCJIZWlnaHQiOjAuMCwiQm9yZGVyU3R5bGUiOnsiJGlkIjoiMTMyOCIsIkxpbmVDb2xvciI6bnVsbCwiTGluZVdlaWdodCI6MC4wLCJMaW5lVHlwZSI6MCwiUGFyZW50U3R5bGUiOm51bGx9LCJQYXJlbnRTdHlsZSI6bnVsbH0sIkRhdGVGb3JtYXQiOnsiJGlkIjoiMTM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MwIiwiRm9ybWF0IjowLCJJc1Zpc2libGUiOmZhbHNlLCJMYXN0S25vd25WaXNpYmlsaXR5U3RhdGUiOmZhbHNlfSwiSXNWaXNpYmxlIjp0cnVlLCJQYXJlbnRTdHlsZSI6bnVsbH0sIkluZGV4IjoyNywiU21hcnREdXJhdGlvbkFjdGl2YXRlZCI6ZmFsc2UsIkRhdGVGb3JtYXQiOnsiJHJlZiI6IjEzMjkifSwiV2Vla051bWJlcmluZyI6eyIkaWQiOiIxMzMxIiwiRm9ybWF0IjowLCJJc1Zpc2libGUiOmZhbHNlLCJMYXN0S25vd25WaXNpYmlsaXR5U3RhdGUiOmZhbHNlfSwiSWQiOiI5OTMxODM0My02ODE3LTRkMWQtYjAyNS1iMGMwZWE3NTNiM2IiLCJJbXBvcnRJZCI6bnVsbCwiVGl0bGUiOiJUb3JvbnRvIiwiTm90ZSI6bnVsbCwiSHlwZXJsaW5rIjp7IiRpZCI6IjEzMzIiLCJBZGRyZXNzIjpudWxsLCJTdWJBZGRyZXNzIjpudWxsfSwiSXNDaGFuZ2VkIjpmYWxzZSwiSXNOZXciOmZhbHNlfX1dLCJfbWlsZXN0b25lcyI6W10sIklkIjoiMDAwMDAwMDAtMDAwMC0wMDAwLTAwMDAtMDAwMDAwMDAwMDAwIiwiSXNTaW5nbGVJdGVtUm93Ijp0cnVlfV0sIkluZGV4IjoyNywiSWQiOiJkZmM2Y2I2Ni1jNGM4LTRmNmMtYTkwYy01NTQ5NWNmMzFiMWYiLCJIZWFkZXJUZXh0IjoiUE1CQSIsIklzRGVmYXVsdCI6ZmFsc2UsIlN0eWxlIjp7IiRpZCI6IjEzMzMiLCJIZWFkZXJTdHlsZSI6eyIkaWQiOiIxMzM0IiwiVGV4dFN0eWxlIjp7IiRpZCI6IjEzMzUiLCJGb250U2V0dGluZ3MiOnsiJGlkIjoiMTMzNiIsIkZvbnRTaXplIjoxMCwiRm9udE5hbWUiOiJJbnRlciIsIklzQm9sZCI6dHJ1ZSwiSXNJdGFsaWMiOmZhbHNlLCJJc1VuZGVybGluZWQiOmZhbHNlLCJQYXJlbnRTdHlsZSI6bnVsbH0sIkF1dG9TaXplIjoyLCJGb3JlZ3JvdW5kIjp7IiRpZCI6IjEzMzciLCJDb2xvciI6eyIkaWQiOiIxMzM4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xMzM5IiwiVG9wIjowLjAsIkxlZnQiOjAuMCwiUmlnaHQiOjAuMCwiQm90dG9tIjowLjB9LCJQYWRkaW5nIjp7IiRpZCI6IjEzNDAiLCJUb3AiOjAuMCwiTGVmdCI6MC4wLCJSaWdodCI6MC4wLCJCb3R0b20iOjAuMH0sIkJhY2tncm91bmQiOnsiJGlkIjoiMTM0MSIsIkNvbG9yIjp7IiRpZCI6IjEzNDIiLCJBIjowLCJSIjoyNTUsIkciOjI1NSwiQiI6MjU1fX0sIklzVmlzaWJsZSI6dHJ1ZSwiV2lkdGgiOjAuMCwiSGVpZ2h0IjowLjAsIkJvcmRlclN0eWxlIjpudWxsLCJQYXJlbnRTdHlsZSI6bnVsbH0sIlJlY3RhbmdsZVN0eWxlIjp7IiRpZCI6IjEzNDMiLCJNYXJnaW4iOnsiJGlkIjoiMTM0NCIsIlRvcCI6MC4wLCJMZWZ0IjowLjAsIlJpZ2h0IjowLjAsIkJvdHRvbSI6MC4wfSwiUGFkZGluZyI6eyIkaWQiOiIxMzQ1IiwiVG9wIjowLjAsIkxlZnQiOjAuMCwiUmlnaHQiOjAuMCwiQm90dG9tIjowLjB9LCJCYWNrZ3JvdW5kIjp7IiRpZCI6IjEzNDYiLCJDb2xvciI6eyIkaWQiOiIxMzQ3IiwiQSI6NjMsIlIiOjY4LCJHIjo4NCwiQiI6MTA2fX0sIklzVmlzaWJsZSI6dHJ1ZSwiV2lkdGgiOjAuMCwiSGVpZ2h0IjowLjAsIkJvcmRlclN0eWxlIjp7IiRpZCI6IjEzNDgiLCJMaW5lQ29sb3IiOnsiJGlkIjoiMTM0OSIsIiR0eXBlIjoiTkxSRS5Db21tb24uRG9tLlNvbGlkQ29sb3JCcnVzaCwgTkxSRS5Db21tb24iLCJDb2xvciI6eyIkaWQiOiIxMzUwIiwiQSI6MjU1LCJSIjo0NywiRyI6ODIsIkIiOjE0M319LCJMaW5lV2VpZ2h0IjowLjAsIkxpbmVUeXBlIjowLCJQYXJlbnRTdHlsZSI6bnVsbH0sIlBhcmVudFN0eWxlIjpudWxsfSwiTWFyZ2luIjp7IiRpZCI6IjEzNTEiLCJUb3AiOjAuMCwiTGVmdCI6MC4wLCJSaWdodCI6MC4wLCJCb3R0b20iOjAuMH0sIlBhZGRpbmciOnsiJGlkIjoiMTM1MiIsIlRvcCI6MC4wLCJMZWZ0IjowLjAsIlJpZ2h0IjowLjAsIkJvdHRvbSI6MC4wfSwiQmFja2dyb3VuZCI6bnVsbCwiSXNWaXNpYmxlIjp0cnVlLCJXaWR0aCI6MC4wLCJIZWlnaHQiOjAuMCwiQm9yZGVyU3R5bGUiOm51bGwsIlBhcmVudFN0eWxlIjpudWxsfSwiQmFja2dyb3VuZFN0eWxlIjp7IiRpZCI6IjEzNTMiLCJNYXJnaW4iOnsiJGlkIjoiMTM1NCIsIlRvcCI6MC4wLCJMZWZ0IjowLjAsIlJpZ2h0IjowLjAsIkJvdHRvbSI6MC4wfSwiUGFkZGluZyI6eyIkaWQiOiIxMzU1IiwiVG9wIjowLjAsIkxlZnQiOjAuMCwiUmlnaHQiOjAuMCwiQm90dG9tIjowLjB9LCJCYWNrZ3JvdW5kIjp7IiRpZCI6IjEzNTYiLCJDb2xvciI6eyIkaWQiOiIxMzU3IiwiQSI6NTEsIlIiOjY4LCJHIjoxMTQsIkIiOjE5Nn19LCJJc1Zpc2libGUiOnRydWUsIldpZHRoIjowLjAsIkhlaWdodCI6MC4wLCJCb3JkZXJTdHlsZSI6eyIkaWQiOiIxMzU4IiwiTGluZUNvbG9yIjp7IiRpZCI6IjEzNTkiLCIkdHlwZSI6Ik5MUkUuQ29tbW9uLkRvbS5Tb2xpZENvbG9yQnJ1c2gsIE5MUkUuQ29tbW9uIiwiQ29sb3IiOnsiJGlkIjoiMTM2MCIsIkEiOjI1NSwiUiI6MjU1LCJHIjowLCJCIjowfX0sIkxpbmVXZWlnaHQiOjAuMCwiTGluZVR5cGUiOjAsIlBhcmVudFN0eWxlIjpudWxsfSwiUGFyZW50U3R5bGUiOm51bGx9LCJNYXJnaW4iOnsiJGlkIjoiMTM2MSIsIlRvcCI6MC4wLCJMZWZ0IjowLjAsIlJpZ2h0IjowLjAsIkJvdHRvbSI6MC4wfSwiUGFkZGluZyI6eyIkaWQiOiIxMzYyIiwiVG9wIjowLjAsIkxlZnQiOjAuMCwiUmlnaHQiOjAuMCwiQm90dG9tIjowLjB9LCJJc1Zpc2libGUiOnRydWUsIldpZHRoIjo3NzkuMCwiSGVpZ2h0IjoyMi4wLCJCb3JkZXJTdHlsZSI6bnVsbCwiUGFyZW50U3R5bGUiOm51bGx9fV0sIklkIjoiNzdiZDE2MGItMjI2NC00MGYzLWI4OTgtNTRkNTFhMzg0ZGU2IiwiSW5kZXgiOjI2LCJIZWFkZXJUZXh0IjoiQ2FuYWRhIiwiU3R5bGUiOnsiJGlkIjoiMTM2MyIsIkhlYWRlclN0eWxlIjp7IiRpZCI6IjEzNjQiLCJUZXh0SXNWZXJ0aWNhbCI6ZmFsc2UsIlRleHRTdHlsZSI6eyIkaWQiOiIxMzY1IiwiRm9udFNldHRpbmdzIjp7IiRpZCI6IjEzNjYiLCJGb250U2l6ZSI6MTEsIkZvbnROYW1lIjoiSW50ZXIiLCJJc0JvbGQiOnRydWUsIklzSXRhbGljIjpmYWxzZSwiSXNVbmRlcmxpbmVkIjpmYWxzZSwiUGFyZW50U3R5bGUiOm51bGx9LCJBdXRvU2l6ZSI6MiwiRm9yZWdyb3VuZCI6eyIkaWQiOiIxMzY3IiwiQ29sb3IiOnsiJGlkIjoiMTM2OCIsIkEiOjI1NSwiUiI6MjU1LCJHIjoyNTUsIkIiOjI1NX19LCJNYXhXaWR0aCI6MTEwLjA0OTE2NjY2NjY2NjY4LCJNYXhIZWlnaHQiOjAuMCwiU21hcnRGb3JlZ3JvdW5kSXNBY3RpdmUiOmZhbHNlLCJIb3Jpem9udGFsQWxpZ25tZW50IjowLCJWZXJ0aWNhbEFsaWdubWVudCI6MCwiU21hcnRGb3JlZ3JvdW5kIjpudWxsLCJCYWNrZ3JvdW5kRmlsbFR5cGUiOjAsIk1hcmdpbiI6eyIkaWQiOiIxMzY5IiwiVG9wIjowLjAsIkxlZnQiOjAuMCwiUmlnaHQiOjAuMCwiQm90dG9tIjowLjB9LCJQYWRkaW5nIjp7IiRpZCI6IjEzNzAiLCJUb3AiOjAuMCwiTGVmdCI6MC4wLCJSaWdodCI6MC4wLCJCb3R0b20iOjAuMH0sIkJhY2tncm91bmQiOnsiJGlkIjoiMTM3MSIsIkNvbG9yIjp7IiRpZCI6IjEzNzIiLCJBIjowLCJSIjoyNTUsIkciOjI1NSwiQiI6MjU1fX0sIklzVmlzaWJsZSI6dHJ1ZSwiV2lkdGgiOjAuMCwiSGVpZ2h0IjowLjAsIkJvcmRlclN0eWxlIjpudWxsLCJQYXJlbnRTdHlsZSI6bnVsbH0sIlJlY3RhbmdsZVN0eWxlIjp7IiRpZCI6IjEzNzMiLCJNYXJnaW4iOnsiJGlkIjoiMTM3NCIsIlRvcCI6MC4wLCJMZWZ0IjowLjAsIlJpZ2h0IjowLjAsIkJvdHRvbSI6MC4wfSwiUGFkZGluZyI6eyIkaWQiOiIxMzc1IiwiVG9wIjowLjAsIkxlZnQiOjAuMCwiUmlnaHQiOjAuMCwiQm90dG9tIjowLjB9LCJCYWNrZ3JvdW5kIjp7IiRpZCI6IjEzNzYiLCJDb2xvciI6eyIkaWQiOiIxMzc3IiwiQSI6MjU1LCJSIjo2OCwiRyI6ODQsIkIiOjEwNn19LCJJc1Zpc2libGUiOnRydWUsIldpZHRoIjowLjAsIkhlaWdodCI6MC4wLCJCb3JkZXJTdHlsZSI6eyIkaWQiOiIxMzc4IiwiTGluZUNvbG9yIjp7IiRpZCI6IjEzNzkiLCIkdHlwZSI6Ik5MUkUuQ29tbW9uLkRvbS5Tb2xpZENvbG9yQnJ1c2gsIE5MUkUuQ29tbW9uIiwiQ29sb3IiOnsiJGlkIjoiMTM4MCIsIkEiOjI1NSwiUiI6MjU1LCJHIjowLCJCIjowfX0sIkxpbmVXZWlnaHQiOjAuMCwiTGluZVR5cGUiOjAsIlBhcmVudFN0eWxlIjpudWxsfSwiUGFyZW50U3R5bGUiOm51bGx9LCJNYXJnaW4iOnsiJGlkIjoiMTM4MSIsIlRvcCI6MC4wLCJMZWZ0IjowLjAsIlJpZ2h0IjowLjAsIkJvdHRvbSI6MC4wfSwiUGFkZGluZyI6eyIkaWQiOiIxMzgyIiwiVG9wIjowLjAsIkxlZnQiOjAuMCwiUmlnaHQiOjAuMCwiQm90dG9tIjowLjB9LCJCYWNrZ3JvdW5kIjpudWxsLCJJc1Zpc2libGUiOnRydWUsIldpZHRoIjowLjAsIkhlaWdodCI6MC4wLCJCb3JkZXJTdHlsZSI6bnVsbCwiUGFyZW50U3R5bGUiOm51bGx9LCJCYWNrZ3JvdW5kU3R5bGUiOnsiJGlkIjoiMTM4MyIsIk1hcmdpbiI6eyIkaWQiOiIxMzg0IiwiVG9wIjowLjAsIkxlZnQiOjAuMCwiUmlnaHQiOjAuMCwiQm90dG9tIjowLjB9LCJQYWRkaW5nIjp7IiRpZCI6IjEzODUiLCJUb3AiOjAuMCwiTGVmdCI6MC4wLCJSaWdodCI6MC4wLCJCb3R0b20iOjAuMH0sIkJhY2tncm91bmQiOnsiJGlkIjoiMTM4NiIsIkNvbG9yIjp7IiRpZCI6IjEzODciLCJBIjo1MSwiUiI6MTY1LCJHIjoxNjUsIkIiOjE2NX19LCJJc1Zpc2libGUiOnRydWUsIldpZHRoIjowLjAsIkhlaWdodCI6MC4wLCJCb3JkZXJTdHlsZSI6eyIkaWQiOiIxMzg4IiwiTGluZUNvbG9yIjp7IiRpZCI6IjEzODkiLCIkdHlwZSI6Ik5MUkUuQ29tbW9uLkRvbS5Tb2xpZENvbG9yQnJ1c2gsIE5MUkUuQ29tbW9uIiwiQ29sb3IiOnsiJGlkIjoiMTM5MCIsIkEiOjI1NSwiUiI6MjU1LCJHIjowLCJCIjowfX0sIkxpbmVXZWlnaHQiOjAuMCwiTGluZVR5cGUiOjAsIlBhcmVudFN0eWxlIjpudWxsfSwiUGFyZW50U3R5bGUiOm51bGx9LCJJc0Fib3ZlVGltZWJhbmQiOmZhbHNlLCJTcGFjaW5nIjozLCJNYXJnaW4iOnsiJGlkIjoiMTM5MSIsIlRvcCI6MC4wLCJMZWZ0IjowLjAsIlJpZ2h0IjowLjAsIkJvdHRvbSI6MC4wfSwiUGFkZGluZyI6eyIkaWQiOiIxMzkyIiwiVG9wIjowLjAsIkxlZnQiOjAuMCwiUmlnaHQiOjAuMCwiQm90dG9tIjowLjB9LCJJc1Zpc2libGUiOnRydWUsIldpZHRoIjoxMTEuMCwiSGVpZ2h0IjoyMi4wLCJCb3JkZXJTdHlsZSI6eyIkaWQiOiIxMzkzIiwiTGluZUNvbG9yIjpudWxsLCJMaW5lV2VpZ2h0IjowLjAsIkxpbmVUeXBlIjowLCJQYXJlbnRTdHlsZSI6bnVsbH0sIlBhcmVudFN0eWxlIjpudWxsfX0seyIkaWQiOiIxMzk0IiwiX2FjdGl2aXRpZXMiOlt7IiRpZCI6IjEzOTUiLCJfcm93cyI6W10sIkluZGV4IjoyOSwiSWQiOiIxZDEwZjcyMi0yMThjLTRiYTktYTJhMy1lOTRkMzFmNjk0ZmIiLCJIZWFkZXJUZXh0IjpudWxsLCJJc0RlZmF1bHQiOnRydWUsIlN0eWxlIjp7IiRpZCI6IjEzOTYiLCJIZWFkZXJTdHlsZSI6eyIkaWQiOiIxMzk3IiwiVGV4dFN0eWxlIjp7IiRpZCI6IjEzOTgiLCJGb250U2V0dGluZ3MiOnsiJGlkIjoiMTM5OSIsIkZvbnRTaXplIjoxMCwiRm9udE5hbWUiOiJJbnRlciIsIklzQm9sZCI6dHJ1ZSwiSXNJdGFsaWMiOmZhbHNlLCJJc1VuZGVybGluZWQiOmZhbHNlLCJQYXJlbnRTdHlsZSI6bnVsbH0sIkF1dG9TaXplIjoyLCJGb3JlZ3JvdW5kIjp7IiRpZCI6IjE0MDAiLCJDb2xvciI6eyIkaWQiOiIxNDA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QwMiIsIlRvcCI6MC4wLCJMZWZ0IjowLjAsIlJpZ2h0IjowLjAsIkJvdHRvbSI6MC4wfSwiUGFkZGluZyI6eyIkaWQiOiIxNDAzIiwiVG9wIjowLjAsIkxlZnQiOjAuMCwiUmlnaHQiOjAuMCwiQm90dG9tIjowLjB9LCJCYWNrZ3JvdW5kIjpudWxsLCJJc1Zpc2libGUiOnRydWUsIldpZHRoIjowLjAsIkhlaWdodCI6MC4wLCJCb3JkZXJTdHlsZSI6bnVsbCwiUGFyZW50U3R5bGUiOm51bGx9LCJSZWN0YW5nbGVTdHlsZSI6eyIkaWQiOiIxNDA0IiwiTWFyZ2luIjp7IiRpZCI6IjE0MDUiLCJUb3AiOjAuMCwiTGVmdCI6MC4wLCJSaWdodCI6MC4wLCJCb3R0b20iOjAuMH0sIlBhZGRpbmciOnsiJGlkIjoiMTQwNiIsIlRvcCI6MC4wLCJMZWZ0IjowLjAsIlJpZ2h0IjowLjAsIkJvdHRvbSI6MC4wfSwiQmFja2dyb3VuZCI6eyIkaWQiOiIxNDA3IiwiQ29sb3IiOnsiJGlkIjoiMTQwOCIsIkEiOjYzLCJSIjo2OCwiRyI6MTE0LCJCIjoxOTZ9fSwiSXNWaXNpYmxlIjp0cnVlLCJXaWR0aCI6MC4wLCJIZWlnaHQiOjAuMCwiQm9yZGVyU3R5bGUiOnsiJGlkIjoiMTQwOSIsIkxpbmVDb2xvciI6eyIkaWQiOiIxNDEwIiwiJHR5cGUiOiJOTFJFLkNvbW1vbi5Eb20uU29saWRDb2xvckJydXNoLCBOTFJFLkNvbW1vbiIsIkNvbG9yIjp7IiRpZCI6IjE0MTEiLCJBIjoyNTUsIlIiOjI1NSwiRyI6MCwiQiI6MH19LCJMaW5lV2VpZ2h0IjowLjAsIkxpbmVUeXBlIjowLCJQYXJlbnRTdHlsZSI6bnVsbH0sIlBhcmVudFN0eWxlIjpudWxsfSwiTWFyZ2luIjp7IiRpZCI6IjE0MTIiLCJUb3AiOjAuMCwiTGVmdCI6MC4wLCJSaWdodCI6MC4wLCJCb3R0b20iOjAuMH0sIlBhZGRpbmciOnsiJGlkIjoiMTQxMyIsIlRvcCI6MC4wLCJMZWZ0IjowLjAsIlJpZ2h0IjowLjAsIkJvdHRvbSI6MC4wfSwiQmFja2dyb3VuZCI6bnVsbCwiSXNWaXNpYmxlIjp0cnVlLCJXaWR0aCI6MC4wLCJIZWlnaHQiOjAuMCwiQm9yZGVyU3R5bGUiOm51bGwsIlBhcmVudFN0eWxlIjpudWxsfSwiQmFja2dyb3VuZFN0eWxlIjp7IiRpZCI6IjE0MTQiLCJNYXJnaW4iOnsiJGlkIjoiMTQxNSIsIlRvcCI6MC4wLCJMZWZ0IjowLjAsIlJpZ2h0IjowLjAsIkJvdHRvbSI6MC4wfSwiUGFkZGluZyI6eyIkaWQiOiIxNDE2IiwiVG9wIjowLjAsIkxlZnQiOjAuMCwiUmlnaHQiOjAuMCwiQm90dG9tIjowLjB9LCJCYWNrZ3JvdW5kIjp7IiRpZCI6IjE0MTciLCJDb2xvciI6eyIkaWQiOiIxNDE4IiwiQSI6NTEsIlIiOjY4LCJHIjoxMTQsIkIiOjE5Nn19LCJJc1Zpc2libGUiOnRydWUsIldpZHRoIjowLjAsIkhlaWdodCI6MC4wLCJCb3JkZXJTdHlsZSI6eyIkaWQiOiIxNDE5IiwiTGluZUNvbG9yIjp7IiRpZCI6IjE0MjAiLCIkdHlwZSI6Ik5MUkUuQ29tbW9uLkRvbS5Tb2xpZENvbG9yQnJ1c2gsIE5MUkUuQ29tbW9uIiwiQ29sb3IiOnsiJGlkIjoiMTQyMSIsIkEiOjI1NSwiUiI6MjU1LCJHIjowLCJCIjowfX0sIkxpbmVXZWlnaHQiOjAuMCwiTGluZVR5cGUiOjAsIlBhcmVudFN0eWxlIjpudWxsfSwiUGFyZW50U3R5bGUiOm51bGx9LCJNYXJnaW4iOnsiJGlkIjoiMTQyMiIsIlRvcCI6MC4wLCJMZWZ0IjowLjAsIlJpZ2h0IjowLjAsIkJvdHRvbSI6MC4wfSwiUGFkZGluZyI6eyIkaWQiOiIxNDIzIiwiVG9wIjowLjAsIkxlZnQiOjAuMCwiUmlnaHQiOjAuMCwiQm90dG9tIjowLjB9LCJJc1Zpc2libGUiOmZhbHNlLCJXaWR0aCI6MC4wLCJIZWlnaHQiOjAuMCwiQm9yZGVyU3R5bGUiOm51bGwsIlBhcmVudFN0eWxlIjpudWxsfX0seyIkaWQiOiIxNDI0IiwiX3Jvd3MiOlt7IiRpZCI6IjE0MjUiLCJfdGFza3MiOlt7IiRpZCI6IjE0MjYiLCJfYXR0YWNoZWRNaWxlc3RvbmVzIjpbXSwiVGFza0RlZmluaXRpb24iOnsiJGlkIjoiMTQyNyIsIkdyb3VwTmFtZSI6bnVsbCwiU3RhcnREYXRlIjoiMjAyNC0wNi0xOFQwMDowMDowMCIsIkVuZERhdGUiOiIyMDI0LTA2LTE5VDIzOjU5OjAwIiwiUGVyY2VudGFnZUNvbXBsZXRlIjpudWxsLCJTdHlsZSI6eyIkaWQiOiIxNDI4IiwiU2hhcGUiOjIsIlNoYXBlVGhpY2tuZXNzIjowLCJEdXJhdGlvbkZvcm1hdCI6MCwiSW5jbHVkZU5vbldvcmtpbmdEYXlzSW5EdXJhdGlvbiI6ZmFsc2UsIlBlcmNlbnRhZ2VDb21wbGV0ZVN0eWxlIjp7IiRpZCI6IjE0MjkiLCJGb250U2V0dGluZ3MiOnsiJGlkIjoiMTQzMCIsIkZvbnRTaXplIjoxMCwiRm9udE5hbWUiOiJDYWxpYnJpIiwiSXNCb2xkIjpmYWxzZSwiSXNJdGFsaWMiOmZhbHNlLCJJc1VuZGVybGluZWQiOmZhbHNlLCJQYXJlbnRTdHlsZSI6bnVsbH0sIkF1dG9TaXplIjowLCJGb3JlZ3JvdW5kIjp7IiRpZCI6IjE0MzEiLCJDb2xvciI6eyIkaWQiOiIxNDM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DMzIiwiVG9wIjowLjAsIkxlZnQiOjAuMCwiUmlnaHQiOjAuMCwiQm90dG9tIjowLjB9LCJQYWRkaW5nIjp7IiRpZCI6IjE0MzQiLCJUb3AiOjAuMCwiTGVmdCI6MC4wLCJSaWdodCI6MC4wLCJCb3R0b20iOjAuMH0sIkJhY2tncm91bmQiOnsiJGlkIjoiMTQzNSIsIkNvbG9yIjp7IiRpZCI6IjE0MzYiLCJBIjo4OSwiUiI6MCwiRyI6MCwiQiI6MH19LCJJc1Zpc2libGUiOnRydWUsIldpZHRoIjowLjAsIkhlaWdodCI6MC4wLCJCb3JkZXJTdHlsZSI6eyIkaWQiOiIxNDM3IiwiTGluZUNvbG9yIjpudWxsLCJMaW5lV2VpZ2h0IjowLjAsIkxpbmVUeXBlIjowLCJQYXJlbnRTdHlsZSI6bnVsbH0sIlBhcmVudFN0eWxlIjpudWxsfSwiRHVyYXRpb25TdHlsZSI6eyIkaWQiOiIxNDM4IiwiRm9udFNldHRpbmdzIjp7IiRpZCI6IjE0MzkiLCJGb250U2l6ZSI6MTAsIkZvbnROYW1lIjoiQ2FsaWJyaSIsIklzQm9sZCI6ZmFsc2UsIklzSXRhbGljIjpmYWxzZSwiSXNVbmRlcmxpbmVkIjpmYWxzZSwiUGFyZW50U3R5bGUiOm51bGx9LCJBdXRvU2l6ZSI6MCwiRm9yZWdyb3VuZCI6eyIkaWQiOiIxNDQwIiwiQ29sb3IiOnsiJGlkIjoiMTQ0M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NDQyIiwiVG9wIjowLjAsIkxlZnQiOjAuMCwiUmlnaHQiOjAuMCwiQm90dG9tIjowLjB9LCJQYWRkaW5nIjp7IiRpZCI6IjE0NDMiLCJUb3AiOjAuMCwiTGVmdCI6MC4wLCJSaWdodCI6MC4wLCJCb3R0b20iOjAuMH0sIkJhY2tncm91bmQiOnsiJGlkIjoiMTQ0NCIsIkNvbG9yIjp7IiRpZCI6IjE0NDUiLCJBIjo4OSwiUiI6MCwiRyI6MCwiQiI6MH19LCJJc1Zpc2libGUiOnRydWUsIldpZHRoIjowLjAsIkhlaWdodCI6MC4wLCJCb3JkZXJTdHlsZSI6eyIkaWQiOiIxNDQ2IiwiTGluZUNvbG9yIjpudWxsLCJMaW5lV2VpZ2h0IjowLjAsIkxpbmVUeXBlIjowLCJQYXJlbnRTdHlsZSI6bnVsbH0sIlBhcmVudFN0eWxlIjpudWxsfSwiSG9yaXpvbnRhbENvbm5lY3RvclN0eWxlIjp7IiRpZCI6IjE0NDciLCJMaW5lQ29sb3IiOnsiJGlkIjoiMTQ0OCIsIiR0eXBlIjoiTkxSRS5Db21tb24uRG9tLlNvbGlkQ29sb3JCcnVzaCwgTkxSRS5Db21tb24iLCJDb2xvciI6eyIkaWQiOiIxNDQ5IiwiQSI6MjU1LCJSIjoyMDQsIkciOjIwNCwiQiI6MjA0fX0sIkxpbmVXZWlnaHQiOjEuMCwiTGluZVR5cGUiOjAsIlBhcmVudFN0eWxlIjpudWxsfSwiVmVydGljYWxDb25uZWN0b3JTdHlsZSI6eyIkaWQiOiIxNDUwIiwiTGluZUNvbG9yIjp7IiRpZCI6IjE0NTEiLCIkdHlwZSI6Ik5MUkUuQ29tbW9uLkRvbS5Tb2xpZENvbG9yQnJ1c2gsIE5MUkUuQ29tbW9uIiwiQ29sb3IiOnsiJGlkIjoiMTQ1MiIsIkEiOjI1NSwiUiI6MjA0LCJHIjoyMDQsIkIiOjIwNH1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TQ1MyIsIk1hcmdpbiI6eyIkaWQiOiIxNDU0IiwiVG9wIjowLjAsIkxlZnQiOjQuMCwiUmlnaHQiOjQuMCwiQm90dG9tIjowLjB9LCJQYWRkaW5nIjp7IiRpZCI6IjE0NTUiLCJUb3AiOjAuMCwiTGVmdCI6MC4wLCJSaWdodCI6MC4wLCJCb3R0b20iOjAuMH0sIkJhY2tncm91bmQiOnsiJGlkIjoiMTQ1NiIsIkNvbG9yIjp7IiRpZCI6IjE0NTciLCJBIjoyNTUsIlIiOjY4LCJHIjoxMTQsIkIiOjE5Nn19LCJJc1Zpc2libGUiOnRydWUsIldpZHRoIjo0LjAsIkhlaWdodCI6MTAuMCwiQm9yZGVyU3R5bGUiOnsiJGlkIjoiMTQ1OCIsIkxpbmVDb2xvciI6eyIkaWQiOiIxNDU5IiwiJHR5cGUiOiJOTFJFLkNvbW1vbi5Eb20uU29saWRDb2xvckJydXNoLCBOTFJFLkNvbW1vbiIsIkNvbG9yIjp7IiRpZCI6IjE0NjAiLCJBIjoyNTUsIlIiOjI1NSwiRyI6MCwiQiI6MH19LCJMaW5lV2VpZ2h0IjowLjAsIkxpbmVUeXBlIjowLCJQYXJlbnRTdHlsZSI6bnVsbH0sIlBhcmVudFN0eWxlIjpudWxsfSwiVGl0bGVTdHlsZSI6eyIkaWQiOiIxNDYxIiwiRm9udFNldHRpbmdzIjp7IiRpZCI6IjE0NjIiLCJGb250U2l6ZSI6OSwiRm9udE5hbWUiOiJJbnRlciIsIklzQm9sZCI6dHJ1ZSwiSXNJdGFsaWMiOmZhbHNlLCJJc1VuZGVybGluZWQiOmZhbHNlLCJQYXJlbnRTdHlsZSI6bnVsbH0sIkF1dG9TaXplIjoyLCJGb3JlZ3JvdW5kIjp7IiRpZCI6IjE0NjMiLCJDb2xvciI6eyIkaWQiOiIxNDY0IiwiQSI6MjU1LCJSIjowLCJHIjowLCJCIjowfX0sIk1heFdpZHRoIjo2NC4wMDYxOTI0NjU0OTA4NjksIk1heEhlaWdodCI6IkluZmluaXR5IiwiU21hcnRGb3JlZ3JvdW5kSXNBY3RpdmUiOmZhbHNlLCJIb3Jpem9udGFsQWxpZ25tZW50IjowLCJWZXJ0aWNhbEFsaWdubWVudCI6MCwiU21hcnRGb3JlZ3JvdW5kIjpudWxsLCJCYWNrZ3JvdW5kRmlsbFR5cGUiOjAsIk1hcmdpbiI6eyIkaWQiOiIxNDY1IiwiVG9wIjowLjAsIkxlZnQiOjAuMCwiUmlnaHQiOjAuMCwiQm90dG9tIjowLjB9LCJQYWRkaW5nIjp7IiRpZCI6IjE0NjYiLCJUb3AiOjAuMCwiTGVmdCI6MC4wLCJSaWdodCI6MC4wLCJCb3R0b20iOjAuMH0sIkJhY2tncm91bmQiOnsiJGlkIjoiMTQ2NyIsIkNvbG9yIjp7IiRpZCI6IjE0NjgiLCJBIjowLCJSIjoyNTUsIkciOjI1NSwiQiI6MjU1fX0sIklzVmlzaWJsZSI6dHJ1ZSwiV2lkdGgiOjAuMCwiSGVpZ2h0IjowLjAsIkJvcmRlclN0eWxlIjp7IiRpZCI6IjE0NjkiLCJMaW5lQ29sb3IiOm51bGwsIkxpbmVXZWlnaHQiOjAuMCwiTGluZVR5cGUiOjAsIlBhcmVudFN0eWxlIjpudWxsfSwiUGFyZW50U3R5bGUiOm51bGx9LCJEYXRlU3R5bGUiOnsiJGlkIjoiMTQ3MCIsIkZvbnRTZXR0aW5ncyI6eyIkaWQiOiIxNDcxIiwiRm9udFNpemUiOjgsIkZvbnROYW1lIjoiSW50ZXIiLCJJc0JvbGQiOnRydWUsIklzSXRhbGljIjpmYWxzZSwiSXNVbmRlcmxpbmVkIjpmYWxzZSwiUGFyZW50U3R5bGUiOm51bGx9LCJBdXRvU2l6ZSI6MCwiRm9yZWdyb3VuZCI6eyIkaWQiOiIxNDcyIiwiQ29sb3IiOnsiJGlkIjoiMTQ3My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Q3NCIsIlRvcCI6MC4wLCJMZWZ0IjowLjAsIlJpZ2h0IjowLjAsIkJvdHRvbSI6MC4wfSwiUGFkZGluZyI6eyIkaWQiOiIxNDc1IiwiVG9wIjowLjAsIkxlZnQiOjAuMCwiUmlnaHQiOjAuMCwiQm90dG9tIjowLjB9LCJCYWNrZ3JvdW5kIjp7IiRpZCI6IjE0NzYiLCJDb2xvciI6eyIkaWQiOiIxNDc3IiwiQSI6MCwiUiI6MjU1LCJHIjoyNTUsIkIiOjI1NX19LCJJc1Zpc2libGUiOnRydWUsIldpZHRoIjowLjAsIkhlaWdodCI6MC4wLCJCb3JkZXJTdHlsZSI6eyIkaWQiOiIxNDc4IiwiTGluZUNvbG9yIjpudWxsLCJMaW5lV2VpZ2h0IjowLjAsIkxpbmVUeXBlIjowLCJQYXJlbnRTdHlsZSI6bnVsbH0sIlBhcmVudFN0eWxlIjpudWxsfSwiRGF0ZUZvcm1hdCI6eyIkaWQiOiIxND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DAiLCJGb3JtYXQiOjAsIklzVmlzaWJsZSI6ZmFsc2UsIkxhc3RLbm93blZpc2liaWxpdHlTdGF0ZSI6ZmFsc2V9LCJJc1Zpc2libGUiOnRydWUsIlBhcmVudFN0eWxlIjpudWxsfSwiSW5kZXgiOjMwLCJTbWFydER1cmF0aW9uQWN0aXZhdGVkIjpmYWxzZSwiRGF0ZUZvcm1hdCI6eyIkcmVmIjoiMTQ3OSJ9LCJXZWVrTnVtYmVyaW5nIjp7IiRpZCI6IjE0ODEiLCJGb3JtYXQiOjAsIklzVmlzaWJsZSI6ZmFsc2UsIkxhc3RLbm93blZpc2liaWxpdHlTdGF0ZSI6ZmFsc2V9LCJJZCI6ImJiOTZlM2QxLTZiNGUtNGZhNi05YjI5LWE2M2ZhOGYyZDk3MiIsIkltcG9ydElkIjpudWxsLCJUaXRsZSI6IkxvbmRvbiIsIk5vdGUiOm51bGwsIkh5cGVybGluayI6eyIkaWQiOiIxNDgyIiwiQWRkcmVzcyI6bnVsbCwiU3ViQWRkcmVzcyI6bnVsbH0sIklzQ2hhbmdlZCI6ZmFsc2UsIklzTmV3IjpmYWxzZX19XSwiX21pbGVzdG9uZXMiOltdLCJJZCI6IjAwMDAwMDAwLTAwMDAtMDAwMC0wMDAwLTAwMDAwMDAwMDAwMCIsIklzU2luZ2xlSXRlbVJvdyI6dHJ1ZX0seyIkaWQiOiIxNDgzIiwiX3Rhc2tzIjpbeyIkaWQiOiIxNDg0IiwiX2F0dGFjaGVkTWlsZXN0b25lcyI6W10sIlRhc2tEZWZpbml0aW9uIjp7IiRpZCI6IjE0ODUiLCJHcm91cE5hbWUiOm51bGwsIlN0YXJ0RGF0ZSI6IjIwMjMtMTItMjFUMDA6MDA6MDAiLCJFbmREYXRlIjoiMjAyMy0xMi0yMVQyMzo1OTowMCIsIlBlcmNlbnRhZ2VDb21wbGV0ZSI6bnVsbCwiU3R5bGUiOnsiJGlkIjoiMTQ4NiIsIlNoYXBlIjoyLCJTaGFwZVRoaWNrbmVzcyI6MCwiRHVyYXRpb25Gb3JtYXQiOjAsIkluY2x1ZGVOb25Xb3JraW5nRGF5c0luRHVyYXRpb24iOmZhbHNlLCJQZXJjZW50YWdlQ29tcGxldGVTdHlsZSI6eyIkaWQiOiIxNDg3IiwiRm9udFNldHRpbmdzIjp7IiRpZCI6IjE0ODgiLCJGb250U2l6ZSI6MTAsIkZvbnROYW1lIjoiQ2FsaWJyaSIsIklzQm9sZCI6ZmFsc2UsIklzSXRhbGljIjpmYWxzZSwiSXNVbmRlcmxpbmVkIjpmYWxzZSwiUGFyZW50U3R5bGUiOm51bGx9LCJBdXRvU2l6ZSI6MCwiRm9yZWdyb3VuZCI6eyIkaWQiOiIxNDg5IiwiQ29sb3IiOnsiJGlkIjoiMTQ5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Q5MSIsIlRvcCI6MC4wLCJMZWZ0IjowLjAsIlJpZ2h0IjowLjAsIkJvdHRvbSI6MC4wfSwiUGFkZGluZyI6eyIkaWQiOiIxNDkyIiwiVG9wIjowLjAsIkxlZnQiOjAuMCwiUmlnaHQiOjAuMCwiQm90dG9tIjowLjB9LCJCYWNrZ3JvdW5kIjp7IiRpZCI6IjE0OTMiLCJDb2xvciI6eyIkaWQiOiIxNDk0IiwiQSI6ODksIlIiOjAsIkciOjAsIkIiOjB9fSwiSXNWaXNpYmxlIjp0cnVlLCJXaWR0aCI6MC4wLCJIZWlnaHQiOjAuMCwiQm9yZGVyU3R5bGUiOnsiJGlkIjoiMTQ5NSIsIkxpbmVDb2xvciI6bnVsbCwiTGluZVdlaWdodCI6MC4wLCJMaW5lVHlwZSI6MCwiUGFyZW50U3R5bGUiOm51bGx9LCJQYXJlbnRTdHlsZSI6bnVsbH0sIkR1cmF0aW9uU3R5bGUiOnsiJGlkIjoiMTQ5NiIsIkZvbnRTZXR0aW5ncyI6eyIkaWQiOiIxNDk3IiwiRm9udFNpemUiOjEwLCJGb250TmFtZSI6IkNhbGlicmkiLCJJc0JvbGQiOmZhbHNlLCJJc0l0YWxpYyI6ZmFsc2UsIklzVW5kZXJsaW5lZCI6ZmFsc2UsIlBhcmVudFN0eWxlIjpudWxsfSwiQXV0b1NpemUiOjAsIkZvcmVncm91bmQiOnsiJGlkIjoiMTQ5OCIsIkNvbG9yIjp7IiRpZCI6IjE0OTk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UwMCIsIlRvcCI6MC4wLCJMZWZ0IjowLjAsIlJpZ2h0IjowLjAsIkJvdHRvbSI6MC4wfSwiUGFkZGluZyI6eyIkaWQiOiIxNTAxIiwiVG9wIjowLjAsIkxlZnQiOjAuMCwiUmlnaHQiOjAuMCwiQm90dG9tIjowLjB9LCJCYWNrZ3JvdW5kIjp7IiRpZCI6IjE1MDIiLCJDb2xvciI6eyIkaWQiOiIxNTAzIiwiQSI6ODksIlIiOjAsIkciOjAsIkIiOjB9fSwiSXNWaXNpYmxlIjp0cnVlLCJXaWR0aCI6MC4wLCJIZWlnaHQiOjAuMCwiQm9yZGVyU3R5bGUiOnsiJGlkIjoiMTUwNCIsIkxpbmVDb2xvciI6bnVsbCwiTGluZVdlaWdodCI6MC4wLCJMaW5lVHlwZSI6MCwiUGFyZW50U3R5bGUiOm51bGx9LCJQYXJlbnRTdHlsZSI6bnVsbH0sIkhvcml6b250YWxDb25uZWN0b3JTdHlsZSI6eyIkaWQiOiIxNTA1IiwiTGluZUNvbG9yIjp7IiRpZCI6IjE1MDYiLCIkdHlwZSI6Ik5MUkUuQ29tbW9uLkRvbS5Tb2xpZENvbG9yQnJ1c2gsIE5MUkUuQ29tbW9uIiwiQ29sb3IiOnsiJGlkIjoiMTUwNyIsIkEiOjI1NSwiUiI6MjA0LCJHIjoyMDQsIkIiOjIwNH19LCJMaW5lV2VpZ2h0IjoxLjAsIkxpbmVUeXBlIjowLCJQYXJlbnRTdHlsZSI6bnVsbH0sIlZlcnRpY2FsQ29ubmVjdG9yU3R5bGUiOnsiJGlkIjoiMTUwOCIsIkxpbmVDb2xvciI6eyIkaWQiOiIxNTA5IiwiJHR5cGUiOiJOTFJFLkNvbW1vbi5Eb20uU29saWRDb2xvckJydXNoLCBOTFJFLkNvbW1vbiIsIkNvbG9yIjp7IiRpZCI6IjE1MTAiLCJBIjoyNTUsIlIiOjIwNCwiRyI6MjA0LCJCIjoyMDR9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1MTEiLCJNYXJnaW4iOnsiJGlkIjoiMTUxMiIsIlRvcCI6MC4wLCJMZWZ0Ijo0LjAsIlJpZ2h0Ijo0LjAsIkJvdHRvbSI6MC4wfSwiUGFkZGluZyI6eyIkaWQiOiIxNTEzIiwiVG9wIjowLjAsIkxlZnQiOjAuMCwiUmlnaHQiOjAuMCwiQm90dG9tIjowLjB9LCJCYWNrZ3JvdW5kIjp7IiRpZCI6IjE1MTQiLCJDb2xvciI6eyIkaWQiOiIxNTE1IiwiQSI6MjU1LCJSIjo2OCwiRyI6MTE0LCJCIjoxOTZ9fSwiSXNWaXNpYmxlIjp0cnVlLCJXaWR0aCI6NC4wLCJIZWlnaHQiOjEwLjAsIkJvcmRlclN0eWxlIjp7IiRpZCI6IjE1MTYiLCJMaW5lQ29sb3IiOnsiJGlkIjoiMTUxNyIsIiR0eXBlIjoiTkxSRS5Db21tb24uRG9tLlNvbGlkQ29sb3JCcnVzaCwgTkxSRS5Db21tb24iLCJDb2xvciI6eyIkaWQiOiIxNTE4IiwiQSI6MjU1LCJSIjoyNTUsIkciOjAsIkIiOjB9fSwiTGluZVdlaWdodCI6MC4wLCJMaW5lVHlwZSI6MCwiUGFyZW50U3R5bGUiOm51bGx9LCJQYXJlbnRTdHlsZSI6bnVsbH0sIlRpdGxlU3R5bGUiOnsiJGlkIjoiMTUxOSIsIkZvbnRTZXR0aW5ncyI6eyIkaWQiOiIxNTIwIiwiRm9udFNpemUiOjEwLCJGb250TmFtZSI6IlNlZ29lIFVJIFNlbWlib2xkIiwiSXNCb2xkIjp0cnVlLCJJc0l0YWxpYyI6ZmFsc2UsIklzVW5kZXJsaW5lZCI6ZmFsc2UsIlBhcmVudFN0eWxlIjpudWxsfSwiQXV0b1NpemUiOjIsIkZvcmVncm91bmQiOnsiJGlkIjoiMTUyMSIsIkNvbG9yIjp7IiRpZCI6IjE1MjIiLCJBIjoyNTUsIlIiOjAsIkciOjAsIkIiOjB9fSwiTWF4V2lkdGgiOjcyLjc4Mzk1MzQ4ODM3MTgsIk1heEhlaWdodCI6IkluZmluaXR5IiwiU21hcnRGb3JlZ3JvdW5kSXNBY3RpdmUiOmZhbHNlLCJIb3Jpem9udGFsQWxpZ25tZW50IjowLCJWZXJ0aWNhbEFsaWdubWVudCI6MCwiU21hcnRGb3JlZ3JvdW5kIjpudWxsLCJCYWNrZ3JvdW5kRmlsbFR5cGUiOjAsIk1hcmdpbiI6eyIkaWQiOiIxNTIzIiwiVG9wIjowLjAsIkxlZnQiOjAuMCwiUmlnaHQiOjAuMCwiQm90dG9tIjowLjB9LCJQYWRkaW5nIjp7IiRpZCI6IjE1MjQiLCJUb3AiOjAuMCwiTGVmdCI6MC4wLCJSaWdodCI6MC4wLCJCb3R0b20iOjAuMH0sIkJhY2tncm91bmQiOnsiJGlkIjoiMTUyNSIsIkNvbG9yIjp7IiRpZCI6IjE1MjYiLCJBIjowLCJSIjoyNTUsIkciOjI1NSwiQiI6MjU1fX0sIklzVmlzaWJsZSI6dHJ1ZSwiV2lkdGgiOjAuMCwiSGVpZ2h0IjowLjAsIkJvcmRlclN0eWxlIjp7IiRpZCI6IjE1MjciLCJMaW5lQ29sb3IiOm51bGwsIkxpbmVXZWlnaHQiOjAuMCwiTGluZVR5cGUiOjAsIlBhcmVudFN0eWxlIjpudWxsfSwiUGFyZW50U3R5bGUiOm51bGx9LCJEYXRlU3R5bGUiOnsiJGlkIjoiMTUyOCIsIkZvbnRTZXR0aW5ncyI6eyIkaWQiOiIxNTI5IiwiRm9udFNpemUiOjgsIkZvbnROYW1lIjoiSW50ZXIiLCJJc0JvbGQiOnRydWUsIklzSXRhbGljIjpmYWxzZSwiSXNVbmRlcmxpbmVkIjpmYWxzZSwiUGFyZW50U3R5bGUiOm51bGx9LCJBdXRvU2l6ZSI6MCwiRm9yZWdyb3VuZCI6eyIkaWQiOiIxNTMwIiwiQ29sb3IiOnsiJGlkIjoiMTUzMS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UzMiIsIlRvcCI6MC4wLCJMZWZ0IjowLjAsIlJpZ2h0IjowLjAsIkJvdHRvbSI6MC4wfSwiUGFkZGluZyI6eyIkaWQiOiIxNTMzIiwiVG9wIjowLjAsIkxlZnQiOjAuMCwiUmlnaHQiOjAuMCwiQm90dG9tIjowLjB9LCJCYWNrZ3JvdW5kIjp7IiRpZCI6IjE1MzQiLCJDb2xvciI6eyIkaWQiOiIxNTM1IiwiQSI6MCwiUiI6MjU1LCJHIjoyNTUsIkIiOjI1NX19LCJJc1Zpc2libGUiOnRydWUsIldpZHRoIjowLjAsIkhlaWdodCI6MC4wLCJCb3JkZXJTdHlsZSI6eyIkaWQiOiIxNTM2IiwiTGluZUNvbG9yIjpudWxsLCJMaW5lV2VpZ2h0IjowLjAsIkxpbmVUeXBlIjowLCJQYXJlbnRTdHlsZSI6bnVsbH0sIlBhcmVudFN0eWxlIjpudWxsfSwiRGF0ZUZvcm1hdCI6eyIkaWQiOiIxNTM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zgiLCJGb3JtYXQiOjAsIklzVmlzaWJsZSI6ZmFsc2UsIkxhc3RLbm93blZpc2liaWxpdHlTdGF0ZSI6ZmFsc2V9LCJJc1Zpc2libGUiOnRydWUsIlBhcmVudFN0eWxlIjpudWxsfSwiSW5kZXgiOjMxLCJTbWFydER1cmF0aW9uQWN0aXZhdGVkIjpmYWxzZSwiRGF0ZUZvcm1hdCI6eyIkcmVmIjoiMTUzNyJ9LCJXZWVrTnVtYmVyaW5nIjp7IiRpZCI6IjE1MzkiLCJGb3JtYXQiOjAsIklzVmlzaWJsZSI6ZmFsc2UsIkxhc3RLbm93blZpc2liaWxpdHlTdGF0ZSI6ZmFsc2V9LCJJZCI6IjAxOGVjYTZiLWJlZjgtNDg4Yy1iZjJiLTg1NWFmMjkzM2RjZCIsIkltcG9ydElkIjpudWxsLCJUaXRsZSI6bnVsbCwiTm90ZSI6bnVsbCwiSHlwZXJsaW5rIjp7IiRpZCI6IjE1NDAiLCJBZGRyZXNzIjoiIiwiU3ViQWRkcmVzcyI6IiJ9LCJJc0NoYW5nZWQiOmZhbHNlLCJJc05ldyI6ZmFsc2V9fV0sIl9taWxlc3RvbmVzIjpbXSwiSWQiOiIwMDAwMDAwMC0wMDAwLTAwMDAtMDAwMC0wMDAwMDAwMDAwMDAiLCJJc1NpbmdsZUl0ZW1Sb3ciOnRydWV9XSwiSW5kZXgiOjMwLCJJZCI6ImNlZmFhOWRjLWMyNmItNDY0Yy04NGNjLTNlZWQxMDQyODU1ZCIsIkhlYWRlclRleHQiOiJIb3VzZSBvZiBQTU8iLCJJc0RlZmF1bHQiOmZhbHNlLCJTdHlsZSI6eyIkaWQiOiIxNTQxIiwiSGVhZGVyU3R5bGUiOnsiJGlkIjoiMTU0MiIsIlRleHRTdHlsZSI6eyIkaWQiOiIxNTQzIiwiRm9udFNldHRpbmdzIjp7IiRpZCI6IjE1NDQiLCJGb250U2l6ZSI6MTAsIkZvbnROYW1lIjoiSW50ZXIiLCJJc0JvbGQiOnRydWUsIklzSXRhbGljIjpmYWxzZSwiSXNVbmRlcmxpbmVkIjpmYWxzZSwiUGFyZW50U3R5bGUiOm51bGx9LCJBdXRvU2l6ZSI6MiwiRm9yZWdyb3VuZCI6eyIkaWQiOiIxNTQ1IiwiQ29sb3IiOnsiJGlkIjoiMTU0Ni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TU0NyIsIlRvcCI6MC4wLCJMZWZ0IjowLjAsIlJpZ2h0IjowLjAsIkJvdHRvbSI6MC4wfSwiUGFkZGluZyI6eyIkaWQiOiIxNTQ4IiwiVG9wIjowLjAsIkxlZnQiOjAuMCwiUmlnaHQiOjAuMCwiQm90dG9tIjowLjB9LCJCYWNrZ3JvdW5kIjp7IiRpZCI6IjE1NDkiLCJDb2xvciI6eyIkaWQiOiIxNTUwIiwiQSI6MCwiUiI6MjU1LCJHIjoyNTUsIkIiOjI1NX19LCJJc1Zpc2libGUiOnRydWUsIldpZHRoIjowLjAsIkhlaWdodCI6MC4wLCJCb3JkZXJTdHlsZSI6bnVsbCwiUGFyZW50U3R5bGUiOm51bGx9LCJSZWN0YW5nbGVTdHlsZSI6eyIkaWQiOiIxNTUxIiwiTWFyZ2luIjp7IiRpZCI6IjE1NTIiLCJUb3AiOjAuMCwiTGVmdCI6MC4wLCJSaWdodCI6MC4wLCJCb3R0b20iOjAuMH0sIlBhZGRpbmciOnsiJGlkIjoiMTU1MyIsIlRvcCI6MC4wLCJMZWZ0IjowLjAsIlJpZ2h0IjowLjAsIkJvdHRvbSI6MC4wfSwiQmFja2dyb3VuZCI6eyIkaWQiOiIxNTU0IiwiQ29sb3IiOnsiJGlkIjoiMTU1NSIsIkEiOjYzLCJSIjo2OCwiRyI6MTE0LCJCIjoxOTZ9fSwiSXNWaXNpYmxlIjp0cnVlLCJXaWR0aCI6MC4wLCJIZWlnaHQiOjAuMCwiQm9yZGVyU3R5bGUiOnsiJGlkIjoiMTU1NiIsIkxpbmVDb2xvciI6eyIkaWQiOiIxNTU3IiwiJHR5cGUiOiJOTFJFLkNvbW1vbi5Eb20uU29saWRDb2xvckJydXNoLCBOTFJFLkNvbW1vbiIsIkNvbG9yIjp7IiRpZCI6IjE1NTgiLCJBIjoyNTUsIlIiOjI1NSwiRyI6MCwiQiI6MH19LCJMaW5lV2VpZ2h0IjowLjAsIkxpbmVUeXBlIjowLCJQYXJlbnRTdHlsZSI6bnVsbH0sIlBhcmVudFN0eWxlIjpudWxsfSwiTWFyZ2luIjp7IiRpZCI6IjE1NTkiLCJUb3AiOjAuMCwiTGVmdCI6MC4wLCJSaWdodCI6MC4wLCJCb3R0b20iOjAuMH0sIlBhZGRpbmciOnsiJGlkIjoiMTU2MCIsIlRvcCI6MC4wLCJMZWZ0IjowLjAsIlJpZ2h0IjowLjAsIkJvdHRvbSI6MC4wfSwiQmFja2dyb3VuZCI6bnVsbCwiSXNWaXNpYmxlIjp0cnVlLCJXaWR0aCI6MC4wLCJIZWlnaHQiOjAuMCwiQm9yZGVyU3R5bGUiOm51bGwsIlBhcmVudFN0eWxlIjpudWxsfSwiQmFja2dyb3VuZFN0eWxlIjp7IiRpZCI6IjE1NjEiLCJNYXJnaW4iOnsiJGlkIjoiMTU2MiIsIlRvcCI6MC4wLCJMZWZ0IjowLjAsIlJpZ2h0IjowLjAsIkJvdHRvbSI6MC4wfSwiUGFkZGluZyI6eyIkaWQiOiIxNTYzIiwiVG9wIjowLjAsIkxlZnQiOjAuMCwiUmlnaHQiOjAuMCwiQm90dG9tIjowLjB9LCJCYWNrZ3JvdW5kIjp7IiRpZCI6IjE1NjQiLCJDb2xvciI6eyIkaWQiOiIxNTY1IiwiQSI6NTEsIlIiOjY4LCJHIjoxMTQsIkIiOjE5Nn19LCJJc1Zpc2libGUiOnRydWUsIldpZHRoIjowLjAsIkhlaWdodCI6MC4wLCJCb3JkZXJTdHlsZSI6eyIkaWQiOiIxNTY2IiwiTGluZUNvbG9yIjp7IiRpZCI6IjE1NjciLCIkdHlwZSI6Ik5MUkUuQ29tbW9uLkRvbS5Tb2xpZENvbG9yQnJ1c2gsIE5MUkUuQ29tbW9uIiwiQ29sb3IiOnsiJGlkIjoiMTU2OCIsIkEiOjI1NSwiUiI6MjU1LCJHIjowLCJCIjowfX0sIkxpbmVXZWlnaHQiOjAuMCwiTGluZVR5cGUiOjAsIlBhcmVudFN0eWxlIjpudWxsfSwiUGFyZW50U3R5bGUiOm51bGx9LCJNYXJnaW4iOnsiJGlkIjoiMTU2OSIsIlRvcCI6MC4wLCJMZWZ0IjowLjAsIlJpZ2h0IjowLjAsIkJvdHRvbSI6MC4wfSwiUGFkZGluZyI6eyIkaWQiOiIxNTcwIiwiVG9wIjowLjAsIkxlZnQiOjAuMCwiUmlnaHQiOjAuMCwiQm90dG9tIjowLjB9LCJJc1Zpc2libGUiOnRydWUsIldpZHRoIjowLjAsIkhlaWdodCI6MC4wLCJCb3JkZXJTdHlsZSI6bnVsbCwiUGFyZW50U3R5bGUiOm51bGx9fSx7IiRpZCI6IjE1NzEiLCJfcm93cyI6W3siJGlkIjoiMTU3MiIsIl90YXNrcyI6W10sIl9taWxlc3RvbmVzIjpbeyIkaWQiOiIxNTczIiwiSWQiOiJlZjJmNjc2MS01ZTBjLTQ4YjAtOGIwNS02YThkOGI2ZWEzYjQiLCJJbmRleCI6MzAsIkdyb3VwSWQiOm51bGwsIlRpdGxlIjoiTG9uZG9uIiwiRGF0ZVRpbWUiOiIyMDI0LTEwLTAzVDIzOjU4OjAwIiwiUGVyY2VudGFnZUNvbXBsZXRlIjpudWxsLCJOb3RlIjpudWxsLCJTdHlsZSI6eyIkaWQiOiIxNTc0IiwiVGl0bGVQb3NpdGlvbiI6IlJpZ2h0IiwiRGF0ZVBvc2l0aW9uIjoiTGVmdCIsIlNoYXBlVHlwZSI6MTcsIlNoYXBlU2l6ZSI6MCwiU3BhY2luZyI6NSwiU2hhcGVTdHlsZSI6eyIkaWQiOiIxNTc1IiwiTWFyZ2luIjp7IiRpZCI6IjE1NzYiLCJUb3AiOjAuMCwiTGVmdCI6MC4wLCJSaWdodCI6MC4wLCJCb3R0b20iOjAuMH0sIlBhZGRpbmciOnsiJGlkIjoiMTU3NyIsIlRvcCI6MC4wLCJMZWZ0IjowLjAsIlJpZ2h0IjowLjAsIkJvdHRvbSI6MC4wfSwiQmFja2dyb3VuZCI6eyIkaWQiOiIxNTc4IiwiQ29sb3IiOnsiJGlkIjoiMTU3OSIsIkEiOjI1NSwiUiI6NjgsIkciOjExNCwiQiI6MTk2fX0sIklzVmlzaWJsZSI6dHJ1ZSwiV2lkdGgiOjE0LjAsIkhlaWdodCI6MTQuMCwiQm9yZGVyU3R5bGUiOnsiJGlkIjoiMTU4MCIsIkxpbmVDb2xvciI6eyIkaWQiOiIxNTgxIiwiJHR5cGUiOiJOTFJFLkNvbW1vbi5Eb20uU29saWRDb2xvckJydXNoLCBOTFJFLkNvbW1vbiIsIkNvbG9yIjp7IiRpZCI6IjE1ODIiLCJBIjoyNTUsIlIiOjI1NSwiRyI6MCwiQiI6MH19LCJMaW5lV2VpZ2h0IjowLjAsIkxpbmVUeXBlIjowLCJQYXJlbnRTdHlsZSI6bnVsbH0sIlBhcmVudFN0eWxlIjpudWxsfSwiVGl0bGVTdHlsZSI6eyIkaWQiOiIxNTgzIiwiRm9udFNldHRpbmdzIjp7IiRpZCI6IjE1ODQiLCJGb250U2l6ZSI6OSwiRm9udE5hbWUiOiJJbnRlciIsIklzQm9sZCI6dHJ1ZSwiSXNJdGFsaWMiOmZhbHNlLCJJc1VuZGVybGluZWQiOmZhbHNlLCJQYXJlbnRTdHlsZSI6bnVsbH0sIkF1dG9TaXplIjoyLCJGb3JlZ3JvdW5kIjp7IiRpZCI6IjE1ODUiLCJDb2xvciI6eyIkaWQiOiIxNTg2IiwiQSI6MjU1LCJSIjowLCJHIjowLCJCIjowfX0sIk1heFdpZHRoIjo4MC43NjM4MTE4MTkxNTU3MzQsIk1heEhlaWdodCI6IkluZmluaXR5IiwiU21hcnRGb3JlZ3JvdW5kSXNBY3RpdmUiOmZhbHNlLCJIb3Jpem9udGFsQWxpZ25tZW50IjowLCJWZXJ0aWNhbEFsaWdubWVudCI6MCwiU21hcnRGb3JlZ3JvdW5kIjpudWxsLCJCYWNrZ3JvdW5kRmlsbFR5cGUiOjAsIk1hcmdpbiI6eyIkaWQiOiIxNTg3IiwiVG9wIjowLjAsIkxlZnQiOjAuMCwiUmlnaHQiOjAuMCwiQm90dG9tIjowLjB9LCJQYWRkaW5nIjp7IiRpZCI6IjE1ODgiLCJUb3AiOjAuMCwiTGVmdCI6MC4wLCJSaWdodCI6MC4wLCJCb3R0b20iOjAuMH0sIkJhY2tncm91bmQiOnsiJGlkIjoiMTU4OSIsIkNvbG9yIjp7IiRpZCI6IjE1OTAiLCJBIjowLCJSIjoyNTUsIkciOjI1NSwiQiI6MjU1fX0sIklzVmlzaWJsZSI6dHJ1ZSwiV2lkdGgiOjAuMCwiSGVpZ2h0IjowLjAsIkJvcmRlclN0eWxlIjpudWxsLCJQYXJlbnRTdHlsZSI6bnVsbH0sIkRhdGVTdHlsZSI6eyIkaWQiOiIxNTkxIiwiRm9udFNldHRpbmdzIjp7IiRpZCI6IjE1OTIiLCJGb250U2l6ZSI6OCwiRm9udE5hbWUiOiJJbnRlciIsIklzQm9sZCI6dHJ1ZSwiSXNJdGFsaWMiOmZhbHNlLCJJc1VuZGVybGluZWQiOmZhbHNlLCJQYXJlbnRTdHlsZSI6bnVsbH0sIkF1dG9TaXplIjowLCJGb3JlZ3JvdW5kIjp7IiRpZCI6IjE1OTMiLCJDb2xvciI6eyIkaWQiOiIxNTk0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xNTk1IiwiVG9wIjowLjAsIkxlZnQiOjAuMCwiUmlnaHQiOjAuMCwiQm90dG9tIjowLjB9LCJQYWRkaW5nIjp7IiRpZCI6IjE1OTYiLCJUb3AiOjAuMCwiTGVmdCI6MC4wLCJSaWdodCI6MC4wLCJCb3R0b20iOjAuMH0sIkJhY2tncm91bmQiOnsiJGlkIjoiMTU5NyIsIkNvbG9yIjp7IiRpZCI6IjE1OTgiLCJBIjowLCJSIjoyNTUsIkciOjI1NSwiQiI6MjU1fX0sIklzVmlzaWJsZSI6dHJ1ZSwiV2lkdGgiOjAuMCwiSGVpZ2h0IjowLjAsIkJvcmRlclN0eWxlIjpudWxsLCJQYXJlbnRTdHlsZSI6bnVsbH0sIkRhdGVGb3JtYXQiOnsiJGlkIjoiMTU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Aw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MzLCJJZCI6IjBlYThjZmViLTFiMGItNDgwOC05NzhkLThlODgyYTFjMDM1MyIsIkhlYWRlclRleHQiOiJGdXR1cmUgUE1PIiwiSXNEZWZhdWx0IjpmYWxzZSwiU3R5bGUiOnsiJGlkIjoiMTYwMSIsIkhlYWRlclN0eWxlIjp7IiRpZCI6IjE2MDIiLCJUZXh0U3R5bGUiOnsiJGlkIjoiMTYwMyIsIkZvbnRTZXR0aW5ncyI6eyIkaWQiOiIxNjA0IiwiRm9udFNpemUiOjEwLCJGb250TmFtZSI6IkludGVyIiwiSXNCb2xkIjp0cnVlLCJJc0l0YWxpYyI6ZmFsc2UsIklzVW5kZXJsaW5lZCI6ZmFsc2UsIlBhcmVudFN0eWxlIjpudWxsfSwiQXV0b1NpemUiOjIsIkZvcmVncm91bmQiOnsiJGlkIjoiMTYwNSIsIkNvbG9yIjp7IiRpZCI6IjE2MDYiLCJBIjoyNTUsIlIiOjAsIkciOjAsIkIiOjB9fSwiTWF4V2lkdGgiOjEwNC4zNzIwOTMwMjMyNTU3NiwiTWF4SGVpZ2h0IjoiSW5maW5pdHkiLCJTbWFydEZvcmVncm91bmRJc0FjdGl2ZSI6ZmFsc2UsIkhvcml6b250YWxBbGlnbm1lbnQiOjAsIlZlcnRpY2FsQWxpZ25tZW50IjowLCJTbWFydEZvcmVncm91bmQiOm51bGwsIkJhY2tncm91bmRGaWxsVHlwZSI6MCwiTWFyZ2luIjp7IiRpZCI6IjE2MDciLCJUb3AiOjAuMCwiTGVmdCI6MC4wLCJSaWdodCI6MC4wLCJCb3R0b20iOjAuMH0sIlBhZGRpbmciOnsiJGlkIjoiMTYwOCIsIlRvcCI6MC4wLCJMZWZ0IjowLjAsIlJpZ2h0IjowLjAsIkJvdHRvbSI6MC4wfSwiQmFja2dyb3VuZCI6eyIkaWQiOiIxNjA5IiwiQ29sb3IiOnsiJGlkIjoiMTYxMCIsIkEiOjAsIlIiOjI1NSwiRyI6MjU1LCJCIjoyNTV9fSwiSXNWaXNpYmxlIjp0cnVlLCJXaWR0aCI6MC4wLCJIZWlnaHQiOjAuMCwiQm9yZGVyU3R5bGUiOm51bGwsIlBhcmVudFN0eWxlIjpudWxsfSwiUmVjdGFuZ2xlU3R5bGUiOnsiJGlkIjoiMTYxMSIsIk1hcmdpbiI6eyIkaWQiOiIxNjEyIiwiVG9wIjowLjAsIkxlZnQiOjAuMCwiUmlnaHQiOjAuMCwiQm90dG9tIjowLjB9LCJQYWRkaW5nIjp7IiRpZCI6IjE2MTMiLCJUb3AiOjAuMCwiTGVmdCI6MC4wLCJSaWdodCI6MC4wLCJCb3R0b20iOjAuMH0sIkJhY2tncm91bmQiOnsiJGlkIjoiMTYxNCIsIkNvbG9yIjp7IiRpZCI6IjE2MTUiLCJBIjo2MywiUiI6NjgsIkciOjExNCwiQiI6MTk2fX0sIklzVmlzaWJsZSI6dHJ1ZSwiV2lkdGgiOjAuMCwiSGVpZ2h0IjowLjAsIkJvcmRlclN0eWxlIjp7IiRpZCI6IjE2MTYiLCJMaW5lQ29sb3IiOnsiJGlkIjoiMTYxNyIsIiR0eXBlIjoiTkxSRS5Db21tb24uRG9tLlNvbGlkQ29sb3JCcnVzaCwgTkxSRS5Db21tb24iLCJDb2xvciI6eyIkaWQiOiIxNjE4IiwiQSI6MjU1LCJSIjoyNTUsIkciOjAsIkIiOjB9fSwiTGluZVdlaWdodCI6MC4wLCJMaW5lVHlwZSI6MCwiUGFyZW50U3R5bGUiOm51bGx9LCJQYXJlbnRTdHlsZSI6bnVsbH0sIk1hcmdpbiI6eyIkaWQiOiIxNjE5IiwiVG9wIjowLjAsIkxlZnQiOjAuMCwiUmlnaHQiOjAuMCwiQm90dG9tIjowLjB9LCJQYWRkaW5nIjp7IiRpZCI6IjE2MjAiLCJUb3AiOjAuMCwiTGVmdCI6MC4wLCJSaWdodCI6MC4wLCJCb3R0b20iOjAuMH0sIkJhY2tncm91bmQiOm51bGwsIklzVmlzaWJsZSI6dHJ1ZSwiV2lkdGgiOjAuMCwiSGVpZ2h0IjowLjAsIkJvcmRlclN0eWxlIjpudWxsLCJQYXJlbnRTdHlsZSI6bnVsbH0sIkJhY2tncm91bmRTdHlsZSI6eyIkaWQiOiIxNjIxIiwiTWFyZ2luIjp7IiRpZCI6IjE2MjIiLCJUb3AiOjAuMCwiTGVmdCI6MC4wLCJSaWdodCI6MC4wLCJCb3R0b20iOjAuMH0sIlBhZGRpbmciOnsiJGlkIjoiMTYyMyIsIlRvcCI6MC4wLCJMZWZ0IjowLjAsIlJpZ2h0IjowLjAsIkJvdHRvbSI6MC4wfSwiQmFja2dyb3VuZCI6eyIkaWQiOiIxNjI0IiwiQ29sb3IiOnsiJGlkIjoiMTYyNSIsIkEiOjUxLCJSIjo2OCwiRyI6MTE0LCJCIjoxOTZ9fSwiSXNWaXNpYmxlIjp0cnVlLCJXaWR0aCI6MC4wLCJIZWlnaHQiOjAuMCwiQm9yZGVyU3R5bGUiOnsiJGlkIjoiMTYyNiIsIkxpbmVDb2xvciI6eyIkaWQiOiIxNjI3IiwiJHR5cGUiOiJOTFJFLkNvbW1vbi5Eb20uU29saWRDb2xvckJydXNoLCBOTFJFLkNvbW1vbiIsIkNvbG9yIjp7IiRpZCI6IjE2MjgiLCJBIjoyNTUsIlIiOjI1NSwiRyI6MCwiQiI6MH19LCJMaW5lV2VpZ2h0IjowLjAsIkxpbmVUeXBlIjowLCJQYXJlbnRTdHlsZSI6bnVsbH0sIlBhcmVudFN0eWxlIjpudWxsfSwiTWFyZ2luIjp7IiRpZCI6IjE2MjkiLCJUb3AiOjAuMCwiTGVmdCI6MC4wLCJSaWdodCI6MC4wLCJCb3R0b20iOjAuMH0sIlBhZGRpbmciOnsiJGlkIjoiMTYzMCIsIlRvcCI6MC4wLCJMZWZ0IjowLjAsIlJpZ2h0IjowLjAsIkJvdHRvbSI6MC4wfSwiSXNWaXNpYmxlIjp0cnVlLCJXaWR0aCI6MC4wLCJIZWlnaHQiOjAuMCwiQm9yZGVyU3R5bGUiOm51bGwsIlBhcmVudFN0eWxlIjpudWxsfX1dLCJJZCI6ImJjNTMxMWIwLWUwZDAtNDQ5Mi05NjczLTM1NTE5OGQ2Y2IzNiIsIkluZGV4IjoyOSwiSGVhZGVyVGV4dCI6IlVLIiwiU3R5bGUiOnsiJGlkIjoiMTYzMSIsIkhlYWRlclN0eWxlIjp7IiRpZCI6IjE2MzIiLCJUZXh0SXNWZXJ0aWNhbCI6ZmFsc2UsIlRleHRTdHlsZSI6eyIkaWQiOiIxNjMzIiwiRm9udFNldHRpbmdzIjp7IiRpZCI6IjE2MzQiLCJGb250U2l6ZSI6MTEsIkZvbnROYW1lIjoiSW50ZXIiLCJJc0JvbGQiOnRydWUsIklzSXRhbGljIjpmYWxzZSwiSXNVbmRlcmxpbmVkIjpmYWxzZSwiUGFyZW50U3R5bGUiOm51bGx9LCJBdXRvU2l6ZSI6MiwiRm9yZWdyb3VuZCI6eyIkaWQiOiIxNjM1IiwiQ29sb3IiOnsiJGlkIjoiMTYzNiIsIkEiOjI1NSwiUiI6MjU1LCJHIjoyNTUsIkIiOjI1NX19LCJNYXhXaWR0aCI6MTEwLjA0OTE2NjY2NjY2NjY4LCJNYXhIZWlnaHQiOjAuMCwiU21hcnRGb3JlZ3JvdW5kSXNBY3RpdmUiOmZhbHNlLCJIb3Jpem9udGFsQWxpZ25tZW50IjowLCJWZXJ0aWNhbEFsaWdubWVudCI6MCwiU21hcnRGb3JlZ3JvdW5kIjpudWxsLCJCYWNrZ3JvdW5kRmlsbFR5cGUiOjAsIk1hcmdpbiI6eyIkaWQiOiIxNjM3IiwiVG9wIjowLjAsIkxlZnQiOjAuMCwiUmlnaHQiOjAuMCwiQm90dG9tIjowLjB9LCJQYWRkaW5nIjp7IiRpZCI6IjE2MzgiLCJUb3AiOjAuMCwiTGVmdCI6MC4wLCJSaWdodCI6MC4wLCJCb3R0b20iOjAuMH0sIkJhY2tncm91bmQiOnsiJGlkIjoiMTYzOSIsIkNvbG9yIjp7IiRpZCI6IjE2NDAiLCJBIjowLCJSIjoyNTUsIkciOjI1NSwiQiI6MjU1fX0sIklzVmlzaWJsZSI6dHJ1ZSwiV2lkdGgiOjAuMCwiSGVpZ2h0IjowLjAsIkJvcmRlclN0eWxlIjpudWxsLCJQYXJlbnRTdHlsZSI6bnVsbH0sIlJlY3RhbmdsZVN0eWxlIjp7IiRpZCI6IjE2NDEiLCJNYXJnaW4iOnsiJGlkIjoiMTY0MiIsIlRvcCI6MC4wLCJMZWZ0IjowLjAsIlJpZ2h0IjowLjAsIkJvdHRvbSI6MC4wfSwiUGFkZGluZyI6eyIkaWQiOiIxNjQzIiwiVG9wIjowLjAsIkxlZnQiOjAuMCwiUmlnaHQiOjAuMCwiQm90dG9tIjowLjB9LCJCYWNrZ3JvdW5kIjp7IiRpZCI6IjE2NDQiLCJDb2xvciI6eyIkaWQiOiIxNjQ1IiwiQSI6MjU1LCJSIjo2OCwiRyI6MTE0LCJCIjoxOTZ9fSwiSXNWaXNpYmxlIjp0cnVlLCJXaWR0aCI6MC4wLCJIZWlnaHQiOjAuMCwiQm9yZGVyU3R5bGUiOnsiJGlkIjoiMTY0NiIsIkxpbmVDb2xvciI6eyIkaWQiOiIxNjQ3IiwiJHR5cGUiOiJOTFJFLkNvbW1vbi5Eb20uU29saWRDb2xvckJydXNoLCBOTFJFLkNvbW1vbiIsIkNvbG9yIjp7IiRpZCI6IjE2NDgiLCJBIjoyNTUsIlIiOjI1NSwiRyI6MCwiQiI6MH19LCJMaW5lV2VpZ2h0IjowLjAsIkxpbmVUeXBlIjowLCJQYXJlbnRTdHlsZSI6bnVsbH0sIlBhcmVudFN0eWxlIjpudWxsfSwiTWFyZ2luIjp7IiRpZCI6IjE2NDkiLCJUb3AiOjAuMCwiTGVmdCI6MC4wLCJSaWdodCI6MC4wLCJCb3R0b20iOjAuMH0sIlBhZGRpbmciOnsiJGlkIjoiMTY1MCIsIlRvcCI6MC4wLCJMZWZ0IjowLjAsIlJpZ2h0IjowLjAsIkJvdHRvbSI6MC4wfSwiQmFja2dyb3VuZCI6bnVsbCwiSXNWaXNpYmxlIjp0cnVlLCJXaWR0aCI6MC4wLCJIZWlnaHQiOjAuMCwiQm9yZGVyU3R5bGUiOm51bGwsIlBhcmVudFN0eWxlIjpudWxsfSwiQmFja2dyb3VuZFN0eWxlIjp7IiRpZCI6IjE2NTEiLCJNYXJnaW4iOnsiJGlkIjoiMTY1MiIsIlRvcCI6MC4wLCJMZWZ0IjowLjAsIlJpZ2h0IjowLjAsIkJvdHRvbSI6MC4wfSwiUGFkZGluZyI6eyIkaWQiOiIxNjUzIiwiVG9wIjowLjAsIkxlZnQiOjAuMCwiUmlnaHQiOjAuMCwiQm90dG9tIjowLjB9LCJCYWNrZ3JvdW5kIjp7IiRpZCI6IjE2NTQiLCJDb2xvciI6eyIkaWQiOiIxNjU1IiwiQSI6NTEsIlIiOjE2NSwiRyI6MTY1LCJCIjoxNjV9fSwiSXNWaXNpYmxlIjp0cnVlLCJXaWR0aCI6MC4wLCJIZWlnaHQiOjAuMCwiQm9yZGVyU3R5bGUiOnsiJGlkIjoiMTY1NiIsIkxpbmVDb2xvciI6eyIkaWQiOiIxNjU3IiwiJHR5cGUiOiJOTFJFLkNvbW1vbi5Eb20uU29saWRDb2xvckJydXNoLCBOTFJFLkNvbW1vbiIsIkNvbG9yIjp7IiRpZCI6IjE2NTgiLCJBIjoyNTUsIlIiOjI1NSwiRyI6MCwiQiI6MH19LCJMaW5lV2VpZ2h0IjowLjAsIkxpbmVUeXBlIjowLCJQYXJlbnRTdHlsZSI6bnVsbH0sIlBhcmVudFN0eWxlIjpudWxsfSwiSXNBYm92ZVRpbWViYW5kIjpmYWxzZSwiU3BhY2luZyI6MywiTWFyZ2luIjp7IiRpZCI6IjE2NTkiLCJUb3AiOjAuMCwiTGVmdCI6MC4wLCJSaWdodCI6MC4wLCJCb3R0b20iOjAuMH0sIlBhZGRpbmciOnsiJGlkIjoiMTY2MCIsIlRvcCI6MC4wLCJMZWZ0IjowLjAsIlJpZ2h0IjowLjAsIkJvdHRvbSI6MC4wfSwiSXNWaXNpYmxlIjp0cnVlLCJXaWR0aCI6MC4wLCJIZWlnaHQiOjAuMCwiQm9yZGVyU3R5bGUiOnsiJGlkIjoiMTY2MSIsIkxpbmVDb2xvciI6bnVsbCwiTGluZVdlaWdodCI6MC4wLCJMaW5lVHlwZSI6MCwiUGFyZW50U3R5bGUiOm51bGx9LCJQYXJlbnRTdHlsZSI6bnVsbH19LHsiJGlkIjoiMTY2MiIsIl9hY3Rpdml0aWVzIjpbeyIkaWQiOiIxNjYzIiwiX3Jvd3MiOltdLCJJbmRleCI6MzUsIklkIjoiYWY2YzhjZTUtYWRiZi00ZDk4LTgyMmMtZTI0ZmZmMTg5MTEzIiwiSGVhZGVyVGV4dCI6bnVsbCwiSXNEZWZhdWx0Ijp0cnVlLCJTdHlsZSI6eyIkaWQiOiIxNjY0IiwiSGVhZGVyU3R5bGUiOnsiJGlkIjoiMTY2NSIsIlRleHRTdHlsZSI6eyIkaWQiOiIxNjY2IiwiRm9udFNldHRpbmdzIjp7IiRpZCI6IjE2NjciLCJGb250U2l6ZSI6MTAsIkZvbnROYW1lIjoiSW50ZXIiLCJJc0JvbGQiOnRydWUsIklzSXRhbGljIjpmYWxzZSwiSXNVbmRlcmxpbmVkIjpmYWxzZSwiUGFyZW50U3R5bGUiOm51bGx9LCJBdXRvU2l6ZSI6MiwiRm9yZWdyb3VuZCI6eyIkaWQiOiIxNjY4IiwiQ29sb3IiOnsiJGlkIjoiMTY2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2NzAiLCJUb3AiOjAuMCwiTGVmdCI6MC4wLCJSaWdodCI6MC4wLCJCb3R0b20iOjAuMH0sIlBhZGRpbmciOnsiJGlkIjoiMTY3MSIsIlRvcCI6MC4wLCJMZWZ0IjowLjAsIlJpZ2h0IjowLjAsIkJvdHRvbSI6MC4wfSwiQmFja2dyb3VuZCI6bnVsbCwiSXNWaXNpYmxlIjp0cnVlLCJXaWR0aCI6MC4wLCJIZWlnaHQiOjAuMCwiQm9yZGVyU3R5bGUiOm51bGwsIlBhcmVudFN0eWxlIjpudWxsfSwiUmVjdGFuZ2xlU3R5bGUiOnsiJGlkIjoiMTY3MiIsIk1hcmdpbiI6eyIkaWQiOiIxNjczIiwiVG9wIjowLjAsIkxlZnQiOjAuMCwiUmlnaHQiOjAuMCwiQm90dG9tIjowLjB9LCJQYWRkaW5nIjp7IiRpZCI6IjE2NzQiLCJUb3AiOjAuMCwiTGVmdCI6MC4wLCJSaWdodCI6MC4wLCJCb3R0b20iOjAuMH0sIkJhY2tncm91bmQiOnsiJGlkIjoiMTY3NSIsIkNvbG9yIjp7IiRpZCI6IjE2NzYiLCJBIjo2MywiUiI6NjgsIkciOjExNCwiQiI6MTk2fX0sIklzVmlzaWJsZSI6dHJ1ZSwiV2lkdGgiOjAuMCwiSGVpZ2h0IjowLjAsIkJvcmRlclN0eWxlIjp7IiRpZCI6IjE2NzciLCJMaW5lQ29sb3IiOnsiJGlkIjoiMTY3OCIsIiR0eXBlIjoiTkxSRS5Db21tb24uRG9tLlNvbGlkQ29sb3JCcnVzaCwgTkxSRS5Db21tb24iLCJDb2xvciI6eyIkaWQiOiIxNjc5IiwiQSI6MjU1LCJSIjoyNTUsIkciOjAsIkIiOjB9fSwiTGluZVdlaWdodCI6MC4wLCJMaW5lVHlwZSI6MCwiUGFyZW50U3R5bGUiOm51bGx9LCJQYXJlbnRTdHlsZSI6bnVsbH0sIk1hcmdpbiI6eyIkaWQiOiIxNjgwIiwiVG9wIjowLjAsIkxlZnQiOjAuMCwiUmlnaHQiOjAuMCwiQm90dG9tIjowLjB9LCJQYWRkaW5nIjp7IiRpZCI6IjE2ODEiLCJUb3AiOjAuMCwiTGVmdCI6MC4wLCJSaWdodCI6MC4wLCJCb3R0b20iOjAuMH0sIkJhY2tncm91bmQiOm51bGwsIklzVmlzaWJsZSI6dHJ1ZSwiV2lkdGgiOjAuMCwiSGVpZ2h0IjowLjAsIkJvcmRlclN0eWxlIjpudWxsLCJQYXJlbnRTdHlsZSI6bnVsbH0sIkJhY2tncm91bmRTdHlsZSI6eyIkaWQiOiIxNjgyIiwiTWFyZ2luIjp7IiRpZCI6IjE2ODMiLCJUb3AiOjAuMCwiTGVmdCI6MC4wLCJSaWdodCI6MC4wLCJCb3R0b20iOjAuMH0sIlBhZGRpbmciOnsiJGlkIjoiMTY4NCIsIlRvcCI6MC4wLCJMZWZ0IjowLjAsIlJpZ2h0IjowLjAsIkJvdHRvbSI6MC4wfSwiQmFja2dyb3VuZCI6eyIkaWQiOiIxNjg1IiwiQ29sb3IiOnsiJGlkIjoiMTY4NiIsIkEiOjUxLCJSIjo2OCwiRyI6MTE0LCJCIjoxOTZ9fSwiSXNWaXNpYmxlIjp0cnVlLCJXaWR0aCI6MC4wLCJIZWlnaHQiOjAuMCwiQm9yZGVyU3R5bGUiOnsiJGlkIjoiMTY4NyIsIkxpbmVDb2xvciI6eyIkaWQiOiIxNjg4IiwiJHR5cGUiOiJOTFJFLkNvbW1vbi5Eb20uU29saWRDb2xvckJydXNoLCBOTFJFLkNvbW1vbiIsIkNvbG9yIjp7IiRpZCI6IjE2ODkiLCJBIjoyNTUsIlIiOjI1NSwiRyI6MCwiQiI6MH19LCJMaW5lV2VpZ2h0IjowLjAsIkxpbmVUeXBlIjowLCJQYXJlbnRTdHlsZSI6bnVsbH0sIlBhcmVudFN0eWxlIjpudWxsfSwiTWFyZ2luIjp7IiRpZCI6IjE2OTAiLCJUb3AiOjAuMCwiTGVmdCI6MC4wLCJSaWdodCI6MC4wLCJCb3R0b20iOjAuMH0sIlBhZGRpbmciOnsiJGlkIjoiMTY5MSIsIlRvcCI6MC4wLCJMZWZ0IjowLjAsIlJpZ2h0IjowLjAsIkJvdHRvbSI6MC4wfSwiSXNWaXNpYmxlIjpmYWxzZSwiV2lkdGgiOjAuMCwiSGVpZ2h0IjowLjAsIkJvcmRlclN0eWxlIjpudWxsLCJQYXJlbnRTdHlsZSI6bnVsbH19LHsiJGlkIjoiMTY5MiIsIl9yb3dzIjpbeyIkaWQiOiIxNjkzIiwiX3Rhc2tzIjpbeyIkaWQiOiIxNjk0IiwiX2F0dGFjaGVkTWlsZXN0b25lcyI6W10sIlRhc2tEZWZpbml0aW9uIjp7IiRpZCI6IjE2OTUiLCJHcm91cE5hbWUiOm51bGwsIlN0YXJ0RGF0ZSI6IjIwMjQtMDMtMjRUMDA6MDA6MDAiLCJFbmREYXRlIjoiMjAyNC0wMy0yN1QyMzo1OTowMCIsIlBlcmNlbnRhZ2VDb21wbGV0ZSI6bnVsbCwiU3R5bGUiOnsiJGlkIjoiMTY5NiIsIlNoYXBlIjoyLCJTaGFwZVRoaWNrbmVzcyI6MCwiRHVyYXRpb25Gb3JtYXQiOjAsIkluY2x1ZGVOb25Xb3JraW5nRGF5c0luRHVyYXRpb24iOmZhbHNlLCJQZXJjZW50YWdlQ29tcGxldGVTdHlsZSI6eyIkaWQiOiIxNjk3IiwiRm9udFNldHRpbmdzIjp7IiRpZCI6IjE2OTgiLCJGb250U2l6ZSI6MTAsIkZvbnROYW1lIjoiQ2FsaWJyaSIsIklzQm9sZCI6ZmFsc2UsIklzSXRhbGljIjpmYWxzZSwiSXNVbmRlcmxpbmVkIjpmYWxzZSwiUGFyZW50U3R5bGUiOm51bGx9LCJBdXRvU2l6ZSI6MCwiRm9yZWdyb3VuZCI6eyIkaWQiOiIxNjk5IiwiQ29sb3IiOnsiJGlkIjoiMTcw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cwMSIsIlRvcCI6MC4wLCJMZWZ0IjowLjAsIlJpZ2h0IjowLjAsIkJvdHRvbSI6MC4wfSwiUGFkZGluZyI6eyIkaWQiOiIxNzAyIiwiVG9wIjowLjAsIkxlZnQiOjAuMCwiUmlnaHQiOjAuMCwiQm90dG9tIjowLjB9LCJCYWNrZ3JvdW5kIjp7IiRpZCI6IjE3MDMiLCJDb2xvciI6eyIkaWQiOiIxNzA0IiwiQSI6ODksIlIiOjAsIkciOjAsIkIiOjB9fSwiSXNWaXNpYmxlIjp0cnVlLCJXaWR0aCI6MC4wLCJIZWlnaHQiOjAuMCwiQm9yZGVyU3R5bGUiOnsiJGlkIjoiMTcwNSIsIkxpbmVDb2xvciI6bnVsbCwiTGluZVdlaWdodCI6MC4wLCJMaW5lVHlwZSI6MCwiUGFyZW50U3R5bGUiOm51bGx9LCJQYXJlbnRTdHlsZSI6bnVsbH0sIkR1cmF0aW9uU3R5bGUiOnsiJGlkIjoiMTcwNiIsIkZvbnRTZXR0aW5ncyI6eyIkaWQiOiIxNzA3IiwiRm9udFNpemUiOjksIkZvbnROYW1lIjoiSW50ZXIiLCJJc0JvbGQiOmZhbHNlLCJJc0l0YWxpYyI6ZmFsc2UsIklzVW5kZXJsaW5lZCI6ZmFsc2UsIlBhcmVudFN0eWxlIjpudWxsfSwiQXV0b1NpemUiOjAsIkZvcmVncm91bmQiOnsiJGlkIjoiMTcwOCIsIkNvbG9yIjp7IiRpZCI6IjE3MDk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MTcxMCIsIlRvcCI6MC4wLCJMZWZ0IjowLjAsIlJpZ2h0IjowLjAsIkJvdHRvbSI6MC4wfSwiUGFkZGluZyI6eyIkaWQiOiIxNzExIiwiVG9wIjowLjAsIkxlZnQiOjAuMCwiUmlnaHQiOjAuMCwiQm90dG9tIjowLjB9LCJCYWNrZ3JvdW5kIjp7IiRpZCI6IjE3MTIiLCJDb2xvciI6eyIkaWQiOiIxNzEzIiwiQSI6ODksIlIiOjAsIkciOjAsIkIiOjB9fSwiSXNWaXNpYmxlIjp0cnVlLCJXaWR0aCI6MC4wLCJIZWlnaHQiOjAuMCwiQm9yZGVyU3R5bGUiOnsiJGlkIjoiMTcxNCIsIkxpbmVDb2xvciI6bnVsbCwiTGluZVdlaWdodCI6MC4wLCJMaW5lVHlwZSI6MCwiUGFyZW50U3R5bGUiOm51bGx9LCJQYXJlbnRTdHlsZSI6bnVsbH0sIkhvcml6b250YWxDb25uZWN0b3JTdHlsZSI6eyIkaWQiOiIxNzE1IiwiTGluZUNvbG9yIjp7IiRpZCI6IjE3MTYiLCIkdHlwZSI6Ik5MUkUuQ29tbW9uLkRvbS5Tb2xpZENvbG9yQnJ1c2gsIE5MUkUuQ29tbW9uIiwiQ29sb3IiOnsiJGlkIjoiMTcxNyIsIkEiOjI1NSwiUiI6MjA0LCJHIjoyMDQsIkIiOjIwNH19LCJMaW5lV2VpZ2h0IjoxLjAsIkxpbmVUeXBlIjowLCJQYXJlbnRTdHlsZSI6bnVsbH0sIlZlcnRpY2FsQ29ubmVjdG9yU3R5bGUiOnsiJGlkIjoiMTcxOCIsIkxpbmVDb2xvciI6eyIkaWQiOiIxNzE5IiwiJHR5cGUiOiJOTFJFLkNvbW1vbi5Eb20uU29saWRDb2xvckJydXNoLCBOTFJFLkNvbW1vbiIsIkNvbG9yIjp7IiRpZCI6IjE3Mj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3MjEiLCJNYXJnaW4iOnsiJGlkIjoiMTcyMiIsIlRvcCI6MC4wLCJMZWZ0Ijo0LjAsIlJpZ2h0Ijo0LjAsIkJvdHRvbSI6MC4wfSwiUGFkZGluZyI6eyIkaWQiOiIxNzIzIiwiVG9wIjowLjAsIkxlZnQiOjAuMCwiUmlnaHQiOjAuMCwiQm90dG9tIjowLjB9LCJCYWNrZ3JvdW5kIjp7IiRpZCI6IjE3MjQiLCJDb2xvciI6eyIkaWQiOiIxNzI1IiwiQSI6MjU1LCJSIjo2OCwiRyI6MTE0LCJCIjoxOTZ9fSwiSXNWaXNpYmxlIjp0cnVlLCJXaWR0aCI6MC4wLCJIZWlnaHQiOjEwLjAsIkJvcmRlclN0eWxlIjp7IiRpZCI6IjE3MjYiLCJMaW5lQ29sb3IiOnsiJGlkIjoiMTcyNyIsIiR0eXBlIjoiTkxSRS5Db21tb24uRG9tLlNvbGlkQ29sb3JCcnVzaCwgTkxSRS5Db21tb24iLCJDb2xvciI6eyIkaWQiOiIxNzI4IiwiQSI6MjU1LCJSIjoyNTUsIkciOjAsIkIiOjB9fSwiTGluZVdlaWdodCI6MC4wLCJMaW5lVHlwZSI6MCwiUGFyZW50U3R5bGUiOm51bGx9LCJQYXJlbnRTdHlsZSI6bnVsbH0sIlRpdGxlU3R5bGUiOnsiJGlkIjoiMTcyOSIsIkZvbnRTZXR0aW5ncyI6eyIkaWQiOiIxNzMwIiwiRm9udFNpemUiOjksIkZvbnROYW1lIjoiSW50ZXIiLCJJc0JvbGQiOnRydWUsIklzSXRhbGljIjpmYWxzZSwiSXNVbmRlcmxpbmVkIjpmYWxzZSwiUGFyZW50U3R5bGUiOm51bGx9LCJBdXRvU2l6ZSI6MCwiRm9yZWdyb3VuZCI6eyIkaWQiOiIxNzMxIiwiQ29sb3IiOnsiJGlkIjoiMTczM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zMzIiwiVG9wIjowLjAsIkxlZnQiOjAuMCwiUmlnaHQiOjAuMCwiQm90dG9tIjowLjB9LCJQYWRkaW5nIjp7IiRpZCI6IjE3MzQiLCJUb3AiOjAuMCwiTGVmdCI6MC4wLCJSaWdodCI6MC4wLCJCb3R0b20iOjAuMH0sIkJhY2tncm91bmQiOnsiJGlkIjoiMTczNSIsIkNvbG9yIjp7IiRpZCI6IjE3MzYiLCJBIjo4OSwiUiI6MCwiRyI6MCwiQiI6MH19LCJJc1Zpc2libGUiOnRydWUsIldpZHRoIjowLjAsIkhlaWdodCI6MC4wLCJCb3JkZXJTdHlsZSI6eyIkaWQiOiIxNzM3IiwiTGluZUNvbG9yIjpudWxsLCJMaW5lV2VpZ2h0IjowLjAsIkxpbmVUeXBlIjowLCJQYXJlbnRTdHlsZSI6bnVsbH0sIlBhcmVudFN0eWxlIjpudWxsfSwiRGF0ZVN0eWxlIjp7IiRpZCI6IjE3MzgiLCJGb250U2V0dGluZ3MiOnsiJGlkIjoiMTczOSIsIkZvbnRTaXplIjo4LCJGb250TmFtZSI6IkludGVyIiwiSXNCb2xkIjp0cnVlLCJJc0l0YWxpYyI6ZmFsc2UsIklzVW5kZXJsaW5lZCI6ZmFsc2UsIlBhcmVudFN0eWxlIjpudWxsfSwiQXV0b1NpemUiOjAsIkZvcmVncm91bmQiOnsiJGlkIjoiMTc0MCIsIkNvbG9yIjp7IiRpZCI6IjE3NDE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E3NDIiLCJUb3AiOjAuMCwiTGVmdCI6MC4wLCJSaWdodCI6MC4wLCJCb3R0b20iOjAuMH0sIlBhZGRpbmciOnsiJGlkIjoiMTc0MyIsIlRvcCI6MC4wLCJMZWZ0IjowLjAsIlJpZ2h0IjowLjAsIkJvdHRvbSI6MC4wfSwiQmFja2dyb3VuZCI6eyIkaWQiOiIxNzQ0IiwiQ29sb3IiOnsiJGlkIjoiMTc0NSIsIkEiOjg5LCJSIjowLCJHIjowLCJCIjowfX0sIklzVmlzaWJsZSI6dHJ1ZSwiV2lkdGgiOjAuMCwiSGVpZ2h0IjowLjAsIkJvcmRlclN0eWxlIjp7IiRpZCI6IjE3NDYiLCJMaW5lQ29sb3IiOm51bGwsIkxpbmVXZWlnaHQiOjAuMCwiTGluZVR5cGUiOjAsIlBhcmVudFN0eWxlIjpudWxsfSwiUGFyZW50U3R5bGUiOm51bGx9LCJEYXRlRm9ybWF0Ijp7IiRpZCI6IjE3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0OCIsIkZvcm1hdCI6MCwiSXNWaXNpYmxlIjpmYWxzZSwiTGFzdEtub3duVmlzaWJpbGl0eVN0YXRlIjpmYWxzZX0sIklzVmlzaWJsZSI6dHJ1ZSwiUGFyZW50U3R5bGUiOm51bGx9LCJJbmRleCI6MzYsIlNtYXJ0RHVyYXRpb25BY3RpdmF0ZWQiOmZhbHNlLCJEYXRlRm9ybWF0Ijp7IiRyZWYiOiIxNzQ3In0sIldlZWtOdW1iZXJpbmciOnsiJGlkIjoiMTc0OSIsIkZvcm1hdCI6MCwiSXNWaXNpYmxlIjpmYWxzZSwiTGFzdEtub3duVmlzaWJpbGl0eVN0YXRlIjpmYWxzZX0sIklkIjoiYjA3ZjBlNzYtYmVhZi00MTIzLTg3NzUtMzQ5OTA5YTA3NmMyIiwiSW1wb3J0SWQiOm51bGwsIlRpdGxlIjoiVEJEIiwiTm90ZSI6bnVsbCwiSHlwZXJsaW5rIjp7IiRpZCI6IjE3NTAiLCJBZGRyZXNzIjpudWxsLCJTdWJBZGRyZXNzIjpudWxsfSwiSXNDaGFuZ2VkIjpmYWxzZSwiSXNOZXciOmZhbHNlfX1dLCJfbWlsZXN0b25lcyI6W10sIklkIjoiMDAwMDAwMDAtMDAwMC0wMDAwLTAwMDAtMDAwMDAwMDAwMDAwIiwiSXNTaW5nbGVJdGVtUm93Ijp0cnVlfV0sIkluZGV4IjozNiwiSWQiOiIyZDNkYmY4ZS03NzgwLTQzMzctYmY1My05ZTc4ODBiOWRlNzEiLCJIZWFkZXJUZXh0IjoiQUlQTSIsIklzRGVmYXVsdCI6ZmFsc2UsIlN0eWxlIjp7IiRpZCI6IjE3NTEiLCJIZWFkZXJTdHlsZSI6eyIkaWQiOiIxNzUyIiwiVGV4dFN0eWxlIjp7IiRpZCI6IjE3NTMiLCJGb250U2V0dGluZ3MiOnsiJGlkIjoiMTc1NCIsIkZvbnRTaXplIjoxMCwiRm9udE5hbWUiOiJJbnRlciIsIklzQm9sZCI6dHJ1ZSwiSXNJdGFsaWMiOmZhbHNlLCJJc1VuZGVybGluZWQiOmZhbHNlLCJQYXJlbnRTdHlsZSI6bnVsbH0sIkF1dG9TaXplIjoyLCJGb3JlZ3JvdW5kIjp7IiRpZCI6IjE3NTUiLCJDb2xvciI6eyIkaWQiOiIxNzU2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xNzU3IiwiVG9wIjowLjAsIkxlZnQiOjAuMCwiUmlnaHQiOjAuMCwiQm90dG9tIjowLjB9LCJQYWRkaW5nIjp7IiRpZCI6IjE3NTgiLCJUb3AiOjAuMCwiTGVmdCI6MC4wLCJSaWdodCI6MC4wLCJCb3R0b20iOjAuMH0sIkJhY2tncm91bmQiOnsiJGlkIjoiMTc1OSIsIkNvbG9yIjp7IiRpZCI6IjE3NjAiLCJBIjowLCJSIjoyNTUsIkciOjI1NSwiQiI6MjU1fX0sIklzVmlzaWJsZSI6dHJ1ZSwiV2lkdGgiOjAuMCwiSGVpZ2h0IjowLjAsIkJvcmRlclN0eWxlIjpudWxsLCJQYXJlbnRTdHlsZSI6bnVsbH0sIlJlY3RhbmdsZVN0eWxlIjp7IiRpZCI6IjE3NjEiLCJNYXJnaW4iOnsiJGlkIjoiMTc2MiIsIlRvcCI6MC4wLCJMZWZ0IjowLjAsIlJpZ2h0IjowLjAsIkJvdHRvbSI6MC4wfSwiUGFkZGluZyI6eyIkaWQiOiIxNzYzIiwiVG9wIjowLjAsIkxlZnQiOjAuMCwiUmlnaHQiOjAuMCwiQm90dG9tIjowLjB9LCJCYWNrZ3JvdW5kIjp7IiRpZCI6IjE3NjQiLCJDb2xvciI6eyIkaWQiOiIxNzY1IiwiQSI6NjMsIlIiOjY4LCJHIjo4NCwiQiI6MTA2fX0sIklzVmlzaWJsZSI6dHJ1ZSwiV2lkdGgiOjAuMCwiSGVpZ2h0IjowLjAsIkJvcmRlclN0eWxlIjp7IiRpZCI6IjE3NjYiLCJMaW5lQ29sb3IiOnsiJGlkIjoiMTc2NyIsIiR0eXBlIjoiTkxSRS5Db21tb24uRG9tLlNvbGlkQ29sb3JCcnVzaCwgTkxSRS5Db21tb24iLCJDb2xvciI6eyIkaWQiOiIxNzY4IiwiQSI6MjU1LCJSIjo0NywiRyI6ODIsIkIiOjE0M319LCJMaW5lV2VpZ2h0IjowLjAsIkxpbmVUeXBlIjowLCJQYXJlbnRTdHlsZSI6bnVsbH0sIlBhcmVudFN0eWxlIjpudWxsfSwiTWFyZ2luIjp7IiRpZCI6IjE3NjkiLCJUb3AiOjAuMCwiTGVmdCI6MC4wLCJSaWdodCI6MC4wLCJCb3R0b20iOjAuMH0sIlBhZGRpbmciOnsiJGlkIjoiMTc3MCIsIlRvcCI6MC4wLCJMZWZ0IjowLjAsIlJpZ2h0IjowLjAsIkJvdHRvbSI6MC4wfSwiQmFja2dyb3VuZCI6bnVsbCwiSXNWaXNpYmxlIjp0cnVlLCJXaWR0aCI6MC4wLCJIZWlnaHQiOjAuMCwiQm9yZGVyU3R5bGUiOm51bGwsIlBhcmVudFN0eWxlIjpudWxsfSwiQmFja2dyb3VuZFN0eWxlIjp7IiRpZCI6IjE3NzEiLCJNYXJnaW4iOnsiJGlkIjoiMTc3MiIsIlRvcCI6MC4wLCJMZWZ0IjowLjAsIlJpZ2h0IjowLjAsIkJvdHRvbSI6MC4wfSwiUGFkZGluZyI6eyIkaWQiOiIxNzczIiwiVG9wIjowLjAsIkxlZnQiOjAuMCwiUmlnaHQiOjAuMCwiQm90dG9tIjowLjB9LCJCYWNrZ3JvdW5kIjp7IiRpZCI6IjE3NzQiLCJDb2xvciI6eyIkaWQiOiIxNzc1IiwiQSI6NTEsIlIiOjY4LCJHIjoxMTQsIkIiOjE5Nn19LCJJc1Zpc2libGUiOnRydWUsIldpZHRoIjowLjAsIkhlaWdodCI6MC4wLCJCb3JkZXJTdHlsZSI6eyIkaWQiOiIxNzc2IiwiTGluZUNvbG9yIjp7IiRpZCI6IjE3NzciLCIkdHlwZSI6Ik5MUkUuQ29tbW9uLkRvbS5Tb2xpZENvbG9yQnJ1c2gsIE5MUkUuQ29tbW9uIiwiQ29sb3IiOnsiJGlkIjoiMTc3OCIsIkEiOjI1NSwiUiI6MjU1LCJHIjowLCJCIjowfX0sIkxpbmVXZWlnaHQiOjAuMCwiTGluZVR5cGUiOjAsIlBhcmVudFN0eWxlIjpudWxsfSwiUGFyZW50U3R5bGUiOm51bGx9LCJNYXJnaW4iOnsiJGlkIjoiMTc3OSIsIlRvcCI6MC4wLCJMZWZ0IjowLjAsIlJpZ2h0IjowLjAsIkJvdHRvbSI6MC4wfSwiUGFkZGluZyI6eyIkaWQiOiIxNzgwIiwiVG9wIjowLjAsIkxlZnQiOjAuMCwiUmlnaHQiOjAuMCwiQm90dG9tIjowLjB9LCJJc1Zpc2libGUiOnRydWUsIldpZHRoIjowLjAsIkhlaWdodCI6MC4wLCJCb3JkZXJTdHlsZSI6bnVsbCwiUGFyZW50U3R5bGUiOm51bGx9fSx7IiRpZCI6IjE3ODEiLCJfcm93cyI6W3siJGlkIjoiMTc4MiIsIl90YXNrcyI6W3siJGlkIjoiMTc4MyIsIl9hdHRhY2hlZE1pbGVzdG9uZXMiOltdLCJUYXNrRGVmaW5pdGlvbiI6eyIkaWQiOiIxNzg0IiwiR3JvdXBOYW1lIjpudWxsLCJTdGFydERhdGUiOiIyMDI0LTA4LTEzVDIzOjU2OjAwIiwiRW5kRGF0ZSI6IjIwMjQtMDgtMTVUMjM6NTU6MDAiLCJQZXJjZW50YWdlQ29tcGxldGUiOm51bGwsIlN0eWxlIjp7IiRpZCI6IjE3ODUiLCJTaGFwZSI6MiwiU2hhcGVUaGlja25lc3MiOjAsIkR1cmF0aW9uRm9ybWF0IjowLCJJbmNsdWRlTm9uV29ya2luZ0RheXNJbkR1cmF0aW9uIjpmYWxzZSwiUGVyY2VudGFnZUNvbXBsZXRlU3R5bGUiOnsiJGlkIjoiMTc4NiIsIkZvbnRTZXR0aW5ncyI6eyIkaWQiOiIxNzg3IiwiRm9udFNpemUiOjEwLCJGb250TmFtZSI6IkNhbGlicmkiLCJJc0JvbGQiOmZhbHNlLCJJc0l0YWxpYyI6ZmFsc2UsIklzVW5kZXJsaW5lZCI6ZmFsc2UsIlBhcmVudFN0eWxlIjpudWxsfSwiQXV0b1NpemUiOjAsIkZvcmVncm91bmQiOnsiJGlkIjoiMTc4OCIsIkNvbG9yIjp7IiRpZCI6IjE3O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3OTAiLCJUb3AiOjAuMCwiTGVmdCI6MC4wLCJSaWdodCI6MC4wLCJCb3R0b20iOjAuMH0sIlBhZGRpbmciOnsiJGlkIjoiMTc5MSIsIlRvcCI6MC4wLCJMZWZ0IjowLjAsIlJpZ2h0IjowLjAsIkJvdHRvbSI6MC4wfSwiQmFja2dyb3VuZCI6eyIkaWQiOiIxNzkyIiwiQ29sb3IiOnsiJGlkIjoiMTc5MyIsIkEiOjg5LCJSIjowLCJHIjowLCJCIjowfX0sIklzVmlzaWJsZSI6dHJ1ZSwiV2lkdGgiOjAuMCwiSGVpZ2h0IjowLjAsIkJvcmRlclN0eWxlIjp7IiRpZCI6IjE3OTQiLCJMaW5lQ29sb3IiOm51bGwsIkxpbmVXZWlnaHQiOjAuMCwiTGluZVR5cGUiOjAsIlBhcmVudFN0eWxlIjpudWxsfSwiUGFyZW50U3R5bGUiOm51bGx9LCJEdXJhdGlvblN0eWxlIjp7IiRpZCI6IjE3OTUiLCJGb250U2V0dGluZ3MiOnsiJGlkIjoiMTc5NiIsIkZvbnRTaXplIjoxMCwiRm9udE5hbWUiOiJDYWxpYnJpIiwiSXNCb2xkIjpmYWxzZSwiSXNJdGFsaWMiOmZhbHNlLCJJc1VuZGVybGluZWQiOmZhbHNlLCJQYXJlbnRTdHlsZSI6bnVsbH0sIkF1dG9TaXplIjowLCJGb3JlZ3JvdW5kIjp7IiRpZCI6IjE3OTciLCJDb2xvciI6eyIkaWQiOiIxNzk4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3OTkiLCJUb3AiOjAuMCwiTGVmdCI6MC4wLCJSaWdodCI6MC4wLCJCb3R0b20iOjAuMH0sIlBhZGRpbmciOnsiJGlkIjoiMTgwMCIsIlRvcCI6MC4wLCJMZWZ0IjowLjAsIlJpZ2h0IjowLjAsIkJvdHRvbSI6MC4wfSwiQmFja2dyb3VuZCI6eyIkaWQiOiIxODAxIiwiQ29sb3IiOnsiJGlkIjoiMTgwMiIsIkEiOjg5LCJSIjowLCJHIjowLCJCIjowfX0sIklzVmlzaWJsZSI6dHJ1ZSwiV2lkdGgiOjAuMCwiSGVpZ2h0IjowLjAsIkJvcmRlclN0eWxlIjp7IiRpZCI6IjE4MDMiLCJMaW5lQ29sb3IiOm51bGwsIkxpbmVXZWlnaHQiOjAuMCwiTGluZVR5cGUiOjAsIlBhcmVudFN0eWxlIjpudWxsfSwiUGFyZW50U3R5bGUiOm51bGx9LCJIb3Jpem9udGFsQ29ubmVjdG9yU3R5bGUiOnsiJGlkIjoiMTgwNCIsIkxpbmVDb2xvciI6eyIkaWQiOiIxODA1IiwiJHR5cGUiOiJOTFJFLkNvbW1vbi5Eb20uU29saWRDb2xvckJydXNoLCBOTFJFLkNvbW1vbiIsIkNvbG9yIjp7IiRpZCI6IjE4MDYiLCJBIjoyNTUsIlIiOjIwNCwiRyI6MjA0LCJCIjoyMDR9fSwiTGluZVdlaWdodCI6MS4wLCJMaW5lVHlwZSI6MCwiUGFyZW50U3R5bGUiOm51bGx9LCJWZXJ0aWNhbENvbm5lY3RvclN0eWxlIjp7IiRpZCI6IjE4MDciLCJMaW5lQ29sb3IiOnsiJGlkIjoiMTgwOCIsIiR0eXBlIjoiTkxSRS5Db21tb24uRG9tLlNvbGlkQ29sb3JCcnVzaCwgTkxSRS5Db21tb24iLCJDb2xvciI6eyIkaWQiOiIxODA5IiwiQSI6MjU1LCJSIjoyMDQsIkciOjIwNCwiQiI6MjA0fX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xODEwIiwiTWFyZ2luIjp7IiRpZCI6IjE4MTEiLCJUb3AiOjAuMCwiTGVmdCI6NC4wLCJSaWdodCI6NC4wLCJCb3R0b20iOjAuMH0sIlBhZGRpbmciOnsiJGlkIjoiMTgxMiIsIlRvcCI6MC4wLCJMZWZ0IjowLjAsIlJpZ2h0IjowLjAsIkJvdHRvbSI6MC4wfSwiQmFja2dyb3VuZCI6eyIkaWQiOiIxODEzIiwiQ29sb3IiOnsiJGlkIjoiMTgxNCIsIkEiOjI1NSwiUiI6NjgsIkciOjExNCwiQiI6MTk2fX0sIklzVmlzaWJsZSI6dHJ1ZSwiV2lkdGgiOjQuMCwiSGVpZ2h0IjoxMC4wLCJCb3JkZXJTdHlsZSI6eyIkaWQiOiIxODE1IiwiTGluZUNvbG9yIjp7IiRpZCI6IjE4MTYiLCIkdHlwZSI6Ik5MUkUuQ29tbW9uLkRvbS5Tb2xpZENvbG9yQnJ1c2gsIE5MUkUuQ29tbW9uIiwiQ29sb3IiOnsiJGlkIjoiMTgxNyIsIkEiOjI1NSwiUiI6NDcsIkciOjgyLCJCIjoxNDN9fSwiTGluZVdlaWdodCI6MC4wLCJMaW5lVHlwZSI6MCwiUGFyZW50U3R5bGUiOm51bGx9LCJQYXJlbnRTdHlsZSI6bnVsbH0sIlRpdGxlU3R5bGUiOnsiJGlkIjoiMTgxOCIsIkZvbnRTZXR0aW5ncyI6eyIkaWQiOiIxODE5IiwiRm9udFNpemUiOjksIkZvbnROYW1lIjoiSW50ZXIiLCJJc0JvbGQiOnRydWUsIklzSXRhbGljIjpmYWxzZSwiSXNVbmRlcmxpbmVkIjpmYWxzZSwiUGFyZW50U3R5bGUiOm51bGx9LCJBdXRvU2l6ZSI6MiwiRm9yZWdyb3VuZCI6eyIkaWQiOiIxODIwIiwiQ29sb3IiOnsiJGlkIjoiMTgyMSIsIkEiOjI1NSwiUiI6MCwiRyI6MCwiQiI6MH19LCJNYXhXaWR0aCI6MTE3LjAyNjIwMTU1MDM4NzgxLCJNYXhIZWlnaHQiOiJJbmZpbml0eSIsIlNtYXJ0Rm9yZWdyb3VuZElzQWN0aXZlIjpmYWxzZSwiSG9yaXpvbnRhbEFsaWdubWVudCI6MCwiVmVydGljYWxBbGlnbm1lbnQiOjAsIlNtYXJ0Rm9yZWdyb3VuZCI6bnVsbCwiQmFja2dyb3VuZEZpbGxUeXBlIjowLCJNYXJnaW4iOnsiJGlkIjoiMTgyMiIsIlRvcCI6MC4wLCJMZWZ0IjowLjAsIlJpZ2h0IjowLjAsIkJvdHRvbSI6MC4wfSwiUGFkZGluZyI6eyIkaWQiOiIxODIzIiwiVG9wIjowLjAsIkxlZnQiOjAuMCwiUmlnaHQiOjAuMCwiQm90dG9tIjowLjB9LCJCYWNrZ3JvdW5kIjp7IiRpZCI6IjE4MjQiLCJDb2xvciI6eyIkaWQiOiIxODI1IiwiQSI6MCwiUiI6MjU1LCJHIjoyNTUsIkIiOjI1NX19LCJJc1Zpc2libGUiOnRydWUsIldpZHRoIjowLjAsIkhlaWdodCI6MC4wLCJCb3JkZXJTdHlsZSI6eyIkaWQiOiIxODI2IiwiTGluZUNvbG9yIjpudWxsLCJMaW5lV2VpZ2h0IjowLjAsIkxpbmVUeXBlIjowLCJQYXJlbnRTdHlsZSI6bnVsbH0sIlBhcmVudFN0eWxlIjpudWxsfSwiRGF0ZVN0eWxlIjp7IiRpZCI6IjE4MjciLCJGb250U2V0dGluZ3MiOnsiJGlkIjoiMTgyOCIsIkZvbnRTaXplIjo4LCJGb250TmFtZSI6IkludGVyIiwiSXNCb2xkIjp0cnVlLCJJc0l0YWxpYyI6ZmFsc2UsIklzVW5kZXJsaW5lZCI6ZmFsc2UsIlBhcmVudFN0eWxlIjpudWxsfSwiQXV0b1NpemUiOjAsIkZvcmVncm91bmQiOnsiJGlkIjoiMTgyOSIsIkNvbG9yIjp7IiRpZCI6IjE4MzA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E4MzEiLCJUb3AiOjAuMCwiTGVmdCI6MC4wLCJSaWdodCI6MC4wLCJCb3R0b20iOjAuMH0sIlBhZGRpbmciOnsiJGlkIjoiMTgzMiIsIlRvcCI6MC4wLCJMZWZ0IjowLjAsIlJpZ2h0IjowLjAsIkJvdHRvbSI6MC4wfSwiQmFja2dyb3VuZCI6eyIkaWQiOiIxODMzIiwiQ29sb3IiOnsiJGlkIjoiMTgzNCIsIkEiOjAsIlIiOjI1NSwiRyI6MjU1LCJCIjoyNTV9fSwiSXNWaXNpYmxlIjp0cnVlLCJXaWR0aCI6MC4wLCJIZWlnaHQiOjAuMCwiQm9yZGVyU3R5bGUiOnsiJGlkIjoiMTgzNSIsIkxpbmVDb2xvciI6bnVsbCwiTGluZVdlaWdodCI6MC4wLCJMaW5lVHlwZSI6MCwiUGFyZW50U3R5bGUiOm51bGx9LCJQYXJlbnRTdHlsZSI6bnVsbH0sIkRhdGVGb3JtYXQiOnsiJGlkIjoiMTg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M3IiwiRm9ybWF0IjowLCJJc1Zpc2libGUiOmZhbHNlLCJMYXN0S25vd25WaXNpYmlsaXR5U3RhdGUiOmZhbHNlfSwiSXNWaXNpYmxlIjp0cnVlLCJQYXJlbnRTdHlsZSI6bnVsbH0sIkluZGV4IjozNiwiU21hcnREdXJhdGlvbkFjdGl2YXRlZCI6ZmFsc2UsIkRhdGVGb3JtYXQiOnsiJHJlZiI6IjE4MzYifSwiV2Vla051bWJlcmluZyI6eyIkaWQiOiIxODM4IiwiRm9ybWF0IjowLCJJc1Zpc2libGUiOmZhbHNlLCJMYXN0S25vd25WaXNpYmlsaXR5U3RhdGUiOmZhbHNlfSwiSWQiOiIzNGEyMDE2OS03NTlkLTQ1MmQtYTExYi1kODdlZmM3NTg4ZjUiLCJJbXBvcnRJZCI6bnVsbCwiVGl0bGUiOiJDYW5iZXJyYSIsIk5vdGUiOm51bGwsIkh5cGVybGluayI6eyIkaWQiOiIxODM5IiwiQWRkcmVzcyI6bnVsbCwiU3ViQWRkcmVzcyI6bnVsbH0sIklzQ2hhbmdlZCI6ZmFsc2UsIklzTmV3IjpmYWxzZX19XSwiX21pbGVzdG9uZXMiOltdLCJJZCI6IjAwMDAwMDAwLTAwMDAtMDAwMC0wMDAwLTAwMDAwMDAwMDAwMCIsIklzU2luZ2xlSXRlbVJvdyI6dHJ1ZX1dLCJJbmRleCI6MzgsIklkIjoiOTcyMmQ4MTEtNjg0OC00MTcxLTkzMGItZTNkMTE0OTBiYTJlIiwiSGVhZGVyVGV4dCI6IlBHQ1MiLCJJc0RlZmF1bHQiOmZhbHNlLCJTdHlsZSI6eyIkaWQiOiIxODQwIiwiSGVhZGVyU3R5bGUiOnsiJGlkIjoiMTg0MSIsIlRleHRTdHlsZSI6eyIkaWQiOiIxODQyIiwiRm9udFNldHRpbmdzIjp7IiRpZCI6IjE4NDMiLCJGb250U2l6ZSI6MTAsIkZvbnROYW1lIjoiSW50ZXIiLCJJc0JvbGQiOnRydWUsIklzSXRhbGljIjpmYWxzZSwiSXNVbmRlcmxpbmVkIjpmYWxzZSwiUGFyZW50U3R5bGUiOm51bGx9LCJBdXRvU2l6ZSI6MiwiRm9yZWdyb3VuZCI6eyIkaWQiOiIxODQ0IiwiQ29sb3IiOnsiJGlkIjoiMTg0NS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Tg0NiIsIlRvcCI6MC4wLCJMZWZ0IjowLjAsIlJpZ2h0IjowLjAsIkJvdHRvbSI6MC4wfSwiUGFkZGluZyI6eyIkaWQiOiIxODQ3IiwiVG9wIjowLjAsIkxlZnQiOjAuMCwiUmlnaHQiOjAuMCwiQm90dG9tIjowLjB9LCJCYWNrZ3JvdW5kIjp7IiRpZCI6IjE4NDgiLCJDb2xvciI6eyIkaWQiOiIxODQ5IiwiQSI6MCwiUiI6MjU1LCJHIjoyNTUsIkIiOjI1NX19LCJJc1Zpc2libGUiOnRydWUsIldpZHRoIjowLjAsIkhlaWdodCI6MC4wLCJCb3JkZXJTdHlsZSI6bnVsbCwiUGFyZW50U3R5bGUiOm51bGx9LCJSZWN0YW5nbGVTdHlsZSI6eyIkaWQiOiIxODUwIiwiTWFyZ2luIjp7IiRpZCI6IjE4NTEiLCJUb3AiOjAuMCwiTGVmdCI6MC4wLCJSaWdodCI6MC4wLCJCb3R0b20iOjAuMH0sIlBhZGRpbmciOnsiJGlkIjoiMTg1MiIsIlRvcCI6MC4wLCJMZWZ0IjowLjAsIlJpZ2h0IjowLjAsIkJvdHRvbSI6MC4wfSwiQmFja2dyb3VuZCI6eyIkaWQiOiIxODUzIiwiQ29sb3IiOnsiJGlkIjoiMTg1NCIsIkEiOjYzLCJSIjo2OCwiRyI6ODQsIkIiOjEwNn19LCJJc1Zpc2libGUiOnRydWUsIldpZHRoIjowLjAsIkhlaWdodCI6MC4wLCJCb3JkZXJTdHlsZSI6eyIkaWQiOiIxODU1IiwiTGluZUNvbG9yIjp7IiRpZCI6IjE4NTYiLCIkdHlwZSI6Ik5MUkUuQ29tbW9uLkRvbS5Tb2xpZENvbG9yQnJ1c2gsIE5MUkUuQ29tbW9uIiwiQ29sb3IiOnsiJGlkIjoiMTg1NyIsIkEiOjI1NSwiUiI6NDcsIkciOjgyLCJCIjoxNDN9fSwiTGluZVdlaWdodCI6MC4wLCJMaW5lVHlwZSI6MCwiUGFyZW50U3R5bGUiOm51bGx9LCJQYXJlbnRTdHlsZSI6bnVsbH0sIk1hcmdpbiI6eyIkaWQiOiIxODU4IiwiVG9wIjowLjAsIkxlZnQiOjAuMCwiUmlnaHQiOjAuMCwiQm90dG9tIjowLjB9LCJQYWRkaW5nIjp7IiRpZCI6IjE4NTkiLCJUb3AiOjAuMCwiTGVmdCI6MC4wLCJSaWdodCI6MC4wLCJCb3R0b20iOjAuMH0sIkJhY2tncm91bmQiOm51bGwsIklzVmlzaWJsZSI6dHJ1ZSwiV2lkdGgiOjAuMCwiSGVpZ2h0IjowLjAsIkJvcmRlclN0eWxlIjpudWxsLCJQYXJlbnRTdHlsZSI6bnVsbH0sIkJhY2tncm91bmRTdHlsZSI6eyIkaWQiOiIxODYwIiwiTWFyZ2luIjp7IiRpZCI6IjE4NjEiLCJUb3AiOjAuMCwiTGVmdCI6MC4wLCJSaWdodCI6MC4wLCJCb3R0b20iOjAuMH0sIlBhZGRpbmciOnsiJGlkIjoiMTg2MiIsIlRvcCI6MC4wLCJMZWZ0IjowLjAsIlJpZ2h0IjowLjAsIkJvdHRvbSI6MC4wfSwiQmFja2dyb3VuZCI6eyIkaWQiOiIxODYzIiwiQ29sb3IiOnsiJGlkIjoiMTg2NCIsIkEiOjUxLCJSIjo2OCwiRyI6MTE0LCJCIjoxOTZ9fSwiSXNWaXNpYmxlIjp0cnVlLCJXaWR0aCI6MC4wLCJIZWlnaHQiOjAuMCwiQm9yZGVyU3R5bGUiOnsiJGlkIjoiMTg2NSIsIkxpbmVDb2xvciI6eyIkaWQiOiIxODY2IiwiJHR5cGUiOiJOTFJFLkNvbW1vbi5Eb20uU29saWRDb2xvckJydXNoLCBOTFJFLkNvbW1vbiIsIkNvbG9yIjp7IiRpZCI6IjE4NjciLCJBIjoyNTUsIlIiOjI1NSwiRyI6MCwiQiI6MH19LCJMaW5lV2VpZ2h0IjowLjAsIkxpbmVUeXBlIjowLCJQYXJlbnRTdHlsZSI6bnVsbH0sIlBhcmVudFN0eWxlIjpudWxsfSwiTWFyZ2luIjp7IiRpZCI6IjE4NjgiLCJUb3AiOjAuMCwiTGVmdCI6MC4wLCJSaWdodCI6MC4wLCJCb3R0b20iOjAuMH0sIlBhZGRpbmciOnsiJGlkIjoiMTg2OSIsIlRvcCI6MC4wLCJMZWZ0IjowLjAsIlJpZ2h0IjowLjAsIkJvdHRvbSI6MC4wfSwiSXNWaXNpYmxlIjp0cnVlLCJXaWR0aCI6MC4wLCJIZWlnaHQiOjAuMCwiQm9yZGVyU3R5bGUiOm51bGwsIlBhcmVudFN0eWxlIjpudWxsfX1dLCJJZCI6IjkwNDA0NjQ4LWZiOTYtNDc1ZS05ODZhLWM4OWE1ZmY4NWQyNyIsIkluZGV4IjozNSwiSGVhZGVyVGV4dCI6IkF1c3RyYWxpYSIsIlN0eWxlIjp7IiRpZCI6IjE4NzAiLCJIZWFkZXJTdHlsZSI6eyIkaWQiOiIxODcxIiwiVGV4dElzVmVydGljYWwiOmZhbHNlLCJUZXh0U3R5bGUiOnsiJGlkIjoiMTg3MiIsIkZvbnRTZXR0aW5ncyI6eyIkaWQiOiIxODczIiwiRm9udFNpemUiOjExLCJGb250TmFtZSI6IkludGVyIiwiSXNCb2xkIjp0cnVlLCJJc0l0YWxpYyI6ZmFsc2UsIklzVW5kZXJsaW5lZCI6ZmFsc2UsIlBhcmVudFN0eWxlIjpudWxsfSwiQXV0b1NpemUiOjIsIkZvcmVncm91bmQiOnsiJGlkIjoiMTg3NCIsIkNvbG9yIjp7IiRpZCI6IjE4NzUiLCJBIjoyNTUsIlIiOjI1NSwiRyI6MjU1LCJCIjoyNTV9fSwiTWF4V2lkdGgiOjExMC4wNDkxNjY2NjY2NjY2OCwiTWF4SGVpZ2h0IjowLjAsIlNtYXJ0Rm9yZWdyb3VuZElzQWN0aXZlIjpmYWxzZSwiSG9yaXpvbnRhbEFsaWdubWVudCI6MCwiVmVydGljYWxBbGlnbm1lbnQiOjAsIlNtYXJ0Rm9yZWdyb3VuZCI6bnVsbCwiQmFja2dyb3VuZEZpbGxUeXBlIjowLCJNYXJnaW4iOnsiJGlkIjoiMTg3NiIsIlRvcCI6MC4wLCJMZWZ0IjowLjAsIlJpZ2h0IjowLjAsIkJvdHRvbSI6MC4wfSwiUGFkZGluZyI6eyIkaWQiOiIxODc3IiwiVG9wIjowLjAsIkxlZnQiOjAuMCwiUmlnaHQiOjAuMCwiQm90dG9tIjowLjB9LCJCYWNrZ3JvdW5kIjp7IiRpZCI6IjE4NzgiLCJDb2xvciI6eyIkaWQiOiIxODc5IiwiQSI6MCwiUiI6MjU1LCJHIjoyNTUsIkIiOjI1NX19LCJJc1Zpc2libGUiOnRydWUsIldpZHRoIjowLjAsIkhlaWdodCI6MC4wLCJCb3JkZXJTdHlsZSI6bnVsbCwiUGFyZW50U3R5bGUiOm51bGx9LCJSZWN0YW5nbGVTdHlsZSI6eyIkaWQiOiIxODgwIiwiTWFyZ2luIjp7IiRpZCI6IjE4ODEiLCJUb3AiOjAuMCwiTGVmdCI6MC4wLCJSaWdodCI6MC4wLCJCb3R0b20iOjAuMH0sIlBhZGRpbmciOnsiJGlkIjoiMTg4MiIsIlRvcCI6MC4wLCJMZWZ0IjowLjAsIlJpZ2h0IjowLjAsIkJvdHRvbSI6MC4wfSwiQmFja2dyb3VuZCI6eyIkaWQiOiIxODgzIiwiQ29sb3IiOnsiJGlkIjoiMTg4NCIsIkEiOjI1NSwiUiI6NjgsIkciOjg0LCJCIjoxMDZ9fSwiSXNWaXNpYmxlIjp0cnVlLCJXaWR0aCI6MC4wLCJIZWlnaHQiOjAuMCwiQm9yZGVyU3R5bGUiOnsiJGlkIjoiMTg4NSIsIkxpbmVDb2xvciI6eyIkaWQiOiIxODg2IiwiJHR5cGUiOiJOTFJFLkNvbW1vbi5Eb20uU29saWRDb2xvckJydXNoLCBOTFJFLkNvbW1vbiIsIkNvbG9yIjp7IiRpZCI6IjE4ODciLCJBIjoyNTUsIlIiOjI1NSwiRyI6MCwiQiI6MH19LCJMaW5lV2VpZ2h0IjowLjAsIkxpbmVUeXBlIjowLCJQYXJlbnRTdHlsZSI6bnVsbH0sIlBhcmVudFN0eWxlIjpudWxsfSwiTWFyZ2luIjp7IiRpZCI6IjE4ODgiLCJUb3AiOjAuMCwiTGVmdCI6MC4wLCJSaWdodCI6MC4wLCJCb3R0b20iOjAuMH0sIlBhZGRpbmciOnsiJGlkIjoiMTg4OSIsIlRvcCI6MC4wLCJMZWZ0IjowLjAsIlJpZ2h0IjowLjAsIkJvdHRvbSI6MC4wfSwiQmFja2dyb3VuZCI6bnVsbCwiSXNWaXNpYmxlIjp0cnVlLCJXaWR0aCI6MC4wLCJIZWlnaHQiOjAuMCwiQm9yZGVyU3R5bGUiOm51bGwsIlBhcmVudFN0eWxlIjpudWxsfSwiQmFja2dyb3VuZFN0eWxlIjp7IiRpZCI6IjE4OTAiLCJNYXJnaW4iOnsiJGlkIjoiMTg5MSIsIlRvcCI6MC4wLCJMZWZ0IjowLjAsIlJpZ2h0IjowLjAsIkJvdHRvbSI6MC4wfSwiUGFkZGluZyI6eyIkaWQiOiIxODkyIiwiVG9wIjowLjAsIkxlZnQiOjAuMCwiUmlnaHQiOjAuMCwiQm90dG9tIjowLjB9LCJCYWNrZ3JvdW5kIjp7IiRpZCI6IjE4OTMiLCJDb2xvciI6eyIkaWQiOiIxODk0IiwiQSI6NTEsIlIiOjE2NSwiRyI6MTY1LCJCIjoxNjV9fSwiSXNWaXNpYmxlIjp0cnVlLCJXaWR0aCI6MC4wLCJIZWlnaHQiOjAuMCwiQm9yZGVyU3R5bGUiOnsiJGlkIjoiMTg5NSIsIkxpbmVDb2xvciI6eyIkaWQiOiIxODk2IiwiJHR5cGUiOiJOTFJFLkNvbW1vbi5Eb20uU29saWRDb2xvckJydXNoLCBOTFJFLkNvbW1vbiIsIkNvbG9yIjp7IiRpZCI6IjE4OTciLCJBIjoyNTUsIlIiOjI1NSwiRyI6MCwiQiI6MH19LCJMaW5lV2VpZ2h0IjowLjAsIkxpbmVUeXBlIjowLCJQYXJlbnRTdHlsZSI6bnVsbH0sIlBhcmVudFN0eWxlIjpudWxsfSwiSXNBYm92ZVRpbWViYW5kIjpmYWxzZSwiU3BhY2luZyI6MywiTWFyZ2luIjp7IiRpZCI6IjE4OTgiLCJUb3AiOjAuMCwiTGVmdCI6MC4wLCJSaWdodCI6MC4wLCJCb3R0b20iOjAuMH0sIlBhZGRpbmciOnsiJGlkIjoiMTg5OSIsIlRvcCI6MC4wLCJMZWZ0IjowLjAsIlJpZ2h0IjowLjAsIkJvdHRvbSI6MC4wfSwiSXNWaXNpYmxlIjp0cnVlLCJXaWR0aCI6MC4wLCJIZWlnaHQiOjAuMCwiQm9yZGVyU3R5bGUiOnsiJGlkIjoiMTkwMCIsIkxpbmVDb2xvciI6bnVsbCwiTGluZVdlaWdodCI6MC4wLCJMaW5lVHlwZSI6MCwiUGFyZW50U3R5bGUiOm51bGx9LCJQYXJlbnRTdHlsZSI6bnVsbH19LHsiJGlkIjoiMTkwMSIsIl9hY3Rpdml0aWVzIjpbeyIkaWQiOiIxOTAyIiwiX3Jvd3MiOltdLCJJbmRleCI6NDAsIklkIjoiYzhiM2E3MjEtMmNkYy00NWE3LWFhZDAtNzA3ZmI4MzkzM2FmIiwiSGVhZGVyVGV4dCI6bnVsbCwiSXNEZWZhdWx0Ijp0cnVlLCJTdHlsZSI6eyIkaWQiOiIxOTAzIiwiSGVhZGVyU3R5bGUiOnsiJGlkIjoiMTkwNCIsIlRleHRTdHlsZSI6eyIkaWQiOiIxOTA1IiwiRm9udFNldHRpbmdzIjp7IiRpZCI6IjE5MDYiLCJGb250U2l6ZSI6MTAsIkZvbnROYW1lIjoiSW50ZXIiLCJJc0JvbGQiOnRydWUsIklzSXRhbGljIjpmYWxzZSwiSXNVbmRlcmxpbmVkIjpmYWxzZSwiUGFyZW50U3R5bGUiOm51bGx9LCJBdXRvU2l6ZSI6MiwiRm9yZWdyb3VuZCI6eyIkaWQiOiIxOTA3IiwiQ29sb3IiOnsiJGlkIjoiMTkw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5MDkiLCJUb3AiOjAuMCwiTGVmdCI6MC4wLCJSaWdodCI6MC4wLCJCb3R0b20iOjAuMH0sIlBhZGRpbmciOnsiJGlkIjoiMTkxMCIsIlRvcCI6MC4wLCJMZWZ0IjowLjAsIlJpZ2h0IjowLjAsIkJvdHRvbSI6MC4wfSwiQmFja2dyb3VuZCI6bnVsbCwiSXNWaXNpYmxlIjp0cnVlLCJXaWR0aCI6MC4wLCJIZWlnaHQiOjAuMCwiQm9yZGVyU3R5bGUiOm51bGwsIlBhcmVudFN0eWxlIjpudWxsfSwiUmVjdGFuZ2xlU3R5bGUiOnsiJGlkIjoiMTkxMSIsIk1hcmdpbiI6eyIkaWQiOiIxOTEyIiwiVG9wIjowLjAsIkxlZnQiOjAuMCwiUmlnaHQiOjAuMCwiQm90dG9tIjowLjB9LCJQYWRkaW5nIjp7IiRpZCI6IjE5MTMiLCJUb3AiOjAuMCwiTGVmdCI6MC4wLCJSaWdodCI6MC4wLCJCb3R0b20iOjAuMH0sIkJhY2tncm91bmQiOnsiJGlkIjoiMTkxNCIsIkNvbG9yIjp7IiRpZCI6IjE5MTUiLCJBIjo2MywiUiI6NjgsIkciOjExNCwiQiI6MTk2fX0sIklzVmlzaWJsZSI6dHJ1ZSwiV2lkdGgiOjAuMCwiSGVpZ2h0IjowLjAsIkJvcmRlclN0eWxlIjp7IiRpZCI6IjE5MTYiLCJMaW5lQ29sb3IiOnsiJGlkIjoiMTkxNyIsIiR0eXBlIjoiTkxSRS5Db21tb24uRG9tLlNvbGlkQ29sb3JCcnVzaCwgTkxSRS5Db21tb24iLCJDb2xvciI6eyIkaWQiOiIxOTE4IiwiQSI6MjU1LCJSIjoyNTUsIkciOjAsIkIiOjB9fSwiTGluZVdlaWdodCI6MC4wLCJMaW5lVHlwZSI6MCwiUGFyZW50U3R5bGUiOm51bGx9LCJQYXJlbnRTdHlsZSI6bnVsbH0sIk1hcmdpbiI6eyIkaWQiOiIxOTE5IiwiVG9wIjowLjAsIkxlZnQiOjAuMCwiUmlnaHQiOjAuMCwiQm90dG9tIjowLjB9LCJQYWRkaW5nIjp7IiRpZCI6IjE5MjAiLCJUb3AiOjAuMCwiTGVmdCI6MC4wLCJSaWdodCI6MC4wLCJCb3R0b20iOjAuMH0sIkJhY2tncm91bmQiOm51bGwsIklzVmlzaWJsZSI6dHJ1ZSwiV2lkdGgiOjAuMCwiSGVpZ2h0IjowLjAsIkJvcmRlclN0eWxlIjpudWxsLCJQYXJlbnRTdHlsZSI6bnVsbH0sIkJhY2tncm91bmRTdHlsZSI6eyIkaWQiOiIxOTIxIiwiTWFyZ2luIjp7IiRpZCI6IjE5MjIiLCJUb3AiOjAuMCwiTGVmdCI6MC4wLCJSaWdodCI6MC4wLCJCb3R0b20iOjAuMH0sIlBhZGRpbmciOnsiJGlkIjoiMTkyMyIsIlRvcCI6MC4wLCJMZWZ0IjowLjAsIlJpZ2h0IjowLjAsIkJvdHRvbSI6MC4wfSwiQmFja2dyb3VuZCI6eyIkaWQiOiIxOTI0IiwiQ29sb3IiOnsiJGlkIjoiMTkyNSIsIkEiOjUxLCJSIjo2OCwiRyI6MTE0LCJCIjoxOTZ9fSwiSXNWaXNpYmxlIjp0cnVlLCJXaWR0aCI6MC4wLCJIZWlnaHQiOjAuMCwiQm9yZGVyU3R5bGUiOnsiJGlkIjoiMTkyNiIsIkxpbmVDb2xvciI6eyIkaWQiOiIxOTI3IiwiJHR5cGUiOiJOTFJFLkNvbW1vbi5Eb20uU29saWRDb2xvckJydXNoLCBOTFJFLkNvbW1vbiIsIkNvbG9yIjp7IiRpZCI6IjE5MjgiLCJBIjoyNTUsIlIiOjI1NSwiRyI6MCwiQiI6MH19LCJMaW5lV2VpZ2h0IjowLjAsIkxpbmVUeXBlIjowLCJQYXJlbnRTdHlsZSI6bnVsbH0sIlBhcmVudFN0eWxlIjpudWxsfSwiTWFyZ2luIjp7IiRpZCI6IjE5MjkiLCJUb3AiOjAuMCwiTGVmdCI6MC4wLCJSaWdodCI6MC4wLCJCb3R0b20iOjAuMH0sIlBhZGRpbmciOnsiJGlkIjoiMTkzMCIsIlRvcCI6MC4wLCJMZWZ0IjowLjAsIlJpZ2h0IjowLjAsIkJvdHRvbSI6MC4wfSwiSXNWaXNpYmxlIjpmYWxzZSwiV2lkdGgiOjAuMCwiSGVpZ2h0IjowLjAsIkJvcmRlclN0eWxlIjpudWxsLCJQYXJlbnRTdHlsZSI6bnVsbH19LHsiJGlkIjoiMTkzMSIsIl9yb3dzIjpbeyIkaWQiOiIxOTMyIiwiX3Rhc2tzIjpbeyIkaWQiOiIxOTMzIiwiX2F0dGFjaGVkTWlsZXN0b25lcyI6W10sIlRhc2tEZWZpbml0aW9uIjp7IiRpZCI6IjE5MzQiLCJHcm91cE5hbWUiOm51bGwsIlN0YXJ0RGF0ZSI6IjIwMjQtMDQtMThUMDA6MDA6MDBaIiwiRW5kRGF0ZSI6IjIwMjQtMDQtMTlUMjM6NTk6MDBaIiwiUGVyY2VudGFnZUNvbXBsZXRlIjpudWxsLCJTdHlsZSI6eyIkaWQiOiIxOTM1IiwiU2hhcGUiOjIsIlNoYXBlVGhpY2tuZXNzIjowLCJEdXJhdGlvbkZvcm1hdCI6MCwiSW5jbHVkZU5vbldvcmtpbmdEYXlzSW5EdXJhdGlvbiI6ZmFsc2UsIlBlcmNlbnRhZ2VDb21wbGV0ZVN0eWxlIjp7IiRpZCI6IjE5MzYiLCJGb250U2V0dGluZ3MiOnsiJGlkIjoiMTkzNyIsIkZvbnRTaXplIjoxMCwiRm9udE5hbWUiOiJDYWxpYnJpIiwiSXNCb2xkIjpmYWxzZSwiSXNJdGFsaWMiOmZhbHNlLCJJc1VuZGVybGluZWQiOmZhbHNlLCJQYXJlbnRTdHlsZSI6bnVsbH0sIkF1dG9TaXplIjowLCJGb3JlZ3JvdW5kIjp7IiRpZCI6IjE5MzgiLCJDb2xvciI6eyIkaWQiOiIxOTM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OTQwIiwiVG9wIjowLjAsIkxlZnQiOjAuMCwiUmlnaHQiOjAuMCwiQm90dG9tIjowLjB9LCJQYWRkaW5nIjp7IiRpZCI6IjE5NDEiLCJUb3AiOjAuMCwiTGVmdCI6MC4wLCJSaWdodCI6MC4wLCJCb3R0b20iOjAuMH0sIkJhY2tncm91bmQiOnsiJGlkIjoiMTk0MiIsIkNvbG9yIjp7IiRpZCI6IjE5NDMiLCJBIjo4OSwiUiI6MCwiRyI6MCwiQiI6MH19LCJJc1Zpc2libGUiOnRydWUsIldpZHRoIjowLjAsIkhlaWdodCI6MC4wLCJCb3JkZXJTdHlsZSI6eyIkaWQiOiIxOTQ0IiwiTGluZUNvbG9yIjpudWxsLCJMaW5lV2VpZ2h0IjowLjAsIkxpbmVUeXBlIjowLCJQYXJlbnRTdHlsZSI6bnVsbH0sIlBhcmVudFN0eWxlIjpudWxsfSwiRHVyYXRpb25TdHlsZSI6eyIkaWQiOiIxOTQ1IiwiRm9udFNldHRpbmdzIjp7IiRpZCI6IjE5NDYiLCJGb250U2l6ZSI6MTAsIkZvbnROYW1lIjoiQ2FsaWJyaSIsIklzQm9sZCI6ZmFsc2UsIklzSXRhbGljIjpmYWxzZSwiSXNVbmRlcmxpbmVkIjpmYWxzZSwiUGFyZW50U3R5bGUiOm51bGx9LCJBdXRvU2l6ZSI6MCwiRm9yZWdyb3VuZCI6eyIkaWQiOiIxOTQ3IiwiQ29sb3IiOnsiJGlkIjoiMTk0O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OTQ5IiwiVG9wIjowLjAsIkxlZnQiOjAuMCwiUmlnaHQiOjAuMCwiQm90dG9tIjowLjB9LCJQYWRkaW5nIjp7IiRpZCI6IjE5NTAiLCJUb3AiOjAuMCwiTGVmdCI6MC4wLCJSaWdodCI6MC4wLCJCb3R0b20iOjAuMH0sIkJhY2tncm91bmQiOnsiJGlkIjoiMTk1MSIsIkNvbG9yIjp7IiRpZCI6IjE5NTIiLCJBIjo4OSwiUiI6MCwiRyI6MCwiQiI6MH19LCJJc1Zpc2libGUiOnRydWUsIldpZHRoIjowLjAsIkhlaWdodCI6MC4wLCJCb3JkZXJTdHlsZSI6eyIkaWQiOiIxOTUzIiwiTGluZUNvbG9yIjpudWxsLCJMaW5lV2VpZ2h0IjowLjAsIkxpbmVUeXBlIjowLCJQYXJlbnRTdHlsZSI6bnVsbH0sIlBhcmVudFN0eWxlIjpudWxsfSwiSG9yaXpvbnRhbENvbm5lY3RvclN0eWxlIjp7IiRpZCI6IjE5NTQiLCJMaW5lQ29sb3IiOnsiJGlkIjoiMTk1NSIsIiR0eXBlIjoiTkxSRS5Db21tb24uRG9tLlNvbGlkQ29sb3JCcnVzaCwgTkxSRS5Db21tb24iLCJDb2xvciI6eyIkaWQiOiIxOTU2IiwiQSI6MjU1LCJSIjoyMDQsIkciOjIwNCwiQiI6MjA0fX0sIkxpbmVXZWlnaHQiOjEuMCwiTGluZVR5cGUiOjAsIlBhcmVudFN0eWxlIjpudWxsfSwiVmVydGljYWxDb25uZWN0b3JTdHlsZSI6eyIkaWQiOiIxOTU3IiwiTGluZUNvbG9yIjp7IiRpZCI6IjE5NTgiLCIkdHlwZSI6Ik5MUkUuQ29tbW9uLkRvbS5Tb2xpZENvbG9yQnJ1c2gsIE5MUkUuQ29tbW9uIiwiQ29sb3IiOnsiJGlkIjoiMTk1OSIsIkEiOjI1NSwiUiI6MjA0LCJHIjoyMDQsIkIiOjIwNH19LCJMaW5lV2VpZ2h0Ijox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Tk2MCIsIk1hcmdpbiI6eyIkaWQiOiIxOTYxIiwiVG9wIjowLjAsIkxlZnQiOjQuMCwiUmlnaHQiOjQuMCwiQm90dG9tIjowLjB9LCJQYWRkaW5nIjp7IiRpZCI6IjE5NjIiLCJUb3AiOjAuMCwiTGVmdCI6MC4wLCJSaWdodCI6MC4wLCJCb3R0b20iOjAuMH0sIkJhY2tncm91bmQiOnsiJGlkIjoiMTk2MyIsIkNvbG9yIjp7IiRpZCI6IjE5NjQiLCJBIjoyNTUsIlIiOjY4LCJHIjoxMTQsIkIiOjE5Nn19LCJJc1Zpc2libGUiOnRydWUsIldpZHRoIjo0LjAsIkhlaWdodCI6MTAuMCwiQm9yZGVyU3R5bGUiOnsiJGlkIjoiMTk2NSIsIkxpbmVDb2xvciI6eyIkaWQiOiIxOTY2IiwiJHR5cGUiOiJOTFJFLkNvbW1vbi5Eb20uU29saWRDb2xvckJydXNoLCBOTFJFLkNvbW1vbiIsIkNvbG9yIjp7IiRpZCI6IjE5NjciLCJBIjoyNTUsIlIiOjI1NSwiRyI6MCwiQiI6MH19LCJMaW5lV2VpZ2h0IjowLjAsIkxpbmVUeXBlIjowLCJQYXJlbnRTdHlsZSI6bnVsbH0sIlBhcmVudFN0eWxlIjpudWxsfSwiVGl0bGVTdHlsZSI6eyIkaWQiOiIxOTY4IiwiRm9udFNldHRpbmdzIjp7IiRpZCI6IjE5NjkiLCJGb250U2l6ZSI6OSwiRm9udE5hbWUiOiJJbnRlciIsIklzQm9sZCI6dHJ1ZSwiSXNJdGFsaWMiOmZhbHNlLCJJc1VuZGVybGluZWQiOmZhbHNlLCJQYXJlbnRTdHlsZSI6bnVsbH0sIkF1dG9TaXplIjoyLCJGb3JlZ3JvdW5kIjp7IiRpZCI6IjE5NzAiLCJDb2xvciI6eyIkaWQiOiIxOTcxIiwiQSI6MjU1LCJSIjowLCJHIjowLCJCIjowfX0sIk1heFdpZHRoIjoxNDMuNTY0NzY3NzE5NjM5NTgsIk1heEhlaWdodCI6IkluZmluaXR5IiwiU21hcnRGb3JlZ3JvdW5kSXNBY3RpdmUiOmZhbHNlLCJIb3Jpem9udGFsQWxpZ25tZW50IjowLCJWZXJ0aWNhbEFsaWdubWVudCI6MCwiU21hcnRGb3JlZ3JvdW5kIjpudWxsLCJCYWNrZ3JvdW5kRmlsbFR5cGUiOjAsIk1hcmdpbiI6eyIkaWQiOiIxOTcyIiwiVG9wIjowLjAsIkxlZnQiOjAuMCwiUmlnaHQiOjAuMCwiQm90dG9tIjowLjB9LCJQYWRkaW5nIjp7IiRpZCI6IjE5NzMiLCJUb3AiOjAuMCwiTGVmdCI6MC4wLCJSaWdodCI6MC4wLCJCb3R0b20iOjAuMH0sIkJhY2tncm91bmQiOnsiJGlkIjoiMTk3NCIsIkNvbG9yIjp7IiRpZCI6IjE5NzUiLCJBIjowLCJSIjoyNTUsIkciOjI1NSwiQiI6MjU1fX0sIklzVmlzaWJsZSI6dHJ1ZSwiV2lkdGgiOjAuMCwiSGVpZ2h0IjowLjAsIkJvcmRlclN0eWxlIjp7IiRpZCI6IjE5NzYiLCJMaW5lQ29sb3IiOm51bGwsIkxpbmVXZWlnaHQiOjAuMCwiTGluZVR5cGUiOjAsIlBhcmVudFN0eWxlIjpudWxsfSwiUGFyZW50U3R5bGUiOm51bGx9LCJEYXRlU3R5bGUiOnsiJGlkIjoiMTk3NyIsIkZvbnRTZXR0aW5ncyI6eyIkaWQiOiIxOTc4IiwiRm9udFNpemUiOjgsIkZvbnROYW1lIjoiSW50ZXIiLCJJc0JvbGQiOnRydWUsIklzSXRhbGljIjpmYWxzZSwiSXNVbmRlcmxpbmVkIjpmYWxzZSwiUGFyZW50U3R5bGUiOm51bGx9LCJBdXRvU2l6ZSI6MCwiRm9yZWdyb3VuZCI6eyIkaWQiOiIxOTc5IiwiQ29sb3IiOnsiJGlkIjoiMTk4MC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Tk4MSIsIlRvcCI6MC4wLCJMZWZ0IjowLjAsIlJpZ2h0IjowLjAsIkJvdHRvbSI6MC4wfSwiUGFkZGluZyI6eyIkaWQiOiIxOTgyIiwiVG9wIjowLjAsIkxlZnQiOjAuMCwiUmlnaHQiOjAuMCwiQm90dG9tIjowLjB9LCJCYWNrZ3JvdW5kIjp7IiRpZCI6IjE5ODMiLCJDb2xvciI6eyIkaWQiOiIxOTg0IiwiQSI6MCwiUiI6MjU1LCJHIjoyNTUsIkIiOjI1NX19LCJJc1Zpc2libGUiOnRydWUsIldpZHRoIjowLjAsIkhlaWdodCI6MC4wLCJCb3JkZXJTdHlsZSI6eyIkaWQiOiIxOTg1IiwiTGluZUNvbG9yIjpudWxsLCJMaW5lV2VpZ2h0IjowLjAsIkxpbmVUeXBlIjowLCJQYXJlbnRTdHlsZSI6bnVsbH0sIlBhcmVudFN0eWxlIjpudWxsfSwiRGF0ZUZvcm1hdCI6eyIkaWQiOiIxOT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ODciLCJGb3JtYXQiOjAsIklzVmlzaWJsZSI6ZmFsc2UsIkxhc3RLbm93blZpc2liaWxpdHlTdGF0ZSI6ZmFsc2V9LCJJc1Zpc2libGUiOnRydWUsIlBhcmVudFN0eWxlIjpudWxsfSwiSW5kZXgiOjQxLCJTbWFydER1cmF0aW9uQWN0aXZhdGVkIjpmYWxzZSwiRGF0ZUZvcm1hdCI6eyIkcmVmIjoiMTk4NiJ9LCJXZWVrTnVtYmVyaW5nIjp7IiRpZCI6IjE5ODgiLCJGb3JtYXQiOjAsIklzVmlzaWJsZSI6ZmFsc2UsIkxhc3RLbm93blZpc2liaWxpdHlTdGF0ZSI6ZmFsc2V9LCJJZCI6ImI5YThkNTI2LTMzZTMtNDJmZS1iOGQzLWEwZjlkZmU3ZTNjNSIsIkltcG9ydElkIjpudWxsLCJUaXRsZSI6IlVNRCAvIE9ubGluZSAgLyBIeWJyaWQiLCJOb3RlIjpudWxsLCJIeXBlcmxpbmsiOnsiJGlkIjoiMTk4OSIsIkFkZHJlc3MiOm51bGwsIlN1YkFkZHJlc3MiOm51bGx9LCJJc0NoYW5nZWQiOmZhbHNlLCJJc05ldyI6ZmFsc2V9fV0sIl9taWxlc3RvbmVzIjpbXSwiSWQiOiIwMDAwMDAwMC0wMDAwLTAwMDAtMDAwMC0wMDAwMDAwMDAwMDAiLCJJc1NpbmdsZUl0ZW1Sb3ciOnRydWV9LHsiJGlkIjoiMTk5MCIsIl90YXNrcyI6W3siJGlkIjoiMTk5MSIsIl9hdHRhY2hlZE1pbGVzdG9uZXMiOltdLCJUYXNrRGVmaW5pdGlvbiI6eyIkaWQiOiIxOTkyIiwiR3JvdXBOYW1lIjpudWxsLCJTdGFydERhdGUiOiIyMDI0LTA0LTE4VDAwOjAwOjAwWiIsIkVuZERhdGUiOiIyMDI0LTA0LTE5VDIzOjU5OjAwWiIsIlBlcmNlbnRhZ2VDb21wbGV0ZSI6bnVsbCwiU3R5bGUiOnsiJGlkIjoiMTk5MyIsIlNoYXBlIjoyLCJTaGFwZVRoaWNrbmVzcyI6MCwiRHVyYXRpb25Gb3JtYXQiOjAsIkluY2x1ZGVOb25Xb3JraW5nRGF5c0luRHVyYXRpb24iOmZhbHNlLCJQZXJjZW50YWdlQ29tcGxldGVTdHlsZSI6eyIkaWQiOiIxOTk0IiwiRm9udFNldHRpbmdzIjp7IiRpZCI6IjE5OTUiLCJGb250U2l6ZSI6MTAsIkZvbnROYW1lIjoiQ2FsaWJyaSIsIklzQm9sZCI6ZmFsc2UsIklzSXRhbGljIjpmYWxzZSwiSXNVbmRlcmxpbmVkIjpmYWxzZSwiUGFyZW50U3R5bGUiOm51bGx9LCJBdXRvU2l6ZSI6MCwiRm9yZWdyb3VuZCI6eyIkaWQiOiIxOTk2IiwiQ29sb3IiOnsiJGlkIjoiMTk5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k5OCIsIlRvcCI6MC4wLCJMZWZ0IjowLjAsIlJpZ2h0IjowLjAsIkJvdHRvbSI6MC4wfSwiUGFkZGluZyI6eyIkaWQiOiIxOTk5IiwiVG9wIjowLjAsIkxlZnQiOjAuMCwiUmlnaHQiOjAuMCwiQm90dG9tIjowLjB9LCJCYWNrZ3JvdW5kIjp7IiRpZCI6IjIwMDAiLCJDb2xvciI6eyIkaWQiOiIyMDAxIiwiQSI6ODksIlIiOjAsIkciOjAsIkIiOjB9fSwiSXNWaXNpYmxlIjp0cnVlLCJXaWR0aCI6MC4wLCJIZWlnaHQiOjAuMCwiQm9yZGVyU3R5bGUiOnsiJGlkIjoiMjAwMiIsIkxpbmVDb2xvciI6bnVsbCwiTGluZVdlaWdodCI6MC4wLCJMaW5lVHlwZSI6MCwiUGFyZW50U3R5bGUiOm51bGx9LCJQYXJlbnRTdHlsZSI6bnVsbH0sIkR1cmF0aW9uU3R5bGUiOnsiJGlkIjoiMjAwMyIsIkZvbnRTZXR0aW5ncyI6eyIkaWQiOiIyMDA0IiwiRm9udFNpemUiOjEwLCJGb250TmFtZSI6IkNhbGlicmkiLCJJc0JvbGQiOmZhbHNlLCJJc0l0YWxpYyI6ZmFsc2UsIklzVW5kZXJsaW5lZCI6ZmFsc2UsIlBhcmVudFN0eWxlIjpudWxsfSwiQXV0b1NpemUiOjAsIkZvcmVncm91bmQiOnsiJGlkIjoiMjAwNSIsIkNvbG9yIjp7IiRpZCI6IjIwMDY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jAwNyIsIlRvcCI6MC4wLCJMZWZ0IjowLjAsIlJpZ2h0IjowLjAsIkJvdHRvbSI6MC4wfSwiUGFkZGluZyI6eyIkaWQiOiIyMDA4IiwiVG9wIjowLjAsIkxlZnQiOjAuMCwiUmlnaHQiOjAuMCwiQm90dG9tIjowLjB9LCJCYWNrZ3JvdW5kIjp7IiRpZCI6IjIwMDkiLCJDb2xvciI6eyIkaWQiOiIyMDEwIiwiQSI6ODksIlIiOjAsIkciOjAsIkIiOjB9fSwiSXNWaXNpYmxlIjp0cnVlLCJXaWR0aCI6MC4wLCJIZWlnaHQiOjAuMCwiQm9yZGVyU3R5bGUiOnsiJGlkIjoiMjAxMSIsIkxpbmVDb2xvciI6bnVsbCwiTGluZVdlaWdodCI6MC4wLCJMaW5lVHlwZSI6MCwiUGFyZW50U3R5bGUiOm51bGx9LCJQYXJlbnRTdHlsZSI6bnVsbH0sIkhvcml6b250YWxDb25uZWN0b3JTdHlsZSI6eyIkaWQiOiIyMDEyIiwiTGluZUNvbG9yIjp7IiRyZWYiOiIxOTU1In0sIkxpbmVXZWlnaHQiOjEuMCwiTGluZVR5cGUiOjAsIlBhcmVudFN0eWxlIjpudWxsfSwiVmVydGljYWxDb25uZWN0b3JTdHlsZSI6eyIkaWQiOiIyMDEzIiwiTGluZUNvbG9yIjp7IiRyZWYiOiIxOTU4In0sIkxpbmVXZWlnaHQiOjE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yMDE0IiwiTWFyZ2luIjp7IiRpZCI6IjIwMTUiLCJUb3AiOjAuMCwiTGVmdCI6NC4wLCJSaWdodCI6NC4wLCJCb3R0b20iOjAuMH0sIlBhZGRpbmciOnsiJGlkIjoiMjAxNiIsIlRvcCI6MC4wLCJMZWZ0IjowLjAsIlJpZ2h0IjowLjAsIkJvdHRvbSI6MC4wfSwiQmFja2dyb3VuZCI6eyIkaWQiOiIyMDE3IiwiQ29sb3IiOnsiJGlkIjoiMjAxOCIsIkEiOjI1NSwiUiI6NjgsIkciOjExNCwiQiI6MTk2fX0sIklzVmlzaWJsZSI6dHJ1ZSwiV2lkdGgiOjQuMCwiSGVpZ2h0IjoxMC4wLCJCb3JkZXJTdHlsZSI6eyIkaWQiOiIyMDE5IiwiTGluZUNvbG9yIjp7IiRyZWYiOiIxOTY2In0sIkxpbmVXZWlnaHQiOjAuMCwiTGluZVR5cGUiOjAsIlBhcmVudFN0eWxlIjpudWxsfSwiUGFyZW50U3R5bGUiOm51bGx9LCJUaXRsZVN0eWxlIjp7IiRpZCI6IjIwMjAiLCJGb250U2V0dGluZ3MiOnsiJGlkIjoiMjAyMSIsIkZvbnRTaXplIjoxMCwiRm9udE5hbWUiOiJTZWdvZSBVSSBTZW1pYm9sZCIsIklzQm9sZCI6dHJ1ZSwiSXNJdGFsaWMiOmZhbHNlLCJJc1VuZGVybGluZWQiOmZhbHNlLCJQYXJlbnRTdHlsZSI6bnVsbH0sIkF1dG9TaXplIjoyLCJGb3JlZ3JvdW5kIjp7IiRpZCI6IjIwMjIiLCJDb2xvciI6eyIkaWQiOiIyMDIzIiwiQSI6MjU1LCJSIjowLCJHIjowLCJCIjowfX0sIk1heFdpZHRoIjoxNDMuNTY0NzY3NzE5NjM5NTgsIk1heEhlaWdodCI6IkluZmluaXR5IiwiU21hcnRGb3JlZ3JvdW5kSXNBY3RpdmUiOmZhbHNlLCJIb3Jpem9udGFsQWxpZ25tZW50IjowLCJWZXJ0aWNhbEFsaWdubWVudCI6MCwiU21hcnRGb3JlZ3JvdW5kIjpudWxsLCJCYWNrZ3JvdW5kRmlsbFR5cGUiOjAsIk1hcmdpbiI6eyIkaWQiOiIyMDI0IiwiVG9wIjowLjAsIkxlZnQiOjAuMCwiUmlnaHQiOjAuMCwiQm90dG9tIjowLjB9LCJQYWRkaW5nIjp7IiRpZCI6IjIwMjUiLCJUb3AiOjAuMCwiTGVmdCI6MC4wLCJSaWdodCI6MC4wLCJCb3R0b20iOjAuMH0sIkJhY2tncm91bmQiOnsiJGlkIjoiMjAyNiIsIkNvbG9yIjp7IiRpZCI6IjIwMjciLCJBIjowLCJSIjoyNTUsIkciOjI1NSwiQiI6MjU1fX0sIklzVmlzaWJsZSI6dHJ1ZSwiV2lkdGgiOjAuMCwiSGVpZ2h0IjowLjAsIkJvcmRlclN0eWxlIjp7IiRpZCI6IjIwMjgiLCJMaW5lQ29sb3IiOm51bGwsIkxpbmVXZWlnaHQiOjAuMCwiTGluZVR5cGUiOjAsIlBhcmVudFN0eWxlIjpudWxsfSwiUGFyZW50U3R5bGUiOm51bGx9LCJEYXRlU3R5bGUiOnsiJGlkIjoiMjAyOSIsIkZvbnRTZXR0aW5ncyI6eyIkaWQiOiIyMDMwIiwiRm9udFNpemUiOjgsIkZvbnROYW1lIjoiSW50ZXIiLCJJc0JvbGQiOnRydWUsIklzSXRhbGljIjpmYWxzZSwiSXNVbmRlcmxpbmVkIjpmYWxzZSwiUGFyZW50U3R5bGUiOm51bGx9LCJBdXRvU2l6ZSI6MCwiRm9yZWdyb3VuZCI6eyIkaWQiOiIyMDMxIiwiQ29sb3IiOnsiJGlkIjoiMjAzMi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jAzMyIsIlRvcCI6MC4wLCJMZWZ0IjowLjAsIlJpZ2h0IjowLjAsIkJvdHRvbSI6MC4wfSwiUGFkZGluZyI6eyIkaWQiOiIyMDM0IiwiVG9wIjowLjAsIkxlZnQiOjAuMCwiUmlnaHQiOjAuMCwiQm90dG9tIjowLjB9LCJCYWNrZ3JvdW5kIjp7IiRpZCI6IjIwMzUiLCJDb2xvciI6eyIkaWQiOiIyMDM2IiwiQSI6MCwiUiI6MjU1LCJHIjoyNTUsIkIiOjI1NX19LCJJc1Zpc2libGUiOnRydWUsIldpZHRoIjowLjAsIkhlaWdodCI6MC4wLCJCb3JkZXJTdHlsZSI6eyIkaWQiOiIyMDM3IiwiTGluZUNvbG9yIjpudWxsLCJMaW5lV2VpZ2h0IjowLjAsIkxpbmVUeXBlIjowLCJQYXJlbnRTdHlsZSI6bnVsbH0sIlBhcmVudFN0eWxlIjpudWxsfSwiRGF0ZUZvcm1hdCI6eyIkaWQiOiIyMD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zkiLCJGb3JtYXQiOjAsIklzVmlzaWJsZSI6ZmFsc2UsIkxhc3RLbm93blZpc2liaWxpdHlTdGF0ZSI6ZmFsc2V9LCJJc1Zpc2libGUiOmZhbHNlLCJQYXJlbnRTdHlsZSI6bnVsbH0sIkluZGV4Ijo0MiwiU21hcnREdXJhdGlvbkFjdGl2YXRlZCI6ZmFsc2UsIkRhdGVGb3JtYXQiOnsiJHJlZiI6IjIwMzgifSwiV2Vla051bWJlcmluZyI6eyIkaWQiOiIyMDQwIiwiRm9ybWF0IjowLCJJc1Zpc2libGUiOmZhbHNlLCJMYXN0S25vd25WaXNpYmlsaXR5U3RhdGUiOmZhbHNlfSwiSWQiOiI4NjMyZDcyYi1hYjcwLTQzYTEtYTgwOS04ZDJhYzdjN2QxNDAiLCJJbXBvcnRJZCI6bnVsbCwiVGl0bGUiOiJQTVMgKFVNRCkiLCJOb3RlIjpudWxsLCJIeXBlcmxpbmsiOnsiJGlkIjoiMjA0MSIsIkFkZHJlc3MiOiIiLCJTdWJBZGRyZXNzIjoiIn0sIklzQ2hhbmdlZCI6ZmFsc2UsIklzTmV3IjpmYWxzZX19XSwiX21pbGVzdG9uZXMiOltdLCJJZCI6IjAwMDAwMDAwLTAwMDAtMDAwMC0wMDAwLTAwMDAwMDAwMDAwMCIsIklzU2luZ2xlSXRlbVJvdyI6dHJ1ZX1dLCJJbmRleCI6NDEsIklkIjoiZGQ1YjljN2MtZGQ4ZC00MzhlLThmNGQtNTljOTE0N2Y1NjY1IiwiSGVhZGVyVGV4dCI6IlBNUyBTeW1wb3NpdW0iLCJJc0RlZmF1bHQiOmZhbHNlLCJTdHlsZSI6eyIkaWQiOiIyMDQyIiwiSGVhZGVyU3R5bGUiOnsiJGlkIjoiMjA0MyIsIlRleHRTdHlsZSI6eyIkaWQiOiIyMDQ0IiwiRm9udFNldHRpbmdzIjp7IiRpZCI6IjIwNDUiLCJGb250U2l6ZSI6MTAsIkZvbnROYW1lIjoiSW50ZXIiLCJJc0JvbGQiOnRydWUsIklzSXRhbGljIjpmYWxzZSwiSXNVbmRlcmxpbmVkIjpmYWxzZSwiUGFyZW50U3R5bGUiOm51bGx9LCJBdXRvU2l6ZSI6MiwiRm9yZWdyb3VuZCI6eyIkaWQiOiIyMDQ2IiwiQ29sb3IiOnsiJGlkIjoiMjA0Ny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jA0OCIsIlRvcCI6MC4wLCJMZWZ0IjowLjAsIlJpZ2h0IjowLjAsIkJvdHRvbSI6MC4wfSwiUGFkZGluZyI6eyIkaWQiOiIyMDQ5IiwiVG9wIjowLjAsIkxlZnQiOjAuMCwiUmlnaHQiOjAuMCwiQm90dG9tIjowLjB9LCJCYWNrZ3JvdW5kIjp7IiRpZCI6IjIwNTAiLCJDb2xvciI6eyIkaWQiOiIyMDUxIiwiQSI6MCwiUiI6MjU1LCJHIjoyNTUsIkIiOjI1NX19LCJJc1Zpc2libGUiOnRydWUsIldpZHRoIjowLjAsIkhlaWdodCI6MC4wLCJCb3JkZXJTdHlsZSI6bnVsbCwiUGFyZW50U3R5bGUiOm51bGx9LCJSZWN0YW5nbGVTdHlsZSI6eyIkaWQiOiIyMDUyIiwiTWFyZ2luIjp7IiRpZCI6IjIwNTMiLCJUb3AiOjAuMCwiTGVmdCI6MC4wLCJSaWdodCI6MC4wLCJCb3R0b20iOjAuMH0sIlBhZGRpbmciOnsiJGlkIjoiMjA1NCIsIlRvcCI6MC4wLCJMZWZ0IjowLjAsIlJpZ2h0IjowLjAsIkJvdHRvbSI6MC4wfSwiQmFja2dyb3VuZCI6eyIkaWQiOiIyMDU1IiwiQ29sb3IiOnsiJGlkIjoiMjA1NiIsIkEiOjYzLCJSIjo2OCwiRyI6MTE0LCJCIjoxOTZ9fSwiSXNWaXNpYmxlIjp0cnVlLCJXaWR0aCI6MC4wLCJIZWlnaHQiOjAuMCwiQm9yZGVyU3R5bGUiOnsiJGlkIjoiMjA1NyIsIkxpbmVDb2xvciI6eyIkaWQiOiIyMDU4IiwiJHR5cGUiOiJOTFJFLkNvbW1vbi5Eb20uU29saWRDb2xvckJydXNoLCBOTFJFLkNvbW1vbiIsIkNvbG9yIjp7IiRpZCI6IjIwNTkiLCJBIjoyNTUsIlIiOjI1NSwiRyI6MCwiQiI6MH19LCJMaW5lV2VpZ2h0IjowLjAsIkxpbmVUeXBlIjowLCJQYXJlbnRTdHlsZSI6bnVsbH0sIlBhcmVudFN0eWxlIjpudWxsfSwiTWFyZ2luIjp7IiRpZCI6IjIwNjAiLCJUb3AiOjAuMCwiTGVmdCI6MC4wLCJSaWdodCI6MC4wLCJCb3R0b20iOjAuMH0sIlBhZGRpbmciOnsiJGlkIjoiMjA2MSIsIlRvcCI6MC4wLCJMZWZ0IjowLjAsIlJpZ2h0IjowLjAsIkJvdHRvbSI6MC4wfSwiQmFja2dyb3VuZCI6bnVsbCwiSXNWaXNpYmxlIjp0cnVlLCJXaWR0aCI6MC4wLCJIZWlnaHQiOjAuMCwiQm9yZGVyU3R5bGUiOm51bGwsIlBhcmVudFN0eWxlIjpudWxsfSwiQmFja2dyb3VuZFN0eWxlIjp7IiRpZCI6IjIwNjIiLCJNYXJnaW4iOnsiJGlkIjoiMjA2MyIsIlRvcCI6MC4wLCJMZWZ0IjowLjAsIlJpZ2h0IjowLjAsIkJvdHRvbSI6MC4wfSwiUGFkZGluZyI6eyIkaWQiOiIyMDY0IiwiVG9wIjowLjAsIkxlZnQiOjAuMCwiUmlnaHQiOjAuMCwiQm90dG9tIjowLjB9LCJCYWNrZ3JvdW5kIjp7IiRpZCI6IjIwNjUiLCJDb2xvciI6eyIkaWQiOiIyMDY2IiwiQSI6NTEsIlIiOjY4LCJHIjoxMTQsIkIiOjE5Nn19LCJJc1Zpc2libGUiOnRydWUsIldpZHRoIjowLjAsIkhlaWdodCI6MC4wLCJCb3JkZXJTdHlsZSI6eyIkaWQiOiIyMDY3IiwiTGluZUNvbG9yIjp7IiRpZCI6IjIwNjgiLCIkdHlwZSI6Ik5MUkUuQ29tbW9uLkRvbS5Tb2xpZENvbG9yQnJ1c2gsIE5MUkUuQ29tbW9uIiwiQ29sb3IiOnsiJGlkIjoiMjA2OSIsIkEiOjI1NSwiUiI6MjU1LCJHIjowLCJCIjowfX0sIkxpbmVXZWlnaHQiOjAuMCwiTGluZVR5cGUiOjAsIlBhcmVudFN0eWxlIjpudWxsfSwiUGFyZW50U3R5bGUiOm51bGx9LCJNYXJnaW4iOnsiJGlkIjoiMjA3MCIsIlRvcCI6MC4wLCJMZWZ0IjowLjAsIlJpZ2h0IjowLjAsIkJvdHRvbSI6MC4wfSwiUGFkZGluZyI6eyIkaWQiOiIyMDcxIiwiVG9wIjowLjAsIkxlZnQiOjAuMCwiUmlnaHQiOjAuMCwiQm90dG9tIjowLjB9LCJJc1Zpc2libGUiOnRydWUsIldpZHRoIjowLjAsIkhlaWdodCI6MC4wLCJCb3JkZXJTdHlsZSI6bnVsbCwiUGFyZW50U3R5bGUiOm51bGx9fV0sIklkIjoiMzg0YzY2MjEtZjM2Ny00OWI2LTg1ZDctNzY4NDdkZDliNjFkIiwiSW5kZXgiOjQwLCJIZWFkZXJUZXh0IjoiT25saW5lIiwiU3R5bGUiOnsiJGlkIjoiMjA3MiIsIkhlYWRlclN0eWxlIjp7IiRpZCI6IjIwNzMiLCJUZXh0SXNWZXJ0aWNhbCI6ZmFsc2UsIlRleHRTdHlsZSI6eyIkaWQiOiIyMDc0IiwiRm9udFNldHRpbmdzIjp7IiRpZCI6IjIwNzUiLCJGb250U2l6ZSI6MTEsIkZvbnROYW1lIjoiSW50ZXIiLCJJc0JvbGQiOnRydWUsIklzSXRhbGljIjpmYWxzZSwiSXNVbmRlcmxpbmVkIjpmYWxzZSwiUGFyZW50U3R5bGUiOm51bGx9LCJBdXRvU2l6ZSI6MiwiRm9yZWdyb3VuZCI6eyIkaWQiOiIyMDc2IiwiQ29sb3IiOnsiJGlkIjoiMjA3NyIsIkEiOjI1NSwiUiI6MjU1LCJHIjoyNTUsIkIiOjI1NX19LCJNYXhXaWR0aCI6MTEwLjA0OTE2NjY2NjY2NjY4LCJNYXhIZWlnaHQiOjAuMCwiU21hcnRGb3JlZ3JvdW5kSXNBY3RpdmUiOmZhbHNlLCJIb3Jpem9udGFsQWxpZ25tZW50IjowLCJWZXJ0aWNhbEFsaWdubWVudCI6MCwiU21hcnRGb3JlZ3JvdW5kIjpudWxsLCJCYWNrZ3JvdW5kRmlsbFR5cGUiOjAsIk1hcmdpbiI6eyIkaWQiOiIyMDc4IiwiVG9wIjowLjAsIkxlZnQiOjAuMCwiUmlnaHQiOjAuMCwiQm90dG9tIjowLjB9LCJQYWRkaW5nIjp7IiRpZCI6IjIwNzkiLCJUb3AiOjAuMCwiTGVmdCI6MC4wLCJSaWdodCI6MC4wLCJCb3R0b20iOjAuMH0sIkJhY2tncm91bmQiOnsiJGlkIjoiMjA4MCIsIkNvbG9yIjp7IiRpZCI6IjIwODEiLCJBIjowLCJSIjoyNTUsIkciOjI1NSwiQiI6MjU1fX0sIklzVmlzaWJsZSI6dHJ1ZSwiV2lkdGgiOjAuMCwiSGVpZ2h0IjowLjAsIkJvcmRlclN0eWxlIjpudWxsLCJQYXJlbnRTdHlsZSI6bnVsbH0sIlJlY3RhbmdsZVN0eWxlIjp7IiRpZCI6IjIwODIiLCJNYXJnaW4iOnsiJGlkIjoiMjA4MyIsIlRvcCI6MC4wLCJMZWZ0IjowLjAsIlJpZ2h0IjowLjAsIkJvdHRvbSI6MC4wfSwiUGFkZGluZyI6eyIkaWQiOiIyMDg0IiwiVG9wIjowLjAsIkxlZnQiOjAuMCwiUmlnaHQiOjAuMCwiQm90dG9tIjowLjB9LCJCYWNrZ3JvdW5kIjp7IiRpZCI6IjIwODUiLCJDb2xvciI6eyIkaWQiOiIyMDg2IiwiQSI6MjU1LCJSIjo2OCwiRyI6MTE0LCJCIjoxOTZ9fSwiSXNWaXNpYmxlIjp0cnVlLCJXaWR0aCI6MC4wLCJIZWlnaHQiOjAuMCwiQm9yZGVyU3R5bGUiOnsiJGlkIjoiMjA4NyIsIkxpbmVDb2xvciI6eyIkaWQiOiIyMDg4IiwiJHR5cGUiOiJOTFJFLkNvbW1vbi5Eb20uU29saWRDb2xvckJydXNoLCBOTFJFLkNvbW1vbiIsIkNvbG9yIjp7IiRpZCI6IjIwODkiLCJBIjoyNTUsIlIiOjI1NSwiRyI6MCwiQiI6MH19LCJMaW5lV2VpZ2h0IjowLjAsIkxpbmVUeXBlIjowLCJQYXJlbnRTdHlsZSI6bnVsbH0sIlBhcmVudFN0eWxlIjpudWxsfSwiTWFyZ2luIjp7IiRpZCI6IjIwOTAiLCJUb3AiOjAuMCwiTGVmdCI6MC4wLCJSaWdodCI6MC4wLCJCb3R0b20iOjAuMH0sIlBhZGRpbmciOnsiJGlkIjoiMjA5MSIsIlRvcCI6MC4wLCJMZWZ0IjowLjAsIlJpZ2h0IjowLjAsIkJvdHRvbSI6MC4wfSwiQmFja2dyb3VuZCI6bnVsbCwiSXNWaXNpYmxlIjp0cnVlLCJXaWR0aCI6MC4wLCJIZWlnaHQiOjAuMCwiQm9yZGVyU3R5bGUiOm51bGwsIlBhcmVudFN0eWxlIjpudWxsfSwiQmFja2dyb3VuZFN0eWxlIjp7IiRpZCI6IjIwOTIiLCJNYXJnaW4iOnsiJGlkIjoiMjA5MyIsIlRvcCI6MC4wLCJMZWZ0IjowLjAsIlJpZ2h0IjowLjAsIkJvdHRvbSI6MC4wfSwiUGFkZGluZyI6eyIkaWQiOiIyMDk0IiwiVG9wIjowLjAsIkxlZnQiOjAuMCwiUmlnaHQiOjAuMCwiQm90dG9tIjowLjB9LCJCYWNrZ3JvdW5kIjp7IiRpZCI6IjIwOTUiLCJDb2xvciI6eyIkaWQiOiIyMDk2IiwiQSI6NTEsIlIiOjE2NSwiRyI6MTY1LCJCIjoxNjV9fSwiSXNWaXNpYmxlIjp0cnVlLCJXaWR0aCI6MC4wLCJIZWlnaHQiOjAuMCwiQm9yZGVyU3R5bGUiOnsiJGlkIjoiMjA5NyIsIkxpbmVDb2xvciI6eyIkaWQiOiIyMDk4IiwiJHR5cGUiOiJOTFJFLkNvbW1vbi5Eb20uU29saWRDb2xvckJydXNoLCBOTFJFLkNvbW1vbiIsIkNvbG9yIjp7IiRpZCI6IjIwOTkiLCJBIjoyNTUsIlIiOjI1NSwiRyI6MCwiQiI6MH19LCJMaW5lV2VpZ2h0IjowLjAsIkxpbmVUeXBlIjowLCJQYXJlbnRTdHlsZSI6bnVsbH0sIlBhcmVudFN0eWxlIjpudWxsfSwiSXNBYm92ZVRpbWViYW5kIjpmYWxzZSwiU3BhY2luZyI6MywiTWFyZ2luIjp7IiRpZCI6IjIxMDAiLCJUb3AiOjAuMCwiTGVmdCI6MC4wLCJSaWdodCI6MC4wLCJCb3R0b20iOjAuMH0sIlBhZGRpbmciOnsiJGlkIjoiMjEwMSIsIlRvcCI6MC4wLCJMZWZ0IjowLjAsIlJpZ2h0IjowLjAsIkJvdHRvbSI6MC4wfSwiSXNWaXNpYmxlIjp0cnVlLCJXaWR0aCI6MC4wLCJIZWlnaHQiOjAuMCwiQm9yZGVyU3R5bGUiOnsiJGlkIjoiMjEwMiIsIkxpbmVDb2xvciI6bnVsbCwiTGluZVdlaWdodCI6MC4wLCJMaW5lVHlwZSI6MCwiUGFyZW50U3R5bGUiOm51bGx9LCJQYXJlbnRTdHlsZSI6bnVsbH19LHsiJGlkIjoiMjEwMyIsIl9hY3Rpdml0aWVzIjpbeyIkaWQiOiIyMTA0IiwiX3Jvd3MiOltdLCJJbmRleCI6NDQsIklkIjoiZTc3MjVkOTktNTQwYi00OGQzLTlkY2EtZDhhZWZkYzc4Mzc2IiwiSGVhZGVyVGV4dCI6bnVsbCwiSXNEZWZhdWx0Ijp0cnVlLCJTdHlsZSI6eyIkaWQiOiIyMTA1IiwiSGVhZGVyU3R5bGUiOnsiJGlkIjoiMjEwNiIsIlRleHRTdHlsZSI6eyIkaWQiOiIyMTA3IiwiRm9udFNldHRpbmdzIjp7IiRpZCI6IjIxMDgiLCJGb250U2l6ZSI6MTAsIkZvbnROYW1lIjoiSW50ZXIiLCJJc0JvbGQiOnRydWUsIklzSXRhbGljIjpmYWxzZSwiSXNVbmRlcmxpbmVkIjpmYWxzZSwiUGFyZW50U3R5bGUiOm51bGx9LCJBdXRvU2l6ZSI6MiwiRm9yZWdyb3VuZCI6eyIkaWQiOiIyMTA5IiwiQ29sb3IiOnsiJGlkIjoiMjEx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xMTEiLCJUb3AiOjAuMCwiTGVmdCI6MC4wLCJSaWdodCI6MC4wLCJCb3R0b20iOjAuMH0sIlBhZGRpbmciOnsiJGlkIjoiMjExMiIsIlRvcCI6MC4wLCJMZWZ0IjowLjAsIlJpZ2h0IjowLjAsIkJvdHRvbSI6MC4wfSwiQmFja2dyb3VuZCI6bnVsbCwiSXNWaXNpYmxlIjp0cnVlLCJXaWR0aCI6MC4wLCJIZWlnaHQiOjAuMCwiQm9yZGVyU3R5bGUiOm51bGwsIlBhcmVudFN0eWxlIjpudWxsfSwiUmVjdGFuZ2xlU3R5bGUiOnsiJGlkIjoiMjExMyIsIk1hcmdpbiI6eyIkaWQiOiIyMTE0IiwiVG9wIjowLjAsIkxlZnQiOjAuMCwiUmlnaHQiOjAuMCwiQm90dG9tIjowLjB9LCJQYWRkaW5nIjp7IiRpZCI6IjIxMTUiLCJUb3AiOjAuMCwiTGVmdCI6MC4wLCJSaWdodCI6MC4wLCJCb3R0b20iOjAuMH0sIkJhY2tncm91bmQiOnsiJGlkIjoiMjExNiIsIkNvbG9yIjp7IiRpZCI6IjIxMTciLCJBIjo2MywiUiI6NjgsIkciOjExNCwiQiI6MTk2fX0sIklzVmlzaWJsZSI6dHJ1ZSwiV2lkdGgiOjAuMCwiSGVpZ2h0IjowLjAsIkJvcmRlclN0eWxlIjp7IiRpZCI6IjIxMTgiLCJMaW5lQ29sb3IiOnsiJGlkIjoiMjExOSIsIiR0eXBlIjoiTkxSRS5Db21tb24uRG9tLlNvbGlkQ29sb3JCcnVzaCwgTkxSRS5Db21tb24iLCJDb2xvciI6eyIkaWQiOiIyMTIwIiwiQSI6MjU1LCJSIjoyNTUsIkciOjAsIkIiOjB9fSwiTGluZVdlaWdodCI6MC4wLCJMaW5lVHlwZSI6MCwiUGFyZW50U3R5bGUiOm51bGx9LCJQYXJlbnRTdHlsZSI6bnVsbH0sIk1hcmdpbiI6eyIkaWQiOiIyMTIxIiwiVG9wIjowLjAsIkxlZnQiOjAuMCwiUmlnaHQiOjAuMCwiQm90dG9tIjowLjB9LCJQYWRkaW5nIjp7IiRpZCI6IjIxMjIiLCJUb3AiOjAuMCwiTGVmdCI6MC4wLCJSaWdodCI6MC4wLCJCb3R0b20iOjAuMH0sIkJhY2tncm91bmQiOm51bGwsIklzVmlzaWJsZSI6dHJ1ZSwiV2lkdGgiOjAuMCwiSGVpZ2h0IjowLjAsIkJvcmRlclN0eWxlIjpudWxsLCJQYXJlbnRTdHlsZSI6bnVsbH0sIkJhY2tncm91bmRTdHlsZSI6eyIkaWQiOiIyMTIzIiwiTWFyZ2luIjp7IiRpZCI6IjIxMjQiLCJUb3AiOjAuMCwiTGVmdCI6MC4wLCJSaWdodCI6MC4wLCJCb3R0b20iOjAuMH0sIlBhZGRpbmciOnsiJGlkIjoiMjEyNSIsIlRvcCI6MC4wLCJMZWZ0IjowLjAsIlJpZ2h0IjowLjAsIkJvdHRvbSI6MC4wfSwiQmFja2dyb3VuZCI6eyIkaWQiOiIyMTI2IiwiQ29sb3IiOnsiJGlkIjoiMjEyNyIsIkEiOjUxLCJSIjo2OCwiRyI6MTE0LCJCIjoxOTZ9fSwiSXNWaXNpYmxlIjp0cnVlLCJXaWR0aCI6MC4wLCJIZWlnaHQiOjAuMCwiQm9yZGVyU3R5bGUiOnsiJGlkIjoiMjEyOCIsIkxpbmVDb2xvciI6eyIkaWQiOiIyMTI5IiwiJHR5cGUiOiJOTFJFLkNvbW1vbi5Eb20uU29saWRDb2xvckJydXNoLCBOTFJFLkNvbW1vbiIsIkNvbG9yIjp7IiRpZCI6IjIxMzAiLCJBIjoyNTUsIlIiOjI1NSwiRyI6MCwiQiI6MH19LCJMaW5lV2VpZ2h0IjowLjAsIkxpbmVUeXBlIjowLCJQYXJlbnRTdHlsZSI6bnVsbH0sIlBhcmVudFN0eWxlIjpudWxsfSwiTWFyZ2luIjp7IiRpZCI6IjIxMzEiLCJUb3AiOjAuMCwiTGVmdCI6MC4wLCJSaWdodCI6MC4wLCJCb3R0b20iOjAuMH0sIlBhZGRpbmciOnsiJGlkIjoiMjEzMiIsIlRvcCI6MC4wLCJMZWZ0IjowLjAsIlJpZ2h0IjowLjAsIkJvdHRvbSI6MC4wfSwiSXNWaXNpYmxlIjpmYWxzZSwiV2lkdGgiOjAuMCwiSGVpZ2h0IjowLjAsIkJvcmRlclN0eWxlIjpudWxsLCJQYXJlbnRTdHlsZSI6bnVsbH19LHsiJGlkIjoiMjEzMyIsIl9yb3dzIjpbeyIkaWQiOiIyMTM0IiwiX3Rhc2tzIjpbeyIkaWQiOiIyMTM1IiwiX2F0dGFjaGVkTWlsZXN0b25lcyI6W10sIlRhc2tEZWZpbml0aW9uIjp7IiRpZCI6IjIxMzYiLCJHcm91cE5hbWUiOm51bGwsIlN0YXJ0RGF0ZSI6IjIwMjQtMDQtMTBUMjM6NTc6MDAiLCJFbmREYXRlIjoiMjAyNC0wNC0xMVQyMzo1NjowMCIsIlBlcmNlbnRhZ2VDb21wbGV0ZSI6bnVsbCwiU3R5bGUiOnsiJGlkIjoiMjEzNyIsIlNoYXBlIjoyLCJTaGFwZVRoaWNrbmVzcyI6MCwiRHVyYXRpb25Gb3JtYXQiOjAsIkluY2x1ZGVOb25Xb3JraW5nRGF5c0luRHVyYXRpb24iOmZhbHNlLCJQZXJjZW50YWdlQ29tcGxldGVTdHlsZSI6eyIkaWQiOiIyMTM4IiwiRm9udFNldHRpbmdzIjp7IiRpZCI6IjIxMzkiLCJGb250U2l6ZSI6MTAsIkZvbnROYW1lIjoiQ2FsaWJyaSIsIklzQm9sZCI6ZmFsc2UsIklzSXRhbGljIjpmYWxzZSwiSXNVbmRlcmxpbmVkIjpmYWxzZSwiUGFyZW50U3R5bGUiOm51bGx9LCJBdXRvU2l6ZSI6MCwiRm9yZWdyb3VuZCI6eyIkaWQiOiIyMTQwIiwiQ29sb3IiOnsiJGlkIjoiMjE0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0MiIsIlRvcCI6MC4wLCJMZWZ0IjowLjAsIlJpZ2h0IjowLjAsIkJvdHRvbSI6MC4wfSwiUGFkZGluZyI6eyIkaWQiOiIyMTQzIiwiVG9wIjowLjAsIkxlZnQiOjAuMCwiUmlnaHQiOjAuMCwiQm90dG9tIjowLjB9LCJCYWNrZ3JvdW5kIjp7IiRpZCI6IjIxNDQiLCJDb2xvciI6eyIkaWQiOiIyMTQ1IiwiQSI6ODksIlIiOjAsIkciOjAsIkIiOjB9fSwiSXNWaXNpYmxlIjp0cnVlLCJXaWR0aCI6MC4wLCJIZWlnaHQiOjAuMCwiQm9yZGVyU3R5bGUiOnsiJGlkIjoiMjE0NiIsIkxpbmVDb2xvciI6bnVsbCwiTGluZVdlaWdodCI6MC4wLCJMaW5lVHlwZSI6MCwiUGFyZW50U3R5bGUiOm51bGx9LCJQYXJlbnRTdHlsZSI6bnVsbH0sIkR1cmF0aW9uU3R5bGUiOnsiJGlkIjoiMjE0NyIsIkZvbnRTZXR0aW5ncyI6eyIkaWQiOiIyMTQ4IiwiRm9udFNpemUiOjEwLCJGb250TmFtZSI6IkNhbGlicmkiLCJJc0JvbGQiOmZhbHNlLCJJc0l0YWxpYyI6ZmFsc2UsIklzVW5kZXJsaW5lZCI6ZmFsc2UsIlBhcmVudFN0eWxlIjpudWxsfSwiQXV0b1NpemUiOjAsIkZvcmVncm91bmQiOnsiJGlkIjoiMjE0OSIsIkNvbG9yIjp7IiRpZCI6IjIxNT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jE1MSIsIlRvcCI6MC4wLCJMZWZ0IjowLjAsIlJpZ2h0IjowLjAsIkJvdHRvbSI6MC4wfSwiUGFkZGluZyI6eyIkaWQiOiIyMTUyIiwiVG9wIjowLjAsIkxlZnQiOjAuMCwiUmlnaHQiOjAuMCwiQm90dG9tIjowLjB9LCJCYWNrZ3JvdW5kIjp7IiRpZCI6IjIxNTMiLCJDb2xvciI6eyIkaWQiOiIyMTU0IiwiQSI6ODksIlIiOjAsIkciOjAsIkIiOjB9fSwiSXNWaXNpYmxlIjp0cnVlLCJXaWR0aCI6MC4wLCJIZWlnaHQiOjAuMCwiQm9yZGVyU3R5bGUiOnsiJGlkIjoiMjE1NSIsIkxpbmVDb2xvciI6bnVsbCwiTGluZVdlaWdodCI6MC4wLCJMaW5lVHlwZSI6MCwiUGFyZW50U3R5bGUiOm51bGx9LCJQYXJlbnRTdHlsZSI6bnVsbH0sIkhvcml6b250YWxDb25uZWN0b3JTdHlsZSI6eyIkaWQiOiIyMTU2IiwiTGluZUNvbG9yIjp7IiRpZCI6IjIxNTciLCIkdHlwZSI6Ik5MUkUuQ29tbW9uLkRvbS5Tb2xpZENvbG9yQnJ1c2gsIE5MUkUuQ29tbW9uIiwiQ29sb3IiOnsiJGlkIjoiMjE1OCIsIkEiOjI1NSwiUiI6MjA0LCJHIjoyMDQsIkIiOjIwNH19LCJMaW5lV2VpZ2h0IjoxLjAsIkxpbmVUeXBlIjowLCJQYXJlbnRTdHlsZSI6bnVsbH0sIlZlcnRpY2FsQ29ubmVjdG9yU3R5bGUiOnsiJGlkIjoiMjE1OSIsIkxpbmVDb2xvciI6eyIkaWQiOiIyMTYwIiwiJHR5cGUiOiJOTFJFLkNvbW1vbi5Eb20uU29saWRDb2xvckJydXNoLCBOTFJFLkNvbW1vbiIsIkNvbG9yIjp7IiRpZCI6IjIxNjEiLCJBIjoyNTUsIlIiOjIwNCwiRyI6MjA0LCJCIjoyMDR9fSwiTGluZVdlaWdodCI6MS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IxNjIiLCJNYXJnaW4iOnsiJGlkIjoiMjE2MyIsIlRvcCI6MC4wLCJMZWZ0Ijo0LjAsIlJpZ2h0Ijo0LjAsIkJvdHRvbSI6MC4wfSwiUGFkZGluZyI6eyIkaWQiOiIyMTY0IiwiVG9wIjowLjAsIkxlZnQiOjAuMCwiUmlnaHQiOjAuMCwiQm90dG9tIjowLjB9LCJCYWNrZ3JvdW5kIjp7IiRpZCI6IjIxNjUiLCJDb2xvciI6eyIkaWQiOiIyMTY2IiwiQSI6MjU1LCJSIjo2OCwiRyI6MTE0LCJCIjoxOTZ9fSwiSXNWaXNpYmxlIjp0cnVlLCJXaWR0aCI6NC4wLCJIZWlnaHQiOjEwLjAsIkJvcmRlclN0eWxlIjp7IiRpZCI6IjIxNjciLCJMaW5lQ29sb3IiOnsiJGlkIjoiMjE2OCIsIiR0eXBlIjoiTkxSRS5Db21tb24uRG9tLlNvbGlkQ29sb3JCcnVzaCwgTkxSRS5Db21tb24iLCJDb2xvciI6eyIkaWQiOiIyMTY5IiwiQSI6MjU1LCJSIjo0NywiRyI6ODIsIkIiOjE0M319LCJMaW5lV2VpZ2h0IjowLjAsIkxpbmVUeXBlIjowLCJQYXJlbnRTdHlsZSI6bnVsbH0sIlBhcmVudFN0eWxlIjpudWxsfSwiVGl0bGVTdHlsZSI6eyIkaWQiOiIyMTcwIiwiRm9udFNldHRpbmdzIjp7IiRpZCI6IjIxNzEiLCJGb250U2l6ZSI6OSwiRm9udE5hbWUiOiJJbnRlciIsIklzQm9sZCI6dHJ1ZSwiSXNJdGFsaWMiOmZhbHNlLCJJc1VuZGVybGluZWQiOmZhbHNlLCJQYXJlbnRTdHlsZSI6bnVsbH0sIkF1dG9TaXplIjoyLCJGb3JlZ3JvdW5kIjp7IiRpZCI6IjIxNzIiLCJDb2xvciI6eyIkaWQiOiIyMTczIiwiQSI6MjU1LCJSIjowLCJHIjowLCJCIjowfX0sIk1heFdpZHRoIjo4Ni44MDAwMDM3NDkwNjYwMDgsIk1heEhlaWdodCI6IkluZmluaXR5IiwiU21hcnRGb3JlZ3JvdW5kSXNBY3RpdmUiOmZhbHNlLCJIb3Jpem9udGFsQWxpZ25tZW50IjowLCJWZXJ0aWNhbEFsaWdubWVudCI6MCwiU21hcnRGb3JlZ3JvdW5kIjpudWxsLCJCYWNrZ3JvdW5kRmlsbFR5cGUiOjAsIk1hcmdpbiI6eyIkaWQiOiIyMTc0IiwiVG9wIjowLjAsIkxlZnQiOjAuMCwiUmlnaHQiOjAuMCwiQm90dG9tIjowLjB9LCJQYWRkaW5nIjp7IiRpZCI6IjIxNzUiLCJUb3AiOjAuMCwiTGVmdCI6MC4wLCJSaWdodCI6MC4wLCJCb3R0b20iOjAuMH0sIkJhY2tncm91bmQiOnsiJGlkIjoiMjE3NiIsIkNvbG9yIjp7IiRpZCI6IjIxNzciLCJBIjowLCJSIjoyNTUsIkciOjI1NSwiQiI6MjU1fX0sIklzVmlzaWJsZSI6dHJ1ZSwiV2lkdGgiOjAuMCwiSGVpZ2h0IjowLjAsIkJvcmRlclN0eWxlIjp7IiRpZCI6IjIxNzgiLCJMaW5lQ29sb3IiOm51bGwsIkxpbmVXZWlnaHQiOjAuMCwiTGluZVR5cGUiOjAsIlBhcmVudFN0eWxlIjpudWxsfSwiUGFyZW50U3R5bGUiOm51bGx9LCJEYXRlU3R5bGUiOnsiJGlkIjoiMjE3OSIsIkZvbnRTZXR0aW5ncyI6eyIkaWQiOiIyMTgwIiwiRm9udFNpemUiOjgsIkZvbnROYW1lIjoiSW50ZXIiLCJJc0JvbGQiOnRydWUsIklzSXRhbGljIjpmYWxzZSwiSXNVbmRlcmxpbmVkIjpmYWxzZSwiUGFyZW50U3R5bGUiOm51bGx9LCJBdXRvU2l6ZSI6MCwiRm9yZWdyb3VuZCI6eyIkaWQiOiIyMTgxIiwiQ29sb3IiOnsiJGlkIjoiMjE4Mi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jE4MyIsIlRvcCI6MC4wLCJMZWZ0IjowLjAsIlJpZ2h0IjowLjAsIkJvdHRvbSI6MC4wfSwiUGFkZGluZyI6eyIkaWQiOiIyMTg0IiwiVG9wIjowLjAsIkxlZnQiOjAuMCwiUmlnaHQiOjAuMCwiQm90dG9tIjowLjB9LCJCYWNrZ3JvdW5kIjp7IiRpZCI6IjIxODUiLCJDb2xvciI6eyIkaWQiOiIyMTg2IiwiQSI6MCwiUiI6MjU1LCJHIjoyNTUsIkIiOjI1NX19LCJJc1Zpc2libGUiOnRydWUsIldpZHRoIjowLjAsIkhlaWdodCI6MC4wLCJCb3JkZXJTdHlsZSI6eyIkaWQiOiIyMTg3IiwiTGluZUNvbG9yIjpudWxsLCJMaW5lV2VpZ2h0IjowLjAsIkxpbmVUeXBlIjowLCJQYXJlbnRTdHlsZSI6bnVsbH0sIlBhcmVudFN0eWxlIjpudWxsfSwiRGF0ZUZvcm1hdCI6eyIkaWQiOiIyMT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ODkiLCJGb3JtYXQiOjAsIklzVmlzaWJsZSI6ZmFsc2UsIkxhc3RLbm93blZpc2liaWxpdHlTdGF0ZSI6ZmFsc2V9LCJJc1Zpc2libGUiOnRydWUsIlBhcmVudFN0eWxlIjpudWxsfSwiSW5kZXgiOjQ1LCJTbWFydER1cmF0aW9uQWN0aXZhdGVkIjpmYWxzZSwiRGF0ZUZvcm1hdCI6eyIkcmVmIjoiMjE4OCJ9LCJXZWVrTnVtYmVyaW5nIjp7IiRpZCI6IjIxOTAiLCJGb3JtYXQiOjAsIklzVmlzaWJsZSI6ZmFsc2UsIkxhc3RLbm93blZpc2liaWxpdHlTdGF0ZSI6ZmFsc2V9LCJJZCI6ImU2OTc4NDY2LWY0MGItNDU4Yi05YzU3LWUzYmU3NjhlMmZjMiIsIkltcG9ydElkIjpudWxsLCJUaXRsZSI6IkJlcmxpbiIsIk5vdGUiOm51bGwsIkh5cGVybGluayI6eyIkaWQiOiIyMTkxIiwiQWRkcmVzcyI6bnVsbCwiU3ViQWRkcmVzcyI6bnVsbH0sIklzQ2hhbmdlZCI6ZmFsc2UsIklzTmV3IjpmYWxzZX19XSwiX21pbGVzdG9uZXMiOltdLCJJZCI6IjAwMDAwMDAwLTAwMDAtMDAwMC0wMDAwLTAwMDAwMDAwMDAwMCIsIklzU2luZ2xlSXRlbVJvdyI6dHJ1ZX1dLCJJbmRleCI6NDUsIklkIjoiYWNiYmI1NDEtYjdkNy00MzdmLTgwODEtYmNkOWYzNzdlMmYxIiwiSGVhZGVyVGV4dCI6IlBNSSBHbG9iYWwgU3VtbWl0IiwiSXNEZWZhdWx0IjpmYWxzZSwiU3R5bGUiOnsiJGlkIjoiMjE5MiIsIkhlYWRlclN0eWxlIjp7IiRpZCI6IjIxOTMiLCJUZXh0U3R5bGUiOnsiJGlkIjoiMjE5NCIsIkZvbnRTZXR0aW5ncyI6eyIkaWQiOiIyMTk1IiwiRm9udFNpemUiOjEwLCJGb250TmFtZSI6IkludGVyIiwiSXNCb2xkIjp0cnVlLCJJc0l0YWxpYyI6ZmFsc2UsIklzVW5kZXJsaW5lZCI6ZmFsc2UsIlBhcmVudFN0eWxlIjpudWxsfSwiQXV0b1NpemUiOjIsIkZvcmVncm91bmQiOnsiJGlkIjoiMjE5NiIsIkNvbG9yIjp7IiRpZCI6IjIxOTciLCJBIjoyNTUsIlIiOjAsIkciOjAsIkIiOjB9fSwiTWF4V2lkdGgiOjEwNC4zNzIwOTMwMjMyNTU3NiwiTWF4SGVpZ2h0IjoiSW5maW5pdHkiLCJTbWFydEZvcmVncm91bmRJc0FjdGl2ZSI6ZmFsc2UsIkhvcml6b250YWxBbGlnbm1lbnQiOjAsIlZlcnRpY2FsQWxpZ25tZW50IjowLCJTbWFydEZvcmVncm91bmQiOm51bGwsIkJhY2tncm91bmRGaWxsVHlwZSI6MCwiTWFyZ2luIjp7IiRpZCI6IjIxOTgiLCJUb3AiOjAuMCwiTGVmdCI6MC4wLCJSaWdodCI6MC4wLCJCb3R0b20iOjAuMH0sIlBhZGRpbmciOnsiJGlkIjoiMjE5OSIsIlRvcCI6MC4wLCJMZWZ0IjowLjAsIlJpZ2h0IjowLjAsIkJvdHRvbSI6MC4wfSwiQmFja2dyb3VuZCI6eyIkaWQiOiIyMjAwIiwiQ29sb3IiOnsiJGlkIjoiMjIwMSIsIkEiOjAsIlIiOjI1NSwiRyI6MjU1LCJCIjoyNTV9fSwiSXNWaXNpYmxlIjp0cnVlLCJXaWR0aCI6MC4wLCJIZWlnaHQiOjAuMCwiQm9yZGVyU3R5bGUiOm51bGwsIlBhcmVudFN0eWxlIjpudWxsfSwiUmVjdGFuZ2xlU3R5bGUiOnsiJGlkIjoiMjIwMiIsIk1hcmdpbiI6eyIkaWQiOiIyMjAzIiwiVG9wIjowLjAsIkxlZnQiOjAuMCwiUmlnaHQiOjAuMCwiQm90dG9tIjowLjB9LCJQYWRkaW5nIjp7IiRpZCI6IjIyMDQiLCJUb3AiOjAuMCwiTGVmdCI6MC4wLCJSaWdodCI6MC4wLCJCb3R0b20iOjAuMH0sIkJhY2tncm91bmQiOnsiJGlkIjoiMjIwNSIsIkNvbG9yIjp7IiRpZCI6IjIyMDYiLCJBIjo2MywiUiI6NjgsIkciOjg0LCJCIjoxMDZ9fSwiSXNWaXNpYmxlIjp0cnVlLCJXaWR0aCI6MC4wLCJIZWlnaHQiOjAuMCwiQm9yZGVyU3R5bGUiOnsiJGlkIjoiMjIwNyIsIkxpbmVDb2xvciI6eyIkaWQiOiIyMjA4IiwiJHR5cGUiOiJOTFJFLkNvbW1vbi5Eb20uU29saWRDb2xvckJydXNoLCBOTFJFLkNvbW1vbiIsIkNvbG9yIjp7IiRpZCI6IjIyMDkiLCJBIjoyNTUsIlIiOjI1NSwiRyI6MCwiQiI6MH19LCJMaW5lV2VpZ2h0IjowLjAsIkxpbmVUeXBlIjowLCJQYXJlbnRTdHlsZSI6bnVsbH0sIlBhcmVudFN0eWxlIjpudWxsfSwiTWFyZ2luIjp7IiRpZCI6IjIyMTAiLCJUb3AiOjAuMCwiTGVmdCI6MC4wLCJSaWdodCI6MC4wLCJCb3R0b20iOjAuMH0sIlBhZGRpbmciOnsiJGlkIjoiMjIxMSIsIlRvcCI6MC4wLCJMZWZ0IjowLjAsIlJpZ2h0IjowLjAsIkJvdHRvbSI6MC4wfSwiQmFja2dyb3VuZCI6bnVsbCwiSXNWaXNpYmxlIjp0cnVlLCJXaWR0aCI6MC4wLCJIZWlnaHQiOjAuMCwiQm9yZGVyU3R5bGUiOm51bGwsIlBhcmVudFN0eWxlIjpudWxsfSwiQmFja2dyb3VuZFN0eWxlIjp7IiRpZCI6IjIyMTIiLCJNYXJnaW4iOnsiJGlkIjoiMjIxMyIsIlRvcCI6MC4wLCJMZWZ0IjowLjAsIlJpZ2h0IjowLjAsIkJvdHRvbSI6MC4wfSwiUGFkZGluZyI6eyIkaWQiOiIyMjE0IiwiVG9wIjowLjAsIkxlZnQiOjAuMCwiUmlnaHQiOjAuMCwiQm90dG9tIjowLjB9LCJCYWNrZ3JvdW5kIjp7IiRpZCI6IjIyMTUiLCJDb2xvciI6eyIkaWQiOiIyMjE2IiwiQSI6NTEsIlIiOjY4LCJHIjoxMTQsIkIiOjE5Nn19LCJJc1Zpc2libGUiOnRydWUsIldpZHRoIjowLjAsIkhlaWdodCI6MC4wLCJCb3JkZXJTdHlsZSI6eyIkaWQiOiIyMjE3IiwiTGluZUNvbG9yIjp7IiRpZCI6IjIyMTgiLCIkdHlwZSI6Ik5MUkUuQ29tbW9uLkRvbS5Tb2xpZENvbG9yQnJ1c2gsIE5MUkUuQ29tbW9uIiwiQ29sb3IiOnsiJGlkIjoiMjIxOSIsIkEiOjI1NSwiUiI6MjU1LCJHIjowLCJCIjowfX0sIkxpbmVXZWlnaHQiOjAuMCwiTGluZVR5cGUiOjAsIlBhcmVudFN0eWxlIjpudWxsfSwiUGFyZW50U3R5bGUiOm51bGx9LCJNYXJnaW4iOnsiJGlkIjoiMjIyMCIsIlRvcCI6MC4wLCJMZWZ0IjowLjAsIlJpZ2h0IjowLjAsIkJvdHRvbSI6MC4wfSwiUGFkZGluZyI6eyIkaWQiOiIyMjIxIiwiVG9wIjowLjAsIkxlZnQiOjAuMCwiUmlnaHQiOjAuMCwiQm90dG9tIjowLjB9LCJJc1Zpc2libGUiOnRydWUsIldpZHRoIjowLjAsIkhlaWdodCI6MC4wLCJCb3JkZXJTdHlsZSI6bnVsbCwiUGFyZW50U3R5bGUiOm51bGx9fV0sIklkIjoiZmNhNmRkZTYtMjA1Mi00OTVmLWFjMTMtZmYxNWY3MWQ2ZGYyIiwiSW5kZXgiOjQ0LCJIZWFkZXJUZXh0IjoiR2VybWFueSIsIlN0eWxlIjp7IiRpZCI6IjIyMjIiLCJIZWFkZXJTdHlsZSI6eyIkaWQiOiIyMjIzIiwiVGV4dElzVmVydGljYWwiOmZhbHNlLCJUZXh0U3R5bGUiOnsiJGlkIjoiMjIyNCIsIkZvbnRTZXR0aW5ncyI6eyIkaWQiOiIyMjI1IiwiRm9udFNpemUiOjExLCJGb250TmFtZSI6IkludGVyIiwiSXNCb2xkIjp0cnVlLCJJc0l0YWxpYyI6ZmFsc2UsIklzVW5kZXJsaW5lZCI6ZmFsc2UsIlBhcmVudFN0eWxlIjpudWxsfSwiQXV0b1NpemUiOjIsIkZvcmVncm91bmQiOnsiJGlkIjoiMjIyNiIsIkNvbG9yIjp7IiRpZCI6IjIyMjciLCJBIjoyNTUsIlIiOjI1NSwiRyI6MjU1LCJCIjoyNTV9fSwiTWF4V2lkdGgiOjExMC4wNDkxNjY2NjY2NjY2OCwiTWF4SGVpZ2h0IjoiSW5maW5pdHkiLCJTbWFydEZvcmVncm91bmRJc0FjdGl2ZSI6ZmFsc2UsIkhvcml6b250YWxBbGlnbm1lbnQiOjAsIlZlcnRpY2FsQWxpZ25tZW50IjowLCJTbWFydEZvcmVncm91bmQiOm51bGwsIkJhY2tncm91bmRGaWxsVHlwZSI6MCwiTWFyZ2luIjp7IiRpZCI6IjIyMjgiLCJUb3AiOjAuMCwiTGVmdCI6MC4wLCJSaWdodCI6MC4wLCJCb3R0b20iOjAuMH0sIlBhZGRpbmciOnsiJGlkIjoiMjIyOSIsIlRvcCI6MC4wLCJMZWZ0IjowLjAsIlJpZ2h0IjowLjAsIkJvdHRvbSI6MC4wfSwiQmFja2dyb3VuZCI6eyIkaWQiOiIyMjMwIiwiQ29sb3IiOnsiJGlkIjoiMjIzMSIsIkEiOjAsIlIiOjI1NSwiRyI6MjU1LCJCIjoyNTV9fSwiSXNWaXNpYmxlIjp0cnVlLCJXaWR0aCI6MC4wLCJIZWlnaHQiOjAuMCwiQm9yZGVyU3R5bGUiOm51bGwsIlBhcmVudFN0eWxlIjpudWxsfSwiUmVjdGFuZ2xlU3R5bGUiOnsiJGlkIjoiMjIzMiIsIk1hcmdpbiI6eyIkaWQiOiIyMjMzIiwiVG9wIjowLjAsIkxlZnQiOjAuMCwiUmlnaHQiOjAuMCwiQm90dG9tIjowLjB9LCJQYWRkaW5nIjp7IiRpZCI6IjIyMzQiLCJUb3AiOjAuMCwiTGVmdCI6MC4wLCJSaWdodCI6MC4wLCJCb3R0b20iOjAuMH0sIkJhY2tncm91bmQiOnsiJGlkIjoiMjIzNSIsIkNvbG9yIjp7IiRpZCI6IjIyMzYiLCJBIjoyNTUsIlIiOjY4LCJHIjo4NCwiQiI6MTA2fX0sIklzVmlzaWJsZSI6dHJ1ZSwiV2lkdGgiOjAuMCwiSGVpZ2h0IjowLjAsIkJvcmRlclN0eWxlIjp7IiRpZCI6IjIyMzciLCJMaW5lQ29sb3IiOnsiJGlkIjoiMjIzOCIsIiR0eXBlIjoiTkxSRS5Db21tb24uRG9tLlNvbGlkQ29sb3JCcnVzaCwgTkxSRS5Db21tb24iLCJDb2xvciI6eyIkaWQiOiIyMjM5IiwiQSI6MjU1LCJSIjoyNTUsIkciOjI1NSwiQiI6MjU1fX0sIkxpbmVXZWlnaHQiOjAuMCwiTGluZVR5cGUiOjAsIlBhcmVudFN0eWxlIjpudWxsfSwiUGFyZW50U3R5bGUiOm51bGx9LCJNYXJnaW4iOnsiJGlkIjoiMjI0MCIsIlRvcCI6MC4wLCJMZWZ0IjowLjAsIlJpZ2h0IjowLjAsIkJvdHRvbSI6MC4wfSwiUGFkZGluZyI6eyIkaWQiOiIyMjQxIiwiVG9wIjowLjAsIkxlZnQiOjAuMCwiUmlnaHQiOjAuMCwiQm90dG9tIjowLjB9LCJCYWNrZ3JvdW5kIjpudWxsLCJJc1Zpc2libGUiOnRydWUsIldpZHRoIjowLjAsIkhlaWdodCI6MC4wLCJCb3JkZXJTdHlsZSI6bnVsbCwiUGFyZW50U3R5bGUiOm51bGx9LCJCYWNrZ3JvdW5kU3R5bGUiOnsiJGlkIjoiMjI0MiIsIk1hcmdpbiI6eyIkaWQiOiIyMjQzIiwiVG9wIjowLjAsIkxlZnQiOjAuMCwiUmlnaHQiOjAuMCwiQm90dG9tIjowLjB9LCJQYWRkaW5nIjp7IiRpZCI6IjIyNDQiLCJUb3AiOjAuMCwiTGVmdCI6MC4wLCJSaWdodCI6MC4wLCJCb3R0b20iOjAuMH0sIkJhY2tncm91bmQiOnsiJGlkIjoiMjI0NSIsIkNvbG9yIjp7IiRpZCI6IjIyNDYiLCJBIjo1MSwiUiI6MTY1LCJHIjoxNjUsIkIiOjE2NX19LCJJc1Zpc2libGUiOnRydWUsIldpZHRoIjowLjAsIkhlaWdodCI6MC4wLCJCb3JkZXJTdHlsZSI6eyIkaWQiOiIyMjQ3IiwiTGluZUNvbG9yIjp7IiRpZCI6IjIyNDgiLCIkdHlwZSI6Ik5MUkUuQ29tbW9uLkRvbS5Tb2xpZENvbG9yQnJ1c2gsIE5MUkUuQ29tbW9uIiwiQ29sb3IiOnsiJGlkIjoiMjI0OSIsIkEiOjI1NSwiUiI6MjU1LCJHIjowLCJCIjowfX0sIkxpbmVXZWlnaHQiOjAuMCwiTGluZVR5cGUiOjAsIlBhcmVudFN0eWxlIjpudWxsfSwiUGFyZW50U3R5bGUiOm51bGx9LCJJc0Fib3ZlVGltZWJhbmQiOmZhbHNlLCJTcGFjaW5nIjozLCJNYXJnaW4iOnsiJGlkIjoiMjI1MCIsIlRvcCI6MC4wLCJMZWZ0IjowLjAsIlJpZ2h0IjowLjAsIkJvdHRvbSI6MC4wfSwiUGFkZGluZyI6eyIkaWQiOiIyMjUxIiwiVG9wIjowLjAsIkxlZnQiOjAuMCwiUmlnaHQiOjAuMCwiQm90dG9tIjowLjB9LCJJc1Zpc2libGUiOnRydWUsIldpZHRoIjowLjAsIkhlaWdodCI6MC4wLCJCb3JkZXJTdHlsZSI6eyIkaWQiOiIyMjUyIiwiTGluZUNvbG9yIjpudWxsLCJMaW5lV2VpZ2h0IjowLjAsIkxpbmVUeXBlIjowLCJQYXJlbnRTdHlsZSI6bnVsbH0sIlBhcmVudFN0eWxlIjpudWxsfX0seyIkaWQiOiIyMjUzIiwiX2FjdGl2aXRpZXMiOlt7IiRpZCI6IjIyNTQiLCJfcm93cyI6W10sIkluZGV4Ijo0NywiSWQiOiJlNzY0OGQxZi02ZGFhLTRlNWYtYmNkZC1jNTdmZWI5MWEyMDUiLCJIZWFkZXJUZXh0IjpudWxsLCJJc0RlZmF1bHQiOnRydWUsIlN0eWxlIjp7IiRpZCI6IjIyNTUiLCJIZWFkZXJTdHlsZSI6eyIkaWQiOiIyMjU2IiwiVGV4dFN0eWxlIjp7IiRpZCI6IjIyNTciLCJGb250U2V0dGluZ3MiOnsiJGlkIjoiMjI1OCIsIkZvbnRTaXplIjoxMCwiRm9udE5hbWUiOiJJbnRlciIsIklzQm9sZCI6dHJ1ZSwiSXNJdGFsaWMiOmZhbHNlLCJJc1VuZGVybGluZWQiOmZhbHNlLCJQYXJlbnRTdHlsZSI6bnVsbH0sIkF1dG9TaXplIjoyLCJGb3JlZ3JvdW5kIjp7IiRpZCI6IjIyNTkiLCJDb2xvciI6eyIkaWQiOiIyMjYwIiwiQSI6MjU1LCJSIjowLCJHIjowLCJCIjowfX0sIk1heFdpZHRoIjowLjAsIk1heEhlaWdodCI6MC4wLCJTbWFydEZvcmVncm91bmRJc0FjdGl2ZSI6ZmFsc2UsIkhvcml6b250YWxBbGlnbm1lbnQiOjAsIlZlcnRpY2FsQWxpZ25tZW50IjowLCJTbWFydEZvcmVncm91bmQiOm51bGwsIkJhY2tncm91bmRGaWxsVHlwZSI6MCwiTWFyZ2luIjp7IiRpZCI6IjIyNjEiLCJUb3AiOjAuMCwiTGVmdCI6MC4wLCJSaWdodCI6MC4wLCJCb3R0b20iOjAuMH0sIlBhZGRpbmciOnsiJGlkIjoiMjI2MiIsIlRvcCI6MC4wLCJMZWZ0IjowLjAsIlJpZ2h0IjowLjAsIkJvdHRvbSI6MC4wfSwiQmFja2dyb3VuZCI6bnVsbCwiSXNWaXNpYmxlIjp0cnVlLCJXaWR0aCI6MC4wLCJIZWlnaHQiOjAuMCwiQm9yZGVyU3R5bGUiOm51bGwsIlBhcmVudFN0eWxlIjpudWxsfSwiUmVjdGFuZ2xlU3R5bGUiOnsiJGlkIjoiMjI2MyIsIk1hcmdpbiI6eyIkaWQiOiIyMjY0IiwiVG9wIjowLjAsIkxlZnQiOjAuMCwiUmlnaHQiOjAuMCwiQm90dG9tIjowLjB9LCJQYWRkaW5nIjp7IiRpZCI6IjIyNjUiLCJUb3AiOjAuMCwiTGVmdCI6MC4wLCJSaWdodCI6MC4wLCJCb3R0b20iOjAuMH0sIkJhY2tncm91bmQiOnsiJGlkIjoiMjI2NiIsIkNvbG9yIjp7IiRpZCI6IjIyNjciLCJBIjo2MywiUiI6NjgsIkciOjExNCwiQiI6MTk2fX0sIklzVmlzaWJsZSI6dHJ1ZSwiV2lkdGgiOjAuMCwiSGVpZ2h0IjowLjAsIkJvcmRlclN0eWxlIjp7IiRpZCI6IjIyNjgiLCJMaW5lQ29sb3IiOnsiJGlkIjoiMjI2OSIsIiR0eXBlIjoiTkxSRS5Db21tb24uRG9tLlNvbGlkQ29sb3JCcnVzaCwgTkxSRS5Db21tb24iLCJDb2xvciI6eyIkaWQiOiIyMjcwIiwiQSI6MjU1LCJSIjo0NywiRyI6ODIsIkIiOjE0M319LCJMaW5lV2VpZ2h0IjowLjAsIkxpbmVUeXBlIjowLCJQYXJlbnRTdHlsZSI6bnVsbH0sIlBhcmVudFN0eWxlIjpudWxsfSwiTWFyZ2luIjp7IiRpZCI6IjIyNzEiLCJUb3AiOjAuMCwiTGVmdCI6MC4wLCJSaWdodCI6MC4wLCJCb3R0b20iOjAuMH0sIlBhZGRpbmciOnsiJGlkIjoiMjI3MiIsIlRvcCI6MC4wLCJMZWZ0IjowLjAsIlJpZ2h0IjowLjAsIkJvdHRvbSI6MC4wfSwiQmFja2dyb3VuZCI6bnVsbCwiSXNWaXNpYmxlIjp0cnVlLCJXaWR0aCI6MC4wLCJIZWlnaHQiOjAuMCwiQm9yZGVyU3R5bGUiOm51bGwsIlBhcmVudFN0eWxlIjpudWxsfSwiQmFja2dyb3VuZFN0eWxlIjp7IiRpZCI6IjIyNzMiLCJNYXJnaW4iOnsiJGlkIjoiMjI3NCIsIlRvcCI6MC4wLCJMZWZ0IjowLjAsIlJpZ2h0IjowLjAsIkJvdHRvbSI6MC4wfSwiUGFkZGluZyI6eyIkaWQiOiIyMjc1IiwiVG9wIjowLjAsIkxlZnQiOjAuMCwiUmlnaHQiOjAuMCwiQm90dG9tIjowLjB9LCJCYWNrZ3JvdW5kIjp7IiRpZCI6IjIyNzYiLCJDb2xvciI6eyIkaWQiOiIyMjc3IiwiQSI6NTEsIlIiOjY4LCJHIjoxMTQsIkIiOjE5Nn19LCJJc1Zpc2libGUiOnRydWUsIldpZHRoIjowLjAsIkhlaWdodCI6MC4wLCJCb3JkZXJTdHlsZSI6eyIkaWQiOiIyMjc4IiwiTGluZUNvbG9yIjp7IiRpZCI6IjIyNzkiLCIkdHlwZSI6Ik5MUkUuQ29tbW9uLkRvbS5Tb2xpZENvbG9yQnJ1c2gsIE5MUkUuQ29tbW9uIiwiQ29sb3IiOnsiJGlkIjoiMjI4MCIsIkEiOjI1NSwiUiI6MjU1LCJHIjowLCJCIjowfX0sIkxpbmVXZWlnaHQiOjAuMCwiTGluZVR5cGUiOjAsIlBhcmVudFN0eWxlIjpudWxsfSwiUGFyZW50U3R5bGUiOm51bGx9LCJNYXJnaW4iOnsiJGlkIjoiMjI4MSIsIlRvcCI6MC4wLCJMZWZ0IjowLjAsIlJpZ2h0IjowLjAsIkJvdHRvbSI6MC4wfSwiUGFkZGluZyI6eyIkaWQiOiIyMjgyIiwiVG9wIjowLjAsIkxlZnQiOjAuMCwiUmlnaHQiOjAuMCwiQm90dG9tIjowLjB9LCJJc1Zpc2libGUiOmZhbHNlLCJXaWR0aCI6MC4wLCJIZWlnaHQiOjAuMCwiQm9yZGVyU3R5bGUiOm51bGwsIlBhcmVudFN0eWxlIjpudWxsfX0seyIkaWQiOiIyMjgzIiwiX3Jvd3MiOlt7IiRpZCI6IjIyODQiLCJfdGFza3MiOlt7IiRpZCI6IjIyODUiLCJfYXR0YWNoZWRNaWxlc3RvbmVzIjpbXSwiVGFza0RlZmluaXRpb24iOnsiJGlkIjoiMjI4NiIsIkdyb3VwTmFtZSI6bnVsbCwiU3RhcnREYXRlIjoiMjAyNC0xMC0wM1QyMzo1ODowMCIsIkVuZERhdGUiOiIyMDI0LTEwLTEwVDIzOjU3OjAwIiwiUGVyY2VudGFnZUNvbXBsZXRlIjpudWxsLCJTdHlsZSI6eyIkaWQiOiIyMjg3IiwiU2hhcGUiOjIsIlNoYXBlVGhpY2tuZXNzIjowLCJEdXJhdGlvbkZvcm1hdCI6MCwiSW5jbHVkZU5vbldvcmtpbmdEYXlzSW5EdXJhdGlvbiI6ZmFsc2UsIlBlcmNlbnRhZ2VDb21wbGV0ZVN0eWxlIjp7IiRpZCI6IjIyODgiLCJGb250U2V0dGluZ3MiOnsiJGlkIjoiMjI4OSIsIkZvbnRTaXplIjoxMCwiRm9udE5hbWUiOiJDYWxpYnJpIiwiSXNCb2xkIjpmYWxzZSwiSXNJdGFsaWMiOmZhbHNlLCJJc1VuZGVybGluZWQiOmZhbHNlLCJQYXJlbnRTdHlsZSI6bnVsbH0sIkF1dG9TaXplIjowLCJGb3JlZ3JvdW5kIjp7IiRpZCI6IjIyOTAiLCJDb2xvciI6eyIkaWQiOiIyMjk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MjkyIiwiVG9wIjowLjAsIkxlZnQiOjAuMCwiUmlnaHQiOjAuMCwiQm90dG9tIjowLjB9LCJQYWRkaW5nIjp7IiRpZCI6IjIyOTMiLCJUb3AiOjAuMCwiTGVmdCI6MC4wLCJSaWdodCI6MC4wLCJCb3R0b20iOjAuMH0sIkJhY2tncm91bmQiOnsiJGlkIjoiMjI5NCIsIkNvbG9yIjp7IiRpZCI6IjIyOTUiLCJBIjo4OSwiUiI6MCwiRyI6MCwiQiI6MH19LCJJc1Zpc2libGUiOnRydWUsIldpZHRoIjowLjAsIkhlaWdodCI6MC4wLCJCb3JkZXJTdHlsZSI6eyIkaWQiOiIyMjk2IiwiTGluZUNvbG9yIjpudWxsLCJMaW5lV2VpZ2h0IjowLjAsIkxpbmVUeXBlIjowLCJQYXJlbnRTdHlsZSI6bnVsbH0sIlBhcmVudFN0eWxlIjpudWxsfSwiRHVyYXRpb25TdHlsZSI6eyIkaWQiOiIyMjk3IiwiRm9udFNldHRpbmdzIjp7IiRpZCI6IjIyOTgiLCJGb250U2l6ZSI6OSwiRm9udE5hbWUiOiJJbnRlciIsIklzQm9sZCI6ZmFsc2UsIklzSXRhbGljIjpmYWxzZSwiSXNVbmRlcmxpbmVkIjpmYWxzZSwiUGFyZW50U3R5bGUiOm51bGx9LCJBdXRvU2l6ZSI6MCwiRm9yZWdyb3VuZCI6eyIkaWQiOiIyMjk5IiwiQ29sb3IiOnsiJGlkIjoiMjMwMC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yMzAxIiwiVG9wIjowLjAsIkxlZnQiOjAuMCwiUmlnaHQiOjAuMCwiQm90dG9tIjowLjB9LCJQYWRkaW5nIjp7IiRpZCI6IjIzMDIiLCJUb3AiOjAuMCwiTGVmdCI6MC4wLCJSaWdodCI6MC4wLCJCb3R0b20iOjAuMH0sIkJhY2tncm91bmQiOnsiJGlkIjoiMjMwMyIsIkNvbG9yIjp7IiRpZCI6IjIzMDQiLCJBIjo4OSwiUiI6MCwiRyI6MCwiQiI6MH19LCJJc1Zpc2libGUiOnRydWUsIldpZHRoIjowLjAsIkhlaWdodCI6MC4wLCJCb3JkZXJTdHlsZSI6eyIkaWQiOiIyMzA1IiwiTGluZUNvbG9yIjpudWxsLCJMaW5lV2VpZ2h0IjowLjAsIkxpbmVUeXBlIjowLCJQYXJlbnRTdHlsZSI6bnVsbH0sIlBhcmVudFN0eWxlIjpudWxsfSwiSG9yaXpvbnRhbENvbm5lY3RvclN0eWxlIjp7IiRpZCI6IjIzMDYiLCJMaW5lQ29sb3IiOnsiJGlkIjoiMjMwNyIsIiR0eXBlIjoiTkxSRS5Db21tb24uRG9tLlNvbGlkQ29sb3JCcnVzaCwgTkxSRS5Db21tb24iLCJDb2xvciI6eyIkaWQiOiIyMzA4IiwiQSI6MjU1LCJSIjoyMDQsIkciOjIwNCwiQiI6MjA0fX0sIkxpbmVXZWlnaHQiOjEuMCwiTGluZVR5cGUiOjAsIlBhcmVudFN0eWxlIjpudWxsfSwiVmVydGljYWxDb25uZWN0b3JTdHlsZSI6eyIkaWQiOiIyMzA5IiwiTGluZUNvbG9yIjp7IiRpZCI6IjIzMTAiLCIkdHlwZSI6Ik5MUkUuQ29tbW9uLkRvbS5Tb2xpZENvbG9yQnJ1c2gsIE5MUkUuQ29tbW9uIiwiQ29sb3IiOnsiJGlkIjoiMjMxM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MxMiIsIk1hcmdpbiI6eyIkaWQiOiIyMzEzIiwiVG9wIjowLjAsIkxlZnQiOjQuMCwiUmlnaHQiOjQuMCwiQm90dG9tIjowLjB9LCJQYWRkaW5nIjp7IiRpZCI6IjIzMTQiLCJUb3AiOjAuMCwiTGVmdCI6MC4wLCJSaWdodCI6MC4wLCJCb3R0b20iOjAuMH0sIkJhY2tncm91bmQiOnsiJGlkIjoiMjMxNSIsIkNvbG9yIjp7IiRpZCI6IjIzMTYiLCJBIjoyNTUsIlIiOjY4LCJHIjoxMTQsIkIiOjE5Nn19LCJJc1Zpc2libGUiOnRydWUsIldpZHRoIjowLjAsIkhlaWdodCI6MTAuMCwiQm9yZGVyU3R5bGUiOnsiJGlkIjoiMjMxNyIsIkxpbmVDb2xvciI6eyIkaWQiOiIyMzE4IiwiJHR5cGUiOiJOTFJFLkNvbW1vbi5Eb20uU29saWRDb2xvckJydXNoLCBOTFJFLkNvbW1vbiIsIkNvbG9yIjp7IiRpZCI6IjIzMTkiLCJBIjoyNTUsIlIiOjI1NSwiRyI6MCwiQiI6MH19LCJMaW5lV2VpZ2h0IjowLjAsIkxpbmVUeXBlIjowLCJQYXJlbnRTdHlsZSI6bnVsbH0sIlBhcmVudFN0eWxlIjpudWxsfSwiVGl0bGVTdHlsZSI6eyIkaWQiOiIyMzIwIiwiRm9udFNldHRpbmdzIjp7IiRpZCI6IjIzMjEiLCJGb250U2l6ZSI6OSwiRm9udE5hbWUiOiJJbnRlciIsIklzQm9sZCI6dHJ1ZSwiSXNJdGFsaWMiOmZhbHNlLCJJc1VuZGVybGluZWQiOmZhbHNlLCJQYXJlbnRTdHlsZSI6bnVsbH0sIkF1dG9TaXplIjowLCJGb3JlZ3JvdW5kIjp7IiRpZCI6IjIzMjIiLCJDb2xvciI6eyIkaWQiOiIyMzI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zMjQiLCJUb3AiOjAuMCwiTGVmdCI6MC4wLCJSaWdodCI6MC4wLCJCb3R0b20iOjAuMH0sIlBhZGRpbmciOnsiJGlkIjoiMjMyNSIsIlRvcCI6MC4wLCJMZWZ0IjowLjAsIlJpZ2h0IjowLjAsIkJvdHRvbSI6MC4wfSwiQmFja2dyb3VuZCI6eyIkaWQiOiIyMzI2IiwiQ29sb3IiOnsiJGlkIjoiMjMyNyIsIkEiOjg5LCJSIjowLCJHIjowLCJCIjowfX0sIklzVmlzaWJsZSI6dHJ1ZSwiV2lkdGgiOjAuMCwiSGVpZ2h0IjowLjAsIkJvcmRlclN0eWxlIjp7IiRpZCI6IjIzMjgiLCJMaW5lQ29sb3IiOm51bGwsIkxpbmVXZWlnaHQiOjAuMCwiTGluZVR5cGUiOjAsIlBhcmVudFN0eWxlIjpudWxsfSwiUGFyZW50U3R5bGUiOm51bGx9LCJEYXRlU3R5bGUiOnsiJGlkIjoiMjMyOSIsIkZvbnRTZXR0aW5ncyI6eyIkaWQiOiIyMzMwIiwiRm9udFNpemUiOjgsIkZvbnROYW1lIjoiSW50ZXIiLCJJc0JvbGQiOnRydWUsIklzSXRhbGljIjpmYWxzZSwiSXNVbmRlcmxpbmVkIjpmYWxzZSwiUGFyZW50U3R5bGUiOm51bGx9LCJBdXRvU2l6ZSI6MCwiRm9yZWdyb3VuZCI6eyIkaWQiOiIyMzMxIiwiQ29sb3IiOnsiJGlkIjoiMjMzMi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MjMzMyIsIlRvcCI6MC4wLCJMZWZ0IjowLjAsIlJpZ2h0IjowLjAsIkJvdHRvbSI6MC4wfSwiUGFkZGluZyI6eyIkaWQiOiIyMzM0IiwiVG9wIjowLjAsIkxlZnQiOjAuMCwiUmlnaHQiOjAuMCwiQm90dG9tIjowLjB9LCJCYWNrZ3JvdW5kIjp7IiRpZCI6IjIzMzUiLCJDb2xvciI6eyIkaWQiOiIyMzM2IiwiQSI6ODksIlIiOjAsIkciOjAsIkIiOjB9fSwiSXNWaXNpYmxlIjp0cnVlLCJXaWR0aCI6MC4wLCJIZWlnaHQiOjAuMCwiQm9yZGVyU3R5bGUiOnsiJGlkIjoiMjMzNyIsIkxpbmVDb2xvciI6bnVsbCwiTGluZVdlaWdodCI6MC4wLCJMaW5lVHlwZSI6MCwiUGFyZW50U3R5bGUiOm51bGx9LCJQYXJlbnRTdHlsZSI6bnVsbH0sIkRhdGVGb3JtYXQiOnsiJGlkIjoiMjM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M5IiwiRm9ybWF0IjowLCJJc1Zpc2libGUiOmZhbHNlLCJMYXN0S25vd25WaXNpYmlsaXR5U3RhdGUiOmZhbHNlfSwiSXNWaXNpYmxlIjp0cnVlLCJQYXJlbnRTdHlsZSI6bnVsbH0sIkluZGV4Ijo0OCwiU21hcnREdXJhdGlvbkFjdGl2YXRlZCI6ZmFsc2UsIkRhdGVGb3JtYXQiOnsiJHJlZiI6IjIzMzgifSwiV2Vla051bWJlcmluZyI6eyIkaWQiOiIyMzQwIiwiRm9ybWF0IjowLCJJc1Zpc2libGUiOmZhbHNlLCJMYXN0S25vd25WaXNpYmlsaXR5U3RhdGUiOmZhbHNlfSwiSWQiOiIwYThiNTQyYi0xNjk3LTQxNDQtYmQ3OS01MDgzMTJjYjE0ZjciLCJJbXBvcnRJZCI6bnVsbCwiVGl0bGUiOiJUQkQgKFJ3YW5kYSkiLCJOb3RlIjpudWxsLCJIeXBlcmxpbmsiOnsiJGlkIjoiMjM0MSIsIkFkZHJlc3MiOm51bGwsIlN1YkFkZHJlc3MiOm51bGx9LCJJc0NoYW5nZWQiOmZhbHNlLCJJc05ldyI6ZmFsc2V9fV0sIl9taWxlc3RvbmVzIjpbXSwiSWQiOiIwMDAwMDAwMC0wMDAwLTAwMDAtMDAwMC0wMDAwMDAwMDAwMDAiLCJJc1NpbmdsZUl0ZW1Sb3ciOnRydWV9XSwiSW5kZXgiOjQ4LCJJZCI6ImViMGE1NGQzLWZiY2YtNDIwZC04YzI0LTY2ODE4NzgxNDk4OSIsIkhlYWRlclRleHQiOiJQTUkgR2xvYmFsIFN1bW1pdCIsIklzRGVmYXVsdCI6ZmFsc2UsIlN0eWxlIjp7IiRpZCI6IjIzNDIiLCJIZWFkZXJTdHlsZSI6eyIkaWQiOiIyMzQzIiwiVGV4dFN0eWxlIjp7IiRpZCI6IjIzNDQiLCJGb250U2V0dGluZ3MiOnsiJGlkIjoiMjM0NSIsIkZvbnRTaXplIjoxMCwiRm9udE5hbWUiOiJJbnRlciIsIklzQm9sZCI6dHJ1ZSwiSXNJdGFsaWMiOmZhbHNlLCJJc1VuZGVybGluZWQiOmZhbHNlLCJQYXJlbnRTdHlsZSI6bnVsbH0sIkF1dG9TaXplIjoyLCJGb3JlZ3JvdW5kIjp7IiRpZCI6IjIzNDYiLCJDb2xvciI6eyIkaWQiOiIyMzQ3IiwiQSI6MjU1LCJSIjowLCJHIjowLCJCIjowfX0sIk1heFdpZHRoIjoiSW5maW5pdHkiLCJNYXhIZWlnaHQiOjAuMCwiU21hcnRGb3JlZ3JvdW5kSXNBY3RpdmUiOmZhbHNlLCJIb3Jpem9udGFsQWxpZ25tZW50IjowLCJWZXJ0aWNhbEFsaWdubWVudCI6MCwiU21hcnRGb3JlZ3JvdW5kIjpudWxsLCJCYWNrZ3JvdW5kRmlsbFR5cGUiOjAsIk1hcmdpbiI6eyIkaWQiOiIyMzQ4IiwiVG9wIjowLjAsIkxlZnQiOjAuMCwiUmlnaHQiOjAuMCwiQm90dG9tIjowLjB9LCJQYWRkaW5nIjp7IiRpZCI6IjIzNDkiLCJUb3AiOjAuMCwiTGVmdCI6MC4wLCJSaWdodCI6MC4wLCJCb3R0b20iOjAuMH0sIkJhY2tncm91bmQiOm51bGwsIklzVmlzaWJsZSI6dHJ1ZSwiV2lkdGgiOjAuMCwiSGVpZ2h0IjowLjAsIkJvcmRlclN0eWxlIjpudWxsLCJQYXJlbnRTdHlsZSI6bnVsbH0sIlJlY3RhbmdsZVN0eWxlIjp7IiRpZCI6IjIzNTAiLCJNYXJnaW4iOnsiJGlkIjoiMjM1MSIsIlRvcCI6MC4wLCJMZWZ0IjowLjAsIlJpZ2h0IjowLjAsIkJvdHRvbSI6MC4wfSwiUGFkZGluZyI6eyIkaWQiOiIyMzUyIiwiVG9wIjowLjAsIkxlZnQiOjAuMCwiUmlnaHQiOjAuMCwiQm90dG9tIjowLjB9LCJCYWNrZ3JvdW5kIjp7IiRpZCI6IjIzNTMiLCJDb2xvciI6eyIkaWQiOiIyMzU0IiwiQSI6NjMsIlIiOjY4LCJHIjoxMTQsIkIiOjE5Nn19LCJJc1Zpc2libGUiOnRydWUsIldpZHRoIjowLjAsIkhlaWdodCI6MC4wLCJCb3JkZXJTdHlsZSI6eyIkaWQiOiIyMzU1IiwiTGluZUNvbG9yIjp7IiRpZCI6IjIzNTYiLCIkdHlwZSI6Ik5MUkUuQ29tbW9uLkRvbS5Tb2xpZENvbG9yQnJ1c2gsIE5MUkUuQ29tbW9uIiwiQ29sb3IiOnsiJGlkIjoiMjM1NyIsIkEiOjI1NSwiUiI6MjU1LCJHIjowLCJCIjowfX0sIkxpbmVXZWlnaHQiOjAuMCwiTGluZVR5cGUiOjAsIlBhcmVudFN0eWxlIjpudWxsfSwiUGFyZW50U3R5bGUiOm51bGx9LCJNYXJnaW4iOnsiJGlkIjoiMjM1OCIsIlRvcCI6MC4wLCJMZWZ0IjowLjAsIlJpZ2h0IjowLjAsIkJvdHRvbSI6MC4wfSwiUGFkZGluZyI6eyIkaWQiOiIyMzU5IiwiVG9wIjowLjAsIkxlZnQiOjAuMCwiUmlnaHQiOjAuMCwiQm90dG9tIjowLjB9LCJCYWNrZ3JvdW5kIjpudWxsLCJJc1Zpc2libGUiOnRydWUsIldpZHRoIjowLjAsIkhlaWdodCI6MC4wLCJCb3JkZXJTdHlsZSI6bnVsbCwiUGFyZW50U3R5bGUiOm51bGx9LCJCYWNrZ3JvdW5kU3R5bGUiOnsiJGlkIjoiMjM2MCIsIk1hcmdpbiI6eyIkaWQiOiIyMzYxIiwiVG9wIjowLjAsIkxlZnQiOjAuMCwiUmlnaHQiOjAuMCwiQm90dG9tIjowLjB9LCJQYWRkaW5nIjp7IiRpZCI6IjIzNjIiLCJUb3AiOjAuMCwiTGVmdCI6MC4wLCJSaWdodCI6MC4wLCJCb3R0b20iOjAuMH0sIkJhY2tncm91bmQiOnsiJGlkIjoiMjM2MyIsIkNvbG9yIjp7IiRpZCI6IjIzNjQiLCJBIjo1MSwiUiI6NjgsIkciOjExNCwiQiI6MTk2fX0sIklzVmlzaWJsZSI6dHJ1ZSwiV2lkdGgiOjAuMCwiSGVpZ2h0IjowLjAsIkJvcmRlclN0eWxlIjp7IiRpZCI6IjIzNjUiLCJMaW5lQ29sb3IiOnsiJGlkIjoiMjM2NiIsIiR0eXBlIjoiTkxSRS5Db21tb24uRG9tLlNvbGlkQ29sb3JCcnVzaCwgTkxSRS5Db21tb24iLCJDb2xvciI6eyIkaWQiOiIyMzY3IiwiQSI6MjU1LCJSIjoyNTUsIkciOjAsIkIiOjB9fSwiTGluZVdlaWdodCI6MC4wLCJMaW5lVHlwZSI6MCwiUGFyZW50U3R5bGUiOm51bGx9LCJQYXJlbnRTdHlsZSI6bnVsbH0sIk1hcmdpbiI6eyIkaWQiOiIyMzY4IiwiVG9wIjowLjAsIkxlZnQiOjAuMCwiUmlnaHQiOjAuMCwiQm90dG9tIjowLjB9LCJQYWRkaW5nIjp7IiRpZCI6IjIzNjkiLCJUb3AiOjAuMCwiTGVmdCI6MC4wLCJSaWdodCI6MC4wLCJCb3R0b20iOjAuMH0sIklzVmlzaWJsZSI6dHJ1ZSwiV2lkdGgiOjAuMCwiSGVpZ2h0IjowLjAsIkJvcmRlclN0eWxlIjpudWxsLCJQYXJlbnRTdHlsZSI6bnVsbH19XSwiSWQiOiI2ZDU0MzAwNC1iZDEzLTQ4YmUtODM4My05NDg1NjllYWQyZmYiLCJJbmRleCI6NDcsIkhlYWRlclRleHQiOiJBZnJpY2EiLCJTdHlsZSI6eyIkaWQiOiIyMzcwIiwiSGVhZGVyU3R5bGUiOnsiJGlkIjoiMjM3MSIsIlRleHRJc1ZlcnRpY2FsIjpmYWxzZSwiVGV4dFN0eWxlIjp7IiRpZCI6IjIzNzIiLCJGb250U2V0dGluZ3MiOnsiJGlkIjoiMjM3MyIsIkZvbnRTaXplIjoxMSwiRm9udE5hbWUiOiJJbnRlciIsIklzQm9sZCI6dHJ1ZSwiSXNJdGFsaWMiOmZhbHNlLCJJc1VuZGVybGluZWQiOmZhbHNlLCJQYXJlbnRTdHlsZSI6bnVsbH0sIkF1dG9TaXplIjoyLCJGb3JlZ3JvdW5kIjp7IiRpZCI6IjIzNzQiLCJDb2xvciI6eyIkaWQiOiIyMzc1IiwiQSI6MjU1LCJSIjoyNTUsIkciOjI1NSwiQiI6MjU1fX0sIk1heFdpZHRoIjoxMTAuMDQ5MTY2NjY2NjY2NjgsIk1heEhlaWdodCI6IkluZmluaXR5IiwiU21hcnRGb3JlZ3JvdW5kSXNBY3RpdmUiOmZhbHNlLCJIb3Jpem9udGFsQWxpZ25tZW50IjowLCJWZXJ0aWNhbEFsaWdubWVudCI6MCwiU21hcnRGb3JlZ3JvdW5kIjpudWxsLCJCYWNrZ3JvdW5kRmlsbFR5cGUiOjAsIk1hcmdpbiI6eyIkaWQiOiIyMzc2IiwiVG9wIjowLjAsIkxlZnQiOjAuMCwiUmlnaHQiOjAuMCwiQm90dG9tIjowLjB9LCJQYWRkaW5nIjp7IiRpZCI6IjIzNzciLCJUb3AiOjAuMCwiTGVmdCI6MC4wLCJSaWdodCI6MC4wLCJCb3R0b20iOjAuMH0sIkJhY2tncm91bmQiOm51bGwsIklzVmlzaWJsZSI6dHJ1ZSwiV2lkdGgiOjAuMCwiSGVpZ2h0IjowLjAsIkJvcmRlclN0eWxlIjpudWxsLCJQYXJlbnRTdHlsZSI6bnVsbH0sIlJlY3RhbmdsZVN0eWxlIjp7IiRpZCI6IjIzNzgiLCJNYXJnaW4iOnsiJGlkIjoiMjM3OSIsIlRvcCI6MC4wLCJMZWZ0IjowLjAsIlJpZ2h0IjowLjAsIkJvdHRvbSI6MC4wfSwiUGFkZGluZyI6eyIkaWQiOiIyMzgwIiwiVG9wIjowLjAsIkxlZnQiOjAuMCwiUmlnaHQiOjAuMCwiQm90dG9tIjowLjB9LCJCYWNrZ3JvdW5kIjp7IiRpZCI6IjIzODEiLCJDb2xvciI6eyIkaWQiOiIyMzgyIiwiQSI6MjU1LCJSIjo2OCwiRyI6MTE0LCJCIjoxOTZ9fSwiSXNWaXNpYmxlIjp0cnVlLCJXaWR0aCI6MC4wLCJIZWlnaHQiOjAuMCwiQm9yZGVyU3R5bGUiOnsiJGlkIjoiMjM4MyIsIkxpbmVDb2xvciI6eyIkaWQiOiIyMzg0IiwiJHR5cGUiOiJOTFJFLkNvbW1vbi5Eb20uU29saWRDb2xvckJydXNoLCBOTFJFLkNvbW1vbiIsIkNvbG9yIjp7IiRpZCI6IjIzODUiLCJBIjoyNTUsIlIiOjM3LCJHIjo1NywiQiI6MjN9fSwiTGluZVdlaWdodCI6MC4wLCJMaW5lVHlwZSI6MCwiUGFyZW50U3R5bGUiOm51bGx9LCJQYXJlbnRTdHlsZSI6bnVsbH0sIk1hcmdpbiI6eyIkaWQiOiIyMzg2IiwiVG9wIjowLjAsIkxlZnQiOjAuMCwiUmlnaHQiOjAuMCwiQm90dG9tIjowLjB9LCJQYWRkaW5nIjp7IiRpZCI6IjIzODciLCJUb3AiOjAuMCwiTGVmdCI6MC4wLCJSaWdodCI6MC4wLCJCb3R0b20iOjAuMH0sIkJhY2tncm91bmQiOm51bGwsIklzVmlzaWJsZSI6dHJ1ZSwiV2lkdGgiOjAuMCwiSGVpZ2h0IjowLjAsIkJvcmRlclN0eWxlIjpudWxsLCJQYXJlbnRTdHlsZSI6bnVsbH0sIkJhY2tncm91bmRTdHlsZSI6eyIkaWQiOiIyMzg4IiwiTWFyZ2luIjp7IiRpZCI6IjIzODkiLCJUb3AiOjAuMCwiTGVmdCI6MC4wLCJSaWdodCI6MC4wLCJCb3R0b20iOjAuMH0sIlBhZGRpbmciOnsiJGlkIjoiMjM5MCIsIlRvcCI6MC4wLCJMZWZ0IjowLjAsIlJpZ2h0IjowLjAsIkJvdHRvbSI6MC4wfSwiQmFja2dyb3VuZCI6eyIkaWQiOiIyMzkxIiwiQ29sb3IiOnsiJGlkIjoiMjM5MiIsIkEiOjUxLCJSIjo2OCwiRyI6MTE0LCJCIjoxOTZ9fSwiSXNWaXNpYmxlIjp0cnVlLCJXaWR0aCI6MC4wLCJIZWlnaHQiOjAuMCwiQm9yZGVyU3R5bGUiOnsiJGlkIjoiMjM5MyIsIkxpbmVDb2xvciI6eyIkaWQiOiIyMzk0IiwiJHR5cGUiOiJOTFJFLkNvbW1vbi5Eb20uU29saWRDb2xvckJydXNoLCBOTFJFLkNvbW1vbiIsIkNvbG9yIjp7IiRpZCI6IjIzOTUiLCJBIjoyNTUsIlIiOjM3LCJHIjo1NywiQiI6MjN9fSwiTGluZVdlaWdodCI6MC4wLCJMaW5lVHlwZSI6MCwiUGFyZW50U3R5bGUiOm51bGx9LCJQYXJlbnRTdHlsZSI6bnVsbH0sIklzQWJvdmVUaW1lYmFuZCI6ZmFsc2UsIlNwYWNpbmciOjMsIk1hcmdpbiI6eyIkaWQiOiIyMzk2IiwiVG9wIjowLjAsIkxlZnQiOjAuMCwiUmlnaHQiOjAuMCwiQm90dG9tIjowLjB9LCJQYWRkaW5nIjp7IiRpZCI6IjIzOTciLCJUb3AiOjAuMCwiTGVmdCI6MC4wLCJSaWdodCI6MC4wLCJCb3R0b20iOjAuMH0sIklzVmlzaWJsZSI6dHJ1ZSwiV2lkdGgiOjAuMCwiSGVpZ2h0IjowLjAsIkJvcmRlclN0eWxlIjp7IiRpZCI6IjIzOTgiLCJMaW5lQ29sb3IiOm51bGwsIkxpbmVXZWlnaHQiOjAuMCwiTGluZVR5cGUiOjAsIlBhcmVudFN0eWxlIjpudWxsfSwiUGFyZW50U3R5bGUiOm51bGx9fSx7IiRpZCI6IjIzOTkiLCJfYWN0aXZpdGllcyI6W3siJGlkIjoiMjQwMCIsIl9yb3dzIjpbXSwiSW5kZXgiOjUwLCJJZCI6ImU2NzRmNGM0LTM3NzItNDFjYi05NThkLTIxYmZkZTUxYjRmNiIsIkhlYWRlclRleHQiOm51bGwsIklzRGVmYXVsdCI6dHJ1ZSwiU3R5bGUiOnsiJGlkIjoiMjQwMSIsIkhlYWRlclN0eWxlIjp7IiRpZCI6IjI0MDIiLCJUZXh0U3R5bGUiOnsiJGlkIjoiMjQwMyIsIkZvbnRTZXR0aW5ncyI6eyIkaWQiOiIyNDA0IiwiRm9udFNpemUiOjEwLCJGb250TmFtZSI6IkludGVyIiwiSXNCb2xkIjp0cnVlLCJJc0l0YWxpYyI6ZmFsc2UsIklzVW5kZXJsaW5lZCI6ZmFsc2UsIlBhcmVudFN0eWxlIjpudWxsfSwiQXV0b1NpemUiOjIsIkZvcmVncm91bmQiOnsiJGlkIjoiMjQwNSIsIkNvbG9yIjp7IiRpZCI6IjI0MDYiLCJBIjoyNTUsIlIiOjAsIkciOjAsIkIiOjB9fSwiTWF4V2lkdGgiOjAuMCwiTWF4SGVpZ2h0IjowLjAsIlNtYXJ0Rm9yZWdyb3VuZElzQWN0aXZlIjpmYWxzZSwiSG9yaXpvbnRhbEFsaWdubWVudCI6MCwiVmVydGljYWxBbGlnbm1lbnQiOjAsIlNtYXJ0Rm9yZWdyb3VuZCI6bnVsbCwiQmFja2dyb3VuZEZpbGxUeXBlIjowLCJNYXJnaW4iOnsiJGlkIjoiMjQwNyIsIlRvcCI6MC4wLCJMZWZ0IjowLjAsIlJpZ2h0IjowLjAsIkJvdHRvbSI6MC4wfSwiUGFkZGluZyI6eyIkaWQiOiIyNDA4IiwiVG9wIjowLjAsIkxlZnQiOjAuMCwiUmlnaHQiOjAuMCwiQm90dG9tIjowLjB9LCJCYWNrZ3JvdW5kIjpudWxsLCJJc1Zpc2libGUiOnRydWUsIldpZHRoIjowLjAsIkhlaWdodCI6MC4wLCJCb3JkZXJTdHlsZSI6bnVsbCwiUGFyZW50U3R5bGUiOm51bGx9LCJSZWN0YW5nbGVTdHlsZSI6eyIkaWQiOiIyNDA5IiwiTWFyZ2luIjp7IiRpZCI6IjI0MTAiLCJUb3AiOjAuMCwiTGVmdCI6MC4wLCJSaWdodCI6MC4wLCJCb3R0b20iOjAuMH0sIlBhZGRpbmciOnsiJGlkIjoiMjQxMSIsIlRvcCI6MC4wLCJMZWZ0IjowLjAsIlJpZ2h0IjowLjAsIkJvdHRvbSI6MC4wfSwiQmFja2dyb3VuZCI6eyIkaWQiOiIyNDEyIiwiQ29sb3IiOnsiJGlkIjoiMjQxMyIsIkEiOjYzLCJSIjo2OCwiRyI6MTE0LCJCIjoxOTZ9fSwiSXNWaXNpYmxlIjp0cnVlLCJXaWR0aCI6MC4wLCJIZWlnaHQiOjAuMCwiQm9yZGVyU3R5bGUiOnsiJGlkIjoiMjQxNCIsIkxpbmVDb2xvciI6eyIkaWQiOiIyNDE1IiwiJHR5cGUiOiJOTFJFLkNvbW1vbi5Eb20uU29saWRDb2xvckJydXNoLCBOTFJFLkNvbW1vbiIsIkNvbG9yIjp7IiRpZCI6IjI0MTYiLCJBIjoyNTUsIlIiOjQ3LCJHIjo4MiwiQiI6MTQzfX0sIkxpbmVXZWlnaHQiOjAuMCwiTGluZVR5cGUiOjAsIlBhcmVudFN0eWxlIjpudWxsfSwiUGFyZW50U3R5bGUiOm51bGx9LCJNYXJnaW4iOnsiJGlkIjoiMjQxNyIsIlRvcCI6MC4wLCJMZWZ0IjowLjAsIlJpZ2h0IjowLjAsIkJvdHRvbSI6MC4wfSwiUGFkZGluZyI6eyIkaWQiOiIyNDE4IiwiVG9wIjowLjAsIkxlZnQiOjAuMCwiUmlnaHQiOjAuMCwiQm90dG9tIjowLjB9LCJCYWNrZ3JvdW5kIjpudWxsLCJJc1Zpc2libGUiOnRydWUsIldpZHRoIjowLjAsIkhlaWdodCI6MC4wLCJCb3JkZXJTdHlsZSI6bnVsbCwiUGFyZW50U3R5bGUiOm51bGx9LCJCYWNrZ3JvdW5kU3R5bGUiOnsiJGlkIjoiMjQxOSIsIk1hcmdpbiI6eyIkaWQiOiIyNDIwIiwiVG9wIjowLjAsIkxlZnQiOjAuMCwiUmlnaHQiOjAuMCwiQm90dG9tIjowLjB9LCJQYWRkaW5nIjp7IiRpZCI6IjI0MjEiLCJUb3AiOjAuMCwiTGVmdCI6MC4wLCJSaWdodCI6MC4wLCJCb3R0b20iOjAuMH0sIkJhY2tncm91bmQiOnsiJGlkIjoiMjQyMiIsIkNvbG9yIjp7IiRpZCI6IjI0MjMiLCJBIjo1MSwiUiI6NjgsIkciOjExNCwiQiI6MTk2fX0sIklzVmlzaWJsZSI6dHJ1ZSwiV2lkdGgiOjAuMCwiSGVpZ2h0IjowLjAsIkJvcmRlclN0eWxlIjp7IiRpZCI6IjI0MjQiLCJMaW5lQ29sb3IiOnsiJGlkIjoiMjQyNSIsIiR0eXBlIjoiTkxSRS5Db21tb24uRG9tLlNvbGlkQ29sb3JCcnVzaCwgTkxSRS5Db21tb24iLCJDb2xvciI6eyIkaWQiOiIyNDI2IiwiQSI6MjU1LCJSIjoyNTUsIkciOjAsIkIiOjB9fSwiTGluZVdlaWdodCI6MC4wLCJMaW5lVHlwZSI6MCwiUGFyZW50U3R5bGUiOm51bGx9LCJQYXJlbnRTdHlsZSI6bnVsbH0sIk1hcmdpbiI6eyIkaWQiOiIyNDI3IiwiVG9wIjowLjAsIkxlZnQiOjAuMCwiUmlnaHQiOjAuMCwiQm90dG9tIjowLjB9LCJQYWRkaW5nIjp7IiRpZCI6IjI0MjgiLCJUb3AiOjAuMCwiTGVmdCI6MC4wLCJSaWdodCI6MC4wLCJCb3R0b20iOjAuMH0sIklzVmlzaWJsZSI6ZmFsc2UsIldpZHRoIjowLjAsIkhlaWdodCI6MC4wLCJCb3JkZXJTdHlsZSI6bnVsbCwiUGFyZW50U3R5bGUiOm51bGx9fSx7IiRpZCI6IjI0MjkiLCJfcm93cyI6W3siJGlkIjoiMjQzMCIsIl90YXNrcyI6W3siJGlkIjoiMjQzMSIsIl9hdHRhY2hlZE1pbGVzdG9uZXMiOltdLCJUYXNrRGVmaW5pdGlvbiI6eyIkaWQiOiIyNDMyIiwiR3JvdXBOYW1lIjpudWxsLCJTdGFydERhdGUiOiIyMDI0LTA5LTA1VDIzOjU2OjAwIiwiRW5kRGF0ZSI6IjIwMjQtMDktMDZUMjM6NTU6MDAiLCJQZXJjZW50YWdlQ29tcGxldGUiOm51bGwsIlN0eWxlIjp7IiRpZCI6IjI0MzMiLCJTaGFwZSI6MiwiU2hhcGVUaGlja25lc3MiOjAsIkR1cmF0aW9uRm9ybWF0IjowLCJJbmNsdWRlTm9uV29ya2luZ0RheXNJbkR1cmF0aW9uIjpmYWxzZSwiUGVyY2VudGFnZUNvbXBsZXRlU3R5bGUiOnsiJGlkIjoiMjQzNCIsIkZvbnRTZXR0aW5ncyI6eyIkaWQiOiIyNDM1IiwiRm9udFNpemUiOjEwLCJGb250TmFtZSI6IkNhbGlicmkiLCJJc0JvbGQiOmZhbHNlLCJJc0l0YWxpYyI6ZmFsc2UsIklzVW5kZXJsaW5lZCI6ZmFsc2UsIlBhcmVudFN0eWxlIjpudWxsfSwiQXV0b1NpemUiOjAsIkZvcmVncm91bmQiOnsiJGlkIjoiMjQzNiIsIkNvbG9yIjp7IiRpZCI6IjI0Mz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0MzgiLCJUb3AiOjAuMCwiTGVmdCI6MC4wLCJSaWdodCI6MC4wLCJCb3R0b20iOjAuMH0sIlBhZGRpbmciOnsiJGlkIjoiMjQzOSIsIlRvcCI6MC4wLCJMZWZ0IjowLjAsIlJpZ2h0IjowLjAsIkJvdHRvbSI6MC4wfSwiQmFja2dyb3VuZCI6eyIkaWQiOiIyNDQwIiwiQ29sb3IiOnsiJGlkIjoiMjQ0MSIsIkEiOjg5LCJSIjowLCJHIjowLCJCIjowfX0sIklzVmlzaWJsZSI6dHJ1ZSwiV2lkdGgiOjAuMCwiSGVpZ2h0IjowLjAsIkJvcmRlclN0eWxlIjp7IiRpZCI6IjI0NDIiLCJMaW5lQ29sb3IiOm51bGwsIkxpbmVXZWlnaHQiOjAuMCwiTGluZVR5cGUiOjAsIlBhcmVudFN0eWxlIjpudWxsfSwiUGFyZW50U3R5bGUiOm51bGx9LCJEdXJhdGlvblN0eWxlIjp7IiRpZCI6IjI0NDMiLCJGb250U2V0dGluZ3MiOnsiJGlkIjoiMjQ0NCIsIkZvbnRTaXplIjo5LCJGb250TmFtZSI6IkludGVyIiwiSXNCb2xkIjpmYWxzZSwiSXNJdGFsaWMiOmZhbHNlLCJJc1VuZGVybGluZWQiOmZhbHNlLCJQYXJlbnRTdHlsZSI6bnVsbH0sIkF1dG9TaXplIjowLCJGb3JlZ3JvdW5kIjp7IiRpZCI6IjI0NDUiLCJDb2xvciI6eyIkaWQiOiIyNDQ2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I0NDciLCJUb3AiOjAuMCwiTGVmdCI6MC4wLCJSaWdodCI6MC4wLCJCb3R0b20iOjAuMH0sIlBhZGRpbmciOnsiJGlkIjoiMjQ0OCIsIlRvcCI6MC4wLCJMZWZ0IjowLjAsIlJpZ2h0IjowLjAsIkJvdHRvbSI6MC4wfSwiQmFja2dyb3VuZCI6eyIkaWQiOiIyNDQ5IiwiQ29sb3IiOnsiJGlkIjoiMjQ1MCIsIkEiOjg5LCJSIjowLCJHIjowLCJCIjowfX0sIklzVmlzaWJsZSI6dHJ1ZSwiV2lkdGgiOjAuMCwiSGVpZ2h0IjowLjAsIkJvcmRlclN0eWxlIjp7IiRpZCI6IjI0NTEiLCJMaW5lQ29sb3IiOm51bGwsIkxpbmVXZWlnaHQiOjAuMCwiTGluZVR5cGUiOjAsIlBhcmVudFN0eWxlIjpudWxsfSwiUGFyZW50U3R5bGUiOm51bGx9LCJIb3Jpem9udGFsQ29ubmVjdG9yU3R5bGUiOnsiJGlkIjoiMjQ1MiIsIkxpbmVDb2xvciI6eyIkaWQiOiIyNDUzIiwiJHR5cGUiOiJOTFJFLkNvbW1vbi5Eb20uU29saWRDb2xvckJydXNoLCBOTFJFLkNvbW1vbiIsIkNvbG9yIjp7IiRpZCI6IjI0NTQiLCJBIjoyNTUsIlIiOjIwNCwiRyI6MjA0LCJCIjoyMDR9fSwiTGluZVdlaWdodCI6MS4wLCJMaW5lVHlwZSI6MCwiUGFyZW50U3R5bGUiOm51bGx9LCJWZXJ0aWNhbENvbm5lY3RvclN0eWxlIjp7IiRpZCI6IjI0NTUiLCJMaW5lQ29sb3IiOnsiJGlkIjoiMjQ1NiIsIiR0eXBlIjoiTkxSRS5Db21tb24uRG9tLlNvbGlkQ29sb3JCcnVzaCwgTkxSRS5Db21tb24iLCJDb2xvciI6eyIkaWQiOiIyNDU3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yNDU4IiwiTWFyZ2luIjp7IiRpZCI6IjI0NTkiLCJUb3AiOjAuMCwiTGVmdCI6NC4wLCJSaWdodCI6NC4wLCJCb3R0b20iOjAuMH0sIlBhZGRpbmciOnsiJGlkIjoiMjQ2MCIsIlRvcCI6MC4wLCJMZWZ0IjowLjAsIlJpZ2h0IjowLjAsIkJvdHRvbSI6MC4wfSwiQmFja2dyb3VuZCI6eyIkaWQiOiIyNDYxIiwiQ29sb3IiOnsiJGlkIjoiMjQ2MiIsIkEiOjI1NSwiUiI6NjgsIkciOjExNCwiQiI6MTk2fX0sIklzVmlzaWJsZSI6dHJ1ZSwiV2lkdGgiOjAuMCwiSGVpZ2h0IjoxMC4wLCJCb3JkZXJTdHlsZSI6eyIkaWQiOiIyNDYzIiwiTGluZUNvbG9yIjp7IiRpZCI6IjI0NjQiLCIkdHlwZSI6Ik5MUkUuQ29tbW9uLkRvbS5Tb2xpZENvbG9yQnJ1c2gsIE5MUkUuQ29tbW9uIiwiQ29sb3IiOnsiJGlkIjoiMjQ2NSIsIkEiOjI1NSwiUiI6MjU1LCJHIjowLCJCIjowfX0sIkxpbmVXZWlnaHQiOjAuMCwiTGluZVR5cGUiOjAsIlBhcmVudFN0eWxlIjpudWxsfSwiUGFyZW50U3R5bGUiOm51bGx9LCJUaXRsZVN0eWxlIjp7IiRpZCI6IjI0NjYiLCJGb250U2V0dGluZ3MiOnsiJGlkIjoiMjQ2NyIsIkZvbnRTaXplIjo5LCJGb250TmFtZSI6IkludGVyIiwiSXNCb2xkIjp0cnVlLCJJc0l0YWxpYyI6ZmFsc2UsIklzVW5kZXJsaW5lZCI6ZmFsc2UsIlBhcmVudFN0eWxlIjpudWxsfSwiQXV0b1NpemUiOjAsIkZvcmVncm91bmQiOnsiJGlkIjoiMjQ2OCIsIkNvbG9yIjp7IiRpZCI6IjI0Nj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jQ3MCIsIlRvcCI6MC4wLCJMZWZ0IjowLjAsIlJpZ2h0IjowLjAsIkJvdHRvbSI6MC4wfSwiUGFkZGluZyI6eyIkaWQiOiIyNDcxIiwiVG9wIjowLjAsIkxlZnQiOjAuMCwiUmlnaHQiOjAuMCwiQm90dG9tIjowLjB9LCJCYWNrZ3JvdW5kIjp7IiRpZCI6IjI0NzIiLCJDb2xvciI6eyIkaWQiOiIyNDczIiwiQSI6ODksIlIiOjAsIkciOjAsIkIiOjB9fSwiSXNWaXNpYmxlIjp0cnVlLCJXaWR0aCI6MC4wLCJIZWlnaHQiOjAuMCwiQm9yZGVyU3R5bGUiOnsiJGlkIjoiMjQ3NCIsIkxpbmVDb2xvciI6bnVsbCwiTGluZVdlaWdodCI6MC4wLCJMaW5lVHlwZSI6MCwiUGFyZW50U3R5bGUiOm51bGx9LCJQYXJlbnRTdHlsZSI6bnVsbH0sIkRhdGVTdHlsZSI6eyIkaWQiOiIyNDc1IiwiRm9udFNldHRpbmdzIjp7IiRpZCI6IjI0NzYiLCJGb250U2l6ZSI6OCwiRm9udE5hbWUiOiJJbnRlciIsIklzQm9sZCI6dHJ1ZSwiSXNJdGFsaWMiOmZhbHNlLCJJc1VuZGVybGluZWQiOmZhbHNlLCJQYXJlbnRTdHlsZSI6bnVsbH0sIkF1dG9TaXplIjowLCJGb3JlZ3JvdW5kIjp7IiRpZCI6IjI0NzciLCJDb2xvciI6eyIkaWQiOiIyNDc4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yNDc5IiwiVG9wIjowLjAsIkxlZnQiOjAuMCwiUmlnaHQiOjAuMCwiQm90dG9tIjowLjB9LCJQYWRkaW5nIjp7IiRpZCI6IjI0ODAiLCJUb3AiOjAuMCwiTGVmdCI6MC4wLCJSaWdodCI6MC4wLCJCb3R0b20iOjAuMH0sIkJhY2tncm91bmQiOnsiJGlkIjoiMjQ4MSIsIkNvbG9yIjp7IiRpZCI6IjI0ODIiLCJBIjo4OSwiUiI6MCwiRyI6MCwiQiI6MH19LCJJc1Zpc2libGUiOnRydWUsIldpZHRoIjowLjAsIkhlaWdodCI6MC4wLCJCb3JkZXJTdHlsZSI6eyIkaWQiOiIyNDgzIiwiTGluZUNvbG9yIjpudWxsLCJMaW5lV2VpZ2h0IjowLjAsIkxpbmVUeXBlIjowLCJQYXJlbnRTdHlsZSI6bnVsbH0sIlBhcmVudFN0eWxlIjpudWxsfSwiRGF0ZUZvcm1hdCI6eyIkaWQiOiIyND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ODUiLCJGb3JtYXQiOjAsIklzVmlzaWJsZSI6ZmFsc2UsIkxhc3RLbm93blZpc2liaWxpdHlTdGF0ZSI6ZmFsc2V9LCJJc1Zpc2libGUiOnRydWUsIlBhcmVudFN0eWxlIjpudWxsfSwiSW5kZXgiOjUxLCJTbWFydER1cmF0aW9uQWN0aXZhdGVkIjpmYWxzZSwiRGF0ZUZvcm1hdCI6eyIkcmVmIjoiMjQ4NCJ9LCJXZWVrTnVtYmVyaW5nIjp7IiRpZCI6IjI0ODYiLCJGb3JtYXQiOjAsIklzVmlzaWJsZSI6ZmFsc2UsIkxhc3RLbm93blZpc2liaWxpdHlTdGF0ZSI6ZmFsc2V9LCJJZCI6ImMyNDdiNmQ3LWUzOTQtNDE3ZS1hNGU3LTg4NmRmOWMxNWNjMyIsIkltcG9ydElkIjpudWxsLCJUaXRsZSI6IkJvZ290w6EsIENvbG9tYmlhIiwiTm90ZSI6bnVsbCwiSHlwZXJsaW5rIjp7IiRpZCI6IjI0ODciLCJBZGRyZXNzIjpudWxsLCJTdWJBZGRyZXNzIjpudWxsfSwiSXNDaGFuZ2VkIjpmYWxzZSwiSXNOZXciOmZhbHNlfX1dLCJfbWlsZXN0b25lcyI6W10sIklkIjoiMDAwMDAwMDAtMDAwMC0wMDAwLTAwMDAtMDAwMDAwMDAwMDAwIiwiSXNTaW5nbGVJdGVtUm93Ijp0cnVlfV0sIkluZGV4Ijo1MSwiSWQiOiJhODY5OWQxNy02ZjMwLTRkZTAtYTg1Yi05MWJmY2FlZTEzNjIiLCJIZWFkZXJUZXh0IjoiSUNQTSAiLCJJc0RlZmF1bHQiOmZhbHNlLCJTdHlsZSI6eyIkaWQiOiIyNDg4IiwiSGVhZGVyU3R5bGUiOnsiJGlkIjoiMjQ4OSIsIlRleHRTdHlsZSI6eyIkaWQiOiIyNDkwIiwiRm9udFNldHRpbmdzIjp7IiRpZCI6IjI0OTEiLCJGb250U2l6ZSI6MTAsIkZvbnROYW1lIjoiSW50ZXIiLCJJc0JvbGQiOnRydWUsIklzSXRhbGljIjpmYWxzZSwiSXNVbmRlcmxpbmVkIjpmYWxzZSwiUGFyZW50U3R5bGUiOm51bGx9LCJBdXRvU2l6ZSI6MiwiRm9yZWdyb3VuZCI6eyIkaWQiOiIyNDkyIiwiQ29sb3IiOnsiJGlkIjoiMjQ5MyIsIkEiOjI1NSwiUiI6MCwiRyI6MCwiQiI6MH19LCJNYXhXaWR0aCI6IkluZmluaXR5IiwiTWF4SGVpZ2h0IjowLjAsIlNtYXJ0Rm9yZWdyb3VuZElzQWN0aXZlIjpmYWxzZSwiSG9yaXpvbnRhbEFsaWdubWVudCI6MCwiVmVydGljYWxBbGlnbm1lbnQiOjAsIlNtYXJ0Rm9yZWdyb3VuZCI6bnVsbCwiQmFja2dyb3VuZEZpbGxUeXBlIjowLCJNYXJnaW4iOnsiJGlkIjoiMjQ5NCIsIlRvcCI6MC4wLCJMZWZ0IjowLjAsIlJpZ2h0IjowLjAsIkJvdHRvbSI6MC4wfSwiUGFkZGluZyI6eyIkaWQiOiIyNDk1IiwiVG9wIjowLjAsIkxlZnQiOjAuMCwiUmlnaHQiOjAuMCwiQm90dG9tIjowLjB9LCJCYWNrZ3JvdW5kIjpudWxsLCJJc1Zpc2libGUiOnRydWUsIldpZHRoIjowLjAsIkhlaWdodCI6MC4wLCJCb3JkZXJTdHlsZSI6bnVsbCwiUGFyZW50U3R5bGUiOm51bGx9LCJSZWN0YW5nbGVTdHlsZSI6eyIkaWQiOiIyNDk2IiwiTWFyZ2luIjp7IiRpZCI6IjI0OTciLCJUb3AiOjAuMCwiTGVmdCI6MC4wLCJSaWdodCI6MC4wLCJCb3R0b20iOjAuMH0sIlBhZGRpbmciOnsiJGlkIjoiMjQ5OCIsIlRvcCI6MC4wLCJMZWZ0IjowLjAsIlJpZ2h0IjowLjAsIkJvdHRvbSI6MC4wfSwiQmFja2dyb3VuZCI6eyIkaWQiOiIyNDk5IiwiQ29sb3IiOnsiJGlkIjoiMjUwMCIsIkEiOjYzLCJSIjo2OCwiRyI6ODQsIkIiOjEwNn19LCJJc1Zpc2libGUiOnRydWUsIldpZHRoIjowLjAsIkhlaWdodCI6MC4wLCJCb3JkZXJTdHlsZSI6eyIkaWQiOiIyNTAxIiwiTGluZUNvbG9yIjp7IiRpZCI6IjI1MDIiLCIkdHlwZSI6Ik5MUkUuQ29tbW9uLkRvbS5Tb2xpZENvbG9yQnJ1c2gsIE5MUkUuQ29tbW9uIiwiQ29sb3IiOnsiJGlkIjoiMjUwMyIsIkEiOjI1NSwiUiI6MjU1LCJHIjowLCJCIjowfX0sIkxpbmVXZWlnaHQiOjAuMCwiTGluZVR5cGUiOjAsIlBhcmVudFN0eWxlIjpudWxsfSwiUGFyZW50U3R5bGUiOm51bGx9LCJNYXJnaW4iOnsiJGlkIjoiMjUwNCIsIlRvcCI6MC4wLCJMZWZ0IjowLjAsIlJpZ2h0IjowLjAsIkJvdHRvbSI6MC4wfSwiUGFkZGluZyI6eyIkaWQiOiIyNTA1IiwiVG9wIjowLjAsIkxlZnQiOjAuMCwiUmlnaHQiOjAuMCwiQm90dG9tIjowLjB9LCJCYWNrZ3JvdW5kIjpudWxsLCJJc1Zpc2libGUiOnRydWUsIldpZHRoIjowLjAsIkhlaWdodCI6MC4wLCJCb3JkZXJTdHlsZSI6bnVsbCwiUGFyZW50U3R5bGUiOm51bGx9LCJCYWNrZ3JvdW5kU3R5bGUiOnsiJGlkIjoiMjUwNiIsIk1hcmdpbiI6eyIkaWQiOiIyNTA3IiwiVG9wIjowLjAsIkxlZnQiOjAuMCwiUmlnaHQiOjAuMCwiQm90dG9tIjowLjB9LCJQYWRkaW5nIjp7IiRpZCI6IjI1MDgiLCJUb3AiOjAuMCwiTGVmdCI6MC4wLCJSaWdodCI6MC4wLCJCb3R0b20iOjAuMH0sIkJhY2tncm91bmQiOnsiJGlkIjoiMjUwOSIsIkNvbG9yIjp7IiRpZCI6IjI1MTAiLCJBIjo1MSwiUiI6NjgsIkciOjExNCwiQiI6MTk2fX0sIklzVmlzaWJsZSI6dHJ1ZSwiV2lkdGgiOjAuMCwiSGVpZ2h0IjowLjAsIkJvcmRlclN0eWxlIjp7IiRpZCI6IjI1MTEiLCJMaW5lQ29sb3IiOnsiJGlkIjoiMjUxMiIsIiR0eXBlIjoiTkxSRS5Db21tb24uRG9tLlNvbGlkQ29sb3JCcnVzaCwgTkxSRS5Db21tb24iLCJDb2xvciI6eyIkaWQiOiIyNTEzIiwiQSI6MjU1LCJSIjoyNTUsIkciOjAsIkIiOjB9fSwiTGluZVdlaWdodCI6MC4wLCJMaW5lVHlwZSI6MCwiUGFyZW50U3R5bGUiOm51bGx9LCJQYXJlbnRTdHlsZSI6bnVsbH0sIk1hcmdpbiI6eyIkaWQiOiIyNTE0IiwiVG9wIjowLjAsIkxlZnQiOjAuMCwiUmlnaHQiOjAuMCwiQm90dG9tIjowLjB9LCJQYWRkaW5nIjp7IiRpZCI6IjI1MTUiLCJUb3AiOjAuMCwiTGVmdCI6MC4wLCJSaWdodCI6MC4wLCJCb3R0b20iOjAuMH0sIklzVmlzaWJsZSI6dHJ1ZSwiV2lkdGgiOjAuMCwiSGVpZ2h0IjowLjAsIkJvcmRlclN0eWxlIjpudWxsLCJQYXJlbnRTdHlsZSI6bnVsbH19XSwiSWQiOiJmZTUzOTczMC04MzAwLTQ0MjgtYjgwMy1iN2ZhODI4M2FlZGMiLCJJbmRleCI6NTAsIkhlYWRlclRleHQiOiJTb3V0aCBBbWVyaWNhIiwiU3R5bGUiOnsiJGlkIjoiMjUxNiIsIkhlYWRlclN0eWxlIjp7IiRpZCI6IjI1MTciLCJUZXh0SXNWZXJ0aWNhbCI6ZmFsc2UsIlRleHRTdHlsZSI6eyIkaWQiOiIyNTE4IiwiRm9udFNldHRpbmdzIjp7IiRpZCI6IjI1MTkiLCJGb250U2l6ZSI6MTEsIkZvbnROYW1lIjoiSW50ZXIiLCJJc0JvbGQiOnRydWUsIklzSXRhbGljIjpmYWxzZSwiSXNVbmRlcmxpbmVkIjpmYWxzZSwiUGFyZW50U3R5bGUiOm51bGx9LCJBdXRvU2l6ZSI6MiwiRm9yZWdyb3VuZCI6eyIkaWQiOiIyNTIwIiwiQ29sb3IiOnsiJGlkIjoiMjUyMSIsIkEiOjI1NSwiUiI6MjU1LCJHIjoyNTUsIkIiOjI1NX19LCJNYXhXaWR0aCI6MTEwLjA0OTE2NjY2NjY2NjY4LCJNYXhIZWlnaHQiOiJJbmZpbml0eSIsIlNtYXJ0Rm9yZWdyb3VuZElzQWN0aXZlIjpmYWxzZSwiSG9yaXpvbnRhbEFsaWdubWVudCI6MCwiVmVydGljYWxBbGlnbm1lbnQiOjAsIlNtYXJ0Rm9yZWdyb3VuZCI6bnVsbCwiQmFja2dyb3VuZEZpbGxUeXBlIjowLCJNYXJnaW4iOnsiJGlkIjoiMjUyMiIsIlRvcCI6MC4wLCJMZWZ0IjowLjAsIlJpZ2h0IjowLjAsIkJvdHRvbSI6MC4wfSwiUGFkZGluZyI6eyIkaWQiOiIyNTIzIiwiVG9wIjowLjAsIkxlZnQiOjAuMCwiUmlnaHQiOjAuMCwiQm90dG9tIjowLjB9LCJCYWNrZ3JvdW5kIjpudWxsLCJJc1Zpc2libGUiOnRydWUsIldpZHRoIjowLjAsIkhlaWdodCI6MC4wLCJCb3JkZXJTdHlsZSI6bnVsbCwiUGFyZW50U3R5bGUiOm51bGx9LCJSZWN0YW5nbGVTdHlsZSI6eyIkaWQiOiIyNTI0IiwiTWFyZ2luIjp7IiRpZCI6IjI1MjUiLCJUb3AiOjAuMCwiTGVmdCI6MC4wLCJSaWdodCI6MC4wLCJCb3R0b20iOjAuMH0sIlBhZGRpbmciOnsiJGlkIjoiMjUyNiIsIlRvcCI6MC4wLCJMZWZ0IjowLjAsIlJpZ2h0IjowLjAsIkJvdHRvbSI6MC4wfSwiQmFja2dyb3VuZCI6eyIkaWQiOiIyNTI3IiwiQ29sb3IiOnsiJGlkIjoiMjUyOCIsIkEiOjI1NSwiUiI6NjgsIkciOjg0LCJCIjoxMDZ9fSwiSXNWaXNpYmxlIjp0cnVlLCJXaWR0aCI6MC4wLCJIZWlnaHQiOjAuMCwiQm9yZGVyU3R5bGUiOnsiJGlkIjoiMjUyOSIsIkxpbmVDb2xvciI6eyIkaWQiOiIyNTMwIiwiJHR5cGUiOiJOTFJFLkNvbW1vbi5Eb20uU29saWRDb2xvckJydXNoLCBOTFJFLkNvbW1vbiIsIkNvbG9yIjp7IiRpZCI6IjI1MzEiLCJBIjoyNTUsIlIiOjU1LCJHIjo1NSwiQiI6NTV9fSwiTGluZVdlaWdodCI6MC4wLCJMaW5lVHlwZSI6MCwiUGFyZW50U3R5bGUiOm51bGx9LCJQYXJlbnRTdHlsZSI6bnVsbH0sIk1hcmdpbiI6eyIkaWQiOiIyNTMyIiwiVG9wIjowLjAsIkxlZnQiOjAuMCwiUmlnaHQiOjAuMCwiQm90dG9tIjowLjB9LCJQYWRkaW5nIjp7IiRpZCI6IjI1MzMiLCJUb3AiOjAuMCwiTGVmdCI6MC4wLCJSaWdodCI6MC4wLCJCb3R0b20iOjAuMH0sIkJhY2tncm91bmQiOm51bGwsIklzVmlzaWJsZSI6dHJ1ZSwiV2lkdGgiOjAuMCwiSGVpZ2h0IjowLjAsIkJvcmRlclN0eWxlIjpudWxsLCJQYXJlbnRTdHlsZSI6bnVsbH0sIkJhY2tncm91bmRTdHlsZSI6eyIkaWQiOiIyNTM0IiwiTWFyZ2luIjp7IiRpZCI6IjI1MzUiLCJUb3AiOjAuMCwiTGVmdCI6MC4wLCJSaWdodCI6MC4wLCJCb3R0b20iOjAuMH0sIlBhZGRpbmciOnsiJGlkIjoiMjUzNiIsIlRvcCI6MC4wLCJMZWZ0IjowLjAsIlJpZ2h0IjowLjAsIkJvdHRvbSI6MC4wfSwiQmFja2dyb3VuZCI6eyIkaWQiOiIyNTM3IiwiQ29sb3IiOnsiJGlkIjoiMjUzOCIsIkEiOjUxLCJSIjo2OCwiRyI6MTE0LCJCIjoxOTZ9fSwiSXNWaXNpYmxlIjp0cnVlLCJXaWR0aCI6MC4wLCJIZWlnaHQiOjAuMCwiQm9yZGVyU3R5bGUiOnsiJGlkIjoiMjUzOSIsIkxpbmVDb2xvciI6eyIkaWQiOiIyNTQwIiwiJHR5cGUiOiJOTFJFLkNvbW1vbi5Eb20uU29saWRDb2xvckJydXNoLCBOTFJFLkNvbW1vbiIsIkNvbG9yIjp7IiRpZCI6IjI1NDEiLCJBIjoyNTUsIlIiOjU1LCJHIjo1NSwiQiI6NTV9fSwiTGluZVdlaWdodCI6MC4wLCJMaW5lVHlwZSI6MCwiUGFyZW50U3R5bGUiOm51bGx9LCJQYXJlbnRTdHlsZSI6bnVsbH0sIklzQWJvdmVUaW1lYmFuZCI6ZmFsc2UsIlNwYWNpbmciOjMsIk1hcmdpbiI6eyIkaWQiOiIyNTQyIiwiVG9wIjowLjAsIkxlZnQiOjAuMCwiUmlnaHQiOjAuMCwiQm90dG9tIjowLjB9LCJQYWRkaW5nIjp7IiRpZCI6IjI1NDMiLCJUb3AiOjAuMCwiTGVmdCI6MC4wLCJSaWdodCI6MC4wLCJCb3R0b20iOjAuMH0sIklzVmlzaWJsZSI6dHJ1ZSwiV2lkdGgiOjAuMCwiSGVpZ2h0IjowLjAsIkJvcmRlclN0eWxlIjp7IiRpZCI6IjI1NDQiLCJMaW5lQ29sb3IiOm51bGwsIkxpbmVXZWlnaHQiOjAuMCwiTGluZVR5cGUiOjAsIlBhcmVudFN0eWxlIjpudWxsfSwiUGFyZW50U3R5bGUiOm51bGx9fV0sIkN1bHR1cmVJbmZvTmFtZSI6ImVuLVVTIiwiU3R5bGVOYW1lIjpudWxsLCJWZXJzaW9uIjp7IiRpZCI6IjI1NDUiLCJWZXJzaW9uIjoiMy45LjAiLCJPcmlnaW5hbEFzc2VtYmx5VmVyc2lvbiI6IjcuMDAuMDguMDAiLCJFZGl0aW9uIjpudWxsLCJMYXN0U2F2ZWRFZGl0aW9uIjozLCJJc1BsdXNFZGl0aW9uIjpmYWxzZSwiSXNQcm9FZGl0aW9uIjpmYWxzZX0sIkVmZmVjdCI6MCwiU3R5bGUiOnsiJGlkIjoiMjU0NiIsIkRlZmF1bHREZXBlbmRlbmN5U3R5bGUiOnsiJGlkIjoiMjU0NyIsIkxpbmVTdHlsZSI6eyIkaWQiOiIyNTQ4IiwiTGluZUNvbG9yIjp7IiRpZCI6IjI1NDkiLCIkdHlwZSI6Ik5MUkUuQ29tbW9uLkRvbS5Tb2xpZENvbG9yQnJ1c2gsIE5MUkUuQ29tbW9uIiwiQ29sb3IiOnsiJGlkIjoiMjU1MCIsIkEiOjI1NSwiUiI6MCwiRyI6MCwiQiI6MH19LCJMaW5lV2VpZ2h0IjoxLjAsIkxpbmVUeXBlIjowLCJQYXJlbnRTdHlsZSI6bnVsbH0sIkVuZEFycm93aGVhZExpbmVTdHlsZSI6eyIkaWQiOiIyNTUxIiwiS2luZCI6MSwiV2lkdGgiOjEsIkxlbmd0aCI6MCwiUGFyZW50U3R5bGUiOm51bGx9LCJCcmluZ1RvRnJvbnQiOnRydWUsIkVsYm93UmFkaXVzIjowLjAsIk1hcmdpbiI6eyIkaWQiOiIyNTUyIiwiVG9wIjowLjAsIkxlZnQiOjAuMCwiUmlnaHQiOjAuMCwiQm90dG9tIjowLjB9LCJQYWRkaW5nIjp7IiRpZCI6IjI1NTMiLCJUb3AiOjAuMCwiTGVmdCI6MC4wLCJSaWdodCI6MC4wLCJCb3R0b20iOjAuMH0sIkJhY2tncm91bmQiOm51bGwsIklzVmlzaWJsZSI6dHJ1ZSwiV2lkdGgiOjAuMCwiSGVpZ2h0IjowLjAsIkJvcmRlclN0eWxlIjpudWxsLCJQYXJlbnRTdHlsZSI6bnVsbH0sIkNyaXRpY2FsUGF0aFN0eWxlIjp7IiRpZCI6IjI1NTQiLCJDcml0aWNhbFBhdGhTdHlsZU9wdGlvbnMiOjExLCJMaW5lU3R5bGUiOnsiJGlkIjoiMjU1NSIsIkxpbmVDb2xvciI6eyIkaWQiOiIyNTU2IiwiJHR5cGUiOiJOTFJFLkNvbW1vbi5Eb20uU29saWRDb2xvckJydXNoLCBOTFJFLkNvbW1vbiIsIkNvbG9yIjp7IiRpZCI6IjI1NTciLCJBIjoyNTUsIlIiOjIyMiwiRyI6NTAsIkIiOjUwfX0sIkxpbmVXZWlnaHQiOjEuMCwiTGluZVR5cGUiOjAsIlBhcmVudFN0eWxlIjpudWxsfSwiVGl0bGVGb3JlZ3JvdW5kIjp7IiRpZCI6IjI1NTgiLCJDb2xvciI6eyIkaWQiOiIyNTU5IiwiQSI6MjU1LCJSIjoxNzYsIkciOjE5LCJCIjoyNX19LCJTaGFwZXNCYWNrZ3JvdW5kIjp7IiRpZCI6IjI1NjAiLCJDb2xvciI6eyIkaWQiOiIyNTYxIiwiQSI6MjU1LCJSIjoyNTMsIkciOjIwMywiQiI6MjA4fX0sIlNoYXBlc0JvcmRlclN0eWxlIjp7IiRpZCI6IjI1NjIiLCJMaW5lQ29sb3IiOnsiJGlkIjoiMjU2MyIsIiR0eXBlIjoiTkxSRS5Db21tb24uRG9tLlNvbGlkQ29sb3JCcnVzaCwgTkxSRS5Db21tb24iLCJDb2xvciI6eyIkaWQiOiIyNTY0IiwiQSI6MjU1LCJSIjoyMjIsIkciOjUwLCJCIjo1MH19LCJMaW5lV2VpZ2h0IjoxLjUsIkxpbmVUeXBlIjowLCJQYXJlbnRTdHlsZSI6bnVsbH0sIk1hcmdpbiI6eyIkaWQiOiIyNTY1IiwiVG9wIjowLjAsIkxlZnQiOjAuMCwiUmlnaHQiOjAuMCwiQm90dG9tIjowLjB9LCJQYWRkaW5nIjp7IiRpZCI6IjI1NjYiLCJUb3AiOjAuMCwiTGVmdCI6MC4wLCJSaWdodCI6MC4wLCJCb3R0b20iOjAuMH0sIkJhY2tncm91bmQiOm51bGwsIklzVmlzaWJsZSI6ZmFsc2UsIldpZHRoIjowLjAsIkhlaWdodCI6MC4wLCJCb3JkZXJTdHlsZSI6bnVsbCwiUGFyZW50U3R5bGUiOm51bGx9LCJQYW5lbHNTcGFjaW5nRGVmaW5pdGlvbiI6eyIkaWQiOiIyNTY3IiwiU3BhY2luZ0Fib3ZlVGltZWJhbmQiOjE2LCJTcGFjaW5nQmVsb3dUaW1lYmFuZCI6MTYsIlNwYWNpbmdBYm92ZUJldHdlZW5Td2ltbGFuZXNBbmRUYXNrcyI6MTYsIlNwYWNpbmdCZWxvd0JldHdlZW5Td2ltbGFuZXNBbmRUYXNrcyI6MTZ9LCJUaW1lYmFuZFN0eWxlIjp7IiRpZCI6IjI1NjgiLCJTY2FsZU1hcmtpbmciOjAsIlNoYXBlIjowLCJTaGFwZVN0eWxlIjp7IiRpZCI6IjI1NjkiLCJNYXJnaW4iOnsiJGlkIjoiMjU3MCIsIlRvcCI6MC4wLCJMZWZ0IjoxMC4wLCJSaWdodCI6MTAuMCwiQm90dG9tIjowLjB9LCJQYWRkaW5nIjp7IiRpZCI6IjI1NzEiLCJUb3AiOjMuMCwiTGVmdCI6MC4wLCJSaWdodCI6MC4wLCJCb3R0b20iOjMuMH0sIkJhY2tncm91bmQiOnsiJGlkIjoiMjU3MiIsIkNvbG9yIjp7IiRpZCI6IjI1NzMiLCJBIjoyNTUsIlIiOjY4LCJHIjoxMTQsIkIiOjE5Nn19LCJJc1Zpc2libGUiOnRydWUsIldpZHRoIjo4NTguMCwiSGVpZ2h0IjoxNC4zOTk5OTk2MTg1MzAyNzMsIkJvcmRlclN0eWxlIjp7IiRpZCI6IjI1NzQiLCJMaW5lQ29sb3IiOnsiJGlkIjoiMjU3NSIsIiR0eXBlIjoiTkxSRS5Db21tb24uRG9tLlNvbGlkQ29sb3JCcnVzaCwgTkxSRS5Db21tb24iLCJDb2xvciI6eyIkaWQiOiIyNTc2IiwiQSI6MjU1LCJSIjoyNTUsIkciOjAsIkIiOjB9fSwiTGluZVdlaWdodCI6MC4wLCJMaW5lVHlwZSI6MCwiUGFyZW50U3R5bGUiOm51bGx9LCJQYXJlbnRTdHlsZSI6bnVsbH0sIk1pZGRsZVRpZXJTaGFwZVN0eWxlIjp7IiRpZCI6IjI1NzciLCJNYXJnaW4iOnsiJGlkIjoiMjU3OCIsIlRvcCI6MC4wLCJMZWZ0IjoxMC4wLCJSaWdodCI6MTAuMCwiQm90dG9tIjowLjB9LCJQYWRkaW5nIjp7IiRpZCI6IjI1NzkiLCJUb3AiOjMuMCwiTGVmdCI6MC4wLCJSaWdodCI6MC4wLCJCb3R0b20iOjMuMH0sIkJhY2tncm91bmQiOnsiJGlkIjoiMjU4MCIsIkNvbG9yIjp7IiRpZCI6IjI1ODEiLCJBIjoyNTUsIlIiOjY4LCJHIjo4NCwiQiI6MTA2fX0sIklzVmlzaWJsZSI6dHJ1ZSwiV2lkdGgiOjg1OC4wLCJIZWlnaHQiOjE0LjM5OTk5OTYxODUzMDI3MywiQm9yZGVyU3R5bGUiOnsiJGlkIjoiMjU4MiIsIkxpbmVDb2xvciI6eyIkaWQiOiIyNTgzIiwiJHR5cGUiOiJOTFJFLkNvbW1vbi5Eb20uU29saWRDb2xvckJydXNoLCBOTFJFLkNvbW1vbiIsIkNvbG9yIjp7IiRpZCI6IjI1ODQiLCJBIjoyNTUsIlIiOjI1NSwiRyI6MCwiQiI6MH19LCJMaW5lV2VpZ2h0IjowLjAsIkxpbmVUeXBlIjowLCJQYXJlbnRTdHlsZSI6bnVsbH0sIlBhcmVudFN0eWxlIjpudWxsfSwiQm90dG9tVGllclNoYXBlU3R5bGUiOnsiJGlkIjoiMjU4NSIsIk1hcmdpbiI6eyIkaWQiOiIyNTg2IiwiVG9wIjowLjAsIkxlZnQiOjEwLjAsIlJpZ2h0IjoxMC4wLCJCb3R0b20iOjAuMH0sIlBhZGRpbmciOnsiJGlkIjoiMjU4NyIsIlRvcCI6My4wLCJMZWZ0IjowLjAsIlJpZ2h0IjowLjAsIkJvdHRvbSI6My4wfSwiQmFja2dyb3VuZCI6eyIkaWQiOiIyNTg4IiwiQ29sb3IiOnsiJGlkIjoiMjU4OSIsIkEiOjI1NSwiUiI6NjgsIkciOjg0LCJCIjoxMDZ9fSwiSXNWaXNpYmxlIjp0cnVlLCJXaWR0aCI6ODU4LjAsIkhlaWdodCI6MTQuMzk5OTk5NjE4NTMwMjczLCJCb3JkZXJTdHlsZSI6eyIkaWQiOiIyNTkwIiwiTGluZUNvbG9yIjp7IiRpZCI6IjI1OTEiLCIkdHlwZSI6Ik5MUkUuQ29tbW9uLkRvbS5Tb2xpZENvbG9yQnJ1c2gsIE5MUkUuQ29tbW9uIiwiQ29sb3IiOnsiJGlkIjoiMjU5MiIsIkEiOjI1NSwiUiI6MjU1LCJHIjowLCJCIjowfX0sIkxpbmVXZWlnaHQiOjAuMCwiTGluZVR5cGUiOjAsIlBhcmVudFN0eWxlIjpudWxsfSwiUGFyZW50U3R5bGUiOm51bGx9LCJSaWdodEVuZENhcHNTdHlsZSI6eyIkaWQiOiIyNTkzIiwiRm9udFNldHRpbmdzIjp7IiRpZCI6IjI1OTQiLCJGb250U2l6ZSI6MTYsIkZvbnROYW1lIjoiSW50ZXIgQmxhY2siLCJJc0JvbGQiOnRydWUsIklzSXRhbGljIjpmYWxzZSwiSXNVbmRlcmxpbmVkIjpmYWxzZSwiUGFyZW50U3R5bGUiOm51bGx9LCJBdXRvU2l6ZSI6MCwiRm9yZWdyb3VuZCI6eyIkaWQiOiIyNTk1IiwiQ29sb3IiOnsiJGlkIjoiMjU5NiIsIkEiOjI1NSwiUiI6NjgsIkciOjExNCwiQiI6MTk2fX0sIk1heFdpZHRoIjoiSW5maW5pdHkiLCJNYXhIZWlnaHQiOiJJbmZpbml0eSIsIlNtYXJ0Rm9yZWdyb3VuZElzQWN0aXZlIjpmYWxzZSwiSG9yaXpvbnRhbEFsaWdubWVudCI6MCwiVmVydGljYWxBbGlnbm1lbnQiOjAsIlNtYXJ0Rm9yZWdyb3VuZCI6bnVsbCwiQmFja2dyb3VuZEZpbGxUeXBlIjowLCJNYXJnaW4iOnsiJGlkIjoiMjU5NyIsIlRvcCI6MC4wLCJMZWZ0IjowLjAsIlJpZ2h0IjoyMC4wLCJCb3R0b20iOjAuMH0sIlBhZGRpbmciOnsiJGlkIjoiMjU5OCIsIlRvcCI6MC4wLCJMZWZ0IjowLjAsIlJpZ2h0IjowLjAsIkJvdHRvbSI6MC4wfSwiQmFja2dyb3VuZCI6eyIkaWQiOiIyNTk5IiwiQ29sb3IiOnsiJGlkIjoiMjYwMCIsIkEiOjAsIlIiOjAsIkciOjAsIkIiOjB9fSwiSXNWaXNpYmxlIjp0cnVlLCJXaWR0aCI6MC4wLCJIZWlnaHQiOjAuMCwiQm9yZGVyU3R5bGUiOm51bGwsIlBhcmVudFN0eWxlIjpudWxsfSwiTGVmdEVuZENhcHNTdHlsZSI6eyIkaWQiOiIyNjAxIiwiRm9udFNldHRpbmdzIjp7IiRpZCI6IjI2MDIiLCJGb250U2l6ZSI6MTgsIkZvbnROYW1lIjoiQ2FsaWJyaSIsIklzQm9sZCI6dHJ1ZSwiSXNJdGFsaWMiOmZhbHNlLCJJc1VuZGVybGluZWQiOmZhbHNlLCJQYXJlbnRTdHlsZSI6bnVsbH0sIkF1dG9TaXplIjowLCJGb3JlZ3JvdW5kIjp7IiRpZCI6IjI2MDMiLCJDb2xvciI6eyIkaWQiOiIyNjA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jA1IiwiVG9wIjowLjAsIkxlZnQiOjE5Ny41ODcwODMzMzMzMzMzNCwiUmlnaHQiOjAuMCwiQm90dG9tIjowLjB9LCJQYWRkaW5nIjp7IiRpZCI6IjI2MDYiLCJUb3AiOjAuMCwiTGVmdCI6MC4wLCJSaWdodCI6MC4wLCJCb3R0b20iOjAuMH0sIkJhY2tncm91bmQiOnsiJGlkIjoiMjYwNyIsIkNvbG9yIjp7IiRpZCI6IjI2MDgiLCJBIjowLCJSIjowLCJHIjowLCJCIjowfX0sIklzVmlzaWJsZSI6ZmFsc2UsIldpZHRoIjowLjAsIkhlaWdodCI6MC4wLCJCb3JkZXJTdHlsZSI6bnVsbCwiUGFyZW50U3R5bGUiOm51bGx9LCJUb2RheVRleHRTdHlsZSI6eyIkaWQiOiIyNjA5IiwiRm9udFNldHRpbmdzIjp7IiRpZCI6IjI2MTAiLCJGb250U2l6ZSI6MTIsIkZvbnROYW1lIjoiQ2FsaWJyaSIsIklzQm9sZCI6ZmFsc2UsIklzSXRhbGljIjpmYWxzZSwiSXNVbmRlcmxpbmVkIjpmYWxzZSwiUGFyZW50U3R5bGUiOm51bGx9LCJBdXRvU2l6ZSI6MCwiRm9yZWdyb3VuZCI6eyIkaWQiOiIyNjExIiwiQ29sb3IiOnsiJGlkIjoiMjYx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jEzIiwiVG9wIjowLjAsIkxlZnQiOjAuMCwiUmlnaHQiOjAuMCwiQm90dG9tIjowLjB9LCJQYWRkaW5nIjp7IiRpZCI6IjI2MTQiLCJUb3AiOjAuMCwiTGVmdCI6MC4wLCJSaWdodCI6MC4wLCJCb3R0b20iOjAuMH0sIkJhY2tncm91bmQiOnsiJGlkIjoiMjYxNSIsIkNvbG9yIjp7IiRpZCI6IjI2MTYiLCJBIjowLCJSIjowLCJHIjowLCJCIjowfX0sIklzVmlzaWJsZSI6ZmFsc2UsIldpZHRoIjowLjAsIkhlaWdodCI6MC4wLCJCb3JkZXJTdHlsZSI6bnVsbCwiUGFyZW50U3R5bGUiOm51bGx9LCJUb2RheU1hcmtlclN0eWxlIjp7IiRpZCI6IjI2MTciLCJNYXJnaW4iOnsiJGlkIjoiMjYxOCIsIlRvcCI6MC4wLCJMZWZ0IjowLjAsIlJpZ2h0IjowLjAsIkJvdHRvbSI6MC4wfSwiUGFkZGluZyI6eyIkaWQiOiIyNjE5IiwiVG9wIjowLjAsIkxlZnQiOjAuMCwiUmlnaHQiOjAuMCwiQm90dG9tIjowLjB9LCJCYWNrZ3JvdW5kIjp7IiRpZCI6IjI2MjAiLCJDb2xvciI6eyIkaWQiOiIyNjIxIiwiQSI6MjU1LCJSIjoyNTUsIkciOjAsIkIiOjB9fSwiSXNWaXNpYmxlIjp0cnVlLCJXaWR0aCI6MC4wLCJIZWlnaHQiOjAuMCwiQm9yZGVyU3R5bGUiOm51bGwsIlBhcmVudFN0eWxlIjpudWxsfSwiU2NhbGVTdHlsZSI6eyIkaWQiOiIyNjIyIiwiU2hhcGUiOjAsIlNob3dTZWdtZW50U2VwYXJhdG9ycyI6dHJ1ZSwiU2VnbWVudFNlcGFyYXRvck9wYWNpdHkiOjMwLCJIYXNCZWVuVmlzaWJsZUJlZm9yZSI6dHJ1ZSwiRm9udFNldHRpbmdzIjp7IiRpZCI6IjI2MjMiLCJGb250U2l6ZSI6MTAsIkZvbnROYW1lIjoiSW50ZXIiLCJJc0JvbGQiOmZhbHNlLCJJc0l0YWxpYyI6ZmFsc2UsIklzVW5kZXJsaW5lZCI6ZmFsc2UsIlBhcmVudFN0eWxlIjpudWxsfSwiQXV0b1NpemUiOjAsIkZvcmVncm91bmQiOnsiJGlkIjoiMjYyNCIsIkNvbG9yIjp7IiRpZCI6IjI2Mj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YyNiIsIlRvcCI6MC4wLCJMZWZ0Ijo1LjAsIlJpZ2h0IjowLjAsIkJvdHRvbSI6MC4wfSwiUGFkZGluZyI6eyIkaWQiOiIyNjI3IiwiVG9wIjowLjAsIkxlZnQiOjAuMCwiUmlnaHQiOjAuMCwiQm90dG9tIjowLjB9LCJCYWNrZ3JvdW5kIjp7IiRpZCI6IjI2MjgiLCJDb2xvciI6eyIkaWQiOiIyNjI5IiwiQSI6MCwiUiI6MCwiRyI6MCwiQiI6MH19LCJJc1Zpc2libGUiOnRydWUsIldpZHRoIjowLjAsIkhlaWdodCI6MC4wLCJCb3JkZXJTdHlsZSI6bnVsbCwiUGFyZW50U3R5bGUiOm51bGx9LCJTaW5nbGVTY2FsZVNoYXBlU3R5bGUiOnsiJGlkIjoiMjYzMCIsIlNoYXBlIjozLCJIZWlnaHQiOjIwLjB9LCJNaWRkbGVUaWVyU2NhbGVTdHlsZSI6eyIkaWQiOiIyNjMxIiwiU2hhcGUiOjAsIlNob3dTZWdtZW50U2VwYXJhdG9ycyI6dHJ1ZSwiU2VnbWVudFNlcGFyYXRvck9wYWNpdHkiOjMwLCJIYXNCZWVuVmlzaWJsZUJlZm9yZSI6dHJ1ZSwiRm9udFNldHRpbmdzIjp7IiRpZCI6IjI2MzIiLCJGb250U2l6ZSI6MTAsIkZvbnROYW1lIjoiSW50ZXIiLCJJc0JvbGQiOmZhbHNlLCJJc0l0YWxpYyI6ZmFsc2UsIklzVW5kZXJsaW5lZCI6ZmFsc2UsIlBhcmVudFN0eWxlIjpudWxsfSwiQXV0b1NpemUiOjAsIkZvcmVncm91bmQiOnsiJHJlZiI6IjI2MjQifSwiTWF4V2lkdGgiOjIwMC4wLCJNYXhIZWlnaHQiOiJJbmZpbml0eSIsIlNtYXJ0Rm9yZWdyb3VuZElzQWN0aXZlIjpmYWxzZSwiSG9yaXpvbnRhbEFsaWdubWVudCI6MCwiVmVydGljYWxBbGlnbm1lbnQiOjEsIlNtYXJ0Rm9yZWdyb3VuZCI6bnVsbCwiQmFja2dyb3VuZEZpbGxUeXBlIjowLCJNYXJnaW4iOnsiJGlkIjoiMjYzMyIsIlRvcCI6MC4wLCJMZWZ0Ijo1LjAsIlJpZ2h0IjowLjAsIkJvdHRvbSI6MC4wfSwiUGFkZGluZyI6eyIkaWQiOiIyNjM0IiwiVG9wIjowLjAsIkxlZnQiOjAuMCwiUmlnaHQiOjAuMCwiQm90dG9tIjowLjB9LCJCYWNrZ3JvdW5kIjp7IiRpZCI6IjI2MzUiLCJDb2xvciI6eyIkaWQiOiIyNjM2IiwiQSI6MCwiUiI6MCwiRyI6MCwiQiI6MH19LCJJc1Zpc2libGUiOnRydWUsIldpZHRoIjowLjAsIkhlaWdodCI6MC4wLCJCb3JkZXJTdHlsZSI6bnVsbCwiUGFyZW50U3R5bGUiOm51bGx9LCJCb3R0b21UaWVyU2NhbGVTdHlsZSI6eyIkaWQiOiIyNjM3IiwiU2hhcGUiOjAsIlNob3dTZWdtZW50U2VwYXJhdG9ycyI6ZmFsc2UsIlNlZ21lbnRTZXBhcmF0b3JPcGFjaXR5IjozMCwiSGFzQmVlblZpc2libGVCZWZvcmUiOmZhbHNlLCJGb250U2V0dGluZ3MiOnsiJGlkIjoiMjYzOCIsIkZvbnRTaXplIjoxMiwiRm9udE5hbWUiOiJDYWxpYnJpIiwiSXNCb2xkIjpmYWxzZSwiSXNJdGFsaWMiOmZhbHNlLCJJc1VuZGVybGluZWQiOmZhbHNlLCJQYXJlbnRTdHlsZSI6bnVsbH0sIkF1dG9TaXplIjowLCJGb3JlZ3JvdW5kIjp7IiRpZCI6IjI2MzkiLCJDb2xvciI6eyIkaWQiOiIyNjQ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2NDEiLCJUb3AiOjAuMCwiTGVmdCI6NS4wLCJSaWdodCI6MC4wLCJCb3R0b20iOjAuMH0sIlBhZGRpbmciOnsiJGlkIjoiMjY0MiIsIlRvcCI6MC4wLCJMZWZ0IjowLjAsIlJpZ2h0IjowLjAsIkJvdHRvbSI6MC4wfSwiQmFja2dyb3VuZCI6eyIkaWQiOiIyNjQzIiwiQ29sb3IiOnsiJGlkIjoiMjY0NCIsIkEiOjAsIlIiOjAsIkciOjAsIkIiOjB9fSwiSXNWaXNpYmxlIjpmYWxzZSwiV2lkdGgiOjAuMCwiSGVpZ2h0IjowLjAsIkJvcmRlclN0eWxlIjpudWxsLCJQYXJlbnRTdHlsZSI6bnVsbH0sIkVsYXBzZWRUaW1lQmFja2dyb3VuZCI6eyIkaWQiOiIyNjQ1IiwiQ29sb3IiOnsiJGlkIjoiMjY0NiIsIkEiOjc3LCJSIjoyNTUsIkciOjAsIkIiOjB9fSwiQXBwZW5kWWVhck9uWWVhckNoYW5nZSI6ZmFsc2UsIkVsYXBzZWRUaW1lRm9ybWF0IjowLCJUb2RheU1hcmtlclBvc2l0aW9uIjowLCJRdWlja1Bvc2l0aW9uIjozLCJBYnNvbHV0ZVBvc2l0aW9uIjo0My4yLCJNYXJnaW4iOnsiJGlkIjoiMjY0NyIsIlRvcCI6MC4wLCJMZWZ0IjoxMC4wLCJSaWdodCI6MTAuMCwiQm90dG9tIjowLjB9LCJQYWRkaW5nIjp7IiRpZCI6IjI2NDgiLCJUb3AiOjAuMCwiTGVmdCI6MC4wLCJSaWdodCI6MC4wLCJCb3R0b20iOjAuMH0sIkJhY2tncm91bmQiOnsiJGlkIjoiMjY0OSIsIkNvbG9yIjp7IiRpZCI6IjI2NTAiLCJBIjoyNTUsIlIiOjQ3LCJHIjo1NCwiQiI6MTUzfX0sIklzVmlzaWJsZSI6dHJ1ZSwiV2lkdGgiOjAuMCwiSGVpZ2h0IjowLjAsIkJvcmRlclN0eWxlIjpudWxsLCJQYXJlbnRTdHlsZSI6bnVsbH0sIkRlZmF1bHRNaWxlc3RvbmVTdHlsZSI6eyIkaWQiOiIyNjUxIiwiU2hhcGUiOjE3LCJDb25uZWN0b3JNYXJnaW4iOnsiJGlkIjoiMjY1MiIsIlRvcCI6MC4wLCJMZWZ0IjoyLjAsIlJpZ2h0IjoyLjAsIkJvdHRvbSI6MC4wfSwiQ29ubmVjdG9yU3R5bGUiOnsiJGlkIjoiMjY1MyIsIkxpbmVDb2xvciI6eyIkaWQiOiIyNjU0IiwiJHR5cGUiOiJOTFJFLkNvbW1vbi5Eb20uU29saWRDb2xvckJydXNoLCBOTFJFLkNvbW1vbiIsIkNvbG9yIjp7IiRpZCI6IjI2NTUiLCJBIjoxMjcsIlIiOjMxLCJHIjo3MywiQiI6MTI2fX0sIkxpbmVXZWlnaHQiOjEuMCwiTGluZVR5cGUiOjAsIlBhcmVudFN0eWxlIjpudWxsfSwiSXNCZWxvd1RpbWViYW5kIjpmYWxzZSwiUG9zaXRpb25PblRhc2siOjAsIkhpZGVEYXRlIjpmYWxzZSwiU2hhcGVTaXplIjowLCJTcGFjaW5nIjoyLjAsIlBhZGRpbmciOnsiJGlkIjoiMjY1NiIsIlRvcCI6Ny4wLCJMZWZ0IjozLjAsIlJpZ2h0IjowLjAsIkJvdHRvbSI6Mi4wfSwiU2hhcGVTdHlsZSI6eyIkaWQiOiIyNjU3IiwiTWFyZ2luIjp7IiRyZWYiOiIxNTc2In0sIlBhZGRpbmciOnsiJHJlZiI6IjE1NzcifSwiQmFja2dyb3VuZCI6eyIkaWQiOiIyNjU4IiwiQ29sb3IiOnsiJGlkIjoiMjY1OSIsIkEiOjI1NSwiUiI6MCwiRyI6MTE0LCJCIjoxODh9fSwiSXNWaXNpYmxlIjp0cnVlLCJXaWR0aCI6MTQuMCwiSGVpZ2h0IjoxNC4wLCJCb3JkZXJTdHlsZSI6eyIkaWQiOiIyNjYwIiwiTGluZUNvbG9yIjp7IiRpZCI6IjI2NjEiLCIkdHlwZSI6Ik5MUkUuQ29tbW9uLkRvbS5Tb2xpZENvbG9yQnJ1c2gsIE5MUkUuQ29tbW9uIiwiQ29sb3IiOnsiJGlkIjoiMjY2MiIsIkEiOjI1NSwiUiI6MjU1LCJHIjowLCJCIjowfX0sIkxpbmVXZWlnaHQiOjAuMCwiTGluZVR5cGUiOjAsIlBhcmVudFN0eWxlIjpudWxsfSwiUGFyZW50U3R5bGUiOm51bGx9LCJUaXRsZVN0eWxlIjp7IiRpZCI6IjI2NjMiLCJGb250U2V0dGluZ3MiOnsiJGlkIjoiMjY2NCIsIkZvbnRTaXplIjoxMCwiRm9udE5hbWUiOiJTZWdvZSBVSSBTZW1pYm9sZCIsIklzQm9sZCI6dHJ1ZSwiSXNJdGFsaWMiOmZhbHNlLCJJc1VuZGVybGluZWQiOmZhbHNlLCJQYXJlbnRTdHlsZSI6bnVsbH0sIkF1dG9TaXplIjowLCJGb3JlZ3JvdW5kIjp7IiRpZCI6IjI2NjUiLCJDb2xvciI6eyIkaWQiOiIyNjY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NTg3In0sIlBhZGRpbmciOnsiJHJlZiI6IjE1ODgifSwiQmFja2dyb3VuZCI6eyIkaWQiOiIyNjY3IiwiQ29sb3IiOnsiJGlkIjoiMjY2OCIsIkEiOjg5LCJSIjowLCJHIjowLCJCIjowfX0sIklzVmlzaWJsZSI6dHJ1ZSwiV2lkdGgiOjAuMCwiSGVpZ2h0IjowLjAsIkJvcmRlclN0eWxlIjpudWxsLCJQYXJlbnRTdHlsZSI6bnVsbH0sIkRhdGVTdHlsZSI6eyIkaWQiOiIyNjY5IiwiRm9udFNldHRpbmdzIjp7IiRpZCI6IjI2NzAiLCJGb250U2l6ZSI6OCwiRm9udE5hbWUiOiJTZWdvZSBVSSBTZW1pYm9sZCIsIklzQm9sZCI6ZmFsc2UsIklzSXRhbGljIjpmYWxzZSwiSXNVbmRlcmxpbmVkIjpmYWxzZSwiUGFyZW50U3R5bGUiOm51bGx9LCJBdXRvU2l6ZSI6MCwiRm9yZWdyb3VuZCI6eyIkaWQiOiIyNjcxIiwiQ29sb3IiOnsiJGlkIjoiMjY3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U5NSJ9LCJQYWRkaW5nIjp7IiRyZWYiOiIxNTk2In0sIkJhY2tncm91bmQiOnsiJGlkIjoiMjY3MyIsIkNvbG9yIjp7IiRpZCI6IjI2NzQiLCJBIjo4OSwiUiI6MCwiRyI6MCwiQiI6MH19LCJJc1Zpc2libGUiOnRydWUsIldpZHRoIjowLjAsIkhlaWdodCI6MC4wLCJCb3JkZXJTdHlsZSI6bnVsbCwiUGFyZW50U3R5bGUiOm51bGx9LCJEYXRlRm9ybWF0Ijp7IiRpZCI6IjI2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3NiIsIkZvcm1hdCI6MCwiSXNWaXNpYmxlIjpmYWxzZSwiTGFzdEtub3duVmlzaWJpbGl0eVN0YXRlIjpmYWxzZX0sIklzVmlzaWJsZSI6dHJ1ZSwiUGFyZW50U3R5bGUiOm51bGx9LCJEZWZhdWx0VGFza1N0eWxlIjp7IiRpZCI6IjI2NzciLCJTaGFwZSI6MiwiU2hhcGVUaGlja25lc3MiOjAsIkR1cmF0aW9uRm9ybWF0IjowLCJJbmNsdWRlTm9uV29ya2luZ0RheXNJbkR1cmF0aW9uIjpmYWxzZSwiUGVyY2VudGFnZUNvbXBsZXRlU3R5bGUiOnsiJGlkIjoiMjY3OCIsIkZvbnRTZXR0aW5ncyI6eyIkaWQiOiIyNjc5IiwiRm9udFNpemUiOjEwLCJGb250TmFtZSI6IkNhbGlicmkiLCJJc0JvbGQiOmZhbHNlLCJJc0l0YWxpYyI6ZmFsc2UsIklzVW5kZXJsaW5lZCI6ZmFsc2UsIlBhcmVudFN0eWxlIjpudWxsfSwiQXV0b1NpemUiOjAsIkZvcmVncm91bmQiOnsiJGlkIjoiMjY4MCIsIkNvbG9yIjp7IiRpZCI6IjI2OD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2ODIiLCJUb3AiOjAuMCwiTGVmdCI6MC4wLCJSaWdodCI6MC4wLCJCb3R0b20iOjAuMH0sIlBhZGRpbmciOnsiJGlkIjoiMjY4MyIsIlRvcCI6MC4wLCJMZWZ0IjowLjAsIlJpZ2h0IjowLjAsIkJvdHRvbSI6MC4wfSwiQmFja2dyb3VuZCI6eyIkaWQiOiIyNjg0IiwiQ29sb3IiOnsiJGlkIjoiMjY4NSIsIkEiOjg5LCJSIjowLCJHIjowLCJCIjowfX0sIklzVmlzaWJsZSI6dHJ1ZSwiV2lkdGgiOjAuMCwiSGVpZ2h0IjowLjAsIkJvcmRlclN0eWxlIjpudWxsLCJQYXJlbnRTdHlsZSI6bnVsbH0sIkR1cmF0aW9uU3R5bGUiOnsiJGlkIjoiMjY4NiIsIkZvbnRTZXR0aW5ncyI6eyIkaWQiOiIyNjg3IiwiRm9udFNpemUiOjEwLCJGb250TmFtZSI6IkNhbGlicmkiLCJJc0JvbGQiOmZhbHNlLCJJc0l0YWxpYyI6ZmFsc2UsIklzVW5kZXJsaW5lZCI6ZmFsc2UsIlBhcmVudFN0eWxlIjpudWxsfSwiQXV0b1NpemUiOjAsIkZvcmVncm91bmQiOnsiJGlkIjoiMjY4OCIsIkNvbG9yIjp7IiRpZCI6IjI2ODk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MjY5MCIsIlRvcCI6MC4wLCJMZWZ0IjowLjAsIlJpZ2h0IjowLjAsIkJvdHRvbSI6MC4wfSwiUGFkZGluZyI6eyIkaWQiOiIyNjkxIiwiVG9wIjowLjAsIkxlZnQiOjAuMCwiUmlnaHQiOjAuMCwiQm90dG9tIjowLjB9LCJCYWNrZ3JvdW5kIjp7IiRpZCI6IjI2OTIiLCJDb2xvciI6eyIkaWQiOiIyNjkzIiwiQSI6ODksIlIiOjAsIkciOjAsIkIiOjB9fSwiSXNWaXNpYmxlIjp0cnVlLCJXaWR0aCI6MC4wLCJIZWlnaHQiOjAuMCwiQm9yZGVyU3R5bGUiOm51bGwsIlBhcmVudFN0eWxlIjpudWxsfSwiSG9yaXpvbnRhbENvbm5lY3RvclN0eWxlIjp7IiRpZCI6IjI2OTQiLCJMaW5lQ29sb3IiOnsiJHJlZiI6Ijk3MCJ9LCJMaW5lV2VpZ2h0IjoxLjAsIkxpbmVUeXBlIjowLCJQYXJlbnRTdHlsZSI6bnVsbH0sIlZlcnRpY2FsQ29ubmVjdG9yU3R5bGUiOnsiJGlkIjoiMjY5NSIsIkxpbmVDb2xvciI6eyIkcmVmIjoiOTcz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jY5NiIsIk1hcmdpbiI6eyIkaWQiOiIyNjk3IiwiVG9wIjowLjAsIkxlZnQiOjQuMCwiUmlnaHQiOjQuMCwiQm90dG9tIjowLjB9LCJQYWRkaW5nIjp7IiRpZCI6IjI2OTgiLCJUb3AiOjAuMCwiTGVmdCI6MC4wLCJSaWdodCI6MC4wLCJCb3R0b20iOjAuMH0sIkJhY2tncm91bmQiOnsiJGlkIjoiMjY5OSIsIkNvbG9yIjp7IiRpZCI6IjI3MDAiLCJBIjoyNTUsIlIiOjAsIkciOjExNCwiQiI6MTg4fX0sIklzVmlzaWJsZSI6dHJ1ZSwiV2lkdGgiOjAuMCwiSGVpZ2h0IjoxMC4wLCJCb3JkZXJTdHlsZSI6eyIkaWQiOiIyNzAxIiwiTGluZUNvbG9yIjp7IiRpZCI6IjI3MDIiLCIkdHlwZSI6Ik5MUkUuQ29tbW9uLkRvbS5Tb2xpZENvbG9yQnJ1c2gsIE5MUkUuQ29tbW9uIiwiQ29sb3IiOnsiJGlkIjoiMjcwMyIsIkEiOjI1NSwiUiI6MjU1LCJHIjowLCJCIjowfX0sIkxpbmVXZWlnaHQiOjAuMCwiTGluZVR5cGUiOjAsIlBhcmVudFN0eWxlIjpudWxsfSwiUGFyZW50U3R5bGUiOm51bGx9LCJUaXRsZVN0eWxlIjp7IiRpZCI6IjI3MDQiLCJGb250U2V0dGluZ3MiOnsiJGlkIjoiMjcwNSIsIkZvbnRTaXplIjoxMCwiRm9udE5hbWUiOiJTZWdvZSBVSSBTZW1pYm9sZCIsIklzQm9sZCI6dHJ1ZSwiSXNJdGFsaWMiOmZhbHNlLCJJc1VuZGVybGluZWQiOmZhbHNlLCJQYXJlbnRTdHlsZSI6bnVsbH0sIkF1dG9TaXplIjowLCJGb3JlZ3JvdW5kIjp7IiRpZCI6IjI3MDYiLCJDb2xvciI6eyIkaWQiOiIyNzA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3MDgiLCJUb3AiOjAuMCwiTGVmdCI6MC4wLCJSaWdodCI6MC4wLCJCb3R0b20iOjAuMH0sIlBhZGRpbmciOnsiJGlkIjoiMjcwOSIsIlRvcCI6MC4wLCJMZWZ0IjowLjAsIlJpZ2h0IjowLjAsIkJvdHRvbSI6MC4wfSwiQmFja2dyb3VuZCI6eyIkaWQiOiIyNzEwIiwiQ29sb3IiOnsiJGlkIjoiMjcxMSIsIkEiOjg5LCJSIjowLCJHIjowLCJCIjowfX0sIklzVmlzaWJsZSI6dHJ1ZSwiV2lkdGgiOjAuMCwiSGVpZ2h0IjowLjAsIkJvcmRlclN0eWxlIjpudWxsLCJQYXJlbnRTdHlsZSI6bnVsbH0sIkRhdGVTdHlsZSI6eyIkaWQiOiIyNzEyIiwiRm9udFNldHRpbmdzIjp7IiRpZCI6IjI3MTMiLCJGb250U2l6ZSI6OCwiRm9udE5hbWUiOiJJbnRlciIsIklzQm9sZCI6dHJ1ZSwiSXNJdGFsaWMiOmZhbHNlLCJJc1VuZGVybGluZWQiOmZhbHNlLCJQYXJlbnRTdHlsZSI6bnVsbH0sIkF1dG9TaXplIjowLCJGb3JlZ3JvdW5kIjp7IiRpZCI6IjI3MTQiLCJDb2xvciI6eyIkaWQiOiIyNzE1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yNzE2IiwiVG9wIjowLjAsIkxlZnQiOjAuMCwiUmlnaHQiOjAuMCwiQm90dG9tIjowLjB9LCJQYWRkaW5nIjp7IiRpZCI6IjI3MTciLCJUb3AiOjAuMCwiTGVmdCI6MC4wLCJSaWdodCI6MC4wLCJCb3R0b20iOjAuMH0sIkJhY2tncm91bmQiOnsiJGlkIjoiMjcxOCIsIkNvbG9yIjp7IiRpZCI6IjI3MTkiLCJBIjo4OSwiUiI6MCwiRyI6MCwiQiI6MH19LCJJc1Zpc2libGUiOnRydWUsIldpZHRoIjowLjAsIkhlaWdodCI6MC4wLCJCb3JkZXJTdHlsZSI6bnVsbCwiUGFyZW50U3R5bGUiOm51bGx9LCJEYXRlRm9ybWF0Ijp7IiRpZCI6IjI3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yMSIsIkZvcm1hdCI6MCwiSXNWaXNpYmxlIjpmYWxzZSwiTGFzdEtub3duVmlzaWJpbGl0eVN0YXRlIjpmYWxzZX0sIklzVmlzaWJsZSI6dHJ1ZSwiUGFyZW50U3R5bGUiOm51bGwsIl9leHBsaWNpdGx5U2V0Ijp7IiRpZCI6IjI3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jcyMyIsIlRpdGxlUG9zaXRpb24iOiJSaWdodCIsIkRhdGVQb3NpdGlvbiI6IkxlZnQiLCJTaGFwZVR5cGUiOjE3LCJTaGFwZVNpemUiOjAsIlNwYWNpbmciOjUsIlNoYXBlU3R5bGUiOnsiJGlkIjoiMjcyNCIsIk1hcmdpbiI6eyIkaWQiOiIyNzI1IiwiVG9wIjowLjAsIkxlZnQiOjAuMCwiUmlnaHQiOjAuMCwiQm90dG9tIjowLjB9LCJQYWRkaW5nIjp7IiRpZCI6IjI3MjYiLCJUb3AiOjAuMCwiTGVmdCI6MC4wLCJSaWdodCI6MC4wLCJCb3R0b20iOjAuMH0sIkJhY2tncm91bmQiOnsiJGlkIjoiMjcyNyIsIkNvbG9yIjp7IiRpZCI6IjI3MjgiLCJBIjoyNTUsIlIiOjAsIkciOjExNCwiQiI6MTg4fX0sIklzVmlzaWJsZSI6dHJ1ZSwiV2lkdGgiOjE0LjAsIkhlaWdodCI6MTQuMCwiQm9yZGVyU3R5bGUiOnsiJGlkIjoiMjcyOSIsIkxpbmVDb2xvciI6eyIkaWQiOiIyNzMwIiwiJHR5cGUiOiJOTFJFLkNvbW1vbi5Eb20uU29saWRDb2xvckJydXNoLCBOTFJFLkNvbW1vbiIsIkNvbG9yIjp7IiRpZCI6IjI3MzEiLCJBIjoyNTUsIlIiOjI1NSwiRyI6MCwiQiI6MH19LCJMaW5lV2VpZ2h0IjowLjAsIkxpbmVUeXBlIjowLCJQYXJlbnRTdHlsZSI6bnVsbH0sIlBhcmVudFN0eWxlIjpudWxsfSwiVGl0bGVTdHlsZSI6eyIkaWQiOiIyNzMyIiwiRm9udFNldHRpbmdzIjp7IiRpZCI6IjI3MzMiLCJGb250U2l6ZSI6MTAsIkZvbnROYW1lIjoiU2Vnb2UgVUkgU2VtaWJvbGQiLCJJc0JvbGQiOnRydWUsIklzSXRhbGljIjpmYWxzZSwiSXNVbmRlcmxpbmVkIjpmYWxzZSwiUGFyZW50U3R5bGUiOm51bGx9LCJBdXRvU2l6ZSI6MCwiRm9yZWdyb3VuZCI6eyIkaWQiOiIyNzM0IiwiQ29sb3IiOnsiJGlkIjoiMjcz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M2IiwiVG9wIjowLjAsIkxlZnQiOjAuMCwiUmlnaHQiOjAuMCwiQm90dG9tIjowLjB9LCJQYWRkaW5nIjp7IiRpZCI6IjI3MzciLCJUb3AiOjAuMCwiTGVmdCI6MC4wLCJSaWdodCI6MC4wLCJCb3R0b20iOjAuMH0sIkJhY2tncm91bmQiOnsiJGlkIjoiMjczOCIsIkNvbG9yIjp7IiRpZCI6IjI3MzkiLCJBIjo4OSwiUiI6MCwiRyI6MCwiQiI6MH19LCJJc1Zpc2libGUiOnRydWUsIldpZHRoIjowLjAsIkhlaWdodCI6MC4wLCJCb3JkZXJTdHlsZSI6bnVsbCwiUGFyZW50U3R5bGUiOm51bGx9LCJEYXRlU3R5bGUiOnsiJGlkIjoiMjc0MCIsIkZvbnRTZXR0aW5ncyI6eyIkaWQiOiIyNzQxIiwiRm9udFNpemUiOjgsIkZvbnROYW1lIjoiU2Vnb2UgVUkgU2VtaWJvbGQiLCJJc0JvbGQiOmZhbHNlLCJJc0l0YWxpYyI6ZmFsc2UsIklzVW5kZXJsaW5lZCI6ZmFsc2UsIlBhcmVudFN0eWxlIjpudWxsfSwiQXV0b1NpemUiOjAsIkZvcmVncm91bmQiOnsiJGlkIjoiMjc0MiIsIkNvbG9yIjp7IiRpZCI6IjI3ND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c0NCIsIlRvcCI6MC4wLCJMZWZ0IjowLjAsIlJpZ2h0IjowLjAsIkJvdHRvbSI6MC4wfSwiUGFkZGluZyI6eyIkaWQiOiIyNzQ1IiwiVG9wIjowLjAsIkxlZnQiOjAuMCwiUmlnaHQiOjAuMCwiQm90dG9tIjowLjB9LCJCYWNrZ3JvdW5kIjp7IiRpZCI6IjI3NDYiLCJDb2xvciI6eyIkaWQiOiIyNzQ3IiwiQSI6ODksIlIiOjAsIkciOjAsIkIiOjB9fSwiSXNWaXNpYmxlIjp0cnVlLCJXaWR0aCI6MC4wLCJIZWlnaHQiOjAuMCwiQm9yZGVyU3R5bGUiOm51bGwsIlBhcmVudFN0eWxlIjpudWxsfSwiRGF0ZUZvcm1hdCI6eyIkaWQiOiIyNz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3NDkiLCJGb3JtYXQiOjAsIklzVmlzaWJsZSI6ZmFsc2UsIkxhc3RLbm93blZpc2liaWxpdHlTdGF0ZSI6ZmFsc2V9LCJJc1Zpc2libGUiOnRydWUsIlBhcmVudFN0eWxlIjpudWxsfSwiR3JpZGxpbmVQYW5lbFN0eWxlIjp7IiRpZCI6IjI3NTAiLCJHcmlkbGluZVN0eWxlIjp7IiRpZCI6IjI3NTEiLCJMaW5lQ29sb3IiOnsiJGlkIjoiMjc1MiIsIiR0eXBlIjoiTkxSRS5Db21tb24uRG9tLlNvbGlkQ29sb3JCcnVzaCwgTkxSRS5Db21tb24iLCJDb2xvciI6eyIkaWQiOiIyNzUzIiwiQSI6MzgsIlIiOjkxLCJHIjoxNTUsIkIiOjIxM319LCJMaW5lV2VpZ2h0IjoxLjAsIkxpbmVUeXBlIjowLCJQYXJlbnRTdHlsZSI6bnVsbH0sIk1hcmdpbiI6eyIkaWQiOiIyNzU0IiwiVG9wIjowLjAsIkxlZnQiOjAuMCwiUmlnaHQiOjAuMCwiQm90dG9tIjowLjB9LCJQYWRkaW5nIjp7IiRpZCI6IjI3NTUiLCJUb3AiOjAuMCwiTGVmdCI6MC4wLCJSaWdodCI6MC4wLCJCb3R0b20iOjAuMH0sIkJhY2tncm91bmQiOm51bGwsIklzVmlzaWJsZSI6ZmFsc2UsIldpZHRoIjowLjAsIkhlaWdodCI6MC4wLCJCb3JkZXJTdHlsZSI6eyIkaWQiOiIyNzU2IiwiTGluZUNvbG9yIjpudWxsLCJMaW5lV2VpZ2h0IjowLjAsIkxpbmVUeXBlIjowLCJQYXJlbnRTdHlsZSI6bnVsbH0sIlBhcmVudFN0eWxlIjpudWxsfSwiQWN0aXZpdHlMaW5lUGFuZWxTdHlsZSI6eyIkaWQiOiIyNzU3IiwiQWN0aXZpdHlMaW5lU3R5bGUiOnsiJGlkIjoiMjc1OCIsIkxpbmVDb2xvciI6eyIkaWQiOiIyNzU5IiwiJHR5cGUiOiJOTFJFLkNvbW1vbi5Eb20uU29saWRDb2xvckJydXNoLCBOTFJFLkNvbW1vbiIsIkNvbG9yIjp7IiRpZCI6IjI3NjAiLCJBIjozOCwiUiI6NjgsIkciOjExNCwiQiI6MTk2fX0sIkxpbmVXZWlnaHQiOjEuMzMzMzMzMzcsIkxpbmVUeXBlIjowLCJQYXJlbnRTdHlsZSI6bnVsbH0sIk1hcmdpbiI6eyIkaWQiOiIyNzYxIiwiVG9wIjowLjAsIkxlZnQiOjAuMCwiUmlnaHQiOjAuMCwiQm90dG9tIjowLjB9LCJQYWRkaW5nIjp7IiRpZCI6IjI3NjIiLCJUb3AiOjAuMCwiTGVmdCI6MC4wLCJSaWdodCI6MC4wLCJCb3R0b20iOjAuMH0sIkJhY2tncm91bmQiOm51bGwsIklzVmlzaWJsZSI6dHJ1ZSwiV2lkdGgiOjAuMCwiSGVpZ2h0IjowLjAsIkJvcmRlclN0eWxlIjp7IiRpZCI6IjI3NjMiLCJMaW5lQ29sb3IiOm51bGwsIkxpbmVXZWlnaHQiOjAuMCwiTGluZVR5cGUiOjAsIlBhcmVudFN0eWxlIjpudWxsfSwiUGFyZW50U3R5bGUiOm51bGx9LCJTaG93RWxhcHNlZFRpbWVHcmFkaWVudFN0eWxlIjpmYWxzZSwiVGltZWJhbmRSZXNlcnZlZExlZnRBcmVhU3R5bGUiOnsiJGlkIjoiMjc2NCIsIkFjdGl2aXR5SGVhZGVyV2lkdGgiOjExOS4wMzEyNSwiSXNTZXQiOnRydWV9LCJEZWZhdWx0U3dpbWxhbmVTdHlsZSI6bnVsbCwiRGVmYXVsdFN3aW1sYW5lVjJTdHlsZSI6eyIkaWQiOiIyNzY1IiwiSGVhZGVyU3R5bGUiOnsiJGlkIjoiMjc2NiIsIlRleHRJc1ZlcnRpY2FsIjpmYWxzZSwiVGV4dFN0eWxlIjp7IiRpZCI6IjI3NjciLCJGb250U2V0dGluZ3MiOnsiJGlkIjoiMjc2OCIsIkZvbnRTaXplIjoxMiwiRm9udE5hbWUiOiJDYWxpYnJpIiwiSXNCb2xkIjpmYWxzZSwiSXNJdGFsaWMiOmZhbHNlLCJJc1VuZGVybGluZWQiOmZhbHNlLCJQYXJlbnRTdHlsZSI6bnVsbH0sIkF1dG9TaXplIjoyLCJGb3JlZ3JvdW5kIjp7IiRpZCI6IjI3NjkiLCJDb2xvciI6eyIkaWQiOiIyNzc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c3MSIsIlRvcCI6MC4wLCJMZWZ0IjowLjAsIlJpZ2h0IjowLjAsIkJvdHRvbSI6MC4wfSwiUGFkZGluZyI6eyIkaWQiOiIyNzcyIiwiVG9wIjowLjAsIkxlZnQiOjAuMCwiUmlnaHQiOjAuMCwiQm90dG9tIjowLjB9LCJCYWNrZ3JvdW5kIjpudWxsLCJJc1Zpc2libGUiOnRydWUsIldpZHRoIjowLjAsIkhlaWdodCI6MC4wLCJCb3JkZXJTdHlsZSI6bnVsbCwiUGFyZW50U3R5bGUiOm51bGx9LCJSZWN0YW5nbGVTdHlsZSI6eyIkaWQiOiIyNzczIiwiTWFyZ2luIjp7IiRpZCI6IjI3NzQiLCJUb3AiOjAuMCwiTGVmdCI6MC4wLCJSaWdodCI6MC4wLCJCb3R0b20iOjAuMH0sIlBhZGRpbmciOnsiJGlkIjoiMjc3NSIsIlRvcCI6MC4wLCJMZWZ0IjowLjAsIlJpZ2h0IjowLjAsIkJvdHRvbSI6MC4wfSwiQmFja2dyb3VuZCI6eyIkaWQiOiIyNzc2IiwiQ29sb3IiOnsiJGlkIjoiMjc3NyIsIkEiOjI1NSwiUiI6NjgsIkciOjExNCwiQiI6MTk2fX0sIklzVmlzaWJsZSI6dHJ1ZSwiV2lkdGgiOjAuMCwiSGVpZ2h0IjowLjAsIkJvcmRlclN0eWxlIjp7IiRpZCI6IjI3NzgiLCJMaW5lQ29sb3IiOnsiJGlkIjoiMjc3OSIsIiR0eXBlIjoiTkxSRS5Db21tb24uRG9tLlNvbGlkQ29sb3JCcnVzaCwgTkxSRS5Db21tb24iLCJDb2xvciI6eyIkaWQiOiIyNzgwIiwiQSI6MjU1LCJSIjoyNTUsIkciOjAsIkIiOjB9fSwiTGluZVdlaWdodCI6MC4wLCJMaW5lVHlwZSI6MCwiUGFyZW50U3R5bGUiOm51bGx9LCJQYXJlbnRTdHlsZSI6bnVsbH0sIk1hcmdpbiI6eyIkaWQiOiIyNzgxIiwiVG9wIjowLjAsIkxlZnQiOjAuMCwiUmlnaHQiOjAuMCwiQm90dG9tIjowLjB9LCJQYWRkaW5nIjp7IiRpZCI6IjI3ODIiLCJUb3AiOjAuMCwiTGVmdCI6MC4wLCJSaWdodCI6MC4wLCJCb3R0b20iOjAuMH0sIkJhY2tncm91bmQiOm51bGwsIklzVmlzaWJsZSI6dHJ1ZSwiV2lkdGgiOjAuMCwiSGVpZ2h0IjowLjAsIkJvcmRlclN0eWxlIjpudWxsLCJQYXJlbnRTdHlsZSI6bnVsbH0sIkJhY2tncm91bmRTdHlsZSI6eyIkaWQiOiIyNzgzIiwiTWFyZ2luIjp7IiRpZCI6IjI3ODQiLCJUb3AiOjAuMCwiTGVmdCI6MC4wLCJSaWdodCI6MC4wLCJCb3R0b20iOjAuMH0sIlBhZGRpbmciOnsiJGlkIjoiMjc4NSIsIlRvcCI6MC4wLCJMZWZ0IjowLjAsIlJpZ2h0IjowLjAsIkJvdHRvbSI6MC4wfSwiQmFja2dyb3VuZCI6eyIkaWQiOiIyNzg2IiwiQ29sb3IiOnsiJGlkIjoiMjc4NyIsIkEiOjUxLCJSIjoxNjUsIkciOjE2NSwiQiI6MTY1fX0sIklzVmlzaWJsZSI6dHJ1ZSwiV2lkdGgiOjAuMCwiSGVpZ2h0IjowLjAsIkJvcmRlclN0eWxlIjp7IiRpZCI6IjI3ODgiLCJMaW5lQ29sb3IiOnsiJGlkIjoiMjc4OSIsIiR0eXBlIjoiTkxSRS5Db21tb24uRG9tLlNvbGlkQ29sb3JCcnVzaCwgTkxSRS5Db21tb24iLCJDb2xvciI6eyIkaWQiOiIyNzkwIiwiQSI6MjU1LCJSIjoyNTUsIkciOjAsIkIiOjB9fSwiTGluZVdlaWdodCI6MC4wLCJMaW5lVHlwZSI6MCwiUGFyZW50U3R5bGUiOm51bGx9LCJQYXJlbnRTdHlsZSI6bnVsbH0sIklzQWJvdmVUaW1lYmFuZCI6ZmFsc2UsIlNwYWNpbmciOjMsIk1hcmdpbiI6eyIkaWQiOiIyNzkxIiwiVG9wIjowLjAsIkxlZnQiOjAuMCwiUmlnaHQiOjAuMCwiQm90dG9tIjowLjB9LCJQYWRkaW5nIjp7IiRpZCI6IjI3OTIiLCJUb3AiOjAuMCwiTGVmdCI6MC4wLCJSaWdodCI6MC4wLCJCb3R0b20iOjAuMH0sIklzVmlzaWJsZSI6dHJ1ZSwiV2lkdGgiOjAuMCwiSGVpZ2h0IjowLjAsIkJvcmRlclN0eWxlIjp7IiRpZCI6IjI3OTMiLCJMaW5lQ29sb3IiOm51bGwsIkxpbmVXZWlnaHQiOjAuMCwiTGluZVR5cGUiOjAsIlBhcmVudFN0eWxlIjpudWxsfSwiUGFyZW50U3R5bGUiOm51bGx9fSwiU2NhbGUiOm51bGwsIlNjYWxlVjIiOnsiJGlkIjoiMjc5NCIsIlN0YXJ0RGF0ZSI6IjIwMjQtMDEtMDFUMjM6NTk6MDAiLCJFbmREYXRlIjoiMjAyNC0xMi0zMVQyMzo1OTowMCIsIkF1dG9EYXRlUmFuZ2UiOmZhbHNlLCJXb3JraW5nRGF5cyI6MzEsIkZpc2NhbFllYXIiOnsiJGlkIjoiMjc5NSIsIlN0YXJ0TW9udGgiOjEsIlVzZVN0YXJ0aW5nWWVhckZvck51bWJlcmluZyI6dHJ1ZSwiU2hvd0Zpc2NhbFllYXJMYWJlbCI6dHJ1ZX0sIlRvZGF5TWFya2VyVGV4dCI6IlRvZGF5IiwiQXV0b1NjYWxlVHlwZSI6ZmFsc2UsIlRpbWViYW5kU2NhbGVzIjp7IiRpZCI6IjI3OTYiLCJUb3BTY2FsZUxheWVyIjp7IiRpZCI6IjI3OTciLCJGb3JtYXQiOiJNTU0iLCJUeXBlIjozfSwiTWlkZGxlU2NhbGVMYXllciI6eyIkaWQiOiIyNzk4IiwiRm9ybWF0IjoiTU1NIiwiVHlwZSI6Mn0sIkJvdHRvbVNjYWxlTGF5ZXIiOnsiJGlkIjoiMjc5OSIsIkZvcm1hdCI6bnVsbCwiVHlwZSI6MH19fSwiTWlsZXN0b25lcyI6W10sIlRhc2tzIjpbXSwiU3dpbWxhbmVzIjpbXSwiTXNQcm9qZWN0SXRlbXNUcmVlIjp7IiRpZCI6IjI4MDAiLCJSb290Ijp7IkltcG9ydElkIjpudWxsLCJJc0ltcG9ydGVkIjpmYWxzZSwiQ2hpbGRyZW4iOltdfX0sIk1ldGFkYXRhIjp7IiRpZCI6IjI4MDEiLCJSZWNlbnRDb2xvcnNDb2xsZWN0aW9uIjoiW10iLCJTb3VyY2VUZW1wbGF0ZSI6IntcIiRpZFwiOlwiMVwiLFwiSWRcIjpcImNjMjZmODYzLTI3Y2UtNDgwZS1hNTg5LWIzZjEyZjJkNmViMFwiLFwiQ3VsdHVyZUluZm9OYW1lXCI6XCJlbi1VU1wiLFwiVmVyc2lvblwiOntcIiRpZFwiOlwiMlwiLFwiVGVtcGxhdGVEb21WZXJzaW9uXCI6XCIxLjMuMV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SxcIkRlZmF1bHREZXBlbmRlbmN5U3R5bGVcIjp7XCIkaWRcIjpcIjE5MFwiLFwiTGluZVN0eWxlXCI6e1wiJGlkXCI6XCIxOTFcIixcIkxpbmVDb2xvclwiOntcIiRpZFwiOlwiMTkyXCIsXCIkdHlwZVwiOlwiTkxSRS5Db21tb24uRG9tLlNvbGlkQ29sb3JCcnVzaCwgTkxSRS5Db21tb25cIixcIkNvbG9yXCI6e1wiJGlkXCI6XCIxOTNcIixcIkFcIjoyNTUsXCJSXCI6MCxcIkdcIjowLFwiQlwiOjB9fSxcIkxpbmVXZWlnaHRcIjoxLjAsXCJMaW5lVHlwZVwiOjB9LFwiRW5kQXJyb3doZWFkTGluZVN0eWxlXCI6e1wiJGlkXCI6XCIxOTRcIixcIktpbmRcIjoxLFwiV2lkdGhcIjoxLFwiTGVuZ3RoXCI6MCxcIlBhcmVudFN0eWxlXCI6bnVsbH0sXCJCcmluZ1RvRnJvbnRcIjp0cnVlLFwiSXNWaXNpYmxlXCI6dHJ1ZX0sXCJDcml0aWNhbFBhdGhTdHlsZVwiOntcIiRpZFwiOlwiMTk1XCIsXCJDcml0aWNhbFBhdGhTdHlsZU9wdGlvbnNcIjoxNSxcIkxpbmVTdHlsZVwiOntcIiRpZFwiOlwiMTk2XCIsXCJMaW5lQ29sb3JcIjp7XCIkaWRcIjpcIjE5N1wiLFwiJHR5cGVcIjpcIk5MUkUuQ29tbW9uLkRvbS5Tb2xpZENvbG9yQnJ1c2gsIE5MUkUuQ29tbW9uXCIsXCJDb2xvclwiOntcIiRpZFwiOlwiMTk4XCIsXCJBXCI6MjU1LFwiUlwiOjIyMixcIkdcIjo1MCxcIkJcIjo1MH19LFwiTGluZVdlaWdodFwiOjEuMCxcIkxpbmVUeXBlXCI6MH0sXCJUaXRsZUZvcmVncm91bmRcIjp7XCIkaWRcIjpcIjE5OVwiLFwiQ29sb3JcIjp7XCIkaWRcIjpcIjIwMFwiLFwiQVwiOjI1NSxcIlJcIjoxNzYsXCJHXCI6MTksXCJCXCI6MjV9fSxcIlNoYXBlc0JhY2tncm91bmRcIjp7XCIkaWRcIjpcIjIwMVwiLFwiQ29sb3JcIjp7XCIkaWRcIjpcIjIwMlwiLFwiQVwiOjI1NSxcIlJcIjoyNTMsXCJHXCI6MjAzLFwiQlwiOjIwOH19LFwiU2hhcGVzQm9yZGVyU3R5bGVcIjp7XCIkaWRcIjpcIjIwM1wiLFwiTGluZUNvbG9yXCI6e1wiJGlkXCI6XCIyMDRcIixcIiR0eXBlXCI6XCJOTFJFLkNvbW1vbi5Eb20uU29saWRDb2xvckJydXNoLCBOTFJFLkNvbW1vblwiLFwiQ29sb3JcIjp7XCIkaWRcIjpcIjIwNVwiLFwiQVwiOjI1NSxcIlJcIjoyMjIsXCJHXCI6NTAsXCJCXCI6NTB9fSxcIkxpbmVXZWlnaHRcIjoxLjUsXCJMaW5lVHlwZVwiOjB9LFwiSXNWaXNpYmxlXCI6ZmFsc2V9fSxcIlNjYWxlXCI6e1wiJGlkXCI6XCIyMDZ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IwN1wiLFwiU3RhcnREYXRlXCI6XCIwMDAxLTAxLTAxVDAwOjAwOjAwXCIsXCJFbmREYXRlXCI6XCIwMDAxLTAxLTAxVDAwOjAwOjAwXCIsXCJBdXRvRGF0ZVJhbmdlXCI6dHJ1ZSxcIldvcmtpbmdEYXlzXCI6MzEsXCJUb2RheU1hcmtlclRleHRcIjpcIlRvZGF5XCIsXCJBdXRvU2NhbGVUeXBlXCI6dHJ1ZSxcIlRpbWViYW5kU2NhbGVzXCI6e1wiJGlkXCI6XCIyMDhcIixcIlRvcFNjYWxlTGF5ZXJcIjp7XCIkaWRcIjpcIjIwOVwiLFwiRm9ybWF0XCI6XCJ3XCIsXCJUeXBlXCI6MX0sXCJNaWRkbGVTY2FsZUxheWVyXCI6e1wiJGlkXCI6XCIyMTBcIixcIkZvcm1hdFwiOm51bGwsXCJUeXBlXCI6MH0sXCJCb3R0b21TY2FsZUxheWVyXCI6e1wiJGlkXCI6XCIyMTFcIixcIkZvcm1hdFwiOm51bGwsXCJUeXBlXCI6MH19fSxcIk1pbGVzdG9uZXNcIjpbXSxcIlRhc2tzXCI6W10sXCJTd2ltbGFuZXNcIjpbXSxcIlN3aW1sYW5lc1YyXCI6W10sXCJEZXBlbmRlbmNpZXNcIjpbXSxcIkRlcGVuZGVuY3lTZXR0aW5nc1wiOntcIiRpZFwiOlwiMjEyXCIsXCJEZXBlbmRlbmN5TW9kdWxlRW5hYmxlZFwiOmZhbHNlLFwiU2NoZWR1bGluZ1NldHRpbmdzXCI6e1wiJGlkXCI6XCIyMTNcIixcIkRlcGVuZGVuY2llc1NjaGVkdWxpbmdNb2RlU2V0dGluZ1wiOjEsXCJEZXBlbmRlbmNpZXNQcmV2aW91c1NjaGVkdWxpbmdNb2RlXCI6MSxcIk9uQnJlYWtpbmdGbGV4aWJsZVNjaGVkdWxpbmdNb2RlU2V0dGluZ1wiOjAsXCJPbkJyZWFraW5nU3RyaWN0U2NoZWR1bGluZ01vZGVTZXR0aW5nXCI6MH19LFwiU2V0dGluZ3NcIjp7XCIkaWRcIjpcIjIxNFwiLFwiSW1wYU9wdGlvbnNcIjp7XCIkaWRcIjpcIjIxNVwiLFwiTGVmdFRvUmlnaHRcIjpmYWxzZSxcIlBheWxvYWRPcHRpb25zXCI6Mn19LFwiVGltZUNvbmZpZ3VyYXRpb25cIjp7XCIkaWRcIjpcIjIxNlwiLFwiVXNlVGltZVwiOmZhbHNlLFwiV29ya0RheVN0YXJ0XCI6XCIwMDowMDowMFwiLFwiV29ya0RheUVuZFwiOlwiMjM6NTk6MDBcIn19In0sIlNldHRpbmdzIjp7IiRpZCI6IjI4MDIiLCJJbXBhT3B0aW9ucyI6eyIkaWQiOiIyODA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gwNCIsIlVzZVRpbWUiOmZhbHNlLCJXb3JrRGF5U3RhcnQiOiIwMDowMDowMCIsIldvcmtEYXlFbmQiOiIyMzo1OTowMCJ9LCJMYXN0VXNlZFRlbXBsYXRlSWQiOiI4NGJhNjhjMy0yNGIzLTQ4YTAtYjk4Zi00OGIyNTRjZTkyZTYiLCJGaXJzdFdlZWtPZlllYXIiOjAsIlBsYWNlTWlsZXN0b25lQXRUaGVCZWdpbm5pbmdPZlRoZURheSI6ZmFsc2UsIkRlcGVuZGVuY3lTY2hlZHVsaW5nU2V0dGluZ3MiOnsiJGlkIjoiMjgwNSIsIkRlcGVuZGVuY2llc1NjaGVkdWxpbmdNb2RlU2V0dGluZyI6IkZsZXhpYmxlIiwiRGVwZW5kZW5jaWVzUHJldmlvdXNTY2hlZHVsaW5nTW9kZSI6IkZsZXhpYmxlIiwiT25CcmVha2luZ0ZsZXhpYmxlU2NoZWR1bGluZ01vZGVTZXR0aW5nIjoiSWdub3JlQWN0aW9u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4-01-01T23:59:00.0000000"/>
  <p:tag name="OTLTIMEBANDENDDATE" val="2024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197.587083333333"/>
  <p:tag name="OTLTIMEBANDFYSTARTMONTH" val="January"/>
  <p:tag name="OTLTIMEBANDSHOWFYLABEL" val="True"/>
  <p:tag name="OTLTIMEBANDUSESTARTINGOFTHEYEARFORFYNUMBERING" val="True"/>
  <p:tag name="OTLTIMEBANDRESERVEDLEFTAREAWIDTH" val="119.03125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PACINGABOVE" val="16"/>
  <p:tag name="OTLTIMEBANDSPACINGBELOW" val="16"/>
  <p:tag name="OTLTIMEBANDSPACINGABOVEFORSWLANDTASKS" val="16"/>
  <p:tag name="OTLTIMEBANDSPACINGBELOWFORSWLANDTASKS" val="16"/>
  <p:tag name="OTLTIMEBANDSCALETYPE" val="Quarter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4-01-01T23:59:00.0000000"/>
  <p:tag name="OTLTIMEBANDENDDATE" val="2024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197.587083333333"/>
  <p:tag name="OTLTIMEBANDFYSTARTMONTH" val="January"/>
  <p:tag name="OTLTIMEBANDSHOWFYLABEL" val="True"/>
  <p:tag name="OTLTIMEBANDUSESTARTINGOFTHEYEARFORFYNUMBERING" val="True"/>
  <p:tag name="OTLTIMEBANDRESERVEDLEFTAREAWIDTH" val="119.03125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PACINGABOVE" val="16"/>
  <p:tag name="OTLTIMEBANDSPACINGBELOW" val="16"/>
  <p:tag name="OTLTIMEBANDSPACINGABOVEFORSWLANDTASKS" val="16"/>
  <p:tag name="OTLTIMEBANDSPACINGBELOWFORSWLANDTASKS" val="16"/>
  <p:tag name="OTLTIMEBANDSCALETYPE" val="Month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22T00:00:00.0000000"/>
  <p:tag name="OTLENDDATE" val="2024-04-24T23:59:00.0000000"/>
  <p:tag name="OTLDURATIONFORMAT" val="day"/>
  <p:tag name="OTLSHAPETHICKNESSTYPE" val="Thin"/>
  <p:tag name="OTLSPACING" val="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5-06T00:00:00.0000000Z"/>
  <p:tag name="OTLENDDATE" val="2024-05-08T23:59:00.0000000Z"/>
  <p:tag name="OTLDURATIONFORMAT" val="day"/>
  <p:tag name="OTLSHAPETHICKNESSTYPE" val="Thin"/>
  <p:tag name="OTLSPACING" val="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25T00:00:00.0000000Z"/>
  <p:tag name="OTLENDDATE" val="2024-03-28T23:59:00.0000000Z"/>
  <p:tag name="OTLDURATIONFORMAT" val="day"/>
  <p:tag name="OTLSHAPETHICKNESSTYPE" val="Thin"/>
  <p:tag name="OTLSPACING" val="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18T00:00:00.0000000Z"/>
  <p:tag name="OTLENDDATE" val="2024-04-19T23:59:00.0000000Z"/>
  <p:tag name="OTLDURATIONFORMAT" val="day"/>
  <p:tag name="OTLSHAPETHICKNESSTYPE" val="Thin"/>
  <p:tag name="OTLSPACING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PACING" val="3"/>
  <p:tag name="OTLSTARTDATE" val="2024-02-29T00:00:00.0000000Z"/>
  <p:tag name="OTLENDDATE" val="2024-03-02T23:59:00.0000000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6-11T00:00:00.0000000"/>
  <p:tag name="OTLENDDATE" val="2024-06-14T23:59:00.0000000"/>
  <p:tag name="OTLDURATIONFORMAT" val="day"/>
  <p:tag name="OTLSHAPETHICKNESSTYPE" val="Thin"/>
  <p:tag name="OTLSPACING" val="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19T00:00:00.0000000"/>
  <p:tag name="OTLENDDATE" val="2024-04-21T23:59:00.0000000"/>
  <p:tag name="OTLDURATIONFORMAT" val="day"/>
  <p:tag name="OTLSHAPETHICKNESSTYPE" val="Thin"/>
  <p:tag name="OTLSPACING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24T00:00:00.0000000"/>
  <p:tag name="OTLENDDATE" val="2024-03-27T23:59:00.0000000"/>
  <p:tag name="OTLDURATIONFORMAT" val="day"/>
  <p:tag name="OTLDATEFORMATDATEISVISIBLE" val="True"/>
  <p:tag name="OTLDATEFORMATTIMEISVISIBLE" val="False"/>
  <p:tag name="OTLSPACING" val="3"/>
  <p:tag name="OTLSHAPETHICKNESSTYPE" val="Thin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7-22T23:59:00.0000000"/>
  <p:tag name="OTLENDDATE" val="2024-07-26T23:58:00.0000000"/>
  <p:tag name="OTLDURATIONFORMAT" val="day"/>
  <p:tag name="OTLSHAPETHICKNESSTYPE" val="Thin"/>
  <p:tag name="OTLSPACING" val="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18T23:57:00.0000000"/>
  <p:tag name="OTLENDDATE" val="2024-09-21T23:56:00.0000000"/>
  <p:tag name="OTLDURATIONFORMAT" val="day"/>
  <p:tag name="OTLSHAPETHICKNESSTYPE" val="Thin"/>
  <p:tag name="OTLSPACING" val="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2-27T23:57:00.0000000"/>
  <p:tag name="OTLENDDATE" val="2024-02-28T23:56:00.0000000"/>
  <p:tag name="OTLDURATIONFORMAT" val="day"/>
  <p:tag name="OTLSHAPETHICKNESSTYPE" val="Thin"/>
  <p:tag name="OTLSPACING" val="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25T23:57:00.0000000"/>
  <p:tag name="OTLENDDATE" val="2024-04-26T23:56:00.0000000"/>
  <p:tag name="OTLDURATIONFORMAT" val="day"/>
  <p:tag name="OTLSHAPETHICKNESSTYPE" val="Thin"/>
  <p:tag name="OTLSPACING" val="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2-04T23:57:00.0000000"/>
  <p:tag name="OTLENDDATE" val="2024-12-05T23:56:00.0000000"/>
  <p:tag name="OTLDURATIONFORMAT" val="day"/>
  <p:tag name="OTLSPACING" val="3"/>
  <p:tag name="OTLSHAPETHICKNESSTYPE" val="Thin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14T23:57:00.0000000"/>
  <p:tag name="OTLENDDATE" val="2024-08-15T23:56:00.0000000"/>
  <p:tag name="OTLDURATIONFORMAT" val="day"/>
  <p:tag name="OTLSHAPETHICKNESSTYPE" val="Thin"/>
  <p:tag name="OTLSPACING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6-10T23:57:00.0000000"/>
  <p:tag name="OTLENDDATE" val="2024-06-11T23:56:00.0000000"/>
  <p:tag name="OTLDURATIONFORMAT" val="day"/>
  <p:tag name="OTLSHAPETHICKNESSTYPE" val="Thin"/>
  <p:tag name="OTLSPACING" val="3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13T23:57:00.0000000"/>
  <p:tag name="OTLENDDATE" val="2024-03-14T23:56:00.0000000"/>
  <p:tag name="OTLDURATIONFORMAT" val="day"/>
  <p:tag name="OTLSHAPETHICKNESSTYPE" val="Thin"/>
  <p:tag name="OTLSPACING" val="3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14T23:57:00.0000000"/>
  <p:tag name="OTLENDDATE" val="2024-08-15T23:56:00.0000000"/>
  <p:tag name="OTLDURATIONFORMAT" val="day"/>
  <p:tag name="OTLSPACING" val="3"/>
  <p:tag name="OTLSHAPETHICKNESSTYPE" val="Thin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03T23:57:00.0000000"/>
  <p:tag name="OTLENDDATE" val="2024-04-04T23:56:00.0000000"/>
  <p:tag name="OTLDURATIONFORMAT" val="day"/>
  <p:tag name="OTLSHAPETHICKNESSTYPE" val="Thin"/>
  <p:tag name="OTLSPACING" val="3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5-19T23:56:00.0000000"/>
  <p:tag name="OTLENDDATE" val="2024-05-22T23:55:00.0000000"/>
  <p:tag name="OTLDURATIONFORMAT" val="day"/>
  <p:tag name="OTLSHAPETHICKNESSTYPE" val="Thin"/>
  <p:tag name="OTLSPACING" val="3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6-18T00:00:00.0000000"/>
  <p:tag name="OTLENDDATE" val="2024-06-19T23:59:00.0000000"/>
  <p:tag name="OTLDURATIONFORMAT" val="day"/>
  <p:tag name="OTLSHAPETHICKNESSTYPE" val="Thin"/>
  <p:tag name="OTLSPACING" val="3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13T23:56:00.0000000"/>
  <p:tag name="OTLENDDATE" val="2024-08-15T23:55:00.0000000"/>
  <p:tag name="OTLDURATIONFORMAT" val="day"/>
  <p:tag name="OTLSHAPETHICKNESSTYPE" val="Thin"/>
  <p:tag name="OTLSPACING" val="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10T23:57:00.0000000"/>
  <p:tag name="OTLENDDATE" val="2024-04-11T23:56:00.0000000"/>
  <p:tag name="OTLDURATIONFORMAT" val="day"/>
  <p:tag name="OTLSHAPETHICKNESSTYPE" val="Thin"/>
  <p:tag name="OTLSPACING" val="3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6-11T00:00:00.0000000Z"/>
  <p:tag name="OTLENDDATE" val="2024-06-13T23:59:00.0000000Z"/>
  <p:tag name="OTLDURATIONFORMAT" val="day"/>
  <p:tag name="OTLSPACING" val="3"/>
  <p:tag name="OTLSHAPETHICKNESSTYPE" val="Thi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03T23:58:00.0000000"/>
  <p:tag name="OTLENDDATE" val="2024-10-10T23:57:00.0000000"/>
  <p:tag name="OTLDURATIONFORMAT" val="day"/>
  <p:tag name="OTLSPACING" val="3"/>
  <p:tag name="OTLSHAPETHICKNESSTYPE" val="Thin"/>
  <p:tag name="OTLDATEFORMATDATEISVISIBLE" val="True"/>
  <p:tag name="OTLDATEFORMATTIMEISVISIBL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5T23:56:00.0000000"/>
  <p:tag name="OTLENDDATE" val="2024-09-06T23:55:00.0000000"/>
  <p:tag name="OTLDURATIONFORMAT" val="day"/>
  <p:tag name="OTLSPACING" val="3"/>
  <p:tag name="OTLSHAPETHICKNESSTYPE" val="Thin"/>
  <p:tag name="OTLDATEFORMATDATEISVISIBLE" val="True"/>
  <p:tag name="OTLDATEFORMATTIMEISVISIBLE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ondon"/>
  <p:tag name="OTLDATE" val="2024-10-03T23:58:00.0000000"/>
  <p:tag name="OTLPOSITIONONTASK" val="None"/>
  <p:tag name="OTLRELATEDTASKID" val="00000000-0000-0000-0000-000000000000"/>
  <p:tag name="OTLMILESTONESPACING" val="5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Widescreen</PresentationFormat>
  <Paragraphs>104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Calibri Light</vt:lpstr>
      <vt:lpstr>Inter</vt:lpstr>
      <vt:lpstr>Inter Black</vt:lpstr>
      <vt:lpstr>Inter ExtraBold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2024-01-23T09:34:05Z</dcterms:created>
  <dcterms:modified xsi:type="dcterms:W3CDTF">2024-01-23T13:23:11Z</dcterms:modified>
</cp:coreProperties>
</file>