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191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78848C-B426-47FD-A1C1-E531E5AA372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6D6B5E-6F7B-4BE6-A7B8-156ED04C575F}">
      <dgm:prSet phldrT="[Text]" custT="1"/>
      <dgm:spPr>
        <a:solidFill>
          <a:schemeClr val="accent6"/>
        </a:solidFill>
        <a:ln>
          <a:noFill/>
        </a:ln>
      </dgm:spPr>
      <dgm:t>
        <a:bodyPr anchor="b"/>
        <a:lstStyle/>
        <a:p>
          <a:r>
            <a:rPr lang="en-US" sz="2800" b="1" dirty="0"/>
            <a:t>Goal 1</a:t>
          </a:r>
        </a:p>
      </dgm:t>
    </dgm:pt>
    <dgm:pt modelId="{B86A8D61-9C9A-44CD-A335-886115464932}" type="parTrans" cxnId="{D02E4455-6D21-4764-9B72-EF873329C663}">
      <dgm:prSet/>
      <dgm:spPr/>
      <dgm:t>
        <a:bodyPr/>
        <a:lstStyle/>
        <a:p>
          <a:endParaRPr lang="en-US"/>
        </a:p>
      </dgm:t>
    </dgm:pt>
    <dgm:pt modelId="{3FAF97D7-0A58-4BC2-998D-E7225715D93E}" type="sibTrans" cxnId="{D02E4455-6D21-4764-9B72-EF873329C663}">
      <dgm:prSet/>
      <dgm:spPr/>
      <dgm:t>
        <a:bodyPr/>
        <a:lstStyle/>
        <a:p>
          <a:endParaRPr lang="en-US"/>
        </a:p>
      </dgm:t>
    </dgm:pt>
    <dgm:pt modelId="{48F24277-6D12-4C91-9727-AE71FB2FBB04}">
      <dgm:prSet phldrT="[Text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pPr algn="ctr">
            <a:buNone/>
          </a:pPr>
          <a:r>
            <a:rPr lang="en-US" sz="28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Goal title </a:t>
          </a:r>
          <a:endParaRPr lang="en-US" sz="4800" dirty="0"/>
        </a:p>
      </dgm:t>
    </dgm:pt>
    <dgm:pt modelId="{B5A3BBD0-8B5B-4C65-8574-7A6F38A76823}" type="parTrans" cxnId="{7C564832-D6F3-4D2E-AC93-6BF4F7615974}">
      <dgm:prSet/>
      <dgm:spPr/>
      <dgm:t>
        <a:bodyPr/>
        <a:lstStyle/>
        <a:p>
          <a:endParaRPr lang="en-US"/>
        </a:p>
      </dgm:t>
    </dgm:pt>
    <dgm:pt modelId="{34B74AD7-C529-46EE-9D8E-68E17C99964D}" type="sibTrans" cxnId="{7C564832-D6F3-4D2E-AC93-6BF4F7615974}">
      <dgm:prSet/>
      <dgm:spPr/>
      <dgm:t>
        <a:bodyPr/>
        <a:lstStyle/>
        <a:p>
          <a:endParaRPr lang="en-US"/>
        </a:p>
      </dgm:t>
    </dgm:pt>
    <dgm:pt modelId="{59721738-1D4A-46CB-AE96-7A854220AED8}">
      <dgm:prSet phldrT="[Text]" custT="1"/>
      <dgm:spPr>
        <a:solidFill>
          <a:schemeClr val="accent5"/>
        </a:solidFill>
        <a:ln>
          <a:noFill/>
        </a:ln>
      </dgm:spPr>
      <dgm:t>
        <a:bodyPr anchor="b"/>
        <a:lstStyle/>
        <a:p>
          <a:r>
            <a:rPr lang="en-US" sz="2800" b="1" dirty="0"/>
            <a:t>Goal 2</a:t>
          </a:r>
        </a:p>
      </dgm:t>
    </dgm:pt>
    <dgm:pt modelId="{D757A5C5-0A05-47FC-A33E-7706180483AC}" type="parTrans" cxnId="{AB97913F-6A93-470F-A1E7-296AF583CECB}">
      <dgm:prSet/>
      <dgm:spPr/>
      <dgm:t>
        <a:bodyPr/>
        <a:lstStyle/>
        <a:p>
          <a:endParaRPr lang="en-US"/>
        </a:p>
      </dgm:t>
    </dgm:pt>
    <dgm:pt modelId="{1C577C76-D972-4D36-B944-1E0A869C1179}" type="sibTrans" cxnId="{AB97913F-6A93-470F-A1E7-296AF583CECB}">
      <dgm:prSet/>
      <dgm:spPr/>
      <dgm:t>
        <a:bodyPr/>
        <a:lstStyle/>
        <a:p>
          <a:endParaRPr lang="en-US"/>
        </a:p>
      </dgm:t>
    </dgm:pt>
    <dgm:pt modelId="{AADC9356-8ED8-4699-AF73-CFBD55CD3349}">
      <dgm:prSet phldrT="[Text]"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pPr algn="ctr">
            <a:buNone/>
          </a:pPr>
          <a:r>
            <a:rPr lang="en-US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Goal title </a:t>
          </a:r>
        </a:p>
      </dgm:t>
    </dgm:pt>
    <dgm:pt modelId="{64AF8B9C-D8E4-48AD-B97E-08AE908042A3}" type="parTrans" cxnId="{FA420391-49FE-4B6C-83AD-EC6E94AA22CC}">
      <dgm:prSet/>
      <dgm:spPr/>
      <dgm:t>
        <a:bodyPr/>
        <a:lstStyle/>
        <a:p>
          <a:endParaRPr lang="en-US"/>
        </a:p>
      </dgm:t>
    </dgm:pt>
    <dgm:pt modelId="{46F2C40B-0736-4BA7-894D-A0C12228842A}" type="sibTrans" cxnId="{FA420391-49FE-4B6C-83AD-EC6E94AA22CC}">
      <dgm:prSet/>
      <dgm:spPr/>
      <dgm:t>
        <a:bodyPr/>
        <a:lstStyle/>
        <a:p>
          <a:endParaRPr lang="en-US"/>
        </a:p>
      </dgm:t>
    </dgm:pt>
    <dgm:pt modelId="{BED1F29C-F6DF-4989-A67E-A6E2AFC8F019}">
      <dgm:prSet phldrT="[Text]" custT="1"/>
      <dgm:spPr>
        <a:solidFill>
          <a:schemeClr val="accent4"/>
        </a:solidFill>
        <a:ln>
          <a:noFill/>
        </a:ln>
      </dgm:spPr>
      <dgm:t>
        <a:bodyPr anchor="b"/>
        <a:lstStyle/>
        <a:p>
          <a:r>
            <a:rPr lang="en-US" sz="2800" b="1" dirty="0"/>
            <a:t>Goal 3</a:t>
          </a:r>
        </a:p>
      </dgm:t>
    </dgm:pt>
    <dgm:pt modelId="{413D5C64-0A64-47C3-AC1F-C20A7B72557E}" type="parTrans" cxnId="{F0E914AA-A9BE-429E-909A-9D9094F216A3}">
      <dgm:prSet/>
      <dgm:spPr/>
      <dgm:t>
        <a:bodyPr/>
        <a:lstStyle/>
        <a:p>
          <a:endParaRPr lang="en-US"/>
        </a:p>
      </dgm:t>
    </dgm:pt>
    <dgm:pt modelId="{12EC4D66-1120-420C-B5F5-D638B62AF300}" type="sibTrans" cxnId="{F0E914AA-A9BE-429E-909A-9D9094F216A3}">
      <dgm:prSet/>
      <dgm:spPr/>
      <dgm:t>
        <a:bodyPr/>
        <a:lstStyle/>
        <a:p>
          <a:endParaRPr lang="en-US"/>
        </a:p>
      </dgm:t>
    </dgm:pt>
    <dgm:pt modelId="{52EE5267-C5E1-4F07-B5C3-C8AEAF8B9BCC}">
      <dgm:prSet phldrT="[Text]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pPr algn="ctr">
            <a:buNone/>
          </a:pPr>
          <a:r>
            <a:rPr lang="en-US" sz="2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Goal title </a:t>
          </a:r>
          <a:endParaRPr lang="en-US" sz="2900" dirty="0"/>
        </a:p>
      </dgm:t>
    </dgm:pt>
    <dgm:pt modelId="{090C3A9E-1AAD-4430-9EB8-FD37D8935844}" type="parTrans" cxnId="{78D8447B-3246-4AF5-8A03-4A3238D9EB45}">
      <dgm:prSet/>
      <dgm:spPr/>
      <dgm:t>
        <a:bodyPr/>
        <a:lstStyle/>
        <a:p>
          <a:endParaRPr lang="en-US"/>
        </a:p>
      </dgm:t>
    </dgm:pt>
    <dgm:pt modelId="{85076A49-4B78-495D-B1F8-563C0D062E95}" type="sibTrans" cxnId="{78D8447B-3246-4AF5-8A03-4A3238D9EB45}">
      <dgm:prSet/>
      <dgm:spPr/>
      <dgm:t>
        <a:bodyPr/>
        <a:lstStyle/>
        <a:p>
          <a:endParaRPr lang="en-US"/>
        </a:p>
      </dgm:t>
    </dgm:pt>
    <dgm:pt modelId="{4B2157D9-5A40-43E9-BFC5-77723257E11E}">
      <dgm:prSet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400" kern="1200" dirty="0"/>
            <a:t>Describe your goal using the SMART goals concept. </a:t>
          </a:r>
          <a:r>
            <a:rPr lang="en-GB" sz="1400" kern="1200" dirty="0"/>
            <a:t>SMART goals are </a:t>
          </a:r>
          <a:r>
            <a:rPr lang="en-GB" sz="1400" b="1" kern="1200" dirty="0"/>
            <a:t>specific</a:t>
          </a:r>
          <a:r>
            <a:rPr lang="en-GB" sz="1400" kern="1200" dirty="0"/>
            <a:t>, </a:t>
          </a:r>
          <a:r>
            <a:rPr lang="en-GB" sz="1400" b="1" kern="1200" dirty="0"/>
            <a:t>measurable</a:t>
          </a:r>
          <a:r>
            <a:rPr lang="en-GB" sz="1400" kern="1200" dirty="0"/>
            <a:t>, </a:t>
          </a:r>
          <a:r>
            <a:rPr lang="en-GB" sz="1400" b="1" kern="1200" dirty="0"/>
            <a:t>attainable</a:t>
          </a:r>
          <a:r>
            <a:rPr lang="en-GB" sz="1400" kern="1200" dirty="0"/>
            <a:t>, </a:t>
          </a:r>
          <a:r>
            <a:rPr lang="en-GB" sz="1400" b="1" kern="1200" dirty="0"/>
            <a:t>relevant</a:t>
          </a:r>
          <a:r>
            <a:rPr lang="en-GB" sz="1400" kern="1200" dirty="0"/>
            <a:t>, and </a:t>
          </a:r>
          <a:r>
            <a:rPr lang="en-GB" sz="1400" b="1" kern="1200" dirty="0"/>
            <a:t>time-bound</a:t>
          </a:r>
          <a:r>
            <a:rPr lang="en-GB" sz="1400" kern="1200" dirty="0"/>
            <a:t>.</a:t>
          </a:r>
          <a:endParaRPr lang="en-US" sz="1400" kern="1200" dirty="0"/>
        </a:p>
      </dgm:t>
    </dgm:pt>
    <dgm:pt modelId="{2EDBAE1E-86BB-44FC-B5C6-BD23F003BC9F}" type="parTrans" cxnId="{F21662B5-A1D1-4809-ADE1-4AD548A14646}">
      <dgm:prSet/>
      <dgm:spPr/>
      <dgm:t>
        <a:bodyPr/>
        <a:lstStyle/>
        <a:p>
          <a:endParaRPr lang="en-US"/>
        </a:p>
      </dgm:t>
    </dgm:pt>
    <dgm:pt modelId="{E1550DA7-9270-4FCA-BC16-411D67E33B14}" type="sibTrans" cxnId="{F21662B5-A1D1-4809-ADE1-4AD548A14646}">
      <dgm:prSet/>
      <dgm:spPr/>
      <dgm:t>
        <a:bodyPr/>
        <a:lstStyle/>
        <a:p>
          <a:endParaRPr lang="en-US"/>
        </a:p>
      </dgm:t>
    </dgm:pt>
    <dgm:pt modelId="{5E6393B0-AD88-4FAA-845F-0673EFAFC406}">
      <dgm:prSet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400" dirty="0"/>
            <a:t>Describe your goal using the SMART goals concept. </a:t>
          </a:r>
          <a:r>
            <a:rPr lang="en-GB" sz="1400" dirty="0"/>
            <a:t>SMART goals are </a:t>
          </a:r>
          <a:r>
            <a:rPr lang="en-GB" sz="1400" b="1" dirty="0"/>
            <a:t>specific</a:t>
          </a:r>
          <a:r>
            <a:rPr lang="en-GB" sz="1400" dirty="0"/>
            <a:t>, </a:t>
          </a:r>
          <a:r>
            <a:rPr lang="en-GB" sz="1400" b="1" dirty="0"/>
            <a:t>measurable</a:t>
          </a:r>
          <a:r>
            <a:rPr lang="en-GB" sz="1400" dirty="0"/>
            <a:t>, </a:t>
          </a:r>
          <a:r>
            <a:rPr lang="en-GB" sz="1400" b="1" dirty="0"/>
            <a:t>attainable</a:t>
          </a:r>
          <a:r>
            <a:rPr lang="en-GB" sz="1400" dirty="0"/>
            <a:t>, </a:t>
          </a:r>
          <a:r>
            <a:rPr lang="en-GB" sz="1400" b="1" dirty="0"/>
            <a:t>relevant</a:t>
          </a:r>
          <a:r>
            <a:rPr lang="en-GB" sz="1400" dirty="0"/>
            <a:t>, and </a:t>
          </a:r>
          <a:r>
            <a:rPr lang="en-GB" sz="1400" b="1" dirty="0"/>
            <a:t>time-bound</a:t>
          </a:r>
          <a:r>
            <a:rPr lang="en-GB" sz="1400" dirty="0"/>
            <a:t>.</a:t>
          </a:r>
          <a:endParaRPr lang="en-US" sz="1400" dirty="0"/>
        </a:p>
      </dgm:t>
    </dgm:pt>
    <dgm:pt modelId="{4A4449DA-46BC-4726-BDB7-A97DD19C3BEE}" type="parTrans" cxnId="{A5426003-03B4-40CA-9D10-62E131B357DB}">
      <dgm:prSet/>
      <dgm:spPr/>
      <dgm:t>
        <a:bodyPr/>
        <a:lstStyle/>
        <a:p>
          <a:endParaRPr lang="en-US"/>
        </a:p>
      </dgm:t>
    </dgm:pt>
    <dgm:pt modelId="{DD73CD0B-AE37-449E-AD5F-C31DAC4C02BF}" type="sibTrans" cxnId="{A5426003-03B4-40CA-9D10-62E131B357DB}">
      <dgm:prSet/>
      <dgm:spPr/>
      <dgm:t>
        <a:bodyPr/>
        <a:lstStyle/>
        <a:p>
          <a:endParaRPr lang="en-US"/>
        </a:p>
      </dgm:t>
    </dgm:pt>
    <dgm:pt modelId="{99809ADE-E3D0-4CF5-8DC6-785C54053DB5}">
      <dgm:prSet custT="1"/>
      <dgm:spPr>
        <a:solidFill>
          <a:schemeClr val="bg1">
            <a:lumMod val="95000"/>
            <a:alpha val="90000"/>
          </a:schemeClr>
        </a:solidFill>
        <a:ln>
          <a:noFill/>
        </a:ln>
      </dgm:spPr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400" dirty="0"/>
            <a:t>Describe your goal using the SMART goals concept. </a:t>
          </a:r>
          <a:r>
            <a:rPr lang="en-GB" sz="1400" dirty="0"/>
            <a:t>SMART goals are </a:t>
          </a:r>
          <a:r>
            <a:rPr lang="en-GB" sz="1400" b="1" dirty="0"/>
            <a:t>specific</a:t>
          </a:r>
          <a:r>
            <a:rPr lang="en-GB" sz="1400" dirty="0"/>
            <a:t>, </a:t>
          </a:r>
          <a:r>
            <a:rPr lang="en-GB" sz="1400" b="1" dirty="0"/>
            <a:t>measurable</a:t>
          </a:r>
          <a:r>
            <a:rPr lang="en-GB" sz="1400" dirty="0"/>
            <a:t>, </a:t>
          </a:r>
          <a:r>
            <a:rPr lang="en-GB" sz="1400" b="1" dirty="0"/>
            <a:t>attainable</a:t>
          </a:r>
          <a:r>
            <a:rPr lang="en-GB" sz="1400" dirty="0"/>
            <a:t>, </a:t>
          </a:r>
          <a:r>
            <a:rPr lang="en-GB" sz="1400" b="1" dirty="0"/>
            <a:t>relevant</a:t>
          </a:r>
          <a:r>
            <a:rPr lang="en-GB" sz="1400" dirty="0"/>
            <a:t>, and </a:t>
          </a:r>
          <a:r>
            <a:rPr lang="en-GB" sz="1400" b="1" dirty="0"/>
            <a:t>time-bound</a:t>
          </a:r>
          <a:r>
            <a:rPr lang="en-GB" sz="1400" dirty="0"/>
            <a:t>.</a:t>
          </a:r>
          <a:endParaRPr lang="en-US" sz="1400" dirty="0"/>
        </a:p>
      </dgm:t>
    </dgm:pt>
    <dgm:pt modelId="{EF7EB41F-C82E-46F0-8B8E-EDBB27BFD3A5}" type="parTrans" cxnId="{1EDD05C6-4D45-48ED-A07D-CC027CBBC0DC}">
      <dgm:prSet/>
      <dgm:spPr/>
      <dgm:t>
        <a:bodyPr/>
        <a:lstStyle/>
        <a:p>
          <a:endParaRPr lang="en-US"/>
        </a:p>
      </dgm:t>
    </dgm:pt>
    <dgm:pt modelId="{3B4C2BE5-9B92-499F-AD29-94FB9821A958}" type="sibTrans" cxnId="{1EDD05C6-4D45-48ED-A07D-CC027CBBC0DC}">
      <dgm:prSet/>
      <dgm:spPr/>
      <dgm:t>
        <a:bodyPr/>
        <a:lstStyle/>
        <a:p>
          <a:endParaRPr lang="en-US"/>
        </a:p>
      </dgm:t>
    </dgm:pt>
    <dgm:pt modelId="{91523751-D47A-4672-A9BF-411CF94FE10B}" type="pres">
      <dgm:prSet presAssocID="{6378848C-B426-47FD-A1C1-E531E5AA372B}" presName="Name0" presStyleCnt="0">
        <dgm:presLayoutVars>
          <dgm:dir/>
          <dgm:animLvl val="lvl"/>
          <dgm:resizeHandles val="exact"/>
        </dgm:presLayoutVars>
      </dgm:prSet>
      <dgm:spPr/>
    </dgm:pt>
    <dgm:pt modelId="{FD52CD55-8617-448D-B111-01963E6E57B3}" type="pres">
      <dgm:prSet presAssocID="{B26D6B5E-6F7B-4BE6-A7B8-156ED04C575F}" presName="composite" presStyleCnt="0"/>
      <dgm:spPr/>
    </dgm:pt>
    <dgm:pt modelId="{20CAF0FC-9680-4177-915A-1D7E2D3C9A56}" type="pres">
      <dgm:prSet presAssocID="{B26D6B5E-6F7B-4BE6-A7B8-156ED04C575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4143C19-0679-49BC-B5FD-07D2273923F8}" type="pres">
      <dgm:prSet presAssocID="{B26D6B5E-6F7B-4BE6-A7B8-156ED04C575F}" presName="desTx" presStyleLbl="alignAccFollowNode1" presStyleIdx="0" presStyleCnt="3">
        <dgm:presLayoutVars>
          <dgm:bulletEnabled val="1"/>
        </dgm:presLayoutVars>
      </dgm:prSet>
      <dgm:spPr/>
    </dgm:pt>
    <dgm:pt modelId="{FB1BCC74-2908-46F7-B83A-12C430DA52EE}" type="pres">
      <dgm:prSet presAssocID="{3FAF97D7-0A58-4BC2-998D-E7225715D93E}" presName="space" presStyleCnt="0"/>
      <dgm:spPr/>
    </dgm:pt>
    <dgm:pt modelId="{D99D3F60-BE6C-47F3-83B9-B9CB0A7A7AA9}" type="pres">
      <dgm:prSet presAssocID="{59721738-1D4A-46CB-AE96-7A854220AED8}" presName="composite" presStyleCnt="0"/>
      <dgm:spPr/>
    </dgm:pt>
    <dgm:pt modelId="{E88CF9FE-3861-4483-91E6-08AF70C4F421}" type="pres">
      <dgm:prSet presAssocID="{59721738-1D4A-46CB-AE96-7A854220AED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DB7F959-FBF9-4BBB-B9B2-037C1C0FB5AC}" type="pres">
      <dgm:prSet presAssocID="{59721738-1D4A-46CB-AE96-7A854220AED8}" presName="desTx" presStyleLbl="alignAccFollowNode1" presStyleIdx="1" presStyleCnt="3">
        <dgm:presLayoutVars>
          <dgm:bulletEnabled val="1"/>
        </dgm:presLayoutVars>
      </dgm:prSet>
      <dgm:spPr/>
    </dgm:pt>
    <dgm:pt modelId="{41B2066E-5AE6-4334-81D6-D9E70FFE8D43}" type="pres">
      <dgm:prSet presAssocID="{1C577C76-D972-4D36-B944-1E0A869C1179}" presName="space" presStyleCnt="0"/>
      <dgm:spPr/>
    </dgm:pt>
    <dgm:pt modelId="{99655D36-F21F-46A0-8D95-FC47061C9172}" type="pres">
      <dgm:prSet presAssocID="{BED1F29C-F6DF-4989-A67E-A6E2AFC8F019}" presName="composite" presStyleCnt="0"/>
      <dgm:spPr/>
    </dgm:pt>
    <dgm:pt modelId="{454404D0-FA67-470C-823C-E0CB94535C96}" type="pres">
      <dgm:prSet presAssocID="{BED1F29C-F6DF-4989-A67E-A6E2AFC8F01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800DB9F-F211-4C15-A534-4953623F93BD}" type="pres">
      <dgm:prSet presAssocID="{BED1F29C-F6DF-4989-A67E-A6E2AFC8F01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5426003-03B4-40CA-9D10-62E131B357DB}" srcId="{B26D6B5E-6F7B-4BE6-A7B8-156ED04C575F}" destId="{5E6393B0-AD88-4FAA-845F-0673EFAFC406}" srcOrd="1" destOrd="0" parTransId="{4A4449DA-46BC-4726-BDB7-A97DD19C3BEE}" sibTransId="{DD73CD0B-AE37-449E-AD5F-C31DAC4C02BF}"/>
    <dgm:cxn modelId="{9679660F-3266-43ED-8ECD-D94D096C8F18}" type="presOf" srcId="{59721738-1D4A-46CB-AE96-7A854220AED8}" destId="{E88CF9FE-3861-4483-91E6-08AF70C4F421}" srcOrd="0" destOrd="0" presId="urn:microsoft.com/office/officeart/2005/8/layout/hList1"/>
    <dgm:cxn modelId="{7C564832-D6F3-4D2E-AC93-6BF4F7615974}" srcId="{B26D6B5E-6F7B-4BE6-A7B8-156ED04C575F}" destId="{48F24277-6D12-4C91-9727-AE71FB2FBB04}" srcOrd="0" destOrd="0" parTransId="{B5A3BBD0-8B5B-4C65-8574-7A6F38A76823}" sibTransId="{34B74AD7-C529-46EE-9D8E-68E17C99964D}"/>
    <dgm:cxn modelId="{AB97913F-6A93-470F-A1E7-296AF583CECB}" srcId="{6378848C-B426-47FD-A1C1-E531E5AA372B}" destId="{59721738-1D4A-46CB-AE96-7A854220AED8}" srcOrd="1" destOrd="0" parTransId="{D757A5C5-0A05-47FC-A33E-7706180483AC}" sibTransId="{1C577C76-D972-4D36-B944-1E0A869C1179}"/>
    <dgm:cxn modelId="{9CC3A73F-5B6C-4F8F-99B5-9007D5F079F0}" type="presOf" srcId="{48F24277-6D12-4C91-9727-AE71FB2FBB04}" destId="{84143C19-0679-49BC-B5FD-07D2273923F8}" srcOrd="0" destOrd="0" presId="urn:microsoft.com/office/officeart/2005/8/layout/hList1"/>
    <dgm:cxn modelId="{ABFC8D6F-6830-424E-8058-D5950789510E}" type="presOf" srcId="{6378848C-B426-47FD-A1C1-E531E5AA372B}" destId="{91523751-D47A-4672-A9BF-411CF94FE10B}" srcOrd="0" destOrd="0" presId="urn:microsoft.com/office/officeart/2005/8/layout/hList1"/>
    <dgm:cxn modelId="{52841A50-6AA8-4ACF-8D48-26162CC120F4}" type="presOf" srcId="{5E6393B0-AD88-4FAA-845F-0673EFAFC406}" destId="{84143C19-0679-49BC-B5FD-07D2273923F8}" srcOrd="0" destOrd="1" presId="urn:microsoft.com/office/officeart/2005/8/layout/hList1"/>
    <dgm:cxn modelId="{D02E4455-6D21-4764-9B72-EF873329C663}" srcId="{6378848C-B426-47FD-A1C1-E531E5AA372B}" destId="{B26D6B5E-6F7B-4BE6-A7B8-156ED04C575F}" srcOrd="0" destOrd="0" parTransId="{B86A8D61-9C9A-44CD-A335-886115464932}" sibTransId="{3FAF97D7-0A58-4BC2-998D-E7225715D93E}"/>
    <dgm:cxn modelId="{78D8447B-3246-4AF5-8A03-4A3238D9EB45}" srcId="{BED1F29C-F6DF-4989-A67E-A6E2AFC8F019}" destId="{52EE5267-C5E1-4F07-B5C3-C8AEAF8B9BCC}" srcOrd="0" destOrd="0" parTransId="{090C3A9E-1AAD-4430-9EB8-FD37D8935844}" sibTransId="{85076A49-4B78-495D-B1F8-563C0D062E95}"/>
    <dgm:cxn modelId="{42D2C57B-D0CE-43A8-AD91-3DDC7BFCCE40}" type="presOf" srcId="{BED1F29C-F6DF-4989-A67E-A6E2AFC8F019}" destId="{454404D0-FA67-470C-823C-E0CB94535C96}" srcOrd="0" destOrd="0" presId="urn:microsoft.com/office/officeart/2005/8/layout/hList1"/>
    <dgm:cxn modelId="{FA420391-49FE-4B6C-83AD-EC6E94AA22CC}" srcId="{59721738-1D4A-46CB-AE96-7A854220AED8}" destId="{AADC9356-8ED8-4699-AF73-CFBD55CD3349}" srcOrd="0" destOrd="0" parTransId="{64AF8B9C-D8E4-48AD-B97E-08AE908042A3}" sibTransId="{46F2C40B-0736-4BA7-894D-A0C12228842A}"/>
    <dgm:cxn modelId="{F0E914AA-A9BE-429E-909A-9D9094F216A3}" srcId="{6378848C-B426-47FD-A1C1-E531E5AA372B}" destId="{BED1F29C-F6DF-4989-A67E-A6E2AFC8F019}" srcOrd="2" destOrd="0" parTransId="{413D5C64-0A64-47C3-AC1F-C20A7B72557E}" sibTransId="{12EC4D66-1120-420C-B5F5-D638B62AF300}"/>
    <dgm:cxn modelId="{F21662B5-A1D1-4809-ADE1-4AD548A14646}" srcId="{59721738-1D4A-46CB-AE96-7A854220AED8}" destId="{4B2157D9-5A40-43E9-BFC5-77723257E11E}" srcOrd="1" destOrd="0" parTransId="{2EDBAE1E-86BB-44FC-B5C6-BD23F003BC9F}" sibTransId="{E1550DA7-9270-4FCA-BC16-411D67E33B14}"/>
    <dgm:cxn modelId="{61B1ABB7-6ADC-468C-9DA2-8588D5F8909E}" type="presOf" srcId="{99809ADE-E3D0-4CF5-8DC6-785C54053DB5}" destId="{3800DB9F-F211-4C15-A534-4953623F93BD}" srcOrd="0" destOrd="1" presId="urn:microsoft.com/office/officeart/2005/8/layout/hList1"/>
    <dgm:cxn modelId="{1EDD05C6-4D45-48ED-A07D-CC027CBBC0DC}" srcId="{BED1F29C-F6DF-4989-A67E-A6E2AFC8F019}" destId="{99809ADE-E3D0-4CF5-8DC6-785C54053DB5}" srcOrd="1" destOrd="0" parTransId="{EF7EB41F-C82E-46F0-8B8E-EDBB27BFD3A5}" sibTransId="{3B4C2BE5-9B92-499F-AD29-94FB9821A958}"/>
    <dgm:cxn modelId="{3683C1D9-241B-40B6-B9A0-E02E943C1A74}" type="presOf" srcId="{B26D6B5E-6F7B-4BE6-A7B8-156ED04C575F}" destId="{20CAF0FC-9680-4177-915A-1D7E2D3C9A56}" srcOrd="0" destOrd="0" presId="urn:microsoft.com/office/officeart/2005/8/layout/hList1"/>
    <dgm:cxn modelId="{0B8F1BDD-F04B-4249-849E-641024715ECF}" type="presOf" srcId="{AADC9356-8ED8-4699-AF73-CFBD55CD3349}" destId="{BDB7F959-FBF9-4BBB-B9B2-037C1C0FB5AC}" srcOrd="0" destOrd="0" presId="urn:microsoft.com/office/officeart/2005/8/layout/hList1"/>
    <dgm:cxn modelId="{AAF8DAE0-8D29-45C1-8D38-7D6A35194CBF}" type="presOf" srcId="{4B2157D9-5A40-43E9-BFC5-77723257E11E}" destId="{BDB7F959-FBF9-4BBB-B9B2-037C1C0FB5AC}" srcOrd="0" destOrd="1" presId="urn:microsoft.com/office/officeart/2005/8/layout/hList1"/>
    <dgm:cxn modelId="{CC79FAFA-EDA0-4D8C-AF82-5FE30074DE74}" type="presOf" srcId="{52EE5267-C5E1-4F07-B5C3-C8AEAF8B9BCC}" destId="{3800DB9F-F211-4C15-A534-4953623F93BD}" srcOrd="0" destOrd="0" presId="urn:microsoft.com/office/officeart/2005/8/layout/hList1"/>
    <dgm:cxn modelId="{D17FEA94-79BB-4460-AE40-C31D084F63E8}" type="presParOf" srcId="{91523751-D47A-4672-A9BF-411CF94FE10B}" destId="{FD52CD55-8617-448D-B111-01963E6E57B3}" srcOrd="0" destOrd="0" presId="urn:microsoft.com/office/officeart/2005/8/layout/hList1"/>
    <dgm:cxn modelId="{E8748A85-6E38-499D-A9D1-68C806A460AE}" type="presParOf" srcId="{FD52CD55-8617-448D-B111-01963E6E57B3}" destId="{20CAF0FC-9680-4177-915A-1D7E2D3C9A56}" srcOrd="0" destOrd="0" presId="urn:microsoft.com/office/officeart/2005/8/layout/hList1"/>
    <dgm:cxn modelId="{F6D1F172-043D-4A59-BD6B-7C89D70C80B9}" type="presParOf" srcId="{FD52CD55-8617-448D-B111-01963E6E57B3}" destId="{84143C19-0679-49BC-B5FD-07D2273923F8}" srcOrd="1" destOrd="0" presId="urn:microsoft.com/office/officeart/2005/8/layout/hList1"/>
    <dgm:cxn modelId="{162B9EC5-81BD-4DB6-8808-2F317E8E70CD}" type="presParOf" srcId="{91523751-D47A-4672-A9BF-411CF94FE10B}" destId="{FB1BCC74-2908-46F7-B83A-12C430DA52EE}" srcOrd="1" destOrd="0" presId="urn:microsoft.com/office/officeart/2005/8/layout/hList1"/>
    <dgm:cxn modelId="{B4DABD0E-796E-4041-991A-8271152FAA70}" type="presParOf" srcId="{91523751-D47A-4672-A9BF-411CF94FE10B}" destId="{D99D3F60-BE6C-47F3-83B9-B9CB0A7A7AA9}" srcOrd="2" destOrd="0" presId="urn:microsoft.com/office/officeart/2005/8/layout/hList1"/>
    <dgm:cxn modelId="{2284AEC3-6A4E-4D15-8AC3-771C0DE87305}" type="presParOf" srcId="{D99D3F60-BE6C-47F3-83B9-B9CB0A7A7AA9}" destId="{E88CF9FE-3861-4483-91E6-08AF70C4F421}" srcOrd="0" destOrd="0" presId="urn:microsoft.com/office/officeart/2005/8/layout/hList1"/>
    <dgm:cxn modelId="{58E4B52D-AF04-4E6C-B079-B416236287A6}" type="presParOf" srcId="{D99D3F60-BE6C-47F3-83B9-B9CB0A7A7AA9}" destId="{BDB7F959-FBF9-4BBB-B9B2-037C1C0FB5AC}" srcOrd="1" destOrd="0" presId="urn:microsoft.com/office/officeart/2005/8/layout/hList1"/>
    <dgm:cxn modelId="{0923BF2B-4886-44AE-9FEF-155DECA70769}" type="presParOf" srcId="{91523751-D47A-4672-A9BF-411CF94FE10B}" destId="{41B2066E-5AE6-4334-81D6-D9E70FFE8D43}" srcOrd="3" destOrd="0" presId="urn:microsoft.com/office/officeart/2005/8/layout/hList1"/>
    <dgm:cxn modelId="{1D6DA3F5-528F-42CB-B606-E5EE50F49F3F}" type="presParOf" srcId="{91523751-D47A-4672-A9BF-411CF94FE10B}" destId="{99655D36-F21F-46A0-8D95-FC47061C9172}" srcOrd="4" destOrd="0" presId="urn:microsoft.com/office/officeart/2005/8/layout/hList1"/>
    <dgm:cxn modelId="{DD7F2C7F-2097-4376-A24B-CA081733341A}" type="presParOf" srcId="{99655D36-F21F-46A0-8D95-FC47061C9172}" destId="{454404D0-FA67-470C-823C-E0CB94535C96}" srcOrd="0" destOrd="0" presId="urn:microsoft.com/office/officeart/2005/8/layout/hList1"/>
    <dgm:cxn modelId="{7514A244-40C3-4377-8792-0D3A2FCC84CD}" type="presParOf" srcId="{99655D36-F21F-46A0-8D95-FC47061C9172}" destId="{3800DB9F-F211-4C15-A534-4953623F93B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AF0FC-9680-4177-915A-1D7E2D3C9A56}">
      <dsp:nvSpPr>
        <dsp:cNvPr id="0" name=""/>
        <dsp:cNvSpPr/>
      </dsp:nvSpPr>
      <dsp:spPr>
        <a:xfrm>
          <a:off x="3250" y="14140"/>
          <a:ext cx="3169610" cy="1123200"/>
        </a:xfrm>
        <a:prstGeom prst="rect">
          <a:avLst/>
        </a:prstGeom>
        <a:solidFill>
          <a:schemeClr val="accent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Goal 1</a:t>
          </a:r>
        </a:p>
      </dsp:txBody>
      <dsp:txXfrm>
        <a:off x="3250" y="14140"/>
        <a:ext cx="3169610" cy="1123200"/>
      </dsp:txXfrm>
    </dsp:sp>
    <dsp:sp modelId="{84143C19-0679-49BC-B5FD-07D2273923F8}">
      <dsp:nvSpPr>
        <dsp:cNvPr id="0" name=""/>
        <dsp:cNvSpPr/>
      </dsp:nvSpPr>
      <dsp:spPr>
        <a:xfrm>
          <a:off x="3250" y="1137341"/>
          <a:ext cx="3169610" cy="1712880"/>
        </a:xfrm>
        <a:prstGeom prst="rect">
          <a:avLst/>
        </a:prstGeom>
        <a:solidFill>
          <a:schemeClr val="bg1">
            <a:lumMod val="95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Goal title </a:t>
          </a:r>
          <a:endParaRPr lang="en-US" sz="4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/>
            <a:t>Describe your goal using the SMART goals concept. </a:t>
          </a:r>
          <a:r>
            <a:rPr lang="en-GB" sz="1400" kern="1200" dirty="0"/>
            <a:t>SMART goals are </a:t>
          </a:r>
          <a:r>
            <a:rPr lang="en-GB" sz="1400" b="1" kern="1200" dirty="0"/>
            <a:t>specific</a:t>
          </a:r>
          <a:r>
            <a:rPr lang="en-GB" sz="1400" kern="1200" dirty="0"/>
            <a:t>, </a:t>
          </a:r>
          <a:r>
            <a:rPr lang="en-GB" sz="1400" b="1" kern="1200" dirty="0"/>
            <a:t>measurable</a:t>
          </a:r>
          <a:r>
            <a:rPr lang="en-GB" sz="1400" kern="1200" dirty="0"/>
            <a:t>, </a:t>
          </a:r>
          <a:r>
            <a:rPr lang="en-GB" sz="1400" b="1" kern="1200" dirty="0"/>
            <a:t>attainable</a:t>
          </a:r>
          <a:r>
            <a:rPr lang="en-GB" sz="1400" kern="1200" dirty="0"/>
            <a:t>, </a:t>
          </a:r>
          <a:r>
            <a:rPr lang="en-GB" sz="1400" b="1" kern="1200" dirty="0"/>
            <a:t>relevant</a:t>
          </a:r>
          <a:r>
            <a:rPr lang="en-GB" sz="1400" kern="1200" dirty="0"/>
            <a:t>, and </a:t>
          </a:r>
          <a:r>
            <a:rPr lang="en-GB" sz="1400" b="1" kern="1200" dirty="0"/>
            <a:t>time-bound</a:t>
          </a:r>
          <a:r>
            <a:rPr lang="en-GB" sz="1400" kern="1200" dirty="0"/>
            <a:t>.</a:t>
          </a:r>
          <a:endParaRPr lang="en-US" sz="1400" kern="1200" dirty="0"/>
        </a:p>
      </dsp:txBody>
      <dsp:txXfrm>
        <a:off x="3250" y="1137341"/>
        <a:ext cx="3169610" cy="1712880"/>
      </dsp:txXfrm>
    </dsp:sp>
    <dsp:sp modelId="{E88CF9FE-3861-4483-91E6-08AF70C4F421}">
      <dsp:nvSpPr>
        <dsp:cNvPr id="0" name=""/>
        <dsp:cNvSpPr/>
      </dsp:nvSpPr>
      <dsp:spPr>
        <a:xfrm>
          <a:off x="3616606" y="14140"/>
          <a:ext cx="3169610" cy="1123200"/>
        </a:xfrm>
        <a:prstGeom prst="rect">
          <a:avLst/>
        </a:prstGeom>
        <a:solidFill>
          <a:schemeClr val="accent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Goal 2</a:t>
          </a:r>
        </a:p>
      </dsp:txBody>
      <dsp:txXfrm>
        <a:off x="3616606" y="14140"/>
        <a:ext cx="3169610" cy="1123200"/>
      </dsp:txXfrm>
    </dsp:sp>
    <dsp:sp modelId="{BDB7F959-FBF9-4BBB-B9B2-037C1C0FB5AC}">
      <dsp:nvSpPr>
        <dsp:cNvPr id="0" name=""/>
        <dsp:cNvSpPr/>
      </dsp:nvSpPr>
      <dsp:spPr>
        <a:xfrm>
          <a:off x="3616606" y="1137341"/>
          <a:ext cx="3169610" cy="1712880"/>
        </a:xfrm>
        <a:prstGeom prst="rect">
          <a:avLst/>
        </a:prstGeom>
        <a:solidFill>
          <a:schemeClr val="bg1">
            <a:lumMod val="95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Goal title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/>
            <a:t>Describe your goal using the SMART goals concept. </a:t>
          </a:r>
          <a:r>
            <a:rPr lang="en-GB" sz="1400" kern="1200" dirty="0"/>
            <a:t>SMART goals are </a:t>
          </a:r>
          <a:r>
            <a:rPr lang="en-GB" sz="1400" b="1" kern="1200" dirty="0"/>
            <a:t>specific</a:t>
          </a:r>
          <a:r>
            <a:rPr lang="en-GB" sz="1400" kern="1200" dirty="0"/>
            <a:t>, </a:t>
          </a:r>
          <a:r>
            <a:rPr lang="en-GB" sz="1400" b="1" kern="1200" dirty="0"/>
            <a:t>measurable</a:t>
          </a:r>
          <a:r>
            <a:rPr lang="en-GB" sz="1400" kern="1200" dirty="0"/>
            <a:t>, </a:t>
          </a:r>
          <a:r>
            <a:rPr lang="en-GB" sz="1400" b="1" kern="1200" dirty="0"/>
            <a:t>attainable</a:t>
          </a:r>
          <a:r>
            <a:rPr lang="en-GB" sz="1400" kern="1200" dirty="0"/>
            <a:t>, </a:t>
          </a:r>
          <a:r>
            <a:rPr lang="en-GB" sz="1400" b="1" kern="1200" dirty="0"/>
            <a:t>relevant</a:t>
          </a:r>
          <a:r>
            <a:rPr lang="en-GB" sz="1400" kern="1200" dirty="0"/>
            <a:t>, and </a:t>
          </a:r>
          <a:r>
            <a:rPr lang="en-GB" sz="1400" b="1" kern="1200" dirty="0"/>
            <a:t>time-bound</a:t>
          </a:r>
          <a:r>
            <a:rPr lang="en-GB" sz="1400" kern="1200" dirty="0"/>
            <a:t>.</a:t>
          </a:r>
          <a:endParaRPr lang="en-US" sz="1400" kern="1200" dirty="0"/>
        </a:p>
      </dsp:txBody>
      <dsp:txXfrm>
        <a:off x="3616606" y="1137341"/>
        <a:ext cx="3169610" cy="1712880"/>
      </dsp:txXfrm>
    </dsp:sp>
    <dsp:sp modelId="{454404D0-FA67-470C-823C-E0CB94535C96}">
      <dsp:nvSpPr>
        <dsp:cNvPr id="0" name=""/>
        <dsp:cNvSpPr/>
      </dsp:nvSpPr>
      <dsp:spPr>
        <a:xfrm>
          <a:off x="7229962" y="14140"/>
          <a:ext cx="3169610" cy="1123200"/>
        </a:xfrm>
        <a:prstGeom prst="rect">
          <a:avLst/>
        </a:prstGeom>
        <a:solidFill>
          <a:schemeClr val="accent4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Goal 3</a:t>
          </a:r>
        </a:p>
      </dsp:txBody>
      <dsp:txXfrm>
        <a:off x="7229962" y="14140"/>
        <a:ext cx="3169610" cy="1123200"/>
      </dsp:txXfrm>
    </dsp:sp>
    <dsp:sp modelId="{3800DB9F-F211-4C15-A534-4953623F93BD}">
      <dsp:nvSpPr>
        <dsp:cNvPr id="0" name=""/>
        <dsp:cNvSpPr/>
      </dsp:nvSpPr>
      <dsp:spPr>
        <a:xfrm>
          <a:off x="7229962" y="1137341"/>
          <a:ext cx="3169610" cy="1712880"/>
        </a:xfrm>
        <a:prstGeom prst="rect">
          <a:avLst/>
        </a:prstGeom>
        <a:solidFill>
          <a:schemeClr val="bg1">
            <a:lumMod val="95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285750" lvl="1" indent="-285750" algn="ctr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Goal title </a:t>
          </a:r>
          <a:endParaRPr lang="en-US" sz="29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/>
            <a:t>Describe your goal using the SMART goals concept. </a:t>
          </a:r>
          <a:r>
            <a:rPr lang="en-GB" sz="1400" kern="1200" dirty="0"/>
            <a:t>SMART goals are </a:t>
          </a:r>
          <a:r>
            <a:rPr lang="en-GB" sz="1400" b="1" kern="1200" dirty="0"/>
            <a:t>specific</a:t>
          </a:r>
          <a:r>
            <a:rPr lang="en-GB" sz="1400" kern="1200" dirty="0"/>
            <a:t>, </a:t>
          </a:r>
          <a:r>
            <a:rPr lang="en-GB" sz="1400" b="1" kern="1200" dirty="0"/>
            <a:t>measurable</a:t>
          </a:r>
          <a:r>
            <a:rPr lang="en-GB" sz="1400" kern="1200" dirty="0"/>
            <a:t>, </a:t>
          </a:r>
          <a:r>
            <a:rPr lang="en-GB" sz="1400" b="1" kern="1200" dirty="0"/>
            <a:t>attainable</a:t>
          </a:r>
          <a:r>
            <a:rPr lang="en-GB" sz="1400" kern="1200" dirty="0"/>
            <a:t>, </a:t>
          </a:r>
          <a:r>
            <a:rPr lang="en-GB" sz="1400" b="1" kern="1200" dirty="0"/>
            <a:t>relevant</a:t>
          </a:r>
          <a:r>
            <a:rPr lang="en-GB" sz="1400" kern="1200" dirty="0"/>
            <a:t>, and </a:t>
          </a:r>
          <a:r>
            <a:rPr lang="en-GB" sz="1400" b="1" kern="1200" dirty="0"/>
            <a:t>time-bound</a:t>
          </a:r>
          <a:r>
            <a:rPr lang="en-GB" sz="1400" kern="1200" dirty="0"/>
            <a:t>.</a:t>
          </a:r>
          <a:endParaRPr lang="en-US" sz="1400" kern="1200" dirty="0"/>
        </a:p>
      </dsp:txBody>
      <dsp:txXfrm>
        <a:off x="7229962" y="1137341"/>
        <a:ext cx="3169610" cy="1712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1F592-98EA-C3CE-7231-58F0B7D5D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E0CC7C-D7AA-9573-7EDE-2CE082446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DD365-F505-566C-8BF0-C4E7CBC0A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18CE9-43D8-7A55-3B36-5714FA294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883C9-FFD2-5F6B-5415-B44380EF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4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3A31-5239-3767-B50E-19A9C23B1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89D5F-F927-9F45-2222-BBE710BEC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8C1CB-8378-ABE7-062A-788960D4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B033D-7D9A-21AB-4552-60837C0F2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88F14-7D7B-05D3-FCC6-7D064DDB6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2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05750E-304F-371C-9320-79CB8FD861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B3BB6A-33F5-ED51-1736-1DCCC55B2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F2D9D-35E9-F463-7D9C-473DAA31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61101-50A0-4914-174D-BC8049A7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E6E94-6F55-CB11-FA5E-7FE4B097C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6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C974C-B564-08C3-A6D3-B3675A28B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BC97A-486E-30EF-87C3-B4577494D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687B1-2312-68BF-2306-94C45747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395BA-410D-0E10-076E-1C6A58A59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7BF11-15B1-6ABA-1668-39192AC6B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5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35B5F-6111-5E48-09B1-631EB6D80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32E2D-AD78-F697-926C-2E4553A83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B8F2F-EBA2-B18D-1118-02A3B7438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FFE36-0F3B-F098-C040-AC1595AC8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D610B-F950-8367-1F5B-BE06B962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8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39651-8EA2-ADD9-A966-701272DD7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99F51-58C1-96FA-E614-DA31B1886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7CD8E-B555-D088-BD0F-B3F8D1577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F397B-BEB3-5E8E-6A92-A407FF7C9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5C18E1-F2C6-96BB-6552-18E206ECA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FB5C0-2CC1-36C9-C945-145BAE853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2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74D6A-BC81-BA7D-FD45-4349548A6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60AC9-FE4C-F084-4091-D42546ED7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CD4C85-16AC-5373-037D-6BCA33239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492282-EA11-57B3-C7B9-7BDDF1FD88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758B20-145B-1DDD-75B6-776BA71F7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B9AE62-473C-92F5-F16C-12CB8984F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9BF441-C3EF-DBB8-3168-4FBF3D2C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5CFB7D-B6F2-765B-4624-C50F9ABA9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01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604F3-8FD8-72AA-B9B4-1CE76E15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E329D-0532-37AA-2CC4-11FF9C2F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CE871E-F007-8EE1-5F61-655AA114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171B5-3C49-A9E8-BE01-F5098913B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7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CA69DB-7241-42E7-F87C-DFE908AB8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97F123-4D80-977F-B8DE-B3B20217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7DAE6D-AADC-9E90-C7D8-3BA389DC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8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8ED77-207E-5465-C9CC-07261AA91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4580C-BD38-13B7-D325-D647F8E95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29142-A06E-348F-1192-7AF003E00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A86A0-E058-E2EC-7013-4B2AA5C26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078CC-DC47-5326-C973-ED119B05C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F640E-DE1C-0B5B-36A1-0A242E168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2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7C04-AA5E-9762-0866-762A5DAC6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E46D9-03F7-898A-C814-7178846781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28CAD-620D-3DE8-8DB4-D6635F885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908C1-CD81-78B4-4AE0-2748C7AA5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21EEF-6471-C9DE-ADDE-1B57D37A6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B88C7-C0F0-21F7-6A52-28B7EECA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900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4FF464-E041-C4BC-A7B5-BE21E9B5A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C08DD-D9EF-772E-01B7-5A32CEEE9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4F524-DB8F-5567-96B6-437C66E76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EA8E9-6E7E-4D5D-AEAF-6F8BCAF08AC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79C1C-1D51-992F-9184-935AA72F5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7FF17-7B4D-46DA-C3F7-5AFE6D9CD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62694-9BD1-468B-92C8-BAC19A21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6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image" Target="../media/image4.svg"/><Relationship Id="rId7" Type="http://schemas.openxmlformats.org/officeDocument/2006/relationships/tags" Target="../tags/tag7.xml"/><Relationship Id="rId71" Type="http://schemas.openxmlformats.org/officeDocument/2006/relationships/diagramLayout" Target="../diagrams/layout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microsoft.com/office/2007/relationships/diagramDrawing" Target="../diagrams/drawing1.xml"/><Relationship Id="rId79" Type="http://schemas.openxmlformats.org/officeDocument/2006/relationships/image" Target="../media/image7.pn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diagramColors" Target="../diagrams/colors1.xml"/><Relationship Id="rId78" Type="http://schemas.openxmlformats.org/officeDocument/2006/relationships/image" Target="../media/image6.svg"/><Relationship Id="rId81" Type="http://schemas.openxmlformats.org/officeDocument/2006/relationships/image" Target="../media/image9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slideLayout" Target="../slideLayouts/slideLayout6.xml"/><Relationship Id="rId77" Type="http://schemas.openxmlformats.org/officeDocument/2006/relationships/image" Target="../media/image5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diagramQuickStyle" Target="../diagrams/quickStyle1.xml"/><Relationship Id="rId80" Type="http://schemas.openxmlformats.org/officeDocument/2006/relationships/image" Target="../media/image8.sv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diagramData" Target="../diagrams/data1.xml"/><Relationship Id="rId75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TLSHAPE_SL_9cf0b9a3b4064869b9ae748fb5efbb51_BackgroundRectangle">
            <a:extLst>
              <a:ext uri="{FF2B5EF4-FFF2-40B4-BE49-F238E27FC236}">
                <a16:creationId xmlns:a16="http://schemas.microsoft.com/office/drawing/2014/main" id="{C3FB71B5-21F4-422F-BBA3-BF4C785FA9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659530"/>
            <a:ext cx="11633200" cy="88219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_089d7eb988274527948a1ef4646e8746_BackgroundRectangle">
            <a:extLst>
              <a:ext uri="{FF2B5EF4-FFF2-40B4-BE49-F238E27FC236}">
                <a16:creationId xmlns:a16="http://schemas.microsoft.com/office/drawing/2014/main" id="{06078E2E-820C-4932-A671-413E55CE15B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605220"/>
            <a:ext cx="11633200" cy="64624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a88f145e4d284420a2baa685af085546_BackgroundRectangle">
            <a:extLst>
              <a:ext uri="{FF2B5EF4-FFF2-40B4-BE49-F238E27FC236}">
                <a16:creationId xmlns:a16="http://schemas.microsoft.com/office/drawing/2014/main" id="{49513F35-FC10-4A4F-B49D-51D1D7F3D5F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6314960"/>
            <a:ext cx="11633200" cy="330200"/>
          </a:xfrm>
          <a:prstGeom prst="rect">
            <a:avLst/>
          </a:prstGeom>
          <a:solidFill>
            <a:srgbClr val="9A9A9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C4EAFBA-C708-4BFB-A2E7-A782C687458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93876" y="4075330"/>
            <a:ext cx="10414000" cy="381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9cf0b9a3b4064869b9ae748fb5efbb51_HeaderRectangle">
            <a:extLst>
              <a:ext uri="{FF2B5EF4-FFF2-40B4-BE49-F238E27FC236}">
                <a16:creationId xmlns:a16="http://schemas.microsoft.com/office/drawing/2014/main" id="{C69A4ED5-0D91-4C38-A76A-60353F02F8A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659530"/>
            <a:ext cx="1104900" cy="882190"/>
          </a:xfrm>
          <a:prstGeom prst="rect">
            <a:avLst/>
          </a:prstGeom>
          <a:solidFill>
            <a:schemeClr val="accent6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" name="OTLSHAPE_SL_089d7eb988274527948a1ef4646e8746_HeaderRectangle">
            <a:extLst>
              <a:ext uri="{FF2B5EF4-FFF2-40B4-BE49-F238E27FC236}">
                <a16:creationId xmlns:a16="http://schemas.microsoft.com/office/drawing/2014/main" id="{921769DB-BE03-4679-BA14-77E7546812B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5605220"/>
            <a:ext cx="1104900" cy="646240"/>
          </a:xfrm>
          <a:prstGeom prst="rect">
            <a:avLst/>
          </a:prstGeom>
          <a:solidFill>
            <a:schemeClr val="accent5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" name="OTLSHAPE_SL_a88f145e4d284420a2baa685af085546_HeaderRectangle">
            <a:extLst>
              <a:ext uri="{FF2B5EF4-FFF2-40B4-BE49-F238E27FC236}">
                <a16:creationId xmlns:a16="http://schemas.microsoft.com/office/drawing/2014/main" id="{36764707-A87F-4812-BC5B-C55508AE29D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6314960"/>
            <a:ext cx="1104900" cy="330200"/>
          </a:xfrm>
          <a:prstGeom prst="rect">
            <a:avLst/>
          </a:prstGeom>
          <a:solidFill>
            <a:schemeClr val="accent4">
              <a:alpha val="5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9" name="OTLSHAPE_G_00000000000000000000000000000000_ShapeBelow0">
            <a:extLst>
              <a:ext uri="{FF2B5EF4-FFF2-40B4-BE49-F238E27FC236}">
                <a16:creationId xmlns:a16="http://schemas.microsoft.com/office/drawing/2014/main" id="{DCFA8305-2780-4F95-A4D8-843993CD7DFE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858872" y="4456330"/>
            <a:ext cx="0" cy="218883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1">
            <a:extLst>
              <a:ext uri="{FF2B5EF4-FFF2-40B4-BE49-F238E27FC236}">
                <a16:creationId xmlns:a16="http://schemas.microsoft.com/office/drawing/2014/main" id="{8180D156-A2EC-4EB8-9FF4-7A96E2E9E766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6452369" y="4456330"/>
            <a:ext cx="0" cy="218883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2">
            <a:extLst>
              <a:ext uri="{FF2B5EF4-FFF2-40B4-BE49-F238E27FC236}">
                <a16:creationId xmlns:a16="http://schemas.microsoft.com/office/drawing/2014/main" id="{36F18B7C-6489-4B1A-B7E6-EBE15F91FC46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9074365" y="4456330"/>
            <a:ext cx="0" cy="218883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OTLSHAPE_SLT_1f3ecdb523214d1c858ab8fb12392a13_Shape">
            <a:extLst>
              <a:ext uri="{FF2B5EF4-FFF2-40B4-BE49-F238E27FC236}">
                <a16:creationId xmlns:a16="http://schemas.microsoft.com/office/drawing/2014/main" id="{74491589-6884-188D-98FB-FC3EB14C7CD5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322376" y="4990000"/>
            <a:ext cx="2527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TLSHAPE_SLT_840d1906cb104b01bde15bb78e8e323b_Shape">
            <a:extLst>
              <a:ext uri="{FF2B5EF4-FFF2-40B4-BE49-F238E27FC236}">
                <a16:creationId xmlns:a16="http://schemas.microsoft.com/office/drawing/2014/main" id="{75D31CDD-FAC9-50F8-61ED-3A7A8B859F6A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804374" y="5291260"/>
            <a:ext cx="12446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TLSHAPE_SLT_118aa262c9b048e19e0b2ecc51e36c38_Shape">
            <a:extLst>
              <a:ext uri="{FF2B5EF4-FFF2-40B4-BE49-F238E27FC236}">
                <a16:creationId xmlns:a16="http://schemas.microsoft.com/office/drawing/2014/main" id="{A4A1E791-8F0B-B303-9FBC-5BCF645A93B5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887372" y="5291260"/>
            <a:ext cx="1765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TLSHAPE_SLT_eeb83e503ffe4a72a203fede87f23081_Shape">
            <a:extLst>
              <a:ext uri="{FF2B5EF4-FFF2-40B4-BE49-F238E27FC236}">
                <a16:creationId xmlns:a16="http://schemas.microsoft.com/office/drawing/2014/main" id="{38C5B63D-342F-5F1C-FBC4-67013429C89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5654370" y="5291260"/>
            <a:ext cx="11049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SLT_79eebf0cc03e4ea08540b80882717e0a_Shape">
            <a:extLst>
              <a:ext uri="{FF2B5EF4-FFF2-40B4-BE49-F238E27FC236}">
                <a16:creationId xmlns:a16="http://schemas.microsoft.com/office/drawing/2014/main" id="{68EA596F-36E5-75DE-8DF2-689028E132F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765868" y="5291260"/>
            <a:ext cx="22987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T_44de9765e7204557b88297f4709b8c30_Shape">
            <a:extLst>
              <a:ext uri="{FF2B5EF4-FFF2-40B4-BE49-F238E27FC236}">
                <a16:creationId xmlns:a16="http://schemas.microsoft.com/office/drawing/2014/main" id="{7F900B0D-635C-F3BD-2F7B-F16BD63CD80B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2205875" y="5652480"/>
            <a:ext cx="1841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T_8d38abf6434f49b59dc24ae1ee36935e_Shape">
            <a:extLst>
              <a:ext uri="{FF2B5EF4-FFF2-40B4-BE49-F238E27FC236}">
                <a16:creationId xmlns:a16="http://schemas.microsoft.com/office/drawing/2014/main" id="{4E7F48CD-87D7-35F5-2D8D-CDB567BE3C26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887372" y="5652480"/>
            <a:ext cx="762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SLT_c7770eb3e434445083ebf0cda53241c7_Shape">
            <a:extLst>
              <a:ext uri="{FF2B5EF4-FFF2-40B4-BE49-F238E27FC236}">
                <a16:creationId xmlns:a16="http://schemas.microsoft.com/office/drawing/2014/main" id="{2E9DBA47-6619-FB63-AD70-FB1062032C92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887372" y="6001000"/>
            <a:ext cx="1981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T_40c7696c8b3a4b1db83d76730e5d92c2_Shape">
            <a:extLst>
              <a:ext uri="{FF2B5EF4-FFF2-40B4-BE49-F238E27FC236}">
                <a16:creationId xmlns:a16="http://schemas.microsoft.com/office/drawing/2014/main" id="{D5284AA9-280F-A554-A981-35B7073C6F4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711370" y="6001000"/>
            <a:ext cx="1765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T_c60910096d5a4b6f9de76b63feadcf94_Shape">
            <a:extLst>
              <a:ext uri="{FF2B5EF4-FFF2-40B4-BE49-F238E27FC236}">
                <a16:creationId xmlns:a16="http://schemas.microsoft.com/office/drawing/2014/main" id="{60B081AF-43A5-1FB9-67FB-1F80A19C1290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7478368" y="6001000"/>
            <a:ext cx="24384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T_f1b03b9fadb246d6b74eef66d2c662d1_Shape">
            <a:extLst>
              <a:ext uri="{FF2B5EF4-FFF2-40B4-BE49-F238E27FC236}">
                <a16:creationId xmlns:a16="http://schemas.microsoft.com/office/drawing/2014/main" id="{DABA1C35-D63A-4A11-8264-86BAF5F46F8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884871" y="5652480"/>
            <a:ext cx="1981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T_1f3ecdb523214d1c858ab8fb12392a13_ShapePercentage">
            <a:extLst>
              <a:ext uri="{FF2B5EF4-FFF2-40B4-BE49-F238E27FC236}">
                <a16:creationId xmlns:a16="http://schemas.microsoft.com/office/drawing/2014/main" id="{8D3D955D-F681-8510-28CA-94AE2FF4F32B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322376" y="4990000"/>
            <a:ext cx="1778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75B6E5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SLM_05f5e22b071042a1a1dc59615bb4c469_Shape">
            <a:extLst>
              <a:ext uri="{FF2B5EF4-FFF2-40B4-BE49-F238E27FC236}">
                <a16:creationId xmlns:a16="http://schemas.microsoft.com/office/drawing/2014/main" id="{DB06C592-1AB2-DC15-042D-7F2A1F9506DE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160303" y="6353060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SLM_38f7caf9b7404674b5040d0ab204f9f9_Shape">
            <a:extLst>
              <a:ext uri="{FF2B5EF4-FFF2-40B4-BE49-F238E27FC236}">
                <a16:creationId xmlns:a16="http://schemas.microsoft.com/office/drawing/2014/main" id="{7967636D-F2BB-161A-4904-AC0715E9697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981800" y="6353060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M_42c1a0ca0ec74680a58bbd3c49f9125b_Shape">
            <a:extLst>
              <a:ext uri="{FF2B5EF4-FFF2-40B4-BE49-F238E27FC236}">
                <a16:creationId xmlns:a16="http://schemas.microsoft.com/office/drawing/2014/main" id="{8ABC348B-18F6-B772-DA29-00894DCF694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126801" y="4964600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SLM_0fe6e6c4d349427c81caccf576ba460c_Shape">
            <a:extLst>
              <a:ext uri="{FF2B5EF4-FFF2-40B4-BE49-F238E27FC236}">
                <a16:creationId xmlns:a16="http://schemas.microsoft.com/office/drawing/2014/main" id="{19D8BF7B-E44F-4BBC-EF38-0F83EF5E90F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375797" y="6353060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SLM_7695617a14a84c95a269c6cd4b4f335a_Shape">
            <a:extLst>
              <a:ext uri="{FF2B5EF4-FFF2-40B4-BE49-F238E27FC236}">
                <a16:creationId xmlns:a16="http://schemas.microsoft.com/office/drawing/2014/main" id="{033784AF-6E47-8AC6-D410-73944DACC84A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1254292" y="6353060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9cf0b9a3b4064869b9ae748fb5efbb51_Header">
            <a:extLst>
              <a:ext uri="{FF2B5EF4-FFF2-40B4-BE49-F238E27FC236}">
                <a16:creationId xmlns:a16="http://schemas.microsoft.com/office/drawing/2014/main" id="{D816BB82-B63B-46F8-BB9B-54BB799188C4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63500" y="4931715"/>
            <a:ext cx="1104900" cy="3378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Goal 1: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Title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2" name="OTLSHAPE_SL_089d7eb988274527948a1ef4646e8746_Header">
            <a:extLst>
              <a:ext uri="{FF2B5EF4-FFF2-40B4-BE49-F238E27FC236}">
                <a16:creationId xmlns:a16="http://schemas.microsoft.com/office/drawing/2014/main" id="{97A2E9FA-C197-41AD-8EFC-45606AC5BE61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3500" y="5759430"/>
            <a:ext cx="1104900" cy="3378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Goal 2: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Title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8" name="OTLSHAPE_SL_a88f145e4d284420a2baa685af085546_Header">
            <a:extLst>
              <a:ext uri="{FF2B5EF4-FFF2-40B4-BE49-F238E27FC236}">
                <a16:creationId xmlns:a16="http://schemas.microsoft.com/office/drawing/2014/main" id="{350BEE8D-4E26-4D2B-8261-29A310AF0694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6311150"/>
            <a:ext cx="1104900" cy="3378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Goal 3: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Title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9FF8879-F8CA-4B12-9137-86155D109ECF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1357376" y="415730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B1945231-0F07-4000-86B8-9C036217F7CF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3922373" y="415730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7C471966-85B4-4BEC-A2E3-6CDCFA6EEEA4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515869" y="415730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76F63ED6-278E-41B1-B4E8-D8D4AB1C6ED8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137865" y="415730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49" name="OTLSHAPE_SLT_1f3ecdb523214d1c858ab8fb12392a13_Title">
            <a:extLst>
              <a:ext uri="{FF2B5EF4-FFF2-40B4-BE49-F238E27FC236}">
                <a16:creationId xmlns:a16="http://schemas.microsoft.com/office/drawing/2014/main" id="{7D100CA6-06A1-43D1-BA9D-6F8C0CEA5EA4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2338676" y="4998700"/>
            <a:ext cx="495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68" name="OTLSHAPE_SLT_840d1906cb104b01bde15bb78e8e323b_Title">
            <a:extLst>
              <a:ext uri="{FF2B5EF4-FFF2-40B4-BE49-F238E27FC236}">
                <a16:creationId xmlns:a16="http://schemas.microsoft.com/office/drawing/2014/main" id="{67D525B5-A486-416C-A293-71124897E9B0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198496" y="5299959"/>
            <a:ext cx="457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2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75" name="OTLSHAPE_SLT_118aa262c9b048e19e0b2ecc51e36c38_Title">
            <a:extLst>
              <a:ext uri="{FF2B5EF4-FFF2-40B4-BE49-F238E27FC236}">
                <a16:creationId xmlns:a16="http://schemas.microsoft.com/office/drawing/2014/main" id="{1075B950-E535-4337-AA4E-CC43AD93A148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4502010" y="529995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</a:p>
        </p:txBody>
      </p:sp>
      <p:sp>
        <p:nvSpPr>
          <p:cNvPr id="83" name="OTLSHAPE_SLT_eeb83e503ffe4a72a203fede87f23081_Title">
            <a:extLst>
              <a:ext uri="{FF2B5EF4-FFF2-40B4-BE49-F238E27FC236}">
                <a16:creationId xmlns:a16="http://schemas.microsoft.com/office/drawing/2014/main" id="{09A2F873-508A-482D-920A-5863010C22F1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5958171" y="5299959"/>
            <a:ext cx="495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92" name="OTLSHAPE_SLT_79eebf0cc03e4ea08540b80882717e0a_Title">
            <a:extLst>
              <a:ext uri="{FF2B5EF4-FFF2-40B4-BE49-F238E27FC236}">
                <a16:creationId xmlns:a16="http://schemas.microsoft.com/office/drawing/2014/main" id="{E8C4D51A-A29A-49BA-A6BE-E5CF627152C7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7651256" y="529995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02" name="OTLSHAPE_SLT_44de9765e7204557b88297f4709b8c30_Title">
            <a:extLst>
              <a:ext uri="{FF2B5EF4-FFF2-40B4-BE49-F238E27FC236}">
                <a16:creationId xmlns:a16="http://schemas.microsoft.com/office/drawing/2014/main" id="{4B51D7D5-41BB-4093-818D-F6692A2D49A4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899246" y="5661179"/>
            <a:ext cx="457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2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10" name="OTLSHAPE_SLT_8d38abf6434f49b59dc24ae1ee36935e_Title">
            <a:extLst>
              <a:ext uri="{FF2B5EF4-FFF2-40B4-BE49-F238E27FC236}">
                <a16:creationId xmlns:a16="http://schemas.microsoft.com/office/drawing/2014/main" id="{9BF1E90F-D70D-4D23-B83B-9EA4A94E2A3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039245" y="5661179"/>
            <a:ext cx="457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100" i="0" u="none" strike="noStrike" kern="1200" cap="none" spc="-12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21" name="OTLSHAPE_SLT_c7770eb3e434445083ebf0cda53241c7_Title">
            <a:extLst>
              <a:ext uri="{FF2B5EF4-FFF2-40B4-BE49-F238E27FC236}">
                <a16:creationId xmlns:a16="http://schemas.microsoft.com/office/drawing/2014/main" id="{C6E4A7E8-961A-440D-9551-42D491D4426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4616010" y="600969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29" name="OTLSHAPE_SLT_40c7696c8b3a4b1db83d76730e5d92c2_Title">
            <a:extLst>
              <a:ext uri="{FF2B5EF4-FFF2-40B4-BE49-F238E27FC236}">
                <a16:creationId xmlns:a16="http://schemas.microsoft.com/office/drawing/2014/main" id="{E0276C50-1A4A-44E5-9279-BB08A9C3245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26008" y="600969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51" name="OTLSHAPE_SLT_c60910096d5a4b6f9de76b63feadcf94_Title">
            <a:extLst>
              <a:ext uri="{FF2B5EF4-FFF2-40B4-BE49-F238E27FC236}">
                <a16:creationId xmlns:a16="http://schemas.microsoft.com/office/drawing/2014/main" id="{8EE4C186-05A2-4D56-A05C-788902E5CA67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8435005" y="600969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04" name="OTLSHAPE_SLM_05f5e22b071042a1a1dc59615bb4c469_Title">
            <a:extLst>
              <a:ext uri="{FF2B5EF4-FFF2-40B4-BE49-F238E27FC236}">
                <a16:creationId xmlns:a16="http://schemas.microsoft.com/office/drawing/2014/main" id="{B135B8BB-5637-43C1-9206-2337A5DBAE5D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2698955" y="639560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07" name="OTLSHAPE_SLM_38f7caf9b7404674b5040d0ab204f9f9_Title">
            <a:extLst>
              <a:ext uri="{FF2B5EF4-FFF2-40B4-BE49-F238E27FC236}">
                <a16:creationId xmlns:a16="http://schemas.microsoft.com/office/drawing/2014/main" id="{339FA3AA-03CD-4781-AE45-712CF7421702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5520451" y="639560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13" name="OTLSHAPE_SLM_42c1a0ca0ec74680a58bbd3c49f9125b_Title">
            <a:extLst>
              <a:ext uri="{FF2B5EF4-FFF2-40B4-BE49-F238E27FC236}">
                <a16:creationId xmlns:a16="http://schemas.microsoft.com/office/drawing/2014/main" id="{40DB0558-438C-4344-A730-C01DA8827D39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4665452" y="500714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16" name="OTLSHAPE_SLM_0fe6e6c4d349427c81caccf576ba460c_Title">
            <a:extLst>
              <a:ext uri="{FF2B5EF4-FFF2-40B4-BE49-F238E27FC236}">
                <a16:creationId xmlns:a16="http://schemas.microsoft.com/office/drawing/2014/main" id="{ADCB6001-EC56-4457-A920-2E964278E875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7914448" y="639560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19" name="OTLSHAPE_SLM_7695617a14a84c95a269c6cd4b4f335a_Title">
            <a:extLst>
              <a:ext uri="{FF2B5EF4-FFF2-40B4-BE49-F238E27FC236}">
                <a16:creationId xmlns:a16="http://schemas.microsoft.com/office/drawing/2014/main" id="{AEB06136-E17F-4A32-A302-8B6AC47CDCB4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792944" y="6395605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Activity</a:t>
            </a:r>
            <a:endParaRPr kumimoji="0" lang="en-US" sz="1000" i="0" u="none" strike="noStrike" kern="1200" cap="none" spc="-8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12" name="OTLSHAPE_SLT_f1b03b9fadb246d6b74eef66d2c662d1_Title">
            <a:extLst>
              <a:ext uri="{FF2B5EF4-FFF2-40B4-BE49-F238E27FC236}">
                <a16:creationId xmlns:a16="http://schemas.microsoft.com/office/drawing/2014/main" id="{E23D7026-A130-4BA7-9C97-C49F2A0A9EB1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613509" y="5661179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Initiative</a:t>
            </a:r>
            <a:endParaRPr kumimoji="0" lang="en-US" sz="1100" i="0" u="none" strike="noStrike" kern="1200" cap="none" spc="-1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9EC1A38-D49B-4705-BF2A-22645D19F851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3858872" y="416423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920F354C-5B24-42AC-8975-843DD3283FF3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6452369" y="416423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AFB266D7-0F7D-4085-A086-34E2627F2A7C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9074365" y="416423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OTLSHAPE_SLA_966ac8e38d974bfeae23890a126b2a79_Shape">
            <a:extLst>
              <a:ext uri="{FF2B5EF4-FFF2-40B4-BE49-F238E27FC236}">
                <a16:creationId xmlns:a16="http://schemas.microsoft.com/office/drawing/2014/main" id="{639BEBD9-2BCE-27B3-A356-07FE7EB449C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634006" y="4980840"/>
            <a:ext cx="203200" cy="221520"/>
          </a:xfrm>
          <a:prstGeom prst="chevron">
            <a:avLst>
              <a:gd name="adj" fmla="val 30000"/>
            </a:avLst>
          </a:prstGeom>
          <a:solidFill>
            <a:srgbClr val="1342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6" name="OTLSHAPE_SLA_3999f18e2c61454cadfd7ea463d2536b_Shape">
            <a:extLst>
              <a:ext uri="{FF2B5EF4-FFF2-40B4-BE49-F238E27FC236}">
                <a16:creationId xmlns:a16="http://schemas.microsoft.com/office/drawing/2014/main" id="{A6B94B11-49D7-3AEE-5A33-DFFBD15A8945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3743003" y="5282100"/>
            <a:ext cx="203200" cy="221520"/>
          </a:xfrm>
          <a:prstGeom prst="chevron">
            <a:avLst>
              <a:gd name="adj" fmla="val 30000"/>
            </a:avLst>
          </a:prstGeom>
          <a:solidFill>
            <a:srgbClr val="1342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9" name="OTLSHAPE_SLA_0723a534b8b04d848ad49d960b833b9c_Shape">
            <a:extLst>
              <a:ext uri="{FF2B5EF4-FFF2-40B4-BE49-F238E27FC236}">
                <a16:creationId xmlns:a16="http://schemas.microsoft.com/office/drawing/2014/main" id="{FE0EBD97-CBA5-455A-6F27-6169CD8439AF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3743003" y="5643320"/>
            <a:ext cx="203200" cy="221520"/>
          </a:xfrm>
          <a:prstGeom prst="chevron">
            <a:avLst>
              <a:gd name="adj" fmla="val 30000"/>
            </a:avLst>
          </a:prstGeom>
          <a:solidFill>
            <a:srgbClr val="3A5B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0" name="OTLSHAPE_SLA_8ed28b9183de4588a46ed4323066c28f_Shape">
            <a:extLst>
              <a:ext uri="{FF2B5EF4-FFF2-40B4-BE49-F238E27FC236}">
                <a16:creationId xmlns:a16="http://schemas.microsoft.com/office/drawing/2014/main" id="{DFC16347-262D-EA81-9053-C13F02A98BD5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134498" y="5991840"/>
            <a:ext cx="203200" cy="221520"/>
          </a:xfrm>
          <a:prstGeom prst="chevron">
            <a:avLst>
              <a:gd name="adj" fmla="val 30000"/>
            </a:avLst>
          </a:prstGeom>
          <a:solidFill>
            <a:srgbClr val="3A5B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1" name="OTLSHAPE_SLA_5f22e295269f42e9b1ce98b4118ab3d0_Shape">
            <a:extLst>
              <a:ext uri="{FF2B5EF4-FFF2-40B4-BE49-F238E27FC236}">
                <a16:creationId xmlns:a16="http://schemas.microsoft.com/office/drawing/2014/main" id="{6F682320-EDED-6D5C-D83C-0CD43064C3C3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681000" y="5991840"/>
            <a:ext cx="203200" cy="221520"/>
          </a:xfrm>
          <a:prstGeom prst="chevron">
            <a:avLst>
              <a:gd name="adj" fmla="val 30000"/>
            </a:avLst>
          </a:prstGeom>
          <a:solidFill>
            <a:srgbClr val="3A5B63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6" name="OTLSHAPE_M_ad52e739797946d7bd463b006c06394d_Shape">
            <a:extLst>
              <a:ext uri="{FF2B5EF4-FFF2-40B4-BE49-F238E27FC236}">
                <a16:creationId xmlns:a16="http://schemas.microsoft.com/office/drawing/2014/main" id="{CC2ADDB5-DA5F-0D00-4B29-77B8CF49DA2D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3755703" y="396103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M_4a076ebd25c146989ebf5900a5b4447e_Shape">
            <a:extLst>
              <a:ext uri="{FF2B5EF4-FFF2-40B4-BE49-F238E27FC236}">
                <a16:creationId xmlns:a16="http://schemas.microsoft.com/office/drawing/2014/main" id="{592DCCC7-73F5-0976-96C9-7DD1245AEBDD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6491699" y="396103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M_db4393fafb20429da7667ad39271af50_Shape">
            <a:extLst>
              <a:ext uri="{FF2B5EF4-FFF2-40B4-BE49-F238E27FC236}">
                <a16:creationId xmlns:a16="http://schemas.microsoft.com/office/drawing/2014/main" id="{3F606026-45B1-6E78-2141-17C0204F69E4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8885696" y="396103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M_d13f186547184bbb84e3129eee9c4279_Shape">
            <a:extLst>
              <a:ext uri="{FF2B5EF4-FFF2-40B4-BE49-F238E27FC236}">
                <a16:creationId xmlns:a16="http://schemas.microsoft.com/office/drawing/2014/main" id="{AFC293E2-CFA4-42D6-E61E-2CF1157CBE23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1279692" y="3961030"/>
            <a:ext cx="177800" cy="177800"/>
          </a:xfrm>
          <a:prstGeom prst="ellipse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M_ad52e739797946d7bd463b006c06394d_Title">
            <a:extLst>
              <a:ext uri="{FF2B5EF4-FFF2-40B4-BE49-F238E27FC236}">
                <a16:creationId xmlns:a16="http://schemas.microsoft.com/office/drawing/2014/main" id="{E50E4BAF-93F9-4EBA-B66F-30F0E968D22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530701" y="3766720"/>
            <a:ext cx="635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Q1 Review</a:t>
            </a:r>
          </a:p>
        </p:txBody>
      </p:sp>
      <p:sp>
        <p:nvSpPr>
          <p:cNvPr id="18" name="OTLSHAPE_M_4a076ebd25c146989ebf5900a5b4447e_Title">
            <a:extLst>
              <a:ext uri="{FF2B5EF4-FFF2-40B4-BE49-F238E27FC236}">
                <a16:creationId xmlns:a16="http://schemas.microsoft.com/office/drawing/2014/main" id="{7E4A9559-6EAB-4BBD-A708-A8A54899514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266697" y="3766720"/>
            <a:ext cx="622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Q2 Review</a:t>
            </a:r>
          </a:p>
        </p:txBody>
      </p:sp>
      <p:sp>
        <p:nvSpPr>
          <p:cNvPr id="21" name="OTLSHAPE_M_db4393fafb20429da7667ad39271af50_Title">
            <a:extLst>
              <a:ext uri="{FF2B5EF4-FFF2-40B4-BE49-F238E27FC236}">
                <a16:creationId xmlns:a16="http://schemas.microsoft.com/office/drawing/2014/main" id="{185C2067-1428-48D5-BDE0-6B0DDC26D43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660694" y="3766720"/>
            <a:ext cx="622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Q3 Review</a:t>
            </a:r>
          </a:p>
        </p:txBody>
      </p:sp>
      <p:sp>
        <p:nvSpPr>
          <p:cNvPr id="24" name="OTLSHAPE_M_d13f186547184bbb84e3129eee9c4279_Title">
            <a:extLst>
              <a:ext uri="{FF2B5EF4-FFF2-40B4-BE49-F238E27FC236}">
                <a16:creationId xmlns:a16="http://schemas.microsoft.com/office/drawing/2014/main" id="{EAD83484-06CD-400C-8D6E-4ECC26C4208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1054690" y="3766720"/>
            <a:ext cx="622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Q4 Review</a:t>
            </a:r>
          </a:p>
        </p:txBody>
      </p:sp>
      <p:sp>
        <p:nvSpPr>
          <p:cNvPr id="221" name="OTLSHAPE_SLA_966ac8e38d974bfeae23890a126b2a79_Title">
            <a:extLst>
              <a:ext uri="{FF2B5EF4-FFF2-40B4-BE49-F238E27FC236}">
                <a16:creationId xmlns:a16="http://schemas.microsoft.com/office/drawing/2014/main" id="{4157B49E-1E3F-4A19-8CFD-614EE77C5DF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459762" y="4786530"/>
            <a:ext cx="558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Milestone</a:t>
            </a:r>
          </a:p>
        </p:txBody>
      </p:sp>
      <p:grpSp>
        <p:nvGrpSpPr>
          <p:cNvPr id="318" name="Group 317">
            <a:extLst>
              <a:ext uri="{FF2B5EF4-FFF2-40B4-BE49-F238E27FC236}">
                <a16:creationId xmlns:a16="http://schemas.microsoft.com/office/drawing/2014/main" id="{7EF55DE5-F11A-6023-D210-135FB27E4896}"/>
              </a:ext>
            </a:extLst>
          </p:cNvPr>
          <p:cNvGrpSpPr/>
          <p:nvPr/>
        </p:nvGrpSpPr>
        <p:grpSpPr>
          <a:xfrm>
            <a:off x="1293876" y="217622"/>
            <a:ext cx="10402824" cy="3200578"/>
            <a:chOff x="1293876" y="217622"/>
            <a:chExt cx="10402824" cy="3200578"/>
          </a:xfrm>
        </p:grpSpPr>
        <p:graphicFrame>
          <p:nvGraphicFramePr>
            <p:cNvPr id="289" name="Content Placeholder 3">
              <a:extLst>
                <a:ext uri="{FF2B5EF4-FFF2-40B4-BE49-F238E27FC236}">
                  <a16:creationId xmlns:a16="http://schemas.microsoft.com/office/drawing/2014/main" id="{9F3866D8-71D4-602C-3092-F3492FE53C6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31068658"/>
                </p:ext>
              </p:extLst>
            </p:nvPr>
          </p:nvGraphicFramePr>
          <p:xfrm>
            <a:off x="1293876" y="553838"/>
            <a:ext cx="10402824" cy="286436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0" r:lo="rId71" r:qs="rId72" r:cs="rId73"/>
            </a:graphicData>
          </a:graphic>
        </p:graphicFrame>
        <p:grpSp>
          <p:nvGrpSpPr>
            <p:cNvPr id="309" name="Group 308">
              <a:extLst>
                <a:ext uri="{FF2B5EF4-FFF2-40B4-BE49-F238E27FC236}">
                  <a16:creationId xmlns:a16="http://schemas.microsoft.com/office/drawing/2014/main" id="{C634A7A8-E758-15D5-C2EA-3508BDEB3C83}"/>
                </a:ext>
              </a:extLst>
            </p:cNvPr>
            <p:cNvGrpSpPr/>
            <p:nvPr/>
          </p:nvGrpSpPr>
          <p:grpSpPr>
            <a:xfrm>
              <a:off x="2533486" y="217622"/>
              <a:ext cx="731520" cy="731520"/>
              <a:chOff x="2407110" y="223520"/>
              <a:chExt cx="914400" cy="914400"/>
            </a:xfrm>
          </p:grpSpPr>
          <p:sp>
            <p:nvSpPr>
              <p:cNvPr id="308" name="Oval 307">
                <a:extLst>
                  <a:ext uri="{FF2B5EF4-FFF2-40B4-BE49-F238E27FC236}">
                    <a16:creationId xmlns:a16="http://schemas.microsoft.com/office/drawing/2014/main" id="{ED79FA1F-CBB5-2F05-C341-A0A091FF5A31}"/>
                  </a:ext>
                </a:extLst>
              </p:cNvPr>
              <p:cNvSpPr/>
              <p:nvPr/>
            </p:nvSpPr>
            <p:spPr>
              <a:xfrm>
                <a:off x="2407110" y="223520"/>
                <a:ext cx="914400" cy="914400"/>
              </a:xfrm>
              <a:prstGeom prst="ellipse">
                <a:avLst/>
              </a:prstGeom>
              <a:solidFill>
                <a:schemeClr val="accent6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91" name="Graphic 290" descr="Bank with solid fill">
                <a:extLst>
                  <a:ext uri="{FF2B5EF4-FFF2-40B4-BE49-F238E27FC236}">
                    <a16:creationId xmlns:a16="http://schemas.microsoft.com/office/drawing/2014/main" id="{976301B8-2EDB-F7F7-71ED-F6C1B0E2C1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6"/>
                  </a:ext>
                </a:extLst>
              </a:blip>
              <a:stretch>
                <a:fillRect/>
              </a:stretch>
            </p:blipFill>
            <p:spPr>
              <a:xfrm>
                <a:off x="2544270" y="360680"/>
                <a:ext cx="640080" cy="640080"/>
              </a:xfrm>
              <a:prstGeom prst="rect">
                <a:avLst/>
              </a:prstGeom>
            </p:spPr>
          </p:pic>
        </p:grpSp>
        <p:grpSp>
          <p:nvGrpSpPr>
            <p:cNvPr id="313" name="Group 312">
              <a:extLst>
                <a:ext uri="{FF2B5EF4-FFF2-40B4-BE49-F238E27FC236}">
                  <a16:creationId xmlns:a16="http://schemas.microsoft.com/office/drawing/2014/main" id="{76259484-965B-9E71-5537-98EDE6A6B928}"/>
                </a:ext>
              </a:extLst>
            </p:cNvPr>
            <p:cNvGrpSpPr/>
            <p:nvPr/>
          </p:nvGrpSpPr>
          <p:grpSpPr>
            <a:xfrm>
              <a:off x="6086609" y="217622"/>
              <a:ext cx="731520" cy="731520"/>
              <a:chOff x="7052525" y="112342"/>
              <a:chExt cx="914400" cy="914400"/>
            </a:xfrm>
          </p:grpSpPr>
          <p:sp>
            <p:nvSpPr>
              <p:cNvPr id="311" name="Oval 310">
                <a:extLst>
                  <a:ext uri="{FF2B5EF4-FFF2-40B4-BE49-F238E27FC236}">
                    <a16:creationId xmlns:a16="http://schemas.microsoft.com/office/drawing/2014/main" id="{B37277E1-5DAD-857B-591F-BCE5277242F3}"/>
                  </a:ext>
                </a:extLst>
              </p:cNvPr>
              <p:cNvSpPr/>
              <p:nvPr/>
            </p:nvSpPr>
            <p:spPr>
              <a:xfrm>
                <a:off x="7052525" y="112342"/>
                <a:ext cx="914400" cy="914400"/>
              </a:xfrm>
              <a:prstGeom prst="ellipse">
                <a:avLst/>
              </a:prstGeom>
              <a:solidFill>
                <a:schemeClr val="accent5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93" name="Graphic 292" descr="Bar chart with solid fill">
                <a:extLst>
                  <a:ext uri="{FF2B5EF4-FFF2-40B4-BE49-F238E27FC236}">
                    <a16:creationId xmlns:a16="http://schemas.microsoft.com/office/drawing/2014/main" id="{9BE78297-F676-9B6D-3794-3B0C7CED10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8"/>
                  </a:ext>
                </a:extLst>
              </a:blip>
              <a:stretch>
                <a:fillRect/>
              </a:stretch>
            </p:blipFill>
            <p:spPr>
              <a:xfrm>
                <a:off x="7189685" y="249502"/>
                <a:ext cx="640080" cy="640080"/>
              </a:xfrm>
              <a:prstGeom prst="rect">
                <a:avLst/>
              </a:prstGeom>
            </p:spPr>
          </p:pic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D9A88558-5ABB-EB9D-0C9A-9A2B54762E4A}"/>
                </a:ext>
              </a:extLst>
            </p:cNvPr>
            <p:cNvGrpSpPr/>
            <p:nvPr/>
          </p:nvGrpSpPr>
          <p:grpSpPr>
            <a:xfrm>
              <a:off x="9824711" y="217622"/>
              <a:ext cx="731520" cy="731520"/>
              <a:chOff x="10886407" y="113910"/>
              <a:chExt cx="914400" cy="914400"/>
            </a:xfrm>
          </p:grpSpPr>
          <p:sp>
            <p:nvSpPr>
              <p:cNvPr id="315" name="Oval 314">
                <a:extLst>
                  <a:ext uri="{FF2B5EF4-FFF2-40B4-BE49-F238E27FC236}">
                    <a16:creationId xmlns:a16="http://schemas.microsoft.com/office/drawing/2014/main" id="{2AC9D549-50E4-A6E7-A001-574014412386}"/>
                  </a:ext>
                </a:extLst>
              </p:cNvPr>
              <p:cNvSpPr/>
              <p:nvPr/>
            </p:nvSpPr>
            <p:spPr>
              <a:xfrm>
                <a:off x="10886407" y="113910"/>
                <a:ext cx="914400" cy="914400"/>
              </a:xfrm>
              <a:prstGeom prst="ellipse">
                <a:avLst/>
              </a:prstGeom>
              <a:solidFill>
                <a:schemeClr val="accent4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95" name="Graphic 294" descr="Battery charging with solid fill">
                <a:extLst>
                  <a:ext uri="{FF2B5EF4-FFF2-40B4-BE49-F238E27FC236}">
                    <a16:creationId xmlns:a16="http://schemas.microsoft.com/office/drawing/2014/main" id="{87390B59-B627-3F4A-0AB1-F7DC22AEC9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0"/>
                  </a:ext>
                </a:extLst>
              </a:blip>
              <a:stretch>
                <a:fillRect/>
              </a:stretch>
            </p:blipFill>
            <p:spPr>
              <a:xfrm>
                <a:off x="11054459" y="281962"/>
                <a:ext cx="640080" cy="640080"/>
              </a:xfrm>
              <a:prstGeom prst="rect">
                <a:avLst/>
              </a:prstGeom>
            </p:spPr>
          </p:pic>
        </p:grpSp>
      </p:grpSp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13C0E3C6-DD9F-2FBD-A0D3-C4751EDEC0C6}"/>
              </a:ext>
            </a:extLst>
          </p:cNvPr>
          <p:cNvPicPr>
            <a:picLocks noChangeAspect="1"/>
          </p:cNvPicPr>
          <p:nvPr/>
        </p:nvPicPr>
        <p:blipFill>
          <a:blip r:embed="rId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42979" y="5559388"/>
            <a:ext cx="2087276" cy="28755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D5CA69D-7B82-BB23-BB91-878CB24179FA}"/>
              </a:ext>
            </a:extLst>
          </p:cNvPr>
          <p:cNvSpPr txBox="1"/>
          <p:nvPr/>
        </p:nvSpPr>
        <p:spPr>
          <a:xfrm>
            <a:off x="206476" y="553838"/>
            <a:ext cx="830997" cy="286436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4200" dirty="0">
                <a:latin typeface="+mj-lt"/>
              </a:rPr>
              <a:t>SMART goals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80748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S0wMS0xNlQxMTo1OTowMCIsIlN0eWxlIjp7IiRpZCI6IjciLCJTaGFwZSI6NywiQ29ubmVjdG9yTWFyZ2luIjp7IiRpZCI6IjgiLCJUb3AiOjAuMCwiTGVmdCI6Mi4wLCJSaWdodCI6Mi4wLCJCb3R0b20iOjAuMH0sIkNvbm5lY3RvclN0eWxlIjp7IiRpZCI6IjkiLCJMaW5lQ29sb3IiOnsiJGlkIjoiMTAiLCIkdHlwZSI6Ik5MUkUuQ29tbW9uLkRvbS5Tb2xpZENvbG9yQnJ1c2gsIE5MUkUuQ29tbW9uIiwiQ29sb3IiOnsiJGlkIjoiMTEiLCJBIjoyNTUsIlIiOjU2LCJHIjo4NywiQiI6MzV9fSwiTGluZVdlaWdodCI6MS4wLCJMaW5lVHlwZSI6MCwiUGFyZW50U3R5bGUiOm51bGx9LCJJc0JlbG93VGltZWJhbmQiOnRydWUsIlBvc2l0aW9uT25UYXNrIjozLCJIaWRlRGF0ZSI6ZmFsc2UsIlNoYXBlU2l6ZSI6MywiU3BhY2luZyI6MS4wLCJQYWRkaW5nIjp7IiRpZCI6IjEyIiwiVG9wIjo3LjAsIkxlZnQiOjMuMCwiUmlnaHQiOjAuMCwiQm90dG9tIjoyLjB9LCJTaGFwZVN0eWxlIjp7IiRpZCI6IjEzIiwiTWFyZ2luIjp7IiRpZCI6IjE0IiwiVG9wIjowLjAsIkxlZnQiOjAuMCwiUmlnaHQiOjAuMCwiQm90dG9tIjowLjB9LCJQYWRkaW5nIjp7IiRpZCI6IjE1IiwiVG9wIjowLjAsIkxlZnQiOjAuMCwiUmlnaHQiOjAuMCwiQm90dG9tIjowLjB9LCJCYWNrZ3JvdW5kIjp7IiRpZCI6IjE2IiwiQ29sb3IiOnsiJGlkIjoiMTciLCJBIjoyMDQsIlIiOjE5LCJHIjo2NiwiQiI6OTl9fSwiSXNWaXNpYmxlIjp0cnVlLCJXaWR0aCI6MTYuMCwiSGVpZ2h0IjoxNy40NDI1MjAxNDE2MDE1NjIsIkJvcmRlclN0eWxlIjp7IiRpZCI6IjE4IiwiTGluZUNvbG9yIjp7IiRpZCI6IjE5IiwiJHR5cGUiOiJOTFJFLkNvbW1vbi5Eb20uU29saWRDb2xvckJydXNoLCBOTFJFLkNvbW1vbiIsIkNvbG9yIjp7IiRpZCI6IjIwIiwiQSI6MjU1LCJSIjo4NCwiRyI6MTMwLCJCIjo1M319LCJMaW5lV2VpZ2h0IjowLjAsIkxpbmVUeXBlIjowLCJQYXJlbnRTdHlsZSI6bnVsbH0sIlBhcmVudFN0eWxlIjpudWxsfSwiVGl0bGVTdHlsZSI6eyIkaWQiOiIyMSIsIkZvbnRTZXR0aW5ncyI6eyIkaWQiOiIyMiIsIkZvbnRTaXplIjoxMCwiRm9udE5hbWUiOiJTZWdvZSBVSSIsIklzQm9sZCI6ZmFsc2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mYWxzZSwiV2lkdGgiOjAuMCwiSGVpZ2h0IjowLjAsIkJvcmRlclN0eWxlIjp7IiRpZCI6IjM4IiwiTGluZUNvbG9yIjpudWxsLCJMaW5lV2VpZ2h0IjowLjAsIkxpbmVUeXBlIjowLCJQYXJlbnRTdHlsZSI6bnVsbH0sIlBhcmVudFN0eWxlIjpudWxsfSwiRGF0ZUZvcm1hdCI6eyIkaWQiOiI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CIsIkZvcm1hdCI6MCwiSXNWaXNpYmxlIjpmYWxzZSwiTGFzdEtub3duVmlzaWJpbGl0eVN0YXRlIjpmYWxzZX0sIklzVmlzaWJsZSI6dHJ1ZSwiUGFyZW50U3R5bGUiOm51bGx9LCJJbmRleCI6NywiUGVyY2VudGFnZUNvbXBsZXRlIjpudWxsLCJQb3NpdGlvbiI6eyJSYXRpbyI6MC4wLCJJc0N1c3RvbSI6ZmFsc2V9LCJEYXRlRm9ybWF0Ijp7IiRyZWYiOiIzOSJ9LCJXZWVrTnVtYmVyaW5nIjp7IiRpZCI6IjQxIiwiRm9ybWF0IjowLCJJc1Zpc2libGUiOmZhbHNlLCJMYXN0S25vd25WaXNpYmlsaXR5U3RhdGUiOmZhbHNlfSwiUmVsYXRlZFRhc2tJZCI6IjFmM2VjZGI1LTIzMjEtNGQxYy04NThhLWI4ZmIxMjM5MmExMyIsIklkIjoiOTY2YWM4ZTMtOGQ5Ny00YmZlLWFlMjMtODkwYTEyNmIyYTc5IiwiSW1wb3J0SWQiOiIiLCJUaXRsZSI6Ik1pbGVzdG9uZSIsIk5vdGUiOm51bGwsIkh5cGVybGluayI6eyIkaWQiOiI0MiIsIkFkZHJlc3MiOm51bGwsIlN1YkFkZHJlc3MiOm51bGx9LCJJc0NoYW5nZWQiOmZhbHNlLCJJc05ldyI6ZmFsc2V9XSwiVGFza0RlZmluaXRpb24iOnsiJGlkIjoiNDMiLCJHcm91cE5hbWUiOm51bGwsIlN0YXJ0RGF0ZSI6IjIwMjEtMDEtMDJUMDA6MDA6MDBaIiwiRW5kRGF0ZSI6IjIwMjEtMDMtMzFUMTE6NTk6MDBaIiwiUGVyY2VudGFnZUNvbXBsZXRlIjo3MC4wLCJTdHlsZSI6eyIkaWQiOiI0NCIsIlNoYXBlIjo4LCJTaGFwZVRoaWNrbmVzcyI6MSwiRHVyYXRpb25Gb3JtYXQiOjEsIkluY2x1ZGVOb25Xb3JraW5nRGF5c0luRHVyYXRpb24iOmZhbHNlLCJQZXJjZW50YWdlQ29tcGxldGVTdHlsZSI6eyIkaWQiOiI0NSIsIkZvbnRTZXR0aW5ncyI6eyIkaWQiOiI0NiIsIkZvbnRTaXplIjoxMCwiRm9udE5hbWUiOiJDYWxpYnJpIiwiSXNCb2xkIjp0cnVlLCJJc0l0YWxpYyI6ZmFsc2UsIklzVW5kZXJsaW5lZCI6ZmFsc2UsIlBhcmVudFN0eWxlIjpudWxsfSwiQXV0b1NpemUiOjAsIkZvcmVncm91bmQiOnsiJGlkIjoiNDciLCJDb2xvciI6eyIkaWQiOiI0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SIsIlRvcCI6MC4wLCJMZWZ0IjowLjAsIlJpZ2h0IjowLjAsIkJvdHRvbSI6MC4wfSwiUGFkZGluZyI6eyIkaWQiOiI1MCIsIlRvcCI6MC4wLCJMZWZ0IjowLjAsIlJpZ2h0IjowLjAsIkJvdHRvbSI6MC4wfSwiQmFja2dyb3VuZCI6eyIkaWQiOiI1MSIsIkNvbG9yIjp7IiRpZCI6IjUyIiwiQSI6ODksIlIiOjExNywiRyI6MTgyLCJCIjoyMjl9fSwiSXNWaXNpYmxlIjp0cnVlLCJXaWR0aCI6MC4wLCJIZWlnaHQiOjAuMCwiQm9yZGVyU3R5bGUiOnsiJGlkIjoiNTMiLCJMaW5lQ29sb3IiOm51bGwsIkxpbmVXZWlnaHQiOjAuMCwiTGluZVR5cGUiOjAsIlBhcmVudFN0eWxlIjpudWxsfSwiUGFyZW50U3R5bGUiOm51bGx9LCJEdXJhdGlvblN0eWxlIjp7IiRpZCI6IjU0IiwiRm9udFNldHRpbmdzIjp7IiRpZCI6IjU1IiwiRm9udFNpemUiOjEwLCJGb250TmFtZSI6IkNhbGlicmkiLCJJc0JvbGQiOnRydWUsIklzSXRhbGljIjpmYWxzZSwiSXNVbmRlcmxpbmVkIjpmYWxzZSwiUGFyZW50U3R5bGUiOm51bGx9LCJBdXRvU2l6ZSI6MCwiRm9yZWdyb3VuZCI6eyIkaWQiOiI1NiIsIkNvbG9yIjp7IiRpZCI6IjU3IiwiQSI6MjU1LCJSIjo1NiwiRyI6ODcsIkIiOjM1fX0sIk1heFdpZHRoIjoyMDAuMCwiTWF4SGVpZ2h0IjoiSW5maW5pdHkiLCJTbWFydEZvcmVncm91bmRJc0FjdGl2ZSI6ZmFsc2UsIkhvcml6b250YWxBbGlnbm1lbnQiOjAsIlZlcnRpY2FsQWxpZ25tZW50IjowLCJTbWFydEZvcmVncm91bmQiOm51bGwsIkJhY2tncm91bmRGaWxsVHlwZSI6MCwiTWFyZ2luIjp7IiRpZCI6IjU4IiwiVG9wIjowLjAsIkxlZnQiOjAuMCwiUmlnaHQiOjAuMCwiQm90dG9tIjowLjB9LCJQYWRkaW5nIjp7IiRpZCI6IjU5IiwiVG9wIjowLjAsIkxlZnQiOjAuMCwiUmlnaHQiOjAuMCwiQm90dG9tIjowLjB9LCJCYWNrZ3JvdW5kIjp7IiRpZCI6IjYwIiwiQ29sb3IiOnsiJGlkIjoiNjEiLCJBIjowLCJSIjoyNTUsIkciOjI1NSwiQiI6MjU1fX0sIklzVmlzaWJsZSI6dHJ1ZSwiV2lkdGgiOjAuMCwiSGVpZ2h0IjowLjAsIkJvcmRlclN0eWxlIjp7IiRpZCI6IjYyIiwiTGluZUNvbG9yIjpudWxsLCJMaW5lV2VpZ2h0IjowLjAsIkxpbmVUeXBlIjowLCJQYXJlbnRTdHlsZSI6bnVsbH0sIlBhcmVudFN0eWxlIjpudWxsfSwiSG9yaXpvbnRhbENvbm5lY3RvclN0eWxlIjp7IiRpZCI6IjYzIiwiTGluZUNvbG9yIjp7IiRpZCI6IjY0IiwiJHR5cGUiOiJOTFJFLkNvbW1vbi5Eb20uU29saWRDb2xvckJydXNoLCBOTFJFLkNvbW1vbiIsIkNvbG9yIjp7IiRpZCI6IjY1IiwiQSI6MjU1LCJSIjoyMDQsIkciOjIwNCwiQiI6MjA0fX0sIkxpbmVXZWlnaHQiOjEuMCwiTGluZVR5cGUiOjAsIlBhcmVudFN0eWxlIjpudWxsfSwiVmVydGljYWxDb25uZWN0b3JTdHlsZSI6eyIkaWQiOiI2NiIsIkxpbmVDb2xvciI6eyIkaWQiOiI2NyIsIiR0eXBlIjoiTkxSRS5Db21tb24uRG9tLlNvbGlkQ29sb3JCcnVzaCwgTkxSRS5Db21tb24iLCJDb2xvciI6eyIkaWQiOiI2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5IiwiTWFyZ2luIjp7IiRpZCI6IjcwIiwiVG9wIjowLjAsIkxlZnQiOjQuMCwiUmlnaHQiOjQuMCwiQm90dG9tIjowLjB9LCJQYWRkaW5nIjp7IiRpZCI6IjcxIiwiVG9wIjowLjAsIkxlZnQiOjAuMCwiUmlnaHQiOjAuMCwiQm90dG9tIjowLjB9LCJCYWNrZ3JvdW5kIjp7IiRpZCI6IjcyIiwiQ29sb3IiOnsiJGlkIjoiNzMiLCJBIjoyNTUsIlIiOjM4LCJHIjoxMzEsIkIiOjE5OH19LCJJc1Zpc2libGUiOnRydWUsIldpZHRoIjowLjAsIkhlaWdodCI6MTYuMCwiQm9yZGVyU3R5bGUiOnsiJGlkIjoiNzQiLCJMaW5lQ29sb3IiOnsiJGlkIjoiNzUiLCIkdHlwZSI6Ik5MUkUuQ29tbW9uLkRvbS5Tb2xpZENvbG9yQnJ1c2gsIE5MUkUuQ29tbW9uIiwiQ29sb3IiOnsiJGlkIjoiNzYiLCJBIjoyNTUsIlIiOjI1NSwiRyI6MCwiQiI6MH19LCJMaW5lV2VpZ2h0IjowLjAsIkxpbmVUeXBlIjowLCJQYXJlbnRTdHlsZSI6bnVsbH0sIlBhcmVudFN0eWxlIjpudWxsfSwiVGl0bGVTdHlsZSI6eyIkaWQiOiI3NyIsIkZvbnRTZXR0aW5ncyI6eyIkaWQiOiI3OCIsIkZvbnRTaXplIjoxMSwiRm9udE5hbWUiOiJTZWdvZSBVSSIsIklzQm9sZCI6ZmFsc2UsIklzSXRhbGljIjpmYWxzZSwiSXNVbmRlcmxpbmVkIjpmYWxzZSwiUGFyZW50U3R5bGUiOm51bGx9LCJBdXRvU2l6ZSI6MCwiRm9yZWdyb3VuZCI6eyIkaWQiOiI3OSIsIkNvbG9yIjp7IiRpZCI6Ijgw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gxIiwiVG9wIjowLjAsIkxlZnQiOjAuMCwiUmlnaHQiOjAuMCwiQm90dG9tIjowLjB9LCJQYWRkaW5nIjp7IiRpZCI6IjgyIiwiVG9wIjowLjAsIkxlZnQiOjAuMCwiUmlnaHQiOjAuMCwiQm90dG9tIjowLjB9LCJCYWNrZ3JvdW5kIjp7IiRpZCI6IjgzIiwiQ29sb3IiOnsiJGlkIjoiODQiLCJBIjowLCJSIjoyNTUsIkciOjI1NSwiQiI6MjU1fX0sIklzVmlzaWJsZSI6dHJ1ZSwiV2lkdGgiOjAuMCwiSGVpZ2h0IjowLjAsIkJvcmRlclN0eWxlIjp7IiRpZCI6Ijg1IiwiTGluZUNvbG9yIjpudWxsLCJMaW5lV2VpZ2h0IjowLjAsIkxpbmVUeXBlIjowLCJQYXJlbnRTdHlsZSI6bnVsbH0sIlBhcmVudFN0eWxlIjpudWxsfSwiRGF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5MCIsIlRvcCI6MC4wLCJMZWZ0IjowLjAsIlJpZ2h0IjowLjAsIkJvdHRvbSI6MC4wfSwiUGFkZGluZyI6eyIkaWQiOiI5MSIsIlRvcCI6MC4wLCJMZWZ0IjowLjAsIlJpZ2h0IjowLjAsIkJvdHRvbSI6MC4wfSwiQmFja2dyb3VuZCI6eyIkaWQiOiI5MiIsIkNvbG9yIjp7IiRpZCI6IjkzIiwiQSI6MCwiUiI6MjU1LCJHIjoyNTUsIkIiOjI1NX19LCJJc1Zpc2libGUiOnRydWUsIldpZHRoIjowLjAsIkhlaWdodCI6MC4wLCJCb3JkZXJTdHlsZSI6eyIkaWQiOiI5NCIsIkxpbmVDb2xvciI6bnVsbCwiTGluZVdlaWdodCI6MC4wLCJMaW5lVHlwZSI6MCwiUGFyZW50U3R5bGUiOm51bGx9LCJQYXJlbnRTdHlsZSI6bnVsbH0sIkRhdGVGb3JtYXQiOnsiJGlkIjoi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iLCJGb3JtYXQiOjAsIklzVmlzaWJsZSI6ZmFsc2UsIkxhc3RLbm93blZpc2liaWxpdHlTdGF0ZSI6ZmFsc2V9LCJJc1Zpc2libGUiOnRydWUsIlBhcmVudFN0eWxlIjpudWxsfSwiSW5kZXgiOjYsIlNtYXJ0RHVyYXRpb25BY3RpdmF0ZWQiOmZhbHNlLCJEYXRlRm9ybWF0Ijp7IiRyZWYiOiI5NSJ9LCJXZWVrTnVtYmVyaW5nIjp7IiRpZCI6Ijk3IiwiRm9ybWF0IjowLCJJc1Zpc2libGUiOmZhbHNlLCJMYXN0S25vd25WaXNpYmlsaXR5U3RhdGUiOmZhbHNlfSwiSWQiOiIxZjNlY2RiNS0yMzIxLTRkMWMtODU4YS1iOGZiMTIzOTJhMTMiLCJJbXBvcnRJZCI6bnVsbCwiVGl0bGUiOiJJbml0YXRpdmUiLCJOb3RlIjpudWxsLCJIeXBlcmxpbmsiOnsiJGlkIjoiOTgiLCJBZGRyZXNzIjpudWxsLCJTdWJBZGRyZXNzIjpudWxsfSwiSXNDaGFuZ2VkIjpmYWxzZSwiSXNOZXciOmZhbHNlfX1dLCJfbWlsZXN0b25lcyI6W3siJGlkIjoiOTkiLCJJZCI6IjQyYzFhMGNhLTBlYzctNDY4MC1hNThiLWJkM2M0OWY5MTI1YiIsIkluZGV4Ijo1LCJHcm91cElkIjoiY2RiMDJkZTktOGQ0ZC00NTRiLTg0ZDctZTEzNjUzMzZiYzdlIiwiVGl0bGUiOiJBY3Rpdml0eSIsIkRhdGVUaW1lIjoiMjAyMS0wNS0xOVQxMTo1OTowMCIsIlBlcmNlbnRhZ2VDb21wbGV0ZSI6bnVsbCwiTm90ZSI6bnVsbCwiU3R5bGUiOnsiJGlkIjoiMTAwIiwiVGl0bGVQb3NpdGlvbiI6IkxlZnQiLCJEYXRlUG9zaXRpb24iOiJMZWZ0IiwiU2hhcGVUeXBlIjoxLCJTaGFwZVNpemUiOjEsIlNoYXBlU3R5bGUiOnsiJGlkIjoiMTAxIiwiTWFyZ2luIjp7IiRyZWYiOiIxNCJ9LCJQYWRkaW5nIjp7IiRyZWYiOiIxNSJ9LCJCYWNrZ3JvdW5kIjp7IiRpZCI6IjEwMiIsIkNvbG9yIjp7IiRpZCI6IjEwMyIsIkEiOjI1NSwiUiI6MTIyLCJHIjoxNDAsIkIiOjE0Mn19LCJJc1Zpc2libGUiOnRydWUsIldpZHRoIjoxOC4wLCJIZWlnaHQiOjIwLjAsIkJvcmRlclN0eWxlIjp7IiRpZCI6IjEwNCIsIkxpbmVDb2xvciI6bnVsbCwiTGluZVdlaWdodCI6MC4wLCJMaW5lVHlwZSI6MCwiUGFyZW50U3R5bGUiOm51bGx9LCJQYXJlbnRTdHlsZSI6bnVsbH0sIlRpdGxlU3R5bGUiOnsiJGlkIjoiMTA1IiwiRm9udFNldHRpbmdzIjp7IiRpZCI6IjEwNiIsIkZvbnRTaXplIjoxMCwiRm9udE5hbWUiOiJTZWdvZSBVSSIsIklzQm9sZCI6ZmFsc2UsIklzSXRhbGljIjpmYWxzZSwiSXNVbmRlcmxpbmVkIjpmYWxzZSwiUGFyZW50U3R5bGUiOm51bGx9LCJBdXRvU2l6ZSI6MCwiRm9yZWdyb3VuZCI6eyIkaWQiOiIxMDciLCJDb2xvciI6eyIkaWQiOiIxMD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TA5IiwiQ29sb3IiOnsiJGlkIjoiMTEwIiwiQSI6MCwiUiI6MjU1LCJHIjoyNTUsIkIiOjI1NX19LCJJc1Zpc2libGUiOnRydWUsIldpZHRoIjowLjAsIkhlaWdodCI6MC4wLCJCb3JkZXJTdHlsZSI6bnVsbCwiUGFyZW50U3R5bGUiOm51bGx9LCJEYXRlU3R5bGUiOnsiJGlkIjoiMTExIiwiRm9udFNldHRpbmdzIjp7IiRpZCI6IjExMiIsIkZvbnRTaXplIjoxMCwiRm9udE5hbWUiOiJDYWxpYnJpIiwiSXNCb2xkIjpmYWxzZSwiSXNJdGFsaWMiOmZhbHNlLCJJc1VuZGVybGluZWQiOmZhbHNlLCJQYXJlbnRTdHlsZSI6bnVsbH0sIkF1dG9TaXplIjowLCJGb3JlZ3JvdW5kIjp7IiRpZCI6IjExMyIsIkNvbG9yIjp7IiRpZCI6IjEx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MTE1IiwiQ29sb3IiOnsiJGlkIjoiMTE2IiwiQSI6MCwiUiI6MjU1LCJHIjoyNTUsIkIiOjI1NX19LCJJc1Zpc2libGUiOmZhbHNlLCJXaWR0aCI6MC4wLCJIZWlnaHQiOjAuMCwiQm9yZGVyU3R5bGUiOm51bGwsIlBhcmVudFN0eWxlIjpudWxsfSwiRGF0ZUZvcm1hdCI6eyIkaWQiOiIx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4IiwiRm9ybWF0IjowLCJJc1Zpc2libGUiOmZhbHNlLCJMYXN0S25vd25WaXNpYmlsaXR5U3RhdGUiOmZhbHNlfSwiSXNWaXNpYmxlIjp0cnVlLCJQYXJlbnRTdHlsZSI6bnVsbH0sIkh5cGVybGluayI6eyIkaWQiOiIxMTkiLCJBZGRyZXNzIjoiIiwiU3ViQWRkcmVzcyI6IiJ9LCJJbXBvcnRJZCI6IiJ9XSwiSWQiOiIzMDI2MTYxNy1mOGEyLTQyYWMtYWUzMS1kYzIyNjlmZDMxZjYiLCJJc1NpbmdsZUl0ZW1Sb3ciOmZhbHNlfSx7IiRpZCI6IjEyMCIsIl90YXNrcyI6W3siJGlkIjoiMTIxIiwiX2F0dGFjaGVkTWlsZXN0b25lcyI6W10sIlRhc2tEZWZpbml0aW9uIjp7IiRpZCI6IjEyMiIsIkdyb3VwTmFtZSI6ImU4ZDEzNWFmLWJjNjEtNDAxOC04MGYyLTVkMDMzY2E5NTAzOSIsIlN0YXJ0RGF0ZSI6IjIwMjEtMDQtMDJUMDA6MDA6MDAiLCJFbmREYXRlIjoiMjAyMS0wNi0wMlQxMTo1OTowMCIsIlBlcmNlbnRhZ2VDb21wbGV0ZSI6bnVsbCwiU3R5bGUiOnsiJGlkIjoiMTIzIiwiU2hhcGUiOjgsIlNoYXBlVGhpY2tuZXNzIjoxLCJEdXJhdGlvbkZvcm1hdCI6MCwiSW5jbHVkZU5vbldvcmtpbmdEYXlzSW5EdXJhdGlvbiI6ZmFsc2UsIlBlcmNlbnRhZ2VDb21wbGV0ZVN0eWxlIjp7IiRpZCI6IjEyNCIsIkZvbnRTZXR0aW5ncyI6eyIkaWQiOiIxMjUiLCJGb250U2l6ZSI6MTAsIkZvbnROYW1lIjoiQ2FsaWJyaSIsIklzQm9sZCI6dHJ1ZSwiSXNJdGFsaWMiOmZhbHNlLCJJc1VuZGVybGluZWQiOmZhbHNlLCJQYXJlbnRTdHlsZSI6bnVsbH0sIkF1dG9TaXplIjowLCJGb3JlZ3JvdW5kIjp7IiRpZCI6IjEyNiIsIkNvbG9yIjp7IiRpZCI6IjEyNyIsIkEiOjI1NSwiUiI6MTA1LCJHIjoxMDAsIkIiOjEwMH19LCJNYXhXaWR0aCI6MjAwLjAsIk1heEhlaWdodCI6IkluZmluaXR5IiwiU21hcnRGb3JlZ3JvdW5kSXNBY3RpdmUiOmZhbHNlLCJIb3Jpem9udGFsQWxpZ25tZW50IjowLCJWZXJ0aWNhbEFsaWdubWVudCI6MCwiU21hcnRGb3JlZ3JvdW5kIjpudWxsLCJCYWNrZ3JvdW5kRmlsbFR5cGUiOjAsIk1hcmdpbiI6eyIkaWQiOiIxMjgiLCJUb3AiOjAuMCwiTGVmdCI6MC4wLCJSaWdodCI6MC4wLCJCb3R0b20iOjAuMH0sIlBhZGRpbmciOnsiJGlkIjoiMTI5IiwiVG9wIjowLjAsIkxlZnQiOjAuMCwiUmlnaHQiOjAuMCwiQm90dG9tIjowLjB9LCJCYWNrZ3JvdW5kIjp7IiRpZCI6IjEzMCIsIkNvbG9yIjp7IiRpZCI6IjEzMSIsIkEiOjg5LCJSIjowLCJHIjowLCJCIjowfX0sIklzVmlzaWJsZSI6dHJ1ZSwiV2lkdGgiOjAuMCwiSGVpZ2h0IjowLjAsIkJvcmRlclN0eWxlIjp7IiRpZCI6IjEzMiIsIkxpbmVDb2xvciI6bnVsbCwiTGluZVdlaWdodCI6MC4wLCJMaW5lVHlwZSI6MCwiUGFyZW50U3R5bGUiOm51bGx9LCJQYXJlbnRTdHlsZSI6bnVsbH0sIkR1cmF0aW9uU3R5bGUiOnsiJGlkIjoiMTMzIiwiRm9udFNldHRpbmdzIjp7IiRpZCI6IjEzNCIsIkZvbnRTaXplIjoxMCwiRm9udE5hbWUiOiJDYWxpYnJpIiwiSXNCb2xkIjpmYWxzZSwiSXNJdGFsaWMiOmZhbHNlLCJJc1VuZGVybGluZWQiOmZhbHNlLCJQYXJlbnRTdHlsZSI6bnVsbH0sIkF1dG9TaXplIjowLCJGb3JlZ3JvdW5kIjp7IiRpZCI6IjEzNSIsIkNvbG9yIjp7IiRpZCI6IjEz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yIsIlRvcCI6MC4wLCJMZWZ0IjowLjAsIlJpZ2h0IjowLjAsIkJvdHRvbSI6MC4wfSwiUGFkZGluZyI6eyIkaWQiOiIxMzgiLCJUb3AiOjAuMCwiTGVmdCI6MC4wLCJSaWdodCI6MC4wLCJCb3R0b20iOjAuMH0sIkJhY2tncm91bmQiOnsiJGlkIjoiMTM5IiwiQ29sb3IiOnsiJGlkIjoiMTQwIiwiQSI6ODksIlIiOjAsIkciOjAsIkIiOjB9fSwiSXNWaXNpYmxlIjp0cnVlLCJXaWR0aCI6MC4wLCJIZWlnaHQiOjAuMCwiQm9yZGVyU3R5bGUiOnsiJGlkIjoiMTQxIiwiTGluZUNvbG9yIjpudWxsLCJMaW5lV2VpZ2h0IjowLjAsIkxpbmVUeXBlIjowLCJQYXJlbnRTdHlsZSI6bnVsbH0sIlBhcmVudFN0eWxlIjpudWxsfSwiSG9yaXpvbnRhbENvbm5lY3RvclN0eWxlIjp7IiRpZCI6IjE0MiIsIkxpbmVDb2xvciI6eyIkaWQiOiIxNDMiLCIkdHlwZSI6Ik5MUkUuQ29tbW9uLkRvbS5Tb2xpZENvbG9yQnJ1c2gsIE5MUkUuQ29tbW9uIiwiQ29sb3IiOnsiJGlkIjoiMTQ0IiwiQSI6MjU1LCJSIjoyMDQsIkciOjIwNCwiQiI6MjA0fX0sIkxpbmVXZWlnaHQiOjEuMCwiTGluZVR5cGUiOjAsIlBhcmVudFN0eWxlIjpudWxsfSwiVmVydGljYWxDb25uZWN0b3JTdHlsZSI6eyIkaWQiOiIxNDUiLCJMaW5lQ29sb3IiOnsiJGlkIjoiMTQ2IiwiJHR5cGUiOiJOTFJFLkNvbW1vbi5Eb20uU29saWRDb2xvckJydXNoLCBOTFJFLkNvbW1vbiIsIkNvbG9yIjp7IiRpZCI6IjE0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0OCIsIk1hcmdpbiI6eyIkaWQiOiIxNDkiLCJUb3AiOjAuMCwiTGVmdCI6NC4wLCJSaWdodCI6NC4wLCJCb3R0b20iOjAuMH0sIlBhZGRpbmciOnsiJGlkIjoiMTUwIiwiVG9wIjowLjAsIkxlZnQiOjAuMCwiUmlnaHQiOjAuMCwiQm90dG9tIjowLjB9LCJCYWNrZ3JvdW5kIjp7IiRpZCI6IjE1MSIsIkNvbG9yIjp7IiRpZCI6IjE1MiIsIkEiOjI1NSwiUiI6MzgsIkciOjEzMSwiQiI6MTk4fX0sIklzVmlzaWJsZSI6dHJ1ZSwiV2lkdGgiOjAuMCwiSGVpZ2h0IjoxNi4wLCJCb3JkZXJTdHlsZSI6eyIkaWQiOiIxNTMiLCJMaW5lQ29sb3IiOnsiJGlkIjoiMTU0IiwiJHR5cGUiOiJOTFJFLkNvbW1vbi5Eb20uU29saWRDb2xvckJydXNoLCBOTFJFLkNvbW1vbiIsIkNvbG9yIjp7IiRpZCI6IjE1NSIsIkEiOjI1NSwiUiI6MjU1LCJHIjowLCJCIjowfX0sIkxpbmVXZWlnaHQiOjAuMCwiTGluZVR5cGUiOjAsIlBhcmVudFN0eWxlIjpudWxsfSwiUGFyZW50U3R5bGUiOm51bGx9LCJUaXRsZVN0eWxlIjp7IiRpZCI6IjE1NiIsIkZvbnRTZXR0aW5ncyI6eyIkaWQiOiIxNTciLCJGb250U2l6ZSI6MTEsIkZvbnROYW1lIjoiU2Vnb2UgVUkiLCJJc0JvbGQiOmZhbHNlLCJJc0l0YWxpYyI6ZmFsc2UsIklzVW5kZXJsaW5lZCI6ZmFsc2UsIlBhcmVudFN0eWxlIjpudWxsfSwiQXV0b1NpemUiOjAsIkZvcmVncm91bmQiOnsiJGlkIjoiMTU4IiwiQ29sb3IiOnsiJGlkIjoiMTU5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GlkIjoiMTYzIiwiQSI6MCwiUiI6MjU1LCJHIjoyNTUsIkIiOjI1NX19LCJJc1Zpc2libGUiOnRydWUsIldpZHRoIjowLjAsIkhlaWdodCI6MC4wLCJCb3JkZXJTdHlsZSI6eyIkaWQiOiIxNjQiLCJMaW5lQ29sb3IiOm51bGwsIkxpbmVXZWlnaHQiOjAuMCwiTGluZVR5cGUiOjAsIlBhcmVudFN0eWxlIjpudWxsfSwiUGFyZW50U3R5bGUiOm51bGx9LCJEYXRlU3R5bGUiOnsiJGlkIjoiMTY1IiwiRm9udFNldHRpbmdzIjp7IiRpZCI6IjE2NiIsIkZvbnRTaXplIjoxMCwiRm9udE5hbWUiOiJDYWxpYnJpIiwiSXNCb2xkIjpmYWxzZSwiSXNJdGFsaWMiOmZhbHNlLCJJc1VuZGVybGluZWQiOmZhbHNlLCJQYXJlbnRTdHlsZSI6bnVsbH0sIkF1dG9TaXplIjowLCJGb3JlZ3JvdW5kIjp7IiRpZCI6IjE2NyIsIkNvbG9yIjp7IiRpZCI6IjE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5IiwiVG9wIjowLjAsIkxlZnQiOjAuMCwiUmlnaHQiOjAuMCwiQm90dG9tIjowLjB9LCJQYWRkaW5nIjp7IiRpZCI6IjE3MCIsIlRvcCI6MC4wLCJMZWZ0IjowLjAsIlJpZ2h0IjowLjAsIkJvdHRvbSI6MC4wfSwiQmFja2dyb3VuZCI6eyIkaWQiOiIxNzEiLCJDb2xvciI6eyIkcmVmIjoiMTQwIn19LCJJc1Zpc2libGUiOnRydWUsIldpZHRoIjowLjAsIkhlaWdodCI6MC4wLCJCb3JkZXJTdHlsZSI6eyIkaWQiOiIxNzIiLCJMaW5lQ29sb3IiOm51bGwsIkxpbmVXZWlnaHQiOjAuMCwiTGluZVR5cGUiOjAsIlBhcmVudFN0eWxlIjpudWxsfSwiUGFyZW50U3R5bGUiOm51bGx9LCJEYXRlRm9ybWF0Ijp7IiRpZCI6IjE3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QiLCJGb3JtYXQiOjAsIklzVmlzaWJsZSI6ZmFsc2UsIkxhc3RLbm93blZpc2liaWxpdHlTdGF0ZSI6ZmFsc2V9LCJJc1Zpc2libGUiOnRydWUsIlBhcmVudFN0eWxlIjpudWxsfSwiSW5kZXgiOjgsIlNtYXJ0RHVyYXRpb25BY3RpdmF0ZWQiOmZhbHNlLCJEYXRlRm9ybWF0Ijp7IiRyZWYiOiIxNzMifSwiV2Vla051bWJlcmluZyI6eyIkaWQiOiIxNzUiLCJGb3JtYXQiOjAsIklzVmlzaWJsZSI6ZmFsc2UsIkxhc3RLbm93blZpc2liaWxpdHlTdGF0ZSI6ZmFsc2V9LCJJZCI6IjExOGFhMjYyLWM5YjAtNDhlMS05ZTBiLTJlY2M1MWUzNmMzOCIsIkltcG9ydElkIjpudWxsLCJUaXRsZSI6IkluaXRpYXRpdmUiLCJOb3RlIjpudWxsLCJIeXBlcmxpbmsiOnsiJGlkIjoiMTc2IiwiQWRkcmVzcyI6bnVsbCwiU3ViQWRkcmVzcyI6bnVsbH0sIklzQ2hhbmdlZCI6ZmFsc2UsIklzTmV3IjpmYWxzZX19LHsiJGlkIjoiMTc3IiwiX2F0dGFjaGVkTWlsZXN0b25lcyI6W10sIlRhc2tEZWZpbml0aW9uIjp7IiRpZCI6IjE3OCIsIkdyb3VwTmFtZSI6ImU4ZDEzNWFmLWJjNjEtNDAxOC04MGYyLTVkMDMzY2E5NTAzOSIsIlN0YXJ0RGF0ZSI6IjIwMjEtMDctMTJUMDA6MDA6MDAiLCJFbmREYXRlIjoiMjAyMS0wOS0zMFQxMTo1OTowMFoiLCJQZXJjZW50YWdlQ29tcGxldGUiOm51bGwsIlN0eWxlIjp7IiRpZCI6IjE3OSIsIlNoYXBlIjo4LCJTaGFwZVRoaWNrbmVzcyI6MSwiRHVyYXRpb25Gb3JtYXQiOjEsIkluY2x1ZGVOb25Xb3JraW5nRGF5c0luRHVyYXRpb24iOmZhbHNlLCJQZXJjZW50YWdlQ29tcGxldGVTdHlsZSI6eyIkaWQiOiIxODAiLCJGb250U2V0dGluZ3MiOnsiJGlkIjoiMTgxIiwiRm9udFNpemUiOjEwLCJGb250TmFtZSI6IkNhbGlicmkiLCJJc0JvbGQiOnRydWUsIklzSXRhbGljIjpmYWxzZSwiSXNVbmRlcmxpbmVkIjpmYWxzZSwiUGFyZW50U3R5bGUiOm51bGx9LCJBdXRvU2l6ZSI6MCwiRm9yZWdyb3VuZCI6eyIkcmVmIjoiMTI2In0sIk1heFdpZHRoIjoyMDAuMCwiTWF4SGVpZ2h0IjoiSW5maW5pdHkiLCJTbWFydEZvcmVncm91bmRJc0FjdGl2ZSI6ZmFsc2UsIkhvcml6b250YWxBbGlnbm1lbnQiOjEsIlZlcnRpY2FsQWxpZ25tZW50IjowLCJTbWFydEZvcmVncm91bmQiOm51bGwsIkJhY2tncm91bmRGaWxsVHlwZSI6MCwiTWFyZ2luIjp7IiRpZCI6IjE4MiIsIlRvcCI6MC4wLCJMZWZ0IjowLjAsIlJpZ2h0IjowLjAsIkJvdHRvbSI6MC4wfSwiUGFkZGluZyI6eyIkaWQiOiIxODMiLCJUb3AiOjAuMCwiTGVmdCI6MC4wLCJSaWdodCI6MC4wLCJCb3R0b20iOjAuMH0sIkJhY2tncm91bmQiOnsiJHJlZiI6IjEzMCJ9LCJJc1Zpc2libGUiOnRydWUsIldpZHRoIjowLjAsIkhlaWdodCI6MC4wLCJCb3JkZXJTdHlsZSI6eyIkaWQiOiIxODQiLCJMaW5lQ29sb3IiOm51bGwsIkxpbmVXZWlnaHQiOjAuMCwiTGluZVR5cGUiOjAsIlBhcmVudFN0eWxlIjpudWxsfSwiUGFyZW50U3R5bGUiOm51bGx9LCJEdXJhdGlvblN0eWxlIjp7IiRpZCI6IjE4NSIsIkZvbnRTZXR0aW5ncyI6eyIkaWQiOiIxODYiLCJGb250U2l6ZSI6MTAsIkZvbnROYW1lIjoiQ2FsaWJyaSIsIklzQm9sZCI6dHJ1ZSwiSXNJdGFsaWMiOmZhbHNlLCJJc1VuZGVybGluZWQiOmZhbHNlLCJQYXJlbnRTdHlsZSI6bnVsbH0sIkF1dG9TaXplIjowLCJGb3JlZ3JvdW5kIjp7IiRpZCI6IjE4NyIsIkNvbG9yIjp7IiRpZCI6IjE4OCIsIkEiOjI1NSwiUiI6NTYsIkciOjg3LCJCIjozNX19LCJNYXhXaWR0aCI6MjAwLjAsIk1heEhlaWdodCI6IkluZmluaXR5IiwiU21hcnRGb3JlZ3JvdW5kSXNBY3RpdmUiOmZhbHNlLCJIb3Jpem9udGFsQWxpZ25tZW50IjowLCJWZXJ0aWNhbEFsaWdubWVudCI6MCwiU21hcnRGb3JlZ3JvdW5kIjpudWxsLCJCYWNrZ3JvdW5kRmlsbFR5cGUiOjAsIk1hcmdpbiI6eyIkaWQiOiIxODkiLCJUb3AiOjAuMCwiTGVmdCI6MC4wLCJSaWdodCI6MC4wLCJCb3R0b20iOjAuMH0sIlBhZGRpbmciOnsiJGlkIjoiMTkwIiwiVG9wIjowLjAsIkxlZnQiOjAuMCwiUmlnaHQiOjAuMCwiQm90dG9tIjowLjB9LCJCYWNrZ3JvdW5kIjp7IiRpZCI6IjE5MSIsIkNvbG9yIjp7IiRpZCI6IjE5MiIsIkEiOjAsIlIiOjI1NSwiRyI6MjU1LCJCIjoyNTV9fSwiSXNWaXNpYmxlIjp0cnVlLCJXaWR0aCI6MC4wLCJIZWlnaHQiOjAuMCwiQm9yZGVyU3R5bGUiOnsiJGlkIjoiMTkzIiwiTGluZUNvbG9yIjpudWxsLCJMaW5lV2VpZ2h0IjowLjAsIkxpbmVUeXBlIjowLCJQYXJlbnRTdHlsZSI6bnVsbH0sIlBhcmVudFN0eWxlIjpudWxsfSwiSG9yaXpvbnRhbENvbm5lY3RvclN0eWxlIjp7IiRpZCI6IjE5NCIsIkxpbmVDb2xvciI6eyIkcmVmIjoiNjQifSwiTGluZVdlaWdodCI6MS4wLCJMaW5lVHlwZSI6MCwiUGFyZW50U3R5bGUiOm51bGx9LCJWZXJ0aWNhbENvbm5lY3RvclN0eWxlIjp7IiRpZCI6IjE5NS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MTk2IiwiTWFyZ2luIjp7IiRpZCI6IjE5NyIsIlRvcCI6MC4wLCJMZWZ0Ijo0LjAsIlJpZ2h0Ijo0LjAsIkJvdHRvbSI6MC4wfSwiUGFkZGluZyI6eyIkaWQiOiIxOTgiLCJUb3AiOjAuMCwiTGVmdCI6MC4wLCJSaWdodCI6MC4wLCJCb3R0b20iOjAuMH0sIkJhY2tncm91bmQiOnsiJGlkIjoiMTk5IiwiQ29sb3IiOnsiJGlkIjoiMjAwIiwiQSI6MjU1LCJSIjozOCwiRyI6MTMxLCJCIjoxOTh9fSwiSXNWaXNpYmxlIjp0cnVlLCJXaWR0aCI6MC4wLCJIZWlnaHQiOjE2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lRpdGxlU3R5bGUiOnsiJGlkIjoiMjA0IiwiRm9udFNldHRpbmdzIjp7IiRpZCI6IjIwNSIsIkZvbnRTaXplIjoxMSwiRm9udE5hbWUiOiJTZWdvZSBVSSIsIklzQm9sZCI6ZmFsc2UsIklzSXRhbGljIjpmYWxzZSwiSXNVbmRlcmxpbmVkIjpmYWxzZSwiUGFyZW50U3R5bGUiOm51bGx9LCJBdXRvU2l6ZSI6MCwiRm9yZWdyb3VuZCI6eyIkaWQiOiIyMDYiLCJDb2xvciI6eyIkaWQiOiIyMDc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jA4IiwiVG9wIjowLjAsIkxlZnQiOjAuMCwiUmlnaHQiOjAuMCwiQm90dG9tIjowLjB9LCJQYWRkaW5nIjp7IiRpZCI6IjIwOSIsIlRvcCI6MC4wLCJMZWZ0IjowLjAsIlJpZ2h0IjowLjAsIkJvdHRvbSI6MC4wfSwiQmFja2dyb3VuZCI6eyIkaWQiOiIyMTAiLCJDb2xvciI6eyIkaWQiOiIyMTEiLCJBIjowLCJSIjoyNTUsIkciOjI1NSwiQiI6MjU1fX0sIklzVmlzaWJsZSI6dHJ1ZSwiV2lkdGgiOjAuMCwiSGVpZ2h0IjowLjAsIkJvcmRlclN0eWxlIjp7IiRpZCI6IjIxMiIsIkxpbmVDb2xvciI6bnVsbCwiTGluZVdlaWdodCI6MC4wLCJMaW5lVHlwZSI6MCwiUGFyZW50U3R5bGUiOm51bGx9LCJQYXJlbnRTdHlsZSI6bnVsbH0sIkRhdGVTdHlsZSI6eyIkaWQiOiIyMTMiLCJGb250U2V0dGluZ3MiOnsiJGlkIjoiMjE0IiwiRm9udFNpemUiOjEwLCJGb250TmFtZSI6IkNhbGlicmkiLCJJc0JvbGQiOmZhbHNlLCJJc0l0YWxpYyI6ZmFsc2UsIklzVW5kZXJsaW5lZCI6ZmFsc2UsIlBhcmVudFN0eWxlIjpudWxsfSwiQXV0b1NpemUiOjAsIkZvcmVncm91bmQiOnsiJGlkIjoiMjE1IiwiQ29sb3IiOnsiJGlkIjoiMjE2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GlkIjoiMjIwIiwiQSI6MCwiUiI6MjU1LCJHIjoyNTUsIkIiOjI1NX19LCJJc1Zpc2libGUiOmZhbHNlLCJXaWR0aCI6MC4wLCJIZWlnaHQiOjAuMCwiQm9yZGVyU3R5bGUiOnsiJGlkIjoiMjIxIiwiTGluZUNvbG9yIjpudWxsLCJMaW5lV2VpZ2h0IjowLjAsIkxpbmVUeXBlIjowLCJQYXJlbnRTdHlsZSI6bnVsbH0sIlBhcmVudFN0eWxlIjpudWxsfSwiRGF0ZUZvcm1hdCI6eyIkaWQiOiIy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zIiwiRm9ybWF0IjowLCJJc1Zpc2libGUiOmZhbHNlLCJMYXN0S25vd25WaXNpYmlsaXR5U3RhdGUiOmZhbHNlfSwiSXNWaXNpYmxlIjp0cnVlLCJQYXJlbnRTdHlsZSI6bnVsbH0sIkluZGV4Ijo5LCJTbWFydER1cmF0aW9uQWN0aXZhdGVkIjpmYWxzZSwiRGF0ZUZvcm1hdCI6eyIkcmVmIjoiMjIyIn0sIldlZWtOdW1iZXJpbmciOnsiJGlkIjoiMjI0IiwiRm9ybWF0IjowLCJJc1Zpc2libGUiOmZhbHNlLCJMYXN0S25vd25WaXNpYmlsaXR5U3RhdGUiOmZhbHNlfSwiSWQiOiI3OWVlYmYwYy1jMDNlLTRlYTAtODU0MC1iODA4ODI3MTdlMGEiLCJJbXBvcnRJZCI6bnVsbCwiVGl0bGUiOiJJbml0aWF0aXZlIiwiTm90ZSI6bnVsbCwiSHlwZXJsaW5rIjp7IiRpZCI6IjIyNSIsIkFkZHJlc3MiOm51bGwsIlN1YkFkZHJlc3MiOm51bGx9LCJJc0NoYW5nZWQiOmZhbHNlLCJJc05ldyI6ZmFsc2V9fSx7IiRpZCI6IjIyNiIsIl9hdHRhY2hlZE1pbGVzdG9uZXMiOlt7IiRpZCI6IjIyNyIsIkRhdGUiOiIyMDIxLTAzLTMxVDExOjU5OjAwIiwiU3R5bGUiOnsiJGlkIjoiMjI4IiwiU2hhcGUiOjcsIkNvbm5lY3Rvck1hcmdpbiI6eyIkaWQiOiIyMjkiLCJUb3AiOjAuMCwiTGVmdCI6Mi4wLCJSaWdodCI6Mi4wLCJCb3R0b20iOjAuMH0sIkNvbm5lY3RvclN0eWxlIjp7IiRpZCI6IjIzMCIsIkxpbmVDb2xvciI6eyIkaWQiOiIyMzEiLCIkdHlwZSI6Ik5MUkUuQ29tbW9uLkRvbS5Tb2xpZENvbG9yQnJ1c2gsIE5MUkUuQ29tbW9uIiwiQ29sb3IiOnsiJGlkIjoiMjMyIiwiQSI6MjU1LCJSIjo1NiwiRyI6ODcsIkIiOjM1fX0sIkxpbmVXZWlnaHQiOjEuMCwiTGluZVR5cGUiOjAsIlBhcmVudFN0eWxlIjpudWxsfSwiSXNCZWxvd1RpbWViYW5kIjp0cnVlLCJQb3NpdGlvbk9uVGFzayI6MywiSGlkZURhdGUiOmZhbHNlLCJTaGFwZVNpemUiOjMsIlNwYWNpbmciOjEuMCwiUGFkZGluZyI6eyIkcmVmIjoiMTIifSwiU2hhcGVTdHlsZSI6eyIkaWQiOiIyMzMiLCJNYXJnaW4iOnsiJHJlZiI6IjE0In0sIlBhZGRpbmciOnsiJHJlZiI6IjE1In0sIkJhY2tncm91bmQiOnsiJGlkIjoiMjM0IiwiQ29sb3IiOnsiJGlkIjoiMjM1IiwiQSI6MjA0LCJSIjoxOSwiRyI6NjYsIkIiOjk5fX0sIklzVmlzaWJsZSI6dHJ1ZSwiV2lkdGgiOjE2LjAsIkhlaWdodCI6MTcuNDQyNTIwMTQxNjAxNTYyLCJCb3JkZXJTdHlsZSI6eyIkaWQiOiIyMzYiLCJMaW5lQ29sb3IiOnsiJGlkIjoiMjM3IiwiJHR5cGUiOiJOTFJFLkNvbW1vbi5Eb20uU29saWRDb2xvckJydXNoLCBOTFJFLkNvbW1vbiIsIkNvbG9yIjp7IiRpZCI6IjIzOCIsIkEiOjI1NSwiUiI6ODQsIkciOjEzMCwiQiI6NTN9fSwiTGluZVdlaWdodCI6MC4wLCJMaW5lVHlwZSI6MCwiUGFyZW50U3R5bGUiOm51bGx9LCJQYXJlbnRTdHlsZSI6bnVsbH0sIlRpdGxlU3R5bGUiOnsiJGlkIjoiMjM5IiwiRm9udFNldHRpbmdzIjp7IiRpZCI6IjI0MCIsIkZvbnRTaXplIjoxMCwiRm9udE5hbWUiOiJTZWdvZSBVSSIsIklzQm9sZCI6dHJ1ZSwiSXNJdGFsaWMiOmZhbHNlLCJJc1VuZGVybGluZWQiOmZhbHNlLCJQYXJlbnRTdHlsZSI6bnVsbH0sIkF1dG9TaXplIjowLCJGb3JlZ3JvdW5kIjp7IiRpZCI6IjI0MSIsIkNvbG9yIjp7IiRpZCI6IjI0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yNDMiLCJDb2xvciI6eyIkaWQiOiIyNDQiLCJBIjowLCJSIjoyNTUsIkciOjI1NSwiQiI6MjU1fX0sIklzVmlzaWJsZSI6ZmFsc2UsIldpZHRoIjowLjAsIkhlaWdodCI6MC4wLCJCb3JkZXJTdHlsZSI6eyIkaWQiOiIyNDUiLCJMaW5lQ29sb3IiOm51bGwsIkxpbmVXZWlnaHQiOjAuMCwiTGluZVR5cGUiOjAsIlBhcmVudFN0eWxlIjpudWxsfSwiUGFyZW50U3R5bGUiOm51bGx9LCJEYXRlU3R5bGUiOnsiJGlkIjoiMjQ2IiwiRm9udFNldHRpbmdzIjp7IiRpZCI6IjI0NyIsIkZvbnRTaXplIjoxMCwiRm9udE5hbWUiOiJDYWxpYnJpIiwiSXNCb2xkIjpmYWxzZSwiSXNJdGFsaWMiOmZhbHNlLCJJc1VuZGVybGluZWQiOmZhbHNlLCJQYXJlbnRTdHlsZSI6bnVsbH0sIkF1dG9TaXplIjowLCJGb3JlZ3JvdW5kIjp7IiRpZCI6IjI0OCIsIkNvbG9yIjp7IiRpZCI6IjI0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jUwIiwiQ29sb3IiOnsiJGlkIjoiMjUxIiwiQSI6MCwiUiI6MjU1LCJHIjoyNTUsIkIiOjI1NX19LCJJc1Zpc2libGUiOmZhbHNlLCJXaWR0aCI6MC4wLCJIZWlnaHQiOjAuMCwiQm9yZGVyU3R5bGUiOnsiJGlkIjoiMjUyIiwiTGluZUNvbG9yIjpudWxsLCJMaW5lV2VpZ2h0IjowLjAsIkxpbmVUeXBlIjowLCJQYXJlbnRTdHlsZSI6bnVsbH0sIlBhcmVudFN0eWxlIjpudWxsfSwiRGF0ZUZvcm1hdCI6eyIkaWQiOiIy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0IiwiRm9ybWF0IjowLCJJc1Zpc2libGUiOmZhbHNlLCJMYXN0S25vd25WaXNpYmlsaXR5U3RhdGUiOmZhbHNlfSwiSXNWaXNpYmxlIjp0cnVlLCJQYXJlbnRTdHlsZSI6bnVsbH0sIkluZGV4IjoxMiwiUGVyY2VudGFnZUNvbXBsZXRlIjpudWxsLCJQb3NpdGlvbiI6eyJSYXRpbyI6MC4wLCJJc0N1c3RvbSI6ZmFsc2V9LCJEYXRlRm9ybWF0Ijp7IiRyZWYiOiIyNTMifSwiV2Vla051bWJlcmluZyI6eyIkaWQiOiIyNTUiLCJGb3JtYXQiOjAsIklzVmlzaWJsZSI6ZmFsc2UsIkxhc3RLbm93blZpc2liaWxpdHlTdGF0ZSI6ZmFsc2V9LCJSZWxhdGVkVGFza0lkIjoiODQwZDE5MDYtY2IxMC00YjAxLWJkZTEtNWJiNzhlOGUzMjNiIiwiSWQiOiIzOTk5ZjE4ZS0yYzYxLTQ1NGMtYWRmZC03ZWE0NjNkMjUzNmIiLCJJbXBvcnRJZCI6IiIsIlRpdGxlIjoiSW5pdGlhdGl2ZSIsIk5vdGUiOm51bGwsIkh5cGVybGluayI6eyIkaWQiOiIyNTYiLCJBZGRyZXNzIjoiIiwiU3ViQWRkcmVzcyI6IiJ9LCJJc0NoYW5nZWQiOmZhbHNlLCJJc05ldyI6ZmFsc2V9XSwiVGFza0RlZmluaXRpb24iOnsiJGlkIjoiMjU3IiwiR3JvdXBOYW1lIjoiZThkMTM1YWYtYmM2MS00MDE4LTgwZjItNWQwMzNjYTk1MDM5IiwiU3RhcnREYXRlIjoiMjAyMS0wMi0yM1QwMDowMDowMFoiLCJFbmREYXRlIjoiMjAyMS0wNC0wN1QxMTo1OTowMFoiLCJQZXJjZW50YWdlQ29tcGxldGUiOm51bGwsIlN0eWxlIjp7IiRpZCI6IjI1OCIsIlNoYXBlIjo4LCJTaGFwZVRoaWNrbmVzcyI6MSwiRHVyYXRpb25Gb3JtYXQiOjAsIkluY2x1ZGVOb25Xb3JraW5nRGF5c0luRHVyYXRpb24iOmZhbHNlLCJQZXJjZW50YWdlQ29tcGxldGVTdHlsZSI6eyIkaWQiOiIyNTkiLCJGb250U2V0dGluZ3MiOnsiJGlkIjoiMjYwIiwiRm9udFNpemUiOjEwLCJGb250TmFtZSI6IkNhbGlicmkiLCJJc0JvbGQiOnRydWUsIklzSXRhbGljIjpmYWxzZSwiSXNVbmRlcmxpbmVkIjpmYWxzZSwiUGFyZW50U3R5bGUiOm51bGx9LCJBdXRvU2l6ZSI6MCwiRm9yZWdyb3VuZCI6eyIkaWQiOiIyNjEiLCJDb2xvciI6eyIkaWQiOiIyNjIiLCJBIjoyNTUsIlIiOjI4LCJHIjoyNCwiQiI6Mjh9fSwiTWF4V2lkdGgiOjIwMC4wLCJNYXhIZWlnaHQiOiJJbmZpbml0eSIsIlNtYXJ0Rm9yZWdyb3VuZElzQWN0aXZlIjpmYWxzZSwiSG9yaXpvbnRhbEFsaWdubWVudCI6MiwiVmVydGljYWxBbGlnbm1lbnQiOjAsIlNtYXJ0Rm9yZWdyb3VuZCI6bnVsbCwiQmFja2dyb3VuZEZpbGxUeXBlIjowLCJNYXJnaW4iOnsiJGlkIjoiMjYzIiwiVG9wIjowLjAsIkxlZnQiOjAuMCwiUmlnaHQiOjAuMCwiQm90dG9tIjowLjB9LCJQYWRkaW5nIjp7IiRpZCI6IjI2NCIsIlRvcCI6MC4wLCJMZWZ0IjowLjAsIlJpZ2h0IjowLjAsIkJvdHRvbSI6MC4wfSwiQmFja2dyb3VuZCI6eyIkcmVmIjoiMTMwIn0sIklzVmlzaWJsZSI6dHJ1ZSwiV2lkdGgiOjAuMCwiSGVpZ2h0IjowLjAsIkJvcmRlclN0eWxlIjp7IiRpZCI6IjI2NSIsIkxpbmVDb2xvciI6bnVsbCwiTGluZVdlaWdodCI6MC4wLCJMaW5lVHlwZSI6MCwiUGFyZW50U3R5bGUiOm51bGx9LCJQYXJlbnRTdHlsZSI6bnVsbH0sIkR1cmF0aW9uU3R5bGUiOnsiJGlkIjoiMjY2IiwiRm9udFNldHRpbmdzIjp7IiRpZCI6IjI2NyIsIkZvbnRTaXplIjoxMCwiRm9udE5hbWUiOiJDYWxpYnJpIiwiSXNCb2xkIjpmYWxzZSwiSXNJdGFsaWMiOmZhbHNlLCJJc1VuZGVybGluZWQiOmZhbHNlLCJQYXJlbnRTdHlsZSI6bnVsbH0sIkF1dG9TaXplIjowLCJGb3JlZ3JvdW5kIjp7IiRpZCI6IjI2OCIsIkNvbG9yIjp7IiRyZWYiOiIxMzYifX0sIk1heFdpZHRoIjoyMD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HJlZiI6IjEzOSJ9LCJJc1Zpc2libGUiOnRydWUsIldpZHRoIjowLjAsIkhlaWdodCI6MC4wLCJCb3JkZXJTdHlsZSI6eyIkaWQiOiIyNzEiLCJMaW5lQ29sb3IiOm51bGwsIkxpbmVXZWlnaHQiOjAuMCwiTGluZVR5cGUiOjAsIlBhcmVudFN0eWxlIjpudWxsfSwiUGFyZW50U3R5bGUiOm51bGx9LCJIb3Jpem9udGFsQ29ubmVjdG9yU3R5bGUiOnsiJGlkIjoiMjcyIiwiTGluZUNvbG9yIjp7IiRyZWYiOiIxNDMifSwiTGluZVdlaWdodCI6MS4wLCJMaW5lVHlwZSI6MCwiUGFyZW50U3R5bGUiOm51bGx9LCJWZXJ0aWNhbENvbm5lY3RvclN0eWxlIjp7IiRpZCI6IjI3MyIsIkxpbmVDb2xvciI6eyIkcmVmIjoiMTQ2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c0IiwiTWFyZ2luIjp7IiRpZCI6IjI3NSIsIlRvcCI6MC4wLCJMZWZ0Ijo0LjAsIlJpZ2h0Ijo0LjAsIkJvdHRvbSI6MC4wfSwiUGFkZGluZyI6eyIkaWQiOiIyNzYiLCJUb3AiOjAuMCwiTGVmdCI6MC4wLCJSaWdodCI6MC4wLCJCb3R0b20iOjAuMH0sIkJhY2tncm91bmQiOnsiJGlkIjoiMjc3IiwiQ29sb3IiOnsiJGlkIjoiMjc4IiwiQSI6MjU1LCJSIjozOCwiRyI6MTMxLCJCIjoxOTh9fSwiSXNWaXNpYmxlIjp0cnVlLCJXaWR0aCI6MC4wLCJIZWlnaHQiOjE2LjAsIkJvcmRlclN0eWxlIjp7IiRpZCI6IjI3OSIsIkxpbmVDb2xvciI6eyIkaWQiOiIyODAiLCIkdHlwZSI6Ik5MUkUuQ29tbW9uLkRvbS5Tb2xpZENvbG9yQnJ1c2gsIE5MUkUuQ29tbW9uIiwiQ29sb3IiOnsiJGlkIjoiMjgxIiwiQSI6MjU1LCJSIjoyNTUsIkciOjAsIkIiOjB9fSwiTGluZVdlaWdodCI6MC4wLCJMaW5lVHlwZSI6MCwiUGFyZW50U3R5bGUiOm51bGx9LCJQYXJlbnRTdHlsZSI6bnVsbH0sIlRpdGxlU3R5bGUiOnsiJGlkIjoiMjgyIiwiRm9udFNldHRpbmdzIjp7IiRpZCI6IjI4MyIsIkZvbnRTaXplIjoxMSwiRm9udE5hbWUiOiJTZWdvZSBVSSIsIklzQm9sZCI6ZmFsc2UsIklzSXRhbGljIjpmYWxzZSwiSXNVbmRlcmxpbmVkIjpmYWxzZSwiUGFyZW50U3R5bGUiOm51bGx9LCJBdXRvU2l6ZSI6MCwiRm9yZWdyb3VuZCI6eyIkaWQiOiIyODQiLCJDb2xvciI6eyIkaWQiOiIyODU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jg2IiwiVG9wIjowLjAsIkxlZnQiOjAuMCwiUmlnaHQiOjAuMCwiQm90dG9tIjowLjB9LCJQYWRkaW5nIjp7IiRpZCI6IjI4NyIsIlRvcCI6MC4wLCJMZWZ0IjowLjAsIlJpZ2h0IjowLjAsIkJvdHRvbSI6MC4wfSwiQmFja2dyb3VuZCI6eyIkaWQiOiIyODgiLCJDb2xvciI6eyIkaWQiOiIyODkiLCJBIjowLCJSIjoyNTUsIkciOjI1NSwiQiI6MjU1fX0sIklzVmlzaWJsZSI6dHJ1ZSwiV2lkdGgiOjAuMCwiSGVpZ2h0IjowLjAsIkJvcmRlclN0eWxlIjp7IiRpZCI6IjI5MCIsIkxpbmVDb2xvciI6bnVsbCwiTGluZVdlaWdodCI6MC4wLCJMaW5lVHlwZSI6MCwiUGFyZW50U3R5bGUiOm51bGx9LCJQYXJlbnRTdHlsZSI6bnVsbH0sIkRhdGVTdHlsZSI6eyIkaWQiOiIyOTEiLCJGb250U2V0dGluZ3MiOnsiJGlkIjoiMjkyIiwiRm9udFNpemUiOjEwLCJGb250TmFtZSI6IkNhbGlicmkiLCJJc0JvbGQiOmZhbHNlLCJJc0l0YWxpYyI6ZmFsc2UsIklzVW5kZXJsaW5lZCI6ZmFsc2UsIlBhcmVudFN0eWxlIjpudWxsfSwiQXV0b1NpemUiOjAsIkZvcmVncm91bmQiOnsiJGlkIjoiMjkzIiwiQ29sb3IiOnsiJGlkIjoiMjk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I5NSIsIlRvcCI6MC4wLCJMZWZ0IjowLjAsIlJpZ2h0IjowLjAsIkJvdHRvbSI6MC4wfSwiUGFkZGluZyI6eyIkaWQiOiIyOTYiLCJUb3AiOjAuMCwiTGVmdCI6MC4wLCJSaWdodCI6MC4wLCJCb3R0b20iOjAuMH0sIkJhY2tncm91bmQiOnsiJGlkIjoiMjk3IiwiQ29sb3IiOnsiJGlkIjoiMjk4IiwiQSI6MCwiUiI6MjU1LCJHIjoyNTUsIkIiOjI1NX19LCJJc1Zpc2libGUiOnRydWUsIldpZHRoIjowLjAsIkhlaWdodCI6MC4wLCJCb3JkZXJTdHlsZSI6eyIkaWQiOiIyOTkiLCJMaW5lQ29sb3IiOm51bGwsIkxpbmVXZWlnaHQiOjAuMCwiTGluZVR5cGUiOjAsIlBhcmVudFN0eWxlIjpudWxsfSwiUGFyZW50U3R5bGUiOm51bGx9LCJEYXRlRm9ybWF0Ijp7IiRpZCI6IjMw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EiLCJGb3JtYXQiOjAsIklzVmlzaWJsZSI6ZmFsc2UsIkxhc3RLbm93blZpc2liaWxpdHlTdGF0ZSI6ZmFsc2V9LCJJc1Zpc2libGUiOnRydWUsIlBhcmVudFN0eWxlIjpudWxsfSwiSW5kZXgiOjEwLCJTbWFydER1cmF0aW9uQWN0aXZhdGVkIjpmYWxzZSwiRGF0ZUZvcm1hdCI6eyIkcmVmIjoiMzAwIn0sIldlZWtOdW1iZXJpbmciOnsiJGlkIjoiMzAyIiwiRm9ybWF0IjowLCJJc1Zpc2libGUiOmZhbHNlLCJMYXN0S25vd25WaXNpYmlsaXR5U3RhdGUiOmZhbHNlfSwiSWQiOiI4NDBkMTkwNi1jYjEwLTRiMDEtYmRlMS01YmI3OGU4ZTMyM2IiLCJJbXBvcnRJZCI6bnVsbCwiVGl0bGUiOiJBY3Rpdml0eSIsIk5vdGUiOm51bGwsIkh5cGVybGluayI6eyIkaWQiOiIzMDMiLCJBZGRyZXNzIjpudWxsLCJTdWJBZGRyZXNzIjpudWxsfSwiSXNDaGFuZ2VkIjpmYWxzZSwiSXNOZXciOmZhbHNlfX0seyIkaWQiOiIzMDQiLCJfYXR0YWNoZWRNaWxlc3RvbmVzIjpbXSwiVGFza0RlZmluaXRpb24iOnsiJGlkIjoiMzA1IiwiR3JvdXBOYW1lIjoiZThkMTM1YWYtYmM2MS00MDE4LTgwZjItNWQwMzNjYTk1MDM5IiwiU3RhcnREYXRlIjoiMjAyMS0wNi0wM1QwMDowMDowMCIsIkVuZERhdGUiOiIyMDIxLTA3LTExVDExOjU5OjAwWiIsIlBlcmNlbnRhZ2VDb21wbGV0ZSI6bnVsbCwiU3R5bGUiOnsiJGlkIjoiMzA2IiwiU2hhcGUiOjgsIlNoYXBlVGhpY2tuZXNzIjoxLCJEdXJhdGlvbkZvcm1hdCI6MCwiSW5jbHVkZU5vbldvcmtpbmdEYXlzSW5EdXJhdGlvbiI6ZmFsc2UsIlBlcmNlbnRhZ2VDb21wbGV0ZVN0eWxlIjp7IiRpZCI6IjMwNyIsIkZvbnRTZXR0aW5ncyI6eyIkaWQiOiIzMDgiLCJGb250U2l6ZSI6MTAsIkZvbnROYW1lIjoiQ2FsaWJyaSIsIklzQm9sZCI6dHJ1ZSwiSXNJdGFsaWMiOmZhbHNlLCJJc1VuZGVybGluZWQiOmZhbHNlLCJQYXJlbnRTdHlsZSI6bnVsbH0sIkF1dG9TaXplIjowLCJGb3JlZ3JvdW5kIjp7IiRyZWYiOiIxMjYifSwiTWF4V2lkdGgiOjIwMC4wLCJNYXhIZWlnaHQiOiJJbmZpbml0eSIsIlNtYXJ0Rm9yZWdyb3VuZElzQWN0aXZlIjpmYWxzZSwiSG9yaXpvbnRhbEFsaWdubWVudCI6MCwiVmVydGljYWxBbGlnbm1lbnQiOjAsIlNtYXJ0Rm9yZWdyb3VuZCI6bnVsbCwiQmFja2dyb3VuZEZpbGxUeXBlIjowLCJNYXJnaW4iOnsiJGlkIjoiMzA5IiwiVG9wIjowLjAsIkxlZnQiOjAuMCwiUmlnaHQiOjAuMCwiQm90dG9tIjowLjB9LCJQYWRkaW5nIjp7IiRpZCI6IjMxMCIsIlRvcCI6MC4wLCJMZWZ0IjowLjAsIlJpZ2h0IjowLjAsIkJvdHRvbSI6MC4wfSwiQmFja2dyb3VuZCI6eyIkcmVmIjoiMTMwIn0sIklzVmlzaWJsZSI6dHJ1ZSwiV2lkdGgiOjAuMCwiSGVpZ2h0IjowLjAsIkJvcmRlclN0eWxlIjp7IiRpZCI6IjMxMSIsIkxpbmVDb2xvciI6bnVsbCwiTGluZVdlaWdodCI6MC4wLCJMaW5lVHlwZSI6MCwiUGFyZW50U3R5bGUiOm51bGx9LCJQYXJlbnRTdHlsZSI6bnVsbH0sIkR1cmF0aW9uU3R5bGUiOnsiJGlkIjoiMzEyIiwiRm9udFNldHRpbmdzIjp7IiRpZCI6IjMxMyIsIkZvbnRTaXplIjoxMCwiRm9udE5hbWUiOiJDYWxpYnJpIiwiSXNCb2xkIjpmYWxzZSwiSXNJdGFsaWMiOmZhbHNlLCJJc1VuZGVybGluZWQiOmZhbHNlLCJQYXJlbnRTdHlsZSI6bnVsbH0sIkF1dG9TaXplIjowLCJGb3JlZ3JvdW5kIjp7IiRpZCI6IjMxNCIsIkNvbG9yIjp7IiRpZCI6IjMx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NiIsIlRvcCI6MC4wLCJMZWZ0IjowLjAsIlJpZ2h0IjowLjAsIkJvdHRvbSI6MC4wfSwiUGFkZGluZyI6eyIkaWQiOiIzMTciLCJUb3AiOjAuMCwiTGVmdCI6MC4wLCJSaWdodCI6MC4wLCJCb3R0b20iOjAuMH0sIkJhY2tncm91bmQiOnsiJGlkIjoiMzE4IiwiQ29sb3IiOnsiJHJlZiI6IjEzMSJ9fSwiSXNWaXNpYmxlIjp0cnVlLCJXaWR0aCI6MC4wLCJIZWlnaHQiOjAuMCwiQm9yZGVyU3R5bGUiOnsiJGlkIjoiMzE5IiwiTGluZUNvbG9yIjpudWxsLCJMaW5lV2VpZ2h0IjowLjAsIkxpbmVUeXBlIjowLCJQYXJlbnRTdHlsZSI6bnVsbH0sIlBhcmVudFN0eWxlIjpudWxsfSwiSG9yaXpvbnRhbENvbm5lY3RvclN0eWxlIjp7IiRpZCI6IjMyMCIsIkxpbmVDb2xvciI6eyIkcmVmIjoiNjQifSwiTGluZVdlaWdodCI6MS4wLCJMaW5lVHlwZSI6MCwiUGFyZW50U3R5bGUiOm51bGx9LCJWZXJ0aWNhbENvbm5lY3RvclN0eWxlIjp7IiRpZCI6IjMyMS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MzIyIiwiTWFyZ2luIjp7IiRpZCI6IjMyMyIsIlRvcCI6MC4wLCJMZWZ0Ijo0LjAsIlJpZ2h0Ijo0LjAsIkJvdHRvbSI6MC4wfSwiUGFkZGluZyI6eyIkaWQiOiIzMjQiLCJUb3AiOjAuMCwiTGVmdCI6MC4wLCJSaWdodCI6MC4wLCJCb3R0b20iOjAuMH0sIkJhY2tncm91bmQiOnsiJGlkIjoiMzI1IiwiQ29sb3IiOnsiJGlkIjoiMzI2IiwiQSI6MjU1LCJSIjozOCwiRyI6MTMxLCJCIjoxOTh9fSwiSXNWaXNpYmxlIjp0cnVlLCJXaWR0aCI6MC4wLCJIZWlnaHQiOjE2LjAsIkJvcmRlclN0eWxlIjp7IiRpZCI6IjMyNyIsIkxpbmVDb2xvciI6eyIkaWQiOiIzMjgiLCIkdHlwZSI6Ik5MUkUuQ29tbW9uLkRvbS5Tb2xpZENvbG9yQnJ1c2gsIE5MUkUuQ29tbW9uIiwiQ29sb3IiOnsiJGlkIjoiMzI5IiwiQSI6MjU1LCJSIjoyNTUsIkciOjAsIkIiOjB9fSwiTGluZVdlaWdodCI6MC4wLCJMaW5lVHlwZSI6MCwiUGFyZW50U3R5bGUiOm51bGx9LCJQYXJlbnRTdHlsZSI6bnVsbH0sIlRpdGxlU3R5bGUiOnsiJGlkIjoiMzMwIiwiRm9udFNldHRpbmdzIjp7IiRpZCI6IjMzMSIsIkZvbnRTaXplIjoxMSwiRm9udE5hbWUiOiJTZWdvZSBVSSIsIklzQm9sZCI6ZmFsc2UsIklzSXRhbGljIjpmYWxzZSwiSXNVbmRlcmxpbmVkIjpmYWxzZSwiUGFyZW50U3R5bGUiOm51bGx9LCJBdXRvU2l6ZSI6MCwiRm9yZWdyb3VuZCI6eyIkaWQiOiIzMzIiLCJDb2xvciI6eyIkaWQiOiIzMzM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zM0IiwiVG9wIjowLjAsIkxlZnQiOjAuMCwiUmlnaHQiOjAuMCwiQm90dG9tIjowLjB9LCJQYWRkaW5nIjp7IiRpZCI6IjMzNSIsIlRvcCI6MC4wLCJMZWZ0IjowLjAsIlJpZ2h0IjowLjAsIkJvdHRvbSI6MC4wfSwiQmFja2dyb3VuZCI6eyIkaWQiOiIzMzYiLCJDb2xvciI6eyIkaWQiOiIzMzciLCJBIjowLCJSIjoyNTUsIkciOjI1NSwiQiI6MjU1fX0sIklzVmlzaWJsZSI6dHJ1ZSwiV2lkdGgiOjAuMCwiSGVpZ2h0IjowLjAsIkJvcmRlclN0eWxlIjp7IiRpZCI6IjMzOCIsIkxpbmVDb2xvciI6bnVsbCwiTGluZVdlaWdodCI6MC4wLCJMaW5lVHlwZSI6MCwiUGFyZW50U3R5bGUiOm51bGx9LCJQYXJlbnRTdHlsZSI6bnVsbH0sIkRhdGVTdHlsZSI6eyIkaWQiOiIzMzkiLCJGb250U2V0dGluZ3MiOnsiJGlkIjoiMzQwIiwiRm9udFNpemUiOjEwLCJGb250TmFtZSI6IkNhbGlicmkiLCJJc0JvbGQiOmZhbHNlLCJJc0l0YWxpYyI6ZmFsc2UsIklzVW5kZXJsaW5lZCI6ZmFsc2UsIlBhcmVudFN0eWxlIjpudWxsfSwiQXV0b1NpemUiOjAsIkZvcmVncm91bmQiOnsiJGlkIjoiMzQxIiwiQ29sb3IiOnsiJGlkIjoiMzQy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M0MyIsIlRvcCI6MC4wLCJMZWZ0IjowLjAsIlJpZ2h0IjowLjAsIkJvdHRvbSI6MC4wfSwiUGFkZGluZyI6eyIkaWQiOiIzNDQiLCJUb3AiOjAuMCwiTGVmdCI6MC4wLCJSaWdodCI6MC4wLCJCb3R0b20iOjAuMH0sIkJhY2tncm91bmQiOnsiJGlkIjoiMzQ1IiwiQ29sb3IiOnsiJGlkIjoiMzQ2IiwiQSI6MCwiUiI6MjU1LCJHIjoyNTUsIkIiOjI1NX19LCJJc1Zpc2libGUiOnRydWUsIldpZHRoIjowLjAsIkhlaWdodCI6MC4wLCJCb3JkZXJTdHlsZSI6eyIkaWQiOiIzNDciLCJMaW5lQ29sb3IiOm51bGwsIkxpbmVXZWlnaHQiOjAuMCwiTGluZVR5cGUiOjAsIlBhcmVudFN0eWxlIjpudWxsfSwiUGFyZW50U3R5bGUiOm51bGx9LCJEYXRlRm9ybWF0Ijp7IiRpZCI6IjM0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kiLCJGb3JtYXQiOjAsIklzVmlzaWJsZSI6ZmFsc2UsIkxhc3RLbm93blZpc2liaWxpdHlTdGF0ZSI6ZmFsc2V9LCJJc1Zpc2libGUiOnRydWUsIlBhcmVudFN0eWxlIjpudWxsfSwiSW5kZXgiOjExLCJTbWFydER1cmF0aW9uQWN0aXZhdGVkIjpmYWxzZSwiRGF0ZUZvcm1hdCI6eyIkcmVmIjoiMzQ4In0sIldlZWtOdW1iZXJpbmciOnsiJGlkIjoiMzUwIiwiRm9ybWF0IjowLCJJc1Zpc2libGUiOmZhbHNlLCJMYXN0S25vd25WaXNpYmlsaXR5U3RhdGUiOmZhbHNlfSwiSWQiOiJlZWI4M2U1MC0zZmZlLTRhNzItYTIwMy1mZWRlODdmMjMwODEiLCJJbXBvcnRJZCI6bnVsbCwiVGl0bGUiOiJJbml0YXRpdmUiLCJOb3RlIjpudWxsLCJIeXBlcmxpbmsiOnsiJGlkIjoiMzUxIiwiQWRkcmVzcyI6bnVsbCwiU3ViQWRkcmVzcyI6bnVsbH0sIklzQ2hhbmdlZCI6ZmFsc2UsIklzTmV3IjpmYWxzZX19XSwiX21pbGVzdG9uZXMiOltdLCJJZCI6ImY1NjBmZTQ0LWIyYjQtNDQ5ZS1iNDhkLWE5MzM3ZDA5ZTg1OCIsIklzU2luZ2xlSXRlbVJvdyI6ZmFsc2V9XSwiSW5kZXgiOjQsIklkIjoiNjkzZjMyY2MtMGMzZC00ZmJjLThhZmMtODE5YjU5MjM1MTBiIiwiSGVhZGVyVGV4dCI6bnVsbCwiSXNEZWZhdWx0Ijp0cnVlLCJTdHlsZSI6eyIkaWQiOiIzNTIiLCJIZWFkZXJTdHlsZSI6eyIkaWQiOiIzNTMiLCJUZXh0U3R5bGUiOnsiJGlkIjoiMzU0IiwiRm9udFNldHRpbmdzIjp7IiRpZCI6IjM1NSIsIkZvbnRTaXplIjoxMSwiRm9udE5hbWUiOiJDYWxpYnJpIiwiSXNCb2xkIjpmYWxzZSwiSXNJdGFsaWMiOmZhbHNlLCJJc1VuZGVybGluZWQiOmZhbHNlLCJQYXJlbnRTdHlsZSI6bnVsbH0sIkF1dG9TaXplIjoyLCJGb3JlZ3JvdW5kIjp7IiRpZCI6IjM1NiIsIkNvbG9yIjp7IiRpZCI6IjM1N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U4IiwiVG9wIjowLjAsIkxlZnQiOjAuMCwiUmlnaHQiOjAuMCwiQm90dG9tIjowLjB9LCJQYWRkaW5nIjp7IiRpZCI6IjM1OSIsIlRvcCI6MC4wLCJMZWZ0IjowLjAsIlJpZ2h0IjowLjAsIkJvdHRvbSI6MC4wfSwiQmFja2dyb3VuZCI6bnVsbCwiSXNWaXNpYmxlIjp0cnVlLCJXaWR0aCI6MC4wLCJIZWlnaHQiOjAuMCwiQm9yZGVyU3R5bGUiOm51bGwsIlBhcmVudFN0eWxlIjpudWxsfSwiUmVjdGFuZ2xlU3R5bGUiOnsiJGlkIjoiMzYwIiwiTWFyZ2luIjp7IiRpZCI6IjM2MSIsIlRvcCI6MC4wLCJMZWZ0IjowLjAsIlJpZ2h0IjowLjAsIkJvdHRvbSI6MC4wfSwiUGFkZGluZyI6eyIkaWQiOiIzNjIiLCJUb3AiOjAuMCwiTGVmdCI6MC4wLCJSaWdodCI6MC4wLCJCb3R0b20iOjAuMH0sIkJhY2tncm91bmQiOnsiJGlkIjoiMzYzIiwiQ29sb3IiOnsiJGlkIjoiMzY0IiwiQSI6NjMsIlIiOjE1NCwiRyI6MTU0LCJCIjoxNTR9fSwiSXNWaXNpYmxlIjp0cnVlLCJXaWR0aCI6MC4wLCJIZWlnaHQiOjAuMCwiQm9yZGVyU3R5bGUiOnsiJGlkIjoiMzY1IiwiTGluZUNvbG9yIjp7IiRpZCI6IjM2NiIsIiR0eXBlIjoiTkxSRS5Db21tb24uRG9tLlNvbGlkQ29sb3JCcnVzaCwgTkxSRS5Db21tb24iLCJDb2xvciI6eyIkaWQiOiIzNjciLCJBIjoyNTUsIlIiOjI1NSwiRyI6MCwiQiI6MH19LCJMaW5lV2VpZ2h0IjowLjAsIkxpbmVUeXBlIjowLCJQYXJlbnRTdHlsZSI6bnVsbH0sIlBhcmVudFN0eWxlIjpudWxsfSwiTWFyZ2luIjp7IiRpZCI6IjM2OCIsIlRvcCI6MC4wLCJMZWZ0IjowLjAsIlJpZ2h0IjowLjAsIkJvdHRvbSI6MC4wfSwiUGFkZGluZyI6eyIkaWQiOiIzNjkiLCJUb3AiOjAuMCwiTGVmdCI6MC4wLCJSaWdodCI6MC4wLCJCb3R0b20iOjAuMH0sIkJhY2tncm91bmQiOm51bGwsIklzVmlzaWJsZSI6dHJ1ZSwiV2lkdGgiOjAuMCwiSGVpZ2h0IjowLjAsIkJvcmRlclN0eWxlIjpudWxsLCJQYXJlbnRTdHlsZSI6bnVsbH0sIkJhY2tncm91bmRTdHlsZSI6eyIkaWQiOiIzNzAiLCJNYXJnaW4iOnsiJGlkIjoiMzcxIiwiVG9wIjowLjAsIkxlZnQiOjAuMCwiUmlnaHQiOjAuMCwiQm90dG9tIjowLjB9LCJQYWRkaW5nIjp7IiRpZCI6IjM3MiIsIlRvcCI6MC4wLCJMZWZ0IjowLjAsIlJpZ2h0IjowLjAsIkJvdHRvbSI6MC4wfSwiQmFja2dyb3VuZCI6eyIkaWQiOiIzNzMiLCJDb2xvciI6eyIkaWQiOiIzNzQiLCJBIjo1MSwiUiI6MTU1LCJHIjoxODcsIkIiOjg5fX0sIklzVmlzaWJsZSI6dHJ1ZSwiV2lkdGgiOjAuMCwiSGVpZ2h0IjowLjAsIkJvcmRlclN0eWxlIjp7IiRpZCI6IjM3NSIsIkxpbmVDb2xvciI6eyIkaWQiOiIzNzYiLCIkdHlwZSI6Ik5MUkUuQ29tbW9uLkRvbS5Tb2xpZENvbG9yQnJ1c2gsIE5MUkUuQ29tbW9uIiwiQ29sb3IiOnsiJGlkIjoiMzc3IiwiQSI6MjU1LCJSIjoyNTUsIkciOjAsIkIiOjB9fSwiTGluZVdlaWdodCI6MC4wLCJMaW5lVHlwZSI6MCwiUGFyZW50U3R5bGUiOm51bGx9LCJQYXJlbnRTdHlsZSI6bnVsbH0sIk1hcmdpbiI6eyIkaWQiOiIzNzgiLCJUb3AiOjAuMCwiTGVmdCI6MC4wLCJSaWdodCI6MC4wLCJCb3R0b20iOjAuMH0sIlBhZGRpbmciOnsiJGlkIjoiMzc5IiwiVG9wIjowLjAsIkxlZnQiOjAuMCwiUmlnaHQiOjAuMCwiQm90dG9tIjowLjB9LCJJc1Zpc2libGUiOmZhbHNlLCJXaWR0aCI6MC4wLCJIZWlnaHQiOjAuMCwiQm9yZGVyU3R5bGUiOm51bGwsIlBhcmVudFN0eWxlIjpudWxsfX1dLCJJZCI6IjljZjBiOWEzLWI0MDYtNDg2OS1iOWFlLTc0OGZiNWVmYmI1MSIsIkluZGV4Ijo0LCJIZWFkZXJUZXh0IjoiR29hbCAxOlxyXG5UaXRsZSIsIlN0eWxlIjp7IiRpZCI6IjM4MCIsIkhlYWRlclN0eWxlIjp7IiRpZCI6IjM4MSIsIlRleHRJc1ZlcnRpY2FsIjpmYWxzZSwiVGV4dFN0eWxlIjp7IiRpZCI6IjM4MiIsIkZvbnRTZXR0aW5ncyI6eyIkaWQiOiIzODMiLCJGb250U2l6ZSI6MTAsIkZvbnROYW1lIjoiU2Vnb2UgVUkiLCJJc0JvbGQiOnRydWUsIklzSXRhbGljIjpmYWxzZSwiSXNVbmRlcmxpbmVkIjpmYWxzZSwiUGFyZW50U3R5bGUiOm51bGx9LCJBdXRvU2l6ZSI6MCwiRm9yZWdyb3VuZCI6eyIkaWQiOiIzODQiLCJDb2xvciI6eyIkaWQiOiIzODUiLCJBIjoyNTUsIlIiOjAsIkciOjAsIkIiOjB9fSwiTWF4V2lkdGgiOjg2Ljg4MDAwMDAwMDAwMDAxLCJNYXhIZWlnaHQiOjAuMCwiU21hcnRGb3JlZ3JvdW5kSXNBY3RpdmUiOmZhbHNlLCJIb3Jpem9udGFsQWxpZ25tZW50IjowLCJWZXJ0aWNhbEFsaWdubWVudCI6MCwiU21hcnRGb3JlZ3JvdW5kIjpudWxsLCJCYWNrZ3JvdW5kRmlsbFR5cGUiOjAsIk1hcmdpbiI6eyIkaWQiOiIzODYiLCJUb3AiOjAuMCwiTGVmdCI6MC4wLCJSaWdodCI6MC4wLCJCb3R0b20iOjAuMH0sIlBhZGRpbmciOnsiJGlkIjoiMzg3IiwiVG9wIjowLjAsIkxlZnQiOjAuMCwiUmlnaHQiOjAuMCwiQm90dG9tIjowLjB9LCJCYWNrZ3JvdW5kIjpudWxsLCJJc1Zpc2libGUiOmZhbHNlLCJXaWR0aCI6MC4wLCJIZWlnaHQiOjAuMCwiQm9yZGVyU3R5bGUiOm51bGwsIlBhcmVudFN0eWxlIjpudWxsfSwiUmVjdGFuZ2xlU3R5bGUiOnsiJGlkIjoiMzg4IiwiTWFyZ2luIjp7IiRpZCI6IjM4OSIsIlRvcCI6MC4wLCJMZWZ0IjowLjAsIlJpZ2h0IjowLjAsIkJvdHRvbSI6MC4wfSwiUGFkZGluZyI6eyIkaWQiOiIzOTAiLCJUb3AiOjAuMCwiTGVmdCI6MC4wLCJSaWdodCI6MC4wLCJCb3R0b20iOjAuMH0sIkJhY2tncm91bmQiOnsiJGlkIjoiMzkxIiwiQ29sb3IiOnsiJGlkIjoiMzkyIiwiQSI6MTI3LCJSIjozOCwiRyI6MTMxLCJCIjoxOTh9fSwiSXNWaXNpYmxlIjpmYWxzZSwiV2lkdGgiOjAuMCwiSGVpZ2h0IjowLjAsIkJvcmRlclN0eWxlIjp7IiRpZCI6IjM5MyIsIkxpbmVDb2xvciI6eyIkaWQiOiIzOTQiLCIkdHlwZSI6Ik5MUkUuQ29tbW9uLkRvbS5Tb2xpZENvbG9yQnJ1c2gsIE5MUkUuQ29tbW9uIiwiQ29sb3IiOnsiJGlkIjoiMzk1IiwiQSI6MjU1LCJSIjoyMiwiRyI6MjgsIkIiOjM1fX0sIkxpbmVXZWlnaHQiOjAuMCwiTGluZVR5cGUiOjAsIlBhcmVudFN0eWxlIjpudWxsfSwiUGFyZW50U3R5bGUiOm51bGx9LCJNYXJnaW4iOnsiJGlkIjoiMzk2IiwiVG9wIjowLjAsIkxlZnQiOjAuMCwiUmlnaHQiOjAuMCwiQm90dG9tIjowLjB9LCJQYWRkaW5nIjp7IiRpZCI6IjM5NyIsIlRvcCI6MC4wLCJMZWZ0IjowLjAsIlJpZ2h0IjowLjAsIkJvdHRvbSI6MC4wfSwiQmFja2dyb3VuZCI6bnVsbCwiSXNWaXNpYmxlIjp0cnVlLCJXaWR0aCI6MC4wLCJIZWlnaHQiOjAuMCwiQm9yZGVyU3R5bGUiOm51bGwsIlBhcmVudFN0eWxlIjpudWxsfSwiQmFja2dyb3VuZFN0eWxlIjp7IiRpZCI6IjM5OCIsIk1hcmdpbiI6eyIkaWQiOiIzOTkiLCJUb3AiOjAuMCwiTGVmdCI6MC4wLCJSaWdodCI6MC4wLCJCb3R0b20iOjAuMH0sIlBhZGRpbmciOnsiJGlkIjoiNDAwIiwiVG9wIjowLjAsIkxlZnQiOjAuMCwiUmlnaHQiOjAuMCwiQm90dG9tIjowLjB9LCJCYWNrZ3JvdW5kIjp7IiRpZCI6IjQwMSIsIkNvbG9yIjp7IiRpZCI6IjQwMiIsIkEiOjM4LCJSIjoxNTQsIkciOjE1NCwiQiI6MTU0fX0sIklzVmlzaWJsZSI6dHJ1ZSwiV2lkdGgiOjAuMCwiSGVpZ2h0IjowLjAsIkJvcmRlclN0eWxlIjp7IiRpZCI6IjQwMyIsIkxpbmVDb2xvciI6eyIkaWQiOiI0MDQiLCIkdHlwZSI6Ik5MUkUuQ29tbW9uLkRvbS5Tb2xpZENvbG9yQnJ1c2gsIE5MUkUuQ29tbW9uIiwiQ29sb3IiOnsiJGlkIjoiNDA1IiwiQSI6MjU1LCJSIjoyMiwiRyI6MjgsIkIiOjM1fX0sIkxpbmVXZWlnaHQiOjAuMCwiTGluZVR5cGUiOjAsIlBhcmVudFN0eWxlIjpudWxsfSwiUGFyZW50U3R5bGUiOm51bGx9LCJJc0Fib3ZlVGltZWJhbmQiOmZhbHNlLCJNYXJnaW4iOnsiJGlkIjoiNDA2IiwiVG9wIjowLjAsIkxlZnQiOjAuMCwiUmlnaHQiOjAuMCwiQm90dG9tIjowLjB9LCJQYWRkaW5nIjp7IiRpZCI6IjQwNyIsIlRvcCI6MC4wLCJMZWZ0IjowLjAsIlJpZ2h0IjowLjAsIkJvdHRvbSI6MC4wfSwiSXNWaXNpYmxlIjp0cnVlLCJXaWR0aCI6MC4wLCJIZWlnaHQiOjAuMCwiQm9yZGVyU3R5bGUiOnsiJGlkIjoiNDA4IiwiTGluZUNvbG9yIjpudWxsLCJMaW5lV2VpZ2h0IjowLjAsIkxpbmVUeXBlIjowLCJQYXJlbnRTdHlsZSI6bnVsbH0sIlBhcmVudFN0eWxlIjpudWxsfX0seyIkaWQiOiI0MDkiLCJfYWN0aXZpdGllcyI6W3siJGlkIjoiNDEwIiwiX3Jvd3MiOlt7IiRpZCI6IjQxMSIsIl90YXNrcyI6W3siJGlkIjoiNDEyIiwiX2F0dGFjaGVkTWlsZXN0b25lcyI6W3siJGlkIjoiNDEzIiwiRGF0ZSI6IjIwMjEtMDMtMzFUMTE6NTk6MDAiLCJTdHlsZSI6eyIkaWQiOiI0MTQiLCJTaGFwZSI6NywiQ29ubmVjdG9yTWFyZ2luIjp7IiRpZCI6IjQxNSIsIlRvcCI6MC4wLCJMZWZ0IjoyLjAsIlJpZ2h0IjoyLjAsIkJvdHRvbSI6MC4wfSwiQ29ubmVjdG9yU3R5bGUiOnsiJGlkIjoiNDE2IiwiTGluZUNvbG9yIjp7IiRpZCI6IjQxNyIsIiR0eXBlIjoiTkxSRS5Db21tb24uRG9tLlNvbGlkQ29sb3JCcnVzaCwgTkxSRS5Db21tb24iLCJDb2xvciI6eyIkaWQiOiI0MTgiLCJBIjoxMjcsIlIiOjEyNywiRyI6OTUsIkIiOjgyfX0sIkxpbmVXZWlnaHQiOjEuMCwiTGluZVR5cGUiOjAsIlBhcmVudFN0eWxlIjpudWxsfSwiSXNCZWxvd1RpbWViYW5kIjp0cnVlLCJQb3NpdGlvbk9uVGFzayI6MywiSGlkZURhdGUiOmZhbHNlLCJTaGFwZVNpemUiOjMsIlNwYWNpbmciOjEuMCwiUGFkZGluZyI6eyIkcmVmIjoiMTIifSwiU2hhcGVTdHlsZSI6eyIkaWQiOiI0MTkiLCJNYXJnaW4iOnsiJHJlZiI6IjE0In0sIlBhZGRpbmciOnsiJHJlZiI6IjE1In0sIkJhY2tncm91bmQiOnsiJGlkIjoiNDIwIiwiQ29sb3IiOnsiJGlkIjoiNDIxIiwiQSI6MjA0LCJSIjo1OCwiRyI6OTEsIkIiOjk5fX0sIklzVmlzaWJsZSI6dHJ1ZSwiV2lkdGgiOjE2LjAsIkhlaWdodCI6MTcuNDQyNTIwMTQxNjAxNTYyLCJCb3JkZXJTdHlsZSI6eyIkaWQiOiI0MjIiLCJMaW5lQ29sb3IiOnsiJGlkIjoiNDIzIiwiJHR5cGUiOiJOTFJFLkNvbW1vbi5Eb20uU29saWRDb2xvckJydXNoLCBOTFJFLkNvbW1vbiIsIkNvbG9yIjp7IiRpZCI6IjQyNCIsIkEiOjI1NSwiUiI6MjU1LCJHIjowLCJCIjowfX0sIkxpbmVXZWlnaHQiOjAuMCwiTGluZVR5cGUiOjAsIlBhcmVudFN0eWxlIjpudWxsfSwiUGFyZW50U3R5bGUiOm51bGx9LCJUaXRsZVN0eWxlIjp7IiRpZCI6IjQyNSIsIkZvbnRTZXR0aW5ncyI6eyIkaWQiOiI0MjYiLCJGb250U2l6ZSI6MTAsIkZvbnROYW1lIjoiU2Vnb2UgVUkiLCJJc0JvbGQiOnRydWUsIklzSXRhbGljIjpmYWxzZSwiSXNVbmRlcmxpbmVkIjpmYWxzZSwiUGFyZW50U3R5bGUiOm51bGx9LCJBdXRvU2l6ZSI6MCwiRm9yZWdyb3VuZCI6eyIkaWQiOiI0MjciLCJDb2xvciI6eyIkaWQiOiI0Mj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DI5IiwiQ29sb3IiOnsiJGlkIjoiNDMwIiwiQSI6MCwiUiI6MjU1LCJHIjoyNTUsIkIiOjI1NX19LCJJc1Zpc2libGUiOmZhbHNlLCJXaWR0aCI6MC4wLCJIZWlnaHQiOjAuMCwiQm9yZGVyU3R5bGUiOnsiJGlkIjoiNDMxIiwiTGluZUNvbG9yIjpudWxsLCJMaW5lV2VpZ2h0IjowLjAsIkxpbmVUeXBlIjowLCJQYXJlbnRTdHlsZSI6bnVsbH0sIlBhcmVudFN0eWxlIjpudWxsfSwiRGF0ZVN0eWxlIjp7IiRpZCI6IjQzMiIsIkZvbnRTZXR0aW5ncyI6eyIkaWQiOiI0MzMiLCJGb250U2l6ZSI6MTAsIkZvbnROYW1lIjoiQ2FsaWJyaSIsIklzQm9sZCI6ZmFsc2UsIklzSXRhbGljIjpmYWxzZSwiSXNVbmRlcmxpbmVkIjpmYWxzZSwiUGFyZW50U3R5bGUiOm51bGx9LCJBdXRvU2l6ZSI6MCwiRm9yZWdyb3VuZCI6eyIkaWQiOiI0MzQiLCJDb2xvciI6eyIkaWQiOiI0Mz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QzNiIsIkNvbG9yIjp7IiRpZCI6IjQzNyIsIkEiOjAsIlIiOjI1NSwiRyI6MjU1LCJCIjoyNTV9fSwiSXNWaXNpYmxlIjpmYWxzZSwiV2lkdGgiOjAuMCwiSGVpZ2h0IjowLjAsIkJvcmRlclN0eWxlIjp7IiRpZCI6IjQzOCIsIkxpbmVDb2xvciI6bnVsbCwiTGluZVdlaWdodCI6MC4wLCJMaW5lVHlwZSI6MCwiUGFyZW50U3R5bGUiOm51bGx9LCJQYXJlbnRTdHlsZSI6bnVsbH0sIkRhdGVGb3JtYXQiOnsiJGlkIjoiND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MCIsIkZvcm1hdCI6MCwiSXNWaXNpYmxlIjpmYWxzZSwiTGFzdEtub3duVmlzaWJpbGl0eVN0YXRlIjpmYWxzZX0sIklzVmlzaWJsZSI6dHJ1ZSwiUGFyZW50U3R5bGUiOm51bGx9LCJJbmRleCI6MTcsIlBlcmNlbnRhZ2VDb21wbGV0ZSI6bnVsbCwiUG9zaXRpb24iOnsiUmF0aW8iOjAuMCwiSXNDdXN0b20iOmZhbHNlfSwiRGF0ZUZvcm1hdCI6eyIkcmVmIjoiNDM5In0sIldlZWtOdW1iZXJpbmciOnsiJGlkIjoiNDQxIiwiRm9ybWF0IjowLCJJc1Zpc2libGUiOmZhbHNlLCJMYXN0S25vd25WaXNpYmlsaXR5U3RhdGUiOmZhbHNlfSwiUmVsYXRlZFRhc2tJZCI6IjQ0ZGU5NzY1LWU3MjAtNDU1Ny1iODgyLTk3ZjQ3MDliOGMzMCIsIklkIjoiMDcyM2E1MzQtYjhiMC00ZDg0LThhZDQtOWQ5NjBiODMzYjljIiwiSW1wb3J0SWQiOiIiLCJUaXRsZSI6Ik1pbGVzdG9uZSIsIk5vdGUiOm51bGwsIkh5cGVybGluayI6eyIkaWQiOiI0NDIiLCJBZGRyZXNzIjoiIiwiU3ViQWRkcmVzcyI6IiJ9LCJJc0NoYW5nZWQiOmZhbHNlLCJJc05ldyI6ZmFsc2V9XSwiVGFza0RlZmluaXRpb24iOnsiJGlkIjoiNDQzIiwiR3JvdXBOYW1lIjoiNWE4ZTM1ZDQtMmEzZi00NDU1LTg2ZmEtYWEwMzgzYWI4ZTg0IiwiU3RhcnREYXRlIjoiMjAyMS0wMi0wMlQwMDowMDowMFoiLCJFbmREYXRlIjoiMjAyMS0wNC0wN1QxMTo1OTowMFoiLCJQZXJjZW50YWdlQ29tcGxldGUiOm51bGwsIlN0eWxlIjp7IiRpZCI6IjQ0NCIsIlNoYXBlIjo4LCJTaGFwZVRoaWNrbmVzcyI6MCwiRHVyYXRpb25Gb3JtYXQiOjAsIkluY2x1ZGVOb25Xb3JraW5nRGF5c0luRHVyYXRpb24iOmZhbHNlLCJQZXJjZW50YWdlQ29tcGxldGVTdHlsZSI6eyIkaWQiOiI0NDUiLCJGb250U2V0dGluZ3MiOnsiJGlkIjoiNDQ2IiwiRm9udFNpemUiOjEwLCJGb250TmFtZSI6IkNhbGlicmkiLCJJc0JvbGQiOnRydWUsIklzSXRhbGljIjpmYWxzZSwiSXNVbmRlcmxpbmVkIjpmYWxzZSwiUGFyZW50U3R5bGUiOm51bGx9LCJBdXRvU2l6ZSI6MCwiRm9yZWdyb3VuZCI6eyIkcmVmIjoiMTI2In0sIk1heFdpZHRoIjoyMDAuMCwiTWF4SGVpZ2h0IjoiSW5maW5pdHkiLCJTbWFydEZvcmVncm91bmRJc0FjdGl2ZSI6ZmFsc2UsIkhvcml6b250YWxBbGlnbm1lbnQiOjAsIlZlcnRpY2FsQWxpZ25tZW50IjowLCJTbWFydEZvcmVncm91bmQiOm51bGwsIkJhY2tncm91bmRGaWxsVHlwZSI6MCwiTWFyZ2luIjp7IiRpZCI6IjQ0NyIsIlRvcCI6MC4wLCJMZWZ0IjowLjAsIlJpZ2h0IjowLjAsIkJvdHRvbSI6MC4wfSwiUGFkZGluZyI6eyIkaWQiOiI0NDgiLCJUb3AiOjAuMCwiTGVmdCI6MC4wLCJSaWdodCI6MC4wLCJCb3R0b20iOjAuMH0sIkJhY2tncm91bmQiOnsiJHJlZiI6IjEzMCJ9LCJJc1Zpc2libGUiOnRydWUsIldpZHRoIjowLjAsIkhlaWdodCI6MC4wLCJCb3JkZXJTdHlsZSI6eyIkaWQiOiI0NDkiLCJMaW5lQ29sb3IiOm51bGwsIkxpbmVXZWlnaHQiOjAuMCwiTGluZVR5cGUiOjAsIlBhcmVudFN0eWxlIjpudWxsfSwiUGFyZW50U3R5bGUiOm51bGx9LCJEdXJhdGlvblN0eWxlIjp7IiRpZCI6IjQ1MCIsIkZvbnRTZXR0aW5ncyI6eyIkaWQiOiI0NTEiLCJGb250U2l6ZSI6MTAsIkZvbnROYW1lIjoiQ2FsaWJyaSIsIklzQm9sZCI6ZmFsc2UsIklzSXRhbGljIjpmYWxzZSwiSXNVbmRlcmxpbmVkIjpmYWxzZSwiUGFyZW50U3R5bGUiOm51bGx9LCJBdXRvU2l6ZSI6MCwiRm9yZWdyb3VuZCI6eyIkaWQiOiI0NTIiLCJDb2xvciI6eyIkcmVmIjoiMzE1In19LCJNYXhXaWR0aCI6MjAwLjAsIk1heEhlaWdodCI6IkluZmluaXR5IiwiU21hcnRGb3JlZ3JvdW5kSXNBY3RpdmUiOmZhbHNlLCJIb3Jpem9udGFsQWxpZ25tZW50IjowLCJWZXJ0aWNhbEFsaWdubWVudCI6MCwiU21hcnRGb3JlZ3JvdW5kIjpudWxsLCJCYWNrZ3JvdW5kRmlsbFR5cGUiOjAsIk1hcmdpbiI6eyIkaWQiOiI0NTMiLCJUb3AiOjAuMCwiTGVmdCI6MC4wLCJSaWdodCI6MC4wLCJCb3R0b20iOjAuMH0sIlBhZGRpbmciOnsiJGlkIjoiNDU0IiwiVG9wIjowLjAsIkxlZnQiOjAuMCwiUmlnaHQiOjAuMCwiQm90dG9tIjowLjB9LCJCYWNrZ3JvdW5kIjp7IiRyZWYiOiIzMTgifSwiSXNWaXNpYmxlIjp0cnVlLCJXaWR0aCI6MC4wLCJIZWlnaHQiOjAuMCwiQm9yZGVyU3R5bGUiOnsiJGlkIjoiNDU1IiwiTGluZUNvbG9yIjpudWxsLCJMaW5lV2VpZ2h0IjowLjAsIkxpbmVUeXBlIjowLCJQYXJlbnRTdHlsZSI6bnVsbH0sIlBhcmVudFN0eWxlIjpudWxsfSwiSG9yaXpvbnRhbENvbm5lY3RvclN0eWxlIjp7IiRpZCI6IjQ1NiIsIkxpbmVDb2xvciI6eyIkcmVmIjoiNjQifSwiTGluZVdlaWdodCI6MS4wLCJMaW5lVHlwZSI6MCwiUGFyZW50U3R5bGUiOm51bGx9LCJWZXJ0aWNhbENvbm5lY3RvclN0eWxlIjp7IiRpZCI6IjQ1Ny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NTgiLCJNYXJnaW4iOnsiJGlkIjoiNDU5IiwiVG9wIjowLjAsIkxlZnQiOjQuMCwiUmlnaHQiOjQuMCwiQm90dG9tIjowLjB9LCJQYWRkaW5nIjp7IiRpZCI6IjQ2MCIsIlRvcCI6MC4wLCJMZWZ0IjowLjAsIlJpZ2h0IjowLjAsIkJvdHRvbSI6MC4wfSwiQmFja2dyb3VuZCI6eyIkaWQiOiI0NjEiLCJDb2xvciI6eyIkaWQiOiI0NjIiLCJBIjoyNTUsIlIiOjEzMiwiRyI6MTcyLCJCIjoxODJ9fSwiSXNWaXNpYmxlIjp0cnVlLCJXaWR0aCI6MC4wLCJIZWlnaHQiOjEwLjAsIkJvcmRlclN0eWxlIjp7IiRpZCI6IjQ2MyIsIkxpbmVDb2xvciI6eyIkaWQiOiI0NjQiLCIkdHlwZSI6Ik5MUkUuQ29tbW9uLkRvbS5Tb2xpZENvbG9yQnJ1c2gsIE5MUkUuQ29tbW9uIiwiQ29sb3IiOnsiJGlkIjoiNDY1IiwiQSI6MjU1LCJSIjoyNTUsIkciOjAsIkIiOjB9fSwiTGluZVdlaWdodCI6MC4wLCJMaW5lVHlwZSI6MCwiUGFyZW50U3R5bGUiOm51bGx9LCJQYXJlbnRTdHlsZSI6bnVsbH0sIlRpdGxlU3R5bGUiOnsiJGlkIjoiNDY2IiwiRm9udFNldHRpbmdzIjp7IiRpZCI6IjQ2NyIsIkZvbnRTaXplIjoxMSwiRm9udE5hbWUiOiJTZWdvZSBVSSIsIklzQm9sZCI6ZmFsc2UsIklzSXRhbGljIjpmYWxzZSwiSXNVbmRlcmxpbmVkIjpmYWxzZSwiUGFyZW50U3R5bGUiOm51bGx9LCJBdXRvU2l6ZSI6MCwiRm9yZWdyb3VuZCI6eyIkaWQiOiI0NjgiLCJDb2xvciI6eyIkaWQiOiI0Njk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DcwIiwiVG9wIjowLjAsIkxlZnQiOjAuMCwiUmlnaHQiOjAuMCwiQm90dG9tIjowLjB9LCJQYWRkaW5nIjp7IiRpZCI6IjQ3MSIsIlRvcCI6MC4wLCJMZWZ0IjowLjAsIlJpZ2h0IjowLjAsIkJvdHRvbSI6MC4wfSwiQmFja2dyb3VuZCI6eyIkaWQiOiI0NzIiLCJDb2xvciI6eyIkaWQiOiI0NzMiLCJBIjowLCJSIjoyNTUsIkciOjI1NSwiQiI6MjU1fX0sIklzVmlzaWJsZSI6dHJ1ZSwiV2lkdGgiOjAuMCwiSGVpZ2h0IjowLjAsIkJvcmRlclN0eWxlIjp7IiRpZCI6IjQ3NCIsIkxpbmVDb2xvciI6bnVsbCwiTGluZVdlaWdodCI6MC4wLCJMaW5lVHlwZSI6MCwiUGFyZW50U3R5bGUiOm51bGx9LCJQYXJlbnRTdHlsZSI6bnVsbH0sIkRhdGVTdHlsZSI6eyIkaWQiOiI0NzUiLCJGb250U2V0dGluZ3MiOnsiJGlkIjoiNDc2IiwiRm9udFNpemUiOjEwLCJGb250TmFtZSI6IkNhbGlicmkiLCJJc0JvbGQiOmZhbHNlLCJJc0l0YWxpYyI6ZmFsc2UsIklzVW5kZXJsaW5lZCI6ZmFsc2UsIlBhcmVudFN0eWxlIjpudWxsfSwiQXV0b1NpemUiOjAsIkZvcmVncm91bmQiOnsiJGlkIjoiNDc3IiwiQ29sb3IiOnsiJGlkIjoiNDc4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Q3OSIsIlRvcCI6MC4wLCJMZWZ0IjowLjAsIlJpZ2h0IjowLjAsIkJvdHRvbSI6MC4wfSwiUGFkZGluZyI6eyIkaWQiOiI0ODAiLCJUb3AiOjAuMCwiTGVmdCI6MC4wLCJSaWdodCI6MC4wLCJCb3R0b20iOjAuMH0sIkJhY2tncm91bmQiOnsiJGlkIjoiNDgxIiwiQ29sb3IiOnsiJGlkIjoiNDgyIiwiQSI6MCwiUiI6MjU1LCJHIjoyNTUsIkIiOjI1NX19LCJJc1Zpc2libGUiOnRydWUsIldpZHRoIjowLjAsIkhlaWdodCI6MC4wLCJCb3JkZXJTdHlsZSI6eyIkaWQiOiI0ODMiLCJMaW5lQ29sb3IiOm51bGwsIkxpbmVXZWlnaHQiOjAuMCwiTGluZVR5cGUiOjAsIlBhcmVudFN0eWxlIjpudWxsfSwiUGFyZW50U3R5bGUiOm51bGx9LCJEYXRlRm9ybWF0Ijp7IiRpZCI6IjQ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DUiLCJGb3JtYXQiOjAsIklzVmlzaWJsZSI6ZmFsc2UsIkxhc3RLbm93blZpc2liaWxpdHlTdGF0ZSI6ZmFsc2V9LCJJc1Zpc2libGUiOnRydWUsIlBhcmVudFN0eWxlIjpudWxsfSwiSW5kZXgiOjE0LCJTbWFydER1cmF0aW9uQWN0aXZhdGVkIjpmYWxzZSwiRGF0ZUZvcm1hdCI6eyIkcmVmIjoiNDg0In0sIldlZWtOdW1iZXJpbmciOnsiJGlkIjoiNDg2IiwiRm9ybWF0IjowLCJJc1Zpc2libGUiOmZhbHNlLCJMYXN0S25vd25WaXNpYmlsaXR5U3RhdGUiOmZhbHNlfSwiSWQiOiI0NGRlOTc2NS1lNzIwLTQ1NTctYjg4Mi05N2Y0NzA5YjhjMzAiLCJJbXBvcnRJZCI6bnVsbCwiVGl0bGUiOiJBY3Rpdml0eSIsIk5vdGUiOm51bGwsIkh5cGVybGluayI6eyIkaWQiOiI0ODciLCJBZGRyZXNzIjpudWxsLCJTdWJBZGRyZXNzIjpudWxsfSwiSXNDaGFuZ2VkIjpmYWxzZSwiSXNOZXciOmZhbHNlfX0seyIkaWQiOiI0ODgiLCJfYXR0YWNoZWRNaWxlc3RvbmVzIjpbXSwiVGFza0RlZmluaXRpb24iOnsiJGlkIjoiNDg5IiwiR3JvdXBOYW1lIjoiNWE4ZTM1ZDQtMmEzZi00NDU1LTg2ZmEtYWEwMzgzYWI4ZTg0IiwiU3RhcnREYXRlIjoiMjAyMS0wNC0wMlQwMDowMDowMCIsIkVuZERhdGUiOiIyMDIxLTA0LTI4VDExOjU5OjAwIiwiUGVyY2VudGFnZUNvbXBsZXRlIjpudWxsLCJTdHlsZSI6eyIkaWQiOiI0OTAiLCJTaGFwZSI6OCwiU2hhcGVUaGlja25lc3MiOjEsIkR1cmF0aW9uRm9ybWF0IjowLCJJbmNsdWRlTm9uV29ya2luZ0RheXNJbkR1cmF0aW9uIjpmYWxzZSwiUGVyY2VudGFnZUNvbXBsZXRlU3R5bGUiOnsiJGlkIjoiNDkxIiwiRm9udFNldHRpbmdzIjp7IiRpZCI6IjQ5MiIsIkZvbnRTaXplIjoxMCwiRm9udE5hbWUiOiJDYWxpYnJpIiwiSXNCb2xkIjp0cnVlLCJJc0l0YWxpYyI6ZmFsc2UsIklzVW5kZXJsaW5lZCI6ZmFsc2UsIlBhcmVudFN0eWxlIjpudWxsfSwiQXV0b1NpemUiOjAsIkZvcmVncm91bmQiOnsiJHJlZiI6IjEyNiJ9LCJNYXhXaWR0aCI6MjAwLjAsIk1heEhlaWdodCI6IkluZmluaXR5IiwiU21hcnRGb3JlZ3JvdW5kSXNBY3RpdmUiOmZhbHNlLCJIb3Jpem9udGFsQWxpZ25tZW50IjowLCJWZXJ0aWNhbEFsaWdubWVudCI6MCwiU21hcnRGb3JlZ3JvdW5kIjpudWxsLCJCYWNrZ3JvdW5kRmlsbFR5cGUiOjAsIk1hcmdpbiI6eyIkaWQiOiI0OTMiLCJUb3AiOjAuMCwiTGVmdCI6MC4wLCJSaWdodCI6MC4wLCJCb3R0b20iOjAuMH0sIlBhZGRpbmciOnsiJGlkIjoiNDk0IiwiVG9wIjowLjAsIkxlZnQiOjAuMCwiUmlnaHQiOjAuMCwiQm90dG9tIjowLjB9LCJCYWNrZ3JvdW5kIjp7IiRyZWYiOiIxMzAifSwiSXNWaXNpYmxlIjp0cnVlLCJXaWR0aCI6MC4wLCJIZWlnaHQiOjAuMCwiQm9yZGVyU3R5bGUiOnsiJGlkIjoiNDk1IiwiTGluZUNvbG9yIjpudWxsLCJMaW5lV2VpZ2h0IjowLjAsIkxpbmVUeXBlIjowLCJQYXJlbnRTdHlsZSI6bnVsbH0sIlBhcmVudFN0eWxlIjpudWxsfSwiRHVyYXRpb25TdHlsZSI6eyIkaWQiOiI0OTYiLCJGb250U2V0dGluZ3MiOnsiJGlkIjoiNDk3IiwiRm9udFNpemUiOjEwLCJGb250TmFtZSI6IkNhbGlicmkiLCJJc0JvbGQiOmZhbHNlLCJJc0l0YWxpYyI6ZmFsc2UsIklzVW5kZXJsaW5lZCI6ZmFsc2UsIlBhcmVudFN0eWxlIjpudWxsfSwiQXV0b1NpemUiOjAsIkZvcmVncm91bmQiOnsiJGlkIjoiNDk4IiwiQ29sb3IiOnsiJHJlZiI6IjMxNSJ9fSwiTWF4V2lkdGgiOjIwMC4wLCJNYXhIZWlnaHQiOiJJbmZpbml0eSIsIlNtYXJ0Rm9yZWdyb3VuZElzQWN0aXZlIjpmYWxzZSwiSG9yaXpvbnRhbEFsaWdubWVudCI6MCwiVmVydGljYWxBbGlnbm1lbnQiOjAsIlNtYXJ0Rm9yZWdyb3VuZCI6bnVsbCwiQmFja2dyb3VuZEZpbGxUeXBlIjowLCJNYXJnaW4iOnsiJGlkIjoiNDk5IiwiVG9wIjowLjAsIkxlZnQiOjAuMCwiUmlnaHQiOjAuMCwiQm90dG9tIjowLjB9LCJQYWRkaW5nIjp7IiRpZCI6IjUwMCIsIlRvcCI6MC4wLCJMZWZ0IjowLjAsIlJpZ2h0IjowLjAsIkJvdHRvbSI6MC4wfSwiQmFja2dyb3VuZCI6eyIkcmVmIjoiMzE4In0sIklzVmlzaWJsZSI6dHJ1ZSwiV2lkdGgiOjAuMCwiSGVpZ2h0IjowLjAsIkJvcmRlclN0eWxlIjp7IiRpZCI6IjUwMSIsIkxpbmVDb2xvciI6bnVsbCwiTGluZVdlaWdodCI6MC4wLCJMaW5lVHlwZSI6MCwiUGFyZW50U3R5bGUiOm51bGx9LCJQYXJlbnRTdHlsZSI6bnVsbH0sIkhvcml6b250YWxDb25uZWN0b3JTdHlsZSI6eyIkaWQiOiI1MDIiLCJMaW5lQ29sb3IiOnsiJHJlZiI6IjY0In0sIkxpbmVXZWlnaHQiOjEuMCwiTGluZVR5cGUiOjAsIlBhcmVudFN0eWxlIjpudWxsfSwiVmVydGljYWxDb25uZWN0b3JTdHlsZSI6eyIkaWQiOiI1MDMiLCJMaW5lQ29sb3IiOnsiJHJlZiI6IjY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UwNCIsIk1hcmdpbiI6eyIkaWQiOiI1MDUiLCJUb3AiOjAuMCwiTGVmdCI6NC4wLCJSaWdodCI6NC4wLCJCb3R0b20iOjAuMH0sIlBhZGRpbmciOnsiJGlkIjoiNTA2IiwiVG9wIjowLjAsIkxlZnQiOjAuMCwiUmlnaHQiOjAuMCwiQm90dG9tIjowLjB9LCJCYWNrZ3JvdW5kIjp7IiRpZCI6IjUwNyIsIkNvbG9yIjp7IiRpZCI6IjUwOCIsIkEiOjI1NSwiUiI6MTMyLCJHIjoxNzIsIkIiOjE4Mn19LCJJc1Zpc2libGUiOnRydWUsIldpZHRoIjowLjAsIkhlaWdodCI6MTYuMCwiQm9yZGVyU3R5bGUiOnsiJGlkIjoiNTA5IiwiTGluZUNvbG9yIjp7IiRpZCI6IjUxMCIsIiR0eXBlIjoiTkxSRS5Db21tb24uRG9tLlNvbGlkQ29sb3JCcnVzaCwgTkxSRS5Db21tb24iLCJDb2xvciI6eyIkaWQiOiI1MTEiLCJBIjoyNTUsIlIiOjI1NSwiRyI6MCwiQiI6MH19LCJMaW5lV2VpZ2h0IjowLjAsIkxpbmVUeXBlIjowLCJQYXJlbnRTdHlsZSI6bnVsbH0sIlBhcmVudFN0eWxlIjpudWxsfSwiVGl0bGVTdHlsZSI6eyIkaWQiOiI1MTIiLCJGb250U2V0dGluZ3MiOnsiJGlkIjoiNTEzIiwiRm9udFNpemUiOjExLCJGb250TmFtZSI6IlNlZ29lIFVJIiwiSXNCb2xkIjpmYWxzZSwiSXNJdGFsaWMiOmZhbHNlLCJJc1VuZGVybGluZWQiOmZhbHNlLCJQYXJlbnRTdHlsZSI6bnVsbH0sIkF1dG9TaXplIjowLCJGb3JlZ3JvdW5kIjp7IiRpZCI6IjUxNCIsIkNvbG9yIjp7IiRpZCI6IjUx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1MTYiLCJUb3AiOjAuMCwiTGVmdCI6MC4wLCJSaWdodCI6MC4wLCJCb3R0b20iOjAuMH0sIlBhZGRpbmciOnsiJGlkIjoiNTE3IiwiVG9wIjowLjAsIkxlZnQiOjAuMCwiUmlnaHQiOjAuMCwiQm90dG9tIjowLjB9LCJCYWNrZ3JvdW5kIjp7IiRpZCI6IjUxOCIsIkNvbG9yIjp7IiRpZCI6IjUxOSIsIkEiOjAsIlIiOjI1NSwiRyI6MjU1LCJCIjoyNTV9fSwiSXNWaXNpYmxlIjp0cnVlLCJXaWR0aCI6MC4wLCJIZWlnaHQiOjAuMCwiQm9yZGVyU3R5bGUiOnsiJGlkIjoiNTIwIiwiTGluZUNvbG9yIjpudWxsLCJMaW5lV2VpZ2h0IjowLjAsIkxpbmVUeXBlIjowLCJQYXJlbnRTdHlsZSI6bnVsbH0sIlBhcmVudFN0eWxlIjpudWxsfSwiRGF0ZVN0eWxlIjp7IiRpZCI6IjUyMSIsIkZvbnRTZXR0aW5ncyI6eyIkaWQiOiI1MjIiLCJGb250U2l6ZSI6MTAsIkZvbnROYW1lIjoiQ2FsaWJyaSIsIklzQm9sZCI6ZmFsc2UsIklzSXRhbGljIjpmYWxzZSwiSXNVbmRlcmxpbmVkIjpmYWxzZSwiUGFyZW50U3R5bGUiOm51bGx9LCJBdXRvU2l6ZSI6MCwiRm9yZWdyb3VuZCI6eyIkaWQiOiI1MjMiLCJDb2xvciI6eyIkaWQiOiI1MjQ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TI1IiwiVG9wIjowLjAsIkxlZnQiOjAuMCwiUmlnaHQiOjAuMCwiQm90dG9tIjowLjB9LCJQYWRkaW5nIjp7IiRpZCI6IjUyNiIsIlRvcCI6MC4wLCJMZWZ0IjowLjAsIlJpZ2h0IjowLjAsIkJvdHRvbSI6MC4wfSwiQmFja2dyb3VuZCI6eyIkaWQiOiI1MjciLCJDb2xvciI6eyIkcmVmIjoiMTMxIn19LCJJc1Zpc2libGUiOmZhbHNlLCJXaWR0aCI6MC4wLCJIZWlnaHQiOjAuMCwiQm9yZGVyU3R5bGUiOnsiJGlkIjoiNTI4IiwiTGluZUNvbG9yIjpudWxsLCJMaW5lV2VpZ2h0IjowLjAsIkxpbmVUeXBlIjowLCJQYXJlbnRTdHlsZSI6bnVsbH0sIlBhcmVudFN0eWxlIjpudWxsfSwiRGF0ZUZvcm1hdCI6eyIkaWQiOiI1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MwIiwiRm9ybWF0IjowLCJJc1Zpc2libGUiOmZhbHNlLCJMYXN0S25vd25WaXNpYmlsaXR5U3RhdGUiOmZhbHNlfSwiSXNWaXNpYmxlIjp0cnVlLCJQYXJlbnRTdHlsZSI6bnVsbH0sIkluZGV4IjoxNSwiU21hcnREdXJhdGlvbkFjdGl2YXRlZCI6ZmFsc2UsIkRhdGVGb3JtYXQiOnsiJHJlZiI6IjUyOSJ9LCJXZWVrTnVtYmVyaW5nIjp7IiRpZCI6IjUzMSIsIkZvcm1hdCI6MCwiSXNWaXNpYmxlIjpmYWxzZSwiTGFzdEtub3duVmlzaWJpbGl0eVN0YXRlIjpmYWxzZX0sIklkIjoiOGQzOGFiZjYtNDM0Zi00OWI1LTlkYzItNGFlMWVlMzY5MzVlIiwiSW1wb3J0SWQiOm51bGwsIlRpdGxlIjoiQWN0aXZpdHkiLCJOb3RlIjpudWxsLCJIeXBlcmxpbmsiOnsiJGlkIjoiNTMyIiwiQWRkcmVzcyI6bnVsbCwiU3ViQWRkcmVzcyI6bnVsbH0sIklzQ2hhbmdlZCI6ZmFsc2UsIklzTmV3IjpmYWxzZX19LHsiJGlkIjoiNTMzIiwiX2F0dGFjaGVkTWlsZXN0b25lcyI6W10sIlRhc2tEZWZpbml0aW9uIjp7IiRpZCI6IjUzNCIsIkdyb3VwTmFtZSI6IjVhOGUzNWQ0LTJhM2YtNDQ1NS04NmZhLWFhMDM4M2FiOGU4NCIsIlN0YXJ0RGF0ZSI6IjIwMjEtMDUtMDdUMDA6MDA6MDAiLCJFbmREYXRlIjoiMjAyMS0wNy0xNVQxMTo1OTowMCIsIlBlcmNlbnRhZ2VDb21wbGV0ZSI6bnVsbCwiU3R5bGUiOnsiJGlkIjoiNTM1IiwiU2hhcGUiOjgsIlNoYXBlVGhpY2tuZXNzIjoxLCJEdXJhdGlvbkZvcm1hdCI6MCwiSW5jbHVkZU5vbldvcmtpbmdEYXlzSW5EdXJhdGlvbiI6ZmFsc2UsIlBlcmNlbnRhZ2VDb21wbGV0ZVN0eWxlIjp7IiRpZCI6IjUzNiIsIkZvbnRTZXR0aW5ncyI6eyIkaWQiOiI1MzciLCJGb250U2l6ZSI6MTAsIkZvbnROYW1lIjoiQ2FsaWJyaSIsIklzQm9sZCI6dHJ1ZSwiSXNJdGFsaWMiOmZhbHNlLCJJc1VuZGVybGluZWQiOmZhbHNlLCJQYXJlbnRTdHlsZSI6bnVsbH0sIkF1dG9TaXplIjowLCJGb3JlZ3JvdW5kIjp7IiRyZWYiOiIxMjYifSwiTWF4V2lkdGgiOjIwMC4wLCJNYXhIZWlnaHQiOiJJbmZpbml0eSIsIlNtYXJ0Rm9yZWdyb3VuZElzQWN0aXZlIjpmYWxzZSwiSG9yaXpvbnRhbEFsaWdubWVudCI6MSwiVmVydGljYWxBbGlnbm1lbnQiOjAsIlNtYXJ0Rm9yZWdyb3VuZCI6bnVsbCwiQmFja2dyb3VuZEZpbGxUeXBlIjowLCJNYXJnaW4iOnsiJGlkIjoiNTM4IiwiVG9wIjowLjAsIkxlZnQiOjAuMCwiUmlnaHQiOjAuMCwiQm90dG9tIjowLjB9LCJQYWRkaW5nIjp7IiRpZCI6IjUzOSIsIlRvcCI6MC4wLCJMZWZ0IjowLjAsIlJpZ2h0IjowLjAsIkJvdHRvbSI6MC4wfSwiQmFja2dyb3VuZCI6eyIkcmVmIjoiMTMwIn0sIklzVmlzaWJsZSI6dHJ1ZSwiV2lkdGgiOjAuMCwiSGVpZ2h0IjowLjAsIkJvcmRlclN0eWxlIjp7IiRpZCI6IjU0MCIsIkxpbmVDb2xvciI6bnVsbCwiTGluZVdlaWdodCI6MC4wLCJMaW5lVHlwZSI6MCwiUGFyZW50U3R5bGUiOm51bGx9LCJQYXJlbnRTdHlsZSI6bnVsbH0sIkR1cmF0aW9uU3R5bGUiOnsiJGlkIjoiNTQxIiwiRm9udFNldHRpbmdzIjp7IiRpZCI6IjU0MiIsIkZvbnRTaXplIjoxMCwiRm9udE5hbWUiOiJDYWxpYnJpIiwiSXNCb2xkIjpmYWxzZSwiSXNJdGFsaWMiOmZhbHNlLCJJc1VuZGVybGluZWQiOmZhbHNlLCJQYXJlbnRTdHlsZSI6bnVsbH0sIkF1dG9TaXplIjowLCJGb3JlZ3JvdW5kIjp7IiRpZCI6IjU0MyIsIkNvbG9yIjp7IiRyZWYiOiIzMTUifX0sIk1heFdpZHRoIjoyMDAuMCwiTWF4SGVpZ2h0IjoiSW5maW5pdHkiLCJTbWFydEZvcmVncm91bmRJc0FjdGl2ZSI6ZmFsc2UsIkhvcml6b250YWxBbGlnbm1lbnQiOjAsIlZlcnRpY2FsQWxpZ25tZW50IjowLCJTbWFydEZvcmVncm91bmQiOm51bGwsIkJhY2tncm91bmRGaWxsVHlwZSI6MCwiTWFyZ2luIjp7IiRpZCI6IjU0NCIsIlRvcCI6MC4wLCJMZWZ0IjowLjAsIlJpZ2h0IjowLjAsIkJvdHRvbSI6MC4wfSwiUGFkZGluZyI6eyIkaWQiOiI1NDUiLCJUb3AiOjAuMCwiTGVmdCI6MC4wLCJSaWdodCI6MC4wLCJCb3R0b20iOjAuMH0sIkJhY2tncm91bmQiOnsiJHJlZiI6IjMxOCJ9LCJJc1Zpc2libGUiOnRydWUsIldpZHRoIjowLjAsIkhlaWdodCI6MC4wLCJCb3JkZXJTdHlsZSI6eyIkaWQiOiI1NDYiLCJMaW5lQ29sb3IiOm51bGwsIkxpbmVXZWlnaHQiOjAuMCwiTGluZVR5cGUiOjAsIlBhcmVudFN0eWxlIjpudWxsfSwiUGFyZW50U3R5bGUiOm51bGx9LCJIb3Jpem9udGFsQ29ubmVjdG9yU3R5bGUiOnsiJGlkIjoiNTQ3IiwiTGluZUNvbG9yIjp7IiRyZWYiOiI2NCJ9LCJMaW5lV2VpZ2h0IjoxLjAsIkxpbmVUeXBlIjowLCJQYXJlbnRTdHlsZSI6bnVsbH0sIlZlcnRpY2FsQ29ubmVjdG9yU3R5bGUiOnsiJGlkIjoiNTQ4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dHJ1ZSwiUGVyY2VudGFnZUNvbXBsZXRlU2hhcGVPcGFjaXR5IjozNSwiU2hhcGVTdHlsZSI6eyIkaWQiOiI1NDkiLCJNYXJnaW4iOnsiJGlkIjoiNTUwIiwiVG9wIjowLjAsIkxlZnQiOjQuMCwiUmlnaHQiOjQuMCwiQm90dG9tIjowLjB9LCJQYWRkaW5nIjp7IiRpZCI6IjU1MSIsIlRvcCI6MC4wLCJMZWZ0IjowLjAsIlJpZ2h0IjowLjAsIkJvdHRvbSI6MC4wfSwiQmFja2dyb3VuZCI6eyIkaWQiOiI1NTIiLCJDb2xvciI6eyIkaWQiOiI1NTMiLCJBIjoyNTUsIlIiOjEzMiwiRyI6MTcyLCJCIjoxODJ9fSwiSXNWaXNpYmxlIjp0cnVlLCJXaWR0aCI6MC4wLCJIZWlnaHQiOjE2LjAsIkJvcmRlclN0eWxlIjp7IiRpZCI6IjU1NCIsIkxpbmVDb2xvciI6eyIkaWQiOiI1NTUiLCIkdHlwZSI6Ik5MUkUuQ29tbW9uLkRvbS5Tb2xpZENvbG9yQnJ1c2gsIE5MUkUuQ29tbW9uIiwiQ29sb3IiOnsiJGlkIjoiNTU2IiwiQSI6MjU1LCJSIjoyNTUsIkciOjAsIkIiOjB9fSwiTGluZVdlaWdodCI6MC4wLCJMaW5lVHlwZSI6MCwiUGFyZW50U3R5bGUiOm51bGx9LCJQYXJlbnRTdHlsZSI6bnVsbH0sIlRpdGxlU3R5bGUiOnsiJGlkIjoiNTU3IiwiRm9udFNldHRpbmdzIjp7IiRpZCI6IjU1OCIsIkZvbnRTaXplIjoxMSwiRm9udE5hbWUiOiJTZWdvZSBVSSIsIklzQm9sZCI6ZmFsc2UsIklzSXRhbGljIjpmYWxzZSwiSXNVbmRlcmxpbmVkIjpmYWxzZSwiUGFyZW50U3R5bGUiOm51bGx9LCJBdXRvU2l6ZSI6MCwiRm9yZWdyb3VuZCI6eyIkaWQiOiI1NTkiLCJDb2xvciI6eyIkaWQiOiI1NjA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TYxIiwiVG9wIjowLjAsIkxlZnQiOjAuMCwiUmlnaHQiOjAuMCwiQm90dG9tIjowLjB9LCJQYWRkaW5nIjp7IiRpZCI6IjU2MiIsIlRvcCI6MC4wLCJMZWZ0IjowLjAsIlJpZ2h0IjowLjAsIkJvdHRvbSI6MC4wfSwiQmFja2dyb3VuZCI6eyIkaWQiOiI1NjMiLCJDb2xvciI6eyIkaWQiOiI1NjQiLCJBIjowLCJSIjoyNTUsIkciOjI1NSwiQiI6MjU1fX0sIklzVmlzaWJsZSI6dHJ1ZSwiV2lkdGgiOjAuMCwiSGVpZ2h0IjowLjAsIkJvcmRlclN0eWxlIjp7IiRpZCI6IjU2NSIsIkxpbmVDb2xvciI6bnVsbCwiTGluZVdlaWdodCI6MC4wLCJMaW5lVHlwZSI6MCwiUGFyZW50U3R5bGUiOm51bGx9LCJQYXJlbnRTdHlsZSI6bnVsbH0sIkRhdGVTdHlsZSI6eyIkaWQiOiI1NjYiLCJGb250U2V0dGluZ3MiOnsiJGlkIjoiNTY3IiwiRm9udFNpemUiOjEwLCJGb250TmFtZSI6IkNhbGlicmkiLCJJc0JvbGQiOmZhbHNlLCJJc0l0YWxpYyI6ZmFsc2UsIklzVW5kZXJsaW5lZCI6ZmFsc2UsIlBhcmVudFN0eWxlIjpudWxsfSwiQXV0b1NpemUiOjAsIkZvcmVncm91bmQiOnsiJGlkIjoiNTY4IiwiQ29sb3IiOnsiJGlkIjoiNTY5IiwiQSI6MjU1LCJSIjo3MCwiRyI6NzAsIkIiOjcwfX0sIk1heFdpZHRoIjoyMDAuMCwiTWF4SGVpZ2h0IjoiSW5maW5pdHkiLCJTbWFydEZvcmVncm91bmRJc0FjdGl2ZSI6ZmFsc2UsIkhvcml6b250YWxBbGlnbm1lbnQiOjAsIlZlcnRpY2FsQWxpZ25tZW50IjowLCJTbWFydEZvcmVncm91bmQiOm51bGwsIkJhY2tncm91bmRGaWxsVHlwZSI6MCwiTWFyZ2luIjp7IiRpZCI6IjU3MCIsIlRvcCI6MC4wLCJMZWZ0IjowLjAsIlJpZ2h0IjowLjAsIkJvdHRvbSI6MC4wfSwiUGFkZGluZyI6eyIkaWQiOiI1NzEiLCJUb3AiOjAuMCwiTGVmdCI6MC4wLCJSaWdodCI6MC4wLCJCb3R0b20iOjAuMH0sIkJhY2tncm91bmQiOnsiJGlkIjoiNTcyIiwiQ29sb3IiOnsiJGlkIjoiNTczIiwiQSI6MCwiUiI6MjU1LCJHIjoyNTUsIkIiOjI1NX19LCJJc1Zpc2libGUiOnRydWUsIldpZHRoIjowLjAsIkhlaWdodCI6MC4wLCJCb3JkZXJTdHlsZSI6eyIkaWQiOiI1NzQiLCJMaW5lQ29sb3IiOm51bGwsIkxpbmVXZWlnaHQiOjAuMCwiTGluZVR5cGUiOjAsIlBhcmVudFN0eWxlIjpudWxsfSwiUGFyZW50U3R5bGUiOm51bGx9LCJEYXRlRm9ybWF0Ijp7IiRpZCI6IjU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zYiLCJGb3JtYXQiOjAsIklzVmlzaWJsZSI6ZmFsc2UsIkxhc3RLbm93blZpc2liaWxpdHlTdGF0ZSI6ZmFsc2V9LCJJc1Zpc2libGUiOnRydWUsIlBhcmVudFN0eWxlIjpudWxsfSwiSW5kZXgiOjE2LCJTbWFydER1cmF0aW9uQWN0aXZhdGVkIjpmYWxzZSwiRGF0ZUZvcm1hdCI6eyIkcmVmIjoiNTc1In0sIldlZWtOdW1iZXJpbmciOnsiJGlkIjoiNTc3IiwiRm9ybWF0IjowLCJJc1Zpc2libGUiOmZhbHNlLCJMYXN0S25vd25WaXNpYmlsaXR5U3RhdGUiOmZhbHNlfSwiSWQiOiJmMWIwM2I5Zi1hZGIyLTQ2ZDYtYjc0ZS1lZjY2ZDJjNjYyZDEiLCJJbXBvcnRJZCI6bnVsbCwiVGl0bGUiOiJJbml0aWF0aXZlIiwiTm90ZSI6bnVsbCwiSHlwZXJsaW5rIjp7IiRpZCI6IjU3OCIsIkFkZHJlc3MiOm51bGwsIlN1YkFkZHJlc3MiOm51bGx9LCJJc0NoYW5nZWQiOmZhbHNlLCJJc05ldyI6ZmFsc2V9fV0sIl9taWxlc3RvbmVzIjpbXSwiSWQiOiI2M2ZhN2E5My1kMGM4LTQ5N2YtYWFhNS1hYjUyMmM0NDI1OTIiLCJJc1NpbmdsZUl0ZW1Sb3ciOmZhbHNlfSx7IiRpZCI6IjU3OSIsIl90YXNrcyI6W3siJGlkIjoiNTgwIiwiX2F0dGFjaGVkTWlsZXN0b25lcyI6W3siJGlkIjoiNTgxIiwiRGF0ZSI6IjIwMjEtMDctMjhUMTE6NTk6MDAiLCJTdHlsZSI6eyIkaWQiOiI1ODIiLCJTaGFwZSI6NywiQ29ubmVjdG9yTWFyZ2luIjp7IiRpZCI6IjU4MyIsIlRvcCI6MC4wLCJMZWZ0IjoyLjAsIlJpZ2h0IjoyLjAsIkJvdHRvbSI6MC4wfSwiQ29ubmVjdG9yU3R5bGUiOnsiJGlkIjoiNTg0IiwiTGluZUNvbG9yIjp7IiRpZCI6IjU4NSIsIiR0eXBlIjoiTkxSRS5Db21tb24uRG9tLlNvbGlkQ29sb3JCcnVzaCwgTkxSRS5Db21tb24iLCJDb2xvciI6eyIkaWQiOiI1ODYiLCJBIjoxMjcsIlIiOjEyNywiRyI6OTUsIkIiOjgyfX0sIkxpbmVXZWlnaHQiOjEuMCwiTGluZVR5cGUiOjAsIlBhcmVudFN0eWxlIjpudWxsfSwiSXNCZWxvd1RpbWViYW5kIjp0cnVlLCJQb3NpdGlvbk9uVGFzayI6MywiSGlkZURhdGUiOmZhbHNlLCJTaGFwZVNpemUiOjMsIlNwYWNpbmciOjEuMCwiUGFkZGluZyI6eyIkcmVmIjoiMTIifSwiU2hhcGVTdHlsZSI6eyIkaWQiOiI1ODciLCJNYXJnaW4iOnsiJHJlZiI6IjE0In0sIlBhZGRpbmciOnsiJHJlZiI6IjE1In0sIkJhY2tncm91bmQiOnsiJGlkIjoiNTg4IiwiQ29sb3IiOnsiJGlkIjoiNTg5IiwiQSI6MjA0LCJSIjo1OCwiRyI6OTEsIkIiOjk5fX0sIklzVmlzaWJsZSI6dHJ1ZSwiV2lkdGgiOjE2LjAsIkhlaWdodCI6MTcuNDQyNTIwMTQxNjAxNTYyLCJCb3JkZXJTdHlsZSI6eyIkaWQiOiI1OTAiLCJMaW5lQ29sb3IiOnsiJHJlZiI6IjQyMyJ9LCJMaW5lV2VpZ2h0IjowLjAsIkxpbmVUeXBlIjowLCJQYXJlbnRTdHlsZSI6bnVsbH0sIlBhcmVudFN0eWxlIjpudWxsfSwiVGl0bGVTdHlsZSI6eyIkaWQiOiI1OTEiLCJGb250U2V0dGluZ3MiOnsiJGlkIjoiNTkyIiwiRm9udFNpemUiOjEwLCJGb250TmFtZSI6IlNlZ29lIFVJIiwiSXNCb2xkIjp0cnVlLCJJc0l0YWxpYyI6ZmFsc2UsIklzVW5kZXJsaW5lZCI6ZmFsc2UsIlBhcmVudFN0eWxlIjpudWxsfSwiQXV0b1NpemUiOjAsIkZvcmVncm91bmQiOnsiJGlkIjoiNTkzIiwiQ29sb3IiOnsiJGlkIjoiNTk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U5NSIsIkNvbG9yIjp7IiRpZCI6IjU5NiIsIkEiOjAsIlIiOjI1NSwiRyI6MjU1LCJCIjoyNTV9fSwiSXNWaXNpYmxlIjpmYWxzZSwiV2lkdGgiOjAuMCwiSGVpZ2h0IjowLjAsIkJvcmRlclN0eWxlIjp7IiRpZCI6IjU5NyIsIkxpbmVDb2xvciI6bnVsbCwiTGluZVdlaWdodCI6MC4wLCJMaW5lVHlwZSI6MCwiUGFyZW50U3R5bGUiOm51bGx9LCJQYXJlbnRTdHlsZSI6bnVsbH0sIkRhdGVTdHlsZSI6eyIkaWQiOiI1OTgiLCJGb250U2V0dGluZ3MiOnsiJGlkIjoiNTk5IiwiRm9udFNpemUiOjEwLCJGb250TmFtZSI6IkNhbGlicmkiLCJJc0JvbGQiOmZhbHNlLCJJc0l0YWxpYyI6ZmFsc2UsIklzVW5kZXJsaW5lZCI6ZmFsc2UsIlBhcmVudFN0eWxlIjpudWxsfSwiQXV0b1NpemUiOjAsIkZvcmVncm91bmQiOnsiJGlkIjoiNjAwIiwiQ29sb3IiOnsiJGlkIjoiNj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2MDIiLCJDb2xvciI6eyIkaWQiOiI2MDMiLCJBIjowLCJSIjoyNTUsIkciOjI1NSwiQiI6MjU1fX0sIklzVmlzaWJsZSI6ZmFsc2UsIldpZHRoIjowLjAsIkhlaWdodCI6MC4wLCJCb3JkZXJTdHlsZSI6eyIkaWQiOiI2MDQiLCJMaW5lQ29sb3IiOm51bGwsIkxpbmVXZWlnaHQiOjAuMCwiTGluZVR5cGUiOjAsIlBhcmVudFN0eWxlIjpudWxsfSwiUGFyZW50U3R5bGUiOm51bGx9LCJEYXRlRm9ybWF0Ijp7IiRpZCI6IjY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YiLCJGb3JtYXQiOjAsIklzVmlzaWJsZSI6ZmFsc2UsIkxhc3RLbm93blZpc2liaWxpdHlTdGF0ZSI6ZmFsc2V9LCJJc1Zpc2libGUiOnRydWUsIlBhcmVudFN0eWxlIjpudWxsfSwiSW5kZXgiOjIyLCJQZXJjZW50YWdlQ29tcGxldGUiOm51bGwsIlBvc2l0aW9uIjp7IlJhdGlvIjowLjAsIklzQ3VzdG9tIjpmYWxzZX0sIkRhdGVGb3JtYXQiOnsiJHJlZiI6IjYwNSJ9LCJXZWVrTnVtYmVyaW5nIjp7IiRpZCI6IjYwNyIsIkZvcm1hdCI6MCwiSXNWaXNpYmxlIjpmYWxzZSwiTGFzdEtub3duVmlzaWJpbGl0eVN0YXRlIjpmYWxzZX0sIlJlbGF0ZWRUYXNrSWQiOiI0MGM3Njk2Yy04YjNhLTRiMWQtYjgzZC03NjczMGU1ZDkyYzIiLCJJZCI6IjhlZDI4YjkxLTgzZGUtNDU4OC1hNDZlLWQ0MzIzMDY2YzI4ZiIsIkltcG9ydElkIjoiIiwiVGl0bGUiOiJNaWxlc3RvbmUiLCJOb3RlIjpudWxsLCJIeXBlcmxpbmsiOnsiJGlkIjoiNjA4IiwiQWRkcmVzcyI6IiIsIlN1YkFkZHJlc3MiOiIifSwiSXNDaGFuZ2VkIjpmYWxzZSwiSXNOZXciOmZhbHNlfV0sIlRhc2tEZWZpbml0aW9uIjp7IiRpZCI6IjYwOSIsIkdyb3VwTmFtZSI6ImZmZjJiNzM1LTNiOWYtNDkxMC1iZDA3LWYyNTgyMzU1YTYzNSIsIlN0YXJ0RGF0ZSI6IjIwMjEtMDYtMDVUMDA6MDA6MDAiLCJFbmREYXRlIjoiMjAyMS0wOC0wNVQxMTo1OTowMCIsIlBlcmNlbnRhZ2VDb21wbGV0ZSI6bnVsbCwiU3R5bGUiOnsiJGlkIjoiNjEwIiwiU2hhcGUiOjgsIlNoYXBlVGhpY2tuZXNzIjowLCJEdXJhdGlvbkZvcm1hdCI6MCwiSW5jbHVkZU5vbldvcmtpbmdEYXlzSW5EdXJhdGlvbiI6ZmFsc2UsIlBlcmNlbnRhZ2VDb21wbGV0ZVN0eWxlIjp7IiRpZCI6IjYxMSIsIkZvbnRTZXR0aW5ncyI6eyIkaWQiOiI2MTIiLCJGb250U2l6ZSI6MTAsIkZvbnROYW1lIjoiQ2FsaWJyaSIsIklzQm9sZCI6dHJ1ZSwiSXNJdGFsaWMiOmZhbHNlLCJJc1VuZGVybGluZWQiOmZhbHNlLCJQYXJlbnRTdHlsZSI6bnVsbH0sIkF1dG9TaXplIjowLCJGb3JlZ3JvdW5kIjp7IiRyZWYiOiIxMjYifSwiTWF4V2lkdGgiOjIwMC4wLCJNYXhIZWlnaHQiOiJJbmZpbml0eSIsIlNtYXJ0Rm9yZWdyb3VuZElzQWN0aXZlIjpmYWxzZSwiSG9yaXpvbnRhbEFsaWdubWVudCI6MCwiVmVydGljYWxBbGlnbm1lbnQiOjAsIlNtYXJ0Rm9yZWdyb3VuZCI6bnVsbCwiQmFja2dyb3VuZEZpbGxUeXBlIjowLCJNYXJnaW4iOnsiJGlkIjoiNjEzIiwiVG9wIjowLjAsIkxlZnQiOjAuMCwiUmlnaHQiOjAuMCwiQm90dG9tIjowLjB9LCJQYWRkaW5nIjp7IiRpZCI6IjYxNCIsIlRvcCI6MC4wLCJMZWZ0IjowLjAsIlJpZ2h0IjowLjAsIkJvdHRvbSI6MC4wfSwiQmFja2dyb3VuZCI6eyIkcmVmIjoiMTMwIn0sIklzVmlzaWJsZSI6dHJ1ZSwiV2lkdGgiOjAuMCwiSGVpZ2h0IjowLjAsIkJvcmRlclN0eWxlIjp7IiRpZCI6IjYxNSIsIkxpbmVDb2xvciI6bnVsbCwiTGluZVdlaWdodCI6MC4wLCJMaW5lVHlwZSI6MCwiUGFyZW50U3R5bGUiOm51bGx9LCJQYXJlbnRTdHlsZSI6bnVsbH0sIkR1cmF0aW9uU3R5bGUiOnsiJGlkIjoiNjE2IiwiRm9udFNldHRpbmdzIjp7IiRpZCI6IjYxNyIsIkZvbnRTaXplIjoxMCwiRm9udE5hbWUiOiJDYWxpYnJpIiwiSXNCb2xkIjpmYWxzZSwiSXNJdGFsaWMiOmZhbHNlLCJJc1VuZGVybGluZWQiOmZhbHNlLCJQYXJlbnRTdHlsZSI6bnVsbH0sIkF1dG9TaXplIjowLCJGb3JlZ3JvdW5kIjp7IiRpZCI6IjYxOCIsIkNvbG9yIjp7IiRyZWYiOiIzMTUifX0sIk1heFdpZHRoIjoyMDAuMCwiTWF4SGVpZ2h0IjoiSW5maW5pdHkiLCJTbWFydEZvcmVncm91bmRJc0FjdGl2ZSI6ZmFsc2UsIkhvcml6b250YWxBbGlnbm1lbnQiOjAsIlZlcnRpY2FsQWxpZ25tZW50IjowLCJTbWFydEZvcmVncm91bmQiOm51bGwsIkJhY2tncm91bmRGaWxsVHlwZSI6MCwiTWFyZ2luIjp7IiRpZCI6IjYxOSIsIlRvcCI6MC4wLCJMZWZ0IjowLjAsIlJpZ2h0IjowLjAsIkJvdHRvbSI6MC4wfSwiUGFkZGluZyI6eyIkaWQiOiI2MjAiLCJUb3AiOjAuMCwiTGVmdCI6MC4wLCJSaWdodCI6MC4wLCJCb3R0b20iOjAuMH0sIkJhY2tncm91bmQiOnsiJHJlZiI6IjMxOCJ9LCJJc1Zpc2libGUiOnRydWUsIldpZHRoIjowLjAsIkhlaWdodCI6MC4wLCJCb3JkZXJTdHlsZSI6eyIkaWQiOiI2MjEiLCJMaW5lQ29sb3IiOm51bGwsIkxpbmVXZWlnaHQiOjAuMCwiTGluZVR5cGUiOjAsIlBhcmVudFN0eWxlIjpudWxsfSwiUGFyZW50U3R5bGUiOm51bGx9LCJIb3Jpem9udGFsQ29ubmVjdG9yU3R5bGUiOnsiJGlkIjoiNjIyIiwiTGluZUNvbG9yIjp7IiRyZWYiOiI2NCJ9LCJMaW5lV2VpZ2h0IjoxLjAsIkxpbmVUeXBlIjowLCJQYXJlbnRTdHlsZSI6bnVsbH0sIlZlcnRpY2FsQ29ubmVjdG9yU3R5bGUiOnsiJGlkIjoiNjIzIiwiTGluZUNvbG9yIjp7IiRyZWYiOiI2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YyNCIsIk1hcmdpbiI6eyIkaWQiOiI2MjUiLCJUb3AiOjAuMCwiTGVmdCI6NC4wLCJSaWdodCI6NC4wLCJCb3R0b20iOjAuMH0sIlBhZGRpbmciOnsiJGlkIjoiNjI2IiwiVG9wIjowLjAsIkxlZnQiOjAuMCwiUmlnaHQiOjAuMCwiQm90dG9tIjowLjB9LCJCYWNrZ3JvdW5kIjp7IiRpZCI6IjYyNyIsIkNvbG9yIjp7IiRpZCI6IjYyOCIsIkEiOjI1NSwiUiI6MTMyLCJHIjoxNzIsIkIiOjE4Mn19LCJJc1Zpc2libGUiOnRydWUsIldpZHRoIjowLjAsIkhlaWdodCI6MTAuMCwiQm9yZGVyU3R5bGUiOnsiJGlkIjoiNjI5IiwiTGluZUNvbG9yIjp7IiRpZCI6IjYzMCIsIiR0eXBlIjoiTkxSRS5Db21tb24uRG9tLlNvbGlkQ29sb3JCcnVzaCwgTkxSRS5Db21tb24iLCJDb2xvciI6eyIkaWQiOiI2MzEiLCJBIjoyNTUsIlIiOjI1NSwiRyI6MCwiQiI6MH19LCJMaW5lV2VpZ2h0IjowLjAsIkxpbmVUeXBlIjowLCJQYXJlbnRTdHlsZSI6bnVsbH0sIlBhcmVudFN0eWxlIjpudWxsfSwiVGl0bGVTdHlsZSI6eyIkaWQiOiI2MzIiLCJGb250U2V0dGluZ3MiOnsiJGlkIjoiNjMzIiwiRm9udFNpemUiOjExLCJGb250TmFtZSI6IlNlZ29lIFVJIiwiSXNCb2xkIjpmYWxzZSwiSXNJdGFsaWMiOmZhbHNlLCJJc1VuZGVybGluZWQiOmZhbHNlLCJQYXJlbnRTdHlsZSI6bnVsbH0sIkF1dG9TaXplIjowLCJGb3JlZ3JvdW5kIjp7IiRpZCI6IjYzNCIsIkNvbG9yIjp7IiRpZCI6IjYz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2MzYiLCJUb3AiOjAuMCwiTGVmdCI6MC4wLCJSaWdodCI6MC4wLCJCb3R0b20iOjAuMH0sIlBhZGRpbmciOnsiJGlkIjoiNjM3IiwiVG9wIjowLjAsIkxlZnQiOjAuMCwiUmlnaHQiOjAuMCwiQm90dG9tIjowLjB9LCJCYWNrZ3JvdW5kIjp7IiRpZCI6IjYzOCIsIkNvbG9yIjp7IiRpZCI6IjYzOSIsIkEiOjAsIlIiOjI1NSwiRyI6MjU1LCJCIjoyNTV9fSwiSXNWaXNpYmxlIjp0cnVlLCJXaWR0aCI6MC4wLCJIZWlnaHQiOjAuMCwiQm9yZGVyU3R5bGUiOnsiJGlkIjoiNjQwIiwiTGluZUNvbG9yIjpudWxsLCJMaW5lV2VpZ2h0IjowLjAsIkxpbmVUeXBlIjowLCJQYXJlbnRTdHlsZSI6bnVsbH0sIlBhcmVudFN0eWxlIjpudWxsfSwiRGF0ZVN0eWxlIjp7IiRpZCI6IjY0MSIsIkZvbnRTZXR0aW5ncyI6eyIkaWQiOiI2NDIiLCJGb250U2l6ZSI6MTAsIkZvbnROYW1lIjoiQ2FsaWJyaSIsIklzQm9sZCI6ZmFsc2UsIklzSXRhbGljIjpmYWxzZSwiSXNVbmRlcmxpbmVkIjpmYWxzZSwiUGFyZW50U3R5bGUiOm51bGx9LCJBdXRvU2l6ZSI6MCwiRm9yZWdyb3VuZCI6eyIkaWQiOiI2NDMiLCJDb2xvciI6eyIkaWQiOiI2NDQ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jQ1IiwiVG9wIjowLjAsIkxlZnQiOjAuMCwiUmlnaHQiOjAuMCwiQm90dG9tIjowLjB9LCJQYWRkaW5nIjp7IiRpZCI6IjY0NiIsIlRvcCI6MC4wLCJMZWZ0IjowLjAsIlJpZ2h0IjowLjAsIkJvdHRvbSI6MC4wfSwiQmFja2dyb3VuZCI6eyIkcmVmIjoiNTI3In0sIklzVmlzaWJsZSI6ZmFsc2UsIldpZHRoIjowLjAsIkhlaWdodCI6MC4wLCJCb3JkZXJTdHlsZSI6eyIkaWQiOiI2NDciLCJMaW5lQ29sb3IiOm51bGwsIkxpbmVXZWlnaHQiOjAuMCwiTGluZVR5cGUiOjAsIlBhcmVudFN0eWxlIjpudWxsfSwiUGFyZW50U3R5bGUiOm51bGx9LCJEYXRlRm9ybWF0Ijp7IiRpZCI6IjY0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DkiLCJGb3JtYXQiOjAsIklzVmlzaWJsZSI6ZmFsc2UsIkxhc3RLbm93blZpc2liaWxpdHlTdGF0ZSI6ZmFsc2V9LCJJc1Zpc2libGUiOnRydWUsIlBhcmVudFN0eWxlIjpudWxsfSwiSW5kZXgiOjE4LCJTbWFydER1cmF0aW9uQWN0aXZhdGVkIjpmYWxzZSwiRGF0ZUZvcm1hdCI6eyIkcmVmIjoiNjQ4In0sIldlZWtOdW1iZXJpbmciOnsiJGlkIjoiNjUwIiwiRm9ybWF0IjowLCJJc1Zpc2libGUiOmZhbHNlLCJMYXN0S25vd25WaXNpYmlsaXR5U3RhdGUiOmZhbHNlfSwiSWQiOiI0MGM3Njk2Yy04YjNhLTRiMWQtYjgzZC03NjczMGU1ZDkyYzIiLCJJbXBvcnRJZCI6bnVsbCwiVGl0bGUiOiJJbml0aWF0aXZlIiwiTm90ZSI6bnVsbCwiSHlwZXJsaW5rIjp7IiRpZCI6IjY1MSIsIkFkZHJlc3MiOm51bGwsIlN1YkFkZHJlc3MiOm51bGx9LCJJc0NoYW5nZWQiOmZhbHNlLCJJc05ldyI6ZmFsc2V9fSx7IiRpZCI6IjY1MiIsIl9hdHRhY2hlZE1pbGVzdG9uZXMiOltdLCJUYXNrRGVmaW5pdGlvbiI6eyIkaWQiOiI2NTMiLCJHcm91cE5hbWUiOiJmZmYyYjczNS0zYjlmLTQ5MTAtYmQwNy1mMjU4MjM1NWE2MzUiLCJTdGFydERhdGUiOiIyMDIxLTA4LTA2VDAwOjAwOjAwIiwiRW5kRGF0ZSI6IjIwMjEtMTAtMzBUMTE6NTk6MDBaIiwiUGVyY2VudGFnZUNvbXBsZXRlIjpudWxsLCJTdHlsZSI6eyIkaWQiOiI2NTQiLCJTaGFwZSI6OCwiU2hhcGVUaGlja25lc3MiOjEsIkR1cmF0aW9uRm9ybWF0IjowLCJJbmNsdWRlTm9uV29ya2luZ0RheXNJbkR1cmF0aW9uIjpmYWxzZSwiUGVyY2VudGFnZUNvbXBsZXRlU3R5bGUiOnsiJGlkIjoiNjU1IiwiRm9udFNldHRpbmdzIjp7IiRpZCI6IjY1NiIsIkZvbnRTaXplIjoxMCwiRm9udE5hbWUiOiJDYWxpYnJpIiwiSXNCb2xkIjp0cnVlLCJJc0l0YWxpYyI6ZmFsc2UsIklzVW5kZXJsaW5lZCI6ZmFsc2UsIlBhcmVudFN0eWxlIjpudWxsfSwiQXV0b1NpemUiOjAsIkZvcmVncm91bmQiOnsiJHJlZiI6IjEyNiJ9LCJNYXhXaWR0aCI6MjAwLjAsIk1heEhlaWdodCI6IkluZmluaXR5IiwiU21hcnRGb3JlZ3JvdW5kSXNBY3RpdmUiOmZhbHNlLCJIb3Jpem9udGFsQWxpZ25tZW50IjoxLCJWZXJ0aWNhbEFsaWdubWVudCI6MCwiU21hcnRGb3JlZ3JvdW5kIjpudWxsLCJCYWNrZ3JvdW5kRmlsbFR5cGUiOjAsIk1hcmdpbiI6eyIkaWQiOiI2NTciLCJUb3AiOjAuMCwiTGVmdCI6MC4wLCJSaWdodCI6MC4wLCJCb3R0b20iOjAuMH0sIlBhZGRpbmciOnsiJGlkIjoiNjU4IiwiVG9wIjowLjAsIkxlZnQiOjAuMCwiUmlnaHQiOjAuMCwiQm90dG9tIjowLjB9LCJCYWNrZ3JvdW5kIjp7IiRyZWYiOiIxMzAifSwiSXNWaXNpYmxlIjp0cnVlLCJXaWR0aCI6MC4wLCJIZWlnaHQiOjAuMCwiQm9yZGVyU3R5bGUiOnsiJGlkIjoiNjU5IiwiTGluZUNvbG9yIjpudWxsLCJMaW5lV2VpZ2h0IjowLjAsIkxpbmVUeXBlIjowLCJQYXJlbnRTdHlsZSI6bnVsbH0sIlBhcmVudFN0eWxlIjpudWxsfSwiRHVyYXRpb25TdHlsZSI6eyIkaWQiOiI2NjAiLCJGb250U2V0dGluZ3MiOnsiJGlkIjoiNjYxIiwiRm9udFNpemUiOjEwLCJGb250TmFtZSI6IkNhbGlicmkiLCJJc0JvbGQiOmZhbHNlLCJJc0l0YWxpYyI6ZmFsc2UsIklzVW5kZXJsaW5lZCI6ZmFsc2UsIlBhcmVudFN0eWxlIjpudWxsfSwiQXV0b1NpemUiOjAsIkZvcmVncm91bmQiOnsiJGlkIjoiNjYyIiwiQ29sb3IiOnsiJHJlZiI6IjEzNiJ9fSwiTWF4V2lkdGgiOjIwMC4wLCJNYXhIZWlnaHQiOiJJbmZpbml0eSIsIlNtYXJ0Rm9yZWdyb3VuZElzQWN0aXZlIjpmYWxzZSwiSG9yaXpvbnRhbEFsaWdubWVudCI6MCwiVmVydGljYWxBbGlnbm1lbnQiOjAsIlNtYXJ0Rm9yZWdyb3VuZCI6bnVsbCwiQmFja2dyb3VuZEZpbGxUeXBlIjowLCJNYXJnaW4iOnsiJGlkIjoiNjYzIiwiVG9wIjowLjAsIkxlZnQiOjAuMCwiUmlnaHQiOjAuMCwiQm90dG9tIjowLjB9LCJQYWRkaW5nIjp7IiRpZCI6IjY2NCIsIlRvcCI6MC4wLCJMZWZ0IjowLjAsIlJpZ2h0IjowLjAsIkJvdHRvbSI6MC4wfSwiQmFja2dyb3VuZCI6eyIkcmVmIjoiMTM5In0sIklzVmlzaWJsZSI6dHJ1ZSwiV2lkdGgiOjAuMCwiSGVpZ2h0IjowLjAsIkJvcmRlclN0eWxlIjp7IiRpZCI6IjY2NSIsIkxpbmVDb2xvciI6bnVsbCwiTGluZVdlaWdodCI6MC4wLCJMaW5lVHlwZSI6MCwiUGFyZW50U3R5bGUiOm51bGx9LCJQYXJlbnRTdHlsZSI6bnVsbH0sIkhvcml6b250YWxDb25uZWN0b3JTdHlsZSI6eyIkaWQiOiI2NjYiLCJMaW5lQ29sb3IiOnsiJHJlZiI6IjE0MyJ9LCJMaW5lV2VpZ2h0IjoxLjAsIkxpbmVUeXBlIjowLCJQYXJlbnRTdHlsZSI6bnVsbH0sIlZlcnRpY2FsQ29ubmVjdG9yU3R5bGUiOnsiJGlkIjoiNjY3IiwiTGluZUNvbG9yIjp7IiRyZWYiOiIxNDY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jY4IiwiTWFyZ2luIjp7IiRpZCI6IjY2OSIsIlRvcCI6MC4wLCJMZWZ0Ijo0LjAsIlJpZ2h0Ijo0LjAsIkJvdHRvbSI6MC4wfSwiUGFkZGluZyI6eyIkaWQiOiI2NzAiLCJUb3AiOjAuMCwiTGVmdCI6MC4wLCJSaWdodCI6MC4wLCJCb3R0b20iOjAuMH0sIkJhY2tncm91bmQiOnsiJGlkIjoiNjcxIiwiQ29sb3IiOnsiJGlkIjoiNjcyIiwiQSI6MjU1LCJSIjoxMzIsIkciOjE3MiwiQiI6MTgyfX0sIklzVmlzaWJsZSI6dHJ1ZSwiV2lkdGgiOjAuMCwiSGVpZ2h0IjoxNi4wLCJCb3JkZXJTdHlsZSI6eyIkaWQiOiI2NzMiLCJMaW5lQ29sb3IiOnsiJGlkIjoiNjc0IiwiJHR5cGUiOiJOTFJFLkNvbW1vbi5Eb20uU29saWRDb2xvckJydXNoLCBOTFJFLkNvbW1vbiIsIkNvbG9yIjp7IiRpZCI6IjY3NSIsIkEiOjI1NSwiUiI6MjU1LCJHIjowLCJCIjowfX0sIkxpbmVXZWlnaHQiOjAuMCwiTGluZVR5cGUiOjAsIlBhcmVudFN0eWxlIjpudWxsfSwiUGFyZW50U3R5bGUiOm51bGx9LCJUaXRsZVN0eWxlIjp7IiRpZCI6IjY3NiIsIkZvbnRTZXR0aW5ncyI6eyIkaWQiOiI2NzciLCJGb250U2l6ZSI6MTEsIkZvbnROYW1lIjoiU2Vnb2UgVUkiLCJJc0JvbGQiOmZhbHNlLCJJc0l0YWxpYyI6ZmFsc2UsIklzVW5kZXJsaW5lZCI6ZmFsc2UsIlBhcmVudFN0eWxlIjpudWxsfSwiQXV0b1NpemUiOjAsIkZvcmVncm91bmQiOnsiJGlkIjoiNjc4IiwiQ29sb3IiOnsiJGlkIjoiNjc5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Y4MCIsIlRvcCI6MC4wLCJMZWZ0IjowLjAsIlJpZ2h0IjowLjAsIkJvdHRvbSI6MC4wfSwiUGFkZGluZyI6eyIkaWQiOiI2ODEiLCJUb3AiOjAuMCwiTGVmdCI6MC4wLCJSaWdodCI6MC4wLCJCb3R0b20iOjAuMH0sIkJhY2tncm91bmQiOnsiJGlkIjoiNjgyIiwiQ29sb3IiOnsiJGlkIjoiNjgzIiwiQSI6MCwiUiI6MjU1LCJHIjoyNTUsIkIiOjI1NX19LCJJc1Zpc2libGUiOnRydWUsIldpZHRoIjowLjAsIkhlaWdodCI6MC4wLCJCb3JkZXJTdHlsZSI6eyIkaWQiOiI2ODQiLCJMaW5lQ29sb3IiOm51bGwsIkxpbmVXZWlnaHQiOjAuMCwiTGluZVR5cGUiOjAsIlBhcmVudFN0eWxlIjpudWxsfSwiUGFyZW50U3R5bGUiOm51bGx9LCJEYXRlU3R5bGUiOnsiJGlkIjoiNjg1IiwiRm9udFNldHRpbmdzIjp7IiRpZCI6IjY4NiIsIkZvbnRTaXplIjoxMCwiRm9udE5hbWUiOiJDYWxpYnJpIiwiSXNCb2xkIjpmYWxzZSwiSXNJdGFsaWMiOmZhbHNlLCJJc1VuZGVybGluZWQiOmZhbHNlLCJQYXJlbnRTdHlsZSI6bnVsbH0sIkF1dG9TaXplIjowLCJGb3JlZ3JvdW5kIjp7IiRpZCI6IjY4NyIsIkNvbG9yIjp7IiRpZCI6IjY4OC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2ODkiLCJUb3AiOjAuMCwiTGVmdCI6MC4wLCJSaWdodCI6MC4wLCJCb3R0b20iOjAuMH0sIlBhZGRpbmciOnsiJGlkIjoiNjkwIiwiVG9wIjowLjAsIkxlZnQiOjAuMCwiUmlnaHQiOjAuMCwiQm90dG9tIjowLjB9LCJCYWNrZ3JvdW5kIjp7IiRpZCI6IjY5MSIsIkNvbG9yIjp7IiRpZCI6IjY5MiIsIkEiOjAsIlIiOjI1NSwiRyI6MjU1LCJCIjoyNTV9fSwiSXNWaXNpYmxlIjp0cnVlLCJXaWR0aCI6MC4wLCJIZWlnaHQiOjAuMCwiQm9yZGVyU3R5bGUiOnsiJGlkIjoiNjkzIiwiTGluZUNvbG9yIjpudWxsLCJMaW5lV2VpZ2h0IjowLjAsIkxpbmVUeXBlIjowLCJQYXJlbnRTdHlsZSI6bnVsbH0sIlBhcmVudFN0eWxlIjpudWxsfSwiRGF0ZUZvcm1hdCI6eyIkaWQiOiI2O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k1IiwiRm9ybWF0IjowLCJJc1Zpc2libGUiOmZhbHNlLCJMYXN0S25vd25WaXNpYmlsaXR5U3RhdGUiOmZhbHNlfSwiSXNWaXNpYmxlIjp0cnVlLCJQYXJlbnRTdHlsZSI6bnVsbH0sIkluZGV4IjoxOSwiU21hcnREdXJhdGlvbkFjdGl2YXRlZCI6ZmFsc2UsIkRhdGVGb3JtYXQiOnsiJHJlZiI6IjY5NCJ9LCJXZWVrTnVtYmVyaW5nIjp7IiRpZCI6IjY5NiIsIkZvcm1hdCI6MCwiSXNWaXNpYmxlIjpmYWxzZSwiTGFzdEtub3duVmlzaWJpbGl0eVN0YXRlIjpmYWxzZX0sIklkIjoiYzYwOTEwMDktNmQ1YS00YjZmLTlkZTctNmI2M2ZlYWRjZjk0IiwiSW1wb3J0SWQiOm51bGwsIlRpdGxlIjoiSW5pdGlhdGl2ZSIsIk5vdGUiOm51bGwsIkh5cGVybGluayI6eyIkaWQiOiI2OTciLCJBZGRyZXNzIjpudWxsLCJTdWJBZGRyZXNzIjpudWxsfSwiSXNDaGFuZ2VkIjpmYWxzZSwiSXNOZXciOmZhbHNlfX0seyIkaWQiOiI2OTgiLCJfYXR0YWNoZWRNaWxlc3RvbmVzIjpbeyIkaWQiOiI2OTkiLCJEYXRlIjoiMjAyMS0wNi0wN1QxMTo1OTowMCIsIlN0eWxlIjp7IiRpZCI6IjcwMCIsIlNoYXBlIjo3LCJDb25uZWN0b3JNYXJnaW4iOnsiJGlkIjoiNzAxIiwiVG9wIjowLjAsIkxlZnQiOjIuMCwiUmlnaHQiOjIuMCwiQm90dG9tIjowLjB9LCJDb25uZWN0b3JTdHlsZSI6eyIkaWQiOiI3MDIiLCJMaW5lQ29sb3IiOnsiJGlkIjoiNzAzIiwiJHR5cGUiOiJOTFJFLkNvbW1vbi5Eb20uU29saWRDb2xvckJydXNoLCBOTFJFLkNvbW1vbiIsIkNvbG9yIjp7IiRpZCI6IjcwNCIsIkEiOjEyNywiUiI6MTI3LCJHIjo5NSwiQiI6ODJ9fSwiTGluZVdlaWdodCI6MS4wLCJMaW5lVHlwZSI6MCwiUGFyZW50U3R5bGUiOm51bGx9LCJJc0JlbG93VGltZWJhbmQiOnRydWUsIlBvc2l0aW9uT25UYXNrIjozLCJIaWRlRGF0ZSI6ZmFsc2UsIlNoYXBlU2l6ZSI6MywiU3BhY2luZyI6MS4wLCJQYWRkaW5nIjp7IiRyZWYiOiIxMiJ9LCJTaGFwZVN0eWxlIjp7IiRpZCI6IjcwNSIsIk1hcmdpbiI6eyIkcmVmIjoiMTQifSwiUGFkZGluZyI6eyIkcmVmIjoiMTUifSwiQmFja2dyb3VuZCI6eyIkaWQiOiI3MDYiLCJDb2xvciI6eyIkaWQiOiI3MDciLCJBIjoyMDQsIlIiOjU4LCJHIjo5MSwiQiI6OTl9fSwiSXNWaXNpYmxlIjp0cnVlLCJXaWR0aCI6MTYuMCwiSGVpZ2h0IjoxNy40NDI1MjAxNDE2MDE1NjIsIkJvcmRlclN0eWxlIjp7IiRpZCI6IjcwOCIsIkxpbmVDb2xvciI6eyIkcmVmIjoiNDIzIn0sIkxpbmVXZWlnaHQiOjAuMCwiTGluZVR5cGUiOjAsIlBhcmVudFN0eWxlIjpudWxsfSwiUGFyZW50U3R5bGUiOm51bGx9LCJUaXRsZVN0eWxlIjp7IiRpZCI6IjcwOSIsIkZvbnRTZXR0aW5ncyI6eyIkaWQiOiI3MTAiLCJGb250U2l6ZSI6MTAsIkZvbnROYW1lIjoiU2Vnb2UgVUkiLCJJc0JvbGQiOnRydWUsIklzSXRhbGljIjpmYWxzZSwiSXNVbmRlcmxpbmVkIjpmYWxzZSwiUGFyZW50U3R5bGUiOm51bGx9LCJBdXRvU2l6ZSI6MCwiRm9yZWdyb3VuZCI6eyIkaWQiOiI3MTEiLCJDb2xvciI6eyIkaWQiOiI3MT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zEzIiwiQ29sb3IiOnsiJGlkIjoiNzE0IiwiQSI6MCwiUiI6MjU1LCJHIjoyNTUsIkIiOjI1NX19LCJJc1Zpc2libGUiOmZhbHNlLCJXaWR0aCI6MC4wLCJIZWlnaHQiOjAuMCwiQm9yZGVyU3R5bGUiOnsiJGlkIjoiNzE1IiwiTGluZUNvbG9yIjpudWxsLCJMaW5lV2VpZ2h0IjowLjAsIkxpbmVUeXBlIjowLCJQYXJlbnRTdHlsZSI6bnVsbH0sIlBhcmVudFN0eWxlIjpudWxsfSwiRGF0ZVN0eWxlIjp7IiRpZCI6IjcxNiIsIkZvbnRTZXR0aW5ncyI6eyIkaWQiOiI3MTciLCJGb250U2l6ZSI6MTAsIkZvbnROYW1lIjoiQ2FsaWJyaSIsIklzQm9sZCI6ZmFsc2UsIklzSXRhbGljIjpmYWxzZSwiSXNVbmRlcmxpbmVkIjpmYWxzZSwiUGFyZW50U3R5bGUiOm51bGx9LCJBdXRvU2l6ZSI6MCwiRm9yZWdyb3VuZCI6eyIkaWQiOiI3MTgiLCJDb2xvciI6eyIkaWQiOiI3M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cyMCIsIkNvbG9yIjp7IiRpZCI6IjcyMSIsIkEiOjAsIlIiOjI1NSwiRyI6MjU1LCJCIjoyNTV9fSwiSXNWaXNpYmxlIjpmYWxzZSwiV2lkdGgiOjAuMCwiSGVpZ2h0IjowLjAsIkJvcmRlclN0eWxlIjp7IiRpZCI6IjcyMiIsIkxpbmVDb2xvciI6bnVsbCwiTGluZVdlaWdodCI6MC4wLCJMaW5lVHlwZSI6MCwiUGFyZW50U3R5bGUiOm51bGx9LCJQYXJlbnRTdHlsZSI6bnVsbH0sIkRhdGVGb3JtYXQiOnsiJGlkIjoiNzI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yNCIsIkZvcm1hdCI6MCwiSXNWaXNpYmxlIjpmYWxzZSwiTGFzdEtub3duVmlzaWJpbGl0eVN0YXRlIjpmYWxzZX0sIklzVmlzaWJsZSI6dHJ1ZSwiUGFyZW50U3R5bGUiOm51bGx9LCJJbmRleCI6MjEsIlBlcmNlbnRhZ2VDb21wbGV0ZSI6bnVsbCwiUG9zaXRpb24iOnsiUmF0aW8iOjAuMCwiSXNDdXN0b20iOmZhbHNlfSwiRGF0ZUZvcm1hdCI6eyIkcmVmIjoiNzIzIn0sIldlZWtOdW1iZXJpbmciOnsiJGlkIjoiNzI1IiwiRm9ybWF0IjowLCJJc1Zpc2libGUiOmZhbHNlLCJMYXN0S25vd25WaXNpYmlsaXR5U3RhdGUiOmZhbHNlfSwiUmVsYXRlZFRhc2tJZCI6ImM3NzcwZWIzLWU0MzQtNDQ1MC04M2ViLWYwY2RhNTMyNDFjNyIsIklkIjoiNWYyMmUyOTUtMjY5Zi00MmU5LWIxY2UtOThiNDExOGFiM2QwIiwiSW1wb3J0SWQiOiIiLCJUaXRsZSI6Ik1pbGVzdG9uZSIsIk5vdGUiOm51bGwsIkh5cGVybGluayI6eyIkaWQiOiI3MjYiLCJBZGRyZXNzIjoiIiwiU3ViQWRkcmVzcyI6IiJ9LCJJc0NoYW5nZWQiOmZhbHNlLCJJc05ldyI6ZmFsc2V9XSwiVGFza0RlZmluaXRpb24iOnsiJGlkIjoiNzI3IiwiR3JvdXBOYW1lIjoiZmZmMmI3MzUtM2I5Zi00OTEwLWJkMDctZjI1ODIzNTVhNjM1IiwiU3RhcnREYXRlIjoiMjAyMS0wNC0wMlQwMDowMDowMFoiLCJFbmREYXRlIjoiMjAyMS0wNi0xMFQxMTo1OTowMFoiLCJQZXJjZW50YWdlQ29tcGxldGUiOm51bGwsIlN0eWxlIjp7IiRpZCI6IjcyOCIsIlNoYXBlIjo4LCJTaGFwZVRoaWNrbmVzcyI6MSwiRHVyYXRpb25Gb3JtYXQiOjAsIkluY2x1ZGVOb25Xb3JraW5nRGF5c0luRHVyYXRpb24iOmZhbHNlLCJQZXJjZW50YWdlQ29tcGxldGVTdHlsZSI6eyIkaWQiOiI3MjkiLCJGb250U2V0dGluZ3MiOnsiJGlkIjoiNzMwIiwiRm9udFNpemUiOjEwLCJGb250TmFtZSI6IkNhbGlicmkiLCJJc0JvbGQiOnRydWUsIklzSXRhbGljIjpmYWxzZSwiSXNVbmRlcmxpbmVkIjpmYWxzZSwiUGFyZW50U3R5bGUiOm51bGx9LCJBdXRvU2l6ZSI6MCwiRm9yZWdyb3VuZCI6eyIkcmVmIjoiMTI2In0sIk1heFdpZHRoIjoyMDAuMCwiTWF4SGVpZ2h0IjoiSW5maW5pdHkiLCJTbWFydEZvcmVncm91bmRJc0FjdGl2ZSI6ZmFsc2UsIkhvcml6b250YWxBbGlnbm1lbnQiOjAsIlZlcnRpY2FsQWxpZ25tZW50IjowLCJTbWFydEZvcmVncm91bmQiOm51bGwsIkJhY2tncm91bmRGaWxsVHlwZSI6MCwiTWFyZ2luIjp7IiRpZCI6IjczMSIsIlRvcCI6MC4wLCJMZWZ0IjowLjAsIlJpZ2h0IjowLjAsIkJvdHRvbSI6MC4wfSwiUGFkZGluZyI6eyIkaWQiOiI3MzIiLCJUb3AiOjAuMCwiTGVmdCI6MC4wLCJSaWdodCI6MC4wLCJCb3R0b20iOjAuMH0sIkJhY2tncm91bmQiOnsiJHJlZiI6IjEzMCJ9LCJJc1Zpc2libGUiOnRydWUsIldpZHRoIjowLjAsIkhlaWdodCI6MC4wLCJCb3JkZXJTdHlsZSI6eyIkaWQiOiI3MzMiLCJMaW5lQ29sb3IiOm51bGwsIkxpbmVXZWlnaHQiOjAuMCwiTGluZVR5cGUiOjAsIlBhcmVudFN0eWxlIjpudWxsfSwiUGFyZW50U3R5bGUiOm51bGx9LCJEdXJhdGlvblN0eWxlIjp7IiRpZCI6IjczNCIsIkZvbnRTZXR0aW5ncyI6eyIkaWQiOiI3MzUiLCJGb250U2l6ZSI6MTAsIkZvbnROYW1lIjoiQ2FsaWJyaSIsIklzQm9sZCI6ZmFsc2UsIklzSXRhbGljIjpmYWxzZSwiSXNVbmRlcmxpbmVkIjpmYWxzZSwiUGFyZW50U3R5bGUiOm51bGx9LCJBdXRvU2l6ZSI6MCwiRm9yZWdyb3VuZCI6eyIkaWQiOiI3MzYiLCJDb2xvciI6eyIkcmVmIjoiMzE1In19LCJNYXhXaWR0aCI6MjAwLjAsIk1heEhlaWdodCI6IkluZmluaXR5IiwiU21hcnRGb3JlZ3JvdW5kSXNBY3RpdmUiOmZhbHNlLCJIb3Jpem9udGFsQWxpZ25tZW50IjowLCJWZXJ0aWNhbEFsaWdubWVudCI6MCwiU21hcnRGb3JlZ3JvdW5kIjpudWxsLCJCYWNrZ3JvdW5kRmlsbFR5cGUiOjAsIk1hcmdpbiI6eyIkaWQiOiI3MzciLCJUb3AiOjAuMCwiTGVmdCI6MC4wLCJSaWdodCI6MC4wLCJCb3R0b20iOjAuMH0sIlBhZGRpbmciOnsiJGlkIjoiNzM4IiwiVG9wIjowLjAsIkxlZnQiOjAuMCwiUmlnaHQiOjAuMCwiQm90dG9tIjowLjB9LCJCYWNrZ3JvdW5kIjp7IiRyZWYiOiIzMTgifSwiSXNWaXNpYmxlIjp0cnVlLCJXaWR0aCI6MC4wLCJIZWlnaHQiOjAuMCwiQm9yZGVyU3R5bGUiOnsiJGlkIjoiNzM5IiwiTGluZUNvbG9yIjpudWxsLCJMaW5lV2VpZ2h0IjowLjAsIkxpbmVUeXBlIjowLCJQYXJlbnRTdHlsZSI6bnVsbH0sIlBhcmVudFN0eWxlIjpudWxsfSwiSG9yaXpvbnRhbENvbm5lY3RvclN0eWxlIjp7IiRpZCI6Ijc0MCIsIkxpbmVDb2xvciI6eyIkcmVmIjoiNjQifSwiTGluZVdlaWdodCI6MS4wLCJMaW5lVHlwZSI6MCwiUGFyZW50U3R5bGUiOm51bGx9LCJWZXJ0aWNhbENvbm5lY3RvclN0eWxlIjp7IiRpZCI6Ijc0MSIsIkxpbmVDb2xvciI6eyIkcmVmIjoiNjc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zQyIiwiTWFyZ2luIjp7IiRpZCI6Ijc0MyIsIlRvcCI6MC4wLCJMZWZ0Ijo0LjAsIlJpZ2h0Ijo0LjAsIkJvdHRvbSI6MC4wfSwiUGFkZGluZyI6eyIkaWQiOiI3NDQiLCJUb3AiOjAuMCwiTGVmdCI6MC4wLCJSaWdodCI6MC4wLCJCb3R0b20iOjAuMH0sIkJhY2tncm91bmQiOnsiJGlkIjoiNzQ1IiwiQ29sb3IiOnsiJGlkIjoiNzQ2IiwiQSI6MjU1LCJSIjoxMzIsIkciOjE3MiwiQiI6MTgyfX0sIklzVmlzaWJsZSI6dHJ1ZSwiV2lkdGgiOjAuMCwiSGVpZ2h0IjoxNi4wLCJCb3JkZXJTdHlsZSI6eyIkaWQiOiI3NDciLCJMaW5lQ29sb3IiOnsiJGlkIjoiNzQ4IiwiJHR5cGUiOiJOTFJFLkNvbW1vbi5Eb20uU29saWRDb2xvckJydXNoLCBOTFJFLkNvbW1vbiIsIkNvbG9yIjp7IiRpZCI6Ijc0OSIsIkEiOjI1NSwiUiI6MjU1LCJHIjowLCJCIjowfX0sIkxpbmVXZWlnaHQiOjAuMCwiTGluZVR5cGUiOjAsIlBhcmVudFN0eWxlIjpudWxsfSwiUGFyZW50U3R5bGUiOm51bGx9LCJUaXRsZVN0eWxlIjp7IiRpZCI6Ijc1MCIsIkZvbnRTZXR0aW5ncyI6eyIkaWQiOiI3NTEiLCJGb250U2l6ZSI6MTEsIkZvbnROYW1lIjoiU2Vnb2UgVUkiLCJJc0JvbGQiOmZhbHNlLCJJc0l0YWxpYyI6ZmFsc2UsIklzVW5kZXJsaW5lZCI6ZmFsc2UsIlBhcmVudFN0eWxlIjpudWxsfSwiQXV0b1NpemUiOjAsIkZvcmVncm91bmQiOnsiJGlkIjoiNzUyIiwiQ29sb3IiOnsiJGlkIjoiNzU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eyIkaWQiOiI3NTgiLCJMaW5lQ29sb3IiOm51bGwsIkxpbmVXZWlnaHQiOjAuMCwiTGluZVR5cGUiOjAsIlBhcmVudFN0eWxlIjpudWxsfSwiUGFyZW50U3R5bGUiOm51bGx9LCJEYXRlU3R5bGUiOnsiJGlkIjoiNzU5IiwiRm9udFNldHRpbmdzIjp7IiRpZCI6Ijc2MCIsIkZvbnRTaXplIjoxMCwiRm9udE5hbWUiOiJDYWxpYnJpIiwiSXNCb2xkIjpmYWxzZSwiSXNJdGFsaWMiOmZhbHNlLCJJc1VuZGVybGluZWQiOmZhbHNlLCJQYXJlbnRTdHlsZSI6bnVsbH0sIkF1dG9TaXplIjowLCJGb3JlZ3JvdW5kIjp7IiRpZCI6Ijc2MSIsIkNvbG9yIjp7IiRpZCI6Ijc2MiIsIkEiOjI1NSwiUiI6NzAsIkciOjcwLCJCIjo3MH19LCJNYXhXaWR0aCI6MjAwLjAsIk1heEhlaWdodCI6IkluZmluaXR5IiwiU21hcnRGb3JlZ3JvdW5kSXNBY3RpdmUiOmZhbHNlLCJIb3Jpem9udGFsQWxpZ25tZW50IjowLCJWZXJ0aWNhbEFsaWdubWVudCI6MCwiU21hcnRGb3JlZ3JvdW5kIjpudWxsLCJCYWNrZ3JvdW5kRmlsbFR5cGUiOjAsIk1hcmdpbiI6eyIkaWQiOiI3NjMiLCJUb3AiOjAuMCwiTGVmdCI6MC4wLCJSaWdodCI6MC4wLCJCb3R0b20iOjAuMH0sIlBhZGRpbmciOnsiJGlkIjoiNzY0IiwiVG9wIjowLjAsIkxlZnQiOjAuMCwiUmlnaHQiOjAuMCwiQm90dG9tIjowLjB9LCJCYWNrZ3JvdW5kIjp7IiRpZCI6Ijc2NSIsIkNvbG9yIjp7IiRpZCI6Ijc2NiIsIkEiOjAsIlIiOjI1NSwiRyI6MjU1LCJCIjoyNTV9fSwiSXNWaXNpYmxlIjp0cnVlLCJXaWR0aCI6MC4wLCJIZWlnaHQiOjAuMCwiQm9yZGVyU3R5bGUiOnsiJGlkIjoiNzY3IiwiTGluZUNvbG9yIjpudWxsLCJMaW5lV2VpZ2h0IjowLjAsIkxpbmVUeXBlIjowLCJQYXJlbnRTdHlsZSI6bnVsbH0sIlBhcmVudFN0eWxlIjpudWxsfSwiRGF0ZUZvcm1hdCI6eyIkaWQiOiI3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5IiwiRm9ybWF0IjowLCJJc1Zpc2libGUiOmZhbHNlLCJMYXN0S25vd25WaXNpYmlsaXR5U3RhdGUiOmZhbHNlfSwiSXNWaXNpYmxlIjp0cnVlLCJQYXJlbnRTdHlsZSI6bnVsbH0sIkluZGV4IjoyMCwiU21hcnREdXJhdGlvbkFjdGl2YXRlZCI6ZmFsc2UsIkRhdGVGb3JtYXQiOnsiJHJlZiI6Ijc2OCJ9LCJXZWVrTnVtYmVyaW5nIjp7IiRpZCI6Ijc3MCIsIkZvcm1hdCI6MCwiSXNWaXNpYmxlIjpmYWxzZSwiTGFzdEtub3duVmlzaWJpbGl0eVN0YXRlIjpmYWxzZX0sIklkIjoiYzc3NzBlYjMtZTQzNC00NDUwLTgzZWItZjBjZGE1MzI0MWM3IiwiSW1wb3J0SWQiOm51bGwsIlRpdGxlIjoiSW5pdGlhdGl2ZSIsIk5vdGUiOm51bGwsIkh5cGVybGluayI6eyIkaWQiOiI3NzEiLCJBZGRyZXNzIjpudWxsLCJTdWJBZGRyZXNzIjpudWxsfSwiSXNDaGFuZ2VkIjpmYWxzZSwiSXNOZXciOmZhbHNlfX1dLCJfbWlsZXN0b25lcyI6W10sIklkIjoiZTNjNWZiODUtNmViMy00NGE4LWJjNjktMGI5NTEyNTI3Nzk2IiwiSXNTaW5nbGVJdGVtUm93IjpmYWxzZX1dLCJJbmRleCI6MTMsIklkIjoiNmIzYTZhNDQtNTM4MC00OWI0LWJhMDItZWM2ZTk0MWJmYjZjIiwiSGVhZGVyVGV4dCI6bnVsbCwiSXNEZWZhdWx0Ijp0cnVlLCJTdHlsZSI6eyIkaWQiOiI3NzIiLCJIZWFkZXJTdHlsZSI6eyIkaWQiOiI3NzMiLCJUZXh0U3R5bGUiOnsiJGlkIjoiNzc0IiwiRm9udFNldHRpbmdzIjp7IiRpZCI6Ijc3NSIsIkZvbnRTaXplIjoxMSwiRm9udE5hbWUiOiJDYWxpYnJpIiwiSXNCb2xkIjpmYWxzZSwiSXNJdGFsaWMiOmZhbHNlLCJJc1VuZGVybGluZWQiOmZhbHNlLCJQYXJlbnRTdHlsZSI6bnVsbH0sIkF1dG9TaXplIjoyLCJGb3JlZ3JvdW5kIjp7IiRpZCI6Ijc3NiIsIkNvbG9yIjp7IiRpZCI6Ijc3NyIsIkEiOjI1NSwiUiI6MCwiRyI6MCwiQiI6MH19LCJNYXhXaWR0aCI6MC4wLCJNYXhIZWlnaHQiOiJJbmZpbml0eSIsIlNtYXJ0Rm9yZWdyb3VuZElzQWN0aXZlIjpmYWxzZSwiSG9yaXpvbnRhbEFsaWdubWVudCI6MC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bnVsbCwiSXNWaXNpYmxlIjp0cnVlLCJXaWR0aCI6MC4wLCJIZWlnaHQiOjAuMCwiQm9yZGVyU3R5bGUiOm51bGwsIlBhcmVudFN0eWxlIjpudWxsfSwiUmVjdGFuZ2xlU3R5bGUiOnsiJGlkIjoiNzgwIiwiTWFyZ2luIjp7IiRpZCI6Ijc4MSIsIlRvcCI6MC4wLCJMZWZ0IjowLjAsIlJpZ2h0IjowLjAsIkJvdHRvbSI6MC4wfSwiUGFkZGluZyI6eyIkaWQiOiI3ODIiLCJUb3AiOjAuMCwiTGVmdCI6MC4wLCJSaWdodCI6MC4wLCJCb3R0b20iOjAuMH0sIkJhY2tncm91bmQiOnsiJGlkIjoiNzgzIiwiQ29sb3IiOnsiJGlkIjoiNzg0IiwiQSI6NjMsIlIiOjE1NCwiRyI6MTU0LCJCIjoxNTR9fSwiSXNWaXNpYmxlIjp0cnVlLCJXaWR0aCI6MC4wLCJIZWlnaHQiOjAuMCwiQm9yZGVyU3R5bGUiOnsiJGlkIjoiNzg1IiwiTGluZUNvbG9yIjp7IiRpZCI6Ijc4NiIsIiR0eXBlIjoiTkxSRS5Db21tb24uRG9tLlNvbGlkQ29sb3JCcnVzaCwgTkxSRS5Db21tb24iLCJDb2xvciI6eyIkaWQiOiI3ODciLCJBIjoyNTUsIlIiOjI1NSwiRyI6MCwiQiI6MH19LCJMaW5lV2VpZ2h0IjowLjAsIkxpbmVUeXBlIjowLCJQYXJlbnRTdHlsZSI6bnVsbH0sIlBhcmVudFN0eWxlIjpudWxsfSwiTWFyZ2luIjp7IiRpZCI6Ijc4OCIsIlRvcCI6MC4wLCJMZWZ0IjowLjAsIlJpZ2h0IjowLjAsIkJvdHRvbSI6MC4wfSwiUGFkZGluZyI6eyIkaWQiOiI3ODkiLCJUb3AiOjAuMCwiTGVmdCI6MC4wLCJSaWdodCI6MC4wLCJCb3R0b20iOjAuMH0sIkJhY2tncm91bmQiOm51bGwsIklzVmlzaWJsZSI6dHJ1ZSwiV2lkdGgiOjAuMCwiSGVpZ2h0IjowLjAsIkJvcmRlclN0eWxlIjpudWxsLCJQYXJlbnRTdHlsZSI6bnVsbH0sIkJhY2tncm91bmRTdHlsZSI6eyIkaWQiOiI3OTAiLCJNYXJnaW4iOnsiJGlkIjoiNzkxIiwiVG9wIjowLjAsIkxlZnQiOjAuMCwiUmlnaHQiOjAuMCwiQm90dG9tIjowLjB9LCJQYWRkaW5nIjp7IiRpZCI6Ijc5MiIsIlRvcCI6MC4wLCJMZWZ0IjowLjAsIlJpZ2h0IjowLjAsIkJvdHRvbSI6MC4wfSwiQmFja2dyb3VuZCI6eyIkaWQiOiI3OTMiLCJDb2xvciI6eyIkaWQiOiI3OTQiLCJBIjo1MSwiUiI6MTU1LCJHIjoxODcsIkIiOjg5fX0sIklzVmlzaWJsZSI6dHJ1ZSwiV2lkdGgiOjAuMCwiSGVpZ2h0IjowLjAsIkJvcmRlclN0eWxlIjp7IiRpZCI6Ijc5NSIsIkxpbmVDb2xvciI6eyIkaWQiOiI3OTYiLCIkdHlwZSI6Ik5MUkUuQ29tbW9uLkRvbS5Tb2xpZENvbG9yQnJ1c2gsIE5MUkUuQ29tbW9uIiwiQ29sb3IiOnsiJGlkIjoiNzk3IiwiQSI6MjU1LCJSIjoyNTUsIkciOjAsIkIiOjB9fSwiTGluZVdlaWdodCI6MC4wLCJMaW5lVHlwZSI6MCwiUGFyZW50U3R5bGUiOm51bGx9LCJQYXJlbnRTdHlsZSI6bnVsbH0sIk1hcmdpbiI6eyIkaWQiOiI3OTgiLCJUb3AiOjAuMCwiTGVmdCI6MC4wLCJSaWdodCI6MC4wLCJCb3R0b20iOjAuMH0sIlBhZGRpbmciOnsiJGlkIjoiNzk5IiwiVG9wIjowLjAsIkxlZnQiOjAuMCwiUmlnaHQiOjAuMCwiQm90dG9tIjowLjB9LCJJc1Zpc2libGUiOmZhbHNlLCJXaWR0aCI6MC4wLCJIZWlnaHQiOjAuMCwiQm9yZGVyU3R5bGUiOm51bGwsIlBhcmVudFN0eWxlIjpudWxsfX1dLCJJZCI6IjA4OWQ3ZWI5LTg4MjctNDUyNy05NDhhLTFlZjQ2NDZlODc0NiIsIkluZGV4IjoxMywiSGVhZGVyVGV4dCI6IkdvYWwgMjpcclxuVGl0bGUiLCJTdHlsZSI6eyIkaWQiOiI4MDAiLCJIZWFkZXJTdHlsZSI6eyIkaWQiOiI4MDEiLCJUZXh0SXNWZXJ0aWNhbCI6ZmFsc2UsIlRleHRTdHlsZSI6eyIkaWQiOiI4MDIiLCJGb250U2V0dGluZ3MiOnsiJGlkIjoiODAzIiwiRm9udFNpemUiOjEwLCJGb250TmFtZSI6IlNlZ29lIFVJIiwiSXNCb2xkIjp0cnVlLCJJc0l0YWxpYyI6ZmFsc2UsIklzVW5kZXJsaW5lZCI6ZmFsc2UsIlBhcmVudFN0eWxlIjpudWxsfSwiQXV0b1NpemUiOjAsIkZvcmVncm91bmQiOnsiJGlkIjoiODA0IiwiQ29sb3IiOnsiJGlkIjoiODA1IiwiQSI6MjU1LCJSIjowLCJHIjowLCJCIjowfX0sIk1heFdpZHRoIjo4Ni44ODAwMDAwMDAwMDAwMSwiTWF4SGVpZ2h0IjowLjAsIlNtYXJ0Rm9yZWdyb3VuZElzQWN0aXZlIjpmYWxzZSwiSG9yaXpvbnRhbEFsaWdubWVudCI6MCwiVmVydGljYWxBbGlnbm1lbnQiOjAsIlNtYXJ0Rm9yZWdyb3VuZCI6bnVsbCwiQmFja2dyb3VuZEZpbGxUeXBlIjowLCJNYXJnaW4iOnsiJHJlZiI6IjM4NiJ9LCJQYWRkaW5nIjp7IiRyZWYiOiIzODcifSwiQmFja2dyb3VuZCI6bnVsbCwiSXNWaXNpYmxlIjpmYWxzZSwiV2lkdGgiOjAuMCwiSGVpZ2h0IjowLjAsIkJvcmRlclN0eWxlIjpudWxsLCJQYXJlbnRTdHlsZSI6bnVsbH0sIlJlY3RhbmdsZVN0eWxlIjp7IiRpZCI6IjgwNiIsIk1hcmdpbiI6eyIkcmVmIjoiMzg5In0sIlBhZGRpbmciOnsiJHJlZiI6IjM5MCJ9LCJCYWNrZ3JvdW5kIjp7IiRpZCI6IjgwNyIsIkNvbG9yIjp7IiRpZCI6IjgwOCIsIkEiOjEyNywiUiI6MTMyLCJHIjoxNzIsIkIiOjE4Mn19LCJJc1Zpc2libGUiOmZhbHNlLCJXaWR0aCI6MC4wLCJIZWlnaHQiOjAuMCwiQm9yZGVyU3R5bGUiOnsiJGlkIjoiODA5IiwiTGluZUNvbG9yIjp7IiRpZCI6IjgxMCIsIiR0eXBlIjoiTkxSRS5Db21tb24uRG9tLlNvbGlkQ29sb3JCcnVzaCwgTkxSRS5Db21tb24iLCJDb2xvciI6eyIkaWQiOiI4MTEiLCJBIjoyNTUsIlIiOjIxLCJHIjozNywiQiI6NjZ9fSwiTGluZVdlaWdodCI6MC4wLCJMaW5lVHlwZSI6MCwiUGFyZW50U3R5bGUiOm51bGx9LCJQYXJlbnRTdHlsZSI6bnVsbH0sIk1hcmdpbiI6eyIkcmVmIjoiMzk2In0sIlBhZGRpbmciOnsiJHJlZiI6IjM5NyJ9LCJCYWNrZ3JvdW5kIjpudWxsLCJJc1Zpc2libGUiOnRydWUsIldpZHRoIjowLjAsIkhlaWdodCI6MC4wLCJCb3JkZXJTdHlsZSI6bnVsbCwiUGFyZW50U3R5bGUiOm51bGx9LCJCYWNrZ3JvdW5kU3R5bGUiOnsiJGlkIjoiODEyIiwiTWFyZ2luIjp7IiRyZWYiOiIzOTkifSwiUGFkZGluZyI6eyIkcmVmIjoiNDAwIn0sIkJhY2tncm91bmQiOnsiJGlkIjoiODEzIiwiQ29sb3IiOnsiJGlkIjoiODE0IiwiQSI6MzgsIlIiOjE1NCwiRyI6MTU0LCJCIjoxNTR9fSwiSXNWaXNpYmxlIjp0cnVlLCJXaWR0aCI6MC4wLCJIZWlnaHQiOjAuMCwiQm9yZGVyU3R5bGUiOnsiJGlkIjoiODE1IiwiTGluZUNvbG9yIjp7IiRpZCI6IjgxNiIsIiR0eXBlIjoiTkxSRS5Db21tb24uRG9tLlNvbGlkQ29sb3JCcnVzaCwgTkxSRS5Db21tb24iLCJDb2xvciI6eyIkaWQiOiI4MTciLCJBIjoyNTUsIlIiOjIxLCJHIjozNywiQiI6NjZ9fSwiTGluZVdlaWdodCI6MC4wLCJMaW5lVHlwZSI6MCwiUGFyZW50U3R5bGUiOm51bGx9LCJQYXJlbnRTdHlsZSI6bnVsbH0sIklzQWJvdmVUaW1lYmFuZCI6ZmFsc2UsIk1hcmdpbiI6eyIkaWQiOiI4MTgiLCJUb3AiOjAuMCwiTGVmdCI6MC4wLCJSaWdodCI6MC4wLCJCb3R0b20iOjAuMH0sIlBhZGRpbmciOnsiJGlkIjoiODE5IiwiVG9wIjowLjAsIkxlZnQiOjAuMCwiUmlnaHQiOjAuMCwiQm90dG9tIjowLjB9LCJJc1Zpc2libGUiOnRydWUsIldpZHRoIjowLjAsIkhlaWdodCI6MC4wLCJCb3JkZXJTdHlsZSI6eyIkaWQiOiI4MjAiLCJMaW5lQ29sb3IiOm51bGwsIkxpbmVXZWlnaHQiOjAuMCwiTGluZVR5cGUiOjAsIlBhcmVudFN0eWxlIjpudWxsfSwiUGFyZW50U3R5bGUiOm51bGx9fSx7IiRpZCI6IjgyMSIsIl9hY3Rpdml0aWVzIjpbeyIkaWQiOiI4MjIiLCJfcm93cyI6W3siJGlkIjoiODIzIiwiX3Rhc2tzIjpbXSwiX21pbGVzdG9uZXMiOlt7IiRpZCI6IjgyNCIsIklkIjoiMDVmNWUyMmItMDcxMC00MmExLWExZGMtNTk2MTViYjRjNDY5IiwiSW5kZXgiOjI0LCJHcm91cElkIjoiY2RiMDJkZTktOGQ0ZC00NTRiLTg0ZDctZTEzNjUzMzZiYzdlIiwiVGl0bGUiOiJBY3Rpdml0eSIsIkRhdGVUaW1lIjoiMjAyMS0wMy0xMVQxMTo1OTowMCIsIlBlcmNlbnRhZ2VDb21wbGV0ZSI6bnVsbCwiTm90ZSI6bnVsbCwiU3R5bGUiOnsiJGlkIjoiODI1IiwiVGl0bGVQb3NpdGlvbiI6IkxlZnQiLCJEYXRlUG9zaXRpb24iOiJMZWZ0IiwiU2hhcGVUeXBlIjoxLCJTaGFwZVNpemUiOjEsIlNoYXBlU3R5bGUiOnsiJGlkIjoiODI2IiwiTWFyZ2luIjp7IiRyZWYiOiIxNCJ9LCJQYWRkaW5nIjp7IiRyZWYiOiIxNSJ9LCJCYWNrZ3JvdW5kIjp7IiRpZCI6IjgyNyIsIkNvbG9yIjp7IiRpZCI6IjgyOCIsIkEiOjI1NSwiUiI6MTIyLCJHIjoxNDAsIkIiOjE0Mn19LCJJc1Zpc2libGUiOnRydWUsIldpZHRoIjoxOC4wLCJIZWlnaHQiOjIwLjAsIkJvcmRlclN0eWxlIjp7IiRpZCI6IjgyOSIsIkxpbmVDb2xvciI6bnVsbCwiTGluZVdlaWdodCI6MC4wLCJMaW5lVHlwZSI6MCwiUGFyZW50U3R5bGUiOm51bGx9LCJQYXJlbnRTdHlsZSI6bnVsbH0sIlRpdGxlU3R5bGUiOnsiJGlkIjoiODMwIiwiRm9udFNldHRpbmdzIjp7IiRpZCI6IjgzMSIsIkZvbnRTaXplIjoxMCwiRm9udE5hbWUiOiJTZWdvZSBVSSIsIklzQm9sZCI6ZmFsc2UsIklzSXRhbGljIjpmYWxzZSwiSXNVbmRlcmxpbmVkIjpmYWxzZSwiUGFyZW50U3R5bGUiOm51bGx9LCJBdXRvU2l6ZSI6MCwiRm9yZWdyb3VuZCI6eyIkaWQiOiI4MzIiLCJDb2xvciI6eyIkaWQiOiI4Mz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ODM0IiwiQ29sb3IiOnsiJGlkIjoiODM1IiwiQSI6MCwiUiI6MjU1LCJHIjoyNTUsIkIiOjI1NX19LCJJc1Zpc2libGUiOnRydWUsIldpZHRoIjowLjAsIkhlaWdodCI6MC4wLCJCb3JkZXJTdHlsZSI6bnVsbCwiUGFyZW50U3R5bGUiOm51bGx9LCJEYXRlU3R5bGUiOnsiJGlkIjoiODM2IiwiRm9udFNldHRpbmdzIjp7IiRpZCI6IjgzNyIsIkZvbnRTaXplIjoxMCwiRm9udE5hbWUiOiJDYWxpYnJpIiwiSXNCb2xkIjpmYWxzZSwiSXNJdGFsaWMiOmZhbHNlLCJJc1VuZGVybGluZWQiOmZhbHNlLCJQYXJlbnRTdHlsZSI6bnVsbH0sIkF1dG9TaXplIjowLCJGb3JlZ3JvdW5kIjp7IiRpZCI6IjgzOCIsIkNvbG9yIjp7IiRpZCI6Ijgz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ODQwIiwiQ29sb3IiOnsiJGlkIjoiODQxIiwiQSI6MCwiUiI6MjU1LCJHIjoyNTUsIkIiOjI1NX19LCJJc1Zpc2libGUiOmZhbHNlLCJXaWR0aCI6MC4wLCJIZWlnaHQiOjAuMCwiQm9yZGVyU3R5bGUiOm51bGwsIlBhcmVudFN0eWxlIjpudWxsfSwiRGF0ZUZvcm1hdCI6eyIkaWQiOiI4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QzIiwiRm9ybWF0IjowLCJJc1Zpc2libGUiOmZhbHNlLCJMYXN0S25vd25WaXNpYmlsaXR5U3RhdGUiOmZhbHNlfSwiSXNWaXNpYmxlIjp0cnVlLCJQYXJlbnRTdHlsZSI6bnVsbH0sIkh5cGVybGluayI6eyIkaWQiOiI4NDQiLCJBZGRyZXNzIjoiIiwiU3ViQWRkcmVzcyI6IiJ9LCJJbXBvcnRJZCI6IiJ9LHsiJGlkIjoiODQ1IiwiSWQiOiIwZmU2ZTZjNC1kMzQ5LTQyN2MtODFjYS1jY2Y1NzZiYTQ2MGMiLCJJbmRleCI6MjUsIkdyb3VwSWQiOiJjZGIwMmRlOS04ZDRkLTQ1NGItODRkNy1lMTM2NTMzNmJjN2UiLCJUaXRsZSI6IkFjdGl2aXR5IiwiRGF0ZVRpbWUiOiIyMDIxLTA5LTEwVDExOjU5OjAwIiwiUGVyY2VudGFnZUNvbXBsZXRlIjpudWxsLCJOb3RlIjpudWxsLCJTdHlsZSI6eyIkaWQiOiI4NDYiLCJUaXRsZVBvc2l0aW9uIjoiTGVmdCIsIkRhdGVQb3NpdGlvbiI6IkxlZnQiLCJTaGFwZVR5cGUiOjEsIlNoYXBlU2l6ZSI6MSwiU2hhcGVTdHlsZSI6eyIkaWQiOiI4NDciLCJNYXJnaW4iOnsiJHJlZiI6IjE0In0sIlBhZGRpbmciOnsiJHJlZiI6IjE1In0sIkJhY2tncm91bmQiOnsiJGlkIjoiODQ4IiwiQ29sb3IiOnsiJGlkIjoiODQ5IiwiQSI6MjU1LCJSIjoxMjIsIkciOjE0MCwiQiI6MTQyfX0sIklzVmlzaWJsZSI6dHJ1ZSwiV2lkdGgiOjE4LjAsIkhlaWdodCI6MjAuMCwiQm9yZGVyU3R5bGUiOnsiJGlkIjoiODUwIiwiTGluZUNvbG9yIjpudWxsLCJMaW5lV2VpZ2h0IjowLjAsIkxpbmVUeXBlIjowLCJQYXJlbnRTdHlsZSI6bnVsbH0sIlBhcmVudFN0eWxlIjpudWxsfSwiVGl0bGVTdHlsZSI6eyIkaWQiOiI4NTEiLCJGb250U2V0dGluZ3MiOnsiJGlkIjoiODUyIiwiRm9udFNpemUiOjEwLCJGb250TmFtZSI6IlNlZ29lIFVJIiwiSXNCb2xkIjpmYWxzZSwiSXNJdGFsaWMiOmZhbHNlLCJJc1VuZGVybGluZWQiOmZhbHNlLCJQYXJlbnRTdHlsZSI6bnVsbH0sIkF1dG9TaXplIjowLCJGb3JlZ3JvdW5kIjp7IiRpZCI6Ijg1MyIsIkNvbG9yIjp7IiRpZCI6Ijg1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4NTUiLCJDb2xvciI6eyIkaWQiOiI4NTYiLCJBIjowLCJSIjoyNTUsIkciOjI1NSwiQiI6MjU1fX0sIklzVmlzaWJsZSI6dHJ1ZSwiV2lkdGgiOjAuMCwiSGVpZ2h0IjowLjAsIkJvcmRlclN0eWxlIjpudWxsLCJQYXJlbnRTdHlsZSI6bnVsbH0sIkRhdGVTdHlsZSI6eyIkaWQiOiI4NTciLCJGb250U2V0dGluZ3MiOnsiJGlkIjoiODU4IiwiRm9udFNpemUiOjEwLCJGb250TmFtZSI6IkNhbGlicmkiLCJJc0JvbGQiOmZhbHNlLCJJc0l0YWxpYyI6ZmFsc2UsIklzVW5kZXJsaW5lZCI6ZmFsc2UsIlBhcmVudFN0eWxlIjpudWxsfSwiQXV0b1NpemUiOjAsIkZvcmVncm91bmQiOnsiJGlkIjoiODU5IiwiQ29sb3IiOnsiJGlkIjoiODY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4NjEiLCJDb2xvciI6eyIkaWQiOiI4NjIiLCJBIjowLCJSIjoyNTUsIkciOjI1NSwiQiI6MjU1fX0sIklzVmlzaWJsZSI6ZmFsc2UsIldpZHRoIjowLjAsIkhlaWdodCI6MC4wLCJCb3JkZXJTdHlsZSI6bnVsbCwiUGFyZW50U3R5bGUiOm51bGx9LCJEYXRlRm9ybWF0Ijp7IiRpZCI6Ijg2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jQiLCJGb3JtYXQiOjAsIklzVmlzaWJsZSI6ZmFsc2UsIkxhc3RLbm93blZpc2liaWxpdHlTdGF0ZSI6ZmFsc2V9LCJJc1Zpc2libGUiOnRydWUsIlBhcmVudFN0eWxlIjpudWxsfSwiSHlwZXJsaW5rIjp7IiRpZCI6Ijg2NSIsIkFkZHJlc3MiOiIiLCJTdWJBZGRyZXNzIjoiIn0sIkltcG9ydElkIjoiIn0seyIkaWQiOiI4NjYiLCJJZCI6IjM4ZjdjYWY5LWI3NDAtNDY3NC1iNTA0LTBkMGFiMjA0ZjlmOSIsIkluZGV4IjoyNiwiR3JvdXBJZCI6ImNkYjAyZGU5LThkNGQtNDU0Yi04NGQ3LWUxMzY1MzM2YmM3ZSIsIlRpdGxlIjoiQWN0aXZpdHkiLCJEYXRlVGltZSI6IjIwMjEtMDYtMThUMTE6NTk6MDAiLCJQZXJjZW50YWdlQ29tcGxldGUiOm51bGwsIk5vdGUiOm51bGwsIlN0eWxlIjp7IiRpZCI6Ijg2NyIsIlRpdGxlUG9zaXRpb24iOiJMZWZ0IiwiRGF0ZVBvc2l0aW9uIjoiTGVmdCIsIlNoYXBlVHlwZSI6MSwiU2hhcGVTaXplIjoxLCJTaGFwZVN0eWxlIjp7IiRpZCI6Ijg2OCIsIk1hcmdpbiI6eyIkcmVmIjoiMTQifSwiUGFkZGluZyI6eyIkcmVmIjoiMTUifSwiQmFja2dyb3VuZCI6eyIkaWQiOiI4NjkiLCJDb2xvciI6eyIkaWQiOiI4NzAiLCJBIjoyNTUsIlIiOjEyMiwiRyI6MTQwLCJCIjoxNDJ9fSwiSXNWaXNpYmxlIjp0cnVlLCJXaWR0aCI6MTguMCwiSGVpZ2h0IjoyMC4wLCJCb3JkZXJTdHlsZSI6eyIkaWQiOiI4NzEiLCJMaW5lQ29sb3IiOm51bGwsIkxpbmVXZWlnaHQiOjAuMCwiTGluZVR5cGUiOjAsIlBhcmVudFN0eWxlIjpudWxsfSwiUGFyZW50U3R5bGUiOm51bGx9LCJUaXRsZVN0eWxlIjp7IiRpZCI6Ijg3MiIsIkZvbnRTZXR0aW5ncyI6eyIkaWQiOiI4NzMiLCJGb250U2l6ZSI6MTAsIkZvbnROYW1lIjoiU2Vnb2UgVUkiLCJJc0JvbGQiOmZhbHNlLCJJc0l0YWxpYyI6ZmFsc2UsIklzVW5kZXJsaW5lZCI6ZmFsc2UsIlBhcmVudFN0eWxlIjpudWxsfSwiQXV0b1NpemUiOjAsIkZvcmVncm91bmQiOnsiJGlkIjoiODc0IiwiQ29sb3IiOnsiJGlkIjoiODc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g3NiIsIkNvbG9yIjp7IiRpZCI6Ijg3NyIsIkEiOjAsIlIiOjI1NSwiRyI6MjU1LCJCIjoyNTV9fSwiSXNWaXNpYmxlIjp0cnVlLCJXaWR0aCI6MC4wLCJIZWlnaHQiOjAuMCwiQm9yZGVyU3R5bGUiOm51bGwsIlBhcmVudFN0eWxlIjpudWxsfSwiRGF0ZVN0eWxlIjp7IiRpZCI6Ijg3OCIsIkZvbnRTZXR0aW5ncyI6eyIkaWQiOiI4NzkiLCJGb250U2l6ZSI6MTAsIkZvbnROYW1lIjoiQ2FsaWJyaSIsIklzQm9sZCI6ZmFsc2UsIklzSXRhbGljIjpmYWxzZSwiSXNVbmRlcmxpbmVkIjpmYWxzZSwiUGFyZW50U3R5bGUiOm51bGx9LCJBdXRvU2l6ZSI6MCwiRm9yZWdyb3VuZCI6eyIkaWQiOiI4ODAiLCJDb2xvciI6eyIkaWQiOiI4OD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g4MiIsIkNvbG9yIjp7IiRpZCI6Ijg4MyIsIkEiOjAsIlIiOjI1NSwiRyI6MjU1LCJCIjoyNTV9fSwiSXNWaXNpYmxlIjpmYWxzZSwiV2lkdGgiOjAuMCwiSGVpZ2h0IjowLjAsIkJvcmRlclN0eWxlIjpudWxsLCJQYXJlbnRTdHlsZSI6bnVsbH0sIkRhdGVGb3JtYXQiOnsiJGlkIjoiOD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4NSIsIkZvcm1hdCI6MCwiSXNWaXNpYmxlIjpmYWxzZSwiTGFzdEtub3duVmlzaWJpbGl0eVN0YXRlIjpmYWxzZX0sIklzVmlzaWJsZSI6dHJ1ZSwiUGFyZW50U3R5bGUiOm51bGx9LCJIeXBlcmxpbmsiOnsiJGlkIjoiODg2IiwiQWRkcmVzcyI6IiIsIlN1YkFkZHJlc3MiOiIifSwiSW1wb3J0SWQiOiIifSx7IiRpZCI6Ijg4NyIsIklkIjoiNzY5NTYxN2EtMTRhOC00Yzk1LWEyNjktYzZjZDRiNGYzMzVhIiwiSW5kZXgiOjI3LCJHcm91cElkIjoiY2RiMDJkZTktOGQ0ZC00NTRiLTg0ZDctZTEzNjUzMzZiYzdlIiwiVGl0bGUiOiJBY3Rpdml0eSIsIkRhdGVUaW1lIjoiMjAyMS0xMi0yMFQxMTo1OTowMCIsIlBlcmNlbnRhZ2VDb21wbGV0ZSI6bnVsbCwiTm90ZSI6bnVsbCwiU3R5bGUiOnsiJGlkIjoiODg4IiwiVGl0bGVQb3NpdGlvbiI6IkxlZnQiLCJEYXRlUG9zaXRpb24iOiJMZWZ0IiwiU2hhcGVUeXBlIjoxLCJTaGFwZVNpemUiOjEsIlNoYXBlU3R5bGUiOnsiJGlkIjoiODg5IiwiTWFyZ2luIjp7IiRyZWYiOiIxNCJ9LCJQYWRkaW5nIjp7IiRyZWYiOiIxNSJ9LCJCYWNrZ3JvdW5kIjp7IiRpZCI6Ijg5MCIsIkNvbG9yIjp7IiRpZCI6Ijg5MSIsIkEiOjI1NSwiUiI6MTIyLCJHIjoxNDAsIkIiOjE0Mn19LCJJc1Zpc2libGUiOnRydWUsIldpZHRoIjoxOC4wLCJIZWlnaHQiOjIwLjAsIkJvcmRlclN0eWxlIjp7IiRpZCI6Ijg5MiIsIkxpbmVDb2xvciI6bnVsbCwiTGluZVdlaWdodCI6MC4wLCJMaW5lVHlwZSI6MCwiUGFyZW50U3R5bGUiOm51bGx9LCJQYXJlbnRTdHlsZSI6bnVsbH0sIlRpdGxlU3R5bGUiOnsiJGlkIjoiODkzIiwiRm9udFNldHRpbmdzIjp7IiRpZCI6Ijg5NCIsIkZvbnRTaXplIjoxMCwiRm9udE5hbWUiOiJTZWdvZSBVSSIsIklzQm9sZCI6ZmFsc2UsIklzSXRhbGljIjpmYWxzZSwiSXNVbmRlcmxpbmVkIjpmYWxzZSwiUGFyZW50U3R5bGUiOm51bGx9LCJBdXRvU2l6ZSI6MCwiRm9yZWdyb3VuZCI6eyIkaWQiOiI4OTUiLCJDb2xvciI6eyIkaWQiOiI4OTY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ODk3IiwiQ29sb3IiOnsiJGlkIjoiODk4IiwiQSI6MCwiUiI6MjU1LCJHIjoyNTUsIkIiOjI1NX19LCJJc1Zpc2libGUiOnRydWUsIldpZHRoIjowLjAsIkhlaWdodCI6MC4wLCJCb3JkZXJTdHlsZSI6bnVsbCwiUGFyZW50U3R5bGUiOm51bGx9LCJEYXRlU3R5bGUiOnsiJGlkIjoiODk5IiwiRm9udFNldHRpbmdzIjp7IiRpZCI6IjkwMCIsIkZvbnRTaXplIjoxMCwiRm9udE5hbWUiOiJDYWxpYnJpIiwiSXNCb2xkIjpmYWxzZSwiSXNJdGFsaWMiOmZhbHNlLCJJc1VuZGVybGluZWQiOmZhbHNlLCJQYXJlbnRTdHlsZSI6bnVsbH0sIkF1dG9TaXplIjowLCJGb3JlZ3JvdW5kIjp7IiRpZCI6IjkwMSIsIkNvbG9yIjp7IiRpZCI6Ijkw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OTAzIiwiQ29sb3IiOnsiJGlkIjoiOTA0IiwiQSI6MCwiUiI6MjU1LCJHIjoyNTUsIkIiOjI1NX19LCJJc1Zpc2libGUiOmZhbHNlLCJXaWR0aCI6MC4wLCJIZWlnaHQiOjAuMCwiQm9yZGVyU3R5bGUiOm51bGwsIlBhcmVudFN0eWxlIjpudWxsfSwiRGF0ZUZvcm1hdCI6eyIkaWQiOiI5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A2IiwiRm9ybWF0IjowLCJJc1Zpc2libGUiOmZhbHNlLCJMYXN0S25vd25WaXNpYmlsaXR5U3RhdGUiOmZhbHNlfSwiSXNWaXNpYmxlIjp0cnVlLCJQYXJlbnRTdHlsZSI6bnVsbH0sIkh5cGVybGluayI6eyIkaWQiOiI5MDciLCJBZGRyZXNzIjoiIiwiU3ViQWRkcmVzcyI6IiJ9LCJJbXBvcnRJZCI6IiJ9XSwiSWQiOiI2NzgyMDc4Ni04NmNmLTQ4MjItYTA1OS05ZTU3ZTZhNmUxMDkiLCJJc1NpbmdsZUl0ZW1Sb3ciOmZhbHNlfV0sIkluZGV4IjoyMywiSWQiOiI0OTJjNzA5MS0xMmYzLTQ3M2QtOGI1Ny0zZjUxY2JiZWE4Y2EiLCJIZWFkZXJUZXh0IjpudWxsLCJJc0RlZmF1bHQiOnRydWUsIlN0eWxlIjp7IiRpZCI6IjkwOCIsIkhlYWRlclN0eWxlIjp7IiRpZCI6IjkwOSIsIlRleHRTdHlsZSI6eyIkaWQiOiI5MTAiLCJGb250U2V0dGluZ3MiOnsiJGlkIjoiOTExIiwiRm9udFNpemUiOjExLCJGb250TmFtZSI6IkNhbGlicmkiLCJJc0JvbGQiOmZhbHNlLCJJc0l0YWxpYyI6ZmFsc2UsIklzVW5kZXJsaW5lZCI6ZmFsc2UsIlBhcmVudFN0eWxlIjpudWxsfSwiQXV0b1NpemUiOjIsIkZvcmVncm91bmQiOnsiJGlkIjoiOTEyIiwiQ29sb3IiOnsiJGlkIjoiOTE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5MTQiLCJUb3AiOjAuMCwiTGVmdCI6MC4wLCJSaWdodCI6MC4wLCJCb3R0b20iOjAuMH0sIlBhZGRpbmciOnsiJGlkIjoiOTE1IiwiVG9wIjowLjAsIkxlZnQiOjAuMCwiUmlnaHQiOjAuMCwiQm90dG9tIjowLjB9LCJCYWNrZ3JvdW5kIjpudWxsLCJJc1Zpc2libGUiOnRydWUsIldpZHRoIjowLjAsIkhlaWdodCI6MC4wLCJCb3JkZXJTdHlsZSI6bnVsbCwiUGFyZW50U3R5bGUiOm51bGx9LCJSZWN0YW5nbGVTdHlsZSI6eyIkaWQiOiI5MTYiLCJNYXJnaW4iOnsiJGlkIjoiOTE3IiwiVG9wIjowLjAsIkxlZnQiOjAuMCwiUmlnaHQiOjAuMCwiQm90dG9tIjowLjB9LCJQYWRkaW5nIjp7IiRpZCI6IjkxOCIsIlRvcCI6MC4wLCJMZWZ0IjowLjAsIlJpZ2h0IjowLjAsIkJvdHRvbSI6MC4wfSwiQmFja2dyb3VuZCI6eyIkaWQiOiI5MTkiLCJDb2xvciI6eyIkaWQiOiI5MjAiLCJBIjo2MywiUiI6MTU0LCJHIjoxNTQsIkIiOjE1NH19LCJJc1Zpc2libGUiOnRydWUsIldpZHRoIjowLjAsIkhlaWdodCI6MC4wLCJCb3JkZXJTdHlsZSI6eyIkaWQiOiI5MjEiLCJMaW5lQ29sb3IiOnsiJGlkIjoiOTIyIiwiJHR5cGUiOiJOTFJFLkNvbW1vbi5Eb20uU29saWRDb2xvckJydXNoLCBOTFJFLkNvbW1vbiIsIkNvbG9yIjp7IiRpZCI6IjkyMyIsIkEiOjI1NSwiUiI6MjU1LCJHIjowLCJCIjowfX0sIkxpbmVXZWlnaHQiOjAuMCwiTGluZVR5cGUiOjAsIlBhcmVudFN0eWxlIjpudWxsfSwiUGFyZW50U3R5bGUiOm51bGx9LCJNYXJnaW4iOnsiJGlkIjoiOTI0IiwiVG9wIjowLjAsIkxlZnQiOjAuMCwiUmlnaHQiOjAuMCwiQm90dG9tIjowLjB9LCJQYWRkaW5nIjp7IiRpZCI6IjkyNSIsIlRvcCI6MC4wLCJMZWZ0IjowLjAsIlJpZ2h0IjowLjAsIkJvdHRvbSI6MC4wfSwiQmFja2dyb3VuZCI6bnVsbCwiSXNWaXNpYmxlIjp0cnVlLCJXaWR0aCI6MC4wLCJIZWlnaHQiOjAuMCwiQm9yZGVyU3R5bGUiOm51bGwsIlBhcmVudFN0eWxlIjpudWxsfSwiQmFja2dyb3VuZFN0eWxlIjp7IiRpZCI6IjkyNiIsIk1hcmdpbiI6eyIkaWQiOiI5MjciLCJUb3AiOjAuMCwiTGVmdCI6MC4wLCJSaWdodCI6MC4wLCJCb3R0b20iOjAuMH0sIlBhZGRpbmciOnsiJGlkIjoiOTI4IiwiVG9wIjowLjAsIkxlZnQiOjAuMCwiUmlnaHQiOjAuMCwiQm90dG9tIjowLjB9LCJCYWNrZ3JvdW5kIjp7IiRpZCI6IjkyOSIsIkNvbG9yIjp7IiRpZCI6IjkzMCIsIkEiOjUxLCJSIjoxNTUsIkciOjE4NywiQiI6ODl9fSwiSXNWaXNpYmxlIjp0cnVlLCJXaWR0aCI6MC4wLCJIZWlnaHQiOjAuMCwiQm9yZGVyU3R5bGUiOnsiJGlkIjoiOTMxIiwiTGluZUNvbG9yIjp7IiRpZCI6IjkzMiIsIiR0eXBlIjoiTkxSRS5Db21tb24uRG9tLlNvbGlkQ29sb3JCcnVzaCwgTkxSRS5Db21tb24iLCJDb2xvciI6eyIkaWQiOiI5MzMiLCJBIjoyNTUsIlIiOjI1NSwiRyI6MCwiQiI6MH19LCJMaW5lV2VpZ2h0IjowLjAsIkxpbmVUeXBlIjowLCJQYXJlbnRTdHlsZSI6bnVsbH0sIlBhcmVudFN0eWxlIjpudWxsfSwiTWFyZ2luIjp7IiRpZCI6IjkzNCIsIlRvcCI6MC4wLCJMZWZ0IjowLjAsIlJpZ2h0IjowLjAsIkJvdHRvbSI6MC4wfSwiUGFkZGluZyI6eyIkaWQiOiI5MzUiLCJUb3AiOjAuMCwiTGVmdCI6MC4wLCJSaWdodCI6MC4wLCJCb3R0b20iOjAuMH0sIklzVmlzaWJsZSI6ZmFsc2UsIldpZHRoIjowLjAsIkhlaWdodCI6MC4wLCJCb3JkZXJTdHlsZSI6bnVsbCwiUGFyZW50U3R5bGUiOm51bGx9fV0sIklkIjoiYTg4ZjE0NWUtNGQyOC00NDIwLWEyYmEtYTY4NWFmMDg1NTQ2IiwiSW5kZXgiOjIzLCJIZWFkZXJUZXh0IjoiR29hbCAzOlxyXG5UaXRsZSIsIlN0eWxlIjp7IiRpZCI6IjkzNiIsIkhlYWRlclN0eWxlIjp7IiRpZCI6IjkzNyIsIlRleHRJc1ZlcnRpY2FsIjpmYWxzZSwiVGV4dFN0eWxlIjp7IiRpZCI6IjkzOCIsIkZvbnRTZXR0aW5ncyI6eyIkaWQiOiI5MzkiLCJGb250U2l6ZSI6MTAsIkZvbnROYW1lIjoiU2Vnb2UgVUkiLCJJc0JvbGQiOnRydWUsIklzSXRhbGljIjpmYWxzZSwiSXNVbmRlcmxpbmVkIjpmYWxzZSwiUGFyZW50U3R5bGUiOm51bGx9LCJBdXRvU2l6ZSI6MCwiRm9yZWdyb3VuZCI6eyIkaWQiOiI5NDAiLCJDb2xvciI6eyIkaWQiOiI5NDEiLCJBIjoyNTUsIlIiOjAsIkciOjAsIkIiOjB9fSwiTWF4V2lkdGgiOjg2Ljg4MDAwMDAwMDAwMDAxLCJNYXhIZWlnaHQiOjAuMCwiU21hcnRGb3JlZ3JvdW5kSXNBY3RpdmUiOmZhbHNlLCJIb3Jpem9udGFsQWxpZ25tZW50IjowLCJWZXJ0aWNhbEFsaWdubWVudCI6MCwiU21hcnRGb3JlZ3JvdW5kIjpudWxsLCJCYWNrZ3JvdW5kRmlsbFR5cGUiOjAsIk1hcmdpbiI6eyIkcmVmIjoiMzg2In0sIlBhZGRpbmciOnsiJHJlZiI6IjM4NyJ9LCJCYWNrZ3JvdW5kIjpudWxsLCJJc1Zpc2libGUiOmZhbHNlLCJXaWR0aCI6MC4wLCJIZWlnaHQiOjAuMCwiQm9yZGVyU3R5bGUiOm51bGwsIlBhcmVudFN0eWxlIjpudWxsfSwiUmVjdGFuZ2xlU3R5bGUiOnsiJGlkIjoiOTQyIiwiTWFyZ2luIjp7IiRyZWYiOiIzODkifSwiUGFkZGluZyI6eyIkcmVmIjoiMzkwIn0sIkJhY2tncm91bmQiOnsiJGlkIjoiOTQzIiwiQ29sb3IiOnsiJGlkIjoiOTQ0IiwiQSI6MTI3LCJSIjoxMjIsIkciOjE0MCwiQiI6MTQyfX0sIklzVmlzaWJsZSI6ZmFsc2UsIldpZHRoIjowLjAsIkhlaWdodCI6MC4wLCJCb3JkZXJTdHlsZSI6eyIkaWQiOiI5NDUiLCJMaW5lQ29sb3IiOnsiJGlkIjoiOTQ2IiwiJHR5cGUiOiJOTFJFLkNvbW1vbi5Eb20uU29saWRDb2xvckJydXNoLCBOTFJFLkNvbW1vbiIsIkNvbG9yIjp7IiRpZCI6Ijk0NyIsIkEiOjI1NSwiUiI6ODgsIkciOjM5LCJCIjo3fX0sIkxpbmVXZWlnaHQiOjAuMCwiTGluZVR5cGUiOjAsIlBhcmVudFN0eWxlIjpudWxsfSwiUGFyZW50U3R5bGUiOm51bGx9LCJNYXJnaW4iOnsiJHJlZiI6IjM5NiJ9LCJQYWRkaW5nIjp7IiRyZWYiOiIzOTcifSwiQmFja2dyb3VuZCI6bnVsbCwiSXNWaXNpYmxlIjp0cnVlLCJXaWR0aCI6MC4wLCJIZWlnaHQiOjAuMCwiQm9yZGVyU3R5bGUiOm51bGwsIlBhcmVudFN0eWxlIjpudWxsfSwiQmFja2dyb3VuZFN0eWxlIjp7IiRpZCI6Ijk0OCIsIk1hcmdpbiI6eyIkcmVmIjoiMzk5In0sIlBhZGRpbmciOnsiJHJlZiI6IjQwMCJ9LCJCYWNrZ3JvdW5kIjp7IiRpZCI6Ijk0OSIsIkNvbG9yIjp7IiRpZCI6Ijk1MCIsIkEiOjM4LCJSIjoxNTQsIkciOjE1NCwiQiI6MTU0fX0sIklzVmlzaWJsZSI6dHJ1ZSwiV2lkdGgiOjAuMCwiSGVpZ2h0IjowLjAsIkJvcmRlclN0eWxlIjp7IiRpZCI6Ijk1MSIsIkxpbmVDb2xvciI6eyIkaWQiOiI5NTIiLCIkdHlwZSI6Ik5MUkUuQ29tbW9uLkRvbS5Tb2xpZENvbG9yQnJ1c2gsIE5MUkUuQ29tbW9uIiwiQ29sb3IiOnsiJGlkIjoiOTUzIiwiQSI6MjU1LCJSIjo4OCwiRyI6MzksIkIiOjd9fSwiTGluZVdlaWdodCI6MC4wLCJMaW5lVHlwZSI6MCwiUGFyZW50U3R5bGUiOm51bGx9LCJQYXJlbnRTdHlsZSI6bnVsbH0sIklzQWJvdmVUaW1lYmFuZCI6ZmFsc2UsIk1hcmdpbiI6eyIkaWQiOiI5NTQiLCJUb3AiOjAuMCwiTGVmdCI6MC4wLCJSaWdodCI6MC4wLCJCb3R0b20iOjAuMH0sIlBhZGRpbmciOnsiJGlkIjoiOTU1IiwiVG9wIjowLjAsIkxlZnQiOjAuMCwiUmlnaHQiOjAuMCwiQm90dG9tIjowLjB9LCJJc1Zpc2libGUiOnRydWUsIldpZHRoIjowLjAsIkhlaWdodCI6MC4wLCJCb3JkZXJTdHlsZSI6eyIkaWQiOiI5NTYiLCJMaW5lQ29sb3IiOm51bGwsIkxpbmVXZWlnaHQiOjAuMCwiTGluZVR5cGUiOjAsIlBhcmVudFN0eWxlIjpudWxsfSwiUGFyZW50U3R5bGUiOm51bGx9fV0sIkN1bHR1cmVJbmZvTmFtZSI6ImVuLVVTIiwiU3R5bGVOYW1lIjpudWxsLCJWZXJzaW9uIjp7IiRpZCI6Ijk1NyIsIlZlcnNpb24iOiIzLjcuMiIsIk9yaWdpbmFsQXNzZW1ibHlWZXJzaW9uIjoiMy4yMC4wNC4wMCIsIkVkaXRpb24iOiJQcm8iLCJMYXN0U2F2ZWRFZGl0aW9uIjozLCJJc1BsdXNFZGl0aW9uIjp0cnVlLCJJc1Byb0VkaXRpb24iOnRydWV9LCJFZmZlY3QiOjAsIlN0eWxlIjp7IiRpZCI6Ijk1OCIsIkRlZmF1bHREZXBlbmRlbmN5U3R5bGUiOnsiJGlkIjoiOTU5IiwiTGluZVN0eWxlIjp7IiRpZCI6Ijk2MCIsIkxpbmVDb2xvciI6eyIkaWQiOiI5NjEiLCIkdHlwZSI6Ik5MUkUuQ29tbW9uLkRvbS5Tb2xpZENvbG9yQnJ1c2gsIE5MUkUuQ29tbW9uIiwiQ29sb3IiOnsiJGlkIjoiOTYyIiwiQSI6MjU1LCJSIjowLCJHIjowLCJCIjowfX0sIkxpbmVXZWlnaHQiOjEuMCwiTGluZVR5cGUiOjAsIlBhcmVudFN0eWxlIjpudWxsfSwiRW5kQXJyb3doZWFkTGluZVN0eWxlIjp7IiRpZCI6Ijk2MyIsIktpbmQiOjEsIldpZHRoIjoxLCJMZW5ndGgiOjAsIlBhcmVudFN0eWxlIjpudWxsfSwiQnJpbmdUb0Zyb250Ijp0cnVlLCJFbGJvd1JhZGl1cyI6MC4wLCJNYXJnaW4iOnsiJGlkIjoiOTY0IiwiVG9wIjowLjAsIkxlZnQiOjAuMCwiUmlnaHQiOjAuMCwiQm90dG9tIjowLjB9LCJQYWRkaW5nIjp7IiRpZCI6Ijk2NSIsIlRvcCI6MC4wLCJMZWZ0IjowLjAsIlJpZ2h0IjowLjAsIkJvdHRvbSI6MC4wfSwiQmFja2dyb3VuZCI6bnVsbCwiSXNWaXNpYmxlIjp0cnVlLCJXaWR0aCI6MC4wLCJIZWlnaHQiOjAuMCwiQm9yZGVyU3R5bGUiOm51bGwsIlBhcmVudFN0eWxlIjpudWxsfSwiQ3JpdGljYWxQYXRoU3R5bGUiOnsiJGlkIjoiOTY2IiwiQ3JpdGljYWxQYXRoU3R5bGVPcHRpb25zIjoxMSwiTGluZVN0eWxlIjp7IiRpZCI6Ijk2NyIsIkxpbmVDb2xvciI6eyIkaWQiOiI5NjgiLCIkdHlwZSI6Ik5MUkUuQ29tbW9uLkRvbS5Tb2xpZENvbG9yQnJ1c2gsIE5MUkUuQ29tbW9uIiwiQ29sb3IiOnsiJGlkIjoiOTY5IiwiQSI6MjU1LCJSIjoyMjIsIkciOjUwLCJCIjo1MH19LCJMaW5lV2VpZ2h0IjoxLjAsIkxpbmVUeXBlIjowLCJQYXJlbnRTdHlsZSI6bnVsbH0sIlRpdGxlRm9yZWdyb3VuZCI6eyIkaWQiOiI5NzAiLCJDb2xvciI6eyIkaWQiOiI5NzEiLCJBIjoyNTUsIlIiOjE3NiwiRyI6MTksIkIiOjI1fX0sIlNoYXBlc0JhY2tncm91bmQiOnsiJGlkIjoiOTcyIiwiQ29sb3IiOnsiJGlkIjoiOTczIiwiQSI6MjU1LCJSIjoyNTMsIkciOjIwMywiQiI6MjA4fX0sIlNoYXBlc0JvcmRlclN0eWxlIjp7IiRpZCI6Ijk3NCIsIkxpbmVDb2xvciI6eyIkaWQiOiI5NzUiLCIkdHlwZSI6Ik5MUkUuQ29tbW9uLkRvbS5Tb2xpZENvbG9yQnJ1c2gsIE5MUkUuQ29tbW9uIiwiQ29sb3IiOnsiJGlkIjoiOTc2IiwiQSI6MjU1LCJSIjoyMjIsIkciOjUwLCJCIjo1MH19LCJMaW5lV2VpZ2h0IjoxLjUsIkxpbmVUeXBlIjowLCJQYXJlbnRTdHlsZSI6bnVsbH0sIk1hcmdpbiI6eyIkaWQiOiI5NzciLCJUb3AiOjAuMCwiTGVmdCI6MC4wLCJSaWdodCI6MC4wLCJCb3R0b20iOjAuMH0sIlBhZGRpbmciOnsiJGlkIjoiOTc4IiwiVG9wIjowLjAsIkxlZnQiOjAuMCwiUmlnaHQiOjAuMCwiQm90dG9tIjowLjB9LCJCYWNrZ3JvdW5kIjpudWxsLCJJc1Zpc2libGUiOmZhbHNlLCJXaWR0aCI6MC4wLCJIZWlnaHQiOjAuMCwiQm9yZGVyU3R5bGUiOm51bGwsIlBhcmVudFN0eWxlIjpudWxsfSwiVGltZWJhbmRTdHlsZSI6eyIkaWQiOiI5NzkiLCJTY2FsZU1hcmtpbmciOjAsIlNoYXBlIjowLCJTaGFwZVN0eWxlIjp7IiRpZCI6Ijk4MCIsIk1hcmdpbiI6eyIkaWQiOiI5ODEiLCJUb3AiOjAuMCwiTGVmdCI6MTIuMCwiUmlnaHQiOjEyLjAsIkJvdHRvbSI6MC4wfSwiUGFkZGluZyI6eyIkaWQiOiI5ODIiLCJUb3AiOjcuMCwiTGVmdCI6MC4wLCJSaWdodCI6MC4wLCJCb3R0b20iOjcuMH0sIkJhY2tncm91bmQiOnsiJGlkIjoiOTgzIiwiQ29sb3IiOnsiJGlkIjoiOTg0IiwiQSI6MjU1LCJSIjowLCJHIjowLCJCIjowfX0sIklzVmlzaWJsZSI6dHJ1ZSwiV2lkdGgiOjg1OC4wLCJIZWlnaHQiOjMwLjAsIkJvcmRlclN0eWxlIjp7IiRpZCI6Ijk4NSIsIkxpbmVDb2xvciI6eyIkaWQiOiI5ODYiLCIkdHlwZSI6Ik5MUkUuQ29tbW9uLkRvbS5Tb2xpZENvbG9yQnJ1c2gsIE5MUkUuQ29tbW9uIiwiQ29sb3IiOnsiJGlkIjoiOTg3IiwiQSI6MjU1LCJSIjoyNTUsIkciOjAsIkIiOjB9fSwiTGluZVdlaWdodCI6MC4wLCJMaW5lVHlwZSI6MCwiUGFyZW50U3R5bGUiOm51bGx9LCJQYXJlbnRTdHlsZSI6bnVsbH0sIk1pZGRsZVRpZXJTaGFwZVN0eWxlIjp7IiRpZCI6Ijk4OCIsIk1hcmdpbiI6eyIkcmVmIjoiOTgxIn0sIlBhZGRpbmciOnsiJHJlZiI6Ijk4MiJ9LCJCYWNrZ3JvdW5kIjp7IiRpZCI6Ijk4OSIsIkNvbG9yIjp7IiRpZCI6Ijk5MCIsIkEiOjI1NSwiUiI6NzcsIkciOjc3LCJCIjo3N319LCJJc1Zpc2libGUiOnRydWUsIldpZHRoIjo4NTguMCwiSGVpZ2h0IjozMC4wLCJCb3JkZXJTdHlsZSI6bnVsbCwiUGFyZW50U3R5bGUiOm51bGx9LCJCb3R0b21UaWVyU2hhcGVTdHlsZSI6eyIkaWQiOiI5OTEiLCJNYXJnaW4iOnsiJHJlZiI6Ijk4MSJ9LCJQYWRkaW5nIjp7IiRyZWYiOiI5ODIifSwiQmFja2dyb3VuZCI6eyIkcmVmIjoiOTg5In0sIklzVmlzaWJsZSI6dHJ1ZSwiV2lkdGgiOjg1OC4wLCJIZWlnaHQiOjMwLjAsIkJvcmRlclN0eWxlIjpudWxsLCJQYXJlbnRTdHlsZSI6bnVsbH0sIlJpZ2h0RW5kQ2Fwc1N0eWxlIjp7IiRpZCI6Ijk5MiIsIkZvbnRTZXR0aW5ncyI6eyIkaWQiOiI5OTMiLCJGb250U2l6ZSI6MSwiRm9udE5hbWUiOiJDYWxpYnJpIiwiSXNCb2xkIjp0cnVlLCJJc0l0YWxpYyI6ZmFsc2UsIklzVW5kZXJsaW5lZCI6ZmFsc2UsIlBhcmVudFN0eWxlIjpudWxsfSwiQXV0b1NpemUiOjAsIkZvcmVncm91bmQiOnsiJGlkIjoiOTk0IiwiQ29sb3IiOnsiJGlkIjoiOTk1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OTYiLCJUb3AiOjAuMCwiTGVmdCI6MC4wLCJSaWdodCI6MjUuMCwiQm90dG9tIjowLjB9LCJQYWRkaW5nIjp7IiRpZCI6Ijk5NyIsIlRvcCI6MC4wLCJMZWZ0IjowLjAsIlJpZ2h0IjowLjAsIkJvdHRvbSI6MC4wfSwiQmFja2dyb3VuZCI6eyIkaWQiOiI5OTgiLCJDb2xvciI6eyIkcmVmIjoiMTQwIn19LCJJc1Zpc2libGUiOmZhbHNlLCJXaWR0aCI6MC4wLCJIZWlnaHQiOjAuMCwiQm9yZGVyU3R5bGUiOm51bGwsIlBhcmVudFN0eWxlIjpudWxsfSwiTGVmdEVuZENhcHNTdHlsZSI6eyIkaWQiOiI5OTkiLCJGb250U2V0dGluZ3MiOnsiJGlkIjoiMTAwMCIsIkZvbnRTaXplIjozMiwiRm9udE5hbWUiOiJDYWxpYnJpIiwiSXNCb2xkIjp0cnVlLCJJc0l0YWxpYyI6ZmFsc2UsIklzVW5kZXJsaW5lZCI6ZmFsc2UsIlBhcmVudFN0eWxlIjpudWxsfSwiQXV0b1NpemUiOjAsIkZvcmVncm91bmQiOnsiJGlkIjoiMTAwMSIsIkNvbG9yIjp7IiRpZCI6IjEwMD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wMDMiLCJUb3AiOjAuMCwiTGVmdCI6MjUuMCwiUmlnaHQiOjAuMCwiQm90dG9tIjowLjB9LCJQYWRkaW5nIjp7IiRpZCI6IjEwMDQiLCJUb3AiOjAuMCwiTGVmdCI6MC4wLCJSaWdodCI6MC4wLCJCb3R0b20iOjAuMH0sIkJhY2tncm91bmQiOnsiJGlkIjoiMTAwNSIsIkNvbG9yIjp7IiRyZWYiOiIxNDAifX0sIklzVmlzaWJsZSI6ZmFsc2UsIldpZHRoIjowLjAsIkhlaWdodCI6MC4wLCJCb3JkZXJTdHlsZSI6bnVsbCwiUGFyZW50U3R5bGUiOm51bGx9LCJUb2RheVRleHRTdHlsZSI6eyIkaWQiOiIxMDA2IiwiRm9udFNldHRpbmdzIjp7IiRpZCI6IjEwMDciLCJGb250U2l6ZSI6MTIsIkZvbnROYW1lIjoiQ2FsaWJyaSIsIklzQm9sZCI6ZmFsc2UsIklzSXRhbGljIjpmYWxzZSwiSXNVbmRlcmxpbmVkIjpmYWxzZSwiUGFyZW50U3R5bGUiOm51bGx9LCJBdXRvU2l6ZSI6MCwiRm9yZWdyb3VuZCI6eyIkaWQiOiIxMDA4IiwiQ29sb3IiOnsiJGlkIjoiMTAw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EwIiwiVG9wIjowLjAsIkxlZnQiOjAuMCwiUmlnaHQiOjAuMCwiQm90dG9tIjowLjB9LCJQYWRkaW5nIjp7IiRpZCI6IjEwMTEiLCJUb3AiOjAuMCwiTGVmdCI6MC4wLCJSaWdodCI6MC4wLCJCb3R0b20iOjAuMH0sIkJhY2tncm91bmQiOnsiJGlkIjoiMTAxMiIsIkNvbG9yIjp7IiRyZWYiOiIxNDAifX0sIklzVmlzaWJsZSI6dHJ1ZSwiV2lkdGgiOjAuMCwiSGVpZ2h0IjowLjAsIkJvcmRlclN0eWxlIjpudWxsLCJQYXJlbnRTdHlsZSI6bnVsbH0sIlRvZGF5TWFya2VyU3R5bGUiOnsiJGlkIjoiMTAxMyIsIk1hcmdpbiI6eyIkaWQiOiIxMDE0IiwiVG9wIjowLjAsIkxlZnQiOjAuMCwiUmlnaHQiOjAuMCwiQm90dG9tIjowLjB9LCJQYWRkaW5nIjp7IiRpZCI6IjEwMTUiLCJUb3AiOjAuMCwiTGVmdCI6MC4wLCJSaWdodCI6MC4wLCJCb3R0b20iOjAuMH0sIkJhY2tncm91bmQiOnsiJGlkIjoiMTAxNiIsIkNvbG9yIjp7IiRpZCI6IjEwMTciLCJBIjoyNTUsIlIiOjI1NSwiRyI6MCwiQiI6MH19LCJJc1Zpc2libGUiOnRydWUsIldpZHRoIjowLjAsIkhlaWdodCI6MC4wLCJCb3JkZXJTdHlsZSI6bnVsbCwiUGFyZW50U3R5bGUiOm51bGx9LCJTY2FsZVN0eWxlIjp7IiRpZCI6IjEwMTgiLCJTaGFwZSI6MCwiU2hvd1NlZ21lbnRTZXBhcmF0b3JzIjp0cnVlLCJTZWdtZW50U2VwYXJhdG9yT3BhY2l0eSI6MzAsIkhhc0JlZW5WaXNpYmxlQmVmb3JlIjp0cnVlLCJGb250U2V0dGluZ3MiOnsiJGlkIjoiMTAxOSIsIkZvbnRTaXplIjoxNCwiRm9udE5hbWUiOiJDYWxpYnJpIiwiSXNCb2xkIjpmYWxzZSwiSXNJdGFsaWMiOmZhbHNlLCJJc1VuZGVybGluZWQiOmZhbHNlLCJQYXJlbnRTdHlsZSI6bnVsbH0sIkF1dG9TaXplIjowLCJGb3JlZ3JvdW5kIjp7IiRpZCI6IjEwMjAiLCJDb2xvciI6eyIkaWQiOiIxMDI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MjIiLCJUb3AiOjAuMCwiTGVmdCI6NS4wLCJSaWdodCI6MC4wLCJCb3R0b20iOjAuMH0sIlBhZGRpbmciOnsiJGlkIjoiMTAyMyIsIlRvcCI6MC4wLCJMZWZ0IjowLjAsIlJpZ2h0IjowLjAsIkJvdHRvbSI6MC4wfSwiQmFja2dyb3VuZCI6eyIkaWQiOiIxMDI0IiwiQ29sb3IiOnsiJHJlZiI6IjE0MCJ9fSwiSXNWaXNpYmxlIjp0cnVlLCJXaWR0aCI6MC4wLCJIZWlnaHQiOjAuMCwiQm9yZGVyU3R5bGUiOm51bGwsIlBhcmVudFN0eWxlIjpudWxsfSwiU2luZ2xlU2NhbGVTaGFwZVN0eWxlIjp7IiRpZCI6IjEwMjUiLCJTaGFwZSI6MCwiSGVpZ2h0IjozMC4wfSwiTWlkZGxlVGllclNjYWxlU3R5bGUiOnsiJGlkIjoiMTAyNiIsIlNoYXBlIjowLCJTaG93U2VnbWVudFNlcGFyYXRvcnMiOnRydWUsIlNlZ21lbnRTZXBhcmF0b3JPcGFjaXR5IjozMCwiSGFzQmVlblZpc2libGVCZWZvcmUiOmZhbHNlLCJGb250U2V0dGluZ3MiOnsiJGlkIjoiMTAyNyIsIkZvbnRTaXplIjoxNCwiRm9udE5hbWUiOiJDYWxpYnJpIiwiSXNCb2xkIjpmYWxzZSwiSXNJdGFsaWMiOmZhbHNlLCJJc1VuZGVybGluZWQiOmZhbHNlLCJQYXJlbnRTdHlsZSI6bnVsbH0sIkF1dG9TaXplIjowLCJGb3JlZ3JvdW5kIjp7IiRyZWYiOiIxMDIwIn0sIk1heFdpZHRoIjoyMDAuMCwiTWF4SGVpZ2h0IjoiSW5maW5pdHkiLCJTbWFydEZvcmVncm91bmRJc0FjdGl2ZSI6ZmFsc2UsIkhvcml6b250YWxBbGlnbm1lbnQiOjAsIlZlcnRpY2FsQWxpZ25tZW50IjoxLCJTbWFydEZvcmVncm91bmQiOm51bGwsIkJhY2tncm91bmRGaWxsVHlwZSI6MCwiTWFyZ2luIjp7IiRyZWYiOiIxMDIyIn0sIlBhZGRpbmciOnsiJHJlZiI6IjEwMjMifSwiQmFja2dyb3VuZCI6eyIkcmVmIjoiMTAyNCJ9LCJJc1Zpc2libGUiOmZhbHNlLCJXaWR0aCI6MC4wLCJIZWlnaHQiOjAuMCwiQm9yZGVyU3R5bGUiOm51bGwsIlBhcmVudFN0eWxlIjpudWxsfSwiQm90dG9tVGllclNjYWxlU3R5bGUiOnsiJGlkIjoiMTAyOCIsIlNoYXBlIjowLCJTaG93U2VnbWVudFNlcGFyYXRvcnMiOnRydWUsIlNlZ21lbnRTZXBhcmF0b3JPcGFjaXR5IjozMCwiSGFzQmVlblZpc2libGVCZWZvcmUiOmZhbHNlLCJGb250U2V0dGluZ3MiOnsiJGlkIjoiMTAyOSIsIkZvbnRTaXplIjoxNCwiRm9udE5hbWUiOiJDYWxpYnJpIiwiSXNCb2xkIjpmYWxzZSwiSXNJdGFsaWMiOmZhbHNlLCJJc1VuZGVybGluZWQiOmZhbHNlLCJQYXJlbnRTdHlsZSI6bnVsbH0sIkF1dG9TaXplIjowLCJGb3JlZ3JvdW5kIjp7IiRyZWYiOiIxMDIwIn0sIk1heFdpZHRoIjoyMDAuMCwiTWF4SGVpZ2h0IjoiSW5maW5pdHkiLCJTbWFydEZvcmVncm91bmRJc0FjdGl2ZSI6ZmFsc2UsIkhvcml6b250YWxBbGlnbm1lbnQiOjAsIlZlcnRpY2FsQWxpZ25tZW50IjoxLCJTbWFydEZvcmVncm91bmQiOm51bGwsIkJhY2tncm91bmRGaWxsVHlwZSI6MCwiTWFyZ2luIjp7IiRyZWYiOiIxMDIyIn0sIlBhZGRpbmciOnsiJHJlZiI6IjEwMjMifSwiQmFja2dyb3VuZCI6eyIkcmVmIjoiMTAyNCJ9LCJJc1Zpc2libGUiOmZhbHNlLCJXaWR0aCI6MC4wLCJIZWlnaHQiOjAuMCwiQm9yZGVyU3R5bGUiOm51bGwsIlBhcmVudFN0eWxlIjpudWxsfSwiRWxhcHNlZFRpbWVCYWNrZ3JvdW5kIjp7IiRpZCI6IjEwMzAiLCJDb2xvciI6eyIkaWQiOiIxMDMxIiwiQSI6MTkxLCJSIjoyNTUsIkciOjAsIkIiOjB9fSwiQXBwZW5kWWVhck9uWWVhckNoYW5nZSI6dHJ1ZSwiRWxhcHNlZFRpbWVGb3JtYXQiOjIsIlRvZGF5TWFya2VyUG9zaXRpb24iOjAsIlF1aWNrUG9zaXRpb24iOjMsIkFic29sdXRlUG9zaXRpb24iOjMyMC44OTIxMiwiTWFyZ2luIjp7IiRpZCI6IjEwMzIiLCJUb3AiOjAuMCwiTGVmdCI6MTAuMCwiUmlnaHQiOjEwLjAsIkJvdHRvbSI6MC4wfSwiUGFkZGluZyI6eyIkaWQiOiIxMDMzIiwiVG9wIjowLjAsIkxlZnQiOjAuMCwiUmlnaHQiOjAuMCwiQm90dG9tIjowLjB9LCJCYWNrZ3JvdW5kIjp7IiRpZCI6IjEwMzQiLCJDb2xvciI6eyIkaWQiOiIxMDM1IiwiQSI6MjU1LCJSIjo0NywiRyI6NTQsIkIiOjE1M319LCJJc1Zpc2libGUiOnRydWUsIldpZHRoIjowLjAsIkhlaWdodCI6MC4wLCJCb3JkZXJTdHlsZSI6bnVsbCwiUGFyZW50U3R5bGUiOm51bGx9LCJEZWZhdWx0TWlsZXN0b25lU3R5bGUiOnsiJGlkIjoiMTAzNiIsIlNoYXBlIjoxLCJDb25uZWN0b3JNYXJnaW4iOnsiJGlkIjoiMTAzNyIsIlRvcCI6MC4wLCJMZWZ0IjoyLjAsIlJpZ2h0IjoyLjAsIkJvdHRvbSI6MC4wfSwiQ29ubmVjdG9yU3R5bGUiOnsiJGlkIjoiMTAzOCIsIkxpbmVDb2xvciI6eyIkaWQiOiIxMDM5IiwiJHR5cGUiOiJOTFJFLkNvbW1vbi5Eb20uU29saWRDb2xvckJydXNoLCBOTFJFLkNvbW1vbiIsIkNvbG9yIjp7IiRpZCI6IjEwNDAiLCJBIjoxMjcsIlIiOjc5LCJHIjoxMjksIkIiOjE4OX19LCJMaW5lV2VpZ2h0IjoxLjAsIkxpbmVUeXBlIjowLCJQYXJlbnRTdHlsZSI6bnVsbH0sIklzQmVsb3dUaW1lYmFuZCI6ZmFsc2UsIlBvc2l0aW9uT25UYXNrIjowLCJIaWRlRGF0ZSI6ZmFsc2UsIlNoYXBlU2l6ZSI6MCwiU3BhY2luZyI6MS4wLCJQYWRkaW5nIjp7IiRpZCI6IjEwNDEiLCJUb3AiOjcuMCwiTGVmdCI6My4wLCJSaWdodCI6MC4wLCJCb3R0b20iOjIuMH0sIlNoYXBlU3R5bGUiOnsiJGlkIjoiMTA0MiIsIk1hcmdpbiI6eyIkcmVmIjoiMTQifSwiUGFkZGluZyI6eyIkcmVmIjoiMTUifSwiQmFja2dyb3VuZCI6eyIkaWQiOiIxMDQzIiwiQ29sb3IiOnsiJGlkIjoiMTA0NCIsIkEiOjI1NSwiUiI6MTc4LCJHIjoxNCwiQiI6MTh9fSwiSXNWaXNpYmxlIjp0cnVlLCJXaWR0aCI6MTIuMCwiSGVpZ2h0IjoxNC4wLCJCb3JkZXJTdHlsZSI6eyIkaWQiOiIxMDQ1IiwiTGluZUNvbG9yIjp7IiRyZWYiOiI0MjMifSwiTGluZVdlaWdodCI6MC4wLCJMaW5lVHlwZSI6MCwiUGFyZW50U3R5bGUiOm51bGx9LCJQYXJlbnRTdHlsZSI6bnVsbH0sIlRpdGxlU3R5bGUiOnsiJGlkIjoiMTA0NiIsIkZvbnRTZXR0aW5ncyI6eyIkaWQiOiIxMDQ3IiwiRm9udFNpemUiOjEwLCJGb250TmFtZSI6IlNlZ29lIFVJIiwiSXNCb2xkIjp0cnVlLCJJc0l0YWxpYyI6ZmFsc2UsIklzVW5kZXJsaW5lZCI6ZmFsc2UsIlBhcmVudFN0eWxlIjpudWxsfSwiQXV0b1NpemUiOjAsIkZvcmVncm91bmQiOnsiJGlkIjoiMTA0OCIsIkNvbG9yIjp7IiRpZCI6IjEwND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A1MCIsIkNvbG9yIjp7IiRyZWYiOiIxNDAifX0sIklzVmlzaWJsZSI6dHJ1ZSwiV2lkdGgiOjAuMCwiSGVpZ2h0IjowLjAsIkJvcmRlclN0eWxlIjpudWxsLCJQYXJlbnRTdHlsZSI6bnVsbH0sIkRhdGVTdHlsZSI6eyIkaWQiOiIxMDUxIiwiRm9udFNldHRpbmdzIjp7IiRpZCI6IjEwNTIiLCJGb250U2l6ZSI6MTAsIkZvbnROYW1lIjoiQ2FsaWJyaSIsIklzQm9sZCI6ZmFsc2UsIklzSXRhbGljIjpmYWxzZSwiSXNVbmRlcmxpbmVkIjpmYWxzZSwiUGFyZW50U3R5bGUiOm51bGx9LCJBdXRvU2l6ZSI6MCwiRm9yZWdyb3VuZCI6eyIkaWQiOiIxMDUzIiwiQ29sb3IiOnsiJGlkIjoiMTA1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In0sIlBhZGRpbmciOnsiJHJlZiI6IjM1In0sIkJhY2tncm91bmQiOnsiJGlkIjoiMTA1NSIsIkNvbG9yIjp7IiRyZWYiOiIxNDAifX0sIklzVmlzaWJsZSI6ZmFsc2UsIldpZHRoIjowLjAsIkhlaWdodCI6MC4wLCJCb3JkZXJTdHlsZSI6bnVsbCwiUGFyZW50U3R5bGUiOm51bGx9LCJEYXRlRm9ybWF0Ijp7IiRpZCI6IjEw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1NyIsIkZvcm1hdCI6MCwiSXNWaXNpYmxlIjpmYWxzZSwiTGFzdEtub3duVmlzaWJpbGl0eVN0YXRlIjpmYWxzZX0sIklzVmlzaWJsZSI6dHJ1ZSwiUGFyZW50U3R5bGUiOm51bGx9LCJEZWZhdWx0VGFza1N0eWxlIjp7IiRpZCI6IjEwNTgiLCJTaGFwZSI6MywiU2hhcGVUaGlja25lc3MiOjAsIkR1cmF0aW9uRm9ybWF0Ijo1LCJJbmNsdWRlTm9uV29ya2luZ0RheXNJbkR1cmF0aW9uIjpmYWxzZSwiUGVyY2VudGFnZUNvbXBsZXRlU3R5bGUiOnsiJGlkIjoiMTA1OSIsIkZvbnRTZXR0aW5ncyI6eyIkaWQiOiIxMDYwIiwiRm9udFNpemUiOjEwLCJGb250TmFtZSI6IkNhbGlicmkiLCJJc0JvbGQiOnRydWUsIklzSXRhbGljIjpmYWxzZSwiSXNVbmRlcmxpbmVkIjpmYWxzZSwiUGFyZW50U3R5bGUiOm51bGx9LCJBdXRvU2l6ZSI6MCwiRm9yZWdyb3VuZCI6eyIkcmVmIjoiMTI2In0sIk1heFdpZHRoIjoyMDAuMCwiTWF4SGVpZ2h0IjoiSW5maW5pdHkiLCJTbWFydEZvcmVncm91bmRJc0FjdGl2ZSI6ZmFsc2UsIkhvcml6b250YWxBbGlnbm1lbnQiOjAsIlZlcnRpY2FsQWxpZ25tZW50IjowLCJTbWFydEZvcmVncm91bmQiOm51bGwsIkJhY2tncm91bmRGaWxsVHlwZSI6MCwiTWFyZ2luIjp7IiRpZCI6IjEwNjEiLCJUb3AiOjAuMCwiTGVmdCI6MC4wLCJSaWdodCI6MC4wLCJCb3R0b20iOjAuMH0sIlBhZGRpbmciOnsiJGlkIjoiMTA2MiIsIlRvcCI6MC4wLCJMZWZ0IjowLjAsIlJpZ2h0IjowLjAsIkJvdHRvbSI6MC4wfSwiQmFja2dyb3VuZCI6eyIkcmVmIjoiMTMwIn0sIklzVmlzaWJsZSI6dHJ1ZSwiV2lkdGgiOjAuMCwiSGVpZ2h0IjowLjAsIkJvcmRlclN0eWxlIjpudWxsLCJQYXJlbnRTdHlsZSI6bnVsbH0sIkR1cmF0aW9uU3R5bGUiOnsiJGlkIjoiMTA2MyIsIkZvbnRTZXR0aW5ncyI6eyIkaWQiOiIxMDY0IiwiRm9udFNpemUiOjEwLCJGb250TmFtZSI6IkNhbGlicmkiLCJJc0JvbGQiOmZhbHNlLCJJc0l0YWxpYyI6ZmFsc2UsIklzVW5kZXJsaW5lZCI6ZmFsc2UsIlBhcmVudFN0eWxlIjpudWxsfSwiQXV0b1NpemUiOjAsIkZvcmVncm91bmQiOnsiJGlkIjoiMTA2NSIsIkNvbG9yIjp7IiRyZWYiOiIxMzYifX0sIk1heFdpZHRoIjoyMDAuMCwiTWF4SGVpZ2h0IjoiSW5maW5pdHkiLCJTbWFydEZvcmVncm91bmRJc0FjdGl2ZSI6ZmFsc2UsIkhvcml6b250YWxBbGlnbm1lbnQiOjAsIlZlcnRpY2FsQWxpZ25tZW50IjowLCJTbWFydEZvcmVncm91bmQiOm51bGwsIkJhY2tncm91bmRGaWxsVHlwZSI6MCwiTWFyZ2luIjp7IiRpZCI6IjEwNjYiLCJUb3AiOjAuMCwiTGVmdCI6MC4wLCJSaWdodCI6MC4wLCJCb3R0b20iOjAuMH0sIlBhZGRpbmciOnsiJGlkIjoiMTA2NyIsIlRvcCI6MC4wLCJMZWZ0IjowLjAsIlJpZ2h0IjowLjAsIkJvdHRvbSI6MC4wfSwiQmFja2dyb3VuZCI6eyIkcmVmIjoiMTM5In0sIklzVmlzaWJsZSI6dHJ1ZSwiV2lkdGgiOjAuMCwiSGVpZ2h0IjowLjAsIkJvcmRlclN0eWxlIjpudWxsLCJQYXJlbnRTdHlsZSI6bnVsbH0sIkhvcml6b250YWxDb25uZWN0b3JTdHlsZSI6eyIkaWQiOiIxMDY4IiwiTGluZUNvbG9yIjp7IiRyZWYiOiIxNDMifSwiTGluZVdlaWdodCI6MS4wLCJMaW5lVHlwZSI6MCwiUGFyZW50U3R5bGUiOm51bGx9LCJWZXJ0aWNhbENvbm5lY3RvclN0eWxlIjp7IiRpZCI6IjEwNjkiLCJMaW5lQ29sb3IiOnsiJHJlZiI6IjE0NiJ9LCJMaW5lV2VpZ2h0IjowLjAsIkxpbmVUeXBlIjowLCJQYXJlbnRTdHlsZSI6bnVsbH0sIk1hcmdpbiI6bnVsbCwiU3RhcnREYXRlUG9zaXRpb24iOjYsIkVuZERhdGVQb3NpdGlvbiI6NiwiRGF0ZUlzVmlzaWJsZSI6ZmFsc2UsIlRpdGxlUG9zaXRpb24iOjUsIkR1cmF0aW9uUG9zaXRpb24iOjYsIlBlcmNlbnRhZ2VDb21wbGV0ZWRQb3NpdGlvbiI6NCwiU3BhY2luZyI6MywiSXNCZWxvd1RpbWViYW5kIjp0cnVlLCJQZXJjZW50YWdlQ29tcGxldGVTaGFwZU9wYWNpdHkiOjM1LCJTaGFwZVN0eWxlIjp7IiRpZCI6IjEwNzAiLCJNYXJnaW4iOnsiJGlkIjoiMTA3MSIsIlRvcCI6MC4wLCJMZWZ0Ijo0LjAsIlJpZ2h0Ijo0LjAsIkJvdHRvbSI6MC4wfSwiUGFkZGluZyI6eyIkaWQiOiIxMDcyIiwiVG9wIjowLjAsIkxlZnQiOjAuMCwiUmlnaHQiOjAuMCwiQm90dG9tIjowLjB9LCJCYWNrZ3JvdW5kIjp7IiRpZCI6IjEwNzMiLCJDb2xvciI6eyIkaWQiOiIxMDc0IiwiQSI6MjU1LCJSIjowLCJHIjoxMTQsIkIiOjE4OH19LCJJc1Zpc2libGUiOnRydWUsIldpZHRoIjowLjAsIkhlaWdodCI6MTAuMCwiQm9yZGVyU3R5bGUiOnsiJGlkIjoiMTA3NSIsIkxpbmVDb2xvciI6eyIkaWQiOiIxMDc2IiwiJHR5cGUiOiJOTFJFLkNvbW1vbi5Eb20uU29saWRDb2xvckJydXNoLCBOTFJFLkNvbW1vbiIsIkNvbG9yIjp7IiRpZCI6IjEwNzciLCJBIjoyNTUsIlIiOjI1NSwiRyI6MCwiQiI6MH19LCJMaW5lV2VpZ2h0IjowLjAsIkxpbmVUeXBlIjowLCJQYXJlbnRTdHlsZSI6bnVsbH0sIlBhcmVudFN0eWxlIjpudWxsfSwiVGl0bGVTdHlsZSI6eyIkaWQiOiIxMDc4IiwiRm9udFNldHRpbmdzIjp7IiRpZCI6IjEwNzkiLCJGb250U2l6ZSI6MTEsIkZvbnROYW1lIjoiU2Vnb2UgVUkiLCJJc0JvbGQiOmZhbHNlLCJJc0l0YWxpYyI6ZmFsc2UsIklzVW5kZXJsaW5lZCI6ZmFsc2UsIlBhcmVudFN0eWxlIjpudWxsfSwiQXV0b1NpemUiOjAsIkZvcmVncm91bmQiOnsiJGlkIjoiMTA4MCIsIkNvbG9yIjp7IiRpZCI6IjEwOD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A4MiIsIlRvcCI6MC4wLCJMZWZ0IjowLjAsIlJpZ2h0IjowLjAsIkJvdHRvbSI6MC4wfSwiUGFkZGluZyI6eyIkaWQiOiIxMDgzIiwiVG9wIjowLjAsIkxlZnQiOjAuMCwiUmlnaHQiOjAuMCwiQm90dG9tIjowLjB9LCJCYWNrZ3JvdW5kIjp7IiRpZCI6IjEwODQiLCJDb2xvciI6eyIkcmVmIjoiMTQwIn19LCJJc1Zpc2libGUiOnRydWUsIldpZHRoIjowLjAsIkhlaWdodCI6MC4wLCJCb3JkZXJTdHlsZSI6bnVsbCwiUGFyZW50U3R5bGUiOm51bGx9LCJEYXRlU3R5bGUiOnsiJGlkIjoiMTA4NSIsIkZvbnRTZXR0aW5ncyI6eyIkaWQiOiIxMDg2IiwiRm9udFNpemUiOjEwLCJGb250TmFtZSI6IkNhbGlicmkiLCJJc0JvbGQiOmZhbHNlLCJJc0l0YWxpYyI6ZmFsc2UsIklzVW5kZXJsaW5lZCI6ZmFsc2UsIlBhcmVudFN0eWxlIjpudWxsfSwiQXV0b1NpemUiOjAsIkZvcmVncm91bmQiOnsiJGlkIjoiMTA4NyIsIkNvbG9yIjp7IiRyZWYiOiIxNjgifX0sIk1heFdpZHRoIjoyMDAuMCwiTWF4SGVpZ2h0IjoiSW5maW5pdHkiLCJTbWFydEZvcmVncm91bmRJc0FjdGl2ZSI6ZmFsc2UsIkhvcml6b250YWxBbGlnbm1lbnQiOjAsIlZlcnRpY2FsQWxpZ25tZW50IjowLCJTbWFydEZvcmVncm91bmQiOm51bGwsIkJhY2tncm91bmRGaWxsVHlwZSI6MCwiTWFyZ2luIjp7IiRpZCI6IjEwODgiLCJUb3AiOjAuMCwiTGVmdCI6MC4wLCJSaWdodCI6MC4wLCJCb3R0b20iOjAuMH0sIlBhZGRpbmciOnsiJGlkIjoiMTA4OSIsIlRvcCI6MC4wLCJMZWZ0IjowLjAsIlJpZ2h0IjowLjAsIkJvdHRvbSI6MC4wfSwiQmFja2dyb3VuZCI6eyIkcmVmIjoiMTcxIn0sIklzVmlzaWJsZSI6dHJ1ZSwiV2lkdGgiOjAuMCwiSGVpZ2h0IjowLjAsIkJvcmRlclN0eWxlIjpudWxsLCJQYXJlbnRTdHlsZSI6bnVsbH0sIkRhdGVGb3JtYXQiOnsiJGlkIjoiMTA5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kxIiwiRm9ybWF0IjowLCJJc1Zpc2libGUiOmZhbHNlLCJMYXN0S25vd25WaXNpYmlsaXR5U3RhdGUiOmZhbHNlfSwiSXNWaXNpYmxlIjp0cnVlLCJQYXJlbnRTdHlsZSI6bnVsbCwiX2V4cGxpY2l0bHlTZXQiOnsiJGlkIjoiMTA5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A5MyIsIkdyaWRsaW5lU3R5bGUiOnsiJGlkIjoiMTA5NCIsIkxpbmVDb2xvciI6eyIkaWQiOiIxMDk1IiwiJHR5cGUiOiJOTFJFLkNvbW1vbi5Eb20uU29saWRDb2xvckJydXNoLCBOTFJFLkNvbW1vbiIsIkNvbG9yIjp7IiRpZCI6IjEwOTYiLCJBIjozOCwiUiI6MTE1LCJHIjoxMTUsIkIiOjExNX19LCJMaW5lV2VpZ2h0IjoxLjAsIkxpbmVUeXBlIjowLCJQYXJlbnRTdHlsZSI6bnVsbH0sIk1hcmdpbiI6eyIkaWQiOiIxMDk3IiwiVG9wIjowLjAsIkxlZnQiOjAuMCwiUmlnaHQiOjAuMCwiQm90dG9tIjowLjB9LCJQYWRkaW5nIjp7IiRpZCI6IjEwOTgiLCJUb3AiOjAuMCwiTGVmdCI6MC4wLCJSaWdodCI6MC4wLCJCb3R0b20iOjAuMH0sIkJhY2tncm91bmQiOm51bGwsIklzVmlzaWJsZSI6dHJ1ZSwiV2lkdGgiOjAuMCwiSGVpZ2h0IjowLjAsIkJvcmRlclN0eWxlIjp7IiRpZCI6IjEwOTkiLCJMaW5lQ29sb3IiOm51bGwsIkxpbmVXZWlnaHQiOjAuMCwiTGluZVR5cGUiOjAsIlBhcmVudFN0eWxlIjpudWxsfSwiUGFyZW50U3R5bGUiOm51bGx9LCJBY3Rpdml0eUxpbmVQYW5lbFN0eWxlIjp7IiRpZCI6IjExMDAiLCJBY3Rpdml0eUxpbmVTdHlsZSI6eyIkaWQiOiIxMTAxIiwiTGluZUNvbG9yIjp7IiRpZCI6IjExMDIiLCIkdHlwZSI6Ik5MUkUuQ29tbW9uLkRvbS5Tb2xpZENvbG9yQnJ1c2gsIE5MUkUuQ29tbW9uIiwiQ29sb3IiOnsiJGlkIjoiMTEwMyIsIkEiOjM4LCJSIjo3OSwiRyI6MTI5LCJCIjoxODl9fSwiTGluZVdlaWdodCI6MS4wLCJMaW5lVHlwZSI6MCwiUGFyZW50U3R5bGUiOm51bGx9LCJNYXJnaW4iOnsiJGlkIjoiMTEwNCIsIlRvcCI6MC4wLCJMZWZ0IjowLjAsIlJpZ2h0IjowLjAsIkJvdHRvbSI6MC4wfSwiUGFkZGluZyI6eyIkaWQiOiIxMTA1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EwNiIsIkFjdGl2aXR5SGVhZGVyV2lkdGgiOjAuMCwiSXNTZXQiOmZhbHNlfSwiRGVmYXVsdFN3aW1sYW5lU3R5bGUiOnsiJGlkIjoiMTEwNyIsIkhlYWRlclN0eWxlIjp7IiRpZCI6IjExMDgiLCJUZXh0U3R5bGUiOnsiJGlkIjoiMTEwOSIsIkZvbnRTZXR0aW5ncyI6eyIkaWQiOiIxMTEwIiwiRm9udFNpemUiOjEyLCJGb250TmFtZSI6IkNhbGlicmkiLCJJc0JvbGQiOmZhbHNlLCJJc0l0YWxpYyI6ZmFsc2UsIklzVW5kZXJsaW5lZCI6ZmFsc2UsIlBhcmVudFN0eWxlIjpudWxsfSwiQXV0b1NpemUiOjAsIkZvcmVncm91bmQiOnsiJGlkIjoiMTExMSIsIkNvbG9yIjp7IiRpZCI6IjExMTIiLCJBIjoyNTUsIlIiOjMyLCJHIjo1NiwiQiI6MTAwfX0sIk1heFdpZHRoIjowLjAsIk1heEhlaWdodCI6MC4wLCJTbWFydEZvcmVncm91bmRJc0FjdGl2ZSI6ZmFsc2UsIkhvcml6b250YWxBbGlnbm1lbnQiOjAsIlZlcnRpY2FsQWxpZ25tZW50IjowLCJTbWFydEZvcmVncm91bmQiOm51bGwsIkJhY2tncm91bmRGaWxsVHlwZSI6MCwiTWFyZ2luIjp7IiRyZWYiOiIzODYifSwiUGFkZGluZyI6eyIkcmVmIjoiMzg3In0sIkJhY2tncm91bmQiOm51bGwsIklzVmlzaWJsZSI6ZmFsc2UsIldpZHRoIjowLjAsIkhlaWdodCI6MC4wLCJCb3JkZXJTdHlsZSI6bnVsbCwiUGFyZW50U3R5bGUiOm51bGx9LCJSZWN0YW5nbGVTdHlsZSI6eyIkaWQiOiIxMTEzIiwiTWFyZ2luIjp7IiRyZWYiOiIzODkifSwiUGFkZGluZyI6eyIkcmVmIjoiMzkwIn0sIkJhY2tncm91bmQiOnsiJGlkIjoiMTExNCIsIkNvbG9yIjp7IiRpZCI6IjExMTUiLCJBIjoxMjcsIlIiOjkxLCJHIjoxNTUsIkIiOjIxM319LCJJc1Zpc2libGUiOmZhbHNlLCJXaWR0aCI6MC4wLCJIZWlnaHQiOjAuMCwiQm9yZGVyU3R5bGUiOnsiJGlkIjoiMTExNiIsIkxpbmVDb2xvciI6eyIkaWQiOiIxMTE3IiwiJHR5cGUiOiJOTFJFLkNvbW1vbi5Eb20uU29saWRDb2xvckJydXNoLCBOTFJFLkNvbW1vbiIsIkNvbG9yIjp7IiRpZCI6IjExMTgiLCJBIjoyNTUsIlIiOjI1NSwiRyI6MCwiQiI6MH19LCJMaW5lV2VpZ2h0IjowLjAsIkxpbmVUeXBlIjowLCJQYXJlbnRTdHlsZSI6bnVsbH0sIlBhcmVudFN0eWxlIjpudWxsfSwiTWFyZ2luIjp7IiRyZWYiOiIzOTYifSwiUGFkZGluZyI6eyIkcmVmIjoiMzk3In0sIkJhY2tncm91bmQiOm51bGwsIklzVmlzaWJsZSI6dHJ1ZSwiV2lkdGgiOjAuMCwiSGVpZ2h0IjowLjAsIkJvcmRlclN0eWxlIjpudWxsLCJQYXJlbnRTdHlsZSI6bnVsbH0sIkJhY2tncm91bmRTdHlsZSI6eyIkaWQiOiIxMTE5IiwiTWFyZ2luIjp7IiRyZWYiOiIzOTkifSwiUGFkZGluZyI6eyIkcmVmIjoiNDAwIn0sIkJhY2tncm91bmQiOnsiJGlkIjoiMTEyMCIsIkNvbG9yIjp7IiRpZCI6IjExMjEiLCJBIjozOCwiUiI6OTEsIkciOjE1NSwiQiI6MjEzfX0sIklzVmlzaWJsZSI6dHJ1ZSwiV2lkdGgiOjAuMCwiSGVpZ2h0IjowLjAsIkJvcmRlclN0eWxlIjp7IiRpZCI6IjExMjIiLCJMaW5lQ29sb3IiOnsiJGlkIjoiMTEyMyIsIiR0eXBlIjoiTkxSRS5Db21tb24uRG9tLlNvbGlkQ29sb3JCcnVzaCwgTkxSRS5Db21tb24iLCJDb2xvciI6eyIkaWQiOiIxMTI0IiwiQSI6MjU1LCJSIjoyNTUsIkciOjAsIkIiOjB9fSwiTGluZVdlaWdodCI6MC4wLCJMaW5lVHlwZSI6MCwiUGFyZW50U3R5bGUiOm51bGx9LCJQYXJlbnRTdHlsZSI6bnVsbH0sIklzQWJvdmVUaW1lYmFuZCI6ZmFsc2UsIk1hcmdpbiI6eyIkaWQiOiIxMTI1IiwiVG9wIjowLjAsIkxlZnQiOjAuMCwiUmlnaHQiOjAuMCwiQm90dG9tIjowLjB9LCJQYWRkaW5nIjp7IiRpZCI6IjExMjYiLCJUb3AiOjAuMCwiTGVmdCI6MC4wLCJSaWdodCI6MC4wLCJCb3R0b20iOjAuMH0sIklzVmlzaWJsZSI6dHJ1ZSwiV2lkdGgiOjAuMCwiSGVpZ2h0IjowLjAsIkJvcmRlclN0eWxlIjpudWxsLCJQYXJlbnRTdHlsZSI6bnVsbH19LCJTY2FsZSI6eyIkaWQiOiIxMTI3IiwiU3RhcnREYXRlIjoiMDAwMS0wMS0wMVQwMDowMDowMCIsIkVuZERhdGUiOiIyMDIxLTEyLTI1VDExOjU5OjAwIiwiRm9ybWF0IjoiTU1NIiwiVHlwZSI6MywiQXV0b0RhdGVSYW5nZSI6dHJ1ZSwiV29ya2luZ0RheXMiOjMxLCJGaXNjYWxZZWFyIjp7IiRpZCI6IjExMjgiLCJTdGFydE1vbnRoIjoxLCJVc2VTdGFydGluZ1llYXJGb3JOdW1iZXJpbmciOnRydWUsIlNob3dGaXNjYWxZZWFyTGFiZWwiOnRydWV9LCJUb2RheU1hcmtlclRleHQiOiJUb2RheSIsIkF1dG9TY2FsZVR5cGUiOmZhbHNlfSwiU2NhbGVWMiI6eyIkaWQiOiIxMTI5IiwiU3RhcnREYXRlIjoiMDAwMS0wMS0wMVQwMDowMDowMCIsIkVuZERhdGUiOiIyMDIxLTEyLTI1VDExOjU5OjAwIiwiQXV0b0RhdGVSYW5nZSI6dHJ1ZSwiV29ya2luZ0RheXMiOjMxLCJGaXNjYWxZZWFyIjp7IiRyZWYiOiIxMTI4In0sIlRvZGF5TWFya2VyVGV4dCI6IlRvZGF5IiwiQXV0b1NjYWxlVHlwZSI6ZmFsc2UsIlRpbWViYW5kU2NhbGVzIjp7IiRpZCI6IjExMzAiLCJUb3BTY2FsZUxheWVyIjp7IiRpZCI6IjExMzEiLCJGb3JtYXQiOiJNTU0iLCJUeXBlIjozfSwiTWlkZGxlU2NhbGVMYXllciI6eyIkaWQiOiIxMTMyIiwiRm9ybWF0IjpudWxsLCJUeXBlIjowfSwiQm90dG9tU2NhbGVMYXllciI6eyIkaWQiOiIxMTMzIiwiRm9ybWF0IjpudWxsLCJUeXBlIjowfX19LCJNaWxlc3RvbmVzIjpbeyIkaWQiOiIxMTM0IiwiRGF0ZSI6IjIwMjEtMDMtMzFUMTE6NTk6MDBaIiwiU3R5bGUiOnsiJGlkIjoiMTEzNSIsIlNoYXBlIjoxNywiQ29ubmVjdG9yTWFyZ2luIjp7IiRpZCI6IjExMzYiLCJUb3AiOjAuMCwiTGVmdCI6Mi4wLCJSaWdodCI6Mi4wLCJCb3R0b20iOjAuMH0sIkNvbm5lY3RvclN0eWxlIjp7IiRpZCI6IjExMzciLCJMaW5lQ29sb3IiOnsiJGlkIjoiMTEzOCIsIiR0eXBlIjoiTkxSRS5Db21tb24uRG9tLlNvbGlkQ29sb3JCcnVzaCwgTkxSRS5Db21tb24iLCJDb2xvciI6eyIkaWQiOiIxMTM5IiwiQSI6MTI3LCJSIjo3OSwiRyI6MTI5LCJCIjoxODl9fSwiTGluZVdlaWdodCI6MS4wLCJMaW5lVHlwZSI6MCwiUGFyZW50U3R5bGUiOm51bGx9LCJJc0JlbG93VGltZWJhbmQiOmZhbHNlLCJQb3NpdGlvbk9uVGFzayI6MCwiSGlkZURhdGUiOmZhbHNlLCJTaGFwZVNpemUiOjAsIlNwYWNpbmciOjEuMCwiUGFkZGluZyI6eyIkaWQiOiIxMTQwIiwiVG9wIjo3LjAsIkxlZnQiOjMuMCwiUmlnaHQiOjAuMCwiQm90dG9tIjoyLjB9LCJTaGFwZVN0eWxlIjp7IiRpZCI6IjExNDEiLCJNYXJnaW4iOnsiJGlkIjoiMTE0MiIsIlRvcCI6MC4wLCJMZWZ0IjowLjAsIlJpZ2h0IjowLjAsIkJvdHRvbSI6MC4wfSwiUGFkZGluZyI6eyIkaWQiOiIxMTQzIiwiVG9wIjowLjAsIkxlZnQiOjAuMCwiUmlnaHQiOjAuMCwiQm90dG9tIjowLjB9LCJCYWNrZ3JvdW5kIjp7IiRpZCI6IjExNDQiLCJDb2xvciI6eyIkaWQiOiIxMTQ1IiwiQSI6MjU1LCJSIjoyMDYsIkciOjIxOSwiQiI6MjMwfX0sIklzVmlzaWJsZSI6dHJ1ZSwiV2lkdGgiOjE0LjAsIkhlaWdodCI6MTQuMCwiQm9yZGVyU3R5bGUiOnsiJGlkIjoiMTE0NiIsIkxpbmVDb2xvciI6eyIkcmVmIjoiNDIzIn0sIkxpbmVXZWlnaHQiOjAuMCwiTGluZVR5cGUiOjAsIlBhcmVudFN0eWxlIjpudWxsfSwiUGFyZW50U3R5bGUiOm51bGx9LCJUaXRsZVN0eWxlIjp7IiRpZCI6IjExNDciLCJGb250U2V0dGluZ3MiOnsiJGlkIjoiMTE0OCIsIkZvbnRTaXplIjoxMCwiRm9udE5hbWUiOiJTZWdvZSBVSSIsIklzQm9sZCI6dHJ1ZSwiSXNJdGFsaWMiOmZhbHNlLCJJc1VuZGVybGluZWQiOmZhbHNlLCJQYXJlbnRTdHlsZSI6bnVsbH0sIkF1dG9TaXplIjowLCJGb3JlZ3JvdW5kIjp7IiRpZCI6IjExNDkiLCJDb2xvciI6eyIkaWQiOiIxMTU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NTEiLCJUb3AiOjAuMCwiTGVmdCI6MC4wLCJSaWdodCI6MC4wLCJCb3R0b20iOjAuMH0sIlBhZGRpbmciOnsiJGlkIjoiMTE1MiIsIlRvcCI6MC4wLCJMZWZ0IjowLjAsIlJpZ2h0IjowLjAsIkJvdHRvbSI6MC4wfSwiQmFja2dyb3VuZCI6eyIkaWQiOiIxMTUzIiwiQ29sb3IiOnsiJGlkIjoiMTE1NCIsIkEiOjAsIlIiOjI1NSwiRyI6MjU1LCJCIjoyNTV9fSwiSXNWaXNpYmxlIjp0cnVlLCJXaWR0aCI6MC4wLCJIZWlnaHQiOjAuMCwiQm9yZGVyU3R5bGUiOnsiJGlkIjoiMTE1NSIsIkxpbmVDb2xvciI6bnVsbCwiTGluZVdlaWdodCI6MC4wLCJMaW5lVHlwZSI6MCwiUGFyZW50U3R5bGUiOm51bGx9LCJQYXJlbnRTdHlsZSI6bnVsbH0sIkRhdGVTdHlsZSI6eyIkaWQiOiIxMTU2IiwiRm9udFNldHRpbmdzIjp7IiRpZCI6IjExNTciLCJGb250U2l6ZSI6MTAsIkZvbnROYW1lIjoiQ2FsaWJyaSIsIklzQm9sZCI6ZmFsc2UsIklzSXRhbGljIjpmYWxzZSwiSXNVbmRlcmxpbmVkIjpmYWxzZSwiUGFyZW50U3R5bGUiOm51bGx9LCJBdXRvU2l6ZSI6MCwiRm9yZWdyb3VuZCI6eyIkaWQiOiIxMTU4IiwiQ29sb3IiOnsiJGlkIjoiMTE1OS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TYwIiwiVG9wIjowLjAsIkxlZnQiOjAuMCwiUmlnaHQiOjAuMCwiQm90dG9tIjowLjB9LCJQYWRkaW5nIjp7IiRpZCI6IjExNjEiLCJUb3AiOjAuMCwiTGVmdCI6MC4wLCJSaWdodCI6MC4wLCJCb3R0b20iOjAuMH0sIkJhY2tncm91bmQiOnsiJGlkIjoiMTE2MiIsIkNvbG9yIjp7IiRpZCI6IjExNjMiLCJBIjowLCJSIjoyNTUsIkciOjI1NSwiQiI6MjU1fX0sIklzVmlzaWJsZSI6ZmFsc2UsIldpZHRoIjowLjAsIkhlaWdodCI6MC4wLCJCb3JkZXJTdHlsZSI6eyIkaWQiOiIxMTY0IiwiTGluZUNvbG9yIjpudWxsLCJMaW5lV2VpZ2h0IjowLjAsIkxpbmVUeXBlIjowLCJQYXJlbnRTdHlsZSI6bnVsbH0sIlBhcmVudFN0eWxlIjpudWxsfSwiRGF0ZUZvcm1hdCI6eyIkaWQiOiIxMTY1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E2NiIsIkRhdGVQYXJ0SXNWaXNpYmxlIjp0cnVlLCJUaW1lUGFydElzVmlzaWJsZSI6ZmFsc2V9fSwiV2Vla051bWJlcmluZyI6eyIkaWQiOiIxMTY3IiwiRm9ybWF0IjowLCJJc1Zpc2libGUiOmZhbHNlLCJMYXN0S25vd25WaXNpYmlsaXR5U3RhdGUiOmZhbHNlfSwiSXNWaXNpYmxlIjp0cnVlLCJQYXJlbnRTdHlsZSI6bnVsbH0sIkluZGV4IjowLCJQZXJjZW50YWdlQ29tcGxldGUiOm51bGwsIlBvc2l0aW9uIjp7IlJhdGlvIjowLjAsIklzQ3VzdG9tIjpmYWxzZX0sIkRhdGVGb3JtYXQiOnsiJHJlZiI6IjExNjUifSwiV2Vla051bWJlcmluZyI6eyIkaWQiOiIxMTY4IiwiRm9ybWF0IjowLCJJc1Zpc2libGUiOmZhbHNlLCJMYXN0S25vd25WaXNpYmlsaXR5U3RhdGUiOmZhbHNlfSwiUmVsYXRlZFRhc2tJZCI6IjAwMDAwMDAwLTAwMDAtMDAwMC0wMDAwLTAwMDAwMDAwMDAwMCIsIklkIjoiYWQ1MmU3MzktNzk3OS00NmQ3LWJkNDYtM2IwMDZjMDYzOTRkIiwiSW1wb3J0SWQiOm51bGwsIlRpdGxlIjoiUTEgUmV2aWV3IiwiTm90ZSI6bnVsbCwiSHlwZXJsaW5rIjp7IiRpZCI6IjExNjkiLCJBZGRyZXNzIjpudWxsLCJTdWJBZGRyZXNzIjpudWxsfSwiSXNDaGFuZ2VkIjpmYWxzZSwiSXNOZXciOmZhbHNlfSx7IiRpZCI6IjExNzAiLCJEYXRlIjoiMjAyMS0wNy0wNVQxMTo1OTowMFoiLCJTdHlsZSI6eyIkaWQiOiIxMTcxIiwiU2hhcGUiOjE3LCJDb25uZWN0b3JNYXJnaW4iOnsiJGlkIjoiMTE3MiIsIlRvcCI6MC4wLCJMZWZ0IjoyLjAsIlJpZ2h0IjoyLjAsIkJvdHRvbSI6MC4wfSwiQ29ubmVjdG9yU3R5bGUiOnsiJGlkIjoiMTE3MyIsIkxpbmVDb2xvciI6eyIkaWQiOiIxMTc0IiwiJHR5cGUiOiJOTFJFLkNvbW1vbi5Eb20uU29saWRDb2xvckJydXNoLCBOTFJFLkNvbW1vbiIsIkNvbG9yIjp7IiRpZCI6IjExNzUiLCJBIjoxMjcsIlIiOjAsIkciOjAsIkIiOjB9fSwiTGluZVdlaWdodCI6MS4wLCJMaW5lVHlwZSI6MCwiUGFyZW50U3R5bGUiOm51bGx9LCJJc0JlbG93VGltZWJhbmQiOmZhbHNlLCJQb3NpdGlvbk9uVGFzayI6MCwiSGlkZURhdGUiOmZhbHNlLCJTaGFwZVNpemUiOjAsIlNwYWNpbmciOjEuMCwiUGFkZGluZyI6eyIkaWQiOiIxMTc2IiwiVG9wIjo3LjAsIkxlZnQiOjMuMCwiUmlnaHQiOjAuMCwiQm90dG9tIjoyLjB9LCJTaGFwZVN0eWxlIjp7IiRpZCI6IjExNzciLCJNYXJnaW4iOnsiJGlkIjoiMTE3OCIsIlRvcCI6MC4wLCJMZWZ0IjowLjAsIlJpZ2h0IjowLjAsIkJvdHRvbSI6MC4wfSwiUGFkZGluZyI6eyIkaWQiOiIxMTc5IiwiVG9wIjowLjAsIkxlZnQiOjAuMCwiUmlnaHQiOjAuMCwiQm90dG9tIjowLjB9LCJCYWNrZ3JvdW5kIjp7IiRpZCI6IjExODAiLCJDb2xvciI6eyIkaWQiOiIxMTgxIiwiQSI6MjU1LCJSIjoyMDYsIkciOjIxOSwiQiI6MjMwfX0sIklzVmlzaWJsZSI6dHJ1ZSwiV2lkdGgiOjE0LjAsIkhlaWdodCI6MTQuMCwiQm9yZGVyU3R5bGUiOnsiJGlkIjoiMTE4MiIsIkxpbmVDb2xvciI6eyIkcmVmIjoiNDIzIn0sIkxpbmVXZWlnaHQiOjAuMCwiTGluZVR5cGUiOjAsIlBhcmVudFN0eWxlIjpudWxsfSwiUGFyZW50U3R5bGUiOm51bGx9LCJUaXRsZVN0eWxlIjp7IiRpZCI6IjExODMiLCJGb250U2V0dGluZ3MiOnsiJGlkIjoiMTE4NCIsIkZvbnRTaXplIjoxMCwiRm9udE5hbWUiOiJTZWdvZSBVSSIsIklzQm9sZCI6dHJ1ZSwiSXNJdGFsaWMiOmZhbHNlLCJJc1VuZGVybGluZWQiOmZhbHNlLCJQYXJlbnRTdHlsZSI6bnVsbH0sIkF1dG9TaXplIjowLCJGb3JlZ3JvdW5kIjp7IiRpZCI6IjExODUiLCJDb2xvciI6eyIkaWQiOiIxMTg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ODciLCJUb3AiOjAuMCwiTGVmdCI6MC4wLCJSaWdodCI6MC4wLCJCb3R0b20iOjAuMH0sIlBhZGRpbmciOnsiJGlkIjoiMTE4OCIsIlRvcCI6MC4wLCJMZWZ0IjowLjAsIlJpZ2h0IjowLjAsIkJvdHRvbSI6MC4wfSwiQmFja2dyb3VuZCI6eyIkaWQiOiIxMTg5IiwiQ29sb3IiOnsiJGlkIjoiMTE5MCIsIkEiOjAsIlIiOjI1NSwiRyI6MjU1LCJCIjoyNTV9fSwiSXNWaXNpYmxlIjp0cnVlLCJXaWR0aCI6MC4wLCJIZWlnaHQiOjAuMCwiQm9yZGVyU3R5bGUiOnsiJGlkIjoiMTE5MSIsIkxpbmVDb2xvciI6bnVsbCwiTGluZVdlaWdodCI6MC4wLCJMaW5lVHlwZSI6MCwiUGFyZW50U3R5bGUiOm51bGx9LCJQYXJlbnRTdHlsZSI6bnVsbH0sIkRhdGVTdHlsZSI6eyIkaWQiOiIxMTkyIiwiRm9udFNldHRpbmdzIjp7IiRpZCI6IjExOTMiLCJGb250U2l6ZSI6MTAsIkZvbnROYW1lIjoiQ2FsaWJyaSIsIklzQm9sZCI6ZmFsc2UsIklzSXRhbGljIjpmYWxzZSwiSXNVbmRlcmxpbmVkIjpmYWxzZSwiUGFyZW50U3R5bGUiOm51bGx9LCJBdXRvU2l6ZSI6MCwiRm9yZWdyb3VuZCI6eyIkaWQiOiIxMTk0IiwiQ29sb3IiOnsiJGlkIjoiMTE5NSIsIkEiOjI1NSwiUiI6MjgsIkciOjI0LCJCIjoyOH19LCJNYXhXaWR0aCI6MjAwLjAsIk1heEhlaWdodCI6IkluZmluaXR5IiwiU21hcnRGb3JlZ3JvdW5kSXNBY3RpdmUiOmZhbHNlLCJIb3Jpem9udGFsQWxpZ25tZW50IjoxLCJWZXJ0aWNhbEFsaWdubWVudCI6MCwiU21hcnRGb3JlZ3JvdW5kIjpudWxsLCJCYWNrZ3JvdW5kRmlsbFR5cGUiOjAsIk1hcmdpbiI6eyIkaWQiOiIxMTk2IiwiVG9wIjowLjAsIkxlZnQiOjAuMCwiUmlnaHQiOjAuMCwiQm90dG9tIjowLjB9LCJQYWRkaW5nIjp7IiRpZCI6IjExOTciLCJUb3AiOjAuMCwiTGVmdCI6MC4wLCJSaWdodCI6MC4wLCJCb3R0b20iOjAuMH0sIkJhY2tncm91bmQiOnsiJGlkIjoiMTE5OCIsIkNvbG9yIjp7IiRpZCI6IjExOTkiLCJBIjowLCJSIjoyNTUsIkciOjI1NSwiQiI6MjU1fX0sIklzVmlzaWJsZSI6ZmFsc2UsIldpZHRoIjowLjAsIkhlaWdodCI6MC4wLCJCb3JkZXJTdHlsZSI6eyIkaWQiOiIxMjAwIiwiTGluZUNvbG9yIjpudWxsLCJMaW5lV2VpZ2h0IjowLjAsIkxpbmVUeXBlIjowLCJQYXJlbnRTdHlsZSI6bnVsbH0sIlBhcmVudFN0eWxlIjpudWxsfSwiRGF0ZUZvcm1hdCI6eyIkaWQiOiIxMjAx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IwMiIsIkRhdGVQYXJ0SXNWaXNpYmxlIjp0cnVlLCJUaW1lUGFydElzVmlzaWJsZSI6ZmFsc2V9fSwiV2Vla051bWJlcmluZyI6eyIkaWQiOiIxMjAzIiwiRm9ybWF0IjowLCJJc1Zpc2libGUiOmZhbHNlLCJMYXN0S25vd25WaXNpYmlsaXR5U3RhdGUiOmZhbHNlfSwiSXNWaXNpYmxlIjp0cnVlLCJQYXJlbnRTdHlsZSI6bnVsbH0sIkluZGV4IjoxLCJQZXJjZW50YWdlQ29tcGxldGUiOm51bGwsIlBvc2l0aW9uIjp7IlJhdGlvIjowLjAsIklzQ3VzdG9tIjpmYWxzZX0sIkRhdGVGb3JtYXQiOnsiJHJlZiI6IjEyMDEifSwiV2Vla051bWJlcmluZyI6eyIkaWQiOiIxMjA0IiwiRm9ybWF0IjowLCJJc1Zpc2libGUiOmZhbHNlLCJMYXN0S25vd25WaXNpYmlsaXR5U3RhdGUiOmZhbHNlfSwiUmVsYXRlZFRhc2tJZCI6IjAwMDAwMDAwLTAwMDAtMDAwMC0wMDAwLTAwMDAwMDAwMDAwMCIsIklkIjoiNGEwNzZlYmQtMjVjMS00Njk4LTllYmYtNTkwMGE1YjQ0NDdlIiwiSW1wb3J0SWQiOm51bGwsIlRpdGxlIjoiUTIgUmV2aWV3IiwiTm90ZSI6bnVsbCwiSHlwZXJsaW5rIjp7IiRpZCI6IjEyMDUiLCJBZGRyZXNzIjpudWxsLCJTdWJBZGRyZXNzIjpudWxsfSwiSXNDaGFuZ2VkIjpmYWxzZSwiSXNOZXciOmZhbHNlfSx7IiRpZCI6IjEyMDYiLCJEYXRlIjoiMjAyMS0wOS0yN1QxMTo1OTowMFoiLCJTdHlsZSI6eyIkaWQiOiIxMjA3IiwiU2hhcGUiOjE3LCJDb25uZWN0b3JNYXJnaW4iOnsiJGlkIjoiMTIwOCIsIlRvcCI6MC4wLCJMZWZ0IjoyLjAsIlJpZ2h0IjoyLjAsIkJvdHRvbSI6MC4wfSwiQ29ubmVjdG9yU3R5bGUiOnsiJGlkIjoiMTIwOSIsIkxpbmVDb2xvciI6eyIkaWQiOiIxMjEwIiwiJHR5cGUiOiJOTFJFLkNvbW1vbi5Eb20uU29saWRDb2xvckJydXNoLCBOTFJFLkNvbW1vbiIsIkNvbG9yIjp7IiRpZCI6IjEyMTEiLCJBIjoxMjcsIlIiOjc5LCJHIjoxMjksIkIiOjE4OX19LCJMaW5lV2VpZ2h0IjoxLjAsIkxpbmVUeXBlIjowLCJQYXJlbnRTdHlsZSI6bnVsbH0sIklzQmVsb3dUaW1lYmFuZCI6ZmFsc2UsIlBvc2l0aW9uT25UYXNrIjowLCJIaWRlRGF0ZSI6ZmFsc2UsIlNoYXBlU2l6ZSI6MCwiU3BhY2luZyI6MS4wLCJQYWRkaW5nIjp7IiRpZCI6IjEyMTIiLCJUb3AiOjcuMCwiTGVmdCI6My4wLCJSaWdodCI6MC4wLCJCb3R0b20iOjIuMH0sIlNoYXBlU3R5bGUiOnsiJGlkIjoiMTIxMyIsIk1hcmdpbiI6eyIkaWQiOiIxMjE0IiwiVG9wIjowLjAsIkxlZnQiOjAuMCwiUmlnaHQiOjAuMCwiQm90dG9tIjowLjB9LCJQYWRkaW5nIjp7IiRpZCI6IjEyMTUiLCJUb3AiOjAuMCwiTGVmdCI6MC4wLCJSaWdodCI6MC4wLCJCb3R0b20iOjAuMH0sIkJhY2tncm91bmQiOnsiJGlkIjoiMTIxNiIsIkNvbG9yIjp7IiRpZCI6IjEyMTciLCJBIjoyNTUsIlIiOjIwNiwiRyI6MjE5LCJCIjoyMzB9fSwiSXNWaXNpYmxlIjp0cnVlLCJXaWR0aCI6MTQuMCwiSGVpZ2h0IjoxNC4wLCJCb3JkZXJTdHlsZSI6eyIkaWQiOiIxMjE4IiwiTGluZUNvbG9yIjp7IiRyZWYiOiI0MjMifSwiTGluZVdlaWdodCI6MC4wLCJMaW5lVHlwZSI6MCwiUGFyZW50U3R5bGUiOm51bGx9LCJQYXJlbnRTdHlsZSI6bnVsbH0sIlRpdGxlU3R5bGUiOnsiJGlkIjoiMTIxOSIsIkZvbnRTZXR0aW5ncyI6eyIkaWQiOiIxMjIwIiwiRm9udFNpemUiOjEwLCJGb250TmFtZSI6IlNlZ29lIFVJIiwiSXNCb2xkIjp0cnVlLCJJc0l0YWxpYyI6ZmFsc2UsIklzVW5kZXJsaW5lZCI6ZmFsc2UsIlBhcmVudFN0eWxlIjpudWxsfSwiQXV0b1NpemUiOjAsIkZvcmVncm91bmQiOnsiJGlkIjoiMTIyMSIsIkNvbG9yIjp7IiRpZCI6IjEyM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yMyIsIlRvcCI6MC4wLCJMZWZ0IjowLjAsIlJpZ2h0IjowLjAsIkJvdHRvbSI6MC4wfSwiUGFkZGluZyI6eyIkaWQiOiIxMjI0IiwiVG9wIjowLjAsIkxlZnQiOjAuMCwiUmlnaHQiOjAuMCwiQm90dG9tIjowLjB9LCJCYWNrZ3JvdW5kIjp7IiRpZCI6IjEyMjUiLCJDb2xvciI6eyIkaWQiOiIxMjI2IiwiQSI6MCwiUiI6MjU1LCJHIjoyNTUsIkIiOjI1NX19LCJJc1Zpc2libGUiOnRydWUsIldpZHRoIjowLjAsIkhlaWdodCI6MC4wLCJCb3JkZXJTdHlsZSI6eyIkaWQiOiIxMjI3IiwiTGluZUNvbG9yIjpudWxsLCJMaW5lV2VpZ2h0IjowLjAsIkxpbmVUeXBlIjowLCJQYXJlbnRTdHlsZSI6bnVsbH0sIlBhcmVudFN0eWxlIjpudWxsfSwiRGF0ZVN0eWxlIjp7IiRpZCI6IjEyMjgiLCJGb250U2V0dGluZ3MiOnsiJGlkIjoiMTIyOSIsIkZvbnRTaXplIjoxMCwiRm9udE5hbWUiOiJDYWxpYnJpIiwiSXNCb2xkIjpmYWxzZSwiSXNJdGFsaWMiOmZhbHNlLCJJc1VuZGVybGluZWQiOmZhbHNlLCJQYXJlbnRTdHlsZSI6bnVsbH0sIkF1dG9TaXplIjowLCJGb3JlZ3JvdW5kIjp7IiRpZCI6IjEyMzAiLCJDb2xvciI6eyIkaWQiOiIxMjMxIiwiQSI6MjU1LCJSIjoyOCwiRyI6MjQsIkIiOjI4fX0sIk1heFdpZHRoIjoyMDAuMCwiTWF4SGVpZ2h0IjoiSW5maW5pdHkiLCJTbWFydEZvcmVncm91bmRJc0FjdGl2ZSI6ZmFsc2UsIkhvcml6b250YWxBbGlnbm1lbnQiOjEsIlZlcnRpY2FsQWxpZ25tZW50IjowLCJTbWFydEZvcmVncm91bmQiOm51bGwsIkJhY2tncm91bmRGaWxsVHlwZSI6MCwiTWFyZ2luIjp7IiRpZCI6IjEyMzIiLCJUb3AiOjAuMCwiTGVmdCI6MC4wLCJSaWdodCI6MC4wLCJCb3R0b20iOjAuMH0sIlBhZGRpbmciOnsiJGlkIjoiMTIzMyIsIlRvcCI6MC4wLCJMZWZ0IjowLjAsIlJpZ2h0IjowLjAsIkJvdHRvbSI6MC4wfSwiQmFja2dyb3VuZCI6eyIkaWQiOiIxMjM0IiwiQ29sb3IiOnsiJGlkIjoiMTIzNSIsIkEiOjAsIlIiOjI1NSwiRyI6MjU1LCJCIjoyNTV9fSwiSXNWaXNpYmxlIjpmYWxzZSwiV2lkdGgiOjAuMCwiSGVpZ2h0IjowLjAsIkJvcmRlclN0eWxlIjp7IiRpZCI6IjEyMzYiLCJMaW5lQ29sb3IiOm51bGwsIkxpbmVXZWlnaHQiOjAuMCwiTGluZVR5cGUiOjAsIlBhcmVudFN0eWxlIjpudWxsfSwiUGFyZW50U3R5bGUiOm51bGx9LCJEYXRlRm9ybWF0Ijp7IiRpZCI6IjEyMzc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jM4IiwiRGF0ZVBhcnRJc1Zpc2libGUiOnRydWUsIlRpbWVQYXJ0SXNWaXNpYmxlIjpmYWxzZX19LCJXZWVrTnVtYmVyaW5nIjp7IiRpZCI6IjEyMzkiLCJGb3JtYXQiOjAsIklzVmlzaWJsZSI6ZmFsc2UsIkxhc3RLbm93blZpc2liaWxpdHlTdGF0ZSI6ZmFsc2V9LCJJc1Zpc2libGUiOnRydWUsIlBhcmVudFN0eWxlIjpudWxsfSwiSW5kZXgiOjIsIlBlcmNlbnRhZ2VDb21wbGV0ZSI6bnVsbCwiUG9zaXRpb24iOnsiUmF0aW8iOjAuMCwiSXNDdXN0b20iOmZhbHNlfSwiRGF0ZUZvcm1hdCI6eyIkcmVmIjoiMTIzNyJ9LCJXZWVrTnVtYmVyaW5nIjp7IiRpZCI6IjEyNDAiLCJGb3JtYXQiOjAsIklzVmlzaWJsZSI6ZmFsc2UsIkxhc3RLbm93blZpc2liaWxpdHlTdGF0ZSI6ZmFsc2V9LCJSZWxhdGVkVGFza0lkIjoiMDAwMDAwMDAtMDAwMC0wMDAwLTAwMDAtMDAwMDAwMDAwMDAwIiwiSWQiOiJkYjQzOTNmYS1mYjIwLTQyOWQtYTc2Ni03YWQzOTI3MWFmNTAiLCJJbXBvcnRJZCI6bnVsbCwiVGl0bGUiOiJRMyBSZXZpZXciLCJOb3RlIjpudWxsLCJIeXBlcmxpbmsiOnsiJGlkIjoiMTI0MSIsIkFkZHJlc3MiOm51bGwsIlN1YkFkZHJlc3MiOm51bGx9LCJJc0NoYW5nZWQiOmZhbHNlLCJJc05ldyI6ZmFsc2V9LHsiJGlkIjoiMTI0MiIsIkRhdGUiOiIyMDIxLTEyLTIwVDExOjU5OjAwWiIsIlN0eWxlIjp7IiRpZCI6IjEyNDMiLCJTaGFwZSI6MTcsIkNvbm5lY3Rvck1hcmdpbiI6eyIkaWQiOiIxMjQ0IiwiVG9wIjowLjAsIkxlZnQiOjIuMCwiUmlnaHQiOjIuMCwiQm90dG9tIjowLjB9LCJDb25uZWN0b3JTdHlsZSI6eyIkaWQiOiIxMjQ1IiwiTGluZUNvbG9yIjp7IiRpZCI6IjEyNDYiLCIkdHlwZSI6Ik5MUkUuQ29tbW9uLkRvbS5Tb2xpZENvbG9yQnJ1c2gsIE5MUkUuQ29tbW9uIiwiQ29sb3IiOnsiJGlkIjoiMTI0NyIsIkEiOjEyNywiUiI6NzksIkciOjEyOSwiQiI6MTg5fX0sIkxpbmVXZWlnaHQiOjEuMCwiTGluZVR5cGUiOjAsIlBhcmVudFN0eWxlIjpudWxsfSwiSXNCZWxvd1RpbWViYW5kIjpmYWxzZSwiUG9zaXRpb25PblRhc2siOjAsIkhpZGVEYXRlIjpmYWxzZSwiU2hhcGVTaXplIjowLCJTcGFjaW5nIjoxLjAsIlBhZGRpbmciOnsiJGlkIjoiMTI0OCIsIlRvcCI6Ny4wLCJMZWZ0IjozLjAsIlJpZ2h0IjowLjAsIkJvdHRvbSI6Mi4wfSwiU2hhcGVTdHlsZSI6eyIkaWQiOiIxMjQ5IiwiTWFyZ2luIjp7IiRpZCI6IjEyNTAiLCJUb3AiOjAuMCwiTGVmdCI6MC4wLCJSaWdodCI6MC4wLCJCb3R0b20iOjAuMH0sIlBhZGRpbmciOnsiJGlkIjoiMTI1MSIsIlRvcCI6MC4wLCJMZWZ0IjowLjAsIlJpZ2h0IjowLjAsIkJvdHRvbSI6MC4wfSwiQmFja2dyb3VuZCI6eyIkaWQiOiIxMjUyIiwiQ29sb3IiOnsiJGlkIjoiMTI1MyIsIkEiOjI1NSwiUiI6MjA2LCJHIjoyMTksIkIiOjIzMH19LCJJc1Zpc2libGUiOnRydWUsIldpZHRoIjoxNC4wLCJIZWlnaHQiOjE0LjAsIkJvcmRlclN0eWxlIjp7IiRpZCI6IjEyNTQiLCJMaW5lQ29sb3IiOnsiJHJlZiI6IjQyMyJ9LCJMaW5lV2VpZ2h0IjowLjAsIkxpbmVUeXBlIjowLCJQYXJlbnRTdHlsZSI6bnVsbH0sIlBhcmVudFN0eWxlIjpudWxsfSwiVGl0bGVTdHlsZSI6eyIkaWQiOiIxMjU1IiwiRm9udFNldHRpbmdzIjp7IiRpZCI6IjEyNTYiLCJGb250U2l6ZSI6MTAsIkZvbnROYW1lIjoiU2Vnb2UgVUkiLCJJc0JvbGQiOnRydWUsIklzSXRhbGljIjpmYWxzZSwiSXNVbmRlcmxpbmVkIjpmYWxzZSwiUGFyZW50U3R5bGUiOm51bGx9LCJBdXRvU2l6ZSI6MCwiRm9yZWdyb3VuZCI6eyIkaWQiOiIxMjU3IiwiQ29sb3IiOnsiJGlkIjoiMTI1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U5IiwiVG9wIjowLjAsIkxlZnQiOjAuMCwiUmlnaHQiOjAuMCwiQm90dG9tIjowLjB9LCJQYWRkaW5nIjp7IiRpZCI6IjEyNjAiLCJUb3AiOjAuMCwiTGVmdCI6MC4wLCJSaWdodCI6MC4wLCJCb3R0b20iOjAuMH0sIkJhY2tncm91bmQiOnsiJGlkIjoiMTI2MSIsIkNvbG9yIjp7IiRpZCI6IjEyNjIiLCJBIjowLCJSIjoyNTUsIkciOjI1NSwiQiI6MjU1fX0sIklzVmlzaWJsZSI6dHJ1ZSwiV2lkdGgiOjAuMCwiSGVpZ2h0IjowLjAsIkJvcmRlclN0eWxlIjp7IiRpZCI6IjEyNjMiLCJMaW5lQ29sb3IiOm51bGwsIkxpbmVXZWlnaHQiOjAuMCwiTGluZVR5cGUiOjAsIlBhcmVudFN0eWxlIjpudWxsfSwiUGFyZW50U3R5bGUiOm51bGx9LCJEYXRlU3R5bGUiOnsiJGlkIjoiMTI2NCIsIkZvbnRTZXR0aW5ncyI6eyIkaWQiOiIxMjY1IiwiRm9udFNpemUiOjEwLCJGb250TmFtZSI6IkNhbGlicmkiLCJJc0JvbGQiOmZhbHNlLCJJc0l0YWxpYyI6ZmFsc2UsIklzVW5kZXJsaW5lZCI6ZmFsc2UsIlBhcmVudFN0eWxlIjpudWxsfSwiQXV0b1NpemUiOjAsIkZvcmVncm91bmQiOnsiJGlkIjoiMTI2NiIsIkNvbG9yIjp7IiRpZCI6IjEyNjciLCJBIjoyNTUsIlIiOjI4LCJHIjoyNCwiQiI6Mjh9fSwiTWF4V2lkdGgiOjIwMC4wLCJNYXhIZWlnaHQiOiJJbmZpbml0eSIsIlNtYXJ0Rm9yZWdyb3VuZElzQWN0aXZlIjpmYWxzZSwiSG9yaXpvbnRhbEFsaWdubWVudCI6MSwiVmVydGljYWxBbGlnbm1lbnQiOjAsIlNtYXJ0Rm9yZWdyb3VuZCI6bnVsbCwiQmFja2dyb3VuZEZpbGxUeXBlIjowLCJNYXJnaW4iOnsiJGlkIjoiMTI2OCIsIlRvcCI6MC4wLCJMZWZ0IjowLjAsIlJpZ2h0IjowLjAsIkJvdHRvbSI6MC4wfSwiUGFkZGluZyI6eyIkaWQiOiIxMjY5IiwiVG9wIjowLjAsIkxlZnQiOjAuMCwiUmlnaHQiOjAuMCwiQm90dG9tIjowLjB9LCJCYWNrZ3JvdW5kIjp7IiRpZCI6IjEyNzAiLCJDb2xvciI6eyIkaWQiOiIxMjcxIiwiQSI6MCwiUiI6MjU1LCJHIjoyNTUsIkIiOjI1NX19LCJJc1Zpc2libGUiOmZhbHNlLCJXaWR0aCI6MC4wLCJIZWlnaHQiOjAuMCwiQm9yZGVyU3R5bGUiOnsiJGlkIjoiMTI3MiIsIkxpbmVDb2xvciI6bnVsbCwiTGluZVdlaWdodCI6MC4wLCJMaW5lVHlwZSI6MCwiUGFyZW50U3R5bGUiOm51bGx9LCJQYXJlbnRTdHlsZSI6bnVsbH0sIkRhdGVGb3JtYXQiOnsiJGlkIjoiMTI3MyIsIkZvcm1hdFN0cmluZyI6Inl5eXkvTU1NIiwiU2VwYXJhdG9yIjoiLyIsIlVzZUludGVybmF0aW9uYWxEYXRlRm9ybWF0IjpmYWxzZSwiRGF0ZUlzVmlzaWJsZSI6dHJ1ZSwiVGltZUlzVmlzaWJsZSI6ZmFsc2UsIkhvdXJEaWdpdHMiOjEsIkFtUG1EZXNpZ25hdG9yIjoyLCJUcmltMDBNaW51dGVzIjpmYWxzZSwiTGFzdEtub3duVmlzaWJpbGl0eVN0YXRlIjp7IiRpZCI6IjEyNzQiLCJEYXRlUGFydElzVmlzaWJsZSI6dHJ1ZSwiVGltZVBhcnRJc1Zpc2libGUiOmZhbHNlfX0sIldlZWtOdW1iZXJpbmciOnsiJGlkIjoiMTI3NSIsIkZvcm1hdCI6MCwiSXNWaXNpYmxlIjpmYWxzZSwiTGFzdEtub3duVmlzaWJpbGl0eVN0YXRlIjpmYWxzZX0sIklzVmlzaWJsZSI6dHJ1ZSwiUGFyZW50U3R5bGUiOm51bGx9LCJJbmRleCI6MywiUGVyY2VudGFnZUNvbXBsZXRlIjpudWxsLCJQb3NpdGlvbiI6eyJSYXRpbyI6MC4wLCJJc0N1c3RvbSI6ZmFsc2V9LCJEYXRlRm9ybWF0Ijp7IiRyZWYiOiIxMjczIn0sIldlZWtOdW1iZXJpbmciOnsiJGlkIjoiMTI3NiIsIkZvcm1hdCI6MCwiSXNWaXNpYmxlIjpmYWxzZSwiTGFzdEtub3duVmlzaWJpbGl0eVN0YXRlIjpmYWxzZX0sIlJlbGF0ZWRUYXNrSWQiOiIwMDAwMDAwMC0wMDAwLTAwMDAtMDAwMC0wMDAwMDAwMDAwMDAiLCJJZCI6ImQxM2YxODY1LTQ3MTgtNGJiYi04NGUzLTEyOWVlZTljNDI3OSIsIkltcG9ydElkIjpudWxsLCJUaXRsZSI6IlE0IFJldmlldyIsIk5vdGUiOm51bGwsIkh5cGVybGluayI6eyIkaWQiOiIxMjc3IiwiQWRkcmVzcyI6bnVsbCwiU3ViQWRkcmVzcyI6bnVsbH0sIklzQ2hhbmdlZCI6ZmFsc2UsIklzTmV3IjpmYWxzZX1dLCJUYXNrcyI6W10sIlN3aW1sYW5lcyI6W10sIk1zUHJvamVjdEl0ZW1zVHJlZSI6bnVsbCwiTWV0YWRhdGEiOnsiJGlkIjoiMTI3OCIsIlJlY2VudENvbG9yc0NvbGxlY3Rpb24iOiJbXCIjRkY0NDcyQzRcIixcIiNGRkZGQzAwMFwiLFwiI0ZGRUQ3RDMxXCIsXCIjRkYzODU3MjNcIixcIiNGRkIyMEUxMlwiLFwiI0ZGNzBBRDQ3XCIsXCIjRkY4NDNDMENcIixcIiNGRjdGNjAwMF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n0sIlNldHRpbmdzIjp7IiRpZCI6IjEyNzkiLCJJbXBhT3B0aW9ucyI6eyIkaWQiOiIxMjgw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I4MSIsIlVzZVRpbWUiOnRydWUsIldvcmtEYXlTdGFydCI6IjAwOjAwOjAwIiwiV29ya0RheUVuZCI6IjIzOjU5OjAwIn0sIkxhc3RVc2VkVGVtcGxhdGVJZCI6IjcwOWIzNTQ5LTQ5YTAtNGU1OC1iYTU3LWZkYjkxODkzYjY0OCIsIkZpcnN0V2Vla09mWWVhciI6MCwiUGxhY2VNaWxlc3RvbmVBdFRoZUJlZ2lubmluZ09mVGhlRGF5IjpmYWxzZSwiRGVwZW5kZW5jeVNjaGVkdWxpbmdTZXR0aW5ncyI6eyIkaWQiOiIxMjgy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1-02T00:00:00.0000000Z"/>
  <p:tag name="OTLENDDATE" val="2021-03-31T11:59:00.0000000Z"/>
  <p:tag name="OTLPERCENTAGE" val="70"/>
  <p:tag name="OTLDURATIONFORMAT" val="weeks"/>
  <p:tag name="OTLSPACING" val="3"/>
  <p:tag name="OTLSHAPETHICKNESSTYPE" val="Regular"/>
  <p:tag name="OTLWEEKNUMBERINGFORMAT" val="WNFormat1"/>
  <p:tag name="OTLWEEKNUMBERINGISVISIBL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2-23T00:00:00.0000000Z"/>
  <p:tag name="OTLENDDATE" val="2021-04-07T11:59:00.0000000Z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"/>
  <p:tag name="OTLENDDATE" val="2021-06-02T11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6-03T00:00:00.0000000"/>
  <p:tag name="OTLENDDATE" val="2021-07-11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7-12T00:00:00.0000000"/>
  <p:tag name="OTLENDDATE" val="2021-09-30T11:59:00.0000000Z"/>
  <p:tag name="OTLDURATIONFORMAT" val="weeks"/>
  <p:tag name="OTLSPACING" val="10"/>
  <p:tag name="OTLSHAPETHICKNESSTYPE" val="Regular"/>
  <p:tag name="OTLWEEKNUMBERINGFORMAT" val="WNFormat1"/>
  <p:tag name="OTLWEEKNUMBERINGISVISIBL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2-02T00:00:00.0000000Z"/>
  <p:tag name="OTLENDDATE" val="2021-04-07T11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"/>
  <p:tag name="OTLENDDATE" val="2021-04-28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2T00:00:00.0000000Z"/>
  <p:tag name="OTLENDDATE" val="2021-06-1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6-05T00:00:00.0000000"/>
  <p:tag name="OTLENDDATE" val="2021-08-05T11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8-06T00:00:00.0000000"/>
  <p:tag name="OTLENDDATE" val="2021-10-30T11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5-07T00:00:00.0000000"/>
  <p:tag name="OTLENDDATE" val="2021-07-15T11:59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3-11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6-18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5-19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9-10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12-20T11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1-12-25T11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Quarters"/>
  <p:tag name="OTLTIMEBANDSHAPETYPE" val="RectangleTimeband"/>
  <p:tag name="OTLTIMEBANDSHAPEHEIGHT" val="30"/>
  <p:tag name="OTLTIMEBANDSHAPEPADDINGLEFT" val="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1-01-16T11:59:00.0000000"/>
  <p:tag name="OTLPOSITIONONTASK" val="Center"/>
  <p:tag name="OTLRELATEDTASKID" val="1f3ecdb5-2321-4d1c-858a-b8fb12392a13"/>
  <p:tag name="OTLWEEKNUMBERINGFORMAT" val="WNFormat1"/>
  <p:tag name="OTLWEEKNUMBERINGISVISIBLE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itiative"/>
  <p:tag name="OTLDATE" val="2021-03-31T11:59:00.0000000"/>
  <p:tag name="OTLPOSITIONONTASK" val="Center"/>
  <p:tag name="OTLRELATEDTASKID" val="840d1906-cb10-4b01-bde1-5bb78e8e323b"/>
  <p:tag name="OTLWEEKNUMBERINGFORMAT" val="WNFormat1"/>
  <p:tag name="OTLWEEKNUMBERINGISVISIBLE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1-03-31T11:59:00.0000000"/>
  <p:tag name="OTLPOSITIONONTASK" val="Center"/>
  <p:tag name="OTLRELATEDTASKID" val="44de9765-e720-4557-b882-97f4709b8c30"/>
  <p:tag name="OTLWEEKNUMBERINGFORMAT" val="WNFormat1"/>
  <p:tag name="OTLWEEKNUMBERINGISVISIBLE" val="Fals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1-07-28T11:59:00.0000000"/>
  <p:tag name="OTLPOSITIONONTASK" val="Center"/>
  <p:tag name="OTLRELATEDTASKID" val="40c7696c-8b3a-4b1d-b83d-76730e5d92c2"/>
  <p:tag name="OTLWEEKNUMBERINGFORMAT" val="WNFormat1"/>
  <p:tag name="OTLWEEKNUMBERINGISVISIBLE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1-06-07T11:59:00.0000000"/>
  <p:tag name="OTLPOSITIONONTASK" val="Center"/>
  <p:tag name="OTLRELATEDTASKID" val="c7770eb3-e434-4450-83eb-f0cda53241c7"/>
  <p:tag name="OTLWEEKNUMBERINGFORMAT" val="WNFormat1"/>
  <p:tag name="OTLWEEKNUMBERINGISVISIBL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1 Review"/>
  <p:tag name="OTLDATE" val="2021-03-31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2 Review"/>
  <p:tag name="OTLDATE" val="2021-07-05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3 Review"/>
  <p:tag name="OTLDATE" val="2021-09-27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4 Review"/>
  <p:tag name="OTLDATE" val="2021-12-20T11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2022-11-07T16:29:52Z</dcterms:created>
  <dcterms:modified xsi:type="dcterms:W3CDTF">2022-11-24T10:54:14Z</dcterms:modified>
</cp:coreProperties>
</file>