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929" r:id="rId1"/>
  </p:sldMasterIdLst>
  <p:sldIdLst>
    <p:sldId id="268" r:id="rId2"/>
    <p:sldId id="274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C6B4D"/>
    <a:srgbClr val="404040"/>
    <a:srgbClr val="484848"/>
    <a:srgbClr val="434343"/>
    <a:srgbClr val="9B2D1F"/>
    <a:srgbClr val="474747"/>
    <a:srgbClr val="A63324"/>
    <a:srgbClr val="C6181C"/>
    <a:srgbClr val="BD292D"/>
    <a:srgbClr val="B60F1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323" autoAdjust="0"/>
    <p:restoredTop sz="94660"/>
  </p:normalViewPr>
  <p:slideViewPr>
    <p:cSldViewPr snapToGrid="0">
      <p:cViewPr varScale="1">
        <p:scale>
          <a:sx n="125" d="100"/>
          <a:sy n="125" d="100"/>
        </p:scale>
        <p:origin x="41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122363"/>
            <a:ext cx="103632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64158-0CE9-4349-B3F5-2F2E57F0D0C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7/15/2022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59CC6-7B72-4137-928D-D85C24DCBB6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654508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64158-0CE9-4349-B3F5-2F2E57F0D0C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7/15/2022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59CC6-7B72-4137-928D-D85C24DCBB6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74266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64158-0CE9-4349-B3F5-2F2E57F0D0C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7/15/2022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59CC6-7B72-4137-928D-D85C24DCBB6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530644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64158-0CE9-4349-B3F5-2F2E57F0D0C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7/15/2022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59CC6-7B72-4137-928D-D85C24DCBB6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561007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64158-0CE9-4349-B3F5-2F2E57F0D0C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7/15/2022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59CC6-7B72-4137-928D-D85C24DCBB6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370996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64158-0CE9-4349-B3F5-2F2E57F0D0C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7/15/2022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59CC6-7B72-4137-928D-D85C24DCBB6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8031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7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64158-0CE9-4349-B3F5-2F2E57F0D0C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7/15/2022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59CC6-7B72-4137-928D-D85C24DCBB6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824371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64158-0CE9-4349-B3F5-2F2E57F0D0C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7/15/2022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59CC6-7B72-4137-928D-D85C24DCBB6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229239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64158-0CE9-4349-B3F5-2F2E57F0D0C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7/15/2022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59CC6-7B72-4137-928D-D85C24DCBB6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34824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64158-0CE9-4349-B3F5-2F2E57F0D0C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7/15/2022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59CC6-7B72-4137-928D-D85C24DCBB6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96913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64158-0CE9-4349-B3F5-2F2E57F0D0C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7/15/2022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59CC6-7B72-4137-928D-D85C24DCBB6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716565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164158-0CE9-4349-B3F5-2F2E57F0D0C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7/15/2022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259CC6-7B72-4137-928D-D85C24DCBB6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20986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30" r:id="rId1"/>
    <p:sldLayoutId id="2147483931" r:id="rId2"/>
    <p:sldLayoutId id="2147483932" r:id="rId3"/>
    <p:sldLayoutId id="2147483933" r:id="rId4"/>
    <p:sldLayoutId id="2147483934" r:id="rId5"/>
    <p:sldLayoutId id="2147483935" r:id="rId6"/>
    <p:sldLayoutId id="2147483936" r:id="rId7"/>
    <p:sldLayoutId id="2147483937" r:id="rId8"/>
    <p:sldLayoutId id="2147483938" r:id="rId9"/>
    <p:sldLayoutId id="2147483939" r:id="rId10"/>
    <p:sldLayoutId id="2147483940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hyperlink" Target="https://www.officetimeline.com/14-days-trial" TargetMode="External"/></Relationships>
</file>

<file path=ppt/slides/_rels/slide2.xml.rels><?xml version="1.0" encoding="UTF-8" standalone="yes"?>
<Relationships xmlns="http://schemas.openxmlformats.org/package/2006/relationships"><Relationship Id="rId13" Type="http://schemas.openxmlformats.org/officeDocument/2006/relationships/tags" Target="../tags/tag13.xml"/><Relationship Id="rId18" Type="http://schemas.openxmlformats.org/officeDocument/2006/relationships/tags" Target="../tags/tag18.xml"/><Relationship Id="rId26" Type="http://schemas.openxmlformats.org/officeDocument/2006/relationships/tags" Target="../tags/tag26.xml"/><Relationship Id="rId39" Type="http://schemas.openxmlformats.org/officeDocument/2006/relationships/tags" Target="../tags/tag39.xml"/><Relationship Id="rId21" Type="http://schemas.openxmlformats.org/officeDocument/2006/relationships/tags" Target="../tags/tag21.xml"/><Relationship Id="rId34" Type="http://schemas.openxmlformats.org/officeDocument/2006/relationships/tags" Target="../tags/tag34.xml"/><Relationship Id="rId42" Type="http://schemas.openxmlformats.org/officeDocument/2006/relationships/tags" Target="../tags/tag42.xml"/><Relationship Id="rId47" Type="http://schemas.openxmlformats.org/officeDocument/2006/relationships/tags" Target="../tags/tag47.xml"/><Relationship Id="rId50" Type="http://schemas.openxmlformats.org/officeDocument/2006/relationships/tags" Target="../tags/tag50.xml"/><Relationship Id="rId55" Type="http://schemas.openxmlformats.org/officeDocument/2006/relationships/tags" Target="../tags/tag55.xml"/><Relationship Id="rId63" Type="http://schemas.openxmlformats.org/officeDocument/2006/relationships/tags" Target="../tags/tag63.xml"/><Relationship Id="rId68" Type="http://schemas.openxmlformats.org/officeDocument/2006/relationships/tags" Target="../tags/tag68.xml"/><Relationship Id="rId76" Type="http://schemas.openxmlformats.org/officeDocument/2006/relationships/tags" Target="../tags/tag76.xml"/><Relationship Id="rId7" Type="http://schemas.openxmlformats.org/officeDocument/2006/relationships/tags" Target="../tags/tag7.xml"/><Relationship Id="rId71" Type="http://schemas.openxmlformats.org/officeDocument/2006/relationships/tags" Target="../tags/tag71.xml"/><Relationship Id="rId2" Type="http://schemas.openxmlformats.org/officeDocument/2006/relationships/tags" Target="../tags/tag2.xml"/><Relationship Id="rId16" Type="http://schemas.openxmlformats.org/officeDocument/2006/relationships/tags" Target="../tags/tag16.xml"/><Relationship Id="rId29" Type="http://schemas.openxmlformats.org/officeDocument/2006/relationships/tags" Target="../tags/tag29.xml"/><Relationship Id="rId11" Type="http://schemas.openxmlformats.org/officeDocument/2006/relationships/tags" Target="../tags/tag11.xml"/><Relationship Id="rId24" Type="http://schemas.openxmlformats.org/officeDocument/2006/relationships/tags" Target="../tags/tag24.xml"/><Relationship Id="rId32" Type="http://schemas.openxmlformats.org/officeDocument/2006/relationships/tags" Target="../tags/tag32.xml"/><Relationship Id="rId37" Type="http://schemas.openxmlformats.org/officeDocument/2006/relationships/tags" Target="../tags/tag37.xml"/><Relationship Id="rId40" Type="http://schemas.openxmlformats.org/officeDocument/2006/relationships/tags" Target="../tags/tag40.xml"/><Relationship Id="rId45" Type="http://schemas.openxmlformats.org/officeDocument/2006/relationships/tags" Target="../tags/tag45.xml"/><Relationship Id="rId53" Type="http://schemas.openxmlformats.org/officeDocument/2006/relationships/tags" Target="../tags/tag53.xml"/><Relationship Id="rId58" Type="http://schemas.openxmlformats.org/officeDocument/2006/relationships/tags" Target="../tags/tag58.xml"/><Relationship Id="rId66" Type="http://schemas.openxmlformats.org/officeDocument/2006/relationships/tags" Target="../tags/tag66.xml"/><Relationship Id="rId74" Type="http://schemas.openxmlformats.org/officeDocument/2006/relationships/tags" Target="../tags/tag74.xml"/><Relationship Id="rId79" Type="http://schemas.openxmlformats.org/officeDocument/2006/relationships/tags" Target="../tags/tag79.xml"/><Relationship Id="rId5" Type="http://schemas.openxmlformats.org/officeDocument/2006/relationships/tags" Target="../tags/tag5.xml"/><Relationship Id="rId61" Type="http://schemas.openxmlformats.org/officeDocument/2006/relationships/tags" Target="../tags/tag61.xml"/><Relationship Id="rId82" Type="http://schemas.openxmlformats.org/officeDocument/2006/relationships/image" Target="../media/image3.png"/><Relationship Id="rId10" Type="http://schemas.openxmlformats.org/officeDocument/2006/relationships/tags" Target="../tags/tag10.xml"/><Relationship Id="rId19" Type="http://schemas.openxmlformats.org/officeDocument/2006/relationships/tags" Target="../tags/tag19.xml"/><Relationship Id="rId31" Type="http://schemas.openxmlformats.org/officeDocument/2006/relationships/tags" Target="../tags/tag31.xml"/><Relationship Id="rId44" Type="http://schemas.openxmlformats.org/officeDocument/2006/relationships/tags" Target="../tags/tag44.xml"/><Relationship Id="rId52" Type="http://schemas.openxmlformats.org/officeDocument/2006/relationships/tags" Target="../tags/tag52.xml"/><Relationship Id="rId60" Type="http://schemas.openxmlformats.org/officeDocument/2006/relationships/tags" Target="../tags/tag60.xml"/><Relationship Id="rId65" Type="http://schemas.openxmlformats.org/officeDocument/2006/relationships/tags" Target="../tags/tag65.xml"/><Relationship Id="rId73" Type="http://schemas.openxmlformats.org/officeDocument/2006/relationships/tags" Target="../tags/tag73.xml"/><Relationship Id="rId78" Type="http://schemas.openxmlformats.org/officeDocument/2006/relationships/tags" Target="../tags/tag78.xml"/><Relationship Id="rId81" Type="http://schemas.openxmlformats.org/officeDocument/2006/relationships/slideLayout" Target="../slideLayouts/slideLayout7.xml"/><Relationship Id="rId4" Type="http://schemas.openxmlformats.org/officeDocument/2006/relationships/tags" Target="../tags/tag4.xml"/><Relationship Id="rId9" Type="http://schemas.openxmlformats.org/officeDocument/2006/relationships/tags" Target="../tags/tag9.xml"/><Relationship Id="rId14" Type="http://schemas.openxmlformats.org/officeDocument/2006/relationships/tags" Target="../tags/tag14.xml"/><Relationship Id="rId22" Type="http://schemas.openxmlformats.org/officeDocument/2006/relationships/tags" Target="../tags/tag22.xml"/><Relationship Id="rId27" Type="http://schemas.openxmlformats.org/officeDocument/2006/relationships/tags" Target="../tags/tag27.xml"/><Relationship Id="rId30" Type="http://schemas.openxmlformats.org/officeDocument/2006/relationships/tags" Target="../tags/tag30.xml"/><Relationship Id="rId35" Type="http://schemas.openxmlformats.org/officeDocument/2006/relationships/tags" Target="../tags/tag35.xml"/><Relationship Id="rId43" Type="http://schemas.openxmlformats.org/officeDocument/2006/relationships/tags" Target="../tags/tag43.xml"/><Relationship Id="rId48" Type="http://schemas.openxmlformats.org/officeDocument/2006/relationships/tags" Target="../tags/tag48.xml"/><Relationship Id="rId56" Type="http://schemas.openxmlformats.org/officeDocument/2006/relationships/tags" Target="../tags/tag56.xml"/><Relationship Id="rId64" Type="http://schemas.openxmlformats.org/officeDocument/2006/relationships/tags" Target="../tags/tag64.xml"/><Relationship Id="rId69" Type="http://schemas.openxmlformats.org/officeDocument/2006/relationships/tags" Target="../tags/tag69.xml"/><Relationship Id="rId77" Type="http://schemas.openxmlformats.org/officeDocument/2006/relationships/tags" Target="../tags/tag77.xml"/><Relationship Id="rId8" Type="http://schemas.openxmlformats.org/officeDocument/2006/relationships/tags" Target="../tags/tag8.xml"/><Relationship Id="rId51" Type="http://schemas.openxmlformats.org/officeDocument/2006/relationships/tags" Target="../tags/tag51.xml"/><Relationship Id="rId72" Type="http://schemas.openxmlformats.org/officeDocument/2006/relationships/tags" Target="../tags/tag72.xml"/><Relationship Id="rId80" Type="http://schemas.openxmlformats.org/officeDocument/2006/relationships/tags" Target="../tags/tag80.xml"/><Relationship Id="rId3" Type="http://schemas.openxmlformats.org/officeDocument/2006/relationships/tags" Target="../tags/tag3.xml"/><Relationship Id="rId12" Type="http://schemas.openxmlformats.org/officeDocument/2006/relationships/tags" Target="../tags/tag12.xml"/><Relationship Id="rId17" Type="http://schemas.openxmlformats.org/officeDocument/2006/relationships/tags" Target="../tags/tag17.xml"/><Relationship Id="rId25" Type="http://schemas.openxmlformats.org/officeDocument/2006/relationships/tags" Target="../tags/tag25.xml"/><Relationship Id="rId33" Type="http://schemas.openxmlformats.org/officeDocument/2006/relationships/tags" Target="../tags/tag33.xml"/><Relationship Id="rId38" Type="http://schemas.openxmlformats.org/officeDocument/2006/relationships/tags" Target="../tags/tag38.xml"/><Relationship Id="rId46" Type="http://schemas.openxmlformats.org/officeDocument/2006/relationships/tags" Target="../tags/tag46.xml"/><Relationship Id="rId59" Type="http://schemas.openxmlformats.org/officeDocument/2006/relationships/tags" Target="../tags/tag59.xml"/><Relationship Id="rId67" Type="http://schemas.openxmlformats.org/officeDocument/2006/relationships/tags" Target="../tags/tag67.xml"/><Relationship Id="rId20" Type="http://schemas.openxmlformats.org/officeDocument/2006/relationships/tags" Target="../tags/tag20.xml"/><Relationship Id="rId41" Type="http://schemas.openxmlformats.org/officeDocument/2006/relationships/tags" Target="../tags/tag41.xml"/><Relationship Id="rId54" Type="http://schemas.openxmlformats.org/officeDocument/2006/relationships/tags" Target="../tags/tag54.xml"/><Relationship Id="rId62" Type="http://schemas.openxmlformats.org/officeDocument/2006/relationships/tags" Target="../tags/tag62.xml"/><Relationship Id="rId70" Type="http://schemas.openxmlformats.org/officeDocument/2006/relationships/tags" Target="../tags/tag70.xml"/><Relationship Id="rId75" Type="http://schemas.openxmlformats.org/officeDocument/2006/relationships/tags" Target="../tags/tag75.xml"/><Relationship Id="rId1" Type="http://schemas.openxmlformats.org/officeDocument/2006/relationships/tags" Target="../tags/tag1.xml"/><Relationship Id="rId6" Type="http://schemas.openxmlformats.org/officeDocument/2006/relationships/tags" Target="../tags/tag6.xml"/><Relationship Id="rId15" Type="http://schemas.openxmlformats.org/officeDocument/2006/relationships/tags" Target="../tags/tag15.xml"/><Relationship Id="rId23" Type="http://schemas.openxmlformats.org/officeDocument/2006/relationships/tags" Target="../tags/tag23.xml"/><Relationship Id="rId28" Type="http://schemas.openxmlformats.org/officeDocument/2006/relationships/tags" Target="../tags/tag28.xml"/><Relationship Id="rId36" Type="http://schemas.openxmlformats.org/officeDocument/2006/relationships/tags" Target="../tags/tag36.xml"/><Relationship Id="rId49" Type="http://schemas.openxmlformats.org/officeDocument/2006/relationships/tags" Target="../tags/tag49.xml"/><Relationship Id="rId57" Type="http://schemas.openxmlformats.org/officeDocument/2006/relationships/tags" Target="../tags/tag5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Picture 23" descr="Graphical user interface, application&#10;&#10;Description automatically generated">
            <a:extLst>
              <a:ext uri="{FF2B5EF4-FFF2-40B4-BE49-F238E27FC236}">
                <a16:creationId xmlns:a16="http://schemas.microsoft.com/office/drawing/2014/main" id="{E37F2D38-0611-4881-8FC3-28B9DE5353D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25" y="0"/>
            <a:ext cx="12172950" cy="6858000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054BBF45-E112-42E9-855C-40B1C6D7E10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69297" y="6131659"/>
            <a:ext cx="1692915" cy="247685"/>
          </a:xfrm>
          <a:prstGeom prst="rect">
            <a:avLst/>
          </a:prstGeom>
        </p:spPr>
      </p:pic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A23493B1-CA18-492C-8FC1-4DF5F29E67C9}"/>
              </a:ext>
            </a:extLst>
          </p:cNvPr>
          <p:cNvCxnSpPr>
            <a:cxnSpLocks/>
          </p:cNvCxnSpPr>
          <p:nvPr/>
        </p:nvCxnSpPr>
        <p:spPr>
          <a:xfrm>
            <a:off x="605990" y="1127812"/>
            <a:ext cx="10983132" cy="0"/>
          </a:xfrm>
          <a:prstGeom prst="line">
            <a:avLst/>
          </a:prstGeom>
          <a:ln w="25400">
            <a:solidFill>
              <a:srgbClr val="73737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Content Placeholder 17">
            <a:extLst>
              <a:ext uri="{FF2B5EF4-FFF2-40B4-BE49-F238E27FC236}">
                <a16:creationId xmlns:a16="http://schemas.microsoft.com/office/drawing/2014/main" id="{9C7893D4-B1C5-4FEA-997D-E84689AF11F4}"/>
              </a:ext>
            </a:extLst>
          </p:cNvPr>
          <p:cNvSpPr txBox="1">
            <a:spLocks/>
          </p:cNvSpPr>
          <p:nvPr/>
        </p:nvSpPr>
        <p:spPr>
          <a:xfrm>
            <a:off x="541608" y="1296100"/>
            <a:ext cx="4689552" cy="123647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14000"/>
              </a:lnSpc>
              <a:spcBef>
                <a:spcPts val="60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The Office Timeline add-in for PowerPoint will help you edit it with just a few clicks.</a:t>
            </a:r>
          </a:p>
          <a:p>
            <a:pPr marL="0" marR="0" lvl="0" indent="0" algn="l" defTabSz="914400" rtl="0" eaLnBrk="1" fontAlgn="auto" latinLnBrk="0" hangingPunct="1">
              <a:lnSpc>
                <a:spcPct val="114000"/>
              </a:lnSpc>
              <a:spcBef>
                <a:spcPts val="60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Get your </a:t>
            </a:r>
            <a:r>
              <a:rPr lang="en-US" i="1" dirty="0">
                <a:latin typeface="Segoe UI" panose="020B0502040204020203" pitchFamily="34" charset="0"/>
                <a:cs typeface="Segoe UI" panose="020B0502040204020203" pitchFamily="34" charset="0"/>
              </a:rPr>
              <a:t>free</a:t>
            </a: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 14-day trial of Office Timeline here: </a:t>
            </a:r>
            <a:b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u="sng" dirty="0">
                <a:solidFill>
                  <a:srgbClr val="C43E1C"/>
                </a:solidFill>
                <a:latin typeface="Segoe UI" panose="020B0502040204020203" pitchFamily="34" charset="0"/>
                <a:cs typeface="Segoe UI" panose="020B0502040204020203" pitchFamily="34" charset="0"/>
                <a:hlinkClick r:id="rId4"/>
              </a:rPr>
              <a:t>https://www.officetimeline.com/14-days-trial</a:t>
            </a:r>
            <a:b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b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Re-open this template, and create your impressive </a:t>
            </a:r>
            <a:b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PowerPoint visual in 3 easy steps: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C1CA27E-B9E5-4D53-8E6C-E5ED5C19F38D}"/>
              </a:ext>
            </a:extLst>
          </p:cNvPr>
          <p:cNvSpPr/>
          <p:nvPr/>
        </p:nvSpPr>
        <p:spPr>
          <a:xfrm>
            <a:off x="541608" y="444366"/>
            <a:ext cx="1098313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How to update this template in seconds</a:t>
            </a:r>
            <a:endParaRPr lang="en-US" b="1" dirty="0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B5CB4A45-0BF5-4F47-B60E-7F1A59D500B1}"/>
              </a:ext>
            </a:extLst>
          </p:cNvPr>
          <p:cNvGrpSpPr/>
          <p:nvPr/>
        </p:nvGrpSpPr>
        <p:grpSpPr>
          <a:xfrm>
            <a:off x="637515" y="3267834"/>
            <a:ext cx="4593644" cy="1831216"/>
            <a:chOff x="637515" y="3267834"/>
            <a:chExt cx="4593644" cy="1831216"/>
          </a:xfrm>
        </p:grpSpPr>
        <p:grpSp>
          <p:nvGrpSpPr>
            <p:cNvPr id="8" name="Group 7" descr="Small circle with number 1 inside  indicating step 1">
              <a:extLst>
                <a:ext uri="{FF2B5EF4-FFF2-40B4-BE49-F238E27FC236}">
                  <a16:creationId xmlns:a16="http://schemas.microsoft.com/office/drawing/2014/main" id="{0666101F-A056-496B-8241-B717914ECD59}"/>
                </a:ext>
              </a:extLst>
            </p:cNvPr>
            <p:cNvGrpSpPr/>
            <p:nvPr/>
          </p:nvGrpSpPr>
          <p:grpSpPr bwMode="blackWhite">
            <a:xfrm>
              <a:off x="637515" y="3269909"/>
              <a:ext cx="366361" cy="320323"/>
              <a:chOff x="7059389" y="785291"/>
              <a:chExt cx="366361" cy="320323"/>
            </a:xfrm>
          </p:grpSpPr>
          <p:sp>
            <p:nvSpPr>
              <p:cNvPr id="18" name="Oval 17" descr="Small circle">
                <a:extLst>
                  <a:ext uri="{FF2B5EF4-FFF2-40B4-BE49-F238E27FC236}">
                    <a16:creationId xmlns:a16="http://schemas.microsoft.com/office/drawing/2014/main" id="{8FFEEBAA-8770-4C93-82E6-59DDB2A95A7C}"/>
                  </a:ext>
                </a:extLst>
              </p:cNvPr>
              <p:cNvSpPr/>
              <p:nvPr/>
            </p:nvSpPr>
            <p:spPr bwMode="blackWhite">
              <a:xfrm>
                <a:off x="7082408" y="785291"/>
                <a:ext cx="320323" cy="320323"/>
              </a:xfrm>
              <a:prstGeom prst="ellipse">
                <a:avLst/>
              </a:prstGeom>
              <a:solidFill>
                <a:srgbClr val="7373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9" name="TextBox 18" descr="Number 1">
                <a:extLst>
                  <a:ext uri="{FF2B5EF4-FFF2-40B4-BE49-F238E27FC236}">
                    <a16:creationId xmlns:a16="http://schemas.microsoft.com/office/drawing/2014/main" id="{3EBCBE3A-6580-40EB-AA2F-0E279DAA4B35}"/>
                  </a:ext>
                </a:extLst>
              </p:cNvPr>
              <p:cNvSpPr txBox="1">
                <a:spLocks noChangeAspect="1"/>
              </p:cNvSpPr>
              <p:nvPr/>
            </p:nvSpPr>
            <p:spPr bwMode="blackWhite">
              <a:xfrm>
                <a:off x="7059389" y="806953"/>
                <a:ext cx="366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schemeClr val="bg1"/>
                    </a:solidFill>
                    <a:latin typeface="Segoe UI Semibold" panose="020B0702040204020203" pitchFamily="34" charset="0"/>
                    <a:cs typeface="Segoe UI Semibold" panose="020B0702040204020203" pitchFamily="34" charset="0"/>
                  </a:rPr>
                  <a:t>1</a:t>
                </a:r>
              </a:p>
            </p:txBody>
          </p:sp>
        </p:grpSp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FC5B9326-A6F6-4A79-8936-27DBE7C60358}"/>
                </a:ext>
              </a:extLst>
            </p:cNvPr>
            <p:cNvGrpSpPr/>
            <p:nvPr userDrawn="1"/>
          </p:nvGrpSpPr>
          <p:grpSpPr>
            <a:xfrm>
              <a:off x="637515" y="3962297"/>
              <a:ext cx="366361" cy="320323"/>
              <a:chOff x="637515" y="3893421"/>
              <a:chExt cx="366361" cy="320323"/>
            </a:xfrm>
          </p:grpSpPr>
          <p:sp>
            <p:nvSpPr>
              <p:cNvPr id="16" name="Oval 15" descr="Small circle">
                <a:extLst>
                  <a:ext uri="{FF2B5EF4-FFF2-40B4-BE49-F238E27FC236}">
                    <a16:creationId xmlns:a16="http://schemas.microsoft.com/office/drawing/2014/main" id="{614155FF-509D-464B-8377-D251AF5D735E}"/>
                  </a:ext>
                </a:extLst>
              </p:cNvPr>
              <p:cNvSpPr/>
              <p:nvPr userDrawn="1"/>
            </p:nvSpPr>
            <p:spPr bwMode="blackWhite">
              <a:xfrm>
                <a:off x="660534" y="3893421"/>
                <a:ext cx="320323" cy="320323"/>
              </a:xfrm>
              <a:prstGeom prst="ellipse">
                <a:avLst/>
              </a:prstGeom>
              <a:solidFill>
                <a:srgbClr val="7373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7" name="TextBox 16" descr="Number 1">
                <a:extLst>
                  <a:ext uri="{FF2B5EF4-FFF2-40B4-BE49-F238E27FC236}">
                    <a16:creationId xmlns:a16="http://schemas.microsoft.com/office/drawing/2014/main" id="{EF8A35E1-B17C-4E6A-85FD-82FB92AB5F48}"/>
                  </a:ext>
                </a:extLst>
              </p:cNvPr>
              <p:cNvSpPr txBox="1">
                <a:spLocks noChangeAspect="1"/>
              </p:cNvSpPr>
              <p:nvPr userDrawn="1"/>
            </p:nvSpPr>
            <p:spPr bwMode="blackWhite">
              <a:xfrm>
                <a:off x="637515" y="3915083"/>
                <a:ext cx="366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schemeClr val="bg1"/>
                    </a:solidFill>
                    <a:latin typeface="Segoe UI Semibold" panose="020B0702040204020203" pitchFamily="34" charset="0"/>
                    <a:cs typeface="Segoe UI Semibold" panose="020B0702040204020203" pitchFamily="34" charset="0"/>
                  </a:rPr>
                  <a:t>2</a:t>
                </a:r>
              </a:p>
            </p:txBody>
          </p:sp>
        </p:grpSp>
        <p:grpSp>
          <p:nvGrpSpPr>
            <p:cNvPr id="10" name="Group 9">
              <a:extLst>
                <a:ext uri="{FF2B5EF4-FFF2-40B4-BE49-F238E27FC236}">
                  <a16:creationId xmlns:a16="http://schemas.microsoft.com/office/drawing/2014/main" id="{80BB5F54-2190-45B8-84C0-741045814981}"/>
                </a:ext>
              </a:extLst>
            </p:cNvPr>
            <p:cNvGrpSpPr/>
            <p:nvPr userDrawn="1"/>
          </p:nvGrpSpPr>
          <p:grpSpPr>
            <a:xfrm>
              <a:off x="637515" y="4654685"/>
              <a:ext cx="366361" cy="320323"/>
              <a:chOff x="637515" y="4654685"/>
              <a:chExt cx="366361" cy="320323"/>
            </a:xfrm>
          </p:grpSpPr>
          <p:sp>
            <p:nvSpPr>
              <p:cNvPr id="14" name="Oval 13" descr="Small circle">
                <a:extLst>
                  <a:ext uri="{FF2B5EF4-FFF2-40B4-BE49-F238E27FC236}">
                    <a16:creationId xmlns:a16="http://schemas.microsoft.com/office/drawing/2014/main" id="{6C665178-1B9B-4CB6-B521-137B8F1280CD}"/>
                  </a:ext>
                </a:extLst>
              </p:cNvPr>
              <p:cNvSpPr/>
              <p:nvPr userDrawn="1"/>
            </p:nvSpPr>
            <p:spPr bwMode="blackWhite">
              <a:xfrm>
                <a:off x="660534" y="4654685"/>
                <a:ext cx="320323" cy="320323"/>
              </a:xfrm>
              <a:prstGeom prst="ellipse">
                <a:avLst/>
              </a:prstGeom>
              <a:solidFill>
                <a:srgbClr val="7373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5" name="TextBox 14" descr="Number 1">
                <a:extLst>
                  <a:ext uri="{FF2B5EF4-FFF2-40B4-BE49-F238E27FC236}">
                    <a16:creationId xmlns:a16="http://schemas.microsoft.com/office/drawing/2014/main" id="{5698F8D9-22D4-400F-A12F-22B4FF4F992A}"/>
                  </a:ext>
                </a:extLst>
              </p:cNvPr>
              <p:cNvSpPr txBox="1">
                <a:spLocks noChangeAspect="1"/>
              </p:cNvSpPr>
              <p:nvPr userDrawn="1"/>
            </p:nvSpPr>
            <p:spPr bwMode="blackWhite">
              <a:xfrm>
                <a:off x="637515" y="4676347"/>
                <a:ext cx="366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schemeClr val="bg1"/>
                    </a:solidFill>
                    <a:latin typeface="Segoe UI Semibold" panose="020B0702040204020203" pitchFamily="34" charset="0"/>
                    <a:cs typeface="Segoe UI Semibold" panose="020B0702040204020203" pitchFamily="34" charset="0"/>
                  </a:rPr>
                  <a:t>3</a:t>
                </a:r>
              </a:p>
            </p:txBody>
          </p:sp>
        </p:grpSp>
        <p:sp>
          <p:nvSpPr>
            <p:cNvPr id="11" name="Content Placeholder 17">
              <a:extLst>
                <a:ext uri="{FF2B5EF4-FFF2-40B4-BE49-F238E27FC236}">
                  <a16:creationId xmlns:a16="http://schemas.microsoft.com/office/drawing/2014/main" id="{F8E300B2-EF53-4BAA-A47F-6D4F2E01A711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056513" y="3267834"/>
              <a:ext cx="4069351" cy="355653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0" indent="0">
                <a:spcAft>
                  <a:spcPts val="600"/>
                </a:spcAft>
                <a:buNone/>
                <a:defRPr/>
              </a:pPr>
              <a:r>
                <a:rPr lang="en-US" sz="1200" b="0" dirty="0">
                  <a:effectLst/>
                  <a:latin typeface="Segoe UI" panose="020B0502040204020203" pitchFamily="34" charset="0"/>
                  <a:cs typeface="Segoe UI" panose="020B0502040204020203" pitchFamily="34" charset="0"/>
                </a:rPr>
                <a:t>Click the Edit Data button on the Office Timeline tab.</a:t>
              </a:r>
              <a:endParaRPr lang="en-US" sz="1200" b="0" dirty="0">
                <a:solidFill>
                  <a:prstClr val="black">
                    <a:lumMod val="75000"/>
                    <a:lumOff val="25000"/>
                  </a:prstClr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12" name="Content Placeholder 17">
              <a:extLst>
                <a:ext uri="{FF2B5EF4-FFF2-40B4-BE49-F238E27FC236}">
                  <a16:creationId xmlns:a16="http://schemas.microsoft.com/office/drawing/2014/main" id="{CDA20BD9-86E6-4922-B46C-BFBE6A9F5EC8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055299" y="3890130"/>
              <a:ext cx="3972687" cy="501378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2286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0" indent="0">
                <a:spcAft>
                  <a:spcPts val="2000"/>
                </a:spcAft>
                <a:buNone/>
                <a:defRPr/>
              </a:pPr>
              <a:r>
                <a:rPr lang="en-US" sz="1200" b="0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Use the Data and Timeline views to edit swimlanes, milestones and tasks.</a:t>
              </a:r>
            </a:p>
          </p:txBody>
        </p:sp>
        <p:sp>
          <p:nvSpPr>
            <p:cNvPr id="13" name="Content Placeholder 17">
              <a:extLst>
                <a:ext uri="{FF2B5EF4-FFF2-40B4-BE49-F238E27FC236}">
                  <a16:creationId xmlns:a16="http://schemas.microsoft.com/office/drawing/2014/main" id="{92FFF896-9BAA-450D-B7DF-A699981489B9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056513" y="4659365"/>
              <a:ext cx="4174646" cy="439685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2286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0" indent="0">
                <a:spcAft>
                  <a:spcPts val="600"/>
                </a:spcAft>
                <a:buNone/>
                <a:defRPr/>
              </a:pPr>
              <a:r>
                <a:rPr lang="en-US" sz="1200" b="0" dirty="0">
                  <a:effectLst/>
                  <a:latin typeface="Segoe UI" panose="020B0502040204020203" pitchFamily="34" charset="0"/>
                  <a:cs typeface="Segoe UI" panose="020B0502040204020203" pitchFamily="34" charset="0"/>
                </a:rPr>
                <a:t>Click Save to instantly update the template.</a:t>
              </a:r>
              <a:endParaRPr lang="en-US" sz="1200" b="0" dirty="0">
                <a:solidFill>
                  <a:prstClr val="black">
                    <a:lumMod val="75000"/>
                    <a:lumOff val="25000"/>
                  </a:prstClr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5461692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LSHAPE_SL_9f8cd3cec47c4f83a9e8431e7440da63_BackgroundRectangle">
            <a:extLst>
              <a:ext uri="{FF2B5EF4-FFF2-40B4-BE49-F238E27FC236}">
                <a16:creationId xmlns:a16="http://schemas.microsoft.com/office/drawing/2014/main" id="{D43978E4-2D62-FDF6-EC2A-104DBB841C8A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63500" y="2021860"/>
            <a:ext cx="11341100" cy="1568873"/>
          </a:xfrm>
          <a:prstGeom prst="rect">
            <a:avLst/>
          </a:prstGeom>
          <a:solidFill>
            <a:schemeClr val="accent5">
              <a:alpha val="2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TLSHAPE_SL_97a32bfeacf341e89b27b8b2eefa93b9_BackgroundRectangle">
            <a:extLst>
              <a:ext uri="{FF2B5EF4-FFF2-40B4-BE49-F238E27FC236}">
                <a16:creationId xmlns:a16="http://schemas.microsoft.com/office/drawing/2014/main" id="{5EDC83AB-82E7-4B0C-1F64-5ACD4C5A6A6C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63500" y="3654233"/>
            <a:ext cx="11341100" cy="572262"/>
          </a:xfrm>
          <a:prstGeom prst="rect">
            <a:avLst/>
          </a:prstGeom>
          <a:solidFill>
            <a:schemeClr val="accent5">
              <a:alpha val="2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TLSHAPE_SL_20e58d7b3bb146f1af98bb1df07d78c4_BackgroundRectangle">
            <a:extLst>
              <a:ext uri="{FF2B5EF4-FFF2-40B4-BE49-F238E27FC236}">
                <a16:creationId xmlns:a16="http://schemas.microsoft.com/office/drawing/2014/main" id="{023E63F7-6D81-6FC6-189F-8EE7FA43DBA5}"/>
              </a:ext>
            </a:extLst>
          </p:cNvPr>
          <p:cNvSpPr/>
          <p:nvPr>
            <p:custDataLst>
              <p:tags r:id="rId4"/>
            </p:custDataLst>
          </p:nvPr>
        </p:nvSpPr>
        <p:spPr>
          <a:xfrm>
            <a:off x="63500" y="4289995"/>
            <a:ext cx="11341100" cy="401743"/>
          </a:xfrm>
          <a:prstGeom prst="rect">
            <a:avLst/>
          </a:prstGeom>
          <a:solidFill>
            <a:schemeClr val="accent5">
              <a:alpha val="2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TLSHAPE_SL_bd4f56c54bad48c0995d1eac3727fed5_BackgroundRectangle">
            <a:extLst>
              <a:ext uri="{FF2B5EF4-FFF2-40B4-BE49-F238E27FC236}">
                <a16:creationId xmlns:a16="http://schemas.microsoft.com/office/drawing/2014/main" id="{1AEA08AE-3CE5-6DAC-1A1C-20A7066F8F23}"/>
              </a:ext>
            </a:extLst>
          </p:cNvPr>
          <p:cNvSpPr/>
          <p:nvPr>
            <p:custDataLst>
              <p:tags r:id="rId5"/>
            </p:custDataLst>
          </p:nvPr>
        </p:nvSpPr>
        <p:spPr>
          <a:xfrm>
            <a:off x="63500" y="4755238"/>
            <a:ext cx="11341100" cy="401743"/>
          </a:xfrm>
          <a:prstGeom prst="rect">
            <a:avLst/>
          </a:prstGeom>
          <a:solidFill>
            <a:schemeClr val="accent5">
              <a:alpha val="2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TLSHAPE_SL_06de213ac99e4c7c941efb1d48402a91_BackgroundRectangle">
            <a:extLst>
              <a:ext uri="{FF2B5EF4-FFF2-40B4-BE49-F238E27FC236}">
                <a16:creationId xmlns:a16="http://schemas.microsoft.com/office/drawing/2014/main" id="{5DF7DCEA-4B9B-5E15-7842-AA2D2BB883D0}"/>
              </a:ext>
            </a:extLst>
          </p:cNvPr>
          <p:cNvSpPr/>
          <p:nvPr>
            <p:custDataLst>
              <p:tags r:id="rId6"/>
            </p:custDataLst>
          </p:nvPr>
        </p:nvSpPr>
        <p:spPr>
          <a:xfrm>
            <a:off x="63500" y="5220482"/>
            <a:ext cx="11341100" cy="961305"/>
          </a:xfrm>
          <a:prstGeom prst="rect">
            <a:avLst/>
          </a:prstGeom>
          <a:solidFill>
            <a:schemeClr val="accent5">
              <a:alpha val="2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OTLSHAPE_SL_0941173f22f144308feccdcf139aa072_BackgroundRectangle">
            <a:extLst>
              <a:ext uri="{FF2B5EF4-FFF2-40B4-BE49-F238E27FC236}">
                <a16:creationId xmlns:a16="http://schemas.microsoft.com/office/drawing/2014/main" id="{1B4E7CB4-93A3-59FF-2B04-9E6439A29E83}"/>
              </a:ext>
            </a:extLst>
          </p:cNvPr>
          <p:cNvSpPr/>
          <p:nvPr>
            <p:custDataLst>
              <p:tags r:id="rId7"/>
            </p:custDataLst>
          </p:nvPr>
        </p:nvSpPr>
        <p:spPr>
          <a:xfrm>
            <a:off x="63500" y="6245287"/>
            <a:ext cx="11341100" cy="401743"/>
          </a:xfrm>
          <a:prstGeom prst="rect">
            <a:avLst/>
          </a:prstGeom>
          <a:solidFill>
            <a:schemeClr val="accent5">
              <a:alpha val="2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104" name="OTLSHAPE_TB_00000000000000000000000000000000_ScaleContainer"/>
          <p:cNvSpPr/>
          <p:nvPr>
            <p:custDataLst>
              <p:tags r:id="rId8"/>
            </p:custDataLst>
          </p:nvPr>
        </p:nvSpPr>
        <p:spPr>
          <a:xfrm>
            <a:off x="1155700" y="1437660"/>
            <a:ext cx="10248900" cy="381000"/>
          </a:xfrm>
          <a:prstGeom prst="rect">
            <a:avLst/>
          </a:prstGeom>
          <a:solidFill>
            <a:srgbClr val="B2B2B2"/>
          </a:solidFill>
          <a:ln w="12700" cap="flat" cmpd="sng" algn="ctr">
            <a:noFill/>
            <a:prstDash val="solid"/>
            <a:miter lim="800000"/>
          </a:ln>
          <a:effectLst/>
          <a:extLst>
            <a:ext uri="{31F19639-BCED-4A60-ADC4-E9642A236FB7}">
              <a14:hiddenScene3d xmlns:a14="http://schemas.microsoft.com/office/drawing/2010/main">
                <a:camera prst="orthographicFront"/>
                <a:lightRig rig="threePt" dir="t">
                  <a:rot lat="0" lon="0" rev="8700000"/>
                </a:lightRig>
              </a14:hiddenScene3d>
            </a:ext>
            <a:ext uri="{E45631CC-5BF2-4C18-A39C-3461C7D3F71A}">
              <a14:hiddenSp3d xmlns:a14="http://schemas.microsoft.com/office/drawing/2010/main">
                <a:bevelT w="165100" h="19050"/>
              </a14:hiddenSp3d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TLSHAPE_SL_9f8cd3cec47c4f83a9e8431e7440da63_HeaderRectangle">
            <a:extLst>
              <a:ext uri="{FF2B5EF4-FFF2-40B4-BE49-F238E27FC236}">
                <a16:creationId xmlns:a16="http://schemas.microsoft.com/office/drawing/2014/main" id="{B7C9C048-46BE-75AF-32D5-C30D87A70812}"/>
              </a:ext>
            </a:extLst>
          </p:cNvPr>
          <p:cNvSpPr/>
          <p:nvPr>
            <p:custDataLst>
              <p:tags r:id="rId9"/>
            </p:custDataLst>
          </p:nvPr>
        </p:nvSpPr>
        <p:spPr>
          <a:xfrm>
            <a:off x="63500" y="2021860"/>
            <a:ext cx="965200" cy="1568873"/>
          </a:xfrm>
          <a:prstGeom prst="rect">
            <a:avLst/>
          </a:prstGeom>
          <a:solidFill>
            <a:schemeClr val="accent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TLSHAPE_SL_97a32bfeacf341e89b27b8b2eefa93b9_HeaderRectangle">
            <a:extLst>
              <a:ext uri="{FF2B5EF4-FFF2-40B4-BE49-F238E27FC236}">
                <a16:creationId xmlns:a16="http://schemas.microsoft.com/office/drawing/2014/main" id="{0DDD351E-BC4F-844A-8CE2-37A164558020}"/>
              </a:ext>
            </a:extLst>
          </p:cNvPr>
          <p:cNvSpPr/>
          <p:nvPr>
            <p:custDataLst>
              <p:tags r:id="rId10"/>
            </p:custDataLst>
          </p:nvPr>
        </p:nvSpPr>
        <p:spPr>
          <a:xfrm>
            <a:off x="63500" y="3654233"/>
            <a:ext cx="965200" cy="572262"/>
          </a:xfrm>
          <a:prstGeom prst="rect">
            <a:avLst/>
          </a:prstGeom>
          <a:solidFill>
            <a:schemeClr val="accent6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TLSHAPE_SL_20e58d7b3bb146f1af98bb1df07d78c4_HeaderRectangle">
            <a:extLst>
              <a:ext uri="{FF2B5EF4-FFF2-40B4-BE49-F238E27FC236}">
                <a16:creationId xmlns:a16="http://schemas.microsoft.com/office/drawing/2014/main" id="{3046EF7E-7E66-B364-D6E4-739C50B4E640}"/>
              </a:ext>
            </a:extLst>
          </p:cNvPr>
          <p:cNvSpPr/>
          <p:nvPr>
            <p:custDataLst>
              <p:tags r:id="rId11"/>
            </p:custDataLst>
          </p:nvPr>
        </p:nvSpPr>
        <p:spPr>
          <a:xfrm>
            <a:off x="63500" y="4289995"/>
            <a:ext cx="965200" cy="401743"/>
          </a:xfrm>
          <a:prstGeom prst="rect">
            <a:avLst/>
          </a:pr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TLSHAPE_SL_bd4f56c54bad48c0995d1eac3727fed5_HeaderRectangle">
            <a:extLst>
              <a:ext uri="{FF2B5EF4-FFF2-40B4-BE49-F238E27FC236}">
                <a16:creationId xmlns:a16="http://schemas.microsoft.com/office/drawing/2014/main" id="{BB613801-7EFC-D038-E5E9-BD1A41650471}"/>
              </a:ext>
            </a:extLst>
          </p:cNvPr>
          <p:cNvSpPr/>
          <p:nvPr>
            <p:custDataLst>
              <p:tags r:id="rId12"/>
            </p:custDataLst>
          </p:nvPr>
        </p:nvSpPr>
        <p:spPr>
          <a:xfrm>
            <a:off x="63500" y="4755238"/>
            <a:ext cx="965200" cy="401743"/>
          </a:xfrm>
          <a:prstGeom prst="rect">
            <a:avLst/>
          </a:prstGeom>
          <a:solidFill>
            <a:schemeClr val="accent5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OTLSHAPE_SL_06de213ac99e4c7c941efb1d48402a91_HeaderRectangle">
            <a:extLst>
              <a:ext uri="{FF2B5EF4-FFF2-40B4-BE49-F238E27FC236}">
                <a16:creationId xmlns:a16="http://schemas.microsoft.com/office/drawing/2014/main" id="{CA79687D-093C-51B5-4F5F-37751DF50AA9}"/>
              </a:ext>
            </a:extLst>
          </p:cNvPr>
          <p:cNvSpPr/>
          <p:nvPr>
            <p:custDataLst>
              <p:tags r:id="rId13"/>
            </p:custDataLst>
          </p:nvPr>
        </p:nvSpPr>
        <p:spPr>
          <a:xfrm>
            <a:off x="63500" y="5220482"/>
            <a:ext cx="965200" cy="961305"/>
          </a:xfrm>
          <a:prstGeom prst="rect">
            <a:avLst/>
          </a:prstGeom>
          <a:solidFill>
            <a:srgbClr val="404040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OTLSHAPE_SL_0941173f22f144308feccdcf139aa072_HeaderRectangle">
            <a:extLst>
              <a:ext uri="{FF2B5EF4-FFF2-40B4-BE49-F238E27FC236}">
                <a16:creationId xmlns:a16="http://schemas.microsoft.com/office/drawing/2014/main" id="{E723B2E9-D7DE-2596-8E83-80AC2402487E}"/>
              </a:ext>
            </a:extLst>
          </p:cNvPr>
          <p:cNvSpPr/>
          <p:nvPr>
            <p:custDataLst>
              <p:tags r:id="rId14"/>
            </p:custDataLst>
          </p:nvPr>
        </p:nvSpPr>
        <p:spPr>
          <a:xfrm>
            <a:off x="63500" y="6245287"/>
            <a:ext cx="965200" cy="401743"/>
          </a:xfrm>
          <a:prstGeom prst="rect">
            <a:avLst/>
          </a:prstGeom>
          <a:solidFill>
            <a:srgbClr val="7C6B4D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122" name="OTLSHAPE_SLM_2312beb4ccad44be9de60f54a3dc2ca8_Shape">
            <a:extLst>
              <a:ext uri="{FF2B5EF4-FFF2-40B4-BE49-F238E27FC236}">
                <a16:creationId xmlns:a16="http://schemas.microsoft.com/office/drawing/2014/main" id="{4E4C240E-00CB-C805-E1CA-07BCD5EA7FC2}"/>
              </a:ext>
            </a:extLst>
          </p:cNvPr>
          <p:cNvSpPr/>
          <p:nvPr>
            <p:custDataLst>
              <p:tags r:id="rId15"/>
            </p:custDataLst>
          </p:nvPr>
        </p:nvSpPr>
        <p:spPr>
          <a:xfrm>
            <a:off x="1173720" y="3851464"/>
            <a:ext cx="177800" cy="177800"/>
          </a:xfrm>
          <a:prstGeom prst="ellipse">
            <a:avLst/>
          </a:prstGeom>
          <a:solidFill>
            <a:schemeClr val="accent6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123" name="OTLSHAPE_SLM_5a00b2b8a40c46fc970c00c996f0f313_Shape">
            <a:extLst>
              <a:ext uri="{FF2B5EF4-FFF2-40B4-BE49-F238E27FC236}">
                <a16:creationId xmlns:a16="http://schemas.microsoft.com/office/drawing/2014/main" id="{CBE5BB1E-1057-0C86-64EA-9F22916C5194}"/>
              </a:ext>
            </a:extLst>
          </p:cNvPr>
          <p:cNvSpPr/>
          <p:nvPr>
            <p:custDataLst>
              <p:tags r:id="rId16"/>
            </p:custDataLst>
          </p:nvPr>
        </p:nvSpPr>
        <p:spPr>
          <a:xfrm>
            <a:off x="4783886" y="3851464"/>
            <a:ext cx="177800" cy="177800"/>
          </a:xfrm>
          <a:prstGeom prst="ellipse">
            <a:avLst/>
          </a:prstGeom>
          <a:solidFill>
            <a:schemeClr val="accent6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125" name="OTLSHAPE_SLM_c0c4c6c28f9742fd803b03ddbf01cd30_Shape">
            <a:extLst>
              <a:ext uri="{FF2B5EF4-FFF2-40B4-BE49-F238E27FC236}">
                <a16:creationId xmlns:a16="http://schemas.microsoft.com/office/drawing/2014/main" id="{5CB800B2-C433-AEC8-8064-AA404E759110}"/>
              </a:ext>
            </a:extLst>
          </p:cNvPr>
          <p:cNvSpPr/>
          <p:nvPr>
            <p:custDataLst>
              <p:tags r:id="rId17"/>
            </p:custDataLst>
          </p:nvPr>
        </p:nvSpPr>
        <p:spPr>
          <a:xfrm>
            <a:off x="7557970" y="4401967"/>
            <a:ext cx="177800" cy="177800"/>
          </a:xfrm>
          <a:prstGeom prst="ellipse">
            <a:avLst/>
          </a:pr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124" name="OTLSHAPE_SLM_149f6a54997e400093d3164eb92eec01_Shape">
            <a:extLst>
              <a:ext uri="{FF2B5EF4-FFF2-40B4-BE49-F238E27FC236}">
                <a16:creationId xmlns:a16="http://schemas.microsoft.com/office/drawing/2014/main" id="{08B728C7-5E19-61BD-63BC-30E69F997385}"/>
              </a:ext>
            </a:extLst>
          </p:cNvPr>
          <p:cNvSpPr/>
          <p:nvPr>
            <p:custDataLst>
              <p:tags r:id="rId18"/>
            </p:custDataLst>
          </p:nvPr>
        </p:nvSpPr>
        <p:spPr>
          <a:xfrm>
            <a:off x="7771226" y="4401967"/>
            <a:ext cx="177800" cy="177800"/>
          </a:xfrm>
          <a:prstGeom prst="ellipse">
            <a:avLst/>
          </a:pr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126" name="OTLSHAPE_SLM_f8ca0cb9f35b40b9bf2ef50b95a4af93_Shape">
            <a:extLst>
              <a:ext uri="{FF2B5EF4-FFF2-40B4-BE49-F238E27FC236}">
                <a16:creationId xmlns:a16="http://schemas.microsoft.com/office/drawing/2014/main" id="{9D44A4DF-376F-4ABD-0271-CB43ABBA9E80}"/>
              </a:ext>
            </a:extLst>
          </p:cNvPr>
          <p:cNvSpPr/>
          <p:nvPr>
            <p:custDataLst>
              <p:tags r:id="rId19"/>
            </p:custDataLst>
          </p:nvPr>
        </p:nvSpPr>
        <p:spPr>
          <a:xfrm>
            <a:off x="6402296" y="4867210"/>
            <a:ext cx="177800" cy="177800"/>
          </a:xfrm>
          <a:prstGeom prst="ellipse">
            <a:avLst/>
          </a:prstGeom>
          <a:solidFill>
            <a:schemeClr val="accent5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127" name="OTLSHAPE_SLM_2d922b20dfdf40deb4dcff8d3c21c36d_Shape">
            <a:extLst>
              <a:ext uri="{FF2B5EF4-FFF2-40B4-BE49-F238E27FC236}">
                <a16:creationId xmlns:a16="http://schemas.microsoft.com/office/drawing/2014/main" id="{1278C9A4-12CE-318C-217E-AC0A32EA97D5}"/>
              </a:ext>
            </a:extLst>
          </p:cNvPr>
          <p:cNvSpPr/>
          <p:nvPr>
            <p:custDataLst>
              <p:tags r:id="rId20"/>
            </p:custDataLst>
          </p:nvPr>
        </p:nvSpPr>
        <p:spPr>
          <a:xfrm>
            <a:off x="2436314" y="5417713"/>
            <a:ext cx="177800" cy="177800"/>
          </a:xfrm>
          <a:prstGeom prst="ellipse">
            <a:avLst/>
          </a:prstGeom>
          <a:solidFill>
            <a:srgbClr val="404040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128" name="OTLSHAPE_SLM_78cd2e0aec934f04bd9918807a56c7c5_Shape">
            <a:extLst>
              <a:ext uri="{FF2B5EF4-FFF2-40B4-BE49-F238E27FC236}">
                <a16:creationId xmlns:a16="http://schemas.microsoft.com/office/drawing/2014/main" id="{E55F45CC-9DD7-5231-ACF4-5B9661475C9E}"/>
              </a:ext>
            </a:extLst>
          </p:cNvPr>
          <p:cNvSpPr/>
          <p:nvPr>
            <p:custDataLst>
              <p:tags r:id="rId21"/>
            </p:custDataLst>
          </p:nvPr>
        </p:nvSpPr>
        <p:spPr>
          <a:xfrm>
            <a:off x="3717020" y="5892016"/>
            <a:ext cx="177800" cy="177800"/>
          </a:xfrm>
          <a:prstGeom prst="ellipse">
            <a:avLst/>
          </a:prstGeom>
          <a:solidFill>
            <a:srgbClr val="404040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129" name="OTLSHAPE_SLM_c1e2a02e2d104a56910431f820c655f7_Shape">
            <a:extLst>
              <a:ext uri="{FF2B5EF4-FFF2-40B4-BE49-F238E27FC236}">
                <a16:creationId xmlns:a16="http://schemas.microsoft.com/office/drawing/2014/main" id="{93C177B4-B09E-E405-FEF4-2A3228AE0DBF}"/>
              </a:ext>
            </a:extLst>
          </p:cNvPr>
          <p:cNvSpPr/>
          <p:nvPr>
            <p:custDataLst>
              <p:tags r:id="rId22"/>
            </p:custDataLst>
          </p:nvPr>
        </p:nvSpPr>
        <p:spPr>
          <a:xfrm>
            <a:off x="7557970" y="6357259"/>
            <a:ext cx="177800" cy="177800"/>
          </a:xfrm>
          <a:prstGeom prst="ellipse">
            <a:avLst/>
          </a:prstGeom>
          <a:solidFill>
            <a:srgbClr val="7C6B4D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LSHAPE_SLM_d5be7033e4894809a14f855fd8ac3619_Shape">
            <a:extLst>
              <a:ext uri="{FF2B5EF4-FFF2-40B4-BE49-F238E27FC236}">
                <a16:creationId xmlns:a16="http://schemas.microsoft.com/office/drawing/2014/main" id="{45095EC6-7C74-3F20-C993-00C64A43CC5E}"/>
              </a:ext>
            </a:extLst>
          </p:cNvPr>
          <p:cNvSpPr/>
          <p:nvPr>
            <p:custDataLst>
              <p:tags r:id="rId23"/>
            </p:custDataLst>
          </p:nvPr>
        </p:nvSpPr>
        <p:spPr>
          <a:xfrm>
            <a:off x="5796999" y="2133832"/>
            <a:ext cx="177800" cy="177800"/>
          </a:xfrm>
          <a:prstGeom prst="ellipse">
            <a:avLst/>
          </a:prstGeom>
          <a:solidFill>
            <a:schemeClr val="accent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120" name="OTLSHAPE_SLM_18d8dea55f93430f8659d987c611e0ca_Shape">
            <a:extLst>
              <a:ext uri="{FF2B5EF4-FFF2-40B4-BE49-F238E27FC236}">
                <a16:creationId xmlns:a16="http://schemas.microsoft.com/office/drawing/2014/main" id="{AB8877A9-D0B3-8DD7-9B53-AC9D049632D6}"/>
              </a:ext>
            </a:extLst>
          </p:cNvPr>
          <p:cNvSpPr/>
          <p:nvPr>
            <p:custDataLst>
              <p:tags r:id="rId24"/>
            </p:custDataLst>
          </p:nvPr>
        </p:nvSpPr>
        <p:spPr>
          <a:xfrm>
            <a:off x="6704361" y="2911918"/>
            <a:ext cx="177800" cy="177800"/>
          </a:xfrm>
          <a:prstGeom prst="ellipse">
            <a:avLst/>
          </a:prstGeom>
          <a:solidFill>
            <a:schemeClr val="accent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100" name="OTLSHAPE_SLM_eeec32fc9c934d5a959a0107405fa5d1_Shape">
            <a:extLst>
              <a:ext uri="{FF2B5EF4-FFF2-40B4-BE49-F238E27FC236}">
                <a16:creationId xmlns:a16="http://schemas.microsoft.com/office/drawing/2014/main" id="{6288764F-A24E-CA61-F0B4-6B0EF7F34BB7}"/>
              </a:ext>
            </a:extLst>
          </p:cNvPr>
          <p:cNvSpPr/>
          <p:nvPr>
            <p:custDataLst>
              <p:tags r:id="rId25"/>
            </p:custDataLst>
          </p:nvPr>
        </p:nvSpPr>
        <p:spPr>
          <a:xfrm>
            <a:off x="6917617" y="2522875"/>
            <a:ext cx="177800" cy="177800"/>
          </a:xfrm>
          <a:prstGeom prst="ellipse">
            <a:avLst/>
          </a:prstGeom>
          <a:solidFill>
            <a:schemeClr val="accent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098" name="OTLSHAPE_SLM_e8cf31fc3fe0494980b3eecdfb7e68af_Shape">
            <a:extLst>
              <a:ext uri="{FF2B5EF4-FFF2-40B4-BE49-F238E27FC236}">
                <a16:creationId xmlns:a16="http://schemas.microsoft.com/office/drawing/2014/main" id="{E961BF62-D08A-CA7A-2FD4-B43BDA1F805C}"/>
              </a:ext>
            </a:extLst>
          </p:cNvPr>
          <p:cNvSpPr/>
          <p:nvPr>
            <p:custDataLst>
              <p:tags r:id="rId26"/>
            </p:custDataLst>
          </p:nvPr>
        </p:nvSpPr>
        <p:spPr>
          <a:xfrm>
            <a:off x="7771226" y="2133832"/>
            <a:ext cx="177800" cy="177800"/>
          </a:xfrm>
          <a:prstGeom prst="ellipse">
            <a:avLst/>
          </a:prstGeom>
          <a:solidFill>
            <a:schemeClr val="accent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121" name="OTLSHAPE_SLM_5b49898fe40b4b4ba82f650666afd205_Shape">
            <a:extLst>
              <a:ext uri="{FF2B5EF4-FFF2-40B4-BE49-F238E27FC236}">
                <a16:creationId xmlns:a16="http://schemas.microsoft.com/office/drawing/2014/main" id="{EEEF919A-6CE4-6021-FEB7-3B3A05C68B73}"/>
              </a:ext>
            </a:extLst>
          </p:cNvPr>
          <p:cNvSpPr/>
          <p:nvPr>
            <p:custDataLst>
              <p:tags r:id="rId27"/>
            </p:custDataLst>
          </p:nvPr>
        </p:nvSpPr>
        <p:spPr>
          <a:xfrm>
            <a:off x="9158268" y="3300962"/>
            <a:ext cx="177800" cy="177800"/>
          </a:xfrm>
          <a:prstGeom prst="ellipse">
            <a:avLst/>
          </a:prstGeom>
          <a:solidFill>
            <a:schemeClr val="accent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099" name="OTLSHAPE_SLM_034052ee523f4614b49b842e7e2fc144_Shape">
            <a:extLst>
              <a:ext uri="{FF2B5EF4-FFF2-40B4-BE49-F238E27FC236}">
                <a16:creationId xmlns:a16="http://schemas.microsoft.com/office/drawing/2014/main" id="{00080EC9-4A9F-D374-8415-A8FE0D982F2F}"/>
              </a:ext>
            </a:extLst>
          </p:cNvPr>
          <p:cNvSpPr/>
          <p:nvPr>
            <p:custDataLst>
              <p:tags r:id="rId28"/>
            </p:custDataLst>
          </p:nvPr>
        </p:nvSpPr>
        <p:spPr>
          <a:xfrm>
            <a:off x="9798621" y="2522875"/>
            <a:ext cx="177800" cy="177800"/>
          </a:xfrm>
          <a:prstGeom prst="ellipse">
            <a:avLst/>
          </a:prstGeom>
          <a:solidFill>
            <a:schemeClr val="accent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101" name="OTLSHAPE_SLM_03a10ffd87a14c97b1a469e2b2dab5d5_Shape">
            <a:extLst>
              <a:ext uri="{FF2B5EF4-FFF2-40B4-BE49-F238E27FC236}">
                <a16:creationId xmlns:a16="http://schemas.microsoft.com/office/drawing/2014/main" id="{1C623F65-DC65-E75A-50A4-366F636C3FDD}"/>
              </a:ext>
            </a:extLst>
          </p:cNvPr>
          <p:cNvSpPr/>
          <p:nvPr>
            <p:custDataLst>
              <p:tags r:id="rId29"/>
            </p:custDataLst>
          </p:nvPr>
        </p:nvSpPr>
        <p:spPr>
          <a:xfrm>
            <a:off x="10332054" y="2911918"/>
            <a:ext cx="177800" cy="177800"/>
          </a:xfrm>
          <a:prstGeom prst="ellipse">
            <a:avLst/>
          </a:prstGeom>
          <a:solidFill>
            <a:schemeClr val="accent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097" name="OTLSHAPE_SLM_5fcffb4056b7430cb96a3fc8cb34e902_Shape">
            <a:extLst>
              <a:ext uri="{FF2B5EF4-FFF2-40B4-BE49-F238E27FC236}">
                <a16:creationId xmlns:a16="http://schemas.microsoft.com/office/drawing/2014/main" id="{19230207-98F4-5667-0064-A4F887BD2D81}"/>
              </a:ext>
            </a:extLst>
          </p:cNvPr>
          <p:cNvSpPr/>
          <p:nvPr>
            <p:custDataLst>
              <p:tags r:id="rId30"/>
            </p:custDataLst>
          </p:nvPr>
        </p:nvSpPr>
        <p:spPr>
          <a:xfrm>
            <a:off x="10865487" y="2133832"/>
            <a:ext cx="177800" cy="177800"/>
          </a:xfrm>
          <a:prstGeom prst="ellipse">
            <a:avLst/>
          </a:prstGeom>
          <a:solidFill>
            <a:schemeClr val="accent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TLSHAPE_SL_9f8cd3cec47c4f83a9e8431e7440da63_Header">
            <a:extLst>
              <a:ext uri="{FF2B5EF4-FFF2-40B4-BE49-F238E27FC236}">
                <a16:creationId xmlns:a16="http://schemas.microsoft.com/office/drawing/2014/main" id="{830EEB47-97D9-5611-A5A3-3ABBDCA30238}"/>
              </a:ext>
            </a:extLst>
          </p:cNvPr>
          <p:cNvSpPr txBox="1"/>
          <p:nvPr>
            <p:custDataLst>
              <p:tags r:id="rId31"/>
            </p:custDataLst>
          </p:nvPr>
        </p:nvSpPr>
        <p:spPr>
          <a:xfrm>
            <a:off x="63500" y="2713269"/>
            <a:ext cx="9652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200" b="1" dirty="0">
                <a:solidFill>
                  <a:schemeClr val="lt1"/>
                </a:solidFill>
                <a:latin typeface="Calibri" panose="020F0502020204030204" pitchFamily="34" charset="0"/>
              </a:rPr>
              <a:t>Agile</a:t>
            </a:r>
          </a:p>
        </p:txBody>
      </p:sp>
      <p:sp>
        <p:nvSpPr>
          <p:cNvPr id="9" name="OTLSHAPE_SL_97a32bfeacf341e89b27b8b2eefa93b9_Header">
            <a:extLst>
              <a:ext uri="{FF2B5EF4-FFF2-40B4-BE49-F238E27FC236}">
                <a16:creationId xmlns:a16="http://schemas.microsoft.com/office/drawing/2014/main" id="{26114C6F-22F4-B5C3-1385-E9E75CCB3930}"/>
              </a:ext>
            </a:extLst>
          </p:cNvPr>
          <p:cNvSpPr txBox="1"/>
          <p:nvPr>
            <p:custDataLst>
              <p:tags r:id="rId32"/>
            </p:custDataLst>
          </p:nvPr>
        </p:nvSpPr>
        <p:spPr>
          <a:xfrm>
            <a:off x="63500" y="3847337"/>
            <a:ext cx="9652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200" b="1">
                <a:solidFill>
                  <a:schemeClr val="lt1"/>
                </a:solidFill>
                <a:latin typeface="Calibri" panose="020F0502020204030204" pitchFamily="34" charset="0"/>
              </a:rPr>
              <a:t>Structured</a:t>
            </a:r>
          </a:p>
        </p:txBody>
      </p:sp>
      <p:sp>
        <p:nvSpPr>
          <p:cNvPr id="12" name="OTLSHAPE_SL_20e58d7b3bb146f1af98bb1df07d78c4_Header">
            <a:extLst>
              <a:ext uri="{FF2B5EF4-FFF2-40B4-BE49-F238E27FC236}">
                <a16:creationId xmlns:a16="http://schemas.microsoft.com/office/drawing/2014/main" id="{E4A8B286-62A0-BDB5-0344-46CC0EA4AD01}"/>
              </a:ext>
            </a:extLst>
          </p:cNvPr>
          <p:cNvSpPr txBox="1"/>
          <p:nvPr>
            <p:custDataLst>
              <p:tags r:id="rId33"/>
            </p:custDataLst>
          </p:nvPr>
        </p:nvSpPr>
        <p:spPr>
          <a:xfrm>
            <a:off x="63500" y="4304812"/>
            <a:ext cx="965200" cy="37211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200" b="1">
                <a:solidFill>
                  <a:schemeClr val="lt1"/>
                </a:solidFill>
                <a:latin typeface="Calibri" panose="020F0502020204030204" pitchFamily="34" charset="0"/>
              </a:rPr>
              <a:t>Software Engineering</a:t>
            </a:r>
          </a:p>
        </p:txBody>
      </p:sp>
      <p:sp>
        <p:nvSpPr>
          <p:cNvPr id="15" name="OTLSHAPE_SL_bd4f56c54bad48c0995d1eac3727fed5_Header">
            <a:extLst>
              <a:ext uri="{FF2B5EF4-FFF2-40B4-BE49-F238E27FC236}">
                <a16:creationId xmlns:a16="http://schemas.microsoft.com/office/drawing/2014/main" id="{C2D59725-0155-0405-A224-F85AAA5AAD20}"/>
              </a:ext>
            </a:extLst>
          </p:cNvPr>
          <p:cNvSpPr txBox="1"/>
          <p:nvPr>
            <p:custDataLst>
              <p:tags r:id="rId34"/>
            </p:custDataLst>
          </p:nvPr>
        </p:nvSpPr>
        <p:spPr>
          <a:xfrm>
            <a:off x="63500" y="4770055"/>
            <a:ext cx="965200" cy="37211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200" b="1">
                <a:solidFill>
                  <a:schemeClr val="lt1"/>
                </a:solidFill>
                <a:latin typeface="Calibri" panose="020F0502020204030204" pitchFamily="34" charset="0"/>
              </a:rPr>
              <a:t>Object Oriented</a:t>
            </a:r>
          </a:p>
        </p:txBody>
      </p:sp>
      <p:sp>
        <p:nvSpPr>
          <p:cNvPr id="18" name="OTLSHAPE_SL_06de213ac99e4c7c941efb1d48402a91_Header">
            <a:extLst>
              <a:ext uri="{FF2B5EF4-FFF2-40B4-BE49-F238E27FC236}">
                <a16:creationId xmlns:a16="http://schemas.microsoft.com/office/drawing/2014/main" id="{D147D151-B9C9-0969-082A-75539BB85420}"/>
              </a:ext>
            </a:extLst>
          </p:cNvPr>
          <p:cNvSpPr txBox="1"/>
          <p:nvPr>
            <p:custDataLst>
              <p:tags r:id="rId35"/>
            </p:custDataLst>
          </p:nvPr>
        </p:nvSpPr>
        <p:spPr>
          <a:xfrm>
            <a:off x="63500" y="5608107"/>
            <a:ext cx="9652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200" b="1">
                <a:solidFill>
                  <a:schemeClr val="lt1"/>
                </a:solidFill>
                <a:latin typeface="Calibri" panose="020F0502020204030204" pitchFamily="34" charset="0"/>
              </a:rPr>
              <a:t>Waterfall</a:t>
            </a:r>
          </a:p>
        </p:txBody>
      </p:sp>
      <p:sp>
        <p:nvSpPr>
          <p:cNvPr id="21" name="OTLSHAPE_SL_0941173f22f144308feccdcf139aa072_Header">
            <a:extLst>
              <a:ext uri="{FF2B5EF4-FFF2-40B4-BE49-F238E27FC236}">
                <a16:creationId xmlns:a16="http://schemas.microsoft.com/office/drawing/2014/main" id="{8AC748E8-9600-2C6C-AF48-F68085D40B79}"/>
              </a:ext>
            </a:extLst>
          </p:cNvPr>
          <p:cNvSpPr txBox="1"/>
          <p:nvPr>
            <p:custDataLst>
              <p:tags r:id="rId36"/>
            </p:custDataLst>
          </p:nvPr>
        </p:nvSpPr>
        <p:spPr>
          <a:xfrm>
            <a:off x="63500" y="6353132"/>
            <a:ext cx="9652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200" b="1">
                <a:solidFill>
                  <a:schemeClr val="lt1"/>
                </a:solidFill>
                <a:latin typeface="Calibri" panose="020F0502020204030204" pitchFamily="34" charset="0"/>
              </a:rPr>
              <a:t>Team</a:t>
            </a:r>
          </a:p>
        </p:txBody>
      </p:sp>
      <p:sp>
        <p:nvSpPr>
          <p:cNvPr id="22108" name="OTLSHAPE_TB_00000000000000000000000000000000_TimescaleInterval1"/>
          <p:cNvSpPr txBox="1"/>
          <p:nvPr>
            <p:custDataLst>
              <p:tags r:id="rId37"/>
            </p:custDataLst>
          </p:nvPr>
        </p:nvSpPr>
        <p:spPr>
          <a:xfrm>
            <a:off x="1219200" y="1535132"/>
            <a:ext cx="31418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b="1" spc="-20">
                <a:solidFill>
                  <a:schemeClr val="dk1"/>
                </a:solidFill>
                <a:latin typeface="Calibri" panose="020F0502020204030204" pitchFamily="34" charset="0"/>
              </a:rPr>
              <a:t>1968</a:t>
            </a:r>
          </a:p>
        </p:txBody>
      </p:sp>
      <p:sp>
        <p:nvSpPr>
          <p:cNvPr id="22109" name="OTLSHAPE_TB_00000000000000000000000000000000_TimescaleInterval2"/>
          <p:cNvSpPr txBox="1"/>
          <p:nvPr>
            <p:custDataLst>
              <p:tags r:id="rId38"/>
            </p:custDataLst>
          </p:nvPr>
        </p:nvSpPr>
        <p:spPr>
          <a:xfrm>
            <a:off x="2072809" y="1535132"/>
            <a:ext cx="31418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b="1" spc="-20">
                <a:solidFill>
                  <a:schemeClr val="dk1"/>
                </a:solidFill>
                <a:latin typeface="Calibri" panose="020F0502020204030204" pitchFamily="34" charset="0"/>
              </a:rPr>
              <a:t>1972</a:t>
            </a:r>
          </a:p>
        </p:txBody>
      </p:sp>
      <p:sp>
        <p:nvSpPr>
          <p:cNvPr id="22110" name="OTLSHAPE_TB_00000000000000000000000000000000_TimescaleInterval3"/>
          <p:cNvSpPr txBox="1"/>
          <p:nvPr>
            <p:custDataLst>
              <p:tags r:id="rId39"/>
            </p:custDataLst>
          </p:nvPr>
        </p:nvSpPr>
        <p:spPr>
          <a:xfrm>
            <a:off x="2926419" y="1535132"/>
            <a:ext cx="31418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b="1" spc="-20">
                <a:solidFill>
                  <a:schemeClr val="dk1"/>
                </a:solidFill>
                <a:latin typeface="Calibri" panose="020F0502020204030204" pitchFamily="34" charset="0"/>
              </a:rPr>
              <a:t>1976</a:t>
            </a:r>
          </a:p>
        </p:txBody>
      </p:sp>
      <p:sp>
        <p:nvSpPr>
          <p:cNvPr id="22111" name="OTLSHAPE_TB_00000000000000000000000000000000_TimescaleInterval4"/>
          <p:cNvSpPr txBox="1"/>
          <p:nvPr>
            <p:custDataLst>
              <p:tags r:id="rId40"/>
            </p:custDataLst>
          </p:nvPr>
        </p:nvSpPr>
        <p:spPr>
          <a:xfrm>
            <a:off x="3780028" y="1535132"/>
            <a:ext cx="31418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b="1" spc="-20">
                <a:solidFill>
                  <a:schemeClr val="dk1"/>
                </a:solidFill>
                <a:latin typeface="Calibri" panose="020F0502020204030204" pitchFamily="34" charset="0"/>
              </a:rPr>
              <a:t>1980</a:t>
            </a:r>
          </a:p>
        </p:txBody>
      </p:sp>
      <p:sp>
        <p:nvSpPr>
          <p:cNvPr id="22112" name="OTLSHAPE_TB_00000000000000000000000000000000_TimescaleInterval5"/>
          <p:cNvSpPr txBox="1"/>
          <p:nvPr>
            <p:custDataLst>
              <p:tags r:id="rId41"/>
            </p:custDataLst>
          </p:nvPr>
        </p:nvSpPr>
        <p:spPr>
          <a:xfrm>
            <a:off x="4633637" y="1535132"/>
            <a:ext cx="31418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b="1" spc="-20">
                <a:solidFill>
                  <a:schemeClr val="dk1"/>
                </a:solidFill>
                <a:latin typeface="Calibri" panose="020F0502020204030204" pitchFamily="34" charset="0"/>
              </a:rPr>
              <a:t>1984</a:t>
            </a:r>
          </a:p>
        </p:txBody>
      </p:sp>
      <p:sp>
        <p:nvSpPr>
          <p:cNvPr id="22113" name="OTLSHAPE_TB_00000000000000000000000000000000_TimescaleInterval6"/>
          <p:cNvSpPr txBox="1"/>
          <p:nvPr>
            <p:custDataLst>
              <p:tags r:id="rId42"/>
            </p:custDataLst>
          </p:nvPr>
        </p:nvSpPr>
        <p:spPr>
          <a:xfrm>
            <a:off x="5487247" y="1535132"/>
            <a:ext cx="31418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b="1" spc="-20">
                <a:solidFill>
                  <a:schemeClr val="dk1"/>
                </a:solidFill>
                <a:latin typeface="Calibri" panose="020F0502020204030204" pitchFamily="34" charset="0"/>
              </a:rPr>
              <a:t>1988</a:t>
            </a:r>
          </a:p>
        </p:txBody>
      </p:sp>
      <p:sp>
        <p:nvSpPr>
          <p:cNvPr id="22114" name="OTLSHAPE_TB_00000000000000000000000000000000_TimescaleInterval7"/>
          <p:cNvSpPr txBox="1"/>
          <p:nvPr>
            <p:custDataLst>
              <p:tags r:id="rId43"/>
            </p:custDataLst>
          </p:nvPr>
        </p:nvSpPr>
        <p:spPr>
          <a:xfrm>
            <a:off x="6340856" y="1535132"/>
            <a:ext cx="31418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b="1" spc="-20">
                <a:solidFill>
                  <a:schemeClr val="dk1"/>
                </a:solidFill>
                <a:latin typeface="Calibri" panose="020F0502020204030204" pitchFamily="34" charset="0"/>
              </a:rPr>
              <a:t>1992</a:t>
            </a:r>
          </a:p>
        </p:txBody>
      </p:sp>
      <p:sp>
        <p:nvSpPr>
          <p:cNvPr id="22115" name="OTLSHAPE_TB_00000000000000000000000000000000_TimescaleInterval8"/>
          <p:cNvSpPr txBox="1"/>
          <p:nvPr>
            <p:custDataLst>
              <p:tags r:id="rId44"/>
            </p:custDataLst>
          </p:nvPr>
        </p:nvSpPr>
        <p:spPr>
          <a:xfrm>
            <a:off x="7194466" y="1535132"/>
            <a:ext cx="31418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b="1" spc="-20">
                <a:solidFill>
                  <a:schemeClr val="dk1"/>
                </a:solidFill>
                <a:latin typeface="Calibri" panose="020F0502020204030204" pitchFamily="34" charset="0"/>
              </a:rPr>
              <a:t>1996</a:t>
            </a:r>
          </a:p>
        </p:txBody>
      </p:sp>
      <p:sp>
        <p:nvSpPr>
          <p:cNvPr id="22116" name="OTLSHAPE_TB_00000000000000000000000000000000_TimescaleInterval9"/>
          <p:cNvSpPr txBox="1"/>
          <p:nvPr>
            <p:custDataLst>
              <p:tags r:id="rId45"/>
            </p:custDataLst>
          </p:nvPr>
        </p:nvSpPr>
        <p:spPr>
          <a:xfrm>
            <a:off x="8048075" y="1535132"/>
            <a:ext cx="31418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b="1" spc="-20" dirty="0">
                <a:solidFill>
                  <a:schemeClr val="dk1"/>
                </a:solidFill>
                <a:latin typeface="Calibri" panose="020F0502020204030204" pitchFamily="34" charset="0"/>
              </a:rPr>
              <a:t>2000</a:t>
            </a:r>
          </a:p>
        </p:txBody>
      </p:sp>
      <p:sp>
        <p:nvSpPr>
          <p:cNvPr id="22117" name="OTLSHAPE_TB_00000000000000000000000000000000_TimescaleInterval10"/>
          <p:cNvSpPr txBox="1"/>
          <p:nvPr>
            <p:custDataLst>
              <p:tags r:id="rId46"/>
            </p:custDataLst>
          </p:nvPr>
        </p:nvSpPr>
        <p:spPr>
          <a:xfrm>
            <a:off x="8901684" y="1535132"/>
            <a:ext cx="31418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b="1" spc="-20">
                <a:solidFill>
                  <a:schemeClr val="dk1"/>
                </a:solidFill>
                <a:latin typeface="Calibri" panose="020F0502020204030204" pitchFamily="34" charset="0"/>
              </a:rPr>
              <a:t>2004</a:t>
            </a:r>
          </a:p>
        </p:txBody>
      </p:sp>
      <p:sp>
        <p:nvSpPr>
          <p:cNvPr id="22118" name="OTLSHAPE_TB_00000000000000000000000000000000_TimescaleInterval11"/>
          <p:cNvSpPr txBox="1"/>
          <p:nvPr>
            <p:custDataLst>
              <p:tags r:id="rId47"/>
            </p:custDataLst>
          </p:nvPr>
        </p:nvSpPr>
        <p:spPr>
          <a:xfrm>
            <a:off x="9755294" y="1535132"/>
            <a:ext cx="31418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b="1" spc="-20">
                <a:solidFill>
                  <a:schemeClr val="dk1"/>
                </a:solidFill>
                <a:latin typeface="Calibri" panose="020F0502020204030204" pitchFamily="34" charset="0"/>
              </a:rPr>
              <a:t>2008</a:t>
            </a:r>
          </a:p>
        </p:txBody>
      </p:sp>
      <p:sp>
        <p:nvSpPr>
          <p:cNvPr id="22119" name="OTLSHAPE_TB_00000000000000000000000000000000_TimescaleInterval12"/>
          <p:cNvSpPr txBox="1"/>
          <p:nvPr>
            <p:custDataLst>
              <p:tags r:id="rId48"/>
            </p:custDataLst>
          </p:nvPr>
        </p:nvSpPr>
        <p:spPr>
          <a:xfrm>
            <a:off x="10608903" y="1535132"/>
            <a:ext cx="31418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b="1" spc="-20">
                <a:solidFill>
                  <a:schemeClr val="dk1"/>
                </a:solidFill>
                <a:latin typeface="Calibri" panose="020F0502020204030204" pitchFamily="34" charset="0"/>
              </a:rPr>
              <a:t>2012</a:t>
            </a:r>
          </a:p>
        </p:txBody>
      </p:sp>
      <p:sp>
        <p:nvSpPr>
          <p:cNvPr id="22204" name="OTLSHAPE_SLM_2312beb4ccad44be9de60f54a3dc2ca8_Title">
            <a:extLst>
              <a:ext uri="{FF2B5EF4-FFF2-40B4-BE49-F238E27FC236}">
                <a16:creationId xmlns:a16="http://schemas.microsoft.com/office/drawing/2014/main" id="{C6083FC0-6890-73DD-10D4-D8F899A6E727}"/>
              </a:ext>
            </a:extLst>
          </p:cNvPr>
          <p:cNvSpPr txBox="1"/>
          <p:nvPr>
            <p:custDataLst>
              <p:tags r:id="rId49"/>
            </p:custDataLst>
          </p:nvPr>
        </p:nvSpPr>
        <p:spPr>
          <a:xfrm>
            <a:off x="1402320" y="3692333"/>
            <a:ext cx="1358900" cy="341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1100" b="1" spc="-8" dirty="0">
                <a:solidFill>
                  <a:schemeClr val="accent4"/>
                </a:solidFill>
                <a:latin typeface="Calibri" panose="020F0502020204030204" pitchFamily="34" charset="0"/>
              </a:rPr>
              <a:t>Structured Programming Paradigm</a:t>
            </a:r>
          </a:p>
        </p:txBody>
      </p:sp>
      <p:sp>
        <p:nvSpPr>
          <p:cNvPr id="22205" name="OTLSHAPE_SLM_2312beb4ccad44be9de60f54a3dc2ca8_Date">
            <a:extLst>
              <a:ext uri="{FF2B5EF4-FFF2-40B4-BE49-F238E27FC236}">
                <a16:creationId xmlns:a16="http://schemas.microsoft.com/office/drawing/2014/main" id="{2678271C-863C-C423-B5DA-04DCBC1B0E80}"/>
              </a:ext>
            </a:extLst>
          </p:cNvPr>
          <p:cNvSpPr txBox="1"/>
          <p:nvPr>
            <p:custDataLst>
              <p:tags r:id="rId50"/>
            </p:custDataLst>
          </p:nvPr>
        </p:nvSpPr>
        <p:spPr>
          <a:xfrm>
            <a:off x="1402320" y="4033370"/>
            <a:ext cx="266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1000" spc="-10" dirty="0">
                <a:solidFill>
                  <a:srgbClr val="323232"/>
                </a:solidFill>
                <a:latin typeface="Calibri" panose="020F0502020204030204" pitchFamily="34" charset="0"/>
              </a:rPr>
              <a:t>1968</a:t>
            </a:r>
          </a:p>
        </p:txBody>
      </p:sp>
      <p:sp>
        <p:nvSpPr>
          <p:cNvPr id="21952" name="OTLSHAPE_SLM_5a00b2b8a40c46fc970c00c996f0f313_Title">
            <a:extLst>
              <a:ext uri="{FF2B5EF4-FFF2-40B4-BE49-F238E27FC236}">
                <a16:creationId xmlns:a16="http://schemas.microsoft.com/office/drawing/2014/main" id="{A0642945-6102-8B18-EA49-793F2F712815}"/>
              </a:ext>
            </a:extLst>
          </p:cNvPr>
          <p:cNvSpPr txBox="1"/>
          <p:nvPr>
            <p:custDataLst>
              <p:tags r:id="rId51"/>
            </p:custDataLst>
          </p:nvPr>
        </p:nvSpPr>
        <p:spPr>
          <a:xfrm>
            <a:off x="5012486" y="3777593"/>
            <a:ext cx="19177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b="1" spc="-6" dirty="0">
                <a:solidFill>
                  <a:schemeClr val="accent6"/>
                </a:solidFill>
                <a:latin typeface="Calibri" panose="020F0502020204030204" pitchFamily="34" charset="0"/>
              </a:rPr>
              <a:t>Soft Systems Methodology (SSM)</a:t>
            </a:r>
          </a:p>
        </p:txBody>
      </p:sp>
      <p:sp>
        <p:nvSpPr>
          <p:cNvPr id="21954" name="OTLSHAPE_SLM_5a00b2b8a40c46fc970c00c996f0f313_Date">
            <a:extLst>
              <a:ext uri="{FF2B5EF4-FFF2-40B4-BE49-F238E27FC236}">
                <a16:creationId xmlns:a16="http://schemas.microsoft.com/office/drawing/2014/main" id="{AAD4C603-4202-E9B0-1A72-01BBA4F2A564}"/>
              </a:ext>
            </a:extLst>
          </p:cNvPr>
          <p:cNvSpPr txBox="1"/>
          <p:nvPr>
            <p:custDataLst>
              <p:tags r:id="rId52"/>
            </p:custDataLst>
          </p:nvPr>
        </p:nvSpPr>
        <p:spPr>
          <a:xfrm>
            <a:off x="5012486" y="3948111"/>
            <a:ext cx="266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10" dirty="0">
                <a:solidFill>
                  <a:srgbClr val="323232"/>
                </a:solidFill>
                <a:latin typeface="Calibri" panose="020F0502020204030204" pitchFamily="34" charset="0"/>
              </a:rPr>
              <a:t>1985</a:t>
            </a:r>
          </a:p>
        </p:txBody>
      </p:sp>
      <p:sp>
        <p:nvSpPr>
          <p:cNvPr id="21956" name="OTLSHAPE_SLM_c0c4c6c28f9742fd803b03ddbf01cd30_Title">
            <a:extLst>
              <a:ext uri="{FF2B5EF4-FFF2-40B4-BE49-F238E27FC236}">
                <a16:creationId xmlns:a16="http://schemas.microsoft.com/office/drawing/2014/main" id="{CE9E0BFB-3083-8667-C8EE-E5055A31439B}"/>
              </a:ext>
            </a:extLst>
          </p:cNvPr>
          <p:cNvSpPr txBox="1"/>
          <p:nvPr>
            <p:custDataLst>
              <p:tags r:id="rId53"/>
            </p:custDataLst>
          </p:nvPr>
        </p:nvSpPr>
        <p:spPr>
          <a:xfrm>
            <a:off x="5739033" y="4328095"/>
            <a:ext cx="17780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100" b="1" spc="-4">
                <a:solidFill>
                  <a:schemeClr val="accent1"/>
                </a:solidFill>
                <a:latin typeface="Calibri" panose="020F0502020204030204" pitchFamily="34" charset="0"/>
              </a:rPr>
              <a:t>Rational Unified Process (RUP)</a:t>
            </a:r>
          </a:p>
        </p:txBody>
      </p:sp>
      <p:sp>
        <p:nvSpPr>
          <p:cNvPr id="21957" name="OTLSHAPE_SLM_c0c4c6c28f9742fd803b03ddbf01cd30_Date">
            <a:extLst>
              <a:ext uri="{FF2B5EF4-FFF2-40B4-BE49-F238E27FC236}">
                <a16:creationId xmlns:a16="http://schemas.microsoft.com/office/drawing/2014/main" id="{881B8529-28EB-FEC8-2717-0D0D6255D9A4}"/>
              </a:ext>
            </a:extLst>
          </p:cNvPr>
          <p:cNvSpPr txBox="1"/>
          <p:nvPr>
            <p:custDataLst>
              <p:tags r:id="rId54"/>
            </p:custDataLst>
          </p:nvPr>
        </p:nvSpPr>
        <p:spPr>
          <a:xfrm>
            <a:off x="7249614" y="4498614"/>
            <a:ext cx="266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000" spc="-10">
                <a:solidFill>
                  <a:srgbClr val="323232"/>
                </a:solidFill>
                <a:latin typeface="Calibri" panose="020F0502020204030204" pitchFamily="34" charset="0"/>
              </a:rPr>
              <a:t>1998</a:t>
            </a:r>
          </a:p>
        </p:txBody>
      </p:sp>
      <p:sp>
        <p:nvSpPr>
          <p:cNvPr id="21959" name="OTLSHAPE_SLM_149f6a54997e400093d3164eb92eec01_Title">
            <a:extLst>
              <a:ext uri="{FF2B5EF4-FFF2-40B4-BE49-F238E27FC236}">
                <a16:creationId xmlns:a16="http://schemas.microsoft.com/office/drawing/2014/main" id="{13F935FE-3144-A664-FEE5-EBBEBA2E0F01}"/>
              </a:ext>
            </a:extLst>
          </p:cNvPr>
          <p:cNvSpPr txBox="1"/>
          <p:nvPr>
            <p:custDataLst>
              <p:tags r:id="rId55"/>
            </p:custDataLst>
          </p:nvPr>
        </p:nvSpPr>
        <p:spPr>
          <a:xfrm>
            <a:off x="7999826" y="4328095"/>
            <a:ext cx="2705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GB" sz="1100" b="1" spc="-4" dirty="0">
                <a:solidFill>
                  <a:schemeClr val="accent1"/>
                </a:solidFill>
                <a:latin typeface="Calibri" panose="020F0502020204030204" pitchFamily="34" charset="0"/>
              </a:rPr>
              <a:t>Unified Software Development Process (USDP)</a:t>
            </a:r>
            <a:endParaRPr lang="en-US" sz="1100" b="1" spc="-4" dirty="0">
              <a:solidFill>
                <a:schemeClr val="accent1"/>
              </a:solidFill>
              <a:latin typeface="Calibri" panose="020F0502020204030204" pitchFamily="34" charset="0"/>
            </a:endParaRPr>
          </a:p>
        </p:txBody>
      </p:sp>
      <p:sp>
        <p:nvSpPr>
          <p:cNvPr id="21960" name="OTLSHAPE_SLM_149f6a54997e400093d3164eb92eec01_Date">
            <a:extLst>
              <a:ext uri="{FF2B5EF4-FFF2-40B4-BE49-F238E27FC236}">
                <a16:creationId xmlns:a16="http://schemas.microsoft.com/office/drawing/2014/main" id="{43FFF5DD-3589-C521-8B00-EE1570C4FA79}"/>
              </a:ext>
            </a:extLst>
          </p:cNvPr>
          <p:cNvSpPr txBox="1"/>
          <p:nvPr>
            <p:custDataLst>
              <p:tags r:id="rId56"/>
            </p:custDataLst>
          </p:nvPr>
        </p:nvSpPr>
        <p:spPr>
          <a:xfrm>
            <a:off x="7999826" y="4498614"/>
            <a:ext cx="266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10" dirty="0">
                <a:solidFill>
                  <a:srgbClr val="323232"/>
                </a:solidFill>
                <a:latin typeface="Calibri" panose="020F0502020204030204" pitchFamily="34" charset="0"/>
              </a:rPr>
              <a:t>1999</a:t>
            </a:r>
          </a:p>
        </p:txBody>
      </p:sp>
      <p:sp>
        <p:nvSpPr>
          <p:cNvPr id="21962" name="OTLSHAPE_SLM_f8ca0cb9f35b40b9bf2ef50b95a4af93_Title">
            <a:extLst>
              <a:ext uri="{FF2B5EF4-FFF2-40B4-BE49-F238E27FC236}">
                <a16:creationId xmlns:a16="http://schemas.microsoft.com/office/drawing/2014/main" id="{F2E507DD-75AE-00E4-88A5-DF90D0CBB4DB}"/>
              </a:ext>
            </a:extLst>
          </p:cNvPr>
          <p:cNvSpPr txBox="1"/>
          <p:nvPr>
            <p:custDataLst>
              <p:tags r:id="rId57"/>
            </p:custDataLst>
          </p:nvPr>
        </p:nvSpPr>
        <p:spPr>
          <a:xfrm>
            <a:off x="6630896" y="4793338"/>
            <a:ext cx="21209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b="1" spc="-4" dirty="0">
                <a:solidFill>
                  <a:schemeClr val="accent6"/>
                </a:solidFill>
                <a:latin typeface="Calibri" panose="020F0502020204030204" pitchFamily="34" charset="0"/>
              </a:rPr>
              <a:t>Object-oriented programming (OOP)</a:t>
            </a:r>
          </a:p>
        </p:txBody>
      </p:sp>
      <p:sp>
        <p:nvSpPr>
          <p:cNvPr id="21963" name="OTLSHAPE_SLM_f8ca0cb9f35b40b9bf2ef50b95a4af93_Date">
            <a:extLst>
              <a:ext uri="{FF2B5EF4-FFF2-40B4-BE49-F238E27FC236}">
                <a16:creationId xmlns:a16="http://schemas.microsoft.com/office/drawing/2014/main" id="{78350675-8D7D-75DD-37C0-1A24B10CCEE1}"/>
              </a:ext>
            </a:extLst>
          </p:cNvPr>
          <p:cNvSpPr txBox="1"/>
          <p:nvPr>
            <p:custDataLst>
              <p:tags r:id="rId58"/>
            </p:custDataLst>
          </p:nvPr>
        </p:nvSpPr>
        <p:spPr>
          <a:xfrm>
            <a:off x="6630896" y="4963857"/>
            <a:ext cx="266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10" dirty="0">
                <a:solidFill>
                  <a:srgbClr val="323232"/>
                </a:solidFill>
                <a:latin typeface="Calibri" panose="020F0502020204030204" pitchFamily="34" charset="0"/>
              </a:rPr>
              <a:t>1992</a:t>
            </a:r>
          </a:p>
        </p:txBody>
      </p:sp>
      <p:sp>
        <p:nvSpPr>
          <p:cNvPr id="21965" name="OTLSHAPE_SLM_2d922b20dfdf40deb4dcff8d3c21c36d_Title">
            <a:extLst>
              <a:ext uri="{FF2B5EF4-FFF2-40B4-BE49-F238E27FC236}">
                <a16:creationId xmlns:a16="http://schemas.microsoft.com/office/drawing/2014/main" id="{79C9F202-6171-81C0-7FED-2BC2EBDA4A96}"/>
              </a:ext>
            </a:extLst>
          </p:cNvPr>
          <p:cNvSpPr txBox="1"/>
          <p:nvPr>
            <p:custDataLst>
              <p:tags r:id="rId59"/>
            </p:custDataLst>
          </p:nvPr>
        </p:nvSpPr>
        <p:spPr>
          <a:xfrm>
            <a:off x="2664914" y="5258582"/>
            <a:ext cx="1968500" cy="341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1100" b="1" dirty="0">
                <a:solidFill>
                  <a:srgbClr val="434343"/>
                </a:solidFill>
                <a:latin typeface="Calibri" panose="020F0502020204030204" pitchFamily="34" charset="0"/>
              </a:rPr>
              <a:t>Cap Gemini System Development Methodology (SDM)</a:t>
            </a:r>
            <a:endParaRPr lang="en-US" sz="1100" b="1" dirty="0">
              <a:solidFill>
                <a:srgbClr val="434343"/>
              </a:solidFill>
              <a:latin typeface="Calibri" panose="020F0502020204030204" pitchFamily="34" charset="0"/>
            </a:endParaRPr>
          </a:p>
        </p:txBody>
      </p:sp>
      <p:sp>
        <p:nvSpPr>
          <p:cNvPr id="21966" name="OTLSHAPE_SLM_2d922b20dfdf40deb4dcff8d3c21c36d_Date">
            <a:extLst>
              <a:ext uri="{FF2B5EF4-FFF2-40B4-BE49-F238E27FC236}">
                <a16:creationId xmlns:a16="http://schemas.microsoft.com/office/drawing/2014/main" id="{7D875E67-F3EB-CC07-E91C-EDAFEC32245B}"/>
              </a:ext>
            </a:extLst>
          </p:cNvPr>
          <p:cNvSpPr txBox="1"/>
          <p:nvPr>
            <p:custDataLst>
              <p:tags r:id="rId60"/>
            </p:custDataLst>
          </p:nvPr>
        </p:nvSpPr>
        <p:spPr>
          <a:xfrm>
            <a:off x="2664914" y="5599619"/>
            <a:ext cx="266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10" dirty="0">
                <a:solidFill>
                  <a:srgbClr val="323232"/>
                </a:solidFill>
                <a:latin typeface="Calibri" panose="020F0502020204030204" pitchFamily="34" charset="0"/>
              </a:rPr>
              <a:t>1974</a:t>
            </a:r>
          </a:p>
        </p:txBody>
      </p:sp>
      <p:sp>
        <p:nvSpPr>
          <p:cNvPr id="21968" name="OTLSHAPE_SLM_78cd2e0aec934f04bd9918807a56c7c5_Title">
            <a:extLst>
              <a:ext uri="{FF2B5EF4-FFF2-40B4-BE49-F238E27FC236}">
                <a16:creationId xmlns:a16="http://schemas.microsoft.com/office/drawing/2014/main" id="{10714B79-4936-24E4-6F4D-7CFB88A8C2BD}"/>
              </a:ext>
            </a:extLst>
          </p:cNvPr>
          <p:cNvSpPr txBox="1"/>
          <p:nvPr>
            <p:custDataLst>
              <p:tags r:id="rId61"/>
            </p:custDataLst>
          </p:nvPr>
        </p:nvSpPr>
        <p:spPr>
          <a:xfrm>
            <a:off x="3945620" y="5818144"/>
            <a:ext cx="3340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GB" sz="1100" b="1" spc="-4">
                <a:solidFill>
                  <a:srgbClr val="434343"/>
                </a:solidFill>
                <a:latin typeface="Calibri" panose="020F0502020204030204" pitchFamily="34" charset="0"/>
              </a:rPr>
              <a:t>Structured Systems Analysis and Design Method (SSADM)</a:t>
            </a:r>
            <a:endParaRPr lang="en-US" sz="1100" b="1" spc="-4" dirty="0">
              <a:solidFill>
                <a:srgbClr val="434343"/>
              </a:solidFill>
              <a:latin typeface="Calibri" panose="020F0502020204030204" pitchFamily="34" charset="0"/>
            </a:endParaRPr>
          </a:p>
        </p:txBody>
      </p:sp>
      <p:sp>
        <p:nvSpPr>
          <p:cNvPr id="21969" name="OTLSHAPE_SLM_78cd2e0aec934f04bd9918807a56c7c5_Date">
            <a:extLst>
              <a:ext uri="{FF2B5EF4-FFF2-40B4-BE49-F238E27FC236}">
                <a16:creationId xmlns:a16="http://schemas.microsoft.com/office/drawing/2014/main" id="{E507E441-DCFD-FE10-7652-1D060F10C28E}"/>
              </a:ext>
            </a:extLst>
          </p:cNvPr>
          <p:cNvSpPr txBox="1"/>
          <p:nvPr>
            <p:custDataLst>
              <p:tags r:id="rId62"/>
            </p:custDataLst>
          </p:nvPr>
        </p:nvSpPr>
        <p:spPr>
          <a:xfrm>
            <a:off x="3945620" y="5988663"/>
            <a:ext cx="266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10" dirty="0">
                <a:solidFill>
                  <a:srgbClr val="323232"/>
                </a:solidFill>
                <a:latin typeface="Calibri" panose="020F0502020204030204" pitchFamily="34" charset="0"/>
              </a:rPr>
              <a:t>1980</a:t>
            </a:r>
          </a:p>
        </p:txBody>
      </p:sp>
      <p:sp>
        <p:nvSpPr>
          <p:cNvPr id="21971" name="OTLSHAPE_SLM_c1e2a02e2d104a56910431f820c655f7_Title">
            <a:extLst>
              <a:ext uri="{FF2B5EF4-FFF2-40B4-BE49-F238E27FC236}">
                <a16:creationId xmlns:a16="http://schemas.microsoft.com/office/drawing/2014/main" id="{B3562A29-0EFA-D45B-63B5-0019F88AF2FB}"/>
              </a:ext>
            </a:extLst>
          </p:cNvPr>
          <p:cNvSpPr txBox="1"/>
          <p:nvPr>
            <p:custDataLst>
              <p:tags r:id="rId63"/>
            </p:custDataLst>
          </p:nvPr>
        </p:nvSpPr>
        <p:spPr>
          <a:xfrm>
            <a:off x="7786570" y="6283387"/>
            <a:ext cx="16637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b="1" spc="-8">
                <a:solidFill>
                  <a:schemeClr val="accent4"/>
                </a:solidFill>
                <a:latin typeface="Calibri" panose="020F0502020204030204" pitchFamily="34" charset="0"/>
              </a:rPr>
              <a:t>Team Software Process (TSP)</a:t>
            </a:r>
            <a:endParaRPr lang="en-US" sz="1100" b="1" spc="-8" dirty="0">
              <a:solidFill>
                <a:schemeClr val="accent4"/>
              </a:solidFill>
              <a:latin typeface="Calibri" panose="020F0502020204030204" pitchFamily="34" charset="0"/>
            </a:endParaRPr>
          </a:p>
        </p:txBody>
      </p:sp>
      <p:sp>
        <p:nvSpPr>
          <p:cNvPr id="21972" name="OTLSHAPE_SLM_c1e2a02e2d104a56910431f820c655f7_Date">
            <a:extLst>
              <a:ext uri="{FF2B5EF4-FFF2-40B4-BE49-F238E27FC236}">
                <a16:creationId xmlns:a16="http://schemas.microsoft.com/office/drawing/2014/main" id="{82A5A4B4-DE5F-36A1-222A-613633C2E778}"/>
              </a:ext>
            </a:extLst>
          </p:cNvPr>
          <p:cNvSpPr txBox="1"/>
          <p:nvPr>
            <p:custDataLst>
              <p:tags r:id="rId64"/>
            </p:custDataLst>
          </p:nvPr>
        </p:nvSpPr>
        <p:spPr>
          <a:xfrm>
            <a:off x="7786570" y="6453906"/>
            <a:ext cx="266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10" dirty="0">
                <a:solidFill>
                  <a:srgbClr val="323232"/>
                </a:solidFill>
                <a:latin typeface="Calibri" panose="020F0502020204030204" pitchFamily="34" charset="0"/>
              </a:rPr>
              <a:t>1998</a:t>
            </a:r>
          </a:p>
        </p:txBody>
      </p:sp>
      <p:sp>
        <p:nvSpPr>
          <p:cNvPr id="21974" name="OTLSHAPE_SLM_d5be7033e4894809a14f855fd8ac3619_Title">
            <a:extLst>
              <a:ext uri="{FF2B5EF4-FFF2-40B4-BE49-F238E27FC236}">
                <a16:creationId xmlns:a16="http://schemas.microsoft.com/office/drawing/2014/main" id="{E9557A22-3175-3F15-4FF5-97659E249092}"/>
              </a:ext>
            </a:extLst>
          </p:cNvPr>
          <p:cNvSpPr txBox="1"/>
          <p:nvPr>
            <p:custDataLst>
              <p:tags r:id="rId65"/>
            </p:custDataLst>
          </p:nvPr>
        </p:nvSpPr>
        <p:spPr>
          <a:xfrm>
            <a:off x="3537627" y="2059960"/>
            <a:ext cx="22098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100" b="1" spc="-4" dirty="0">
                <a:solidFill>
                  <a:schemeClr val="accent2"/>
                </a:solidFill>
                <a:latin typeface="Calibri" panose="020F0502020204030204" pitchFamily="34" charset="0"/>
              </a:rPr>
              <a:t>Rapid Application Development (RAD)</a:t>
            </a:r>
          </a:p>
        </p:txBody>
      </p:sp>
      <p:sp>
        <p:nvSpPr>
          <p:cNvPr id="21975" name="OTLSHAPE_SLM_d5be7033e4894809a14f855fd8ac3619_Date">
            <a:extLst>
              <a:ext uri="{FF2B5EF4-FFF2-40B4-BE49-F238E27FC236}">
                <a16:creationId xmlns:a16="http://schemas.microsoft.com/office/drawing/2014/main" id="{76880707-3FB6-BEFC-AA80-04A59634F73C}"/>
              </a:ext>
            </a:extLst>
          </p:cNvPr>
          <p:cNvSpPr txBox="1"/>
          <p:nvPr>
            <p:custDataLst>
              <p:tags r:id="rId66"/>
            </p:custDataLst>
          </p:nvPr>
        </p:nvSpPr>
        <p:spPr>
          <a:xfrm>
            <a:off x="5488643" y="2230479"/>
            <a:ext cx="266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000" spc="-10">
                <a:solidFill>
                  <a:srgbClr val="323232"/>
                </a:solidFill>
                <a:latin typeface="Calibri" panose="020F0502020204030204" pitchFamily="34" charset="0"/>
              </a:rPr>
              <a:t>1990</a:t>
            </a:r>
          </a:p>
        </p:txBody>
      </p:sp>
      <p:sp>
        <p:nvSpPr>
          <p:cNvPr id="21977" name="OTLSHAPE_SLM_18d8dea55f93430f8659d987c611e0ca_Title">
            <a:extLst>
              <a:ext uri="{FF2B5EF4-FFF2-40B4-BE49-F238E27FC236}">
                <a16:creationId xmlns:a16="http://schemas.microsoft.com/office/drawing/2014/main" id="{BA84EBD3-671F-81E3-E39D-12677DD655F9}"/>
              </a:ext>
            </a:extLst>
          </p:cNvPr>
          <p:cNvSpPr txBox="1"/>
          <p:nvPr>
            <p:custDataLst>
              <p:tags r:id="rId67"/>
            </p:custDataLst>
          </p:nvPr>
        </p:nvSpPr>
        <p:spPr>
          <a:xfrm>
            <a:off x="3853422" y="2838047"/>
            <a:ext cx="28067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r"/>
            <a:r>
              <a:rPr lang="en-GB" sz="1100" b="1" spc="-4">
                <a:solidFill>
                  <a:schemeClr val="accent2"/>
                </a:solidFill>
                <a:latin typeface="Calibri" panose="020F0502020204030204" pitchFamily="34" charset="0"/>
              </a:rPr>
              <a:t>Dynamic Systems Development Method (DSDM)</a:t>
            </a:r>
            <a:endParaRPr lang="en-US" sz="1100" b="1" spc="-4">
              <a:solidFill>
                <a:schemeClr val="accent2"/>
              </a:solidFill>
              <a:latin typeface="Calibri" panose="020F0502020204030204" pitchFamily="34" charset="0"/>
            </a:endParaRPr>
          </a:p>
        </p:txBody>
      </p:sp>
      <p:sp>
        <p:nvSpPr>
          <p:cNvPr id="21978" name="OTLSHAPE_SLM_18d8dea55f93430f8659d987c611e0ca_Date">
            <a:extLst>
              <a:ext uri="{FF2B5EF4-FFF2-40B4-BE49-F238E27FC236}">
                <a16:creationId xmlns:a16="http://schemas.microsoft.com/office/drawing/2014/main" id="{D3D96B0F-93B4-D06C-9739-88834AB1A866}"/>
              </a:ext>
            </a:extLst>
          </p:cNvPr>
          <p:cNvSpPr txBox="1"/>
          <p:nvPr>
            <p:custDataLst>
              <p:tags r:id="rId68"/>
            </p:custDataLst>
          </p:nvPr>
        </p:nvSpPr>
        <p:spPr>
          <a:xfrm>
            <a:off x="6396005" y="3008565"/>
            <a:ext cx="266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000" spc="-10">
                <a:solidFill>
                  <a:srgbClr val="323232"/>
                </a:solidFill>
                <a:latin typeface="Calibri" panose="020F0502020204030204" pitchFamily="34" charset="0"/>
              </a:rPr>
              <a:t>1994</a:t>
            </a:r>
          </a:p>
        </p:txBody>
      </p:sp>
      <p:sp>
        <p:nvSpPr>
          <p:cNvPr id="21980" name="OTLSHAPE_SLM_eeec32fc9c934d5a959a0107405fa5d1_Title">
            <a:extLst>
              <a:ext uri="{FF2B5EF4-FFF2-40B4-BE49-F238E27FC236}">
                <a16:creationId xmlns:a16="http://schemas.microsoft.com/office/drawing/2014/main" id="{F8B29E8A-3515-90CD-DCE2-238F5DAAC537}"/>
              </a:ext>
            </a:extLst>
          </p:cNvPr>
          <p:cNvSpPr txBox="1"/>
          <p:nvPr>
            <p:custDataLst>
              <p:tags r:id="rId69"/>
            </p:custDataLst>
          </p:nvPr>
        </p:nvSpPr>
        <p:spPr>
          <a:xfrm>
            <a:off x="6504063" y="2449003"/>
            <a:ext cx="3683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100" b="1" spc="-10" dirty="0">
                <a:solidFill>
                  <a:schemeClr val="accent2"/>
                </a:solidFill>
                <a:latin typeface="Calibri" panose="020F0502020204030204" pitchFamily="34" charset="0"/>
              </a:rPr>
              <a:t>Scrum</a:t>
            </a:r>
          </a:p>
        </p:txBody>
      </p:sp>
      <p:sp>
        <p:nvSpPr>
          <p:cNvPr id="21981" name="OTLSHAPE_SLM_eeec32fc9c934d5a959a0107405fa5d1_Date">
            <a:extLst>
              <a:ext uri="{FF2B5EF4-FFF2-40B4-BE49-F238E27FC236}">
                <a16:creationId xmlns:a16="http://schemas.microsoft.com/office/drawing/2014/main" id="{E73F2125-9E1F-0480-8AA0-96BD4F8A1C88}"/>
              </a:ext>
            </a:extLst>
          </p:cNvPr>
          <p:cNvSpPr txBox="1"/>
          <p:nvPr>
            <p:custDataLst>
              <p:tags r:id="rId70"/>
            </p:custDataLst>
          </p:nvPr>
        </p:nvSpPr>
        <p:spPr>
          <a:xfrm>
            <a:off x="6609261" y="2619522"/>
            <a:ext cx="266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000" spc="-10" dirty="0">
                <a:solidFill>
                  <a:srgbClr val="323232"/>
                </a:solidFill>
                <a:latin typeface="Calibri" panose="020F0502020204030204" pitchFamily="34" charset="0"/>
              </a:rPr>
              <a:t>1995</a:t>
            </a:r>
          </a:p>
        </p:txBody>
      </p:sp>
      <p:sp>
        <p:nvSpPr>
          <p:cNvPr id="21983" name="OTLSHAPE_SLM_e8cf31fc3fe0494980b3eecdfb7e68af_Title">
            <a:extLst>
              <a:ext uri="{FF2B5EF4-FFF2-40B4-BE49-F238E27FC236}">
                <a16:creationId xmlns:a16="http://schemas.microsoft.com/office/drawing/2014/main" id="{29F66132-4953-38AB-F6E7-B8C22C812412}"/>
              </a:ext>
            </a:extLst>
          </p:cNvPr>
          <p:cNvSpPr txBox="1"/>
          <p:nvPr>
            <p:custDataLst>
              <p:tags r:id="rId71"/>
            </p:custDataLst>
          </p:nvPr>
        </p:nvSpPr>
        <p:spPr>
          <a:xfrm>
            <a:off x="6153839" y="2059960"/>
            <a:ext cx="15748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r"/>
            <a:r>
              <a:rPr lang="en-US" sz="1100" b="1" spc="-4" dirty="0">
                <a:solidFill>
                  <a:schemeClr val="accent2"/>
                </a:solidFill>
                <a:latin typeface="Calibri" panose="020F0502020204030204" pitchFamily="34" charset="0"/>
              </a:rPr>
              <a:t>Extreme Programming (XP)</a:t>
            </a:r>
          </a:p>
        </p:txBody>
      </p:sp>
      <p:sp>
        <p:nvSpPr>
          <p:cNvPr id="22080" name="OTLSHAPE_SLM_e8cf31fc3fe0494980b3eecdfb7e68af_Date">
            <a:extLst>
              <a:ext uri="{FF2B5EF4-FFF2-40B4-BE49-F238E27FC236}">
                <a16:creationId xmlns:a16="http://schemas.microsoft.com/office/drawing/2014/main" id="{E394ED6B-F02C-23F1-F0F5-6109F45270D5}"/>
              </a:ext>
            </a:extLst>
          </p:cNvPr>
          <p:cNvSpPr txBox="1"/>
          <p:nvPr>
            <p:custDataLst>
              <p:tags r:id="rId72"/>
            </p:custDataLst>
          </p:nvPr>
        </p:nvSpPr>
        <p:spPr>
          <a:xfrm>
            <a:off x="7462870" y="2230479"/>
            <a:ext cx="266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000" spc="-10">
                <a:solidFill>
                  <a:srgbClr val="323232"/>
                </a:solidFill>
                <a:latin typeface="Calibri" panose="020F0502020204030204" pitchFamily="34" charset="0"/>
              </a:rPr>
              <a:t>1999</a:t>
            </a:r>
          </a:p>
        </p:txBody>
      </p:sp>
      <p:sp>
        <p:nvSpPr>
          <p:cNvPr id="22082" name="OTLSHAPE_SLM_5b49898fe40b4b4ba82f650666afd205_Title">
            <a:extLst>
              <a:ext uri="{FF2B5EF4-FFF2-40B4-BE49-F238E27FC236}">
                <a16:creationId xmlns:a16="http://schemas.microsoft.com/office/drawing/2014/main" id="{FB2931C2-95C0-A81D-79FE-CF410FBC95D0}"/>
              </a:ext>
            </a:extLst>
          </p:cNvPr>
          <p:cNvSpPr txBox="1"/>
          <p:nvPr>
            <p:custDataLst>
              <p:tags r:id="rId73"/>
            </p:custDataLst>
          </p:nvPr>
        </p:nvSpPr>
        <p:spPr>
          <a:xfrm>
            <a:off x="7527334" y="3227090"/>
            <a:ext cx="15875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100" b="1" spc="-4">
                <a:solidFill>
                  <a:schemeClr val="accent2"/>
                </a:solidFill>
                <a:latin typeface="Calibri" panose="020F0502020204030204" pitchFamily="34" charset="0"/>
              </a:rPr>
              <a:t>Agile Unified Process (AUP)</a:t>
            </a:r>
          </a:p>
        </p:txBody>
      </p:sp>
      <p:sp>
        <p:nvSpPr>
          <p:cNvPr id="22083" name="OTLSHAPE_SLM_5b49898fe40b4b4ba82f650666afd205_Date">
            <a:extLst>
              <a:ext uri="{FF2B5EF4-FFF2-40B4-BE49-F238E27FC236}">
                <a16:creationId xmlns:a16="http://schemas.microsoft.com/office/drawing/2014/main" id="{72FC8C7D-531A-18F2-FFDE-1FB28ABD8924}"/>
              </a:ext>
            </a:extLst>
          </p:cNvPr>
          <p:cNvSpPr txBox="1"/>
          <p:nvPr>
            <p:custDataLst>
              <p:tags r:id="rId74"/>
            </p:custDataLst>
          </p:nvPr>
        </p:nvSpPr>
        <p:spPr>
          <a:xfrm>
            <a:off x="8849913" y="3397609"/>
            <a:ext cx="266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000" spc="-10">
                <a:solidFill>
                  <a:srgbClr val="323232"/>
                </a:solidFill>
                <a:latin typeface="Calibri" panose="020F0502020204030204" pitchFamily="34" charset="0"/>
              </a:rPr>
              <a:t>2005</a:t>
            </a:r>
          </a:p>
        </p:txBody>
      </p:sp>
      <p:sp>
        <p:nvSpPr>
          <p:cNvPr id="22085" name="OTLSHAPE_SLM_034052ee523f4614b49b842e7e2fc144_Title">
            <a:extLst>
              <a:ext uri="{FF2B5EF4-FFF2-40B4-BE49-F238E27FC236}">
                <a16:creationId xmlns:a16="http://schemas.microsoft.com/office/drawing/2014/main" id="{4D343213-8B1C-B3BD-B461-DF664DFDC93C}"/>
              </a:ext>
            </a:extLst>
          </p:cNvPr>
          <p:cNvSpPr txBox="1"/>
          <p:nvPr>
            <p:custDataLst>
              <p:tags r:id="rId75"/>
            </p:custDataLst>
          </p:nvPr>
        </p:nvSpPr>
        <p:spPr>
          <a:xfrm>
            <a:off x="7905559" y="2449003"/>
            <a:ext cx="18542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100" b="1" spc="-4">
                <a:solidFill>
                  <a:schemeClr val="accent2"/>
                </a:solidFill>
                <a:latin typeface="Calibri" panose="020F0502020204030204" pitchFamily="34" charset="0"/>
              </a:rPr>
              <a:t>Disciplined Agile Delivery (DAD)</a:t>
            </a:r>
          </a:p>
        </p:txBody>
      </p:sp>
      <p:sp>
        <p:nvSpPr>
          <p:cNvPr id="22086" name="OTLSHAPE_SLM_034052ee523f4614b49b842e7e2fc144_Date">
            <a:extLst>
              <a:ext uri="{FF2B5EF4-FFF2-40B4-BE49-F238E27FC236}">
                <a16:creationId xmlns:a16="http://schemas.microsoft.com/office/drawing/2014/main" id="{FEA1C069-B173-69E8-3271-389E0466DEF9}"/>
              </a:ext>
            </a:extLst>
          </p:cNvPr>
          <p:cNvSpPr txBox="1"/>
          <p:nvPr>
            <p:custDataLst>
              <p:tags r:id="rId76"/>
            </p:custDataLst>
          </p:nvPr>
        </p:nvSpPr>
        <p:spPr>
          <a:xfrm>
            <a:off x="9490265" y="2619522"/>
            <a:ext cx="266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000" spc="-10">
                <a:solidFill>
                  <a:srgbClr val="323232"/>
                </a:solidFill>
                <a:latin typeface="Calibri" panose="020F0502020204030204" pitchFamily="34" charset="0"/>
              </a:rPr>
              <a:t>2008</a:t>
            </a:r>
          </a:p>
        </p:txBody>
      </p:sp>
      <p:sp>
        <p:nvSpPr>
          <p:cNvPr id="22088" name="OTLSHAPE_SLM_03a10ffd87a14c97b1a469e2b2dab5d5_Title">
            <a:extLst>
              <a:ext uri="{FF2B5EF4-FFF2-40B4-BE49-F238E27FC236}">
                <a16:creationId xmlns:a16="http://schemas.microsoft.com/office/drawing/2014/main" id="{5F84A4C3-6AC0-D016-21D3-86D4CD09559F}"/>
              </a:ext>
            </a:extLst>
          </p:cNvPr>
          <p:cNvSpPr txBox="1"/>
          <p:nvPr>
            <p:custDataLst>
              <p:tags r:id="rId77"/>
            </p:custDataLst>
          </p:nvPr>
        </p:nvSpPr>
        <p:spPr>
          <a:xfrm>
            <a:off x="8498386" y="2838047"/>
            <a:ext cx="17907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100" b="1" spc="-4">
                <a:solidFill>
                  <a:schemeClr val="accent2"/>
                </a:solidFill>
                <a:latin typeface="Calibri" panose="020F0502020204030204" pitchFamily="34" charset="0"/>
              </a:rPr>
              <a:t>Scaled Agile Framework (SAFe)</a:t>
            </a:r>
          </a:p>
        </p:txBody>
      </p:sp>
      <p:sp>
        <p:nvSpPr>
          <p:cNvPr id="22089" name="OTLSHAPE_SLM_03a10ffd87a14c97b1a469e2b2dab5d5_Date">
            <a:extLst>
              <a:ext uri="{FF2B5EF4-FFF2-40B4-BE49-F238E27FC236}">
                <a16:creationId xmlns:a16="http://schemas.microsoft.com/office/drawing/2014/main" id="{D9F16A20-EF71-CB14-C18D-F806F2CB7058}"/>
              </a:ext>
            </a:extLst>
          </p:cNvPr>
          <p:cNvSpPr txBox="1"/>
          <p:nvPr>
            <p:custDataLst>
              <p:tags r:id="rId78"/>
            </p:custDataLst>
          </p:nvPr>
        </p:nvSpPr>
        <p:spPr>
          <a:xfrm>
            <a:off x="10023698" y="3008565"/>
            <a:ext cx="266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000" spc="-10">
                <a:solidFill>
                  <a:srgbClr val="323232"/>
                </a:solidFill>
                <a:latin typeface="Calibri" panose="020F0502020204030204" pitchFamily="34" charset="0"/>
              </a:rPr>
              <a:t>2011</a:t>
            </a:r>
          </a:p>
        </p:txBody>
      </p:sp>
      <p:sp>
        <p:nvSpPr>
          <p:cNvPr id="22091" name="OTLSHAPE_SLM_5fcffb4056b7430cb96a3fc8cb34e902_Title">
            <a:extLst>
              <a:ext uri="{FF2B5EF4-FFF2-40B4-BE49-F238E27FC236}">
                <a16:creationId xmlns:a16="http://schemas.microsoft.com/office/drawing/2014/main" id="{FFFFB7D9-B520-3BE1-1F0E-49E664D9497E}"/>
              </a:ext>
            </a:extLst>
          </p:cNvPr>
          <p:cNvSpPr txBox="1"/>
          <p:nvPr>
            <p:custDataLst>
              <p:tags r:id="rId79"/>
            </p:custDataLst>
          </p:nvPr>
        </p:nvSpPr>
        <p:spPr>
          <a:xfrm>
            <a:off x="9378021" y="2059960"/>
            <a:ext cx="14478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100" b="1" spc="-4">
                <a:solidFill>
                  <a:schemeClr val="accent2"/>
                </a:solidFill>
                <a:latin typeface="Calibri" panose="020F0502020204030204" pitchFamily="34" charset="0"/>
              </a:rPr>
              <a:t>Large-Scale-Scrum (LeSS)</a:t>
            </a:r>
          </a:p>
        </p:txBody>
      </p:sp>
      <p:sp>
        <p:nvSpPr>
          <p:cNvPr id="22092" name="OTLSHAPE_SLM_5fcffb4056b7430cb96a3fc8cb34e902_Date">
            <a:extLst>
              <a:ext uri="{FF2B5EF4-FFF2-40B4-BE49-F238E27FC236}">
                <a16:creationId xmlns:a16="http://schemas.microsoft.com/office/drawing/2014/main" id="{943AA0A8-6356-1337-FED5-C1FA46838D8D}"/>
              </a:ext>
            </a:extLst>
          </p:cNvPr>
          <p:cNvSpPr txBox="1"/>
          <p:nvPr>
            <p:custDataLst>
              <p:tags r:id="rId80"/>
            </p:custDataLst>
          </p:nvPr>
        </p:nvSpPr>
        <p:spPr>
          <a:xfrm>
            <a:off x="10557131" y="2230479"/>
            <a:ext cx="266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000" spc="-10">
                <a:solidFill>
                  <a:srgbClr val="323232"/>
                </a:solidFill>
                <a:latin typeface="Calibri" panose="020F0502020204030204" pitchFamily="34" charset="0"/>
              </a:rPr>
              <a:t>2013</a:t>
            </a:r>
          </a:p>
        </p:txBody>
      </p:sp>
      <p:sp>
        <p:nvSpPr>
          <p:cNvPr id="146" name="TextBox 145">
            <a:extLst>
              <a:ext uri="{FF2B5EF4-FFF2-40B4-BE49-F238E27FC236}">
                <a16:creationId xmlns:a16="http://schemas.microsoft.com/office/drawing/2014/main" id="{53D10780-4813-B7E7-BA66-34F9B29B368B}"/>
              </a:ext>
            </a:extLst>
          </p:cNvPr>
          <p:cNvSpPr txBox="1"/>
          <p:nvPr/>
        </p:nvSpPr>
        <p:spPr>
          <a:xfrm>
            <a:off x="1043738" y="434938"/>
            <a:ext cx="1036086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Software Development Methodologies timeline</a:t>
            </a:r>
          </a:p>
        </p:txBody>
      </p:sp>
      <p:pic>
        <p:nvPicPr>
          <p:cNvPr id="22" name="Picture 21" descr="Icon&#10;&#10;Description automatically generated">
            <a:extLst>
              <a:ext uri="{FF2B5EF4-FFF2-40B4-BE49-F238E27FC236}">
                <a16:creationId xmlns:a16="http://schemas.microsoft.com/office/drawing/2014/main" id="{662C772B-F6BA-A5E0-52FB-4B6A500E6F88}"/>
              </a:ext>
            </a:extLst>
          </p:cNvPr>
          <p:cNvPicPr>
            <a:picLocks noChangeAspect="1"/>
          </p:cNvPicPr>
          <p:nvPr/>
        </p:nvPicPr>
        <p:blipFill>
          <a:blip r:embed="rId8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10449551" y="5424672"/>
            <a:ext cx="2333128" cy="321429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711362387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UTOMATICDOWNGRADETODOMPROCESSRUN" val="True"/>
  <p:tag name="__PART_0" val="eyIkaWQiOiIxIiwiX3N3aW1sYW5lc1YyIjpbeyIkaWQiOiIyIiwiX2FjdGl2aXRpZXMiOlt7IiRpZCI6IjMiLCJfcm93cyI6W3siJGlkIjoiNCIsIl90YXNrcyI6W10sIl9taWxlc3RvbmVzIjpbeyIkaWQiOiI1IiwiSWQiOiI1ZmNmZmI0MC01NmI3LTQzMGMtYjk2YS0zZmM4Y2IzNGU5MDIiLCJJbmRleCI6MywiR3JvdXBJZCI6bnVsbCwiVGl0bGUiOiJMYXJnZS1TY2FsZS1TY3J1bSAoTGVTUykiLCJEYXRlVGltZSI6IjIwMTMtMTEtMzBUMjM6NTk6MDAiLCJQZXJjZW50YWdlQ29tcGxldGUiOm51bGwsIk5vdGUiOm51bGwsIlN0eWxlIjp7IiRpZCI6IjYiLCJUaXRsZVBvc2l0aW9uIjoiTGVmdCIsIkRhdGVQb3NpdGlvbiI6IkxlZnQiLCJTaGFwZVR5cGUiOjE3LCJTaGFwZVNpemUiOjAsIlNoYXBlU3R5bGUiOnsiJGlkIjoiNyIsIk1hcmdpbiI6eyIkaWQiOiI4IiwiVG9wIjowLjAsIkxlZnQiOjAuMCwiUmlnaHQiOjAuMCwiQm90dG9tIjowLjB9LCJQYWRkaW5nIjp7IiRpZCI6IjkiLCJUb3AiOjAuMCwiTGVmdCI6MC4wLCJSaWdodCI6MC4wLCJCb3R0b20iOjAuMH0sIkJhY2tncm91bmQiOnsiJGlkIjoiMTAiLCJDb2xvciI6eyIkaWQiOiIxMSIsIkEiOjI1NSwiUiI6MTU1LCJHIjo0NSwiQiI6MzF9fSwiSXNWaXNpYmxlIjp0cnVlLCJXaWR0aCI6MTIuMCwiSGVpZ2h0IjoxNC4wLCJCb3JkZXJTdHlsZSI6eyIkaWQiOiIxMiIsIkxpbmVDb2xvciI6eyIkaWQiOiIxMyIsIiR0eXBlIjoiTkxSRS5Db21tb24uRG9tLlNvbGlkQ29sb3JCcnVzaCwgTkxSRS5Db21tb24iLCJDb2xvciI6eyIkaWQiOiIxNCIsIkEiOjI1NSwiUiI6MjU1LCJHIjowLCJCIjowfX0sIkxpbmVXZWlnaHQiOjAuMCwiTGluZVR5cGUiOjAsIlBhcmVudFN0eWxlIjpudWxsfSwiUGFyZW50U3R5bGUiOm51bGx9LCJUaXRsZVN0eWxlIjp7IiRpZCI6IjE1IiwiRm9udFNldHRpbmdzIjp7IiRpZCI6IjE2IiwiRm9udFNpemUiOjExLCJGb250TmFtZSI6IkNhbGlicmkiLCJJc0JvbGQiOnRydWUsIklzSXRhbGljIjpmYWxzZSwiSXNVbmRlcmxpbmVkIjpmYWxzZSwiUGFyZW50U3R5bGUiOm51bGx9LCJBdXRvU2l6ZSI6MCwiRm9yZWdyb3VuZCI6eyIkaWQiOiIxNyIsIkNvbG9yIjp7IiRpZCI6IjE4IiwiQSI6MjU1LCJSIjoxNTUsIkciOjQ1LCJCIjozMX19LCJNYXhXaWR0aCI6MjAwLjAsIk1heEhlaWdodCI6IkluZmluaXR5IiwiU21hcnRGb3JlZ3JvdW5kSXNBY3RpdmUiOmZhbHNlLCJIb3Jpem9udGFsQWxpZ25tZW50IjoyLCJWZXJ0aWNhbEFsaWdubWVudCI6MCwiU21hcnRGb3JlZ3JvdW5kIjpudWxsLCJCYWNrZ3JvdW5kRmlsbFR5cGUiOjAsIk1hcmdpbiI6eyIkaWQiOiIxOSIsIlRvcCI6MC4wLCJMZWZ0IjowLjAsIlJpZ2h0IjowLjAsIkJvdHRvbSI6MC4wfSwiUGFkZGluZyI6eyIkaWQiOiIyMCIsIlRvcCI6MC4wLCJMZWZ0IjowLjAsIlJpZ2h0IjowLjAsIkJvdHRvbSI6MC4wfSwiQmFja2dyb3VuZCI6eyIkaWQiOiIyMSIsIkNvbG9yIjp7IiRpZCI6IjIyIiwiQSI6MCwiUiI6MjU1LCJHIjoyNTUsIkIiOjI1NX19LCJJc1Zpc2libGUiOnRydWUsIldpZHRoIjowLjAsIkhlaWdodCI6MC4wLCJCb3JkZXJTdHlsZSI6bnVsbCwiUGFyZW50U3R5bGUiOm51bGx9LCJEYXRlU3R5bGUiOnsiJGlkIjoiMjMiLCJGb250U2V0dGluZ3MiOnsiJGlkIjoiMjQiLCJGb250U2l6ZSI6MTAsIkZvbnROYW1lIjoiQ2FsaWJyaSIsIklzQm9sZCI6ZmFsc2UsIklzSXRhbGljIjpmYWxzZSwiSXNVbmRlcmxpbmVkIjpmYWxzZSwiUGFyZW50U3R5bGUiOm51bGx9LCJBdXRvU2l6ZSI6MCwiRm9yZWdyb3VuZCI6eyIkaWQiOiIyNSIsIkNvbG9yIjp7IiRpZCI6IjI2IiwiQSI6MjU1LCJSIjo1MCwiRyI6NTAsIkIiOjUwfX0sIk1heFdpZHRoIjoyMDAuMCwiTWF4SGVpZ2h0IjoiSW5maW5pdHkiLCJTbWFydEZvcmVncm91bmRJc0FjdGl2ZSI6ZmFsc2UsIkhvcml6b250YWxBbGlnbm1lbnQiOjIsIlZlcnRpY2FsQWxpZ25tZW50IjowLCJTbWFydEZvcmVncm91bmQiOm51bGwsIkJhY2tncm91bmRGaWxsVHlwZSI6MCwiTWFyZ2luIjp7IiRpZCI6IjI3IiwiVG9wIjowLjAsIkxlZnQiOjAuMCwiUmlnaHQiOjAuMCwiQm90dG9tIjowLjB9LCJQYWRkaW5nIjp7IiRpZCI6IjI4IiwiVG9wIjowLjAsIkxlZnQiOjAuMCwiUmlnaHQiOjAuMCwiQm90dG9tIjowLjB9LCJCYWNrZ3JvdW5kIjp7IiRpZCI6IjI5IiwiQ29sb3IiOnsiJGlkIjoiMzAiLCJBIjowLCJSIjoyNTUsIkciOjI1NSwiQiI6MjU1fX0sIklzVmlzaWJsZSI6dHJ1ZSwiV2lkdGgiOjAuMCwiSGVpZ2h0IjowLjAsIkJvcmRlclN0eWxlIjpudWxsLCJQYXJlbnRTdHlsZSI6bnVsbH0sIkRhdGVGb3JtYXQiOnsiJGlkIjoiMzEiLCJGb3JtYXRTdHJpbmciOiJ5eXl5IiwiU2VwYXJhdG9yIjoiLyIsIlVzZUludGVybmF0aW9uYWxEYXRlRm9ybWF0IjpmYWxzZSwiRGF0ZUlzVmlzaWJsZSI6dHJ1ZSwiVGltZUlzVmlzaWJsZSI6ZmFsc2UsIkhvdXJEaWdpdHMiOjEsIkFtUG1EZXNpZ25hdG9yIjoyLCJUcmltMDBNaW51dGVzIjpmYWxzZSwiTGFzdEtub3duVmlzaWJpbGl0eVN0YXRlIjp7IiRpZCI6IjMyIiwiRGF0ZVBhcnRJc1Zpc2libGUiOmZhbHNlLCJUaW1lUGFydElzVmlzaWJsZSI6ZmFsc2V9fSwiV2Vla051bWJlcmluZyI6eyIkaWQiOiIzMyIsIkZvcm1hdCI6MCwiSXNWaXNpYmxlIjpmYWxzZSwiTGFzdEtub3duVmlzaWJpbGl0eVN0YXRlIjpmYWxzZX0sIklzVmlzaWJsZSI6dHJ1ZSwiUGFyZW50U3R5bGUiOm51bGx9LCJIeXBlcmxpbmsiOm51bGwsIkltcG9ydElkIjpudWxsfSx7IiRpZCI6IjM0IiwiSWQiOiJkNWJlNzAzMy1lNDg5LTQ4MDktYTE0Zi04NTVmZDhhYzM2MTkiLCJJbmRleCI6MSwiR3JvdXBJZCI6bnVsbCwiVGl0bGUiOiJSYXBpZCBBcHBsaWNhdGlvbiBEZXZlbG9wbWVudCAoUkFEKSIsIkRhdGVUaW1lIjoiMTk5MC0wMy0wMVQyMzo1OTowMCIsIlBlcmNlbnRhZ2VDb21wbGV0ZSI6bnVsbCwiTm90ZSI6bnVsbCwiU3R5bGUiOnsiJGlkIjoiMzUiLCJUaXRsZVBvc2l0aW9uIjoiTGVmdCIsIkRhdGVQb3NpdGlvbiI6IkxlZnQiLCJTaGFwZVR5cGUiOjE3LCJTaGFwZVNpemUiOjAsIlNoYXBlU3R5bGUiOnsiJGlkIjoiMzYiLCJNYXJnaW4iOnsiJHJlZiI6IjgifSwiUGFkZGluZyI6eyIkcmVmIjoiOSJ9LCJCYWNrZ3JvdW5kIjp7IiRpZCI6IjM3IiwiQ29sb3IiOnsiJGlkIjoiMzgiLCJBIjoyNTUsIlIiOjE1NSwiRyI6NDUsIkIiOjMxfX0sIklzVmlzaWJsZSI6dHJ1ZSwiV2lkdGgiOjEyLjAsIkhlaWdodCI6MTQuMCwiQm9yZGVyU3R5bGUiOnsiJGlkIjoiMzkiLCJMaW5lQ29sb3IiOnsiJHJlZiI6IjEzIn0sIkxpbmVXZWlnaHQiOjAuMCwiTGluZVR5cGUiOjAsIlBhcmVudFN0eWxlIjpudWxsfSwiUGFyZW50U3R5bGUiOm51bGx9LCJUaXRsZVN0eWxlIjp7IiRpZCI6IjQwIiwiRm9udFNldHRpbmdzIjp7IiRpZCI6IjQxIiwiRm9udFNpemUiOjExLCJGb250TmFtZSI6IkNhbGlicmkiLCJJc0JvbGQiOnRydWUsIklzSXRhbGljIjpmYWxzZSwiSXNVbmRlcmxpbmVkIjpmYWxzZSwiUGFyZW50U3R5bGUiOm51bGx9LCJBdXRvU2l6ZSI6MCwiRm9yZWdyb3VuZCI6eyIkaWQiOiI0MiIsIkNvbG9yIjp7IiRpZCI6IjQzIiwiQSI6MjU1LCJSIjoxNTUsIkciOjQ1LCJCIjozMX19LCJNYXhXaWR0aCI6MjAwLjAsIk1heEhlaWdodCI6IkluZmluaXR5IiwiU21hcnRGb3JlZ3JvdW5kSXNBY3RpdmUiOmZhbHNlLCJIb3Jpem9udGFsQWxpZ25tZW50IjoyLCJWZXJ0aWNhbEFsaWdubWVudCI6MCwiU21hcnRGb3JlZ3JvdW5kIjpudWxsLCJCYWNrZ3JvdW5kRmlsbFR5cGUiOjAsIk1hcmdpbiI6eyIkcmVmIjoiMTkifSwiUGFkZGluZyI6eyIkcmVmIjoiMjAifSwiQmFja2dyb3VuZCI6eyIkaWQiOiI0NCIsIkNvbG9yIjp7IiRpZCI6IjQ1IiwiQSI6MCwiUiI6MjU1LCJHIjoyNTUsIkIiOjI1NX19LCJJc1Zpc2libGUiOnRydWUsIldpZHRoIjowLjAsIkhlaWdodCI6MC4wLCJCb3JkZXJTdHlsZSI6bnVsbCwiUGFyZW50U3R5bGUiOm51bGx9LCJEYXRlU3R5bGUiOnsiJGlkIjoiNDYiLCJGb250U2V0dGluZ3MiOnsiJGlkIjoiNDciLCJGb250U2l6ZSI6MTAsIkZvbnROYW1lIjoiQ2FsaWJyaSIsIklzQm9sZCI6ZmFsc2UsIklzSXRhbGljIjpmYWxzZSwiSXNVbmRlcmxpbmVkIjpmYWxzZSwiUGFyZW50U3R5bGUiOm51bGx9LCJBdXRvU2l6ZSI6MCwiRm9yZWdyb3VuZCI6eyIkaWQiOiI0OCIsIkNvbG9yIjp7IiRpZCI6IjQ5IiwiQSI6MjU1LCJSIjo1MCwiRyI6NTAsIkIiOjUwfX0sIk1heFdpZHRoIjoyMDAuMCwiTWF4SGVpZ2h0IjoiSW5maW5pdHkiLCJTbWFydEZvcmVncm91bmRJc0FjdGl2ZSI6ZmFsc2UsIkhvcml6b250YWxBbGlnbm1lbnQiOjIsIlZlcnRpY2FsQWxpZ25tZW50IjowLCJTbWFydEZvcmVncm91bmQiOm51bGwsIkJhY2tncm91bmRGaWxsVHlwZSI6MCwiTWFyZ2luIjp7IiRyZWYiOiIyNyJ9LCJQYWRkaW5nIjp7IiRyZWYiOiIyOCJ9LCJCYWNrZ3JvdW5kIjp7IiRpZCI6IjUwIiwiQ29sb3IiOnsiJGlkIjoiNTEiLCJBIjowLCJSIjoyNTUsIkciOjI1NSwiQiI6MjU1fX0sIklzVmlzaWJsZSI6dHJ1ZSwiV2lkdGgiOjAuMCwiSGVpZ2h0IjowLjAsIkJvcmRlclN0eWxlIjpudWxsLCJQYXJlbnRTdHlsZSI6bnVsbH0sIkRhdGVGb3JtYXQiOnsiJHJlZiI6IjMxIn0sIldlZWtOdW1iZXJpbmciOnsiJGlkIjoiNTIiLCJGb3JtYXQiOjAsIklzVmlzaWJsZSI6ZmFsc2UsIkxhc3RLbm93blZpc2liaWxpdHlTdGF0ZSI6ZmFsc2V9LCJJc1Zpc2libGUiOnRydWUsIlBhcmVudFN0eWxlIjpudWxsfSwiSHlwZXJsaW5rIjpudWxsLCJJbXBvcnRJZCI6bnVsbH0seyIkaWQiOiI1MyIsIklkIjoiZThjZjMxZmMtM2ZlMC00OTQ5LTgwYjMtZWVjZGZiN2U2OGFmIiwiSW5kZXgiOjIsIkdyb3VwSWQiOm51bGwsIlRpdGxlIjoiRXh0cmVtZSBQcm9ncmFtbWluZyAoWFApIiwiRGF0ZVRpbWUiOiIxOTk5LTA2LTAxVDIzOjU5OjAwIiwiUGVyY2VudGFnZUNvbXBsZXRlIjpudWxsLCJOb3RlIjpudWxsLCJTdHlsZSI6eyIkaWQiOiI1NCIsIlRpdGxlUG9zaXRpb24iOiJMZWZ0IiwiRGF0ZVBvc2l0aW9uIjoiTGVmdCIsIlNoYXBlVHlwZSI6MTcsIlNoYXBlU2l6ZSI6MCwiU2hhcGVTdHlsZSI6eyIkaWQiOiI1NSIsIk1hcmdpbiI6eyIkcmVmIjoiOCJ9LCJQYWRkaW5nIjp7IiRyZWYiOiI5In0sIkJhY2tncm91bmQiOnsiJGlkIjoiNTYiLCJDb2xvciI6eyIkaWQiOiI1NyIsIkEiOjI1NSwiUiI6MTU1LCJHIjo0NSwiQiI6MzF9fSwiSXNWaXNpYmxlIjp0cnVlLCJXaWR0aCI6MTIuMCwiSGVpZ2h0IjoxNC4wLCJCb3JkZXJTdHlsZSI6eyIkaWQiOiI1OCIsIkxpbmVDb2xvciI6eyIkcmVmIjoiMTMifSwiTGluZVdlaWdodCI6MC4wLCJMaW5lVHlwZSI6MCwiUGFyZW50U3R5bGUiOm51bGx9LCJQYXJlbnRTdHlsZSI6bnVsbH0sIlRpdGxlU3R5bGUiOnsiJGlkIjoiNTkiLCJGb250U2V0dGluZ3MiOnsiJGlkIjoiNjAiLCJGb250U2l6ZSI6MTEsIkZvbnROYW1lIjoiQ2FsaWJyaSIsIklzQm9sZCI6dHJ1ZSwiSXNJdGFsaWMiOmZhbHNlLCJJc1VuZGVybGluZWQiOmZhbHNlLCJQYXJlbnRTdHlsZSI6bnVsbH0sIkF1dG9TaXplIjoyLCJGb3JlZ3JvdW5kIjp7IiRpZCI6IjYxIiwiQ29sb3IiOnsiJGlkIjoiNjIiLCJBIjoyNTUsIlIiOjE1NSwiRyI6NDUsIkIiOjMxfX0sIk1heFdpZHRoIjoxMjQuMCwiTWF4SGVpZ2h0IjoiSW5maW5pdHkiLCJTbWFydEZvcmVncm91bmRJc0FjdGl2ZSI6ZmFsc2UsIkhvcml6b250YWxBbGlnbm1lbnQiOjIsIlZlcnRpY2FsQWxpZ25tZW50IjowLCJTbWFydEZvcmVncm91bmQiOm51bGwsIkJhY2tncm91bmRGaWxsVHlwZSI6MCwiTWFyZ2luIjp7IiRyZWYiOiIxOSJ9LCJQYWRkaW5nIjp7IiRyZWYiOiIyMCJ9LCJCYWNrZ3JvdW5kIjp7IiRpZCI6IjYzIiwiQ29sb3IiOnsiJGlkIjoiNjQiLCJBIjowLCJSIjoyNTUsIkciOjI1NSwiQiI6MjU1fX0sIklzVmlzaWJsZSI6dHJ1ZSwiV2lkdGgiOjAuMCwiSGVpZ2h0IjowLjAsIkJvcmRlclN0eWxlIjpudWxsLCJQYXJlbnRTdHlsZSI6bnVsbH0sIkRhdGVTdHlsZSI6eyIkaWQiOiI2NSIsIkZvbnRTZXR0aW5ncyI6eyIkaWQiOiI2NiIsIkZvbnRTaXplIjoxMCwiRm9udE5hbWUiOiJDYWxpYnJpIiwiSXNCb2xkIjpmYWxzZSwiSXNJdGFsaWMiOmZhbHNlLCJJc1VuZGVybGluZWQiOmZhbHNlLCJQYXJlbnRTdHlsZSI6bnVsbH0sIkF1dG9TaXplIjowLCJGb3JlZ3JvdW5kIjp7IiRpZCI6IjY3IiwiQ29sb3IiOnsiJGlkIjoiNjgiLCJBIjoyNTUsIlIiOjUwLCJHIjo1MCwiQiI6NTB9fSwiTWF4V2lkdGgiOjIwMC4wLCJNYXhIZWlnaHQiOiJJbmZpbml0eSIsIlNtYXJ0Rm9yZWdyb3VuZElzQWN0aXZlIjpmYWxzZSwiSG9yaXpvbnRhbEFsaWdubWVudCI6MiwiVmVydGljYWxBbGlnbm1lbnQiOjAsIlNtYXJ0Rm9yZWdyb3VuZCI6bnVsbCwiQmFja2dyb3VuZEZpbGxUeXBlIjowLCJNYXJnaW4iOnsiJHJlZiI6IjI3In0sIlBhZGRpbmciOnsiJHJlZiI6IjI4In0sIkJhY2tncm91bmQiOnsiJGlkIjoiNjkiLCJDb2xvciI6eyIkaWQiOiI3MCIsIkEiOjAsIlIiOjI1NSwiRyI6MjU1LCJCIjoyNTV9fSwiSXNWaXNpYmxlIjp0cnVlLCJXaWR0aCI6MC4wLCJIZWlnaHQiOjAuMCwiQm9yZGVyU3R5bGUiOm51bGwsIlBhcmVudFN0eWxlIjpudWxsfSwiRGF0ZUZvcm1hdCI6eyIkcmVmIjoiMzEifSwiV2Vla051bWJlcmluZyI6eyIkaWQiOiI3MSIsIkZvcm1hdCI6MCwiSXNWaXNpYmxlIjpmYWxzZSwiTGFzdEtub3duVmlzaWJpbGl0eVN0YXRlIjpmYWxzZX0sIklzVmlzaWJsZSI6dHJ1ZSwiUGFyZW50U3R5bGUiOm51bGx9LCJIeXBlcmxpbmsiOm51bGwsIkltcG9ydElkIjpudWxsfV0sIklkIjoiNzM4YjdmMGUtMGM0Ni00ZDE5LTg3ZGMtOGUwNWNmM2E5YzI2IiwiSXNTaW5nbGVJdGVtUm93IjpmYWxzZX0seyIkaWQiOiI3MiIsIl90YXNrcyI6W10sIl9taWxlc3RvbmVzIjpbeyIkaWQiOiI3MyIsIklkIjoiMDM0MDUyZWUtNTIzZi00NjE0LWI0OWItODQyZTdlMmZjMTQ0IiwiSW5kZXgiOjUsIkdyb3VwSWQiOm51bGwsIlRpdGxlIjoiRGlzY2lwbGluZWQgQWdpbGUgRGVsaXZlcnkgKERBRCkiLCJEYXRlVGltZSI6IjIwMDgtMTEtMzBUMjM6NTk6MDAiLCJQZXJjZW50YWdlQ29tcGxldGUiOm51bGwsIk5vdGUiOm51bGwsIlN0eWxlIjp7IiRpZCI6Ijc0IiwiVGl0bGVQb3NpdGlvbiI6IkxlZnQiLCJEYXRlUG9zaXRpb24iOiJMZWZ0IiwiU2hhcGVUeXBlIjoxNywiU2hhcGVTaXplIjowLCJTaGFwZVN0eWxlIjp7IiRpZCI6Ijc1IiwiTWFyZ2luIjp7IiRyZWYiOiI4In0sIlBhZGRpbmciOnsiJHJlZiI6IjkifSwiQmFja2dyb3VuZCI6eyIkaWQiOiI3NiIsIkNvbG9yIjp7IiRpZCI6Ijc3IiwiQSI6MjU1LCJSIjoxNTUsIkciOjQ1LCJCIjozMX19LCJJc1Zpc2libGUiOnRydWUsIldpZHRoIjoxMi4wLCJIZWlnaHQiOjE0LjAsIkJvcmRlclN0eWxlIjp7IiRpZCI6Ijc4IiwiTGluZUNvbG9yIjp7IiRyZWYiOiIxMyJ9LCJMaW5lV2VpZ2h0IjowLjAsIkxpbmVUeXBlIjowLCJQYXJlbnRTdHlsZSI6bnVsbH0sIlBhcmVudFN0eWxlIjpudWxsfSwiVGl0bGVTdHlsZSI6eyIkaWQiOiI3OSIsIkZvbnRTZXR0aW5ncyI6eyIkaWQiOiI4MCIsIkZvbnRTaXplIjoxMSwiRm9udE5hbWUiOiJDYWxpYnJpIiwiSXNCb2xkIjp0cnVlLCJJc0l0YWxpYyI6ZmFsc2UsIklzVW5kZXJsaW5lZCI6ZmFsc2UsIlBhcmVudFN0eWxlIjpudWxsfSwiQXV0b1NpemUiOjAsIkZvcmVncm91bmQiOnsiJGlkIjoiODEiLCJDb2xvciI6eyIkaWQiOiI4MiIsIkEiOjI1NSwiUiI6MTU1LCJHIjo0NSwiQiI6MzF9fSwiTWF4V2lkdGgiOjIwMC4wLCJNYXhIZWlnaHQiOiJJbmZpbml0eSIsIlNtYXJ0Rm9yZWdyb3VuZElzQWN0aXZlIjpmYWxzZSwiSG9yaXpvbnRhbEFsaWdubWVudCI6MiwiVmVydGljYWxBbGlnbm1lbnQiOjAsIlNtYXJ0Rm9yZWdyb3VuZCI6bnVsbCwiQmFja2dyb3VuZEZpbGxUeXBlIjowLCJNYXJnaW4iOnsiJHJlZiI6IjE5In0sIlBhZGRpbmciOnsiJHJlZiI6IjIwIn0sIkJhY2tncm91bmQiOnsiJGlkIjoiODMiLCJDb2xvciI6eyIkaWQiOiI4NCIsIkEiOjAsIlIiOjI1NSwiRyI6MjU1LCJCIjoyNTV9fSwiSXNWaXNpYmxlIjp0cnVlLCJXaWR0aCI6MC4wLCJIZWlnaHQiOjAuMCwiQm9yZGVyU3R5bGUiOm51bGwsIlBhcmVudFN0eWxlIjpudWxsfSwiRGF0ZVN0eWxlIjp7IiRpZCI6Ijg1IiwiRm9udFNldHRpbmdzIjp7IiRpZCI6Ijg2IiwiRm9udFNpemUiOjEwLCJGb250TmFtZSI6IkNhbGlicmkiLCJJc0JvbGQiOmZhbHNlLCJJc0l0YWxpYyI6ZmFsc2UsIklzVW5kZXJsaW5lZCI6ZmFsc2UsIlBhcmVudFN0eWxlIjpudWxsfSwiQXV0b1NpemUiOjAsIkZvcmVncm91bmQiOnsiJGlkIjoiODciLCJDb2xvciI6eyIkaWQiOiI4OCIsIkEiOjI1NSwiUiI6NTAsIkciOjUwLCJCIjo1MH19LCJNYXhXaWR0aCI6MjAwLjAsIk1heEhlaWdodCI6IkluZmluaXR5IiwiU21hcnRGb3JlZ3JvdW5kSXNBY3RpdmUiOmZhbHNlLCJIb3Jpem9udGFsQWxpZ25tZW50IjoyLCJWZXJ0aWNhbEFsaWdubWVudCI6MCwiU21hcnRGb3JlZ3JvdW5kIjpudWxsLCJCYWNrZ3JvdW5kRmlsbFR5cGUiOjAsIk1hcmdpbiI6eyIkcmVmIjoiMjcifSwiUGFkZGluZyI6eyIkcmVmIjoiMjgifSwiQmFja2dyb3VuZCI6eyIkaWQiOiI4OSIsIkNvbG9yIjp7IiRpZCI6IjkwIiwiQSI6MCwiUiI6MjU1LCJHIjoyNTUsIkIiOjI1NX19LCJJc1Zpc2libGUiOnRydWUsIldpZHRoIjowLjAsIkhlaWdodCI6MC4wLCJCb3JkZXJTdHlsZSI6bnVsbCwiUGFyZW50U3R5bGUiOm51bGx9LCJEYXRlRm9ybWF0Ijp7IiRyZWYiOiIzMSJ9LCJXZWVrTnVtYmVyaW5nIjp7IiRpZCI6IjkxIiwiRm9ybWF0IjowLCJJc1Zpc2libGUiOmZhbHNlLCJMYXN0S25vd25WaXNpYmlsaXR5U3RhdGUiOmZhbHNlfSwiSXNWaXNpYmxlIjp0cnVlLCJQYXJlbnRTdHlsZSI6bnVsbH0sIkh5cGVybGluayI6bnVsbCwiSW1wb3J0SWQiOm51bGx9LHsiJGlkIjoiOTIiLCJJZCI6ImVlZWMzMmZjLTljOTMtNGQ1YS05NTlhLTAxMDc0MDVmYTVkMSIsIkluZGV4Ijo0LCJHcm91cElkIjpudWxsLCJUaXRsZSI6IlNjcnVtIiwiRGF0ZVRpbWUiOiIxOTk1LTA2LTAxVDIzOjU5OjAwIiwiUGVyY2VudGFnZUNvbXBsZXRlIjpudWxsLCJOb3RlIjpudWxsLCJTdHlsZSI6eyIkaWQiOiI5MyIsIlRpdGxlUG9zaXRpb24iOiJMZWZ0IiwiRGF0ZVBvc2l0aW9uIjoiTGVmdCIsIlNoYXBlVHlwZSI6MTcsIlNoYXBlU2l6ZSI6MCwiU2hhcGVTdHlsZSI6eyIkaWQiOiI5NCIsIk1hcmdpbiI6eyIkcmVmIjoiOCJ9LCJQYWRkaW5nIjp7IiRyZWYiOiI5In0sIkJhY2tncm91bmQiOnsiJGlkIjoiOTUiLCJDb2xvciI6eyIkaWQiOiI5NiIsIkEiOjI1NSwiUiI6MTU1LCJHIjo0NSwiQiI6MzF9fSwiSXNWaXNpYmxlIjp0cnVlLCJXaWR0aCI6MTIuMCwiSGVpZ2h0IjoxNC4wLCJCb3JkZXJTdHlsZSI6eyIkaWQiOiI5NyIsIkxpbmVDb2xvciI6eyIkcmVmIjoiMTMifSwiTGluZVdlaWdodCI6MC4wLCJMaW5lVHlwZSI6MCwiUGFyZW50U3R5bGUiOm51bGx9LCJQYXJlbnRTdHlsZSI6bnVsbH0sIlRpdGxlU3R5bGUiOnsiJGlkIjoiOTgiLCJGb250U2V0dGluZ3MiOnsiJGlkIjoiOTkiLCJGb250U2l6ZSI6MTEsIkZvbnROYW1lIjoiQ2FsaWJyaSIsIklzQm9sZCI6dHJ1ZSwiSXNJdGFsaWMiOmZhbHNlLCJJc1VuZGVybGluZWQiOmZhbHNlLCJQYXJlbnRTdHlsZSI6bnVsbH0sIkF1dG9TaXplIjowLCJGb3JlZ3JvdW5kIjp7IiRpZCI6IjEwMCIsIkNvbG9yIjp7IiRpZCI6IjEwMSIsIkEiOjI1NSwiUiI6MTU1LCJHIjo0NSwiQiI6MzF9fSwiTWF4V2lkdGgiOjIwMC4wLCJNYXhIZWlnaHQiOiJJbmZpbml0eSIsIlNtYXJ0Rm9yZWdyb3VuZElzQWN0aXZlIjpmYWxzZSwiSG9yaXpvbnRhbEFsaWdubWVudCI6MiwiVmVydGljYWxBbGlnbm1lbnQiOjAsIlNtYXJ0Rm9yZWdyb3VuZCI6bnVsbCwiQmFja2dyb3VuZEZpbGxUeXBlIjowLCJNYXJnaW4iOnsiJHJlZiI6IjE5In0sIlBhZGRpbmciOnsiJHJlZiI6IjIwIn0sIkJhY2tncm91bmQiOnsiJGlkIjoiMTAyIiwiQ29sb3IiOnsiJGlkIjoiMTAzIiwiQSI6MCwiUiI6MjU1LCJHIjoyNTUsIkIiOjI1NX19LCJJc1Zpc2libGUiOnRydWUsIldpZHRoIjowLjAsIkhlaWdodCI6MC4wLCJCb3JkZXJTdHlsZSI6bnVsbCwiUGFyZW50U3R5bGUiOm51bGx9LCJEYXRlU3R5bGUiOnsiJGlkIjoiMTA0IiwiRm9udFNldHRpbmdzIjp7IiRpZCI6IjEwNSIsIkZvbnRTaXplIjoxMCwiRm9udE5hbWUiOiJDYWxpYnJpIiwiSXNCb2xkIjpmYWxzZSwiSXNJdGFsaWMiOmZhbHNlLCJJc1VuZGVybGluZWQiOmZhbHNlLCJQYXJlbnRTdHlsZSI6bnVsbH0sIkF1dG9TaXplIjowLCJGb3JlZ3JvdW5kIjp7IiRpZCI6IjEwNiIsIkNvbG9yIjp7IiRpZCI6IjEwNyIsIkEiOjI1NSwiUiI6NTAsIkciOjUwLCJCIjo1MH19LCJNYXhXaWR0aCI6MjAwLjAsIk1heEhlaWdodCI6IkluZmluaXR5IiwiU21hcnRGb3JlZ3JvdW5kSXNBY3RpdmUiOmZhbHNlLCJIb3Jpem9udGFsQWxpZ25tZW50IjoyLCJWZXJ0aWNhbEFsaWdubWVudCI6MCwiU21hcnRGb3JlZ3JvdW5kIjpudWxsLCJCYWNrZ3JvdW5kRmlsbFR5cGUiOjAsIk1hcmdpbiI6eyIkcmVmIjoiMjcifSwiUGFkZGluZyI6eyIkcmVmIjoiMjgifSwiQmFja2dyb3VuZCI6eyIkaWQiOiIxMDgiLCJDb2xvciI6eyIkaWQiOiIxMDkiLCJBIjowLCJSIjoyNTUsIkciOjI1NSwiQiI6MjU1fX0sIklzVmlzaWJsZSI6dHJ1ZSwiV2lkdGgiOjAuMCwiSGVpZ2h0IjowLjAsIkJvcmRlclN0eWxlIjpudWxsLCJQYXJlbnRTdHlsZSI6bnVsbH0sIkRhdGVGb3JtYXQiOnsiJHJlZiI6IjMxIn0sIldlZWtOdW1iZXJpbmciOnsiJGlkIjoiMTEwIiwiRm9ybWF0IjowLCJJc1Zpc2libGUiOmZhbHNlLCJMYXN0S25vd25WaXNpYmlsaXR5U3RhdGUiOmZhbHNlfSwiSXNWaXNpYmxlIjp0cnVlLCJQYXJlbnRTdHlsZSI6bnVsbH0sIkh5cGVybGluayI6bnVsbCwiSW1wb3J0SWQiOm51bGx9XSwiSWQiOiIzMmVkNTg5Ni1lZmJiLTQ2MTctOTA4NS05NGNmNGYxYTE2NGYiLCJJc1NpbmdsZUl0ZW1Sb3ciOmZhbHNlfSx7IiRpZCI6IjExMSIsIl90YXNrcyI6W10sIl9taWxlc3RvbmVzIjpbeyIkaWQiOiIxMTIiLCJJZCI6IjAzYTEwZmZkLTg3YTEtNGM5Ny1iMWE0LTY5ZTJiMmRhYjVkNSIsIkluZGV4Ijo3LCJHcm91cElkIjpudWxsLCJUaXRsZSI6IlNjYWxlZCBBZ2lsZSBGcmFtZXdvcmsgKFNBRmUpIiwiRGF0ZVRpbWUiOiIyMDExLTA2LTAxVDIzOjU5OjAwIiwiUGVyY2VudGFnZUNvbXBsZXRlIjpudWxsLCJOb3RlIjpudWxsLCJTdHlsZSI6eyIkaWQiOiIxMTMiLCJUaXRsZVBvc2l0aW9uIjoiTGVmdCIsIkRhdGVQb3NpdGlvbiI6IkxlZnQiLCJTaGFwZVR5cGUiOjE3LCJTaGFwZVNpemUiOjAsIlNoYXBlU3R5bGUiOnsiJGlkIjoiMTE0IiwiTWFyZ2luIjp7IiRyZWYiOiI4In0sIlBhZGRpbmciOnsiJHJlZiI6IjkifSwiQmFja2dyb3VuZCI6eyIkaWQiOiIxMTUiLCJDb2xvciI6eyIkaWQiOiIxMTYiLCJBIjoyNTUsIlIiOjE1NSwiRyI6NDUsIkIiOjMxfX0sIklzVmlzaWJsZSI6dHJ1ZSwiV2lkdGgiOjEyLjAsIkhlaWdodCI6MTQuMCwiQm9yZGVyU3R5bGUiOnsiJGlkIjoiMTE3IiwiTGluZUNvbG9yIjp7IiRyZWYiOiIxMyJ9LCJMaW5lV2VpZ2h0IjowLjAsIkxpbmVUeXBlIjowLCJQYXJlbnRTdHlsZSI6bnVsbH0sIlBhcmVudFN0eWxlIjpudWxsfSwiVGl0bGVTdHlsZSI6eyIkaWQiOiIxMTgiLCJGb250U2V0dGluZ3MiOnsiJGlkIjoiMTE5IiwiRm9udFNpemUiOjExLCJGb250TmFtZSI6IkNhbGlicmkiLCJJc0JvbGQiOnRydWUsIklzSXRhbGljIjpmYWxzZSwiSXNVbmRlcmxpbmVkIjpmYWxzZSwiUGFyZW50U3R5bGUiOm51bGx9LCJBdXRvU2l6ZSI6MCwiRm9yZWdyb3VuZCI6eyIkaWQiOiIxMjAiLCJDb2xvciI6eyIkaWQiOiIxMjEiLCJBIjoyNTUsIlIiOjE1NSwiRyI6NDUsIkIiOjMxfX0sIk1heFdpZHRoIjoyMDAuMCwiTWF4SGVpZ2h0IjoiSW5maW5pdHkiLCJTbWFydEZvcmVncm91bmRJc0FjdGl2ZSI6ZmFsc2UsIkhvcml6b250YWxBbGlnbm1lbnQiOjIsIlZlcnRpY2FsQWxpZ25tZW50IjowLCJTbWFydEZvcmVncm91bmQiOm51bGwsIkJhY2tncm91bmRGaWxsVHlwZSI6MCwiTWFyZ2luIjp7IiRyZWYiOiIxOSJ9LCJQYWRkaW5nIjp7IiRyZWYiOiIyMCJ9LCJCYWNrZ3JvdW5kIjp7IiRpZCI6IjEyMiIsIkNvbG9yIjp7IiRpZCI6IjEyMyIsIkEiOjAsIlIiOjI1NSwiRyI6MjU1LCJCIjoyNTV9fSwiSXNWaXNpYmxlIjp0cnVlLCJXaWR0aCI6MC4wLCJIZWlnaHQiOjAuMCwiQm9yZGVyU3R5bGUiOm51bGwsIlBhcmVudFN0eWxlIjpudWxsfSwiRGF0ZVN0eWxlIjp7IiRpZCI6IjEyNCIsIkZvbnRTZXR0aW5ncyI6eyIkaWQiOiIxMjUiLCJGb250U2l6ZSI6MTAsIkZvbnROYW1lIjoiQ2FsaWJyaSIsIklzQm9sZCI6ZmFsc2UsIklzSXRhbGljIjpmYWxzZSwiSXNVbmRlcmxpbmVkIjpmYWxzZSwiUGFyZW50U3R5bGUiOm51bGx9LCJBdXRvU2l6ZSI6MCwiRm9yZWdyb3VuZCI6eyIkaWQiOiIxMjYiLCJDb2xvciI6eyIkaWQiOiIxMjciLCJBIjoyNTUsIlIiOjUwLCJHIjo1MCwiQiI6NTB9fSwiTWF4V2lkdGgiOjIwMC4wLCJNYXhIZWlnaHQiOiJJbmZpbml0eSIsIlNtYXJ0Rm9yZWdyb3VuZElzQWN0aXZlIjpmYWxzZSwiSG9yaXpvbnRhbEFsaWdubWVudCI6MiwiVmVydGljYWxBbGlnbm1lbnQiOjAsIlNtYXJ0Rm9yZWdyb3VuZCI6bnVsbCwiQmFja2dyb3VuZEZpbGxUeXBlIjowLCJNYXJnaW4iOnsiJHJlZiI6IjI3In0sIlBhZGRpbmciOnsiJHJlZiI6IjI4In0sIkJhY2tncm91bmQiOnsiJGlkIjoiMTI4IiwiQ29sb3IiOnsiJGlkIjoiMTI5IiwiQSI6MCwiUiI6MjU1LCJHIjoyNTUsIkIiOjI1NX19LCJJc1Zpc2libGUiOnRydWUsIldpZHRoIjowLjAsIkhlaWdodCI6MC4wLCJCb3JkZXJTdHlsZSI6bnVsbCwiUGFyZW50U3R5bGUiOm51bGx9LCJEYXRlRm9ybWF0Ijp7IiRyZWYiOiIzMSJ9LCJXZWVrTnVtYmVyaW5nIjp7IiRpZCI6IjEzMCIsIkZvcm1hdCI6MCwiSXNWaXNpYmxlIjpmYWxzZSwiTGFzdEtub3duVmlzaWJpbGl0eVN0YXRlIjpmYWxzZX0sIklzVmlzaWJsZSI6dHJ1ZSwiUGFyZW50U3R5bGUiOm51bGx9LCJIeXBlcmxpbmsiOm51bGwsIkltcG9ydElkIjpudWxsfSx7IiRpZCI6IjEzMSIsIklkIjoiMThkOGRlYTUtNWY5My00MzBmLTg2NTktZDk4N2M2MTFlMGNhIiwiSW5kZXgiOjYsIkdyb3VwSWQiOm51bGwsIlRpdGxlIjoiRHluYW1pYyBTeXN0ZW1zIERldmVsb3BtZW50IE1ldGhvZCAoRFNETSkiLCJEYXRlVGltZSI6IjE5OTQtMDYtMDFUMjM6NTk6MDAiLCJQZXJjZW50YWdlQ29tcGxldGUiOm51bGwsIk5vdGUiOm51bGwsIlN0eWxlIjp7IiRpZCI6IjEzMiIsIlRpdGxlUG9zaXRpb24iOiJMZWZ0IiwiRGF0ZVBvc2l0aW9uIjoiTGVmdCIsIlNoYXBlVHlwZSI6MTcsIlNoYXBlU2l6ZSI6MCwiU2hhcGVTdHlsZSI6eyIkaWQiOiIxMzMiLCJNYXJnaW4iOnsiJHJlZiI6IjgifSwiUGFkZGluZyI6eyIkcmVmIjoiOSJ9LCJCYWNrZ3JvdW5kIjp7IiRpZCI6IjEzNCIsIkNvbG9yIjp7IiRpZCI6IjEzNSIsIkEiOjI1NSwiUiI6MTU1LCJHIjo0NSwiQiI6MzF9fSwiSXNWaXNpYmxlIjp0cnVlLCJXaWR0aCI6MTIuMCwiSGVpZ2h0IjoxNC4wLCJCb3JkZXJTdHlsZSI6eyIkaWQiOiIxMzYiLCJMaW5lQ29sb3IiOnsiJHJlZiI6IjEzIn0sIkxpbmVXZWlnaHQiOjAuMCwiTGluZVR5cGUiOjAsIlBhcmVudFN0eWxlIjpudWxsfSwiUGFyZW50U3R5bGUiOm51bGx9LCJUaXRsZVN0eWxlIjp7IiRpZCI6IjEzNyIsIkZvbnRTZXR0aW5ncyI6eyIkaWQiOiIxMzgiLCJGb250U2l6ZSI6MTEsIkZvbnROYW1lIjoiQ2FsaWJyaSIsIklzQm9sZCI6dHJ1ZSwiSXNJdGFsaWMiOmZhbHNlLCJJc1VuZGVybGluZWQiOmZhbHNlLCJQYXJlbnRTdHlsZSI6bnVsbH0sIkF1dG9TaXplIjoyLCJGb3JlZ3JvdW5kIjp7IiRpZCI6IjEzOSIsIkNvbG9yIjp7IiRpZCI6IjE0MCIsIkEiOjI1NSwiUiI6MTU1LCJHIjo0NSwiQiI6MzF9fSwiTWF4V2lkdGgiOjIzMS4wNDA3MTA0NDkyMTg3NSwiTWF4SGVpZ2h0IjoiSW5maW5pdHkiLCJTbWFydEZvcmVncm91bmRJc0FjdGl2ZSI6ZmFsc2UsIkhvcml6b250YWxBbGlnbm1lbnQiOjIsIlZlcnRpY2FsQWxpZ25tZW50IjowLCJTbWFydEZvcmVncm91bmQiOm51bGwsIkJhY2tncm91bmRGaWxsVHlwZSI6MCwiTWFyZ2luIjp7IiRyZWYiOiIxOSJ9LCJQYWRkaW5nIjp7IiRyZWYiOiIyMCJ9LCJCYWNrZ3JvdW5kIjp7IiRpZCI6IjE0MSIsIkNvbG9yIjp7IiRpZCI6IjE0MiIsIkEiOjAsIlIiOjI1NSwiRyI6MjU1LCJCIjoyNTV9fSwiSXNWaXNpYmxlIjp0cnVlLCJXaWR0aCI6MC4wLCJIZWlnaHQiOjAuMCwiQm9yZGVyU3R5bGUiOm51bGwsIlBhcmVudFN0eWxlIjpudWxsfSwiRGF0ZVN0eWxlIjp7IiRpZCI6IjE0MyIsIkZvbnRTZXR0aW5ncyI6eyIkaWQiOiIxNDQiLCJGb250U2l6ZSI6MTAsIkZvbnROYW1lIjoiQ2FsaWJyaSIsIklzQm9sZCI6ZmFsc2UsIklzSXRhbGljIjpmYWxzZSwiSXNVbmRlcmxpbmVkIjpmYWxzZSwiUGFyZW50U3R5bGUiOm51bGx9LCJBdXRvU2l6ZSI6MCwiRm9yZWdyb3VuZCI6eyIkaWQiOiIxNDUiLCJDb2xvciI6eyIkaWQiOiIxNDYiLCJBIjoyNTUsIlIiOjUwLCJHIjo1MCwiQiI6NTB9fSwiTWF4V2lkdGgiOjIwMC4wLCJNYXhIZWlnaHQiOiJJbmZpbml0eSIsIlNtYXJ0Rm9yZWdyb3VuZElzQWN0aXZlIjpmYWxzZSwiSG9yaXpvbnRhbEFsaWdubWVudCI6MiwiVmVydGljYWxBbGlnbm1lbnQiOjAsIlNtYXJ0Rm9yZWdyb3VuZCI6bnVsbCwiQmFja2dyb3VuZEZpbGxUeXBlIjowLCJNYXJnaW4iOnsiJHJlZiI6IjI3In0sIlBhZGRpbmciOnsiJHJlZiI6IjI4In0sIkJhY2tncm91bmQiOnsiJGlkIjoiMTQ3IiwiQ29sb3IiOnsiJGlkIjoiMTQ4IiwiQSI6MCwiUiI6MjU1LCJHIjoyNTUsIkIiOjI1NX19LCJJc1Zpc2libGUiOnRydWUsIldpZHRoIjowLjAsIkhlaWdodCI6MC4wLCJCb3JkZXJTdHlsZSI6bnVsbCwiUGFyZW50U3R5bGUiOm51bGx9LCJEYXRlRm9ybWF0Ijp7IiRyZWYiOiIzMSJ9LCJXZWVrTnVtYmVyaW5nIjp7IiRpZCI6IjE0OSIsIkZvcm1hdCI6MCwiSXNWaXNpYmxlIjpmYWxzZSwiTGFzdEtub3duVmlzaWJpbGl0eVN0YXRlIjpmYWxzZX0sIklzVmlzaWJsZSI6dHJ1ZSwiUGFyZW50U3R5bGUiOm51bGx9LCJIeXBlcmxpbmsiOm51bGwsIkltcG9ydElkIjpudWxsfV0sIklkIjoiNjEzYTZmM2EtOWE4Mi00NWU2LTliZGEtMDM1N2YyYmJmMTBkIiwiSXNTaW5nbGVJdGVtUm93IjpmYWxzZX0seyIkaWQiOiIxNTAiLCJfdGFza3MiOltdLCJfbWlsZXN0b25lcyI6W3siJGlkIjoiMTUxIiwiSWQiOiI1YjQ5ODk4Zi1lNDBiLTRiNGItYTgyZi02NTA2NjZhZmQyMDUiLCJJbmRleCI6OCwiR3JvdXBJZCI6bnVsbCwiVGl0bGUiOiJBZ2lsZSBVbmlmaWVkIFByb2Nlc3MgKEFVUCkiLCJEYXRlVGltZSI6IjIwMDUtMTEtMzBUMjM6NTk6MDAiLCJQZXJjZW50YWdlQ29tcGxldGUiOm51bGwsIk5vdGUiOm51bGwsIlN0eWxlIjp7IiRpZCI6IjE1MiIsIlRpdGxlUG9zaXRpb24iOiJMZWZ0IiwiRGF0ZVBvc2l0aW9uIjoiTGVmdCIsIlNoYXBlVHlwZSI6MTcsIlNoYXBlU2l6ZSI6MCwiU2hhcGVTdHlsZSI6eyIkaWQiOiIxNTMiLCJNYXJnaW4iOnsiJHJlZiI6IjgifSwiUGFkZGluZyI6eyIkcmVmIjoiOSJ9LCJCYWNrZ3JvdW5kIjp7IiRpZCI6IjE1NCIsIkNvbG9yIjp7IiRpZCI6IjE1NSIsIkEiOjI1NSwiUiI6MTU1LCJHIjo0NSwiQiI6MzF9fSwiSXNWaXNpYmxlIjp0cnVlLCJXaWR0aCI6MTIuMCwiSGVpZ2h0IjoxNC4wLCJCb3JkZXJTdHlsZSI6eyIkaWQiOiIxNTYiLCJMaW5lQ29sb3IiOnsiJHJlZiI6IjEzIn0sIkxpbmVXZWlnaHQiOjAuMCwiTGluZVR5cGUiOjAsIlBhcmVudFN0eWxlIjpudWxsfSwiUGFyZW50U3R5bGUiOm51bGx9LCJUaXRsZVN0eWxlIjp7IiRpZCI6IjE1NyIsIkZvbnRTZXR0aW5ncyI6eyIkaWQiOiIxNTgiLCJGb250U2l6ZSI6MTEsIkZvbnROYW1lIjoiQ2FsaWJyaSIsIklzQm9sZCI6dHJ1ZSwiSXNJdGFsaWMiOmZhbHNlLCJJc1VuZGVybGluZWQiOmZhbHNlLCJQYXJlbnRTdHlsZSI6bnVsbH0sIkF1dG9TaXplIjowLCJGb3JlZ3JvdW5kIjp7IiRpZCI6IjE1OSIsIkNvbG9yIjp7IiRpZCI6IjE2MCIsIkEiOjI1NSwiUiI6MTU1LCJHIjo0NSwiQiI6MzF9fSwiTWF4V2lkdGgiOjIwMC4wLCJNYXhIZWlnaHQiOiJJbmZpbml0eSIsIlNtYXJ0Rm9yZWdyb3VuZElzQWN0aXZlIjpmYWxzZSwiSG9yaXpvbnRhbEFsaWdubWVudCI6MiwiVmVydGljYWxBbGlnbm1lbnQiOjAsIlNtYXJ0Rm9yZWdyb3VuZCI6bnVsbCwiQmFja2dyb3VuZEZpbGxUeXBlIjowLCJNYXJnaW4iOnsiJHJlZiI6IjE5In0sIlBhZGRpbmciOnsiJHJlZiI6IjIwIn0sIkJhY2tncm91bmQiOnsiJGlkIjoiMTYxIiwiQ29sb3IiOnsiJGlkIjoiMTYyIiwiQSI6MCwiUiI6MjU1LCJHIjoyNTUsIkIiOjI1NX19LCJJc1Zpc2libGUiOnRydWUsIldpZHRoIjowLjAsIkhlaWdodCI6MC4wLCJCb3JkZXJTdHlsZSI6bnVsbCwiUGFyZW50U3R5bGUiOm51bGx9LCJEYXRlU3R5bGUiOnsiJGlkIjoiMTYzIiwiRm9udFNldHRpbmdzIjp7IiRpZCI6IjE2NCIsIkZvbnRTaXplIjoxMCwiRm9udE5hbWUiOiJDYWxpYnJpIiwiSXNCb2xkIjpmYWxzZSwiSXNJdGFsaWMiOmZhbHNlLCJJc1VuZGVybGluZWQiOmZhbHNlLCJQYXJlbnRTdHlsZSI6bnVsbH0sIkF1dG9TaXplIjowLCJGb3JlZ3JvdW5kIjp7IiRpZCI6IjE2NSIsIkNvbG9yIjp7IiRpZCI6IjE2NiIsIkEiOjI1NSwiUiI6NTAsIkciOjUwLCJCIjo1MH19LCJNYXhXaWR0aCI6MjAwLjAsIk1heEhlaWdodCI6IkluZmluaXR5IiwiU21hcnRGb3JlZ3JvdW5kSXNBY3RpdmUiOmZhbHNlLCJIb3Jpem9udGFsQWxpZ25tZW50IjoyLCJWZXJ0aWNhbEFsaWdubWVudCI6MCwiU21hcnRGb3JlZ3JvdW5kIjpudWxsLCJCYWNrZ3JvdW5kRmlsbFR5cGUiOjAsIk1hcmdpbiI6eyIkcmVmIjoiMjcifSwiUGFkZGluZyI6eyIkcmVmIjoiMjgifSwiQmFja2dyb3VuZCI6eyIkaWQiOiIxNjciLCJDb2xvciI6eyIkaWQiOiIxNjgiLCJBIjowLCJSIjoyNTUsIkciOjI1NSwiQiI6MjU1fX0sIklzVmlzaWJsZSI6dHJ1ZSwiV2lkdGgiOjAuMCwiSGVpZ2h0IjowLjAsIkJvcmRlclN0eWxlIjpudWxsLCJQYXJlbnRTdHlsZSI6bnVsbH0sIkRhdGVGb3JtYXQiOnsiJHJlZiI6IjMxIn0sIldlZWtOdW1iZXJpbmciOnsiJGlkIjoiMTY5IiwiRm9ybWF0IjowLCJJc1Zpc2libGUiOmZhbHNlLCJMYXN0S25vd25WaXNpYmlsaXR5U3RhdGUiOmZhbHNlfSwiSXNWaXNpYmxlIjp0cnVlLCJQYXJlbnRTdHlsZSI6bnVsbH0sIkh5cGVybGluayI6bnVsbCwiSW1wb3J0SWQiOm51bGx9XSwiSWQiOiIwMDAwMDAwMC0wMDAwLTAwMDAtMDAwMC0wMDAwMDAwMDAwMDAiLCJJc1NpbmdsZUl0ZW1Sb3ciOnRydWV9XSwiSW5kZXgiOjAsIklkIjoiMzE0NjZmYTEtYjU4NC00ZWY3LWIwYmMtNmFiZTU4NjcyNDk4IiwiSGVhZGVyVGV4dCI6bnVsbCwiSXNEZWZhdWx0Ijp0cnVlLCJTdHlsZSI6eyIkaWQiOiIxNzAiLCJIZWFkZXJTdHlsZSI6eyIkaWQiOiIxNzEiLCJUZXh0U3R5bGUiOnsiJGlkIjoiMTcyIiwiRm9udFNldHRpbmdzIjp7IiRpZCI6IjE3MyIsIkZvbnRTaXplIjoxMSwiRm9udE5hbWUiOiJDYWxpYnJpIiwiSXNCb2xkIjpmYWxzZSwiSXNJdGFsaWMiOmZhbHNlLCJJc1VuZGVybGluZWQiOmZhbHNlLCJQYXJlbnRTdHlsZSI6bnVsbH0sIkF1dG9TaXplIjoyLCJGb3JlZ3JvdW5kIjp7IiRpZCI6IjE3NCIsIkNvbG9yIjp7IiRpZCI6IjE3NSIsIkEiOjI1NSwiUiI6MCwiRyI6MCwiQiI6MH19LCJNYXhXaWR0aCI6MC4wLCJNYXhIZWlnaHQiOiJJbmZpbml0eSIsIlNtYXJ0Rm9yZWdyb3VuZElzQWN0aXZlIjpmYWxzZSwiSG9yaXpvbnRhbEFsaWdubWVudCI6MCwiVmVydGljYWxBbGlnbm1lbnQiOjAsIlNtYXJ0Rm9yZWdyb3VuZCI6bnVsbCwiQmFja2dyb3VuZEZpbGxUeXBlIjowLCJNYXJnaW4iOnsiJGlkIjoiMTc2IiwiVG9wIjowLjAsIkxlZnQiOjAuMCwiUmlnaHQiOjAuMCwiQm90dG9tIjowLjB9LCJQYWRkaW5nIjp7IiRpZCI6IjE3NyIsIlRvcCI6MC4wLCJMZWZ0IjowLjAsIlJpZ2h0IjowLjAsIkJvdHRvbSI6MC4wfSwiQmFja2dyb3VuZCI6eyIkaWQiOiIxNzgiLCJDb2xvciI6eyIkaWQiOiIxNzkiLCJBIjowLCJSIjoyNTUsIkciOjI1NSwiQiI6MjU1fX0sIklzVmlzaWJsZSI6dHJ1ZSwiV2lkdGgiOjAuMCwiSGVpZ2h0IjowLjAsIkJvcmRlclN0eWxlIjpudWxsLCJQYXJlbnRTdHlsZSI6bnVsbH0sIlJlY3RhbmdsZVN0eWxlIjp7IiRpZCI6IjE4MCIsIk1hcmdpbiI6eyIkaWQiOiIxODEiLCJUb3AiOjAuMCwiTGVmdCI6MC4wLCJSaWdodCI6MC4wLCJCb3R0b20iOjAuMH0sIlBhZGRpbmciOnsiJGlkIjoiMTgyIiwiVG9wIjowLjAsIkxlZnQiOjAuMCwiUmlnaHQiOjAuMCwiQm90dG9tIjowLjB9LCJCYWNrZ3JvdW5kIjp7IiRpZCI6IjE4MyIsIkNvbG9yIjp7IiRpZCI6IjE4NCIsIkEiOjYzLCJSIjoyMTEsIkciOjcyLCJCIjoyM319LCJJc1Zpc2libGUiOnRydWUsIldpZHRoIjowLjAsIkhlaWdodCI6MC4wLCJCb3JkZXJTdHlsZSI6eyIkaWQiOiIxODUiLCJMaW5lQ29sb3IiOnsiJGlkIjoiMTg2IiwiJHR5cGUiOiJOTFJFLkNvbW1vbi5Eb20uU29saWRDb2xvckJydXNoLCBOTFJFLkNvbW1vbiIsIkNvbG9yIjp7IiRpZCI6IjE4NyIsIkEiOjI1NSwiUiI6MjU1LCJHIjowLCJCIjowfX0sIkxpbmVXZWlnaHQiOjAuMCwiTGluZVR5cGUiOjAsIlBhcmVudFN0eWxlIjpudWxsfSwiUGFyZW50U3R5bGUiOm51bGx9LCJNYXJnaW4iOnsiJGlkIjoiMTg4IiwiVG9wIjowLjAsIkxlZnQiOjAuMCwiUmlnaHQiOjAuMCwiQm90dG9tIjowLjB9LCJQYWRkaW5nIjp7IiRpZCI6IjE4OSIsIlRvcCI6MC4wLCJMZWZ0IjowLjAsIlJpZ2h0IjowLjAsIkJvdHRvbSI6MC4wfSwiQmFja2dyb3VuZCI6bnVsbCwiSXNWaXNpYmxlIjp0cnVlLCJXaWR0aCI6MC4wLCJIZWlnaHQiOjAuMCwiQm9yZGVyU3R5bGUiOm51bGwsIlBhcmVudFN0eWxlIjpudWxsfSwiQmFja2dyb3VuZFN0eWxlIjp7IiRpZCI6IjE5MCIsIk1hcmdpbiI6eyIkaWQiOiIxOTEiLCJUb3AiOjAuMCwiTGVmdCI6MC4wLCJSaWdodCI6MC4wLCJCb3R0b20iOjAuMH0sIlBhZGRpbmciOnsiJGlkIjoiMTkyIiwiVG9wIjowLjAsIkxlZnQiOjAuMCwiUmlnaHQiOjAuMCwiQm90dG9tIjowLjB9LCJCYWNrZ3JvdW5kIjp7IiRpZCI6IjE5MyIsIkNvbG9yIjp7IiRpZCI6IjE5NCIsIkEiOjUxLCJSIjoxNjIsIkciOjE0MiwiQiI6MTA2fX0sIklzVmlzaWJsZSI6dHJ1ZSwiV2lkdGgiOjAuMCwiSGVpZ2h0IjowLjAsIkJvcmRlclN0eWxlIjp7IiRpZCI6IjE5NSIsIkxpbmVDb2xvciI6eyIkaWQiOiIxOTYiLCIkdHlwZSI6Ik5MUkUuQ29tbW9uLkRvbS5Tb2xpZENvbG9yQnJ1c2gsIE5MUkUuQ29tbW9uIiwiQ29sb3IiOnsiJGlkIjoiMTk3IiwiQSI6MjU1LCJSIjoyNTUsIkciOjAsIkIiOjB9fSwiTGluZVdlaWdodCI6MC4wLCJMaW5lVHlwZSI6MCwiUGFyZW50U3R5bGUiOm51bGx9LCJQYXJlbnRTdHlsZSI6bnVsbH0sIk1hcmdpbiI6eyIkaWQiOiIxOTgiLCJUb3AiOjAuMCwiTGVmdCI6MC4wLCJSaWdodCI6MC4wLCJCb3R0b20iOjAuMH0sIlBhZGRpbmciOnsiJGlkIjoiMTk5IiwiVG9wIjowLjAsIkxlZnQiOjAuMCwiUmlnaHQiOjAuMCwiQm90dG9tIjowLjB9LCJJc1Zpc2libGUiOmZhbHNlLCJXaWR0aCI6MC4wLCJIZWlnaHQiOjAuMCwiQm9yZGVyU3R5bGUiOm51bGwsIlBhcmVudFN0eWxlIjpudWxsfX1dLCJJZCI6IjlmOGNkM2NlLWM0N2MtNGY4My1hOWU4LTQzMWU3NDQwZGE2MyIsIkluZGV4IjowLCJIZWFkZXJUZXh0IjoiQWdpbGUiLCJTdHlsZSI6eyIkaWQiOiIyMDAiLCJIZWFkZXJTdHlsZSI6eyIkaWQiOiIyMDEiLCJUZXh0SXNWZXJ0aWNhbCI6ZmFsc2UsIlRleHRTdHlsZSI6eyIkaWQiOiIyMDIiLCJGb250U2V0dGluZ3MiOnsiJGlkIjoiMjAzIiwiRm9udFNpemUiOjEyLCJGb250TmFtZSI6IkNhbGlicmkiLCJJc0JvbGQiOnRydWUsIklzSXRhbGljIjpmYWxzZSwiSXNVbmRlcmxpbmVkIjpmYWxzZSwiUGFyZW50U3R5bGUiOm51bGx9LCJBdXRvU2l6ZSI6MiwiRm9yZWdyb3VuZCI6eyIkaWQiOiIyMDQiLCJDb2xvciI6eyIkaWQiOiIyMDUiLCJBIjoyNTUsIlIiOjI1NSwiRyI6MjU1LCJCIjoyNTV9fSwiTWF4V2lkdGgiOjc2LjAsIk1heEhlaWdodCI6IkluZmluaXR5IiwiU21hcnRGb3JlZ3JvdW5kSXNBY3RpdmUiOmZhbHNlLCJIb3Jpem9udGFsQWxpZ25tZW50IjowLCJWZXJ0aWNhbEFsaWdubWVudCI6MCwiU21hcnRGb3JlZ3JvdW5kIjpudWxsLCJCYWNrZ3JvdW5kRmlsbFR5cGUiOjAsIk1hcmdpbiI6eyIkaWQiOiIyMDYiLCJUb3AiOjAuMCwiTGVmdCI6MC4wLCJSaWdodCI6MC4wLCJCb3R0b20iOjAuMH0sIlBhZGRpbmciOnsiJGlkIjoiMjA3IiwiVG9wIjowLjAsIkxlZnQiOjAuMCwiUmlnaHQiOjAuMCwiQm90dG9tIjowLjB9LCJCYWNrZ3JvdW5kIjp7IiRpZCI6IjIwOCIsIkNvbG9yIjp7IiRpZCI6IjIwOSIsIkEiOjAsIlIiOjI1NSwiRyI6MjU1LCJCIjoyNTV9fSwiSXNWaXNpYmxlIjp0cnVlLCJXaWR0aCI6MC4wLCJIZWlnaHQiOjAuMCwiQm9yZGVyU3R5bGUiOm51bGwsIlBhcmVudFN0eWxlIjpudWxsfSwiUmVjdGFuZ2xlU3R5bGUiOnsiJGlkIjoiMjEwIiwiTWFyZ2luIjp7IiRpZCI6IjIxMSIsIlRvcCI6MC4wLCJMZWZ0IjowLjAsIlJpZ2h0IjowLjAsIkJvdHRvbSI6MC4wfSwiUGFkZGluZyI6eyIkaWQiOiIyMTIiLCJUb3AiOjAuMCwiTGVmdCI6MC4wLCJSaWdodCI6MC4wLCJCb3R0b20iOjAuMH0sIkJhY2tncm91bmQiOnsiJGlkIjoiMjEzIiwiQ29sb3IiOnsiJGlkIjoiMjE0IiwiQSI6MjU1LCJSIjoxNTUsIkciOjQ1LCJCIjozMX19LCJJc1Zpc2libGUiOnRydWUsIldpZHRoIjowLjAsIkhlaWdodCI6MC4wLCJCb3JkZXJTdHlsZSI6eyIkaWQiOiIyMTUiLCJMaW5lQ29sb3IiOnsiJGlkIjoiMjE2IiwiJHR5cGUiOiJOTFJFLkNvbW1vbi5Eb20uU29saWRDb2xvckJydXNoLCBOTFJFLkNvbW1vbiIsIkNvbG9yIjp7IiRpZCI6IjIxNyIsIkEiOjI1NSwiUiI6MjU1LCJHIjowLCJCIjowfX0sIkxpbmVXZWlnaHQiOjAuMCwiTGluZVR5cGUiOjAsIlBhcmVudFN0eWxlIjpudWxsfSwiUGFyZW50U3R5bGUiOm51bGx9LCJNYXJnaW4iOnsiJGlkIjoiMjE4IiwiVG9wIjowLjAsIkxlZnQiOjAuMCwiUmlnaHQiOjAuMCwiQm90dG9tIjowLjB9LCJQYWRkaW5nIjp7IiRpZCI6IjIxOSIsIlRvcCI6MC4wLCJMZWZ0IjowLjAsIlJpZ2h0IjowLjAsIkJvdHRvbSI6MC4wfSwiQmFja2dyb3VuZCI6bnVsbCwiSXNWaXNpYmxlIjp0cnVlLCJXaWR0aCI6MC4wLCJIZWlnaHQiOjAuMCwiQm9yZGVyU3R5bGUiOm51bGwsIlBhcmVudFN0eWxlIjpudWxsfSwiQmFja2dyb3VuZFN0eWxlIjp7IiRpZCI6IjIyMCIsIk1hcmdpbiI6eyIkaWQiOiIyMjEiLCJUb3AiOjAuMCwiTGVmdCI6MC4wLCJSaWdodCI6MC4wLCJCb3R0b20iOjAuMH0sIlBhZGRpbmciOnsiJGlkIjoiMjIyIiwiVG9wIjowLjAsIkxlZnQiOjAuMCwiUmlnaHQiOjAuMCwiQm90dG9tIjowLjB9LCJCYWNrZ3JvdW5kIjp7IiRpZCI6IjIyMyIsIkNvbG9yIjp7IiRpZCI6IjIyNCIsIkEiOjUxLCJSIjoxNDUsIkciOjEzMiwiQiI6MTMzfX0sIklzVmlzaWJsZSI6dHJ1ZSwiV2lkdGgiOjAuMCwiSGVpZ2h0IjowLjAsIkJvcmRlclN0eWxlIjp7IiRpZCI6IjIyNSIsIkxpbmVDb2xvciI6eyIkaWQiOiIyMjYiLCIkdHlwZSI6Ik5MUkUuQ29tbW9uLkRvbS5Tb2xpZENvbG9yQnJ1c2gsIE5MUkUuQ29tbW9uIiwiQ29sb3IiOnsiJGlkIjoiMjI3IiwiQSI6MjU1LCJSIjoyNTUsIkciOjAsIkIiOjB9fSwiTGluZVdlaWdodCI6MC4wLCJMaW5lVHlwZSI6MCwiUGFyZW50U3R5bGUiOm51bGx9LCJQYXJlbnRTdHlsZSI6bnVsbH0sIklzQWJvdmVUaW1lYmFuZCI6ZmFsc2UsIk1hcmdpbiI6eyIkaWQiOiIyMjgiLCJUb3AiOjAuMCwiTGVmdCI6MC4wLCJSaWdodCI6MC4wLCJCb3R0b20iOjAuMH0sIlBhZGRpbmciOnsiJGlkIjoiMjI5IiwiVG9wIjowLjAsIkxlZnQiOjAuMCwiUmlnaHQiOjAuMCwiQm90dG9tIjowLjB9LCJJc1Zpc2libGUiOnRydWUsIldpZHRoIjowLjAsIkhlaWdodCI6MC4wLCJCb3JkZXJTdHlsZSI6eyIkaWQiOiIyMzAiLCJMaW5lQ29sb3IiOm51bGwsIkxpbmVXZWlnaHQiOjAuMCwiTGluZVR5cGUiOjAsIlBhcmVudFN0eWxlIjpudWxsfSwiUGFyZW50U3R5bGUiOm51bGx9fSx7IiRpZCI6IjIzMSIsIl9hY3Rpdml0aWVzIjpbeyIkaWQiOiIyMzIiLCJfcm93cyI6W3siJGlkIjoiMjMzIiwiX3Rhc2tzIjpbXSwiX21pbGVzdG9uZXMiOlt7IiRpZCI6IjIzNCIsIklkIjoiMjMxMmJlYjQtY2NhZC00NGJlLTlkZTYtMGY1NGEzZGMyY2E4IiwiSW5kZXgiOjEwLCJHcm91cElkIjpudWxsLCJUaXRsZSI6IlN0cnVjdHVyZWQgUHJvZ3JhbW1pbmcgUGFyYWRpZ20iLCJEYXRlVGltZSI6IjE5NjgtMDctMDFUMjM6NTk6MDAiLCJQZXJjZW50YWdlQ29tcGxldGUiOm51bGwsIk5vdGUiOm51bGwsIlN0eWxlIjp7IiRpZCI6IjIzNSIsIlRpdGxlUG9zaXRpb24iOiJSaWdodCIsIkRhdGVQb3NpdGlvbiI6IlJpZ2h0IiwiU2hhcGVUeXBlIjoxNywiU2hhcGVTaXplIjowLCJTaGFwZVN0eWxlIjp7IiRpZCI6IjIzNiIsIk1hcmdpbiI6eyIkcmVmIjoiOCJ9LCJQYWRkaW5nIjp7IiRyZWYiOiI5In0sIkJhY2tncm91bmQiOnsiJGlkIjoiMjM3IiwiQ29sb3IiOnsiJGlkIjoiMjM4IiwiQSI6MjU1LCJSIjoxMzMsIkciOjkzLCJCIjo5M319LCJJc1Zpc2libGUiOnRydWUsIldpZHRoIjoxMi4wLCJIZWlnaHQiOjE0LjAsIkJvcmRlclN0eWxlIjp7IiRpZCI6IjIzOSIsIkxpbmVDb2xvciI6eyIkcmVmIjoiMTMifSwiTGluZVdlaWdodCI6MC4wLCJMaW5lVHlwZSI6MCwiUGFyZW50U3R5bGUiOm51bGx9LCJQYXJlbnRTdHlsZSI6bnVsbH0sIlRpdGxlU3R5bGUiOnsiJGlkIjoiMjQwIiwiRm9udFNldHRpbmdzIjp7IiRpZCI6IjI0MSIsIkZvbnRTaXplIjoxMSwiRm9udE5hbWUiOiJDYWxpYnJpIiwiSXNCb2xkIjp0cnVlLCJJc0l0YWxpYyI6ZmFsc2UsIklzVW5kZXJsaW5lZCI6ZmFsc2UsIlBhcmVudFN0eWxlIjpudWxsfSwiQXV0b1NpemUiOjIsIkZvcmVncm91bmQiOnsiJGlkIjoiMjQyIiwiQ29sb3IiOnsiJGlkIjoiMjQzIiwiQSI6MjU1LCJSIjoxNDksIkciOjk4LCJCIjo4MX19LCJNYXhXaWR0aCI6MTEyLjAsIk1heEhlaWdodCI6IkluZmluaXR5IiwiU21hcnRGb3JlZ3JvdW5kSXNBY3RpdmUiOmZhbHNlLCJIb3Jpem9udGFsQWxpZ25tZW50IjowLCJWZXJ0aWNhbEFsaWdubWVudCI6MCwiU21hcnRGb3JlZ3JvdW5kIjpudWxsLCJCYWNrZ3JvdW5kRmlsbFR5cGUiOjAsIk1hcmdpbiI6eyIkcmVmIjoiMTkifSwiUGFkZGluZyI6eyIkcmVmIjoiMjAifSwiQmFja2dyb3VuZCI6eyIkaWQiOiIyNDQiLCJDb2xvciI6eyIkaWQiOiIyNDUiLCJBIjowLCJSIjoyNTUsIkciOjI1NSwiQiI6MjU1fX0sIklzVmlzaWJsZSI6dHJ1ZSwiV2lkdGgiOjAuMCwiSGVpZ2h0IjowLjAsIkJvcmRlclN0eWxlIjpudWxsLCJQYXJlbnRTdHlsZSI6bnVsbH0sIkRhdGVTdHlsZSI6eyIkaWQiOiIyNDYiLCJGb250U2V0dGluZ3MiOnsiJGlkIjoiMjQ3IiwiRm9udFNpemUiOjEwLCJGb250TmFtZSI6IkNhbGlicmkiLCJJc0JvbGQiOmZhbHNlLCJJc0l0YWxpYyI6ZmFsc2UsIklzVW5kZXJsaW5lZCI6ZmFsc2UsIlBhcmVudFN0eWxlIjpudWxsfSwiQXV0b1NpemUiOjIsIkZvcmVncm91bmQiOnsiJGlkIjoiMjQ4IiwiQ29sb3IiOnsiJGlkIjoiMjQ5IiwiQSI6MjU1LCJSIjo1MCwiRyI6NTAsIkIiOjUwfX0sIk1heFdpZHRoIjoyMi4yMzkzNzAzNDYwNjkzMzYsIk1heEhlaWdodCI6IkluZmluaXR5IiwiU21hcnRGb3JlZ3JvdW5kSXNBY3RpdmUiOmZhbHNlLCJIb3Jpem9udGFsQWxpZ25tZW50IjowLCJWZXJ0aWNhbEFsaWdubWVudCI6MCwiU21hcnRGb3JlZ3JvdW5kIjpudWxsLCJCYWNrZ3JvdW5kRmlsbFR5cGUiOjAsIk1hcmdpbiI6eyIkcmVmIjoiMjcifSwiUGFkZGluZyI6eyIkcmVmIjoiMjgifSwiQmFja2dyb3VuZCI6eyIkaWQiOiIyNTAiLCJDb2xvciI6eyIkaWQiOiIyNTEiLCJBIjowLCJSIjoyNTUsIkciOjI1NSwiQiI6MjU1fX0sIklzVmlzaWJsZSI6dHJ1ZSwiV2lkdGgiOjAuMCwiSGVpZ2h0IjowLjAsIkJvcmRlclN0eWxlIjpudWxsLCJQYXJlbnRTdHlsZSI6bnVsbH0sIkRhdGVGb3JtYXQiOnsiJGlkIjoiMjUyIiwiRm9ybWF0U3RyaW5nIjoieXl5eSIsIlNlcGFyYXRvciI6Ii8iLCJVc2VJbnRlcm5hdGlvbmFsRGF0ZUZvcm1hdCI6ZmFsc2UsIkRhdGVJc1Zpc2libGUiOnRydWUsIlRpbWVJc1Zpc2libGUiOmZhbHNlLCJIb3VyRGlnaXRzIjoxLCJBbVBtRGVzaWduYXRvciI6MiwiVHJpbTAwTWludXRlcyI6ZmFsc2UsIkxhc3RLbm93blZpc2liaWxpdHlTdGF0ZSI6eyIkaWQiOiIyNTMiLCJEYXRlUGFydElzVmlzaWJsZSI6ZmFsc2UsIlRpbWVQYXJ0SXNWaXNpYmxlIjpmYWxzZX19LCJXZWVrTnVtYmVyaW5nIjp7IiRpZCI6IjI1NCIsIkZvcm1hdCI6MCwiSXNWaXNpYmxlIjpmYWxzZSwiTGFzdEtub3duVmlzaWJpbGl0eVN0YXRlIjpmYWxzZX0sIklzVmlzaWJsZSI6dHJ1ZSwiUGFyZW50U3R5bGUiOm51bGx9LCJIeXBlcmxpbmsiOm51bGwsIkltcG9ydElkIjpudWxsfSx7IiRpZCI6IjI1NSIsIklkIjoiNWEwMGIyYjgtYTQwYy00NmZjLTk3MGMtMDBjOTk2ZjBmMzEzIiwiSW5kZXgiOjExLCJHcm91cElkIjpudWxsLCJUaXRsZSI6IlNvZnQgU3lzdGVtcyBNZXRob2RvbG9neSAoU1NNKSIsIkRhdGVUaW1lIjoiMTk4NS0wNi0wMVQyMzo1OTowMCIsIlBlcmNlbnRhZ2VDb21wbGV0ZSI6bnVsbCwiTm90ZSI6bnVsbCwiU3R5bGUiOnsiJGlkIjoiMjU2IiwiVGl0bGVQb3NpdGlvbiI6IlJpZ2h0IiwiRGF0ZVBvc2l0aW9uIjoiUmlnaHQiLCJTaGFwZVR5cGUiOjE3LCJTaGFwZVNpemUiOjAsIlNoYXBlU3R5bGUiOnsiJGlkIjoiMjU3IiwiTWFyZ2luIjp7IiRyZWYiOiI4In0sIlBhZGRpbmciOnsiJHJlZiI6IjkifSwiQmFja2dyb3VuZCI6eyIkaWQiOiIyNTgiLCJDb2xvciI6eyIkaWQiOiIyNTkiLCJBIjoyNTUsIlIiOjEzMywiRyI6OTMsIkIiOjkzfX0sIklzVmlzaWJsZSI6dHJ1ZSwiV2lkdGgiOjEyLjAsIkhlaWdodCI6MTQuMCwiQm9yZGVyU3R5bGUiOnsiJGlkIjoiMjYwIiwiTGluZUNvbG9yIjp7IiRyZWYiOiIxMyJ9LCJMaW5lV2VpZ2h0IjowLjAsIkxpbmVUeXBlIjowLCJQYXJlbnRTdHlsZSI6bnVsbH0sIlBhcmVudFN0eWxlIjpudWxsfSwiVGl0bGVTdHlsZSI6eyIkaWQiOiIyNjEiLCJGb250U2V0dGluZ3MiOnsiJGlkIjoiMjYyIiwiRm9udFNpemUiOjExLCJGb250TmFtZSI6IkNhbGlicmkiLCJJc0JvbGQiOnRydWUsIklzSXRhbGljIjpmYWxzZSwiSXNVbmRlcmxpbmVkIjpmYWxzZSwiUGFyZW50U3R5bGUiOm51bGx9LCJBdXRvU2l6ZSI6MCwiRm9yZWdyb3VuZCI6eyIkaWQiOiIyNjMiLCJDb2xvciI6eyIkaWQiOiIyNjQiLCJBIjoyNTUsIlIiOjEzMywiRyI6OTMsIkIiOjkzfX0sIk1heFdpZHRoIjoyMDAuMCwiTWF4SGVpZ2h0IjoiSW5maW5pdHkiLCJTbWFydEZvcmVncm91bmRJc0FjdGl2ZSI6ZmFsc2UsIkhvcml6b250YWxBbGlnbm1lbnQiOjAsIlZlcnRpY2FsQWxpZ25tZW50IjowLCJTbWFydEZvcmVncm91bmQiOm51bGwsIkJhY2tncm91bmRGaWxsVHlwZSI6MCwiTWFyZ2luIjp7IiRyZWYiOiIxOSJ9LCJQYWRkaW5nIjp7IiRyZWYiOiIyMCJ9LCJCYWNrZ3JvdW5kIjp7IiRpZCI6IjI2NSIsIkNvbG9yIjp7IiRpZCI6IjI2NiIsIkEiOjAsIlIiOjI1NSwiRyI6MjU1LCJCIjoyNTV9fSwiSXNWaXNpYmxlIjp0cnVlLCJXaWR0aCI6MC4wLCJIZWlnaHQiOjAuMCwiQm9yZGVyU3R5bGUiOm51bGwsIlBhcmVudFN0eWxlIjpudWxsfSwiRGF0ZVN0eWxlIjp7IiRpZCI6IjI2NyIsIkZvbnRTZXR0aW5ncyI6eyIkaWQiOiIyNjgiLCJGb250U2l6ZSI6MTAsIkZvbnROYW1lIjoiQ2FsaWJyaSIsIklzQm9sZCI6ZmFsc2UsIklzSXRhbGljIjpmYWxzZSwiSXNVbmRlcmxpbmVkIjpmYWxzZSwiUGFyZW50U3R5bGUiOm51bGx9LCJBdXRvU2l6ZSI6MCwiRm9yZWdyb3VuZCI6eyIkaWQiOiIyNjkiLCJDb2xvciI6eyIkaWQiOiIyNzAiLCJBIjoyNTUsIlIiOjUwLCJHIjo1MCwiQiI6NTB9fSwiTWF4V2lkdGgiOjIwMC4wLCJNYXhIZWlnaHQiOiJJbmZpbml0eSIsIlNtYXJ0Rm9yZWdyb3VuZElzQWN0aXZlIjpmYWxzZSwiSG9yaXpvbnRhbEFsaWdubWVudCI6MCwiVmVydGljYWxBbGlnbm1lbnQiOjAsIlNtYXJ0Rm9yZWdyb3VuZCI6bnVsbCwiQmFja2dyb3VuZEZpbGxUeXBlIjowLCJNYXJnaW4iOnsiJHJlZiI6IjI3In0sIlBhZGRpbmciOnsiJHJlZiI6IjI4In0sIkJhY2tncm91bmQiOnsiJGlkIjoiMjcxIiwiQ29sb3IiOnsiJGlkIjoiMjcyIiwiQSI6MCwiUiI6MjU1LCJHIjoyNTUsIkIiOjI1NX19LCJJc1Zpc2libGUiOnRydWUsIldpZHRoIjowLjAsIkhlaWdodCI6MC4wLCJCb3JkZXJTdHlsZSI6bnVsbCwiUGFyZW50U3R5bGUiOm51bGx9LCJEYXRlRm9ybWF0Ijp7IiRpZCI6IjI3MyIsIkZvcm1hdFN0cmluZyI6Inl5eXkiLCJTZXBhcmF0b3IiOiIvIiwiVXNlSW50ZXJuYXRpb25hbERhdGVGb3JtYXQiOmZhbHNlLCJEYXRlSXNWaXNpYmxlIjp0cnVlLCJUaW1lSXNWaXNpYmxlIjpmYWxzZSwiSG91ckRpZ2l0cyI6MSwiQW1QbURlc2lnbmF0b3IiOjIsIlRyaW0wME1pbnV0ZXMiOmZhbHNlLCJMYXN0S25vd25WaXNpYmlsaXR5U3RhdGUiOnsiJGlkIjoiMjc0IiwiRGF0ZVBhcnRJc1Zpc2libGUiOmZhbHNlLCJUaW1lUGFydElzVmlzaWJsZSI6ZmFsc2V9fSwiV2Vla051bWJlcmluZyI6eyIkaWQiOiIyNzUiLCJGb3JtYXQiOjAsIklzVmlzaWJsZSI6ZmFsc2UsIkxhc3RLbm93blZpc2liaWxpdHlTdGF0ZSI6ZmFsc2V9LCJJc1Zpc2libGUiOnRydWUsIlBhcmVudFN0eWxlIjpudWxsfSwiSHlwZXJsaW5rIjpudWxsLCJJbXBvcnRJZCI6bnVsbH1dLCJJZCI6ImM4ZDEzNTEyLTRiMTgtNDA3MC1iNmY3LTAzY2E2MzE1YTFlNSIsIklzU2luZ2xlSXRlbVJvdyI6ZmFsc2V9XSwiSW5kZXgiOjksIklkIjoiZmYxZGFiM2YtYTMwYy00YjA2LWJmOWQtNWM3ZDQzY2Y4YTZjIiwiSGVhZGVyVGV4dCI6bnVsbCwiSXNEZWZhdWx0Ijp0cnVlLCJTdHlsZSI6eyIkaWQiOiIyNzYiLCJIZWFkZXJTdHlsZSI6eyIkaWQiOiIyNzciLCJUZXh0U3R5bGUiOnsiJGlkIjoiMjc4IiwiRm9udFNldHRpbmdzIjp7IiRpZCI6IjI3OSIsIkZvbnRTaXplIjoxMSwiRm9udE5hbWUiOiJDYWxpYnJpIiwiSXNCb2xkIjpmYWxzZSwiSXNJdGFsaWMiOmZhbHNlLCJJc1VuZGVybGluZWQiOmZhbHNlLCJQYXJlbnRTdHlsZSI6bnVsbH0sIkF1dG9TaXplIjoyLCJGb3JlZ3JvdW5kIjp7IiRpZCI6IjI4MCIsIkNvbG9yIjp7IiRpZCI6IjI4MSIsIkEiOjI1NSwiUiI6MCwiRyI6MCwiQiI6MH19LCJNYXhXaWR0aCI6MC4wLCJNYXhIZWlnaHQiOiJJbmZpbml0eSIsIlNtYXJ0Rm9yZWdyb3VuZElzQWN0aXZlIjpmYWxzZSwiSG9yaXpvbnRhbEFsaWdubWVudCI6MCwiVmVydGljYWxBbGlnbm1lbnQiOjAsIlNtYXJ0Rm9yZWdyb3VuZCI6bnVsbCwiQmFja2dyb3VuZEZpbGxUeXBlIjowLCJNYXJnaW4iOnsiJGlkIjoiMjgyIiwiVG9wIjowLjAsIkxlZnQiOjAuMCwiUmlnaHQiOjAuMCwiQm90dG9tIjowLjB9LCJQYWRkaW5nIjp7IiRpZCI6IjI4MyIsIlRvcCI6MC4wLCJMZWZ0IjowLjAsIlJpZ2h0IjowLjAsIkJvdHRvbSI6MC4wfSwiQmFja2dyb3VuZCI6eyIkaWQiOiIyODQiLCJDb2xvciI6eyIkaWQiOiIyODUiLCJBIjowLCJSIjoyNTUsIkciOjI1NSwiQiI6MjU1fX0sIklzVmlzaWJsZSI6dHJ1ZSwiV2lkdGgiOjAuMCwiSGVpZ2h0IjowLjAsIkJvcmRlclN0eWxlIjpudWxsLCJQYXJlbnRTdHlsZSI6bnVsbH0sIlJlY3RhbmdsZVN0eWxlIjp7IiRpZCI6IjI4NiIsIk1hcmdpbiI6eyIkaWQiOiIyODciLCJUb3AiOjAuMCwiTGVmdCI6MC4wLCJSaWdodCI6MC4wLCJCb3R0b20iOjAuMH0sIlBhZGRpbmciOnsiJGlkIjoiMjg4IiwiVG9wIjowLjAsIkxlZnQiOjAuMCwiUmlnaHQiOjAuMCwiQm90dG9tIjowLjB9LCJCYWNrZ3JvdW5kIjp7IiRpZCI6IjI4OSIsIkNvbG9yIjp7IiRpZCI6IjI5MCIsIkEiOjYzLCJSIjoxNTUsIkciOjQ1LCJCIjozMX19LCJJc1Zpc2libGUiOnRydWUsIldpZHRoIjowLjAsIkhlaWdodCI6MC4wLCJCb3JkZXJTdHlsZSI6eyIkaWQiOiIyOTEiLCJMaW5lQ29sb3IiOnsiJGlkIjoiMjkyIiwiJHR5cGUiOiJOTFJFLkNvbW1vbi5Eb20uU29saWRDb2xvckJydXNoLCBOTFJFLkNvbW1vbiIsIkNvbG9yIjp7IiRpZCI6IjI5MyIsIkEiOjI1NSwiUiI6MjU1LCJHIjowLCJCIjowfX0sIkxpbmVXZWlnaHQiOjAuMCwiTGluZVR5cGUiOjAsIlBhcmVudFN0eWxlIjpudWxsfSwiUGFyZW50U3R5bGUiOm51bGx9LCJNYXJnaW4iOnsiJGlkIjoiMjk0IiwiVG9wIjowLjAsIkxlZnQiOjAuMCwiUmlnaHQiOjAuMCwiQm90dG9tIjowLjB9LCJQYWRkaW5nIjp7IiRpZCI6IjI5NSIsIlRvcCI6MC4wLCJMZWZ0IjowLjAsIlJpZ2h0IjowLjAsIkJvdHRvbSI6MC4wfSwiQmFja2dyb3VuZCI6bnVsbCwiSXNWaXNpYmxlIjp0cnVlLCJXaWR0aCI6MC4wLCJIZWlnaHQiOjAuMCwiQm9yZGVyU3R5bGUiOm51bGwsIlBhcmVudFN0eWxlIjpudWxsfSwiQmFja2dyb3VuZFN0eWxlIjp7IiRpZCI6IjI5NiIsIk1hcmdpbiI6eyIkaWQiOiIyOTciLCJUb3AiOjAuMCwiTGVmdCI6MC4wLCJSaWdodCI6MC4wLCJCb3R0b20iOjAuMH0sIlBhZGRpbmciOnsiJGlkIjoiMjk4IiwiVG9wIjowLjAsIkxlZnQiOjAuMCwiUmlnaHQiOjAuMCwiQm90dG9tIjowLjB9LCJCYWNrZ3JvdW5kIjp7IiRpZCI6IjI5OSIsIkNvbG9yIjp7IiRpZCI6IjMwMCIsIkEiOjUxLCJSIjoxNjIsIkciOjE0MiwiQiI6MTA2fX0sIklzVmlzaWJsZSI6dHJ1ZSwiV2lkdGgiOjAuMCwiSGVpZ2h0IjowLjAsIkJvcmRlclN0eWxlIjp7IiRpZCI6IjMwMSIsIkxpbmVDb2xvciI6eyIkaWQiOiIzMDIiLCIkdHlwZSI6Ik5MUkUuQ29tbW9uLkRvbS5Tb2xpZENvbG9yQnJ1c2gsIE5MUkUuQ29tbW9uIiwiQ29sb3IiOnsiJGlkIjoiMzAzIiwiQSI6MjU1LCJSIjoyNTUsIkciOjAsIkIiOjB9fSwiTGluZVdlaWdodCI6MC4wLCJMaW5lVHlwZSI6MCwiUGFyZW50U3R5bGUiOm51bGx9LCJQYXJlbnRTdHlsZSI6bnVsbH0sIk1hcmdpbiI6eyIkaWQiOiIzMDQiLCJUb3AiOjAuMCwiTGVmdCI6MC4wLCJSaWdodCI6MC4wLCJCb3R0b20iOjAuMH0sIlBhZGRpbmciOnsiJGlkIjoiMzA1IiwiVG9wIjowLjAsIkxlZnQiOjAuMCwiUmlnaHQiOjAuMCwiQm90dG9tIjowLjB9LCJJc1Zpc2libGUiOmZhbHNlLCJXaWR0aCI6MC4wLCJIZWlnaHQiOjAuMCwiQm9yZGVyU3R5bGUiOm51bGwsIlBhcmVudFN0eWxlIjpudWxsfX1dLCJJZCI6Ijk3YTMyYmZlLWFjZjMtNDFlOC05YjI3LWI4YjJlZWZhOTNiOSIsIkluZGV4Ijo5LCJIZWFkZXJUZXh0IjoiU3RydWN0dXJlZCIsIlN0eWxlIjp7IiRpZCI6IjMwNiIsIkhlYWRlclN0eWxlIjp7IiRpZCI6IjMwNyIsIlRleHRJc1ZlcnRpY2FsIjpmYWxzZSwiVGV4dFN0eWxlIjp7IiRpZCI6IjMwOCIsIkZvbnRTZXR0aW5ncyI6eyIkaWQiOiIzMDkiLCJGb250U2l6ZSI6MTIsIkZvbnROYW1lIjoiQ2FsaWJyaSIsIklzQm9sZCI6dHJ1ZSwiSXNJdGFsaWMiOmZhbHNlLCJJc1VuZGVybGluZWQiOmZhbHNlLCJQYXJlbnRTdHlsZSI6bnVsbH0sIkF1dG9TaXplIjoyLCJGb3JlZ3JvdW5kIjp7IiRpZCI6IjMxMCIsIkNvbG9yIjp7IiRpZCI6IjMxMSIsIkEiOjI1NSwiUiI6MjU1LCJHIjoyNTUsIkIiOjI1NX19LCJNYXhXaWR0aCI6NzYuMCwiTWF4SGVpZ2h0IjoiSW5maW5pdHkiLCJTbWFydEZvcmVncm91bmRJc0FjdGl2ZSI6ZmFsc2UsIkhvcml6b250YWxBbGlnbm1lbnQiOjAsIlZlcnRpY2FsQWxpZ25tZW50IjowLCJTbWFydEZvcmVncm91bmQiOm51bGwsIkJhY2tncm91bmRGaWxsVHlwZSI6MCwiTWFyZ2luIjp7IiRpZCI6IjMxMiIsIlRvcCI6MC4wLCJMZWZ0IjowLjAsIlJpZ2h0IjowLjAsIkJvdHRvbSI6MC4wfSwiUGFkZGluZyI6eyIkaWQiOiIzMTMiLCJUb3AiOjAuMCwiTGVmdCI6MC4wLCJSaWdodCI6MC4wLCJCb3R0b20iOjAuMH0sIkJhY2tncm91bmQiOnsiJGlkIjoiMzE0IiwiQ29sb3IiOnsiJGlkIjoiMzE1IiwiQSI6MCwiUiI6MjU1LCJHIjoyNTUsIkIiOjI1NX19LCJJc1Zpc2libGUiOnRydWUsIldpZHRoIjowLjAsIkhlaWdodCI6MC4wLCJCb3JkZXJTdHlsZSI6bnVsbCwiUGFyZW50U3R5bGUiOm51bGx9LCJSZWN0YW5nbGVTdHlsZSI6eyIkaWQiOiIzMTYiLCJNYXJnaW4iOnsiJGlkIjoiMzE3IiwiVG9wIjowLjAsIkxlZnQiOjAuMCwiUmlnaHQiOjAuMCwiQm90dG9tIjowLjB9LCJQYWRkaW5nIjp7IiRpZCI6IjMxOCIsIlRvcCI6MC4wLCJMZWZ0IjowLjAsIlJpZ2h0IjowLjAsIkJvdHRvbSI6MC4wfSwiQmFja2dyb3VuZCI6eyIkaWQiOiIzMTkiLCJDb2xvciI6eyIkaWQiOiIzMjAiLCJBIjoyNTUsIlIiOjEzMywiRyI6OTMsIkIiOjkzfX0sIklzVmlzaWJsZSI6dHJ1ZSwiV2lkdGgiOjAuMCwiSGVpZ2h0IjowLjAsIkJvcmRlclN0eWxlIjp7IiRpZCI6IjMyMSIsIkxpbmVDb2xvciI6eyIkaWQiOiIzMjIiLCIkdHlwZSI6Ik5MUkUuQ29tbW9uLkRvbS5Tb2xpZENvbG9yQnJ1c2gsIE5MUkUuQ29tbW9uIiwiQ29sb3IiOnsiJGlkIjoiMzIzIiwiQSI6MjU1LCJSIjoyNTUsIkciOjAsIkIiOjB9fSwiTGluZVdlaWdodCI6MC4wLCJMaW5lVHlwZSI6MCwiUGFyZW50U3R5bGUiOm51bGx9LCJQYXJlbnRTdHlsZSI6bnVsbH0sIk1hcmdpbiI6eyIkaWQiOiIzMjQiLCJUb3AiOjAuMCwiTGVmdCI6MC4wLCJSaWdodCI6MC4wLCJCb3R0b20iOjAuMH0sIlBhZGRpbmciOnsiJGlkIjoiMzI1IiwiVG9wIjowLjAsIkxlZnQiOjAuMCwiUmlnaHQiOjAuMCwiQm90dG9tIjowLjB9LCJCYWNrZ3JvdW5kIjpudWxsLCJJc1Zpc2libGUiOnRydWUsIldpZHRoIjowLjAsIkhlaWdodCI6MC4wLCJCb3JkZXJTdHlsZSI6bnVsbCwiUGFyZW50U3R5bGUiOm51bGx9LCJCYWNrZ3JvdW5kU3R5bGUiOnsiJGlkIjoiMzI2IiwiTWFyZ2luIjp7IiRpZCI6IjMyNyIsIlRvcCI6MC4wLCJMZWZ0IjowLjAsIlJpZ2h0IjowLjAsIkJvdHRvbSI6MC4wfSwiUGFkZGluZyI6eyIkaWQiOiIzMjgiLCJUb3AiOjAuMCwiTGVmdCI6MC4wLCJSaWdodCI6MC4wLCJCb3R0b20iOjAuMH0sIkJhY2tncm91bmQiOnsiJHJlZiI6IjIyMyJ9LCJJc1Zpc2libGUiOnRydWUsIldpZHRoIjowLjAsIkhlaWdodCI6MC4wLCJCb3JkZXJTdHlsZSI6eyIkaWQiOiIzMjkiLCJMaW5lQ29sb3IiOnsiJGlkIjoiMzMwIiwiJHR5cGUiOiJOTFJFLkNvbW1vbi5Eb20uU29saWRDb2xvckJydXNoLCBOTFJFLkNvbW1vbiIsIkNvbG9yIjp7IiRpZCI6IjMzMSIsIkEiOjI1NSwiUiI6MjU1LCJHIjowLCJCIjowfX0sIkxpbmVXZWlnaHQiOjAuMCwiTGluZVR5cGUiOjAsIlBhcmVudFN0eWxlIjpudWxsfSwiUGFyZW50U3R5bGUiOm51bGx9LCJJc0Fib3ZlVGltZWJhbmQiOmZhbHNlLCJNYXJnaW4iOnsiJGlkIjoiMzMyIiwiVG9wIjowLjAsIkxlZnQiOjAuMCwiUmlnaHQiOjAuMCwiQm90dG9tIjowLjB9LCJQYWRkaW5nIjp7IiRpZCI6IjMzMyIsIlRvcCI6MC4wLCJMZWZ0IjowLjAsIlJpZ2h0IjowLjAsIkJvdHRvbSI6MC4wfSwiSXNWaXNpYmxlIjp0cnVlLCJXaWR0aCI6MC4wLCJIZWlnaHQiOjAuMCwiQm9yZGVyU3R5bGUiOnsiJGlkIjoiMzM0IiwiTGluZUNvbG9yIjpudWxsLCJMaW5lV2VpZ2h0IjowLjAsIkxpbmVUeXBlIjowLCJQYXJlbnRTdHlsZSI6bnVsbH0sIlBhcmVudFN0eWxlIjpudWxsfX0seyIkaWQiOiIzMzUiLCJfYWN0aXZpdGllcyI6W3siJGlkIjoiMzM2IiwiX3Jvd3MiOlt7IiRpZCI6IjMzNyIsIl90YXNrcyI6W10sIl9taWxlc3RvbmVzIjpbeyIkaWQiOiIzMzgiLCJJZCI6IjE0OWY2YTU0LTk5N2UtNDAwMC05M2QzLTE2NGViOTJlZWMwMSIsIkluZGV4IjoxNCwiR3JvdXBJZCI6bnVsbCwiVGl0bGUiOiJVbmlmaWVkIFNvZnR3YXJlIERldmVsb3BtZW50IFByb2Nlc3MgKFVTRFApIiwiRGF0ZVRpbWUiOiIxOTk5LTA2LTAxVDIzOjU5OjAwIiwiUGVyY2VudGFnZUNvbXBsZXRlIjpudWxsLCJOb3RlIjpudWxsLCJTdHlsZSI6eyIkaWQiOiIzMzkiLCJUaXRsZVBvc2l0aW9uIjoiUmlnaHQiLCJEYXRlUG9zaXRpb24iOiJSaWdodCIsIlNoYXBlVHlwZSI6MTcsIlNoYXBlU2l6ZSI6MCwiU2hhcGVTdHlsZSI6eyIkaWQiOiIzNDAiLCJNYXJnaW4iOnsiJHJlZiI6IjgifSwiUGFkZGluZyI6eyIkcmVmIjoiOSJ9LCJCYWNrZ3JvdW5kIjp7IiRpZCI6IjM0MSIsIkNvbG9yIjp7IiRpZCI6IjM0MiIsIkEiOjI1NSwiUiI6MjExLCJHIjo3MiwiQiI6MjN9fSwiSXNWaXNpYmxlIjp0cnVlLCJXaWR0aCI6MTIuMCwiSGVpZ2h0IjoxNC4wLCJCb3JkZXJTdHlsZSI6eyIkaWQiOiIzNDMiLCJMaW5lQ29sb3IiOnsiJHJlZiI6IjEzIn0sIkxpbmVXZWlnaHQiOjAuMCwiTGluZVR5cGUiOjAsIlBhcmVudFN0eWxlIjpudWxsfSwiUGFyZW50U3R5bGUiOm51bGx9LCJUaXRsZVN0eWxlIjp7IiRpZCI6IjM0NCIsIkZvbnRTZXR0aW5ncyI6eyIkaWQiOiIzNDUiLCJGb250U2l6ZSI6MTEsIkZvbnROYW1lIjoiQ2FsaWJyaSIsIklzQm9sZCI6dHJ1ZSwiSXNJdGFsaWMiOmZhbHNlLCJJc1VuZGVybGluZWQiOmZhbHNlLCJQYXJlbnRTdHlsZSI6bnVsbH0sIkF1dG9TaXplIjoyLCJGb3JlZ3JvdW5kIjp7IiRpZCI6IjM0NiIsIkNvbG9yIjp7IiRpZCI6IjM0NyIsIkEiOjI1NSwiUiI6MjExLCJHIjo3MiwiQiI6MjN9fSwiTWF4V2lkdGgiOjIyNC45NDkzNzEzMzc4OTA2MywiTWF4SGVpZ2h0IjoiSW5maW5pdHkiLCJTbWFydEZvcmVncm91bmRJc0FjdGl2ZSI6ZmFsc2UsIkhvcml6b250YWxBbGlnbm1lbnQiOjAsIlZlcnRpY2FsQWxpZ25tZW50IjowLCJTbWFydEZvcmVncm91bmQiOm51bGwsIkJhY2tncm91bmRGaWxsVHlwZSI6MCwiTWFyZ2luIjp7IiRyZWYiOiIxOSJ9LCJQYWRkaW5nIjp7IiRyZWYiOiIyMCJ9LCJCYWNrZ3JvdW5kIjp7IiRpZCI6IjM0OCIsIkNvbG9yIjp7IiRpZCI6IjM0OSIsIkEiOjAsIlIiOjI1NSwiRyI6MjU1LCJCIjoyNTV9fSwiSXNWaXNpYmxlIjp0cnVlLCJXaWR0aCI6MC4wLCJIZWlnaHQiOjAuMCwiQm9yZGVyU3R5bGUiOm51bGwsIlBhcmVudFN0eWxlIjpudWxsfSwiRGF0ZVN0eWxlIjp7IiRpZCI6IjM1MCIsIkZvbnRTZXR0aW5ncyI6eyIkaWQiOiIzNTEiLCJGb250U2l6ZSI6MTAsIkZvbnROYW1lIjoiQ2FsaWJyaSIsIklzQm9sZCI6ZmFsc2UsIklzSXRhbGljIjpmYWxzZSwiSXNVbmRlcmxpbmVkIjpmYWxzZSwiUGFyZW50U3R5bGUiOm51bGx9LCJBdXRvU2l6ZSI6MCwiRm9yZWdyb3VuZCI6eyIkaWQiOiIzNTIiLCJDb2xvciI6eyIkaWQiOiIzNTMiLCJBIjoyNTUsIlIiOjUwLCJHIjo1MCwiQiI6NTB9fSwiTWF4V2lkdGgiOjIwMC4wLCJNYXhIZWlnaHQiOiJJbmZpbml0eSIsIlNtYXJ0Rm9yZWdyb3VuZElzQWN0aXZlIjpmYWxzZSwiSG9yaXpvbnRhbEFsaWdubWVudCI6MCwiVmVydGljYWxBbGlnbm1lbnQiOjAsIlNtYXJ0Rm9yZWdyb3VuZCI6bnVsbCwiQmFja2dyb3VuZEZpbGxUeXBlIjowLCJNYXJnaW4iOnsiJHJlZiI6IjI3In0sIlBhZGRpbmciOnsiJHJlZiI6IjI4In0sIkJhY2tncm91bmQiOnsiJGlkIjoiMzU0IiwiQ29sb3IiOnsiJGlkIjoiMzU1IiwiQSI6MCwiUiI6MjU1LCJHIjoyNTUsIkIiOjI1NX19LCJJc1Zpc2libGUiOnRydWUsIldpZHRoIjowLjAsIkhlaWdodCI6MC4wLCJCb3JkZXJTdHlsZSI6bnVsbCwiUGFyZW50U3R5bGUiOm51bGx9LCJEYXRlRm9ybWF0Ijp7IiRpZCI6IjM1NiIsIkZvcm1hdFN0cmluZyI6Inl5eXkiLCJTZXBhcmF0b3IiOiIvIiwiVXNlSW50ZXJuYXRpb25hbERhdGVGb3JtYXQiOmZhbHNlLCJEYXRlSXNWaXNpYmxlIjp0cnVlLCJUaW1lSXNWaXNpYmxlIjpmYWxzZSwiSG91ckRpZ2l0cyI6MSwiQW1QbURlc2lnbmF0b3IiOjIsIlRyaW0wME1pbnV0ZXMiOmZhbHNlLCJMYXN0S25vd25WaXNpYmlsaXR5U3RhdGUiOnsiJGlkIjoiMzU3IiwiRGF0ZVBhcnRJc1Zpc2libGUiOmZhbHNlLCJUaW1lUGFydElzVmlzaWJsZSI6ZmFsc2V9fSwiV2Vla051bWJlcmluZyI6eyIkaWQiOiIzNTgiLCJGb3JtYXQiOjAsIklzVmlzaWJsZSI6ZmFsc2UsIkxhc3RLbm93blZpc2liaWxpdHlTdGF0ZSI6ZmFsc2V9LCJJc1Zpc2libGUiOnRydWUsIlBhcmVudFN0eWxlIjpudWxsfSwiSHlwZXJsaW5rIjpudWxsLCJJbXBvcnRJZCI6bnVsbH0seyIkaWQiOiIzNTkiLCJJZCI6ImMwYzRjNmMyLThmOTctNDJmZC04MDNiLTAzZGRiZjAxY2QzMCIsIkluZGV4IjoxMywiR3JvdXBJZCI6bnVsbCwiVGl0bGUiOiJSYXRpb25hbCBVbmlmaWVkIFByb2Nlc3MgKFJVUCkiLCJEYXRlVGltZSI6IjE5OTgtMDYtMDFUMjM6NTk6MDAiLCJQZXJjZW50YWdlQ29tcGxldGUiOm51bGwsIk5vdGUiOm51bGwsIlN0eWxlIjp7IiRpZCI6IjM2MCIsIlRpdGxlUG9zaXRpb24iOiJMZWZ0IiwiRGF0ZVBvc2l0aW9uIjoiTGVmdCIsIlNoYXBlVHlwZSI6MTcsIlNoYXBlU2l6ZSI6MCwiU2hhcGVTdHlsZSI6eyIkaWQiOiIzNjEiLCJNYXJnaW4iOnsiJHJlZiI6IjgifSwiUGFkZGluZyI6eyIkcmVmIjoiOSJ9LCJCYWNrZ3JvdW5kIjp7IiRpZCI6IjM2MiIsIkNvbG9yIjp7IiRpZCI6IjM2MyIsIkEiOjI1NSwiUiI6MjExLCJHIjo3MiwiQiI6MjN9fSwiSXNWaXNpYmxlIjp0cnVlLCJXaWR0aCI6MTIuMCwiSGVpZ2h0IjoxNC4wLCJCb3JkZXJTdHlsZSI6eyIkaWQiOiIzNjQiLCJMaW5lQ29sb3IiOnsiJHJlZiI6IjEzIn0sIkxpbmVXZWlnaHQiOjAuMCwiTGluZVR5cGUiOjAsIlBhcmVudFN0eWxlIjpudWxsfSwiUGFyZW50U3R5bGUiOm51bGx9LCJUaXRsZVN0eWxlIjp7IiRpZCI6IjM2NSIsIkZvbnRTZXR0aW5ncyI6eyIkaWQiOiIzNjYiLCJGb250U2l6ZSI6MTEsIkZvbnROYW1lIjoiQ2FsaWJyaSIsIklzQm9sZCI6dHJ1ZSwiSXNJdGFsaWMiOmZhbHNlLCJJc1VuZGVybGluZWQiOmZhbHNlLCJQYXJlbnRTdHlsZSI6bnVsbH0sIkF1dG9TaXplIjowLCJGb3JlZ3JvdW5kIjp7IiRpZCI6IjM2NyIsIkNvbG9yIjp7IiRpZCI6IjM2OCIsIkEiOjI1NSwiUiI6MjExLCJHIjo3MiwiQiI6MjN9fSwiTWF4V2lkdGgiOjIwMC4wLCJNYXhIZWlnaHQiOiJJbmZpbml0eSIsIlNtYXJ0Rm9yZWdyb3VuZElzQWN0aXZlIjpmYWxzZSwiSG9yaXpvbnRhbEFsaWdubWVudCI6MiwiVmVydGljYWxBbGlnbm1lbnQiOjAsIlNtYXJ0Rm9yZWdyb3VuZCI6bnVsbCwiQmFja2dyb3VuZEZpbGxUeXBlIjowLCJNYXJnaW4iOnsiJHJlZiI6IjE5In0sIlBhZGRpbmciOnsiJHJlZiI6IjIwIn0sIkJhY2tncm91bmQiOnsiJGlkIjoiMzY5IiwiQ29sb3IiOnsiJGlkIjoiMzcwIiwiQSI6MCwiUiI6MjU1LCJHIjoyNTUsIkIiOjI1NX19LCJJc1Zpc2libGUiOnRydWUsIldpZHRoIjowLjAsIkhlaWdodCI6MC4wLCJCb3JkZXJTdHlsZSI6bnVsbCwiUGFyZW50U3R5bGUiOm51bGx9LCJEYXRlU3R5bGUiOnsiJGlkIjoiMzcxIiwiRm9udFNldHRpbmdzIjp7IiRpZCI6IjM3MiIsIkZvbnRTaXplIjoxMCwiRm9udE5hbWUiOiJDYWxpYnJpIiwiSXNCb2xkIjpmYWxzZSwiSXNJdGFsaWMiOmZhbHNlLCJJc1VuZGVybGluZWQiOmZhbHNlLCJQYXJlbnRTdHlsZSI6bnVsbH0sIkF1dG9TaXplIjowLCJGb3JlZ3JvdW5kIjp7IiRpZCI6IjM3MyIsIkNvbG9yIjp7IiRpZCI6IjM3NCIsIkEiOjI1NSwiUiI6NTAsIkciOjUwLCJCIjo1MH19LCJNYXhXaWR0aCI6MjAwLjAsIk1heEhlaWdodCI6IkluZmluaXR5IiwiU21hcnRGb3JlZ3JvdW5kSXNBY3RpdmUiOmZhbHNlLCJIb3Jpem9udGFsQWxpZ25tZW50IjoyLCJWZXJ0aWNhbEFsaWdubWVudCI6MCwiU21hcnRGb3JlZ3JvdW5kIjpudWxsLCJCYWNrZ3JvdW5kRmlsbFR5cGUiOjAsIk1hcmdpbiI6eyIkcmVmIjoiMjcifSwiUGFkZGluZyI6eyIkcmVmIjoiMjgifSwiQmFja2dyb3VuZCI6eyIkaWQiOiIzNzUiLCJDb2xvciI6eyIkaWQiOiIzNzYiLCJBIjowLCJSIjoyNTUsIkciOjI1NSwiQiI6MjU1fX0sIklzVmlzaWJsZSI6dHJ1ZSwiV2lkdGgiOjAuMCwiSGVpZ2h0IjowLjAsIkJvcmRlclN0eWxlIjpudWxsLCJQYXJlbnRTdHlsZSI6bnVsbH0sIkRhdGVGb3JtYXQiOnsiJHJlZiI6IjM1NiJ9LCJXZWVrTnVtYmVyaW5nIjp7IiRpZCI6IjM3NyIsIkZvcm1hdCI6MCwiSXNWaXNpYmxlIjpmYWxzZSwiTGFzdEtub3duVmlzaWJpbGl0eVN0YXRlIjpmYWxzZX0sIklzVmlzaWJsZSI6dHJ1ZSwiUGFyZW50U3R5bGUiOm51bGx9LCJIeXBlcmxpbmsiOm51bGwsIkltcG9ydElkIjpudWxsfV0sIklkIjoiMTBjMDc2ZTgtZDRmNS00ZmY3LTgwMGQtN2UxNTM1NzdkZTI0IiwiSXNTaW5nbGVJdGVtUm93IjpmYWxzZX1dLCJJbmRleCI6MTIsIklkIjoiNzhkOTk5M2ItMmM3NS00YzVmLTgzMDItZTEwYmI3ZTcwYjNhIiwiSGVhZGVyVGV4dCI6bnVsbCwiSXNEZWZhdWx0Ijp0cnVlLCJTdHlsZSI6eyIkaWQiOiIzNzgiLCJIZWFkZXJTdHlsZSI6eyIkaWQiOiIzNzkiLCJUZXh0U3R5bGUiOnsiJGlkIjoiMzgwIiwiRm9udFNldHRpbmdzIjp7IiRpZCI6IjM4MSIsIkZvbnRTaXplIjoxMSwiRm9udE5hbWUiOiJDYWxpYnJpIiwiSXNCb2xkIjpmYWxzZSwiSXNJdGFsaWMiOmZhbHNlLCJJc1VuZGVybGluZWQiOmZhbHNlLCJQYXJlbnRTdHlsZSI6bnVsbH0sIkF1dG9TaXplIjoyLCJGb3JlZ3JvdW5kIjp7IiRpZCI6IjM4MiIsIkNvbG9yIjp7IiRpZCI6IjM4MyIsIkEiOjI1NSwiUiI6MCwiRyI6MCwiQiI6MH19LCJNYXhXaWR0aCI6MC4wLCJNYXhIZWlnaHQiOiJJbmZpbml0eSIsIlNtYXJ0Rm9yZWdyb3VuZElzQWN0aXZlIjpmYWxzZSwiSG9yaXpvbnRhbEFsaWdubWVudCI6MCwiVmVydGljYWxBbGlnbm1lbnQiOjAsIlNtYXJ0Rm9yZWdyb3VuZCI6bnVsbCwiQmFja2dyb3VuZEZpbGxUeXBlIjowLCJNYXJnaW4iOnsiJGlkIjoiMzg0IiwiVG9wIjowLjAsIkxlZnQiOjAuMCwiUmlnaHQiOjAuMCwiQm90dG9tIjowLjB9LCJQYWRkaW5nIjp7IiRpZCI6IjM4NSIsIlRvcCI6MC4wLCJMZWZ0IjowLjAsIlJpZ2h0IjowLjAsIkJvdHRvbSI6MC4wfSwiQmFja2dyb3VuZCI6eyIkaWQiOiIzODYiLCJDb2xvciI6eyIkaWQiOiIzODciLCJBIjowLCJSIjoyNTUsIkciOjI1NSwiQiI6MjU1fX0sIklzVmlzaWJsZSI6dHJ1ZSwiV2lkdGgiOjAuMCwiSGVpZ2h0IjowLjAsIkJvcmRlclN0eWxlIjpudWxsLCJQYXJlbnRTdHlsZSI6bnVsbH0sIlJlY3RhbmdsZVN0eWxlIjp7IiRpZCI6IjM4OCIsIk1hcmdpbiI6eyIkaWQiOiIzODkiLCJUb3AiOjAuMCwiTGVmdCI6MC4wLCJSaWdodCI6MC4wLCJCb3R0b20iOjAuMH0sIlBhZGRpbmciOnsiJGlkIjoiMzkwIiwiVG9wIjowLjAsIkxlZnQiOjAuMCwiUmlnaHQiOjAuMCwiQm90dG9tIjowLjB9LCJCYWNrZ3JvdW5kIjp7IiRpZCI6IjM5MSIsIkNvbG9yIjp7IiRpZCI6IjM5MiIsIkEiOjYzLCJSIjoxNjIsIkciOjE0MiwiQiI6MTA2fX0sIklzVmlzaWJsZSI6dHJ1ZSwiV2lkdGgiOjAuMCwiSGVpZ2h0IjowLjAsIkJvcmRlclN0eWxlIjp7IiRpZCI6IjM5MyIsIkxpbmVDb2xvciI6eyIkaWQiOiIzOTQiLCIkdHlwZSI6Ik5MUkUuQ29tbW9uLkRvbS5Tb2xpZENvbG9yQnJ1c2gsIE5MUkUuQ29tbW9uIiwiQ29sb3IiOnsiJGlkIjoiMzk1IiwiQSI6MjU1LCJSIjoyNTUsIkciOjAsIkIiOjB9fSwiTGluZVdlaWdodCI6MC4wLCJMaW5lVHlwZSI6MCwiUGFyZW50U3R5bGUiOm51bGx9LCJQYXJlbnRTdHlsZSI6bnVsbH0sIk1hcmdpbiI6eyIkaWQiOiIzOTYiLCJUb3AiOjAuMCwiTGVmdCI6MC4wLCJSaWdodCI6MC4wLCJCb3R0b20iOjAuMH0sIlBhZGRpbmciOnsiJGlkIjoiMzk3IiwiVG9wIjowLjAsIkxlZnQiOjAuMCwiUmlnaHQiOjAuMCwiQm90dG9tIjowLjB9LCJCYWNrZ3JvdW5kIjpudWxsLCJJc1Zpc2libGUiOnRydWUsIldpZHRoIjowLjAsIkhlaWdodCI6MC4wLCJCb3JkZXJTdHlsZSI6bnVsbCwiUGFyZW50U3R5bGUiOm51bGx9LCJCYWNrZ3JvdW5kU3R5bGUiOnsiJGlkIjoiMzk4IiwiTWFyZ2luIjp7IiRpZCI6IjM5OSIsIlRvcCI6MC4wLCJMZWZ0IjowLjAsIlJpZ2h0IjowLjAsIkJvdHRvbSI6MC4wfSwiUGFkZGluZyI6eyIkaWQiOiI0MDAiLCJUb3AiOjAuMCwiTGVmdCI6MC4wLCJSaWdodCI6MC4wLCJCb3R0b20iOjAuMH0sIkJhY2tncm91bmQiOnsiJGlkIjoiNDAxIiwiQ29sb3IiOnsiJGlkIjoiNDAyIiwiQSI6NTEsIlIiOjE2MiwiRyI6MTQyLCJCIjoxMDZ9fSwiSXNWaXNpYmxlIjp0cnVlLCJXaWR0aCI6MC4wLCJIZWlnaHQiOjAuMCwiQm9yZGVyU3R5bGUiOnsiJGlkIjoiNDAzIiwiTGluZUNvbG9yIjp7IiRpZCI6IjQwNCIsIiR0eXBlIjoiTkxSRS5Db21tb24uRG9tLlNvbGlkQ29sb3JCcnVzaCwgTkxSRS5Db21tb24iLCJDb2xvciI6eyIkaWQiOiI0MDUiLCJBIjoyNTUsIlIiOjI1NSwiRyI6MCwiQiI6MH19LCJMaW5lV2VpZ2h0IjowLjAsIkxpbmVUeXBlIjowLCJQYXJlbnRTdHlsZSI6bnVsbH0sIlBhcmVudFN0eWxlIjpudWxsfSwiTWFyZ2luIjp7IiRpZCI6IjQwNiIsIlRvcCI6MC4wLCJMZWZ0IjowLjAsIlJpZ2h0IjowLjAsIkJvdHRvbSI6MC4wfSwiUGFkZGluZyI6eyIkaWQiOiI0MDciLCJUb3AiOjAuMCwiTGVmdCI6MC4wLCJSaWdodCI6MC4wLCJCb3R0b20iOjAuMH0sIklzVmlzaWJsZSI6ZmFsc2UsIldpZHRoIjowLjAsIkhlaWdodCI6MC4wLCJCb3JkZXJTdHlsZSI6bnVsbCwiUGFyZW50U3R5bGUiOm51bGx9fV0sIklkIjoiMjBlNThkN2ItM2JiMS00NmYxLWFmOTgtYmIxZGYwN2Q3OGM0IiwiSW5kZXgiOjEyLCJIZWFkZXJUZXh0IjoiU29mdHdhcmUgRW5naW5lZXJpbmciLCJTdHlsZSI6eyIkaWQiOiI0MDgiLCJIZWFkZXJTdHlsZSI6eyIkaWQiOiI0MDkiLCJUZXh0SXNWZXJ0aWNhbCI6ZmFsc2UsIlRleHRTdHlsZSI6eyIkaWQiOiI0MTAiLCJGb250U2V0dGluZ3MiOnsiJGlkIjoiNDExIiwiRm9udFNpemUiOjEyLCJGb250TmFtZSI6IkNhbGlicmkiLCJJc0JvbGQiOnRydWUsIklzSXRhbGljIjpmYWxzZSwiSXNVbmRlcmxpbmVkIjpmYWxzZSwiUGFyZW50U3R5bGUiOm51bGx9LCJBdXRvU2l6ZSI6MiwiRm9yZWdyb3VuZCI6eyIkaWQiOiI0MTIiLCJDb2xvciI6eyIkaWQiOiI0MTMiLCJBIjoyNTUsIlIiOjI1NSwiRyI6MjU1LCJCIjoyNTV9fSwiTWF4V2lkdGgiOjc2LjAsIk1heEhlaWdodCI6IkluZmluaXR5IiwiU21hcnRGb3JlZ3JvdW5kSXNBY3RpdmUiOmZhbHNlLCJIb3Jpem9udGFsQWxpZ25tZW50IjowLCJWZXJ0aWNhbEFsaWdubWVudCI6MCwiU21hcnRGb3JlZ3JvdW5kIjpudWxsLCJCYWNrZ3JvdW5kRmlsbFR5cGUiOjAsIk1hcmdpbiI6eyIkaWQiOiI0MTQiLCJUb3AiOjAuMCwiTGVmdCI6MC4wLCJSaWdodCI6MC4wLCJCb3R0b20iOjAuMH0sIlBhZGRpbmciOnsiJGlkIjoiNDE1IiwiVG9wIjowLjAsIkxlZnQiOjAuMCwiUmlnaHQiOjAuMCwiQm90dG9tIjowLjB9LCJCYWNrZ3JvdW5kIjp7IiRpZCI6IjQxNiIsIkNvbG9yIjp7IiRpZCI6IjQxNyIsIkEiOjAsIlIiOjI1NSwiRyI6MjU1LCJCIjoyNTV9fSwiSXNWaXNpYmxlIjp0cnVlLCJXaWR0aCI6MC4wLCJIZWlnaHQiOjAuMCwiQm9yZGVyU3R5bGUiOm51bGwsIlBhcmVudFN0eWxlIjpudWxsfSwiUmVjdGFuZ2xlU3R5bGUiOnsiJGlkIjoiNDE4IiwiTWFyZ2luIjp7IiRpZCI6IjQxOSIsIlRvcCI6MC4wLCJMZWZ0IjowLjAsIlJpZ2h0IjowLjAsIkJvdHRvbSI6MC4wfSwiUGFkZGluZyI6eyIkaWQiOiI0MjAiLCJUb3AiOjAuMCwiTGVmdCI6MC4wLCJSaWdodCI6MC4wLCJCb3R0b20iOjAuMH0sIkJhY2tncm91bmQiOnsiJGlkIjoiNDIxIiwiQ29sb3IiOnsiJGlkIjoiNDIyIiwiQSI6MjU1LCJSIjoyMTEsIkciOjcyLCJCIjoyM319LCJJc1Zpc2libGUiOnRydWUsIldpZHRoIjowLjAsIkhlaWdodCI6MC4wLCJCb3JkZXJTdHlsZSI6eyIkaWQiOiI0MjMiLCJMaW5lQ29sb3IiOnsiJGlkIjoiNDI0IiwiJHR5cGUiOiJOTFJFLkNvbW1vbi5Eb20uU29saWRDb2xvckJydXNoLCBOTFJFLkNvbW1vbiIsIkNvbG9yIjp7IiRpZCI6IjQyNSIsIkEiOjI1NSwiUiI6MjU1LCJHIjowLCJCIjowfX0sIkxpbmVXZWlnaHQiOjAuMCwiTGluZVR5cGUiOjAsIlBhcmVudFN0eWxlIjpudWxsfSwiUGFyZW50U3R5bGUiOm51bGx9LCJNYXJnaW4iOnsiJGlkIjoiNDI2IiwiVG9wIjowLjAsIkxlZnQiOjAuMCwiUmlnaHQiOjAuMCwiQm90dG9tIjowLjB9LCJQYWRkaW5nIjp7IiRpZCI6IjQyNyIsIlRvcCI6MC4wLCJMZWZ0IjowLjAsIlJpZ2h0IjowLjAsIkJvdHRvbSI6MC4wfSwiQmFja2dyb3VuZCI6bnVsbCwiSXNWaXNpYmxlIjp0cnVlLCJXaWR0aCI6MC4wLCJIZWlnaHQiOjAuMCwiQm9yZGVyU3R5bGUiOm51bGwsIlBhcmVudFN0eWxlIjpudWxsfSwiQmFja2dyb3VuZFN0eWxlIjp7IiRpZCI6IjQyOCIsIk1hcmdpbiI6eyIkaWQiOiI0MjkiLCJUb3AiOjAuMCwiTGVmdCI6MC4wLCJSaWdodCI6MC4wLCJCb3R0b20iOjAuMH0sIlBhZGRpbmciOnsiJGlkIjoiNDMwIiwiVG9wIjowLjAsIkxlZnQiOjAuMCwiUmlnaHQiOjAuMCwiQm90dG9tIjowLjB9LCJCYWNrZ3JvdW5kIjp7IiRyZWYiOiIyMjMifSwiSXNWaXNpYmxlIjp0cnVlLCJXaWR0aCI6MC4wLCJIZWlnaHQiOjAuMCwiQm9yZGVyU3R5bGUiOnsiJGlkIjoiNDMxIiwiTGluZUNvbG9yIjp7IiRpZCI6IjQzMiIsIiR0eXBlIjoiTkxSRS5Db21tb24uRG9tLlNvbGlkQ29sb3JCcnVzaCwgTkxSRS5Db21tb24iLCJDb2xvciI6eyIkaWQiOiI0MzMiLCJBIjoyNTUsIlIiOjI1NSwiRyI6MCwiQiI6MH19LCJMaW5lV2VpZ2h0IjowLjAsIkxpbmVUeXBlIjowLCJQYXJlbnRTdHlsZSI6bnVsbH0sIlBhcmVudFN0eWxlIjpudWxsfSwiSXNBYm92ZVRpbWViYW5kIjpmYWxzZSwiTWFyZ2luIjp7IiRpZCI6IjQzNCIsIlRvcCI6MC4wLCJMZWZ0IjowLjAsIlJpZ2h0IjowLjAsIkJvdHRvbSI6MC4wfSwiUGFkZGluZyI6eyIkaWQiOiI0MzUiLCJUb3AiOjAuMCwiTGVmdCI6MC4wLCJSaWdodCI6MC4wLCJCb3R0b20iOjAuMH0sIklzVmlzaWJsZSI6dHJ1ZSwiV2lkdGgiOjAuMCwiSGVpZ2h0IjowLjAsIkJvcmRlclN0eWxlIjp7IiRpZCI6IjQzNiIsIkxpbmVDb2xvciI6bnVsbCwiTGluZVdlaWdodCI6MC4wLCJMaW5lVHlwZSI6MCwiUGFyZW50U3R5bGUiOm51bGx9LCJQYXJlbnRTdHlsZSI6bnVsbH19LHsiJGlkIjoiNDM3IiwiX2FjdGl2aXRpZXMiOlt7IiRpZCI6IjQzOCIsIl9yb3dzIjpbeyIkaWQiOiI0MzkiLCJfdGFza3MiOltdLCJfbWlsZXN0b25lcyI6W3siJGlkIjoiNDQwIiwiSWQiOiJmOGNhMGNiOS1mMzViLTQwYjktYmYyZS1mNTBiOTVhNGFmOTMiLCJJbmRleCI6MTYsIkdyb3VwSWQiOm51bGwsIlRpdGxlIjoiT2JqZWN0LW9yaWVudGVkIHByb2dyYW1taW5nIChPT1ApIiwiRGF0ZVRpbWUiOiIxOTkyLTEyLTMxVDIzOjU5OjAwIiwiUGVyY2VudGFnZUNvbXBsZXRlIjpudWxsLCJOb3RlIjpudWxsLCJTdHlsZSI6eyIkaWQiOiI0NDEiLCJUaXRsZVBvc2l0aW9uIjoiUmlnaHQiLCJEYXRlUG9zaXRpb24iOiJSaWdodCIsIlNoYXBlVHlwZSI6MTcsIlNoYXBlU2l6ZSI6MCwiU2hhcGVTdHlsZSI6eyIkaWQiOiI0NDIiLCJNYXJnaW4iOnsiJHJlZiI6IjgifSwiUGFkZGluZyI6eyIkcmVmIjoiOSJ9LCJCYWNrZ3JvdW5kIjp7IiRpZCI6IjQ0MyIsIkNvbG9yIjp7IiRpZCI6IjQ0NCIsIkEiOjI1NSwiUiI6MTQ1LCJHIjoxMzIsIkIiOjEzM319LCJJc1Zpc2libGUiOnRydWUsIldpZHRoIjoxMi4wLCJIZWlnaHQiOjE0LjAsIkJvcmRlclN0eWxlIjp7IiRpZCI6IjQ0NSIsIkxpbmVDb2xvciI6eyIkcmVmIjoiMTMifSwiTGluZVdlaWdodCI6MC4wLCJMaW5lVHlwZSI6MCwiUGFyZW50U3R5bGUiOm51bGx9LCJQYXJlbnRTdHlsZSI6bnVsbH0sIlRpdGxlU3R5bGUiOnsiJGlkIjoiNDQ2IiwiRm9udFNldHRpbmdzIjp7IiRpZCI6IjQ0NyIsIkZvbnRTaXplIjoxMSwiRm9udE5hbWUiOiJDYWxpYnJpIiwiSXNCb2xkIjp0cnVlLCJJc0l0YWxpYyI6ZmFsc2UsIklzVW5kZXJsaW5lZCI6ZmFsc2UsIlBhcmVudFN0eWxlIjpudWxsfSwiQXV0b1NpemUiOjAsIkZvcmVncm91bmQiOnsiJGlkIjoiNDQ4IiwiQ29sb3IiOnsiJGlkIjoiNDQ5IiwiQSI6MjU1LCJSIjoxMzMsIkciOjkzLCJCIjo5M319LCJNYXhXaWR0aCI6MjAwLjAsIk1heEhlaWdodCI6IkluZmluaXR5IiwiU21hcnRGb3JlZ3JvdW5kSXNBY3RpdmUiOmZhbHNlLCJIb3Jpem9udGFsQWxpZ25tZW50IjowLCJWZXJ0aWNhbEFsaWdubWVudCI6MCwiU21hcnRGb3JlZ3JvdW5kIjpudWxsLCJCYWNrZ3JvdW5kRmlsbFR5cGUiOjAsIk1hcmdpbiI6eyIkcmVmIjoiMTkifSwiUGFkZGluZyI6eyIkcmVmIjoiMjAifSwiQmFja2dyb3VuZCI6eyIkaWQiOiI0NTAiLCJDb2xvciI6eyIkaWQiOiI0NTEiLCJBIjowLCJSIjoyNTUsIkciOjI1NSwiQiI6MjU1fX0sIklzVmlzaWJsZSI6dHJ1ZSwiV2lkdGgiOjAuMCwiSGVpZ2h0IjowLjAsIkJvcmRlclN0eWxlIjpudWxsLCJQYXJlbnRTdHlsZSI6bnVsbH0sIkRhdGVTdHlsZSI6eyIkaWQiOiI0NTIiLCJGb250U2V0dGluZ3MiOnsiJGlkIjoiNDUzIiwiRm9udFNpemUiOjEwLCJGb250TmFtZSI6IkNhbGlicmkiLCJJc0JvbGQiOmZhbHNlLCJJc0l0YWxpYyI6ZmFsc2UsIklzVW5kZXJsaW5lZCI6ZmFsc2UsIlBhcmVudFN0eWxlIjpudWxsfSwiQXV0b1NpemUiOjAsIkZvcmVncm91bmQiOnsiJGlkIjoiNDU0IiwiQ29sb3IiOnsiJGlkIjoiNDU1IiwiQSI6MjU1LCJSIjo1MCwiRyI6NTAsIkIiOjUwfX0sIk1heFdpZHRoIjoyMDAuMCwiTWF4SGVpZ2h0IjoiSW5maW5pdHkiLCJTbWFydEZvcmVncm91bmRJc0FjdGl2ZSI6ZmFsc2UsIkhvcml6b250YWxBbGlnbm1lbnQiOjAsIlZlcnRpY2FsQWxpZ25tZW50IjowLCJTbWFydEZvcmVncm91bmQiOm51bGwsIkJhY2tncm91bmRGaWxsVHlwZSI6MCwiTWFyZ2luIjp7IiRyZWYiOiIyNyJ9LCJQYWRkaW5nIjp7IiRyZWYiOiIyOCJ9LCJCYWNrZ3JvdW5kIjp7IiRpZCI6IjQ1NiIsIkNvbG9yIjp7IiRpZCI6IjQ1NyIsIkEiOjAsIlIiOjI1NSwiRyI6MjU1LCJCIjoyNTV9fSwiSXNWaXNpYmxlIjp0cnVlLCJXaWR0aCI6MC4wLCJIZWlnaHQiOjAuMCwiQm9yZGVyU3R5bGUiOm51bGwsIlBhcmVudFN0eWxlIjpudWxsfSwiRGF0ZUZvcm1hdCI6eyIkaWQiOiI0NTgiLCJGb3JtYXRTdHJpbmciOiJ5eXl5IiwiU2VwYXJhdG9yIjoiLyIsIlVzZUludGVybmF0aW9uYWxEYXRlRm9ybWF0IjpmYWxzZSwiRGF0ZUlzVmlzaWJsZSI6dHJ1ZSwiVGltZUlzVmlzaWJsZSI6ZmFsc2UsIkhvdXJEaWdpdHMiOjEsIkFtUG1EZXNpZ25hdG9yIjoyLCJUcmltMDBNaW51dGVzIjpmYWxzZSwiTGFzdEtub3duVmlzaWJpbGl0eVN0YXRlIjp7IiRpZCI6IjQ1OSIsIkRhdGVQYXJ0SXNWaXNpYmxlIjpmYWxzZSwiVGltZVBhcnRJc1Zpc2libGUiOmZhbHNlfX0sIldlZWtOdW1iZXJpbmciOnsiJGlkIjoiNDYwIiwiRm9ybWF0IjowLCJJc1Zpc2libGUiOmZhbHNlLCJMYXN0S25vd25WaXNpYmlsaXR5U3RhdGUiOmZhbHNlfSwiSXNWaXNpYmxlIjp0cnVlLCJQYXJlbnRTdHlsZSI6bnVsbH0sIkh5cGVybGluayI6bnVsbCwiSW1wb3J0SWQiOm51bGx9XSwiSWQiOiIwMDAwMDAwMC0wMDAwLTAwMDAtMDAwMC0wMDAwMDAwMDAwMDAiLCJJc1NpbmdsZUl0ZW1Sb3ciOnRydWV9XSwiSW5kZXgiOjE1LCJJZCI6IjE1MGIzYjM4LWYyNTItNDg0MC1hZmRmLTM0YmE3NzI1MGFiNCIsIkhlYWRlclRleHQiOm51bGwsIklzRGVmYXVsdCI6dHJ1ZSwiU3R5bGUiOnsiJGlkIjoiNDYxIiwiSGVhZGVyU3R5bGUiOnsiJGlkIjoiNDYyIiwiVGV4dFN0eWxlIjp7IiRpZCI6IjQ2MyIsIkZvbnRTZXR0aW5ncyI6eyIkaWQiOiI0NjQiLCJGb250U2l6ZSI6MTEsIkZvbnROYW1lIjoiQ2FsaWJyaSIsIklzQm9sZCI6ZmFsc2UsIklzSXRhbGljIjpmYWxzZSwiSXNVbmRlcmxpbmVkIjpmYWxzZSwiUGFyZW50U3R5bGUiOm51bGx9LCJBdXRvU2l6ZSI6MiwiRm9yZWdyb3VuZCI6eyIkaWQiOiI0NjUiLCJDb2xvciI6eyIkaWQiOiI0NjYiLCJBIjoyNTUsIlIiOjAsIkciOjAsIkIiOjB9fSwiTWF4V2lkdGgiOjAuMCwiTWF4SGVpZ2h0IjoiSW5maW5pdHkiLCJTbWFydEZvcmVncm91bmRJc0FjdGl2ZSI6ZmFsc2UsIkhvcml6b250YWxBbGlnbm1lbnQiOjAsIlZlcnRpY2FsQWxpZ25tZW50IjowLCJTbWFydEZvcmVncm91bmQiOm51bGwsIkJhY2tncm91bmRGaWxsVHlwZSI6MCwiTWFyZ2luIjp7IiRpZCI6IjQ2NyIsIlRvcCI6MC4wLCJMZWZ0IjowLjAsIlJpZ2h0IjowLjAsIkJvdHRvbSI6MC4wfSwiUGFkZGluZyI6eyIkaWQiOiI0NjgiLCJUb3AiOjAuMCwiTGVmdCI6MC4wLCJSaWdodCI6MC4wLCJCb3R0b20iOjAuMH0sIkJhY2tncm91bmQiOnsiJGlkIjoiNDY5IiwiQ29sb3IiOnsiJGlkIjoiNDcwIiwiQSI6MCwiUiI6MjU1LCJHIjoyNTUsIkIiOjI1NX19LCJJc1Zpc2libGUiOnRydWUsIldpZHRoIjowLjAsIkhlaWdodCI6MC4wLCJCb3JkZXJTdHlsZSI6bnVsbCwiUGFyZW50U3R5bGUiOm51bGx9LCJSZWN0YW5nbGVTdHlsZSI6eyIkaWQiOiI0NzEiLCJNYXJnaW4iOnsiJGlkIjoiNDcyIiwiVG9wIjowLjAsIkxlZnQiOjAuMCwiUmlnaHQiOjAuMCwiQm90dG9tIjowLjB9LCJQYWRkaW5nIjp7IiRpZCI6IjQ3MyIsIlRvcCI6MC4wLCJMZWZ0IjowLjAsIlJpZ2h0IjowLjAsIkJvdHRvbSI6MC4wfSwiQmFja2dyb3VuZCI6eyIkaWQiOiI0NzQiLCJDb2xvciI6eyIkaWQiOiI0NzUiLCJBIjo2MywiUiI6MTQ5LCJHIjo5OCwiQiI6ODF9fSwiSXNWaXNpYmxlIjp0cnVlLCJXaWR0aCI6MC4wLCJIZWlnaHQiOjAuMCwiQm9yZGVyU3R5bGUiOnsiJGlkIjoiNDc2IiwiTGluZUNvbG9yIjp7IiRpZCI6IjQ3NyIsIiR0eXBlIjoiTkxSRS5Db21tb24uRG9tLlNvbGlkQ29sb3JCcnVzaCwgTkxSRS5Db21tb24iLCJDb2xvciI6eyIkaWQiOiI0NzgiLCJBIjoyNTUsIlIiOjI1NSwiRyI6MCwiQiI6MH19LCJMaW5lV2VpZ2h0IjowLjAsIkxpbmVUeXBlIjowLCJQYXJlbnRTdHlsZSI6bnVsbH0sIlBhcmVudFN0eWxlIjpudWxsfSwiTWFyZ2luIjp7IiRpZCI6IjQ3OSIsIlRvcCI6MC4wLCJMZWZ0IjowLjAsIlJpZ2h0IjowLjAsIkJvdHRvbSI6MC4wfSwiUGFkZGluZyI6eyIkaWQiOiI0ODAiLCJUb3AiOjAuMCwiTGVmdCI6MC4wLCJSaWdodCI6MC4wLCJCb3R0b20iOjAuMH0sIkJhY2tncm91bmQiOm51bGwsIklzVmlzaWJsZSI6dHJ1ZSwiV2lkdGgiOjAuMCwiSGVpZ2h0IjowLjAsIkJvcmRlclN0eWxlIjpudWxsLCJQYXJlbnRTdHlsZSI6bnVsbH0sIkJhY2tncm91bmRTdHlsZSI6eyIkaWQiOiI0ODEiLCJNYXJnaW4iOnsiJGlkIjoiNDgyIiwiVG9wIjowLjAsIkxlZnQiOjAuMCwiUmlnaHQiOjAuMCwiQm90dG9tIjowLjB9LCJQYWRkaW5nIjp7IiRpZCI6IjQ4MyIsIlRvcCI6MC4wLCJMZWZ0IjowLjAsIlJpZ2h0IjowLjAsIkJvdHRvbSI6MC4wfSwiQmFja2dyb3VuZCI6eyIkaWQiOiI0ODQiLCJDb2xvciI6eyIkaWQiOiI0ODUiLCJBIjo1MSwiUiI6MTYyLCJHIjoxNDIsIkIiOjEwNn19LCJJc1Zpc2libGUiOnRydWUsIldpZHRoIjowLjAsIkhlaWdodCI6MC4wLCJCb3JkZXJTdHlsZSI6eyIkaWQiOiI0ODYiLCJMaW5lQ29sb3IiOnsiJGlkIjoiNDg3IiwiJHR5cGUiOiJOTFJFLkNvbW1vbi5Eb20uU29saWRDb2xvckJydXNoLCBOTFJFLkNvbW1vbiIsIkNvbG9yIjp7IiRpZCI6IjQ4OCIsIkEiOjI1NSwiUiI6MjU1LCJHIjowLCJCIjowfX0sIkxpbmVXZWlnaHQiOjAuMCwiTGluZVR5cGUiOjAsIlBhcmVudFN0eWxlIjpudWxsfSwiUGFyZW50U3R5bGUiOm51bGx9LCJNYXJnaW4iOnsiJGlkIjoiNDg5IiwiVG9wIjowLjAsIkxlZnQiOjAuMCwiUmlnaHQiOjAuMCwiQm90dG9tIjowLjB9LCJQYWRkaW5nIjp7IiRpZCI6IjQ5MCIsIlRvcCI6MC4wLCJMZWZ0IjowLjAsIlJpZ2h0IjowLjAsIkJvdHRvbSI6MC4wfSwiSXNWaXNpYmxlIjpmYWxzZSwiV2lkdGgiOjAuMCwiSGVpZ2h0IjowLjAsIkJvcmRlclN0eWxlIjpudWxsLCJQYXJlbnRTdHlsZSI6bnVsbH19XSwiSWQiOiJiZDRmNTZjNS00YmFkLTQ4YzAtOTk1ZC0xZWFjMzcyN2ZlZDUiLCJJbmRleCI6MTUsIkhlYWRlclRleHQiOiJPYmplY3QgT3JpZW50ZWQiLCJTdHlsZSI6eyIkaWQiOiI0OTEiLCJIZWFkZXJTdHlsZSI6eyIkaWQiOiI0OTIiLCJUZXh0SXNWZXJ0aWNhbCI6ZmFsc2UsIlRleHRTdHlsZSI6eyIkaWQiOiI0OTMiLCJGb250U2V0dGluZ3MiOnsiJGlkIjoiNDk0IiwiRm9udFNpemUiOjEyLCJGb250TmFtZSI6IkNhbGlicmkiLCJJc0JvbGQiOnRydWUsIklzSXRhbGljIjpmYWxzZSwiSXNVbmRlcmxpbmVkIjpmYWxzZSwiUGFyZW50U3R5bGUiOm51bGx9LCJBdXRvU2l6ZSI6MiwiRm9yZWdyb3VuZCI6eyIkaWQiOiI0OTUiLCJDb2xvciI6eyIkaWQiOiI0OTYiLCJBIjoyNTUsIlIiOjI1NSwiRyI6MjU1LCJCIjoyNTV9fSwiTWF4V2lkdGgiOjc2LjAsIk1heEhlaWdodCI6IkluZmluaXR5IiwiU21hcnRGb3JlZ3JvdW5kSXNBY3RpdmUiOmZhbHNlLCJIb3Jpem9udGFsQWxpZ25tZW50IjowLCJWZXJ0aWNhbEFsaWdubWVudCI6MCwiU21hcnRGb3JlZ3JvdW5kIjpudWxsLCJCYWNrZ3JvdW5kRmlsbFR5cGUiOjAsIk1hcmdpbiI6eyIkaWQiOiI0OTciLCJUb3AiOjAuMCwiTGVmdCI6MC4wLCJSaWdodCI6MC4wLCJCb3R0b20iOjAuMH0sIlBhZGRpbmciOnsiJGlkIjoiNDk4IiwiVG9wIjowLjAsIkxlZnQiOjAuMCwiUmlnaHQiOjAuMCwiQm90dG9tIjowLjB9LCJCYWNrZ3JvdW5kIjp7IiRpZCI6IjQ5OSIsIkNvbG9yIjp7IiRpZCI6IjUwMCIsIkEiOjAsIlIiOjI1NSwiRyI6MjU1LCJCIjoyNTV9fSwiSXNWaXNpYmxlIjp0cnVlLCJXaWR0aCI6MC4wLCJIZWlnaHQiOjAuMCwiQm9yZGVyU3R5bGUiOm51bGwsIlBhcmVudFN0eWxlIjpudWxsfSwiUmVjdGFuZ2xlU3R5bGUiOnsiJGlkIjoiNTAxIiwiTWFyZ2luIjp7IiRpZCI6IjUwMiIsIlRvcCI6MC4wLCJMZWZ0IjowLjAsIlJpZ2h0IjowLjAsIkJvdHRvbSI6MC4wfSwiUGFkZGluZyI6eyIkaWQiOiI1MDMiLCJUb3AiOjAuMCwiTGVmdCI6MC4wLCJSaWdodCI6MC4wLCJCb3R0b20iOjAuMH0sIkJhY2tncm91bmQiOnsiJGlkIjoiNTA0IiwiQ29sb3IiOnsiJGlkIjoiNTA1IiwiQSI6MjU1LCJSIjoxNDUsIkciOjEzMiwiQiI6MTMzfX0sIklzVmlzaWJsZSI6dHJ1ZSwiV2lkdGgiOjAuMCwiSGVpZ2h0IjowLjAsIkJvcmRlclN0eWxlIjp7IiRpZCI6IjUwNiIsIkxpbmVDb2xvciI6eyIkaWQiOiI1MDciLCIkdHlwZSI6Ik5MUkUuQ29tbW9uLkRvbS5Tb2xpZENvbG9yQnJ1c2gsIE5MUkUuQ29tbW9uIiwiQ29sb3IiOnsiJGlkIjoiNTA4IiwiQSI6MjU1LCJSIjoyNTUsIkciOjAsIkIiOjB9fSwiTGluZVdlaWdodCI6MC4wLCJMaW5lVHlwZSI6MCwiUGFyZW50U3R5bGUiOm51bGx9LCJQYXJlbnRTdHlsZSI6bnVsbH0sIk1hcmdpbiI6eyIkaWQiOiI1MDkiLCJUb3AiOjAuMCwiTGVmdCI6MC4wLCJSaWdodCI6MC4wLCJCb3R0b20iOjAuMH0sIlBhZGRpbmciOnsiJGlkIjoiNTEwIiwiVG9wIjowLjAsIkxlZnQiOjAuMCwiUmlnaHQiOjAuMCwiQm90dG9tIjowLjB9LCJCYWNrZ3JvdW5kIjpudWxsLCJJc1Zpc2libGUiOnRydWUsIldpZHRoIjowLjAsIkhlaWdodCI6MC4wLCJCb3JkZXJTdHlsZSI6bnVsbCwiUGFyZW50U3R5bGUiOm51bGx9LCJCYWNrZ3JvdW5kU3R5bGUiOnsiJGlkIjoiNTExIiwiTWFyZ2luIjp7IiRpZCI6IjUxMiIsIlRvcCI6MC4wLCJMZWZ0IjowLjAsIlJpZ2h0IjowLjAsIkJvdHRvbSI6MC4wfSwiUGFkZGluZyI6eyIkaWQiOiI1MTMiLCJUb3AiOjAuMCwiTGVmdCI6MC4wLCJSaWdodCI6MC4wLCJCb3R0b20iOjAuMH0sIkJhY2tncm91bmQiOnsiJHJlZiI6IjIyMyJ9LCJJc1Zpc2libGUiOnRydWUsIldpZHRoIjowLjAsIkhlaWdodCI6MC4wLCJCb3JkZXJTdHlsZSI6eyIkaWQiOiI1MTQiLCJMaW5lQ29sb3IiOnsiJGlkIjoiNTE1IiwiJHR5cGUiOiJOTFJFLkNvbW1vbi5Eb20uU29saWRDb2xvckJydXNoLCBOTFJFLkNvbW1vbiIsIkNvbG9yIjp7IiRpZCI6IjUxNiIsIkEiOjI1NSwiUiI6MjU1LCJHIjowLCJCIjowfX0sIkxpbmVXZWlnaHQiOjAuMCwiTGluZVR5cGUiOjAsIlBhcmVudFN0eWxlIjpudWxsfSwiUGFyZW50U3R5bGUiOm51bGx9LCJJc0Fib3ZlVGltZWJhbmQiOmZhbHNlLCJNYXJnaW4iOnsiJGlkIjoiNTE3IiwiVG9wIjowLjAsIkxlZnQiOjAuMCwiUmlnaHQiOjAuMCwiQm90dG9tIjowLjB9LCJQYWRkaW5nIjp7IiRpZCI6IjUxOCIsIlRvcCI6MC4wLCJMZWZ0IjowLjAsIlJpZ2h0IjowLjAsIkJvdHRvbSI6MC4wfSwiSXNWaXNpYmxlIjp0cnVlLCJXaWR0aCI6MC4wLCJIZWlnaHQiOjAuMCwiQm9yZGVyU3R5bGUiOnsiJGlkIjoiNTE5IiwiTGluZUNvbG9yIjpudWxsLCJMaW5lV2VpZ2h0IjowLjAsIkxpbmVUeXBlIjowLCJQYXJlbnRTdHlsZSI6bnVsbH0sIlBhcmVudFN0eWxlIjpudWxsfX0seyIkaWQiOiI1MjAiLCJfYWN0aXZpdGllcyI6W3siJGlkIjoiNTIxIiwiX3Jvd3MiOlt7IiRpZCI6IjUyMiIsIl90YXNrcyI6W10sIl9taWxlc3RvbmVzIjpbeyIkaWQiOiI1MjMiLCJJZCI6IjJkOTIyYjIwLWRmZGYtNDBkZS1iNGRjLWZmOGQzYzIxYzM2ZCIsIkluZGV4IjoxOCwiR3JvdXBJZCI6bnVsbCwiVGl0bGUiOiJDYXAgR2VtaW5pIFN5c3RlbSBEZXZlbG9wbWVudCBNZXRob2RvbG9neSAoU0RNKSIsIkRhdGVUaW1lIjoiMTk3NC0wNi0wMVQyMzo1OTowMCIsIlBlcmNlbnRhZ2VDb21wbGV0ZSI6bnVsbCwiTm90ZSI6bnVsbCwiU3R5bGUiOnsiJGlkIjoiNTI0IiwiVGl0bGVQb3NpdGlvbiI6IlJpZ2h0IiwiRGF0ZVBvc2l0aW9uIjoiUmlnaHQiLCJTaGFwZVR5cGUiOjE3LCJTaGFwZVNpemUiOjAsIlNoYXBlU3R5bGUiOnsiJGlkIjoiNTI1IiwiTWFyZ2luIjp7IiRyZWYiOiI4In0sIlBhZGRpbmciOnsiJHJlZiI6IjkifSwiQmFja2dyb3VuZCI6eyIkaWQiOiI1MjYiLCJDb2xvciI6eyIkaWQiOiI1MjciLCJBIjoyNTUsIlIiOjY0LCJHIjo2NCwiQiI6NjR9fSwiSXNWaXNpYmxlIjp0cnVlLCJXaWR0aCI6MTIuMCwiSGVpZ2h0IjoxNC4wLCJCb3JkZXJTdHlsZSI6eyIkaWQiOiI1MjgiLCJMaW5lQ29sb3IiOnsiJHJlZiI6IjEzIn0sIkxpbmVXZWlnaHQiOjAuMCwiTGluZVR5cGUiOjAsIlBhcmVudFN0eWxlIjpudWxsfSwiUGFyZW50U3R5bGUiOm51bGx9LCJUaXRsZVN0eWxlIjp7IiRpZCI6IjUyOSIsIkZvbnRTZXR0aW5ncyI6eyIkaWQiOiI1MzAiLCJGb250U2l6ZSI6MTEsIkZvbnROYW1lIjoiQ2FsaWJyaSIsIklzQm9sZCI6dHJ1ZSwiSXNJdGFsaWMiOmZhbHNlLCJJc1VuZGVybGluZWQiOmZhbHNlLCJQYXJlbnRTdHlsZSI6bnVsbH0sIkF1dG9TaXplIjowLCJGb3JlZ3JvdW5kIjp7IiRpZCI6IjUzMSIsIkNvbG9yIjp7IiRpZCI6IjUzMiIsIkEiOjI1NSwiUiI6NjcsIkciOjY3LCJCIjo2N319LCJNYXhXaWR0aCI6MjAwLjAsIk1heEhlaWdodCI6IkluZmluaXR5IiwiU21hcnRGb3JlZ3JvdW5kSXNBY3RpdmUiOmZhbHNlLCJIb3Jpem9udGFsQWxpZ25tZW50IjowLCJWZXJ0aWNhbEFsaWdubWVudCI6MCwiU21hcnRGb3JlZ3JvdW5kIjpudWxsLCJCYWNrZ3JvdW5kRmlsbFR5cGUiOjAsIk1hcmdpbiI6eyIkcmVmIjoiMTkifSwiUGFkZGluZyI6eyIkcmVmIjoiMjAifSwiQmFja2dyb3VuZCI6eyIkaWQiOiI1MzMiLCJDb2xvciI6eyIkaWQiOiI1MzQiLCJBIjowLCJSIjoyNTUsIkciOjI1NSwiQiI6MjU1fX0sIklzVmlzaWJsZSI6dHJ1ZSwiV2lkdGgiOjAuMCwiSGVpZ2h0IjowLjAsIkJvcmRlclN0eWxlIjpudWxsLCJQYXJlbnRTdHlsZSI6bnVsbH0sIkRhdGVTdHlsZSI6eyIkaWQiOiI1MzUiLCJGb250U2V0dGluZ3MiOnsiJGlkIjoiNTM2IiwiRm9udFNpemUiOjEwLCJGb250TmFtZSI6IkNhbGlicmkiLCJJc0JvbGQiOmZhbHNlLCJJc0l0YWxpYyI6ZmFsc2UsIklzVW5kZXJsaW5lZCI6ZmFsc2UsIlBhcmVudFN0eWxlIjpudWxsfSwiQXV0b1NpemUiOjAsIkZvcmVncm91bmQiOnsiJGlkIjoiNTM3IiwiQ29sb3IiOnsiJGlkIjoiNTM4IiwiQSI6MjU1LCJSIjo1MCwiRyI6NTAsIkIiOjUwfX0sIk1heFdpZHRoIjoyMDAuMCwiTWF4SGVpZ2h0IjoiSW5maW5pdHkiLCJTbWFydEZvcmVncm91bmRJc0FjdGl2ZSI6ZmFsc2UsIkhvcml6b250YWxBbGlnbm1lbnQiOjAsIlZlcnRpY2FsQWxpZ25tZW50IjowLCJTbWFydEZvcmVncm91bmQiOm51bGwsIkJhY2tncm91bmRGaWxsVHlwZSI6MCwiTWFyZ2luIjp7IiRyZWYiOiIyNyJ9LCJQYWRkaW5nIjp7IiRyZWYiOiIyOCJ9LCJCYWNrZ3JvdW5kIjp7IiRpZCI6IjUzOSIsIkNvbG9yIjp7IiRpZCI6IjU0MCIsIkEiOjAsIlIiOjI1NSwiRyI6MjU1LCJCIjoyNTV9fSwiSXNWaXNpYmxlIjp0cnVlLCJXaWR0aCI6MC4wLCJIZWlnaHQiOjAuMCwiQm9yZGVyU3R5bGUiOm51bGwsIlBhcmVudFN0eWxlIjpudWxsfSwiRGF0ZUZvcm1hdCI6eyIkaWQiOiI1NDEiLCJGb3JtYXRTdHJpbmciOiJ5eXl5IiwiU2VwYXJhdG9yIjoiLyIsIlVzZUludGVybmF0aW9uYWxEYXRlRm9ybWF0IjpmYWxzZSwiRGF0ZUlzVmlzaWJsZSI6dHJ1ZSwiVGltZUlzVmlzaWJsZSI6ZmFsc2UsIkhvdXJEaWdpdHMiOjEsIkFtUG1EZXNpZ25hdG9yIjoyLCJUcmltMDBNaW51dGVzIjpmYWxzZSwiTGFzdEtub3duVmlzaWJpbGl0eVN0YXRlIjp7IiRpZCI6IjU0MiIsIkRhdGVQYXJ0SXNWaXNpYmxlIjpmYWxzZSwiVGltZVBhcnRJc1Zpc2libGUiOmZhbHNlfX0sIldlZWtOdW1iZXJpbmciOnsiJGlkIjoiNTQzIiwiRm9ybWF0IjowLCJJc1Zpc2libGUiOmZhbHNlLCJMYXN0S25vd25WaXNpYmlsaXR5U3RhdGUiOmZhbHNlfSwiSXNWaXNpYmxlIjp0cnVlLCJQYXJlbnRTdHlsZSI6bnVsbH0sIkh5cGVybGluayI6bnVsbCwiSW1wb3J0SWQiOm51bGx9XSwiSWQiOiIwMDAwMDAwMC0wMDAwLTAwMDAtMDAwMC0wMDAwMDAwMDAwMDAiLCJJc1NpbmdsZUl0ZW1Sb3ciOnRydWV9LHsiJGlkIjoiNTQ0IiwiX3Rhc2tzIjpbXSwiX21pbGVzdG9uZXMiOlt7IiRpZCI6IjU0NSIsIklkIjoiNzhjZDJlMGEtZWM5My00ZjA0LWJkOTktMTg4MDdhNTZjN2M1IiwiSW5kZXgiOjE5LCJHcm91cElkIjpudWxsLCJUaXRsZSI6IlN0cnVjdHVyZWQgU3lzdGVtcyBBbmFseXNpcyBhbmQgRGVzaWduIE1ldGhvZCAoU1NBRE0pIiwiRGF0ZVRpbWUiOiIxOTgwLTA2LTAxVDIzOjU5OjAwIiwiUGVyY2VudGFnZUNvbXBsZXRlIjpudWxsLCJOb3RlIjpudWxsLCJTdHlsZSI6eyIkaWQiOiI1NDYiLCJUaXRsZVBvc2l0aW9uIjoiUmlnaHQiLCJEYXRlUG9zaXRpb24iOiJSaWdodCIsIlNoYXBlVHlwZSI6MTcsIlNoYXBlU2l6ZSI6MCwiU2hhcGVTdHlsZSI6eyIkaWQiOiI1NDciLCJNYXJnaW4iOnsiJHJlZiI6IjgifSwiUGFkZGluZyI6eyIkcmVmIjoiOSJ9LCJCYWNrZ3JvdW5kIjp7IiRpZCI6IjU0OCIsIkNvbG9yIjp7IiRpZCI6IjU0OSIsIkEiOjI1NSwiUiI6NjQsIkciOjY0LCJCIjo2NH19LCJJc1Zpc2libGUiOnRydWUsIldpZHRoIjoxMi4wLCJIZWlnaHQiOjE0LjAsIkJvcmRlclN0eWxlIjp7IiRpZCI6IjU1MCIsIkxpbmVDb2xvciI6eyIkcmVmIjoiMTMifSwiTGluZVdlaWdodCI6MC4wLCJMaW5lVHlwZSI6MCwiUGFyZW50U3R5bGUiOm51bGx9LCJQYXJlbnRTdHlsZSI6bnVsbH0sIlRpdGxlU3R5bGUiOnsiJGlkIjoiNTUxIiwiRm9udFNldHRpbmdzIjp7IiRpZCI6IjU1MiIsIkZvbnRTaXplIjoxMSwiRm9udE5hbWUiOiJDYWxpYnJpIiwiSXNCb2xkIjp0cnVlLCJJc0l0YWxpYyI6ZmFsc2UsIklzVW5kZXJsaW5lZCI6ZmFsc2UsIlBhcmVudFN0eWxlIjpudWxsfSwiQXV0b1NpemUiOjIsIkZvcmVncm91bmQiOnsiJGlkIjoiNTUzIiwiQ29sb3IiOnsiJGlkIjoiNTU0IiwiQSI6MjU1LCJSIjo2NywiRyI6NjcsIkIiOjY3fX0sIk1heFdpZHRoIjoyNjMuMCwiTWF4SGVpZ2h0IjoiSW5maW5pdHkiLCJTbWFydEZvcmVncm91bmRJc0FjdGl2ZSI6ZmFsc2UsIkhvcml6b250YWxBbGlnbm1lbnQiOjAsIlZlcnRpY2FsQWxpZ25tZW50IjowLCJTbWFydEZvcmVncm91bmQiOm51bGwsIkJhY2tncm91bmRGaWxsVHlwZSI6MCwiTWFyZ2luIjp7IiRyZWYiOiIxOSJ9LCJQYWRkaW5nIjp7IiRyZWYiOiIyMCJ9LCJCYWNrZ3JvdW5kIjp7IiRpZCI6IjU1NSIsIkNvbG9yIjp7IiRpZCI6IjU1NiIsIkEiOjAsIlIiOjI1NSwiRyI6MjU1LCJCIjoyNTV9fSwiSXNWaXNpYmxlIjp0cnVlLCJXaWR0aCI6MC4wLCJIZWlnaHQiOjAuMCwiQm9yZGVyU3R5bGUiOm51bGwsIlBhcmVudFN0eWxlIjpudWxsfSwiRGF0ZVN0eWxlIjp7IiRpZCI6IjU1NyIsIkZvbnRTZXR0aW5ncyI6eyIkaWQiOiI1NTgiLCJGb250U2l6ZSI6MTAsIkZvbnROYW1lIjoiQ2FsaWJyaSIsIklzQm9sZCI6ZmFsc2UsIklzSXRhbGljIjpmYWxzZSwiSXNVbmRlcmxpbmVkIjpmYWxzZSwiUGFyZW50U3R5bGUiOm51bGx9LCJBdXRvU2l6ZSI6MCwiRm9yZWdyb3VuZCI6eyIkaWQiOiI1NTkiLCJDb2xvciI6eyIkaWQiOiI1NjAiLCJBIjoyNTUsIlIiOjUwLCJHIjo1MCwiQiI6NTB9fSwiTWF4V2lkdGgiOjIwMC4wLCJNYXhIZWlnaHQiOiJJbmZpbml0eSIsIlNtYXJ0Rm9yZWdyb3VuZElzQWN0aXZlIjpmYWxzZSwiSG9yaXpvbnRhbEFsaWdubWVudCI6MCwiVmVydGljYWxBbGlnbm1lbnQiOjAsIlNtYXJ0Rm9yZWdyb3VuZCI6bnVsbCwiQmFja2dyb3VuZEZpbGxUeXBlIjowLCJNYXJnaW4iOnsiJHJlZiI6IjI3In0sIlBhZGRpbmciOnsiJHJlZiI6IjI4In0sIkJhY2tncm91bmQiOnsiJGlkIjoiNTYxIiwiQ29sb3IiOnsiJGlkIjoiNTYyIiwiQSI6MCwiUiI6MjU1LCJHIjoyNTUsIkIiOjI1NX19LCJJc1Zpc2libGUiOnRydWUsIldpZHRoIjowLjAsIkhlaWdodCI6MC4wLCJCb3JkZXJTdHlsZSI6bnVsbCwiUGFyZW50U3R5bGUiOm51bGx9LCJEYXRlRm9ybWF0Ijp7IiRyZWYiOiI1NDEifSwiV2Vla051bWJlcmluZyI6eyIkaWQiOiI1NjMiLCJGb3JtYXQiOjAsIklzVmlzaWJsZSI6ZmFsc2UsIkxhc3RLbm93blZpc2liaWxpdHlTdGF0ZSI6ZmFsc2V9LCJJc1Zpc2libGUiOnRydWUsIlBhcmVudFN0eWxlIjpudWxsfSwiSHlwZXJsaW5rIjpudWxsLCJJbXBvcnRJZCI6bnVsbH1dLCJJZCI6IjAwMDAwMDAwLTAwMDAtMDAwMC0wMDAwLTAwMDAwMDAwMDAwMCIsIklzU2luZ2xlSXRlbVJvdyI6dHJ1ZX1dLCJJbmRleCI6MTcsIklkIjoiZWI5NTA1YWMtMjNiOS00M2Q5LWFjZDYtYjM0OWYxNjhkMTEzIiwiSGVhZGVyVGV4dCI6bnVsbCwiSXNEZWZhdWx0Ijp0cnVlLCJTdHlsZSI6eyIkaWQiOiI1NjQiLCJIZWFkZXJTdHlsZSI6eyIkaWQiOiI1NjUiLCJUZXh0U3R5bGUiOnsiJGlkIjoiNTY2IiwiRm9udFNldHRpbmdzIjp7IiRpZCI6IjU2NyIsIkZvbnRTaXplIjoxMSwiRm9udE5hbWUiOiJDYWxpYnJpIiwiSXNCb2xkIjpmYWxzZSwiSXNJdGFsaWMiOmZhbHNlLCJJc1VuZGVybGluZWQiOmZhbHNlLCJQYXJlbnRTdHlsZSI6bnVsbH0sIkF1dG9TaXplIjoyLCJGb3JlZ3JvdW5kIjp7IiRpZCI6IjU2OCIsIkNvbG9yIjp7IiRpZCI6IjU2OSIsIkEiOjI1NSwiUiI6MCwiRyI6MCwiQiI6MH19LCJNYXhXaWR0aCI6MC4wLCJNYXhIZWlnaHQiOiJJbmZpbml0eSIsIlNtYXJ0Rm9yZWdyb3VuZElzQWN0aXZlIjpmYWxzZSwiSG9yaXpvbnRhbEFsaWdubWVudCI6MCwiVmVydGljYWxBbGlnbm1lbnQiOjAsIlNtYXJ0Rm9yZWdyb3VuZCI6bnVsbCwiQmFja2dyb3VuZEZpbGxUeXBlIjowLCJNYXJnaW4iOnsiJGlkIjoiNTcwIiwiVG9wIjowLjAsIkxlZnQiOjAuMCwiUmlnaHQiOjAuMCwiQm90dG9tIjowLjB9LCJQYWRkaW5nIjp7IiRpZCI6IjU3MSIsIlRvcCI6MC4wLCJMZWZ0IjowLjAsIlJpZ2h0IjowLjAsIkJvdHRvbSI6MC4wfSwiQmFja2dyb3VuZCI6eyIkaWQiOiI1NzIiLCJDb2xvciI6eyIkaWQiOiI1NzMiLCJBIjowLCJSIjoyNTUsIkciOjI1NSwiQiI6MjU1fX0sIklzVmlzaWJsZSI6dHJ1ZSwiV2lkdGgiOjAuMCwiSGVpZ2h0IjowLjAsIkJvcmRlclN0eWxlIjpudWxsLCJQYXJlbnRTdHlsZSI6bnVsbH0sIlJlY3RhbmdsZVN0eWxlIjp7IiRpZCI6IjU3NCIsIk1hcmdpbiI6eyIkaWQiOiI1NzUiLCJUb3AiOjAuMCwiTGVmdCI6MC4wLCJSaWdodCI6MC4wLCJCb3R0b20iOjAuMH0sIlBhZGRpbmciOnsiJGlkIjoiNTc2IiwiVG9wIjowLjAsIkxlZnQiOjAuMCwiUmlnaHQiOjAuMCwiQm90dG9tIjowLjB9LCJCYWNrZ3JvdW5kIjp7IiRpZCI6IjU3NyIsIkNvbG9yIjp7IiRpZCI6IjU3OCIsIkEiOjYzLCJSIjoxNDUsIkciOjEzMiwiQiI6MTMzfX0sIklzVmlzaWJsZSI6dHJ1ZSwiV2lkdGgiOjAuMCwiSGVpZ2h0IjowLjAsIkJvcmRlclN0eWxlIjp7IiRpZCI6IjU3OSIsIkxpbmVDb2xvciI6eyIkaWQiOiI1ODAiLCIkdHlwZSI6Ik5MUkUuQ29tbW9uLkRvbS5Tb2xpZENvbG9yQnJ1c2gsIE5MUkUuQ29tbW9uIiwiQ29sb3IiOnsiJGlkIjoiNTgxIiwiQSI6MjU1LCJSIjoyNTUsIkciOjAsIkIiOjB9fSwiTGluZVdlaWdodCI6MC4wLCJMaW5lVHlwZSI6MCwiUGFyZW50U3R5bGUiOm51bGx9LCJQYXJlbnRTdHlsZSI6bnVsbH0sIk1hcmdpbiI6eyIkaWQiOiI1ODIiLCJUb3AiOjAuMCwiTGVmdCI6MC4wLCJSaWdodCI6MC4wLCJCb3R0b20iOjAuMH0sIlBhZGRpbmciOnsiJGlkIjoiNTgzIiwiVG9wIjowLjAsIkxlZnQiOjAuMCwiUmlnaHQiOjAuMCwiQm90dG9tIjowLjB9LCJCYWNrZ3JvdW5kIjpudWxsLCJJc1Zpc2libGUiOnRydWUsIldpZHRoIjowLjAsIkhlaWdodCI6MC4wLCJCb3JkZXJTdHlsZSI6bnVsbCwiUGFyZW50U3R5bGUiOm51bGx9LCJCYWNrZ3JvdW5kU3R5bGUiOnsiJGlkIjoiNTg0IiwiTWFyZ2luIjp7IiRpZCI6IjU4NSIsIlRvcCI6MC4wLCJMZWZ0IjowLjAsIlJpZ2h0IjowLjAsIkJvdHRvbSI6MC4wfSwiUGFkZGluZyI6eyIkaWQiOiI1ODYiLCJUb3AiOjAuMCwiTGVmdCI6MC4wLCJSaWdodCI6MC4wLCJCb3R0b20iOjAuMH0sIkJhY2tncm91bmQiOnsiJGlkIjoiNTg3IiwiQ29sb3IiOnsiJGlkIjoiNTg4IiwiQSI6NTEsIlIiOjE2MiwiRyI6MTQyLCJCIjoxMDZ9fSwiSXNWaXNpYmxlIjp0cnVlLCJXaWR0aCI6MC4wLCJIZWlnaHQiOjAuMCwiQm9yZGVyU3R5bGUiOnsiJGlkIjoiNTg5IiwiTGluZUNvbG9yIjp7IiRpZCI6IjU5MCIsIiR0eXBlIjoiTkxSRS5Db21tb24uRG9tLlNvbGlkQ29sb3JCcnVzaCwgTkxSRS5Db21tb24iLCJDb2xvciI6eyIkaWQiOiI1OTEiLCJBIjoyNTUsIlIiOjI1NSwiRyI6MCwiQiI6MH19LCJMaW5lV2VpZ2h0IjowLjAsIkxpbmVUeXBlIjowLCJQYXJlbnRTdHlsZSI6bnVsbH0sIlBhcmVudFN0eWxlIjpudWxsfSwiTWFyZ2luIjp7IiRpZCI6IjU5MiIsIlRvcCI6MC4wLCJMZWZ0IjowLjAsIlJpZ2h0IjowLjAsIkJvdHRvbSI6MC4wfSwiUGFkZGluZyI6eyIkaWQiOiI1OTMiLCJUb3AiOjAuMCwiTGVmdCI6MC4wLCJSaWdodCI6MC4wLCJCb3R0b20iOjAuMH0sIklzVmlzaWJsZSI6ZmFsc2UsIldpZHRoIjowLjAsIkhlaWdodCI6MC4wLCJCb3JkZXJTdHlsZSI6bnVsbCwiUGFyZW50U3R5bGUiOm51bGx9fV0sIklkIjoiMDZkZTIxM2EtYzk5ZS00YzdjLTk0MWUtZmIxZDQ4NDAyYTkxIiwiSW5kZXgiOjE3LCJIZWFkZXJUZXh0IjoiV2F0ZXJmYWxsIiwiU3R5bGUiOnsiJGlkIjoiNTk0IiwiSGVhZGVyU3R5bGUiOnsiJGlkIjoiNTk1IiwiVGV4dElzVmVydGljYWwiOmZhbHNlLCJUZXh0U3R5bGUiOnsiJGlkIjoiNTk2IiwiRm9udFNldHRpbmdzIjp7IiRpZCI6IjU5NyIsIkZvbnRTaXplIjoxMiwiRm9udE5hbWUiOiJDYWxpYnJpIiwiSXNCb2xkIjp0cnVlLCJJc0l0YWxpYyI6ZmFsc2UsIklzVW5kZXJsaW5lZCI6ZmFsc2UsIlBhcmVudFN0eWxlIjpudWxsfSwiQXV0b1NpemUiOjIsIkZvcmVncm91bmQiOnsiJGlkIjoiNTk4IiwiQ29sb3IiOnsiJGlkIjoiNTk5IiwiQSI6MjU1LCJSIjoyNTUsIkciOjI1NSwiQiI6MjU1fX0sIk1heFdpZHRoIjo3Ni4wLCJNYXhIZWlnaHQiOiJJbmZpbml0eSIsIlNtYXJ0Rm9yZWdyb3VuZElzQWN0aXZlIjpmYWxzZSwiSG9yaXpvbnRhbEFsaWdubWVudCI6MCwiVmVydGljYWxBbGlnbm1lbnQiOjAsIlNtYXJ0Rm9yZWdyb3VuZCI6bnVsbCwiQmFja2dyb3VuZEZpbGxUeXBlIjowLCJNYXJnaW4iOnsiJGlkIjoiNjAwIiwiVG9wIjowLjAsIkxlZnQiOjAuMCwiUmlnaHQiOjAuMCwiQm90dG9tIjowLjB9LCJQYWRkaW5nIjp7IiRpZCI6IjYwMSIsIlRvcCI6MC4wLCJMZWZ0IjowLjAsIlJpZ2h0IjowLjAsIkJvdHRvbSI6MC4wfSwiQmFja2dyb3VuZCI6eyIkaWQiOiI2MDIiLCJDb2xvciI6eyIkaWQiOiI2MDMiLCJBIjowLCJSIjoyNTUsIkciOjI1NSwiQiI6MjU1fX0sIklzVmlzaWJsZSI6dHJ1ZSwiV2lkdGgiOjAuMCwiSGVpZ2h0IjowLjAsIkJvcmRlclN0eWxlIjpudWxsLCJQYXJlbnRTdHlsZSI6bnVsbH0sIlJlY3RhbmdsZVN0eWxlIjp7IiRpZCI6IjYwNCIsIk1hcmdpbiI6eyIkaWQiOiI2MDUiLCJUb3AiOjAuMCwiTGVmdCI6MC4wLCJSaWdodCI6MC4wLCJCb3R0b20iOjAuMH0sIlBhZGRpbmciOnsiJGlkIjoiNjA2IiwiVG9wIjowLjAsIkxlZnQiOjAuMCwiUmlnaHQiOjAuMCwiQm90dG9tIjowLjB9LCJCYWNrZ3JvdW5kIjp7IiRpZCI6IjYwNyIsIkNvbG9yIjp7IiRpZCI6IjYwOCIsIkEiOjI1NSwiUiI6NjQsIkciOjY0LCJCIjo2NH19LCJJc1Zpc2libGUiOnRydWUsIldpZHRoIjowLjAsIkhlaWdodCI6MC4wLCJCb3JkZXJTdHlsZSI6eyIkaWQiOiI2MDkiLCJMaW5lQ29sb3IiOnsiJGlkIjoiNjEwIiwiJHR5cGUiOiJOTFJFLkNvbW1vbi5Eb20uU29saWRDb2xvckJydXNoLCBOTFJFLkNvbW1vbiIsIkNvbG9yIjp7IiRpZCI6IjYxMSIsIkEiOjI1NSwiUiI6MjU1LCJHIjowLCJCIjowfX0sIkxpbmVXZWlnaHQiOjAuMCwiTGluZVR5cGUiOjAsIlBhcmVudFN0eWxlIjpudWxsfSwiUGFyZW50U3R5bGUiOm51bGx9LCJNYXJnaW4iOnsiJGlkIjoiNjEyIiwiVG9wIjowLjAsIkxlZnQiOjAuMCwiUmlnaHQiOjAuMCwiQm90dG9tIjowLjB9LCJQYWRkaW5nIjp7IiRpZCI6IjYxMyIsIlRvcCI6MC4wLCJMZWZ0IjowLjAsIlJpZ2h0IjowLjAsIkJvdHRvbSI6MC4wfSwiQmFja2dyb3VuZCI6bnVsbCwiSXNWaXNpYmxlIjp0cnVlLCJXaWR0aCI6MC4wLCJIZWlnaHQiOjAuMCwiQm9yZGVyU3R5bGUiOm51bGwsIlBhcmVudFN0eWxlIjpudWxsfSwiQmFja2dyb3VuZFN0eWxlIjp7IiRpZCI6IjYxNCIsIk1hcmdpbiI6eyIkaWQiOiI2MTUiLCJUb3AiOjAuMCwiTGVmdCI6MC4wLCJSaWdodCI6MC4wLCJCb3R0b20iOjAuMH0sIlBhZGRpbmciOnsiJGlkIjoiNjE2IiwiVG9wIjowLjAsIkxlZnQiOjAuMCwiUmlnaHQiOjAuMCwiQm90dG9tIjowLjB9LCJCYWNrZ3JvdW5kIjp7IiRyZWYiOiIyMjMifSwiSXNWaXNpYmxlIjp0cnVlLCJXaWR0aCI6MC4wLCJIZWlnaHQiOjAuMCwiQm9yZGVyU3R5bGUiOnsiJGlkIjoiNjE3IiwiTGluZUNvbG9yIjp7IiRpZCI6IjYxOCIsIiR0eXBlIjoiTkxSRS5Db21tb24uRG9tLlNvbGlkQ29sb3JCcnVzaCwgTkxSRS5Db21tb24iLCJDb2xvciI6eyIkaWQiOiI2MTkiLCJBIjoyNTUsIlIiOjI1NSwiRyI6MCwiQiI6MH19LCJMaW5lV2VpZ2h0IjowLjAsIkxpbmVUeXBlIjowLCJQYXJlbnRTdHlsZSI6bnVsbH0sIlBhcmVudFN0eWxlIjpudWxsfSwiSXNBYm92ZVRpbWViYW5kIjpmYWxzZSwiTWFyZ2luIjp7IiRpZCI6IjYyMCIsIlRvcCI6MC4wLCJMZWZ0IjowLjAsIlJpZ2h0IjowLjAsIkJvdHRvbSI6MC4wfSwiUGFkZGluZyI6eyIkaWQiOiI2MjEiLCJUb3AiOjAuMCwiTGVmdCI6MC4wLCJSaWdodCI6MC4wLCJCb3R0b20iOjAuMH0sIklzVmlzaWJsZSI6dHJ1ZSwiV2lkdGgiOjAuMCwiSGVpZ2h0IjowLjAsIkJvcmRlclN0eWxlIjp7IiRpZCI6IjYyMiIsIkxpbmVDb2xvciI6bnVsbCwiTGluZVdlaWdodCI6MC4wLCJMaW5lVHlwZSI6MCwiUGFyZW50U3R5bGUiOm51bGx9LCJQYXJlbnRTdHlsZSI6bnVsbH19LHsiJGlkIjoiNjIzIiwiX2FjdGl2aXRpZXMiOlt7IiRpZCI6IjYyNCIsIl9yb3dzIjpbeyIkaWQiOiI2MjUiLCJfdGFza3MiOltdLCJfbWlsZXN0b25lcyI6W3siJGlkIjoiNjI2IiwiSWQiOiJjMWUyYTAyZS0yZDEwLTRhNTYtOTEwNC0zMWY4MjBjNjU1ZjciLCJJbmRleCI6MjEsIkdyb3VwSWQiOm51bGwsIlRpdGxlIjoiVGVhbSBTb2Z0d2FyZSBQcm9jZXNzIChUU1ApIiwiRGF0ZVRpbWUiOiIxOTk4LTA2LTAxVDIzOjU5OjAwIiwiUGVyY2VudGFnZUNvbXBsZXRlIjpudWxsLCJOb3RlIjpudWxsLCJTdHlsZSI6eyIkaWQiOiI2MjciLCJUaXRsZVBvc2l0aW9uIjoiUmlnaHQiLCJEYXRlUG9zaXRpb24iOiJSaWdodCIsIlNoYXBlVHlwZSI6MTcsIlNoYXBlU2l6ZSI6MCwiU2hhcGVTdHlsZSI6eyIkaWQiOiI2MjgiLCJNYXJnaW4iOnsiJHJlZiI6IjgifSwiUGFkZGluZyI6eyIkcmVmIjoiOSJ9LCJCYWNrZ3JvdW5kIjp7IiRpZCI6IjYyOSIsIkNvbG9yIjp7IiRpZCI6IjYzMCIsIkEiOjI1NSwiUiI6MTI0LCJHIjoxMDcsIkIiOjc3fX0sIklzVmlzaWJsZSI6dHJ1ZSwiV2lkdGgiOjEyLjAsIkhlaWdodCI6MTQuMCwiQm9yZGVyU3R5bGUiOnsiJGlkIjoiNjMxIiwiTGluZUNvbG9yIjp7IiRyZWYiOiIxMyJ9LCJMaW5lV2VpZ2h0IjowLjAsIkxpbmVUeXBlIjowLCJQYXJlbnRTdHlsZSI6bnVsbH0sIlBhcmVudFN0eWxlIjpudWxsfSwiVGl0bGVTdHlsZSI6eyIkaWQiOiI2MzIiLCJGb250U2V0dGluZ3MiOnsiJGlkIjoiNjMzIiwiRm9udFNpemUiOjExLCJGb250TmFtZSI6IkNhbGlicmkiLCJJc0JvbGQiOnRydWUsIklzSXRhbGljIjpmYWxzZSwiSXNVbmRlcmxpbmVkIjpmYWxzZSwiUGFyZW50U3R5bGUiOm51bGx9LCJBdXRvU2l6ZSI6MCwiRm9yZWdyb3VuZCI6eyIkaWQiOiI2MzQiLCJDb2xvciI6eyIkaWQiOiI2MzUiLCJBIjoyNTUsIlIiOjE0OSwiRyI6OTgsIkIiOjgxfX0sIk1heFdpZHRoIjoyMDAuMCwiTWF4SGVpZ2h0IjoiSW5maW5pdHkiLCJTbWFydEZvcmVncm91bmRJc0FjdGl2ZSI6ZmFsc2UsIkhvcml6b250YWxBbGlnbm1lbnQiOjAsIlZlcnRpY2FsQWxpZ25tZW50IjowLCJTbWFydEZvcmVncm91bmQiOm51bGwsIkJhY2tncm91bmRGaWxsVHlwZSI6MCwiTWFyZ2luIjp7IiRyZWYiOiIxOSJ9LCJQYWRkaW5nIjp7IiRyZWYiOiIyMCJ9LCJCYWNrZ3JvdW5kIjp7IiRpZCI6IjYzNiIsIkNvbG9yIjp7IiRpZCI6IjYzNyIsIkEiOjAsIlIiOjI1NSwiRyI6MjU1LCJCIjoyNTV9fSwiSXNWaXNpYmxlIjp0cnVlLCJXaWR0aCI6MC4wLCJIZWlnaHQiOjAuMCwiQm9yZGVyU3R5bGUiOm51bGwsIlBhcmVudFN0eWxlIjpudWxsfSwiRGF0ZVN0eWxlIjp7IiRpZCI6IjYzOCIsIkZvbnRTZXR0aW5ncyI6eyIkaWQiOiI2MzkiLCJGb250U2l6ZSI6MTAsIkZvbnROYW1lIjoiQ2FsaWJyaSIsIklzQm9sZCI6ZmFsc2UsIklzSXRhbGljIjpmYWxzZSwiSXNVbmRlcmxpbmVkIjpmYWxzZSwiUGFyZW50U3R5bGUiOm51bGx9LCJBdXRvU2l6ZSI6MCwiRm9yZWdyb3VuZCI6eyIkaWQiOiI2NDAiLCJDb2xvciI6eyIkaWQiOiI2NDEiLCJBIjoyNTUsIlIiOjUwLCJHIjo1MCwiQiI6NTB9fSwiTWF4V2lkdGgiOjIwMC4wLCJNYXhIZWlnaHQiOiJJbmZpbml0eSIsIlNtYXJ0Rm9yZWdyb3VuZElzQWN0aXZlIjpmYWxzZSwiSG9yaXpvbnRhbEFsaWdubWVudCI6MCwiVmVydGljYWxBbGlnbm1lbnQiOjAsIlNtYXJ0Rm9yZWdyb3VuZCI6bnVsbCwiQmFja2dyb3VuZEZpbGxUeXBlIjowLCJNYXJnaW4iOnsiJHJlZiI6IjI3In0sIlBhZGRpbmciOnsiJHJlZiI6IjI4In0sIkJhY2tncm91bmQiOnsiJGlkIjoiNjQyIiwiQ29sb3IiOnsiJGlkIjoiNjQzIiwiQSI6MCwiUiI6MjU1LCJHIjoyNTUsIkIiOjI1NX19LCJJc1Zpc2libGUiOnRydWUsIldpZHRoIjowLjAsIkhlaWdodCI6MC4wLCJCb3JkZXJTdHlsZSI6bnVsbCwiUGFyZW50U3R5bGUiOm51bGx9LCJEYXRlRm9ybWF0Ijp7IiRpZCI6IjY0NCIsIkZvcm1hdFN0cmluZyI6Inl5eXkiLCJTZXBhcmF0b3IiOiIvIiwiVXNlSW50ZXJuYXRpb25hbERhdGVGb3JtYXQiOmZhbHNlLCJEYXRlSXNWaXNpYmxlIjp0cnVlLCJUaW1lSXNWaXNpYmxlIjpmYWxzZSwiSG91ckRpZ2l0cyI6MSwiQW1QbURlc2lnbmF0b3IiOjIsIlRyaW0wME1pbnV0ZXMiOmZhbHNlLCJMYXN0S25vd25WaXNpYmlsaXR5U3RhdGUiOnsiJGlkIjoiNjQ1IiwiRGF0ZVBhcnRJc1Zpc2libGUiOmZhbHNlLCJUaW1lUGFydElzVmlzaWJsZSI6ZmFsc2V9fSwiV2Vla051bWJlcmluZyI6eyIkaWQiOiI2NDYiLCJGb3JtYXQiOjAsIklzVmlzaWJsZSI6ZmFsc2UsIkxhc3RLbm93blZpc2liaWxpdHlTdGF0ZSI6ZmFsc2V9LCJJc1Zpc2libGUiOnRydWUsIlBhcmVudFN0eWxlIjpudWxsfSwiSHlwZXJsaW5rIjpudWxsLCJJbXBvcnRJZCI6bnVsbH1dLCJJZCI6IjAwMDAwMDAwLTAwMDAtMDAwMC0wMDAwLTAwMDAwMDAwMDAwMCIsIklzU2luZ2xlSXRlbVJvdyI6dHJ1ZX1dLCJJbmRleCI6MjAsIklkIjoiODBhNDNkMjgtZTYxZi00YzZiLTllMDYtMDVmMjQ3MTgyMDNhIiwiSGVhZGVyVGV4dCI6bnVsbCwiSXNEZWZhdWx0Ijp0cnVlLCJTdHlsZSI6eyIkaWQiOiI2NDciLCJIZWFkZXJTdHlsZSI6eyIkaWQiOiI2NDgiLCJUZXh0U3R5bGUiOnsiJGlkIjoiNjQ5IiwiRm9udFNldHRpbmdzIjp7IiRpZCI6IjY1MCIsIkZvbnRTaXplIjoxMSwiRm9udE5hbWUiOiJDYWxpYnJpIiwiSXNCb2xkIjpmYWxzZSwiSXNJdGFsaWMiOmZhbHNlLCJJc1VuZGVybGluZWQiOmZhbHNlLCJQYXJlbnRTdHlsZSI6bnVsbH0sIkF1dG9TaXplIjoyLCJGb3JlZ3JvdW5kIjp7IiRpZCI6IjY1MSIsIkNvbG9yIjp7IiRpZCI6IjY1MiIsIkEiOjI1NSwiUiI6MCwiRyI6MCwiQiI6MH19LCJNYXhXaWR0aCI6MC4wLCJNYXhIZWlnaHQiOiJJbmZpbml0eSIsIlNtYXJ0Rm9yZWdyb3VuZElzQWN0aXZlIjpmYWxzZSwiSG9yaXpvbnRhbEFsaWdubWVudCI6MCwiVmVydGljYWxBbGlnbm1lbnQiOjAsIlNtYXJ0Rm9yZWdyb3VuZCI6bnVsbCwiQmFja2dyb3VuZEZpbGxUeXBlIjowLCJNYXJnaW4iOnsiJGlkIjoiNjUzIiwiVG9wIjowLjAsIkxlZnQiOjAuMCwiUmlnaHQiOjAuMCwiQm90dG9tIjowLjB9LCJQYWRkaW5nIjp7IiRpZCI6IjY1NCIsIlRvcCI6MC4wLCJMZWZ0IjowLjAsIlJpZ2h0IjowLjAsIkJvdHRvbSI6MC4wfSwiQmFja2dyb3VuZCI6eyIkaWQiOiI2NTUiLCJDb2xvciI6eyIkaWQiOiI2NTYiLCJBIjowLCJSIjoyNTUsIkciOjI1NSwiQiI6MjU1fX0sIklzVmlzaWJsZSI6dHJ1ZSwiV2lkdGgiOjAuMCwiSGVpZ2h0IjowLjAsIkJvcmRlclN0eWxlIjpudWxsLCJQYXJlbnRTdHlsZSI6bnVsbH0sIlJlY3RhbmdsZVN0eWxlIjp7IiRpZCI6IjY1NyIsIk1hcmdpbiI6eyIkaWQiOiI2NTgiLCJUb3AiOjAuMCwiTGVmdCI6MC4wLCJSaWdodCI6MC4wLCJCb3R0b20iOjAuMH0sIlBhZGRpbmciOnsiJGlkIjoiNjU5IiwiVG9wIjowLjAsIkxlZnQiOjAuMCwiUmlnaHQiOjAuMCwiQm90dG9tIjowLjB9LCJCYWNrZ3JvdW5kIjp7IiRpZCI6IjY2MCIsIkNvbG9yIjp7IiRpZCI6IjY2MSIsIkEiOjYzLCJSIjoxMzMsIkciOjkzLCJCIjo5M319LCJJc1Zpc2libGUiOnRydWUsIldpZHRoIjowLjAsIkhlaWdodCI6MC4wLCJCb3JkZXJTdHlsZSI6eyIkaWQiOiI2NjIiLCJMaW5lQ29sb3IiOnsiJGlkIjoiNjYzIiwiJHR5cGUiOiJOTFJFLkNvbW1vbi5Eb20uU29saWRDb2xvckJydXNoLCBOTFJFLkNvbW1vbiIsIkNvbG9yIjp7IiRpZCI6IjY2NCIsIkEiOjI1NSwiUiI6MjU1LCJHIjowLCJCIjowfX0sIkxpbmVXZWlnaHQiOjAuMCwiTGluZVR5cGUiOjAsIlBhcmVudFN0eWxlIjpudWxsfSwiUGFyZW50U3R5bGUiOm51bGx9LCJNYXJnaW4iOnsiJGlkIjoiNjY1IiwiVG9wIjowLjAsIkxlZnQiOjAuMCwiUmlnaHQiOjAuMCwiQm90dG9tIjowLjB9LCJQYWRkaW5nIjp7IiRpZCI6IjY2NiIsIlRvcCI6MC4wLCJMZWZ0IjowLjAsIlJpZ2h0IjowLjAsIkJvdHRvbSI6MC4wfSwiQmFja2dyb3VuZCI6bnVsbCwiSXNWaXNpYmxlIjp0cnVlLCJXaWR0aCI6MC4wLCJIZWlnaHQiOjAuMCwiQm9yZGVyU3R5bGUiOm51bGwsIlBhcmVudFN0eWxlIjpudWxsfSwiQmFja2dyb3VuZFN0eWxlIjp7IiRpZCI6IjY2NyIsIk1hcmdpbiI6eyIkaWQiOiI2NjgiLCJUb3AiOjAuMCwiTGVmdCI6MC4wLCJSaWdodCI6MC4wLCJCb3R0b20iOjAuMH0sIlBhZGRpbmciOnsiJGlkIjoiNjY5IiwiVG9wIjowLjAsIkxlZnQiOjAuMCwiUmlnaHQiOjAuMCwiQm90dG9tIjowLjB9LCJCYWNrZ3JvdW5kIjp7IiRpZCI6IjY3MCIsIkNvbG9yIjp7IiRpZCI6IjY3MSIsIkEiOjUxLCJSIjoxNjIsIkciOjE0MiwiQiI6MTA2fX0sIklzVmlzaWJsZSI6dHJ1ZSwiV2lkdGgiOjAuMCwiSGVpZ2h0IjowLjAsIkJvcmRlclN0eWxlIjp7IiRpZCI6IjY3MiIsIkxpbmVDb2xvciI6eyIkaWQiOiI2NzMiLCIkdHlwZSI6Ik5MUkUuQ29tbW9uLkRvbS5Tb2xpZENvbG9yQnJ1c2gsIE5MUkUuQ29tbW9uIiwiQ29sb3IiOnsiJGlkIjoiNjc0IiwiQSI6MjU1LCJSIjoyNTUsIkciOjAsIkIiOjB9fSwiTGluZVdlaWdodCI6MC4wLCJMaW5lVHlwZSI6MCwiUGFyZW50U3R5bGUiOm51bGx9LCJQYXJlbnRTdHlsZSI6bnVsbH0sIk1hcmdpbiI6eyIkaWQiOiI2NzUiLCJUb3AiOjAuMCwiTGVmdCI6MC4wLCJSaWdodCI6MC4wLCJCb3R0b20iOjAuMH0sIlBhZGRpbmciOnsiJGlkIjoiNjc2IiwiVG9wIjowLjAsIkxlZnQiOjAuMCwiUmlnaHQiOjAuMCwiQm90dG9tIjowLjB9LCJJc1Zpc2libGUiOmZhbHNlLCJXaWR0aCI6MC4wLCJIZWlnaHQiOjAuMCwiQm9yZGVyU3R5bGUiOm51bGwsIlBhcmVudFN0eWxlIjpudWxsfX1dLCJJZCI6IjA5NDExNzNmLTIyZjEtNDQzMC04ZmVjLWNkY2YxMzlhYTA3MiIsIkluZGV4IjoyMCwiSGVhZGVyVGV4dCI6IlRlYW0iLCJTdHlsZSI6eyIkaWQiOiI2NzciLCJIZWFkZXJTdHlsZSI6eyIkaWQiOiI2NzgiLCJUZXh0SXNWZXJ0aWNhbCI6ZmFsc2UsIlRleHRTdHlsZSI6eyIkaWQiOiI2NzkiLCJGb250U2V0dGluZ3MiOnsiJGlkIjoiNjgwIiwiRm9udFNpemUiOjEyLCJGb250TmFtZSI6IkNhbGlicmkiLCJJc0JvbGQiOnRydWUsIklzSXRhbGljIjpmYWxzZSwiSXNVbmRlcmxpbmVkIjpmYWxzZSwiUGFyZW50U3R5bGUiOm51bGx9LCJBdXRvU2l6ZSI6MiwiRm9yZWdyb3VuZCI6eyIkaWQiOiI2ODEiLCJDb2xvciI6eyIkaWQiOiI2ODIiLCJBIjoyNTUsIlIiOjI1NSwiRyI6MjU1LCJCIjoyNTV9fSwiTWF4V2lkdGgiOjc2LjAsIk1heEhlaWdodCI6IkluZmluaXR5IiwiU21hcnRGb3JlZ3JvdW5kSXNBY3RpdmUiOmZhbHNlLCJIb3Jpem9udGFsQWxpZ25tZW50IjowLCJWZXJ0aWNhbEFsaWdubWVudCI6MCwiU21hcnRGb3JlZ3JvdW5kIjpudWxsLCJCYWNrZ3JvdW5kRmlsbFR5cGUiOjAsIk1hcmdpbiI6eyIkaWQiOiI2ODMiLCJUb3AiOjAuMCwiTGVmdCI6MC4wLCJSaWdodCI6MC4wLCJCb3R0b20iOjAuMH0sIlBhZGRpbmciOnsiJGlkIjoiNjg0IiwiVG9wIjowLjAsIkxlZnQiOjAuMCwiUmlnaHQiOjAuMCwiQm90dG9tIjowLjB9LCJCYWNrZ3JvdW5kIjp7IiRpZCI6IjY4NSIsIkNvbG9yIjp7IiRpZCI6IjY4NiIsIkEiOjAsIlIiOjI1NSwiRyI6MjU1LCJCIjoyNTV9fSwiSXNWaXNpYmxlIjp0cnVlLCJXaWR0aCI6MC4wLCJIZWlnaHQiOjAuMCwiQm9yZGVyU3R5bGUiOm51bGwsIlBhcmVudFN0eWxlIjpudWxsfSwiUmVjdGFuZ2xlU3R5bGUiOnsiJGlkIjoiNjg3IiwiTWFyZ2luIjp7IiRpZCI6IjY4OCIsIlRvcCI6MC4wLCJMZWZ0IjowLjAsIlJpZ2h0IjowLjAsIkJvdHRvbSI6MC4wfSwiUGFkZGluZyI6eyIkaWQiOiI2ODkiLCJUb3AiOjAuMCwiTGVmdCI6MC4wLCJSaWdodCI6MC4wLCJCb3R0b20iOjAuMH0sIkJhY2tncm91bmQiOnsiJGlkIjoiNjkwIiwiQ29sb3IiOnsiJGlkIjoiNjkxIiwiQSI6MjU1LCJSIjoxMjQsIkciOjEwNywiQiI6Nzd9fSwiSXNWaXNpYmxlIjp0cnVlLCJXaWR0aCI6MC4wLCJIZWlnaHQiOjAuMCwiQm9yZGVyU3R5bGUiOnsiJGlkIjoiNjkyIiwiTGluZUNvbG9yIjp7IiRpZCI6IjY5MyIsIiR0eXBlIjoiTkxSRS5Db21tb24uRG9tLlNvbGlkQ29sb3JCcnVzaCwgTkxSRS5Db21tb24iLCJDb2xvciI6eyIkaWQiOiI2OTQiLCJBIjoyNTUsIlIiOjI1NSwiRyI6MCwiQiI6MH19LCJMaW5lV2VpZ2h0IjowLjAsIkxpbmVUeXBlIjowLCJQYXJlbnRTdHlsZSI6bnVsbH0sIlBhcmVudFN0eWxlIjpudWxsfSwiTWFyZ2luIjp7IiRpZCI6IjY5NSIsIlRvcCI6MC4wLCJMZWZ0IjowLjAsIlJpZ2h0IjowLjAsIkJvdHRvbSI6MC4wfSwiUGFkZGluZyI6eyIkaWQiOiI2OTYiLCJUb3AiOjAuMCwiTGVmdCI6MC4wLCJSaWdodCI6MC4wLCJCb3R0b20iOjAuMH0sIkJhY2tncm91bmQiOm51bGwsIklzVmlzaWJsZSI6dHJ1ZSwiV2lkdGgiOjAuMCwiSGVpZ2h0IjowLjAsIkJvcmRlclN0eWxlIjpudWxsLCJQYXJlbnRTdHlsZSI6bnVsbH0sIkJhY2tncm91bmRTdHlsZSI6eyIkaWQiOiI2OTciLCJNYXJnaW4iOnsiJGlkIjoiNjk4IiwiVG9wIjowLjAsIkxlZnQiOjAuMCwiUmlnaHQiOjAuMCwiQm90dG9tIjowLjB9LCJQYWRkaW5nIjp7IiRpZCI6IjY5OSIsIlRvcCI6MC4wLCJMZWZ0IjowLjAsIlJpZ2h0IjowLjAsIkJvdHRvbSI6MC4wfSwiQmFja2dyb3VuZCI6eyIkcmVmIjoiMjIzIn0sIklzVmlzaWJsZSI6dHJ1ZSwiV2lkdGgiOjAuMCwiSGVpZ2h0IjowLjAsIkJvcmRlclN0eWxlIjp7IiRpZCI6IjcwMCIsIkxpbmVDb2xvciI6eyIkaWQiOiI3MDEiLCIkdHlwZSI6Ik5MUkUuQ29tbW9uLkRvbS5Tb2xpZENvbG9yQnJ1c2gsIE5MUkUuQ29tbW9uIiwiQ29sb3IiOnsiJGlkIjoiNzAyIiwiQSI6MjU1LCJSIjoyNTUsIkciOjAsIkIiOjB9fSwiTGluZVdlaWdodCI6MC4wLCJMaW5lVHlwZSI6MCwiUGFyZW50U3R5bGUiOm51bGx9LCJQYXJlbnRTdHlsZSI6bnVsbH0sIklzQWJvdmVUaW1lYmFuZCI6ZmFsc2UsIk1hcmdpbiI6eyIkaWQiOiI3MDMiLCJUb3AiOjAuMCwiTGVmdCI6MC4wLCJSaWdodCI6MC4wLCJCb3R0b20iOjAuMH0sIlBhZGRpbmciOnsiJGlkIjoiNzA0IiwiVG9wIjowLjAsIkxlZnQiOjAuMCwiUmlnaHQiOjAuMCwiQm90dG9tIjowLjB9LCJJc1Zpc2libGUiOnRydWUsIldpZHRoIjowLjAsIkhlaWdodCI6MC4wLCJCb3JkZXJTdHlsZSI6eyIkaWQiOiI3MDUiLCJMaW5lQ29sb3IiOm51bGwsIkxpbmVXZWlnaHQiOjAuMCwiTGluZVR5cGUiOjAsIlBhcmVudFN0eWxlIjpudWxsfSwiUGFyZW50U3R5bGUiOm51bGx9fV0sIkN1bHR1cmVJbmZvTmFtZSI6ImVuLVVTIiwiU3R5bGVOYW1lIjoiUGhhc2VzIiwiVmVyc2lvbiI6eyIkaWQiOiI3MDYiLCJWZXJzaW9uIjoiMy42LjEiLCJPcmlnaW5hbEFzc2VtYmx5VmVyc2lvbiI6IjIuMDEuMTIuMDAiLCJFZGl0aW9uIjoiUGx1cyIsIkxhc3RTYXZlZEVkaXRpb24iOjMsIklzUGx1c0VkaXRpb24iOnRydWUsIklzUHJvRWRpdGlvbiI6ZmFsc2V9LCJFZmZlY3QiOjAsIlN0eWxlIjp7IiRpZCI6IjcwNyIsIlRpbWViYW5kU3R5bGUiOnsiJGlkIjoiNzA4IiwiU2NhbGVNYXJraW5nIjowLCJTaGFwZSI6MywiU2hhcGVTdHlsZSI6eyIkaWQiOiI3MDkiLCJNYXJnaW4iOnsiJGlkIjoiNzEwIiwiVG9wIjowLjAsIkxlZnQiOjEwLjAsIlJpZ2h0IjoxMC4wLCJCb3R0b20iOjAuMH0sIlBhZGRpbmciOnsiJGlkIjoiNzExIiwiVG9wIjozLjAsIkxlZnQiOjAuMCwiUmlnaHQiOjAuMCwiQm90dG9tIjozLjB9LCJCYWNrZ3JvdW5kIjp7IiRpZCI6IjcxMiIsIkNvbG9yIjp7IiRpZCI6IjcxMyIsIkEiOjI1NSwiUiI6MTc4LCJHIjoxNzgsIkIiOjE3OH19LCJJc1Zpc2libGUiOnRydWUsIldpZHRoIjowLjAsIkhlaWdodCI6MzAuMCwiQm9yZGVyU3R5bGUiOnsiJGlkIjoiNzE0IiwiTGluZUNvbG9yIjp7IiRpZCI6IjcxNSIsIiR0eXBlIjoiTkxSRS5Db21tb24uRG9tLlNvbGlkQ29sb3JCcnVzaCwgTkxSRS5Db21tb24iLCJDb2xvciI6eyIkaWQiOiI3MTYiLCJBIjoyNTUsIlIiOjI1NSwiRyI6MCwiQiI6MH19LCJMaW5lV2VpZ2h0IjowLjAsIkxpbmVUeXBlIjowLCJQYXJlbnRTdHlsZSI6bnVsbH0sIlBhcmVudFN0eWxlIjpudWxsfSwiTWlkZGxlVGllclNoYXBlU3R5bGUiOnsiJGlkIjoiNzE3IiwiTWFyZ2luIjp7IiRyZWYiOiI3MTAifSwiUGFkZGluZyI6eyIkcmVmIjoiNzExIn0sIkJhY2tncm91bmQiOnsiJHJlZiI6IjcxMiJ9LCJJc1Zpc2libGUiOnRydWUsIldpZHRoIjowLjAsIkhlaWdodCI6MzAuMCwiQm9yZGVyU3R5bGUiOm51bGwsIlBhcmVudFN0eWxlIjpudWxsfSwiQm90dG9tVGllclNoYXBlU3R5bGUiOnsiJGlkIjoiNzE4IiwiTWFyZ2luIjp7IiRyZWYiOiI3MTAifSwiUGFkZGluZyI6eyIkcmVmIjoiNzExIn0sIkJhY2tncm91bmQiOnsiJHJlZiI6IjcxMiJ9LCJJc1Zpc2libGUiOnRydWUsIldpZHRoIjowLjAsIkhlaWdodCI6MzAuMCwiQm9yZGVyU3R5bGUiOm51bGwsIlBhcmVudFN0eWxlIjpudWxsfSwiUmlnaHRFbmRDYXBzU3R5bGUiOnsiJGlkIjoiNzE5IiwiRm9udFNldHRpbmdzIjp7IiRpZCI6IjcyMCIsIkZvbnRTaXplIjoxNiwiRm9udE5hbWUiOiJDYWxpYnJpIiwiSXNCb2xkIjp0cnVlLCJJc0l0YWxpYyI6ZmFsc2UsIklzVW5kZXJsaW5lZCI6ZmFsc2UsIlBhcmVudFN0eWxlIjpudWxsfSwiQXV0b1NpemUiOjAsIkZvcmVncm91bmQiOnsiJGlkIjoiNzIxIiwiQ29sb3IiOnsiJGlkIjoiNzIyIiwiQSI6MjU1LCJSIjoxOTIsIkciOjgwLCJCIjo3N319LCJNYXhXaWR0aCI6IkluZmluaXR5IiwiTWF4SGVpZ2h0IjoiSW5maW5pdHkiLCJTbWFydEZvcmVncm91bmRJc0FjdGl2ZSI6ZmFsc2UsIkhvcml6b250YWxBbGlnbm1lbnQiOjAsIlZlcnRpY2FsQWxpZ25tZW50IjowLCJTbWFydEZvcmVncm91bmQiOm51bGwsIkJhY2tncm91bmRGaWxsVHlwZSI6MCwiTWFyZ2luIjp7IiRpZCI6IjcyMyIsIlRvcCI6MC4wLCJMZWZ0IjowLjAsIlJpZ2h0IjoyMC4wLCJCb3R0b20iOjAuMH0sIlBhZGRpbmciOnsiJGlkIjoiNzI0IiwiVG9wIjowLjAsIkxlZnQiOjAuMCwiUmlnaHQiOjAuMCwiQm90dG9tIjowLjB9LCJCYWNrZ3JvdW5kIjp7IiRpZCI6IjcyNSIsIkNvbG9yIjp7IiRpZCI6IjcyNiIsIkEiOjAsIlIiOjAsIkciOjAsIkIiOjB9fSwiSXNWaXNpYmxlIjpmYWxzZSwiV2lkdGgiOjAuMCwiSGVpZ2h0IjowLjAsIkJvcmRlclN0eWxlIjpudWxsLCJQYXJlbnRTdHlsZSI6bnVsbH0sIkxlZnRFbmRDYXBzU3R5bGUiOnsiJGlkIjoiNzI3IiwiRm9udFNldHRpbmdzIjp7IiRpZCI6IjcyOCIsIkZvbnRTaXplIjoxNiwiRm9udE5hbWUiOiJDYWxpYnJpIiwiSXNCb2xkIjp0cnVlLCJJc0l0YWxpYyI6ZmFsc2UsIklzVW5kZXJsaW5lZCI6ZmFsc2UsIlBhcmVudFN0eWxlIjpudWxsfSwiQXV0b1NpemUiOjAsIkZvcmVncm91bmQiOnsiJGlkIjoiNzI5IiwiQ29sb3IiOnsiJGlkIjoiNzMwIiwiQSI6MjU1LCJSIjoxOTIsIkciOjgwLCJCIjo3N319LCJNYXhXaWR0aCI6IkluZmluaXR5IiwiTWF4SGVpZ2h0IjoiSW5maW5pdHkiLCJTbWFydEZvcmVncm91bmRJc0FjdGl2ZSI6ZmFsc2UsIkhvcml6b250YWxBbGlnbm1lbnQiOjAsIlZlcnRpY2FsQWxpZ25tZW50IjowLCJTbWFydEZvcmVncm91bmQiOm51bGwsIkJhY2tncm91bmRGaWxsVHlwZSI6MCwiTWFyZ2luIjp7IiRpZCI6IjczMSIsIlRvcCI6MC4wLCJMZWZ0Ijo0OC41NTk5OTk5OTk5OTk5OTUsIlJpZ2h0IjowLjAsIkJvdHRvbSI6MC4wfSwiUGFkZGluZyI6eyIkaWQiOiI3MzIiLCJUb3AiOjAuMCwiTGVmdCI6MC4wLCJSaWdodCI6MC4wLCJCb3R0b20iOjAuMH0sIkJhY2tncm91bmQiOnsiJGlkIjoiNzMzIiwiQ29sb3IiOnsiJHJlZiI6IjcyNiJ9fSwiSXNWaXNpYmxlIjpmYWxzZSwiV2lkdGgiOjAuMCwiSGVpZ2h0IjowLjAsIkJvcmRlclN0eWxlIjpudWxsLCJQYXJlbnRTdHlsZSI6bnVsbH0sIlRvZGF5VGV4dFN0eWxlIjp7IiRpZCI6IjczNCIsIkZvbnRTZXR0aW5ncyI6eyIkaWQiOiI3MzUiLCJGb250U2l6ZSI6MTIsIkZvbnROYW1lIjoiQ2FsaWJyaSIsIklzQm9sZCI6ZmFsc2UsIklzSXRhbGljIjpmYWxzZSwiSXNVbmRlcmxpbmVkIjpmYWxzZSwiUGFyZW50U3R5bGUiOm51bGx9LCJBdXRvU2l6ZSI6MCwiRm9yZWdyb3VuZCI6eyIkaWQiOiI3MzYiLCJDb2xvciI6eyIkaWQiOiI3MzciLCJBIjoyNTUsIlIiOjAsIkciOjAsIkIiOjB9fSwiTWF4V2lkdGgiOjIwMC4wLCJNYXhIZWlnaHQiOiJJbmZpbml0eSIsIlNtYXJ0Rm9yZWdyb3VuZElzQWN0aXZlIjpmYWxzZSwiSG9yaXpvbnRhbEFsaWdubWVudCI6MCwiVmVydGljYWxBbGlnbm1lbnQiOjAsIlNtYXJ0Rm9yZWdyb3VuZCI6bnVsbCwiQmFja2dyb3VuZEZpbGxUeXBlIjowLCJNYXJnaW4iOnsiJGlkIjoiNzM4IiwiVG9wIjowLjAsIkxlZnQiOjAuMCwiUmlnaHQiOjAuMCwiQm90dG9tIjowLjB9LCJQYWRkaW5nIjp7IiRpZCI6IjczOSIsIlRvcCI6MC4wLCJMZWZ0IjowLjAsIlJpZ2h0IjowLjAsIkJvdHRvbSI6MC4wfSwiQmFja2dyb3VuZCI6eyIkaWQiOiI3NDAiLCJDb2xvciI6eyIkcmVmIjoiNzI2In19LCJJc1Zpc2libGUiOmZhbHNlLCJXaWR0aCI6MC4wLCJIZWlnaHQiOjAuMCwiQm9yZGVyU3R5bGUiOm51bGwsIlBhcmVudFN0eWxlIjpudWxsfSwiVG9kYXlNYXJrZXJTdHlsZSI6eyIkaWQiOiI3NDEiLCJNYXJnaW4iOnsiJGlkIjoiNzQyIiwiVG9wIjowLjAsIkxlZnQiOjAuMCwiUmlnaHQiOjAuMCwiQm90dG9tIjowLjB9LCJQYWRkaW5nIjp7IiRpZCI6Ijc0MyIsIlRvcCI6MC4wLCJMZWZ0IjowLjAsIlJpZ2h0IjowLjAsIkJvdHRvbSI6MC4wfSwiQmFja2dyb3VuZCI6eyIkaWQiOiI3NDQiLCJDb2xvciI6eyIkaWQiOiI3NDUiLCJBIjoyNTUsIlIiOjE1OCwiRyI6NTQsIkIiOjE3fX0sIklzVmlzaWJsZSI6dHJ1ZSwiV2lkdGgiOjAuMCwiSGVpZ2h0IjowLjAsIkJvcmRlclN0eWxlIjpudWxsLCJQYXJlbnRTdHlsZSI6bnVsbH0sIlNjYWxlU3R5bGUiOnsiJGlkIjoiNzQ2IiwiU2hhcGUiOjEsIlNob3dTZWdtZW50U2VwYXJhdG9ycyI6ZmFsc2UsIlNlZ21lbnRTZXBhcmF0b3JPcGFjaXR5IjozMCwiSGFzQmVlblZpc2libGVCZWZvcmUiOnRydWUsIkZvbnRTZXR0aW5ncyI6eyIkaWQiOiI3NDciLCJGb250U2l6ZSI6MTIsIkZvbnROYW1lIjoiQ2FsaWJyaSIsIklzQm9sZCI6dHJ1ZSwiSXNJdGFsaWMiOmZhbHNlLCJJc1VuZGVybGluZWQiOmZhbHNlLCJQYXJlbnRTdHlsZSI6bnVsbH0sIkF1dG9TaXplIjowLCJGb3JlZ3JvdW5kIjp7IiRpZCI6Ijc0OCIsIkNvbG9yIjp7IiRpZCI6Ijc0OSIsIkEiOjI1NSwiUiI6MCwiRyI6MCwiQiI6MH19LCJNYXhXaWR0aCI6MjAwLjAsIk1heEhlaWdodCI6IkluZmluaXR5IiwiU21hcnRGb3JlZ3JvdW5kSXNBY3RpdmUiOmZhbHNlLCJIb3Jpem9udGFsQWxpZ25tZW50IjowLCJWZXJ0aWNhbEFsaWdubWVudCI6MSwiU21hcnRGb3JlZ3JvdW5kIjpudWxsLCJCYWNrZ3JvdW5kRmlsbFR5cGUiOjAsIk1hcmdpbiI6eyIkaWQiOiI3NTAiLCJUb3AiOjAuMCwiTGVmdCI6NS4wLCJSaWdodCI6MC4wLCJCb3R0b20iOjAuMH0sIlBhZGRpbmciOnsiJGlkIjoiNzUxIiwiVG9wIjowLjAsIkxlZnQiOjAuMCwiUmlnaHQiOjAuMCwiQm90dG9tIjowLjB9LCJCYWNrZ3JvdW5kIjp7IiRpZCI6Ijc1MiIsIkNvbG9yIjp7IiRyZWYiOiI3MjYifX0sIklzVmlzaWJsZSI6dHJ1ZSwiV2lkdGgiOjAuMCwiSGVpZ2h0IjowLjAsIkJvcmRlclN0eWxlIjpudWxsLCJQYXJlbnRTdHlsZSI6bnVsbH0sIlNpbmdsZVNjYWxlU2hhcGVTdHlsZSI6eyIkaWQiOiI3NTMiLCJTaGFwZSI6MSwiSGVpZ2h0IjozMC4wfSwiTWlkZGxlVGllclNjYWxlU3R5bGUiOnsiJGlkIjoiNzU0IiwiU2hhcGUiOjEsIlNob3dTZWdtZW50U2VwYXJhdG9ycyI6ZmFsc2UsIlNlZ21lbnRTZXBhcmF0b3JPcGFjaXR5IjozMCwiSGFzQmVlblZpc2libGVCZWZvcmUiOmZhbHNlLCJGb250U2V0dGluZ3MiOnsiJGlkIjoiNzU1IiwiRm9udFNpemUiOjEyLCJGb250TmFtZSI6IkNhbGlicmkiLCJJc0JvbGQiOnRydWUsIklzSXRhbGljIjpmYWxzZSwiSXNVbmRlcmxpbmVkIjpmYWxzZSwiUGFyZW50U3R5bGUiOm51bGx9LCJBdXRvU2l6ZSI6MCwiRm9yZWdyb3VuZCI6eyIkcmVmIjoiNzQ4In0sIk1heFdpZHRoIjoyMDAuMCwiTWF4SGVpZ2h0IjoiSW5maW5pdHkiLCJTbWFydEZvcmVncm91bmRJc0FjdGl2ZSI6ZmFsc2UsIkhvcml6b250YWxBbGlnbm1lbnQiOjAsIlZlcnRpY2FsQWxpZ25tZW50IjoxLCJTbWFydEZvcmVncm91bmQiOm51bGwsIkJhY2tncm91bmRGaWxsVHlwZSI6MCwiTWFyZ2luIjp7IiRyZWYiOiI3NTAifSwiUGFkZGluZyI6eyIkcmVmIjoiNzUxIn0sIkJhY2tncm91bmQiOnsiJHJlZiI6Ijc1MiJ9LCJJc1Zpc2libGUiOmZhbHNlLCJXaWR0aCI6MC4wLCJIZWlnaHQiOjAuMCwiQm9yZGVyU3R5bGUiOm51bGwsIlBhcmVudFN0eWxlIjpudWxsfSwiQm90dG9tVGllclNjYWxlU3R5bGUiOnsiJGlkIjoiNzU2IiwiU2hhcGUiOjEsIlNob3dTZWdtZW50U2VwYXJhdG9ycyI6ZmFsc2UsIlNlZ21lbnRTZXBhcmF0b3JPcGFjaXR5IjozMCwiSGFzQmVlblZpc2libGVCZWZvcmUiOmZhbHNlLCJGb250U2V0dGluZ3MiOnsiJGlkIjoiNzU3IiwiRm9udFNpemUiOjEyLCJGb250TmFtZSI6IkNhbGlicmkiLCJJc0JvbGQiOnRydWUsIklzSXRhbGljIjpmYWxzZSwiSXNVbmRlcmxpbmVkIjpmYWxzZSwiUGFyZW50U3R5bGUiOm51bGx9LCJBdXRvU2l6ZSI6MCwiRm9yZWdyb3VuZCI6eyIkcmVmIjoiNzQ4In0sIk1heFdpZHRoIjoyMDAuMCwiTWF4SGVpZ2h0IjoiSW5maW5pdHkiLCJTbWFydEZvcmVncm91bmRJc0FjdGl2ZSI6ZmFsc2UsIkhvcml6b250YWxBbGlnbm1lbnQiOjAsIlZlcnRpY2FsQWxpZ25tZW50IjoxLCJTbWFydEZvcmVncm91bmQiOm51bGwsIkJhY2tncm91bmRGaWxsVHlwZSI6MCwiTWFyZ2luIjp7IiRyZWYiOiI3NTAifSwiUGFkZGluZyI6eyIkcmVmIjoiNzUxIn0sIkJhY2tncm91bmQiOnsiJHJlZiI6Ijc1MiJ9LCJJc1Zpc2libGUiOmZhbHNlLCJXaWR0aCI6MC4wLCJIZWlnaHQiOjAuMCwiQm9yZGVyU3R5bGUiOm51bGwsIlBhcmVudFN0eWxlIjpudWxsfSwiRWxhcHNlZFRpbWVCYWNrZ3JvdW5kIjp7IiRpZCI6Ijc1OCIsIkNvbG9yIjp7IiRpZCI6Ijc1OSIsIkEiOjc3LCJSIjoxNzgsIkciOjE0LCJCIjoxOH19LCJBcHBlbmRZZWFyT25ZZWFyQ2hhbmdlIjp0cnVlLCJFbGFwc2VkVGltZUZvcm1hdCI6MCwiVG9kYXlNYXJrZXJQb3NpdGlvbiI6MCwiUXVpY2tQb3NpdGlvbiI6MywiQWJzb2x1dGVQb3NpdGlvbiI6MTEzLjIwMTU2OSwiTWFyZ2luIjp7IiRpZCI6Ijc2MCIsIlRvcCI6MC4wLCJMZWZ0IjoxMC4wLCJSaWdodCI6MTAuMCwiQm90dG9tIjowLjB9LCJQYWRkaW5nIjp7IiRpZCI6Ijc2MSIsIlRvcCI6MC4wLCJMZWZ0IjowLjAsIlJpZ2h0IjowLjAsIkJvdHRvbSI6MC4wfSwiQmFja2dyb3VuZCI6eyIkaWQiOiI3NjIiLCJDb2xvciI6eyIkaWQiOiI3NjMiLCJBIjoyNTUsIlIiOjE3OCwiRyI6MTc4LCJCIjoxNzh9fSwiSXNWaXNpYmxlIjp0cnVlLCJXaWR0aCI6MC4wLCJIZWlnaHQiOjAuMCwiQm9yZGVyU3R5bGUiOm51bGwsIlBhcmVudFN0eWxlIjpudWxsfSwiRGVmYXVsdE1pbGVzdG9uZVN0eWxlIjp7IiRpZCI6Ijc2NCIsIlNoYXBlIjoxNywiQ29ubmVjdG9yTWFyZ2luIjp7IiRpZCI6Ijc2NSIsIlRvcCI6MC4wLCJMZWZ0IjoyLjAsIlJpZ2h0IjoyLjAsIkJvdHRvbSI6MC4wfSwiQ29ubmVjdG9yU3R5bGUiOnsiJGlkIjoiNzY2IiwiTGluZUNvbG9yIjp7IiRpZCI6Ijc2NyIsIiR0eXBlIjoiTkxSRS5Db21tb24uRG9tLlNvbGlkQ29sb3JCcnVzaCwgTkxSRS5Db21tb24iLCJDb2xvciI6eyIkaWQiOiI3NjgiLCJBIjoyNTUsIlIiOjc5LCJHIjoxMjksIkIiOjE4OX19LCJMaW5lV2VpZ2h0IjoxLjAsIkxpbmVUeXBlIjowLCJQYXJlbnRTdHlsZSI6bnVsbH0sIklzQmVsb3dUaW1lYmFuZCI6ZmFsc2UsIlBvc2l0aW9uT25UYXNrIjowLCJIaWRlRGF0ZSI6ZmFsc2UsIlNoYXBlU2l6ZSI6MSwiU3BhY2luZyI6Mi4wLCJQYWRkaW5nIjp7IiRpZCI6Ijc2OSIsIlRvcCI6Ny4wLCJMZWZ0IjozLjAsIlJpZ2h0IjowLjAsIkJvdHRvbSI6Mi4wfSwiU2hhcGVTdHlsZSI6eyIkaWQiOiI3NzAiLCJNYXJnaW4iOnsiJHJlZiI6IjgifSwiUGFkZGluZyI6eyIkcmVmIjoiOSJ9LCJCYWNrZ3JvdW5kIjp7IiRpZCI6Ijc3MSIsIkNvbG9yIjp7IiRpZCI6Ijc3MiIsIkEiOjI1NSwiUiI6MCwiRyI6MTE0LCJCIjoxODh9fSwiSXNWaXNpYmxlIjp0cnVlLCJXaWR0aCI6MTguMCwiSGVpZ2h0IjoyMC4wLCJCb3JkZXJTdHlsZSI6eyIkaWQiOiI3NzMiLCJMaW5lQ29sb3IiOnsiJHJlZiI6IjEzIn0sIkxpbmVXZWlnaHQiOjAuMCwiTGluZVR5cGUiOjAsIlBhcmVudFN0eWxlIjpudWxsfSwiUGFyZW50U3R5bGUiOm51bGx9LCJUaXRsZVN0eWxlIjp7IiRpZCI6Ijc3NCIsIkZvbnRTZXR0aW5ncyI6eyIkaWQiOiI3NzUiLCJGb250U2l6ZSI6MTEsIkZvbnROYW1lIjoiQ2FsaWJyaSIsIklzQm9sZCI6dHJ1ZSwiSXNJdGFsaWMiOmZhbHNlLCJJc1VuZGVybGluZWQiOmZhbHNlLCJQYXJlbnRTdHlsZSI6bnVsbH0sIkF1dG9TaXplIjowLCJGb3JlZ3JvdW5kIjp7IiRpZCI6Ijc3NiIsIkNvbG9yIjp7IiRpZCI6Ijc3NyIsIkEiOjI1NSwiUiI6MTU1LCJHIjo0NSwiQiI6MzF9fSwiTWF4V2lkdGgiOjIwMC4wLCJNYXhIZWlnaHQiOiJJbmZpbml0eSIsIlNtYXJ0Rm9yZWdyb3VuZElzQWN0aXZlIjpmYWxzZSwiSG9yaXpvbnRhbEFsaWdubWVudCI6MSwiVmVydGljYWxBbGlnbm1lbnQiOjAsIlNtYXJ0Rm9yZWdyb3VuZCI6bnVsbCwiQmFja2dyb3VuZEZpbGxUeXBlIjowLCJNYXJnaW4iOnsiJHJlZiI6IjE5In0sIlBhZGRpbmciOnsiJHJlZiI6IjIwIn0sIkJhY2tncm91bmQiOnsiJGlkIjoiNzc4IiwiQ29sb3IiOnsiJGlkIjoiNzc5IiwiQSI6ODksIlIiOjAsIkciOjAsIkIiOjB9fSwiSXNWaXNpYmxlIjp0cnVlLCJXaWR0aCI6MC4wLCJIZWlnaHQiOjAuMCwiQm9yZGVyU3R5bGUiOm51bGwsIlBhcmVudFN0eWxlIjpudWxsfSwiRGF0ZVN0eWxlIjp7IiRpZCI6Ijc4MCIsIkZvbnRTZXR0aW5ncyI6eyIkaWQiOiI3ODEiLCJGb250U2l6ZSI6MTAsIkZvbnROYW1lIjoiQ2FsaWJyaSIsIklzQm9sZCI6ZmFsc2UsIklzSXRhbGljIjpmYWxzZSwiSXNVbmRlcmxpbmVkIjpmYWxzZSwiUGFyZW50U3R5bGUiOm51bGx9LCJBdXRvU2l6ZSI6MCwiRm9yZWdyb3VuZCI6eyIkaWQiOiI3ODIiLCJDb2xvciI6eyIkaWQiOiI3ODMiLCJBIjoyNTUsIlIiOjUwLCJHIjo1MCwiQiI6NTB9fSwiTWF4V2lkdGgiOjIwMC4wLCJNYXhIZWlnaHQiOiJJbmZpbml0eSIsIlNtYXJ0Rm9yZWdyb3VuZElzQWN0aXZlIjpmYWxzZSwiSG9yaXpvbnRhbEFsaWdubWVudCI6MCwiVmVydGljYWxBbGlnbm1lbnQiOjAsIlNtYXJ0Rm9yZWdyb3VuZCI6bnVsbCwiQmFja2dyb3VuZEZpbGxUeXBlIjowLCJNYXJnaW4iOnsiJHJlZiI6IjI3In0sIlBhZGRpbmciOnsiJHJlZiI6IjI4In0sIkJhY2tncm91bmQiOnsiJGlkIjoiNzg0IiwiQ29sb3IiOnsiJHJlZiI6Ijc3OSJ9fSwiSXNWaXNpYmxlIjp0cnVlLCJXaWR0aCI6MC4wLCJIZWlnaHQiOjAuMCwiQm9yZGVyU3R5bGUiOm51bGwsIlBhcmVudFN0eWxlIjpudWxsfSwiRGF0ZUZvcm1hdCI6eyIkaWQiOiI3ODUiLCJGb3JtYXRTdHJpbmciOiJ5eXl5IiwiU2VwYXJhdG9yIjoiLyIsIlVzZUludGVybmF0aW9uYWxEYXRlRm9ybWF0IjpmYWxzZSwiRGF0ZUlzVmlzaWJsZSI6dHJ1ZSwiVGltZUlzVmlzaWJsZSI6ZmFsc2UsIkhvdXJEaWdpdHMiOjEsIkFtUG1EZXNpZ25hdG9yIjoyLCJUcmltMDBNaW51dGVzIjpmYWxzZSwiTGFzdEtub3duVmlzaWJpbGl0eVN0YXRlIjp7IiRpZCI6Ijc4NiIsIkRhdGVQYXJ0SXNWaXNpYmxlIjpmYWxzZSwiVGltZVBhcnRJc1Zpc2libGUiOmZhbHNlfX0sIldlZWtOdW1iZXJpbmciOnsiJGlkIjoiNzg3IiwiRm9ybWF0IjowLCJJc1Zpc2libGUiOmZhbHNlLCJMYXN0S25vd25WaXNpYmlsaXR5U3RhdGUiOmZhbHNlfSwiSXNWaXNpYmxlIjp0cnVlLCJQYXJlbnRTdHlsZSI6bnVsbH0sIkRlZmF1bHRUYXNrU3R5bGUiOnsiJGlkIjoiNzg4IiwiU2hhcGUiOjAsIlNoYXBlVGhpY2tuZXNzIjowLCJEdXJhdGlvbkZvcm1hdCI6NiwiSW5jbHVkZU5vbldvcmtpbmdEYXlzSW5EdXJhdGlvbiI6ZmFsc2UsIlBlcmNlbnRhZ2VDb21wbGV0ZVN0eWxlIjp7IiRpZCI6Ijc4OSIsIkZvbnRTZXR0aW5ncyI6eyIkaWQiOiI3OTAiLCJGb250U2l6ZSI6MTAsIkZvbnROYW1lIjoiQ2FsaWJyaSIsIklzQm9sZCI6ZmFsc2UsIklzSXRhbGljIjpmYWxzZSwiSXNVbmRlcmxpbmVkIjpmYWxzZSwiUGFyZW50U3R5bGUiOm51bGx9LCJBdXRvU2l6ZSI6MCwiRm9yZWdyb3VuZCI6eyIkaWQiOiI3OTEiLCJDb2xvciI6eyIkaWQiOiI3OTIiLCJBIjoyNTUsIlIiOjE5MiwiRyI6ODAsIkIiOjc3fX0sIk1heFdpZHRoIjoyMDAuMCwiTWF4SGVpZ2h0IjoiSW5maW5pdHkiLCJTbWFydEZvcmVncm91bmRJc0FjdGl2ZSI6ZmFsc2UsIkhvcml6b250YWxBbGlnbm1lbnQiOjAsIlZlcnRpY2FsQWxpZ25tZW50IjowLCJTbWFydEZvcmVncm91bmQiOm51bGwsIkJhY2tncm91bmRGaWxsVHlwZSI6MCwiTWFyZ2luIjp7IiRpZCI6Ijc5MyIsIlRvcCI6MC4wLCJMZWZ0IjowLjAsIlJpZ2h0IjowLjAsIkJvdHRvbSI6MC4wfSwiUGFkZGluZyI6eyIkaWQiOiI3OTQiLCJUb3AiOjAuMCwiTGVmdCI6MC4wLCJSaWdodCI6MC4wLCJCb3R0b20iOjAuMH0sIkJhY2tncm91bmQiOnsiJGlkIjoiNzk1IiwiQ29sb3IiOnsiJHJlZiI6Ijc3OSJ9fSwiSXNWaXNpYmxlIjp0cnVlLCJXaWR0aCI6MC4wLCJIZWlnaHQiOjAuMCwiQm9yZGVyU3R5bGUiOm51bGwsIlBhcmVudFN0eWxlIjpudWxsfSwiRHVyYXRpb25TdHlsZSI6eyIkaWQiOiI3OTYiLCJGb250U2V0dGluZ3MiOnsiJGlkIjoiNzk3IiwiRm9udFNpemUiOjEyLCJGb250TmFtZSI6IkNhbGlicmkiLCJJc0JvbGQiOmZhbHNlLCJJc0l0YWxpYyI6ZmFsc2UsIklzVW5kZXJsaW5lZCI6ZmFsc2UsIlBhcmVudFN0eWxlIjpudWxsfSwiQXV0b1NpemUiOjAsIkZvcmVncm91bmQiOnsiJGlkIjoiNzk4IiwiQ29sb3IiOnsiJGlkIjoiNzk5IiwiQSI6MjU1LCJSIjoyNTUsIkciOjI1NSwiQiI6MjU1fX0sIk1heFdpZHRoIjoyMDAuMCwiTWF4SGVpZ2h0IjoiSW5maW5pdHkiLCJTbWFydEZvcmVncm91bmRJc0FjdGl2ZSI6ZmFsc2UsIkhvcml6b250YWxBbGlnbm1lbnQiOjAsIlZlcnRpY2FsQWxpZ25tZW50IjowLCJTbWFydEZvcmVncm91bmQiOm51bGwsIkJhY2tncm91bmRGaWxsVHlwZSI6MCwiTWFyZ2luIjp7IiRpZCI6IjgwMCIsIlRvcCI6MC4wLCJMZWZ0IjowLjAsIlJpZ2h0IjowLjAsIkJvdHRvbSI6MC4wfSwiUGFkZGluZyI6eyIkaWQiOiI4MDEiLCJUb3AiOjAuMCwiTGVmdCI6MC4wLCJSaWdodCI6MC4wLCJCb3R0b20iOjAuMH0sIkJhY2tncm91bmQiOnsiJGlkIjoiODAyIiwiQ29sb3IiOnsiJHJlZiI6Ijc3OSJ9fSwiSXNWaXNpYmxlIjp0cnVlLCJXaWR0aCI6MC4wLCJIZWlnaHQiOjAuMCwiQm9yZGVyU3R5bGUiOm51bGwsIlBhcmVudFN0eWxlIjpudWxsfSwiSG9yaXpvbnRhbENvbm5lY3RvclN0eWxlIjp7IiRpZCI6IjgwMyIsIkxpbmVDb2xvciI6eyIkaWQiOiI4MDQiLCIkdHlwZSI6Ik5MUkUuQ29tbW9uLkRvbS5Tb2xpZENvbG9yQnJ1c2gsIE5MUkUuQ29tbW9uIiwiQ29sb3IiOnsiJGlkIjoiODA1IiwiQSI6MjU1LCJSIjoyMDQsIkciOjIwNCwiQiI6MjA0fX0sIkxpbmVXZWlnaHQiOjAuMCwiTGluZVR5cGUiOjAsIlBhcmVudFN0eWxlIjpudWxsfSwiVmVydGljYWxDb25uZWN0b3JTdHlsZSI6eyIkaWQiOiI4MDYiLCJMaW5lQ29sb3IiOnsiJGlkIjoiODA3IiwiJHR5cGUiOiJOTFJFLkNvbW1vbi5Eb20uU29saWRDb2xvckJydXNoLCBOTFJFLkNvbW1vbiIsIkNvbG9yIjp7IiRpZCI6IjgwOCIsIkEiOjI1NSwiUiI6MjA0LCJHIjoyMDQsIkIiOjIwNH19LCJMaW5lV2VpZ2h0IjowLjAsIkxpbmVUeXBlIjowLCJQYXJlbnRTdHlsZSI6bnVsbH0sIk1hcmdpbiI6bnVsbCwiU3RhcnREYXRlUG9zaXRpb24iOjMsIkVuZERhdGVQb3NpdGlvbiI6MywiRGF0ZUlzVmlzaWJsZSI6dHJ1ZSwiVGl0bGVQb3NpdGlvbiI6NCwiRHVyYXRpb25Qb3NpdGlvbiI6MiwiUGVyY2VudGFnZUNvbXBsZXRlZFBvc2l0aW9uIjo2LCJTcGFjaW5nIjozLCJJc0JlbG93VGltZWJhbmQiOnRydWUsIlBlcmNlbnRhZ2VDb21wbGV0ZVNoYXBlT3BhY2l0eSI6MzUsIlNoYXBlU3R5bGUiOnsiJGlkIjoiODA5IiwiTWFyZ2luIjp7IiRpZCI6IjgxMCIsIlRvcCI6MC4wLCJMZWZ0Ijo0LjAsIlJpZ2h0Ijo0LjAsIkJvdHRvbSI6MC4wfSwiUGFkZGluZyI6eyIkaWQiOiI4MTEiLCJUb3AiOjAuMCwiTGVmdCI6MC4wLCJSaWdodCI6MC4wLCJCb3R0b20iOjAuMH0sIkJhY2tncm91bmQiOnsiJGlkIjoiODEyIiwiQ29sb3IiOnsiJGlkIjoiODEzIiwiQSI6MjU1LCJSIjowLCJHIjoxMTQsIkIiOjE4OH19LCJJc1Zpc2libGUiOnRydWUsIldpZHRoIjowLjAsIkhlaWdodCI6MTAuMCwiQm9yZGVyU3R5bGUiOnsiJGlkIjoiODE0IiwiTGluZUNvbG9yIjp7IiRpZCI6IjgxNSIsIiR0eXBlIjoiTkxSRS5Db21tb24uRG9tLlNvbGlkQ29sb3JCcnVzaCwgTkxSRS5Db21tb24iLCJDb2xvciI6eyIkaWQiOiI4MTYiLCJBIjoyNTUsIlIiOjI1NSwiRyI6MCwiQiI6MH19LCJMaW5lV2VpZ2h0IjowLjAsIkxpbmVUeXBlIjowLCJQYXJlbnRTdHlsZSI6bnVsbH0sIlBhcmVudFN0eWxlIjpudWxsfSwiVGl0bGVTdHlsZSI6eyIkaWQiOiI4MTciLCJGb250U2V0dGluZ3MiOnsiJGlkIjoiODE4IiwiRm9udFNpemUiOjExLCJGb250TmFtZSI6IkNhbGlicmkiLCJJc0JvbGQiOnRydWUsIklzSXRhbGljIjpmYWxzZSwiSXNVbmRlcmxpbmVkIjpmYWxzZSwiUGFyZW50U3R5bGUiOm51bGx9LCJBdXRvU2l6ZSI6MCwiRm9yZWdyb3VuZCI6eyIkaWQiOiI4MTkiLCJDb2xvciI6eyIkaWQiOiI4MjAiLCJBIjoyNTUsIlIiOjE1OSwiRyI6NDEsIkIiOjU0fX0sIk1heFdpZHRoIjo5NjAuMCwiTWF4SGVpZ2h0IjoiSW5maW5pdHkiLCJTbWFydEZvcmVncm91bmRJc0FjdGl2ZSI6ZmFsc2UsIkhvcml6b250YWxBbGlnbm1lbnQiOjAsIlZlcnRpY2FsQWxpZ25tZW50IjowLCJTbWFydEZvcmVncm91bmQiOm51bGwsIkJhY2tncm91bmRGaWxsVHlwZSI6MCwiTWFyZ2luIjp7IiRpZCI6IjgyMSIsIlRvcCI6MC4wLCJMZWZ0IjowLjAsIlJpZ2h0IjowLjAsIkJvdHRvbSI6MC4wfSwiUGFkZGluZyI6eyIkaWQiOiI4MjIiLCJUb3AiOjAuMCwiTGVmdCI6MC4wLCJSaWdodCI6MC4wLCJCb3R0b20iOjAuMH0sIkJhY2tncm91bmQiOnsiJGlkIjoiODIzIiwiQ29sb3IiOnsiJHJlZiI6Ijc3OSJ9fSwiSXNWaXNpYmxlIjp0cnVlLCJXaWR0aCI6MC4wLCJIZWlnaHQiOjAuMCwiQm9yZGVyU3R5bGUiOm51bGwsIlBhcmVudFN0eWxlIjpudWxsfSwiRGF0ZVN0eWxlIjp7IiRpZCI6IjgyNCIsIkZvbnRTZXR0aW5ncyI6eyIkaWQiOiI4MjUiLCJGb250U2l6ZSI6MTIsIkZvbnROYW1lIjoiQ2FsaWJyaSIsIklzQm9sZCI6ZmFsc2UsIklzSXRhbGljIjpmYWxzZSwiSXNVbmRlcmxpbmVkIjpmYWxzZSwiUGFyZW50U3R5bGUiOm51bGx9LCJBdXRvU2l6ZSI6MCwiRm9yZWdyb3VuZCI6eyIkaWQiOiI4MjYiLCJDb2xvciI6eyIkaWQiOiI4MjciLCJBIjoyNTUsIlIiOjE1NSwiRyI6NDUsIkIiOjMxfX0sIk1heFdpZHRoIjoyMDAuMCwiTWF4SGVpZ2h0IjoiSW5maW5pdHkiLCJTbWFydEZvcmVncm91bmRJc0FjdGl2ZSI6ZmFsc2UsIkhvcml6b250YWxBbGlnbm1lbnQiOjAsIlZlcnRpY2FsQWxpZ25tZW50IjowLCJTbWFydEZvcmVncm91bmQiOm51bGwsIkJhY2tncm91bmRGaWxsVHlwZSI6MCwiTWFyZ2luIjp7IiRpZCI6IjgyOCIsIlRvcCI6MC4wLCJMZWZ0IjowLjAsIlJpZ2h0IjowLjAsIkJvdHRvbSI6MC4wfSwiUGFkZGluZyI6eyIkaWQiOiI4MjkiLCJUb3AiOjAuMCwiTGVmdCI6MC4wLCJSaWdodCI6MC4wLCJCb3R0b20iOjAuMH0sIkJhY2tncm91bmQiOnsiJGlkIjoiODMwIiwiQ29sb3IiOnsiJHJlZiI6Ijc3OSJ9fSwiSXNWaXNpYmxlIjp0cnVlLCJXaWR0aCI6MC4wLCJIZWlnaHQiOjAuMCwiQm9yZGVyU3R5bGUiOm51bGwsIlBhcmVudFN0eWxlIjpudWxsfSwiRGF0ZUZvcm1hdCI6eyIkaWQiOiI4MzEiLCJGb3JtYXRTdHJpbmciOiJNL2QveXl5eSIsIlNlcGFyYXRvciI6Ii8iLCJVc2VJbnRlcm5hdGlvbmFsRGF0ZUZvcm1hdCI6ZmFsc2UsIkRhdGVJc1Zpc2libGUiOnRydWUsIlRpbWVJc1Zpc2libGUiOmZhbHNlLCJIb3VyRGlnaXRzIjoxLCJBbVBtRGVzaWduYXRvciI6MiwiVHJpbTAwTWludXRlcyI6ZmFsc2UsIkxhc3RLbm93blZpc2liaWxpdHlTdGF0ZSI6bnVsbH0sIldlZWtOdW1iZXJpbmciOnsiJGlkIjoiODMyIiwiRm9ybWF0IjowLCJJc1Zpc2libGUiOmZhbHNlLCJMYXN0S25vd25WaXNpYmlsaXR5U3RhdGUiOmZhbHNlfSwiSXNWaXNpYmxlIjp0cnVlLCJQYXJlbnRTdHlsZSI6bnVsbCwiX2V4cGxpY2l0bHlTZXQiOnsiJGlkIjoiODMzIiwiU2hhcGVTdHlsZSI6ZmFsc2UsIlRpdGxlU3R5bGUiOmZhbHNlLCJEYXRlU3R5bGUiOmZhbHNlLCJIb3Jpem9udGFsQ29ubmVjdG9yU3R5bGUiOmZhbHNlLCJWZXJ0aWNhbENvbm5lY3RvclN0eWxlIjpmYWxzZSwiUGVyY2VudGFnZUNvbXBsZXRlU2hhcGVPcGFjaXR5IjpmYWxzZSwiU2hhcGUiOmZhbHNlLCJTaGFwZVRoaWNrbmVzcyI6ZmFsc2UsIkR1cmF0aW9uRm9ybWF0IjpmYWxzZSwiSW5jbHVkZU5vbldvcmtpbmdEYXlzSW5EdXJhdGlvbiI6ZmFsc2UsIk1hcmdpbiI6ZmFsc2UsIlN0YXJ0RGF0ZVBvc2l0aW9uIjpmYWxzZSwiRW5kRGF0ZVBvc2l0aW9uIjpmYWxzZSwiVGl0bGVQb3NpdGlvbiI6ZmFsc2UsIkR1cmF0aW9uUG9zaXRpb24iOmZhbHNlLCJQZXJjZW50YWdlQ29tcGxldGVkUG9zaXRpb24iOmZhbHNlLCJTcGFjaW5nIjpmYWxzZSwiSXNCZWxvd1RpbWViYW5kIjpmYWxzZSwiRGF0ZUZvcm1hdCI6ZmFsc2UsIldlZWtOdW1iZXJpbmciOmZhbHNlLCJJc1Zpc2libGUiOmZhbHNlfX0sIkdyaWRsaW5lUGFuZWxTdHlsZSI6eyIkaWQiOiI4MzQiLCJHcmlkbGluZVN0eWxlIjp7IiRpZCI6IjgzNSIsIkxpbmVDb2xvciI6eyIkaWQiOiI4MzYiLCIkdHlwZSI6Ik5MUkUuQ29tbW9uLkRvbS5Tb2xpZENvbG9yQnJ1c2gsIE5MUkUuQ29tbW9uIiwiQ29sb3IiOnsiJGlkIjoiODM3IiwiQSI6MzgsIlIiOjIxMSwiRyI6NzIsIkIiOjIzfX0sIkxpbmVXZWlnaHQiOjEuMCwiTGluZVR5cGUiOjAsIlBhcmVudFN0eWxlIjpudWxsfSwiTWFyZ2luIjp7IiRpZCI6IjgzOCIsIlRvcCI6MC4wLCJMZWZ0IjowLjAsIlJpZ2h0IjowLjAsIkJvdHRvbSI6MC4wfSwiUGFkZGluZyI6eyIkaWQiOiI4MzkiLCJUb3AiOjAuMCwiTGVmdCI6MC4wLCJSaWdodCI6MC4wLCJCb3R0b20iOjAuMH0sIkJhY2tncm91bmQiOm51bGwsIklzVmlzaWJsZSI6ZmFsc2UsIldpZHRoIjowLjAsIkhlaWdodCI6MC4wLCJCb3JkZXJTdHlsZSI6bnVsbCwiUGFyZW50U3R5bGUiOm51bGx9LCJBY3Rpdml0eUxpbmVQYW5lbFN0eWxlIjp7IiRpZCI6Ijg0MCIsIkFjdGl2aXR5TGluZVN0eWxlIjp7IiRpZCI6Ijg0MSIsIkxpbmVDb2xvciI6eyIkaWQiOiI4NDIiLCIkdHlwZSI6Ik5MUkUuQ29tbW9uLkRvbS5Tb2xpZENvbG9yQnJ1c2gsIE5MUkUuQ29tbW9uIiwiQ29sb3IiOnsiJGlkIjoiODQzIiwiQSI6MzgsIlIiOjIxMSwiRyI6NzIsIkIiOjIzfX0sIkxpbmVXZWlnaHQiOjEuMCwiTGluZVR5cGUiOjAsIlBhcmVudFN0eWxlIjpudWxsfSwiTWFyZ2luIjp7IiRpZCI6Ijg0NCIsIlRvcCI6MC4wLCJMZWZ0IjowLjAsIlJpZ2h0IjowLjAsIkJvdHRvbSI6MC4wfSwiUGFkZGluZyI6eyIkaWQiOiI4NDUiLCJUb3AiOjAuMCwiTGVmdCI6MC4wLCJSaWdodCI6MC4wLCJCb3R0b20iOjAuMH0sIkJhY2tncm91bmQiOm51bGwsIklzVmlzaWJsZSI6ZmFsc2UsIldpZHRoIjowLjAsIkhlaWdodCI6MC4wLCJCb3JkZXJTdHlsZSI6bnVsbCwiUGFyZW50U3R5bGUiOm51bGx9LCJTaG93RWxhcHNlZFRpbWVHcmFkaWVudFN0eWxlIjp0cnVlLCJUaW1lYmFuZFJlc2VydmVkTGVmdEFyZWFTdHlsZSI6eyIkaWQiOiI4NDYiLCJBY3Rpdml0eUhlYWRlcldpZHRoIjowLjAsIklzU2V0IjpmYWxzZX0sIkRlZmF1bHRTd2ltbGFuZVN0eWxlIjp7IiRpZCI6Ijg0NyIsIkhlYWRlclN0eWxlIjp7IiRpZCI6Ijg0OCIsIlRleHRTdHlsZSI6eyIkaWQiOiI4NDkiLCJGb250U2V0dGluZ3MiOnsiJGlkIjoiODUwIiwiRm9udFNpemUiOjEyLCJGb250TmFtZSI6IkNhbGlicmkiLCJJc0JvbGQiOmZhbHNlLCJJc0l0YWxpYyI6ZmFsc2UsIklzVW5kZXJsaW5lZCI6ZmFsc2UsIlBhcmVudFN0eWxlIjpudWxsfSwiQXV0b1NpemUiOjAsIkZvcmVncm91bmQiOnsiJGlkIjoiODUxIiwiQ29sb3IiOnsiJGlkIjoiODUyIiwiQSI6MjU1LCJSIjoyNTUsIkciOjI1NSwiQiI6MjU1fX0sIk1heFdpZHRoIjoiSW5maW5pdHkiLCJNYXhIZWlnaHQiOiJJbmZpbml0eSIsIlNtYXJ0Rm9yZWdyb3VuZElzQWN0aXZlIjpmYWxzZSwiSG9yaXpvbnRhbEFsaWdubWVudCI6MCwiVmVydGljYWxBbGlnbm1lbnQiOjAsIlNtYXJ0Rm9yZWdyb3VuZCI6bnVsbCwiQmFja2dyb3VuZEZpbGxUeXBlIjowLCJNYXJnaW4iOnsiJGlkIjoiODUzIiwiVG9wIjowLjAsIkxlZnQiOjAuMCwiUmlnaHQiOjAuMCwiQm90dG9tIjowLjB9LCJQYWRkaW5nIjp7IiRpZCI6Ijg1NCIsIlRvcCI6MC4wLCJMZWZ0IjowLjAsIlJpZ2h0IjowLjAsIkJvdHRvbSI6MC4wfSwiQmFja2dyb3VuZCI6bnVsbCwiSXNWaXNpYmxlIjp0cnVlLCJXaWR0aCI6MC4wLCJIZWlnaHQiOjAuMCwiQm9yZGVyU3R5bGUiOm51bGwsIlBhcmVudFN0eWxlIjpudWxsfSwiUmVjdGFuZ2xlU3R5bGUiOnsiJGlkIjoiODU1IiwiTWFyZ2luIjp7IiRpZCI6Ijg1NiIsIlRvcCI6MC4wLCJMZWZ0IjowLjAsIlJpZ2h0IjowLjAsIkJvdHRvbSI6MC4wfSwiUGFkZGluZyI6eyIkaWQiOiI4NTciLCJUb3AiOjAuMCwiTGVmdCI6MC4wLCJSaWdodCI6MC4wLCJCb3R0b20iOjAuMH0sIkJhY2tncm91bmQiOnsiJGlkIjoiODU4IiwiQ29sb3IiOnsiJGlkIjoiODU5IiwiQSI6MTI3LCJSIjoyMTEsIkciOjcyLCJCIjoyM319LCJJc1Zpc2libGUiOnRydWUsIldpZHRoIjowLjAsIkhlaWdodCI6MC4wLCJCb3JkZXJTdHlsZSI6eyIkaWQiOiI4NjAiLCJMaW5lQ29sb3IiOnsiJGlkIjoiODYxIiwiJHR5cGUiOiJOTFJFLkNvbW1vbi5Eb20uU29saWRDb2xvckJydXNoLCBOTFJFLkNvbW1vbiIsIkNvbG9yIjp7IiRpZCI6Ijg2MiIsIkEiOjI1NSwiUiI6MjU1LCJHIjowLCJCIjowfX0sIkxpbmVXZWlnaHQiOjAuMCwiTGluZVR5cGUiOjAsIlBhcmVudFN0eWxlIjpudWxsfSwiUGFyZW50U3R5bGUiOm51bGx9LCJNYXJnaW4iOnsiJGlkIjoiODYzIiwiVG9wIjowLjAsIkxlZnQiOjAuMCwiUmlnaHQiOjAuMCwiQm90dG9tIjowLjB9LCJQYWRkaW5nIjp7IiRpZCI6Ijg2NCIsIlRvcCI6MC4wLCJMZWZ0IjowLjAsIlJpZ2h0IjowLjAsIkJvdHRvbSI6MC4wfSwiQmFja2dyb3VuZCI6bnVsbCwiSXNWaXNpYmxlIjp0cnVlLCJXaWR0aCI6MC4wLCJIZWlnaHQiOjAuMCwiQm9yZGVyU3R5bGUiOm51bGwsIlBhcmVudFN0eWxlIjpudWxsfSwiQmFja2dyb3VuZFN0eWxlIjp7IiRpZCI6Ijg2NSIsIk1hcmdpbiI6eyIkaWQiOiI4NjYiLCJUb3AiOjAuMCwiTGVmdCI6MC4wLCJSaWdodCI6MC4wLCJCb3R0b20iOjAuMH0sIlBhZGRpbmciOnsiJGlkIjoiODY3IiwiVG9wIjowLjAsIkxlZnQiOjAuMCwiUmlnaHQiOjAuMCwiQm90dG9tIjowLjB9LCJCYWNrZ3JvdW5kIjp7IiRpZCI6Ijg2OCIsIkNvbG9yIjp7IiRpZCI6Ijg2OSIsIkEiOjM4LCJSIjoyMTEsIkciOjcyLCJCIjoyM319LCJJc1Zpc2libGUiOnRydWUsIldpZHRoIjowLjAsIkhlaWdodCI6MC4wLCJCb3JkZXJTdHlsZSI6eyIkaWQiOiI4NzAiLCJMaW5lQ29sb3IiOnsiJGlkIjoiODcxIiwiJHR5cGUiOiJOTFJFLkNvbW1vbi5Eb20uU29saWRDb2xvckJydXNoLCBOTFJFLkNvbW1vbiIsIkNvbG9yIjp7IiRpZCI6Ijg3MiIsIkEiOjI1NSwiUiI6MjU1LCJHIjowLCJCIjowfX0sIkxpbmVXZWlnaHQiOjAuMCwiTGluZVR5cGUiOjAsIlBhcmVudFN0eWxlIjpudWxsfSwiUGFyZW50U3R5bGUiOm51bGx9LCJJc0Fib3ZlVGltZWJhbmQiOmZhbHNlLCJNYXJnaW4iOnsiJGlkIjoiODczIiwiVG9wIjowLjAsIkxlZnQiOjAuMCwiUmlnaHQiOjAuMCwiQm90dG9tIjowLjB9LCJQYWRkaW5nIjp7IiRpZCI6Ijg3NCIsIlRvcCI6MC4wLCJMZWZ0IjowLjAsIlJpZ2h0IjowLjAsIkJvdHRvbSI6MC4wfSwiSXNWaXNpYmxlIjp0cnVlLCJXaWR0aCI6MC4wLCJIZWlnaHQiOjAuMCwiQm9yZGVyU3R5bGUiOm51bGwsIlBhcmVudFN0eWxlIjpudWxsfX0sIlNjYWxlIjp7IiRpZCI6Ijg3NSIsIlN0YXJ0RGF0ZSI6IjE5NjgtMDctMDFUMjM6NTk6NTkuOTk5WiIsIkVuZERhdGUiOiIyMDEzLTExLTMwVDIzOjU5OjU5Ljk5OVoiLCJGb3JtYXQiOiJNTU0iLCJUeXBlIjo0LCJBdXRvRGF0ZVJhbmdlIjp0cnVlLCJXb3JraW5nRGF5cyI6MzEsIkZpc2NhbFllYXIiOnsiJGlkIjoiODc2IiwiU3RhcnRNb250aCI6MSwiVXNlU3RhcnRpbmdZZWFyRm9yTnVtYmVyaW5nIjp0cnVlLCJTaG93RmlzY2FsWWVhckxhYmVsIjp0cnVlfSwiVG9kYXlNYXJrZXJUZXh0IjoiVG9kYXkiLCJBdXRvU2NhbGVUeXBlIjpmYWxzZX0sIlNjYWxlVjIiOnsiJGlkIjoiODc3IiwiU3RhcnREYXRlIjoiMTk2OC0wNy0wMVQyMzo1OTowMCIsIkVuZERhdGUiOiIyMDEzLTExLTMwVDIzOjU5OjU5Ljk5OVoiLCJBdXRvRGF0ZVJhbmdlIjp0cnVlLCJXb3JraW5nRGF5cyI6MzEsIkZpc2NhbFllYXIiOnsiJHJlZiI6Ijg3NiJ9LCJUb2RheU1hcmtlclRleHQiOiJUb2RheSIsIkF1dG9TY2FsZVR5cGUiOmZhbHNlLCJUaW1lYmFuZFNjYWxlcyI6eyIkaWQiOiI4NzgiLCJUb3BTY2FsZUxheWVyIjp7IiRpZCI6Ijg3OSIsIkZvcm1hdCI6Ik1NTSIsIlR5cGUiOjR9LCJNaWRkbGVTY2FsZUxheWVyIjp7IiRpZCI6Ijg4MCIsIkZvcm1hdCI6bnVsbCwiVHlwZSI6MH0sIkJvdHRvbVNjYWxlTGF5ZXIiOnsiJGlkIjoiODgxIiwiRm9ybWF0IjpudWxsLCJUeXBlIjowfX19LCJNaWxlc3RvbmVzIjpbXSwiVGFza3MiOltdLCJTd2ltbGFuZXMiOltdLCJNc1Byb2plY3RJdGVtc1RyZWUiOm51bGwsIk1ldGFkYXRhIjp7IiRpZCI6Ijg4MiIsIk1zcExhdGVzdEltcG9ydEl0ZW1zIjoie1wiJGlkXCI6XCIxXCIsXCJSb290XCI6e1wiSW1wb3J0SWRcIjpudWxsLFwiSXNJbXBvcnRlZFwiOmZhbHNlLFwiQ2hpbGRyZW5cIjpbXX19IiwiTXNwU3luY0J5VWlkIjoiRmFsc2UiLCJNc3BDb2x1bW5zTWFwcGluZyI6Ilt7XCIkaWRcIjpcIjFcIixcIlNlbGVjdGVkTWFwcGluZ1wiOjEsXCJDb2x1bW5IZWFkZXJcIjpcIlN3aW1sYW5lXCIsXCJDb2x1bW5GcmllbmRseU5hbWVcIjpudWxsfSx7XCIkaWRcIjpcIjJcIixcIlNlbGVjdGVkTWFwcGluZ1wiOjIsXCJDb2x1bW5IZWFkZXJcIjpcIk5hbWVcIixcIkNvbHVtbkZyaWVuZGx5TmFtZVwiOm51bGx9LHtcIiRpZFwiOlwiM1wiLFwiU2VsZWN0ZWRNYXBwaW5nXCI6MyxcIkNvbHVtbkhlYWRlclwiOlwiU3RhcnRcIixcIkNvbHVtbkZyaWVuZGx5TmFtZVwiOm51bGx9LHtcIiRpZFwiOlwiNFwiLFwiU2VsZWN0ZWRNYXBwaW5nXCI6NCxcIkNvbHVtbkhlYWRlclwiOlwiRmluaXNoXCIsXCJDb2x1bW5GcmllbmRseU5hbWVcIjpudWxsfSx7XCIkaWRcIjpcIjVcIixcIlNlbGVjdGVkTWFwcGluZ1wiOjUsXCJDb2x1bW5IZWFkZXJcIjpcIlBlcmNlbnRDb21wbGV0ZVwiLFwiQ29sdW1uRnJpZW5kbHlOYW1lXCI6bnVsbH1dIiwiUmVjZW50Q29sb3JzQ29sbGVjdGlvbiI6IltdIn0sIlNldHRpbmdzIjp7IiRpZCI6Ijg4MyIsIkltcGFPcHRpb25zIjpudWxsLCJVc2VDb21wcmVzc2lvbiI6ZmFsc2UsIkNvbXByZXNpb25QZXJjZW50YWdlIjo1MC4wLCJJbmFjdGl2ZUludGVydmFsV2lkdGhUaHJlc2hvbGQiOjMwLjAsIkluYWN0aXZlSW50ZXJ2YWxXaWR0aCI6MS4wLCJTcGxpdFRhc2tzIjpmYWxzZSwiVXNlQ2x1c3RlciI6ZmFsc2UsIkVwc2lsb24iOjAuMCwiTWluUG9pbnRzVG9Gb3JtQUNsdXN0ZXIiOjIsIkdlbmVyYXRlSW52aXNpYmxlU2hhcGVzIjp0cnVlLCJTbWFydFRpbWVsaW5lVGFza1BlcmNlbnRhZ2VGaXQiOmZhbHNlfSwiSXNOZXciOmZhbHNlLCJJbXBvcnRUeXBlIjowLCJGaWxlUGF0aCI6bnVsbCwiVGltZUNvbmZpZ3VyYXRpb24iOnsiJGlkIjoiODg0IiwiVXNlVGltZSI6ZmFsc2UsIldvcmtEYXlTdGFydCI6IjAwOjAwOjAwIiwiV29ya0RheUVuZCI6IjIzOjU5OjAwIn0sIkxhc3RVc2VkVGVtcGxhdGVJZCI6Ijk1ZmJmMGY3LWNhNmMtNGJiOS1hZTc4LTFhYWYyY2E5NjBlYiIsIkZpcnN0V2Vla09mWWVhciI6MCwiUGxhY2VNaWxlc3RvbmVBdFRoZUJlZ2lubmluZ09mVGhlRGF5IjpmYWxzZX0="/>
  <p:tag name="__MASTER" val="__part_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Structured Programming Paradigm"/>
  <p:tag name="OTLDATE" val="1968-07-01T23:59:00.0000000"/>
  <p:tag name="OTLPOSITIONONTASK" val="None"/>
  <p:tag name="OTLRELATEDTASKID" val="00000000-0000-0000-0000-000000000000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Soft Systems Methodology (SSM)"/>
  <p:tag name="OTLDATE" val="1985-06-01T23:59:00.0000000"/>
  <p:tag name="OTLPOSITIONONTASK" val="None"/>
  <p:tag name="OTLRELATEDTASKID" val="00000000-0000-0000-0000-000000000000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Rational Unified Process (RUP)"/>
  <p:tag name="OTLDATE" val="1998-06-01T23:59:00.0000000"/>
  <p:tag name="OTLPOSITIONONTASK" val="None"/>
  <p:tag name="OTLRELATEDTASKID" val="00000000-0000-0000-0000-000000000000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Unified Software Development Process (USDP)"/>
  <p:tag name="OTLDATE" val="1999-06-01T23:59:00.0000000"/>
  <p:tag name="OTLPOSITIONONTASK" val="None"/>
  <p:tag name="OTLRELATEDTASKID" val="00000000-0000-0000-0000-000000000000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Object-oriented programming (OOP)"/>
  <p:tag name="OTLDATE" val="1992-12-31T23:59:00.0000000"/>
  <p:tag name="OTLPOSITIONONTASK" val="None"/>
  <p:tag name="OTLRELATEDTASKID" val="00000000-0000-0000-0000-00000000000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Cap Gemini System Development Methodology (SDM)"/>
  <p:tag name="OTLDATE" val="1974-06-01T23:59:00.0000000"/>
  <p:tag name="OTLPOSITIONONTASK" val="None"/>
  <p:tag name="OTLRELATEDTASKID" val="00000000-0000-0000-0000-000000000000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Structured Systems Analysis and Design Method (SSADM)"/>
  <p:tag name="OTLDATE" val="1980-06-01T23:59:00.0000000"/>
  <p:tag name="OTLPOSITIONONTASK" val="None"/>
  <p:tag name="OTLRELATEDTASKID" val="00000000-0000-0000-0000-000000000000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ATE" val="1998-06-01T23:59:00.0000000"/>
  <p:tag name="OTLPOSITIONONTASK" val="None"/>
  <p:tag name="OTLRELATEDTASKID" val="00000000-0000-0000-0000-000000000000"/>
  <p:tag name="OTLMTITLE" val="Team Software Process (TSP)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Rapid Application Development (RAD)"/>
  <p:tag name="OTLDATE" val="1990-03-01T23:59:00.0000000"/>
  <p:tag name="OTLPOSITIONONTASK" val="None"/>
  <p:tag name="OTLRELATEDTASKID" val="00000000-0000-0000-0000-000000000000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Dynamic Systems Development Method (DSDM)"/>
  <p:tag name="OTLDATE" val="1994-06-01T23:59:00.0000000"/>
  <p:tag name="OTLPOSITIONONTASK" val="None"/>
  <p:tag name="OTLRELATEDTASKID" val="00000000-0000-0000-0000-000000000000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Scrum"/>
  <p:tag name="OTLDATE" val="1995-06-01T23:59:00.0000000"/>
  <p:tag name="OTLPOSITIONONTASK" val="None"/>
  <p:tag name="OTLRELATEDTASKID" val="00000000-0000-0000-0000-000000000000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Extreme Programming (XP)"/>
  <p:tag name="OTLDATE" val="1999-06-01T23:59:00.0000000"/>
  <p:tag name="OTLPOSITIONONTASK" val="None"/>
  <p:tag name="OTLRELATEDTASKID" val="00000000-0000-0000-0000-000000000000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Agile Unified Process (AUP)"/>
  <p:tag name="OTLDATE" val="2005-11-30T23:59:00.0000000"/>
  <p:tag name="OTLPOSITIONONTASK" val="None"/>
  <p:tag name="OTLRELATEDTASKID" val="00000000-0000-0000-0000-000000000000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Disciplined Agile Delivery (DAD)"/>
  <p:tag name="OTLDATE" val="2008-11-30T23:59:00.0000000"/>
  <p:tag name="OTLPOSITIONONTASK" val="None"/>
  <p:tag name="OTLRELATEDTASKID" val="00000000-0000-0000-0000-000000000000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Scaled Agile Framework (SAFe)"/>
  <p:tag name="OTLDATE" val="2011-06-01T23:59:00.0000000"/>
  <p:tag name="OTLPOSITIONONTASK" val="None"/>
  <p:tag name="OTLRELATEDTASKID" val="00000000-0000-0000-0000-000000000000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Large-Scale-Scrum (LeSS)"/>
  <p:tag name="OTLDATE" val="2013-11-30T23:59:00.0000000"/>
  <p:tag name="OTLPOSITIONONTASK" val="None"/>
  <p:tag name="OTLRELATEDTASKID" val="00000000-0000-0000-0000-000000000000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TIMEBANDCULTUREINFO" val="en-US"/>
  <p:tag name="OTLTIMEBANDQUICKPOSITION" val="Custom"/>
  <p:tag name="OTLTIMEBANDAUTODATERANGE" val="True"/>
  <p:tag name="OTLTIMEBANDENDDATE" val="2013-11-30T23:59:59.9990000Z"/>
  <p:tag name="OTLTIMEBANDWORKINGDAYS" val="Standard"/>
  <p:tag name="OTLTIMEBANDELAPSEDTIMEEXTENSION" val="True"/>
  <p:tag name="OTLTIMEBANDUSETIME" val="False"/>
  <p:tag name="OTLTIMEBANDTIMECONFIGWORKDAYSTART" val="00:00:00"/>
  <p:tag name="OTLTIMEBANDTIMECONFIGWORKDAYEND" val="23:59:00"/>
  <p:tag name="OTLTIMEBANDAPPENDYEARONYEARCHANGE" val="True"/>
  <p:tag name="OTLTIMEBANDSCALEMARKING" val="None"/>
  <p:tag name="OTLRIGHTENDCAPSMARGINRIGHT" val="20"/>
  <p:tag name="OTLTIMEBANDFYSTARTMONTH" val="January"/>
  <p:tag name="OTLTIMEBANDSHOWFYLABEL" val="True"/>
  <p:tag name="OTLTIMEBANDUSESTARTINGOFTHEYEARFORFYNUMBERING" val="True"/>
  <p:tag name="OTLTIMEBANDRESERVEDLEFTAREAWIDTH" val="0"/>
  <p:tag name="OTLTIMEBANDRESERVEDLEFTAREAISSET" val="False"/>
  <p:tag name="OTLTIMEBANDSCALEFORMAT" val="MMM"/>
  <p:tag name="OTLTIMEBANDSCALETYPE" val="Years"/>
  <p:tag name="OTLTIMEBANDSHAPETYPE" val="RectangleTimebandPhases"/>
  <p:tag name="OTLTIMEBANDSHAPEHEIGHT" val="30"/>
  <p:tag name="OTLTIMEBANDSHAPEPADDINGLEFT" val="0"/>
  <p:tag name="OTLTIMEBANDTHREEDEFFECTS" val="None"/>
  <p:tag name="OTLLEFTENDCAPSMARGINLEFT" val="48.56"/>
  <p:tag name="OTLTIMEBANDSTARTDATE" val="1968-07-01T23:59:00.0000000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heme/theme1.xml><?xml version="1.0" encoding="utf-8"?>
<a:theme xmlns:a="http://schemas.openxmlformats.org/drawingml/2006/main" name="6_Office Theme">
  <a:themeElements>
    <a:clrScheme name="Orange Red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229</Words>
  <Application>Microsoft Office PowerPoint</Application>
  <PresentationFormat>Widescreen</PresentationFormat>
  <Paragraphs>60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9" baseType="lpstr">
      <vt:lpstr>Arial</vt:lpstr>
      <vt:lpstr>Calibri</vt:lpstr>
      <vt:lpstr>Calibri Light</vt:lpstr>
      <vt:lpstr>Segoe UI</vt:lpstr>
      <vt:lpstr>Segoe UI Light</vt:lpstr>
      <vt:lpstr>Segoe UI Semibold</vt:lpstr>
      <vt:lpstr>6_Office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2014-09-17T19:02:55Z</dcterms:created>
  <dcterms:modified xsi:type="dcterms:W3CDTF">2022-07-15T12:51:15Z</dcterms:modified>
</cp:coreProperties>
</file>