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3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8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3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9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23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5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1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3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0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0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1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53AD7-E004-4482-8A59-97B6A9552B9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9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image" Target="../media/image5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microsoft.com/office/2007/relationships/hdphoto" Target="../media/hdphoto1.wdp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image" Target="../media/image4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16B555-CFEF-3F62-E053-F42CF2531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141">
            <a:extLst>
              <a:ext uri="{FF2B5EF4-FFF2-40B4-BE49-F238E27FC236}">
                <a16:creationId xmlns:a16="http://schemas.microsoft.com/office/drawing/2014/main" id="{A3292FDF-F771-89CF-8B04-A74CDFE8FF0D}"/>
              </a:ext>
            </a:extLst>
          </p:cNvPr>
          <p:cNvPicPr>
            <a:picLocks noChangeAspect="1"/>
          </p:cNvPicPr>
          <p:nvPr/>
        </p:nvPicPr>
        <p:blipFill rotWithShape="1">
          <a:blip r:embed="rId139" cstate="print">
            <a:extLst>
              <a:ext uri="{BEBA8EAE-BF5A-486C-A8C5-ECC9F3942E4B}">
                <a14:imgProps xmlns:a14="http://schemas.microsoft.com/office/drawing/2010/main">
                  <a14:imgLayer r:embed="rId140">
                    <a14:imgEffect>
                      <a14:brightnessContrast bright="-5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25" t="27161"/>
          <a:stretch/>
        </p:blipFill>
        <p:spPr>
          <a:xfrm>
            <a:off x="184727" y="574675"/>
            <a:ext cx="11517596" cy="6165850"/>
          </a:xfrm>
          <a:prstGeom prst="rect">
            <a:avLst/>
          </a:prstGeom>
          <a:effectLst>
            <a:outerShdw dist="50800" dir="5400000" algn="ctr" rotWithShape="0">
              <a:srgbClr val="000000"/>
            </a:outerShdw>
          </a:effectLst>
        </p:spPr>
      </p:pic>
      <p:sp>
        <p:nvSpPr>
          <p:cNvPr id="2" name="OTLSHAPE_SL_13c06070497140f5adb8ebd2addb9bf8_BackgroundRectangle">
            <a:extLst>
              <a:ext uri="{FF2B5EF4-FFF2-40B4-BE49-F238E27FC236}">
                <a16:creationId xmlns:a16="http://schemas.microsoft.com/office/drawing/2014/main" id="{E63E3B58-021A-2A00-314D-9FCCA5D7836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328420"/>
            <a:ext cx="11391900" cy="308017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solidFill>
              <a:srgbClr val="CC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6" name="OTLSHAPE_SL_d9501a86f8314deab9a3e069d3c9908d_BackgroundRectangle">
            <a:extLst>
              <a:ext uri="{FF2B5EF4-FFF2-40B4-BE49-F238E27FC236}">
                <a16:creationId xmlns:a16="http://schemas.microsoft.com/office/drawing/2014/main" id="{050D631D-3E4A-78BB-6022-0561BB9EA63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472093"/>
            <a:ext cx="11391900" cy="21913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solidFill>
              <a:srgbClr val="CC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21" name="OTLSHAPE_TB_00000000000000000000000000000000_ScaleContainer">
            <a:extLst>
              <a:ext uri="{FF2B5EF4-FFF2-40B4-BE49-F238E27FC236}">
                <a16:creationId xmlns:a16="http://schemas.microsoft.com/office/drawing/2014/main" id="{16724537-AA15-D557-5A74-DE354DCE38D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41511" y="960120"/>
            <a:ext cx="10718800" cy="254000"/>
          </a:xfrm>
          <a:prstGeom prst="roundRect">
            <a:avLst/>
          </a:prstGeom>
          <a:solidFill>
            <a:srgbClr val="CC0000">
              <a:alpha val="72941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SL_13c06070497140f5adb8ebd2addb9bf8_HeaderRectangle">
            <a:extLst>
              <a:ext uri="{FF2B5EF4-FFF2-40B4-BE49-F238E27FC236}">
                <a16:creationId xmlns:a16="http://schemas.microsoft.com/office/drawing/2014/main" id="{16E60E5D-B3D5-E4C7-54C7-11098D5262A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1328420"/>
            <a:ext cx="558800" cy="3080173"/>
          </a:xfrm>
          <a:prstGeom prst="rect">
            <a:avLst/>
          </a:prstGeom>
          <a:solidFill>
            <a:srgbClr val="CC0000">
              <a:alpha val="7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7" name="OTLSHAPE_SL_d9501a86f8314deab9a3e069d3c9908d_HeaderRectangle">
            <a:extLst>
              <a:ext uri="{FF2B5EF4-FFF2-40B4-BE49-F238E27FC236}">
                <a16:creationId xmlns:a16="http://schemas.microsoft.com/office/drawing/2014/main" id="{D6D1CEBA-F03E-CBDD-1496-812BB644134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472093"/>
            <a:ext cx="558800" cy="2191343"/>
          </a:xfrm>
          <a:prstGeom prst="rect">
            <a:avLst/>
          </a:prstGeom>
          <a:solidFill>
            <a:schemeClr val="dk1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6" name="OTLSHAPE_SLM_ce3db69f34234da59ef8b756b48264c8_Shape">
            <a:extLst>
              <a:ext uri="{FF2B5EF4-FFF2-40B4-BE49-F238E27FC236}">
                <a16:creationId xmlns:a16="http://schemas.microsoft.com/office/drawing/2014/main" id="{06DF814C-E28C-DCB9-FE6C-2C041A2453B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152057" y="259503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TLSHAPE_SLM_6cfa6eb46da749ce8c33c784d7000486_Shape">
            <a:extLst>
              <a:ext uri="{FF2B5EF4-FFF2-40B4-BE49-F238E27FC236}">
                <a16:creationId xmlns:a16="http://schemas.microsoft.com/office/drawing/2014/main" id="{0DA2267A-2D10-7CD9-0FBE-5B358479EDC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490985" y="151570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2" name="OTLSHAPE_SLM_5426e14d7aa84954b6ba9754774fdaaf_Shape">
            <a:extLst>
              <a:ext uri="{FF2B5EF4-FFF2-40B4-BE49-F238E27FC236}">
                <a16:creationId xmlns:a16="http://schemas.microsoft.com/office/drawing/2014/main" id="{D026F1EB-FC1B-9D21-4F1E-38C5C4E5BE7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951918" y="151570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SLM_d2e140ec90844ff3b71bf207f26a8dab_Shape">
            <a:extLst>
              <a:ext uri="{FF2B5EF4-FFF2-40B4-BE49-F238E27FC236}">
                <a16:creationId xmlns:a16="http://schemas.microsoft.com/office/drawing/2014/main" id="{9CB12159-7D83-54CE-D56E-AEEE111B118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2822743" y="3134699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4" name="OTLSHAPE_SLM_44f994e55a804e9592cccdce075113e9_Shape">
            <a:extLst>
              <a:ext uri="{FF2B5EF4-FFF2-40B4-BE49-F238E27FC236}">
                <a16:creationId xmlns:a16="http://schemas.microsoft.com/office/drawing/2014/main" id="{034B3533-E0CB-4528-E60B-A6B893FE66B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006521" y="2055368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5" name="OTLSHAPE_SLM_60e14319c3944d01a8d2ae680ea57feb_Shape">
            <a:extLst>
              <a:ext uri="{FF2B5EF4-FFF2-40B4-BE49-F238E27FC236}">
                <a16:creationId xmlns:a16="http://schemas.microsoft.com/office/drawing/2014/main" id="{5517B13C-9093-2ACF-E5DD-EC16BB11160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951918" y="2055368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SLM_40f2d51b554e4563bea3b65ce35bd508_Shape">
            <a:extLst>
              <a:ext uri="{FF2B5EF4-FFF2-40B4-BE49-F238E27FC236}">
                <a16:creationId xmlns:a16="http://schemas.microsoft.com/office/drawing/2014/main" id="{91F1D825-FA46-54AF-D446-4E34E3224FD1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87650" y="151570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9" name="OTLSHAPE_SLM_ca4cc537302b4a1cba1d76fa240a9f5f_Shape">
            <a:extLst>
              <a:ext uri="{FF2B5EF4-FFF2-40B4-BE49-F238E27FC236}">
                <a16:creationId xmlns:a16="http://schemas.microsoft.com/office/drawing/2014/main" id="{CE6A7A59-2B9C-08C5-19E4-09A7F71299DF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269866" y="259503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2" name="OTLSHAPE_SLM_dfd50fe147074d1ca338fa8849b5c306_Shape">
            <a:extLst>
              <a:ext uri="{FF2B5EF4-FFF2-40B4-BE49-F238E27FC236}">
                <a16:creationId xmlns:a16="http://schemas.microsoft.com/office/drawing/2014/main" id="{D7B79BFB-36DD-E79A-7CE0-9AD04494D6E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647196" y="259503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M_4f544cd8a8e64d4eac285094b58a9c99_Shape">
            <a:extLst>
              <a:ext uri="{FF2B5EF4-FFF2-40B4-BE49-F238E27FC236}">
                <a16:creationId xmlns:a16="http://schemas.microsoft.com/office/drawing/2014/main" id="{6B92A031-C5A2-0FC3-FECD-32AB4120693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28856" y="3674364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M_adcaa867b7604f2396ed88c1791b6b22_Shape">
            <a:extLst>
              <a:ext uri="{FF2B5EF4-FFF2-40B4-BE49-F238E27FC236}">
                <a16:creationId xmlns:a16="http://schemas.microsoft.com/office/drawing/2014/main" id="{E97B16E1-4466-FCAE-6A1D-6D25080135A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597428" y="3674364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8" name="OTLSHAPE_SLM_68ca8c75617c421693628aa4310fd4b8_Shape">
            <a:extLst>
              <a:ext uri="{FF2B5EF4-FFF2-40B4-BE49-F238E27FC236}">
                <a16:creationId xmlns:a16="http://schemas.microsoft.com/office/drawing/2014/main" id="{C988DC2E-4AA2-C86E-B7C1-C9791F08C38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759588" y="3134699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6" name="OTLSHAPE_SLM_a6e4a00689a24fd19adfef1d238b78dd_Shape">
            <a:extLst>
              <a:ext uri="{FF2B5EF4-FFF2-40B4-BE49-F238E27FC236}">
                <a16:creationId xmlns:a16="http://schemas.microsoft.com/office/drawing/2014/main" id="{5F9F41B0-5B41-6B21-1009-7A10125CEF0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231995" y="4128770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4" name="OTLSHAPE_SLM_f71aa47e18664ea69b48f9ef0dd117b2_Shape">
            <a:extLst>
              <a:ext uri="{FF2B5EF4-FFF2-40B4-BE49-F238E27FC236}">
                <a16:creationId xmlns:a16="http://schemas.microsoft.com/office/drawing/2014/main" id="{34BB0D89-5810-8F0C-5EAF-4A85C2A10A6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113866" y="3134699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3" name="OTLSHAPE_SLM_4aad27b6f0cf4d43a4c5df4742d55a86_Shape">
            <a:extLst>
              <a:ext uri="{FF2B5EF4-FFF2-40B4-BE49-F238E27FC236}">
                <a16:creationId xmlns:a16="http://schemas.microsoft.com/office/drawing/2014/main" id="{E5F49CA3-8D19-EF6C-D8E6-B641730D4F6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23604" y="2055368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7" name="OTLSHAPE_SLM_6985328e673c411088bde7958d5c3a23_Shape">
            <a:extLst>
              <a:ext uri="{FF2B5EF4-FFF2-40B4-BE49-F238E27FC236}">
                <a16:creationId xmlns:a16="http://schemas.microsoft.com/office/drawing/2014/main" id="{2576BF47-BD61-1061-74AD-B846B8C042D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155562" y="2055368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SLM_a0ef0577a75441dd912e968ccdca7bca_Shape">
            <a:extLst>
              <a:ext uri="{FF2B5EF4-FFF2-40B4-BE49-F238E27FC236}">
                <a16:creationId xmlns:a16="http://schemas.microsoft.com/office/drawing/2014/main" id="{311BA84E-4966-B2D4-442A-9D92858C861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729737" y="4659376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19" name="OTLSHAPE_SLM_30aa8f2f13554df5a15db31efe9be457_Shape">
            <a:extLst>
              <a:ext uri="{FF2B5EF4-FFF2-40B4-BE49-F238E27FC236}">
                <a16:creationId xmlns:a16="http://schemas.microsoft.com/office/drawing/2014/main" id="{679341D1-23DB-5576-E4F1-7F96B2BE28B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325902" y="5262541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TLSHAPE_SLM_b1f36cad9b184167bd5fab58ae9a7503_Shape">
            <a:extLst>
              <a:ext uri="{FF2B5EF4-FFF2-40B4-BE49-F238E27FC236}">
                <a16:creationId xmlns:a16="http://schemas.microsoft.com/office/drawing/2014/main" id="{63D6AB2A-6DAB-5817-A3AE-FE50AC4F917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130969" y="4659376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1" name="OTLSHAPE_SLM_d2ae778a96de44a697a59abee7957253_Shape">
            <a:extLst>
              <a:ext uri="{FF2B5EF4-FFF2-40B4-BE49-F238E27FC236}">
                <a16:creationId xmlns:a16="http://schemas.microsoft.com/office/drawing/2014/main" id="{B81E8ABB-E719-B4CD-6B7A-820E06FAE66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576871" y="6383613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17" name="OTLSHAPE_SLM_c023b1ddb3a641a4a52355acef267d5b_Shape">
            <a:extLst>
              <a:ext uri="{FF2B5EF4-FFF2-40B4-BE49-F238E27FC236}">
                <a16:creationId xmlns:a16="http://schemas.microsoft.com/office/drawing/2014/main" id="{0B17BA45-1D04-4555-B445-F1DF0734905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118382" y="5262541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0" name="OTLSHAPE_SLM_3ac1d22ed30d4c218556e079c45dc0bb_Shape">
            <a:extLst>
              <a:ext uri="{FF2B5EF4-FFF2-40B4-BE49-F238E27FC236}">
                <a16:creationId xmlns:a16="http://schemas.microsoft.com/office/drawing/2014/main" id="{63737CBD-FF3F-249E-0AD4-D3DD802B3ED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2088" y="5262541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3" name="OTLSHAPE_SLM_40fe86a25e88484584fd6855baa36e73_Shape">
            <a:extLst>
              <a:ext uri="{FF2B5EF4-FFF2-40B4-BE49-F238E27FC236}">
                <a16:creationId xmlns:a16="http://schemas.microsoft.com/office/drawing/2014/main" id="{9ADC5231-3D3A-D1D8-0D30-79C3A06E51F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4531" y="5865707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16" name="OTLSHAPE_SLM_dadfde509d7f431aa58120c006d83355_Shape">
            <a:extLst>
              <a:ext uri="{FF2B5EF4-FFF2-40B4-BE49-F238E27FC236}">
                <a16:creationId xmlns:a16="http://schemas.microsoft.com/office/drawing/2014/main" id="{A85B8674-5E21-77EF-B746-1284B54397F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970562" y="4659376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4" name="OTLSHAPE_SLM_ec7e8589e2b34976bb70dd02b3283c81_Shape">
            <a:extLst>
              <a:ext uri="{FF2B5EF4-FFF2-40B4-BE49-F238E27FC236}">
                <a16:creationId xmlns:a16="http://schemas.microsoft.com/office/drawing/2014/main" id="{A67FB476-4BAC-A340-7C8F-B6481150B30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168149" y="5262541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22" name="OTLSHAPE_SLM_7b9fb647c5a14cb8ab3b3e9b3a02df88_Shape">
            <a:extLst>
              <a:ext uri="{FF2B5EF4-FFF2-40B4-BE49-F238E27FC236}">
                <a16:creationId xmlns:a16="http://schemas.microsoft.com/office/drawing/2014/main" id="{C72847F8-2CC3-5162-09C8-EAE4498C970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893439" y="5865707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M_f76706196d1f436f9abf82576e9eb18c_Shape">
            <a:extLst>
              <a:ext uri="{FF2B5EF4-FFF2-40B4-BE49-F238E27FC236}">
                <a16:creationId xmlns:a16="http://schemas.microsoft.com/office/drawing/2014/main" id="{2DD74820-4F60-3382-49D9-857876FF97B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626268" y="3674364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5" name="OTLSHAPE_SLM_8365d38db5d84f7e879e1a8e0a7cee38_Shape">
            <a:extLst>
              <a:ext uri="{FF2B5EF4-FFF2-40B4-BE49-F238E27FC236}">
                <a16:creationId xmlns:a16="http://schemas.microsoft.com/office/drawing/2014/main" id="{BD58943D-5E96-696C-7B5F-4E6BFBF40E7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665361" y="4128770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4" name="OTLSHAPE_SLM_d6dbd785a61749399d6de81b0f023adc_Shape">
            <a:extLst>
              <a:ext uri="{FF2B5EF4-FFF2-40B4-BE49-F238E27FC236}">
                <a16:creationId xmlns:a16="http://schemas.microsoft.com/office/drawing/2014/main" id="{5E2F65CE-ED49-B220-3B21-26DD664F876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692237" y="3134699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8" name="OTLSHAPE_SLM_53a73a2f9a9b40488d6bd5609870a9e0_Shape">
            <a:extLst>
              <a:ext uri="{FF2B5EF4-FFF2-40B4-BE49-F238E27FC236}">
                <a16:creationId xmlns:a16="http://schemas.microsoft.com/office/drawing/2014/main" id="{F919CA46-7A35-32CA-D9BB-8DE099DB06FE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880371" y="3674364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0" name="OTLSHAPE_SLM_f23f294ad5224fa6bb4b1be9da9eba34_Shape">
            <a:extLst>
              <a:ext uri="{FF2B5EF4-FFF2-40B4-BE49-F238E27FC236}">
                <a16:creationId xmlns:a16="http://schemas.microsoft.com/office/drawing/2014/main" id="{E937FA31-9D77-F95D-DBEE-B38C45A3C8B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690325" y="259503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5" name="OTLSHAPE_SLM_9a0c3c3be1d845c5982baeee99977a0d_Shape">
            <a:extLst>
              <a:ext uri="{FF2B5EF4-FFF2-40B4-BE49-F238E27FC236}">
                <a16:creationId xmlns:a16="http://schemas.microsoft.com/office/drawing/2014/main" id="{2F62F820-E6E6-9941-9F83-ACBDBE05650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061706" y="1515703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50" name="OTLSHAPE_SLM_dee9762001c44c94bb7e6bf821b9f254_Shape">
            <a:extLst>
              <a:ext uri="{FF2B5EF4-FFF2-40B4-BE49-F238E27FC236}">
                <a16:creationId xmlns:a16="http://schemas.microsoft.com/office/drawing/2014/main" id="{886D5576-0A61-12BA-98C7-A35952993F2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844944" y="6383613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53" name="OTLSHAPE_SLM_1111f67465de4e78be2273554bd285b1_Shape">
            <a:extLst>
              <a:ext uri="{FF2B5EF4-FFF2-40B4-BE49-F238E27FC236}">
                <a16:creationId xmlns:a16="http://schemas.microsoft.com/office/drawing/2014/main" id="{3F53B6A6-F19B-4311-276B-6080B2CA058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196779" y="4659376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9" name="OTLSHAPE_SLM_3f58fc58a2e74b6d863dc008b8ab8da2_Shape">
            <a:extLst>
              <a:ext uri="{FF2B5EF4-FFF2-40B4-BE49-F238E27FC236}">
                <a16:creationId xmlns:a16="http://schemas.microsoft.com/office/drawing/2014/main" id="{682737B1-F981-0B80-203E-68363F76CF8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220521" y="2055368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2" name="OTLSHAPE_SLM_f7dcbea7c3474ea48bee1a61b3e44d41_Shape">
            <a:extLst>
              <a:ext uri="{FF2B5EF4-FFF2-40B4-BE49-F238E27FC236}">
                <a16:creationId xmlns:a16="http://schemas.microsoft.com/office/drawing/2014/main" id="{35C3125E-241E-A423-D358-F2B333C27A54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106907" y="4128770"/>
            <a:ext cx="152400" cy="177800"/>
          </a:xfrm>
          <a:prstGeom prst="chevron">
            <a:avLst>
              <a:gd name="adj" fmla="val 3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M_9095781f92c84d70ad9ae019b5f00f32_Shape">
            <a:extLst>
              <a:ext uri="{FF2B5EF4-FFF2-40B4-BE49-F238E27FC236}">
                <a16:creationId xmlns:a16="http://schemas.microsoft.com/office/drawing/2014/main" id="{2BD3DEC1-67C7-99EC-0C7F-8321FF97058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681773" y="5865707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M_24ddc78e187243ecb7825ff0947a345d_Shape">
            <a:extLst>
              <a:ext uri="{FF2B5EF4-FFF2-40B4-BE49-F238E27FC236}">
                <a16:creationId xmlns:a16="http://schemas.microsoft.com/office/drawing/2014/main" id="{E8A5FB7D-F580-F3BA-09D6-46765A60DD3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023144" y="4659376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M_d48094a37c874cf8be0d9bbc69e69cdc_Shape">
            <a:extLst>
              <a:ext uri="{FF2B5EF4-FFF2-40B4-BE49-F238E27FC236}">
                <a16:creationId xmlns:a16="http://schemas.microsoft.com/office/drawing/2014/main" id="{02C24A1C-F726-CB37-D9CE-DA053BA973A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997490" y="5262541"/>
            <a:ext cx="152400" cy="177800"/>
          </a:xfrm>
          <a:prstGeom prst="star8">
            <a:avLst/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SL_13c06070497140f5adb8ebd2addb9bf8_Header">
            <a:extLst>
              <a:ext uri="{FF2B5EF4-FFF2-40B4-BE49-F238E27FC236}">
                <a16:creationId xmlns:a16="http://schemas.microsoft.com/office/drawing/2014/main" id="{927E8E56-C2D7-A4FB-2CCB-2CEF99AE797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 rot="16200000">
            <a:off x="-1201081" y="2750270"/>
            <a:ext cx="3080173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Company</a:t>
            </a:r>
          </a:p>
        </p:txBody>
      </p:sp>
      <p:sp>
        <p:nvSpPr>
          <p:cNvPr id="7628" name="OTLSHAPE_SL_d9501a86f8314deab9a3e069d3c9908d_Header">
            <a:extLst>
              <a:ext uri="{FF2B5EF4-FFF2-40B4-BE49-F238E27FC236}">
                <a16:creationId xmlns:a16="http://schemas.microsoft.com/office/drawing/2014/main" id="{63421B8C-B22D-E8AA-D49C-9E758E6AF6E6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 rot="16200000">
            <a:off x="-756666" y="5449528"/>
            <a:ext cx="2191343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Products</a:t>
            </a:r>
          </a:p>
        </p:txBody>
      </p:sp>
      <p:sp>
        <p:nvSpPr>
          <p:cNvPr id="7325" name="OTLSHAPE_TB_00000000000000000000000000000000_TimescaleInterval1">
            <a:extLst>
              <a:ext uri="{FF2B5EF4-FFF2-40B4-BE49-F238E27FC236}">
                <a16:creationId xmlns:a16="http://schemas.microsoft.com/office/drawing/2014/main" id="{EDCB2A59-C68E-7236-DCE2-4034FE1373F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05011" y="985774"/>
            <a:ext cx="33983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2003</a:t>
            </a:r>
          </a:p>
        </p:txBody>
      </p:sp>
      <p:sp>
        <p:nvSpPr>
          <p:cNvPr id="7326" name="OTLSHAPE_TB_00000000000000000000000000000000_TimescaleInterval2">
            <a:extLst>
              <a:ext uri="{FF2B5EF4-FFF2-40B4-BE49-F238E27FC236}">
                <a16:creationId xmlns:a16="http://schemas.microsoft.com/office/drawing/2014/main" id="{7457C60E-6771-EC26-365F-89D50BCE69D0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698036" y="985774"/>
            <a:ext cx="33983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2005</a:t>
            </a:r>
          </a:p>
        </p:txBody>
      </p:sp>
      <p:sp>
        <p:nvSpPr>
          <p:cNvPr id="7327" name="OTLSHAPE_TB_00000000000000000000000000000000_TimescaleInterval3">
            <a:extLst>
              <a:ext uri="{FF2B5EF4-FFF2-40B4-BE49-F238E27FC236}">
                <a16:creationId xmlns:a16="http://schemas.microsoft.com/office/drawing/2014/main" id="{65F692E0-DE5E-94A5-6D76-4A91C4A03F9B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589840" y="985774"/>
            <a:ext cx="336631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2007</a:t>
            </a:r>
          </a:p>
        </p:txBody>
      </p:sp>
      <p:sp>
        <p:nvSpPr>
          <p:cNvPr id="7328" name="OTLSHAPE_TB_00000000000000000000000000000000_TimescaleInterval4">
            <a:extLst>
              <a:ext uri="{FF2B5EF4-FFF2-40B4-BE49-F238E27FC236}">
                <a16:creationId xmlns:a16="http://schemas.microsoft.com/office/drawing/2014/main" id="{22EB8C1A-8BD8-60A6-5789-DD35E9B5A1C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482866" y="985774"/>
            <a:ext cx="341440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2009</a:t>
            </a:r>
          </a:p>
        </p:txBody>
      </p:sp>
      <p:sp>
        <p:nvSpPr>
          <p:cNvPr id="7329" name="OTLSHAPE_TB_00000000000000000000000000000000_TimescaleInterval5">
            <a:extLst>
              <a:ext uri="{FF2B5EF4-FFF2-40B4-BE49-F238E27FC236}">
                <a16:creationId xmlns:a16="http://schemas.microsoft.com/office/drawing/2014/main" id="{1C726AB9-2BE0-C646-5491-A19A76647F8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374670" y="985774"/>
            <a:ext cx="282641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2011</a:t>
            </a:r>
          </a:p>
        </p:txBody>
      </p:sp>
      <p:sp>
        <p:nvSpPr>
          <p:cNvPr id="7330" name="OTLSHAPE_TB_00000000000000000000000000000000_TimescaleInterval6">
            <a:extLst>
              <a:ext uri="{FF2B5EF4-FFF2-40B4-BE49-F238E27FC236}">
                <a16:creationId xmlns:a16="http://schemas.microsoft.com/office/drawing/2014/main" id="{E5F2BE67-164C-0793-0FFD-B49CA9179B77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267696" y="985774"/>
            <a:ext cx="30508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7331" name="OTLSHAPE_TB_00000000000000000000000000000000_TimescaleInterval7">
            <a:extLst>
              <a:ext uri="{FF2B5EF4-FFF2-40B4-BE49-F238E27FC236}">
                <a16:creationId xmlns:a16="http://schemas.microsoft.com/office/drawing/2014/main" id="{079DB02F-8A8B-D358-E304-1337CD195B9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159500" y="985774"/>
            <a:ext cx="30508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2015</a:t>
            </a:r>
          </a:p>
        </p:txBody>
      </p:sp>
      <p:sp>
        <p:nvSpPr>
          <p:cNvPr id="7332" name="OTLSHAPE_TB_00000000000000000000000000000000_TimescaleInterval8">
            <a:extLst>
              <a:ext uri="{FF2B5EF4-FFF2-40B4-BE49-F238E27FC236}">
                <a16:creationId xmlns:a16="http://schemas.microsoft.com/office/drawing/2014/main" id="{CAA47EFD-E12D-93B9-A95D-2EFAE12CDAC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052525" y="985774"/>
            <a:ext cx="30187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21" name="OTLSHAPE_SLM_ce3db69f34234da59ef8b756b48264c8_Title">
            <a:extLst>
              <a:ext uri="{FF2B5EF4-FFF2-40B4-BE49-F238E27FC236}">
                <a16:creationId xmlns:a16="http://schemas.microsoft.com/office/drawing/2014/main" id="{E91CEFB6-E070-0E86-ED2C-051C6ED0040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31629" y="2531110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Seriec C: $40 million</a:t>
            </a:r>
          </a:p>
        </p:txBody>
      </p:sp>
      <p:sp>
        <p:nvSpPr>
          <p:cNvPr id="22" name="OTLSHAPE_SLM_ce3db69f34234da59ef8b756b48264c8_Date">
            <a:extLst>
              <a:ext uri="{FF2B5EF4-FFF2-40B4-BE49-F238E27FC236}">
                <a16:creationId xmlns:a16="http://schemas.microsoft.com/office/drawing/2014/main" id="{A26F198A-C4DC-E876-FA15-FB005007E27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648883" y="2701629"/>
            <a:ext cx="457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May 2006</a:t>
            </a:r>
          </a:p>
        </p:txBody>
      </p:sp>
      <p:sp>
        <p:nvSpPr>
          <p:cNvPr id="24" name="OTLSHAPE_SLM_6cfa6eb46da749ce8c33c784d7000486_Date">
            <a:extLst>
              <a:ext uri="{FF2B5EF4-FFF2-40B4-BE49-F238E27FC236}">
                <a16:creationId xmlns:a16="http://schemas.microsoft.com/office/drawing/2014/main" id="{1B2004DC-E46A-A58B-659F-6F0E095B78AE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694185" y="1622298"/>
            <a:ext cx="457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May 2009</a:t>
            </a:r>
          </a:p>
        </p:txBody>
      </p:sp>
      <p:sp>
        <p:nvSpPr>
          <p:cNvPr id="25" name="OTLSHAPE_SLM_6cfa6eb46da749ce8c33c784d7000486_Title">
            <a:extLst>
              <a:ext uri="{FF2B5EF4-FFF2-40B4-BE49-F238E27FC236}">
                <a16:creationId xmlns:a16="http://schemas.microsoft.com/office/drawing/2014/main" id="{F0C78A8F-EC84-54A7-7841-3F6D346AD0F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694185" y="1451779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Strategic partnership with Daimler AG</a:t>
            </a:r>
            <a:endParaRPr kumimoji="0" lang="en-US" sz="1100" b="1" i="0" u="none" strike="noStrike" kern="1200" cap="none" spc="-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" name="OTLSHAPE_SLM_5426e14d7aa84954b6ba9754774fdaaf_Date">
            <a:extLst>
              <a:ext uri="{FF2B5EF4-FFF2-40B4-BE49-F238E27FC236}">
                <a16:creationId xmlns:a16="http://schemas.microsoft.com/office/drawing/2014/main" id="{C1583EC5-8924-A941-57A1-8994766DB67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155118" y="1707557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Feb 2017</a:t>
            </a:r>
          </a:p>
        </p:txBody>
      </p:sp>
      <p:sp>
        <p:nvSpPr>
          <p:cNvPr id="28" name="OTLSHAPE_SLM_5426e14d7aa84954b6ba9754774fdaaf_Title">
            <a:extLst>
              <a:ext uri="{FF2B5EF4-FFF2-40B4-BE49-F238E27FC236}">
                <a16:creationId xmlns:a16="http://schemas.microsoft.com/office/drawing/2014/main" id="{B8B0D2D4-B47E-E630-B340-B62F4DD4FC3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155118" y="1366520"/>
            <a:ext cx="1485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Motors renamed to Tesla Inc.</a:t>
            </a:r>
          </a:p>
        </p:txBody>
      </p:sp>
      <p:sp>
        <p:nvSpPr>
          <p:cNvPr id="30" name="OTLSHAPE_SLM_d2e140ec90844ff3b71bf207f26a8dab_Title">
            <a:extLst>
              <a:ext uri="{FF2B5EF4-FFF2-40B4-BE49-F238E27FC236}">
                <a16:creationId xmlns:a16="http://schemas.microsoft.com/office/drawing/2014/main" id="{D8212876-B88C-30A3-CB7F-CFAA74551C6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44743" y="2985516"/>
            <a:ext cx="1727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Ze'ev Drori becomes CEO and President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" name="OTLSHAPE_SLM_d2e140ec90844ff3b71bf207f26a8dab_Date">
            <a:extLst>
              <a:ext uri="{FF2B5EF4-FFF2-40B4-BE49-F238E27FC236}">
                <a16:creationId xmlns:a16="http://schemas.microsoft.com/office/drawing/2014/main" id="{46C50BBE-113B-E2FE-D528-5A9F7F0EA88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330194" y="3326553"/>
            <a:ext cx="444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Nov 2007</a:t>
            </a:r>
          </a:p>
        </p:txBody>
      </p:sp>
      <p:sp>
        <p:nvSpPr>
          <p:cNvPr id="33" name="OTLSHAPE_SLM_44f994e55a804e9592cccdce075113e9_Date">
            <a:extLst>
              <a:ext uri="{FF2B5EF4-FFF2-40B4-BE49-F238E27FC236}">
                <a16:creationId xmlns:a16="http://schemas.microsoft.com/office/drawing/2014/main" id="{FD230F01-7C2D-8BAF-2B4C-861A032F983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558888" y="2247223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2010</a:t>
            </a:r>
          </a:p>
        </p:txBody>
      </p:sp>
      <p:sp>
        <p:nvSpPr>
          <p:cNvPr id="34" name="OTLSHAPE_SLM_44f994e55a804e9592cccdce075113e9_Title">
            <a:extLst>
              <a:ext uri="{FF2B5EF4-FFF2-40B4-BE49-F238E27FC236}">
                <a16:creationId xmlns:a16="http://schemas.microsoft.com/office/drawing/2014/main" id="{CB1FB2DA-D605-CAC9-9AA6-5C2947B16743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923296" y="1906185"/>
            <a:ext cx="1041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Tesla goes IPO at $17 per share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" name="OTLSHAPE_SLM_60e14319c3944d01a8d2ae680ea57feb_Date">
            <a:extLst>
              <a:ext uri="{FF2B5EF4-FFF2-40B4-BE49-F238E27FC236}">
                <a16:creationId xmlns:a16="http://schemas.microsoft.com/office/drawing/2014/main" id="{AF723227-3F66-76C3-3FBB-629F095AECD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155118" y="2247223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Feb 2017</a:t>
            </a:r>
          </a:p>
        </p:txBody>
      </p:sp>
      <p:sp>
        <p:nvSpPr>
          <p:cNvPr id="37" name="OTLSHAPE_SLM_60e14319c3944d01a8d2ae680ea57feb_Title">
            <a:extLst>
              <a:ext uri="{FF2B5EF4-FFF2-40B4-BE49-F238E27FC236}">
                <a16:creationId xmlns:a16="http://schemas.microsoft.com/office/drawing/2014/main" id="{D1CB9605-AD03-D358-AA8E-ACA2EA862E5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155118" y="1906185"/>
            <a:ext cx="1308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ranked as the #1 American car brand 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9" name="OTLSHAPE_SLM_40f2d51b554e4563bea3b65ce35bd508_Date">
            <a:extLst>
              <a:ext uri="{FF2B5EF4-FFF2-40B4-BE49-F238E27FC236}">
                <a16:creationId xmlns:a16="http://schemas.microsoft.com/office/drawing/2014/main" id="{09FE3D12-134A-8741-AEE8-0F3929AA32A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090850" y="1622298"/>
            <a:ext cx="381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Jul 2003</a:t>
            </a:r>
          </a:p>
        </p:txBody>
      </p:sp>
      <p:sp>
        <p:nvSpPr>
          <p:cNvPr id="40" name="OTLSHAPE_SLM_40f2d51b554e4563bea3b65ce35bd508_Title">
            <a:extLst>
              <a:ext uri="{FF2B5EF4-FFF2-40B4-BE49-F238E27FC236}">
                <a16:creationId xmlns:a16="http://schemas.microsoft.com/office/drawing/2014/main" id="{73E92803-C225-9D20-F781-DBA7E223A91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90850" y="1451779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is founded </a:t>
            </a:r>
          </a:p>
        </p:txBody>
      </p:sp>
      <p:sp>
        <p:nvSpPr>
          <p:cNvPr id="42" name="OTLSHAPE_SLM_ca4cc537302b4a1cba1d76fa240a9f5f_Date">
            <a:extLst>
              <a:ext uri="{FF2B5EF4-FFF2-40B4-BE49-F238E27FC236}">
                <a16:creationId xmlns:a16="http://schemas.microsoft.com/office/drawing/2014/main" id="{1A160FC0-F721-1630-7742-7670A81163A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473066" y="2786888"/>
            <a:ext cx="444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Nov 2008</a:t>
            </a:r>
          </a:p>
        </p:txBody>
      </p:sp>
      <p:sp>
        <p:nvSpPr>
          <p:cNvPr id="43" name="OTLSHAPE_SLM_ca4cc537302b4a1cba1d76fa240a9f5f_Title">
            <a:extLst>
              <a:ext uri="{FF2B5EF4-FFF2-40B4-BE49-F238E27FC236}">
                <a16:creationId xmlns:a16="http://schemas.microsoft.com/office/drawing/2014/main" id="{857D3532-DDC8-42C2-7BFA-00DE610CE3F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473066" y="2445851"/>
            <a:ext cx="1358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raises $40 million in debt-financing </a:t>
            </a:r>
            <a:endParaRPr kumimoji="0" lang="en-US" sz="11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" name="OTLSHAPE_SLM_dfd50fe147074d1ca338fa8849b5c306_Date">
            <a:extLst>
              <a:ext uri="{FF2B5EF4-FFF2-40B4-BE49-F238E27FC236}">
                <a16:creationId xmlns:a16="http://schemas.microsoft.com/office/drawing/2014/main" id="{AA2CA157-DE68-BA87-5289-32A83D4B377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850396" y="2786888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2014</a:t>
            </a:r>
          </a:p>
        </p:txBody>
      </p:sp>
      <p:sp>
        <p:nvSpPr>
          <p:cNvPr id="46" name="OTLSHAPE_SLM_dfd50fe147074d1ca338fa8849b5c306_Title">
            <a:extLst>
              <a:ext uri="{FF2B5EF4-FFF2-40B4-BE49-F238E27FC236}">
                <a16:creationId xmlns:a16="http://schemas.microsoft.com/office/drawing/2014/main" id="{49D00130-09F4-8CAE-8499-1D491A28C45A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850396" y="2445851"/>
            <a:ext cx="1054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Jersey bans sales of Tesla cars </a:t>
            </a:r>
            <a:endParaRPr kumimoji="0" lang="en-US" sz="1100" b="1" i="0" u="none" strike="noStrike" kern="1200" cap="none" spc="-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" name="OTLSHAPE_SLM_4f544cd8a8e64d4eac285094b58a9c99_Date">
            <a:extLst>
              <a:ext uri="{FF2B5EF4-FFF2-40B4-BE49-F238E27FC236}">
                <a16:creationId xmlns:a16="http://schemas.microsoft.com/office/drawing/2014/main" id="{85B82CED-B89D-E3C2-AEC5-95124C1A1F0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732056" y="3866219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2009</a:t>
            </a:r>
          </a:p>
        </p:txBody>
      </p:sp>
      <p:sp>
        <p:nvSpPr>
          <p:cNvPr id="49" name="OTLSHAPE_SLM_4f544cd8a8e64d4eac285094b58a9c99_Title">
            <a:extLst>
              <a:ext uri="{FF2B5EF4-FFF2-40B4-BE49-F238E27FC236}">
                <a16:creationId xmlns:a16="http://schemas.microsoft.com/office/drawing/2014/main" id="{6F956882-BB3E-64A1-7A63-65590C42460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732056" y="3525181"/>
            <a:ext cx="1193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takes $465 mil loan from the DOE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" name="OTLSHAPE_SLM_adcaa867b7604f2396ed88c1791b6b22_Title">
            <a:extLst>
              <a:ext uri="{FF2B5EF4-FFF2-40B4-BE49-F238E27FC236}">
                <a16:creationId xmlns:a16="http://schemas.microsoft.com/office/drawing/2014/main" id="{31489FF4-AA4E-9E02-ABED-46B34A563AD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800628" y="3525181"/>
            <a:ext cx="1155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B: Elon Musk injects $13 million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" name="OTLSHAPE_SLM_adcaa867b7604f2396ed88c1791b6b22_Date">
            <a:extLst>
              <a:ext uri="{FF2B5EF4-FFF2-40B4-BE49-F238E27FC236}">
                <a16:creationId xmlns:a16="http://schemas.microsoft.com/office/drawing/2014/main" id="{7B28A00B-23C6-1DD1-6EBC-39B0036D4C96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800628" y="3866219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Feb 2005</a:t>
            </a:r>
          </a:p>
        </p:txBody>
      </p:sp>
      <p:sp>
        <p:nvSpPr>
          <p:cNvPr id="54" name="OTLSHAPE_SLM_68ca8c75617c421693628aa4310fd4b8_Date">
            <a:extLst>
              <a:ext uri="{FF2B5EF4-FFF2-40B4-BE49-F238E27FC236}">
                <a16:creationId xmlns:a16="http://schemas.microsoft.com/office/drawing/2014/main" id="{96397092-5EE8-205D-2BF7-6BC9CABD348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309796" y="3326553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2014</a:t>
            </a:r>
          </a:p>
        </p:txBody>
      </p:sp>
      <p:sp>
        <p:nvSpPr>
          <p:cNvPr id="55" name="OTLSHAPE_SLM_68ca8c75617c421693628aa4310fd4b8_Title">
            <a:extLst>
              <a:ext uri="{FF2B5EF4-FFF2-40B4-BE49-F238E27FC236}">
                <a16:creationId xmlns:a16="http://schemas.microsoft.com/office/drawing/2014/main" id="{810CAB82-8BB0-47DD-FC22-49BD9E0DFF8B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583187" y="2985516"/>
            <a:ext cx="1130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open-sources its patents</a:t>
            </a:r>
          </a:p>
        </p:txBody>
      </p:sp>
      <p:sp>
        <p:nvSpPr>
          <p:cNvPr id="57" name="OTLSHAPE_SLM_a6e4a00689a24fd19adfef1d238b78dd_Date">
            <a:extLst>
              <a:ext uri="{FF2B5EF4-FFF2-40B4-BE49-F238E27FC236}">
                <a16:creationId xmlns:a16="http://schemas.microsoft.com/office/drawing/2014/main" id="{A3FE0D81-57AA-F4C4-B40C-DFB550C1F09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766413" y="4235365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Oct 2008</a:t>
            </a:r>
          </a:p>
        </p:txBody>
      </p:sp>
      <p:sp>
        <p:nvSpPr>
          <p:cNvPr id="58" name="OTLSHAPE_SLM_a6e4a00689a24fd19adfef1d238b78dd_Title">
            <a:extLst>
              <a:ext uri="{FF2B5EF4-FFF2-40B4-BE49-F238E27FC236}">
                <a16:creationId xmlns:a16="http://schemas.microsoft.com/office/drawing/2014/main" id="{32E131BC-4AFC-B6D2-C64D-E0C4A330AD4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562199" y="4064846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Musk succeeds Drori as CEO</a:t>
            </a:r>
            <a:endParaRPr kumimoji="0" lang="en-US" sz="1100" b="1" i="0" u="none" strike="noStrike" kern="1200" cap="none" spc="-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SLM_f71aa47e18664ea69b48f9ef0dd117b2_Title">
            <a:extLst>
              <a:ext uri="{FF2B5EF4-FFF2-40B4-BE49-F238E27FC236}">
                <a16:creationId xmlns:a16="http://schemas.microsoft.com/office/drawing/2014/main" id="{AFB0D260-6ECD-8F39-A510-9E35C1C7D82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317066" y="2985516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Jersey's ban is reversed</a:t>
            </a:r>
            <a:endParaRPr kumimoji="0" lang="en-US" sz="1100" b="1" i="0" u="none" strike="noStrike" kern="1200" cap="none" spc="-6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1" name="OTLSHAPE_SLM_f71aa47e18664ea69b48f9ef0dd117b2_Date">
            <a:extLst>
              <a:ext uri="{FF2B5EF4-FFF2-40B4-BE49-F238E27FC236}">
                <a16:creationId xmlns:a16="http://schemas.microsoft.com/office/drawing/2014/main" id="{69E2BDA1-31F1-557E-7051-AB48409A25B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317066" y="3326553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2015</a:t>
            </a:r>
          </a:p>
        </p:txBody>
      </p:sp>
      <p:sp>
        <p:nvSpPr>
          <p:cNvPr id="63" name="OTLSHAPE_SLM_4aad27b6f0cf4d43a4c5df4742d55a86_Date">
            <a:extLst>
              <a:ext uri="{FF2B5EF4-FFF2-40B4-BE49-F238E27FC236}">
                <a16:creationId xmlns:a16="http://schemas.microsoft.com/office/drawing/2014/main" id="{B44B92C8-5EA0-5C34-19F5-AD84D5681A4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426804" y="2247223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Apr 2004</a:t>
            </a:r>
          </a:p>
        </p:txBody>
      </p:sp>
      <p:sp>
        <p:nvSpPr>
          <p:cNvPr id="448" name="OTLSHAPE_SLM_4aad27b6f0cf4d43a4c5df4742d55a86_Title">
            <a:extLst>
              <a:ext uri="{FF2B5EF4-FFF2-40B4-BE49-F238E27FC236}">
                <a16:creationId xmlns:a16="http://schemas.microsoft.com/office/drawing/2014/main" id="{688900C0-0880-9AAE-0F98-5067C31AE72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426804" y="1906185"/>
            <a:ext cx="1181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funding. Elon Musk chairman</a:t>
            </a:r>
            <a:endParaRPr kumimoji="0" lang="en-US" sz="1100" b="1" i="0" u="none" strike="noStrike" kern="1200" cap="none" spc="-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0" name="OTLSHAPE_SLM_6985328e673c411088bde7958d5c3a23_Date">
            <a:extLst>
              <a:ext uri="{FF2B5EF4-FFF2-40B4-BE49-F238E27FC236}">
                <a16:creationId xmlns:a16="http://schemas.microsoft.com/office/drawing/2014/main" id="{0F814568-5CAD-9A16-3BC9-6EFABD5B33A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358762" y="2247223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Oct 2010</a:t>
            </a:r>
          </a:p>
        </p:txBody>
      </p:sp>
      <p:sp>
        <p:nvSpPr>
          <p:cNvPr id="451" name="OTLSHAPE_SLM_6985328e673c411088bde7958d5c3a23_Title">
            <a:extLst>
              <a:ext uri="{FF2B5EF4-FFF2-40B4-BE49-F238E27FC236}">
                <a16:creationId xmlns:a16="http://schemas.microsoft.com/office/drawing/2014/main" id="{42079260-E46F-D955-8C8F-F212F2E19EF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358762" y="1906185"/>
            <a:ext cx="1155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Factory opens in Fremont, CA 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7" name="OTLSHAPE_SLM_a0ef0577a75441dd912e968ccdca7bca_Title">
            <a:extLst>
              <a:ext uri="{FF2B5EF4-FFF2-40B4-BE49-F238E27FC236}">
                <a16:creationId xmlns:a16="http://schemas.microsoft.com/office/drawing/2014/main" id="{5A06EC87-7495-43FA-F566-C85B1643C82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665096" y="4595453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X unveiled</a:t>
            </a:r>
          </a:p>
        </p:txBody>
      </p:sp>
      <p:sp>
        <p:nvSpPr>
          <p:cNvPr id="458" name="OTLSHAPE_SLM_a0ef0577a75441dd912e968ccdca7bca_Date">
            <a:extLst>
              <a:ext uri="{FF2B5EF4-FFF2-40B4-BE49-F238E27FC236}">
                <a16:creationId xmlns:a16="http://schemas.microsoft.com/office/drawing/2014/main" id="{7CD02A09-5688-D31B-FA69-8DF6C5A73D1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274696" y="4765971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Feb 2012</a:t>
            </a:r>
          </a:p>
        </p:txBody>
      </p:sp>
      <p:sp>
        <p:nvSpPr>
          <p:cNvPr id="460" name="OTLSHAPE_SLM_30aa8f2f13554df5a15db31efe9be457_Title">
            <a:extLst>
              <a:ext uri="{FF2B5EF4-FFF2-40B4-BE49-F238E27FC236}">
                <a16:creationId xmlns:a16="http://schemas.microsoft.com/office/drawing/2014/main" id="{E33438D6-F7B9-A522-CE66-89977D3619C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055394" y="5113359"/>
            <a:ext cx="1231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Battery swap station announced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1" name="OTLSHAPE_SLM_30aa8f2f13554df5a15db31efe9be457_Date">
            <a:extLst>
              <a:ext uri="{FF2B5EF4-FFF2-40B4-BE49-F238E27FC236}">
                <a16:creationId xmlns:a16="http://schemas.microsoft.com/office/drawing/2014/main" id="{AE7C85C7-182D-D42B-55D3-157FCE87EEE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878270" y="5454396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2013</a:t>
            </a:r>
          </a:p>
        </p:txBody>
      </p:sp>
      <p:sp>
        <p:nvSpPr>
          <p:cNvPr id="463" name="OTLSHAPE_SLM_b1f36cad9b184167bd5fab58ae9a7503_Title">
            <a:extLst>
              <a:ext uri="{FF2B5EF4-FFF2-40B4-BE49-F238E27FC236}">
                <a16:creationId xmlns:a16="http://schemas.microsoft.com/office/drawing/2014/main" id="{99B43D66-78C3-2657-2BCE-0A6C6DB594BA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432469" y="4510193"/>
            <a:ext cx="647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Powerwall announced</a:t>
            </a:r>
          </a:p>
        </p:txBody>
      </p:sp>
      <p:sp>
        <p:nvSpPr>
          <p:cNvPr id="464" name="OTLSHAPE_SLM_b1f36cad9b184167bd5fab58ae9a7503_Date">
            <a:extLst>
              <a:ext uri="{FF2B5EF4-FFF2-40B4-BE49-F238E27FC236}">
                <a16:creationId xmlns:a16="http://schemas.microsoft.com/office/drawing/2014/main" id="{C8E3597D-D4AD-A159-B615-8E4E379F265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675166" y="4851231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Apr 2015</a:t>
            </a:r>
          </a:p>
        </p:txBody>
      </p:sp>
      <p:sp>
        <p:nvSpPr>
          <p:cNvPr id="466" name="OTLSHAPE_SLM_d2ae778a96de44a697a59abee7957253_Date">
            <a:extLst>
              <a:ext uri="{FF2B5EF4-FFF2-40B4-BE49-F238E27FC236}">
                <a16:creationId xmlns:a16="http://schemas.microsoft.com/office/drawing/2014/main" id="{75616096-A743-D0C0-6B96-BCA277FBF6E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103246" y="6490208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2016</a:t>
            </a:r>
          </a:p>
        </p:txBody>
      </p:sp>
      <p:sp>
        <p:nvSpPr>
          <p:cNvPr id="467" name="OTLSHAPE_SLM_d2ae778a96de44a697a59abee7957253_Title">
            <a:extLst>
              <a:ext uri="{FF2B5EF4-FFF2-40B4-BE49-F238E27FC236}">
                <a16:creationId xmlns:a16="http://schemas.microsoft.com/office/drawing/2014/main" id="{0AAEDDB2-44E3-61CB-BC34-E8971503044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396787" y="6319689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3 is unveiled</a:t>
            </a:r>
          </a:p>
        </p:txBody>
      </p:sp>
      <p:sp>
        <p:nvSpPr>
          <p:cNvPr id="469" name="OTLSHAPE_SLM_c023b1ddb3a641a4a52355acef267d5b_Title">
            <a:extLst>
              <a:ext uri="{FF2B5EF4-FFF2-40B4-BE49-F238E27FC236}">
                <a16:creationId xmlns:a16="http://schemas.microsoft.com/office/drawing/2014/main" id="{A17B6E5E-EED8-E5E9-381E-535B5F7D3D9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913914" y="5198618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S announced</a:t>
            </a:r>
          </a:p>
        </p:txBody>
      </p:sp>
      <p:sp>
        <p:nvSpPr>
          <p:cNvPr id="470" name="OTLSHAPE_SLM_c023b1ddb3a641a4a52355acef267d5b_Date">
            <a:extLst>
              <a:ext uri="{FF2B5EF4-FFF2-40B4-BE49-F238E27FC236}">
                <a16:creationId xmlns:a16="http://schemas.microsoft.com/office/drawing/2014/main" id="{B26B7BA5-D8B4-7196-9349-B6207DDA2237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655255" y="5369137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2008</a:t>
            </a:r>
          </a:p>
        </p:txBody>
      </p:sp>
      <p:sp>
        <p:nvSpPr>
          <p:cNvPr id="472" name="OTLSHAPE_SLM_3ac1d22ed30d4c218556e079c45dc0bb_Date">
            <a:extLst>
              <a:ext uri="{FF2B5EF4-FFF2-40B4-BE49-F238E27FC236}">
                <a16:creationId xmlns:a16="http://schemas.microsoft.com/office/drawing/2014/main" id="{15F5F629-8573-2124-9A4C-3FDC4AEE627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892771" y="5454396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Sep 2015</a:t>
            </a:r>
          </a:p>
        </p:txBody>
      </p:sp>
      <p:sp>
        <p:nvSpPr>
          <p:cNvPr id="473" name="OTLSHAPE_SLM_3ac1d22ed30d4c218556e079c45dc0bb_Title">
            <a:extLst>
              <a:ext uri="{FF2B5EF4-FFF2-40B4-BE49-F238E27FC236}">
                <a16:creationId xmlns:a16="http://schemas.microsoft.com/office/drawing/2014/main" id="{BA6B0D1F-8324-2D59-6928-85D7AC2651C2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784398" y="5113359"/>
            <a:ext cx="520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X released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5" name="OTLSHAPE_SLM_40fe86a25e88484584fd6855baa36e73_Title">
            <a:extLst>
              <a:ext uri="{FF2B5EF4-FFF2-40B4-BE49-F238E27FC236}">
                <a16:creationId xmlns:a16="http://schemas.microsoft.com/office/drawing/2014/main" id="{C3DB433F-9F5B-5F4D-00D6-61B4F4E413D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557731" y="5716524"/>
            <a:ext cx="1257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Autopilot introduced for Model S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6" name="OTLSHAPE_SLM_40fe86a25e88484584fd6855baa36e73_Date">
            <a:extLst>
              <a:ext uri="{FF2B5EF4-FFF2-40B4-BE49-F238E27FC236}">
                <a16:creationId xmlns:a16="http://schemas.microsoft.com/office/drawing/2014/main" id="{FE1ECA62-E515-5667-8C72-FD021811451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557731" y="6057561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Oct 2015</a:t>
            </a:r>
          </a:p>
        </p:txBody>
      </p:sp>
      <p:sp>
        <p:nvSpPr>
          <p:cNvPr id="478" name="OTLSHAPE_SLM_dadfde509d7f431aa58120c006d83355_Title">
            <a:extLst>
              <a:ext uri="{FF2B5EF4-FFF2-40B4-BE49-F238E27FC236}">
                <a16:creationId xmlns:a16="http://schemas.microsoft.com/office/drawing/2014/main" id="{35B49B25-E252-FED0-A598-E8277BA912E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91470" y="4595453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Roadster enters production</a:t>
            </a:r>
          </a:p>
        </p:txBody>
      </p:sp>
      <p:sp>
        <p:nvSpPr>
          <p:cNvPr id="479" name="OTLSHAPE_SLM_dadfde509d7f431aa58120c006d83355_Date">
            <a:extLst>
              <a:ext uri="{FF2B5EF4-FFF2-40B4-BE49-F238E27FC236}">
                <a16:creationId xmlns:a16="http://schemas.microsoft.com/office/drawing/2014/main" id="{FBC9F16B-AEF6-5CED-1A8D-FFEBC5F38CA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481739" y="4765971"/>
            <a:ext cx="444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2008</a:t>
            </a:r>
          </a:p>
        </p:txBody>
      </p:sp>
      <p:sp>
        <p:nvSpPr>
          <p:cNvPr id="481" name="OTLSHAPE_SLM_ec7e8589e2b34976bb70dd02b3283c81_Title">
            <a:extLst>
              <a:ext uri="{FF2B5EF4-FFF2-40B4-BE49-F238E27FC236}">
                <a16:creationId xmlns:a16="http://schemas.microsoft.com/office/drawing/2014/main" id="{173252A9-9B26-11A0-C51F-88B19119883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371349" y="5198618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Official release of Model 3</a:t>
            </a:r>
            <a:endParaRPr kumimoji="0" lang="en-US" sz="1100" b="1" i="0" u="none" strike="noStrike" kern="1200" cap="none" spc="-6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2" name="OTLSHAPE_SLM_ec7e8589e2b34976bb70dd02b3283c81_Date">
            <a:extLst>
              <a:ext uri="{FF2B5EF4-FFF2-40B4-BE49-F238E27FC236}">
                <a16:creationId xmlns:a16="http://schemas.microsoft.com/office/drawing/2014/main" id="{4F012E28-3C8C-FBC2-820A-D0D79C488A2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371349" y="5369137"/>
            <a:ext cx="368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Jul 2017</a:t>
            </a:r>
          </a:p>
        </p:txBody>
      </p:sp>
      <p:sp>
        <p:nvSpPr>
          <p:cNvPr id="487" name="OTLSHAPE_SLM_7b9fb647c5a14cb8ab3b3e9b3a02df88_Title">
            <a:extLst>
              <a:ext uri="{FF2B5EF4-FFF2-40B4-BE49-F238E27FC236}">
                <a16:creationId xmlns:a16="http://schemas.microsoft.com/office/drawing/2014/main" id="{E8A23EA9-945A-19D6-102C-5CDDA02DCBD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323380" y="5801783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S officially released</a:t>
            </a:r>
            <a:endParaRPr kumimoji="0" lang="en-US" sz="1100" b="1" i="0" u="none" strike="noStrike" kern="1200" cap="none" spc="-6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8" name="OTLSHAPE_SLM_7b9fb647c5a14cb8ab3b3e9b3a02df88_Date">
            <a:extLst>
              <a:ext uri="{FF2B5EF4-FFF2-40B4-BE49-F238E27FC236}">
                <a16:creationId xmlns:a16="http://schemas.microsoft.com/office/drawing/2014/main" id="{3B61A27F-09FC-E3AF-A918-7380789F698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445806" y="5972302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Jun 2012</a:t>
            </a:r>
          </a:p>
        </p:txBody>
      </p:sp>
      <p:sp>
        <p:nvSpPr>
          <p:cNvPr id="489" name="OTLSHAPE_TB_00000000000000000000000000000000_TimescaleInterval9">
            <a:extLst>
              <a:ext uri="{FF2B5EF4-FFF2-40B4-BE49-F238E27FC236}">
                <a16:creationId xmlns:a16="http://schemas.microsoft.com/office/drawing/2014/main" id="{E739C9B4-9A9F-F69E-FDB7-12D273E1832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944330" y="985774"/>
            <a:ext cx="30668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490" name="OTLSHAPE_TB_00000000000000000000000000000000_TimescaleInterval10">
            <a:extLst>
              <a:ext uri="{FF2B5EF4-FFF2-40B4-BE49-F238E27FC236}">
                <a16:creationId xmlns:a16="http://schemas.microsoft.com/office/drawing/2014/main" id="{3CFC7654-3CAE-67EA-5887-DB00C7C1BF2E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837355" y="985774"/>
            <a:ext cx="305084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491" name="OTLSHAPE_TB_00000000000000000000000000000000_TimescaleInterval11">
            <a:extLst>
              <a:ext uri="{FF2B5EF4-FFF2-40B4-BE49-F238E27FC236}">
                <a16:creationId xmlns:a16="http://schemas.microsoft.com/office/drawing/2014/main" id="{9854F8B4-EEAF-5B57-CA32-1F33046264D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729160" y="985774"/>
            <a:ext cx="33983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492" name="OTLSHAPE_TB_00000000000000000000000000000000_TimescaleInterval12">
            <a:extLst>
              <a:ext uri="{FF2B5EF4-FFF2-40B4-BE49-F238E27FC236}">
                <a16:creationId xmlns:a16="http://schemas.microsoft.com/office/drawing/2014/main" id="{8E27395F-E2DB-D5CC-82E1-A9283DE4E0A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622185" y="985774"/>
            <a:ext cx="339837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7633" name="OTLSHAPE_SLM_f76706196d1f436f9abf82576e9eb18c_Date">
            <a:extLst>
              <a:ext uri="{FF2B5EF4-FFF2-40B4-BE49-F238E27FC236}">
                <a16:creationId xmlns:a16="http://schemas.microsoft.com/office/drawing/2014/main" id="{52283D21-82E2-B5C7-F64C-2F1348E85F42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148791" y="3866219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Aug 2018</a:t>
            </a:r>
          </a:p>
        </p:txBody>
      </p:sp>
      <p:sp>
        <p:nvSpPr>
          <p:cNvPr id="7634" name="OTLSHAPE_SLM_f76706196d1f436f9abf82576e9eb18c_Title">
            <a:extLst>
              <a:ext uri="{FF2B5EF4-FFF2-40B4-BE49-F238E27FC236}">
                <a16:creationId xmlns:a16="http://schemas.microsoft.com/office/drawing/2014/main" id="{D1EC64D3-2895-89BF-88B9-DDD3FFED7E8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788620" y="3525181"/>
            <a:ext cx="1790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Musk announces plans to take Tesla private at $420 a share</a:t>
            </a:r>
            <a:endParaRPr kumimoji="0" lang="en-US" sz="1100" b="1" i="0" u="none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36" name="OTLSHAPE_SLM_8365d38db5d84f7e879e1a8e0a7cee38_Date">
            <a:extLst>
              <a:ext uri="{FF2B5EF4-FFF2-40B4-BE49-F238E27FC236}">
                <a16:creationId xmlns:a16="http://schemas.microsoft.com/office/drawing/2014/main" id="{9BC08A1B-2F06-F907-BC4B-16076A49F7C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206044" y="4235365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Sep 2018</a:t>
            </a:r>
          </a:p>
        </p:txBody>
      </p:sp>
      <p:sp>
        <p:nvSpPr>
          <p:cNvPr id="7637" name="OTLSHAPE_SLM_8365d38db5d84f7e879e1a8e0a7cee38_Title">
            <a:extLst>
              <a:ext uri="{FF2B5EF4-FFF2-40B4-BE49-F238E27FC236}">
                <a16:creationId xmlns:a16="http://schemas.microsoft.com/office/drawing/2014/main" id="{746EEED8-72B8-A966-6CF8-114BE52E08CF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366872" y="4064846"/>
            <a:ext cx="224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 charges Musk with securities fraud</a:t>
            </a:r>
            <a:endParaRPr kumimoji="0" lang="en-US" sz="1100" b="1" i="0" u="none" strike="noStrike" kern="1200" cap="none" spc="-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39" name="OTLSHAPE_SLM_d6dbd785a61749399d6de81b0f023adc_Date">
            <a:extLst>
              <a:ext uri="{FF2B5EF4-FFF2-40B4-BE49-F238E27FC236}">
                <a16:creationId xmlns:a16="http://schemas.microsoft.com/office/drawing/2014/main" id="{19072802-D515-17BD-B4D7-58AD7B44EA16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895437" y="3326553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Sep 2018</a:t>
            </a:r>
          </a:p>
        </p:txBody>
      </p:sp>
      <p:sp>
        <p:nvSpPr>
          <p:cNvPr id="7640" name="OTLSHAPE_SLM_d6dbd785a61749399d6de81b0f023adc_Title">
            <a:extLst>
              <a:ext uri="{FF2B5EF4-FFF2-40B4-BE49-F238E27FC236}">
                <a16:creationId xmlns:a16="http://schemas.microsoft.com/office/drawing/2014/main" id="{79AAAF74-369D-0028-A7AC-5AA993D0EC5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7895437" y="2985516"/>
            <a:ext cx="180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Musk steps down as Tesla chairman and pays a $20m fine</a:t>
            </a:r>
            <a:endParaRPr kumimoji="0" lang="en-US" sz="1100" b="1" i="0" u="none" strike="noStrike" kern="1200" cap="none" spc="-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42" name="OTLSHAPE_SLM_53a73a2f9a9b40488d6bd5609870a9e0_Date">
            <a:extLst>
              <a:ext uri="{FF2B5EF4-FFF2-40B4-BE49-F238E27FC236}">
                <a16:creationId xmlns:a16="http://schemas.microsoft.com/office/drawing/2014/main" id="{B8ECC22F-A73D-76B5-61EC-0827CCBFA52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083571" y="3866219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2019</a:t>
            </a:r>
          </a:p>
        </p:txBody>
      </p:sp>
      <p:sp>
        <p:nvSpPr>
          <p:cNvPr id="7643" name="OTLSHAPE_SLM_53a73a2f9a9b40488d6bd5609870a9e0_Title">
            <a:extLst>
              <a:ext uri="{FF2B5EF4-FFF2-40B4-BE49-F238E27FC236}">
                <a16:creationId xmlns:a16="http://schemas.microsoft.com/office/drawing/2014/main" id="{456D9079-9D40-88A8-6164-E9E37756D4E2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083571" y="3525181"/>
            <a:ext cx="1384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Production at Shanghai factory commences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645" name="OTLSHAPE_SLM_f23f294ad5224fa6bb4b1be9da9eba34_Date">
            <a:extLst>
              <a:ext uri="{FF2B5EF4-FFF2-40B4-BE49-F238E27FC236}">
                <a16:creationId xmlns:a16="http://schemas.microsoft.com/office/drawing/2014/main" id="{D5CDC263-EBFF-745B-E152-FCBFC909334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893525" y="2701629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Dec 2020</a:t>
            </a:r>
          </a:p>
        </p:txBody>
      </p:sp>
      <p:sp>
        <p:nvSpPr>
          <p:cNvPr id="7646" name="OTLSHAPE_SLM_f23f294ad5224fa6bb4b1be9da9eba34_Title">
            <a:extLst>
              <a:ext uri="{FF2B5EF4-FFF2-40B4-BE49-F238E27FC236}">
                <a16:creationId xmlns:a16="http://schemas.microsoft.com/office/drawing/2014/main" id="{132F2AB8-F208-4EF0-52BD-18568FBF28B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893525" y="2531110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joins S&amp;P 500</a:t>
            </a:r>
          </a:p>
        </p:txBody>
      </p:sp>
      <p:sp>
        <p:nvSpPr>
          <p:cNvPr id="7648" name="OTLSHAPE_SLM_9a0c3c3be1d845c5982baeee99977a0d_Date">
            <a:extLst>
              <a:ext uri="{FF2B5EF4-FFF2-40B4-BE49-F238E27FC236}">
                <a16:creationId xmlns:a16="http://schemas.microsoft.com/office/drawing/2014/main" id="{4E554C01-C840-158E-1449-E9DF4516B89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9264906" y="1622298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Oct 2021</a:t>
            </a:r>
          </a:p>
        </p:txBody>
      </p:sp>
      <p:sp>
        <p:nvSpPr>
          <p:cNvPr id="7649" name="OTLSHAPE_SLM_9a0c3c3be1d845c5982baeee99977a0d_Title">
            <a:extLst>
              <a:ext uri="{FF2B5EF4-FFF2-40B4-BE49-F238E27FC236}">
                <a16:creationId xmlns:a16="http://schemas.microsoft.com/office/drawing/2014/main" id="{109A2BF8-12A2-7EC3-AB1D-BD62CFB12333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9264906" y="1451779"/>
            <a:ext cx="193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valuation reaches $1 trillion</a:t>
            </a:r>
          </a:p>
        </p:txBody>
      </p:sp>
      <p:sp>
        <p:nvSpPr>
          <p:cNvPr id="7651" name="OTLSHAPE_SLM_dee9762001c44c94bb7e6bf821b9f254_Date">
            <a:extLst>
              <a:ext uri="{FF2B5EF4-FFF2-40B4-BE49-F238E27FC236}">
                <a16:creationId xmlns:a16="http://schemas.microsoft.com/office/drawing/2014/main" id="{BFBC2490-6DBC-8344-CAF5-646D6E0DF86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8048144" y="6490208"/>
            <a:ext cx="406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Feb 2019</a:t>
            </a:r>
          </a:p>
        </p:txBody>
      </p:sp>
      <p:sp>
        <p:nvSpPr>
          <p:cNvPr id="7652" name="OTLSHAPE_SLM_dee9762001c44c94bb7e6bf821b9f254_Title">
            <a:extLst>
              <a:ext uri="{FF2B5EF4-FFF2-40B4-BE49-F238E27FC236}">
                <a16:creationId xmlns:a16="http://schemas.microsoft.com/office/drawing/2014/main" id="{727A9462-4CD2-F243-7CA2-41928A42612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048144" y="6319689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Modely Y unveiled</a:t>
            </a:r>
          </a:p>
        </p:txBody>
      </p:sp>
      <p:sp>
        <p:nvSpPr>
          <p:cNvPr id="7654" name="OTLSHAPE_SLM_1111f67465de4e78be2273554bd285b1_Date">
            <a:extLst>
              <a:ext uri="{FF2B5EF4-FFF2-40B4-BE49-F238E27FC236}">
                <a16:creationId xmlns:a16="http://schemas.microsoft.com/office/drawing/2014/main" id="{6A10BBD0-4C62-48A4-85DC-5F57FE89236E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717523" y="4765971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Nov 2019</a:t>
            </a:r>
          </a:p>
        </p:txBody>
      </p:sp>
      <p:sp>
        <p:nvSpPr>
          <p:cNvPr id="7655" name="OTLSHAPE_SLM_1111f67465de4e78be2273554bd285b1_Title">
            <a:extLst>
              <a:ext uri="{FF2B5EF4-FFF2-40B4-BE49-F238E27FC236}">
                <a16:creationId xmlns:a16="http://schemas.microsoft.com/office/drawing/2014/main" id="{0FF1FAFE-B249-CA83-E66E-CBBCA7E005DC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6983802" y="4595453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Cybertruck unveiled</a:t>
            </a:r>
          </a:p>
        </p:txBody>
      </p:sp>
      <p:sp>
        <p:nvSpPr>
          <p:cNvPr id="500" name="OTLSHAPE_SLM_3f58fc58a2e74b6d863dc008b8ab8da2_Date">
            <a:extLst>
              <a:ext uri="{FF2B5EF4-FFF2-40B4-BE49-F238E27FC236}">
                <a16:creationId xmlns:a16="http://schemas.microsoft.com/office/drawing/2014/main" id="{6279C2CE-FE94-31CA-B2B7-D74C7DDDA2B0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423721" y="2247223"/>
            <a:ext cx="444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Mar 2022</a:t>
            </a:r>
          </a:p>
        </p:txBody>
      </p:sp>
      <p:sp>
        <p:nvSpPr>
          <p:cNvPr id="501" name="OTLSHAPE_SLM_3f58fc58a2e74b6d863dc008b8ab8da2_Title">
            <a:extLst>
              <a:ext uri="{FF2B5EF4-FFF2-40B4-BE49-F238E27FC236}">
                <a16:creationId xmlns:a16="http://schemas.microsoft.com/office/drawing/2014/main" id="{B7B56354-FC38-BE06-EA12-27ADFB15630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423721" y="1906185"/>
            <a:ext cx="1066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New Tesla factory opens near Berlin</a:t>
            </a:r>
            <a:endParaRPr kumimoji="0" lang="en-US" sz="1100" b="1" i="0" u="none" strike="noStrike" kern="1200" cap="none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3" name="OTLSHAPE_SLM_f7dcbea7c3474ea48bee1a61b3e44d41_Date">
            <a:extLst>
              <a:ext uri="{FF2B5EF4-FFF2-40B4-BE49-F238E27FC236}">
                <a16:creationId xmlns:a16="http://schemas.microsoft.com/office/drawing/2014/main" id="{A6960215-8B38-63E1-0865-A62C82C2C75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310107" y="4235365"/>
            <a:ext cx="419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Dec 2021</a:t>
            </a:r>
          </a:p>
        </p:txBody>
      </p:sp>
      <p:sp>
        <p:nvSpPr>
          <p:cNvPr id="504" name="OTLSHAPE_SLM_f7dcbea7c3474ea48bee1a61b3e44d41_Title">
            <a:extLst>
              <a:ext uri="{FF2B5EF4-FFF2-40B4-BE49-F238E27FC236}">
                <a16:creationId xmlns:a16="http://schemas.microsoft.com/office/drawing/2014/main" id="{8BBFCBD1-DD6C-B500-813C-B93857B30B9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310107" y="4064846"/>
            <a:ext cx="143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Tesla HQ moved to Texas</a:t>
            </a:r>
            <a:endParaRPr kumimoji="0" lang="en-US" sz="1100" b="1" i="0" u="none" strike="noStrike" kern="1200" cap="none" spc="-14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" name="OTLSHAPE_SLM_9095781f92c84d70ad9ae019b5f00f32_Date">
            <a:extLst>
              <a:ext uri="{FF2B5EF4-FFF2-40B4-BE49-F238E27FC236}">
                <a16:creationId xmlns:a16="http://schemas.microsoft.com/office/drawing/2014/main" id="{952A002F-FD8A-FC64-A5CB-F892AE293FF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8884973" y="6057561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Dec 2020</a:t>
            </a:r>
          </a:p>
        </p:txBody>
      </p:sp>
      <p:sp>
        <p:nvSpPr>
          <p:cNvPr id="26" name="OTLSHAPE_SLM_9095781f92c84d70ad9ae019b5f00f32_Title">
            <a:extLst>
              <a:ext uri="{FF2B5EF4-FFF2-40B4-BE49-F238E27FC236}">
                <a16:creationId xmlns:a16="http://schemas.microsoft.com/office/drawing/2014/main" id="{ADC60264-C99A-E620-8890-932E06066BA7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8884973" y="5716524"/>
            <a:ext cx="1384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3 becomes best- selling EV worldwide</a:t>
            </a:r>
            <a:endParaRPr kumimoji="0" lang="en-US" sz="1100" b="1" strike="noStrike" kern="1200" cap="none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TLSHAPE_SLM_24ddc78e187243ecb7825ff0947a345d_Date">
            <a:extLst>
              <a:ext uri="{FF2B5EF4-FFF2-40B4-BE49-F238E27FC236}">
                <a16:creationId xmlns:a16="http://schemas.microsoft.com/office/drawing/2014/main" id="{E4E0E074-4419-E29F-058B-E5C5F716CD4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9544228" y="4851231"/>
            <a:ext cx="431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Dec 2023</a:t>
            </a:r>
          </a:p>
        </p:txBody>
      </p:sp>
      <p:sp>
        <p:nvSpPr>
          <p:cNvPr id="35" name="OTLSHAPE_SLM_24ddc78e187243ecb7825ff0947a345d_Title">
            <a:extLst>
              <a:ext uri="{FF2B5EF4-FFF2-40B4-BE49-F238E27FC236}">
                <a16:creationId xmlns:a16="http://schemas.microsoft.com/office/drawing/2014/main" id="{070E6A19-E452-3924-AF82-7EB7EE74DB5C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8619837" y="4510193"/>
            <a:ext cx="1358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Model Y becomes best-selling EV worldwide</a:t>
            </a:r>
            <a:endParaRPr kumimoji="0" lang="en-US" sz="1100" b="1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1" name="OTLSHAPE_SLM_d48094a37c874cf8be0d9bbc69e69cdc_Date">
            <a:extLst>
              <a:ext uri="{FF2B5EF4-FFF2-40B4-BE49-F238E27FC236}">
                <a16:creationId xmlns:a16="http://schemas.microsoft.com/office/drawing/2014/main" id="{31D0BC8A-C706-1872-CF8F-AE77B1D7FEDB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0200690" y="5454396"/>
            <a:ext cx="444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Nov 2023</a:t>
            </a:r>
          </a:p>
        </p:txBody>
      </p:sp>
      <p:sp>
        <p:nvSpPr>
          <p:cNvPr id="44" name="OTLSHAPE_SLM_d48094a37c874cf8be0d9bbc69e69cdc_Title">
            <a:extLst>
              <a:ext uri="{FF2B5EF4-FFF2-40B4-BE49-F238E27FC236}">
                <a16:creationId xmlns:a16="http://schemas.microsoft.com/office/drawing/2014/main" id="{51D40394-3CBB-A653-4DCF-6F235381A9D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0200690" y="5113359"/>
            <a:ext cx="1066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Cybertruck enters production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4FB7E3-5556-B0BA-7BE8-C948D8C94E9E}"/>
              </a:ext>
            </a:extLst>
          </p:cNvPr>
          <p:cNvSpPr txBox="1"/>
          <p:nvPr/>
        </p:nvSpPr>
        <p:spPr>
          <a:xfrm>
            <a:off x="3460675" y="96353"/>
            <a:ext cx="2393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Tesla</a:t>
            </a:r>
            <a:b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</a:br>
            <a:r>
              <a:rPr lang="en-US" sz="3200" dirty="0">
                <a:solidFill>
                  <a:srgbClr val="E51837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timeline</a:t>
            </a:r>
            <a:endParaRPr lang="en-US" sz="1600" dirty="0">
              <a:solidFill>
                <a:srgbClr val="E51837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E5FCCC-9EAF-8402-F231-17E7FE876545}"/>
              </a:ext>
            </a:extLst>
          </p:cNvPr>
          <p:cNvPicPr>
            <a:picLocks noChangeAspect="1"/>
          </p:cNvPicPr>
          <p:nvPr/>
        </p:nvPicPr>
        <p:blipFill>
          <a:blip r:embed="rId1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016226" y="5763967"/>
            <a:ext cx="1615726" cy="1832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142C91E-1C72-26A4-44CB-0CCBD2E4BC70}"/>
              </a:ext>
            </a:extLst>
          </p:cNvPr>
          <p:cNvPicPr>
            <a:picLocks noChangeAspect="1"/>
          </p:cNvPicPr>
          <p:nvPr/>
        </p:nvPicPr>
        <p:blipFill rotWithShape="1">
          <a:blip r:embed="rId142"/>
          <a:srcRect l="11982" r="11087" b="31375"/>
          <a:stretch/>
        </p:blipFill>
        <p:spPr>
          <a:xfrm>
            <a:off x="622300" y="117475"/>
            <a:ext cx="860068" cy="7672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328B1F5-F373-F194-7330-82024DFD3FAF}"/>
              </a:ext>
            </a:extLst>
          </p:cNvPr>
          <p:cNvPicPr>
            <a:picLocks noChangeAspect="1"/>
          </p:cNvPicPr>
          <p:nvPr/>
        </p:nvPicPr>
        <p:blipFill rotWithShape="1">
          <a:blip r:embed="rId142"/>
          <a:srcRect t="68205"/>
          <a:stretch/>
        </p:blipFill>
        <p:spPr>
          <a:xfrm>
            <a:off x="1090761" y="169311"/>
            <a:ext cx="2679958" cy="8521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536324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0MGYyZDUxYi01NTRlLTQ1NjMtYmVhMy1iNjVjZTM1YmQ1MDgiLCJJbmRleCI6MCwiR3JvdXBJZCI6bnVsbCwiVGl0bGUiOiJUZXNsYSBpcyBmb3VuZGVkICIsIkRhdGVUaW1lIjoiMjAwMy0wNy0wMVQyMzo1OTowMFoiLCJQZXJjZW50YWdlQ29tcGxldGUiOm51bGwsIk5vdGUiOm51bGwsIlN0eWxlIjp7IiRpZCI6IjYiLCJUaXRsZVBvc2l0aW9uIjoiUmlnaHQiLCJEYXRlUG9zaXRpb24iOiJSaWdodCIsIlNoYXBlVHlwZSI6Ny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wNCwiRyI6MCwiQiI6MH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EsIkZvbnROYW1lIjoiQ2FsaWJyaSIsIklzQm9sZCI6dHJ1ZSwiSXNJdGFsaWMiOmZhbHNlLCJJc1VuZGVybGluZWQiOmZhbHNlLCJQYXJlbnRTdHlsZSI6bnVsbH0sIkF1dG9TaXplIjoyLCJGb3JlZ3JvdW5kIjp7IiRpZCI6IjE3IiwiQ29sb3IiOnsiJGlkIjoiMTgiLCJBIjoyNTUsIlIiOjI1NSwiRyI6MjU1LCJCIjoyNTV9fSwiTWF4V2lkdGgiOjc0LjA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OCwiRm9udE5hbWUiOiJTZWdvZSBVSSBTZW1pYm9sZCIsIklzQm9sZCI6ZmFsc2UsIklzSXRhbGljIjpmYWxzZSwiSXNVbmRlcmxpbmVkIjpmYWxzZSwiUGFyZW50U3R5bGUiOm51bGx9LCJBdXRvU2l6ZSI6MCwiRm9yZWdyb3VuZCI6eyIkaWQiOiIyNSIsIkNvbG9yIjp7IiRpZCI6IjI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mYWxzZSwiVGltZVBhcnRJc1Zpc2libGUiOmZhbHNlfX0sIldlZWtOdW1iZXJpbmciOnsiJGlkIjoiMzMiLCJGb3JtYXQiOjAsIklzVmlzaWJsZSI6ZmFsc2UsIkxhc3RLbm93blZpc2liaWxpdHlTdGF0ZSI6ZmFsc2V9LCJJc1Zpc2libGUiOnRydWUsIlBhcmVudFN0eWxlIjpudWxsfSwiSHlwZXJsaW5rIjpudWxsLCJJbXBvcnRJZCI6IlRlc2xhIGlzIGZvdW5kZWQgIn0seyIkaWQiOiIzNCIsIklkIjoiNmNmYTZlYjQtNmRhNy00OWNlLThjMzMtYzc4NGQ3MDAwNDg2IiwiSW5kZXgiOjEsIkdyb3VwSWQiOm51bGwsIlRpdGxlIjoiU3RyYXRlZ2ljIHBhcnRuZXJzaGlwIHdpdGggRGFpbWxlciBBRyIsIkRhdGVUaW1lIjoiMjAwOS0wNS0wMVQyMzo1OTowMFoiLCJQZXJjZW50YWdlQ29tcGxldGUiOm51bGwsIk5vdGUiOm51bGwsIlN0eWxlIjp7IiRpZCI6IjM1IiwiVGl0bGVQb3NpdGlvbiI6IlJpZ2h0IiwiRGF0ZVBvc2l0aW9uIjoiUmlnaHQiLCJTaGFwZVR5cGUiOjcsIlNoYXBlU2l6ZSI6MCwiU3BhY2luZyI6NSwiU2hhcGVTdHlsZSI6eyIkaWQiOiIzNiIsIk1hcmdpbiI6eyIkcmVmIjoiOCJ9LCJQYWRkaW5nIjp7IiRyZWYiOiI5In0sIkJhY2tncm91bmQiOnsiJGlkIjoiMzciLCJDb2xvciI6eyIkaWQiOiIzOCIsIkEiOjI1NSwiUiI6MjA0LCJHIjowLCJCIjowfX0sIklzVmlzaWJsZSI6dHJ1ZSwiV2lkdGgiOjEyLjAsIkhlaWdodCI6MTQuMCwiQm9yZGVyU3R5bGUiOnsiJGlkIjoiMzkiLCJMaW5lQ29sb3IiOnsiJHJlZiI6IjEzIn0sIkxpbmVXZWlnaHQiOjAuMCwiTGluZVR5cGUiOjAsIlBhcmVudFN0eWxlIjpudWxsfSwiUGFyZW50U3R5bGUiOm51bGx9LCJUaXRsZVN0eWxlIjp7IiRpZCI6IjQwIiwiRm9udFNldHRpbmdzIjp7IiRpZCI6IjQxIiwiRm9udFNpemUiOjExLCJGb250TmFtZSI6IkNhbGlicmkiLCJJc0JvbGQiOnRydW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0IiwiQ29sb3IiOnsiJGlkIjoiNDUiLCJBIjowLCJSIjoyNTUsIkciOjI1NSwiQiI6MjU1fX0sIklzVmlzaWJsZSI6dHJ1ZSwiV2lkdGgiOjAuMCwiSGVpZ2h0IjowLjAsIkJvcmRlclN0eWxlIjpudWxsLCJQYXJlbnRTdHlsZSI6bnVsbH0sIkRhdGVTdHlsZSI6eyIkaWQiOiI0NiIsIkZvbnRTZXR0aW5ncyI6eyIkaWQiOiI0NyIsIkZvbnRTaXplIjo4LCJGb250TmFtZSI6IlNlZ29lIFVJIFNlbWlib2xkIiwiSXNCb2xkIjpmYWxzZSwiSXNJdGFsaWMiOmZhbHNlLCJJc1VuZGVybGluZWQiOmZhbHNlLCJQYXJlbnRTdHlsZSI6bnVsbH0sIkF1dG9TaXplIjowLCJGb3JlZ3JvdW5kIjp7IiRpZCI6IjQ4IiwiQ29sb3IiOnsiJGlkIjoiNDk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AiLCJDb2xvciI6eyIkaWQiOiI1MSIsIkEiOjAsIlIiOjI1NSwiRyI6MjU1LCJCIjoyNTV9fSwiSXNWaXNpYmxlIjp0cnVlLCJXaWR0aCI6MC4wLCJIZWlnaHQiOjAuMCwiQm9yZGVyU3R5bGUiOm51bGwsIlBhcmVudFN0eWxlIjpudWxsfSwiRGF0ZUZvcm1hdCI6eyIkaWQiOiI1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UzIiwiRGF0ZVBhcnRJc1Zpc2libGUiOmZhbHNlLCJUaW1lUGFydElzVmlzaWJsZSI6ZmFsc2V9fSwiV2Vla051bWJlcmluZyI6eyIkaWQiOiI1NCIsIkZvcm1hdCI6MCwiSXNWaXNpYmxlIjpmYWxzZSwiTGFzdEtub3duVmlzaWJpbGl0eVN0YXRlIjpmYWxzZX0sIklzVmlzaWJsZSI6dHJ1ZSwiUGFyZW50U3R5bGUiOm51bGx9LCJIeXBlcmxpbmsiOm51bGwsIkltcG9ydElkIjoiU3RyYXRlZ2ljIHBhcnRuZXJzaGlwIHdpdGggRGFpbWxlciBBRyJ9LHsiJGlkIjoiNTUiLCJJZCI6IjU0MjZlMTRkLTdhYTgtNDk1NC1iNmJhLTk3NTQ3NzRmZGFhZiIsIkluZGV4IjoyLCJHcm91cElkIjpudWxsLCJUaXRsZSI6IlRlc2xhIE1vdG9ycyByZW5hbWVkIHRvIFRlc2xhIEluYy4iLCJEYXRlVGltZSI6IjIwMTctMDItMDFUMjM6NTk6MDBaIiwiUGVyY2VudGFnZUNvbXBsZXRlIjpudWxsLCJOb3RlIjpudWxsLCJTdHlsZSI6eyIkaWQiOiI1NiIsIlRpdGxlUG9zaXRpb24iOiJSaWdodCIsIkRhdGVQb3NpdGlvbiI6IlJpZ2h0IiwiU2hhcGVUeXBlIjo3LCJTaGFwZVNpemUiOjAsIlNwYWNpbmciOjUsIlNoYXBlU3R5bGUiOnsiJGlkIjoiNTciLCJNYXJnaW4iOnsiJHJlZiI6IjgifSwiUGFkZGluZyI6eyIkcmVmIjoiOSJ9LCJCYWNrZ3JvdW5kIjp7IiRpZCI6IjU4IiwiQ29sb3IiOnsiJGlkIjoiNTkiLCJBIjoyNTUsIlIiOjIwNCwiRyI6MCwiQiI6MH19LCJJc1Zpc2libGUiOnRydWUsIldpZHRoIjoxMi4wLCJIZWlnaHQiOjE0LjAsIkJvcmRlclN0eWxlIjp7IiRpZCI6IjYwIiwiTGluZUNvbG9yIjp7IiRyZWYiOiIxMyJ9LCJMaW5lV2VpZ2h0IjowLjAsIkxpbmVUeXBlIjowLCJQYXJlbnRTdHlsZSI6bnVsbH0sIlBhcmVudFN0eWxlIjpudWxsfSwiVGl0bGVTdHlsZSI6eyIkaWQiOiI2MSIsIkZvbnRTZXR0aW5ncyI6eyIkaWQiOiI2MiIsIkZvbnRTaXplIjoxMSwiRm9udE5hbWUiOiJDYWxpYnJpIiwiSXNCb2xkIjp0cnVlLCJJc0l0YWxpYyI6ZmFsc2UsIklzVW5kZXJsaW5lZCI6ZmFsc2UsIlBhcmVudFN0eWxlIjpudWxsfSwiQXV0b1NpemUiOjIsIkZvcmVncm91bmQiOnsiJGlkIjoiNjMiLCJDb2xvciI6eyIkaWQiOiI2NCIsIkEiOjI1NSwiUiI6MjU1LCJHIjoyNTUsIkIiOjI1NX19LCJNYXhXaWR0aCI6MTI0LjU3NjI0NjcxOTE2MDA4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UiLCJDb2xvciI6eyIkaWQiOiI2NiIsIkEiOjAsIlIiOjI1NSwiRyI6MjU1LCJCIjoyNTV9fSwiSXNWaXNpYmxlIjp0cnVlLCJXaWR0aCI6MC4wLCJIZWlnaHQiOjAuMCwiQm9yZGVyU3R5bGUiOm51bGwsIlBhcmVudFN0eWxlIjpudWxsfSwiRGF0ZVN0eWxlIjp7IiRpZCI6IjY3IiwiRm9udFNldHRpbmdzIjp7IiRpZCI6IjY4IiwiRm9udFNpemUiOjgsIkZvbnROYW1lIjoiU2Vnb2UgVUkgU2VtaWJvbGQiLCJJc0JvbGQiOmZhbHNlLCJJc0l0YWxpYyI6ZmFsc2UsIklzVW5kZXJsaW5lZCI6ZmFsc2UsIlBhcmVudFN0eWxlIjpudWxsfSwiQXV0b1NpemUiOjAsIkZvcmVncm91bmQiOnsiJGlkIjoiNjkiLCJDb2xvciI6eyIkaWQiOiI3MC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MSIsIkNvbG9yIjp7IiRpZCI6IjcyIiwiQSI6MCwiUiI6MjU1LCJHIjoyNTUsIkIiOjI1NX19LCJJc1Zpc2libGUiOnRydWUsIldpZHRoIjowLjAsIkhlaWdodCI6MC4wLCJCb3JkZXJTdHlsZSI6bnVsbCwiUGFyZW50U3R5bGUiOm51bGx9LCJEYXRlRm9ybWF0Ijp7IiRpZCI6Ijc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zQiLCJEYXRlUGFydElzVmlzaWJsZSI6ZmFsc2UsIlRpbWVQYXJ0SXNWaXNpYmxlIjpmYWxzZX19LCJXZWVrTnVtYmVyaW5nIjp7IiRpZCI6Ijc1IiwiRm9ybWF0IjowLCJJc1Zpc2libGUiOmZhbHNlLCJMYXN0S25vd25WaXNpYmlsaXR5U3RhdGUiOmZhbHNlfSwiSXNWaXNpYmxlIjp0cnVlLCJQYXJlbnRTdHlsZSI6bnVsbH0sIkh5cGVybGluayI6bnVsbCwiSW1wb3J0SWQiOiJUZXNsYSBNb3RvcnMgcmVuYW1lZCB0byBUZXNsYSBJbmMuIn0seyIkaWQiOiI3NiIsIklkIjoiOWEwYzNjM2ItZTFkOC00NWM1LTk4MmItYWVlZTk5OTc3YTBkIiwiSW5kZXgiOjMsIkdyb3VwSWQiOm51bGwsIlRpdGxlIjoiVGVzbGEgdmFsdWF0aW9uIHJlYWNoZXMgJDEgdHJpbGxpb24iLCJEYXRlVGltZSI6IjIwMjEtMTAtMjVUMjM6NTk6MDAiLCJQZXJjZW50YWdlQ29tcGxldGUiOm51bGwsIk5vdGUiOm51bGwsIlN0eWxlIjp7IiRpZCI6Ijc3IiwiVGl0bGVQb3NpdGlvbiI6IlJpZ2h0IiwiRGF0ZVBvc2l0aW9uIjoiUmlnaHQiLCJTaGFwZVR5cGUiOjcsIlNoYXBlU2l6ZSI6MCwiU3BhY2luZyI6NSwiU2hhcGVTdHlsZSI6eyIkaWQiOiI3OCIsIk1hcmdpbiI6eyIkaWQiOiI3OSIsIlRvcCI6MC4wLCJMZWZ0IjowLjAsIlJpZ2h0IjowLjAsIkJvdHRvbSI6MC4wfSwiUGFkZGluZyI6eyIkaWQiOiI4MCIsIlRvcCI6MC4wLCJMZWZ0IjowLjAsIlJpZ2h0IjowLjAsIkJvdHRvbSI6MC4wfSwiQmFja2dyb3VuZCI6eyIkaWQiOiI4MSIsIkNvbG9yIjp7IiRpZCI6IjgyIiwiQSI6MjU1LCJSIjoyMDQsIkciOjAsIkIiOjB9fSwiSXNWaXNpYmxlIjp0cnVlLCJXaWR0aCI6MTIuMCwiSGVpZ2h0IjoxNC4wLCJCb3JkZXJTdHlsZSI6eyIkaWQiOiI4MyIsIkxpbmVDb2xvciI6eyIkaWQiOiI4NCIsIiR0eXBlIjoiTkxSRS5Db21tb24uRG9tLlNvbGlkQ29sb3JCcnVzaCwgTkxSRS5Db21tb24iLCJDb2xvciI6eyIkaWQiOiI4NSIsIkEiOjI1NSwiUiI6MjU1LCJHIjowLCJCIjowfX0sIkxpbmVXZWlnaHQiOjAuMCwiTGluZVR5cGUiOjAsIlBhcmVudFN0eWxlIjpudWxsfSwiUGFyZW50U3R5bGUiOm51bGx9LCJUaXRsZVN0eWxlIjp7IiRpZCI6Ijg2IiwiRm9udFNldHRpbmdzIjp7IiRpZCI6Ijg3IiwiRm9udFNpemUiOjExLCJGb250TmFtZSI6IkNhbGlicmkiLCJJc0JvbGQiOnRydWUsIklzSXRhbGljIjpmYWxzZSwiSXNVbmRlcmxpbmVkIjpmYWxzZSwiUGFyZW50U3R5bGUiOm51bGx9LCJBdXRvU2l6ZSI6MiwiRm9yZWdyb3VuZCI6eyIkaWQiOiI4OCIsIkNvbG9yIjp7IiRpZCI6Ijg5IiwiQSI6MjU1LCJSIjoyNTUsIkciOjI1NSwiQiI6MjU1fX0sIk1heFdpZHRoIjoxNjYuMTM5MDAyNjI0NjcxODksIk1heEhlaWdodCI6IkluZmluaXR5IiwiU21hcnRGb3JlZ3JvdW5kSXNBY3RpdmUiOmZhbHNlLCJIb3Jpem9udGFsQWxpZ25tZW50IjowLCJWZXJ0aWNhbEFsaWdubWVudCI6MCwiU21hcnRGb3JlZ3JvdW5kIjpudWxsLCJCYWNrZ3JvdW5kRmlsbFR5cGUiOjAsIk1hcmdpbiI6eyIkaWQiOiI5MCIsIlRvcCI6MC4wLCJMZWZ0IjowLjAsIlJpZ2h0IjowLjAsIkJvdHRvbSI6MC4wfSwiUGFkZGluZyI6eyIkaWQiOiI5MSIsIlRvcCI6MC4wLCJMZWZ0IjowLjAsIlJpZ2h0IjowLjAsIkJvdHRvbSI6MC4wfSwiQmFja2dyb3VuZCI6eyIkaWQiOiI5MiIsIkNvbG9yIjp7IiRpZCI6IjkzIiwiQSI6MCwiUiI6MjU1LCJHIjoyNTUsIkIiOjI1NX19LCJJc1Zpc2libGUiOnRydWUsIldpZHRoIjowLjAsIkhlaWdodCI6MC4wLCJCb3JkZXJTdHlsZSI6bnVsbCwiUGFyZW50U3R5bGUiOm51bGx9LCJEYXRlU3R5bGUiOnsiJGlkIjoiOTQiLCJGb250U2V0dGluZ3MiOnsiJGlkIjoiOTUiLCJGb250U2l6ZSI6OCwiRm9udE5hbWUiOiJTZWdvZSBVSSBTZW1pYm9sZCIsIklzQm9sZCI6ZmFsc2UsIklzSXRhbGljIjpmYWxzZSwiSXNVbmRlcmxpbmVkIjpmYWxzZSwiUGFyZW50U3R5bGUiOm51bGx9LCJBdXRvU2l6ZSI6MCwiRm9yZWdyb3VuZCI6eyIkaWQiOiI5NiIsIkNvbG9yIjp7IiRpZCI6Ijk3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AsIlIiOjI1NSwiRyI6MjU1LCJCIjoyNTV9fSwiSXNWaXNpYmxlIjp0cnVlLCJXaWR0aCI6MC4wLCJIZWlnaHQiOjAuMCwiQm9yZGVyU3R5bGUiOm51bGwsIlBhcmVudFN0eWxlIjpudWxsfSwiRGF0ZUZvcm1hdCI6eyIkaWQiOiIxMDI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DMiLCJEYXRlUGFydElzVmlzaWJsZSI6ZmFsc2UsIlRpbWVQYXJ0SXNWaXNpYmxlIjpmYWxzZX19LCJXZWVrTnVtYmVyaW5nIjp7IiRpZCI6IjEwNCIsIkZvcm1hdCI6MCwiSXNWaXNpYmxlIjpmYWxzZSwiTGFzdEtub3duVmlzaWJpbGl0eVN0YXRlIjpmYWxzZX0sIklzVmlzaWJsZSI6dHJ1ZSwiUGFyZW50U3R5bGUiOm51bGx9LCJIeXBlcmxpbmsiOm51bGwsIkltcG9ydElkIjoiIn1dLCJJZCI6Ijc0Y2NlMDdjLWM3MzgtNDZmMy04OGI0LTM4MDZmYjNiZjkwMCIsIklzU2luZ2xlSXRlbVJvdyI6ZmFsc2V9LHsiJGlkIjoiMTA1IiwiX3Rhc2tzIjpbXSwiX21pbGVzdG9uZXMiOlt7IiRpZCI6IjEwNiIsIklkIjoiNGFhZDI3YjYtZjBjZi00ZDQzLWE0YzUtZGY0NzQyZDU1YTg2IiwiSW5kZXgiOjQsIkdyb3VwSWQiOm51bGwsIlRpdGxlIjoiU2VyaWVzIEEgZnVuZGluZy4gRWxvbiBNdXNrIGNoYWlybWFuIiwiRGF0ZVRpbWUiOiIyMDA0LTA0LTAxVDIzOjU5OjAwWiIsIlBlcmNlbnRhZ2VDb21wbGV0ZSI6bnVsbCwiTm90ZSI6bnVsbCwiU3R5bGUiOnsiJGlkIjoiMTA3IiwiVGl0bGVQb3NpdGlvbiI6IlJpZ2h0IiwiRGF0ZVBvc2l0aW9uIjoiUmlnaHQiLCJTaGFwZVR5cGUiOjcsIlNoYXBlU2l6ZSI6MCwiU3BhY2luZyI6NSwiU2hhcGVTdHlsZSI6eyIkaWQiOiIxMDgiLCJNYXJnaW4iOnsiJHJlZiI6IjgifSwiUGFkZGluZyI6eyIkcmVmIjoiOSJ9LCJCYWNrZ3JvdW5kIjp7IiRpZCI6IjEwOSIsIkNvbG9yIjp7IiRpZCI6IjExMCIsIkEiOjI1NSwiUiI6MjA0LCJHIjowLCJCIjowfX0sIklzVmlzaWJsZSI6dHJ1ZSwiV2lkdGgiOjEyLjAsIkhlaWdodCI6MTQuMCwiQm9yZGVyU3R5bGUiOnsiJGlkIjoiMTExIiwiTGluZUNvbG9yIjp7IiRyZWYiOiIxMyJ9LCJMaW5lV2VpZ2h0IjowLjAsIkxpbmVUeXBlIjowLCJQYXJlbnRTdHlsZSI6bnVsbH0sIlBhcmVudFN0eWxlIjpudWxsfSwiVGl0bGVTdHlsZSI6eyIkaWQiOiIxMTIiLCJGb250U2V0dGluZ3MiOnsiJGlkIjoiMTEzIiwiRm9udFNpemUiOjExLCJGb250TmFtZSI6IkNhbGlicmkiLCJJc0JvbGQiOnRydWUsIklzSXRhbGljIjpmYWxzZSwiSXNVbmRlcmxpbmVkIjpmYWxzZSwiUGFyZW50U3R5bGUiOm51bGx9LCJBdXRvU2l6ZSI6MiwiRm9yZWdyb3VuZCI6eyIkaWQiOiIxMTQiLCJDb2xvciI6eyIkaWQiOiIxMTUiLCJBIjoyNTUsIlIiOjI1NSwiRyI6MjU1LCJCIjoyNTV9fSwiTWF4V2lkdGgiOjk2LjM4MjI5MTY2NjY2NjY3N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xNiIsIkNvbG9yIjp7IiRpZCI6IjExNyIsIkEiOjAsIlIiOjI1NSwiRyI6MjU1LCJCIjoyNTV9fSwiSXNWaXNpYmxlIjp0cnVlLCJXaWR0aCI6MC4wLCJIZWlnaHQiOjAuMCwiQm9yZGVyU3R5bGUiOm51bGwsIlBhcmVudFN0eWxlIjpudWxsfSwiRGF0ZVN0eWxlIjp7IiRpZCI6IjExOCIsIkZvbnRTZXR0aW5ncyI6eyIkaWQiOiIxMTkiLCJGb250U2l6ZSI6OCwiRm9udE5hbWUiOiJTZWdvZSBVSSBTZW1pYm9sZCIsIklzQm9sZCI6ZmFsc2UsIklzSXRhbGljIjpmYWxzZSwiSXNVbmRlcmxpbmVkIjpmYWxzZSwiUGFyZW50U3R5bGUiOm51bGx9LCJBdXRvU2l6ZSI6MCwiRm9yZWdyb3VuZCI6eyIkaWQiOiIxMjAiLCJDb2xvciI6eyIkaWQiOiIxMjE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IyIiwiQ29sb3IiOnsiJGlkIjoiMTIzIiwiQSI6MCwiUiI6MjU1LCJHIjoyNTUsIkIiOjI1NX19LCJJc1Zpc2libGUiOnRydWUsIldpZHRoIjowLjAsIkhlaWdodCI6MC4wLCJCb3JkZXJTdHlsZSI6bnVsbCwiUGFyZW50U3R5bGUiOm51bGx9LCJEYXRlRm9ybWF0Ijp7IiRpZCI6IjEy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yNSIsIkRhdGVQYXJ0SXNWaXNpYmxlIjpmYWxzZSwiVGltZVBhcnRJc1Zpc2libGUiOmZhbHNlfX0sIldlZWtOdW1iZXJpbmciOnsiJGlkIjoiMTI2IiwiRm9ybWF0IjowLCJJc1Zpc2libGUiOmZhbHNlLCJMYXN0S25vd25WaXNpYmlsaXR5U3RhdGUiOmZhbHNlfSwiSXNWaXNpYmxlIjp0cnVlLCJQYXJlbnRTdHlsZSI6bnVsbH0sIkh5cGVybGluayI6bnVsbCwiSW1wb3J0SWQiOiJTZXJpZXMgQSBmdW5kaW5nLiBFbG9uIE11c2sgY2hhaXJtYW4ifSx7IiRpZCI6IjEyNyIsIklkIjoiNDRmOTk0ZTUtNWE4MC00ZTk1LTkyY2MtY2RjZTA3NTExM2U5IiwiSW5kZXgiOjUsIkdyb3VwSWQiOm51bGwsIlRpdGxlIjoiIFRlc2xhIGdvZXMgSVBPIGF0ICQxNyBwZXIgc2hhcmUiLCJEYXRlVGltZSI6IjIwMTAtMDYtMjdUMjM6NTk6MDBaIiwiUGVyY2VudGFnZUNvbXBsZXRlIjpudWxsLCJOb3RlIjpudWxsLCJTdHlsZSI6eyIkaWQiOiIxMjgiLCJUaXRsZVBvc2l0aW9uIjoiTGVmdCIsIkRhdGVQb3NpdGlvbiI6IkxlZnQiLCJTaGFwZVR5cGUiOjcsIlNoYXBlU2l6ZSI6MCwiU3BhY2luZyI6NSwiU2hhcGVTdHlsZSI6eyIkaWQiOiIxMjkiLCJNYXJnaW4iOnsiJHJlZiI6IjgifSwiUGFkZGluZyI6eyIkcmVmIjoiOSJ9LCJCYWNrZ3JvdW5kIjp7IiRpZCI6IjEzMCIsIkNvbG9yIjp7IiRpZCI6IjEzMSIsIkEiOjI1NSwiUiI6MjA0LCJHIjowLCJCIjowfX0sIklzVmlzaWJsZSI6dHJ1ZSwiV2lkdGgiOjEyLjAsIkhlaWdodCI6MTQuMCwiQm9yZGVyU3R5bGUiOnsiJGlkIjoiMTMyIiwiTGluZUNvbG9yIjp7IiRyZWYiOiIxMyJ9LCJMaW5lV2VpZ2h0IjowLjAsIkxpbmVUeXBlIjowLCJQYXJlbnRTdHlsZSI6bnVsbH0sIlBhcmVudFN0eWxlIjpudWxsfSwiVGl0bGVTdHlsZSI6eyIkaWQiOiIxMzMiLCJGb250U2V0dGluZ3MiOnsiJGlkIjoiMTM0IiwiRm9udFNpemUiOjExLCJGb250TmFtZSI6IkNhbGlicmkiLCJJc0JvbGQiOnRydWUsIklzSXRhbGljIjpmYWxzZSwiSXNVbmRlcmxpbmVkIjpmYWxzZSwiUGFyZW50U3R5bGUiOm51bGx9LCJBdXRvU2l6ZSI6MiwiRm9yZWdyb3VuZCI6eyIkaWQiOiIxMzUiLCJDb2xvciI6eyIkaWQiOiIxMzYiLCJBIjoyNTUsIlIiOjI1NSwiRyI6MjU1LCJCIjoyNTV9fSwiTWF4V2lkdGgiOjkwLjk0OTA1NTExODExMDEyN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zNyIsIkNvbG9yIjp7IiRpZCI6IjEzOCIsIkEiOjAsIlIiOjI1NSwiRyI6MjU1LCJCIjoyNTV9fSwiSXNWaXNpYmxlIjp0cnVlLCJXaWR0aCI6MC4wLCJIZWlnaHQiOjAuMCwiQm9yZGVyU3R5bGUiOm51bGwsIlBhcmVudFN0eWxlIjpudWxsfSwiRGF0ZVN0eWxlIjp7IiRpZCI6IjEzOSIsIkZvbnRTZXR0aW5ncyI6eyIkaWQiOiIxNDAiLCJGb250U2l6ZSI6OCwiRm9udE5hbWUiOiJTZWdvZSBVSSBTZW1pYm9sZCIsIklzQm9sZCI6ZmFsc2UsIklzSXRhbGljIjpmYWxzZSwiSXNVbmRlcmxpbmVkIjpmYWxzZSwiUGFyZW50U3R5bGUiOm51bGx9LCJBdXRvU2l6ZSI6MCwiRm9yZWdyb3VuZCI6eyIkaWQiOiIxNDEiLCJDb2xvciI6eyIkaWQiOiIxNDI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QzIiwiQ29sb3IiOnsiJGlkIjoiMTQ0IiwiQSI6MCwiUiI6MjU1LCJHIjoyNTUsIkIiOjI1NX19LCJJc1Zpc2libGUiOnRydWUsIldpZHRoIjowLjAsIkhlaWdodCI6MC4wLCJCb3JkZXJTdHlsZSI6bnVsbCwiUGFyZW50U3R5bGUiOm51bGx9LCJEYXRlRm9ybWF0Ijp7IiRpZCI6IjE0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0NiIsIkRhdGVQYXJ0SXNWaXNpYmxlIjpmYWxzZSwiVGltZVBhcnRJc1Zpc2libGUiOmZhbHNlfX0sIldlZWtOdW1iZXJpbmciOnsiJGlkIjoiMTQ3IiwiRm9ybWF0IjowLCJJc1Zpc2libGUiOmZhbHNlLCJMYXN0S25vd25WaXNpYmlsaXR5U3RhdGUiOmZhbHNlfSwiSXNWaXNpYmxlIjp0cnVlLCJQYXJlbnRTdHlsZSI6bnVsbH0sIkh5cGVybGluayI6bnVsbCwiSW1wb3J0SWQiOiIgVGVzbGEgZ29lcyBJUE8gYXQgJDE3IHBlciBzaGFyZSJ9LHsiJGlkIjoiMTQ4IiwiSWQiOiI2MGUxNDMxOS1jMzk0LTRkMDEtYThkMi1hZTY4MGVhNTdmZWIiLCJJbmRleCI6NiwiR3JvdXBJZCI6bnVsbCwiVGl0bGUiOiJUZXNsYSByYW5rZWQgYXMgdGhlICMxIEFtZXJpY2FuIGNhciBicmFuZCAiLCJEYXRlVGltZSI6IjIwMTctMDItMDFUMjM6NTk6MDBaIiwiUGVyY2VudGFnZUNvbXBsZXRlIjpudWxsLCJOb3RlIjpudWxsLCJTdHlsZSI6eyIkaWQiOiIxNDkiLCJUaXRsZVBvc2l0aW9uIjoiUmlnaHQiLCJEYXRlUG9zaXRpb24iOiJSaWdodCIsIlNoYXBlVHlwZSI6NywiU2hhcGVTaXplIjowLCJTcGFjaW5nIjo1LCJTaGFwZVN0eWxlIjp7IiRpZCI6IjE1MCIsIk1hcmdpbiI6eyIkcmVmIjoiOCJ9LCJQYWRkaW5nIjp7IiRyZWYiOiI5In0sIkJhY2tncm91bmQiOnsiJGlkIjoiMTUxIiwiQ29sb3IiOnsiJGlkIjoiMTUyIiwiQSI6MjU1LCJSIjoyMDQsIkciOjAsIkIiOjB9fSwiSXNWaXNpYmxlIjp0cnVlLCJXaWR0aCI6MTIuMCwiSGVpZ2h0IjoxNC4wLCJCb3JkZXJTdHlsZSI6eyIkaWQiOiIxNTMiLCJMaW5lQ29sb3IiOnsiJHJlZiI6IjEzIn0sIkxpbmVXZWlnaHQiOjAuMCwiTGluZVR5cGUiOjAsIlBhcmVudFN0eWxlIjpudWxsfSwiUGFyZW50U3R5bGUiOm51bGx9LCJUaXRsZVN0eWxlIjp7IiRpZCI6IjE1NCIsIkZvbnRTZXR0aW5ncyI6eyIkaWQiOiIxNTUiLCJGb250U2l6ZSI6MTEsIkZvbnROYW1lIjoiQ2FsaWJyaSIsIklzQm9sZCI6dHJ1ZSwiSXNJdGFsaWMiOmZhbHNlLCJJc1VuZGVybGluZWQiOmZhbHNlLCJQYXJlbnRTdHlsZSI6bnVsbH0sIkF1dG9TaXplIjoyLCJGb3JlZ3JvdW5kIjp7IiRpZCI6IjE1NiIsIkNvbG9yIjp7IiRpZCI6IjE1NyIsIkEiOjI1NSwiUiI6MjU1LCJHIjoyNTUsIkIiOjI1NX19LCJNYXhXaWR0aCI6MTM0LjE1NjIzODg1OTE4MDIx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U4IiwiQ29sb3IiOnsiJGlkIjoiMTU5IiwiQSI6MCwiUiI6MjU1LCJHIjoyNTUsIkIiOjI1NX19LCJJc1Zpc2libGUiOnRydWUsIldpZHRoIjowLjAsIkhlaWdodCI6MC4wLCJCb3JkZXJTdHlsZSI6bnVsbCwiUGFyZW50U3R5bGUiOm51bGx9LCJEYXRlU3R5bGUiOnsiJGlkIjoiMTYwIiwiRm9udFNldHRpbmdzIjp7IiRpZCI6IjE2MSIsIkZvbnRTaXplIjo4LCJGb250TmFtZSI6IlNlZ29lIFVJIFNlbWlib2xkIiwiSXNCb2xkIjpmYWxzZSwiSXNJdGFsaWMiOmZhbHNlLCJJc1VuZGVybGluZWQiOmZhbHNlLCJQYXJlbnRTdHlsZSI6bnVsbH0sIkF1dG9TaXplIjowLCJGb3JlZ3JvdW5kIjp7IiRpZCI6IjE2MiIsIkNvbG9yIjp7IiRpZCI6IjE2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NjQiLCJDb2xvciI6eyIkaWQiOiIxNjUiLCJBIjowLCJSIjoyNTUsIkciOjI1NSwiQiI6MjU1fX0sIklzVmlzaWJsZSI6dHJ1ZSwiV2lkdGgiOjAuMCwiSGVpZ2h0IjowLjAsIkJvcmRlclN0eWxlIjpudWxsLCJQYXJlbnRTdHlsZSI6bnVsbH0sIkRhdGVGb3JtYXQiOnsiJGlkIjoiMTY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Y3IiwiRGF0ZVBhcnRJc1Zpc2libGUiOmZhbHNlLCJUaW1lUGFydElzVmlzaWJsZSI6ZmFsc2V9fSwiV2Vla051bWJlcmluZyI6eyIkaWQiOiIxNjgiLCJGb3JtYXQiOjAsIklzVmlzaWJsZSI6ZmFsc2UsIkxhc3RLbm93blZpc2liaWxpdHlTdGF0ZSI6ZmFsc2V9LCJJc1Zpc2libGUiOnRydWUsIlBhcmVudFN0eWxlIjpudWxsfSwiSHlwZXJsaW5rIjpudWxsLCJJbXBvcnRJZCI6IlRlc2xhIHJhbmtlZCBhcyB0aGUgIzEgQW1lcmljYW4gY2FyIGJyYW5kICJ9LHsiJGlkIjoiMTY5IiwiSWQiOiIzZjU4ZmM1OC1hMmU3LTRiNmQtODYzZC1jMDA4YjhhYjhkYTIiLCJJbmRleCI6NywiR3JvdXBJZCI6bnVsbCwiVGl0bGUiOiJOZXcgVGVzbGEgZmFjdG9yeSBvcGVucyBuZWFyIEJlcmxpbiIsIkRhdGVUaW1lIjoiMjAyMi0wMy0wNFQyMzo1OTowMCIsIlBlcmNlbnRhZ2VDb21wbGV0ZSI6bnVsbCwiTm90ZSI6bnVsbCwiU3R5bGUiOnsiJGlkIjoiMTcwIiwiVGl0bGVQb3NpdGlvbiI6IlJpZ2h0IiwiRGF0ZVBvc2l0aW9uIjoiUmlnaHQiLCJTaGFwZVR5cGUiOjcsIlNoYXBlU2l6ZSI6MCwiU3BhY2luZyI6NSwiU2hhcGVTdHlsZSI6eyIkaWQiOiIxNzEiLCJNYXJnaW4iOnsiJHJlZiI6Ijc5In0sIlBhZGRpbmciOnsiJHJlZiI6IjgwIn0sIkJhY2tncm91bmQiOnsiJGlkIjoiMTcyIiwiQ29sb3IiOnsiJGlkIjoiMTczIiwiQSI6MjU1LCJSIjoyMDQsIkciOjAsIkIiOjB9fSwiSXNWaXNpYmxlIjp0cnVlLCJXaWR0aCI6MTIuMCwiSGVpZ2h0IjoxNC4wLCJCb3JkZXJTdHlsZSI6eyIkaWQiOiIxNzQiLCJMaW5lQ29sb3IiOnsiJGlkIjoiMTc1IiwiJHR5cGUiOiJOTFJFLkNvbW1vbi5Eb20uU29saWRDb2xvckJydXNoLCBOTFJFLkNvbW1vbiIsIkNvbG9yIjp7IiRpZCI6IjE3NiIsIkEiOjI1NSwiUiI6MjU1LCJHIjowLCJCIjowfX0sIkxpbmVXZWlnaHQiOjAuMCwiTGluZVR5cGUiOjAsIlBhcmVudFN0eWxlIjpudWxsfSwiUGFyZW50U3R5bGUiOm51bGx9LCJUaXRsZVN0eWxlIjp7IiRpZCI6IjE3NyIsIkZvbnRTZXR0aW5ncyI6eyIkaWQiOiIxNzgiLCJGb250U2l6ZSI6MTEsIkZvbnROYW1lIjoiQ2FsaWJyaSIsIklzQm9sZCI6dHJ1ZSwiSXNJdGFsaWMiOmZhbHNlLCJJc1VuZGVybGluZWQiOmZhbHNlLCJQYXJlbnRTdHlsZSI6bnVsbH0sIkF1dG9TaXplIjoyLCJGb3JlZ3JvdW5kIjp7IiRpZCI6IjE3OSIsIkNvbG9yIjp7IiRpZCI6IjE4MCIsIkEiOjI1NSwiUiI6MjU1LCJHIjoyNTUsIkIiOjI1NX19LCJNYXhXaWR0aCI6OTguNjg5MTY2NjY2NjY2NjY1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GlkIjoiMTgxIiwiQ29sb3IiOnsiJGlkIjoiMTgyIiwiQSI6MCwiUiI6MjU1LCJHIjoyNTUsIkIiOjI1NX19LCJJc1Zpc2libGUiOnRydWUsIldpZHRoIjowLjAsIkhlaWdodCI6MC4wLCJCb3JkZXJTdHlsZSI6bnVsbCwiUGFyZW50U3R5bGUiOm51bGx9LCJEYXRlU3R5bGUiOnsiJGlkIjoiMTgzIiwiRm9udFNldHRpbmdzIjp7IiRpZCI6IjE4NCIsIkZvbnRTaXplIjo4LCJGb250TmFtZSI6IlNlZ29lIFVJIFNlbWlib2xkIiwiSXNCb2xkIjpmYWxzZSwiSXNJdGFsaWMiOmZhbHNlLCJJc1VuZGVybGluZWQiOmZhbHNlLCJQYXJlbnRTdHlsZSI6bnVsbH0sIkF1dG9TaXplIjowLCJGb3JlZ3JvdW5kIjp7IiRpZCI6IjE4NSIsIkNvbG9yIjp7IiRpZCI6IjE4N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xODciLCJDb2xvciI6eyIkaWQiOiIxODgiLCJBIjowLCJSIjoyNTUsIkciOjI1NSwiQiI6MjU1fX0sIklzVmlzaWJsZSI6dHJ1ZSwiV2lkdGgiOjAuMCwiSGVpZ2h0IjowLjAsIkJvcmRlclN0eWxlIjpudWxsLCJQYXJlbnRTdHlsZSI6bnVsbH0sIkRhdGVGb3JtYXQiOnsiJGlkIjoiMTg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kwIiwiRGF0ZVBhcnRJc1Zpc2libGUiOmZhbHNlLCJUaW1lUGFydElzVmlzaWJsZSI6ZmFsc2V9fSwiV2Vla051bWJlcmluZyI6eyIkaWQiOiIxOTEiLCJGb3JtYXQiOjAsIklzVmlzaWJsZSI6ZmFsc2UsIkxhc3RLbm93blZpc2liaWxpdHlTdGF0ZSI6ZmFsc2V9LCJJc1Zpc2libGUiOnRydWUsIlBhcmVudFN0eWxlIjpudWxsfSwiSHlwZXJsaW5rIjpudWxsLCJJbXBvcnRJZCI6IiJ9LHsiJGlkIjoiMTkyIiwiSWQiOiI2OTg1MzI4ZS02NzNjLTQxMTAtODhiZC1lNzk1OGQ1YzNhMjMiLCJJbmRleCI6OCwiR3JvdXBJZCI6bnVsbCwiVGl0bGUiOiJUZXNsYSBGYWN0b3J5IG9wZW5zIGluIEZyZW1vbnQsIENBICIsIkRhdGVUaW1lIjoiMjAxMC0xMC0yN1QyMzo1OTowMFoiLCJQZXJjZW50YWdlQ29tcGxldGUiOm51bGwsIk5vdGUiOm51bGwsIlN0eWxlIjp7IiRpZCI6IjE5MyIsIlRpdGxlUG9zaXRpb24iOiJSaWdodCIsIkRhdGVQb3NpdGlvbiI6IlJpZ2h0IiwiU2hhcGVUeXBlIjo3LCJTaGFwZVNpemUiOjAsIlNwYWNpbmciOjUsIlNoYXBlU3R5bGUiOnsiJGlkIjoiMTk0IiwiTWFyZ2luIjp7IiRyZWYiOiI4In0sIlBhZGRpbmciOnsiJHJlZiI6IjkifSwiQmFja2dyb3VuZCI6eyIkaWQiOiIxOTUiLCJDb2xvciI6eyIkaWQiOiIxOTYiLCJBIjoyNTUsIlIiOjIwNCwiRyI6MCwiQiI6MH19LCJJc1Zpc2libGUiOnRydWUsIldpZHRoIjoxMi4wLCJIZWlnaHQiOjE0LjAsIkJvcmRlclN0eWxlIjp7IiRpZCI6IjE5NyIsIkxpbmVDb2xvciI6eyIkcmVmIjoiMTMifSwiTGluZVdlaWdodCI6MC4wLCJMaW5lVHlwZSI6MCwiUGFyZW50U3R5bGUiOm51bGx9LCJQYXJlbnRTdHlsZSI6bnVsbH0sIlRpdGxlU3R5bGUiOnsiJGlkIjoiMTk4IiwiRm9udFNldHRpbmdzIjp7IiRpZCI6IjE5OSIsIkZvbnRTaXplIjoxMSwiRm9udE5hbWUiOiJDYWxpYnJpIiwiSXNCb2xkIjp0cnVlLCJJc0l0YWxpYyI6ZmFsc2UsIklzVW5kZXJsaW5lZCI6ZmFsc2UsIlBhcmVudFN0eWxlIjpudWxsfSwiQXV0b1NpemUiOjIsIkZvcmVncm91bmQiOnsiJGlkIjoiMjAwIiwiQ29sb3IiOnsiJGlkIjoiMjAxIiwiQSI6MjU1LCJSIjoyNTUsIkciOjI1NSwiQiI6MjU1fX0sIk1heFdpZHRoIjo5MC40NzA2OTUxODcxNjU3NzQ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MDIiLCJDb2xvciI6eyIkaWQiOiIyMDMiLCJBIjowLCJSIjoyNTUsIkciOjI1NSwiQiI6MjU1fX0sIklzVmlzaWJsZSI6dHJ1ZSwiV2lkdGgiOjAuMCwiSGVpZ2h0IjowLjAsIkJvcmRlclN0eWxlIjpudWxsLCJQYXJlbnRTdHlsZSI6bnVsbH0sIkRhdGVTdHlsZSI6eyIkaWQiOiIyMDQiLCJGb250U2V0dGluZ3MiOnsiJGlkIjoiMjA1IiwiRm9udFNpemUiOjgsIkZvbnROYW1lIjoiU2Vnb2UgVUkgU2VtaWJvbGQiLCJJc0JvbGQiOmZhbHNlLCJJc0l0YWxpYyI6ZmFsc2UsIklzVW5kZXJsaW5lZCI6ZmFsc2UsIlBhcmVudFN0eWxlIjpudWxsfSwiQXV0b1NpemUiOjAsIkZvcmVncm91bmQiOnsiJGlkIjoiMjA2IiwiQ29sb3IiOnsiJGlkIjoiMjA3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wOCIsIkNvbG9yIjp7IiRpZCI6IjIwOSIsIkEiOjAsIlIiOjI1NSwiRyI6MjU1LCJCIjoyNTV9fSwiSXNWaXNpYmxlIjp0cnVlLCJXaWR0aCI6MC4wLCJIZWlnaHQiOjAuMCwiQm9yZGVyU3R5bGUiOm51bGwsIlBhcmVudFN0eWxlIjpudWxsfSwiRGF0ZUZvcm1hdCI6eyIkaWQiOiIyMTA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MTEiLCJEYXRlUGFydElzVmlzaWJsZSI6ZmFsc2UsIlRpbWVQYXJ0SXNWaXNpYmxlIjpmYWxzZX19LCJXZWVrTnVtYmVyaW5nIjp7IiRpZCI6IjIxMiIsIkZvcm1hdCI6MCwiSXNWaXNpYmxlIjpmYWxzZSwiTGFzdEtub3duVmlzaWJpbGl0eVN0YXRlIjpmYWxzZX0sIklzVmlzaWJsZSI6dHJ1ZSwiUGFyZW50U3R5bGUiOm51bGx9LCJIeXBlcmxpbmsiOm51bGwsIkltcG9ydElkIjoiVGVzbGEgRmFjdG9yeSBvcGVucyBpbiBGcmVtb250LCBDQSAifV0sIklkIjoiOTJiMDljNzItZDUwMi00NGNhLWJiYzQtMzMxMWFkNTJhYzUxIiwiSXNTaW5nbGVJdGVtUm93IjpmYWxzZX0seyIkaWQiOiIyMTMiLCJfdGFza3MiOltdLCJfbWlsZXN0b25lcyI6W3siJGlkIjoiMjE0IiwiSWQiOiJjZTNkYjY5Zi0zNDIzLTRkYTUtOWVmOC1iNzU2YjQ4MjY0YzgiLCJJbmRleCI6OSwiR3JvdXBJZCI6bnVsbCwiVGl0bGUiOiJTZXJpZWMgQzogJDQwIG1pbGxpb24iLCJEYXRlVGltZSI6IjIwMDYtMDUtMDFUMjM6NTk6MDBaIiwiUGVyY2VudGFnZUNvbXBsZXRlIjpudWxsLCJOb3RlIjpudWxsLCJTdHlsZSI6eyIkaWQiOiIyMTUiLCJUaXRsZVBvc2l0aW9uIjoiTGVmdCIsIkRhdGVQb3NpdGlvbiI6IkxlZnQiLCJTaGFwZVR5cGUiOjcsIlNoYXBlU2l6ZSI6MCwiU3BhY2luZyI6NSwiU2hhcGVTdHlsZSI6eyIkaWQiOiIyMTYiLCJNYXJnaW4iOnsiJHJlZiI6IjgifSwiUGFkZGluZyI6eyIkcmVmIjoiOSJ9LCJCYWNrZ3JvdW5kIjp7IiRpZCI6IjIxNyIsIkNvbG9yIjp7IiRpZCI6IjIxOCIsIkEiOjI1NSwiUiI6MjA0LCJHIjowLCJCIjowfX0sIklzVmlzaWJsZSI6dHJ1ZSwiV2lkdGgiOjEyLjAsIkhlaWdodCI6MTQuMCwiQm9yZGVyU3R5bGUiOnsiJGlkIjoiMjE5IiwiTGluZUNvbG9yIjp7IiRyZWYiOiIxMyJ9LCJMaW5lV2VpZ2h0IjowLjAsIkxpbmVUeXBlIjowLCJQYXJlbnRTdHlsZSI6bnVsbH0sIlBhcmVudFN0eWxlIjpudWxsfSwiVGl0bGVTdHlsZSI6eyIkaWQiOiIyMjAiLCJGb250U2V0dGluZ3MiOnsiJGlkIjoiMjIxIiwiRm9udFNpemUiOjExLCJGb250TmFtZSI6IkNhbGlicmkiLCJJc0JvbGQiOnRydWUsIklzSXRhbGljIjpmYWxzZSwiSXNVbmRlcmxpbmVkIjpmYWxzZSwiUGFyZW50U3R5bGUiOm51bGx9LCJBdXRvU2l6ZSI6MCwiRm9yZWdyb3VuZCI6eyIkaWQiOiIyMjIiLCJDb2xvciI6eyIkaWQiOiIyMjM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I0IiwiQ29sb3IiOnsiJGlkIjoiMjI1IiwiQSI6MCwiUiI6MjU1LCJHIjoyNTUsIkIiOjI1NX19LCJJc1Zpc2libGUiOnRydWUsIldpZHRoIjowLjAsIkhlaWdodCI6MC4wLCJCb3JkZXJTdHlsZSI6bnVsbCwiUGFyZW50U3R5bGUiOm51bGx9LCJEYXRlU3R5bGUiOnsiJGlkIjoiMjI2IiwiRm9udFNldHRpbmdzIjp7IiRpZCI6IjIyNyIsIkZvbnRTaXplIjo4LCJGb250TmFtZSI6IlNlZ29lIFVJIFNlbWlib2xkIiwiSXNCb2xkIjpmYWxzZSwiSXNJdGFsaWMiOmZhbHNlLCJJc1VuZGVybGluZWQiOmZhbHNlLCJQYXJlbnRTdHlsZSI6bnVsbH0sIkF1dG9TaXplIjowLCJGb3JlZ3JvdW5kIjp7IiRpZCI6IjIyOCIsIkNvbG9yIjp7IiRpZCI6IjIyOSIsIkEiOjI1NSwiUiI6MTY1LCJHIjoxNjUsIkIiOjE2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MzAiLCJDb2xvciI6eyIkaWQiOiIyMzEiLCJBIjowLCJSIjoyNTUsIkciOjI1NSwiQiI6MjU1fX0sIklzVmlzaWJsZSI6dHJ1ZSwiV2lkdGgiOjAuMCwiSGVpZ2h0IjowLjAsIkJvcmRlclN0eWxlIjpudWxsLCJQYXJlbnRTdHlsZSI6bnVsbH0sIkRhdGVGb3JtYXQiOnsiJGlkIjoiMjM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MzIiwiRGF0ZVBhcnRJc1Zpc2libGUiOmZhbHNlLCJUaW1lUGFydElzVmlzaWJsZSI6ZmFsc2V9fSwiV2Vla051bWJlcmluZyI6eyIkaWQiOiIyMzQiLCJGb3JtYXQiOjAsIklzVmlzaWJsZSI6ZmFsc2UsIkxhc3RLbm93blZpc2liaWxpdHlTdGF0ZSI6ZmFsc2V9LCJJc1Zpc2libGUiOnRydWUsIlBhcmVudFN0eWxlIjpudWxsfSwiSHlwZXJsaW5rIjpudWxsLCJJbXBvcnRJZCI6IlNlcmllYyBDOiAkNDAgbWlsbGlvbiJ9LHsiJGlkIjoiMjM1IiwiSWQiOiJjYTRjYzUzNy0zMDJiLTRhMWMtYmExZC03NmZhMjQwYTlmNWYiLCJJbmRleCI6MTAsIkdyb3VwSWQiOm51bGwsIlRpdGxlIjoiVGVzbGEgcmFpc2VzICQ0MCBtaWxsaW9uIGluIGRlYnQtZmluYW5jaW5nICIsIkRhdGVUaW1lIjoiMjAwOC0xMS0wMVQyMzo1OTowMFoiLCJQZXJjZW50YWdlQ29tcGxldGUiOm51bGwsIk5vdGUiOm51bGwsIlN0eWxlIjp7IiRpZCI6IjIzNiIsIlRpdGxlUG9zaXRpb24iOiJSaWdodCIsIkRhdGVQb3NpdGlvbiI6IlJpZ2h0IiwiU2hhcGVUeXBlIjo3LCJTaGFwZVNpemUiOjAsIlNwYWNpbmciOjUsIlNoYXBlU3R5bGUiOnsiJGlkIjoiMjM3IiwiTWFyZ2luIjp7IiRyZWYiOiI4In0sIlBhZGRpbmciOnsiJHJlZiI6IjkifSwiQmFja2dyb3VuZCI6eyIkaWQiOiIyMzgiLCJDb2xvciI6eyIkaWQiOiIyMzkiLCJBIjoyNTUsIlIiOjIwNCwiRyI6MCwiQiI6MH19LCJJc1Zpc2libGUiOnRydWUsIldpZHRoIjoxMi4wLCJIZWlnaHQiOjE0LjAsIkJvcmRlclN0eWxlIjp7IiRpZCI6IjI0MCIsIkxpbmVDb2xvciI6eyIkcmVmIjoiMTMifSwiTGluZVdlaWdodCI6MC4wLCJMaW5lVHlwZSI6MCwiUGFyZW50U3R5bGUiOm51bGx9LCJQYXJlbnRTdHlsZSI6bnVsbH0sIlRpdGxlU3R5bGUiOnsiJGlkIjoiMjQxIiwiRm9udFNldHRpbmdzIjp7IiRpZCI6IjI0MiIsIkZvbnRTaXplIjoxMSwiRm9udE5hbWUiOiJDYWxpYnJpIiwiSXNCb2xkIjp0cnVlLCJJc0l0YWxpYyI6ZmFsc2UsIklzVW5kZXJsaW5lZCI6ZmFsc2UsIlBhcmVudFN0eWxlIjpudWxsfSwiQXV0b1NpemUiOjIsIkZvcmVncm91bmQiOnsiJGlkIjoiMjQzIiwiQ29sb3IiOnsiJGlkIjoiMjQ0IiwiQSI6MjU1LCJSIjoyNTUsIkciOjI1NSwiQiI6MjU1fX0sIk1heFdpZHRoIjoxMTAuMzA5NTkwMDE3ODI1MzQ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DUiLCJDb2xvciI6eyIkaWQiOiIyNDYiLCJBIjowLCJSIjoyNTUsIkciOjI1NSwiQiI6MjU1fX0sIklzVmlzaWJsZSI6dHJ1ZSwiV2lkdGgiOjAuMCwiSGVpZ2h0IjowLjAsIkJvcmRlclN0eWxlIjpudWxsLCJQYXJlbnRTdHlsZSI6bnVsbH0sIkRhdGVTdHlsZSI6eyIkaWQiOiIyNDciLCJGb250U2V0dGluZ3MiOnsiJGlkIjoiMjQ4IiwiRm9udFNpemUiOjgsIkZvbnROYW1lIjoiU2Vnb2UgVUkgU2VtaWJvbGQiLCJJc0JvbGQiOmZhbHNlLCJJc0l0YWxpYyI6ZmFsc2UsIklzVW5kZXJsaW5lZCI6ZmFsc2UsIlBhcmVudFN0eWxlIjpudWxsfSwiQXV0b1NpemUiOjAsIkZvcmVncm91bmQiOnsiJGlkIjoiMjQ5IiwiQ29sb3IiOnsiJGlkIjoiMjUw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1MSIsIkNvbG9yIjp7IiRpZCI6IjI1MiIsIkEiOjAsIlIiOjI1NSwiRyI6MjU1LCJCIjoyNTV9fSwiSXNWaXNpYmxlIjp0cnVlLCJXaWR0aCI6MC4wLCJIZWlnaHQiOjAuMCwiQm9yZGVyU3R5bGUiOm51bGwsIlBhcmVudFN0eWxlIjpudWxsfSwiRGF0ZUZvcm1hdCI6eyIkaWQiOiIyNT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NTQiLCJEYXRlUGFydElzVmlzaWJsZSI6ZmFsc2UsIlRpbWVQYXJ0SXNWaXNpYmxlIjpmYWxzZX19LCJXZWVrTnVtYmVyaW5nIjp7IiRpZCI6IjI1NSIsIkZvcm1hdCI6MCwiSXNWaXNpYmxlIjpmYWxzZSwiTGFzdEtub3duVmlzaWJpbGl0eVN0YXRlIjpmYWxzZX0sIklzVmlzaWJsZSI6dHJ1ZSwiUGFyZW50U3R5bGUiOm51bGx9LCJIeXBlcmxpbmsiOm51bGwsIkltcG9ydElkIjoiVGVzbGEgcmFpc2VzICQ0MCBtaWxsaW9uIGluIGRlYnQtZmluYW5jaW5nICJ9LHsiJGlkIjoiMjU2IiwiSWQiOiJkZmQ1MGZlMS00NzA3LTRkMWMtYTMzOC1mYTg4NDliNWMzMDYiLCJJbmRleCI6MTEsIkdyb3VwSWQiOm51bGwsIlRpdGxlIjoiTmV3IEplcnNleSBiYW5zIHNhbGVzIG9mIFRlc2xhIGNhcnMgIiwiRGF0ZVRpbWUiOiIyMDE0LTAzLTAxVDIzOjU5OjAwWiIsIlBlcmNlbnRhZ2VDb21wbGV0ZSI6bnVsbCwiTm90ZSI6bnVsbCwiU3R5bGUiOnsiJGlkIjoiMjU3IiwiVGl0bGVQb3NpdGlvbiI6IlJpZ2h0IiwiRGF0ZVBvc2l0aW9uIjoiUmlnaHQiLCJTaGFwZVR5cGUiOjcsIlNoYXBlU2l6ZSI6MCwiU3BhY2luZyI6NSwiU2hhcGVTdHlsZSI6eyIkaWQiOiIyNTgiLCJNYXJnaW4iOnsiJHJlZiI6IjgifSwiUGFkZGluZyI6eyIkcmVmIjoiOSJ9LCJCYWNrZ3JvdW5kIjp7IiRpZCI6IjI1OSIsIkNvbG9yIjp7IiRpZCI6IjI2MCIsIkEiOjI1NSwiUiI6MjA0LCJHIjowLCJCIjowfX0sIklzVmlzaWJsZSI6dHJ1ZSwiV2lkdGgiOjEyLjAsIkhlaWdodCI6MTQuMCwiQm9yZGVyU3R5bGUiOnsiJGlkIjoiMjYxIiwiTGluZUNvbG9yIjp7IiRyZWYiOiIxMyJ9LCJMaW5lV2VpZ2h0IjowLjAsIkxpbmVUeXBlIjowLCJQYXJlbnRTdHlsZSI6bnVsbH0sIlBhcmVudFN0eWxlIjpudWxsfSwiVGl0bGVTdHlsZSI6eyIkaWQiOiIyNjIiLCJGb250U2V0dGluZ3MiOnsiJGlkIjoiMjYzIiwiRm9udFNpemUiOjExLCJGb250TmFtZSI6IkNhbGlicmkiLCJJc0JvbGQiOnRydWUsIklzSXRhbGljIjpmYWxzZSwiSXNVbmRlcmxpbmVkIjpmYWxzZSwiUGFyZW50U3R5bGUiOm51bGx9LCJBdXRvU2l6ZSI6MiwiRm9yZWdyb3VuZCI6eyIkaWQiOiIyNjQiLCJDb2xvciI6eyIkaWQiOiIyNjUiLCJBIjoyNTUsIlIiOjI1NSwiRyI6MjU1LCJCIjoyNTV9fSwiTWF4V2lkdGgiOjg4Ljg4NTE5Njg1MDM5MzcyNi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2NiIsIkNvbG9yIjp7IiRpZCI6IjI2NyIsIkEiOjAsIlIiOjI1NSwiRyI6MjU1LCJCIjoyNTV9fSwiSXNWaXNpYmxlIjp0cnVlLCJXaWR0aCI6MC4wLCJIZWlnaHQiOjAuMCwiQm9yZGVyU3R5bGUiOm51bGwsIlBhcmVudFN0eWxlIjpudWxsfSwiRGF0ZVN0eWxlIjp7IiRpZCI6IjI2OCIsIkZvbnRTZXR0aW5ncyI6eyIkaWQiOiIyNjkiLCJGb250U2l6ZSI6OCwiRm9udE5hbWUiOiJTZWdvZSBVSSBTZW1pYm9sZCIsIklzQm9sZCI6ZmFsc2UsIklzSXRhbGljIjpmYWxzZSwiSXNVbmRlcmxpbmVkIjpmYWxzZSwiUGFyZW50U3R5bGUiOm51bGx9LCJBdXRvU2l6ZSI6MCwiRm9yZWdyb3VuZCI6eyIkaWQiOiIyNzAiLCJDb2xvciI6eyIkaWQiOiIyNzE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cyIiwiQ29sb3IiOnsiJGlkIjoiMjczIiwiQSI6MCwiUiI6MjU1LCJHIjoyNTUsIkIiOjI1NX19LCJJc1Zpc2libGUiOnRydWUsIldpZHRoIjowLjAsIkhlaWdodCI6MC4wLCJCb3JkZXJTdHlsZSI6bnVsbCwiUGFyZW50U3R5bGUiOm51bGx9LCJEYXRlRm9ybWF0Ijp7IiRpZCI6IjI3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3NSIsIkRhdGVQYXJ0SXNWaXNpYmxlIjpmYWxzZSwiVGltZVBhcnRJc1Zpc2libGUiOmZhbHNlfX0sIldlZWtOdW1iZXJpbmciOnsiJGlkIjoiMjc2IiwiRm9ybWF0IjowLCJJc1Zpc2libGUiOmZhbHNlLCJMYXN0S25vd25WaXNpYmlsaXR5U3RhdGUiOmZhbHNlfSwiSXNWaXNpYmxlIjp0cnVlLCJQYXJlbnRTdHlsZSI6bnVsbH0sIkh5cGVybGluayI6bnVsbCwiSW1wb3J0SWQiOiJOZXcgSmVyc2V5IGJhbnMgc2FsZXMgb2YgVGVzbGEgY2FycyAifSx7IiRpZCI6IjI3NyIsIklkIjoiZjIzZjI5NGEtZDUyMi00ZmE2LWJiNGItMWJlOWRhOWViYTM0IiwiSW5kZXgiOjEyLCJHcm91cElkIjpudWxsLCJUaXRsZSI6IlRlc2xhIGpvaW5zIFMmUCA1MDAiLCJEYXRlVGltZSI6IjIwMjAtMTItMjVUMjM6NTk6MDAiLCJQZXJjZW50YWdlQ29tcGxldGUiOm51bGwsIk5vdGUiOm51bGwsIlN0eWxlIjp7IiRpZCI6IjI3OCIsIlRpdGxlUG9zaXRpb24iOiJSaWdodCIsIkRhdGVQb3NpdGlvbiI6IlJpZ2h0IiwiU2hhcGVUeXBlIjo3LCJTaGFwZVNpemUiOjAsIlNwYWNpbmciOjUsIlNoYXBlU3R5bGUiOnsiJGlkIjoiMjc5IiwiTWFyZ2luIjp7IiRyZWYiOiI3OSJ9LCJQYWRkaW5nIjp7IiRyZWYiOiI4MCJ9LCJCYWNrZ3JvdW5kIjp7IiRpZCI6IjI4MCIsIkNvbG9yIjp7IiRpZCI6IjI4MSIsIkEiOjI1NSwiUiI6MjA0LCJHIjowLCJCIjowfX0sIklzVmlzaWJsZSI6dHJ1ZSwiV2lkdGgiOjEyLjAsIkhlaWdodCI6MTQuMCwiQm9yZGVyU3R5bGUiOnsiJGlkIjoiMjgyIiwiTGluZUNvbG9yIjp7IiRyZWYiOiI4NCJ9LCJMaW5lV2VpZ2h0IjowLjAsIkxpbmVUeXBlIjowLCJQYXJlbnRTdHlsZSI6bnVsbH0sIlBhcmVudFN0eWxlIjpudWxsfSwiVGl0bGVTdHlsZSI6eyIkaWQiOiIyODMiLCJGb250U2V0dGluZ3MiOnsiJGlkIjoiMjg0IiwiRm9udFNpemUiOjExLCJGb250TmFtZSI6IkNhbGlicmkiLCJJc0JvbGQiOnRydWUsIklzSXRhbGljIjpmYWxzZSwiSXNVbmRlcmxpbmVkIjpmYWxzZSwiUGFyZW50U3R5bGUiOm51bGx9LCJBdXRvU2l6ZSI6MCwiRm9yZWdyb3VuZCI6eyIkaWQiOiIyODUiLCJDb2xvciI6eyIkaWQiOiIyOD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GlkIjoiMjg3IiwiQ29sb3IiOnsiJGlkIjoiMjg4IiwiQSI6MCwiUiI6MjU1LCJHIjoyNTUsIkIiOjI1NX19LCJJc1Zpc2libGUiOnRydWUsIldpZHRoIjowLjAsIkhlaWdodCI6MC4wLCJCb3JkZXJTdHlsZSI6bnVsbCwiUGFyZW50U3R5bGUiOm51bGx9LCJEYXRlU3R5bGUiOnsiJGlkIjoiMjg5IiwiRm9udFNldHRpbmdzIjp7IiRpZCI6IjI5MCIsIkZvbnRTaXplIjo4LCJGb250TmFtZSI6IlNlZ29lIFVJIFNlbWlib2xkIiwiSXNCb2xkIjpmYWxzZSwiSXNJdGFsaWMiOmZhbHNlLCJJc1VuZGVybGluZWQiOmZhbHNlLCJQYXJlbnRTdHlsZSI6bnVsbH0sIkF1dG9TaXplIjowLCJGb3JlZ3JvdW5kIjp7IiRpZCI6IjI5MSIsIkNvbG9yIjp7IiRpZCI6IjI5M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yOTMiLCJDb2xvciI6eyIkaWQiOiIyOTQiLCJBIjowLCJSIjoyNTUsIkciOjI1NSwiQiI6MjU1fX0sIklzVmlzaWJsZSI6dHJ1ZSwiV2lkdGgiOjAuMCwiSGVpZ2h0IjowLjAsIkJvcmRlclN0eWxlIjpudWxsLCJQYXJlbnRTdHlsZSI6bnVsbH0sIkRhdGVGb3JtYXQiOnsiJGlkIjoiMjk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k2IiwiRGF0ZVBhcnRJc1Zpc2libGUiOmZhbHNlLCJUaW1lUGFydElzVmlzaWJsZSI6ZmFsc2V9fSwiV2Vla051bWJlcmluZyI6eyIkaWQiOiIyOTciLCJGb3JtYXQiOjAsIklzVmlzaWJsZSI6ZmFsc2UsIkxhc3RLbm93blZpc2liaWxpdHlTdGF0ZSI6ZmFsc2V9LCJJc1Zpc2libGUiOnRydWUsIlBhcmVudFN0eWxlIjpudWxsfSwiSHlwZXJsaW5rIjpudWxsLCJJbXBvcnRJZCI6IiJ9XSwiSWQiOiIxZDA2NWE3Mi0zNzI2LTQ4MzItODdkZC1hNjUyYjRiMDM2NTQiLCJJc1NpbmdsZUl0ZW1Sb3ciOmZhbHNlfSx7IiRpZCI6IjI5OCIsIl90YXNrcyI6W10sIl9taWxlc3RvbmVzIjpbeyIkaWQiOiIyOTkiLCJJZCI6IjY4Y2E4Yzc1LTYxN2MtNDIxNi05MzYyLThhYTQzMTBmZDRiOCIsIkluZGV4IjoxMywiR3JvdXBJZCI6bnVsbCwiVGl0bGUiOiJUZXNsYSBvcGVuLXNvdXJjZXMgaXRzIHBhdGVudHMiLCJEYXRlVGltZSI6IjIwMTQtMDYtMDFUMjM6NTk6MDBaIiwiUGVyY2VudGFnZUNvbXBsZXRlIjpudWxsLCJOb3RlIjpudWxsLCJTdHlsZSI6eyIkaWQiOiIzMDAiLCJUaXRsZVBvc2l0aW9uIjoiTGVmdCIsIkRhdGVQb3NpdGlvbiI6IkxlZnQiLCJTaGFwZVR5cGUiOjcsIlNoYXBlU2l6ZSI6MCwiU3BhY2luZyI6NSwiU2hhcGVTdHlsZSI6eyIkaWQiOiIzMDEiLCJNYXJnaW4iOnsiJHJlZiI6IjgifSwiUGFkZGluZyI6eyIkcmVmIjoiOSJ9LCJCYWNrZ3JvdW5kIjp7IiRpZCI6IjMwMiIsIkNvbG9yIjp7IiRpZCI6IjMwMyIsIkEiOjI1NSwiUiI6MjA0LCJHIjowLCJCIjowfX0sIklzVmlzaWJsZSI6dHJ1ZSwiV2lkdGgiOjEyLjAsIkhlaWdodCI6MTQuMCwiQm9yZGVyU3R5bGUiOnsiJGlkIjoiMzA0IiwiTGluZUNvbG9yIjp7IiRyZWYiOiIxMyJ9LCJMaW5lV2VpZ2h0IjowLjAsIkxpbmVUeXBlIjowLCJQYXJlbnRTdHlsZSI6bnVsbH0sIlBhcmVudFN0eWxlIjpudWxsfSwiVGl0bGVTdHlsZSI6eyIkaWQiOiIzMDUiLCJGb250U2V0dGluZ3MiOnsiJGlkIjoiMzA2IiwiRm9udFNpemUiOjExLCJGb250TmFtZSI6IkNhbGlicmkiLCJJc0JvbGQiOnRydWUsIklzSXRhbGljIjpmYWxzZSwiSXNVbmRlcmxpbmVkIjpmYWxzZSwiUGFyZW50U3R5bGUiOm51bGx9LCJBdXRvU2l6ZSI6MiwiRm9yZWdyb3VuZCI6eyIkaWQiOiIzMDciLCJDb2xvciI6eyIkaWQiOiIzMDgiLCJBIjoyNTUsIlIiOjI1NSwiRyI6MjU1LCJCIjoyNTV9fSwiTWF4V2lkdGgiOjkzLjIzNDk4Njg3NjY0MDQ3Ny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wOSIsIkNvbG9yIjp7IiRpZCI6IjMxMCIsIkEiOjAsIlIiOjI1NSwiRyI6MjU1LCJCIjoyNTV9fSwiSXNWaXNpYmxlIjp0cnVlLCJXaWR0aCI6MC4wLCJIZWlnaHQiOjAuMCwiQm9yZGVyU3R5bGUiOm51bGwsIlBhcmVudFN0eWxlIjpudWxsfSwiRGF0ZVN0eWxlIjp7IiRpZCI6IjMxMSIsIkZvbnRTZXR0aW5ncyI6eyIkaWQiOiIzMTIiLCJGb250U2l6ZSI6OCwiRm9udE5hbWUiOiJTZWdvZSBVSSBTZW1pYm9sZCIsIklzQm9sZCI6ZmFsc2UsIklzSXRhbGljIjpmYWxzZSwiSXNVbmRlcmxpbmVkIjpmYWxzZSwiUGFyZW50U3R5bGUiOm51bGx9LCJBdXRvU2l6ZSI6MCwiRm9yZWdyb3VuZCI6eyIkaWQiOiIzMTMiLCJDb2xvciI6eyIkaWQiOiIzMTQ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E1IiwiQ29sb3IiOnsiJGlkIjoiMzE2IiwiQSI6MCwiUiI6MjU1LCJHIjoyNTUsIkIiOjI1NX19LCJJc1Zpc2libGUiOnRydWUsIldpZHRoIjowLjAsIkhlaWdodCI6MC4wLCJCb3JkZXJTdHlsZSI6bnVsbCwiUGFyZW50U3R5bGUiOm51bGx9LCJEYXRlRm9ybWF0Ijp7IiRpZCI6IjMx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xOCIsIkRhdGVQYXJ0SXNWaXNpYmxlIjpmYWxzZSwiVGltZVBhcnRJc1Zpc2libGUiOmZhbHNlfX0sIldlZWtOdW1iZXJpbmciOnsiJGlkIjoiMzE5IiwiRm9ybWF0IjowLCJJc1Zpc2libGUiOmZhbHNlLCJMYXN0S25vd25WaXNpYmlsaXR5U3RhdGUiOmZhbHNlfSwiSXNWaXNpYmxlIjp0cnVlLCJQYXJlbnRTdHlsZSI6bnVsbH0sIkh5cGVybGluayI6bnVsbCwiSW1wb3J0SWQiOiJUZXNsYSBvcGVuLXNvdXJjZXMgaXRzIHBhdGVudHMifSx7IiRpZCI6IjMyMCIsIklkIjoiZDJlMTQwZWMtOTA4NC00ZmYzLWI3MWItZjIwN2YyNmE4ZGFiIiwiSW5kZXgiOjE0LCJHcm91cElkIjpudWxsLCJUaXRsZSI6IlplJ2V2IERyb3JpIGJlY29tZXMgQ0VPIGFuZCBQcmVzaWRlbnQiLCJEYXRlVGltZSI6IjIwMDctMTEtMDFUMjM6NTk6MDBaIiwiUGVyY2VudGFnZUNvbXBsZXRlIjpudWxsLCJOb3RlIjpudWxsLCJTdHlsZSI6eyIkaWQiOiIzMjEiLCJUaXRsZVBvc2l0aW9uIjoiTGVmdCIsIkRhdGVQb3NpdGlvbiI6IkxlZnQiLCJTaGFwZVR5cGUiOjcsIlNoYXBlU2l6ZSI6MCwiU3BhY2luZyI6NSwiU2hhcGVTdHlsZSI6eyIkaWQiOiIzMjIiLCJNYXJnaW4iOnsiJHJlZiI6IjgifSwiUGFkZGluZyI6eyIkcmVmIjoiOSJ9LCJCYWNrZ3JvdW5kIjp7IiRpZCI6IjMyMyIsIkNvbG9yIjp7IiRpZCI6IjMyNCIsIkEiOjI1NSwiUiI6MjA0LCJHIjowLCJCIjowfX0sIklzVmlzaWJsZSI6dHJ1ZSwiV2lkdGgiOjEyLjAsIkhlaWdodCI6MTQuMCwiQm9yZGVyU3R5bGUiOnsiJGlkIjoiMzI1IiwiTGluZUNvbG9yIjp7IiRyZWYiOiIxMyJ9LCJMaW5lV2VpZ2h0IjowLjAsIkxpbmVUeXBlIjowLCJQYXJlbnRTdHlsZSI6bnVsbH0sIlBhcmVudFN0eWxlIjpudWxsfSwiVGl0bGVTdHlsZSI6eyIkaWQiOiIzMjYiLCJGb250U2V0dGluZ3MiOnsiJGlkIjoiMzI3IiwiRm9udFNpemUiOjExLCJGb250TmFtZSI6IkNhbGlicmkiLCJJc0JvbGQiOnRydWUsIklzSXRhbGljIjpmYWxzZSwiSXNVbmRlcmxpbmVkIjpmYWxzZSwiUGFyZW50U3R5bGUiOm51bGx9LCJBdXRvU2l6ZSI6MiwiRm9yZWdyb3VuZCI6eyIkaWQiOiIzMjgiLCJDb2xvciI6eyIkaWQiOiIzMjkiLCJBIjoyNTUsIlIiOjI1NSwiRyI6MjU1LCJCIjoyNTV9fSwiTWF4V2lkdGgiOjEzNy44MDU5NzE0Nzk1MDA5N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zMCIsIkNvbG9yIjp7IiRpZCI6IjMzMSIsIkEiOjAsIlIiOjI1NSwiRyI6MjU1LCJCIjoyNTV9fSwiSXNWaXNpYmxlIjp0cnVlLCJXaWR0aCI6MC4wLCJIZWlnaHQiOjAuMCwiQm9yZGVyU3R5bGUiOm51bGwsIlBhcmVudFN0eWxlIjpudWxsfSwiRGF0ZVN0eWxlIjp7IiRpZCI6IjMzMiIsIkZvbnRTZXR0aW5ncyI6eyIkaWQiOiIzMzMiLCJGb250U2l6ZSI6OCwiRm9udE5hbWUiOiJTZWdvZSBVSSBTZW1pYm9sZCIsIklzQm9sZCI6ZmFsc2UsIklzSXRhbGljIjpmYWxzZSwiSXNVbmRlcmxpbmVkIjpmYWxzZSwiUGFyZW50U3R5bGUiOm51bGx9LCJBdXRvU2l6ZSI6MCwiRm9yZWdyb3VuZCI6eyIkaWQiOiIzMzQiLCJDb2xvciI6eyIkaWQiOiIzMzU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M2IiwiQ29sb3IiOnsiJGlkIjoiMzM3IiwiQSI6MCwiUiI6MjU1LCJHIjoyNTUsIkIiOjI1NX19LCJJc1Zpc2libGUiOnRydWUsIldpZHRoIjowLjAsIkhlaWdodCI6MC4wLCJCb3JkZXJTdHlsZSI6bnVsbCwiUGFyZW50U3R5bGUiOm51bGx9LCJEYXRlRm9ybWF0Ijp7IiRpZCI6IjMz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zOSIsIkRhdGVQYXJ0SXNWaXNpYmxlIjpmYWxzZSwiVGltZVBhcnRJc1Zpc2libGUiOmZhbHNlfX0sIldlZWtOdW1iZXJpbmciOnsiJGlkIjoiMzQwIiwiRm9ybWF0IjowLCJJc1Zpc2libGUiOmZhbHNlLCJMYXN0S25vd25WaXNpYmlsaXR5U3RhdGUiOmZhbHNlfSwiSXNWaXNpYmxlIjp0cnVlLCJQYXJlbnRTdHlsZSI6bnVsbH0sIkh5cGVybGluayI6bnVsbCwiSW1wb3J0SWQiOiJaZSdldiBEcm9yaSBiZWNvbWVzIENFTyBhbmQgUHJlc2lkZW50In0seyIkaWQiOiIzNDEiLCJJZCI6ImQ2ZGJkNzg1LWE2MTctNDkzOS05ZDZkLWU4MWIwZjAyM2FkYyIsIkluZGV4IjoxNSwiR3JvdXBJZCI6bnVsbCwiVGl0bGUiOiJNdXNrIHN0ZXBzIGRvd24gYXMgVGVzbGEgY2hhaXJtYW4gYW5kIHBheXMgYSAkMjBtIGZpbmUiLCJEYXRlVGltZSI6IjIwMTgtMDktMzBUMjM6NTk6MDAiLCJQZXJjZW50YWdlQ29tcGxldGUiOm51bGwsIk5vdGUiOm51bGwsIlN0eWxlIjp7IiRpZCI6IjM0MiIsIlRpdGxlUG9zaXRpb24iOiJSaWdodCIsIkRhdGVQb3NpdGlvbiI6IlJpZ2h0IiwiU2hhcGVUeXBlIjo3LCJTaGFwZVNpemUiOjAsIlNwYWNpbmciOjUsIlNoYXBlU3R5bGUiOnsiJGlkIjoiMzQzIiwiTWFyZ2luIjp7IiRyZWYiOiI3OSJ9LCJQYWRkaW5nIjp7IiRyZWYiOiI4MCJ9LCJCYWNrZ3JvdW5kIjp7IiRpZCI6IjM0NCIsIkNvbG9yIjp7IiRpZCI6IjM0NSIsIkEiOjI1NSwiUiI6MjA0LCJHIjowLCJCIjowfX0sIklzVmlzaWJsZSI6dHJ1ZSwiV2lkdGgiOjEyLjAsIkhlaWdodCI6MTQuMCwiQm9yZGVyU3R5bGUiOnsiJGlkIjoiMzQ2IiwiTGluZUNvbG9yIjp7IiRyZWYiOiI4NCJ9LCJMaW5lV2VpZ2h0IjowLjAsIkxpbmVUeXBlIjowLCJQYXJlbnRTdHlsZSI6bnVsbH0sIlBhcmVudFN0eWxlIjpudWxsfSwiVGl0bGVTdHlsZSI6eyIkaWQiOiIzNDciLCJGb250U2V0dGluZ3MiOnsiJGlkIjoiMzQ4IiwiRm9udFNpemUiOjExLCJGb250TmFtZSI6IkNhbGlicmkiLCJJc0JvbGQiOnRydWUsIklzSXRhbGljIjpmYWxzZSwiSXNVbmRlcmxpbmVkIjpmYWxzZSwiUGFyZW50U3R5bGUiOm51bGx9LCJBdXRvU2l6ZSI6MiwiRm9yZWdyb3VuZCI6eyIkaWQiOiIzNDkiLCJDb2xvciI6eyIkaWQiOiIzNTAiLCJBIjoyNTUsIlIiOjI1NSwiRyI6MjU1LCJCIjoyNTV9fSwiTWF4V2lkdGgiOjE0My44Nzg5NTAxMzEyMzM2Ny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pZCI6IjM1MSIsIkNvbG9yIjp7IiRpZCI6IjM1MiIsIkEiOjAsIlIiOjI1NSwiRyI6MjU1LCJCIjoyNTV9fSwiSXNWaXNpYmxlIjp0cnVlLCJXaWR0aCI6MC4wLCJIZWlnaHQiOjAuMCwiQm9yZGVyU3R5bGUiOm51bGwsIlBhcmVudFN0eWxlIjpudWxsfSwiRGF0ZVN0eWxlIjp7IiRpZCI6IjM1MyIsIkZvbnRTZXR0aW5ncyI6eyIkaWQiOiIzNTQiLCJGb250U2l6ZSI6OCwiRm9udE5hbWUiOiJTZWdvZSBVSSBTZW1pYm9sZCIsIklzQm9sZCI6ZmFsc2UsIklzSXRhbGljIjpmYWxzZSwiSXNVbmRlcmxpbmVkIjpmYWxzZSwiUGFyZW50U3R5bGUiOm51bGx9LCJBdXRvU2l6ZSI6MCwiRm9yZWdyb3VuZCI6eyIkaWQiOiIzNTUiLCJDb2xvciI6eyIkaWQiOiIzNTY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HJlZiI6Ijk4In0sIlBhZGRpbmciOnsiJHJlZiI6Ijk5In0sIkJhY2tncm91bmQiOnsiJGlkIjoiMzU3IiwiQ29sb3IiOnsiJGlkIjoiMzU4IiwiQSI6MCwiUiI6MjU1LCJHIjoyNTUsIkIiOjI1NX19LCJJc1Zpc2libGUiOnRydWUsIldpZHRoIjowLjAsIkhlaWdodCI6MC4wLCJCb3JkZXJTdHlsZSI6bnVsbCwiUGFyZW50U3R5bGUiOm51bGx9LCJEYXRlRm9ybWF0Ijp7IiRpZCI6IjM1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2MCIsIkRhdGVQYXJ0SXNWaXNpYmxlIjpmYWxzZSwiVGltZVBhcnRJc1Zpc2libGUiOmZhbHNlfX0sIldlZWtOdW1iZXJpbmciOnsiJGlkIjoiMzYxIiwiRm9ybWF0IjowLCJJc1Zpc2libGUiOmZhbHNlLCJMYXN0S25vd25WaXNpYmlsaXR5U3RhdGUiOmZhbHNlfSwiSXNWaXNpYmxlIjp0cnVlLCJQYXJlbnRTdHlsZSI6bnVsbH0sIkh5cGVybGluayI6bnVsbCwiSW1wb3J0SWQiOiIifSx7IiRpZCI6IjM2MiIsIklkIjoiZjcxYWE0N2UtMTg2Ni00ZWE2LTliNDgtZjllZjBkZDExN2IyIiwiSW5kZXgiOjE2LCJHcm91cElkIjpudWxsLCJUaXRsZSI6Ik5ldyBKZXJzZXkncyBiYW4gaXMgcmV2ZXJzZWQiLCJEYXRlVGltZSI6IjIwMTUtMDMtMThUMjM6NTk6MDBaIiwiUGVyY2VudGFnZUNvbXBsZXRlIjpudWxsLCJOb3RlIjpudWxsLCJTdHlsZSI6eyIkaWQiOiIzNjMiLCJUaXRsZVBvc2l0aW9uIjoiUmlnaHQiLCJEYXRlUG9zaXRpb24iOiJSaWdodCIsIlNoYXBlVHlwZSI6NywiU2hhcGVTaXplIjowLCJTcGFjaW5nIjo1LCJTaGFwZVN0eWxlIjp7IiRpZCI6IjM2NCIsIk1hcmdpbiI6eyIkcmVmIjoiOCJ9LCJQYWRkaW5nIjp7IiRyZWYiOiI5In0sIkJhY2tncm91bmQiOnsiJGlkIjoiMzY1IiwiQ29sb3IiOnsiJGlkIjoiMzY2IiwiQSI6MjU1LCJSIjoyMDQsIkciOjAsIkIiOjB9fSwiSXNWaXNpYmxlIjp0cnVlLCJXaWR0aCI6MTIuMCwiSGVpZ2h0IjoxNC4wLCJCb3JkZXJTdHlsZSI6eyIkaWQiOiIzNjciLCJMaW5lQ29sb3IiOnsiJHJlZiI6IjEzIn0sIkxpbmVXZWlnaHQiOjAuMCwiTGluZVR5cGUiOjAsIlBhcmVudFN0eWxlIjpudWxsfSwiUGFyZW50U3R5bGUiOm51bGx9LCJUaXRsZVN0eWxlIjp7IiRpZCI6IjM2OCIsIkZvbnRTZXR0aW5ncyI6eyIkaWQiOiIzNjkiLCJGb250U2l6ZSI6MTEsIkZvbnROYW1lIjoiQ2FsaWJyaSIsIklzQm9sZCI6dHJ1ZSwiSXNJdGFsaWMiOmZhbHNlLCJJc1VuZGVybGluZWQiOmZhbHNlLCJQYXJlbnRTdHlsZSI6bnVsbH0sIkF1dG9TaXplIjoyLCJGb3JlZ3JvdW5kIjp7IiRpZCI6IjM3MCIsIkNvbG9yIjp7IiRpZCI6IjM3MSIsIkEiOjI1NSwiUiI6MjU1LCJHIjoyNTUsIkIiOjI1NX19LCJNYXhXaWR0aCI6NzEuMDAyODA4Mzk4OTUwMTY1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cyIiwiQ29sb3IiOnsiJGlkIjoiMzczIiwiQSI6MCwiUiI6MjU1LCJHIjoyNTUsIkIiOjI1NX19LCJJc1Zpc2libGUiOnRydWUsIldpZHRoIjowLjAsIkhlaWdodCI6MC4wLCJCb3JkZXJTdHlsZSI6bnVsbCwiUGFyZW50U3R5bGUiOm51bGx9LCJEYXRlU3R5bGUiOnsiJGlkIjoiMzc0IiwiRm9udFNldHRpbmdzIjp7IiRpZCI6IjM3NSIsIkZvbnRTaXplIjo4LCJGb250TmFtZSI6IlNlZ29lIFVJIFNlbWlib2xkIiwiSXNCb2xkIjpmYWxzZSwiSXNJdGFsaWMiOmZhbHNlLCJJc1VuZGVybGluZWQiOmZhbHNlLCJQYXJlbnRTdHlsZSI6bnVsbH0sIkF1dG9TaXplIjowLCJGb3JlZ3JvdW5kIjp7IiRpZCI6IjM3NiIsIkNvbG9yIjp7IiRpZCI6IjM3N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NzgiLCJDb2xvciI6eyIkaWQiOiIzNzkiLCJBIjowLCJSIjoyNTUsIkciOjI1NSwiQiI6MjU1fX0sIklzVmlzaWJsZSI6dHJ1ZSwiV2lkdGgiOjAuMCwiSGVpZ2h0IjowLjAsIkJvcmRlclN0eWxlIjpudWxsLCJQYXJlbnRTdHlsZSI6bnVsbH0sIkRhdGVGb3JtYXQiOnsiJGlkIjoiMzg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gxIiwiRGF0ZVBhcnRJc1Zpc2libGUiOmZhbHNlLCJUaW1lUGFydElzVmlzaWJsZSI6ZmFsc2V9fSwiV2Vla051bWJlcmluZyI6eyIkaWQiOiIzODIiLCJGb3JtYXQiOjAsIklzVmlzaWJsZSI6ZmFsc2UsIkxhc3RLbm93blZpc2liaWxpdHlTdGF0ZSI6ZmFsc2V9LCJJc1Zpc2libGUiOnRydWUsIlBhcmVudFN0eWxlIjpudWxsfSwiSHlwZXJsaW5rIjpudWxsLCJJbXBvcnRJZCI6Ik5ldyBKZXJzZXkncyBiYW4gaXMgcmV2ZXJzZWQifV0sIklkIjoiYmU0MWZmMGUtOTI5Yy00NDQzLWI0MzYtMjQxNjQyMjhmY2MzIiwiSXNTaW5nbGVJdGVtUm93IjpmYWxzZX0seyIkaWQiOiIzODMiLCJfdGFza3MiOltdLCJfbWlsZXN0b25lcyI6W3siJGlkIjoiMzg0IiwiSWQiOiI0ZjU0NGNkOC1hOGU2LTRkNGUtYWMyOC01MDk0YjU4YTljOTkiLCJJbmRleCI6MTcsIkdyb3VwSWQiOm51bGwsIlRpdGxlIjoiVGVzbGEgdGFrZXMgJDQ2NSBtaWwgbG9hbiBmcm9tIHRoZSBET0UiLCJEYXRlVGltZSI6IjIwMDktMDYtMDFUMjM6NTk6MDBaIiwiUGVyY2VudGFnZUNvbXBsZXRlIjpudWxsLCJOb3RlIjpudWxsLCJTdHlsZSI6eyIkaWQiOiIzODUiLCJUaXRsZVBvc2l0aW9uIjoiUmlnaHQiLCJEYXRlUG9zaXRpb24iOiJSaWdodCIsIlNoYXBlVHlwZSI6NywiU2hhcGVTaXplIjowLCJTcGFjaW5nIjo1LCJTaGFwZVN0eWxlIjp7IiRpZCI6IjM4NiIsIk1hcmdpbiI6eyIkcmVmIjoiOCJ9LCJQYWRkaW5nIjp7IiRyZWYiOiI5In0sIkJhY2tncm91bmQiOnsiJGlkIjoiMzg3IiwiQ29sb3IiOnsiJGlkIjoiMzg4IiwiQSI6MjU1LCJSIjoyMDQsIkciOjAsIkIiOjB9fSwiSXNWaXNpYmxlIjp0cnVlLCJXaWR0aCI6MTIuMCwiSGVpZ2h0IjoxNC4wLCJCb3JkZXJTdHlsZSI6eyIkaWQiOiIzODkiLCJMaW5lQ29sb3IiOnsiJHJlZiI6IjEzIn0sIkxpbmVXZWlnaHQiOjAuMCwiTGluZVR5cGUiOjAsIlBhcmVudFN0eWxlIjpudWxsfSwiUGFyZW50U3R5bGUiOm51bGx9LCJUaXRsZVN0eWxlIjp7IiRpZCI6IjM5MCIsIkZvbnRTZXR0aW5ncyI6eyIkaWQiOiIzOTEiLCJGb250U2l6ZSI6MTEsIkZvbnROYW1lIjoiQ2FsaWJyaSIsIklzQm9sZCI6dHJ1ZSwiSXNJdGFsaWMiOmZhbHNlLCJJc1VuZGVybGluZWQiOmZhbHNlLCJQYXJlbnRTdHlsZSI6bnVsbH0sIkF1dG9TaXplIjoyLCJGb3JlZ3JvdW5kIjp7IiRpZCI6IjM5MiIsIkNvbG9yIjp7IiRpZCI6IjM5MyIsIkEiOjI1NSwiUiI6MjU1LCJHIjoyNTUsIkIiOjI1NX19LCJNYXhXaWR0aCI6MTEwLjMyNjk4NzUyMjI4MTY2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k0IiwiQ29sb3IiOnsiJGlkIjoiMzk1IiwiQSI6MCwiUiI6MjU1LCJHIjoyNTUsIkIiOjI1NX19LCJJc1Zpc2libGUiOnRydWUsIldpZHRoIjowLjAsIkhlaWdodCI6MC4wLCJCb3JkZXJTdHlsZSI6bnVsbCwiUGFyZW50U3R5bGUiOm51bGx9LCJEYXRlU3R5bGUiOnsiJGlkIjoiMzk2IiwiRm9udFNldHRpbmdzIjp7IiRpZCI6IjM5NyIsIkZvbnRTaXplIjo4LCJGb250TmFtZSI6IlNlZ29lIFVJIFNlbWlib2xkIiwiSXNCb2xkIjpmYWxzZSwiSXNJdGFsaWMiOmZhbHNlLCJJc1VuZGVybGluZWQiOmZhbHNlLCJQYXJlbnRTdHlsZSI6bnVsbH0sIkF1dG9TaXplIjowLCJGb3JlZ3JvdW5kIjp7IiRpZCI6IjM5OCIsIkNvbG9yIjp7IiRpZCI6IjM5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DAiLCJDb2xvciI6eyIkaWQiOiI0MDEiLCJBIjowLCJSIjoyNTUsIkciOjI1NSwiQiI6MjU1fX0sIklzVmlzaWJsZSI6dHJ1ZSwiV2lkdGgiOjAuMCwiSGVpZ2h0IjowLjAsIkJvcmRlclN0eWxlIjpudWxsLCJQYXJlbnRTdHlsZSI6bnVsbH0sIkRhdGVGb3JtYXQiOnsiJGlkIjoiNDA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AzIiwiRGF0ZVBhcnRJc1Zpc2libGUiOmZhbHNlLCJUaW1lUGFydElzVmlzaWJsZSI6ZmFsc2V9fSwiV2Vla051bWJlcmluZyI6eyIkaWQiOiI0MDQiLCJGb3JtYXQiOjAsIklzVmlzaWJsZSI6ZmFsc2UsIkxhc3RLbm93blZpc2liaWxpdHlTdGF0ZSI6ZmFsc2V9LCJJc1Zpc2libGUiOnRydWUsIlBhcmVudFN0eWxlIjpudWxsfSwiSHlwZXJsaW5rIjpudWxsLCJJbXBvcnRJZCI6IlRlc2xhIHRha2VzICQ0NjUgbWlsIGxvYW4gZnJvbSB0aGUgRE9FIn0seyIkaWQiOiI0MDUiLCJJZCI6ImFkY2FhODY3LWI3NjAtNGYyMy05NmVkLTg4YzE3OTFiNmIyMiIsIkluZGV4IjoxOCwiR3JvdXBJZCI6bnVsbCwiVGl0bGUiOiJTZXJpZXMgQjogRWxvbiBNdXNrIGluamVjdHMgJDEzIG1pbGxpb24iLCJEYXRlVGltZSI6IjIwMDUtMDItMDFUMjM6NTk6MDBaIiwiUGVyY2VudGFnZUNvbXBsZXRlIjpudWxsLCJOb3RlIjpudWxsLCJTdHlsZSI6eyIkaWQiOiI0MDYiLCJUaXRsZVBvc2l0aW9uIjoiUmlnaHQiLCJEYXRlUG9zaXRpb24iOiJSaWdodCIsIlNoYXBlVHlwZSI6NywiU2hhcGVTaXplIjowLCJTcGFjaW5nIjo1LCJTaGFwZVN0eWxlIjp7IiRpZCI6IjQwNyIsIk1hcmdpbiI6eyIkcmVmIjoiOCJ9LCJQYWRkaW5nIjp7IiRyZWYiOiI5In0sIkJhY2tncm91bmQiOnsiJGlkIjoiNDA4IiwiQ29sb3IiOnsiJGlkIjoiNDA5IiwiQSI6MjU1LCJSIjoyMDQsIkciOjAsIkIiOjB9fSwiSXNWaXNpYmxlIjp0cnVlLCJXaWR0aCI6MTIuMCwiSGVpZ2h0IjoxNC4wLCJCb3JkZXJTdHlsZSI6eyIkaWQiOiI0MTAiLCJMaW5lQ29sb3IiOnsiJHJlZiI6IjEzIn0sIkxpbmVXZWlnaHQiOjAuMCwiTGluZVR5cGUiOjAsIlBhcmVudFN0eWxlIjpudWxsfSwiUGFyZW50U3R5bGUiOm51bGx9LCJUaXRsZVN0eWxlIjp7IiRpZCI6IjQxMSIsIkZvbnRTZXR0aW5ncyI6eyIkaWQiOiI0MTIiLCJGb250U2l6ZSI6MTEsIkZvbnROYW1lIjoiQ2FsaWJyaSIsIklzQm9sZCI6dHJ1ZSwiSXNJdGFsaWMiOmZhbHNlLCJJc1VuZGVybGluZWQiOmZhbHNlLCJQYXJlbnRTdHlsZSI6bnVsbH0sIkF1dG9TaXplIjoyLCJGb3JlZ3JvdW5kIjp7IiRpZCI6IjQxMyIsIkNvbG9yIjp7IiRpZCI6IjQxNCIsIkEiOjI1NSwiUiI6MjU1LCJHIjoyNTUsIkIiOjI1NX19LCJNYXhXaWR0aCI6OTAuMjc4NzM0NDAyODUyMDUy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E1IiwiQ29sb3IiOnsiJGlkIjoiNDE2IiwiQSI6MCwiUiI6MjU1LCJHIjoyNTUsIkIiOjI1NX19LCJJc1Zpc2libGUiOnRydWUsIldpZHRoIjowLjAsIkhlaWdodCI6MC4wLCJCb3JkZXJTdHlsZSI6bnVsbCwiUGFyZW50U3R5bGUiOm51bGx9LCJEYXRlU3R5bGUiOnsiJGlkIjoiNDE3IiwiRm9udFNldHRpbmdzIjp7IiRpZCI6IjQxOCIsIkZvbnRTaXplIjo4LCJGb250TmFtZSI6IlNlZ29lIFVJIFNlbWlib2xkIiwiSXNCb2xkIjpmYWxzZSwiSXNJdGFsaWMiOmZhbHNlLCJJc1VuZGVybGluZWQiOmZhbHNlLCJQYXJlbnRTdHlsZSI6bnVsbH0sIkF1dG9TaXplIjowLCJGb3JlZ3JvdW5kIjp7IiRpZCI6IjQxOSIsIkNvbG9yIjp7IiRpZCI6IjQyMC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jEiLCJDb2xvciI6eyIkaWQiOiI0MjIiLCJBIjowLCJSIjoyNTUsIkciOjI1NSwiQiI6MjU1fX0sIklzVmlzaWJsZSI6dHJ1ZSwiV2lkdGgiOjAuMCwiSGVpZ2h0IjowLjAsIkJvcmRlclN0eWxlIjpudWxsLCJQYXJlbnRTdHlsZSI6bnVsbH0sIkRhdGVGb3JtYXQiOnsiJGlkIjoiNDI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I0IiwiRGF0ZVBhcnRJc1Zpc2libGUiOmZhbHNlLCJUaW1lUGFydElzVmlzaWJsZSI6ZmFsc2V9fSwiV2Vla051bWJlcmluZyI6eyIkaWQiOiI0MjUiLCJGb3JtYXQiOjAsIklzVmlzaWJsZSI6ZmFsc2UsIkxhc3RLbm93blZpc2liaWxpdHlTdGF0ZSI6ZmFsc2V9LCJJc1Zpc2libGUiOnRydWUsIlBhcmVudFN0eWxlIjpudWxsfSwiSHlwZXJsaW5rIjpudWxsLCJJbXBvcnRJZCI6IlNlcmllcyBCOiBFbG9uIE11c2sgaW5qZWN0cyAkMTMgbWlsbGlvbiJ9LHsiJGlkIjoiNDI2IiwiSWQiOiI1M2E3M2EyZi05YTliLTQwNDgtOGQ2Yi1kNTYwOTg3MGE5ZTAiLCJJbmRleCI6MTksIkdyb3VwSWQiOm51bGwsIlRpdGxlIjoiUHJvZHVjdGlvbiBhdCBTaGFuZ2hhaSBmYWN0b3J5IGNvbW1lbmNlcyIsIkRhdGVUaW1lIjoiMjAxOS0wMy0wM1QyMzo1OTowMCIsIlBlcmNlbnRhZ2VDb21wbGV0ZSI6bnVsbCwiTm90ZSI6bnVsbCwiU3R5bGUiOnsiJGlkIjoiNDI3IiwiVGl0bGVQb3NpdGlvbiI6IlJpZ2h0IiwiRGF0ZVBvc2l0aW9uIjoiUmlnaHQiLCJTaGFwZVR5cGUiOjcsIlNoYXBlU2l6ZSI6MCwiU3BhY2luZyI6NSwiU2hhcGVTdHlsZSI6eyIkaWQiOiI0MjgiLCJNYXJnaW4iOnsiJHJlZiI6Ijc5In0sIlBhZGRpbmciOnsiJHJlZiI6IjgwIn0sIkJhY2tncm91bmQiOnsiJGlkIjoiNDI5IiwiQ29sb3IiOnsiJGlkIjoiNDMwIiwiQSI6MjU1LCJSIjoyMDQsIkciOjAsIkIiOjB9fSwiSXNWaXNpYmxlIjp0cnVlLCJXaWR0aCI6MTIuMCwiSGVpZ2h0IjoxNC4wLCJCb3JkZXJTdHlsZSI6eyIkaWQiOiI0MzEiLCJMaW5lQ29sb3IiOnsiJHJlZiI6Ijg0In0sIkxpbmVXZWlnaHQiOjAuMCwiTGluZVR5cGUiOjAsIlBhcmVudFN0eWxlIjpudWxsfSwiUGFyZW50U3R5bGUiOm51bGx9LCJUaXRsZVN0eWxlIjp7IiRpZCI6IjQzMiIsIkZvbnRTZXR0aW5ncyI6eyIkaWQiOiI0MzMiLCJGb250U2l6ZSI6MTEsIkZvbnROYW1lIjoiQ2FsaWJyaSIsIklzQm9sZCI6dHJ1ZSwiSXNJdGFsaWMiOmZhbHNlLCJJc1VuZGVybGluZWQiOmZhbHNlLCJQYXJlbnRTdHlsZSI6bnVsbH0sIkF1dG9TaXplIjoyLCJGb3JlZ3JvdW5kIjp7IiRpZCI6IjQzNCIsIkNvbG9yIjp7IiRpZCI6IjQzNSIsIkEiOjI1NSwiUiI6MjU1LCJHIjoyNTUsIkIiOjI1NX19LCJNYXhXaWR0aCI6MTE3LjM1NDU5MzE3NTg1Mjgx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GlkIjoiNDM2IiwiQ29sb3IiOnsiJGlkIjoiNDM3IiwiQSI6MCwiUiI6MjU1LCJHIjoyNTUsIkIiOjI1NX19LCJJc1Zpc2libGUiOnRydWUsIldpZHRoIjowLjAsIkhlaWdodCI6MC4wLCJCb3JkZXJTdHlsZSI6bnVsbCwiUGFyZW50U3R5bGUiOm51bGx9LCJEYXRlU3R5bGUiOnsiJGlkIjoiNDM4IiwiRm9udFNldHRpbmdzIjp7IiRpZCI6IjQzOSIsIkZvbnRTaXplIjo4LCJGb250TmFtZSI6IlNlZ29lIFVJIFNlbWlib2xkIiwiSXNCb2xkIjpmYWxzZSwiSXNJdGFsaWMiOmZhbHNlLCJJc1VuZGVybGluZWQiOmZhbHNlLCJQYXJlbnRTdHlsZSI6bnVsbH0sIkF1dG9TaXplIjowLCJGb3JlZ3JvdW5kIjp7IiRpZCI6IjQ0MCIsIkNvbG9yIjp7IiRpZCI6IjQ0M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0NDIiLCJDb2xvciI6eyIkaWQiOiI0NDMiLCJBIjowLCJSIjoyNTUsIkciOjI1NSwiQiI6MjU1fX0sIklzVmlzaWJsZSI6dHJ1ZSwiV2lkdGgiOjAuMCwiSGVpZ2h0IjowLjAsIkJvcmRlclN0eWxlIjpudWxsLCJQYXJlbnRTdHlsZSI6bnVsbH0sIkRhdGVGb3JtYXQiOnsiJGlkIjoiNDQ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Q1IiwiRGF0ZVBhcnRJc1Zpc2libGUiOmZhbHNlLCJUaW1lUGFydElzVmlzaWJsZSI6ZmFsc2V9fSwiV2Vla051bWJlcmluZyI6eyIkaWQiOiI0NDYiLCJGb3JtYXQiOjAsIklzVmlzaWJsZSI6ZmFsc2UsIkxhc3RLbm93blZpc2liaWxpdHlTdGF0ZSI6ZmFsc2V9LCJJc1Zpc2libGUiOnRydWUsIlBhcmVudFN0eWxlIjpudWxsfSwiSHlwZXJsaW5rIjpudWxsLCJJbXBvcnRJZCI6IiJ9LHsiJGlkIjoiNDQ3IiwiSWQiOiJmNzY3MDYxOS02ZDFmLTQzNmYtOWFiZi04MjU3NmU5ZWIxOGMiLCJJbmRleCI6MjAsIkdyb3VwSWQiOm51bGwsIlRpdGxlIjoiTXVzayBhbm5vdW5jZXMgcGxhbnMgdG8gdGFrZSBUZXNsYSBwcml2YXRlIGF0ICQ0MjAgYSBzaGFyZSIsIkRhdGVUaW1lIjoiMjAxOC0wOC0wN1QyMzo1OTowMCIsIlBlcmNlbnRhZ2VDb21wbGV0ZSI6bnVsbCwiTm90ZSI6bnVsbCwiU3R5bGUiOnsiJGlkIjoiNDQ4IiwiVGl0bGVQb3NpdGlvbiI6IkxlZnQiLCJEYXRlUG9zaXRpb24iOiJMZWZ0IiwiU2hhcGVUeXBlIjo3LCJTaGFwZVNpemUiOjAsIlNwYWNpbmciOjUsIlNoYXBlU3R5bGUiOnsiJGlkIjoiNDQ5IiwiTWFyZ2luIjp7IiRyZWYiOiI3OSJ9LCJQYWRkaW5nIjp7IiRyZWYiOiI4MCJ9LCJCYWNrZ3JvdW5kIjp7IiRpZCI6IjQ1MCIsIkNvbG9yIjp7IiRpZCI6IjQ1MSIsIkEiOjI1NSwiUiI6MjA0LCJHIjowLCJCIjowfX0sIklzVmlzaWJsZSI6dHJ1ZSwiV2lkdGgiOjEyLjAsIkhlaWdodCI6MTQuMCwiQm9yZGVyU3R5bGUiOnsiJGlkIjoiNDUyIiwiTGluZUNvbG9yIjp7IiRpZCI6IjQ1MyIsIiR0eXBlIjoiTkxSRS5Db21tb24uRG9tLlNvbGlkQ29sb3JCcnVzaCwgTkxSRS5Db21tb24iLCJDb2xvciI6eyIkaWQiOiI0NTQiLCJBIjoyNTUsIlIiOjI1NSwiRyI6MCwiQiI6MH19LCJMaW5lV2VpZ2h0IjowLjAsIkxpbmVUeXBlIjowLCJQYXJlbnRTdHlsZSI6bnVsbH0sIlBhcmVudFN0eWxlIjpudWxsfSwiVGl0bGVTdHlsZSI6eyIkaWQiOiI0NTUiLCJGb250U2V0dGluZ3MiOnsiJGlkIjoiNDU2IiwiRm9udFNpemUiOjExLCJGb250TmFtZSI6IkNhbGlicmkiLCJJc0JvbGQiOnRydWUsIklzSXRhbGljIjpmYWxzZSwiSXNVbmRlcmxpbmVkIjpmYWxzZSwiUGFyZW50U3R5bGUiOm51bGx9LCJBdXRvU2l6ZSI6MiwiRm9yZWdyb3VuZCI6eyIkaWQiOiI0NTciLCJDb2xvciI6eyIkaWQiOiI0NTgiLCJBIjoyNTUsIlIiOjI1NSwiRyI6MjU1LCJCIjoyNTV9fSwiTWF4V2lkdGgiOjE0OC40OTQ1NjU5NjU2NDA4MiwiTWF4SGVpZ2h0IjoiSW5maW5pdHkiLCJTbWFydEZvcmVncm91bmRJc0FjdGl2ZSI6ZmFsc2UsIkhvcml6b250YWxBbGlnbm1lbnQiOjIsIlZlcnRpY2FsQWxpZ25tZW50IjowLCJTbWFydEZvcmVncm91bmQiOm51bGwsIkJhY2tncm91bmRGaWxsVHlwZSI6MCwiTWFyZ2luIjp7IiRyZWYiOiI5MCJ9LCJQYWRkaW5nIjp7IiRyZWYiOiI5MSJ9LCJCYWNrZ3JvdW5kIjp7IiRpZCI6IjQ1OSIsIkNvbG9yIjp7IiRpZCI6IjQ2MCIsIkEiOjAsIlIiOjI1NSwiRyI6MjU1LCJCIjoyNTV9fSwiSXNWaXNpYmxlIjp0cnVlLCJXaWR0aCI6MC4wLCJIZWlnaHQiOjAuMCwiQm9yZGVyU3R5bGUiOm51bGwsIlBhcmVudFN0eWxlIjpudWxsfSwiRGF0ZVN0eWxlIjp7IiRpZCI6IjQ2MSIsIkZvbnRTZXR0aW5ncyI6eyIkaWQiOiI0NjIiLCJGb250U2l6ZSI6OCwiRm9udE5hbWUiOiJTZWdvZSBVSSBTZW1pYm9sZCIsIklzQm9sZCI6ZmFsc2UsIklzSXRhbGljIjpmYWxzZSwiSXNVbmRlcmxpbmVkIjpmYWxzZSwiUGFyZW50U3R5bGUiOm51bGx9LCJBdXRvU2l6ZSI6MCwiRm9yZWdyb3VuZCI6eyIkaWQiOiI0NjMiLCJDb2xvciI6eyIkaWQiOiI0NjQ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NDY1IiwiQ29sb3IiOnsiJGlkIjoiNDY2IiwiQSI6MCwiUiI6MjU1LCJHIjoyNTUsIkIiOjI1NX19LCJJc1Zpc2libGUiOnRydWUsIldpZHRoIjowLjAsIkhlaWdodCI6MC4wLCJCb3JkZXJTdHlsZSI6bnVsbCwiUGFyZW50U3R5bGUiOm51bGx9LCJEYXRlRm9ybWF0Ijp7IiRpZCI6IjQ2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2OCIsIkRhdGVQYXJ0SXNWaXNpYmxlIjpmYWxzZSwiVGltZVBhcnRJc1Zpc2libGUiOmZhbHNlfX0sIldlZWtOdW1iZXJpbmciOnsiJGlkIjoiNDY5IiwiRm9ybWF0IjowLCJJc1Zpc2libGUiOmZhbHNlLCJMYXN0S25vd25WaXNpYmlsaXR5U3RhdGUiOmZhbHNlfSwiSXNWaXNpYmxlIjp0cnVlLCJQYXJlbnRTdHlsZSI6bnVsbH0sIkh5cGVybGluayI6bnVsbCwiSW1wb3J0SWQiOiIifV0sIklkIjoiYThjMjNjMTctOGQzYS00YjdlLTkxYmEtMDg2YTVjYTkxMzlmIiwiSXNTaW5nbGVJdGVtUm93IjpmYWxzZX0seyIkaWQiOiI0NzAiLCJfdGFza3MiOltdLCJfbWlsZXN0b25lcyI6W3siJGlkIjoiNDcxIiwiSWQiOiJhNmU0YTAwNi04OWEyLTRmZDEtOWFkZi1lZjFkMjM4Yjc4ZGQiLCJJbmRleCI6MjEsIkdyb3VwSWQiOm51bGwsIlRpdGxlIjoiTXVzayBzdWNjZWVkcyBEcm9yaSBhcyBDRU8iLCJEYXRlVGltZSI6IjIwMDgtMTAtMDFUMjM6NTk6MDBaIiwiUGVyY2VudGFnZUNvbXBsZXRlIjpudWxsLCJOb3RlIjpudWxsLCJTdHlsZSI6eyIkaWQiOiI0NzIiLCJUaXRsZVBvc2l0aW9uIjoiTGVmdCIsIkRhdGVQb3NpdGlvbiI6IkxlZnQiLCJTaGFwZVR5cGUiOjcsIlNoYXBlU2l6ZSI6MCwiU3BhY2luZyI6NSwiU2hhcGVTdHlsZSI6eyIkaWQiOiI0NzMiLCJNYXJnaW4iOnsiJHJlZiI6IjgifSwiUGFkZGluZyI6eyIkcmVmIjoiOSJ9LCJCYWNrZ3JvdW5kIjp7IiRpZCI6IjQ3NCIsIkNvbG9yIjp7IiRpZCI6IjQ3NSIsIkEiOjI1NSwiUiI6MjA0LCJHIjowLCJCIjowfX0sIklzVmlzaWJsZSI6dHJ1ZSwiV2lkdGgiOjEyLjAsIkhlaWdodCI6MTQuMCwiQm9yZGVyU3R5bGUiOnsiJGlkIjoiNDc2IiwiTGluZUNvbG9yIjp7IiRyZWYiOiIxMyJ9LCJMaW5lV2VpZ2h0IjowLjAsIkxpbmVUeXBlIjowLCJQYXJlbnRTdHlsZSI6bnVsbH0sIlBhcmVudFN0eWxlIjpudWxsfSwiVGl0bGVTdHlsZSI6eyIkaWQiOiI0NzciLCJGb250U2V0dGluZ3MiOnsiJGlkIjoiNDc4IiwiRm9udFNpemUiOjExLCJGb250TmFtZSI6IkNhbGlicmkiLCJJc0JvbGQiOnRydWUsIklzSXRhbGljIjpmYWxzZSwiSXNVbmRlcmxpbmVkIjpmYWxzZSwiUGFyZW50U3R5bGUiOm51bGx9LCJBdXRvU2l6ZSI6MCwiRm9yZWdyb3VuZCI6eyIkaWQiOiI0NzkiLCJDb2xvciI6eyIkaWQiOiI0ODA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gxIiwiQ29sb3IiOnsiJGlkIjoiNDgyIiwiQSI6MCwiUiI6MjU1LCJHIjoyNTUsIkIiOjI1NX19LCJJc1Zpc2libGUiOnRydWUsIldpZHRoIjowLjAsIkhlaWdodCI6MC4wLCJCb3JkZXJTdHlsZSI6bnVsbCwiUGFyZW50U3R5bGUiOm51bGx9LCJEYXRlU3R5bGUiOnsiJGlkIjoiNDgzIiwiRm9udFNldHRpbmdzIjp7IiRpZCI6IjQ4NCIsIkZvbnRTaXplIjo4LCJGb250TmFtZSI6IlNlZ29lIFVJIFNlbWlib2xkIiwiSXNCb2xkIjpmYWxzZSwiSXNJdGFsaWMiOmZhbHNlLCJJc1VuZGVybGluZWQiOmZhbHNlLCJQYXJlbnRTdHlsZSI6bnVsbH0sIkF1dG9TaXplIjowLCJGb3JlZ3JvdW5kIjp7IiRpZCI6IjQ4NSIsIkNvbG9yIjp7IiRpZCI6IjQ4NiIsIkEiOjI1NSwiUiI6MTY1LCJHIjoxNjUsIkIiOjE2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ODciLCJDb2xvciI6eyIkaWQiOiI0ODgiLCJBIjowLCJSIjoyNTUsIkciOjI1NSwiQiI6MjU1fX0sIklzVmlzaWJsZSI6dHJ1ZSwiV2lkdGgiOjAuMCwiSGVpZ2h0IjowLjAsIkJvcmRlclN0eWxlIjpudWxsLCJQYXJlbnRTdHlsZSI6bnVsbH0sIkRhdGVGb3JtYXQiOnsiJGlkIjoiNDg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kwIiwiRGF0ZVBhcnRJc1Zpc2libGUiOmZhbHNlLCJUaW1lUGFydElzVmlzaWJsZSI6ZmFsc2V9fSwiV2Vla051bWJlcmluZyI6eyIkaWQiOiI0OTEiLCJGb3JtYXQiOjAsIklzVmlzaWJsZSI6ZmFsc2UsIkxhc3RLbm93blZpc2liaWxpdHlTdGF0ZSI6ZmFsc2V9LCJJc1Zpc2libGUiOnRydWUsIlBhcmVudFN0eWxlIjpudWxsfSwiSHlwZXJsaW5rIjpudWxsLCJJbXBvcnRJZCI6Ik11c2sgc3VjY2VlZHMgRHJvcmkgYXMgQ0VPIn0seyIkaWQiOiI0OTIiLCJJZCI6ImY3ZGNiZWE3LWMzNDctNGVhNC04YmVlLTFhNjFiM2U0NGQ0MSIsIkluZGV4IjoyMiwiR3JvdXBJZCI6bnVsbCwiVGl0bGUiOiJUZXNsYSBIUSBtb3ZlZCB0byBUZXhhcyIsIkRhdGVUaW1lIjoiMjAyMS0xMi0wMVQyMzo1OTowMCIsIlBlcmNlbnRhZ2VDb21wbGV0ZSI6bnVsbCwiTm90ZSI6bnVsbCwiU3R5bGUiOnsiJGlkIjoiNDkzIiwiVGl0bGVQb3NpdGlvbiI6IlJpZ2h0IiwiRGF0ZVBvc2l0aW9uIjoiUmlnaHQiLCJTaGFwZVR5cGUiOjcsIlNoYXBlU2l6ZSI6MCwiU3BhY2luZyI6NSwiU2hhcGVTdHlsZSI6eyIkaWQiOiI0OTQiLCJNYXJnaW4iOnsiJHJlZiI6Ijc5In0sIlBhZGRpbmciOnsiJHJlZiI6IjgwIn0sIkJhY2tncm91bmQiOnsiJGlkIjoiNDk1IiwiQ29sb3IiOnsiJGlkIjoiNDk2IiwiQSI6MjU1LCJSIjoyMDQsIkciOjAsIkIiOjB9fSwiSXNWaXNpYmxlIjp0cnVlLCJXaWR0aCI6MTIuMCwiSGVpZ2h0IjoxNC4wLCJCb3JkZXJTdHlsZSI6eyIkaWQiOiI0OTciLCJMaW5lQ29sb3IiOnsiJGlkIjoiNDk4IiwiJHR5cGUiOiJOTFJFLkNvbW1vbi5Eb20uU29saWRDb2xvckJydXNoLCBOTFJFLkNvbW1vbiIsIkNvbG9yIjp7IiRpZCI6IjQ5OSIsIkEiOjI1NSwiUiI6MjU1LCJHIjowLCJCIjowfX0sIkxpbmVXZWlnaHQiOjAuMCwiTGluZVR5cGUiOjAsIlBhcmVudFN0eWxlIjpudWxsfSwiUGFyZW50U3R5bGUiOm51bGx9LCJUaXRsZVN0eWxlIjp7IiRpZCI6IjUwMCIsIkZvbnRTZXR0aW5ncyI6eyIkaWQiOiI1MDEiLCJGb250U2l6ZSI6MTEsIkZvbnROYW1lIjoiQ2FsaWJyaSIsIklzQm9sZCI6dHJ1ZSwiSXNJdGFsaWMiOmZhbHNlLCJJc1VuZGVybGluZWQiOmZhbHNlLCJQYXJlbnRTdHlsZSI6bnVsbH0sIkF1dG9TaXplIjowLCJGb3JlZ3JvdW5kIjp7IiRpZCI6IjUwMiIsIkNvbG9yIjp7IiRpZCI6IjUw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aWQiOiI1MDQiLCJDb2xvciI6eyIkaWQiOiI1MDUiLCJBIjowLCJSIjoyNTUsIkciOjI1NSwiQiI6MjU1fX0sIklzVmlzaWJsZSI6dHJ1ZSwiV2lkdGgiOjAuMCwiSGVpZ2h0IjowLjAsIkJvcmRlclN0eWxlIjpudWxsLCJQYXJlbnRTdHlsZSI6bnVsbH0sIkRhdGVTdHlsZSI6eyIkaWQiOiI1MDYiLCJGb250U2V0dGluZ3MiOnsiJGlkIjoiNTA3IiwiRm9udFNpemUiOjgsIkZvbnROYW1lIjoiU2Vnb2UgVUkgU2VtaWJvbGQiLCJJc0JvbGQiOmZhbHNlLCJJc0l0YWxpYyI6ZmFsc2UsIklzVW5kZXJsaW5lZCI6ZmFsc2UsIlBhcmVudFN0eWxlIjpudWxsfSwiQXV0b1NpemUiOjAsIkZvcmVncm91bmQiOnsiJGlkIjoiNTA4IiwiQ29sb3IiOnsiJGlkIjoiNTA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5OCJ9LCJQYWRkaW5nIjp7IiRyZWYiOiI5OSJ9LCJCYWNrZ3JvdW5kIjp7IiRpZCI6IjUxMCIsIkNvbG9yIjp7IiRpZCI6IjUxMSIsIkEiOjAsIlIiOjI1NSwiRyI6MjU1LCJCIjoyNTV9fSwiSXNWaXNpYmxlIjp0cnVlLCJXaWR0aCI6MC4wLCJIZWlnaHQiOjAuMCwiQm9yZGVyU3R5bGUiOm51bGwsIlBhcmVudFN0eWxlIjpudWxsfSwiRGF0ZUZvcm1hdCI6eyIkaWQiOiI1MTI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MTMiLCJEYXRlUGFydElzVmlzaWJsZSI6ZmFsc2UsIlRpbWVQYXJ0SXNWaXNpYmxlIjpmYWxzZX19LCJXZWVrTnVtYmVyaW5nIjp7IiRpZCI6IjUxNCIsIkZvcm1hdCI6MCwiSXNWaXNpYmxlIjpmYWxzZSwiTGFzdEtub3duVmlzaWJpbGl0eVN0YXRlIjpmYWxzZX0sIklzVmlzaWJsZSI6dHJ1ZSwiUGFyZW50U3R5bGUiOm51bGx9LCJIeXBlcmxpbmsiOm51bGwsIkltcG9ydElkIjoiIn0seyIkaWQiOiI1MTUiLCJJZCI6IjgzNjVkMzhkLWI1ZDgtNGY3ZS04NzllLTFhOGUwYTdjZWUzOCIsIkluZGV4IjoyMywiR3JvdXBJZCI6bnVsbCwiVGl0bGUiOiJTRUMgY2hhcmdlcyBNdXNrIHdpdGggc2VjdXJpdGllcyBmcmF1ZCIsIkRhdGVUaW1lIjoiMjAxOC0wOS0wOFQyMzo1OTowMCIsIlBlcmNlbnRhZ2VDb21wbGV0ZSI6bnVsbCwiTm90ZSI6bnVsbCwiU3R5bGUiOnsiJGlkIjoiNTE2IiwiVGl0bGVQb3NpdGlvbiI6IkxlZnQiLCJEYXRlUG9zaXRpb24iOiJMZWZ0IiwiU2hhcGVUeXBlIjo3LCJTaGFwZVNpemUiOjAsIlNwYWNpbmciOjUsIlNoYXBlU3R5bGUiOnsiJGlkIjoiNTE3IiwiTWFyZ2luIjp7IiRyZWYiOiI3OSJ9LCJQYWRkaW5nIjp7IiRyZWYiOiI4MCJ9LCJCYWNrZ3JvdW5kIjp7IiRpZCI6IjUxOCIsIkNvbG9yIjp7IiRpZCI6IjUxOSIsIkEiOjI1NSwiUiI6MjA0LCJHIjowLCJCIjowfX0sIklzVmlzaWJsZSI6dHJ1ZSwiV2lkdGgiOjEyLjAsIkhlaWdodCI6MTQuMCwiQm9yZGVyU3R5bGUiOnsiJGlkIjoiNTIwIiwiTGluZUNvbG9yIjp7IiRyZWYiOiI4NCJ9LCJMaW5lV2VpZ2h0IjowLjAsIkxpbmVUeXBlIjowLCJQYXJlbnRTdHlsZSI6bnVsbH0sIlBhcmVudFN0eWxlIjpudWxsfSwiVGl0bGVTdHlsZSI6eyIkaWQiOiI1MjEiLCJGb250U2V0dGluZ3MiOnsiJGlkIjoiNTIyIiwiRm9udFNpemUiOjExLCJGb250TmFtZSI6IkNhbGlicmkiLCJJc0JvbGQiOnRydWUsIklzSXRhbGljIjpmYWxzZSwiSXNVbmRlcmxpbmVkIjpmYWxzZSwiUGFyZW50U3R5bGUiOm51bGx9LCJBdXRvU2l6ZSI6MCwiRm9yZWdyb3VuZCI6eyIkaWQiOiI1MjMiLCJDb2xvciI6eyIkaWQiOiI1Mj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kwIn0sIlBhZGRpbmciOnsiJHJlZiI6IjkxIn0sIkJhY2tncm91bmQiOnsiJGlkIjoiNTI1IiwiQ29sb3IiOnsiJGlkIjoiNTI2IiwiQSI6MCwiUiI6MjU1LCJHIjoyNTUsIkIiOjI1NX19LCJJc1Zpc2libGUiOnRydWUsIldpZHRoIjowLjAsIkhlaWdodCI6MC4wLCJCb3JkZXJTdHlsZSI6bnVsbCwiUGFyZW50U3R5bGUiOm51bGx9LCJEYXRlU3R5bGUiOnsiJGlkIjoiNTI3IiwiRm9udFNldHRpbmdzIjp7IiRpZCI6IjUyOCIsIkZvbnRTaXplIjo4LCJGb250TmFtZSI6IlNlZ29lIFVJIFNlbWlib2xkIiwiSXNCb2xkIjpmYWxzZSwiSXNJdGFsaWMiOmZhbHNlLCJJc1VuZGVybGluZWQiOmZhbHNlLCJQYXJlbnRTdHlsZSI6bnVsbH0sIkF1dG9TaXplIjowLCJGb3JlZ3JvdW5kIjp7IiRpZCI6IjUyOSIsIkNvbG9yIjp7IiRpZCI6IjUzMCIsIkEiOjI1NSwiUiI6MTY1LCJHIjoxNjUsIkIiOjE2NX19LCJNYXhXaWR0aCI6MjAwLjAsIk1heEhlaWdodCI6IkluZmluaXR5IiwiU21hcnRGb3JlZ3JvdW5kSXNBY3RpdmUiOmZhbHNlLCJIb3Jpem9udGFsQWxpZ25tZW50IjoyLCJWZXJ0aWNhbEFsaWdubWVudCI6MCwiU21hcnRGb3JlZ3JvdW5kIjpudWxsLCJCYWNrZ3JvdW5kRmlsbFR5cGUiOjAsIk1hcmdpbiI6eyIkcmVmIjoiOTgifSwiUGFkZGluZyI6eyIkcmVmIjoiOTkifSwiQmFja2dyb3VuZCI6eyIkaWQiOiI1MzEiLCJDb2xvciI6eyIkaWQiOiI1MzIiLCJBIjowLCJSIjoyNTUsIkciOjI1NSwiQiI6MjU1fX0sIklzVmlzaWJsZSI6dHJ1ZSwiV2lkdGgiOjAuMCwiSGVpZ2h0IjowLjAsIkJvcmRlclN0eWxlIjpudWxsLCJQYXJlbnRTdHlsZSI6bnVsbH0sIkRhdGVGb3JtYXQiOnsiJGlkIjoiNTM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M0IiwiRGF0ZVBhcnRJc1Zpc2libGUiOmZhbHNlLCJUaW1lUGFydElzVmlzaWJsZSI6ZmFsc2V9fSwiV2Vla051bWJlcmluZyI6eyIkaWQiOiI1MzUiLCJGb3JtYXQiOjAsIklzVmlzaWJsZSI6ZmFsc2UsIkxhc3RLbm93blZpc2liaWxpdHlTdGF0ZSI6ZmFsc2V9LCJJc1Zpc2libGUiOnRydWUsIlBhcmVudFN0eWxlIjpudWxsfSwiSHlwZXJsaW5rIjpudWxsLCJJbXBvcnRJZCI6IiJ9XSwiSWQiOiJlODg3NTA5Mi04MTcwLTQwNmYtYTNiZi1hMmM1NzEwZTU5YmUiLCJJc1NpbmdsZUl0ZW1Sb3ciOmZhbHNlfV0sIkluZGV4IjowLCJJZCI6ImQ5ZWUwNDg4LTFjMDQtNGVhYS1iNzNiLTQyYjRhNjIzZTU5MiIsIkhlYWRlclRleHQiOm51bGwsIklzRGVmYXVsdCI6dHJ1ZSwiU3R5bGUiOnsiJGlkIjoiNTM2IiwiSGVhZGVyU3R5bGUiOnsiJGlkIjoiNTM3IiwiVGV4dFN0eWxlIjp7IiRpZCI6IjUzOCIsIkZvbnRTZXR0aW5ncyI6eyIkaWQiOiI1MzkiLCJGb250U2l6ZSI6MTEsIkZvbnROYW1lIjoiQ2FsaWJyaSIsIklzQm9sZCI6ZmFsc2UsIklzSXRhbGljIjpmYWxzZSwiSXNVbmRlcmxpbmVkIjpmYWxzZSwiUGFyZW50U3R5bGUiOm51bGx9LCJBdXRvU2l6ZSI6MiwiRm9yZWdyb3VuZCI6eyIkaWQiOiI1NDAiLCJDb2xvciI6eyIkaWQiOiI1ND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MCwiUiI6MjU1LCJHIjoyNTUsIkIiOjI1NX19LCJJc1Zpc2libGUiOnRydWUsIldpZHRoIjowLjAsIkhlaWdodCI6MC4wLCJCb3JkZXJTdHlsZSI6bnVsbCwiUGFyZW50U3R5bGUiOm51bGx9LCJSZWN0YW5nbGVTdHlsZSI6eyIkaWQiOiI1NDYiLCJNYXJnaW4iOnsiJGlkIjoiNTQ3IiwiVG9wIjowLjAsIkxlZnQiOjAuMCwiUmlnaHQiOjAuMCwiQm90dG9tIjowLjB9LCJQYWRkaW5nIjp7IiRpZCI6IjU0OCIsIlRvcCI6MC4wLCJMZWZ0IjowLjAsIlJpZ2h0IjowLjAsIkJvdHRvbSI6MC4wfSwiQmFja2dyb3VuZCI6eyIkaWQiOiI1NDkiLCJDb2xvciI6eyIkaWQiOiI1NTAiLCJBIjo2MywiUiI6OTEsIkciOjE1NSwiQiI6MjEzfX0sIklzVmlzaWJsZSI6dHJ1ZSwiV2lkdGgiOjAuMCwiSGVpZ2h0IjowLjAsIkJvcmRlclN0eWxlIjp7IiRpZCI6IjU1MSIsIkxpbmVDb2xvciI6eyIkaWQiOiI1NTIiLCIkdHlwZSI6Ik5MUkUuQ29tbW9uLkRvbS5Tb2xpZENvbG9yQnJ1c2gsIE5MUkUuQ29tbW9uIiwiQ29sb3IiOnsiJGlkIjoiNTUzIiwiQSI6MjU1LCJSIjoyNTUsIkciOjAsIkIiOjB9fSwiTGluZVdlaWdodCI6MC4wLCJMaW5lVHlwZSI6MCwiUGFyZW50U3R5bGUiOm51bGx9LCJQYXJlbnRTdHlsZSI6bnVsbH0sIk1hcmdpbiI6eyIkaWQiOiI1NTQiLCJUb3AiOjAuMCwiTGVmdCI6MC4wLCJSaWdodCI6MC4wLCJCb3R0b20iOjAuMH0sIlBhZGRpbmciOnsiJGlkIjoiNTU1IiwiVG9wIjowLjAsIkxlZnQiOjAuMCwiUmlnaHQiOjAuMCwiQm90dG9tIjowLjB9LCJCYWNrZ3JvdW5kIjpudWxsLCJJc1Zpc2libGUiOnRydWUsIldpZHRoIjowLjAsIkhlaWdodCI6MC4wLCJCb3JkZXJTdHlsZSI6bnVsbCwiUGFyZW50U3R5bGUiOm51bGx9LCJCYWNrZ3JvdW5kU3R5bGUiOnsiJGlkIjoiNTU2IiwiTWFyZ2luIjp7IiRpZCI6IjU1NyIsIlRvcCI6MC4wLCJMZWZ0IjowLjAsIlJpZ2h0IjowLjAsIkJvdHRvbSI6MC4wfSwiUGFkZGluZyI6eyIkaWQiOiI1NTgiLCJUb3AiOjAuMCwiTGVmdCI6MC4wLCJSaWdodCI6MC4wLCJCb3R0b20iOjAuMH0sIkJhY2tncm91bmQiOnsiJGlkIjoiNTU5IiwiQ29sb3IiOnsiJGlkIjoiNTYwIiwiQSI6NTEsIlIiOjE2NSwiRyI6MTY1LCJCIjoxNjV9fSwiSXNWaXNpYmxlIjp0cnVlLCJXaWR0aCI6MC4wLCJIZWlnaHQiOjAuMCwiQm9yZGVyU3R5bGUiOnsiJGlkIjoiNTYxIiwiTGluZUNvbG9yIjp7IiRpZCI6IjU2MiIsIiR0eXBlIjoiTkxSRS5Db21tb24uRG9tLlNvbGlkQ29sb3JCcnVzaCwgTkxSRS5Db21tb24iLCJDb2xvciI6eyIkaWQiOiI1NjMiLCJBIjoyNTUsIlIiOjI1NSwiRyI6MCwiQiI6MH19LCJMaW5lV2VpZ2h0IjowLjAsIkxpbmVUeXBlIjowLCJQYXJlbnRTdHlsZSI6bnVsbH0sIlBhcmVudFN0eWxlIjpudWxsfSwiTWFyZ2luIjp7IiRpZCI6IjU2NCIsIlRvcCI6MC4wLCJMZWZ0IjowLjAsIlJpZ2h0IjowLjAsIkJvdHRvbSI6MC4wfSwiUGFkZGluZyI6eyIkaWQiOiI1NjUiLCJUb3AiOjAuMCwiTGVmdCI6MC4wLCJSaWdodCI6MC4wLCJCb3R0b20iOjAuMH0sIklzVmlzaWJsZSI6ZmFsc2UsIldpZHRoIjowLjAsIkhlaWdodCI6MC4wLCJCb3JkZXJTdHlsZSI6bnVsbCwiUGFyZW50U3R5bGUiOm51bGx9fV0sIklkIjoiMTNjMDYwNzAtNDk3MS00MGY1LWFkYjgtZWJkMmFkZGI5YmY4IiwiSW5kZXgiOjAsIkhlYWRlclRleHQiOiJDb21wYW55IiwiU3R5bGUiOnsiJGlkIjoiNTY2IiwiSGVhZGVyU3R5bGUiOnsiJGlkIjoiNTY3IiwiVGV4dElzVmVydGljYWwiOnRydWUsIlRleHRTdHlsZSI6eyIkaWQiOiI1NjgiLCJGb250U2V0dGluZ3MiOnsiJGlkIjoiNTY5IiwiRm9udFNpemUiOjE0LCJGb250TmFtZSI6IlNlZ29lIFVJIEJsYWNrIiwiSXNCb2xkIjpmYWxzZSwiSXNJdGFsaWMiOmZhbHNlLCJJc1VuZGVybGluZWQiOmZhbHNlLCJQYXJlbnRTdHlsZSI6bnVsbH0sIkF1dG9TaXplIjoyLCJGb3JlZ3JvdW5kIjp7IiRpZCI6IjU3MCIsIkNvbG9yIjp7IiRpZCI6IjU3MSIsIkEiOjI1NSwiUiI6MjU1LCJHIjoyNTUsIkIiOjI1NX19LCJNYXhXaWR0aCI6MjQyLjUzMzMzMzMzMzMzMzM2LCJNYXhIZWlnaHQiOiJJbmZpbml0eSIsIlNtYXJ0Rm9yZWdyb3VuZElzQWN0aXZlIjpmYWxzZSwiSG9yaXpvbnRhbEFsaWdubWVudCI6MC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wLCJSIjoyNTUsIkciOjI1NSwiQiI6MjU1fX0sIklzVmlzaWJsZSI6dHJ1ZSwiV2lkdGgiOjAuMCwiSGVpZ2h0IjowLjAsIkJvcmRlclN0eWxlIjpudWxsLCJQYXJlbnRTdHlsZSI6bnVsbH0sIlJlY3RhbmdsZVN0eWxlIjp7IiRpZCI6IjU3NiIsIk1hcmdpbiI6eyIkaWQiOiI1NzciLCJUb3AiOjAuMCwiTGVmdCI6MC4wLCJSaWdodCI6MC4wLCJCb3R0b20iOjAuMH0sIlBhZGRpbmciOnsiJGlkIjoiNTc4IiwiVG9wIjowLjAsIkxlZnQiOjAuMCwiUmlnaHQiOjAuMCwiQm90dG9tIjowLjB9LCJCYWNrZ3JvdW5kIjp7IiRpZCI6IjU3OSIsIkNvbG9yIjp7IiRpZCI6IjU4MCIsIkEiOjE3OCwiUiI6MjA0LCJHIjowLCJCIjowfX0sIklzVmlzaWJsZSI6dHJ1ZSwiV2lkdGgiOjAuMCwiSGVpZ2h0IjowLjAsIkJvcmRlclN0eWxlIjp7IiRpZCI6IjU4MSIsIkxpbmVDb2xvciI6eyIkaWQiOiI1ODIiLCIkdHlwZSI6Ik5MUkUuQ29tbW9uLkRvbS5Tb2xpZENvbG9yQnJ1c2gsIE5MUkUuQ29tbW9uIiwiQ29sb3IiOnsiJGlkIjoiNTgzIiwiQSI6MjU1LCJSIjoyNTUsIkciOjAsIkIiOjB9fSwiTGluZVdlaWdodCI6MC4wLCJMaW5lVHlwZSI6MCwiUGFyZW50U3R5bGUiOm51bGx9LCJQYXJlbnRTdHlsZSI6bnVsbH0sIk1hcmdpbiI6eyIkaWQiOiI1ODQiLCJUb3AiOjAuMCwiTGVmdCI6MC4wLCJSaWdodCI6MC4wLCJCb3R0b20iOjAuMH0sIlBhZGRpbmciOnsiJGlkIjoiNTg1IiwiVG9wIjowLjAsIkxlZnQiOjAuMCwiUmlnaHQiOjAuMCwiQm90dG9tIjowLjB9LCJCYWNrZ3JvdW5kIjpudWxsLCJJc1Zpc2libGUiOnRydWUsIldpZHRoIjowLjAsIkhlaWdodCI6MC4wLCJCb3JkZXJTdHlsZSI6bnVsbCwiUGFyZW50U3R5bGUiOm51bGx9LCJCYWNrZ3JvdW5kU3R5bGUiOnsiJGlkIjoiNTg2IiwiTWFyZ2luIjp7IiRpZCI6IjU4NyIsIlRvcCI6MC4wLCJMZWZ0IjowLjAsIlJpZ2h0IjowLjAsIkJvdHRvbSI6MC4wfSwiUGFkZGluZyI6eyIkaWQiOiI1ODgiLCJUb3AiOjAuMCwiTGVmdCI6MC4wLCJSaWdodCI6MC4wLCJCb3R0b20iOjAuMH0sIkJhY2tncm91bmQiOnsiJGlkIjoiNTg5IiwiQ29sb3IiOnsiJGlkIjoiNTkwIiwiQSI6NTEsIlIiOjE2NSwiRyI6MTY1LCJCIjoxNjV9fSwiSXNWaXNpYmxlIjp0cnVlLCJXaWR0aCI6MC4wLCJIZWlnaHQiOjAuMCwiQm9yZGVyU3R5bGUiOnsiJGlkIjoiNTkxIiwiTGluZUNvbG9yIjp7IiRpZCI6IjU5MiIsIiR0eXBlIjoiTkxSRS5Db21tb24uRG9tLlNvbGlkQ29sb3JCcnVzaCwgTkxSRS5Db21tb24iLCJDb2xvciI6eyIkaWQiOiI1OTMiLCJBIjoyNTUsIlIiOjIwNCwiRyI6MCwiQiI6MH19LCJMaW5lV2VpZ2h0IjoyLjAsIkxpbmVUeXBlIjowLCJQYXJlbnRTdHlsZSI6bnVsbH0sIlBhcmVudFN0eWxlIjpudWxsfSwiSXNBYm92ZVRpbWViYW5kIjpmYWxzZSwiU3BhY2luZyI6NSwiTWFyZ2luIjp7IiRpZCI6IjU5NCIsIlRvcCI6MC4wLCJMZWZ0IjowLjAsIlJpZ2h0IjowLjAsIkJvdHRvbSI6MC4wfSwiUGFkZGluZyI6eyIkaWQiOiI1OTUiLCJUb3AiOjAuMCwiTGVmdCI6MC4wLCJSaWdodCI6MC4wLCJCb3R0b20iOjAuMH0sIklzVmlzaWJsZSI6dHJ1ZSwiV2lkdGgiOjAuMCwiSGVpZ2h0IjowLjAsIkJvcmRlclN0eWxlIjp7IiRpZCI6IjU5NiIsIkxpbmVDb2xvciI6bnVsbCwiTGluZVdlaWdodCI6MC4wLCJMaW5lVHlwZSI6MCwiUGFyZW50U3R5bGUiOm51bGx9LCJQYXJlbnRTdHlsZSI6bnVsbH19LHsiJGlkIjoiNTk3IiwiX2FjdGl2aXRpZXMiOlt7IiRpZCI6IjU5OCIsIl9yb3dzIjpbeyIkaWQiOiI1OTkiLCJfdGFza3MiOltdLCJfbWlsZXN0b25lcyI6W3siJGlkIjoiNjAwIiwiSWQiOiJkYWRmZGU1MC05ZDdmLTQzMWEtYTU4MS0yMGMwMDZkODMzNTUiLCJJbmRleCI6MjQsIkdyb3VwSWQiOm51bGwsIlRpdGxlIjoiVGhlIFJvYWRzdGVyIGVudGVycyBwcm9kdWN0aW9uIiwiRGF0ZVRpbWUiOiIyMDA4LTAzLTAxVDIzOjU5OjAwWiIsIlBlcmNlbnRhZ2VDb21wbGV0ZSI6bnVsbCwiTm90ZSI6bnVsbCwiU3R5bGUiOnsiJGlkIjoiNjAxIiwiVGl0bGVQb3NpdGlvbiI6IkxlZnQiLCJEYXRlUG9zaXRpb24iOiJMZWZ0IiwiU2hhcGVUeXBlIjoxNCwiU2hhcGVTaXplIjowLCJTcGFjaW5nIjo1LCJTaGFwZVN0eWxlIjp7IiRpZCI6IjYwMiIsIk1hcmdpbiI6eyIkcmVmIjoiOCJ9LCJQYWRkaW5nIjp7IiRyZWYiOiI5In0sIkJhY2tncm91bmQiOnsiJGlkIjoiNjAzIiwiQ29sb3IiOnsiJGlkIjoiNjA0IiwiQSI6MjU1LCJSIjoyMDQsIkciOjAsIkIiOjB9fSwiSXNWaXNpYmxlIjp0cnVlLCJXaWR0aCI6MTIuMCwiSGVpZ2h0IjoxNC4wLCJCb3JkZXJTdHlsZSI6eyIkaWQiOiI2MDUiLCJMaW5lQ29sb3IiOnsiJHJlZiI6IjEzIn0sIkxpbmVXZWlnaHQiOjAuMCwiTGluZVR5cGUiOjAsIlBhcmVudFN0eWxlIjpudWxsfSwiUGFyZW50U3R5bGUiOm51bGx9LCJUaXRsZVN0eWxlIjp7IiRpZCI6IjYwNiIsIkZvbnRTZXR0aW5ncyI6eyIkaWQiOiI2MDciLCJGb250U2l6ZSI6MTEsIkZvbnROYW1lIjoiQ2FsaWJyaSIsIklzQm9sZCI6dHJ1ZSwiSXNJdGFsaWMiOmZhbHNlLCJJc1VuZGVybGluZWQiOmZhbHNlLCJQYXJlbnRTdHlsZSI6bnVsbH0sIkF1dG9TaXplIjowLCJGb3JlZ3JvdW5kIjp7IiRpZCI6IjYwOCIsIkNvbG9yIjp7IiRpZCI6IjYwO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2MTAiLCJDb2xvciI6eyIkaWQiOiI2MTEiLCJBIjowLCJSIjoyNTUsIkciOjI1NSwiQiI6MjU1fX0sIklzVmlzaWJsZSI6dHJ1ZSwiV2lkdGgiOjAuMCwiSGVpZ2h0IjowLjAsIkJvcmRlclN0eWxlIjpudWxsLCJQYXJlbnRTdHlsZSI6bnVsbH0sIkRhdGVTdHlsZSI6eyIkaWQiOiI2MTIiLCJGb250U2V0dGluZ3MiOnsiJGlkIjoiNjEzIiwiRm9udFNpemUiOjgsIkZvbnROYW1lIjoiU2Vnb2UgVUkgU2VtaWJvbGQiLCJJc0JvbGQiOmZhbHNlLCJJc0l0YWxpYyI6ZmFsc2UsIklzVW5kZXJsaW5lZCI6ZmFsc2UsIlBhcmVudFN0eWxlIjpudWxsfSwiQXV0b1NpemUiOjAsIkZvcmVncm91bmQiOnsiJGlkIjoiNjE0IiwiQ29sb3IiOnsiJGlkIjoiNjE1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YxNiIsIkNvbG9yIjp7IiRpZCI6IjYxNyIsIkEiOjAsIlIiOjI1NSwiRyI6MjU1LCJCIjoyNTV9fSwiSXNWaXNpYmxlIjp0cnVlLCJXaWR0aCI6MC4wLCJIZWlnaHQiOjAuMCwiQm9yZGVyU3R5bGUiOm51bGwsIlBhcmVudFN0eWxlIjpudWxsfSwiRGF0ZUZvcm1hdCI6eyIkaWQiOiI2MT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MTkiLCJEYXRlUGFydElzVmlzaWJsZSI6ZmFsc2UsIlRpbWVQYXJ0SXNWaXNpYmxlIjpmYWxzZX19LCJXZWVrTnVtYmVyaW5nIjp7IiRpZCI6IjYyMCIsIkZvcm1hdCI6MCwiSXNWaXNpYmxlIjpmYWxzZSwiTGFzdEtub3duVmlzaWJpbGl0eVN0YXRlIjpmYWxzZX0sIklzVmlzaWJsZSI6dHJ1ZSwiUGFyZW50U3R5bGUiOm51bGx9LCJIeXBlcmxpbmsiOm51bGwsIkltcG9ydElkIjoiVGhlIFJvYWRzdGVyIGVudGVycyBwcm9kdWN0aW9uIn0seyIkaWQiOiI2MjEiLCJJZCI6ImEwZWYwNTc3LWE3NTQtNDFkZC05MTJlLTk2OGNjZGNhN2JjYSIsIkluZGV4IjoyNSwiR3JvdXBJZCI6bnVsbCwiVGl0bGUiOiJNb2RlbCBYIHVudmVpbGVkIiwiRGF0ZVRpbWUiOiIyMDEyLTAyLTA5VDIzOjU5OjAwWiIsIlBlcmNlbnRhZ2VDb21wbGV0ZSI6bnVsbCwiTm90ZSI6bnVsbCwiU3R5bGUiOnsiJGlkIjoiNjIyIiwiVGl0bGVQb3NpdGlvbiI6IkxlZnQiLCJEYXRlUG9zaXRpb24iOiJMZWZ0IiwiU2hhcGVUeXBlIjoxNCwiU2hhcGVTaXplIjowLCJTcGFjaW5nIjo1LCJTaGFwZVN0eWxlIjp7IiRpZCI6IjYyMyIsIk1hcmdpbiI6eyIkcmVmIjoiOCJ9LCJQYWRkaW5nIjp7IiRyZWYiOiI5In0sIkJhY2tncm91bmQiOnsiJGlkIjoiNjI0IiwiQ29sb3IiOnsiJGlkIjoiNjI1IiwiQSI6MjU1LCJSIjoyMDQsIkciOjAsIkIiOjB9fSwiSXNWaXNpYmxlIjp0cnVlLCJXaWR0aCI6MTIuMCwiSGVpZ2h0IjoxNC4wLCJCb3JkZXJTdHlsZSI6eyIkaWQiOiI2MjYiLCJMaW5lQ29sb3IiOnsiJHJlZiI6IjEzIn0sIkxpbmVXZWlnaHQiOjAuMCwiTGluZVR5cGUiOjAsIlBhcmVudFN0eWxlIjpudWxsfSwiUGFyZW50U3R5bGUiOm51bGx9LCJUaXRsZVN0eWxlIjp7IiRpZCI6IjYyNyIsIkZvbnRTZXR0aW5ncyI6eyIkaWQiOiI2MjgiLCJGb250U2l6ZSI6MTEsIkZvbnROYW1lIjoiQ2FsaWJyaSIsIklzQm9sZCI6dHJ1ZSwiSXNJdGFsaWMiOmZhbHNlLCJJc1VuZGVybGluZWQiOmZhbHNlLCJQYXJlbnRTdHlsZSI6bnVsbH0sIkF1dG9TaXplIjowLCJGb3JlZ3JvdW5kIjp7IiRpZCI6IjYyOSIsIkNvbG9yIjp7IiRpZCI6IjYz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2MzEiLCJDb2xvciI6eyIkaWQiOiI2MzIiLCJBIjowLCJSIjoyNTUsIkciOjI1NSwiQiI6MjU1fX0sIklzVmlzaWJsZSI6dHJ1ZSwiV2lkdGgiOjAuMCwiSGVpZ2h0IjowLjAsIkJvcmRlclN0eWxlIjpudWxsLCJQYXJlbnRTdHlsZSI6bnVsbH0sIkRhdGVTdHlsZSI6eyIkaWQiOiI2MzMiLCJGb250U2V0dGluZ3MiOnsiJGlkIjoiNjM0IiwiRm9udFNpemUiOjgsIkZvbnROYW1lIjoiU2Vnb2UgVUkgU2VtaWJvbGQiLCJJc0JvbGQiOmZhbHNlLCJJc0l0YWxpYyI6ZmFsc2UsIklzVW5kZXJsaW5lZCI6ZmFsc2UsIlBhcmVudFN0eWxlIjpudWxsfSwiQXV0b1NpemUiOjAsIkZvcmVncm91bmQiOnsiJGlkIjoiNjM1IiwiQ29sb3IiOnsiJGlkIjoiNjM2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YzNyIsIkNvbG9yIjp7IiRpZCI6IjYzOCIsIkEiOjAsIlIiOjI1NSwiRyI6MjU1LCJCIjoyNTV9fSwiSXNWaXNpYmxlIjp0cnVlLCJXaWR0aCI6MC4wLCJIZWlnaHQiOjAuMCwiQm9yZGVyU3R5bGUiOm51bGwsIlBhcmVudFN0eWxlIjpudWxsfSwiRGF0ZUZvcm1hdCI6eyIkaWQiOiI2Mz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NDAiLCJEYXRlUGFydElzVmlzaWJsZSI6ZmFsc2UsIlRpbWVQYXJ0SXNWaXNpYmxlIjpmYWxzZX19LCJXZWVrTnVtYmVyaW5nIjp7IiRpZCI6IjY0MSIsIkZvcm1hdCI6MCwiSXNWaXNpYmxlIjpmYWxzZSwiTGFzdEtub3duVmlzaWJpbGl0eVN0YXRlIjpmYWxzZX0sIklzVmlzaWJsZSI6dHJ1ZSwiUGFyZW50U3R5bGUiOm51bGx9LCJIeXBlcmxpbmsiOm51bGwsIkltcG9ydElkIjoiTW9kZWwgWCBpcyB1bnZlaWxlZCJ9LHsiJGlkIjoiNjQyIiwiSWQiOiJiMWYzNmNhZC05YjE4LTQxNjctYmQ1Zi1hYjU4YWU5YTc1MDMiLCJJbmRleCI6MjcsIkdyb3VwSWQiOm51bGwsIlRpdGxlIjoiUG93ZXJ3YWxsIGFubm91bmNlZCIsIkRhdGVUaW1lIjoiMjAxNS0wNC0wMVQyMzo1OTowMFoiLCJQZXJjZW50YWdlQ29tcGxldGUiOm51bGwsIk5vdGUiOm51bGwsIlN0eWxlIjp7IiRpZCI6IjY0MyIsIlRpdGxlUG9zaXRpb24iOiJMZWZ0IiwiRGF0ZVBvc2l0aW9uIjoiTGVmdCIsIlNoYXBlVHlwZSI6MTQsIlNoYXBlU2l6ZSI6MCwiU3BhY2luZyI6NSwiU2hhcGVTdHlsZSI6eyIkaWQiOiI2NDQiLCJNYXJnaW4iOnsiJHJlZiI6IjgifSwiUGFkZGluZyI6eyIkcmVmIjoiOSJ9LCJCYWNrZ3JvdW5kIjp7IiRpZCI6IjY0NSIsIkNvbG9yIjp7IiRpZCI6IjY0NiIsIkEiOjI1NSwiUiI6MjA0LCJHIjowLCJCIjowfX0sIklzVmlzaWJsZSI6dHJ1ZSwiV2lkdGgiOjEyLjAsIkhlaWdodCI6MTQuMCwiQm9yZGVyU3R5bGUiOnsiJGlkIjoiNjQ3IiwiTGluZUNvbG9yIjp7IiRyZWYiOiIxMyJ9LCJMaW5lV2VpZ2h0IjowLjAsIkxpbmVUeXBlIjowLCJQYXJlbnRTdHlsZSI6bnVsbH0sIlBhcmVudFN0eWxlIjpudWxsfSwiVGl0bGVTdHlsZSI6eyIkaWQiOiI2NDgiLCJGb250U2V0dGluZ3MiOnsiJGlkIjoiNjQ5IiwiRm9udFNpemUiOjExLCJGb250TmFtZSI6IkNhbGlicmkiLCJJc0JvbGQiOnRydWUsIklzSXRhbGljIjpmYWxzZSwiSXNVbmRlcmxpbmVkIjpmYWxzZSwiUGFyZW50U3R5bGUiOm51bGx9LCJBdXRvU2l6ZSI6MiwiRm9yZWdyb3VuZCI6eyIkaWQiOiI2NTAiLCJDb2xvciI6eyIkaWQiOiI2NTEiLCJBIjoyNTUsIlIiOjI1NSwiRyI6MjU1LCJCIjoyNTV9fSwiTWF4V2lkdGgiOjUxLjMxMzY0NTgyNjYyNzYwNy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1MiIsIkNvbG9yIjp7IiRpZCI6IjY1MyIsIkEiOjAsIlIiOjI1NSwiRyI6MjU1LCJCIjoyNTV9fSwiSXNWaXNpYmxlIjp0cnVlLCJXaWR0aCI6MC4wLCJIZWlnaHQiOjAuMCwiQm9yZGVyU3R5bGUiOm51bGwsIlBhcmVudFN0eWxlIjpudWxsfSwiRGF0ZVN0eWxlIjp7IiRpZCI6IjY1NCIsIkZvbnRTZXR0aW5ncyI6eyIkaWQiOiI2NTUiLCJGb250U2l6ZSI6OCwiRm9udE5hbWUiOiJTZWdvZSBVSSBTZW1pYm9sZCIsIklzQm9sZCI6ZmFsc2UsIklzSXRhbGljIjpmYWxzZSwiSXNVbmRlcmxpbmVkIjpmYWxzZSwiUGFyZW50U3R5bGUiOm51bGx9LCJBdXRvU2l6ZSI6MCwiRm9yZWdyb3VuZCI6eyIkaWQiOiI2NTYiLCJDb2xvciI6eyIkaWQiOiI2NTc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jU4IiwiQ29sb3IiOnsiJGlkIjoiNjU5IiwiQSI6MCwiUiI6MjU1LCJHIjoyNTUsIkIiOjI1NX19LCJJc1Zpc2libGUiOnRydWUsIldpZHRoIjowLjAsIkhlaWdodCI6MC4wLCJCb3JkZXJTdHlsZSI6bnVsbCwiUGFyZW50U3R5bGUiOm51bGx9LCJEYXRlRm9ybWF0Ijp7IiRpZCI6IjY2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2MSIsIkRhdGVQYXJ0SXNWaXNpYmxlIjpmYWxzZSwiVGltZVBhcnRJc1Zpc2libGUiOmZhbHNlfX0sIldlZWtOdW1iZXJpbmciOnsiJGlkIjoiNjYyIiwiRm9ybWF0IjowLCJJc1Zpc2libGUiOmZhbHNlLCJMYXN0S25vd25WaXNpYmlsaXR5U3RhdGUiOmZhbHNlfSwiSXNWaXNpYmxlIjp0cnVlLCJQYXJlbnRTdHlsZSI6bnVsbH0sIkh5cGVybGluayI6bnVsbCwiSW1wb3J0SWQiOiJUZXNsYSBQb3dlcndhbGwgaXMgYW5ub3VuY2VkIn0seyIkaWQiOiI2NjMiLCJJZCI6IjExMTFmNjc0LTY1ZGUtNGU3OC1iZTIyLTczNTU0YmQyODViMSIsIkluZGV4IjoyNiwiR3JvdXBJZCI6bnVsbCwiVGl0bGUiOiJDeWJlcnRydWNrIHVudmVpbGVkIiwiRGF0ZVRpbWUiOiIyMDE5LTExLTE3VDIzOjU5OjAwIiwiUGVyY2VudGFnZUNvbXBsZXRlIjpudWxsLCJOb3RlIjpudWxsLCJTdHlsZSI6eyIkaWQiOiI2NjQiLCJUaXRsZVBvc2l0aW9uIjoiTGVmdCIsIkRhdGVQb3NpdGlvbiI6IkxlZnQiLCJTaGFwZVR5cGUiOjE0LCJTaGFwZVNpemUiOjAsIlNwYWNpbmciOjUsIlNoYXBlU3R5bGUiOnsiJGlkIjoiNjY1IiwiTWFyZ2luIjp7IiRyZWYiOiI3OSJ9LCJQYWRkaW5nIjp7IiRyZWYiOiI4MCJ9LCJCYWNrZ3JvdW5kIjp7IiRpZCI6IjY2NiIsIkNvbG9yIjp7IiRpZCI6IjY2NyIsIkEiOjI1NSwiUiI6MjA0LCJHIjowLCJCIjowfX0sIklzVmlzaWJsZSI6dHJ1ZSwiV2lkdGgiOjEyLjAsIkhlaWdodCI6MTQuMCwiQm9yZGVyU3R5bGUiOnsiJGlkIjoiNjY4IiwiTGluZUNvbG9yIjp7IiRyZWYiOiI4NCJ9LCJMaW5lV2VpZ2h0IjowLjAsIkxpbmVUeXBlIjowLCJQYXJlbnRTdHlsZSI6bnVsbH0sIlBhcmVudFN0eWxlIjpudWxsfSwiVGl0bGVTdHlsZSI6eyIkaWQiOiI2NjkiLCJGb250U2V0dGluZ3MiOnsiJGlkIjoiNjcwIiwiRm9udFNpemUiOjExLCJGb250TmFtZSI6IkNhbGlicmkiLCJJc0JvbGQiOnRydWUsIklzSXRhbGljIjpmYWxzZSwiSXNVbmRlcmxpbmVkIjpmYWxzZSwiUGFyZW50U3R5bGUiOm51bGx9LCJBdXRvU2l6ZSI6MCwiRm9yZWdyb3VuZCI6eyIkaWQiOiI2NzEiLCJDb2xvciI6eyIkaWQiOiI2Nz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kwIn0sIlBhZGRpbmciOnsiJHJlZiI6IjkxIn0sIkJhY2tncm91bmQiOnsiJGlkIjoiNjczIiwiQ29sb3IiOnsiJGlkIjoiNjc0IiwiQSI6MCwiUiI6MjU1LCJHIjoyNTUsIkIiOjI1NX19LCJJc1Zpc2libGUiOnRydWUsIldpZHRoIjowLjAsIkhlaWdodCI6MC4wLCJCb3JkZXJTdHlsZSI6bnVsbCwiUGFyZW50U3R5bGUiOm51bGx9LCJEYXRlU3R5bGUiOnsiJGlkIjoiNjc1IiwiRm9udFNldHRpbmdzIjp7IiRpZCI6IjY3NiIsIkZvbnRTaXplIjo4LCJGb250TmFtZSI6IlNlZ29lIFVJIFNlbWlib2xkIiwiSXNCb2xkIjpmYWxzZSwiSXNJdGFsaWMiOmZhbHNlLCJJc1VuZGVybGluZWQiOmZhbHNlLCJQYXJlbnRTdHlsZSI6bnVsbH0sIkF1dG9TaXplIjowLCJGb3JlZ3JvdW5kIjp7IiRpZCI6IjY3NyIsIkNvbG9yIjp7IiRpZCI6IjY3OCIsIkEiOjI1NSwiUiI6MTY1LCJHIjoxNjUsIkIiOjE2NX19LCJNYXhXaWR0aCI6MjAwLjAsIk1heEhlaWdodCI6IkluZmluaXR5IiwiU21hcnRGb3JlZ3JvdW5kSXNBY3RpdmUiOmZhbHNlLCJIb3Jpem9udGFsQWxpZ25tZW50IjoyLCJWZXJ0aWNhbEFsaWdubWVudCI6MCwiU21hcnRGb3JlZ3JvdW5kIjpudWxsLCJCYWNrZ3JvdW5kRmlsbFR5cGUiOjAsIk1hcmdpbiI6eyIkcmVmIjoiOTgifSwiUGFkZGluZyI6eyIkcmVmIjoiOTkifSwiQmFja2dyb3VuZCI6eyIkaWQiOiI2NzkiLCJDb2xvciI6eyIkaWQiOiI2ODAiLCJBIjowLCJSIjoyNTUsIkciOjI1NSwiQiI6MjU1fX0sIklzVmlzaWJsZSI6dHJ1ZSwiV2lkdGgiOjAuMCwiSGVpZ2h0IjowLjAsIkJvcmRlclN0eWxlIjpudWxsLCJQYXJlbnRTdHlsZSI6bnVsbH0sIkRhdGVGb3JtYXQiOnsiJGlkIjoiNjg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jgyIiwiRGF0ZVBhcnRJc1Zpc2libGUiOmZhbHNlLCJUaW1lUGFydElzVmlzaWJsZSI6ZmFsc2V9fSwiV2Vla051bWJlcmluZyI6eyIkaWQiOiI2ODMiLCJGb3JtYXQiOjAsIklzVmlzaWJsZSI6ZmFsc2UsIkxhc3RLbm93blZpc2liaWxpdHlTdGF0ZSI6ZmFsc2V9LCJJc1Zpc2libGUiOnRydWUsIlBhcmVudFN0eWxlIjpudWxsfSwiSHlwZXJsaW5rIjpudWxsLCJJbXBvcnRJZCI6IiJ9LHsiJGlkIjoiNjg0IiwiSWQiOiIyNGRkYzc4ZS0xODcyLTQzZWMtYjc4Mi01ZmYwOTQ3YTM0NWQiLCJJbmRleCI6MjgsIkdyb3VwSWQiOm51bGwsIlRpdGxlIjoiTW9kZWwgWSBiZWNvbWVzIGJlc3Qtc2VsbGluZyBFViB3b3JsZHdpZGUiLCJEYXRlVGltZSI6IjIwMjMtMTItMjFUMjM6NTk6MDAiLCJQZXJjZW50YWdlQ29tcGxldGUiOm51bGwsIk5vdGUiOm51bGwsIlN0eWxlIjp7IiRpZCI6IjY4NSIsIlRpdGxlUG9zaXRpb24iOiJMZWZ0IiwiRGF0ZVBvc2l0aW9uIjoiTGVmdCIsIlNoYXBlVHlwZSI6MTQsIlNoYXBlU2l6ZSI6MCwiU3BhY2luZyI6MTAsIlNoYXBlU3R5bGUiOnsiJGlkIjoiNjg2IiwiTWFyZ2luIjp7IiRyZWYiOiI3OSJ9LCJQYWRkaW5nIjp7IiRyZWYiOiI4MCJ9LCJCYWNrZ3JvdW5kIjp7IiRpZCI6IjY4NyIsIkNvbG9yIjp7IiRpZCI6IjY4OCIsIkEiOjI1NSwiUiI6MjA0LCJHIjowLCJCIjowfX0sIklzVmlzaWJsZSI6dHJ1ZSwiV2lkdGgiOjEyLjAsIkhlaWdodCI6MTQuMCwiQm9yZGVyU3R5bGUiOnsiJGlkIjoiNjg5IiwiTGluZUNvbG9yIjp7IiRpZCI6IjY5MCIsIiR0eXBlIjoiTkxSRS5Db21tb24uRG9tLlNvbGlkQ29sb3JCcnVzaCwgTkxSRS5Db21tb24iLCJDb2xvciI6eyIkaWQiOiI2OTEiLCJBIjoyNTUsIlIiOjI1NSwiRyI6MCwiQiI6MH19LCJMaW5lV2VpZ2h0IjowLjAsIkxpbmVUeXBlIjowLCJQYXJlbnRTdHlsZSI6bnVsbH0sIlBhcmVudFN0eWxlIjpudWxsfSwiVGl0bGVTdHlsZSI6eyIkaWQiOiI2OTIiLCJGb250U2V0dGluZ3MiOnsiJGlkIjoiNjkzIiwiRm9udFNpemUiOjExLCJGb250TmFtZSI6IkNhbGlicmkiLCJJc0JvbGQiOnRydWUsIklzSXRhbGljIjpmYWxzZSwiSXNVbmRlcmxpbmVkIjpmYWxzZSwiUGFyZW50U3R5bGUiOm51bGx9LCJBdXRvU2l6ZSI6MiwiRm9yZWdyb3VuZCI6eyIkaWQiOiI2OTQiLCJDb2xvciI6eyIkaWQiOiI2OTUiLCJBIjoyNTUsIlIiOjI1NSwiRyI6MjU1LCJCIjoyNTV9fSwiTWF4V2lkdGgiOjExMi44NTgxMDg1MjA1MDc4MSwiTWF4SGVpZ2h0IjoiSW5maW5pdHkiLCJTbWFydEZvcmVncm91bmRJc0FjdGl2ZSI6ZmFsc2UsIkhvcml6b250YWxBbGlnbm1lbnQiOjIsIlZlcnRpY2FsQWxpZ25tZW50IjowLCJTbWFydEZvcmVncm91bmQiOm51bGwsIkJhY2tncm91bmRGaWxsVHlwZSI6MCwiTWFyZ2luIjp7IiRyZWYiOiI5MCJ9LCJQYWRkaW5nIjp7IiRyZWYiOiI5MSJ9LCJCYWNrZ3JvdW5kIjp7IiRpZCI6IjY5NiIsIkNvbG9yIjp7IiRpZCI6IjY5NyIsIkEiOjAsIlIiOjI1NSwiRyI6MjU1LCJCIjoyNTV9fSwiSXNWaXNpYmxlIjp0cnVlLCJXaWR0aCI6MC4wLCJIZWlnaHQiOjAuMCwiQm9yZGVyU3R5bGUiOm51bGwsIlBhcmVudFN0eWxlIjpudWxsfSwiRGF0ZVN0eWxlIjp7IiRpZCI6IjY5OCIsIkZvbnRTZXR0aW5ncyI6eyIkaWQiOiI2OTkiLCJGb250U2l6ZSI6OCwiRm9udE5hbWUiOiJTZWdvZSBVSSBTZW1pYm9sZCIsIklzQm9sZCI6ZmFsc2UsIklzSXRhbGljIjpmYWxzZSwiSXNVbmRlcmxpbmVkIjpmYWxzZSwiUGFyZW50U3R5bGUiOm51bGx9LCJBdXRvU2l6ZSI6MCwiRm9yZWdyb3VuZCI6eyIkaWQiOiI3MDAiLCJDb2xvciI6eyIkaWQiOiI3MDE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k4In0sIlBhZGRpbmciOnsiJHJlZiI6Ijk5In0sIkJhY2tncm91bmQiOnsiJGlkIjoiNzAyIiwiQ29sb3IiOnsiJGlkIjoiNzAzIiwiQSI6MCwiUiI6MjU1LCJHIjoyNTUsIkIiOjI1NX19LCJJc1Zpc2libGUiOnRydWUsIldpZHRoIjowLjAsIkhlaWdodCI6MC4wLCJCb3JkZXJTdHlsZSI6bnVsbCwiUGFyZW50U3R5bGUiOm51bGx9LCJEYXRlRm9ybWF0Ijp7IiRpZCI6Ijcw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wNSIsIkRhdGVQYXJ0SXNWaXNpYmxlIjpmYWxzZSwiVGltZVBhcnRJc1Zpc2libGUiOmZhbHNlfX0sIldlZWtOdW1iZXJpbmciOnsiJGlkIjoiNzA2IiwiRm9ybWF0IjowLCJJc1Zpc2libGUiOmZhbHNlLCJMYXN0S25vd25WaXNpYmlsaXR5U3RhdGUiOmZhbHNlfSwiSXNWaXNpYmxlIjp0cnVlLCJQYXJlbnRTdHlsZSI6bnVsbH0sIkh5cGVybGluayI6bnVsbCwiSW1wb3J0SWQiOiIifV0sIklkIjoiNWQwOWRhMjYtYmNjOS00ZWNmLTgxZDQtNjM1MTZhNTE5MDRkIiwiSXNTaW5nbGVJdGVtUm93IjpmYWxzZX0seyIkaWQiOiI3MDciLCJfdGFza3MiOltdLCJfbWlsZXN0b25lcyI6W3siJGlkIjoiNzA4IiwiSWQiOiIzYWMxZDIyZS1kMzBkLTRjMjEtODU1Ni1lMDc5YzQ1ZGMwYmIiLCJJbmRleCI6MzEsIkdyb3VwSWQiOm51bGwsIlRpdGxlIjoiTW9kZWwgWCByZWxlYXNlZCIsIkRhdGVUaW1lIjoiMjAxNS0wOS0yOVQyMzo1OTowMFoiLCJQZXJjZW50YWdlQ29tcGxldGUiOm51bGwsIk5vdGUiOm51bGwsIlN0eWxlIjp7IiRpZCI6IjcwOSIsIlRpdGxlUG9zaXRpb24iOiJMZWZ0IiwiRGF0ZVBvc2l0aW9uIjoiTGVmdCIsIlNoYXBlVHlwZSI6MTQsIlNoYXBlU2l6ZSI6MCwiU3BhY2luZyI6NSwiU2hhcGVTdHlsZSI6eyIkaWQiOiI3MTAiLCJNYXJnaW4iOnsiJHJlZiI6IjgifSwiUGFkZGluZyI6eyIkcmVmIjoiOSJ9LCJCYWNrZ3JvdW5kIjp7IiRpZCI6IjcxMSIsIkNvbG9yIjp7IiRpZCI6IjcxMiIsIkEiOjI1NSwiUiI6MjA0LCJHIjowLCJCIjowfX0sIklzVmlzaWJsZSI6dHJ1ZSwiV2lkdGgiOjEyLjAsIkhlaWdodCI6MTQuMCwiQm9yZGVyU3R5bGUiOnsiJGlkIjoiNzEzIiwiTGluZUNvbG9yIjp7IiRyZWYiOiIxMyJ9LCJMaW5lV2VpZ2h0IjowLjAsIkxpbmVUeXBlIjowLCJQYXJlbnRTdHlsZSI6bnVsbH0sIlBhcmVudFN0eWxlIjpudWxsfSwiVGl0bGVTdHlsZSI6eyIkaWQiOiI3MTQiLCJGb250U2V0dGluZ3MiOnsiJGlkIjoiNzE1IiwiRm9udFNpemUiOjExLCJGb250TmFtZSI6IkNhbGlicmkiLCJJc0JvbGQiOnRydWUsIklzSXRhbGljIjpmYWxzZSwiSXNVbmRlcmxpbmVkIjpmYWxzZSwiUGFyZW50U3R5bGUiOm51bGx9LCJBdXRvU2l6ZSI6MiwiRm9yZWdyb3VuZCI6eyIkaWQiOiI3MTYiLCJDb2xvciI6eyIkaWQiOiI3MTciLCJBIjoyNTUsIlIiOjI1NSwiRyI6MjU1LCJCIjoyNTV9fSwiTWF4V2lkdGgiOjU1LjMxMjc0MzA1MjMyNzA2N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xOCIsIkNvbG9yIjp7IiRpZCI6IjcxOSIsIkEiOjAsIlIiOjI1NSwiRyI6MjU1LCJCIjoyNTV9fSwiSXNWaXNpYmxlIjp0cnVlLCJXaWR0aCI6MC4wLCJIZWlnaHQiOjAuMCwiQm9yZGVyU3R5bGUiOm51bGwsIlBhcmVudFN0eWxlIjpudWxsfSwiRGF0ZVN0eWxlIjp7IiRpZCI6IjcyMCIsIkZvbnRTZXR0aW5ncyI6eyIkaWQiOiI3MjEiLCJGb250U2l6ZSI6OCwiRm9udE5hbWUiOiJTZWdvZSBVSSBTZW1pYm9sZCIsIklzQm9sZCI6ZmFsc2UsIklzSXRhbGljIjpmYWxzZSwiSXNVbmRlcmxpbmVkIjpmYWxzZSwiUGFyZW50U3R5bGUiOm51bGx9LCJBdXRvU2l6ZSI6MCwiRm9yZWdyb3VuZCI6eyIkaWQiOiI3MjIiLCJDb2xvciI6eyIkaWQiOiI3MjM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zI0IiwiQ29sb3IiOnsiJGlkIjoiNzI1IiwiQSI6MCwiUiI6MjU1LCJHIjoyNTUsIkIiOjI1NX19LCJJc1Zpc2libGUiOnRydWUsIldpZHRoIjowLjAsIkhlaWdodCI6MC4wLCJCb3JkZXJTdHlsZSI6bnVsbCwiUGFyZW50U3R5bGUiOm51bGx9LCJEYXRlRm9ybWF0Ijp7IiRpZCI6IjcyN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yNyIsIkRhdGVQYXJ0SXNWaXNpYmxlIjpmYWxzZSwiVGltZVBhcnRJc1Zpc2libGUiOmZhbHNlfX0sIldlZWtOdW1iZXJpbmciOnsiJGlkIjoiNzI4IiwiRm9ybWF0IjowLCJJc1Zpc2libGUiOmZhbHNlLCJMYXN0S25vd25WaXNpYmlsaXR5U3RhdGUiOmZhbHNlfSwiSXNWaXNpYmxlIjp0cnVlLCJQYXJlbnRTdHlsZSI6bnVsbH0sIkh5cGVybGluayI6bnVsbCwiSW1wb3J0SWQiOiJNb2RlbCBYIGlzIG9mZmljaWFsbHkgcmVsZWFzZWQifSx7IiRpZCI6IjcyOSIsIklkIjoiMzBhYThmMmYtMTM1NS00ZGY1LWExNWQtYjMxZWZlOWJlNDU3IiwiSW5kZXgiOjMyLCJHcm91cElkIjpudWxsLCJUaXRsZSI6IkJhdHRlcnkgc3dhcCBzdGF0aW9uIGFubm91bmNlZCIsIkRhdGVUaW1lIjoiMjAxMy0wNi0xMVQyMzo1OTowMFoiLCJQZXJjZW50YWdlQ29tcGxldGUiOm51bGwsIk5vdGUiOm51bGwsIlN0eWxlIjp7IiRpZCI6IjczMCIsIlRpdGxlUG9zaXRpb24iOiJMZWZ0IiwiRGF0ZVBvc2l0aW9uIjoiTGVmdCIsIlNoYXBlVHlwZSI6MTQsIlNoYXBlU2l6ZSI6MCwiU3BhY2luZyI6NSwiU2hhcGVTdHlsZSI6eyIkaWQiOiI3MzEiLCJNYXJnaW4iOnsiJHJlZiI6IjgifSwiUGFkZGluZyI6eyIkcmVmIjoiOSJ9LCJCYWNrZ3JvdW5kIjp7IiRpZCI6IjczMiIsIkNvbG9yIjp7IiRpZCI6IjczMyIsIkEiOjI1NSwiUiI6MjA0LCJHIjowLCJCIjowfX0sIklzVmlzaWJsZSI6dHJ1ZSwiV2lkdGgiOjEyLjAsIkhlaWdodCI6MTQuMCwiQm9yZGVyU3R5bGUiOnsiJGlkIjoiNzM0IiwiTGluZUNvbG9yIjp7IiRyZWYiOiIxMyJ9LCJMaW5lV2VpZ2h0IjowLjAsIkxpbmVUeXBlIjowLCJQYXJlbnRTdHlsZSI6bnVsbH0sIlBhcmVudFN0eWxlIjpudWxsfSwiVGl0bGVTdHlsZSI6eyIkaWQiOiI3MzUiLCJGb250U2V0dGluZ3MiOnsiJGlkIjoiNzM2IiwiRm9udFNpemUiOjExLCJGb250TmFtZSI6IkNhbGlicmkiLCJJc0JvbGQiOnRydWUsIklzSXRhbGljIjpmYWxzZSwiSXNVbmRlcmxpbmVkIjpmYWxzZSwiUGFyZW50U3R5bGUiOm51bGx9LCJBdXRvU2l6ZSI6MiwiRm9yZWdyb3VuZCI6eyIkaWQiOiI3MzciLCJDb2xvciI6eyIkaWQiOiI3MzgiLCJBIjoyNTUsIlIiOjI1NSwiRyI6MjU1LCJCIjoyNTV9fSwiTWF4V2lkdGgiOjExNy4xMzM3NTAwMDAwMDAwMi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zOSIsIkNvbG9yIjp7IiRpZCI6Ijc0MCIsIkEiOjAsIlIiOjI1NSwiRyI6MjU1LCJCIjoyNTV9fSwiSXNWaXNpYmxlIjp0cnVlLCJXaWR0aCI6MC4wLCJIZWlnaHQiOjAuMCwiQm9yZGVyU3R5bGUiOm51bGwsIlBhcmVudFN0eWxlIjpudWxsfSwiRGF0ZVN0eWxlIjp7IiRpZCI6Ijc0MSIsIkZvbnRTZXR0aW5ncyI6eyIkaWQiOiI3NDIiLCJGb250U2l6ZSI6OCwiRm9udE5hbWUiOiJTZWdvZSBVSSBTZW1pYm9sZCIsIklzQm9sZCI6ZmFsc2UsIklzSXRhbGljIjpmYWxzZSwiSXNVbmRlcmxpbmVkIjpmYWxzZSwiUGFyZW50U3R5bGUiOm51bGx9LCJBdXRvU2l6ZSI6MCwiRm9yZWdyb3VuZCI6eyIkaWQiOiI3NDMiLCJDb2xvciI6eyIkaWQiOiI3NDQ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zQ1IiwiQ29sb3IiOnsiJGlkIjoiNzQ2IiwiQSI6MCwiUiI6MjU1LCJHIjoyNTUsIkIiOjI1NX19LCJJc1Zpc2libGUiOnRydWUsIldpZHRoIjowLjAsIkhlaWdodCI6MC4wLCJCb3JkZXJTdHlsZSI6bnVsbCwiUGFyZW50U3R5bGUiOm51bGx9LCJEYXRlRm9ybWF0Ijp7IiRpZCI6Ijc0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0OCIsIkRhdGVQYXJ0SXNWaXNpYmxlIjpmYWxzZSwiVGltZVBhcnRJc1Zpc2libGUiOmZhbHNlfX0sIldlZWtOdW1iZXJpbmciOnsiJGlkIjoiNzQ5IiwiRm9ybWF0IjowLCJJc1Zpc2libGUiOmZhbHNlLCJMYXN0S25vd25WaXNpYmlsaXR5U3RhdGUiOmZhbHNlfSwiSXNWaXNpYmxlIjp0cnVlLCJQYXJlbnRTdHlsZSI6bnVsbH0sIkh5cGVybGluayI6bnVsbCwiSW1wb3J0SWQiOiJUZXNsYSBhbm5vdW5jZXMgYmF0dGVyeSBzd2FwIHN0YXRpb24gIn0seyIkaWQiOiI3NTAiLCJJZCI6ImMwMjNiMWRkLWIzYTYtNDFhNC1hNTIzLTU1YWNlZjI2N2Q1YiIsIkluZGV4IjoyOSwiR3JvdXBJZCI6bnVsbCwiVGl0bGUiOiJNb2RlbCBTIGFubm91bmNlZCIsIkRhdGVUaW1lIjoiMjAwOC0wNi0zMFQyMzo1OTowMFoiLCJQZXJjZW50YWdlQ29tcGxldGUiOm51bGwsIk5vdGUiOm51bGwsIlN0eWxlIjp7IiRpZCI6Ijc1MSIsIlRpdGxlUG9zaXRpb24iOiJMZWZ0IiwiRGF0ZVBvc2l0aW9uIjoiTGVmdCIsIlNoYXBlVHlwZSI6MTQsIlNoYXBlU2l6ZSI6MCwiU3BhY2luZyI6NSwiU2hhcGVTdHlsZSI6eyIkaWQiOiI3NTIiLCJNYXJnaW4iOnsiJHJlZiI6IjgifSwiUGFkZGluZyI6eyIkcmVmIjoiOSJ9LCJCYWNrZ3JvdW5kIjp7IiRpZCI6Ijc1MyIsIkNvbG9yIjp7IiRpZCI6Ijc1NCIsIkEiOjI1NSwiUiI6MjA0LCJHIjowLCJCIjowfX0sIklzVmlzaWJsZSI6dHJ1ZSwiV2lkdGgiOjEyLjAsIkhlaWdodCI6MTQuMCwiQm9yZGVyU3R5bGUiOnsiJGlkIjoiNzU1IiwiTGluZUNvbG9yIjp7IiRyZWYiOiIxMyJ9LCJMaW5lV2VpZ2h0IjowLjAsIkxpbmVUeXBlIjowLCJQYXJlbnRTdHlsZSI6bnVsbH0sIlBhcmVudFN0eWxlIjpudWxsfSwiVGl0bGVTdHlsZSI6eyIkaWQiOiI3NTYiLCJGb250U2V0dGluZ3MiOnsiJGlkIjoiNzU3IiwiRm9udFNpemUiOjExLCJGb250TmFtZSI6IkNhbGlicmkiLCJJc0JvbGQiOnRydWUsIklzSXRhbGljIjpmYWxzZSwiSXNVbmRlcmxpbmVkIjpmYWxzZSwiUGFyZW50U3R5bGUiOm51bGx9LCJBdXRvU2l6ZSI6MiwiRm9yZWdyb3VuZCI6eyIkaWQiOiI3NTgiLCJDb2xvciI6eyIkaWQiOiI3NTkiLCJBIjoyNTUsIlIiOjI1NSwiRyI6MjU1LCJCIjoyNTV9fSwiTWF4V2lkdGgiOjExNy44MzY2ODQwMzEzNzg3O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2MCIsIkNvbG9yIjp7IiRpZCI6Ijc2MSIsIkEiOjAsIlIiOjI1NSwiRyI6MjU1LCJCIjoyNTV9fSwiSXNWaXNpYmxlIjp0cnVlLCJXaWR0aCI6MC4wLCJIZWlnaHQiOjAuMCwiQm9yZGVyU3R5bGUiOm51bGwsIlBhcmVudFN0eWxlIjpudWxsfSwiRGF0ZVN0eWxlIjp7IiRpZCI6Ijc2MiIsIkZvbnRTZXR0aW5ncyI6eyIkaWQiOiI3NjMiLCJGb250U2l6ZSI6OCwiRm9udE5hbWUiOiJTZWdvZSBVSSBTZW1pYm9sZCIsIklzQm9sZCI6ZmFsc2UsIklzSXRhbGljIjpmYWxzZSwiSXNVbmRlcmxpbmVkIjpmYWxzZSwiUGFyZW50U3R5bGUiOm51bGx9LCJBdXRvU2l6ZSI6MCwiRm9yZWdyb3VuZCI6eyIkaWQiOiI3NjQiLCJDb2xvciI6eyIkaWQiOiI3NjUiLCJBIjoyNTUsIlIiOjE2NSwiRyI6MTY1LCJCIjoxN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zY2IiwiQ29sb3IiOnsiJGlkIjoiNzY3IiwiQSI6MCwiUiI6MjU1LCJHIjoyNTUsIkIiOjI1NX19LCJJc1Zpc2libGUiOnRydWUsIldpZHRoIjowLjAsIkhlaWdodCI6MC4wLCJCb3JkZXJTdHlsZSI6bnVsbCwiUGFyZW50U3R5bGUiOm51bGx9LCJEYXRlRm9ybWF0Ijp7IiRpZCI6Ijc2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2OSIsIkRhdGVQYXJ0SXNWaXNpYmxlIjpmYWxzZSwiVGltZVBhcnRJc1Zpc2libGUiOmZhbHNlfX0sIldlZWtOdW1iZXJpbmciOnsiJGlkIjoiNzcwIiwiRm9ybWF0IjowLCJJc1Zpc2libGUiOmZhbHNlLCJMYXN0S25vd25WaXNpYmlsaXR5U3RhdGUiOmZhbHNlfSwiSXNWaXNpYmxlIjp0cnVlLCJQYXJlbnRTdHlsZSI6bnVsbH0sIkh5cGVybGluayI6bnVsbCwiSW1wb3J0SWQiOiJNb2RlbCBTIGlzIGFubm91bmNlZCJ9LHsiJGlkIjoiNzcxIiwiSWQiOiJlYzdlODU4OS1lMmIzLTQ5NzYtYmI3MC1kZDAyYjMyODNjODEiLCJJbmRleCI6MzAsIkdyb3VwSWQiOm51bGwsIlRpdGxlIjoiT2ZmaWNpYWwgcmVsZWFzZSBvZiBNb2RlbCAzIiwiRGF0ZVRpbWUiOiIyMDE3LTA3LTI4VDIzOjU5OjAwWiIsIlBlcmNlbnRhZ2VDb21wbGV0ZSI6bnVsbCwiTm90ZSI6bnVsbCwiU3R5bGUiOnsiJGlkIjoiNzcyIiwiVGl0bGVQb3NpdGlvbiI6IlJpZ2h0IiwiRGF0ZVBvc2l0aW9uIjoiUmlnaHQiLCJTaGFwZVR5cGUiOjE0LCJTaGFwZVNpemUiOjAsIlNwYWNpbmciOjUsIlNoYXBlU3R5bGUiOnsiJGlkIjoiNzczIiwiTWFyZ2luIjp7IiRyZWYiOiI4In0sIlBhZGRpbmciOnsiJHJlZiI6IjkifSwiQmFja2dyb3VuZCI6eyIkaWQiOiI3NzQiLCJDb2xvciI6eyIkaWQiOiI3NzUiLCJBIjoyNTUsIlIiOjIwNCwiRyI6MCwiQiI6MH19LCJJc1Zpc2libGUiOnRydWUsIldpZHRoIjoxMi4wLCJIZWlnaHQiOjE0LjAsIkJvcmRlclN0eWxlIjp7IiRpZCI6Ijc3NiIsIkxpbmVDb2xvciI6eyIkcmVmIjoiMTMifSwiTGluZVdlaWdodCI6MC4wLCJMaW5lVHlwZSI6MCwiUGFyZW50U3R5bGUiOm51bGx9LCJQYXJlbnRTdHlsZSI6bnVsbH0sIlRpdGxlU3R5bGUiOnsiJGlkIjoiNzc3IiwiRm9udFNldHRpbmdzIjp7IiRpZCI6Ijc3OCIsIkZvbnRTaXplIjoxMSwiRm9udE5hbWUiOiJDYWxpYnJpIiwiSXNCb2xkIjp0cnVlLCJJc0l0YWxpYyI6ZmFsc2UsIklzVW5kZXJsaW5lZCI6ZmFsc2UsIlBhcmVudFN0eWxlIjpudWxsfSwiQXV0b1NpemUiOjAsIkZvcmVncm91bmQiOnsiJGlkIjoiNzc5IiwiQ29sb3IiOnsiJGlkIjoiNzg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c4MSIsIkNvbG9yIjp7IiRpZCI6Ijc4MiIsIkEiOjAsIlIiOjI1NSwiRyI6MjU1LCJCIjoyNTV9fSwiSXNWaXNpYmxlIjp0cnVlLCJXaWR0aCI6MC4wLCJIZWlnaHQiOjAuMCwiQm9yZGVyU3R5bGUiOm51bGwsIlBhcmVudFN0eWxlIjpudWxsfSwiRGF0ZVN0eWxlIjp7IiRpZCI6Ijc4MyIsIkZvbnRTZXR0aW5ncyI6eyIkaWQiOiI3ODQiLCJGb250U2l6ZSI6OCwiRm9udE5hbWUiOiJTZWdvZSBVSSBTZW1pYm9sZCIsIklzQm9sZCI6ZmFsc2UsIklzSXRhbGljIjpmYWxzZSwiSXNVbmRlcmxpbmVkIjpmYWxzZSwiUGFyZW50U3R5bGUiOm51bGx9LCJBdXRvU2l6ZSI6MCwiRm9yZWdyb3VuZCI6eyIkaWQiOiI3ODUiLCJDb2xvciI6eyIkaWQiOiI3ODY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g3IiwiQ29sb3IiOnsiJGlkIjoiNzg4IiwiQSI6MCwiUiI6MjU1LCJHIjoyNTUsIkIiOjI1NX19LCJJc1Zpc2libGUiOnRydWUsIldpZHRoIjowLjAsIkhlaWdodCI6MC4wLCJCb3JkZXJTdHlsZSI6bnVsbCwiUGFyZW50U3R5bGUiOm51bGx9LCJEYXRlRm9ybWF0Ijp7IiRpZCI6Ijc4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5MCIsIkRhdGVQYXJ0SXNWaXNpYmxlIjpmYWxzZSwiVGltZVBhcnRJc1Zpc2libGUiOmZhbHNlfX0sIldlZWtOdW1iZXJpbmciOnsiJGlkIjoiNzkxIiwiRm9ybWF0IjowLCJJc1Zpc2libGUiOmZhbHNlLCJMYXN0S25vd25WaXNpYmlsaXR5U3RhdGUiOmZhbHNlfSwiSXNWaXNpYmxlIjp0cnVlLCJQYXJlbnRTdHlsZSI6bnVsbH0sIkh5cGVybGluayI6bnVsbCwiSW1wb3J0SWQiOiJPZmZpY2lhbCByZWxlYXNlIG9mIE1vZGVsIDMifSx7IiRpZCI6Ijc5MiIsIklkIjoiZDQ4MDk0YTMtN2M4Ny00Y2Y4LWJlMGQtOWJiYzY5ZTY5Y2RjIiwiSW5kZXgiOjMzLCJHcm91cElkIjpudWxsLCJUaXRsZSI6IkN5YmVydHJ1Y2sgZW50ZXJzIHByb2R1Y3Rpb24iLCJEYXRlVGltZSI6IjIwMjMtMTEtMzBUMjM6NTk6MDAiLCJQZXJjZW50YWdlQ29tcGxldGUiOm51bGwsIk5vdGUiOm51bGwsIlN0eWxlIjp7IiRpZCI6Ijc5MyIsIlRpdGxlUG9zaXRpb24iOiJSaWdodCIsIkRhdGVQb3NpdGlvbiI6IlJpZ2h0IiwiU2hhcGVUeXBlIjoxNCwiU2hhcGVTaXplIjowLCJTcGFjaW5nIjoxMCwiU2hhcGVTdHlsZSI6eyIkaWQiOiI3OTQiLCJNYXJnaW4iOnsiJHJlZiI6Ijc5In0sIlBhZGRpbmciOnsiJHJlZiI6IjgwIn0sIkJhY2tncm91bmQiOnsiJGlkIjoiNzk1IiwiQ29sb3IiOnsiJGlkIjoiNzk2IiwiQSI6MjU1LCJSIjoyMDQsIkciOjAsIkIiOjB9fSwiSXNWaXNpYmxlIjp0cnVlLCJXaWR0aCI6MTIuMCwiSGVpZ2h0IjoxNC4wLCJCb3JkZXJTdHlsZSI6eyIkaWQiOiI3OTciLCJMaW5lQ29sb3IiOnsiJGlkIjoiNzk4IiwiJHR5cGUiOiJOTFJFLkNvbW1vbi5Eb20uU29saWRDb2xvckJydXNoLCBOTFJFLkNvbW1vbiIsIkNvbG9yIjp7IiRpZCI6Ijc5OSIsIkEiOjI1NSwiUiI6MjU1LCJHIjowLCJCIjowfX0sIkxpbmVXZWlnaHQiOjAuMCwiTGluZVR5cGUiOjAsIlBhcmVudFN0eWxlIjpudWxsfSwiUGFyZW50U3R5bGUiOm51bGx9LCJUaXRsZVN0eWxlIjp7IiRpZCI6IjgwMCIsIkZvbnRTZXR0aW5ncyI6eyIkaWQiOiI4MDEiLCJGb250U2l6ZSI6MTEsIkZvbnROYW1lIjoiQ2FsaWJyaSIsIklzQm9sZCI6dHJ1ZSwiSXNJdGFsaWMiOmZhbHNlLCJJc1VuZGVybGluZWQiOmZhbHNlLCJQYXJlbnRTdHlsZSI6bnVsbH0sIkF1dG9TaXplIjoyLCJGb3JlZ3JvdW5kIjp7IiRpZCI6IjgwMiIsIkNvbG9yIjp7IiRpZCI6IjgwMyIsIkEiOjI1NSwiUiI6MjU1LCJHIjoyNTUsIkIiOjI1NX19LCJNYXhXaWR0aCI6ODYuODc0NDc5MTU4NDcwOTYy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GlkIjoiODA0IiwiQ29sb3IiOnsiJGlkIjoiODA1IiwiQSI6MCwiUiI6MjU1LCJHIjoyNTUsIkIiOjI1NX19LCJJc1Zpc2libGUiOnRydWUsIldpZHRoIjowLjAsIkhlaWdodCI6MC4wLCJCb3JkZXJTdHlsZSI6bnVsbCwiUGFyZW50U3R5bGUiOm51bGx9LCJEYXRlU3R5bGUiOnsiJGlkIjoiODA2IiwiRm9udFNldHRpbmdzIjp7IiRpZCI6IjgwNyIsIkZvbnRTaXplIjo4LCJGb250TmFtZSI6IlNlZ29lIFVJIFNlbWlib2xkIiwiSXNCb2xkIjpmYWxzZSwiSXNJdGFsaWMiOmZhbHNlLCJJc1VuZGVybGluZWQiOmZhbHNlLCJQYXJlbnRTdHlsZSI6bnVsbH0sIkF1dG9TaXplIjowLCJGb3JlZ3JvdW5kIjp7IiRpZCI6IjgwOCIsIkNvbG9yIjp7IiRpZCI6IjgwOS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4MTAiLCJDb2xvciI6eyIkaWQiOiI4MTEiLCJBIjowLCJSIjoyNTUsIkciOjI1NSwiQiI6MjU1fX0sIklzVmlzaWJsZSI6dHJ1ZSwiV2lkdGgiOjAuMCwiSGVpZ2h0IjowLjAsIkJvcmRlclN0eWxlIjpudWxsLCJQYXJlbnRTdHlsZSI6bnVsbH0sIkRhdGVGb3JtYXQiOnsiJGlkIjoiODE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EzIiwiRGF0ZVBhcnRJc1Zpc2libGUiOmZhbHNlLCJUaW1lUGFydElzVmlzaWJsZSI6ZmFsc2V9fSwiV2Vla051bWJlcmluZyI6eyIkaWQiOiI4MTQiLCJGb3JtYXQiOjAsIklzVmlzaWJsZSI6ZmFsc2UsIkxhc3RLbm93blZpc2liaWxpdHlTdGF0ZSI6ZmFsc2V9LCJJc1Zpc2libGUiOnRydWUsIlBhcmVudFN0eWxlIjpudWxsfSwiSHlwZXJsaW5rIjpudWxsLCJJbXBvcnRJZCI6IiJ9XSwiSWQiOiI2OGU3ZjgxNC1kNzAyLTQxM2EtOGU3Yi03YmYwOTJmNzBiNTEiLCJJc1NpbmdsZUl0ZW1Sb3ciOmZhbHNlfSx7IiRpZCI6IjgxNSIsIl90YXNrcyI6W10sIl9taWxlc3RvbmVzIjpbeyIkaWQiOiI4MTYiLCJJZCI6IjdiOWZiNjQ3LWM1YTEtNGNiOC1hYjNiLTNlOWIzYTAyZGY4OCIsIkluZGV4IjozNCwiR3JvdXBJZCI6bnVsbCwiVGl0bGUiOiJNb2RlbCBTIG9mZmljaWFsbHkgcmVsZWFzZWQiLCJEYXRlVGltZSI6IjIwMTItMDYtMjJUMjM6NTk6MDBaIiwiUGVyY2VudGFnZUNvbXBsZXRlIjpudWxsLCJOb3RlIjpudWxsLCJTdHlsZSI6eyIkaWQiOiI4MTciLCJUaXRsZVBvc2l0aW9uIjoiTGVmdCIsIkRhdGVQb3NpdGlvbiI6IkxlZnQiLCJTaGFwZVR5cGUiOjE0LCJTaGFwZVNpemUiOjAsIlNwYWNpbmciOjUsIlNoYXBlU3R5bGUiOnsiJGlkIjoiODE4IiwiTWFyZ2luIjp7IiRyZWYiOiI4In0sIlBhZGRpbmciOnsiJHJlZiI6IjkifSwiQmFja2dyb3VuZCI6eyIkaWQiOiI4MTkiLCJDb2xvciI6eyIkaWQiOiI4MjAiLCJBIjoyNTUsIlIiOjIwNCwiRyI6MCwiQiI6MH19LCJJc1Zpc2libGUiOnRydWUsIldpZHRoIjoxMi4wLCJIZWlnaHQiOjE0LjAsIkJvcmRlclN0eWxlIjp7IiRpZCI6IjgyMSIsIkxpbmVDb2xvciI6eyIkcmVmIjoiMTMifSwiTGluZVdlaWdodCI6MC4wLCJMaW5lVHlwZSI6MCwiUGFyZW50U3R5bGUiOm51bGx9LCJQYXJlbnRTdHlsZSI6bnVsbH0sIlRpdGxlU3R5bGUiOnsiJGlkIjoiODIyIiwiRm9udFNldHRpbmdzIjp7IiRpZCI6IjgyMyIsIkZvbnRTaXplIjoxMSwiRm9udE5hbWUiOiJDYWxpYnJpIiwiSXNCb2xkIjp0cnVlLCJJc0l0YWxpYyI6ZmFsc2UsIklzVW5kZXJsaW5lZCI6ZmFsc2UsIlBhcmVudFN0eWxlIjpudWxsfSwiQXV0b1NpemUiOjIsIkZvcmVncm91bmQiOnsiJGlkIjoiODI0IiwiQ29sb3IiOnsiJGlkIjoiODI1IiwiQSI6MjU1LCJSIjoyNTUsIkciOjI1NSwiQiI6MjU1fX0sIk1heFdpZHRoIjoxNzYuOTU4OTA2MjYxNTQ4NDY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MjYiLCJDb2xvciI6eyIkaWQiOiI4MjciLCJBIjowLCJSIjoyNTUsIkciOjI1NSwiQiI6MjU1fX0sIklzVmlzaWJsZSI6dHJ1ZSwiV2lkdGgiOjAuMCwiSGVpZ2h0IjowLjAsIkJvcmRlclN0eWxlIjpudWxsLCJQYXJlbnRTdHlsZSI6bnVsbH0sIkRhdGVTdHlsZSI6eyIkaWQiOiI4MjgiLCJGb250U2V0dGluZ3MiOnsiJGlkIjoiODI5IiwiRm9udFNpemUiOjgsIkZvbnROYW1lIjoiU2Vnb2UgVUkgU2VtaWJvbGQiLCJJc0JvbGQiOmZhbHNlLCJJc0l0YWxpYyI6ZmFsc2UsIklzVW5kZXJsaW5lZCI6ZmFsc2UsIlBhcmVudFN0eWxlIjpudWxsfSwiQXV0b1NpemUiOjAsIkZvcmVncm91bmQiOnsiJGlkIjoiODMwIiwiQ29sb3IiOnsiJGlkIjoiODMxIiwiQSI6MjU1LCJSIjoxNjUsIkciOjE2NSwiQiI6MTY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gzMiIsIkNvbG9yIjp7IiRpZCI6IjgzMyIsIkEiOjAsIlIiOjI1NSwiRyI6MjU1LCJCIjoyNTV9fSwiSXNWaXNpYmxlIjp0cnVlLCJXaWR0aCI6MC4wLCJIZWlnaHQiOjAuMCwiQm9yZGVyU3R5bGUiOm51bGwsIlBhcmVudFN0eWxlIjpudWxsfSwiRGF0ZUZvcm1hdCI6eyIkaWQiOiI4Mz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MzUiLCJEYXRlUGFydElzVmlzaWJsZSI6ZmFsc2UsIlRpbWVQYXJ0SXNWaXNpYmxlIjpmYWxzZX19LCJXZWVrTnVtYmVyaW5nIjp7IiRpZCI6IjgzNiIsIkZvcm1hdCI6MCwiSXNWaXNpYmxlIjpmYWxzZSwiTGFzdEtub3duVmlzaWJpbGl0eVN0YXRlIjpmYWxzZX0sIklzVmlzaWJsZSI6dHJ1ZSwiUGFyZW50U3R5bGUiOm51bGx9LCJIeXBlcmxpbmsiOm51bGwsIkltcG9ydElkIjoiTW9kZWwgUyBpcyBvZmZpY2lhbGx5IHJlbGVhc2VkIn0seyIkaWQiOiI4MzciLCJJZCI6IjQwZmU4NmEyLTVlODgtNDg0NS04NGZkLTY4NTViYWEzNmU3MyIsIkluZGV4IjozNSwiR3JvdXBJZCI6bnVsbCwiVGl0bGUiOiJBdXRvcGlsb3QgaW50cm9kdWNlZCBmb3IgTW9kZWwgUyIsIkRhdGVUaW1lIjoiMjAxNS0xMC0wMVQyMzo1OTowMFoiLCJQZXJjZW50YWdlQ29tcGxldGUiOm51bGwsIk5vdGUiOm51bGwsIlN0eWxlIjp7IiRpZCI6IjgzOCIsIlRpdGxlUG9zaXRpb24iOiJSaWdodCIsIkRhdGVQb3NpdGlvbiI6IlJpZ2h0IiwiU2hhcGVUeXBlIjoxNCwiU2hhcGVTaXplIjowLCJTcGFjaW5nIjo1LCJTaGFwZVN0eWxlIjp7IiRpZCI6IjgzOSIsIk1hcmdpbiI6eyIkcmVmIjoiOCJ9LCJQYWRkaW5nIjp7IiRyZWYiOiI5In0sIkJhY2tncm91bmQiOnsiJGlkIjoiODQwIiwiQ29sb3IiOnsiJGlkIjoiODQxIiwiQSI6MjU1LCJSIjoyMDQsIkciOjAsIkIiOjB9fSwiSXNWaXNpYmxlIjp0cnVlLCJXaWR0aCI6MTIuMCwiSGVpZ2h0IjoxNC4wLCJCb3JkZXJTdHlsZSI6eyIkaWQiOiI4NDIiLCJMaW5lQ29sb3IiOnsiJHJlZiI6IjEzIn0sIkxpbmVXZWlnaHQiOjAuMCwiTGluZVR5cGUiOjAsIlBhcmVudFN0eWxlIjpudWxsfSwiUGFyZW50U3R5bGUiOm51bGx9LCJUaXRsZVN0eWxlIjp7IiRpZCI6Ijg0MyIsIkZvbnRTZXR0aW5ncyI6eyIkaWQiOiI4NDQiLCJGb250U2l6ZSI6MTEsIkZvbnROYW1lIjoiQ2FsaWJyaSIsIklzQm9sZCI6dHJ1ZSwiSXNJdGFsaWMiOmZhbHNlLCJJc1VuZGVybGluZWQiOmZhbHNlLCJQYXJlbnRTdHlsZSI6bnVsbH0sIkF1dG9TaXplIjoyLCJGb3JlZ3JvdW5kIjp7IiRpZCI6Ijg0NSIsIkNvbG9yIjp7IiRpZCI6Ijg0NiIsIkEiOjI1NSwiUiI6MjU1LCJHIjoyNTUsIkIiOjI1NX19LCJNYXhXaWR0aCI6MTAzLjkxMzk1ODMzMzMzMzM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NDciLCJDb2xvciI6eyIkaWQiOiI4NDgiLCJBIjowLCJSIjoyNTUsIkciOjI1NSwiQiI6MjU1fX0sIklzVmlzaWJsZSI6dHJ1ZSwiV2lkdGgiOjAuMCwiSGVpZ2h0IjowLjAsIkJvcmRlclN0eWxlIjpudWxsLCJQYXJlbnRTdHlsZSI6bnVsbH0sIkRhdGVTdHlsZSI6eyIkaWQiOiI4NDkiLCJGb250U2V0dGluZ3MiOnsiJGlkIjoiODUwIiwiRm9udFNpemUiOjgsIkZvbnROYW1lIjoiU2Vnb2UgVUkgU2VtaWJvbGQiLCJJc0JvbGQiOmZhbHNlLCJJc0l0YWxpYyI6ZmFsc2UsIklzVW5kZXJsaW5lZCI6ZmFsc2UsIlBhcmVudFN0eWxlIjpudWxsfSwiQXV0b1NpemUiOjAsIkZvcmVncm91bmQiOnsiJGlkIjoiODUxIiwiQ29sb3IiOnsiJGlkIjoiODUy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g1MyIsIkNvbG9yIjp7IiRpZCI6Ijg1NCIsIkEiOjAsIlIiOjI1NSwiRyI6MjU1LCJCIjoyNTV9fSwiSXNWaXNpYmxlIjp0cnVlLCJXaWR0aCI6MC4wLCJIZWlnaHQiOjAuMCwiQm9yZGVyU3R5bGUiOm51bGwsIlBhcmVudFN0eWxlIjpudWxsfSwiRGF0ZUZvcm1hdCI6eyIkaWQiOiI4NTU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NTYiLCJEYXRlUGFydElzVmlzaWJsZSI6ZmFsc2UsIlRpbWVQYXJ0SXNWaXNpYmxlIjpmYWxzZX19LCJXZWVrTnVtYmVyaW5nIjp7IiRpZCI6Ijg1NyIsIkZvcm1hdCI6MCwiSXNWaXNpYmxlIjpmYWxzZSwiTGFzdEtub3duVmlzaWJpbGl0eVN0YXRlIjpmYWxzZX0sIklzVmlzaWJsZSI6dHJ1ZSwiUGFyZW50U3R5bGUiOm51bGx9LCJIeXBlcmxpbmsiOm51bGwsIkltcG9ydElkIjoiQXV0b3BpbG90IGludHJvZHVjZWQgZm9yIE1vZGVsIFMifSx7IiRpZCI6Ijg1OCIsIklkIjoiOTA5NTc4MWYtOTJjOC00ZDcwLWFkOWEtZTAxOWI1ZjAwZjMyIiwiSW5kZXgiOjM3LCJHcm91cElkIjpudWxsLCJUaXRsZSI6Ik1vZGVsIDMgYmVjb21lcyBiZXN0LSBzZWxsaW5nIEVWIHdvcmxkd2lkZSIsIkRhdGVUaW1lIjoiMjAyMC0xMi0xOFQyMzo1OTowMCIsIlBlcmNlbnRhZ2VDb21wbGV0ZSI6bnVsbCwiTm90ZSI6bnVsbCwiU3R5bGUiOnsiJGlkIjoiODU5IiwiVGl0bGVQb3NpdGlvbiI6IlJpZ2h0IiwiRGF0ZVBvc2l0aW9uIjoiUmlnaHQiLCJTaGFwZVR5cGUiOjE0LCJTaGFwZVNpemUiOjAsIlNwYWNpbmciOjEwLCJTaGFwZVN0eWxlIjp7IiRpZCI6Ijg2MCIsIk1hcmdpbiI6eyIkcmVmIjoiNzkifSwiUGFkZGluZyI6eyIkcmVmIjoiODAifSwiQmFja2dyb3VuZCI6eyIkaWQiOiI4NjEiLCJDb2xvciI6eyIkaWQiOiI4NjIiLCJBIjoyNTUsIlIiOjIwNCwiRyI6MCwiQiI6MH19LCJJc1Zpc2libGUiOnRydWUsIldpZHRoIjoxMi4wLCJIZWlnaHQiOjE0LjAsIkJvcmRlclN0eWxlIjp7IiRpZCI6Ijg2MyIsIkxpbmVDb2xvciI6eyIkcmVmIjoiNjkwIn0sIkxpbmVXZWlnaHQiOjAuMCwiTGluZVR5cGUiOjAsIlBhcmVudFN0eWxlIjpudWxsfSwiUGFyZW50U3R5bGUiOm51bGx9LCJUaXRsZVN0eWxlIjp7IiRpZCI6Ijg2NCIsIkZvbnRTZXR0aW5ncyI6eyIkaWQiOiI4NjUiLCJGb250U2l6ZSI6MTEsIkZvbnROYW1lIjoiQ2FsaWJyaSIsIklzQm9sZCI6dHJ1ZSwiSXNJdGFsaWMiOmZhbHNlLCJJc1VuZGVybGluZWQiOmZhbHNlLCJQYXJlbnRTdHlsZSI6bnVsbH0sIkF1dG9TaXplIjoyLCJGb3JlZ3JvdW5kIjp7IiRpZCI6Ijg2NiIsIkNvbG9yIjp7IiRpZCI6Ijg2NyIsIkEiOjI1NSwiUiI6MjU1LCJHIjoyNTUsIkIiOjI1NX19LCJNYXhXaWR0aCI6MTIyLjAwNTY5NDQ0MDA5ODM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aWQiOiI4NjgiLCJDb2xvciI6eyIkaWQiOiI4NjkiLCJBIjowLCJSIjoyNTUsIkciOjI1NSwiQiI6MjU1fX0sIklzVmlzaWJsZSI6dHJ1ZSwiV2lkdGgiOjAuMCwiSGVpZ2h0IjowLjAsIkJvcmRlclN0eWxlIjpudWxsLCJQYXJlbnRTdHlsZSI6bnVsbH0sIkRhdGVTdHlsZSI6eyIkaWQiOiI4NzAiLCJGb250U2V0dGluZ3MiOnsiJGlkIjoiODcxIiwiRm9udFNpemUiOjgsIkZvbnROYW1lIjoiU2Vnb2UgVUkgU2VtaWJvbGQiLCJJc0JvbGQiOmZhbHNlLCJJc0l0YWxpYyI6ZmFsc2UsIklzVW5kZXJsaW5lZCI6ZmFsc2UsIlBhcmVudFN0eWxlIjpudWxsfSwiQXV0b1NpemUiOjAsIkZvcmVncm91bmQiOnsiJGlkIjoiODcyIiwiQ29sb3IiOnsiJGlkIjoiODc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5OCJ9LCJQYWRkaW5nIjp7IiRyZWYiOiI5OSJ9LCJCYWNrZ3JvdW5kIjp7IiRpZCI6Ijg3NCIsIkNvbG9yIjp7IiRpZCI6Ijg3NSIsIkEiOjAsIlIiOjI1NSwiRyI6MjU1LCJCIjoyNTV9fSwiSXNWaXNpYmxlIjp0cnVlLCJXaWR0aCI6MC4wLCJIZWlnaHQiOjAuMCwiQm9yZGVyU3R5bGUiOm51bGwsIlBhcmVudFN0eWxlIjpudWxsfSwiRGF0ZUZvcm1hdCI6eyIkaWQiOiI4Nz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NzciLCJEYXRlUGFydElzVmlzaWJsZSI6ZmFsc2UsIlRpbWVQYXJ0SXNWaXNpYmxlIjpmYWxzZX19LCJXZWVrTnVtYmVyaW5nIjp7IiRpZCI6Ijg3OCIsIkZvcm1hdCI6MCwiSXNWaXNpYmxlIjpmYWxzZSwiTGFzdEtub3duVmlzaWJpbGl0eVN0YXRlIjpmYWxzZX0sIklzVmlzaWJsZSI6dHJ1ZSwiUGFyZW50U3R5bGUiOm51bGx9LCJIeXBlcmxpbmsiOm51bGwsIkltcG9ydElkIjoiIn0seyIkaWQiOiI4NzkiLCJJZCI6ImNjZGZiOWMyLTEyMTEtNDAzYy1hZTIzLTU0NDhlNDZlNGVkMiIsIkluZGV4IjozNiwiR3JvdXBJZCI6bnVsbCwiVGl0bGUiOiJNb2RlbCBTIHNhbGVzIHJlYWNoIDEwMCwwMDAgdW5pdHMgIiwiRGF0ZVRpbWUiOiIyMDE1LTEyLTAxVDIzOjU5OjAwWiIsIlBlcmNlbnRhZ2VDb21wbGV0ZSI6bnVsbCwiTm90ZSI6bnVsbCwiU3R5bGUiOnsiJGlkIjoiODgwIiwiVGl0bGVQb3NpdGlvbiI6IlJpZ2h0IiwiRGF0ZVBvc2l0aW9uIjoiQWJvdmUiLCJTaGFwZVR5cGUiOjE0LCJTaGFwZVNpemUiOjAsIlNwYWNpbmciOjEwLCJTaGFwZVN0eWxlIjp7IiRpZCI6Ijg4MSIsIk1hcmdpbiI6eyIkcmVmIjoiOCJ9LCJQYWRkaW5nIjp7IiRyZWYiOiI5In0sIkJhY2tncm91bmQiOnsiJGlkIjoiODgyIiwiQ29sb3IiOnsiJGlkIjoiODgzIiwiQSI6MjU1LCJSIjoyMDQsIkciOjAsIkIiOjB9fSwiSXNWaXNpYmxlIjp0cnVlLCJXaWR0aCI6MTIuMCwiSGVpZ2h0IjoxNC4w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UaXRsZVN0eWxlIjp7IiRpZCI6Ijg4NyIsIkZvbnRTZXR0aW5ncyI6eyIkaWQiOiI4ODgiLCJGb250U2l6ZSI6MTEsIkZvbnROYW1lIjoiQ2FsaWJyaSIsIklzQm9sZCI6dHJ1ZSwiSXNJdGFsaWMiOmZhbHNlLCJJc1VuZGVybGluZWQiOmZhbHNlLCJQYXJlbnRTdHlsZSI6bnVsbH0sIkF1dG9TaXplIjowLCJGb3JlZ3JvdW5kIjp7IiRpZCI6Ijg4OSIsIkNvbG9yIjp7IiRpZCI6Ijg5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OTEiLCJDb2xvciI6eyIkaWQiOiI4OTIiLCJBIjowLCJSIjoyNTUsIkciOjI1NSwiQiI6MjU1fX0sIklzVmlzaWJsZSI6dHJ1ZSwiV2lkdGgiOjAuMCwiSGVpZ2h0IjowLjAsIkJvcmRlclN0eWxlIjpudWxsLCJQYXJlbnRTdHlsZSI6bnVsbH0sIkRhdGVTdHlsZSI6eyIkaWQiOiI4OTMiLCJGb250U2V0dGluZ3MiOnsiJGlkIjoiODk0IiwiRm9udFNpemUiOjgsIkZvbnROYW1lIjoiU2Vnb2UgVUkgU2VtaWJvbGQiLCJJc0JvbGQiOmZhbHNlLCJJc0l0YWxpYyI6ZmFsc2UsIklzVW5kZXJsaW5lZCI6ZmFsc2UsIlBhcmVudFN0eWxlIjpudWxsfSwiQXV0b1NpemUiOjAsIkZvcmVncm91bmQiOnsiJGlkIjoiODk1IiwiQ29sb3IiOnsiJGlkIjoiODk2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g5NyIsIkNvbG9yIjp7IiRpZCI6Ijg5OCIsIkEiOjAsIlIiOjI1NSwiRyI6MjU1LCJCIjoyNTV9fSwiSXNWaXNpYmxlIjp0cnVlLCJXaWR0aCI6MC4wLCJIZWlnaHQiOjAuMCwiQm9yZGVyU3R5bGUiOm51bGwsIlBhcmVudFN0eWxlIjpudWxsfSwiRGF0ZUZvcm1hdCI6eyIkaWQiOiI4OT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5MDAiLCJEYXRlUGFydElzVmlzaWJsZSI6ZmFsc2UsIlRpbWVQYXJ0SXNWaXNpYmxlIjpmYWxzZX19LCJXZWVrTnVtYmVyaW5nIjp7IiRpZCI6IjkwMSIsIkZvcm1hdCI6MCwiSXNWaXNpYmxlIjpmYWxzZSwiTGFzdEtub3duVmlzaWJpbGl0eVN0YXRlIjpmYWxzZX0sIklzVmlzaWJsZSI6ZmFsc2UsIlBhcmVudFN0eWxlIjpudWxsfSwiSHlwZXJsaW5rIjpudWxsLCJJbXBvcnRJZCI6Ik1vZGVsIFMgc2FsZXMgcmVhY2ggMTAwLDAwMCB1bml0cyAifV0sIklkIjoiNTI0NDBhYTktNzg1OC00Y2E4LTk3M2UtZjYwZDg4N2E0NTg3IiwiSXNTaW5nbGVJdGVtUm93IjpmYWxzZX0seyIkaWQiOiI5MDIiLCJfdGFza3MiOltdLCJfbWlsZXN0b25lcyI6W3siJGlkIjoiOTAzIiwiSWQiOiJkMmFlNzc4YS05NmRlLTQ0YTYtOTdhNS05YWJlZTc5NTcyNTMiLCJJbmRleCI6MzgsIkdyb3VwSWQiOm51bGwsIlRpdGxlIjoiTW9kZWwgMyBpcyB1bnZlaWxlZCIsIkRhdGVUaW1lIjoiMjAxNi0wMy0zMVQyMzo1OTowMFoiLCJQZXJjZW50YWdlQ29tcGxldGUiOm51bGwsIk5vdGUiOm51bGwsIlN0eWxlIjp7IiRpZCI6IjkwNCIsIlRpdGxlUG9zaXRpb24iOiJMZWZ0IiwiRGF0ZVBvc2l0aW9uIjoiTGVmdCIsIlNoYXBlVHlwZSI6MTQsIlNoYXBlU2l6ZSI6MCwiU3BhY2luZyI6NSwiU2hhcGVTdHlsZSI6eyIkaWQiOiI5MDUiLCJNYXJnaW4iOnsiJHJlZiI6IjgifSwiUGFkZGluZyI6eyIkcmVmIjoiOSJ9LCJCYWNrZ3JvdW5kIjp7IiRpZCI6IjkwNiIsIkNvbG9yIjp7IiRpZCI6IjkwNyIsIkEiOjI1NSwiUiI6MjA0LCJHIjowLCJCIjowfX0sIklzVmlzaWJsZSI6dHJ1ZSwiV2lkdGgiOjEyLjAsIkhlaWdodCI6MTQuMCwiQm9yZGVyU3R5bGUiOnsiJGlkIjoiOTA4IiwiTGluZUNvbG9yIjp7IiRyZWYiOiIxMyJ9LCJMaW5lV2VpZ2h0IjowLjAsIkxpbmVUeXBlIjowLCJQYXJlbnRTdHlsZSI6bnVsbH0sIlBhcmVudFN0eWxlIjpudWxsfSwiVGl0bGVTdHlsZSI6eyIkaWQiOiI5MDkiLCJGb250U2V0dGluZ3MiOnsiJGlkIjoiOTEwIiwiRm9udFNpemUiOjExLCJGb250TmFtZSI6IkNhbGlicmkiLCJJc0JvbGQiOnRydWUsIklzSXRhbGljIjpmYWxzZSwiSXNVbmRlcmxpbmVkIjpmYWxzZSwiUGFyZW50U3R5bGUiOm51bGx9LCJBdXRvU2l6ZSI6MCwiRm9yZWdyb3VuZCI6eyIkaWQiOiI5MTEiLCJDb2xvciI6eyIkaWQiOiI5MT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OTEzIiwiQ29sb3IiOnsiJGlkIjoiOTE0IiwiQSI6MCwiUiI6MjU1LCJHIjoyNTUsIkIiOjI1NX19LCJJc1Zpc2libGUiOnRydWUsIldpZHRoIjowLjAsIkhlaWdodCI6MC4wLCJCb3JkZXJTdHlsZSI6bnVsbCwiUGFyZW50U3R5bGUiOm51bGx9LCJEYXRlU3R5bGUiOnsiJGlkIjoiOTE1IiwiRm9udFNldHRpbmdzIjp7IiRpZCI6IjkxNiIsIkZvbnRTaXplIjo4LCJGb250TmFtZSI6IlNlZ29lIFVJIFNlbWlib2xkIiwiSXNCb2xkIjpmYWxzZSwiSXNJdGFsaWMiOmZhbHNlLCJJc1VuZGVybGluZWQiOmZhbHNlLCJQYXJlbnRTdHlsZSI6bnVsbH0sIkF1dG9TaXplIjowLCJGb3JlZ3JvdW5kIjp7IiRpZCI6IjkxNyIsIkNvbG9yIjp7IiRpZCI6IjkxOCIsIkEiOjI1NSwiUiI6MTY1LCJHIjoxNjUsIkIiOjE2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5MTkiLCJDb2xvciI6eyIkaWQiOiI5MjAiLCJBIjowLCJSIjoyNTUsIkciOjI1NSwiQiI6MjU1fX0sIklzVmlzaWJsZSI6dHJ1ZSwiV2lkdGgiOjAuMCwiSGVpZ2h0IjowLjAsIkJvcmRlclN0eWxlIjpudWxsLCJQYXJlbnRTdHlsZSI6bnVsbH0sIkRhdGVGb3JtYXQiOnsiJGlkIjoiOTI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TIyIiwiRGF0ZVBhcnRJc1Zpc2libGUiOmZhbHNlLCJUaW1lUGFydElzVmlzaWJsZSI6ZmFsc2V9fSwiV2Vla051bWJlcmluZyI6eyIkaWQiOiI5MjMiLCJGb3JtYXQiOjAsIklzVmlzaWJsZSI6ZmFsc2UsIkxhc3RLbm93blZpc2liaWxpdHlTdGF0ZSI6ZmFsc2V9LCJJc1Zpc2libGUiOnRydWUsIlBhcmVudFN0eWxlIjpudWxsfSwiSHlwZXJsaW5rIjpudWxsLCJJbXBvcnRJZCI6Ik1vZGVsIDMgaXMgdW52ZWlsZWQifSx7IiRpZCI6IjkyNCIsIklkIjoiZGVlOTc2MjAtMDFjNC00Yzk0LWJiN2UtNmJmODIxYjlmMjU0IiwiSW5kZXgiOjM5LCJHcm91cElkIjpudWxsLCJUaXRsZSI6Ik1vZGVseSBZIHVudmVpbGVkIiwiRGF0ZVRpbWUiOiIyMDE5LTAyLTAyVDIzOjU5OjAwIiwiUGVyY2VudGFnZUNvbXBsZXRlIjpudWxsLCJOb3RlIjpudWxsLCJTdHlsZSI6eyIkaWQiOiI5MjUiLCJUaXRsZVBvc2l0aW9uIjoiUmlnaHQiLCJEYXRlUG9zaXRpb24iOiJSaWdodCIsIlNoYXBlVHlwZSI6MTQsIlNoYXBlU2l6ZSI6MCwiU3BhY2luZyI6NSwiU2hhcGVTdHlsZSI6eyIkaWQiOiI5MjYiLCJNYXJnaW4iOnsiJHJlZiI6Ijc5In0sIlBhZGRpbmciOnsiJHJlZiI6IjgwIn0sIkJhY2tncm91bmQiOnsiJGlkIjoiOTI3IiwiQ29sb3IiOnsiJGlkIjoiOTI4IiwiQSI6MjU1LCJSIjoyMDQsIkciOjAsIkIiOjB9fSwiSXNWaXNpYmxlIjp0cnVlLCJXaWR0aCI6MTIuMCwiSGVpZ2h0IjoxNC4wLCJCb3JkZXJTdHlsZSI6eyIkaWQiOiI5MjkiLCJMaW5lQ29sb3IiOnsiJHJlZiI6Ijg0In0sIkxpbmVXZWlnaHQiOjAuMCwiTGluZVR5cGUiOjAsIlBhcmVudFN0eWxlIjpudWxsfSwiUGFyZW50U3R5bGUiOm51bGx9LCJUaXRsZVN0eWxlIjp7IiRpZCI6IjkzMCIsIkZvbnRTZXR0aW5ncyI6eyIkaWQiOiI5MzEiLCJGb250U2l6ZSI6MTEsIkZvbnROYW1lIjoiQ2FsaWJyaSIsIklzQm9sZCI6dHJ1ZSwiSXNJdGFsaWMiOmZhbHNlLCJJc1VuZGVybGluZWQiOmZhbHNlLCJQYXJlbnRTdHlsZSI6bnVsbH0sIkF1dG9TaXplIjowLCJGb3JlZ3JvdW5kIjp7IiRpZCI6IjkzMiIsIkNvbG9yIjp7IiRpZCI6Ijkz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aWQiOiI5MzQiLCJDb2xvciI6eyIkaWQiOiI5MzUiLCJBIjowLCJSIjoyNTUsIkciOjI1NSwiQiI6MjU1fX0sIklzVmlzaWJsZSI6dHJ1ZSwiV2lkdGgiOjAuMCwiSGVpZ2h0IjowLjAsIkJvcmRlclN0eWxlIjpudWxsLCJQYXJlbnRTdHlsZSI6bnVsbH0sIkRhdGVTdHlsZSI6eyIkaWQiOiI5MzYiLCJGb250U2V0dGluZ3MiOnsiJGlkIjoiOTM3IiwiRm9udFNpemUiOjgsIkZvbnROYW1lIjoiU2Vnb2UgVUkgU2VtaWJvbGQiLCJJc0JvbGQiOmZhbHNlLCJJc0l0YWxpYyI6ZmFsc2UsIklzVW5kZXJsaW5lZCI6ZmFsc2UsIlBhcmVudFN0eWxlIjpudWxsfSwiQXV0b1NpemUiOjAsIkZvcmVncm91bmQiOnsiJGlkIjoiOTM4IiwiQ29sb3IiOnsiJGlkIjoiOTM5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yZWYiOiI5OCJ9LCJQYWRkaW5nIjp7IiRyZWYiOiI5OSJ9LCJCYWNrZ3JvdW5kIjp7IiRpZCI6Ijk0MCIsIkNvbG9yIjp7IiRpZCI6Ijk0MSIsIkEiOjAsIlIiOjI1NSwiRyI6MjU1LCJCIjoyNTV9fSwiSXNWaXNpYmxlIjp0cnVlLCJXaWR0aCI6MC4wLCJIZWlnaHQiOjAuMCwiQm9yZGVyU3R5bGUiOm51bGwsIlBhcmVudFN0eWxlIjpudWxsfSwiRGF0ZUZvcm1hdCI6eyIkaWQiOiI5NDI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5NDMiLCJEYXRlUGFydElzVmlzaWJsZSI6ZmFsc2UsIlRpbWVQYXJ0SXNWaXNpYmxlIjpmYWxzZX19LCJXZWVrTnVtYmVyaW5nIjp7IiRpZCI6Ijk0NCIsIkZvcm1hdCI6MCwiSXNWaXNpYmxlIjpmYWxzZSwiTGFzdEtub3duVmlzaWJpbGl0eVN0YXRlIjpmYWxzZX0sIklzVmlzaWJsZSI6dHJ1ZSwiUGFyZW50U3R5bGUiOm51bGx9LCJIeXBlcmxpbmsiOm51bGwsIkltcG9ydElkIjoiIn1dLCJJZCI6ImQ3NmEwN2U2LWQ3NDMtNGE4Mi04MzI5LTRkZjEwNmU2OTdjZiIsIklzU2luZ2xlSXRlbVJvdyI6ZmFsc2V9XSwiSW5kZXgiOjAsIklkIjoiOWQ2MDJjNTgtMDllMy00ZDY2LWFiOTItYzQwMTYyZjUzMWFmIiwiSGVhZGVyVGV4dCI6bnVsbCwiSXNEZWZhdWx0Ijp0cnVlLCJTdHlsZSI6eyIkaWQiOiI5NDUiLCJIZWFkZXJTdHlsZSI6eyIkaWQiOiI5NDYiLCJUZXh0U3R5bGUiOnsiJGlkIjoiOTQ3IiwiRm9udFNldHRpbmdzIjp7IiRpZCI6Ijk0OCIsIkZvbnRTaXplIjoxMSwiRm9udE5hbWUiOiJDYWxpYnJpIiwiSXNCb2xkIjpmYWxzZSwiSXNJdGFsaWMiOmZhbHNlLCJJc1VuZGVybGluZWQiOmZhbHNlLCJQYXJlbnRTdHlsZSI6bnVsbH0sIkF1dG9TaXplIjoyLCJGb3JlZ3JvdW5kIjp7IiRpZCI6Ijk0OSIsIkNvbG9yIjp7IiRpZCI6Ijk1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UxIiwiVG9wIjowLjAsIkxlZnQiOjAuMCwiUmlnaHQiOjAuMCwiQm90dG9tIjowLjB9LCJQYWRkaW5nIjp7IiRpZCI6Ijk1MiIsIlRvcCI6MC4wLCJMZWZ0IjowLjAsIlJpZ2h0IjowLjAsIkJvdHRvbSI6MC4wfSwiQmFja2dyb3VuZCI6eyIkaWQiOiI5NTMiLCJDb2xvciI6eyIkaWQiOiI5NTQiLCJBIjowLCJSIjoyNTUsIkciOjI1NSwiQiI6MjU1fX0sIklzVmlzaWJsZSI6dHJ1ZSwiV2lkdGgiOjAuMCwiSGVpZ2h0IjowLjAsIkJvcmRlclN0eWxlIjpudWxsLCJQYXJlbnRTdHlsZSI6bnVsbH0sIlJlY3RhbmdsZVN0eWxlIjp7IiRpZCI6Ijk1NSIsIk1hcmdpbiI6eyIkaWQiOiI5NTYiLCJUb3AiOjAuMCwiTGVmdCI6MC4wLCJSaWdodCI6MC4wLCJCb3R0b20iOjAuMH0sIlBhZGRpbmciOnsiJGlkIjoiOTU3IiwiVG9wIjowLjAsIkxlZnQiOjAuMCwiUmlnaHQiOjAuMCwiQm90dG9tIjowLjB9LCJCYWNrZ3JvdW5kIjp7IiRpZCI6Ijk1OCIsIkNvbG9yIjp7IiRpZCI6Ijk1OSIsIkEiOjYzLCJSIjoxNjUsIkciOjE2NSwiQiI6MTY1fX0sIklzVmlzaWJsZSI6dHJ1ZSwiV2lkdGgiOjAuMCwiSGVpZ2h0IjowLjAsIkJvcmRlclN0eWxlIjp7IiRpZCI6Ijk2MCIsIkxpbmVDb2xvciI6eyIkaWQiOiI5NjEiLCIkdHlwZSI6Ik5MUkUuQ29tbW9uLkRvbS5Tb2xpZENvbG9yQnJ1c2gsIE5MUkUuQ29tbW9uIiwiQ29sb3IiOnsiJGlkIjoiOTYyIiwiQSI6MjU1LCJSIjoyNTUsIkciOjAsIkIiOjB9fSwiTGluZVdlaWdodCI6MC4wLCJMaW5lVHlwZSI6MCwiUGFyZW50U3R5bGUiOm51bGx9LCJQYXJlbnRTdHlsZSI6bnVsbH0sIk1hcmdpbiI6eyIkaWQiOiI5NjMiLCJUb3AiOjAuMCwiTGVmdCI6MC4wLCJSaWdodCI6MC4wLCJCb3R0b20iOjAuMH0sIlBhZGRpbmciOnsiJGlkIjoiOTY0IiwiVG9wIjowLjAsIkxlZnQiOjAuMCwiUmlnaHQiOjAuMCwiQm90dG9tIjowLjB9LCJCYWNrZ3JvdW5kIjpudWxsLCJJc1Zpc2libGUiOnRydWUsIldpZHRoIjowLjAsIkhlaWdodCI6MC4wLCJCb3JkZXJTdHlsZSI6bnVsbCwiUGFyZW50U3R5bGUiOm51bGx9LCJCYWNrZ3JvdW5kU3R5bGUiOnsiJGlkIjoiOTY1IiwiTWFyZ2luIjp7IiRpZCI6Ijk2NiIsIlRvcCI6MC4wLCJMZWZ0IjowLjAsIlJpZ2h0IjowLjAsIkJvdHRvbSI6MC4wfSwiUGFkZGluZyI6eyIkaWQiOiI5NjciLCJUb3AiOjAuMCwiTGVmdCI6MC4wLCJSaWdodCI6MC4wLCJCb3R0b20iOjAuMH0sIkJhY2tncm91bmQiOnsiJGlkIjoiOTY4IiwiQ29sb3IiOnsiJGlkIjoiOTY5IiwiQSI6NTEsIlIiOjE2NSwiRyI6MTY1LCJCIjoxNjV9fSwiSXNWaXNpYmxlIjp0cnVlLCJXaWR0aCI6MC4wLCJIZWlnaHQiOjAuMCwiQm9yZGVyU3R5bGUiOnsiJGlkIjoiOTcwIiwiTGluZUNvbG9yIjp7IiRpZCI6Ijk3MSIsIiR0eXBlIjoiTkxSRS5Db21tb24uRG9tLlNvbGlkQ29sb3JCcnVzaCwgTkxSRS5Db21tb24iLCJDb2xvciI6eyIkaWQiOiI5NzIiLCJBIjoyNTUsIlIiOjI1NSwiRyI6MCwiQiI6MH19LCJMaW5lV2VpZ2h0IjowLjAsIkxpbmVUeXBlIjowLCJQYXJlbnRTdHlsZSI6bnVsbH0sIlBhcmVudFN0eWxlIjpudWxsfSwiTWFyZ2luIjp7IiRpZCI6Ijk3MyIsIlRvcCI6MC4wLCJMZWZ0IjowLjAsIlJpZ2h0IjowLjAsIkJvdHRvbSI6MC4wfSwiUGFkZGluZyI6eyIkaWQiOiI5NzQiLCJUb3AiOjAuMCwiTGVmdCI6MC4wLCJSaWdodCI6MC4wLCJCb3R0b20iOjAuMH0sIklzVmlzaWJsZSI6ZmFsc2UsIldpZHRoIjowLjAsIkhlaWdodCI6MC4wLCJCb3JkZXJTdHlsZSI6bnVsbCwiUGFyZW50U3R5bGUiOm51bGx9fV0sIklkIjoiZDk1MDFhODYtZjgzMS00ZGVhLWI5YTMtZTA2OWQzYzk5MDhkIiwiSW5kZXgiOjEsIkhlYWRlclRleHQiOiJQcm9kdWN0cyIsIlN0eWxlIjp7IiRpZCI6Ijk3NSIsIkhlYWRlclN0eWxlIjp7IiRpZCI6Ijk3NiIsIlRleHRJc1ZlcnRpY2FsIjp0cnVlLCJUZXh0U3R5bGUiOnsiJGlkIjoiOTc3IiwiRm9udFNldHRpbmdzIjp7IiRpZCI6Ijk3OCIsIkZvbnRTaXplIjoxNCwiRm9udE5hbWUiOiJTZWdvZSBVSSBCbGFjayIsIklzQm9sZCI6ZmFsc2UsIklzSXRhbGljIjpmYWxzZSwiSXNVbmRlcmxpbmVkIjpmYWxzZSwiUGFyZW50U3R5bGUiOm51bGx9LCJBdXRvU2l6ZSI6MiwiRm9yZWdyb3VuZCI6eyIkaWQiOiI5NzkiLCJDb2xvciI6eyIkaWQiOiI5ODAiLCJBIjoyNTUsIlIiOjI1NSwiRyI6MjU1LCJCIjoyNTV9fSwiTWF4V2lkdGgiOjE3Mi41NDY2NjY2NjY2NjY2OCwiTWF4SGVpZ2h0IjoiSW5maW5pdHkiLCJTbWFydEZvcmVncm91bmRJc0FjdGl2ZSI6ZmFsc2UsIkhvcml6b250YWxBbGlnbm1lbnQiOjAsIlZlcnRpY2FsQWxpZ25tZW50IjowLCJTbWFydEZvcmVncm91bmQiOm51bGwsIkJhY2tncm91bmRGaWxsVHlwZSI6MCwiTWFyZ2luIjp7IiRpZCI6Ijk4MSIsIlRvcCI6MC4wLCJMZWZ0IjowLjAsIlJpZ2h0IjowLjAsIkJvdHRvbSI6MC4wfSwiUGFkZGluZyI6eyIkaWQiOiI5ODIiLCJUb3AiOjAuMCwiTGVmdCI6MC4wLCJSaWdodCI6MC4wLCJCb3R0b20iOjAuMH0sIkJhY2tncm91bmQiOnsiJGlkIjoiOTgzIiwiQ29sb3IiOnsiJGlkIjoiOTg0IiwiQSI6MCwiUiI6MjU1LCJHIjoyNTUsIkIiOjI1NX19LCJJc1Zpc2libGUiOnRydWUsIldpZHRoIjowLjAsIkhlaWdodCI6MC4wLCJCb3JkZXJTdHlsZSI6bnVsbCwiUGFyZW50U3R5bGUiOm51bGx9LCJSZWN0YW5nbGVTdHlsZSI6eyIkaWQiOiI5ODUiLCJNYXJnaW4iOnsiJGlkIjoiOTg2IiwiVG9wIjowLjAsIkxlZnQiOjAuMCwiUmlnaHQiOjAuMCwiQm90dG9tIjowLjB9LCJQYWRkaW5nIjp7IiRpZCI6Ijk4NyIsIlRvcCI6MC4wLCJMZWZ0IjowLjAsIlJpZ2h0IjowLjAsIkJvdHRvbSI6MC4wfSwiQmFja2dyb3VuZCI6eyIkaWQiOiI5ODgiLCJDb2xvciI6eyIkaWQiOiI5ODkiLCJBIjoyNTUsIlIiOjAsIkciOjAsIkIiOjB9fSwiSXNWaXNpYmxlIjp0cnVlLCJXaWR0aCI6MC4wLCJIZWlnaHQiOjAuMCwiQm9yZGVyU3R5bGUiOnsiJGlkIjoiOTkwIiwiTGluZUNvbG9yIjp7IiRpZCI6Ijk5MSIsIiR0eXBlIjoiTkxSRS5Db21tb24uRG9tLlNvbGlkQ29sb3JCcnVzaCwgTkxSRS5Db21tb24iLCJDb2xvciI6eyIkaWQiOiI5OTIiLCJBIjoyNTUsIlIiOjE5MiwiRyI6MCwiQiI6MH19LCJMaW5lV2VpZ2h0IjoxLjMzMzMzMzM3LCJMaW5lVHlwZSI6MCwiUGFyZW50U3R5bGUiOm51bGx9LCJQYXJlbnRTdHlsZSI6bnVsbH0sIk1hcmdpbiI6eyIkaWQiOiI5OTMiLCJUb3AiOjAuMCwiTGVmdCI6MC4wLCJSaWdodCI6MC4wLCJCb3R0b20iOjAuMH0sIlBhZGRpbmciOnsiJGlkIjoiOTk0IiwiVG9wIjowLjAsIkxlZnQiOjAuMCwiUmlnaHQiOjAuMCwiQm90dG9tIjowLjB9LCJCYWNrZ3JvdW5kIjpudWxsLCJJc1Zpc2libGUiOnRydWUsIldpZHRoIjowLjAsIkhlaWdodCI6MC4wLCJCb3JkZXJTdHlsZSI6bnVsbCwiUGFyZW50U3R5bGUiOm51bGx9LCJCYWNrZ3JvdW5kU3R5bGUiOnsiJGlkIjoiOTk1IiwiTWFyZ2luIjp7IiRpZCI6Ijk5NiIsIlRvcCI6MC4wLCJMZWZ0IjowLjAsIlJpZ2h0IjowLjAsIkJvdHRvbSI6MC4wfSwiUGFkZGluZyI6eyIkaWQiOiI5OTciLCJUb3AiOjAuMCwiTGVmdCI6MC4wLCJSaWdodCI6MC4wLCJCb3R0b20iOjAuMH0sIkJhY2tncm91bmQiOnsiJGlkIjoiOTk4IiwiQ29sb3IiOnsiJGlkIjoiOTk5IiwiQSI6NTEsIlIiOjE2NSwiRyI6MTY1LCJCIjoxNjV9fSwiSXNWaXNpYmxlIjp0cnVlLCJXaWR0aCI6MC4wLCJIZWlnaHQiOjAuMCwiQm9yZGVyU3R5bGUiOnsiJGlkIjoiMTAwMCIsIkxpbmVDb2xvciI6eyIkaWQiOiIxMDAxIiwiJHR5cGUiOiJOTFJFLkNvbW1vbi5Eb20uU29saWRDb2xvckJydXNoLCBOTFJFLkNvbW1vbiIsIkNvbG9yIjp7IiRpZCI6IjEwMDIiLCJBIjoyNTUsIlIiOjIwNCwiRyI6MCwiQiI6MH19LCJMaW5lV2VpZ2h0IjoyLjAsIkxpbmVUeXBlIjowLCJQYXJlbnRTdHlsZSI6bnVsbH0sIlBhcmVudFN0eWxlIjpudWxsfSwiSXNBYm92ZVRpbWViYW5kIjpmYWxzZSwiU3BhY2luZyI6NSwiTWFyZ2luIjp7IiRpZCI6IjEwMDMiLCJUb3AiOjAuMCwiTGVmdCI6MC4wLCJSaWdodCI6MC4wLCJCb3R0b20iOjAuMH0sIlBhZGRpbmciOnsiJGlkIjoiMTAwNCIsIlRvcCI6MC4wLCJMZWZ0IjowLjAsIlJpZ2h0IjowLjAsIkJvdHRvbSI6MC4wfSwiSXNWaXNpYmxlIjp0cnVlLCJXaWR0aCI6MC4wLCJIZWlnaHQiOjAuMCwiQm9yZGVyU3R5bGUiOnsiJGlkIjoiMTAwNSIsIkxpbmVDb2xvciI6bnVsbCwiTGluZVdlaWdodCI6MC4wLCJMaW5lVHlwZSI6MCwiUGFyZW50U3R5bGUiOm51bGx9LCJQYXJlbnRTdHlsZSI6bnVsbH19XSwiQ3VsdHVyZUluZm9OYW1lIjoiZW4tVVMiLCJTdHlsZU5hbWUiOiJHYW50dCIsIlZlcnNpb24iOnsiJGlkIjoiMTAwNiIsIlZlcnNpb24iOiIzLjkuMCIsIk9yaWdpbmFsQXNzZW1ibHlWZXJzaW9uIjoiMy4xNi4wMC4wMCIsIkVkaXRpb24iOiJQbHVzIiwiTGFzdFNhdmVkRWRpdGlvbiI6MywiSXNQbHVzRWRpdGlvbiI6dHJ1ZSwiSXNQcm9FZGl0aW9uIjpmYWxzZX0sIkVmZmVjdCI6MCwiU3R5bGUiOnsiJGlkIjoiMTAwNyIsIkRlZmF1bHREZXBlbmRlbmN5U3R5bGUiOnsiJGlkIjoiMTAwOCIsIkxpbmVTdHlsZSI6eyIkaWQiOiIxMDA5IiwiTGluZUNvbG9yIjp7IiRpZCI6IjEwMTAiLCIkdHlwZSI6Ik5MUkUuQ29tbW9uLkRvbS5Tb2xpZENvbG9yQnJ1c2gsIE5MUkUuQ29tbW9uIiwiQ29sb3IiOnsiJGlkIjoiMTAxMSIsIkEiOjI1NSwiUiI6MCwiRyI6MCwiQiI6MH19LCJMaW5lV2VpZ2h0IjoxLjAsIkxpbmVUeXBlIjowLCJQYXJlbnRTdHlsZSI6bnVsbH0sIkVuZEFycm93aGVhZExpbmVTdHlsZSI6eyIkaWQiOiIxMDEyIiwiS2luZCI6MSwiV2lkdGgiOjEsIkxlbmd0aCI6MCwiUGFyZW50U3R5bGUiOm51bGx9LCJCcmluZ1RvRnJvbnQiOnRydWUsIkVsYm93UmFkaXVzIjowLjAsIk1hcmdpbiI6eyIkaWQiOiIxMDEzIiwiVG9wIjowLjAsIkxlZnQiOjAuMCwiUmlnaHQiOjAuMCwiQm90dG9tIjowLjB9LCJQYWRkaW5nIjp7IiRpZCI6IjEwMTQiLCJUb3AiOjAuMCwiTGVmdCI6MC4wLCJSaWdodCI6MC4wLCJCb3R0b20iOjAuMH0sIkJhY2tncm91bmQiOm51bGwsIklzVmlzaWJsZSI6dHJ1ZSwiV2lkdGgiOjAuMCwiSGVpZ2h0IjowLjAsIkJvcmRlclN0eWxlIjpudWxsLCJQYXJlbnRTdHlsZSI6bnVsbH0sIkNyaXRpY2FsUGF0aFN0eWxlIjp7IiRpZCI6IjEwMTUiLCJDcml0aWNhbFBhdGhTdHlsZU9wdGlvbnMiOjE1LCJMaW5lU3R5bGUiOnsiJGlkIjoiMTAxNiIsIkxpbmVDb2xvciI6eyIkaWQiOiIxMDE3IiwiJHR5cGUiOiJOTFJFLkNvbW1vbi5Eb20uU29saWRDb2xvckJydXNoLCBOTFJFLkNvbW1vbiIsIkNvbG9yIjp7IiRpZCI6IjEwMTgiLCJBIjoyNTUsIlIiOjIyMiwiRyI6NTAsIkIiOjUwfX0sIkxpbmVXZWlnaHQiOjEuMCwiTGluZVR5cGUiOjAsIlBhcmVudFN0eWxlIjpudWxsfSwiVGl0bGVGb3JlZ3JvdW5kIjp7IiRpZCI6IjEwMTkiLCJDb2xvciI6eyIkaWQiOiIxMDIwIiwiQSI6MjU1LCJSIjoxNzYsIkciOjE5LCJCIjoyNX19LCJTaGFwZXNCYWNrZ3JvdW5kIjp7IiRpZCI6IjEwMjEiLCJDb2xvciI6eyIkaWQiOiIxMDIyIiwiQSI6MjU1LCJSIjoyNTMsIkciOjIwMywiQiI6MjA4fX0sIlNoYXBlc0JvcmRlclN0eWxlIjp7IiRpZCI6IjEwMjMiLCJMaW5lQ29sb3IiOnsiJGlkIjoiMTAyNCIsIiR0eXBlIjoiTkxSRS5Db21tb24uRG9tLlNvbGlkQ29sb3JCcnVzaCwgTkxSRS5Db21tb24iLCJDb2xvciI6eyIkaWQiOiIxMDI1IiwiQSI6MjU1LCJSIjoyMjIsIkciOjUwLCJCIjo1MH19LCJMaW5lV2VpZ2h0IjoxLjUsIkxpbmVUeXBlIjowLCJQYXJlbnRTdHlsZSI6bnVsbH0sIk1hcmdpbiI6eyIkaWQiOiIxMDI2IiwiVG9wIjowLjAsIkxlZnQiOjAuMCwiUmlnaHQiOjAuMCwiQm90dG9tIjowLjB9LCJQYWRkaW5nIjp7IiRpZCI6IjEwMjciLCJUb3AiOjAuMCwiTGVmdCI6MC4wLCJSaWdodCI6MC4wLCJCb3R0b20iOjAuMH0sIkJhY2tncm91bmQiOm51bGwsIklzVmlzaWJsZSI6ZmFsc2UsIldpZHRoIjowLjAsIkhlaWdodCI6MC4wLCJCb3JkZXJTdHlsZSI6bnVsbCwiUGFyZW50U3R5bGUiOm51bGx9LCJQYW5lbHNTcGFjaW5nRGVmaW5pdGlvbiI6eyIkaWQiOiIxMDI4IiwiU3BhY2luZ0Fib3ZlVGltZWJhbmQiOjE2LCJTcGFjaW5nQmVsb3dUaW1lYmFuZCI6OSwiU3BhY2luZ0Fib3ZlQmV0d2VlblN3aW1sYW5lc0FuZFRhc2tzIjoxNiwiU3BhY2luZ0JlbG93QmV0d2VlblN3aW1sYW5lc0FuZFRhc2tzIjoxNn0sIlRpbWViYW5kU3R5bGUiOnsiJGlkIjoiMTAyOSIsIlNjYWxlTWFya2luZyI6MSwiU2hhcGUiOjEwLCJTaGFwZVN0eWxlIjp7IiRpZCI6IjEwMzAiLCJNYXJnaW4iOnsiJGlkIjoiMTAzMSIsIlRvcCI6MC4wLCJMZWZ0IjoxMC4wLCJSaWdodCI6MTAuMCwiQm90dG9tIjowLjB9LCJQYWRkaW5nIjp7IiRpZCI6IjEwMzIiLCJUb3AiOjMuMCwiTGVmdCI6MC4wLCJSaWdodCI6MC4wLCJCb3R0b20iOjMuMH0sIkJhY2tncm91bmQiOnsiJGlkIjoiMTAzMyIsIkNvbG9yIjp7IiRpZCI6IjEwMzQiLCJBIjoxODUsIlIiOjIwNCwiRyI6MCwiQiI6MH19LCJJc1Zpc2libGUiOnRydWUsIldpZHRoIjo4NTguMCwiSGVpZ2h0IjoyMC4wLCJCb3JkZXJTdHlsZSI6eyIkaWQiOiIxMDM1IiwiTGluZUNvbG9yIjp7IiRpZCI6IjEwMzYiLCIkdHlwZSI6Ik5MUkUuQ29tbW9uLkRvbS5Tb2xpZENvbG9yQnJ1c2gsIE5MUkUuQ29tbW9uIiwiQ29sb3IiOnsiJGlkIjoiMTAzNyIsIkEiOjI1NSwiUiI6MjU1LCJHIjowLCJCIjowfX0sIkxpbmVXZWlnaHQiOjAuMCwiTGluZVR5cGUiOjAsIlBhcmVudFN0eWxlIjpudWxsfSwiUGFyZW50U3R5bGUiOm51bGx9LCJNaWRkbGVUaWVyU2hhcGVTdHlsZSI6eyIkaWQiOiIxMDM4IiwiTWFyZ2luIjp7IiRyZWYiOiIxMDMxIn0sIlBhZGRpbmciOnsiJHJlZiI6IjEwMzIifSwiQmFja2dyb3VuZCI6eyIkaWQiOiIxMDM5IiwiQ29sb3IiOnsiJGlkIjoiMTA0MCIsIkEiOjE4NiwiUiI6MjA0LCJHIjowLCJCIjowfX0sIklzVmlzaWJsZSI6dHJ1ZSwiV2lkdGgiOjg1OC4wLCJIZWlnaHQiOjIwLjAsIkJvcmRlclN0eWxlIjpudWxsLCJQYXJlbnRTdHlsZSI6bnVsbH0sIkJvdHRvbVRpZXJTaGFwZVN0eWxlIjp7IiRpZCI6IjEwNDEiLCJNYXJnaW4iOnsiJHJlZiI6IjEwMzEifSwiUGFkZGluZyI6eyIkcmVmIjoiMTAzMiJ9LCJCYWNrZ3JvdW5kIjp7IiRyZWYiOiIxMDM5In0sIklzVmlzaWJsZSI6dHJ1ZSwiV2lkdGgiOjg1OC4wLCJIZWlnaHQiOjIwLjAsIkJvcmRlclN0eWxlIjpudWxsLCJQYXJlbnRTdHlsZSI6bnVsbH0sIlJpZ2h0RW5kQ2Fwc1N0eWxlIjp7IiRpZCI6IjEwNDIiLCJGb250U2V0dGluZ3MiOnsiJGlkIjoiMTA0MyIsIkZvbnRTaXplIjoxNCwiRm9udE5hbWUiOiJDYWxpYnJpIiwiSXNCb2xkIjp0cnVlLCJJc0l0YWxpYyI6ZmFsc2UsIklzVW5kZXJsaW5lZCI6ZmFsc2UsIlBhcmVudFN0eWxlIjpudWxsfSwiQXV0b1NpemUiOjAsIkZvcmVncm91bmQiOnsiJGlkIjoiMTA0NCIsIkNvbG9yIjp7IiRpZCI6IjEwND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DQ2IiwiVG9wIjowLjAsIkxlZnQiOjAuMCwiUmlnaHQiOjIwLjAsIkJvdHRvbSI6MC4wfSwiUGFkZGluZyI6eyIkaWQiOiIxMDQ3IiwiVG9wIjowLjAsIkxlZnQiOjAuMCwiUmlnaHQiOjAuMCwiQm90dG9tIjowLjB9LCJCYWNrZ3JvdW5kIjp7IiRpZCI6IjEwNDgiLCJDb2xvciI6eyIkaWQiOiIxMDQ5IiwiQSI6MCwiUiI6MCwiRyI6MCwiQiI6MH19LCJJc1Zpc2libGUiOmZhbHNlLCJXaWR0aCI6MC4wLCJIZWlnaHQiOjAuMCwiQm9yZGVyU3R5bGUiOm51bGwsIlBhcmVudFN0eWxlIjpudWxsfSwiTGVmdEVuZENhcHNTdHlsZSI6eyIkaWQiOiIxMDUwIiwiRm9udFNldHRpbmdzIjp7IiRpZCI6IjEwNTEiLCJGb250U2l6ZSI6MTQsIkZvbnROYW1lIjoiQ2FsaWJyaSIsIklzQm9sZCI6dHJ1ZSwiSXNJdGFsaWMiOmZhbHNlLCJJc1VuZGVybGluZWQiOmZhbHNlLCJQYXJlbnRTdHlsZSI6bnVsbH0sIkF1dG9TaXplIjowLCJGb3JlZ3JvdW5kIjp7IiRpZCI6IjEwNTIiLCJDb2xvciI6eyIkaWQiOiIxMDU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A1NCIsIlRvcCI6MC4wLCJMZWZ0IjoyMC4wLCJSaWdodCI6MC4wLCJCb3R0b20iOjAuMH0sIlBhZGRpbmciOnsiJGlkIjoiMTA1NSIsIlRvcCI6MC4wLCJMZWZ0IjowLjAsIlJpZ2h0IjowLjAsIkJvdHRvbSI6MC4wfSwiQmFja2dyb3VuZCI6eyIkaWQiOiIxMDU2IiwiQ29sb3IiOnsiJHJlZiI6IjEwNDkifX0sIklzVmlzaWJsZSI6ZmFsc2UsIldpZHRoIjowLjAsIkhlaWdodCI6MC4wLCJCb3JkZXJTdHlsZSI6bnVsbCwiUGFyZW50U3R5bGUiOm51bGx9LCJUb2RheVRleHRTdHlsZSI6eyIkaWQiOiIxMDU3IiwiRm9udFNldHRpbmdzIjp7IiRpZCI6IjEwNTgiLCJGb250U2l6ZSI6MTIsIkZvbnROYW1lIjoiQ2FsaWJyaSIsIklzQm9sZCI6ZmFsc2UsIklzSXRhbGljIjpmYWxzZSwiSXNVbmRlcmxpbmVkIjpmYWxzZSwiUGFyZW50U3R5bGUiOm51bGx9LCJBdXRvU2l6ZSI6MCwiRm9yZWdyb3VuZCI6eyIkaWQiOiIxMDU5IiwiQ29sb3IiOnsiJGlkIjoiMTA2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YxIiwiVG9wIjowLjAsIkxlZnQiOjAuMCwiUmlnaHQiOjAuMCwiQm90dG9tIjowLjB9LCJQYWRkaW5nIjp7IiRpZCI6IjEwNjIiLCJUb3AiOjAuMCwiTGVmdCI6MC4wLCJSaWdodCI6MC4wLCJCb3R0b20iOjAuMH0sIkJhY2tncm91bmQiOnsiJGlkIjoiMTA2MyIsIkNvbG9yIjp7IiRyZWYiOiIxMDQ5In19LCJJc1Zpc2libGUiOnRydWUsIldpZHRoIjowLjAsIkhlaWdodCI6MC4wLCJCb3JkZXJTdHlsZSI6bnVsbCwiUGFyZW50U3R5bGUiOm51bGx9LCJUb2RheU1hcmtlclN0eWxlIjp7IiRpZCI6IjEwNjQiLCJNYXJnaW4iOnsiJGlkIjoiMTA2NSIsIlRvcCI6MC4wLCJMZWZ0IjowLjAsIlJpZ2h0IjowLjAsIkJvdHRvbSI6MC4wfSwiUGFkZGluZyI6eyIkaWQiOiIxMDY2IiwiVG9wIjowLjAsIkxlZnQiOjAuMCwiUmlnaHQiOjAuMCwiQm90dG9tIjowLjB9LCJCYWNrZ3JvdW5kIjp7IiRpZCI6IjEwNjciLCJDb2xvciI6eyIkaWQiOiIxMDY4IiwiQSI6MjU1LCJSIjoyNTUsIkciOjAsIkIiOjB9fSwiSXNWaXNpYmxlIjp0cnVlLCJXaWR0aCI6MC4wLCJIZWlnaHQiOjAuMCwiQm9yZGVyU3R5bGUiOm51bGwsIlBhcmVudFN0eWxlIjpudWxsfSwiU2NhbGVTdHlsZSI6eyIkaWQiOiIxMDY5IiwiU2hhcGUiOjMsIlNob3dTZWdtZW50U2VwYXJhdG9ycyI6ZmFsc2UsIlNlZ21lbnRTZXBhcmF0b3JPcGFjaXR5IjozMCwiSGFzQmVlblZpc2libGVCZWZvcmUiOnRydWUsIkZvbnRTZXR0aW5ncyI6eyIkaWQiOiIxMDcwIiwiRm9udFNpemUiOjEyLCJGb250TmFtZSI6IlNlZ29lIFVJIFNlbWlib2xkIiwiSXNCb2xkIjpmYWxzZSwiSXNJdGFsaWMiOmZhbHNlLCJJc1VuZGVybGluZWQiOmZhbHNlLCJQYXJlbnRTdHlsZSI6bnVsbH0sIkF1dG9TaXplIjowLCJGb3JlZ3JvdW5kIjp7IiRpZCI6IjEwNzEiLCJDb2xvciI6eyIkaWQiOiIxMDcy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zMiLCJUb3AiOjAuMCwiTGVmdCI6NS4wLCJSaWdodCI6MC4wLCJCb3R0b20iOjAuMH0sIlBhZGRpbmciOnsiJGlkIjoiMTA3NCIsIlRvcCI6MC4wLCJMZWZ0IjowLjAsIlJpZ2h0IjowLjAsIkJvdHRvbSI6MC4wfSwiQmFja2dyb3VuZCI6eyIkaWQiOiIxMDc1IiwiQ29sb3IiOnsiJHJlZiI6IjEwNDkifX0sIklzVmlzaWJsZSI6dHJ1ZSwiV2lkdGgiOjAuMCwiSGVpZ2h0IjowLjAsIkJvcmRlclN0eWxlIjpudWxsLCJQYXJlbnRTdHlsZSI6bnVsbH0sIlNpbmdsZVNjYWxlU2hhcGVTdHlsZSI6eyIkaWQiOiIxMDc2IiwiU2hhcGUiOjMsIkhlaWdodCI6MjAuMH0sIk1pZGRsZVRpZXJTY2FsZVN0eWxlIjp7IiRpZCI6IjEwNzciLCJTaGFwZSI6MywiU2hvd1NlZ21lbnRTZXBhcmF0b3JzIjpmYWxzZSwiU2VnbWVudFNlcGFyYXRvck9wYWNpdHkiOjMwLCJIYXNCZWVuVmlzaWJsZUJlZm9yZSI6ZmFsc2UsIkZvbnRTZXR0aW5ncyI6eyIkaWQiOiIxMDc4IiwiRm9udFNpemUiOjEyLCJGb250TmFtZSI6IkNhbGlicmkiLCJJc0JvbGQiOmZhbHNlLCJJc0l0YWxpYyI6ZmFsc2UsIklzVW5kZXJsaW5lZCI6ZmFsc2UsIlBhcmVudFN0eWxlIjpudWxsfSwiQXV0b1NpemUiOjAsIkZvcmVncm91bmQiOnsiJGlkIjoiMTA3OSIsIkNvbG9yIjp7IiRpZCI6IjEwOD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EwNzMifSwiUGFkZGluZyI6eyIkcmVmIjoiMTA3NCJ9LCJCYWNrZ3JvdW5kIjp7IiRyZWYiOiIxMDc1In0sIklzVmlzaWJsZSI6ZmFsc2UsIldpZHRoIjowLjAsIkhlaWdodCI6MC4wLCJCb3JkZXJTdHlsZSI6bnVsbCwiUGFyZW50U3R5bGUiOm51bGx9LCJCb3R0b21UaWVyU2NhbGVTdHlsZSI6eyIkaWQiOiIxMDgxIiwiU2hhcGUiOjMsIlNob3dTZWdtZW50U2VwYXJhdG9ycyI6ZmFsc2UsIlNlZ21lbnRTZXBhcmF0b3JPcGFjaXR5IjozMCwiSGFzQmVlblZpc2libGVCZWZvcmUiOmZhbHNlLCJGb250U2V0dGluZ3MiOnsiJGlkIjoiMTA4MiIsIkZvbnRTaXplIjoxMiwiRm9udE5hbWUiOiJDYWxpYnJpIiwiSXNCb2xkIjpmYWxzZSwiSXNJdGFsaWMiOmZhbHNlLCJJc1VuZGVybGluZWQiOmZhbHNlLCJQYXJlbnRTdHlsZSI6bnVsbH0sIkF1dG9TaXplIjowLCJGb3JlZ3JvdW5kIjp7IiRyZWYiOiIxMDc5In0sIk1heFdpZHRoIjoyMDAuMCwiTWF4SGVpZ2h0IjoiSW5maW5pdHkiLCJTbWFydEZvcmVncm91bmRJc0FjdGl2ZSI6ZmFsc2UsIkhvcml6b250YWxBbGlnbm1lbnQiOjAsIlZlcnRpY2FsQWxpZ25tZW50IjoxLCJTbWFydEZvcmVncm91bmQiOm51bGwsIkJhY2tncm91bmRGaWxsVHlwZSI6MCwiTWFyZ2luIjp7IiRyZWYiOiIxMDczIn0sIlBhZGRpbmciOnsiJHJlZiI6IjEwNzQifSwiQmFja2dyb3VuZCI6eyIkcmVmIjoiMTA3NSJ9LCJJc1Zpc2libGUiOmZhbHNlLCJXaWR0aCI6MC4wLCJIZWlnaHQiOjAuMCwiQm9yZGVyU3R5bGUiOm51bGwsIlBhcmVudFN0eWxlIjpudWxsfSwiRWxhcHNlZFRpbWVCYWNrZ3JvdW5kIjp7IiRpZCI6IjEwODMiLCJDb2xvciI6eyIkaWQiOiIxMDg0IiwiQSI6MTkxLCJSIjoyNTUsIkciOjAsIkIiOjB9fSwiQXBwZW5kWWVhck9uWWVhckNoYW5nZSI6ZmFsc2UsIkVsYXBzZWRUaW1lRm9ybWF0IjowLCJUb2RheU1hcmtlclBvc2l0aW9uIjowLCJRdWlja1Bvc2l0aW9uIjozLCJBYnNvbHV0ZVBvc2l0aW9uIjo3NS42LCJNYXJnaW4iOnsiJGlkIjoiMTA4NSIsIlRvcCI6MC4wLCJMZWZ0IjoxMC4wLCJSaWdodCI6MTAuMCwiQm90dG9tIjowLjB9LCJQYWRkaW5nIjp7IiRpZCI6IjEwODYiLCJUb3AiOjAuMCwiTGVmdCI6MC4wLCJSaWdodCI6MC4wLCJCb3R0b20iOjAuMH0sIkJhY2tncm91bmQiOnsiJGlkIjoiMTA4NyIsIkNvbG9yIjp7IiRpZCI6IjEwODgiLCJBIjoyNTUsIlIiOjQ3LCJHIjo1NCwiQiI6MTUzfX0sIklzVmlzaWJsZSI6dHJ1ZSwiV2lkdGgiOjAuMCwiSGVpZ2h0IjowLjAsIkJvcmRlclN0eWxlIjpudWxsLCJQYXJlbnRTdHlsZSI6bnVsbH0sIkRlZmF1bHRNaWxlc3RvbmVTdHlsZSI6eyIkaWQiOiIxMDg5IiwiU2hhcGUiOjEwLCJDb25uZWN0b3JNYXJnaW4iOnsiJGlkIjoiMTA5MCIsIlRvcCI6MC4wLCJMZWZ0IjoyLjAsIlJpZ2h0IjoyLjAsIkJvdHRvbSI6MC4wfSwiQ29ubmVjdG9yU3R5bGUiOnsiJGlkIjoiMTA5MSIsIkxpbmVDb2xvciI6eyIkaWQiOiIxMDkyIiwiJHR5cGUiOiJOTFJFLkNvbW1vbi5Eb20uU29saWRDb2xvckJydXNoLCBOTFJFLkNvbW1vbiIsIkNvbG9yIjp7IiRpZCI6IjEwOTMiLCJBIjoyNTUsIlIiOjc5LCJHIjoxMjksIkIiOjE4OX19LCJMaW5lV2VpZ2h0IjoxLjAsIkxpbmVUeXBlIjowLCJQYXJlbnRTdHlsZSI6bnVsbH0sIklzQmVsb3dUaW1lYmFuZCI6ZmFsc2UsIlBvc2l0aW9uT25UYXNrIjowLCJIaWRlRGF0ZSI6ZmFsc2UsIlNoYXBlU2l6ZSI6MCwiU3BhY2luZyI6Mi4wLCJQYWRkaW5nIjp7IiRpZCI6IjEwOTQiLCJUb3AiOjcuMCwiTGVmdCI6My4wLCJSaWdodCI6MC4wLCJCb3R0b20iOjIuMH0sIlNoYXBlU3R5bGUiOnsiJGlkIjoiMTA5NSIsIk1hcmdpbiI6eyIkcmVmIjoiOCJ9LCJQYWRkaW5nIjp7IiRyZWYiOiI5In0sIkJhY2tncm91bmQiOnsiJGlkIjoiMTA5NiIsIkNvbG9yIjp7IiRpZCI6IjEwOTciLCJBIjoyNTUsIlIiOjIwNCwiRyI6MCwiQiI6MH19LCJJc1Zpc2libGUiOnRydWUsIldpZHRoIjoxMi4wLCJIZWlnaHQiOjE0LjAsIkJvcmRlclN0eWxlIjp7IiRpZCI6IjEwOTgiLCJMaW5lQ29sb3IiOnsiJGlkIjoiMTA5OSIsIiR0eXBlIjoiTkxSRS5Db21tb24uRG9tLlNvbGlkQ29sb3JCcnVzaCwgTkxSRS5Db21tb24iLCJDb2xvciI6eyIkaWQiOiIxMTAwIiwiQSI6MjU1LCJSIjoyNTUsIkciOjAsIkIiOjB9fSwiTGluZVdlaWdodCI6MC4wLCJMaW5lVHlwZSI6MCwiUGFyZW50U3R5bGUiOm51bGx9LCJQYXJlbnRTdHlsZSI6bnVsbH0sIlRpdGxlU3R5bGUiOnsiJGlkIjoiMTEwMSIsIkZvbnRTZXR0aW5ncyI6eyIkaWQiOiIxMTAyIiwiRm9udFNpemUiOjExLCJGb250TmFtZSI6IkNhbGlicmkiLCJJc0JvbGQiOnRydWUsIklzSXRhbGljIjpmYWxzZSwiSXNVbmRlcmxpbmVkIjpmYWxzZSwiUGFyZW50U3R5bGUiOm51bGx9LCJBdXRvU2l6ZSI6MCwiRm9yZWdyb3VuZCI6eyIkaWQiOiIxMTAzIiwiQ29sb3IiOnsiJGlkIjoiMTEw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A1IiwiQ29sb3IiOnsiJHJlZiI6IjEwNDkifX0sIklzVmlzaWJsZSI6dHJ1ZSwiV2lkdGgiOjAuMCwiSGVpZ2h0IjowLjAsIkJvcmRlclN0eWxlIjpudWxsLCJQYXJlbnRTdHlsZSI6bnVsbH0sIkRhdGVTdHlsZSI6eyIkaWQiOiIxMTA2IiwiRm9udFNldHRpbmdzIjp7IiRpZCI6IjExMDciLCJGb250U2l6ZSI6OCwiRm9udE5hbWUiOiJTZWdvZSBVSSBTZW1pYm9sZCIsIklzQm9sZCI6ZmFsc2UsIklzSXRhbGljIjpmYWxzZSwiSXNVbmRlcmxpbmVkIjpmYWxzZSwiUGFyZW50U3R5bGUiOm51bGx9LCJBdXRvU2l6ZSI6MCwiRm9yZWdyb3VuZCI6eyIkaWQiOiIxMTA4IiwiQ29sb3IiOnsiJGlkIjoiMTEw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TEwIiwiQ29sb3IiOnsiJHJlZiI6IjEwNDkifX0sIklzVmlzaWJsZSI6dHJ1ZSwiV2lkdGgiOjAuMCwiSGVpZ2h0IjowLjAsIkJvcmRlclN0eWxlIjpudWxsLCJQYXJlbnRTdHlsZSI6bnVsbH0sIkRhdGVGb3JtYXQiOnsiJGlkIjoiMTEx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xMTIiLCJEYXRlUGFydElzVmlzaWJsZSI6ZmFsc2UsIlRpbWVQYXJ0SXNWaXNpYmxlIjpmYWxzZX19LCJXZWVrTnVtYmVyaW5nIjp7IiRpZCI6IjExMTMiLCJGb3JtYXQiOjAsIklzVmlzaWJsZSI6ZmFsc2UsIkxhc3RLbm93blZpc2liaWxpdHlTdGF0ZSI6ZmFsc2V9LCJJc1Zpc2libGUiOnRydWUsIlBhcmVudFN0eWxlIjpudWxsfSwiRGVmYXVsdFRhc2tTdHlsZSI6eyIkaWQiOiIxMTE0IiwiU2hhcGUiOjEsIlNoYXBlVGhpY2tuZXNzIjowLCJEdXJhdGlvbkZvcm1hdCI6MCwiSW5jbHVkZU5vbldvcmtpbmdEYXlzSW5EdXJhdGlvbiI6ZmFsc2UsIlBlcmNlbnRhZ2VDb21wbGV0ZVN0eWxlIjp7IiRpZCI6IjExMTUiLCJGb250U2V0dGluZ3MiOnsiJGlkIjoiMTExNiIsIkZvbnRTaXplIjoxMCwiRm9udE5hbWUiOiJDYWxpYnJpIiwiSXNCb2xkIjpmYWxzZSwiSXNJdGFsaWMiOmZhbHNlLCJJc1VuZGVybGluZWQiOmZhbHNlLCJQYXJlbnRTdHlsZSI6bnVsbH0sIkF1dG9TaXplIjowLCJGb3JlZ3JvdW5kIjp7IiRpZCI6IjExMTciLCJDb2xvciI6eyIkaWQiOiIxMT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xOSIsIlRvcCI6MC4wLCJMZWZ0IjowLjAsIlJpZ2h0IjowLjAsIkJvdHRvbSI6MC4wfSwiUGFkZGluZyI6eyIkaWQiOiIxMTIwIiwiVG9wIjowLjAsIkxlZnQiOjAuMCwiUmlnaHQiOjAuMCwiQm90dG9tIjowLjB9LCJCYWNrZ3JvdW5kIjp7IiRpZCI6IjExMjEiLCJDb2xvciI6eyIkcmVmIjoiMTA0OSJ9fSwiSXNWaXNpYmxlIjp0cnVlLCJXaWR0aCI6MC4wLCJIZWlnaHQiOjAuMCwiQm9yZGVyU3R5bGUiOm51bGwsIlBhcmVudFN0eWxlIjpudWxsfSwiRHVyYXRpb25TdHlsZSI6eyIkaWQiOiIxMTIyIiwiRm9udFNldHRpbmdzIjp7IiRpZCI6IjExMjMiLCJGb250U2l6ZSI6MTAsIkZvbnROYW1lIjoiQ2FsaWJyaSIsIklzQm9sZCI6ZmFsc2UsIklzSXRhbGljIjpmYWxzZSwiSXNVbmRlcmxpbmVkIjpmYWxzZSwiUGFyZW50U3R5bGUiOm51bGx9LCJBdXRvU2l6ZSI6MCwiRm9yZWdyb3VuZCI6eyIkaWQiOiIxMTI0IiwiQ29sb3IiOnsiJGlkIjoiMTEy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jYiLCJUb3AiOjAuMCwiTGVmdCI6MC4wLCJSaWdodCI6MC4wLCJCb3R0b20iOjAuMH0sIlBhZGRpbmciOnsiJGlkIjoiMTEyNyIsIlRvcCI6MC4wLCJMZWZ0IjowLjAsIlJpZ2h0IjowLjAsIkJvdHRvbSI6MC4wfSwiQmFja2dyb3VuZCI6eyIkaWQiOiIxMTI4IiwiQ29sb3IiOnsiJHJlZiI6IjEwNDkifX0sIklzVmlzaWJsZSI6dHJ1ZSwiV2lkdGgiOjAuMCwiSGVpZ2h0IjowLjAsIkJvcmRlclN0eWxlIjpudWxsLCJQYXJlbnRTdHlsZSI6bnVsbH0sIkhvcml6b250YWxDb25uZWN0b3JTdHlsZSI6eyIkaWQiOiIxMTI5IiwiTGluZUNvbG9yIjp7IiRpZCI6IjExMzAiLCIkdHlwZSI6Ik5MUkUuQ29tbW9uLkRvbS5Tb2xpZENvbG9yQnJ1c2gsIE5MUkUuQ29tbW9uIiwiQ29sb3IiOnsiJGlkIjoiMTEzMSIsIkEiOjI1NSwiUiI6MjA0LCJHIjoyMDQsIkIiOjIwNH19LCJMaW5lV2VpZ2h0IjoxLjAsIkxpbmVUeXBlIjowLCJQYXJlbnRTdHlsZSI6bnVsbH0sIlZlcnRpY2FsQ29ubmVjdG9yU3R5bGUiOnsiJGlkIjoiMTEzMiIsIkxpbmVDb2xvciI6eyIkaWQiOiIxMTMzIiwiJHR5cGUiOiJOTFJFLkNvbW1vbi5Eb20uU29saWRDb2xvckJydXNoLCBOTFJFLkNvbW1vbiIsIkNvbG9yIjp7IiRpZCI6IjExMz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TM1IiwiTWFyZ2luIjp7IiRpZCI6IjExMzYiLCJUb3AiOjAuMCwiTGVmdCI6NC4wLCJSaWdodCI6NC4wLCJCb3R0b20iOjAuMH0sIlBhZGRpbmciOnsiJGlkIjoiMTEzNyIsIlRvcCI6MC4wLCJMZWZ0IjowLjAsIlJpZ2h0IjowLjAsIkJvdHRvbSI6MC4wfSwiQmFja2dyb3VuZCI6eyIkaWQiOiIxMTM4IiwiQ29sb3IiOnsiJGlkIjoiMTEzOSIsIkEiOjI1NSwiUiI6MCwiRyI6MTE0LCJCIjoxODh9fSwiSXNWaXNpYmxlIjp0cnVlLCJXaWR0aCI6MC4wLCJIZWlnaHQiOjEwLjAsIkJvcmRlclN0eWxlIjp7IiRpZCI6IjExNDAiLCJMaW5lQ29sb3IiOnsiJGlkIjoiMTE0MSIsIiR0eXBlIjoiTkxSRS5Db21tb24uRG9tLlNvbGlkQ29sb3JCcnVzaCwgTkxSRS5Db21tb24iLCJDb2xvciI6eyIkaWQiOiIxMTQyIiwiQSI6MjU1LCJSIjoyNTUsIkciOjAsIkIiOjB9fSwiTGluZVdlaWdodCI6MC4wLCJMaW5lVHlwZSI6MCwiUGFyZW50U3R5bGUiOm51bGx9LCJQYXJlbnRTdHlsZSI6bnVsbH0sIlRpdGxlU3R5bGUiOnsiJGlkIjoiMTE0MyIsIkZvbnRTZXR0aW5ncyI6eyIkaWQiOiIxMTQ0IiwiRm9udFNpemUiOjExLCJGb250TmFtZSI6IkNhbGlicmkiLCJJc0JvbGQiOnRydWUsIklzSXRhbGljIjpmYWxzZSwiSXNVbmRlcmxpbmVkIjpmYWxzZSwiUGFyZW50U3R5bGUiOm51bGx9LCJBdXRvU2l6ZSI6MCwiRm9yZWdyb3VuZCI6eyIkaWQiOiIxMTQ1IiwiQ29sb3IiOnsiJGlkIjoiMTE0N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Q3IiwiVG9wIjowLjAsIkxlZnQiOjAuMCwiUmlnaHQiOjAuMCwiQm90dG9tIjowLjB9LCJQYWRkaW5nIjp7IiRpZCI6IjExNDgiLCJUb3AiOjAuMCwiTGVmdCI6MC4wLCJSaWdodCI6MC4wLCJCb3R0b20iOjAuMH0sIkJhY2tncm91bmQiOnsiJGlkIjoiMTE0OSIsIkNvbG9yIjp7IiRyZWYiOiIxMDQ5In19LCJJc1Zpc2libGUiOnRydWUsIldpZHRoIjowLjAsIkhlaWdodCI6MC4wLCJCb3JkZXJTdHlsZSI6bnVsbCwiUGFyZW50U3R5bGUiOm51bGx9LCJEYXRlU3R5bGUiOnsiJGlkIjoiMTE1MCIsIkZvbnRTZXR0aW5ncyI6eyIkaWQiOiIxMTUxIiwiRm9udFNpemUiOjEwLCJGb250TmFtZSI6IkNhbGlicmkiLCJJc0JvbGQiOmZhbHNlLCJJc0l0YWxpYyI6ZmFsc2UsIklzVW5kZXJsaW5lZCI6ZmFsc2UsIlBhcmVudFN0eWxlIjpudWxsfSwiQXV0b1NpemUiOjAsIkZvcmVncm91bmQiOnsiJGlkIjoiMTE1MiIsIkNvbG9yIjp7IiRpZCI6IjExN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TQiLCJUb3AiOjAuMCwiTGVmdCI6MC4wLCJSaWdodCI6MC4wLCJCb3R0b20iOjAuMH0sIlBhZGRpbmciOnsiJGlkIjoiMTE1NSIsIlRvcCI6MC4wLCJMZWZ0IjowLjAsIlJpZ2h0IjowLjAsIkJvdHRvbSI6MC4wfSwiQmFja2dyb3VuZCI6eyIkaWQiOiIxMTU2IiwiQ29sb3IiOnsiJHJlZiI6IjEwNDkifX0sIklzVmlzaWJsZSI6dHJ1ZSwiV2lkdGgiOjAuMCwiSGVpZ2h0IjowLjAsIkJvcmRlclN0eWxlIjpudWxsLCJQYXJlbnRTdHlsZSI6bnVsbH0sIkRhdGVGb3JtYXQiOnsiJGlkIjoiMTE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4IiwiRm9ybWF0IjowLCJJc1Zpc2libGUiOmZhbHNlLCJMYXN0S25vd25WaXNpYmlsaXR5U3RhdGUiOmZhbHNlfSwiSXNWaXNpYmxlIjp0cnVlLCJQYXJlbnRTdHlsZSI6bnVsbCwiX2V4cGxpY2l0bHlTZXQiOnsiJGlkIjoiMTE1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TYwIiwiVGl0bGVQb3NpdGlvbiI6IlJpZ2h0IiwiRGF0ZVBvc2l0aW9uIjoiQWJvdmUiLCJTaGFwZVR5cGUiOjEwLCJTaGFwZVNpemUiOjAsIlNwYWNpbmciOjEwLCJTaGFwZVN0eWxlIjp7IiRpZCI6IjExNjEiLCJNYXJnaW4iOnsiJHJlZiI6Ijc5In0sIlBhZGRpbmciOnsiJHJlZiI6IjgwIn0sIkJhY2tncm91bmQiOnsiJHJlZiI6IjEwOTYifSwiSXNWaXNpYmxlIjp0cnVlLCJXaWR0aCI6MTIuMCwiSGVpZ2h0IjoxNC4wLCJCb3JkZXJTdHlsZSI6eyIkaWQiOiIxMTYyIiwiTGluZUNvbG9yIjp7IiRpZCI6IjExNjMiLCIkdHlwZSI6Ik5MUkUuQ29tbW9uLkRvbS5Tb2xpZENvbG9yQnJ1c2gsIE5MUkUuQ29tbW9uIiwiQ29sb3IiOnsiJGlkIjoiMTE2NCIsIkEiOjI1NSwiUiI6MjU1LCJHIjowLCJCIjowfX0sIkxpbmVXZWlnaHQiOjAuMCwiTGluZVR5cGUiOjAsIlBhcmVudFN0eWxlIjpudWxsfSwiUGFyZW50U3R5bGUiOm51bGx9LCJUaXRsZVN0eWxlIjp7IiRpZCI6IjExNjUiLCJGb250U2V0dGluZ3MiOnsiJGlkIjoiMTE2NiIsIkZvbnRTaXplIjoxMSwiRm9udE5hbWUiOiJDYWxpYnJpIiwiSXNCb2xkIjp0cnVlLCJJc0l0YWxpYyI6ZmFsc2UsIklzVW5kZXJsaW5lZCI6ZmFsc2UsIlBhcmVudFN0eWxlIjpudWxsfSwiQXV0b1NpemUiOjAsIkZvcmVncm91bmQiOnsiJHJlZiI6IjExMDM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GlkIjoiMTE2NyIsIkNvbG9yIjp7IiRpZCI6IjExNjgiLCJBIjowLCJSIjowLCJHIjowLCJCIjowfX0sIklzVmlzaWJsZSI6dHJ1ZSwiV2lkdGgiOjAuMCwiSGVpZ2h0IjowLjAsIkJvcmRlclN0eWxlIjpudWxsLCJQYXJlbnRTdHlsZSI6bnVsbH0sIkRhdGVTdHlsZSI6eyIkaWQiOiIxMTY5IiwiRm9udFNldHRpbmdzIjp7IiRpZCI6IjExNzAiLCJGb250U2l6ZSI6OCwiRm9udE5hbWUiOiJTZWdvZSBVSSBTZW1pYm9sZCIsIklzQm9sZCI6ZmFsc2UsIklzSXRhbGljIjpmYWxzZSwiSXNVbmRlcmxpbmVkIjpmYWxzZSwiUGFyZW50U3R5bGUiOm51bGx9LCJBdXRvU2l6ZSI6MCwiRm9yZWdyb3VuZCI6eyIkcmVmIjoiMTEwOCJ9LCJNYXhXaWR0aCI6MjAwLjAsIk1heEhlaWdodCI6IkluZmluaXR5IiwiU21hcnRGb3JlZ3JvdW5kSXNBY3RpdmUiOmZhbHNlLCJIb3Jpem9udGFsQWxpZ25tZW50IjowLCJWZXJ0aWNhbEFsaWdubWVudCI6MCwiU21hcnRGb3JlZ3JvdW5kIjpudWxsLCJCYWNrZ3JvdW5kRmlsbFR5cGUiOjAsIk1hcmdpbiI6eyIkcmVmIjoiOTgifSwiUGFkZGluZyI6eyIkcmVmIjoiOTkifSwiQmFja2dyb3VuZCI6eyIkaWQiOiIxMTcxIiwiQ29sb3IiOnsiJGlkIjoiMTE3MiIsIkEiOjAsIlIiOjAsIkciOjAsIkIiOjB9fSwiSXNWaXNpYmxlIjp0cnVlLCJXaWR0aCI6MC4wLCJIZWlnaHQiOjAuMCwiQm9yZGVyU3R5bGUiOm51bGwsIlBhcmVudFN0eWxlIjpudWxsfSwiRGF0ZUZvcm1hdCI6eyIkaWQiOiIxMTc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E3NCIsIkRhdGVQYXJ0SXNWaXNpYmxlIjpmYWxzZSwiVGltZVBhcnRJc1Zpc2libGUiOmZhbHNlfX0sIldlZWtOdW1iZXJpbmciOnsiJGlkIjoiMTE3NSIsIkZvcm1hdCI6MCwiSXNWaXNpYmxlIjpmYWxzZSwiTGFzdEtub3duVmlzaWJpbGl0eVN0YXRlIjpmYWxzZX0sIklzVmlzaWJsZSI6dHJ1ZSwiUGFyZW50U3R5bGUiOm51bGx9LCJHcmlkbGluZVBhbmVsU3R5bGUiOnsiJGlkIjoiMTE3NiIsIkdyaWRsaW5lU3R5bGUiOnsiJGlkIjoiMTE3NyIsIkxpbmVDb2xvciI6eyIkaWQiOiIxMTc4IiwiJHR5cGUiOiJOTFJFLkNvbW1vbi5Eb20uU29saWRDb2xvckJydXNoLCBOTFJFLkNvbW1vbiIsIkNvbG9yIjp7IiRpZCI6IjExNzkiLCJBIjozOCwiUiI6OTEsIkciOjE1NSwiQiI6MjEzfX0sIkxpbmVXZWlnaHQiOjEuMCwiTGluZVR5cGUiOjAsIlBhcmVudFN0eWxlIjpudWxsfSwiTWFyZ2luIjp7IiRpZCI6IjExODAiLCJUb3AiOjAuMCwiTGVmdCI6MC4wLCJSaWdodCI6MC4wLCJCb3R0b20iOjAuMH0sIlBhZGRpbmciOnsiJGlkIjoiMTE4MSIsIlRvcCI6MC4wLCJMZWZ0IjowLjAsIlJpZ2h0IjowLjAsIkJvdHRvbSI6MC4wfSwiQmFja2dyb3VuZCI6bnVsbCwiSXNWaXNpYmxlIjpmYWxzZSwiV2lkdGgiOjAuMCwiSGVpZ2h0IjowLjAsIkJvcmRlclN0eWxlIjpudWxsLCJQYXJlbnRTdHlsZSI6bnVsbH0sIkFjdGl2aXR5TGluZVBhbmVsU3R5bGUiOnsiJGlkIjoiMTE4MiIsIkFjdGl2aXR5TGluZVN0eWxlIjp7IiRpZCI6IjExODMiLCJMaW5lQ29sb3IiOnsiJGlkIjoiMTE4NCIsIiR0eXBlIjoiTkxSRS5Db21tb24uRG9tLlNvbGlkQ29sb3JCcnVzaCwgTkxSRS5Db21tb24iLCJDb2xvciI6eyIkaWQiOiIxMTg1IiwiQSI6MzgsIlIiOjkxLCJHIjoxNTUsIkIiOjIxM319LCJMaW5lV2VpZ2h0IjoxLjAsIkxpbmVUeXBlIjowLCJQYXJlbnRTdHlsZSI6bnVsbH0sIk1hcmdpbiI6eyIkaWQiOiIxMTg2IiwiVG9wIjowLjAsIkxlZnQiOjAuMCwiUmlnaHQiOjAuMCwiQm90dG9tIjowLjB9LCJQYWRkaW5nIjp7IiRpZCI6IjExODc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MTg4IiwiQWN0aXZpdHlIZWFkZXJXaWR0aCI6MTkuMCwiSXNTZXQiOmZhbHNlfSwiRGVmYXVsdFN3aW1sYW5lU3R5bGUiOnsiJGlkIjoiMTE4OSIsIkhlYWRlclN0eWxlIjp7IiRpZCI6IjExOTAiLCJUZXh0U3R5bGUiOnsiJGlkIjoiMTE5MSIsIkZvbnRTZXR0aW5ncyI6eyIkaWQiOiIxMTkyIiwiRm9udFNpemUiOjEyLCJGb250TmFtZSI6IkNhbGlicmkiLCJJc0JvbGQiOmZhbHNlLCJJc0l0YWxpYyI6ZmFsc2UsIklzVW5kZXJsaW5lZCI6ZmFsc2UsIlBhcmVudFN0eWxlIjpudWxsfSwiQXV0b1NpemUiOjAsIkZvcmVncm91bmQiOnsiJGlkIjoiMTE5MyIsIkNvbG9yIjp7IiRpZCI6IjExOT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Tk1IiwiVG9wIjowLjAsIkxlZnQiOjAuMCwiUmlnaHQiOjAuMCwiQm90dG9tIjowLjB9LCJQYWRkaW5nIjp7IiRpZCI6IjExOTYiLCJUb3AiOjAuMCwiTGVmdCI6MC4wLCJSaWdodCI6MC4wLCJCb3R0b20iOjAuMH0sIkJhY2tncm91bmQiOm51bGwsIklzVmlzaWJsZSI6dHJ1ZSwiV2lkdGgiOjAuMCwiSGVpZ2h0IjowLjAsIkJvcmRlclN0eWxlIjpudWxsLCJQYXJlbnRTdHlsZSI6bnVsbH0sIlJlY3RhbmdsZVN0eWxlIjp7IiRpZCI6IjExOTciLCJNYXJnaW4iOnsiJGlkIjoiMTE5OCIsIlRvcCI6MC4wLCJMZWZ0IjowLjAsIlJpZ2h0IjowLjAsIkJvdHRvbSI6MC4wfSwiUGFkZGluZyI6eyIkaWQiOiIxMTk5IiwiVG9wIjowLjAsIkxlZnQiOjAuMCwiUmlnaHQiOjAuMCwiQm90dG9tIjowLjB9LCJCYWNrZ3JvdW5kIjp7IiRpZCI6IjEyMDAiLCJDb2xvciI6eyIkaWQiOiIxMjAxIiwiQSI6MTI3LCJSIjo5MSwiRyI6MTU1LCJCIjoyMTN9fSwiSXNWaXNpYmxlIjp0cnVlLCJXaWR0aCI6MC4wLCJIZWlnaHQiOjAuMCwiQm9yZGVyU3R5bGUiOnsiJGlkIjoiMTIwMiIsIkxpbmVDb2xvciI6eyIkaWQiOiIxMjAzIiwiJHR5cGUiOiJOTFJFLkNvbW1vbi5Eb20uU29saWRDb2xvckJydXNoLCBOTFJFLkNvbW1vbiIsIkNvbG9yIjp7IiRpZCI6IjEyMDQiLCJBIjoyNTUsIlIiOjI1NSwiRyI6MCwiQiI6MH19LCJMaW5lV2VpZ2h0IjowLjAsIkxpbmVUeXBlIjowLCJQYXJlbnRTdHlsZSI6bnVsbH0sIlBhcmVudFN0eWxlIjpudWxsfSwiTWFyZ2luIjp7IiRpZCI6IjEyMDUiLCJUb3AiOjAuMCwiTGVmdCI6MC4wLCJSaWdodCI6MC4wLCJCb3R0b20iOjAuMH0sIlBhZGRpbmciOnsiJGlkIjoiMTIwNiIsIlRvcCI6MC4wLCJMZWZ0IjowLjAsIlJpZ2h0IjowLjAsIkJvdHRvbSI6MC4wfSwiQmFja2dyb3VuZCI6bnVsbCwiSXNWaXNpYmxlIjp0cnVlLCJXaWR0aCI6MC4wLCJIZWlnaHQiOjAuMCwiQm9yZGVyU3R5bGUiOm51bGwsIlBhcmVudFN0eWxlIjpudWxsfSwiQmFja2dyb3VuZFN0eWxlIjp7IiRpZCI6IjEyMDciLCJNYXJnaW4iOnsiJGlkIjoiMTIwOCIsIlRvcCI6MC4wLCJMZWZ0IjowLjAsIlJpZ2h0IjowLjAsIkJvdHRvbSI6MC4wfSwiUGFkZGluZyI6eyIkaWQiOiIxMjA5IiwiVG9wIjowLjAsIkxlZnQiOjAuMCwiUmlnaHQiOjAuMCwiQm90dG9tIjowLjB9LCJCYWNrZ3JvdW5kIjp7IiRpZCI6IjEyMTAiLCJDb2xvciI6eyIkaWQiOiIxMjExIiwiQSI6MzgsIlIiOjkxLCJHIjoxNTUsIkIiOjIxM319LCJJc1Zpc2libGUiOnRydWUsIldpZHRoIjowLjAsIkhlaWdodCI6MC4wLCJCb3JkZXJTdHlsZSI6eyIkaWQiOiIxMjEyIiwiTGluZUNvbG9yIjp7IiRpZCI6IjEyMTMiLCIkdHlwZSI6Ik5MUkUuQ29tbW9uLkRvbS5Tb2xpZENvbG9yQnJ1c2gsIE5MUkUuQ29tbW9uIiwiQ29sb3IiOnsiJGlkIjoiMTIxNCIsIkEiOjI1NSwiUiI6MjU1LCJHIjowLCJCIjowfX0sIkxpbmVXZWlnaHQiOjAuMCwiTGluZVR5cGUiOjAsIlBhcmVudFN0eWxlIjpudWxsfSwiUGFyZW50U3R5bGUiOm51bGx9LCJJc0Fib3ZlVGltZWJhbmQiOmZhbHNlLCJNYXJnaW4iOnsiJGlkIjoiMTIxNSIsIlRvcCI6MC4wLCJMZWZ0IjowLjAsIlJpZ2h0IjowLjAsIkJvdHRvbSI6MC4wfSwiUGFkZGluZyI6eyIkaWQiOiIxMjE2IiwiVG9wIjowLjAsIkxlZnQiOjAuMCwiUmlnaHQiOjAuMCwiQm90dG9tIjowLjB9LCJJc1Zpc2libGUiOnRydWUsIldpZHRoIjowLjAsIkhlaWdodCI6MC4wLCJCb3JkZXJTdHlsZSI6bnVsbCwiUGFyZW50U3R5bGUiOm51bGx9LCJEZWZhdWx0U3dpbWxhbmVWMlN0eWxlIjp7IiRpZCI6IjEyMTciLCJIZWFkZXJTdHlsZSI6eyIkaWQiOiIxMjE4IiwiVGV4dElzVmVydGljYWwiOmZhbHNlLCJUZXh0U3R5bGUiOnsiJGlkIjoiMTIxOSIsIkZvbnRTZXR0aW5ncyI6eyIkaWQiOiIxMjIwIiwiRm9udFNpemUiOjEyLCJGb250TmFtZSI6IkNhbGlicmkiLCJJc0JvbGQiOmZhbHNlLCJJc0l0YWxpYyI6ZmFsc2UsIklzVW5kZXJsaW5lZCI6ZmFsc2UsIlBhcmVudFN0eWxlIjpudWxsfSwiQXV0b1NpemUiOjIsIkZvcmVncm91bmQiOnsiJGlkIjoiMTIyMSIsIkNvbG9yIjp7IiRpZCI6IjEyMjI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jIzIiwiVG9wIjowLjAsIkxlZnQiOjAuMCwiUmlnaHQiOjAuMCwiQm90dG9tIjowLjB9LCJQYWRkaW5nIjp7IiRpZCI6IjEyMjQiLCJUb3AiOjAuMCwiTGVmdCI6MC4wLCJSaWdodCI6MC4wLCJCb3R0b20iOjAuMH0sIkJhY2tncm91bmQiOm51bGwsIklzVmlzaWJsZSI6dHJ1ZSwiV2lkdGgiOjAuMCwiSGVpZ2h0IjowLjAsIkJvcmRlclN0eWxlIjpudWxsLCJQYXJlbnRTdHlsZSI6bnVsbH0sIlJlY3RhbmdsZVN0eWxlIjp7IiRpZCI6IjEyMjUiLCJNYXJnaW4iOnsiJGlkIjoiMTIyNiIsIlRvcCI6MC4wLCJMZWZ0IjowLjAsIlJpZ2h0IjowLjAsIkJvdHRvbSI6MC4wfSwiUGFkZGluZyI6eyIkaWQiOiIxMjI3IiwiVG9wIjowLjAsIkxlZnQiOjAuMCwiUmlnaHQiOjAuMCwiQm90dG9tIjowLjB9LCJCYWNrZ3JvdW5kIjp7IiRpZCI6IjEyMjgiLCJDb2xvciI6eyIkaWQiOiIxMjI5IiwiQSI6MjU1LCJSIjo5MSwiRyI6MTU1LCJCIjoyMTN9fSwiSXNWaXNpYmxlIjp0cnVlLCJXaWR0aCI6MC4wLCJIZWlnaHQiOjAuMCwiQm9yZGVyU3R5bGUiOnsiJGlkIjoiMTIzMCIsIkxpbmVDb2xvciI6eyIkaWQiOiIxMjMxIiwiJHR5cGUiOiJOTFJFLkNvbW1vbi5Eb20uU29saWRDb2xvckJydXNoLCBOTFJFLkNvbW1vbiIsIkNvbG9yIjp7IiRpZCI6IjEyMzIiLCJBIjoyNTUsIlIiOjI1NSwiRyI6MCwiQiI6MH19LCJMaW5lV2VpZ2h0IjowLjAsIkxpbmVUeXBlIjowLCJQYXJlbnRTdHlsZSI6bnVsbH0sIlBhcmVudFN0eWxlIjpudWxsfSwiTWFyZ2luIjp7IiRpZCI6IjEyMzMiLCJUb3AiOjAuMCwiTGVmdCI6MC4wLCJSaWdodCI6MC4wLCJCb3R0b20iOjAuMH0sIlBhZGRpbmciOnsiJGlkIjoiMTIzNCIsIlRvcCI6MC4wLCJMZWZ0IjowLjAsIlJpZ2h0IjowLjAsIkJvdHRvbSI6MC4wfSwiQmFja2dyb3VuZCI6bnVsbCwiSXNWaXNpYmxlIjp0cnVlLCJXaWR0aCI6MC4wLCJIZWlnaHQiOjAuMCwiQm9yZGVyU3R5bGUiOm51bGwsIlBhcmVudFN0eWxlIjpudWxsfSwiQmFja2dyb3VuZFN0eWxlIjp7IiRpZCI6IjEyMzUiLCJNYXJnaW4iOnsiJGlkIjoiMTIzNiIsIlRvcCI6MC4wLCJMZWZ0IjowLjAsIlJpZ2h0IjowLjAsIkJvdHRvbSI6MC4wfSwiUGFkZGluZyI6eyIkaWQiOiIxMjM3IiwiVG9wIjowLjAsIkxlZnQiOjAuMCwiUmlnaHQiOjAuMCwiQm90dG9tIjowLjB9LCJCYWNrZ3JvdW5kIjp7IiRpZCI6IjEyMzgiLCJDb2xvciI6eyIkaWQiOiIxMjM5IiwiQSI6NTEsIlIiOjE2NSwiRyI6MTY1LCJCIjoxNjV9fSwiSXNWaXNpYmxlIjp0cnVlLCJXaWR0aCI6MC4wLCJIZWlnaHQiOjAuMCwiQm9yZGVyU3R5bGUiOnsiJGlkIjoiMTI0MCIsIkxpbmVDb2xvciI6eyIkaWQiOiIxMjQxIiwiJHR5cGUiOiJOTFJFLkNvbW1vbi5Eb20uU29saWRDb2xvckJydXNoLCBOTFJFLkNvbW1vbiIsIkNvbG9yIjp7IiRpZCI6IjEyNDIiLCJBIjoyNTUsIlIiOjI1NSwiRyI6MCwiQiI6MH19LCJMaW5lV2VpZ2h0IjowLjAsIkxpbmVUeXBlIjowLCJQYXJlbnRTdHlsZSI6bnVsbH0sIlBhcmVudFN0eWxlIjpudWxsfSwiSXNBYm92ZVRpbWViYW5kIjpmYWxzZSwiU3BhY2luZyI6NSwiTWFyZ2luIjp7IiRpZCI6IjEyNDMiLCJUb3AiOjAuMCwiTGVmdCI6MC4wLCJSaWdodCI6MC4wLCJCb3R0b20iOjAuMH0sIlBhZGRpbmciOnsiJGlkIjoiMTI0NCIsIlRvcCI6MC4wLCJMZWZ0IjowLjAsIlJpZ2h0IjowLjAsIkJvdHRvbSI6MC4wfSwiSXNWaXNpYmxlIjp0cnVlLCJXaWR0aCI6MC4wLCJIZWlnaHQiOjAuMCwiQm9yZGVyU3R5bGUiOnsiJGlkIjoiMTI0NSIsIkxpbmVDb2xvciI6bnVsbCwiTGluZVdlaWdodCI6MC4wLCJMaW5lVHlwZSI6MCwiUGFyZW50U3R5bGUiOm51bGx9LCJQYXJlbnRTdHlsZSI6bnVsbH19LCJTY2FsZSI6eyIkaWQiOiIxMjQ2IiwiU3RhcnREYXRlIjoiMDAwMS0wMS0wMVQwMDowMDowMCIsIkVuZERhdGUiOiIwMDAxLTAxLTAxVDAwOjAwOjAwIiwiRm9ybWF0IjoiTU1NIiwiVHlwZSI6NCwiQXV0b0RhdGVSYW5nZSI6dHJ1ZSwiV29ya2luZ0RheXMiOjMxLCJGaXNjYWxZZWFyIjp7IiRpZCI6IjEyNDciLCJTdGFydE1vbnRoIjoxLCJVc2VTdGFydGluZ1llYXJGb3JOdW1iZXJpbmciOnRydWUsIlNob3dGaXNjYWxZZWFyTGFiZWwiOnRydWV9LCJUb2RheU1hcmtlclRleHQiOiJUb2RheSIsIkF1dG9TY2FsZVR5cGUiOnRydWV9LCJTY2FsZVYyIjp7IiRpZCI6IjEyNDgiLCJTdGFydERhdGUiOiIyMDAzLTA3LTAxVDIzOjU5OjAwIiwiRW5kRGF0ZSI6IjIwMjUtMDctMjhUMjM6NTk6MDAiLCJBdXRvRGF0ZVJhbmdlIjpmYWxzZSwiV29ya2luZ0RheXMiOjMxLCJGaXNjYWxZZWFyIjp7IiRyZWYiOiIxMjQ3In0sIlRvZGF5TWFya2VyVGV4dCI6IlRvZGF5IiwiQXV0b1NjYWxlVHlwZSI6dHJ1ZSwiVGltZWJhbmRTY2FsZXMiOnsiJGlkIjoiMTI0OSIsIlRvcFNjYWxlTGF5ZXIiOnsiJGlkIjoiMTI1MCIsIkZvcm1hdCI6Ik1NTSIsIlR5cGUiOjR9LCJNaWRkbGVTY2FsZUxheWVyIjp7IiRpZCI6IjEyNTEiLCJGb3JtYXQiOm51bGwsIlR5cGUiOjB9LCJCb3R0b21TY2FsZUxheWVyIjp7IiRpZCI6IjEyNTIiLCJGb3JtYXQiOm51bGwsIlR5cGUiOjB9fX0sIk1pbGVzdG9uZXMiOltdLCJUYXNrcyI6W10sIlN3aW1sYW5lcyI6W10sIk1zUHJvamVjdEl0ZW1zVHJlZSI6bnVsbCwiTWV0YWRhdGEiOnsiJGlkIjoiMTI1MyIsIkV4Y2VsU2hlZXROYW1lIjoiU2hlZXQxIiwiSXRlbXNUaXRsZXMiOiJbXCJUZXNsYSBpcyBmb3VuZGVkIGJ5IE1hcnRpbiBFYmVyaGFyZCBhbmQgTWFyYyBUYXJwZW5uaW5nXCIsXCJFbG9uIE11c2sgYmVjb21lcyBjaGFpcm1hbiBvZiB0aGUgYm9hcmRcIixcIkVsb24gTXVzayBpbmplY3RzICQxMyBtaWxsaW9uIGludG8gdGhlIGNvbXBhbnlcIixcIkVsb24gTXVzayBhbmQgVGVjaG5vbG9neSBQYXJ0bmVycyByYWlzZSAkNDAgbWlsbGlvbiBpbiBhIFNlcmllcyBDIHJvdW5kIGZvciBUZXNsYVwiLFwiWmUnZXYgRHJvcmkgYmVjb21lcyBDRU8gYW5kIFByZXNpZGVudFwiLFwiVGVzbGEgc3RhcnRzIHByb2R1Y2luZyB0aGUgUm9hZHN0ZXJcIixcIlRlc2xhIGFubm91bmNlcyB0aGUgTW9kZWwgU1wiLFwiTXVzayBzdWNjZWVkcyBEcm9yaSBhcyBDRU9cIixcIlRlc2xhIHJhaXNlcyAkNDAgbWlsbGlvbiBpbiBkZWJ0LWZpbmFuY2luZyBhbmQgbmFycm93bHkgZXNjYXBlcyBiYW5rcnVwdGN5XCIsXCJUZXNsYSBlbnRlcnMgaW50byBhIHN0cmF0ZWdpYyBwYXJ0bmVyc2hpcCB3aXRoIERhaW1sZXIgQUdcIixcIlRlc2xhIHRha2VzIGEgJDQ2NSBtaWxsaW9uIGxvYW4gZnJvbSB0aGUgRE9FXCIsXCIgVGVzbGEgZ29lcyBJUE8gYXQgJDE3IHBlciBzaGFyZVwiLFwiVGVzbGEgb3BlbnMgVGVzbGEgRmFjdG9yeSBpbiBGcmVtb250LCBDQSBcIixcIlRlc2xhIHVudmVpbHMgdGhlIE1vZGVsIFggU1VWXCIsXCJUZXNsYSBvZmZpY2lhbGx5IHN0YXJ0cyBzZWxsaW5nIGl0cyBNb2RlbCBTXCIsXCJPbiBKdW5lIDExLCBUZXNsYSBhbm5vdW5jZXMgdGhlIGdvYWwgdG8gZGVwbG95IGEgYmF0dGVyeSBzd2FwcGluZyBzdGF0aW9uIFwiLFwiTmV3IEplcnNleSBiYW5zIHNhbGVzIG9mIHRoZSBUZXNsYSBjYXJzIGluIHRoZSBzdGF0ZVwiLFwiVGVzbGEgb3Blbi1zb3VyY2VzIGl0cyBwYXRlbnRzXCIsXCJOZXcgSmVyc2V5J3MgYmFuIGlzIHJldmVyc2VkXCIsXCJUZXNsYSBhbm5vdW5jZXMgdGhlIFRlc2xhIFBvd2Vyd2FsbCBcIixcIlRlc2xhIG9mZmljaWFsbHkgc3RhcnRzIGRlbGl2ZXJpZXMgb2YgdGhlIE1vZGVsIFhcIixcIlRlc2xhIGludHJvZHVjZXMgYXV0b3BpbG90IGZvciBNb2RlbCBTXCIsXCJHbG9iYWwgc2FsZXMgb2YgdGhlIE1vZGVsIFMgYWNoaWV2ZWQgdGhlIDEwMCwwMDAgdW5pdCBtaWxlc3RvbmUuXCIsXCJUZXNsYSBVbnZlaWxzIHRoZSBNb2RlbCAzXCIsXCJUZXNsYSBNb3RvcnMgaXMgcmVuYW1lZCB0byBUZXNsYSBJbmMuXCIsXCJDb25zdW1lciBSZXBvcnRzIHJhbmtzIFRlc2xhIGFzIHRoZSB0b3AgQW1lcmljYW4gY2FyIGJyYW5kIFwiLFwiT2ZmaWNpYWwgbGF1bmNoIG9mIE1vZGVsIDNcIl0iLCJDb2x1bW5zTWFwcGluZyI6Ilt7XCIkaWRcIjpcIjFcIixcIlNlbGVjdGVkTWFwcGluZ1wiOjIsXCJDb2x1bW5IZWFkZXJcIjpcIkNvbHVtbjNcIixcIkNvbHVtbkZyaWVuZGx5TmFtZVwiOlwiQ29sdW1uIDFcIn0se1wiJGlkXCI6XCIyXCIsXCJTZWxlY3RlZE1hcHBpbmdcIjozLFwiQ29sdW1uSGVhZGVyXCI6XCJDb2x1bW4xXCIsXCJDb2x1bW5GcmllbmRseU5hbWVcIjpcIkNvbHVtbiAxXCJ9XSIsIkhlYWRlclJvdyI6bnVsbC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IZWFkZXJSb3dJbmRleCI6IiIsIk1zZVN5bmNCeVVpZCI6IkZhbHNlIiwiTXNlTGF0ZXN0SW1wb3J0SXRlbXMiOiJ7XCIkaWRcIjpcIjFcIixcIlJvb3RcIjp7XCJJbXBvcnRJZFwiOm51bGwsXCJJc0ltcG9ydGVkXCI6ZmFsc2UsXCJDaGlsZHJlblwiOlt7XCIkaWRcIjpcIjJcIixcIkltcG9ydElkXCI6XCJUZXNsYSBpcyBmb3VuZGVkIGJ5IE1hcnRpbiBFYmVyaGFyZCBhbmQgTWFyYyBUYXJwZW5uaW5nXCIsXCJJc0ltcG9ydGVkXCI6dHJ1ZSxcIkNoaWxkcmVuXCI6W119LHtcIiRpZFwiOlwiM1wiLFwiSW1wb3J0SWRcIjpcIkVsb24gTXVzayBiZWNvbWVzIGNoYWlybWFuIG9mIHRoZSBib2FyZFwiLFwiSXNJbXBvcnRlZFwiOnRydWUsXCJDaGlsZHJlblwiOltdfSx7XCIkaWRcIjpcIjRcIixcIkltcG9ydElkXCI6XCJFbG9uIE11c2sgaW5qZWN0cyAkMTMgbWlsbGlvbiBpbnRvIHRoZSBjb21wYW55XCIsXCJJc0ltcG9ydGVkXCI6dHJ1ZSxcIkNoaWxkcmVuXCI6W119LHtcIiRpZFwiOlwiNVwiLFwiSW1wb3J0SWRcIjpcIkVsb24gTXVzayBhbmQgVGVjaG5vbG9neSBQYXJ0bmVycyByYWlzZSAkNDAgbWlsbGlvbiBpbiBhIFNlcmllcyBDIHJvdW5kIGZvciBUZXNsYVwiLFwiSXNJbXBvcnRlZFwiOnRydWUsXCJDaGlsZHJlblwiOltdfSx7XCIkaWRcIjpcIjZcIixcIkltcG9ydElkXCI6XCJaZSdldiBEcm9yaSBiZWNvbWVzIENFTyBhbmQgUHJlc2lkZW50XCIsXCJJc0ltcG9ydGVkXCI6dHJ1ZSxcIkNoaWxkcmVuXCI6W119LHtcIiRpZFwiOlwiN1wiLFwiSW1wb3J0SWRcIjpcIlRlc2xhIHN0YXJ0cyBwcm9kdWNpbmcgdGhlIFJvYWRzdGVyXCIsXCJJc0ltcG9ydGVkXCI6dHJ1ZSxcIkNoaWxkcmVuXCI6W119LHtcIiRpZFwiOlwiOFwiLFwiSW1wb3J0SWRcIjpcIlRlc2xhIGFubm91bmNlcyB0aGUgTW9kZWwgU1wiLFwiSXNJbXBvcnRlZFwiOnRydWUsXCJDaGlsZHJlblwiOltdfSx7XCIkaWRcIjpcIjlcIixcIkltcG9ydElkXCI6XCJNdXNrIHN1Y2NlZWRzIERyb3JpIGFzIENFT1wiLFwiSXNJbXBvcnRlZFwiOnRydWUsXCJDaGlsZHJlblwiOltdfSx7XCIkaWRcIjpcIjEwXCIsXCJJbXBvcnRJZFwiOlwiVGVzbGEgcmFpc2VzICQ0MCBtaWxsaW9uIGluIGRlYnQtZmluYW5jaW5nIGFuZCBuYXJyb3dseSBlc2NhcGVzIGJhbmtydXB0Y3lcIixcIklzSW1wb3J0ZWRcIjp0cnVlLFwiQ2hpbGRyZW5cIjpbXX0se1wiJGlkXCI6XCIxMVwiLFwiSW1wb3J0SWRcIjpcIlRlc2xhIGVudGVycyBpbnRvIGEgc3RyYXRlZ2ljIHBhcnRuZXJzaGlwIHdpdGggRGFpbWxlciBBR1wiLFwiSXNJbXBvcnRlZFwiOnRydWUsXCJDaGlsZHJlblwiOltdfSx7XCIkaWRcIjpcIjEyXCIsXCJJbXBvcnRJZFwiOlwiVGVzbGEgdGFrZXMgYSAkNDY1IG1pbGxpb24gbG9hbiBmcm9tIHRoZSBET0VcIixcIklzSW1wb3J0ZWRcIjp0cnVlLFwiQ2hpbGRyZW5cIjpbXX0se1wiJGlkXCI6XCIxM1wiLFwiSW1wb3J0SWRcIjpcIiBUZXNsYSBnb2VzIElQTyBhdCAkMTcgcGVyIHNoYXJlXCIsXCJJc0ltcG9ydGVkXCI6dHJ1ZSxcIkNoaWxkcmVuXCI6W119LHtcIiRpZFwiOlwiMTRcIixcIkltcG9ydElkXCI6XCJUZXNsYSBvcGVucyBUZXNsYSBGYWN0b3J5IGluIEZyZW1vbnQsIENBIFwiLFwiSXNJbXBvcnRlZFwiOnRydWUsXCJDaGlsZHJlblwiOltdfSx7XCIkaWRcIjpcIjE1XCIsXCJJbXBvcnRJZFwiOlwiVGVzbGEgdW52ZWlscyB0aGUgTW9kZWwgWCBTVVZcIixcIklzSW1wb3J0ZWRcIjp0cnVlLFwiQ2hpbGRyZW5cIjpbXX0se1wiJGlkXCI6XCIxNlwiLFwiSW1wb3J0SWRcIjpcIlRlc2xhIG9mZmljaWFsbHkgc3RhcnRzIHNlbGxpbmcgaXRzIE1vZGVsIFNcIixcIklzSW1wb3J0ZWRcIjp0cnVlLFwiQ2hpbGRyZW5cIjpbXX0se1wiJGlkXCI6XCIxN1wiLFwiSW1wb3J0SWRcIjpcIk9uIEp1bmUgMTEsIFRlc2xhIGFubm91bmNlcyB0aGUgZ29hbCB0byBkZXBsb3kgYSBiYXR0ZXJ5IHN3YXBwaW5nIHN0YXRpb24gXCIsXCJJc0ltcG9ydGVkXCI6dHJ1ZSxcIkNoaWxkcmVuXCI6W119LHtcIiRpZFwiOlwiMThcIixcIkltcG9ydElkXCI6XCJOZXcgSmVyc2V5IGJhbnMgc2FsZXMgb2YgdGhlIFRlc2xhIGNhcnMgaW4gdGhlIHN0YXRlXCIsXCJJc0ltcG9ydGVkXCI6dHJ1ZSxcIkNoaWxkcmVuXCI6W119LHtcIiRpZFwiOlwiMTlcIixcIkltcG9ydElkXCI6XCJUZXNsYSBvcGVuLXNvdXJjZXMgaXRzIHBhdGVudHNcIixcIklzSW1wb3J0ZWRcIjp0cnVlLFwiQ2hpbGRyZW5cIjpbXX0se1wiJGlkXCI6XCIyMFwiLFwiSW1wb3J0SWRcIjpcIk5ldyBKZXJzZXkncyBiYW4gaXMgcmV2ZXJzZWRcIixcIklzSW1wb3J0ZWRcIjp0cnVlLFwiQ2hpbGRyZW5cIjpbXX0se1wiJGlkXCI6XCIyMVwiLFwiSW1wb3J0SWRcIjpcIlRlc2xhIGFubm91bmNlcyB0aGUgVGVzbGEgUG93ZXJ3YWxsIFwiLFwiSXNJbXBvcnRlZFwiOnRydWUsXCJDaGlsZHJlblwiOltdfSx7XCIkaWRcIjpcIjIyXCIsXCJJbXBvcnRJZFwiOlwiVGVzbGEgb2ZmaWNpYWxseSBzdGFydHMgZGVsaXZlcmllcyBvZiB0aGUgTW9kZWwgWFwiLFwiSXNJbXBvcnRlZFwiOnRydWUsXCJDaGlsZHJlblwiOltdfSx7XCIkaWRcIjpcIjIzXCIsXCJJbXBvcnRJZFwiOlwiVGVzbGEgaW50cm9kdWNlcyBhdXRvcGlsb3QgZm9yIE1vZGVsIFNcIixcIklzSW1wb3J0ZWRcIjp0cnVlLFwiQ2hpbGRyZW5cIjpbXX0se1wiJGlkXCI6XCIyNFwiLFwiSW1wb3J0SWRcIjpcIkdsb2JhbCBzYWxlcyBvZiB0aGUgTW9kZWwgUyBhY2hpZXZlZCB0aGUgMTAwLDAwMCB1bml0IG1pbGVzdG9uZS5cIixcIklzSW1wb3J0ZWRcIjp0cnVlLFwiQ2hpbGRyZW5cIjpbXX0se1wiJGlkXCI6XCIyNVwiLFwiSW1wb3J0SWRcIjpcIlRlc2xhIFVudmVpbHMgdGhlIE1vZGVsIDNcIixcIklzSW1wb3J0ZWRcIjp0cnVlLFwiQ2hpbGRyZW5cIjpbXX0se1wiJGlkXCI6XCIyNlwiLFwiSW1wb3J0SWRcIjpcIlRlc2xhIE1vdG9ycyBpcyByZW5hbWVkIHRvIFRlc2xhIEluYy5cIixcIklzSW1wb3J0ZWRcIjp0cnVlLFwiQ2hpbGRyZW5cIjpbXX0se1wiJGlkXCI6XCIyN1wiLFwiSW1wb3J0SWRcIjpcIkNvbnN1bWVyIFJlcG9ydHMgcmFua3MgVGVzbGEgYXMgdGhlIHRvcCBBbWVyaWNhbiBjYXIgYnJhbmQgXCIsXCJJc0ltcG9ydGVkXCI6dHJ1ZSxcIkNoaWxkcmVuXCI6W119LHtcIiRpZFwiOlwiMjhcIixcIkltcG9ydElkXCI6XCJPZmZpY2lhbCBsYXVuY2ggb2YgTW9kZWwgM1wiLFwiSXNJbXBvcnRlZFwiOnRydWUsXCJDaGlsZHJlblwiOltdfV19fSIsIlVwZGF0ZVNjYWxlRm9ySW1wb3J0ZWRUaW1lbGluZSI6IkZhbHNlIiwiUmVjZW50Q29sb3JzQ29sbGVjdGlvbiI6IltdIn0sIlNldHRpbmdzIjp7IiRpZCI6IjEyNTQiLCJJbXBhT3B0aW9ucyI6eyIkaWQiOiIxMjU1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NCwiRmlsZVBhdGgiOiJDOlxcT2ZmaWNlIFRpbWVsaW5lXFxUZXNsYSB0aW1lbGluZS54bHN4IiwiVGltZUNvbmZpZ3VyYXRpb24iOnsiJGlkIjoiMTI1NiIsIlVzZVRpbWUiOmZhbHNlLCJXb3JrRGF5U3RhcnQiOiIwMDowMDowMCIsIldvcmtEYXlFbmQiOiIyMzo1OTowMCJ9LCJMYXN0VXNlZFRlbXBsYXRlSWQiOiJjYzI2Zjg2My0yN2NlLTQ4MGUtYTU4OS1iM2YxMmYyZDZlYjAiLCJGaXJzdFdlZWtPZlllYXIiOjAsIlBsYWNlTWlsZXN0b25lQXRUaGVCZWdpbm5pbmdPZlRoZURheSI6ZmFsc2UsIkRlcGVuZGVuY3lTY2hlZHVsaW5nU2V0dGluZ3MiOnsiJGlkIjoiMTI1NyIsIkRlcGVuZGVuY2llc1NjaGVkdWxpbmdNb2RlU2V0dGluZyI6IkZsZXhpYmxlIiwiRGVwZW5kZW5jaWVzUHJldmlvdXNTY2hlZHVsaW5nTW9kZSI6IkZsZXhpYmxlIiwiT25CcmVha2luZ0ZsZXhpYmxlU2NoZWR1bGluZ01vZGVTZXR0aW5nIjoiSWdub3JlQWN0aW9u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Ze'ev Drori becomes CEO and President"/>
  <p:tag name="OTLDATE" val="2007-11-01T23:59:00.0000000Z"/>
  <p:tag name="OTLPOSITIONONTASK" val="None"/>
  <p:tag name="OTLRELATEDTASKID" val="00000000-0000-0000-0000-000000000000"/>
  <p:tag name="OTLMILESTONESPACING" val="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 Tesla goes IPO at $17 per share"/>
  <p:tag name="OTLDATE" val="2010-06-27T23:59:00.0000000Z"/>
  <p:tag name="OTLPOSITIONONTASK" val="None"/>
  <p:tag name="OTLRELATEDTASKID" val="00000000-0000-0000-0000-000000000000"/>
  <p:tag name="OTLMILESTO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ranked as the #1 American car brand "/>
  <p:tag name="OTLDATE" val="2017-02-01T23:59:00.0000000Z"/>
  <p:tag name="OTLPOSITIONONTASK" val="None"/>
  <p:tag name="OTLRELATEDTASKID" val="00000000-0000-0000-0000-000000000000"/>
  <p:tag name="OTLMILESTO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is founded "/>
  <p:tag name="OTLDATE" val="2003-07-01T23:59:00.0000000Z"/>
  <p:tag name="OTLPOSITIONONTASK" val="None"/>
  <p:tag name="OTLRELATEDTASKID" val="00000000-0000-0000-0000-000000000000"/>
  <p:tag name="OTLDATEFORMATSTRING" val="MMM yyyy"/>
  <p:tag name="OTLMILESTO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raises $40 million in debt-financing "/>
  <p:tag name="OTLDATE" val="2008-11-01T23:59:00.0000000Z"/>
  <p:tag name="OTLPOSITIONONTASK" val="None"/>
  <p:tag name="OTLRELATEDTASKID" val="00000000-0000-0000-0000-000000000000"/>
  <p:tag name="OTLMILESTONESPACING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w Jersey bans sales of Tesla cars "/>
  <p:tag name="OTLDATE" val="2014-03-01T23:59:00.0000000Z"/>
  <p:tag name="OTLPOSITIONONTASK" val="None"/>
  <p:tag name="OTLRELATEDTASKID" val="00000000-0000-0000-0000-000000000000"/>
  <p:tag name="OTLMILESTO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takes $465 mil loan from the DOE"/>
  <p:tag name="OTLDATE" val="2009-06-01T23:59:00.0000000Z"/>
  <p:tag name="OTLPOSITIONONTASK" val="None"/>
  <p:tag name="OTLRELATEDTASKID" val="00000000-0000-0000-0000-000000000000"/>
  <p:tag name="OTLMILESTO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ries B: Elon Musk injects $13 million"/>
  <p:tag name="OTLDATE" val="2005-02-01T23:59:00.0000000Z"/>
  <p:tag name="OTLPOSITIONONTASK" val="None"/>
  <p:tag name="OTLRELATEDTASKID" val="00000000-0000-0000-0000-000000000000"/>
  <p:tag name="OTLMILESTO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open-sources its patents"/>
  <p:tag name="OTLDATE" val="2014-06-01T23:59:00.0000000Z"/>
  <p:tag name="OTLPOSITIONONTASK" val="None"/>
  <p:tag name="OTLRELATEDTASKID" val="00000000-0000-0000-0000-000000000000"/>
  <p:tag name="OTLMILESTO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usk succeeds Drori as CEO"/>
  <p:tag name="OTLDATE" val="2008-10-01T23:59:00.0000000Z"/>
  <p:tag name="OTLPOSITIONONTASK" val="None"/>
  <p:tag name="OTLRELATEDTASKID" val="00000000-0000-0000-0000-000000000000"/>
  <p:tag name="OTLMILESTO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w Jersey's ban is reversed"/>
  <p:tag name="OTLDATE" val="2015-03-18T23:59:00.0000000Z"/>
  <p:tag name="OTLPOSITIONONTASK" val="None"/>
  <p:tag name="OTLRELATEDTASKID" val="00000000-0000-0000-0000-000000000000"/>
  <p:tag name="OTLMILESTONESPACING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ries A funding. Elon Musk chairman"/>
  <p:tag name="OTLDATE" val="2004-04-01T23:59:00.0000000Z"/>
  <p:tag name="OTLPOSITIONONTASK" val="None"/>
  <p:tag name="OTLRELATEDTASKID" val="00000000-0000-0000-0000-000000000000"/>
  <p:tag name="OTLMILESTONESPACING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Factory opens in Fremont, CA "/>
  <p:tag name="OTLDATE" val="2010-10-27T23:59:00.0000000Z"/>
  <p:tag name="OTLPOSITIONONTASK" val="None"/>
  <p:tag name="OTLRELATEDTASKID" val="00000000-0000-0000-0000-000000000000"/>
  <p:tag name="OTLMILESTO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02-09T23:59:00.0000000Z"/>
  <p:tag name="OTLPOSITIONONTASK" val="None"/>
  <p:tag name="OTLRELATEDTASKID" val="00000000-0000-0000-0000-000000000000"/>
  <p:tag name="OTLMTITLE" val="Model X unveiled"/>
  <p:tag name="OTLMILESTO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ttery swap station announced"/>
  <p:tag name="OTLDATE" val="2013-06-11T23:59:00.0000000Z"/>
  <p:tag name="OTLPOSITIONONTASK" val="None"/>
  <p:tag name="OTLRELATEDTASKID" val="00000000-0000-0000-0000-000000000000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4-01T23:59:00.0000000Z"/>
  <p:tag name="OTLPOSITIONONTASK" val="None"/>
  <p:tag name="OTLRELATEDTASKID" val="00000000-0000-0000-0000-000000000000"/>
  <p:tag name="OTLMTITLE" val="Powerwall announced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del 3 is unveiled"/>
  <p:tag name="OTLDATE" val="2016-03-31T23:59:00.0000000Z"/>
  <p:tag name="OTLPOSITIONONTASK" val="None"/>
  <p:tag name="OTLRELATEDTASKID" val="00000000-0000-0000-0000-000000000000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8-06-30T23:59:00.0000000Z"/>
  <p:tag name="OTLPOSITIONONTASK" val="None"/>
  <p:tag name="OTLRELATEDTASKID" val="00000000-0000-0000-0000-000000000000"/>
  <p:tag name="OTLMTITLE" val="Model S announced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9-29T23:59:00.0000000Z"/>
  <p:tag name="OTLPOSITIONONTASK" val="None"/>
  <p:tag name="OTLRELATEDTASKID" val="00000000-0000-0000-0000-000000000000"/>
  <p:tag name="OTLMTITLE" val="Model X released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utopilot introduced for Model S"/>
  <p:tag name="OTLDATE" val="2015-10-01T23:59:00.0000000Z"/>
  <p:tag name="OTLPOSITIONONTASK" val="None"/>
  <p:tag name="OTLRELATEDTASKID" val="00000000-0000-0000-0000-000000000000"/>
  <p:tag name="OTLMILESTONESPACING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Roadster enters production"/>
  <p:tag name="OTLDATE" val="2008-03-01T23:59:00.0000000Z"/>
  <p:tag name="OTLPOSITIONONTASK" val="None"/>
  <p:tag name="OTLRELATEDTASKID" val="00000000-0000-0000-0000-000000000000"/>
  <p:tag name="OTLMILESTO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icial release of Model 3"/>
  <p:tag name="OTLDATE" val="2017-07-28T23:59:00.0000000Z"/>
  <p:tag name="OTLPOSITIONONTASK" val="None"/>
  <p:tag name="OTLRELATEDTASKID" val="00000000-0000-0000-0000-000000000000"/>
  <p:tag name="OTLDATEFORMATSTRING" val="MMM yyyy"/>
  <p:tag name="OTLMILESTO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06-22T23:59:00.0000000Z"/>
  <p:tag name="OTLPOSITIONONTASK" val="None"/>
  <p:tag name="OTLRELATEDTASKID" val="00000000-0000-0000-0000-000000000000"/>
  <p:tag name="OTLMTITLE" val="Model S officially released"/>
  <p:tag name="OTLMILESTONESPACING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usk announces plans to take Tesla private at $420 a share"/>
  <p:tag name="OTLDATE" val="2018-08-07T23:59:00.0000000"/>
  <p:tag name="OTLPOSITIONONTASK" val="None"/>
  <p:tag name="OTLRELATEDTASKID" val="00000000-0000-0000-0000-000000000000"/>
  <p:tag name="OTLMILESTONESPACING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 charges Musk with securities fraud"/>
  <p:tag name="OTLDATE" val="2018-09-08T23:59:00.0000000"/>
  <p:tag name="OTLPOSITIONONTASK" val="None"/>
  <p:tag name="OTLRELATEDTASKID" val="00000000-0000-0000-0000-000000000000"/>
  <p:tag name="OTLMILESTONESPACING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usk steps down as Tesla chairman and pays a $20m fine"/>
  <p:tag name="OTLDATE" val="2018-09-30T23:59:00.0000000"/>
  <p:tag name="OTLPOSITIONONTASK" val="None"/>
  <p:tag name="OTLRELATEDTASKID" val="00000000-0000-0000-0000-000000000000"/>
  <p:tag name="OTLMILESTONESPACING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duction at Shanghai factory commences"/>
  <p:tag name="OTLDATE" val="2019-03-03T23:59:00.0000000"/>
  <p:tag name="OTLPOSITIONONTASK" val="None"/>
  <p:tag name="OTLRELATEDTASKID" val="00000000-0000-0000-0000-000000000000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joins S&amp;P 500"/>
  <p:tag name="OTLDATE" val="2020-12-25T23:59:00.0000000"/>
  <p:tag name="OTLPOSITIONONTASK" val="None"/>
  <p:tag name="OTLRELATEDTASKID" val="00000000-0000-0000-0000-000000000000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valuation reaches $1 trillion"/>
  <p:tag name="OTLDATE" val="2021-10-25T23:59:00.0000000"/>
  <p:tag name="OTLPOSITIONONTASK" val="None"/>
  <p:tag name="OTLRELATEDTASKID" val="00000000-0000-0000-0000-000000000000"/>
  <p:tag name="OTLMILESTO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dely Y unveiled"/>
  <p:tag name="OTLDATE" val="2019-02-02T23:59:00.0000000"/>
  <p:tag name="OTLPOSITIONONTASK" val="None"/>
  <p:tag name="OTLRELATEDTASKID" val="00000000-0000-0000-0000-000000000000"/>
  <p:tag name="OTLMILESTO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AUTODATERANGE" val="False"/>
  <p:tag name="OTLTIMEBANDSTARTDATE" val="2003-07-01T23:59:00.0000000"/>
  <p:tag name="OTLTIMEBANDENDDATE" val="2025-07-28T23:59:00.0000000"/>
  <p:tag name="OTLTIMEBANDRESERVEDLEFTAREAWIDTH" val="19"/>
  <p:tag name="OTLLEFTENDCAPSMARGINLEFT" val="20"/>
  <p:tag name="OTLTIMEBANDSPACINGBELOW" val="9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ybertruck unveiled"/>
  <p:tag name="OTLPOSITIONONTASK" val="None"/>
  <p:tag name="OTLRELATEDTASKID" val="00000000-0000-0000-0000-000000000000"/>
  <p:tag name="OTLDATE" val="2019-11-17T23:59:00.0000000"/>
  <p:tag name="OTLMILESTO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w Tesla factory opens near Berlin"/>
  <p:tag name="OTLDATE" val="2022-03-04T23:59:00.0000000"/>
  <p:tag name="OTLPOSITIONONTASK" val="None"/>
  <p:tag name="OTLRELATEDTASKID" val="00000000-0000-0000-0000-000000000000"/>
  <p:tag name="OTLMILESTONESPACING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HQ moved to Texas"/>
  <p:tag name="OTLDATE" val="2021-12-01T23:59:00.0000000"/>
  <p:tag name="OTLPOSITIONONTASK" val="None"/>
  <p:tag name="OTLRELATEDTASKID" val="00000000-0000-0000-0000-000000000000"/>
  <p:tag name="OTLMILESTONESPACING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10"/>
  <p:tag name="OTLDATE" val="2020-12-18T23:59:00.0000000"/>
  <p:tag name="OTLPOSITIONONTASK" val="None"/>
  <p:tag name="OTLRELATEDTASKID" val="00000000-0000-0000-0000-000000000000"/>
  <p:tag name="OTLMTITLE" val="Model 3 becomes best- selling EV worldwid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10"/>
  <p:tag name="OTLDATE" val="2023-12-21T23:59:00.0000000"/>
  <p:tag name="OTLPOSITIONONTASK" val="None"/>
  <p:tag name="OTLRELATEDTASKID" val="00000000-0000-0000-0000-000000000000"/>
  <p:tag name="OTLMTITLE" val="Model Y becomes best-selling EV worldwid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10"/>
  <p:tag name="OTLMTITLE" val="Cybertruck enters production"/>
  <p:tag name="OTLDATE" val="2023-11-30T23:59:00.0000000"/>
  <p:tag name="OTLPOSITIONONTASK" val="None"/>
  <p:tag name="OTLRELATEDTASKID" val="00000000-0000-0000-0000-00000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riec C: $40 million"/>
  <p:tag name="OTLDATE" val="2006-05-01T23:59:00.0000000Z"/>
  <p:tag name="OTLPOSITIONONTASK" val="None"/>
  <p:tag name="OTLRELATEDTASKID" val="00000000-0000-0000-0000-000000000000"/>
  <p:tag name="OTLMILESTONESPACING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ategic partnership with Daimler AG"/>
  <p:tag name="OTLDATE" val="2009-05-01T23:59:00.0000000Z"/>
  <p:tag name="OTLPOSITIONONTASK" val="None"/>
  <p:tag name="OTLRELATEDTASKID" val="00000000-0000-0000-0000-000000000000"/>
  <p:tag name="OTLMILESTONESPACING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esla Motors renamed to Tesla Inc."/>
  <p:tag name="OTLDATE" val="2017-02-01T23:59:00.0000000Z"/>
  <p:tag name="OTLPOSITIONONTASK" val="None"/>
  <p:tag name="OTLRELATEDTASKID" val="00000000-0000-0000-0000-000000000000"/>
  <p:tag name="OTLMILESTO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Widescreen</PresentationFormat>
  <Paragraphs>102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Black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2024-03-12T14:41:39Z</dcterms:created>
  <dcterms:modified xsi:type="dcterms:W3CDTF">2024-03-12T14:41:45Z</dcterms:modified>
</cp:coreProperties>
</file>