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9"/>
    <a:srgbClr val="FBE6CD"/>
    <a:srgbClr val="865A41"/>
    <a:srgbClr val="2465AC"/>
    <a:srgbClr val="8B8383"/>
    <a:srgbClr val="866C49"/>
    <a:srgbClr val="1D69A7"/>
    <a:srgbClr val="96ACA2"/>
    <a:srgbClr val="BEB594"/>
    <a:srgbClr val="617F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6813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0958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1172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1932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0221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3172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6932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5783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1403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1501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8400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8F88C-CB8B-4A62-8364-AF8C5E525442}" type="datetimeFigureOut">
              <a:rPr lang="ro-RO" smtClean="0"/>
              <a:t>30.07.2018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CBBA5-E8FE-4165-A43B-5E7616E110E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5944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slideLayout" Target="../slideLayouts/slideLayout7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image" Target="../media/image1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5A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38" name="OTLSHAPE_M_d54f9dc39ad24512a3ce3baee9e9624a_Connector2"/>
          <p:cNvCxnSpPr/>
          <p:nvPr>
            <p:custDataLst>
              <p:tags r:id="rId2"/>
            </p:custDataLst>
          </p:nvPr>
        </p:nvCxnSpPr>
        <p:spPr>
          <a:xfrm>
            <a:off x="9217555" y="3645873"/>
            <a:ext cx="0" cy="119910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37" name="OTLSHAPE_M_d54f9dc39ad24512a3ce3baee9e9624a_Connector1"/>
          <p:cNvCxnSpPr/>
          <p:nvPr>
            <p:custDataLst>
              <p:tags r:id="rId3"/>
            </p:custDataLst>
          </p:nvPr>
        </p:nvCxnSpPr>
        <p:spPr>
          <a:xfrm>
            <a:off x="9217555" y="3149600"/>
            <a:ext cx="0" cy="310219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36" name="OTLSHAPE_M_9eab8a2324f54314827c1d2bd5a53009_Connector1"/>
          <p:cNvCxnSpPr/>
          <p:nvPr>
            <p:custDataLst>
              <p:tags r:id="rId4"/>
            </p:custDataLst>
          </p:nvPr>
        </p:nvCxnSpPr>
        <p:spPr>
          <a:xfrm>
            <a:off x="7434352" y="3149600"/>
            <a:ext cx="0" cy="1040574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35" name="OTLSHAPE_M_5444e8cfca4343dd8ae5c31aa73ae337_Connector2"/>
          <p:cNvCxnSpPr/>
          <p:nvPr>
            <p:custDataLst>
              <p:tags r:id="rId5"/>
            </p:custDataLst>
          </p:nvPr>
        </p:nvCxnSpPr>
        <p:spPr>
          <a:xfrm>
            <a:off x="7020993" y="4597548"/>
            <a:ext cx="0" cy="67628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34" name="OTLSHAPE_M_5444e8cfca4343dd8ae5c31aa73ae337_Connector1"/>
          <p:cNvCxnSpPr/>
          <p:nvPr>
            <p:custDataLst>
              <p:tags r:id="rId6"/>
            </p:custDataLst>
          </p:nvPr>
        </p:nvCxnSpPr>
        <p:spPr>
          <a:xfrm>
            <a:off x="7020993" y="3149600"/>
            <a:ext cx="0" cy="1261893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33" name="OTLSHAPE_M_a23938eff8c446a2a4976e4dd8b20d85_Connector2"/>
          <p:cNvCxnSpPr/>
          <p:nvPr>
            <p:custDataLst>
              <p:tags r:id="rId7"/>
            </p:custDataLst>
          </p:nvPr>
        </p:nvCxnSpPr>
        <p:spPr>
          <a:xfrm>
            <a:off x="5498275" y="3645874"/>
            <a:ext cx="0" cy="1482411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32" name="OTLSHAPE_M_a23938eff8c446a2a4976e4dd8b20d85_Connector1"/>
          <p:cNvCxnSpPr/>
          <p:nvPr>
            <p:custDataLst>
              <p:tags r:id="rId8"/>
            </p:custDataLst>
          </p:nvPr>
        </p:nvCxnSpPr>
        <p:spPr>
          <a:xfrm>
            <a:off x="5498275" y="3149600"/>
            <a:ext cx="0" cy="310219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31" name="OTLSHAPE_M_02fab09fda4d4cfb9e71694734063a5a_Connector3"/>
          <p:cNvCxnSpPr/>
          <p:nvPr>
            <p:custDataLst>
              <p:tags r:id="rId9"/>
            </p:custDataLst>
          </p:nvPr>
        </p:nvCxnSpPr>
        <p:spPr>
          <a:xfrm>
            <a:off x="5240005" y="5535658"/>
            <a:ext cx="0" cy="112163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30" name="OTLSHAPE_M_02fab09fda4d4cfb9e71694734063a5a_Connector2"/>
          <p:cNvCxnSpPr/>
          <p:nvPr>
            <p:custDataLst>
              <p:tags r:id="rId10"/>
            </p:custDataLst>
          </p:nvPr>
        </p:nvCxnSpPr>
        <p:spPr>
          <a:xfrm>
            <a:off x="5240005" y="3645874"/>
            <a:ext cx="0" cy="1703729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9" name="OTLSHAPE_M_02fab09fda4d4cfb9e71694734063a5a_Connector1"/>
          <p:cNvCxnSpPr/>
          <p:nvPr>
            <p:custDataLst>
              <p:tags r:id="rId11"/>
            </p:custDataLst>
          </p:nvPr>
        </p:nvCxnSpPr>
        <p:spPr>
          <a:xfrm>
            <a:off x="5240005" y="3149600"/>
            <a:ext cx="0" cy="310219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8" name="OTLSHAPE_M_3ed4a1de9adf4448be0ffbfd9adc7279_Connector3"/>
          <p:cNvCxnSpPr/>
          <p:nvPr>
            <p:custDataLst>
              <p:tags r:id="rId12"/>
            </p:custDataLst>
          </p:nvPr>
        </p:nvCxnSpPr>
        <p:spPr>
          <a:xfrm>
            <a:off x="4313271" y="6055195"/>
            <a:ext cx="0" cy="210496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7" name="OTLSHAPE_M_3ed4a1de9adf4448be0ffbfd9adc7279_Connector2"/>
          <p:cNvCxnSpPr/>
          <p:nvPr>
            <p:custDataLst>
              <p:tags r:id="rId13"/>
            </p:custDataLst>
          </p:nvPr>
        </p:nvCxnSpPr>
        <p:spPr>
          <a:xfrm>
            <a:off x="4313271" y="3645874"/>
            <a:ext cx="0" cy="2223266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6" name="OTLSHAPE_M_3ed4a1de9adf4448be0ffbfd9adc7279_Connector1"/>
          <p:cNvCxnSpPr/>
          <p:nvPr>
            <p:custDataLst>
              <p:tags r:id="rId14"/>
            </p:custDataLst>
          </p:nvPr>
        </p:nvCxnSpPr>
        <p:spPr>
          <a:xfrm>
            <a:off x="4313271" y="3149600"/>
            <a:ext cx="0" cy="310219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5" name="OTLSHAPE_M_bd8d274bd64a4f6d9110a9bacdf083b8_Connector2"/>
          <p:cNvCxnSpPr/>
          <p:nvPr>
            <p:custDataLst>
              <p:tags r:id="rId15"/>
            </p:custDataLst>
          </p:nvPr>
        </p:nvCxnSpPr>
        <p:spPr>
          <a:xfrm>
            <a:off x="8986189" y="1711886"/>
            <a:ext cx="0" cy="1005914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4" name="OTLSHAPE_M_bd8d274bd64a4f6d9110a9bacdf083b8_Connector1"/>
          <p:cNvCxnSpPr/>
          <p:nvPr>
            <p:custDataLst>
              <p:tags r:id="rId16"/>
            </p:custDataLst>
          </p:nvPr>
        </p:nvCxnSpPr>
        <p:spPr>
          <a:xfrm>
            <a:off x="8986189" y="1189975"/>
            <a:ext cx="0" cy="335856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3" name="OTLSHAPE_M_779439fd9d97493ebd6fdd032934f079_Connector2"/>
          <p:cNvCxnSpPr/>
          <p:nvPr>
            <p:custDataLst>
              <p:tags r:id="rId17"/>
            </p:custDataLst>
          </p:nvPr>
        </p:nvCxnSpPr>
        <p:spPr>
          <a:xfrm>
            <a:off x="8292720" y="2407581"/>
            <a:ext cx="0" cy="310219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2" name="OTLSHAPE_M_779439fd9d97493ebd6fdd032934f079_Connector1"/>
          <p:cNvCxnSpPr/>
          <p:nvPr>
            <p:custDataLst>
              <p:tags r:id="rId18"/>
            </p:custDataLst>
          </p:nvPr>
        </p:nvCxnSpPr>
        <p:spPr>
          <a:xfrm>
            <a:off x="8292720" y="1933204"/>
            <a:ext cx="0" cy="288322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1" name="OTLSHAPE_M_2dfb4acca566473ab09077c194ddf223_Connector3"/>
          <p:cNvCxnSpPr/>
          <p:nvPr>
            <p:custDataLst>
              <p:tags r:id="rId19"/>
            </p:custDataLst>
          </p:nvPr>
        </p:nvCxnSpPr>
        <p:spPr>
          <a:xfrm>
            <a:off x="6298406" y="2407581"/>
            <a:ext cx="0" cy="310219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20" name="OTLSHAPE_M_2dfb4acca566473ab09077c194ddf223_Connector2"/>
          <p:cNvCxnSpPr/>
          <p:nvPr>
            <p:custDataLst>
              <p:tags r:id="rId20"/>
            </p:custDataLst>
          </p:nvPr>
        </p:nvCxnSpPr>
        <p:spPr>
          <a:xfrm>
            <a:off x="6298406" y="972006"/>
            <a:ext cx="0" cy="1249520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9" name="OTLSHAPE_M_2dfb4acca566473ab09077c194ddf223_Connector1"/>
          <p:cNvCxnSpPr/>
          <p:nvPr>
            <p:custDataLst>
              <p:tags r:id="rId21"/>
            </p:custDataLst>
          </p:nvPr>
        </p:nvCxnSpPr>
        <p:spPr>
          <a:xfrm>
            <a:off x="6298406" y="697051"/>
            <a:ext cx="0" cy="88900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8" name="OTLSHAPE_M_4582cf808ca14bff93c24ef800fab1f8_Connector2"/>
          <p:cNvCxnSpPr/>
          <p:nvPr>
            <p:custDataLst>
              <p:tags r:id="rId22"/>
            </p:custDataLst>
          </p:nvPr>
        </p:nvCxnSpPr>
        <p:spPr>
          <a:xfrm>
            <a:off x="5508087" y="1715843"/>
            <a:ext cx="0" cy="1001957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7" name="OTLSHAPE_M_4582cf808ca14bff93c24ef800fab1f8_Connector1"/>
          <p:cNvCxnSpPr/>
          <p:nvPr>
            <p:custDataLst>
              <p:tags r:id="rId23"/>
            </p:custDataLst>
          </p:nvPr>
        </p:nvCxnSpPr>
        <p:spPr>
          <a:xfrm>
            <a:off x="5508087" y="1193325"/>
            <a:ext cx="0" cy="336463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6" name="OTLSHAPE_M_2302554ff92a4016b10b4b1cb52508d5_Connector1"/>
          <p:cNvCxnSpPr/>
          <p:nvPr>
            <p:custDataLst>
              <p:tags r:id="rId24"/>
            </p:custDataLst>
          </p:nvPr>
        </p:nvCxnSpPr>
        <p:spPr>
          <a:xfrm>
            <a:off x="4891530" y="1937162"/>
            <a:ext cx="0" cy="780638"/>
          </a:xfrm>
          <a:prstGeom prst="line">
            <a:avLst/>
          </a:prstGeom>
          <a:ln w="9525" cap="flat" cmpd="sng" algn="ctr">
            <a:solidFill>
              <a:srgbClr val="2465A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10"/>
          <a:srcRect l="14390" r="1489" b="5611"/>
          <a:stretch/>
        </p:blipFill>
        <p:spPr>
          <a:xfrm>
            <a:off x="94453" y="3552846"/>
            <a:ext cx="3578950" cy="3098946"/>
          </a:xfrm>
          <a:prstGeom prst="rect">
            <a:avLst/>
          </a:prstGeom>
        </p:spPr>
      </p:pic>
      <p:sp>
        <p:nvSpPr>
          <p:cNvPr id="9289" name="OTLSHAPE_TB_00000000000000000000000000000000_LeftEndCaps"/>
          <p:cNvSpPr txBox="1"/>
          <p:nvPr>
            <p:custDataLst>
              <p:tags r:id="rId25"/>
            </p:custDataLst>
          </p:nvPr>
        </p:nvSpPr>
        <p:spPr>
          <a:xfrm>
            <a:off x="254000" y="27941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lt1"/>
                </a:solidFill>
                <a:latin typeface="Calibri" panose="020F0502020204030204" pitchFamily="34" charset="0"/>
              </a:rPr>
              <a:t>1863</a:t>
            </a:r>
            <a:endParaRPr lang="ro-RO" b="1" spc="-3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290" name="OTLSHAPE_TB_00000000000000000000000000000000_RightEndCaps"/>
          <p:cNvSpPr txBox="1"/>
          <p:nvPr>
            <p:custDataLst>
              <p:tags r:id="rId26"/>
            </p:custDataLst>
          </p:nvPr>
        </p:nvSpPr>
        <p:spPr>
          <a:xfrm>
            <a:off x="11474534" y="27941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smtClean="0">
                <a:solidFill>
                  <a:schemeClr val="lt1"/>
                </a:solidFill>
                <a:latin typeface="Calibri" panose="020F0502020204030204" pitchFamily="34" charset="0"/>
              </a:rPr>
              <a:t>1950</a:t>
            </a:r>
            <a:endParaRPr lang="ro-RO" b="1" spc="-3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291" name="OTLSHAPE_TB_00000000000000000000000000000000_ScaleContainer"/>
          <p:cNvSpPr/>
          <p:nvPr>
            <p:custDataLst>
              <p:tags r:id="rId27"/>
            </p:custDataLst>
          </p:nvPr>
        </p:nvSpPr>
        <p:spPr>
          <a:xfrm>
            <a:off x="844465" y="274320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865A41"/>
          </a:solidFill>
          <a:ln w="12700" cap="flat" cmpd="sng" algn="ctr">
            <a:solidFill>
              <a:srgbClr val="FBE6CD"/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292" name="OTLSHAPE_TB_00000000000000000000000000000000_ElapsedTime" hidden="1"/>
          <p:cNvSpPr/>
          <p:nvPr>
            <p:custDataLst>
              <p:tags r:id="rId28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293" name="OTLSHAPE_TB_00000000000000000000000000000000_TodayMarkerShape" hidden="1"/>
          <p:cNvSpPr/>
          <p:nvPr>
            <p:custDataLst>
              <p:tags r:id="rId29"/>
            </p:custDataLst>
          </p:nvPr>
        </p:nvSpPr>
        <p:spPr>
          <a:xfrm>
            <a:off x="955137" y="31242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294" name="OTLSHAPE_TB_00000000000000000000000000000000_TodayMarkerText" hidden="1"/>
          <p:cNvSpPr txBox="1"/>
          <p:nvPr>
            <p:custDataLst>
              <p:tags r:id="rId30"/>
            </p:custDataLst>
          </p:nvPr>
        </p:nvSpPr>
        <p:spPr>
          <a:xfrm>
            <a:off x="1009565" y="32512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95" name="OTLSHAPE_TB_00000000000000000000000000000000_TimescaleInterval1"/>
          <p:cNvSpPr txBox="1"/>
          <p:nvPr>
            <p:custDataLst>
              <p:tags r:id="rId31"/>
            </p:custDataLst>
          </p:nvPr>
        </p:nvSpPr>
        <p:spPr>
          <a:xfrm>
            <a:off x="1073065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1863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296" name="OTLSHAPE_TB_00000000000000000000000000000000_Separator1"/>
          <p:cNvCxnSpPr/>
          <p:nvPr>
            <p:custDataLst>
              <p:tags r:id="rId32"/>
            </p:custDataLst>
          </p:nvPr>
        </p:nvCxnSpPr>
        <p:spPr>
          <a:xfrm>
            <a:off x="1934400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97" name="OTLSHAPE_TB_00000000000000000000000000000000_TimescaleInterval2"/>
          <p:cNvSpPr txBox="1"/>
          <p:nvPr>
            <p:custDataLst>
              <p:tags r:id="rId33"/>
            </p:custDataLst>
          </p:nvPr>
        </p:nvSpPr>
        <p:spPr>
          <a:xfrm>
            <a:off x="1997900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1871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298" name="OTLSHAPE_TB_00000000000000000000000000000000_Separator2"/>
          <p:cNvCxnSpPr/>
          <p:nvPr>
            <p:custDataLst>
              <p:tags r:id="rId34"/>
            </p:custDataLst>
          </p:nvPr>
        </p:nvCxnSpPr>
        <p:spPr>
          <a:xfrm>
            <a:off x="2859236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99" name="OTLSHAPE_TB_00000000000000000000000000000000_TimescaleInterval3"/>
          <p:cNvSpPr txBox="1"/>
          <p:nvPr>
            <p:custDataLst>
              <p:tags r:id="rId35"/>
            </p:custDataLst>
          </p:nvPr>
        </p:nvSpPr>
        <p:spPr>
          <a:xfrm>
            <a:off x="2922736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1879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300" name="OTLSHAPE_TB_00000000000000000000000000000000_Separator3"/>
          <p:cNvCxnSpPr/>
          <p:nvPr>
            <p:custDataLst>
              <p:tags r:id="rId36"/>
            </p:custDataLst>
          </p:nvPr>
        </p:nvCxnSpPr>
        <p:spPr>
          <a:xfrm>
            <a:off x="3784071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01" name="OTLSHAPE_TB_00000000000000000000000000000000_TimescaleInterval4"/>
          <p:cNvSpPr txBox="1"/>
          <p:nvPr>
            <p:custDataLst>
              <p:tags r:id="rId37"/>
            </p:custDataLst>
          </p:nvPr>
        </p:nvSpPr>
        <p:spPr>
          <a:xfrm>
            <a:off x="3847571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1887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302" name="OTLSHAPE_TB_00000000000000000000000000000000_Separator4"/>
          <p:cNvCxnSpPr/>
          <p:nvPr>
            <p:custDataLst>
              <p:tags r:id="rId38"/>
            </p:custDataLst>
          </p:nvPr>
        </p:nvCxnSpPr>
        <p:spPr>
          <a:xfrm>
            <a:off x="4708906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03" name="OTLSHAPE_TB_00000000000000000000000000000000_TimescaleInterval5"/>
          <p:cNvSpPr txBox="1"/>
          <p:nvPr>
            <p:custDataLst>
              <p:tags r:id="rId39"/>
            </p:custDataLst>
          </p:nvPr>
        </p:nvSpPr>
        <p:spPr>
          <a:xfrm>
            <a:off x="4772406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1895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304" name="OTLSHAPE_TB_00000000000000000000000000000000_Separator5"/>
          <p:cNvCxnSpPr/>
          <p:nvPr>
            <p:custDataLst>
              <p:tags r:id="rId40"/>
            </p:custDataLst>
          </p:nvPr>
        </p:nvCxnSpPr>
        <p:spPr>
          <a:xfrm>
            <a:off x="5633424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05" name="OTLSHAPE_TB_00000000000000000000000000000000_TimescaleInterval6"/>
          <p:cNvSpPr txBox="1"/>
          <p:nvPr>
            <p:custDataLst>
              <p:tags r:id="rId41"/>
            </p:custDataLst>
          </p:nvPr>
        </p:nvSpPr>
        <p:spPr>
          <a:xfrm>
            <a:off x="5696924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1903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306" name="OTLSHAPE_TB_00000000000000000000000000000000_Separator6"/>
          <p:cNvCxnSpPr/>
          <p:nvPr>
            <p:custDataLst>
              <p:tags r:id="rId42"/>
            </p:custDataLst>
          </p:nvPr>
        </p:nvCxnSpPr>
        <p:spPr>
          <a:xfrm>
            <a:off x="6558259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07" name="OTLSHAPE_TB_00000000000000000000000000000000_TimescaleInterval7"/>
          <p:cNvSpPr txBox="1"/>
          <p:nvPr>
            <p:custDataLst>
              <p:tags r:id="rId43"/>
            </p:custDataLst>
          </p:nvPr>
        </p:nvSpPr>
        <p:spPr>
          <a:xfrm>
            <a:off x="6621759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1911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308" name="OTLSHAPE_TB_00000000000000000000000000000000_Separator7"/>
          <p:cNvCxnSpPr/>
          <p:nvPr>
            <p:custDataLst>
              <p:tags r:id="rId44"/>
            </p:custDataLst>
          </p:nvPr>
        </p:nvCxnSpPr>
        <p:spPr>
          <a:xfrm>
            <a:off x="7483094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09" name="OTLSHAPE_TB_00000000000000000000000000000000_TimescaleInterval8"/>
          <p:cNvSpPr txBox="1"/>
          <p:nvPr>
            <p:custDataLst>
              <p:tags r:id="rId45"/>
            </p:custDataLst>
          </p:nvPr>
        </p:nvSpPr>
        <p:spPr>
          <a:xfrm>
            <a:off x="7546594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1919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310" name="OTLSHAPE_TB_00000000000000000000000000000000_Separator8"/>
          <p:cNvCxnSpPr/>
          <p:nvPr>
            <p:custDataLst>
              <p:tags r:id="rId46"/>
            </p:custDataLst>
          </p:nvPr>
        </p:nvCxnSpPr>
        <p:spPr>
          <a:xfrm>
            <a:off x="8407929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11" name="OTLSHAPE_TB_00000000000000000000000000000000_TimescaleInterval9"/>
          <p:cNvSpPr txBox="1"/>
          <p:nvPr>
            <p:custDataLst>
              <p:tags r:id="rId47"/>
            </p:custDataLst>
          </p:nvPr>
        </p:nvSpPr>
        <p:spPr>
          <a:xfrm>
            <a:off x="8471429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1927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312" name="OTLSHAPE_TB_00000000000000000000000000000000_Separator9"/>
          <p:cNvCxnSpPr/>
          <p:nvPr>
            <p:custDataLst>
              <p:tags r:id="rId48"/>
            </p:custDataLst>
          </p:nvPr>
        </p:nvCxnSpPr>
        <p:spPr>
          <a:xfrm>
            <a:off x="9332764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13" name="OTLSHAPE_TB_00000000000000000000000000000000_TimescaleInterval10"/>
          <p:cNvSpPr txBox="1"/>
          <p:nvPr>
            <p:custDataLst>
              <p:tags r:id="rId49"/>
            </p:custDataLst>
          </p:nvPr>
        </p:nvSpPr>
        <p:spPr>
          <a:xfrm>
            <a:off x="9396264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1935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9314" name="OTLSHAPE_TB_00000000000000000000000000000000_Separator10"/>
          <p:cNvCxnSpPr/>
          <p:nvPr>
            <p:custDataLst>
              <p:tags r:id="rId50"/>
            </p:custDataLst>
          </p:nvPr>
        </p:nvCxnSpPr>
        <p:spPr>
          <a:xfrm>
            <a:off x="10257599" y="280670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15" name="OTLSHAPE_TB_00000000000000000000000000000000_TimescaleInterval11"/>
          <p:cNvSpPr txBox="1"/>
          <p:nvPr>
            <p:custDataLst>
              <p:tags r:id="rId51"/>
            </p:custDataLst>
          </p:nvPr>
        </p:nvSpPr>
        <p:spPr>
          <a:xfrm>
            <a:off x="10321099" y="2825179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400" b="1" spc="-26" smtClean="0">
                <a:solidFill>
                  <a:schemeClr val="lt1"/>
                </a:solidFill>
                <a:latin typeface="Calibri" panose="020F0502020204030204" pitchFamily="34" charset="0"/>
              </a:rPr>
              <a:t>1943</a:t>
            </a:r>
            <a:endParaRPr lang="ro-RO" sz="1400" b="1" spc="-2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39" name="OTLSHAPE_M_920eb3c4931b4d4bac72f7847679cd07_Title"/>
          <p:cNvSpPr txBox="1"/>
          <p:nvPr>
            <p:custDataLst>
              <p:tags r:id="rId52"/>
            </p:custDataLst>
          </p:nvPr>
        </p:nvSpPr>
        <p:spPr>
          <a:xfrm>
            <a:off x="486476" y="2221526"/>
            <a:ext cx="116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rgbClr val="FBE6CD"/>
                </a:solidFill>
                <a:latin typeface="Calibri" panose="020F0502020204030204" pitchFamily="34" charset="0"/>
              </a:rPr>
              <a:t>Henry Ford is born</a:t>
            </a:r>
            <a:endParaRPr lang="ro-RO" sz="1200" b="1" spc="-6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40" name="OTLSHAPE_M_920eb3c4931b4d4bac72f7847679cd07_Date"/>
          <p:cNvSpPr txBox="1"/>
          <p:nvPr>
            <p:custDataLst>
              <p:tags r:id="rId53"/>
            </p:custDataLst>
          </p:nvPr>
        </p:nvSpPr>
        <p:spPr>
          <a:xfrm>
            <a:off x="730189" y="2432981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 smtClean="0">
                <a:solidFill>
                  <a:schemeClr val="lt1"/>
                </a:solidFill>
                <a:latin typeface="Calibri" panose="020F0502020204030204" pitchFamily="34" charset="0"/>
              </a:rPr>
              <a:t>Jul 30, 1863</a:t>
            </a:r>
            <a:endParaRPr lang="ro-RO" sz="1100" b="1" spc="-8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41" name="OTLSHAPE_M_920eb3c4931b4d4bac72f7847679cd07_Shape"/>
          <p:cNvSpPr/>
          <p:nvPr>
            <p:custDataLst>
              <p:tags r:id="rId54"/>
            </p:custDataLst>
          </p:nvPr>
        </p:nvSpPr>
        <p:spPr>
          <a:xfrm>
            <a:off x="1000148" y="26289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42" name="OTLSHAPE_M_34ed0be91d63489a9b69a407ec1f22c4_Title"/>
          <p:cNvSpPr txBox="1"/>
          <p:nvPr>
            <p:custDataLst>
              <p:tags r:id="rId55"/>
            </p:custDataLst>
          </p:nvPr>
        </p:nvSpPr>
        <p:spPr>
          <a:xfrm>
            <a:off x="3116920" y="2221526"/>
            <a:ext cx="1625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Marries Clara Jane Bryant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43" name="OTLSHAPE_M_34ed0be91d63489a9b69a407ec1f22c4_Date"/>
          <p:cNvSpPr txBox="1"/>
          <p:nvPr>
            <p:custDataLst>
              <p:tags r:id="rId56"/>
            </p:custDataLst>
          </p:nvPr>
        </p:nvSpPr>
        <p:spPr>
          <a:xfrm>
            <a:off x="3783882" y="24329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1888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44" name="OTLSHAPE_M_34ed0be91d63489a9b69a407ec1f22c4_Shape"/>
          <p:cNvSpPr/>
          <p:nvPr>
            <p:custDataLst>
              <p:tags r:id="rId57"/>
            </p:custDataLst>
          </p:nvPr>
        </p:nvSpPr>
        <p:spPr>
          <a:xfrm>
            <a:off x="3855679" y="26289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45" name="OTLSHAPE_M_2302554ff92a4016b10b4b1cb52508d5_Title"/>
          <p:cNvSpPr txBox="1"/>
          <p:nvPr>
            <p:custDataLst>
              <p:tags r:id="rId58"/>
            </p:custDataLst>
          </p:nvPr>
        </p:nvSpPr>
        <p:spPr>
          <a:xfrm>
            <a:off x="3690788" y="1529788"/>
            <a:ext cx="240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Designs &amp; builds the Ford Quadricycle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46" name="OTLSHAPE_M_2302554ff92a4016b10b4b1cb52508d5_Date"/>
          <p:cNvSpPr txBox="1"/>
          <p:nvPr>
            <p:custDataLst>
              <p:tags r:id="rId59"/>
            </p:custDataLst>
          </p:nvPr>
        </p:nvSpPr>
        <p:spPr>
          <a:xfrm>
            <a:off x="4743533" y="174124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1896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47" name="OTLSHAPE_M_2302554ff92a4016b10b4b1cb52508d5_Shape"/>
          <p:cNvSpPr/>
          <p:nvPr>
            <p:custDataLst>
              <p:tags r:id="rId60"/>
            </p:custDataLst>
          </p:nvPr>
        </p:nvSpPr>
        <p:spPr>
          <a:xfrm>
            <a:off x="4815330" y="26289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48" name="OTLSHAPE_M_4582cf808ca14bff93c24ef800fab1f8_Title"/>
          <p:cNvSpPr txBox="1"/>
          <p:nvPr>
            <p:custDataLst>
              <p:tags r:id="rId61"/>
            </p:custDataLst>
          </p:nvPr>
        </p:nvSpPr>
        <p:spPr>
          <a:xfrm>
            <a:off x="4348514" y="785951"/>
            <a:ext cx="231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Establishes the Henry Ford Company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49" name="OTLSHAPE_M_4582cf808ca14bff93c24ef800fab1f8_Date"/>
          <p:cNvSpPr txBox="1"/>
          <p:nvPr>
            <p:custDataLst>
              <p:tags r:id="rId62"/>
            </p:custDataLst>
          </p:nvPr>
        </p:nvSpPr>
        <p:spPr>
          <a:xfrm>
            <a:off x="5360089" y="99740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1901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50" name="OTLSHAPE_M_4582cf808ca14bff93c24ef800fab1f8_Shape"/>
          <p:cNvSpPr/>
          <p:nvPr>
            <p:custDataLst>
              <p:tags r:id="rId63"/>
            </p:custDataLst>
          </p:nvPr>
        </p:nvSpPr>
        <p:spPr>
          <a:xfrm>
            <a:off x="5431887" y="26289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51" name="OTLSHAPE_M_2dfb4acca566473ab09077c194ddf223_Title"/>
          <p:cNvSpPr txBox="1"/>
          <p:nvPr>
            <p:custDataLst>
              <p:tags r:id="rId64"/>
            </p:custDataLst>
          </p:nvPr>
        </p:nvSpPr>
        <p:spPr>
          <a:xfrm>
            <a:off x="5677927" y="289677"/>
            <a:ext cx="1231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8" smtClean="0">
                <a:solidFill>
                  <a:srgbClr val="FBE6CD"/>
                </a:solidFill>
                <a:latin typeface="Calibri" panose="020F0502020204030204" pitchFamily="34" charset="0"/>
              </a:rPr>
              <a:t>Introduces Model T</a:t>
            </a:r>
            <a:endParaRPr lang="ro-RO" sz="1200" b="1" spc="-8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52" name="OTLSHAPE_M_2dfb4acca566473ab09077c194ddf223_Date"/>
          <p:cNvSpPr txBox="1"/>
          <p:nvPr>
            <p:custDataLst>
              <p:tags r:id="rId65"/>
            </p:custDataLst>
          </p:nvPr>
        </p:nvSpPr>
        <p:spPr>
          <a:xfrm>
            <a:off x="6150409" y="50113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1908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53" name="OTLSHAPE_M_2dfb4acca566473ab09077c194ddf223_Shape"/>
          <p:cNvSpPr/>
          <p:nvPr>
            <p:custDataLst>
              <p:tags r:id="rId66"/>
            </p:custDataLst>
          </p:nvPr>
        </p:nvSpPr>
        <p:spPr>
          <a:xfrm>
            <a:off x="6222206" y="26289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54" name="OTLSHAPE_M_b8cf8e74532e4918b38bc8004140848f_Title"/>
          <p:cNvSpPr txBox="1"/>
          <p:nvPr>
            <p:custDataLst>
              <p:tags r:id="rId67"/>
            </p:custDataLst>
          </p:nvPr>
        </p:nvSpPr>
        <p:spPr>
          <a:xfrm>
            <a:off x="6171778" y="2221526"/>
            <a:ext cx="238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2" smtClean="0">
                <a:solidFill>
                  <a:srgbClr val="FBE6CD"/>
                </a:solidFill>
                <a:latin typeface="Calibri" panose="020F0502020204030204" pitchFamily="34" charset="0"/>
              </a:rPr>
              <a:t>Runs as a Democrat for the US Senate</a:t>
            </a:r>
            <a:endParaRPr lang="ro-RO" sz="1200" b="1" spc="-2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55" name="OTLSHAPE_M_b8cf8e74532e4918b38bc8004140848f_Date"/>
          <p:cNvSpPr txBox="1"/>
          <p:nvPr>
            <p:custDataLst>
              <p:tags r:id="rId68"/>
            </p:custDataLst>
          </p:nvPr>
        </p:nvSpPr>
        <p:spPr>
          <a:xfrm>
            <a:off x="7219888" y="24329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1918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56" name="OTLSHAPE_M_b8cf8e74532e4918b38bc8004140848f_Shape"/>
          <p:cNvSpPr/>
          <p:nvPr>
            <p:custDataLst>
              <p:tags r:id="rId69"/>
            </p:custDataLst>
          </p:nvPr>
        </p:nvSpPr>
        <p:spPr>
          <a:xfrm>
            <a:off x="7291685" y="26289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57" name="OTLSHAPE_M_779439fd9d97493ebd6fdd032934f079_Title"/>
          <p:cNvSpPr txBox="1"/>
          <p:nvPr>
            <p:custDataLst>
              <p:tags r:id="rId70"/>
            </p:custDataLst>
          </p:nvPr>
        </p:nvSpPr>
        <p:spPr>
          <a:xfrm>
            <a:off x="6804598" y="1525831"/>
            <a:ext cx="297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Introduces a reduced workweek for employees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58" name="OTLSHAPE_M_779439fd9d97493ebd6fdd032934f079_Date"/>
          <p:cNvSpPr txBox="1"/>
          <p:nvPr>
            <p:custDataLst>
              <p:tags r:id="rId71"/>
            </p:custDataLst>
          </p:nvPr>
        </p:nvSpPr>
        <p:spPr>
          <a:xfrm>
            <a:off x="8144723" y="173728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1926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59" name="OTLSHAPE_M_779439fd9d97493ebd6fdd032934f079_Shape"/>
          <p:cNvSpPr/>
          <p:nvPr>
            <p:custDataLst>
              <p:tags r:id="rId72"/>
            </p:custDataLst>
          </p:nvPr>
        </p:nvSpPr>
        <p:spPr>
          <a:xfrm>
            <a:off x="8216520" y="26289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60" name="OTLSHAPE_M_bd8d274bd64a4f6d9110a9bacdf083b8_Title"/>
          <p:cNvSpPr txBox="1"/>
          <p:nvPr>
            <p:custDataLst>
              <p:tags r:id="rId73"/>
            </p:custDataLst>
          </p:nvPr>
        </p:nvSpPr>
        <p:spPr>
          <a:xfrm>
            <a:off x="7729672" y="782601"/>
            <a:ext cx="2501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6" smtClean="0">
                <a:solidFill>
                  <a:srgbClr val="FBE6CD"/>
                </a:solidFill>
                <a:latin typeface="Calibri" panose="020F0502020204030204" pitchFamily="34" charset="0"/>
              </a:rPr>
              <a:t>Honored by the Smithsonian Institution</a:t>
            </a:r>
            <a:endParaRPr lang="ro-RO" sz="1200" b="1" spc="-6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61" name="OTLSHAPE_M_bd8d274bd64a4f6d9110a9bacdf083b8_Date"/>
          <p:cNvSpPr txBox="1"/>
          <p:nvPr>
            <p:custDataLst>
              <p:tags r:id="rId74"/>
            </p:custDataLst>
          </p:nvPr>
        </p:nvSpPr>
        <p:spPr>
          <a:xfrm>
            <a:off x="8838192" y="99405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1932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62" name="OTLSHAPE_M_bd8d274bd64a4f6d9110a9bacdf083b8_Shape"/>
          <p:cNvSpPr/>
          <p:nvPr>
            <p:custDataLst>
              <p:tags r:id="rId75"/>
            </p:custDataLst>
          </p:nvPr>
        </p:nvSpPr>
        <p:spPr>
          <a:xfrm>
            <a:off x="8909989" y="26289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63" name="OTLSHAPE_M_618e8eeea1be412f93e2f955dd497f15_Title"/>
          <p:cNvSpPr txBox="1"/>
          <p:nvPr>
            <p:custDataLst>
              <p:tags r:id="rId76"/>
            </p:custDataLst>
          </p:nvPr>
        </p:nvSpPr>
        <p:spPr>
          <a:xfrm>
            <a:off x="9105406" y="2218819"/>
            <a:ext cx="2755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Retires, ceding his company to his grandson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64" name="OTLSHAPE_M_618e8eeea1be412f93e2f955dd497f15_Date"/>
          <p:cNvSpPr txBox="1"/>
          <p:nvPr>
            <p:custDataLst>
              <p:tags r:id="rId77"/>
            </p:custDataLst>
          </p:nvPr>
        </p:nvSpPr>
        <p:spPr>
          <a:xfrm>
            <a:off x="10341286" y="24302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1945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65" name="OTLSHAPE_M_618e8eeea1be412f93e2f955dd497f15_Shape"/>
          <p:cNvSpPr/>
          <p:nvPr>
            <p:custDataLst>
              <p:tags r:id="rId78"/>
            </p:custDataLst>
          </p:nvPr>
        </p:nvSpPr>
        <p:spPr>
          <a:xfrm>
            <a:off x="10413083" y="26289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66" name="OTLSHAPE_M_6f899d875f004427ad470c08c11eca6b_Title"/>
          <p:cNvSpPr txBox="1"/>
          <p:nvPr>
            <p:custDataLst>
              <p:tags r:id="rId79"/>
            </p:custDataLst>
          </p:nvPr>
        </p:nvSpPr>
        <p:spPr>
          <a:xfrm>
            <a:off x="1386059" y="3459819"/>
            <a:ext cx="3073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Leaves home to work as an apprentice machinist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67" name="OTLSHAPE_M_6f899d875f004427ad470c08c11eca6b_Date"/>
          <p:cNvSpPr txBox="1"/>
          <p:nvPr>
            <p:custDataLst>
              <p:tags r:id="rId80"/>
            </p:custDataLst>
          </p:nvPr>
        </p:nvSpPr>
        <p:spPr>
          <a:xfrm>
            <a:off x="2778021" y="32639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1879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68" name="OTLSHAPE_M_6f899d875f004427ad470c08c11eca6b_Shape"/>
          <p:cNvSpPr/>
          <p:nvPr>
            <p:custDataLst>
              <p:tags r:id="rId81"/>
            </p:custDataLst>
          </p:nvPr>
        </p:nvSpPr>
        <p:spPr>
          <a:xfrm>
            <a:off x="2849818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69" name="OTLSHAPE_M_3ed4a1de9adf4448be0ffbfd9adc7279_Title"/>
          <p:cNvSpPr txBox="1"/>
          <p:nvPr>
            <p:custDataLst>
              <p:tags r:id="rId82"/>
            </p:custDataLst>
          </p:nvPr>
        </p:nvSpPr>
        <p:spPr>
          <a:xfrm>
            <a:off x="2878340" y="6487010"/>
            <a:ext cx="285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Becomes engineer for Edison Illuminating Co.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70" name="OTLSHAPE_M_3ed4a1de9adf4448be0ffbfd9adc7279_Date"/>
          <p:cNvSpPr txBox="1"/>
          <p:nvPr>
            <p:custDataLst>
              <p:tags r:id="rId83"/>
            </p:custDataLst>
          </p:nvPr>
        </p:nvSpPr>
        <p:spPr>
          <a:xfrm>
            <a:off x="4165274" y="629109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1891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71" name="OTLSHAPE_M_3ed4a1de9adf4448be0ffbfd9adc7279_Shape"/>
          <p:cNvSpPr/>
          <p:nvPr>
            <p:custDataLst>
              <p:tags r:id="rId84"/>
            </p:custDataLst>
          </p:nvPr>
        </p:nvSpPr>
        <p:spPr>
          <a:xfrm>
            <a:off x="4237071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72" name="OTLSHAPE_M_02fab09fda4d4cfb9e71694734063a5a_Title"/>
          <p:cNvSpPr txBox="1"/>
          <p:nvPr>
            <p:custDataLst>
              <p:tags r:id="rId85"/>
            </p:custDataLst>
          </p:nvPr>
        </p:nvSpPr>
        <p:spPr>
          <a:xfrm>
            <a:off x="3935757" y="5869140"/>
            <a:ext cx="2603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Founds the Detroit Automobile Company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73" name="OTLSHAPE_M_02fab09fda4d4cfb9e71694734063a5a_Date"/>
          <p:cNvSpPr txBox="1"/>
          <p:nvPr>
            <p:custDataLst>
              <p:tags r:id="rId86"/>
            </p:custDataLst>
          </p:nvPr>
        </p:nvSpPr>
        <p:spPr>
          <a:xfrm>
            <a:off x="5092008" y="56732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1899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74" name="OTLSHAPE_M_02fab09fda4d4cfb9e71694734063a5a_Shape"/>
          <p:cNvSpPr/>
          <p:nvPr>
            <p:custDataLst>
              <p:tags r:id="rId87"/>
            </p:custDataLst>
          </p:nvPr>
        </p:nvSpPr>
        <p:spPr>
          <a:xfrm>
            <a:off x="5163805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75" name="OTLSHAPE_M_a23938eff8c446a2a4976e4dd8b20d85_Title"/>
          <p:cNvSpPr txBox="1"/>
          <p:nvPr>
            <p:custDataLst>
              <p:tags r:id="rId88"/>
            </p:custDataLst>
          </p:nvPr>
        </p:nvSpPr>
        <p:spPr>
          <a:xfrm>
            <a:off x="4412087" y="5349603"/>
            <a:ext cx="217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rgbClr val="FBE6CD"/>
                </a:solidFill>
                <a:latin typeface="Calibri" panose="020F0502020204030204" pitchFamily="34" charset="0"/>
              </a:rPr>
              <a:t>Designs &amp; builds 26hp automobile</a:t>
            </a:r>
            <a:endParaRPr lang="ro-RO" sz="1200" b="1" spc="-6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76" name="OTLSHAPE_M_a23938eff8c446a2a4976e4dd8b20d85_Date"/>
          <p:cNvSpPr txBox="1"/>
          <p:nvPr>
            <p:custDataLst>
              <p:tags r:id="rId89"/>
            </p:custDataLst>
          </p:nvPr>
        </p:nvSpPr>
        <p:spPr>
          <a:xfrm>
            <a:off x="5350278" y="515368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1901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77" name="OTLSHAPE_M_a23938eff8c446a2a4976e4dd8b20d85_Shape"/>
          <p:cNvSpPr/>
          <p:nvPr>
            <p:custDataLst>
              <p:tags r:id="rId90"/>
            </p:custDataLst>
          </p:nvPr>
        </p:nvSpPr>
        <p:spPr>
          <a:xfrm>
            <a:off x="5422075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78" name="OTLSHAPE_M_a050e8a81d7449bb9e5b796135f4246b_Title"/>
          <p:cNvSpPr txBox="1"/>
          <p:nvPr>
            <p:custDataLst>
              <p:tags r:id="rId91"/>
            </p:custDataLst>
          </p:nvPr>
        </p:nvSpPr>
        <p:spPr>
          <a:xfrm>
            <a:off x="4638078" y="3459819"/>
            <a:ext cx="210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Creates the Ford Motor Company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79" name="OTLSHAPE_M_a050e8a81d7449bb9e5b796135f4246b_Date"/>
          <p:cNvSpPr txBox="1"/>
          <p:nvPr>
            <p:custDataLst>
              <p:tags r:id="rId92"/>
            </p:custDataLst>
          </p:nvPr>
        </p:nvSpPr>
        <p:spPr>
          <a:xfrm>
            <a:off x="5547779" y="32639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1903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80" name="OTLSHAPE_M_a050e8a81d7449bb9e5b796135f4246b_Shape"/>
          <p:cNvSpPr/>
          <p:nvPr>
            <p:custDataLst>
              <p:tags r:id="rId93"/>
            </p:custDataLst>
          </p:nvPr>
        </p:nvSpPr>
        <p:spPr>
          <a:xfrm>
            <a:off x="5619576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81" name="OTLSHAPE_M_5444e8cfca4343dd8ae5c31aa73ae337_Title"/>
          <p:cNvSpPr txBox="1"/>
          <p:nvPr>
            <p:custDataLst>
              <p:tags r:id="rId94"/>
            </p:custDataLst>
          </p:nvPr>
        </p:nvSpPr>
        <p:spPr>
          <a:xfrm>
            <a:off x="5815361" y="4886495"/>
            <a:ext cx="2400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Funds pacifist organisation Peace Ship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82" name="OTLSHAPE_M_5444e8cfca4343dd8ae5c31aa73ae337_Date"/>
          <p:cNvSpPr txBox="1"/>
          <p:nvPr>
            <p:custDataLst>
              <p:tags r:id="rId95"/>
            </p:custDataLst>
          </p:nvPr>
        </p:nvSpPr>
        <p:spPr>
          <a:xfrm>
            <a:off x="6872996" y="469057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1915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83" name="OTLSHAPE_M_5444e8cfca4343dd8ae5c31aa73ae337_Shape"/>
          <p:cNvSpPr/>
          <p:nvPr>
            <p:custDataLst>
              <p:tags r:id="rId96"/>
            </p:custDataLst>
          </p:nvPr>
        </p:nvSpPr>
        <p:spPr>
          <a:xfrm>
            <a:off x="6944793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84" name="OTLSHAPE_M_9eab8a2324f54314827c1d2bd5a53009_Title"/>
          <p:cNvSpPr txBox="1"/>
          <p:nvPr>
            <p:custDataLst>
              <p:tags r:id="rId97"/>
            </p:custDataLst>
          </p:nvPr>
        </p:nvSpPr>
        <p:spPr>
          <a:xfrm>
            <a:off x="6547300" y="4411493"/>
            <a:ext cx="176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Enters the aviation business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85" name="OTLSHAPE_M_9eab8a2324f54314827c1d2bd5a53009_Date"/>
          <p:cNvSpPr txBox="1"/>
          <p:nvPr>
            <p:custDataLst>
              <p:tags r:id="rId98"/>
            </p:custDataLst>
          </p:nvPr>
        </p:nvSpPr>
        <p:spPr>
          <a:xfrm>
            <a:off x="7286354" y="42155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1918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86" name="OTLSHAPE_M_9eab8a2324f54314827c1d2bd5a53009_Shape"/>
          <p:cNvSpPr/>
          <p:nvPr>
            <p:custDataLst>
              <p:tags r:id="rId99"/>
            </p:custDataLst>
          </p:nvPr>
        </p:nvSpPr>
        <p:spPr>
          <a:xfrm>
            <a:off x="7358152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87" name="OTLSHAPE_M_22ab5ed55cba499aa6e49cef165f5a5c_Title"/>
          <p:cNvSpPr txBox="1"/>
          <p:nvPr>
            <p:custDataLst>
              <p:tags r:id="rId100"/>
            </p:custDataLst>
          </p:nvPr>
        </p:nvSpPr>
        <p:spPr>
          <a:xfrm>
            <a:off x="7725755" y="3459819"/>
            <a:ext cx="1574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6" smtClean="0">
                <a:solidFill>
                  <a:srgbClr val="FBE6CD"/>
                </a:solidFill>
                <a:latin typeface="Calibri" panose="020F0502020204030204" pitchFamily="34" charset="0"/>
              </a:rPr>
              <a:t>Introduces Ford Model A</a:t>
            </a:r>
            <a:endParaRPr lang="ro-RO" sz="1200" b="1" spc="-6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88" name="OTLSHAPE_M_22ab5ed55cba499aa6e49cef165f5a5c_Date"/>
          <p:cNvSpPr txBox="1"/>
          <p:nvPr>
            <p:custDataLst>
              <p:tags r:id="rId101"/>
            </p:custDataLst>
          </p:nvPr>
        </p:nvSpPr>
        <p:spPr>
          <a:xfrm>
            <a:off x="8365962" y="32639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1927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89" name="OTLSHAPE_M_22ab5ed55cba499aa6e49cef165f5a5c_Shape"/>
          <p:cNvSpPr/>
          <p:nvPr>
            <p:custDataLst>
              <p:tags r:id="rId102"/>
            </p:custDataLst>
          </p:nvPr>
        </p:nvSpPr>
        <p:spPr>
          <a:xfrm>
            <a:off x="8437759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90" name="OTLSHAPE_M_d54f9dc39ad24512a3ce3baee9e9624a_Title"/>
          <p:cNvSpPr txBox="1"/>
          <p:nvPr>
            <p:custDataLst>
              <p:tags r:id="rId103"/>
            </p:custDataLst>
          </p:nvPr>
        </p:nvSpPr>
        <p:spPr>
          <a:xfrm>
            <a:off x="7715929" y="3987102"/>
            <a:ext cx="2997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Produces half of the planes used by US in WWII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91" name="OTLSHAPE_M_d54f9dc39ad24512a3ce3baee9e9624a_Date"/>
          <p:cNvSpPr txBox="1"/>
          <p:nvPr>
            <p:custDataLst>
              <p:tags r:id="rId104"/>
            </p:custDataLst>
          </p:nvPr>
        </p:nvSpPr>
        <p:spPr>
          <a:xfrm>
            <a:off x="9069558" y="379118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 smtClean="0">
                <a:solidFill>
                  <a:schemeClr val="lt1"/>
                </a:solidFill>
                <a:latin typeface="Calibri" panose="020F0502020204030204" pitchFamily="34" charset="0"/>
              </a:rPr>
              <a:t>1934</a:t>
            </a:r>
            <a:endParaRPr lang="ro-RO" sz="1100" b="1" spc="-1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92" name="OTLSHAPE_M_d54f9dc39ad24512a3ce3baee9e9624a_Shape"/>
          <p:cNvSpPr/>
          <p:nvPr>
            <p:custDataLst>
              <p:tags r:id="rId105"/>
            </p:custDataLst>
          </p:nvPr>
        </p:nvSpPr>
        <p:spPr>
          <a:xfrm>
            <a:off x="9141355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393" name="OTLSHAPE_M_9d613c9a01af452e940084289d83e139_Title"/>
          <p:cNvSpPr txBox="1"/>
          <p:nvPr>
            <p:custDataLst>
              <p:tags r:id="rId106"/>
            </p:custDataLst>
          </p:nvPr>
        </p:nvSpPr>
        <p:spPr>
          <a:xfrm>
            <a:off x="9846118" y="3459819"/>
            <a:ext cx="1803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200" b="1" spc="-4" smtClean="0">
                <a:solidFill>
                  <a:srgbClr val="FBE6CD"/>
                </a:solidFill>
                <a:latin typeface="Calibri" panose="020F0502020204030204" pitchFamily="34" charset="0"/>
              </a:rPr>
              <a:t>Dies of cerebral hemorrhage</a:t>
            </a:r>
            <a:endParaRPr lang="ro-RO" sz="1200" b="1" spc="-4">
              <a:solidFill>
                <a:srgbClr val="FBE6CD"/>
              </a:solidFill>
              <a:latin typeface="Calibri" panose="020F0502020204030204" pitchFamily="34" charset="0"/>
            </a:endParaRPr>
          </a:p>
        </p:txBody>
      </p:sp>
      <p:sp>
        <p:nvSpPr>
          <p:cNvPr id="9394" name="OTLSHAPE_M_9d613c9a01af452e940084289d83e139_Date"/>
          <p:cNvSpPr txBox="1"/>
          <p:nvPr>
            <p:custDataLst>
              <p:tags r:id="rId107"/>
            </p:custDataLst>
          </p:nvPr>
        </p:nvSpPr>
        <p:spPr>
          <a:xfrm>
            <a:off x="10413067" y="326390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6" smtClean="0">
                <a:solidFill>
                  <a:schemeClr val="lt1"/>
                </a:solidFill>
                <a:latin typeface="Calibri" panose="020F0502020204030204" pitchFamily="34" charset="0"/>
              </a:rPr>
              <a:t>Apr 7, 1947</a:t>
            </a:r>
            <a:endParaRPr lang="ro-RO" sz="11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395" name="OTLSHAPE_M_9d613c9a01af452e940084289d83e139_Shape"/>
          <p:cNvSpPr/>
          <p:nvPr>
            <p:custDataLst>
              <p:tags r:id="rId108"/>
            </p:custDataLst>
          </p:nvPr>
        </p:nvSpPr>
        <p:spPr>
          <a:xfrm>
            <a:off x="10674518" y="3060700"/>
            <a:ext cx="152400" cy="177800"/>
          </a:xfrm>
          <a:prstGeom prst="diamond">
            <a:avLst/>
          </a:prstGeom>
          <a:solidFill>
            <a:srgbClr val="2465A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6986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xNzgsIkciOjE0LCJCIjoxOH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GlkIjoiMjgiLCJBIjoyNTUsIlIiOjI1NSwiRyI6MjU1LCJCIjoyNTV9fSwiSXNWaXNpYmxlIjp0cnVlLCJXaWR0aCI6MC4wLCJIZWlnaHQiOjAuMCwiQm9yZGVyU3R5bGUiOm51bGwsIlBhcmVudFN0eWxlIjpudWxsfSwiVG9kYXlUZXh0U3R5bGUiOnsiJGlkIjoiMjkiLCJGb250U2V0dGluZ3MiOnsiJGlkIjoiMzAiLCJGb250U2l6ZSI6MTIsIkZvbnROYW1lIjoiQ2FsaWJyaSIsIklzQm9sZCI6ZmFsc2UsIklzSXRhbGljIjpmYWxzZSwiSXNVbmRlcmxpbmVkIjpmYWxzZSwiUGFyZW50U3R5bGUiOm51bGx9LCJBdXRvU2l6ZSI6MCwiRm9yZWdyb3VuZCI6eyIkaWQiOiIzMSIsIkNvbG9yIjp7IiRpZCI6I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zIiwiVG9wIjowLCJMZWZ0IjowLCJSaWdodCI6MCwiQm90dG9tIjowfSwiUGFkZGluZyI6eyIkaWQiOiIzNCIsIlRvcCI6MCwiTGVmdCI6MCwiUmlnaHQiOjAsIkJvdHRvbSI6MH0sIkJhY2tncm91bmQiOnsiJGlkIjoiMzUiLCJDb2xvciI6eyIkaWQiOiIzNiIsIkEiOjAsIlIiOjAsIkciOjAsIkIiOjB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0cnVlLCJTZWdtZW50U2VwYXJhdG9yT3BhY2l0eSI6MzAsIkZvbnRTZXR0aW5ncyI6eyIkaWQiOiI0MyIsIkZvbnRTaXplIjoxNCwiRm9udE5hbWUiOiJDYWxpYnJpIiwiSXNCb2xkIjp0cnVlLCJJc0l0YWxpYyI6ZmFsc2UsIklzVW5kZXJsaW5lZCI6ZmFsc2UsIlBhcmVudFN0eWxlIjpudWxsfSwiQXV0b1NpemUiOjAsIkZvcmVncm91bmQiOnsiJGlkIjoiNDQiLCJDb2xvciI6eyIkaWQiOiI0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HJlZiI6IjM2In19LCJJc1Zpc2libGUiOnRydWUsIldpZHRoIjowLjAsIkhlaWdodCI6MC4wLCJCb3JkZXJTdHlsZSI6bnVsbCwiUGFyZW50U3R5bGUiOm51bGx9LCJFbGFwc2VkVGltZUJhY2tncm91bmQiOnsiJGlkIjoiNDkiLCJDb2xvciI6eyIkaWQiOiI1MCIsIkEiOjc3LCJSIjoyNTUsIkciOjAsIkIiOjB9fSwiQXBwZW5kWWVhck9uWWVhckNoYW5nZSI6dHJ1ZSwiRWxhcHNlZFRpbWVGb3JtYXQiOjEsIlRvZGF5TWFya2VyUG9zaXRpb24iOjMsIlF1aWNrUG9zaXRpb24iOjMsIkFic29sdXRlUG9zaXRpb24iOjIxNi4wLCJNYXJnaW4iOnsiJGlkIjoiNTEiLCJUb3AiOjAsIkxlZnQiOjEwLCJSaWdodCI6MTAsIkJvdHRvbSI6MH0sIlBhZGRpbmciOnsiJGlkIjoiNTIiLCJUb3AiOjAsIkxlZnQiOjAsIlJpZ2h0IjowLCJCb3R0b20iOjB9LCJCYWNrZ3JvdW5kIjp7IiRpZCI6IjUzIiwiQ29sb3IiOnsiJGlkIjoiNTQiLCJBIjoyNTUsIlIiOjExNSwiRyI6MTE1LCJCIjoxMTV9fSwiSXNWaXNpYmxlIjp0cnVlLCJXaWR0aCI6MC4wLCJIZWlnaHQiOjAuMCwiQm9yZGVyU3R5bGUiOm51bGwsIlBhcmVudFN0eWxlIjpudWxsfSwiRGVmYXVsdE1pbGVzdG9uZVN0eWxlIjp7IiRpZCI6IjU1IiwiU2hhcGUiOjEsIkNvbm5lY3Rvck1hcmdpbiI6eyIkaWQiOiI1NiIsIlRvcCI6MCwiTGVmdCI6MiwiUmlnaHQiOjIsIkJvdHRvbSI6MH0sIkNvbm5lY3RvclN0eWxlIjp7IiRpZCI6IjU3IiwiTGluZUNvbG9yIjp7IiRpZCI6IjU4IiwiJHR5cGUiOiJOTFJFLkNvbW1vbi5Eb20uU29saWRDb2xvckJydXNoLCBOTFJFLkNvbW1vbiIsIkNvbG9yIjp7IiRpZCI6IjU5IiwiQSI6MjU1LCJSIjozNiwiRyI6MTAxLCJCIjoxNzJ9fSwiTGluZVdlaWdodCI6MS4wLCJMaW5lVHlwZSI6MCwiUGFyZW50U3R5bGUiOm51bGx9LCJJc0JlbG93VGltZWJhbmQiOmZhbHNlLCJIaWRlRGF0ZSI6ZmFsc2UsIlNoYXBlU2l6ZSI6MCwiU3BhY2luZyI6Mi4wLCJQYWRkaW5nIjp7IiRpZCI6IjYwIiwiVG9wIjo3LCJMZWZ0IjozLCJSaWdodCI6MCwiQm90dG9tIjoyfSwiU2hhcGVTdHlsZSI6eyIkaWQiOiI2MSIsIk1hcmdpbiI6eyIkaWQiOiI2MiIsIlRvcCI6MCwiTGVmdCI6MCwiUmlnaHQiOjAsIkJvdHRvbSI6MH0sIlBhZGRpbmciOnsiJGlkIjoiNjMiLCJUb3AiOjAsIkxlZnQiOjAsIlJpZ2h0IjowLCJCb3R0b20iOjB9LCJCYWNrZ3JvdW5kIjp7IiRpZCI6IjY0IiwiQ29sb3IiOnsiJGlkIjoiNjUiLCJBIjoyNTUsIlIiOjM2LCJHIjoxMDEsIkIiOjE3Mn19LCJJc1Zpc2libGUiOnRydWUsIldpZHRoIjoxMi4wLCJIZWlnaHQiOjE0LjAsIkJvcmRlclN0eWxlIjp7IiRpZCI6IjY2IiwiTGluZUNvbG9yIjp7IiRpZCI6IjY3IiwiJHR5cGUiOiJOTFJFLkNvbW1vbi5Eb20uU29saWRDb2xvckJydXNoLCBOTFJFLkNvbW1vbiIsIkNvbG9yIjp7IiRpZCI6IjY4IiwiQSI6MjU1LCJSIjoyNTUsIkciOjAsIkIiOjB9fSwiTGluZVdlaWdodCI6MC4wLCJMaW5lVHlwZSI6MCwiUGFyZW50U3R5bGUiOm51bGx9LCJQYXJlbnRTdHlsZSI6bnVsbH0sIlRpdGxlU3R5bGUiOnsiJGlkIjoiNjkiLCJGb250U2V0dGluZ3MiOnsiJGlkIjoiNzAiLCJGb250U2l6ZSI6MTIsIkZvbnROYW1lIjoiQ2FsaWJyaSIsIklzQm9sZCI6dHJ1ZSwiSXNJdGFsaWMiOmZhbHNlLCJJc1VuZGVybGluZWQiOmZhbHNlLCJQYXJlbnRTdHlsZSI6bnVsbH0sIkF1dG9TaXplIjowLCJGb3JlZ3JvdW5kIjp7IiRpZCI6IjcxIiwiQ29sb3IiOnsiJGlkIjoiNzIiLCJBIjoyNTUsIlIiOjI1MSwiRyI6MjMwLCJCIjoyMDV9fSwiTWF4V2lkdGgiOjIwMC4wLCJNYXhIZWlnaHQiOiJJbmZpbml0eSIsIlNtYXJ0Rm9yZWdyb3VuZElzQWN0aXZlIjpmYWxzZSwiSG9yaXpvbnRhbEFsaWdubWVudCI6MSwiVmVydGljYWxBbGlnbm1lbnQiOjAsIlNtYXJ0Rm9yZWdyb3VuZCI6bnVsbCwiQmFja2dyb3VuZEZpbGxUeXBlIjowLCJNYXJnaW4iOnsiJGlkIjoiNzMiLCJUb3AiOjAsIkxlZnQiOjAsIlJpZ2h0IjowLCJCb3R0b20iOjB9LCJQYWRkaW5nIjp7IiRpZCI6Ijc0IiwiVG9wIjowLCJMZWZ0IjowLCJSaWdodCI6MCwiQm90dG9tIjowfSwiQmFja2dyb3VuZCI6eyIkaWQiOiI3NSIsIkNvbG9yIjp7IiRyZWYiOiIzNiJ9fSwiSXNWaXNpYmxlIjp0cnVlLCJXaWR0aCI6MC4wLCJIZWlnaHQiOjAuMCwiQm9yZGVyU3R5bGUiOm51bGwsIlBhcmVudFN0eWxlIjpudWxsfSwiRGF0ZVN0eWxlIjp7IiRpZCI6Ijc2IiwiRm9udFNldHRpbmdzIjp7IiRpZCI6Ijc3IiwiRm9udFNpemUiOjExLCJGb250TmFtZSI6IkNhbGlicmkiLCJJc0JvbGQiOnRydWUsIklzSXRhbGljIjpmYWxzZSwiSXNVbmRlcmxpbmVkIjpmYWxzZSwiUGFyZW50U3R5bGUiOm51bGx9LCJBdXRvU2l6ZSI6MCwiRm9yZWdyb3VuZCI6eyIkaWQiOiI3OCIsIkNvbG9yIjp7IiRpZCI6Ijc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wIiwiVG9wIjowLCJMZWZ0IjowLCJSaWdodCI6MCwiQm90dG9tIjowfSwiUGFkZGluZyI6eyIkaWQiOiI4MSIsIlRvcCI6MCwiTGVmdCI6MCwiUmlnaHQiOjAsIkJvdHRvbSI6MH0sIkJhY2tncm91bmQiOnsiJGlkIjoiODIiLCJDb2xvciI6eyIkcmVmIjoiMzYifX0sIklzVmlzaWJsZSI6dHJ1ZSwiV2lkdGgiOjAuMCwiSGVpZ2h0IjowLjAsIkJvcmRlclN0eWxlIjpudWxsLCJQYXJlbnRTdHlsZSI6bnVsbH0sIkRhdGVGb3JtYXQiOnsiJGlkIjoiO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0IiwiRGF0ZVBhcnRJc1Zpc2libGUiOnRydWUsIlRpbWVQYXJ0SXNWaXNpYmxlIjpmYWxzZX19LCJJc1Zpc2libGUiOnRydWUsIlBhcmVudFN0eWxlIjpudWxsfSwiRGVmYXVsdFRhc2tTdHlsZSI6eyIkaWQiOiI4NSIsIlNoYXBlIjoyLCJTaGFwZVRoaWNrbmVzcyI6MSwiRHVyYXRpb25Gb3JtYXQiOjAsIkluY2x1ZGVOb25Xb3JraW5nRGF5c0luRHVyYXRpb24iOmZhbHNlLCJQZXJjZW50YWdlQ29tcGxldGV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CIsIlRvcCI6MCwiTGVmdCI6MCwiUmlnaHQiOjAsIkJvdHRvbSI6MH0sIlBhZGRpbmciOnsiJGlkIjoiOTEiLCJUb3AiOjAsIkxlZnQiOjAsIlJpZ2h0IjowLCJCb3R0b20iOjB9LCJCYWNrZ3JvdW5kIjp7IiRpZCI6IjkyIiwiQ29sb3IiOnsiJHJlZiI6IjM2In19LCJJc1Zpc2libGUiOnRydWUsIldpZHRoIjowLjAsIkhlaWdodCI6MC4wLCJCb3JkZXJTdHlsZSI6bnVsbCwiUGFyZW50U3R5bGUiOm51bGx9LCJEdXJhdGlvblN0eWxlIjp7IiRpZCI6IjkzIiwiRm9udFNldHRpbmdzIjp7IiRpZCI6Ijk0IiwiRm9udFNpemUiOjEwLCJGb250TmFtZSI6IkNhbGlicmkiLCJJc0JvbGQiOmZhbHNlLCJJc0l0YWxpYyI6ZmFsc2UsIklzVW5kZXJsaW5lZCI6ZmFsc2UsIlBhcmVudFN0eWxlIjpudWxsfSwiQXV0b1NpemUiOjAsIkZvcmVncm91bmQiOnsiJGlkIjoiOTUiLCJDb2xvciI6eyIkaWQiOiI5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3IiwiVG9wIjowLCJMZWZ0IjowLCJSaWdodCI6MCwiQm90dG9tIjowfSwiUGFkZGluZyI6eyIkaWQiOiI5OCIsIlRvcCI6MCwiTGVmdCI6MCwiUmlnaHQiOjAsIkJvdHRvbSI6MH0sIkJhY2tncm91bmQiOnsiJGlkIjoiOTkiLCJDb2xvciI6eyIkcmVmIjoiMzYifX0sIklzVmlzaWJsZSI6dHJ1ZSwiV2lkdGgiOjAuMCwiSGVpZ2h0IjowLjAsIkJvcmRlclN0eWxlIjpudWxsLCJQYXJlbnRTdHlsZSI6bnVsbH0sIkhvcml6b250YWxDb25uZWN0b3JTdHlsZSI6eyIkaWQiOiIxMDAiLCJMaW5lQ29sb3IiOnsiJGlkIjoiMTAxIiwiJHR5cGUiOiJOTFJFLkNvbW1vbi5Eb20uU29saWRDb2xvckJydXNoLCBOTFJFLkNvbW1vbiIsIkNvbG9yIjp7IiRpZCI6IjEwMiIsIkEiOjI1NSwiUiI6MjA0LCJHIjoyMDQsIkIiOjIwNH19LCJMaW5lV2VpZ2h0IjoxLjAsIkxpbmVUeXBlIjowLCJQYXJlbnRTdHlsZSI6bnVsbH0sIlZlcnRpY2FsQ29ubmVjdG9yU3R5bGUiOnsiJGlkIjoiMTAzIiwiTGluZUNvbG9yIjp7IiRpZCI6IjEwNCIsIiR0eXBlIjoiTkxSRS5Db21tb24uRG9tLlNvbGlkQ29sb3JCcnVzaCwgTkxSRS5Db21tb24iLCJDb2xvciI6eyIkaWQiOiIxMDU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EwNiIsIk1hcmdpbiI6eyIkaWQiOiIxMDciLCJUb3AiOjAsIkxlZnQiOjQsIlJpZ2h0Ijo0LCJCb3R0b20iOjB9LCJQYWRkaW5nIjp7IiRpZCI6IjEwOCIsIlRvcCI6MCwiTGVmdCI6MCwiUmlnaHQiOjAsIkJvdHRvbSI6MH0sIkJhY2tncm91bmQiOnsiJGlkIjoiMTA5IiwiQ29sb3IiOnsiJGlkIjoiMTEwIiwiQSI6MjU1LCJSIjowLCJHIjoxMTQsIkIiOjE4OH19LCJJc1Zpc2libGUiOnRydWUsIldpZHRoIjowLjAsIkhlaWdodCI6MTYuMCwiQm9yZGVyU3R5bGUiOnsiJGlkIjoiMTExIiwiTGluZUNvbG9yIjp7IiRpZCI6IjExMiIsIiR0eXBlIjoiTkxSRS5Db21tb24uRG9tLlNvbGlkQ29sb3JCcnVzaCwgTkxSRS5Db21tb24iLCJDb2xvciI6eyIkaWQiOiIxMTMiLCJBIjoyNTUsIlIiOjI1NSwiRyI6MCwiQiI6MH19LCJMaW5lV2VpZ2h0IjowLjAsIkxpbmVUeXBlIjowLCJQYXJlbnRTdHlsZSI6bnVsbH0sIlBhcmVudFN0eWxlIjpudWxsfSwiVGl0bGVTdHlsZSI6eyIkaWQiOiIxMTQiLCJGb250U2V0dGluZ3MiOnsiJGlkIjoiMTE1IiwiRm9udFNpemUiOjExLCJGb250TmFtZSI6IkNhbGlicmkiLCJJc0JvbGQiOnRydWUsIklzSXRhbGljIjpmYWxzZSwiSXNVbmRlcmxpbmVkIjpmYWxzZSwiUGFyZW50U3R5bGUiOm51bGx9LCJBdXRvU2l6ZSI6MCwiRm9yZWdyb3VuZCI6eyIkaWQiOiIxMTYiLCJDb2xvciI6eyIkaWQiOiIxMTc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E4IiwiVG9wIjowLCJMZWZ0IjowLCJSaWdodCI6MCwiQm90dG9tIjowfSwiUGFkZGluZyI6eyIkaWQiOiIxMTkiLCJUb3AiOjAsIkxlZnQiOjAsIlJpZ2h0IjowLCJCb3R0b20iOjB9LCJCYWNrZ3JvdW5kIjp7IiRpZCI6IjEyMCIsIkNvbG9yIjp7IiRyZWYiOiIzNiJ9fSwiSXNWaXNpYmxlIjp0cnVlLCJXaWR0aCI6MC4wLCJIZWlnaHQiOjAuMCwiQm9yZGVyU3R5bGUiOm51bGwsIlBhcmVudFN0eWxlIjpudWxsfSwiRGF0ZVN0eWxlIjp7IiRpZCI6IjEyMSIsIkZvbnRTZXR0aW5ncyI6eyIkaWQiOiIxMjIiLCJGb250U2l6ZSI6MTAsIkZvbnROYW1lIjoiQ2FsaWJyaSIsIklzQm9sZCI6ZmFsc2UsIklzSXRhbGljIjpmYWxzZSwiSXNVbmRlcmxpbmVkIjpmYWxzZSwiUGFyZW50U3R5bGUiOm51bGx9LCJBdXRvU2l6ZSI6MCwiRm9yZWdyb3VuZCI6eyIkaWQiOiIxMjMiLCJDb2xvciI6eyIkaWQiOiIx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SIsIlRvcCI6MCwiTGVmdCI6MCwiUmlnaHQiOjAsIkJvdHRvbSI6MH0sIlBhZGRpbmciOnsiJGlkIjoiMTI2IiwiVG9wIjowLCJMZWZ0IjowLCJSaWdodCI6MCwiQm90dG9tIjowfSwiQmFja2dyb3VuZCI6eyIkaWQiOiIxMjciLCJDb2xvciI6eyIkcmVmIjoiMzYifX0sIklzVmlzaWJsZSI6dHJ1ZSwiV2lkdGgiOjAuMCwiSGVpZ2h0IjowLjAsIkJvcmRlclN0eWxlIjpudWxsLCJQYXJlbnRTdHlsZSI6bnVsbH0sIkRhdGVGb3JtYXQiOnsiJGlkIjoiM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zMCIsIlN0YXJ0RGF0ZSI6IjAwMDEtMDEtMDFUMDA6MDA6MDAiLCJFbmREYXRlIjoiMTk0Ny0wNC0wN1QyMzo1OTowMCIsIkZvcm1hdCI6Ik1NTSIsIlR5cGUiOjQsIkF1dG9EYXRlUmFuZ2UiOnRydWUsIldvcmtpbmdEYXlzIjozMSwiVG9kYXlNYXJrZXJUZXh0IjoiVG9kYXkiLCJBdXRvU2NhbGVUeXBlIjp0cnVlfSwiTWlsZXN0b25lcyI6W3siJGlkIjoiMTMxIiwiRGF0ZSI6IjE4NjMtMDctMzBUMjM6NTk6MDBaIiwiU3R5bGUiOnsiJGlkIjoiMTMyIiwiU2hhcGUiOjEsIkNvbm5lY3Rvck1hcmdpbiI6eyIkaWQiOiIxMzMiLCJUb3AiOjAsIkxlZnQiOjIsIlJpZ2h0IjoyLCJCb3R0b20iOjB9LCJDb25uZWN0b3JTdHlsZSI6eyIkaWQiOiIxMzQiLCJMaW5lQ29sb3IiOnsiJHJlZiI6IjU4In0sIkxpbmVXZWlnaHQiOjEuMCwiTGluZVR5cGUiOjAsIlBhcmVudFN0eWxlIjpudWxsfSwiSXNCZWxvd1RpbWViYW5kIjpmYWxzZSwiSGlkZURhdGUiOmZhbHNlLCJTaGFwZVNpemUiOjAsIlNwYWNpbmciOjIuMCwiUGFkZGluZyI6eyIkaWQiOiIxMzUiLCJUb3AiOjcsIkxlZnQiOjMsIlJpZ2h0IjowLCJCb3R0b20iOjJ9LCJTaGFwZVN0eWxlIjp7IiRpZCI6IjEzNiIsIk1hcmdpbiI6eyIkaWQiOiIxMzciLCJUb3AiOjAsIkxlZnQiOjAsIlJpZ2h0IjowLCJCb3R0b20iOjB9LCJQYWRkaW5nIjp7IiRpZCI6IjEzOCIsIlRvcCI6MCwiTGVmdCI6MCwiUmlnaHQiOjAsIkJvdHRvbSI6MH0sIkJhY2tncm91bmQiOnsiJGlkIjoiMTM5IiwiQ29sb3IiOnsiJGlkIjoiMTQwIiwiQSI6MjU1LCJSIjozNiwiRyI6MTAxLCJCIjoxNzJ9fSwiSXNWaXNpYmxlIjp0cnVlLCJXaWR0aCI6MTIuMCwiSGVpZ2h0IjoxNC4wLCJCb3JkZXJTdHlsZSI6eyIkaWQiOiIxNDEiLCJMaW5lQ29sb3IiOnsiJHJlZiI6IjY3In0sIkxpbmVXZWlnaHQiOjAuMCwiTGluZVR5cGUiOjAsIlBhcmVudFN0eWxlIjpudWxsfSwiUGFyZW50U3R5bGUiOm51bGx9LCJUaXRsZVN0eWxlIjp7IiRpZCI6IjE0MiIsIkZvbnRTZXR0aW5ncyI6eyIkaWQiOiIxNDMiLCJGb250U2l6ZSI6MTIsIkZvbnROYW1lIjoiQ2FsaWJyaSIsIklzQm9sZCI6dHJ1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xNDQiLCJUb3AiOjAsIkxlZnQiOjAsIlJpZ2h0IjowLCJCb3R0b20iOjB9LCJQYWRkaW5nIjp7IiRpZCI6IjE0NSIsIlRvcCI6MCwiTGVmdCI6MCwiUmlnaHQiOjAsIkJvdHRvbSI6MH0sIkJhY2tncm91bmQiOnsiJHJlZiI6Ijc1In0sIklzVmlzaWJsZSI6dHJ1ZSwiV2lkdGgiOjAuMCwiSGVpZ2h0IjowLjAsIkJvcmRlclN0eWxlIjp7IiRpZCI6IjE0NiIsIkxpbmVDb2xvciI6bnVsbCwiTGluZVdlaWdodCI6MC4wLCJMaW5lVHlwZSI6MCwiUGFyZW50U3R5bGUiOm51bGx9LCJQYXJlbnRTdHlsZSI6bnVsbH0sIkRhdGVTdHlsZSI6eyIkaWQiOiIxNDciLCJGb250U2V0dGluZ3MiOnsiJGlkIjoiMTQ4IiwiRm9udFNpemUiOjExLCJGb250TmFtZSI6IkNhbGlicmkiLCJJc0JvbGQiOnRydWUsIklzSXRhbGljIjpmYWxzZSwiSXNVbmRlcmxpbmVkIjpmYWxzZSwiUGFyZW50U3R5bGUiOm51bGx9LCJBdXRvU2l6ZSI6MCwiRm9yZWdyb3VuZCI6eyIkaWQiOiIxNDkiLCJDb2xvciI6eyIkaWQiOiIxNTA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UxIiwiVG9wIjowLCJMZWZ0IjowLCJSaWdodCI6MCwiQm90dG9tIjowfSwiUGFkZGluZyI6eyIkaWQiOiIxNTIiLCJUb3AiOjAsIkxlZnQiOjAsIlJpZ2h0IjowLCJCb3R0b20iOjB9LCJCYWNrZ3JvdW5kIjp7IiRyZWYiOiI4MiJ9LCJJc1Zpc2libGUiOnRydWUsIldpZHRoIjowLjAsIkhlaWdodCI6MC4wLCJCb3JkZXJTdHlsZSI6eyIkaWQiOiIxNTMiLCJMaW5lQ29sb3IiOm51bGwsIkxpbmVXZWlnaHQiOjAuMCwiTGluZVR5cGUiOjAsIlBhcmVudFN0eWxlIjpudWxsfSwiUGFyZW50U3R5bGUiOm51bGx9LCJEYXRlRm9ybWF0Ijp7IiRpZCI6IjE1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NSIsIkRhdGVQYXJ0SXNWaXNpYmxlIjp0cnVlLCJUaW1lUGFydElzVmlzaWJsZSI6ZmFsc2V9fSwiSXNWaXNpYmxlIjp0cnVlLCJQYXJlbnRTdHlsZSI6bnVsbH0sIkluZGV4IjoyLCJQZXJjZW50YWdlQ29tcGxldGUiOm51bGwsIlBvc2l0aW9uIjp7IlJhdGlvIjowLjAsIklzQ3VzdG9tIjpmYWxzZX0sIkRhdGVGb3JtYXQiOnsiJHJlZiI6IjE1NCJ9LCJJZCI6IjkyMGViM2M0LTkzMWItNGQ0Yi1hYzcyLWY3ODQ3Njc5Y2QwNyIsIkltcG9ydElkIjpudWxsLCJUaXRsZSI6IkhlbnJ5IEZvcmQgaXMgYm9ybiIsIk5vdGUiOm51bGwsIkh5cGVybGluayI6bnVsbCwiSXNDaGFuZ2VkIjpmYWxzZSwiSXNOZXciOmZhbHNlfSx7IiRpZCI6IjE1NiIsIkRhdGUiOiIxODc5LTA3LTMwVDIzOjU5OjAwWiIsIlN0eWxlIjp7IiRpZCI6IjE1NyIsIlNoYXBlIjoxLCJDb25uZWN0b3JNYXJnaW4iOnsiJGlkIjoiMTU4IiwiVG9wIjowLCJMZWZ0IjoyLCJSaWdodCI6MiwiQm90dG9tIjowfSwiQ29ubmVjdG9yU3R5bGUiOnsiJGlkIjoiMTU5IiwiTGluZUNvbG9yIjp7IiRyZWYiOiI1OCJ9LCJMaW5lV2VpZ2h0IjoxLjAsIkxpbmVUeXBlIjowLCJQYXJlbnRTdHlsZSI6bnVsbH0sIklzQmVsb3dUaW1lYmFuZCI6dHJ1ZSwiSGlkZURhdGUiOmZhbHNlLCJTaGFwZVNpemUiOjAsIlNwYWNpbmciOjIuMCwiUGFkZGluZyI6eyIkaWQiOiIxNjAiLCJUb3AiOjcsIkxlZnQiOjMsIlJpZ2h0IjowLCJCb3R0b20iOjJ9LCJTaGFwZVN0eWxlIjp7IiRpZCI6IjE2MSIsIk1hcmdpbiI6eyIkaWQiOiIxNjIiLCJUb3AiOjAsIkxlZnQiOjAsIlJpZ2h0IjowLCJCb3R0b20iOjB9LCJQYWRkaW5nIjp7IiRpZCI6IjE2MyIsIlRvcCI6MCwiTGVmdCI6MCwiUmlnaHQiOjAsIkJvdHRvbSI6MH0sIkJhY2tncm91bmQiOnsiJHJlZiI6IjY0In0sIklzVmlzaWJsZSI6dHJ1ZSwiV2lkdGgiOjEyLjAsIkhlaWdodCI6MTQuMCwiQm9yZGVyU3R5bGUiOnsiJGlkIjoiMTY0IiwiTGluZUNvbG9yIjp7IiRyZWYiOiI2NyJ9LCJMaW5lV2VpZ2h0IjowLjAsIkxpbmVUeXBlIjowLCJQYXJlbnRTdHlsZSI6bnVsbH0sIlBhcmVudFN0eWxlIjpudWxsfSwiVGl0bGVTdHlsZSI6eyIkaWQiOiIxNjUiLCJGb250U2V0dGluZ3MiOnsiJGlkIjoiMTY2IiwiRm9udFNpemUiOjEyLCJGb250TmFtZSI6IkNhbGlicmkiLCJJc0JvbGQiOnRydWUsIklzSXRhbGljIjpmYWxzZSwiSXNVbmRlcmxpbmVkIjpmYWxzZSwiUGFyZW50U3R5bGUiOm51bGx9LCJBdXRvU2l6ZSI6MiwiRm9yZWdyb3VuZCI6eyIkcmVmIjoiNzEifSwiTWF4V2lkdGgiOjI0OC41MzMzMDk5MzY1MjM0NCwiTWF4SGVpZ2h0IjoiSW5maW5pdHkiLCJTbWFydEZvcmVncm91bmRJc0FjdGl2ZSI6ZmFsc2UsIkhvcml6b250YWxBbGlnbm1lbnQiOjEsIlZlcnRpY2FsQWxpZ25tZW50IjowLCJTbWFydEZvcmVncm91bmQiOm51bGwsIkJhY2tncm91bmRGaWxsVHlwZSI6MCwiTWFyZ2luIjp7IiRpZCI6IjE2NyIsIlRvcCI6MCwiTGVmdCI6MCwiUmlnaHQiOjAsIkJvdHRvbSI6MH0sIlBhZGRpbmciOnsiJGlkIjoiMTY4IiwiVG9wIjowLCJMZWZ0IjowLCJSaWdodCI6MCwiQm90dG9tIjowfSwiQmFja2dyb3VuZCI6eyIkcmVmIjoiNzUifSwiSXNWaXNpYmxlIjp0cnVlLCJXaWR0aCI6MC4wLCJIZWlnaHQiOjAuMCwiQm9yZGVyU3R5bGUiOnsiJGlkIjoiMTY5IiwiTGluZUNvbG9yIjpudWxsLCJMaW5lV2VpZ2h0IjowLjAsIkxpbmVUeXBlIjowLCJQYXJlbnRTdHlsZSI6bnVsbH0sIlBhcmVudFN0eWxlIjpudWxsfSwiRGF0ZVN0eWxlIjp7IiRpZCI6IjE3MCIsIkZvbnRTZXR0aW5ncyI6eyIkaWQiOiIxNzE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xNzIiLCJUb3AiOjAsIkxlZnQiOjAsIlJpZ2h0IjowLCJCb3R0b20iOjB9LCJQYWRkaW5nIjp7IiRpZCI6IjE3MyIsIlRvcCI6MCwiTGVmdCI6MCwiUmlnaHQiOjAsIkJvdHRvbSI6MH0sIkJhY2tncm91bmQiOnsiJHJlZiI6IjgyIn0sIklzVmlzaWJsZSI6dHJ1ZSwiV2lkdGgiOjAuMCwiSGVpZ2h0IjowLjAsIkJvcmRlclN0eWxlIjp7IiRpZCI6IjE3NCIsIkxpbmVDb2xvciI6bnVsbCwiTGluZVdlaWdodCI6MC4wLCJMaW5lVHlwZSI6MCwiUGFyZW50U3R5bGUiOm51bGx9LCJQYXJlbnRTdHlsZSI6bnVsbH0sIkRhdGVGb3JtYXQiOnsiJGlkIjoiMTc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zYiLCJEYXRlUGFydElzVmlzaWJsZSI6dHJ1ZSwiVGltZVBhcnRJc1Zpc2libGUiOmZhbHNlfX0sIklzVmlzaWJsZSI6dHJ1ZSwiUGFyZW50U3R5bGUiOm51bGx9LCJJbmRleCI6MywiUGVyY2VudGFnZUNvbXBsZXRlIjpudWxsLCJQb3NpdGlvbiI6eyJSYXRpbyI6MC4wODE2MjE3NDIyNDg1MzUxNjIsIklzQ3VzdG9tIjpmYWxzZX0sIkRhdGVGb3JtYXQiOnsiJHJlZiI6IjE3NSJ9LCJJZCI6IjZmODk5ZDg3LTVmMDAtNDQyNy1hZDQ3LTBjMDhjMTFlY2E2YiIsIkltcG9ydElkIjpudWxsLCJUaXRsZSI6IkxlYXZlcyBob21lIHRvIHdvcmsgYXMgYW4gYXBwcmVudGljZSBtYWNoaW5pc3QiLCJOb3RlIjpudWxsLCJIeXBlcmxpbmsiOm51bGwsIklzQ2hhbmdlZCI6ZmFsc2UsIklzTmV3IjpmYWxzZX0seyIkaWQiOiIxNzciLCJEYXRlIjoiMTg4OC0wNC0xMVQyMzo1OTowMFoiLCJTdHlsZSI6eyIkaWQiOiIxNzgiLCJTaGFwZSI6MSwiQ29ubmVjdG9yTWFyZ2luIjp7IiRpZCI6IjE3OSIsIlRvcCI6MCwiTGVmdCI6MiwiUmlnaHQiOjIsIkJvdHRvbSI6MH0sIkNvbm5lY3RvclN0eWxlIjp7IiRpZCI6IjE4MCIsIkxpbmVDb2xvciI6eyIkcmVmIjoiNTgifSwiTGluZVdlaWdodCI6MS4wLCJMaW5lVHlwZSI6MCwiUGFyZW50U3R5bGUiOm51bGx9LCJJc0JlbG93VGltZWJhbmQiOmZhbHNlLCJIaWRlRGF0ZSI6ZmFsc2UsIlNoYXBlU2l6ZSI6MCwiU3BhY2luZyI6Mi4wLCJQYWRkaW5nIjp7IiRpZCI6IjE4MSIsIlRvcCI6NywiTGVmdCI6MywiUmlnaHQiOjAsIkJvdHRvbSI6Mn0sIlNoYXBlU3R5bGUiOnsiJGlkIjoiMTgyIiwiTWFyZ2luIjp7IiRpZCI6IjE4MyIsIlRvcCI6MCwiTGVmdCI6MCwiUmlnaHQiOjAsIkJvdHRvbSI6MH0sIlBhZGRpbmciOnsiJGlkIjoiMTg0IiwiVG9wIjowLCJMZWZ0IjowLCJSaWdodCI6MCwiQm90dG9tIjowfSwiQmFja2dyb3VuZCI6eyIkcmVmIjoiNjQifSwiSXNWaXNpYmxlIjp0cnVlLCJXaWR0aCI6MTIuMCwiSGVpZ2h0IjoxNC4wLCJCb3JkZXJTdHlsZSI6eyIkaWQiOiIxODUiLCJMaW5lQ29sb3IiOnsiJHJlZiI6IjY3In0sIkxpbmVXZWlnaHQiOjAuMCwiTGluZVR5cGUiOjAsIlBhcmVudFN0eWxlIjpudWxsfSwiUGFyZW50U3R5bGUiOm51bGx9LCJUaXRsZVN0eWxlIjp7IiRpZCI6IjE4NiIsIkZvbnRTZXR0aW5ncyI6eyIkaWQiOiIxODciLCJGb250U2l6ZSI6MTIsIkZvbnROYW1lIjoiQ2FsaWJyaSIsIklzQm9sZCI6dHJ1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xODgiLCJUb3AiOjAsIkxlZnQiOjAsIlJpZ2h0IjowLCJCb3R0b20iOjB9LCJQYWRkaW5nIjp7IiRpZCI6IjE4OSIsIlRvcCI6MCwiTGVmdCI6MCwiUmlnaHQiOjAsIkJvdHRvbSI6MH0sIkJhY2tncm91bmQiOnsiJHJlZiI6Ijc1In0sIklzVmlzaWJsZSI6dHJ1ZSwiV2lkdGgiOjAuMCwiSGVpZ2h0IjowLjAsIkJvcmRlclN0eWxlIjp7IiRpZCI6IjE5MCIsIkxpbmVDb2xvciI6bnVsbCwiTGluZVdlaWdodCI6MC4wLCJMaW5lVHlwZSI6MCwiUGFyZW50U3R5bGUiOm51bGx9LCJQYXJlbnRTdHlsZSI6bnVsbH0sIkRhdGVTdHlsZSI6eyIkaWQiOiIxOTEiLCJGb250U2V0dGluZ3MiOnsiJGlkIjoiMTky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TkzIiwiVG9wIjowLCJMZWZ0IjowLCJSaWdodCI6MCwiQm90dG9tIjowfSwiUGFkZGluZyI6eyIkaWQiOiIxOTQiLCJUb3AiOjAsIkxlZnQiOjAsIlJpZ2h0IjowLCJCb3R0b20iOjB9LCJCYWNrZ3JvdW5kIjp7IiRyZWYiOiI4MiJ9LCJJc1Zpc2libGUiOnRydWUsIldpZHRoIjowLjAsIkhlaWdodCI6MC4wLCJCb3JkZXJTdHlsZSI6eyIkaWQiOiIxOTUiLCJMaW5lQ29sb3IiOm51bGwsIkxpbmVXZWlnaHQiOjAuMCwiTGluZVR5cGUiOjAsIlBhcmVudFN0eWxlIjpudWxsfSwiUGFyZW50U3R5bGUiOm51bGx9LCJEYXRlRm9ybWF0Ijp7IiRpZCI6IjE5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k3IiwiRGF0ZVBhcnRJc1Zpc2libGUiOnRydWUsIlRpbWVQYXJ0SXNWaXNpYmxlIjpmYWxzZX19LCJJc1Zpc2libGUiOnRydWUsIlBhcmVudFN0eWxlIjpudWxsfSwiSW5kZXgiOjQsIlBlcmNlbnRhZ2VDb21wbGV0ZSI6bnVsbCwiUG9zaXRpb24iOnsiUmF0aW8iOjAuMCwiSXNDdXN0b20iOmZhbHNlfSwiRGF0ZUZvcm1hdCI6eyIkcmVmIjoiMTk2In0sIklkIjoiMzRlZDBiZTktMWQ2My00ODlhLTliNjktYTQwN2VjMWYyMmM0IiwiSW1wb3J0SWQiOm51bGwsIlRpdGxlIjoiTWFycmllcyBDbGFyYSBKYW5lIEJyeWFudCIsIk5vdGUiOm51bGwsIkh5cGVybGluayI6bnVsbCwiSXNDaGFuZ2VkIjpmYWxzZSwiSXNOZXciOmZhbHNlfSx7IiRpZCI6IjE5OCIsIkRhdGUiOiIxODkxLTA3LTMwVDIzOjU5OjAwWiIsIlN0eWxlIjp7IiRpZCI6IjE5OSIsIlNoYXBlIjoxLCJDb25uZWN0b3JNYXJnaW4iOnsiJGlkIjoiMjAwIiwiVG9wIjowLCJMZWZ0IjoyLCJSaWdodCI6MiwiQm90dG9tIjowfSwiQ29ubmVjdG9yU3R5bGUiOnsiJGlkIjoiMjAxIiwiTGluZUNvbG9yIjp7IiRyZWYiOiI1OCJ9LCJMaW5lV2VpZ2h0IjoxLjAsIkxpbmVUeXBlIjowLCJQYXJlbnRTdHlsZSI6bnVsbH0sIklzQmVsb3dUaW1lYmFuZCI6dHJ1ZSwiSGlkZURhdGUiOmZhbHNlLCJTaGFwZVNpemUiOjAsIlNwYWNpbmciOjIuMCwiUGFkZGluZyI6eyIkaWQiOiIyMDIiLCJUb3AiOjcsIkxlZnQiOjMsIlJpZ2h0IjowLCJCb3R0b20iOjJ9LCJTaGFwZVN0eWxlIjp7IiRpZCI6IjIwMyIsIk1hcmdpbiI6eyIkaWQiOiIyMDQiLCJUb3AiOjAsIkxlZnQiOjAsIlJpZ2h0IjowLCJCb3R0b20iOjB9LCJQYWRkaW5nIjp7IiRpZCI6IjIwNSIsIlRvcCI6MCwiTGVmdCI6MCwiUmlnaHQiOjAsIkJvdHRvbSI6MH0sIkJhY2tncm91bmQiOnsiJHJlZiI6IjY0In0sIklzVmlzaWJsZSI6dHJ1ZSwiV2lkdGgiOjEyLjAsIkhlaWdodCI6MTQuMCwiQm9yZGVyU3R5bGUiOnsiJGlkIjoiMjA2IiwiTGluZUNvbG9yIjp7IiRyZWYiOiI2NyJ9LCJMaW5lV2VpZ2h0IjowLjAsIkxpbmVUeXBlIjowLCJQYXJlbnRTdHlsZSI6bnVsbH0sIlBhcmVudFN0eWxlIjpudWxsfSwiVGl0bGVTdHlsZSI6eyIkaWQiOiIyMDciLCJGb250U2V0dGluZ3MiOnsiJGlkIjoiMjA4IiwiRm9udFNpemUiOjEyLCJGb250TmFtZSI6IkNhbGlicmkiLCJJc0JvbGQiOnRydWUsIklzSXRhbGljIjpmYWxzZSwiSXNVbmRlcmxpbmVkIjpmYWxzZSwiUGFyZW50U3R5bGUiOm51bGx9LCJBdXRvU2l6ZSI6MiwiRm9yZWdyb3VuZCI6eyIkcmVmIjoiNzEifSwiTWF4V2lkdGgiOjI0OS42Mzk4NDY4MDE3NTc4MSwiTWF4SGVpZ2h0IjoiSW5maW5pdHkiLCJTbWFydEZvcmVncm91bmRJc0FjdGl2ZSI6ZmFsc2UsIkhvcml6b250YWxBbGlnbm1lbnQiOjEsIlZlcnRpY2FsQWxpZ25tZW50IjowLCJTbWFydEZvcmVncm91bmQiOm51bGwsIkJhY2tncm91bmRGaWxsVHlwZSI6MCwiTWFyZ2luIjp7IiRpZCI6IjIwOSIsIlRvcCI6MCwiTGVmdCI6MCwiUmlnaHQiOjAsIkJvdHRvbSI6MH0sIlBhZGRpbmciOnsiJGlkIjoiMjEwIiwiVG9wIjowLCJMZWZ0IjowLCJSaWdodCI6MCwiQm90dG9tIjowfSwiQmFja2dyb3VuZCI6eyIkcmVmIjoiNzUifSwiSXNWaXNpYmxlIjp0cnVlLCJXaWR0aCI6MC4wLCJIZWlnaHQiOjAuMCwiQm9yZGVyU3R5bGUiOnsiJGlkIjoiMjExIiwiTGluZUNvbG9yIjpudWxsLCJMaW5lV2VpZ2h0IjowLjAsIkxpbmVUeXBlIjowLCJQYXJlbnRTdHlsZSI6bnVsbH0sIlBhcmVudFN0eWxlIjpudWxsfSwiRGF0ZVN0eWxlIjp7IiRpZCI6IjIxMiIsIkZvbnRTZXR0aW5ncyI6eyIkaWQiOiIyMTM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MTQiLCJUb3AiOjAsIkxlZnQiOjAsIlJpZ2h0IjowLCJCb3R0b20iOjB9LCJQYWRkaW5nIjp7IiRpZCI6IjIxNSIsIlRvcCI6MCwiTGVmdCI6MCwiUmlnaHQiOjAsIkJvdHRvbSI6MH0sIkJhY2tncm91bmQiOnsiJHJlZiI6IjgyIn0sIklzVmlzaWJsZSI6dHJ1ZSwiV2lkdGgiOjAuMCwiSGVpZ2h0IjowLjAsIkJvcmRlclN0eWxlIjp7IiRpZCI6IjIxNiIsIkxpbmVDb2xvciI6bnVsbCwiTGluZVdlaWdodCI6MC4wLCJMaW5lVHlwZSI6MCwiUGFyZW50U3R5bGUiOm51bGx9LCJQYXJlbnRTdHlsZSI6bnVsbH0sIkRhdGVGb3JtYXQiOnsiJGlkIjoiMjE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TgiLCJEYXRlUGFydElzVmlzaWJsZSI6dHJ1ZSwiVGltZVBhcnRJc1Zpc2libGUiOmZhbHNlfX0sIklzVmlzaWJsZSI6dHJ1ZSwiUGFyZW50U3R5bGUiOm51bGx9LCJJbmRleCI6NSwiUGVyY2VudGFnZUNvbXBsZXRlIjpudWxsLCJQb3NpdGlvbiI6eyJSYXRpbyI6MC41MjY3MzczNzU2MTI2MTIxNCwiSXNDdXN0b20iOnRydWV9LCJEYXRlRm9ybWF0Ijp7IiRyZWYiOiIyMTcifSwiSWQiOiIzZWQ0YTFkZS05YWRmLTQ0NDgtYmUwZi1mYmZkOWFkYzcyNzkiLCJJbXBvcnRJZCI6bnVsbCwiVGl0bGUiOiJCZWNvbWVzIGVuZ2luZWVyIGZvciBFZGlzb24gSWxsdW1pbmF0aW5nIENvLiIsIk5vdGUiOm51bGwsIkh5cGVybGluayI6bnVsbCwiSXNDaGFuZ2VkIjpmYWxzZSwiSXNOZXciOmZhbHNlfSx7IiRpZCI6IjIxOSIsIkRhdGUiOiIxODk2LTA3LTMwVDIzOjU5OjAwWiIsIlN0eWxlIjp7IiRpZCI6IjIyMCIsIlNoYXBlIjoxLCJDb25uZWN0b3JNYXJnaW4iOnsiJGlkIjoiMjIxIiwiVG9wIjowLCJMZWZ0IjoyLCJSaWdodCI6MiwiQm90dG9tIjowfSwiQ29ubmVjdG9yU3R5bGUiOnsiJGlkIjoiMjIyIiwiTGluZUNvbG9yIjp7IiRyZWYiOiI1OCJ9LCJMaW5lV2VpZ2h0IjoxLjAsIkxpbmVUeXBlIjowLCJQYXJlbnRTdHlsZSI6bnVsbH0sIklzQmVsb3dUaW1lYmFuZCI6ZmFsc2UsIkhpZGVEYXRlIjpmYWxzZSwiU2hhcGVTaXplIjowLCJTcGFjaW5nIjoyLjAsIlBhZGRpbmciOnsiJGlkIjoiMjIzIiwiVG9wIjo3LCJMZWZ0IjozLCJSaWdodCI6MCwiQm90dG9tIjoyfSwiU2hhcGVTdHlsZSI6eyIkaWQiOiIyMjQiLCJNYXJnaW4iOnsiJGlkIjoiMjI1IiwiVG9wIjowLCJMZWZ0IjowLCJSaWdodCI6MCwiQm90dG9tIjowfSwiUGFkZGluZyI6eyIkaWQiOiIyMjYiLCJUb3AiOjAsIkxlZnQiOjAsIlJpZ2h0IjowLCJCb3R0b20iOjB9LCJCYWNrZ3JvdW5kIjp7IiRyZWYiOiI2NCJ9LCJJc1Zpc2libGUiOnRydWUsIldpZHRoIjoxMi4wLCJIZWlnaHQiOjE0LjAsIkJvcmRlclN0eWxlIjp7IiRpZCI6IjIyNyIsIkxpbmVDb2xvciI6eyIkcmVmIjoiNjcifSwiTGluZVdlaWdodCI6MC4wLCJMaW5lVHlwZSI6MCwiUGFyZW50U3R5bGUiOm51bGx9LCJQYXJlbnRTdHlsZSI6bnVsbH0sIlRpdGxlU3R5bGUiOnsiJGlkIjoiMjI4IiwiRm9udFNldHRpbmdzIjp7IiRpZCI6IjIyOSIsIkZvbnRTaXplIjoxMiwiRm9udE5hbWUiOiJDYWxpYnJpIiwiSXNCb2xkIjp0cnV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IzMCIsIlRvcCI6MCwiTGVmdCI6MCwiUmlnaHQiOjAsIkJvdHRvbSI6MH0sIlBhZGRpbmciOnsiJGlkIjoiMjMxIiwiVG9wIjowLCJMZWZ0IjowLCJSaWdodCI6MCwiQm90dG9tIjowfSwiQmFja2dyb3VuZCI6eyIkcmVmIjoiNzUifSwiSXNWaXNpYmxlIjp0cnVlLCJXaWR0aCI6MC4wLCJIZWlnaHQiOjAuMCwiQm9yZGVyU3R5bGUiOnsiJGlkIjoiMjMyIiwiTGluZUNvbG9yIjpudWxsLCJMaW5lV2VpZ2h0IjowLjAsIkxpbmVUeXBlIjowLCJQYXJlbnRTdHlsZSI6bnVsbH0sIlBhcmVudFN0eWxlIjpudWxsfSwiRGF0ZVN0eWxlIjp7IiRpZCI6IjIzMyIsIkZvbnRTZXR0aW5ncyI6eyIkaWQiOiIyMzQ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MzUiLCJUb3AiOjAsIkxlZnQiOjAsIlJpZ2h0IjowLCJCb3R0b20iOjB9LCJQYWRkaW5nIjp7IiRpZCI6IjIzNiIsIlRvcCI6MCwiTGVmdCI6MCwiUmlnaHQiOjAsIkJvdHRvbSI6MH0sIkJhY2tncm91bmQiOnsiJHJlZiI6IjgyIn0sIklzVmlzaWJsZSI6dHJ1ZSwiV2lkdGgiOjAuMCwiSGVpZ2h0IjowLjAsIkJvcmRlclN0eWxlIjp7IiRpZCI6IjIzNyIsIkxpbmVDb2xvciI6bnVsbCwiTGluZVdlaWdodCI6MC4wLCJMaW5lVHlwZSI6MCwiUGFyZW50U3R5bGUiOm51bGx9LCJQYXJlbnRTdHlsZSI6bnVsbH0sIkRhdGVGb3JtYXQiOnsiJGlkIjoiMjM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zkiLCJEYXRlUGFydElzVmlzaWJsZSI6dHJ1ZSwiVGltZVBhcnRJc1Zpc2libGUiOmZhbHNlfX0sIklzVmlzaWJsZSI6dHJ1ZSwiUGFyZW50U3R5bGUiOm51bGx9LCJJbmRleCI6NiwiUGVyY2VudGFnZUNvbXBsZXRlIjpudWxsLCJQb3NpdGlvbiI6eyJSYXRpbyI6MC4xODYxOTMwNTY0NTk3ODAxLCJJc0N1c3RvbSI6dHJ1ZX0sIkRhdGVGb3JtYXQiOnsiJHJlZiI6IjIzOCJ9LCJJZCI6IjIzMDI1NTRmLWY5MmEtNDAxNi1iMTBiLTRiMWNiNTI1MDhkNSIsIkltcG9ydElkIjpudWxsLCJUaXRsZSI6IkRlc2lnbnMgJiBidWlsZHMgdGhlIEZvcmQgUXVhZHJpY3ljbGUiLCJOb3RlIjpudWxsLCJIeXBlcmxpbmsiOm51bGwsIklzQ2hhbmdlZCI6ZmFsc2UsIklzTmV3IjpmYWxzZX0seyIkaWQiOiIyNDAiLCJEYXRlIjoiMTg5OS0wOC0wNVQyMzo1OTowMFoiLCJTdHlsZSI6eyIkaWQiOiIyNDEiLCJTaGFwZSI6MSwiQ29ubmVjdG9yTWFyZ2luIjp7IiRpZCI6IjI0MiIsIlRvcCI6MCwiTGVmdCI6MiwiUmlnaHQiOjIsIkJvdHRvbSI6MH0sIkNvbm5lY3RvclN0eWxlIjp7IiRpZCI6IjI0MyIsIkxpbmVDb2xvciI6eyIkcmVmIjoiNTgifSwiTGluZVdlaWdodCI6MS4wLCJMaW5lVHlwZSI6MCwiUGFyZW50U3R5bGUiOm51bGx9LCJJc0JlbG93VGltZWJhbmQiOnRydWUsIkhpZGVEYXRlIjpmYWxzZSwiU2hhcGVTaXplIjowLCJTcGFjaW5nIjoyLjAsIlBhZGRpbmciOnsiJGlkIjoiMjQ0IiwiVG9wIjo3LCJMZWZ0IjozLCJSaWdodCI6MCwiQm90dG9tIjoyfSwiU2hhcGVTdHlsZSI6eyIkaWQiOiIyNDUiLCJNYXJnaW4iOnsiJGlkIjoiMjQ2IiwiVG9wIjowLCJMZWZ0IjowLCJSaWdodCI6MCwiQm90dG9tIjowfSwiUGFkZGluZyI6eyIkaWQiOiIyNDciLCJUb3AiOjAsIkxlZnQiOjAsIlJpZ2h0IjowLCJCb3R0b20iOjB9LCJCYWNrZ3JvdW5kIjp7IiRyZWYiOiI2NCJ9LCJJc1Zpc2libGUiOnRydWUsIldpZHRoIjoxMi4wLCJIZWlnaHQiOjE0LjAsIkJvcmRlclN0eWxlIjp7IiRpZCI6IjI0OCIsIkxpbmVDb2xvciI6eyIkcmVmIjoiNjcifSwiTGluZVdlaWdodCI6MC4wLCJMaW5lVHlwZSI6MCwiUGFyZW50U3R5bGUiOm51bGx9LCJQYXJlbnRTdHlsZSI6bnVsbH0sIlRpdGxlU3R5bGUiOnsiJGlkIjoiMjQ5IiwiRm9udFNldHRpbmdzIjp7IiRpZCI6IjI1MCIsIkZvbnRTaXplIjoxMiwiRm9udE5hbWUiOiJDYWxpYnJpIiwiSXNCb2xkIjp0cnVlLCJJc0l0YWxpYyI6ZmFsc2UsIklzVW5kZXJsaW5lZCI6ZmFsc2UsIlBhcmVudFN0eWxlIjpudWxsfSwiQXV0b1NpemUiOjIsIkZvcmVncm91bmQiOnsiJHJlZiI6IjcxIn0sIk1heFdpZHRoIjoyMjUuMjk3NzkwNTI3MzQzNzUsIk1heEhlaWdodCI6IkluZmluaXR5IiwiU21hcnRGb3JlZ3JvdW5kSXNBY3RpdmUiOmZhbHNlLCJIb3Jpem9udGFsQWxpZ25tZW50IjoxLCJWZXJ0aWNhbEFsaWdubWVudCI6MCwiU21hcnRGb3JlZ3JvdW5kIjpudWxsLCJCYWNrZ3JvdW5kRmlsbFR5cGUiOjAsIk1hcmdpbiI6eyIkaWQiOiIyNTEiLCJUb3AiOjAsIkxlZnQiOjAsIlJpZ2h0IjowLCJCb3R0b20iOjB9LCJQYWRkaW5nIjp7IiRpZCI6IjI1MiIsIlRvcCI6MCwiTGVmdCI6MCwiUmlnaHQiOjAsIkJvdHRvbSI6MH0sIkJhY2tncm91bmQiOnsiJHJlZiI6Ijc1In0sIklzVmlzaWJsZSI6dHJ1ZSwiV2lkdGgiOjAuMCwiSGVpZ2h0IjowLjAsIkJvcmRlclN0eWxlIjp7IiRpZCI6IjI1MyIsIkxpbmVDb2xvciI6bnVsbCwiTGluZVdlaWdodCI6MC4wLCJMaW5lVHlwZSI6MCwiUGFyZW50U3R5bGUiOm51bGx9LCJQYXJlbnRTdHlsZSI6bnVsbH0sIkRhdGVTdHlsZSI6eyIkaWQiOiIyNTQiLCJGb250U2V0dGluZ3MiOnsiJGlkIjoiMjU1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U2IiwiVG9wIjowLCJMZWZ0IjowLCJSaWdodCI6MCwiQm90dG9tIjowfSwiUGFkZGluZyI6eyIkaWQiOiIyNTciLCJUb3AiOjAsIkxlZnQiOjAsIlJpZ2h0IjowLCJCb3R0b20iOjB9LCJCYWNrZ3JvdW5kIjp7IiRyZWYiOiI4MiJ9LCJJc1Zpc2libGUiOnRydWUsIldpZHRoIjowLjAsIkhlaWdodCI6MC4wLCJCb3JkZXJTdHlsZSI6eyIkaWQiOiIyNTgiLCJMaW5lQ29sb3IiOm51bGwsIkxpbmVXZWlnaHQiOjAuMCwiTGluZVR5cGUiOjAsIlBhcmVudFN0eWxlIjpudWxsfSwiUGFyZW50U3R5bGUiOm51bGx9LCJEYXRlRm9ybWF0Ijp7IiRpZCI6IjI1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YwIiwiRGF0ZVBhcnRJc1Zpc2libGUiOnRydWUsIlRpbWVQYXJ0SXNWaXNpYmxlIjpmYWxzZX19LCJJc1Zpc2libGUiOnRydWUsIlBhcmVudFN0eWxlIjpudWxsfSwiSW5kZXgiOjcsIlBlcmNlbnRhZ2VDb21wbGV0ZSI6bnVsbCwiUG9zaXRpb24iOnsiUmF0aW8iOjAuNDM2NjQyNTc5Njc5MTM1OTQsIklzQ3VzdG9tIjp0cnVlfSwiRGF0ZUZvcm1hdCI6eyIkcmVmIjoiMjU5In0sIklkIjoiMDJmYWIwOWYtZGE0ZC00Y2ZiLTllNzEtNjk0NzM0MDYzYTVhIiwiSW1wb3J0SWQiOm51bGwsIlRpdGxlIjoiRm91bmRzIHRoZSBEZXRyb2l0IEF1dG9tb2JpbGUgQ29tcGFueSIsIk5vdGUiOm51bGwsIkh5cGVybGluayI6bnVsbCwiSXNDaGFuZ2VkIjpmYWxzZSwiSXNOZXciOmZhbHNlfSx7IiRpZCI6IjI2MSIsIkRhdGUiOiIxOTAxLTEwLTMwVDIzOjU5OjAwWiIsIlN0eWxlIjp7IiRpZCI6IjI2MiIsIlNoYXBlIjoxLCJDb25uZWN0b3JNYXJnaW4iOnsiJGlkIjoiMjYzIiwiVG9wIjowLCJMZWZ0IjoyLCJSaWdodCI6MiwiQm90dG9tIjowfSwiQ29ubmVjdG9yU3R5bGUiOnsiJGlkIjoiMjY0IiwiTGluZUNvbG9yIjp7IiRyZWYiOiI1OCJ9LCJMaW5lV2VpZ2h0IjoxLjAsIkxpbmVUeXBlIjowLCJQYXJlbnRTdHlsZSI6bnVsbH0sIklzQmVsb3dUaW1lYmFuZCI6dHJ1ZSwiSGlkZURhdGUiOmZhbHNlLCJTaGFwZVNpemUiOjAsIlNwYWNpbmciOjIuMCwiUGFkZGluZyI6eyIkaWQiOiIyNjUiLCJUb3AiOjcsIkxlZnQiOjMsIlJpZ2h0IjowLCJCb3R0b20iOjJ9LCJTaGFwZVN0eWxlIjp7IiRpZCI6IjI2NiIsIk1hcmdpbiI6eyIkaWQiOiIyNjciLCJUb3AiOjAsIkxlZnQiOjAsIlJpZ2h0IjowLCJCb3R0b20iOjB9LCJQYWRkaW5nIjp7IiRpZCI6IjI2OCIsIlRvcCI6MCwiTGVmdCI6MCwiUmlnaHQiOjAsIkJvdHRvbSI6MH0sIkJhY2tncm91bmQiOnsiJHJlZiI6IjY0In0sIklzVmlzaWJsZSI6dHJ1ZSwiV2lkdGgiOjEyLjAsIkhlaWdodCI6MTQuMCwiQm9yZGVyU3R5bGUiOnsiJGlkIjoiMjY5IiwiTGluZUNvbG9yIjp7IiRyZWYiOiI2NyJ9LCJMaW5lV2VpZ2h0IjowLjAsIkxpbmVUeXBlIjowLCJQYXJlbnRTdHlsZSI6bnVsbH0sIlBhcmVudFN0eWxlIjpudWxsfSwiVGl0bGVTdHlsZSI6eyIkaWQiOiIyNzAiLCJGb250U2V0dGluZ3MiOnsiJGlkIjoiMjcx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jcyIiwiVG9wIjowLCJMZWZ0IjowLCJSaWdodCI6MCwiQm90dG9tIjowfSwiUGFkZGluZyI6eyIkaWQiOiIyNzMiLCJUb3AiOjAsIkxlZnQiOjAsIlJpZ2h0IjowLCJCb3R0b20iOjB9LCJCYWNrZ3JvdW5kIjp7IiRyZWYiOiI3NSJ9LCJJc1Zpc2libGUiOnRydWUsIldpZHRoIjowLjAsIkhlaWdodCI6MC4wLCJCb3JkZXJTdHlsZSI6eyIkaWQiOiIyNzQiLCJMaW5lQ29sb3IiOm51bGwsIkxpbmVXZWlnaHQiOjAuMCwiTGluZVR5cGUiOjAsIlBhcmVudFN0eWxlIjpudWxsfSwiUGFyZW50U3R5bGUiOm51bGx9LCJEYXRlU3R5bGUiOnsiJGlkIjoiMjc1IiwiRm9udFNldHRpbmdzIjp7IiRpZCI6IjI3Ni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3NyIsIlRvcCI6MCwiTGVmdCI6MCwiUmlnaHQiOjAsIkJvdHRvbSI6MH0sIlBhZGRpbmciOnsiJGlkIjoiMjc4IiwiVG9wIjowLCJMZWZ0IjowLCJSaWdodCI6MCwiQm90dG9tIjowfSwiQmFja2dyb3VuZCI6eyIkcmVmIjoiODIifSwiSXNWaXNpYmxlIjp0cnVlLCJXaWR0aCI6MC4wLCJIZWlnaHQiOjAuMCwiQm9yZGVyU3R5bGUiOnsiJGlkIjoiMjc5IiwiTGluZUNvbG9yIjpudWxsLCJMaW5lV2VpZ2h0IjowLjAsIkxpbmVUeXBlIjowLCJQYXJlbnRTdHlsZSI6bnVsbH0sIlBhcmVudFN0eWxlIjpudWxsfSwiRGF0ZUZvcm1hdCI6eyIkaWQiOiIyO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4MSIsIkRhdGVQYXJ0SXNWaXNpYmxlIjp0cnVlLCJUaW1lUGFydElzVmlzaWJsZSI6ZmFsc2V9fSwiSXNWaXNpYmxlIjp0cnVlLCJQYXJlbnRTdHlsZSI6bnVsbH0sIkluZGV4Ijo4LCJQZXJjZW50YWdlQ29tcGxldGUiOm51bGwsIlBvc2l0aW9uIjp7IlJhdGlvIjowLjM2MDg4NjI1MjM2NzkzODAzLCJJc0N1c3RvbSI6dHJ1ZX0sIkRhdGVGb3JtYXQiOnsiJHJlZiI6IjI4MCJ9LCJJZCI6ImEyMzkzOGVmLWY4YzQtNDZhMi1hNDk3LTZlNGRkOGIyMGQ4NSIsIkltcG9ydElkIjpudWxsLCJUaXRsZSI6IkRlc2lnbnMgJiBidWlsZHMgMjZocCBhdXRvbW9iaWxlIiwiTm90ZSI6bnVsbCwiSHlwZXJsaW5rIjpudWxsLCJJc0NoYW5nZWQiOmZhbHNlLCJJc05ldyI6ZmFsc2V9LHsiJGlkIjoiMjgyIiwiRGF0ZSI6IjE5MDEtMTEtMzBUMjM6NTk6MDBaIiwiU3R5bGUiOnsiJGlkIjoiMjgzIiwiU2hhcGUiOjEsIkNvbm5lY3Rvck1hcmdpbiI6eyIkaWQiOiIyODQiLCJUb3AiOjAsIkxlZnQiOjIsIlJpZ2h0IjoyLCJCb3R0b20iOjB9LCJDb25uZWN0b3JTdHlsZSI6eyIkaWQiOiIyODUiLCJMaW5lQ29sb3IiOnsiJHJlZiI6IjU4In0sIkxpbmVXZWlnaHQiOjEuMCwiTGluZVR5cGUiOjAsIlBhcmVudFN0eWxlIjpudWxsfSwiSXNCZWxvd1RpbWViYW5kIjpmYWxzZSwiSGlkZURhdGUiOmZhbHNlLCJTaGFwZVNpemUiOjAsIlNwYWNpbmciOjIuMCwiUGFkZGluZyI6eyIkaWQiOiIyODYiLCJUb3AiOjcsIkxlZnQiOjMsIlJpZ2h0IjowLCJCb3R0b20iOjJ9LCJTaGFwZVN0eWxlIjp7IiRpZCI6IjI4NyIsIk1hcmdpbiI6eyIkaWQiOiIyODgiLCJUb3AiOjAsIkxlZnQiOjAsIlJpZ2h0IjowLCJCb3R0b20iOjB9LCJQYWRkaW5nIjp7IiRpZCI6IjI4OSIsIlRvcCI6MCwiTGVmdCI6MCwiUmlnaHQiOjAsIkJvdHRvbSI6MH0sIkJhY2tncm91bmQiOnsiJHJlZiI6IjY0In0sIklzVmlzaWJsZSI6dHJ1ZSwiV2lkdGgiOjEyLjAsIkhlaWdodCI6MTQuMCwiQm9yZGVyU3R5bGUiOnsiJGlkIjoiMjkwIiwiTGluZUNvbG9yIjp7IiRyZWYiOiI2NyJ9LCJMaW5lV2VpZ2h0IjowLjAsIkxpbmVUeXBlIjowLCJQYXJlbnRTdHlsZSI6bnVsbH0sIlBhcmVudFN0eWxlIjpudWxsfSwiVGl0bGVTdHlsZSI6eyIkaWQiOiIyOTEiLCJGb250U2V0dGluZ3MiOnsiJGlkIjoiMjky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jkzIiwiVG9wIjowLCJMZWZ0IjowLCJSaWdodCI6MCwiQm90dG9tIjowfSwiUGFkZGluZyI6eyIkaWQiOiIyOTQiLCJUb3AiOjAsIkxlZnQiOjAsIlJpZ2h0IjowLCJCb3R0b20iOjB9LCJCYWNrZ3JvdW5kIjp7IiRyZWYiOiI3NSJ9LCJJc1Zpc2libGUiOnRydWUsIldpZHRoIjowLjAsIkhlaWdodCI6MC4wLCJCb3JkZXJTdHlsZSI6eyIkaWQiOiIyOTUiLCJMaW5lQ29sb3IiOm51bGwsIkxpbmVXZWlnaHQiOjAuMCwiTGluZVR5cGUiOjAsIlBhcmVudFN0eWxlIjpudWxsfSwiUGFyZW50U3R5bGUiOm51bGx9LCJEYXRlU3R5bGUiOnsiJGlkIjoiMjk2IiwiRm9udFNldHRpbmdzIjp7IiRpZCI6IjI5Ny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5OCIsIlRvcCI6MCwiTGVmdCI6MCwiUmlnaHQiOjAsIkJvdHRvbSI6MH0sIlBhZGRpbmciOnsiJGlkIjoiMjk5IiwiVG9wIjowLCJMZWZ0IjowLCJSaWdodCI6MCwiQm90dG9tIjowfSwiQmFja2dyb3VuZCI6eyIkcmVmIjoiODIifSwiSXNWaXNpYmxlIjp0cnVlLCJXaWR0aCI6MC4wLCJIZWlnaHQiOjAuMCwiQm9yZGVyU3R5bGUiOnsiJGlkIjoiMzAwIiwiTGluZUNvbG9yIjpudWxsLCJMaW5lV2VpZ2h0IjowLjAsIkxpbmVUeXBlIjowLCJQYXJlbnRTdHlsZSI6bnVsbH0sIlBhcmVudFN0eWxlIjpudWxsfSwiRGF0ZUZvcm1hdCI6eyIkaWQiOiIzM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wMiIsIkRhdGVQYXJ0SXNWaXNpYmxlIjp0cnVlLCJUaW1lUGFydElzVmlzaWJsZSI6ZmFsc2V9fSwiSXNWaXNpYmxlIjp0cnVlLCJQYXJlbnRTdHlsZSI6bnVsbH0sIkluZGV4Ijo5LCJQZXJjZW50YWdlQ29tcGxldGUiOm51bGwsIlBvc2l0aW9uIjp7IlJhdGlvIjowLjI5NDY1NTcyOTIyMzE4MDY3LCJJc0N1c3RvbSI6dHJ1ZX0sIkRhdGVGb3JtYXQiOnsiJHJlZiI6IjMwMSJ9LCJJZCI6IjQ1ODJjZjgwLThjYTEtNGJmZi05M2MyLTRlZjgwMGZhYjFmOCIsIkltcG9ydElkIjpudWxsLCJUaXRsZSI6IkVzdGFibGlzaGVzIHRoZSBIZW5yeSBGb3JkIENvbXBhbnkiLCJOb3RlIjpudWxsLCJIeXBlcmxpbmsiOm51bGwsIklzQ2hhbmdlZCI6ZmFsc2UsIklzTmV3IjpmYWxzZX0seyIkaWQiOiIzMDMiLCJEYXRlIjoiMTkwMy0wNy0xNlQyMzo1OTowMFoiLCJTdHlsZSI6eyIkaWQiOiIzMDQiLCJTaGFwZSI6MSwiQ29ubmVjdG9yTWFyZ2luIjp7IiRpZCI6IjMwNSIsIlRvcCI6MCwiTGVmdCI6MiwiUmlnaHQiOjIsIkJvdHRvbSI6MH0sIkNvbm5lY3RvclN0eWxlIjp7IiRpZCI6IjMwNiIsIkxpbmVDb2xvciI6eyIkcmVmIjoiNTgifSwiTGluZVdlaWdodCI6MS4wLCJMaW5lVHlwZSI6MCwiUGFyZW50U3R5bGUiOm51bGx9LCJJc0JlbG93VGltZWJhbmQiOnRydWUsIkhpZGVEYXRlIjpmYWxzZSwiU2hhcGVTaXplIjowLCJTcGFjaW5nIjoyLjAsIlBhZGRpbmciOnsiJGlkIjoiMzA3IiwiVG9wIjo3LCJMZWZ0IjozLCJSaWdodCI6MCwiQm90dG9tIjoyfSwiU2hhcGVTdHlsZSI6eyIkaWQiOiIzMDgiLCJNYXJnaW4iOnsiJGlkIjoiMzA5IiwiVG9wIjowLCJMZWZ0IjowLCJSaWdodCI6MCwiQm90dG9tIjowfSwiUGFkZGluZyI6eyIkaWQiOiIzMTAiLCJUb3AiOjAsIkxlZnQiOjAsIlJpZ2h0IjowLCJCb3R0b20iOjB9LCJCYWNrZ3JvdW5kIjp7IiRyZWYiOiI2NCJ9LCJJc1Zpc2libGUiOnRydWUsIldpZHRoIjoxMi4wLCJIZWlnaHQiOjE0LjAsIkJvcmRlclN0eWxlIjp7IiRpZCI6IjMxMSIsIkxpbmVDb2xvciI6eyIkcmVmIjoiNjcifSwiTGluZVdlaWdodCI6MC4wLCJMaW5lVHlwZSI6MCwiUGFyZW50U3R5bGUiOm51bGx9LCJQYXJlbnRTdHlsZSI6bnVsbH0sIlRpdGxlU3R5bGUiOnsiJGlkIjoiMzEyIiwiRm9udFNldHRpbmdzIjp7IiRpZCI6IjMxMyIsIkZvbnRTaXplIjoxMiwiRm9udE5hbWUiOiJDYWxpYnJpIiwiSXNCb2xkIjp0cnV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MxNCIsIlRvcCI6MCwiTGVmdCI6MCwiUmlnaHQiOjAsIkJvdHRvbSI6MH0sIlBhZGRpbmciOnsiJGlkIjoiMzE1IiwiVG9wIjowLCJMZWZ0IjowLCJSaWdodCI6MCwiQm90dG9tIjowfSwiQmFja2dyb3VuZCI6eyIkcmVmIjoiNzUifSwiSXNWaXNpYmxlIjp0cnVlLCJXaWR0aCI6MC4wLCJIZWlnaHQiOjAuMCwiQm9yZGVyU3R5bGUiOnsiJGlkIjoiMzE2IiwiTGluZUNvbG9yIjpudWxsLCJMaW5lV2VpZ2h0IjowLjAsIkxpbmVUeXBlIjowLCJQYXJlbnRTdHlsZSI6bnVsbH0sIlBhcmVudFN0eWxlIjpudWxsfSwiRGF0ZVN0eWxlIjp7IiRpZCI6IjMxNyIsIkZvbnRTZXR0aW5ncyI6eyIkaWQiOiIzMTg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MTkiLCJUb3AiOjAsIkxlZnQiOjAsIlJpZ2h0IjowLCJCb3R0b20iOjB9LCJQYWRkaW5nIjp7IiRpZCI6IjMyMCIsIlRvcCI6MCwiTGVmdCI6MCwiUmlnaHQiOjAsIkJvdHRvbSI6MH0sIkJhY2tncm91bmQiOnsiJHJlZiI6IjgyIn0sIklzVmlzaWJsZSI6dHJ1ZSwiV2lkdGgiOjAuMCwiSGVpZ2h0IjowLjAsIkJvcmRlclN0eWxlIjp7IiRpZCI6IjMyMSIsIkxpbmVDb2xvciI6bnVsbCwiTGluZVdlaWdodCI6MC4wLCJMaW5lVHlwZSI6MCwiUGFyZW50U3R5bGUiOm51bGx9LCJQYXJlbnRTdHlsZSI6bnVsbH0sIkRhdGVGb3JtYXQiOnsiJGlkIjoiMzI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jMiLCJEYXRlUGFydElzVmlzaWJsZSI6dHJ1ZSwiVGltZVBhcnRJc1Zpc2libGUiOmZhbHNlfX0sIklzVmlzaWJsZSI6dHJ1ZSwiUGFyZW50U3R5bGUiOm51bGx9LCJJbmRleCI6MTAsIlBlcmNlbnRhZ2VDb21wbGV0ZSI6bnVsbCwiUG9zaXRpb24iOnsiUmF0aW8iOjAuMTUzMTYwNTQwMjYyODU4MDgsIklzQ3VzdG9tIjpmYWxzZX0sIkRhdGVGb3JtYXQiOnsiJHJlZiI6IjMyMiJ9LCJJZCI6ImEwNTBlOGE4LTFkNzQtNDliYi05ZTViLTc5NjEzNWY0MjQ2YiIsIkltcG9ydElkIjpudWxsLCJUaXRsZSI6IkNyZWF0ZXMgdGhlIEZvcmQgTW90b3IgQ29tcGFueSIsIk5vdGUiOm51bGwsIkh5cGVybGluayI6bnVsbCwiSXNDaGFuZ2VkIjpmYWxzZSwiSXNOZXciOmZhbHNlfSx7IiRpZCI6IjMyNCIsIkRhdGUiOiIxOTA4LTEwLTAxVDIzOjU5OjAwWiIsIlN0eWxlIjp7IiRpZCI6IjMyNSIsIlNoYXBlIjoxLCJDb25uZWN0b3JNYXJnaW4iOnsiJGlkIjoiMzI2IiwiVG9wIjowLCJMZWZ0IjoyLCJSaWdodCI6MiwiQm90dG9tIjowfSwiQ29ubmVjdG9yU3R5bGUiOnsiJGlkIjoiMzI3IiwiTGluZUNvbG9yIjp7IiRyZWYiOiI1OCJ9LCJMaW5lV2VpZ2h0IjoxLjAsIkxpbmVUeXBlIjowLCJQYXJlbnRTdHlsZSI6bnVsbH0sIklzQmVsb3dUaW1lYmFuZCI6ZmFsc2UsIkhpZGVEYXRlIjpmYWxzZSwiU2hhcGVTaXplIjowLCJTcGFjaW5nIjoyLjAsIlBhZGRpbmciOnsiJGlkIjoiMzI4IiwiVG9wIjo3LCJMZWZ0IjozLCJSaWdodCI6MCwiQm90dG9tIjoyfSwiU2hhcGVTdHlsZSI6eyIkaWQiOiIzMjkiLCJNYXJnaW4iOnsiJGlkIjoiMzMwIiwiVG9wIjowLCJMZWZ0IjowLCJSaWdodCI6MCwiQm90dG9tIjowfSwiUGFkZGluZyI6eyIkaWQiOiIzMzEiLCJUb3AiOjAsIkxlZnQiOjAsIlJpZ2h0IjowLCJCb3R0b20iOjB9LCJCYWNrZ3JvdW5kIjp7IiRyZWYiOiI2NCJ9LCJJc1Zpc2libGUiOnRydWUsIldpZHRoIjoxMi4wLCJIZWlnaHQiOjE0LjAsIkJvcmRlclN0eWxlIjp7IiRpZCI6IjMzMiIsIkxpbmVDb2xvciI6eyIkcmVmIjoiNjcifSwiTGluZVdlaWdodCI6MC4wLCJMaW5lVHlwZSI6MCwiUGFyZW50U3R5bGUiOm51bGx9LCJQYXJlbnRTdHlsZSI6bnVsbH0sIlRpdGxlU3R5bGUiOnsiJGlkIjoiMzMzIiwiRm9udFNldHRpbmdzIjp7IiRpZCI6IjMzNCIsIkZvbnRTaXplIjoxMiwiRm9udE5hbWUiOiJDYWxpYnJpIiwiSXNCb2xkIjp0cnVlLCJJc0l0YWxpYyI6ZmFsc2UsIklzVW5kZXJsaW5lZCI6ZmFsc2UsIlBhcmVudFN0eWxlIjpudWxsfSwiQXV0b1NpemUiOjAsIkZvcmVncm91bmQiOnsiJGlkIjoiMzM1IiwiQ29sb3IiOnsiJGlkIjoiMzM2IiwiQSI6MjU1LCJSIjoyNTEsIkciOjIzMCwiQiI6MjA1fX0sIk1heFdpZHRoIjoyMDAuMCwiTWF4SGVpZ2h0IjoiSW5maW5pdHkiLCJTbWFydEZvcmVncm91bmRJc0FjdGl2ZSI6ZmFsc2UsIkhvcml6b250YWxBbGlnbm1lbnQiOjEsIlZlcnRpY2FsQWxpZ25tZW50IjowLCJTbWFydEZvcmVncm91bmQiOm51bGwsIkJhY2tncm91bmRGaWxsVHlwZSI6MCwiTWFyZ2luIjp7IiRpZCI6IjMzNyIsIlRvcCI6MCwiTGVmdCI6MCwiUmlnaHQiOjAsIkJvdHRvbSI6MH0sIlBhZGRpbmciOnsiJGlkIjoiMzM4IiwiVG9wIjowLCJMZWZ0IjowLCJSaWdodCI6MCwiQm90dG9tIjowfSwiQmFja2dyb3VuZCI6eyIkcmVmIjoiNzUifSwiSXNWaXNpYmxlIjp0cnVlLCJXaWR0aCI6MC4wLCJIZWlnaHQiOjAuMCwiQm9yZGVyU3R5bGUiOnsiJGlkIjoiMzM5IiwiTGluZUNvbG9yIjpudWxsLCJMaW5lV2VpZ2h0IjowLjAsIkxpbmVUeXBlIjowLCJQYXJlbnRTdHlsZSI6bnVsbH0sIlBhcmVudFN0eWxlIjpudWxsfSwiRGF0ZVN0eWxlIjp7IiRpZCI6IjM0MCIsIkZvbnRTZXR0aW5ncyI6eyIkaWQiOiIzNDE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NDIiLCJUb3AiOjAsIkxlZnQiOjAsIlJpZ2h0IjowLCJCb3R0b20iOjB9LCJQYWRkaW5nIjp7IiRpZCI6IjM0MyIsIlRvcCI6MCwiTGVmdCI6MCwiUmlnaHQiOjAsIkJvdHRvbSI6MH0sIkJhY2tncm91bmQiOnsiJHJlZiI6IjgyIn0sIklzVmlzaWJsZSI6dHJ1ZSwiV2lkdGgiOjAuMCwiSGVpZ2h0IjowLjAsIkJvcmRlclN0eWxlIjp7IiRpZCI6IjM0NCIsIkxpbmVDb2xvciI6bnVsbCwiTGluZVdlaWdodCI6MC4wLCJMaW5lVHlwZSI6MCwiUGFyZW50U3R5bGUiOm51bGx9LCJQYXJlbnRTdHlsZSI6bnVsbH0sIkRhdGVGb3JtYXQiOnsiJGlkIjoiMzQ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DYiLCJEYXRlUGFydElzVmlzaWJsZSI6dHJ1ZSwiVGltZVBhcnRJc1Zpc2libGUiOmZhbHNlfX0sIklzVmlzaWJsZSI6dHJ1ZSwiUGFyZW50U3R5bGUiOm51bGx9LCJJbmRleCI6MTEsIlBlcmNlbnRhZ2VDb21wbGV0ZSI6bnVsbCwiUG9zaXRpb24iOnsiUmF0aW8iOjAuMTQwNTM5MjExNjk3MDQ4NjEsIklzQ3VzdG9tIjpmYWxzZX0sIkRhdGVGb3JtYXQiOnsiJHJlZiI6IjM0NSJ9LCJJZCI6IjJkZmI0YWNjLWE1NjYtNDczYS1iMDkwLTc3YzE5NGRkZjIyMyIsIkltcG9ydElkIjpudWxsLCJUaXRsZSI6IkludHJvZHVjZXMgTW9kZWwgVCIsIk5vdGUiOm51bGwsIkh5cGVybGluayI6bnVsbCwiSXNDaGFuZ2VkIjpmYWxzZSwiSXNOZXciOmZhbHNlfSx7IiRpZCI6IjM0NyIsIkRhdGUiOiIxOTE1LTAxLTAxVDIzOjU5OjAwWiIsIlN0eWxlIjp7IiRpZCI6IjM0OCIsIlNoYXBlIjoxLCJDb25uZWN0b3JNYXJnaW4iOnsiJGlkIjoiMzQ5IiwiVG9wIjowLCJMZWZ0IjoyLCJSaWdodCI6MiwiQm90dG9tIjowfSwiQ29ubmVjdG9yU3R5bGUiOnsiJGlkIjoiMzUwIiwiTGluZUNvbG9yIjp7IiRyZWYiOiI1OCJ9LCJMaW5lV2VpZ2h0IjoxLjAsIkxpbmVUeXBlIjowLCJQYXJlbnRTdHlsZSI6bnVsbH0sIklzQmVsb3dUaW1lYmFuZCI6dHJ1ZSwiSGlkZURhdGUiOmZhbHNlLCJTaGFwZVNpemUiOjAsIlNwYWNpbmciOjIuMCwiUGFkZGluZyI6eyIkaWQiOiIzNTEiLCJUb3AiOjcsIkxlZnQiOjMsIlJpZ2h0IjowLCJCb3R0b20iOjJ9LCJTaGFwZVN0eWxlIjp7IiRpZCI6IjM1MiIsIk1hcmdpbiI6eyIkaWQiOiIzNTMiLCJUb3AiOjAsIkxlZnQiOjAsIlJpZ2h0IjowLCJCb3R0b20iOjB9LCJQYWRkaW5nIjp7IiRpZCI6IjM1NCIsIlRvcCI6MCwiTGVmdCI6MCwiUmlnaHQiOjAsIkJvdHRvbSI6MH0sIkJhY2tncm91bmQiOnsiJHJlZiI6IjY0In0sIklzVmlzaWJsZSI6dHJ1ZSwiV2lkdGgiOjEyLjAsIkhlaWdodCI6MTQuMCwiQm9yZGVyU3R5bGUiOnsiJGlkIjoiMzU1IiwiTGluZUNvbG9yIjp7IiRyZWYiOiI2NyJ9LCJMaW5lV2VpZ2h0IjowLjAsIkxpbmVUeXBlIjowLCJQYXJlbnRTdHlsZSI6bnVsbH0sIlBhcmVudFN0eWxlIjpudWxsfSwiVGl0bGVTdHlsZSI6eyIkaWQiOiIzNTYiLCJGb250U2V0dGluZ3MiOnsiJGlkIjoiMzU3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zU4IiwiVG9wIjowLCJMZWZ0IjowLCJSaWdodCI6MCwiQm90dG9tIjowfSwiUGFkZGluZyI6eyIkaWQiOiIzNTkiLCJUb3AiOjAsIkxlZnQiOjAsIlJpZ2h0IjowLCJCb3R0b20iOjB9LCJCYWNrZ3JvdW5kIjp7IiRyZWYiOiI3NSJ9LCJJc1Zpc2libGUiOnRydWUsIldpZHRoIjowLjAsIkhlaWdodCI6MC4wLCJCb3JkZXJTdHlsZSI6eyIkaWQiOiIzNjAiLCJMaW5lQ29sb3IiOm51bGwsIkxpbmVXZWlnaHQiOjAuMCwiTGluZVR5cGUiOjAsIlBhcmVudFN0eWxlIjpudWxsfSwiUGFyZW50U3R5bGUiOm51bGx9LCJEYXRlU3R5bGUiOnsiJGlkIjoiMzYxIiwiRm9udFNldHRpbmdzIjp7IiRpZCI6IjM2Mi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2MyIsIlRvcCI6MCwiTGVmdCI6MCwiUmlnaHQiOjAsIkJvdHRvbSI6MH0sIlBhZGRpbmciOnsiJGlkIjoiMzY0IiwiVG9wIjowLCJMZWZ0IjowLCJSaWdodCI6MCwiQm90dG9tIjowfSwiQmFja2dyb3VuZCI6eyIkcmVmIjoiODIifSwiSXNWaXNpYmxlIjp0cnVlLCJXaWR0aCI6MC4wLCJIZWlnaHQiOjAuMCwiQm9yZGVyU3R5bGUiOnsiJGlkIjoiMzY1IiwiTGluZUNvbG9yIjpudWxsLCJMaW5lV2VpZ2h0IjowLjAsIkxpbmVUeXBlIjowLCJQYXJlbnRTdHlsZSI6bnVsbH0sIlBhcmVudFN0eWxlIjpudWxsfSwiRGF0ZUZvcm1hdCI6eyIkaWQiOiIzNj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2NyIsIkRhdGVQYXJ0SXNWaXNpYmxlIjp0cnVlLCJUaW1lUGFydElzVmlzaWJsZSI6ZmFsc2V9fSwiSXNWaXNpYmxlIjp0cnVlLCJQYXJlbnRTdHlsZSI6bnVsbH0sIkluZGV4IjoxMiwiUGVyY2VudGFnZUNvbXBsZXRlIjpudWxsLCJQb3NpdGlvbiI6eyJSYXRpbyI6MC4yOTMzNTgxMjQ2MjcwMDczOSwiSXNDdXN0b20iOnRydWV9LCJEYXRlRm9ybWF0Ijp7IiRyZWYiOiIzNjYifSwiSWQiOiI1NDQ0ZThjZi1jYTQzLTQzZGQtOGFlNS1jMzFhYTczYWUzMzciLCJJbXBvcnRJZCI6bnVsbCwiVGl0bGUiOiJGdW5kcyBwYWNpZmlzdCBvcmdhbmlzYXRpb24gUGVhY2UgU2hpcCIsIk5vdGUiOm51bGwsIkh5cGVybGluayI6bnVsbCwiSXNDaGFuZ2VkIjpmYWxzZSwiSXNOZXciOmZhbHNlfSx7IiRpZCI6IjM2OCIsIkRhdGUiOiIxOTE4LTAxLTAxVDIzOjU5OjAwWiIsIlN0eWxlIjp7IiRpZCI6IjM2OSIsIlNoYXBlIjoxLCJDb25uZWN0b3JNYXJnaW4iOnsiJGlkIjoiMzcwIiwiVG9wIjowLCJMZWZ0IjoyLCJSaWdodCI6MiwiQm90dG9tIjowfSwiQ29ubmVjdG9yU3R5bGUiOnsiJGlkIjoiMzcxIiwiTGluZUNvbG9yIjp7IiRyZWYiOiI1OCJ9LCJMaW5lV2VpZ2h0IjoxLjAsIkxpbmVUeXBlIjowLCJQYXJlbnRTdHlsZSI6bnVsbH0sIklzQmVsb3dUaW1lYmFuZCI6ZmFsc2UsIkhpZGVEYXRlIjpmYWxzZSwiU2hhcGVTaXplIjowLCJTcGFjaW5nIjoyLjAsIlBhZGRpbmciOnsiJGlkIjoiMzcyIiwiVG9wIjo3LCJMZWZ0IjozLCJSaWdodCI6MCwiQm90dG9tIjoyfSwiU2hhcGVTdHlsZSI6eyIkaWQiOiIzNzMiLCJNYXJnaW4iOnsiJGlkIjoiMzc0IiwiVG9wIjowLCJMZWZ0IjowLCJSaWdodCI6MCwiQm90dG9tIjowfSwiUGFkZGluZyI6eyIkaWQiOiIzNzUiLCJUb3AiOjAsIkxlZnQiOjAsIlJpZ2h0IjowLCJCb3R0b20iOjB9LCJCYWNrZ3JvdW5kIjp7IiRyZWYiOiI2NCJ9LCJJc1Zpc2libGUiOnRydWUsIldpZHRoIjoxMi4wLCJIZWlnaHQiOjE0LjAsIkJvcmRlclN0eWxlIjp7IiRpZCI6IjM3NiIsIkxpbmVDb2xvciI6eyIkcmVmIjoiNjcifSwiTGluZVdlaWdodCI6MC4wLCJMaW5lVHlwZSI6MCwiUGFyZW50U3R5bGUiOm51bGx9LCJQYXJlbnRTdHlsZSI6bnVsbH0sIlRpdGxlU3R5bGUiOnsiJGlkIjoiMzc3IiwiRm9udFNldHRpbmdzIjp7IiRpZCI6IjM3OCIsIkZvbnRTaXplIjoxMiwiRm9udE5hbWUiOiJDYWxpYnJpIiwiSXNCb2xkIjp0cnV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M3OSIsIlRvcCI6MCwiTGVmdCI6MCwiUmlnaHQiOjAsIkJvdHRvbSI6MH0sIlBhZGRpbmciOnsiJGlkIjoiMzgwIiwiVG9wIjowLCJMZWZ0IjowLCJSaWdodCI6MCwiQm90dG9tIjowfSwiQmFja2dyb3VuZCI6eyIkcmVmIjoiNzUifSwiSXNWaXNpYmxlIjp0cnVlLCJXaWR0aCI6MC4wLCJIZWlnaHQiOjAuMCwiQm9yZGVyU3R5bGUiOnsiJGlkIjoiMzgxIiwiTGluZUNvbG9yIjpudWxsLCJMaW5lV2VpZ2h0IjowLjAsIkxpbmVUeXBlIjowLCJQYXJlbnRTdHlsZSI6bnVsbH0sIlBhcmVudFN0eWxlIjpudWxsfSwiRGF0ZVN0eWxlIjp7IiRpZCI6IjM4MiIsIkZvbnRTZXR0aW5ncyI6eyIkaWQiOiIzODM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ODQiLCJUb3AiOjAsIkxlZnQiOjAsIlJpZ2h0IjowLCJCb3R0b20iOjB9LCJQYWRkaW5nIjp7IiRpZCI6IjM4NSIsIlRvcCI6MCwiTGVmdCI6MCwiUmlnaHQiOjAsIkJvdHRvbSI6MH0sIkJhY2tncm91bmQiOnsiJHJlZiI6IjgyIn0sIklzVmlzaWJsZSI6dHJ1ZSwiV2lkdGgiOjAuMCwiSGVpZ2h0IjowLjAsIkJvcmRlclN0eWxlIjp7IiRpZCI6IjM4NiIsIkxpbmVDb2xvciI6bnVsbCwiTGluZVdlaWdodCI6MC4wLCJMaW5lVHlwZSI6MCwiUGFyZW50U3R5bGUiOm51bGx9LCJQYXJlbnRTdHlsZSI6bnVsbH0sIkRhdGVGb3JtYXQiOnsiJGlkIjoiMzg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DgiLCJEYXRlUGFydElzVmlzaWJsZSI6dHJ1ZSwiVGltZVBhcnRJc1Zpc2libGUiOmZhbHNlfX0sIklzVmlzaWJsZSI6dHJ1ZSwiUGFyZW50U3R5bGUiOm51bGx9LCJJbmRleCI6MTMsIlBlcmNlbnRhZ2VDb21wbGV0ZSI6bnVsbCwiUG9zaXRpb24iOnsiUmF0aW8iOjAuMjE3MDEyNjg3OTY1Njc1NjMsIklzQ3VzdG9tIjpmYWxzZX0sIkRhdGVGb3JtYXQiOnsiJHJlZiI6IjM4NyJ9LCJJZCI6ImI4Y2Y4ZTc0LTUzMmUtNDkxOC1iMzhiLWM4MDA0MTQwODQ4ZiIsIkltcG9ydElkIjpudWxsLCJUaXRsZSI6IlJ1bnMgYXMgYSBEZW1vY3JhdCBmb3IgdGhlIFVTIFNlbmF0ZSIsIk5vdGUiOm51bGwsIkh5cGVybGluayI6bnVsbCwiSXNDaGFuZ2VkIjpmYWxzZSwiSXNOZXciOmZhbHNlfSx7IiRpZCI6IjM4OSIsIkRhdGUiOiIxOTE4LTA3LTMwVDIzOjU5OjAwWiIsIlN0eWxlIjp7IiRpZCI6IjM5MCIsIlNoYXBlIjoxLCJDb25uZWN0b3JNYXJnaW4iOnsiJGlkIjoiMzkxIiwiVG9wIjowLCJMZWZ0IjoyLCJSaWdodCI6MiwiQm90dG9tIjowfSwiQ29ubmVjdG9yU3R5bGUiOnsiJGlkIjoiMzkyIiwiTGluZUNvbG9yIjp7IiRyZWYiOiI1OCJ9LCJMaW5lV2VpZ2h0IjoxLjAsIkxpbmVUeXBlIjowLCJQYXJlbnRTdHlsZSI6bnVsbH0sIklzQmVsb3dUaW1lYmFuZCI6dHJ1ZSwiSGlkZURhdGUiOmZhbHNlLCJTaGFwZVNpemUiOjAsIlNwYWNpbmciOjIuMCwiUGFkZGluZyI6eyIkaWQiOiIzOTMiLCJUb3AiOjcsIkxlZnQiOjMsIlJpZ2h0IjowLCJCb3R0b20iOjJ9LCJTaGFwZVN0eWxlIjp7IiRpZCI6IjM5NCIsIk1hcmdpbiI6eyIkaWQiOiIzOTUiLCJUb3AiOjAsIkxlZnQiOjAsIlJpZ2h0IjowLCJCb3R0b20iOjB9LCJQYWRkaW5nIjp7IiRpZCI6IjM5NiIsIlRvcCI6MCwiTGVmdCI6MCwiUmlnaHQiOjAsIkJvdHRvbSI6MH0sIkJhY2tncm91bmQiOnsiJHJlZiI6IjY0In0sIklzVmlzaWJsZSI6dHJ1ZSwiV2lkdGgiOjEyLjAsIkhlaWdodCI6MTQuMCwiQm9yZGVyU3R5bGUiOnsiJGlkIjoiMzk3IiwiTGluZUNvbG9yIjp7IiRyZWYiOiI2NyJ9LCJMaW5lV2VpZ2h0IjowLjAsIkxpbmVUeXBlIjowLCJQYXJlbnRTdHlsZSI6bnVsbH0sIlBhcmVudFN0eWxlIjpudWxsfSwiVGl0bGVTdHlsZSI6eyIkaWQiOiIzOTgiLCJGb250U2V0dGluZ3MiOnsiJGlkIjoiMzk5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DAwIiwiVG9wIjowLCJMZWZ0IjowLCJSaWdodCI6MCwiQm90dG9tIjowfSwiUGFkZGluZyI6eyIkaWQiOiI0MDEiLCJUb3AiOjAsIkxlZnQiOjAsIlJpZ2h0IjowLCJCb3R0b20iOjB9LCJCYWNrZ3JvdW5kIjp7IiRyZWYiOiI3NSJ9LCJJc1Zpc2libGUiOnRydWUsIldpZHRoIjowLjAsIkhlaWdodCI6MC4wLCJCb3JkZXJTdHlsZSI6eyIkaWQiOiI0MDIiLCJMaW5lQ29sb3IiOm51bGwsIkxpbmVXZWlnaHQiOjAuMCwiTGluZVR5cGUiOjAsIlBhcmVudFN0eWxlIjpudWxsfSwiUGFyZW50U3R5bGUiOm51bGx9LCJEYXRlU3R5bGUiOnsiJGlkIjoiNDAzIiwiRm9udFNldHRpbmdzIjp7IiRpZCI6IjQwN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wNSIsIlRvcCI6MCwiTGVmdCI6MCwiUmlnaHQiOjAsIkJvdHRvbSI6MH0sIlBhZGRpbmciOnsiJGlkIjoiNDA2IiwiVG9wIjowLCJMZWZ0IjowLCJSaWdodCI6MCwiQm90dG9tIjowfSwiQmFja2dyb3VuZCI6eyIkcmVmIjoiODIifSwiSXNWaXNpYmxlIjp0cnVlLCJXaWR0aCI6MC4wLCJIZWlnaHQiOjAuMCwiQm9yZGVyU3R5bGUiOnsiJGlkIjoiNDA3IiwiTGluZUNvbG9yIjpudWxsLCJMaW5lV2VpZ2h0IjowLjAsIkxpbmVUeXBlIjowLCJQYXJlbnRTdHlsZSI6bnVsbH0sIlBhcmVudFN0eWxlIjpudWxsfSwiRGF0ZUZvcm1hdCI6eyIkaWQiOiI0M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wOSIsIkRhdGVQYXJ0SXNWaXNpYmxlIjp0cnVlLCJUaW1lUGFydElzVmlzaWJsZSI6ZmFsc2V9fSwiSXNWaXNpYmxlIjp0cnVlLCJQYXJlbnRTdHlsZSI6bnVsbH0sIkluZGV4IjoxNCwiUGVyY2VudGFnZUNvbXBsZXRlIjpudWxsLCJQb3NpdGlvbiI6eyJSYXRpbyI6MC4yMjQwOTU2NzMwMzEyNzcxMiwiSXNDdXN0b20iOnRydWV9LCJEYXRlRm9ybWF0Ijp7IiRyZWYiOiI0MDgifSwiSWQiOiI5ZWFiOGEyMy0yNGY1LTQzMTQtODI3Yy0xZDJiZDVhNTMwMDkiLCJJbXBvcnRJZCI6bnVsbCwiVGl0bGUiOiJFbnRlcnMgdGhlIGF2aWF0aW9uIGJ1c2luZXNzIiwiTm90ZSI6bnVsbCwiSHlwZXJsaW5rIjpudWxsLCJJc0NoYW5nZWQiOmZhbHNlLCJJc05ldyI6ZmFsc2V9LHsiJGlkIjoiNDEwIiwiRGF0ZSI6IjE5MjYtMDEtMDFUMjM6NTk6MDBaIiwiU3R5bGUiOnsiJGlkIjoiNDExIiwiU2hhcGUiOjEsIkNvbm5lY3Rvck1hcmdpbiI6eyIkaWQiOiI0MTIiLCJUb3AiOjAsIkxlZnQiOjIsIlJpZ2h0IjoyLCJCb3R0b20iOjB9LCJDb25uZWN0b3JTdHlsZSI6eyIkaWQiOiI0MTMiLCJMaW5lQ29sb3IiOnsiJHJlZiI6IjU4In0sIkxpbmVXZWlnaHQiOjEuMCwiTGluZVR5cGUiOjAsIlBhcmVudFN0eWxlIjpudWxsfSwiSXNCZWxvd1RpbWViYW5kIjpmYWxzZSwiSGlkZURhdGUiOmZhbHNlLCJTaGFwZVNpemUiOjAsIlNwYWNpbmciOjIuMCwiUGFkZGluZyI6eyIkaWQiOiI0MTQiLCJUb3AiOjcsIkxlZnQiOjMsIlJpZ2h0IjowLCJCb3R0b20iOjJ9LCJTaGFwZVN0eWxlIjp7IiRpZCI6IjQxNSIsIk1hcmdpbiI6eyIkaWQiOiI0MTYiLCJUb3AiOjAsIkxlZnQiOjAsIlJpZ2h0IjowLCJCb3R0b20iOjB9LCJQYWRkaW5nIjp7IiRpZCI6IjQxNyIsIlRvcCI6MCwiTGVmdCI6MCwiUmlnaHQiOjAsIkJvdHRvbSI6MH0sIkJhY2tncm91bmQiOnsiJHJlZiI6IjY0In0sIklzVmlzaWJsZSI6dHJ1ZSwiV2lkdGgiOjEyLjAsIkhlaWdodCI6MTQuMCwiQm9yZGVyU3R5bGUiOnsiJGlkIjoiNDE4IiwiTGluZUNvbG9yIjp7IiRyZWYiOiI2NyJ9LCJMaW5lV2VpZ2h0IjowLjAsIkxpbmVUeXBlIjowLCJQYXJlbnRTdHlsZSI6bnVsbH0sIlBhcmVudFN0eWxlIjpudWxsfSwiVGl0bGVTdHlsZSI6eyIkaWQiOiI0MTkiLCJGb250U2V0dGluZ3MiOnsiJGlkIjoiNDIwIiwiRm9udFNpemUiOjEyLCJGb250TmFtZSI6IkNhbGlicmkiLCJJc0JvbGQiOnRydWUsIklzSXRhbGljIjpmYWxzZSwiSXNVbmRlcmxpbmVkIjpmYWxzZSwiUGFyZW50U3R5bGUiOm51bGx9LCJBdXRvU2l6ZSI6MiwiRm9yZWdyb3VuZCI6eyIkcmVmIjoiNzEifSwiTWF4V2lkdGgiOjI1MS4wMDY2MDcwNTU2NjQwNiwiTWF4SGVpZ2h0IjoiSW5maW5pdHkiLCJTbWFydEZvcmVncm91bmRJc0FjdGl2ZSI6ZmFsc2UsIkhvcml6b250YWxBbGlnbm1lbnQiOjEsIlZlcnRpY2FsQWxpZ25tZW50IjowLCJTbWFydEZvcmVncm91bmQiOm51bGwsIkJhY2tncm91bmRGaWxsVHlwZSI6MCwiTWFyZ2luIjp7IiRpZCI6IjQyMSIsIlRvcCI6MCwiTGVmdCI6MCwiUmlnaHQiOjAsIkJvdHRvbSI6MH0sIlBhZGRpbmciOnsiJGlkIjoiNDIyIiwiVG9wIjowLCJMZWZ0IjowLCJSaWdodCI6MCwiQm90dG9tIjowfSwiQmFja2dyb3VuZCI6eyIkcmVmIjoiNzUifSwiSXNWaXNpYmxlIjp0cnVlLCJXaWR0aCI6MC4wLCJIZWlnaHQiOjAuMCwiQm9yZGVyU3R5bGUiOnsiJGlkIjoiNDIzIiwiTGluZUNvbG9yIjpudWxsLCJMaW5lV2VpZ2h0IjowLjAsIkxpbmVUeXBlIjowLCJQYXJlbnRTdHlsZSI6bnVsbH0sIlBhcmVudFN0eWxlIjpudWxsfSwiRGF0ZVN0eWxlIjp7IiRpZCI6IjQyNCIsIkZvbnRTZXR0aW5ncyI6eyIkaWQiOiI0MjU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MjYiLCJUb3AiOjAsIkxlZnQiOjAsIlJpZ2h0IjowLCJCb3R0b20iOjB9LCJQYWRkaW5nIjp7IiRpZCI6IjQyNyIsIlRvcCI6MCwiTGVmdCI6MCwiUmlnaHQiOjAsIkJvdHRvbSI6MH0sIkJhY2tncm91bmQiOnsiJHJlZiI6IjgyIn0sIklzVmlzaWJsZSI6dHJ1ZSwiV2lkdGgiOjAuMCwiSGVpZ2h0IjowLjAsIkJvcmRlclN0eWxlIjp7IiRpZCI6IjQyOCIsIkxpbmVDb2xvciI6bnVsbCwiTGluZVdlaWdodCI6MC4wLCJMaW5lVHlwZSI6MCwiUGFyZW50U3R5bGUiOm51bGx9LCJQYXJlbnRTdHlsZSI6bnVsbH0sIkRhdGVGb3JtYXQiOnsiJGlkIjoiNDI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AiLCJEYXRlUGFydElzVmlzaWJsZSI6dHJ1ZSwiVGltZVBhcnRJc1Zpc2libGUiOmZhbHNlfX0sIklzVmlzaWJsZSI6dHJ1ZSwiUGFyZW50U3R5bGUiOm51bGx9LCJJbmRleCI6MTUsIlBlcmNlbnRhZ2VDb21wbGV0ZSI6bnVsbCwiUG9zaXRpb24iOnsiUmF0aW8iOjAuMTg2NzcwMDM2NDg1NDYwMDYsIklzQ3VzdG9tIjp0cnVlfSwiRGF0ZUZvcm1hdCI6eyIkcmVmIjoiNDI5In0sIklkIjoiNzc5NDM5ZmQtOWQ5Ny00OTNlLWJkNmYtZGQwMzI5MzRmMDc5IiwiSW1wb3J0SWQiOm51bGwsIlRpdGxlIjoiSW50cm9kdWNlcyBhIHJlZHVjZWQgd29ya3dlZWsgZm9yIGVtcGxveWVlcyIsIk5vdGUiOm51bGwsIkh5cGVybGluayI6bnVsbCwiSXNDaGFuZ2VkIjpmYWxzZSwiSXNOZXciOmZhbHNlfSx7IiRpZCI6IjQzMSIsIkRhdGUiOiIxOTI3LTEyLTAxVDIzOjU5OjAwWiIsIlN0eWxlIjp7IiRpZCI6IjQzMiIsIlNoYXBlIjoxLCJDb25uZWN0b3JNYXJnaW4iOnsiJGlkIjoiNDMzIiwiVG9wIjowLCJMZWZ0IjoyLCJSaWdodCI6MiwiQm90dG9tIjowfSwiQ29ubmVjdG9yU3R5bGUiOnsiJGlkIjoiNDM0IiwiTGluZUNvbG9yIjp7IiRyZWYiOiI1OCJ9LCJMaW5lV2VpZ2h0IjoxLjAsIkxpbmVUeXBlIjowLCJQYXJlbnRTdHlsZSI6bnVsbH0sIklzQmVsb3dUaW1lYmFuZCI6dHJ1ZSwiSGlkZURhdGUiOmZhbHNlLCJTaGFwZVNpemUiOjAsIlNwYWNpbmciOjIuMCwiUGFkZGluZyI6eyIkaWQiOiI0MzUiLCJUb3AiOjcsIkxlZnQiOjMsIlJpZ2h0IjowLCJCb3R0b20iOjJ9LCJTaGFwZVN0eWxlIjp7IiRpZCI6IjQzNiIsIk1hcmdpbiI6eyIkaWQiOiI0MzciLCJUb3AiOjAsIkxlZnQiOjAsIlJpZ2h0IjowLCJCb3R0b20iOjB9LCJQYWRkaW5nIjp7IiRpZCI6IjQzOCIsIlRvcCI6MCwiTGVmdCI6MCwiUmlnaHQiOjAsIkJvdHRvbSI6MH0sIkJhY2tncm91bmQiOnsiJHJlZiI6IjY0In0sIklzVmlzaWJsZSI6dHJ1ZSwiV2lkdGgiOjEyLjAsIkhlaWdodCI6MTQuMCwiQm9yZGVyU3R5bGUiOnsiJGlkIjoiNDM5IiwiTGluZUNvbG9yIjp7IiRyZWYiOiI2NyJ9LCJMaW5lV2VpZ2h0IjowLjAsIkxpbmVUeXBlIjowLCJQYXJlbnRTdHlsZSI6bnVsbH0sIlBhcmVudFN0eWxlIjpudWxsfSwiVGl0bGVTdHlsZSI6eyIkaWQiOiI0NDAiLCJGb250U2V0dGluZ3MiOnsiJGlkIjoiNDQx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DQyIiwiVG9wIjowLCJMZWZ0IjowLCJSaWdodCI6MCwiQm90dG9tIjowfSwiUGFkZGluZyI6eyIkaWQiOiI0NDMiLCJUb3AiOjAsIkxlZnQiOjAsIlJpZ2h0IjowLCJCb3R0b20iOjB9LCJCYWNrZ3JvdW5kIjp7IiRyZWYiOiI3NSJ9LCJJc1Zpc2libGUiOnRydWUsIldpZHRoIjowLjAsIkhlaWdodCI6MC4wLCJCb3JkZXJTdHlsZSI6eyIkaWQiOiI0NDQiLCJMaW5lQ29sb3IiOm51bGwsIkxpbmVXZWlnaHQiOjAuMCwiTGluZVR5cGUiOjAsIlBhcmVudFN0eWxlIjpudWxsfSwiUGFyZW50U3R5bGUiOm51bGx9LCJEYXRlU3R5bGUiOnsiJGlkIjoiNDQ1IiwiRm9udFNldHRpbmdzIjp7IiRpZCI6IjQ0Ni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Q0NyIsIlRvcCI6MCwiTGVmdCI6MCwiUmlnaHQiOjAsIkJvdHRvbSI6MH0sIlBhZGRpbmciOnsiJGlkIjoiNDQ4IiwiVG9wIjowLCJMZWZ0IjowLCJSaWdodCI6MCwiQm90dG9tIjowfSwiQmFja2dyb3VuZCI6eyIkcmVmIjoiODIifSwiSXNWaXNpYmxlIjp0cnVlLCJXaWR0aCI6MC4wLCJIZWlnaHQiOjAuMCwiQm9yZGVyU3R5bGUiOnsiJGlkIjoiNDQ5IiwiTGluZUNvbG9yIjpudWxsLCJMaW5lV2VpZ2h0IjowLjAsIkxpbmVUeXBlIjowLCJQYXJlbnRTdHlsZSI6bnVsbH0sIlBhcmVudFN0eWxlIjpudWxsfSwiRGF0ZUZvcm1hdCI6eyIkaWQiOiI0NT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MSIsIkRhdGVQYXJ0SXNWaXNpYmxlIjp0cnVlLCJUaW1lUGFydElzVmlzaWJsZSI6ZmFsc2V9fSwiSXNWaXNpYmxlIjp0cnVlLCJQYXJlbnRTdHlsZSI6bnVsbH0sIkluZGV4IjoxNiwiUGVyY2VudGFnZUNvbXBsZXRlIjpudWxsLCJQb3NpdGlvbiI6eyJSYXRpbyI6MC4wLCJJc0N1c3RvbSI6ZmFsc2V9LCJEYXRlRm9ybWF0Ijp7IiRyZWYiOiI0NTAifSwiSWQiOiIyMmFiNWVkNS01Y2JhLTQ5OWEtYTZlNC05Y2VmMTY1ZjVhNWMiLCJJbXBvcnRJZCI6bnVsbCwiVGl0bGUiOiJJbnRyb2R1Y2VzIEZvcmQgTW9kZWwgQSIsIk5vdGUiOm51bGwsIkh5cGVybGluayI6bnVsbCwiSXNDaGFuZ2VkIjpmYWxzZSwiSXNOZXciOmZhbHNlfSx7IiRpZCI6IjQ1MiIsIkRhdGUiOiIxOTMyLTAxLTAxVDIzOjU5OjAwWiIsIlN0eWxlIjp7IiRpZCI6IjQ1MyIsIlNoYXBlIjoxLCJDb25uZWN0b3JNYXJnaW4iOnsiJGlkIjoiNDU0IiwiVG9wIjowLCJMZWZ0IjoyLCJSaWdodCI6MiwiQm90dG9tIjowfSwiQ29ubmVjdG9yU3R5bGUiOnsiJGlkIjoiNDU1IiwiTGluZUNvbG9yIjp7IiRyZWYiOiI1OCJ9LCJMaW5lV2VpZ2h0IjoxLjAsIkxpbmVUeXBlIjowLCJQYXJlbnRTdHlsZSI6bnVsbH0sIklzQmVsb3dUaW1lYmFuZCI6ZmFsc2UsIkhpZGVEYXRlIjpmYWxzZSwiU2hhcGVTaXplIjowLCJTcGFjaW5nIjoyLjAsIlBhZGRpbmciOnsiJGlkIjoiNDU2IiwiVG9wIjo3LCJMZWZ0IjozLCJSaWdodCI6MCwiQm90dG9tIjoyfSwiU2hhcGVTdHlsZSI6eyIkaWQiOiI0NTciLCJNYXJnaW4iOnsiJGlkIjoiNDU4IiwiVG9wIjowLCJMZWZ0IjowLCJSaWdodCI6MCwiQm90dG9tIjowfSwiUGFkZGluZyI6eyIkaWQiOiI0NTkiLCJUb3AiOjAsIkxlZnQiOjAsIlJpZ2h0IjowLCJCb3R0b20iOjB9LCJCYWNrZ3JvdW5kIjp7IiRyZWYiOiI2NCJ9LCJJc1Zpc2libGUiOnRydWUsIldpZHRoIjoxMi4wLCJIZWlnaHQiOjE0LjAsIkJvcmRlclN0eWxlIjp7IiRpZCI6IjQ2MCIsIkxpbmVDb2xvciI6eyIkcmVmIjoiNjcifSwiTGluZVdlaWdodCI6MC4wLCJMaW5lVHlwZSI6MCwiUGFyZW50U3R5bGUiOm51bGx9LCJQYXJlbnRTdHlsZSI6bnVsbH0sIlRpdGxlU3R5bGUiOnsiJGlkIjoiNDYxIiwiRm9udFNldHRpbmdzIjp7IiRpZCI6IjQ2MiIsIkZvbnRTaXplIjoxMiwiRm9udE5hbWUiOiJDYWxpYnJpIiwiSXNCb2xkIjp0cnV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Q2MyIsIlRvcCI6MCwiTGVmdCI6MCwiUmlnaHQiOjAsIkJvdHRvbSI6MH0sIlBhZGRpbmciOnsiJGlkIjoiNDY0IiwiVG9wIjowLCJMZWZ0IjowLCJSaWdodCI6MCwiQm90dG9tIjowfSwiQmFja2dyb3VuZCI6eyIkcmVmIjoiNzUifSwiSXNWaXNpYmxlIjp0cnVlLCJXaWR0aCI6MC4wLCJIZWlnaHQiOjAuMCwiQm9yZGVyU3R5bGUiOnsiJGlkIjoiNDY1IiwiTGluZUNvbG9yIjpudWxsLCJMaW5lV2VpZ2h0IjowLjAsIkxpbmVUeXBlIjowLCJQYXJlbnRTdHlsZSI6bnVsbH0sIlBhcmVudFN0eWxlIjpudWxsfSwiRGF0ZVN0eWxlIjp7IiRpZCI6IjQ2NiIsIkZvbnRTZXR0aW5ncyI6eyIkaWQiOiI0Njc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NjgiLCJUb3AiOjAsIkxlZnQiOjAsIlJpZ2h0IjowLCJCb3R0b20iOjB9LCJQYWRkaW5nIjp7IiRpZCI6IjQ2OSIsIlRvcCI6MCwiTGVmdCI6MCwiUmlnaHQiOjAsIkJvdHRvbSI6MH0sIkJhY2tncm91bmQiOnsiJHJlZiI6IjgyIn0sIklzVmlzaWJsZSI6dHJ1ZSwiV2lkdGgiOjAuMCwiSGVpZ2h0IjowLjAsIkJvcmRlclN0eWxlIjp7IiRpZCI6IjQ3MCIsIkxpbmVDb2xvciI6bnVsbCwiTGluZVdlaWdodCI6MC4wLCJMaW5lVHlwZSI6MCwiUGFyZW50U3R5bGUiOm51bGx9LCJQYXJlbnRTdHlsZSI6bnVsbH0sIkRhdGVGb3JtYXQiOnsiJGlkIjoiNDc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zIiLCJEYXRlUGFydElzVmlzaWJsZSI6dHJ1ZSwiVGltZVBhcnRJc1Zpc2libGUiOmZhbHNlfX0sIklzVmlzaWJsZSI6dHJ1ZSwiUGFyZW50U3R5bGUiOm51bGx9LCJJbmRleCI6MTcsIlBlcmNlbnRhZ2VDb21wbGV0ZSI6bnVsbCwiUG9zaXRpb24iOnsiUmF0aW8iOjAuMjk1MTQ0MjE1MzM2NTUyMzgsIklzQ3VzdG9tIjp0cnVlfSwiRGF0ZUZvcm1hdCI6eyIkcmVmIjoiNDcxIn0sIklkIjoiYmQ4ZDI3NGItZDY0YS00ZjZkLTkxMTAtYTliYWNkZjA4M2I4IiwiSW1wb3J0SWQiOm51bGwsIlRpdGxlIjoiSG9ub3JlZCBieSB0aGUgU21pdGhzb25pYW4gSW5zdGl0dXRpb24iLCJOb3RlIjpudWxsLCJIeXBlcmxpbmsiOm51bGwsIklzQ2hhbmdlZCI6ZmFsc2UsIklzTmV3IjpmYWxzZX0seyIkaWQiOiI0NzMiLCJEYXRlIjoiMTkzNC0wMS0wMVQyMzo1OTowMFoiLCJTdHlsZSI6eyIkaWQiOiI0NzQiLCJTaGFwZSI6MSwiQ29ubmVjdG9yTWFyZ2luIjp7IiRpZCI6IjQ3NSIsIlRvcCI6MCwiTGVmdCI6MiwiUmlnaHQiOjIsIkJvdHRvbSI6MH0sIkNvbm5lY3RvclN0eWxlIjp7IiRpZCI6IjQ3NiIsIkxpbmVDb2xvciI6eyIkcmVmIjoiNTgifSwiTGluZVdlaWdodCI6MS4wLCJMaW5lVHlwZSI6MCwiUGFyZW50U3R5bGUiOm51bGx9LCJJc0JlbG93VGltZWJhbmQiOnRydWUsIkhpZGVEYXRlIjpmYWxzZSwiU2hhcGVTaXplIjowLCJTcGFjaW5nIjoyLjAsIlBhZGRpbmciOnsiJGlkIjoiNDc3IiwiVG9wIjo3LCJMZWZ0IjozLCJSaWdodCI6MCwiQm90dG9tIjoyfSwiU2hhcGVTdHlsZSI6eyIkaWQiOiI0NzgiLCJNYXJnaW4iOnsiJGlkIjoiNDc5IiwiVG9wIjowLCJMZWZ0IjowLCJSaWdodCI6MCwiQm90dG9tIjowfSwiUGFkZGluZyI6eyIkaWQiOiI0ODAiLCJUb3AiOjAsIkxlZnQiOjAsIlJpZ2h0IjowLCJCb3R0b20iOjB9LCJCYWNrZ3JvdW5kIjp7IiRyZWYiOiI2NCJ9LCJJc1Zpc2libGUiOnRydWUsIldpZHRoIjoxMi4wLCJIZWlnaHQiOjE0LjAsIkJvcmRlclN0eWxlIjp7IiRpZCI6IjQ4MSIsIkxpbmVDb2xvciI6eyIkcmVmIjoiNjcifSwiTGluZVdlaWdodCI6MC4wLCJMaW5lVHlwZSI6MCwiUGFyZW50U3R5bGUiOm51bGx9LCJQYXJlbnRTdHlsZSI6bnVsbH0sIlRpdGxlU3R5bGUiOnsiJGlkIjoiNDgyIiwiRm9udFNldHRpbmdzIjp7IiRpZCI6IjQ4MyIsIkZvbnRTaXplIjoxMiwiRm9udE5hbWUiOiJDYWxpYnJpIiwiSXNCb2xkIjp0cnVlLCJJc0l0YWxpYyI6ZmFsc2UsIklzVW5kZXJsaW5lZCI6ZmFsc2UsIlBhcmVudFN0eWxlIjpudWxsfSwiQXV0b1NpemUiOjIsIkZvcmVncm91bmQiOnsiJHJlZiI6IjcxIn0sIk1heFdpZHRoIjoyNjUuMTEwMDc2OTA0Mjk2ODgsIk1heEhlaWdodCI6IkluZmluaXR5IiwiU21hcnRGb3JlZ3JvdW5kSXNBY3RpdmUiOmZhbHNlLCJIb3Jpem9udGFsQWxpZ25tZW50IjoxLCJWZXJ0aWNhbEFsaWdubWVudCI6MCwiU21hcnRGb3JlZ3JvdW5kIjpudWxsLCJCYWNrZ3JvdW5kRmlsbFR5cGUiOjAsIk1hcmdpbiI6eyIkaWQiOiI0ODQiLCJUb3AiOjAsIkxlZnQiOjAsIlJpZ2h0IjowLCJCb3R0b20iOjB9LCJQYWRkaW5nIjp7IiRpZCI6IjQ4NSIsIlRvcCI6MCwiTGVmdCI6MCwiUmlnaHQiOjAsIkJvdHRvbSI6MH0sIkJhY2tncm91bmQiOnsiJHJlZiI6Ijc1In0sIklzVmlzaWJsZSI6dHJ1ZSwiV2lkdGgiOjAuMCwiSGVpZ2h0IjowLjAsIkJvcmRlclN0eWxlIjp7IiRpZCI6IjQ4NiIsIkxpbmVDb2xvciI6bnVsbCwiTGluZVdlaWdodCI6MC4wLCJMaW5lVHlwZSI6MCwiUGFyZW50U3R5bGUiOm51bGx9LCJQYXJlbnRTdHlsZSI6bnVsbH0sIkRhdGVTdHlsZSI6eyIkaWQiOiI0ODciLCJGb250U2V0dGluZ3MiOnsiJGlkIjoiNDg4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g5IiwiVG9wIjowLCJMZWZ0IjowLCJSaWdodCI6MCwiQm90dG9tIjowfSwiUGFkZGluZyI6eyIkaWQiOiI0OTAiLCJUb3AiOjAsIkxlZnQiOjAsIlJpZ2h0IjowLCJCb3R0b20iOjB9LCJCYWNrZ3JvdW5kIjp7IiRyZWYiOiI4MiJ9LCJJc1Zpc2libGUiOnRydWUsIldpZHRoIjowLjAsIkhlaWdodCI6MC4wLCJCb3JkZXJTdHlsZSI6eyIkaWQiOiI0OTEiLCJMaW5lQ29sb3IiOm51bGwsIkxpbmVXZWlnaHQiOjAuMCwiTGluZVR5cGUiOjAsIlBhcmVudFN0eWxlIjpudWxsfSwiUGFyZW50U3R5bGUiOm51bGx9LCJEYXRlRm9ybWF0Ijp7IiRpZCI6IjQ5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kzIiwiRGF0ZVBhcnRJc1Zpc2libGUiOnRydWUsIlRpbWVQYXJ0SXNWaXNpYmxlIjpmYWxzZX19LCJJc1Zpc2libGUiOnRydWUsIlBhcmVudFN0eWxlIjpudWxsfSwiSW5kZXgiOjE4LCJQZXJjZW50YWdlQ29tcGxldGUiOm51bGwsIlBvc2l0aW9uIjp7IlJhdGlvIjowLjE2MjIxMzAzMjMzMzkzOTE2LCJJc0N1c3RvbSI6dHJ1ZX0sIkRhdGVGb3JtYXQiOnsiJHJlZiI6IjQ5MiJ9LCJJZCI6ImQ1NGY5ZGMzLTlhZDItNDUxMi1hM2NlLTNiYWVlOWU5NjI0YSIsIkltcG9ydElkIjpudWxsLCJUaXRsZSI6IlByb2R1Y2VzIGhhbGYgb2YgdGhlIHBsYW5lcyB1c2VkIGJ5IFVTIGluIFdXSUkiLCJOb3RlIjpudWxsLCJIeXBlcmxpbmsiOm51bGwsIklzQ2hhbmdlZCI6ZmFsc2UsIklzTmV3IjpmYWxzZX0seyIkaWQiOiI0OTQiLCJEYXRlIjoiMTk0NS0wMS0wMVQyMzo1OTowMFoiLCJTdHlsZSI6eyIkaWQiOiI0OTUiLCJTaGFwZSI6MSwiQ29ubmVjdG9yTWFyZ2luIjp7IiRpZCI6IjQ5NiIsIlRvcCI6MCwiTGVmdCI6MiwiUmlnaHQiOjIsIkJvdHRvbSI6MH0sIkNvbm5lY3RvclN0eWxlIjp7IiRpZCI6IjQ5NyIsIkxpbmVDb2xvciI6eyIkcmVmIjoiNTgifSwiTGluZVdlaWdodCI6MS4wLCJMaW5lVHlwZSI6MCwiUGFyZW50U3R5bGUiOm51bGx9LCJJc0JlbG93VGltZWJhbmQiOmZhbHNlLCJIaWRlRGF0ZSI6ZmFsc2UsIlNoYXBlU2l6ZSI6MCwiU3BhY2luZyI6Mi4wLCJQYWRkaW5nIjp7IiRpZCI6IjQ5OCIsIlRvcCI6NywiTGVmdCI6MywiUmlnaHQiOjAsIkJvdHRvbSI6Mn0sIlNoYXBlU3R5bGUiOnsiJGlkIjoiNDk5IiwiTWFyZ2luIjp7IiRpZCI6IjUwMCIsIlRvcCI6MCwiTGVmdCI6MCwiUmlnaHQiOjAsIkJvdHRvbSI6MH0sIlBhZGRpbmciOnsiJGlkIjoiNTAxIiwiVG9wIjowLCJMZWZ0IjowLCJSaWdodCI6MCwiQm90dG9tIjowfSwiQmFja2dyb3VuZCI6eyIkcmVmIjoiNjQifSwiSXNWaXNpYmxlIjp0cnVlLCJXaWR0aCI6MTIuMCwiSGVpZ2h0IjoxNC4wLCJCb3JkZXJTdHlsZSI6eyIkaWQiOiI1MDIiLCJMaW5lQ29sb3IiOnsiJHJlZiI6IjY3In0sIkxpbmVXZWlnaHQiOjAuMCwiTGluZVR5cGUiOjAsIlBhcmVudFN0eWxlIjpudWxsfSwiUGFyZW50U3R5bGUiOm51bGx9LCJUaXRsZVN0eWxlIjp7IiRpZCI6IjUwMyIsIkZvbnRTZXR0aW5ncyI6eyIkaWQiOiI1MDQiLCJGb250U2l6ZSI6MTIsIkZvbnROYW1lIjoiQ2FsaWJyaSIsIklzQm9sZCI6dHJ1ZSwiSXNJdGFsaWMiOmZhbHNlLCJJc1VuZGVybGluZWQiOmZhbHNlLCJQYXJlbnRTdHlsZSI6bnVsbH0sIkF1dG9TaXplIjoyLCJGb3JlZ3JvdW5kIjp7IiRyZWYiOiI3MSJ9LCJNYXhXaWR0aCI6MjI3LjExMDMyMTA0NDkyMTg3LCJNYXhIZWlnaHQiOiJJbmZpbml0eSIsIlNtYXJ0Rm9yZWdyb3VuZElzQWN0aXZlIjpmYWxzZSwiSG9yaXpvbnRhbEFsaWdubWVudCI6MSwiVmVydGljYWxBbGlnbm1lbnQiOjAsIlNtYXJ0Rm9yZWdyb3VuZCI6bnVsbCwiQmFja2dyb3VuZEZpbGxUeXBlIjowLCJNYXJnaW4iOnsiJGlkIjoiNTA1IiwiVG9wIjowLCJMZWZ0IjowLCJSaWdodCI6MCwiQm90dG9tIjowfSwiUGFkZGluZyI6eyIkaWQiOiI1MDYiLCJUb3AiOjAsIkxlZnQiOjAsIlJpZ2h0IjowLCJCb3R0b20iOjB9LCJCYWNrZ3JvdW5kIjp7IiRyZWYiOiI3NSJ9LCJJc1Zpc2libGUiOnRydWUsIldpZHRoIjowLjAsIkhlaWdodCI6MC4wLCJCb3JkZXJTdHlsZSI6eyIkaWQiOiI1MDciLCJMaW5lQ29sb3IiOm51bGwsIkxpbmVXZWlnaHQiOjAuMCwiTGluZVR5cGUiOjAsIlBhcmVudFN0eWxlIjpudWxsfSwiUGFyZW50U3R5bGUiOm51bGx9LCJEYXRlU3R5bGUiOnsiJGlkIjoiNTA4IiwiRm9udFNldHRpbmdzIjp7IiRpZCI6IjUwOS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xMCIsIlRvcCI6MCwiTGVmdCI6MCwiUmlnaHQiOjAsIkJvdHRvbSI6MH0sIlBhZGRpbmciOnsiJGlkIjoiNTExIiwiVG9wIjowLCJMZWZ0IjowLCJSaWdodCI6MCwiQm90dG9tIjowfSwiQmFja2dyb3VuZCI6eyIkcmVmIjoiODIifSwiSXNWaXNpYmxlIjp0cnVlLCJXaWR0aCI6MC4wLCJIZWlnaHQiOjAuMCwiQm9yZGVyU3R5bGUiOnsiJGlkIjoiNTEyIiwiTGluZUNvbG9yIjpudWxsLCJMaW5lV2VpZ2h0IjowLjAsIkxpbmVUeXBlIjowLCJQYXJlbnRTdHlsZSI6bnVsbH0sIlBhcmVudFN0eWxlIjpudWxsfSwiRGF0ZUZvcm1hdCI6eyIkaWQiOiI1M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NCIsIkRhdGVQYXJ0SXNWaXNpYmxlIjp0cnVlLCJUaW1lUGFydElzVmlzaWJsZSI6ZmFsc2V9fSwiSXNWaXNpYmxlIjp0cnVlLCJQYXJlbnRTdHlsZSI6bnVsbH0sIkluZGV4IjoxOSwiUGVyY2VudGFnZUNvbXBsZXRlIjpudWxsLCJQb3NpdGlvbiI6eyJSYXRpbyI6MC4wODU3MjE5MjcyMTg5NjcwMTUsIklzQ3VzdG9tIjp0cnVlfSwiRGF0ZUZvcm1hdCI6eyIkcmVmIjoiNTEzIn0sIklkIjoiNjE4ZThlZWUtYTFiZS00MTJmLTkzZTItZjk1NWRkNDk3ZjE1IiwiSW1wb3J0SWQiOm51bGwsIlRpdGxlIjoiUmV0aXJlcywgY2VkaW5nIGhpcyBjb21wYW55IHRvIGhpcyBncmFuZHNvbiIsIk5vdGUiOm51bGwsIkh5cGVybGluayI6bnVsbCwiSXNDaGFuZ2VkIjpmYWxzZSwiSXNOZXciOmZhbHNlfSx7IiRpZCI6IjUxNSIsIkRhdGUiOiIxOTQ3LTA0LTA3VDIzOjU5OjAwWiIsIlN0eWxlIjp7IiRpZCI6IjUxNiIsIlNoYXBlIjoxLCJDb25uZWN0b3JNYXJnaW4iOnsiJGlkIjoiNTE3IiwiVG9wIjowLCJMZWZ0IjoyLCJSaWdodCI6MiwiQm90dG9tIjowfSwiQ29ubmVjdG9yU3R5bGUiOnsiJGlkIjoiNTE4IiwiTGluZUNvbG9yIjp7IiRyZWYiOiI1OCJ9LCJMaW5lV2VpZ2h0IjoxLjAsIkxpbmVUeXBlIjowLCJQYXJlbnRTdHlsZSI6bnVsbH0sIklzQmVsb3dUaW1lYmFuZCI6dHJ1ZSwiSGlkZURhdGUiOmZhbHNlLCJTaGFwZVNpemUiOjAsIlNwYWNpbmciOjIuMCwiUGFkZGluZyI6eyIkaWQiOiI1MTkiLCJUb3AiOjcsIkxlZnQiOjMsIlJpZ2h0IjowLCJCb3R0b20iOjJ9LCJTaGFwZVN0eWxlIjp7IiRpZCI6IjUyMCIsIk1hcmdpbiI6eyIkaWQiOiI1MjEiLCJUb3AiOjAsIkxlZnQiOjAsIlJpZ2h0IjowLCJCb3R0b20iOjB9LCJQYWRkaW5nIjp7IiRpZCI6IjUyMiIsIlRvcCI6MCwiTGVmdCI6MCwiUmlnaHQiOjAsIkJvdHRvbSI6MH0sIkJhY2tncm91bmQiOnsiJHJlZiI6IjY0In0sIklzVmlzaWJsZSI6dHJ1ZSwiV2lkdGgiOjEyLjAsIkhlaWdodCI6MTQuMCwiQm9yZGVyU3R5bGUiOnsiJGlkIjoiNTIzIiwiTGluZUNvbG9yIjp7IiRyZWYiOiI2NyJ9LCJMaW5lV2VpZ2h0IjowLjAsIkxpbmVUeXBlIjowLCJQYXJlbnRTdHlsZSI6bnVsbH0sIlBhcmVudFN0eWxlIjpudWxsfSwiVGl0bGVTdHlsZSI6eyIkaWQiOiI1MjQiLCJGb250U2V0dGluZ3MiOnsiJGlkIjoiNTI1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TI2IiwiVG9wIjowLCJMZWZ0IjowLCJSaWdodCI6MCwiQm90dG9tIjowfSwiUGFkZGluZyI6eyIkaWQiOiI1MjciLCJUb3AiOjAsIkxlZnQiOjAsIlJpZ2h0IjowLCJCb3R0b20iOjB9LCJCYWNrZ3JvdW5kIjp7IiRyZWYiOiI3NSJ9LCJJc1Zpc2libGUiOnRydWUsIldpZHRoIjowLjAsIkhlaWdodCI6MC4wLCJCb3JkZXJTdHlsZSI6eyIkaWQiOiI1MjgiLCJMaW5lQ29sb3IiOm51bGwsIkxpbmVXZWlnaHQiOjAuMCwiTGluZVR5cGUiOjAsIlBhcmVudFN0eWxlIjpudWxsfSwiUGFyZW50U3R5bGUiOm51bGx9LCJEYXRlU3R5bGUiOnsiJGlkIjoiNTI5IiwiRm9udFNldHRpbmdzIjp7IiRpZCI6IjUzM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zMSIsIlRvcCI6MCwiTGVmdCI6MCwiUmlnaHQiOjAsIkJvdHRvbSI6MH0sIlBhZGRpbmciOnsiJGlkIjoiNTMyIiwiVG9wIjowLCJMZWZ0IjowLCJSaWdodCI6MCwiQm90dG9tIjowfSwiQmFja2dyb3VuZCI6eyIkcmVmIjoiODIifSwiSXNWaXNpYmxlIjp0cnVlLCJXaWR0aCI6MC4wLCJIZWlnaHQiOjAuMCwiQm9yZGVyU3R5bGUiOnsiJGlkIjoiNTMzIiwiTGluZUNvbG9yIjpudWxsLCJMaW5lV2VpZ2h0IjowLjAsIkxpbmVUeXBlIjowLCJQYXJlbnRTdHlsZSI6bnVsbH0sIlBhcmVudFN0eWxlIjpudWxsfSwiRGF0ZUZvcm1hdCI6eyIkaWQiOiI1Mz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1MzUiLCJEYXRlUGFydElzVmlzaWJsZSI6dHJ1ZSwiVGltZVBhcnRJc1Zpc2libGUiOmZhbHNlfX0sIklzVmlzaWJsZSI6dHJ1ZSwiUGFyZW50U3R5bGUiOm51bGx9LCJJbmRleCI6MjAsIlBlcmNlbnRhZ2VDb21wbGV0ZSI6bnVsbCwiUG9zaXRpb24iOnsiUmF0aW8iOjAuMCwiSXNDdXN0b20iOmZhbHNlfSwiRGF0ZUZvcm1hdCI6eyIkcmVmIjoiNTM0In0sIklkIjoiOWQ2MTNjOWEtMDFhZi00NTJlLTk0MDAtODQyODlkODNlMTM5IiwiSW1wb3J0SWQiOm51bGwsIlRpdGxlIjoiRGllcyBvZiBjZXJlYnJhbCBoZW1vcnJoYWdlIiwiTm90ZSI6bnVsbCwiSHlwZXJsaW5rIjpudWxsLCJJc0NoYW5nZWQiOmZhbHNlLCJJc05ldyI6ZmFsc2V9XSwiVGFza3MiOlt7IiRpZCI6IjUzNiIsIkdyb3VwTmFtZSI6bnVsbCwiU3RhcnREYXRlIjoiMjAxOC0wNy0zMFQwMDowMDowMCIsIkVuZERhdGUiOiIyMDE4LTA3LTMwVDIzOjU5OjAwIiwiUGVyY2VudGFnZUNvbXBsZXRlIjpudWxsLCJTdHlsZSI6eyIkaWQiOiI1MzciLCJTaGFwZSI6MiwiU2hhcGVUaGlja25lc3MiOjEsIkR1cmF0aW9uRm9ybWF0IjowLCJJbmNsdWRlTm9uV29ya2luZ0RheXNJbkR1cmF0aW9uIjpmYWxzZSwiUGVyY2VudGFnZUNvbXBsZXRlU3R5bGUiOnsiJGlkIjoiNTM4IiwiRm9udFNldHRpbmdzIjp7IiRpZCI6IjUzOSIsIkZvbnRTaXplIjoxMCwiRm9udE5hbWUiOiJDYWxpYnJpIiwiSXNCb2xkIjpmYWxzZSwiSXNJdGFsaWMiOmZhbHNlLCJJc1VuZGVybGluZWQiOmZhbHNlLCJQYXJlbnRTdHlsZSI6bnVsbH0sIkF1dG9TaXplIjowLCJGb3JlZ3JvdW5kIjp7IiRpZCI6IjU0MCIsIkNvbG9yIjp7IiRyZWYiOiI4OSJ9fSwiTWF4V2lkdGgiOjIwMC4wLCJNYXhIZWlnaHQiOiJJbmZpbml0eSIsIlNtYXJ0Rm9yZWdyb3VuZElzQWN0aXZlIjpmYWxzZSwiSG9yaXpvbnRhbEFsaWdubWVudCI6MCwiVmVydGljYWxBbGlnbm1lbnQiOjAsIlNtYXJ0Rm9yZWdyb3VuZCI6bnVsbCwiQmFja2dyb3VuZEZpbGxUeXBlIjowLCJNYXJnaW4iOnsiJGlkIjoiNTQxIiwiVG9wIjowLCJMZWZ0IjowLCJSaWdodCI6MCwiQm90dG9tIjowfSwiUGFkZGluZyI6eyIkaWQiOiI1NDIiLCJUb3AiOjAsIkxlZnQiOjAsIlJpZ2h0IjowLCJCb3R0b20iOjB9LCJCYWNrZ3JvdW5kIjp7IiRyZWYiOiI5MiJ9LCJJc1Zpc2libGUiOnRydWUsIldpZHRoIjowLjAsIkhlaWdodCI6MC4wLCJCb3JkZXJTdHlsZSI6eyIkaWQiOiI1NDMiLCJMaW5lQ29sb3IiOm51bGwsIkxpbmVXZWlnaHQiOjAuMCwiTGluZVR5cGUiOjAsIlBhcmVudFN0eWxlIjpudWxsfSwiUGFyZW50U3R5bGUiOm51bGx9LCJEdXJhdGlvblN0eWxlIjp7IiRpZCI6IjU0NCIsIkZvbnRTZXR0aW5ncyI6eyIkaWQiOiI1NDUiLCJGb250U2l6ZSI6MTAsIkZvbnROYW1lIjoiQ2FsaWJyaSIsIklzQm9sZCI6ZmFsc2UsIklzSXRhbGljIjpmYWxzZSwiSXNVbmRlcmxpbmVkIjpmYWxzZSwiUGFyZW50U3R5bGUiOm51bGx9LCJBdXRvU2l6ZSI6MCwiRm9yZWdyb3VuZCI6eyIkaWQiOiI1NDYiLCJDb2xvciI6eyIkcmVmIjoiOTYifX0sIk1heFdpZHRoIjoyMDAuMCwiTWF4SGVpZ2h0IjoiSW5maW5pdHkiLCJTbWFydEZvcmVncm91bmRJc0FjdGl2ZSI6ZmFsc2UsIkhvcml6b250YWxBbGlnbm1lbnQiOjAsIlZlcnRpY2FsQWxpZ25tZW50IjowLCJTbWFydEZvcmVncm91bmQiOm51bGwsIkJhY2tncm91bmRGaWxsVHlwZSI6MCwiTWFyZ2luIjp7IiRpZCI6IjU0NyIsIlRvcCI6MCwiTGVmdCI6MCwiUmlnaHQiOjAsIkJvdHRvbSI6MH0sIlBhZGRpbmciOnsiJGlkIjoiNTQ4IiwiVG9wIjowLCJMZWZ0IjowLCJSaWdodCI6MCwiQm90dG9tIjowfSwiQmFja2dyb3VuZCI6eyIkcmVmIjoiOTkifSwiSXNWaXNpYmxlIjp0cnVlLCJXaWR0aCI6MC4wLCJIZWlnaHQiOjAuMCwiQm9yZGVyU3R5bGUiOnsiJGlkIjoiNTQ5IiwiTGluZUNvbG9yIjpudWxsLCJMaW5lV2VpZ2h0IjowLjAsIkxpbmVUeXBlIjowLCJQYXJlbnRTdHlsZSI6bnVsbH0sIlBhcmVudFN0eWxlIjpudWxsfSwiSG9yaXpvbnRhbENvbm5lY3RvclN0eWxlIjp7IiRpZCI6IjU1MCIsIkxpbmVDb2xvciI6eyIkcmVmIjoiMTAxIn0sIkxpbmVXZWlnaHQiOjEuMCwiTGluZVR5cGUiOjAsIlBhcmVudFN0eWxlIjpudWxsfSwiVmVydGljYWxDb25uZWN0b3JTdHlsZSI6eyIkaWQiOiI1NTEiLCJMaW5lQ29sb3IiOnsiJHJlZiI6IjEwNCJ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NTUyIiwiTWFyZ2luIjp7IiRpZCI6IjU1MyIsIlRvcCI6MCwiTGVmdCI6NCwiUmlnaHQiOjQsIkJvdHRvbSI6MH0sIlBhZGRpbmciOnsiJGlkIjoiNTU0IiwiVG9wIjowLCJMZWZ0IjowLCJSaWdodCI6MCwiQm90dG9tIjowfSwiQmFja2dyb3VuZCI6eyIkaWQiOiI1NTUiLCJDb2xvciI6eyIkaWQiOiI1NTYiLCJBIjoyNTUsIlIiOjkxLCJHIjoxNTUsIkIiOjIxM319LCJJc1Zpc2libGUiOnRydWUsIldpZHRoIjowLjAsIkhlaWdodCI6MTYuMCwiQm9yZGVyU3R5bGUiOnsiJGlkIjoiNTU3IiwiTGluZUNvbG9yIjp7IiRyZWYiOiIxMTIifSwiTGluZVdlaWdodCI6MC4wLCJMaW5lVHlwZSI6MCwiUGFyZW50U3R5bGUiOm51bGx9LCJQYXJlbnRTdHlsZSI6bnVsbH0sIlRpdGxlU3R5bGUiOnsiJGlkIjoiNTU4IiwiRm9udFNldHRpbmdzIjp7IiRpZCI6IjU1OSIsIkZvbnRTaXplIjoxMSwiRm9udE5hbWUiOiJDYWxpYnJpIiwiSXNCb2xkIjp0cnVlLCJJc0l0YWxpYyI6ZmFsc2UsIklzVW5kZXJsaW5lZCI6ZmFsc2UsIlBhcmVudFN0eWxlIjpudWxsfSwiQXV0b1NpemUiOjAsIkZvcmVncm91bmQiOnsiJGlkIjoiNTYwIiwiQ29sb3IiOnsiJHJlZiI6IjExNyJ9fSwiTWF4V2lkdGgiOjk2MC4wLCJNYXhIZWlnaHQiOiJJbmZpbml0eSIsIlNtYXJ0Rm9yZWdyb3VuZElzQWN0aXZlIjpmYWxzZSwiSG9yaXpvbnRhbEFsaWdubWVudCI6MSwiVmVydGljYWxBbGlnbm1lbnQiOjAsIlNtYXJ0Rm9yZWdyb3VuZCI6bnVsbCwiQmFja2dyb3VuZEZpbGxUeXBlIjowLCJNYXJnaW4iOnsiJGlkIjoiNTYxIiwiVG9wIjowLCJMZWZ0IjowLCJSaWdodCI6MCwiQm90dG9tIjowfSwiUGFkZGluZyI6eyIkaWQiOiI1NjIiLCJUb3AiOjAsIkxlZnQiOjAsIlJpZ2h0IjowLCJCb3R0b20iOjB9LCJCYWNrZ3JvdW5kIjp7IiRyZWYiOiIxMjAifSwiSXNWaXNpYmxlIjp0cnVlLCJXaWR0aCI6MC4wLCJIZWlnaHQiOjAuMCwiQm9yZGVyU3R5bGUiOnsiJGlkIjoiNTYzIiwiTGluZUNvbG9yIjpudWxsLCJMaW5lV2VpZ2h0IjowLjAsIkxpbmVUeXBlIjowLCJQYXJlbnRTdHlsZSI6bnVsbH0sIlBhcmVudFN0eWxlIjpudWxsfSwiRGF0ZVN0eWxlIjp7IiRpZCI6IjU2NCIsIkZvbnRTZXR0aW5ncyI6eyIkaWQiOiI1NjUiLCJGb250U2l6ZSI6MTAsIkZvbnROYW1lIjoiQ2FsaWJyaSIsIklzQm9sZCI6ZmFsc2UsIklzSXRhbGljIjpmYWxzZSwiSXNVbmRlcmxpbmVkIjpmYWxzZSwiUGFyZW50U3R5bGUiOm51bGx9LCJBdXRvU2l6ZSI6MCwiRm9yZWdyb3VuZCI6eyIkaWQiOiI1NjYiLCJDb2xvciI6eyIkcmVmIjoiMTI0In19LCJNYXhXaWR0aCI6MjAwLjAsIk1heEhlaWdodCI6IkluZmluaXR5IiwiU21hcnRGb3JlZ3JvdW5kSXNBY3RpdmUiOmZhbHNlLCJIb3Jpem9udGFsQWxpZ25tZW50IjowLCJWZXJ0aWNhbEFsaWdubWVudCI6MCwiU21hcnRGb3JlZ3JvdW5kIjpudWxsLCJCYWNrZ3JvdW5kRmlsbFR5cGUiOjAsIk1hcmdpbiI6eyIkaWQiOiI1NjciLCJUb3AiOjAsIkxlZnQiOjAsIlJpZ2h0IjowLCJCb3R0b20iOjB9LCJQYWRkaW5nIjp7IiRpZCI6IjU2OCIsIlRvcCI6MCwiTGVmdCI6MCwiUmlnaHQiOjAsIkJvdHRvbSI6MH0sIkJhY2tncm91bmQiOnsiJHJlZiI6IjEyNyJ9LCJJc1Zpc2libGUiOnRydWUsIldpZHRoIjowLjAsIkhlaWdodCI6MC4wLCJCb3JkZXJTdHlsZSI6eyIkaWQiOiI1NjkiLCJMaW5lQ29sb3IiOm51bGwsIkxpbmVXZWlnaHQiOjAuMCwiTGluZVR5cGUiOjAsIlBhcmVudFN0eWxlIjpudWxsfSwiUGFyZW50U3R5bGUiOm51bGx9LCJEYXRlRm9ybWF0Ijp7IiRpZCI6IjU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luZGV4IjoxLCJTbWFydER1cmF0aW9uQWN0aXZhdGVkIjpmYWxzZSwiRGF0ZUZvcm1hdCI6eyIkcmVmIjoiNTcwIn0sIklkIjoiYzY3MjY2YjQtMDdiYy00MDQyLWEzMjItNjMzNzYxNjgyNThlIiwiSW1wb3J0SWQiOm51bGwsIlRpdGxlIjpudWxsLCJOb3RlIjpudWxsLCJIeXBlcmxpbmsiOm51bGwsIklzQ2hhbmdlZCI6ZmFsc2UsIklzTmV3IjpmYWxzZX1dLCJNc1Byb2plY3RJdGVtc1RyZWUiOnsiJGlkIjoiNTcxIiwiUm9vdCI6eyJJbXBvcnRJZCI6bnVsbCwiSXNJbXBvcnRlZCI6ZmFsc2UsIkNoaWxkcmVuIjpbXX19LCJNZXRhZGF0YSI6eyIkaWQiOiI1NzIiLCJSZWNlbnRDb2xvcnNDb2xsZWN0aW9uIjoiW10ifSwiU2V0dGluZ3MiOnsiJGlkIjoiNTczIiwiSW1wYU9wdGlvbnMiOnsiJGlkIjoiNTc0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AsIkZpbGVQYXRoIjpudWxsLCJUaW1lQ29uZmlndXJhdGlvbiI6eyIkaWQiOiI1NzUiLCJVc2VUaW1lIjpmYWxzZSwiV29ya0RheVN0YXJ0IjoiMDA6MDA6MDAiLCJXb3JrRGF5RW5kIjoiMjM6NTk6MDAifSwiTGFzdFVzZWRUZW1wbGF0ZUlkIjoiYzExZjZmNDktN2RiOC00NWZkLWJhMzItYmZjYWVhNDkyZjM5In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2018-07-30T10:35:39Z</dcterms:created>
  <dcterms:modified xsi:type="dcterms:W3CDTF">2018-07-30T13:35:29Z</dcterms:modified>
</cp:coreProperties>
</file>