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A1AA-DB25-5328-E4D9-878F6A209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1EAD41-1810-6EEE-97BA-F8DF76998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F359B-E4FB-919A-D2F5-3DD7AEDA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81986-4E94-9927-61EC-B42D629FF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C45A3-2C26-7D03-9DB2-FBDEE570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4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A5A3C-AAEA-D56F-0EB9-B517C25CE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9570C-16F5-6D3C-A454-843D591C2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8781B-FEC5-8118-EF1D-75B80459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0ED3F-43EB-FC94-2B87-33072D8A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BD42-ACC0-24F9-5261-844DAA886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6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EF6EF3-24B2-09B8-6EB7-C9D86599D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3FD60-8A82-3304-F6A0-23A3EFF1A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085AC-FE60-BCD1-8875-ED350EC6A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1C3BE-C960-982B-F299-1AB4ADB1D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56E64-D07A-83E0-D449-E37835831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5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14546-5983-80BF-5E39-B97D3953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50E9E-F48C-56D0-1E09-C5EF59A1A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E6CBD-6214-273A-66B3-3E5BB4F41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20295-2C09-5428-A3CD-12F25F084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F5293-D3E1-B126-316A-5D4402A4D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246A9-D91A-30B2-9F45-7C53F0D9C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DC4A1-8BD4-C7C8-822B-5DCBD2DD2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6F968-5686-CC2B-A1DF-CD15A8EBE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D4B7D-2AB2-5105-7B18-7E0A1E31A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0CFC3-A5A5-9912-6C75-66B39102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0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4852F-D36F-8234-6486-63BC4C0F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A376C-5A32-CE56-75AC-72995CC8B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F5621-8BCA-EDC3-21DA-FA19285FC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FE011F-AD64-E788-9825-7BF2014DD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C9E049-572F-F932-E5D9-50A3C9F4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9BE4A-A8EF-0DA8-8D82-25FDB7A3A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9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6113-8F90-4417-1918-45830F336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FC610-3442-FDB9-EBCF-A834F1F6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1AED4-9BDB-19A4-06E2-F930F0F63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ECDCC7-28E6-55DF-505A-9E17EA683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F06FB4-536B-5910-DD50-1DE1296FC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C9AB77-3A12-C461-E4B6-9D41517A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D9FA72-2256-9EB8-7679-535FF2C01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B1FED7-A6DE-9FC6-1F48-654154E02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5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60669-87A3-36FD-E77D-3D561DC19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52867C-82C0-08C5-BE5E-BA389BBFC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A1D38-6E94-B5B4-900F-2B4C9CD36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B2A22-2EB0-36FD-3370-025B8AC9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87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D9D3-863E-58AD-580E-C31E0C0C1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D10BAB-C166-C13A-0BCB-F9AA7FE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F9E60-AA2C-11B3-A65A-CD861CEC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6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F79F-0B9E-294D-95F2-8F0053989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BCFF6-5F54-378F-0864-B0B19FE6D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F60B1-657E-A729-CD5F-481E0BD13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FFA12-37EC-61BA-8569-F9F0E57FB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9A1F3-6A08-55B9-BFFA-0C5A5456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CC2DA-C77B-9AA1-3F23-9768B79B9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A12E2-F225-E8AC-320C-FA369C501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8C028F-CB9C-5C20-1C40-B96D4F455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A49BC-9A09-6707-B032-E32750571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23796-4CBC-A788-0F16-3047D6AD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641F5-46DB-26BC-7AF1-CAF6DF6BE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A7BE3-B8E7-DACF-1A5F-D762CF6D2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0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28B905-72EB-98BC-C70D-999C821A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FBB87-A9A1-08A2-B0ED-AF6671814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8BE42-48EF-C633-8A0F-3598A0E35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E8653-4B01-414B-8412-8435F6FA0D96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8FF8C-157A-C9A9-24B8-E143A6F33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2A4A4-BD37-EF1E-6D3A-C3C9A535C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A025C-E875-4B0A-B124-8B516CA21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TLSHAPE_SL_ae8d1be2004a42f8ac05ed388bfe8975_BackgroundRectangle">
            <a:extLst>
              <a:ext uri="{FF2B5EF4-FFF2-40B4-BE49-F238E27FC236}">
                <a16:creationId xmlns:a16="http://schemas.microsoft.com/office/drawing/2014/main" id="{3D67A15B-009B-BE9F-B554-3459ED6582C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412067"/>
            <a:ext cx="11290300" cy="762000"/>
          </a:xfrm>
          <a:prstGeom prst="rect">
            <a:avLst/>
          </a:prstGeom>
          <a:solidFill>
            <a:srgbClr val="EEECE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_1583afa90591480486a929047a0d2705_BackgroundRectangle">
            <a:extLst>
              <a:ext uri="{FF2B5EF4-FFF2-40B4-BE49-F238E27FC236}">
                <a16:creationId xmlns:a16="http://schemas.microsoft.com/office/drawing/2014/main" id="{BCD95947-3353-F2F5-2A9B-D17B90DE491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237567"/>
            <a:ext cx="11290300" cy="1003300"/>
          </a:xfrm>
          <a:prstGeom prst="rect">
            <a:avLst/>
          </a:prstGeom>
          <a:solidFill>
            <a:srgbClr val="EEECE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2A_e4b09b1badfc4fbc9cbf90e6384d1a34_BackgroundRectangle">
            <a:extLst>
              <a:ext uri="{FF2B5EF4-FFF2-40B4-BE49-F238E27FC236}">
                <a16:creationId xmlns:a16="http://schemas.microsoft.com/office/drawing/2014/main" id="{B4CF056F-0AF8-6A72-70A5-DEB28495929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36402" y="2416048"/>
            <a:ext cx="10820400" cy="932519"/>
          </a:xfrm>
          <a:prstGeom prst="rect">
            <a:avLst/>
          </a:prstGeom>
          <a:solidFill>
            <a:srgbClr val="EEECE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SL2A_584710e543614b6c9214c7421133c369_BackgroundRectangle">
            <a:extLst>
              <a:ext uri="{FF2B5EF4-FFF2-40B4-BE49-F238E27FC236}">
                <a16:creationId xmlns:a16="http://schemas.microsoft.com/office/drawing/2014/main" id="{8305B45C-EC3D-6C16-B683-11174086A7F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536402" y="5304367"/>
            <a:ext cx="10820400" cy="330200"/>
          </a:xfrm>
          <a:prstGeom prst="rect">
            <a:avLst/>
          </a:prstGeom>
          <a:solidFill>
            <a:srgbClr val="EEECE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SL2A_d69090d5e36f4465bedcbecde57b648c_BackgroundRectangle">
            <a:extLst>
              <a:ext uri="{FF2B5EF4-FFF2-40B4-BE49-F238E27FC236}">
                <a16:creationId xmlns:a16="http://schemas.microsoft.com/office/drawing/2014/main" id="{8AFC19F1-AB68-9DE0-8D4B-85F9D8F2A63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36402" y="5634567"/>
            <a:ext cx="10820400" cy="330200"/>
          </a:xfrm>
          <a:prstGeom prst="rect">
            <a:avLst/>
          </a:prstGeom>
          <a:solidFill>
            <a:srgbClr val="EEECE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2A_20843d0a847a415dabb9b86fe695fcb9_BackgroundRectangle">
            <a:extLst>
              <a:ext uri="{FF2B5EF4-FFF2-40B4-BE49-F238E27FC236}">
                <a16:creationId xmlns:a16="http://schemas.microsoft.com/office/drawing/2014/main" id="{333F3146-4AAB-4B7D-9A7B-966C23A404A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536402" y="5964767"/>
            <a:ext cx="10820400" cy="330200"/>
          </a:xfrm>
          <a:prstGeom prst="rect">
            <a:avLst/>
          </a:prstGeom>
          <a:solidFill>
            <a:srgbClr val="EEECE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TB_00000000000000000000000000000000_RightEndCaps">
            <a:extLst>
              <a:ext uri="{FF2B5EF4-FFF2-40B4-BE49-F238E27FC236}">
                <a16:creationId xmlns:a16="http://schemas.microsoft.com/office/drawing/2014/main" id="{FD250C8D-DE52-E6D5-B591-F48CBCBCF8C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1474534" y="1794425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44">
                <a:solidFill>
                  <a:srgbClr val="C0504D"/>
                </a:solidFill>
                <a:latin typeface="Calibri" panose="020F0502020204030204" pitchFamily="34" charset="0"/>
              </a:rPr>
              <a:t>2024</a:t>
            </a:r>
          </a:p>
        </p:txBody>
      </p:sp>
      <p:cxnSp>
        <p:nvCxnSpPr>
          <p:cNvPr id="212" name="OTLSHAPE_SL2AL_00000000000000000000000000000000_ShapeBelow0">
            <a:extLst>
              <a:ext uri="{FF2B5EF4-FFF2-40B4-BE49-F238E27FC236}">
                <a16:creationId xmlns:a16="http://schemas.microsoft.com/office/drawing/2014/main" id="{80264F4D-28AD-F7AC-A3D7-5F891B7DED9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36402" y="5634567"/>
            <a:ext cx="10811132" cy="0"/>
          </a:xfrm>
          <a:prstGeom prst="line">
            <a:avLst/>
          </a:prstGeom>
          <a:ln w="9525" cap="flat" cmpd="sng" algn="ctr">
            <a:solidFill>
              <a:srgbClr val="4F81BD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SL2AL_00000000000000000000000000000000_ShapeBelow1">
            <a:extLst>
              <a:ext uri="{FF2B5EF4-FFF2-40B4-BE49-F238E27FC236}">
                <a16:creationId xmlns:a16="http://schemas.microsoft.com/office/drawing/2014/main" id="{D08EF9B1-FDBA-668B-5B51-D23E77EC7D6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36402" y="5964767"/>
            <a:ext cx="10811132" cy="0"/>
          </a:xfrm>
          <a:prstGeom prst="line">
            <a:avLst/>
          </a:prstGeom>
          <a:ln w="9525" cap="flat" cmpd="sng" algn="ctr">
            <a:solidFill>
              <a:srgbClr val="4F81BD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ScaleContainer">
            <a:extLst>
              <a:ext uri="{FF2B5EF4-FFF2-40B4-BE49-F238E27FC236}">
                <a16:creationId xmlns:a16="http://schemas.microsoft.com/office/drawing/2014/main" id="{34EA141D-96BC-C24B-E574-1D9A53D9AA1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30304" y="1645920"/>
            <a:ext cx="9918700" cy="182880"/>
          </a:xfrm>
          <a:prstGeom prst="round2SameRect">
            <a:avLst/>
          </a:prstGeom>
          <a:solidFill>
            <a:srgbClr val="1F497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TB_00000000000000000000000000000000_MiddleScaleContainer">
            <a:extLst>
              <a:ext uri="{FF2B5EF4-FFF2-40B4-BE49-F238E27FC236}">
                <a16:creationId xmlns:a16="http://schemas.microsoft.com/office/drawing/2014/main" id="{6E07DE7F-F331-4913-0F86-5FAC280A702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430304" y="1837944"/>
            <a:ext cx="9918700" cy="182880"/>
          </a:xfrm>
          <a:prstGeom prst="rect">
            <a:avLst/>
          </a:prstGeom>
          <a:solidFill>
            <a:srgbClr val="1F497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TB_00000000000000000000000000000000_BottomScaleContainer">
            <a:extLst>
              <a:ext uri="{FF2B5EF4-FFF2-40B4-BE49-F238E27FC236}">
                <a16:creationId xmlns:a16="http://schemas.microsoft.com/office/drawing/2014/main" id="{B6B5CF01-49BE-EDDD-9A79-C3AF6BDFDEE5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430304" y="2029968"/>
            <a:ext cx="99187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1F497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_6ef0b0615d5e4de3bc461d10cb73e8c8_HeaderRectangle">
            <a:extLst>
              <a:ext uri="{FF2B5EF4-FFF2-40B4-BE49-F238E27FC236}">
                <a16:creationId xmlns:a16="http://schemas.microsoft.com/office/drawing/2014/main" id="{882A6293-8CF8-CF90-FFAB-7365B87BC0A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416048"/>
            <a:ext cx="482600" cy="932519"/>
          </a:xfrm>
          <a:prstGeom prst="rect">
            <a:avLst/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_ae8d1be2004a42f8ac05ed388bfe8975_HeaderRectangle">
            <a:extLst>
              <a:ext uri="{FF2B5EF4-FFF2-40B4-BE49-F238E27FC236}">
                <a16:creationId xmlns:a16="http://schemas.microsoft.com/office/drawing/2014/main" id="{D20BE6B2-8C87-A817-114A-8AD0E905B7A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3412067"/>
            <a:ext cx="1244600" cy="762000"/>
          </a:xfrm>
          <a:prstGeom prst="rect">
            <a:avLst/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_1583afa90591480486a929047a0d2705_HeaderRectangle">
            <a:extLst>
              <a:ext uri="{FF2B5EF4-FFF2-40B4-BE49-F238E27FC236}">
                <a16:creationId xmlns:a16="http://schemas.microsoft.com/office/drawing/2014/main" id="{140106EB-7C87-C774-23E9-4058EEE9A17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237567"/>
            <a:ext cx="1244600" cy="1003300"/>
          </a:xfrm>
          <a:prstGeom prst="rect">
            <a:avLst/>
          </a:prstGeom>
          <a:solidFill>
            <a:srgbClr val="8064A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SL_910034991567402394597776e6eca020_HeaderRectangle">
            <a:extLst>
              <a:ext uri="{FF2B5EF4-FFF2-40B4-BE49-F238E27FC236}">
                <a16:creationId xmlns:a16="http://schemas.microsoft.com/office/drawing/2014/main" id="{C2CA4D9F-0280-B84D-1D77-FEDFAF0D7D6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5304367"/>
            <a:ext cx="482600" cy="990600"/>
          </a:xfrm>
          <a:prstGeom prst="rect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2A_e4b09b1badfc4fbc9cbf90e6384d1a34_HeaderRectangle">
            <a:extLst>
              <a:ext uri="{FF2B5EF4-FFF2-40B4-BE49-F238E27FC236}">
                <a16:creationId xmlns:a16="http://schemas.microsoft.com/office/drawing/2014/main" id="{89E29593-66F0-5C4C-6E61-870EF74C0FA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36402" y="2416048"/>
            <a:ext cx="774700" cy="932519"/>
          </a:xfrm>
          <a:prstGeom prst="rect">
            <a:avLst/>
          </a:prstGeom>
          <a:solidFill>
            <a:srgbClr val="4BACC6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2A_584710e543614b6c9214c7421133c369_HeaderRectangle">
            <a:extLst>
              <a:ext uri="{FF2B5EF4-FFF2-40B4-BE49-F238E27FC236}">
                <a16:creationId xmlns:a16="http://schemas.microsoft.com/office/drawing/2014/main" id="{7F140FB4-75EC-1FF7-ED50-56F2CF3EA206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36402" y="5304367"/>
            <a:ext cx="774700" cy="330200"/>
          </a:xfrm>
          <a:prstGeom prst="rect">
            <a:avLst/>
          </a:prstGeom>
          <a:solidFill>
            <a:srgbClr val="9BBB5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2A_d69090d5e36f4465bedcbecde57b648c_HeaderRectangle">
            <a:extLst>
              <a:ext uri="{FF2B5EF4-FFF2-40B4-BE49-F238E27FC236}">
                <a16:creationId xmlns:a16="http://schemas.microsoft.com/office/drawing/2014/main" id="{31043CC5-5373-2A01-7073-C3A5302B8A1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36402" y="5634567"/>
            <a:ext cx="774700" cy="330200"/>
          </a:xfrm>
          <a:prstGeom prst="rect">
            <a:avLst/>
          </a:prstGeom>
          <a:solidFill>
            <a:srgbClr val="9BBB5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2A_20843d0a847a415dabb9b86fe695fcb9_HeaderRectangle">
            <a:extLst>
              <a:ext uri="{FF2B5EF4-FFF2-40B4-BE49-F238E27FC236}">
                <a16:creationId xmlns:a16="http://schemas.microsoft.com/office/drawing/2014/main" id="{EA8CAF01-82D4-0B57-564A-A6900019710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36402" y="5964767"/>
            <a:ext cx="774700" cy="330200"/>
          </a:xfrm>
          <a:prstGeom prst="rect">
            <a:avLst/>
          </a:prstGeom>
          <a:solidFill>
            <a:srgbClr val="9BBB5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OTLSHAPE_G_00000000000000000000000000000000_ShapeBelow0">
            <a:extLst>
              <a:ext uri="{FF2B5EF4-FFF2-40B4-BE49-F238E27FC236}">
                <a16:creationId xmlns:a16="http://schemas.microsoft.com/office/drawing/2014/main" id="{0E86302C-5A1F-A025-B0F1-A60FDBDE96E2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669957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OTLSHAPE_G_00000000000000000000000000000000_ShapeBelow1">
            <a:extLst>
              <a:ext uri="{FF2B5EF4-FFF2-40B4-BE49-F238E27FC236}">
                <a16:creationId xmlns:a16="http://schemas.microsoft.com/office/drawing/2014/main" id="{A1E2F479-685D-8D89-57C2-9C6297E04B7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909611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G_00000000000000000000000000000000_ShapeBelow2">
            <a:extLst>
              <a:ext uri="{FF2B5EF4-FFF2-40B4-BE49-F238E27FC236}">
                <a16:creationId xmlns:a16="http://schemas.microsoft.com/office/drawing/2014/main" id="{FCEFFD90-A657-0F0C-3FE9-9733EAA4228F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5149265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G_00000000000000000000000000000000_ShapeBelow3">
            <a:extLst>
              <a:ext uri="{FF2B5EF4-FFF2-40B4-BE49-F238E27FC236}">
                <a16:creationId xmlns:a16="http://schemas.microsoft.com/office/drawing/2014/main" id="{5329CEAF-9742-164B-71F7-251D70E1C4C6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6388919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G_00000000000000000000000000000000_ShapeBelow4">
            <a:extLst>
              <a:ext uri="{FF2B5EF4-FFF2-40B4-BE49-F238E27FC236}">
                <a16:creationId xmlns:a16="http://schemas.microsoft.com/office/drawing/2014/main" id="{ECB8EAC0-8AA6-B430-6557-C3EF3D33C169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628573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G_00000000000000000000000000000000_ShapeBelow5">
            <a:extLst>
              <a:ext uri="{FF2B5EF4-FFF2-40B4-BE49-F238E27FC236}">
                <a16:creationId xmlns:a16="http://schemas.microsoft.com/office/drawing/2014/main" id="{6D936956-15A3-6D8E-EE13-986A0CDC7A32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868227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G_00000000000000000000000000000000_ShapeBelow6">
            <a:extLst>
              <a:ext uri="{FF2B5EF4-FFF2-40B4-BE49-F238E27FC236}">
                <a16:creationId xmlns:a16="http://schemas.microsoft.com/office/drawing/2014/main" id="{486E777B-9AF8-3B88-C9A8-57BA98526D15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107881" y="2212848"/>
            <a:ext cx="0" cy="4082119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TLSHAPE_SLT_d624bad87eab4599ae42cb9f6cc4dfbc_Shape">
            <a:extLst>
              <a:ext uri="{FF2B5EF4-FFF2-40B4-BE49-F238E27FC236}">
                <a16:creationId xmlns:a16="http://schemas.microsoft.com/office/drawing/2014/main" id="{47DCD289-2F94-3A80-4459-A588CBAFA48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563124" y="2624667"/>
            <a:ext cx="16383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4a2b319e313a428cba1123f61d02b45e_Shape">
            <a:extLst>
              <a:ext uri="{FF2B5EF4-FFF2-40B4-BE49-F238E27FC236}">
                <a16:creationId xmlns:a16="http://schemas.microsoft.com/office/drawing/2014/main" id="{F44CF0AE-EA8F-15BC-87B0-9DB4B0F409F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289784" y="2865967"/>
            <a:ext cx="10668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T_0f089f58637140238896b5d539fe9e04_Shape">
            <a:extLst>
              <a:ext uri="{FF2B5EF4-FFF2-40B4-BE49-F238E27FC236}">
                <a16:creationId xmlns:a16="http://schemas.microsoft.com/office/drawing/2014/main" id="{454AD133-0FC6-158D-BD5B-B18CE8CB4E1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352345" y="3107267"/>
            <a:ext cx="26670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FDCBD0"/>
          </a:solidFill>
          <a:ln w="21431" cap="flat" cmpd="sng" algn="ctr">
            <a:solidFill>
              <a:srgbClr val="DE323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SLT_1e0479c8aede483693246a20a5a4b750_Shape">
            <a:extLst>
              <a:ext uri="{FF2B5EF4-FFF2-40B4-BE49-F238E27FC236}">
                <a16:creationId xmlns:a16="http://schemas.microsoft.com/office/drawing/2014/main" id="{FD33E20B-92F8-5238-DC2A-19DEE00EF83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360044" y="3450167"/>
            <a:ext cx="10668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T_57aa5dbeb1e747df82790c8eab83218d_Shape">
            <a:extLst>
              <a:ext uri="{FF2B5EF4-FFF2-40B4-BE49-F238E27FC236}">
                <a16:creationId xmlns:a16="http://schemas.microsoft.com/office/drawing/2014/main" id="{6D860B06-82D1-1981-BF3B-5E0045B6791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422605" y="3691467"/>
            <a:ext cx="11557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TLSHAPE_SLT_66cabd564a68475a93ef133c6918174c_Shape">
            <a:extLst>
              <a:ext uri="{FF2B5EF4-FFF2-40B4-BE49-F238E27FC236}">
                <a16:creationId xmlns:a16="http://schemas.microsoft.com/office/drawing/2014/main" id="{25C126C3-E8FA-A81D-0381-CD6D5885D96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573712" y="3932767"/>
            <a:ext cx="4064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TLSHAPE_SLT_f58aba90841a4ddf87e93b2c185e1d6a_Shape">
            <a:extLst>
              <a:ext uri="{FF2B5EF4-FFF2-40B4-BE49-F238E27FC236}">
                <a16:creationId xmlns:a16="http://schemas.microsoft.com/office/drawing/2014/main" id="{E1376141-DDCB-43F9-4527-F9615E2480F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256099" y="4275667"/>
            <a:ext cx="4953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8064A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T_ce6ebf4c42c6472cadcbbc9d2eb1d55d_Shape">
            <a:extLst>
              <a:ext uri="{FF2B5EF4-FFF2-40B4-BE49-F238E27FC236}">
                <a16:creationId xmlns:a16="http://schemas.microsoft.com/office/drawing/2014/main" id="{A7A669CC-E70E-4FD5-011B-B429A163CF1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008747" y="4516967"/>
            <a:ext cx="13843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FDCBD0"/>
          </a:solidFill>
          <a:ln w="21431" cap="flat" cmpd="sng" algn="ctr">
            <a:solidFill>
              <a:srgbClr val="DE323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SLT_73b77fd919ec40bea6a4edcc943d1da3_Shape">
            <a:extLst>
              <a:ext uri="{FF2B5EF4-FFF2-40B4-BE49-F238E27FC236}">
                <a16:creationId xmlns:a16="http://schemas.microsoft.com/office/drawing/2014/main" id="{5A2F77C6-35B8-CB2E-AB08-B016A0B328B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584300" y="4758267"/>
            <a:ext cx="5842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8064A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TLSHAPE_SLT_d32659b33c1b4feba5e857f94a13d3e4_Shape">
            <a:extLst>
              <a:ext uri="{FF2B5EF4-FFF2-40B4-BE49-F238E27FC236}">
                <a16:creationId xmlns:a16="http://schemas.microsoft.com/office/drawing/2014/main" id="{FDEAAEB9-B8EA-8CDF-8914-9BF3CE7A2DC6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381220" y="4999567"/>
            <a:ext cx="28448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FDCBD0"/>
          </a:solidFill>
          <a:ln w="21431" cap="flat" cmpd="sng" algn="ctr">
            <a:solidFill>
              <a:srgbClr val="DE323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M_a3f3c4fb7c8148e5846ca0f4d74a48d2_Shape">
            <a:extLst>
              <a:ext uri="{FF2B5EF4-FFF2-40B4-BE49-F238E27FC236}">
                <a16:creationId xmlns:a16="http://schemas.microsoft.com/office/drawing/2014/main" id="{A25F4046-B629-5DCA-C160-C9320683B20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537340" y="5342467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OTLSHAPE_SLM_5add9be8a18849f39e46c5f6ddd983b0_Shape">
            <a:extLst>
              <a:ext uri="{FF2B5EF4-FFF2-40B4-BE49-F238E27FC236}">
                <a16:creationId xmlns:a16="http://schemas.microsoft.com/office/drawing/2014/main" id="{D09BBDCE-87C6-A89C-6E92-30ABEF67A531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3086907" y="5342467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SLM_ad2dc8fee65c48afa67aa595f4eec25e_Shape">
            <a:extLst>
              <a:ext uri="{FF2B5EF4-FFF2-40B4-BE49-F238E27FC236}">
                <a16:creationId xmlns:a16="http://schemas.microsoft.com/office/drawing/2014/main" id="{44A8B0D5-F9B5-343A-ABE0-A24C0CAA96D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141769" y="5342467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SLM_c2d413c36c5c42a991a4369efeb79659_Shape">
            <a:extLst>
              <a:ext uri="{FF2B5EF4-FFF2-40B4-BE49-F238E27FC236}">
                <a16:creationId xmlns:a16="http://schemas.microsoft.com/office/drawing/2014/main" id="{64375788-6819-241E-3527-8A806B96B6A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292876" y="5672667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M_39d9a7a3dfa34e71a4ea5048adfcabf1_Shape">
            <a:extLst>
              <a:ext uri="{FF2B5EF4-FFF2-40B4-BE49-F238E27FC236}">
                <a16:creationId xmlns:a16="http://schemas.microsoft.com/office/drawing/2014/main" id="{1976F974-F006-D051-F365-F2F55972B061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868430" y="5672667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M_aee49ba5a2e240fba130e85bb4d6eebe_Shape">
            <a:extLst>
              <a:ext uri="{FF2B5EF4-FFF2-40B4-BE49-F238E27FC236}">
                <a16:creationId xmlns:a16="http://schemas.microsoft.com/office/drawing/2014/main" id="{6A3BBD23-FE70-50B1-8D10-940695FA34A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949277" y="6002867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M_54159b721e604b4e941295d7225323f5_Shape">
            <a:extLst>
              <a:ext uri="{FF2B5EF4-FFF2-40B4-BE49-F238E27FC236}">
                <a16:creationId xmlns:a16="http://schemas.microsoft.com/office/drawing/2014/main" id="{FAB8D769-7A5B-7139-B0A4-D24C816B49EB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1100384" y="6002867"/>
            <a:ext cx="228600" cy="254000"/>
          </a:xfrm>
          <a:prstGeom prst="star8">
            <a:avLst/>
          </a:prstGeom>
          <a:solidFill>
            <a:srgbClr val="FDCBD0"/>
          </a:solidFill>
          <a:ln w="21431" cap="flat" cmpd="sng" algn="ctr">
            <a:solidFill>
              <a:srgbClr val="DE323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_6ef0b0615d5e4de3bc461d10cb73e8c8_Header">
            <a:extLst>
              <a:ext uri="{FF2B5EF4-FFF2-40B4-BE49-F238E27FC236}">
                <a16:creationId xmlns:a16="http://schemas.microsoft.com/office/drawing/2014/main" id="{0D1EA62D-0D88-1B8B-B7B5-D30B7E1BE798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 rot="16200000">
            <a:off x="-166308" y="2789280"/>
            <a:ext cx="932519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Strategy</a:t>
            </a:r>
          </a:p>
        </p:txBody>
      </p:sp>
      <p:sp>
        <p:nvSpPr>
          <p:cNvPr id="64" name="OTLSHAPE_SL_ae8d1be2004a42f8ac05ed388bfe8975_Header">
            <a:extLst>
              <a:ext uri="{FF2B5EF4-FFF2-40B4-BE49-F238E27FC236}">
                <a16:creationId xmlns:a16="http://schemas.microsoft.com/office/drawing/2014/main" id="{D1B56ED0-A777-4880-B367-96340A7F8257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3700039"/>
            <a:ext cx="124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Management</a:t>
            </a:r>
          </a:p>
        </p:txBody>
      </p:sp>
      <p:sp>
        <p:nvSpPr>
          <p:cNvPr id="67" name="OTLSHAPE_SL_1583afa90591480486a929047a0d2705_Header">
            <a:extLst>
              <a:ext uri="{FF2B5EF4-FFF2-40B4-BE49-F238E27FC236}">
                <a16:creationId xmlns:a16="http://schemas.microsoft.com/office/drawing/2014/main" id="{10A1E6B0-8C8A-5B8D-DC06-87E0571C319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500" y="4553162"/>
            <a:ext cx="1244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Model &amp;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Campaign</a:t>
            </a:r>
          </a:p>
        </p:txBody>
      </p:sp>
      <p:sp>
        <p:nvSpPr>
          <p:cNvPr id="70" name="OTLSHAPE_SL_910034991567402394597776e6eca020_Header">
            <a:extLst>
              <a:ext uri="{FF2B5EF4-FFF2-40B4-BE49-F238E27FC236}">
                <a16:creationId xmlns:a16="http://schemas.microsoft.com/office/drawing/2014/main" id="{A0C6C747-81F6-CBF8-D42F-2ABD08211FF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 rot="16200000">
            <a:off x="-195349" y="5706639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Milestones</a:t>
            </a:r>
          </a:p>
        </p:txBody>
      </p:sp>
      <p:sp>
        <p:nvSpPr>
          <p:cNvPr id="79" name="OTLSHAPE_SL2A_e4b09b1badfc4fbc9cbf90e6384d1a34_Header">
            <a:extLst>
              <a:ext uri="{FF2B5EF4-FFF2-40B4-BE49-F238E27FC236}">
                <a16:creationId xmlns:a16="http://schemas.microsoft.com/office/drawing/2014/main" id="{689126C5-67CE-1054-2A05-BC528DD6061E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99902" y="2711789"/>
            <a:ext cx="647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Landscapes</a:t>
            </a:r>
          </a:p>
        </p:txBody>
      </p:sp>
      <p:sp>
        <p:nvSpPr>
          <p:cNvPr id="168" name="OTLSHAPE_SL2A_584710e543614b6c9214c7421133c369_Header">
            <a:extLst>
              <a:ext uri="{FF2B5EF4-FFF2-40B4-BE49-F238E27FC236}">
                <a16:creationId xmlns:a16="http://schemas.microsoft.com/office/drawing/2014/main" id="{53B732D0-74C5-5B13-C61F-9D0150596B2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99902" y="538420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180" name="OTLSHAPE_SL2A_d69090d5e36f4465bedcbecde57b648c_Header">
            <a:extLst>
              <a:ext uri="{FF2B5EF4-FFF2-40B4-BE49-F238E27FC236}">
                <a16:creationId xmlns:a16="http://schemas.microsoft.com/office/drawing/2014/main" id="{553A4AAF-8D90-BED5-8971-1233D247DF1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99902" y="571440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204" name="OTLSHAPE_SL2A_20843d0a847a415dabb9b86fe695fcb9_Header">
            <a:extLst>
              <a:ext uri="{FF2B5EF4-FFF2-40B4-BE49-F238E27FC236}">
                <a16:creationId xmlns:a16="http://schemas.microsoft.com/office/drawing/2014/main" id="{120B16FB-BAA3-B015-17C1-EAF5254271D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99902" y="604460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Phase 4</a:t>
            </a:r>
          </a:p>
        </p:txBody>
      </p:sp>
      <p:sp>
        <p:nvSpPr>
          <p:cNvPr id="17" name="OTLSHAPE_TB_00000000000000000000000000000000_TimescaleInterval1">
            <a:extLst>
              <a:ext uri="{FF2B5EF4-FFF2-40B4-BE49-F238E27FC236}">
                <a16:creationId xmlns:a16="http://schemas.microsoft.com/office/drawing/2014/main" id="{D28A9C9B-3BDD-74C2-61C9-BB52AFA8230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493804" y="164433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9" name="OTLSHAPE_TB_00000000000000000000000000000000_TimescaleInterval2">
            <a:extLst>
              <a:ext uri="{FF2B5EF4-FFF2-40B4-BE49-F238E27FC236}">
                <a16:creationId xmlns:a16="http://schemas.microsoft.com/office/drawing/2014/main" id="{F12DAA41-F626-1A3E-C7A1-539BD11E4C9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954824" y="164433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1" name="OTLSHAPE_TB_00000000000000000000000000000000_TimescaleInterval3">
            <a:extLst>
              <a:ext uri="{FF2B5EF4-FFF2-40B4-BE49-F238E27FC236}">
                <a16:creationId xmlns:a16="http://schemas.microsoft.com/office/drawing/2014/main" id="{92F0A8BB-AAB1-5E85-C9D6-5455743FBE5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027973" y="164433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3" name="OTLSHAPE_TB_00000000000000000000000000000000_TimescaleInterval4">
            <a:extLst>
              <a:ext uri="{FF2B5EF4-FFF2-40B4-BE49-F238E27FC236}">
                <a16:creationId xmlns:a16="http://schemas.microsoft.com/office/drawing/2014/main" id="{D4695545-BD3F-8E8A-067E-44896E17A5F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1101122" y="164433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6" name="OTLSHAPE_TB_00000000000000000000000000000000_MiddleTimescaleInterval2">
            <a:extLst>
              <a:ext uri="{FF2B5EF4-FFF2-40B4-BE49-F238E27FC236}">
                <a16:creationId xmlns:a16="http://schemas.microsoft.com/office/drawing/2014/main" id="{479E0448-DC30-55EC-47D1-55585E0AA28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626624" y="1836356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8" name="OTLSHAPE_TB_00000000000000000000000000000000_MiddleTimescaleInterval3">
            <a:extLst>
              <a:ext uri="{FF2B5EF4-FFF2-40B4-BE49-F238E27FC236}">
                <a16:creationId xmlns:a16="http://schemas.microsoft.com/office/drawing/2014/main" id="{28183BC5-C9D4-E9C9-5B38-3E7EAF9090A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954824" y="1836356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0" name="OTLSHAPE_TB_00000000000000000000000000000000_MiddleTimescaleInterval4">
            <a:extLst>
              <a:ext uri="{FF2B5EF4-FFF2-40B4-BE49-F238E27FC236}">
                <a16:creationId xmlns:a16="http://schemas.microsoft.com/office/drawing/2014/main" id="{FE0B0E2B-070C-AA63-36CA-CD404797B06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327298" y="1836356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32" name="OTLSHAPE_TB_00000000000000000000000000000000_MiddleTimescaleInterval5">
            <a:extLst>
              <a:ext uri="{FF2B5EF4-FFF2-40B4-BE49-F238E27FC236}">
                <a16:creationId xmlns:a16="http://schemas.microsoft.com/office/drawing/2014/main" id="{445213BC-4BAF-65BF-9BEC-D774856145F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699772" y="1836356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34" name="OTLSHAPE_TB_00000000000000000000000000000000_MiddleTimescaleInterval6">
            <a:extLst>
              <a:ext uri="{FF2B5EF4-FFF2-40B4-BE49-F238E27FC236}">
                <a16:creationId xmlns:a16="http://schemas.microsoft.com/office/drawing/2014/main" id="{DF204CDA-3B38-4B19-286A-C44DE3A8412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7027973" y="1836356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36" name="OTLSHAPE_TB_00000000000000000000000000000000_MiddleTimescaleInterval7">
            <a:extLst>
              <a:ext uri="{FF2B5EF4-FFF2-40B4-BE49-F238E27FC236}">
                <a16:creationId xmlns:a16="http://schemas.microsoft.com/office/drawing/2014/main" id="{6F0FE37F-E626-F28C-88AF-8732BE2858A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8400447" y="1836356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8" name="OTLSHAPE_TB_00000000000000000000000000000000_MiddleTimescaleInterval8">
            <a:extLst>
              <a:ext uri="{FF2B5EF4-FFF2-40B4-BE49-F238E27FC236}">
                <a16:creationId xmlns:a16="http://schemas.microsoft.com/office/drawing/2014/main" id="{87DEDE2C-0C09-BDBE-95E9-095F46A2F7B1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728648" y="1836356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40" name="OTLSHAPE_TB_00000000000000000000000000000000_MiddleTimescaleInterval9">
            <a:extLst>
              <a:ext uri="{FF2B5EF4-FFF2-40B4-BE49-F238E27FC236}">
                <a16:creationId xmlns:a16="http://schemas.microsoft.com/office/drawing/2014/main" id="{2134E350-8FCD-CFA8-FDF1-D78F0095E42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1101122" y="183635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41" name="OTLSHAPE_TB_00000000000000000000000000000000_BottomTimescaleInterval1">
            <a:extLst>
              <a:ext uri="{FF2B5EF4-FFF2-40B4-BE49-F238E27FC236}">
                <a16:creationId xmlns:a16="http://schemas.microsoft.com/office/drawing/2014/main" id="{BF8E536C-2972-33CB-D7D0-1F477992F9D0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493804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43" name="OTLSHAPE_TB_00000000000000000000000000000000_BottomTimescaleInterval2">
            <a:extLst>
              <a:ext uri="{FF2B5EF4-FFF2-40B4-BE49-F238E27FC236}">
                <a16:creationId xmlns:a16="http://schemas.microsoft.com/office/drawing/2014/main" id="{3D5A0370-3B09-3E12-B13E-A524E69C7A8E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733458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45" name="OTLSHAPE_TB_00000000000000000000000000000000_BottomTimescaleInterval3">
            <a:extLst>
              <a:ext uri="{FF2B5EF4-FFF2-40B4-BE49-F238E27FC236}">
                <a16:creationId xmlns:a16="http://schemas.microsoft.com/office/drawing/2014/main" id="{18087B54-4370-A1B8-CF55-AC1FAA64007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973111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30</a:t>
            </a:r>
          </a:p>
        </p:txBody>
      </p:sp>
      <p:sp>
        <p:nvSpPr>
          <p:cNvPr id="47" name="OTLSHAPE_TB_00000000000000000000000000000000_BottomTimescaleInterval4">
            <a:extLst>
              <a:ext uri="{FF2B5EF4-FFF2-40B4-BE49-F238E27FC236}">
                <a16:creationId xmlns:a16="http://schemas.microsoft.com/office/drawing/2014/main" id="{A48E733F-1FE9-6EE3-F9A4-EE69D1E4E10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212766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49" name="OTLSHAPE_TB_00000000000000000000000000000000_BottomTimescaleInterval5">
            <a:extLst>
              <a:ext uri="{FF2B5EF4-FFF2-40B4-BE49-F238E27FC236}">
                <a16:creationId xmlns:a16="http://schemas.microsoft.com/office/drawing/2014/main" id="{4559E4DB-F92B-0D25-601E-DB46832CED4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452419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38</a:t>
            </a:r>
          </a:p>
        </p:txBody>
      </p:sp>
      <p:sp>
        <p:nvSpPr>
          <p:cNvPr id="51" name="OTLSHAPE_TB_00000000000000000000000000000000_BottomTimescaleInterval6">
            <a:extLst>
              <a:ext uri="{FF2B5EF4-FFF2-40B4-BE49-F238E27FC236}">
                <a16:creationId xmlns:a16="http://schemas.microsoft.com/office/drawing/2014/main" id="{A46A4EF9-A4FF-A73A-76A0-61951C8707F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692073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42</a:t>
            </a:r>
          </a:p>
        </p:txBody>
      </p:sp>
      <p:sp>
        <p:nvSpPr>
          <p:cNvPr id="53" name="OTLSHAPE_TB_00000000000000000000000000000000_BottomTimescaleInterval7">
            <a:extLst>
              <a:ext uri="{FF2B5EF4-FFF2-40B4-BE49-F238E27FC236}">
                <a16:creationId xmlns:a16="http://schemas.microsoft.com/office/drawing/2014/main" id="{0040A7DD-EB11-9D65-DE42-E4AD4984A9F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931727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46</a:t>
            </a:r>
          </a:p>
        </p:txBody>
      </p:sp>
      <p:sp>
        <p:nvSpPr>
          <p:cNvPr id="55" name="OTLSHAPE_TB_00000000000000000000000000000000_BottomTimescaleInterval8">
            <a:extLst>
              <a:ext uri="{FF2B5EF4-FFF2-40B4-BE49-F238E27FC236}">
                <a16:creationId xmlns:a16="http://schemas.microsoft.com/office/drawing/2014/main" id="{FBCF5259-C7F7-6E41-EBE1-743233416EB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171381" y="202838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50</a:t>
            </a:r>
          </a:p>
        </p:txBody>
      </p:sp>
      <p:sp>
        <p:nvSpPr>
          <p:cNvPr id="88" name="OTLSHAPE_SLT_d624bad87eab4599ae42cb9f6cc4dfbc_Title">
            <a:extLst>
              <a:ext uri="{FF2B5EF4-FFF2-40B4-BE49-F238E27FC236}">
                <a16:creationId xmlns:a16="http://schemas.microsoft.com/office/drawing/2014/main" id="{36F28BB3-72F7-10AC-F9E0-BA1F51597DA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563124" y="2454148"/>
            <a:ext cx="165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Business Strategy Landscape</a:t>
            </a:r>
          </a:p>
        </p:txBody>
      </p:sp>
      <p:sp>
        <p:nvSpPr>
          <p:cNvPr id="96" name="OTLSHAPE_SLT_4a2b319e313a428cba1123f61d02b45e_Title">
            <a:extLst>
              <a:ext uri="{FF2B5EF4-FFF2-40B4-BE49-F238E27FC236}">
                <a16:creationId xmlns:a16="http://schemas.microsoft.com/office/drawing/2014/main" id="{EE9447EE-A87F-1E16-FBAE-4D6D14451D0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403114" y="2882307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Create Loc Strategy</a:t>
            </a:r>
          </a:p>
        </p:txBody>
      </p:sp>
      <p:sp>
        <p:nvSpPr>
          <p:cNvPr id="104" name="OTLSHAPE_SLT_0f089f58637140238896b5d539fe9e04_Title">
            <a:extLst>
              <a:ext uri="{FF2B5EF4-FFF2-40B4-BE49-F238E27FC236}">
                <a16:creationId xmlns:a16="http://schemas.microsoft.com/office/drawing/2014/main" id="{52EB6410-9854-97EE-5FFF-9E2026AAE8D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288291" y="3123607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 dirty="0">
                <a:solidFill>
                  <a:srgbClr val="EA161E"/>
                </a:solidFill>
                <a:latin typeface="Calibri" panose="020F0502020204030204" pitchFamily="34" charset="0"/>
              </a:rPr>
              <a:t>CRM Strategy</a:t>
            </a:r>
          </a:p>
        </p:txBody>
      </p:sp>
      <p:sp>
        <p:nvSpPr>
          <p:cNvPr id="115" name="OTLSHAPE_SLT_1e0479c8aede483693246a20a5a4b750_Title">
            <a:extLst>
              <a:ext uri="{FF2B5EF4-FFF2-40B4-BE49-F238E27FC236}">
                <a16:creationId xmlns:a16="http://schemas.microsoft.com/office/drawing/2014/main" id="{0D7E2C7E-F776-1BBA-F71B-06F9A47A5FA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524174" y="3466507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Vendor Management</a:t>
            </a:r>
          </a:p>
        </p:txBody>
      </p:sp>
      <p:sp>
        <p:nvSpPr>
          <p:cNvPr id="123" name="OTLSHAPE_SLT_57aa5dbeb1e747df82790c8eab83218d_Title">
            <a:extLst>
              <a:ext uri="{FF2B5EF4-FFF2-40B4-BE49-F238E27FC236}">
                <a16:creationId xmlns:a16="http://schemas.microsoft.com/office/drawing/2014/main" id="{72DB63E6-1760-8D1B-01BC-6FFA61127A3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675281" y="3707807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Project Management</a:t>
            </a:r>
          </a:p>
        </p:txBody>
      </p:sp>
      <p:sp>
        <p:nvSpPr>
          <p:cNvPr id="131" name="OTLSHAPE_SLT_66cabd564a68475a93ef133c6918174c_Title">
            <a:extLst>
              <a:ext uri="{FF2B5EF4-FFF2-40B4-BE49-F238E27FC236}">
                <a16:creationId xmlns:a16="http://schemas.microsoft.com/office/drawing/2014/main" id="{8EBD114F-A867-34DD-B40F-35F813A9CE5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073741" y="3949107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Project Sponsor</a:t>
            </a:r>
          </a:p>
        </p:txBody>
      </p:sp>
      <p:sp>
        <p:nvSpPr>
          <p:cNvPr id="142" name="OTLSHAPE_SLT_f58aba90841a4ddf87e93b2c185e1d6a_Title">
            <a:extLst>
              <a:ext uri="{FF2B5EF4-FFF2-40B4-BE49-F238E27FC236}">
                <a16:creationId xmlns:a16="http://schemas.microsoft.com/office/drawing/2014/main" id="{5DA269CF-D2D3-D718-8915-D0578712E33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169526" y="4292007"/>
            <a:ext cx="2946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b="1" spc="-2">
                <a:solidFill>
                  <a:schemeClr val="dk1"/>
                </a:solidFill>
                <a:latin typeface="Calibri" panose="020F0502020204030204" pitchFamily="34" charset="0"/>
              </a:rPr>
              <a:t>Analyze Regional/Global/Country Business Models</a:t>
            </a:r>
            <a:endParaRPr lang="en-US" sz="11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SLT_ce6ebf4c42c6472cadcbbc9d2eb1d55d_Title">
            <a:extLst>
              <a:ext uri="{FF2B5EF4-FFF2-40B4-BE49-F238E27FC236}">
                <a16:creationId xmlns:a16="http://schemas.microsoft.com/office/drawing/2014/main" id="{D0ADD28B-27DA-2707-4378-DAD2364645C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279297" y="4533307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rgbClr val="EA161E"/>
                </a:solidFill>
                <a:latin typeface="Calibri" panose="020F0502020204030204" pitchFamily="34" charset="0"/>
              </a:rPr>
              <a:t>Campaign Dev</a:t>
            </a:r>
          </a:p>
        </p:txBody>
      </p:sp>
      <p:sp>
        <p:nvSpPr>
          <p:cNvPr id="158" name="OTLSHAPE_SLT_73b77fd919ec40bea6a4edcc943d1da3_Title">
            <a:extLst>
              <a:ext uri="{FF2B5EF4-FFF2-40B4-BE49-F238E27FC236}">
                <a16:creationId xmlns:a16="http://schemas.microsoft.com/office/drawing/2014/main" id="{84FA1B9E-D4B9-733C-0E2F-C1DCDB23899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874626" y="4774607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Strategy for External Promos</a:t>
            </a:r>
          </a:p>
        </p:txBody>
      </p:sp>
      <p:sp>
        <p:nvSpPr>
          <p:cNvPr id="166" name="OTLSHAPE_SLT_d32659b33c1b4feba5e857f94a13d3e4_Title">
            <a:extLst>
              <a:ext uri="{FF2B5EF4-FFF2-40B4-BE49-F238E27FC236}">
                <a16:creationId xmlns:a16="http://schemas.microsoft.com/office/drawing/2014/main" id="{4CCC68BA-4915-2C67-9BB6-CDBB896595E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270902" y="5015907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 dirty="0">
                <a:solidFill>
                  <a:srgbClr val="EA161E"/>
                </a:solidFill>
                <a:latin typeface="Calibri" panose="020F0502020204030204" pitchFamily="34" charset="0"/>
              </a:rPr>
              <a:t>Campaign Release</a:t>
            </a:r>
          </a:p>
        </p:txBody>
      </p:sp>
      <p:sp>
        <p:nvSpPr>
          <p:cNvPr id="172" name="OTLSHAPE_SLM_a3f3c4fb7c8148e5846ca0f4d74a48d2_Title">
            <a:extLst>
              <a:ext uri="{FF2B5EF4-FFF2-40B4-BE49-F238E27FC236}">
                <a16:creationId xmlns:a16="http://schemas.microsoft.com/office/drawing/2014/main" id="{CA99F611-55B8-327A-9764-4C88CF8749B3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816740" y="5384207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 SWOT Analysis</a:t>
            </a:r>
          </a:p>
        </p:txBody>
      </p:sp>
      <p:sp>
        <p:nvSpPr>
          <p:cNvPr id="175" name="OTLSHAPE_SLM_5add9be8a18849f39e46c5f6ddd983b0_Title">
            <a:extLst>
              <a:ext uri="{FF2B5EF4-FFF2-40B4-BE49-F238E27FC236}">
                <a16:creationId xmlns:a16="http://schemas.microsoft.com/office/drawing/2014/main" id="{78FEE8FD-087D-201C-967D-06DFC1E2C28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366307" y="5384207"/>
            <a:ext cx="149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Business Strategy Review </a:t>
            </a:r>
          </a:p>
        </p:txBody>
      </p:sp>
      <p:sp>
        <p:nvSpPr>
          <p:cNvPr id="178" name="OTLSHAPE_SLM_ad2dc8fee65c48afa67aa595f4eec25e_Title">
            <a:extLst>
              <a:ext uri="{FF2B5EF4-FFF2-40B4-BE49-F238E27FC236}">
                <a16:creationId xmlns:a16="http://schemas.microsoft.com/office/drawing/2014/main" id="{6DB9E425-7302-7BAA-2621-F649D36933DD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421169" y="5384207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Campaign Concepts </a:t>
            </a:r>
          </a:p>
        </p:txBody>
      </p:sp>
      <p:sp>
        <p:nvSpPr>
          <p:cNvPr id="183" name="OTLSHAPE_SLM_c2d413c36c5c42a991a4369efeb79659_Title">
            <a:extLst>
              <a:ext uri="{FF2B5EF4-FFF2-40B4-BE49-F238E27FC236}">
                <a16:creationId xmlns:a16="http://schemas.microsoft.com/office/drawing/2014/main" id="{13DC1BB4-CCDB-05B7-97E2-A83D4CE6E77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018092" y="5714407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Localization Strategy </a:t>
            </a:r>
          </a:p>
        </p:txBody>
      </p:sp>
      <p:sp>
        <p:nvSpPr>
          <p:cNvPr id="187" name="OTLSHAPE_SLM_39d9a7a3dfa34e71a4ea5048adfcabf1_Title">
            <a:extLst>
              <a:ext uri="{FF2B5EF4-FFF2-40B4-BE49-F238E27FC236}">
                <a16:creationId xmlns:a16="http://schemas.microsoft.com/office/drawing/2014/main" id="{C6BDF9C6-94B6-5739-4401-1CC23B8E953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147830" y="5714407"/>
            <a:ext cx="248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b="1" spc="-2">
                <a:solidFill>
                  <a:schemeClr val="dk1"/>
                </a:solidFill>
                <a:latin typeface="Calibri" panose="020F0502020204030204" pitchFamily="34" charset="0"/>
              </a:rPr>
              <a:t>Regional/Global/Country Business Models </a:t>
            </a:r>
            <a:endParaRPr lang="en-US" sz="1100" b="1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M_aee49ba5a2e240fba130e85bb4d6eebe_Title">
            <a:extLst>
              <a:ext uri="{FF2B5EF4-FFF2-40B4-BE49-F238E27FC236}">
                <a16:creationId xmlns:a16="http://schemas.microsoft.com/office/drawing/2014/main" id="{D0AAC336-7E76-29F9-854E-4231194C6ED4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456644" y="6044607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Promos</a:t>
            </a:r>
          </a:p>
        </p:txBody>
      </p:sp>
      <p:sp>
        <p:nvSpPr>
          <p:cNvPr id="210" name="OTLSHAPE_SLM_54159b721e604b4e941295d7225323f5_Title">
            <a:extLst>
              <a:ext uri="{FF2B5EF4-FFF2-40B4-BE49-F238E27FC236}">
                <a16:creationId xmlns:a16="http://schemas.microsoft.com/office/drawing/2014/main" id="{490C0CCE-BC5A-1C29-7F1C-9C9FAA140D6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380337" y="604460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Production </a:t>
            </a:r>
          </a:p>
        </p:txBody>
      </p:sp>
      <p:cxnSp>
        <p:nvCxnSpPr>
          <p:cNvPr id="18" name="OTLSHAPE_TB_00000000000000000000000000000000_Separator1">
            <a:extLst>
              <a:ext uri="{FF2B5EF4-FFF2-40B4-BE49-F238E27FC236}">
                <a16:creationId xmlns:a16="http://schemas.microsoft.com/office/drawing/2014/main" id="{EEE67215-2FBF-C8D0-7E0F-28D9154A1944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2891324" y="164592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B_00000000000000000000000000000000_Separator2">
            <a:extLst>
              <a:ext uri="{FF2B5EF4-FFF2-40B4-BE49-F238E27FC236}">
                <a16:creationId xmlns:a16="http://schemas.microsoft.com/office/drawing/2014/main" id="{807B3A9C-84B7-3B96-2EC0-D6A794E3849F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6964473" y="164592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3">
            <a:extLst>
              <a:ext uri="{FF2B5EF4-FFF2-40B4-BE49-F238E27FC236}">
                <a16:creationId xmlns:a16="http://schemas.microsoft.com/office/drawing/2014/main" id="{BD6976A6-9887-EAFB-2E44-D731EF2BE7F9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11037621" y="164592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MiddleSeparator1">
            <a:extLst>
              <a:ext uri="{FF2B5EF4-FFF2-40B4-BE49-F238E27FC236}">
                <a16:creationId xmlns:a16="http://schemas.microsoft.com/office/drawing/2014/main" id="{BFF48295-3622-471B-92D1-6E6737C7D0DE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1563123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2">
            <a:extLst>
              <a:ext uri="{FF2B5EF4-FFF2-40B4-BE49-F238E27FC236}">
                <a16:creationId xmlns:a16="http://schemas.microsoft.com/office/drawing/2014/main" id="{055BD18E-53F1-741F-7385-42D32060653B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2891324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3">
            <a:extLst>
              <a:ext uri="{FF2B5EF4-FFF2-40B4-BE49-F238E27FC236}">
                <a16:creationId xmlns:a16="http://schemas.microsoft.com/office/drawing/2014/main" id="{5D30E02D-CCED-B71D-B3D6-C89080A6CBA3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4263798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ddleSeparator4">
            <a:extLst>
              <a:ext uri="{FF2B5EF4-FFF2-40B4-BE49-F238E27FC236}">
                <a16:creationId xmlns:a16="http://schemas.microsoft.com/office/drawing/2014/main" id="{669CA082-548D-0D36-38CC-AEA35AABC462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5636272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MiddleSeparator5">
            <a:extLst>
              <a:ext uri="{FF2B5EF4-FFF2-40B4-BE49-F238E27FC236}">
                <a16:creationId xmlns:a16="http://schemas.microsoft.com/office/drawing/2014/main" id="{EEE75DAB-C50E-B660-680E-2760B777AFFC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6964473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ddleSeparator6">
            <a:extLst>
              <a:ext uri="{FF2B5EF4-FFF2-40B4-BE49-F238E27FC236}">
                <a16:creationId xmlns:a16="http://schemas.microsoft.com/office/drawing/2014/main" id="{03E4B93B-F893-C377-B071-6E76D459BAC5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8336946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MiddleSeparator7">
            <a:extLst>
              <a:ext uri="{FF2B5EF4-FFF2-40B4-BE49-F238E27FC236}">
                <a16:creationId xmlns:a16="http://schemas.microsoft.com/office/drawing/2014/main" id="{C6D0E40C-4CF1-1867-0851-103AE6E7FE0E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9665147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MiddleSeparator8">
            <a:extLst>
              <a:ext uri="{FF2B5EF4-FFF2-40B4-BE49-F238E27FC236}">
                <a16:creationId xmlns:a16="http://schemas.microsoft.com/office/drawing/2014/main" id="{19ECB10A-2CDF-7FDA-E15C-8E9398DB4E94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11037621" y="183794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BottomSeparator1">
            <a:extLst>
              <a:ext uri="{FF2B5EF4-FFF2-40B4-BE49-F238E27FC236}">
                <a16:creationId xmlns:a16="http://schemas.microsoft.com/office/drawing/2014/main" id="{D184A91A-8658-C6F6-D1F6-5A38C4210136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2669957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BottomSeparator2">
            <a:extLst>
              <a:ext uri="{FF2B5EF4-FFF2-40B4-BE49-F238E27FC236}">
                <a16:creationId xmlns:a16="http://schemas.microsoft.com/office/drawing/2014/main" id="{76EB7A5A-ECB2-6CE2-A873-27A09D092942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3909611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B_00000000000000000000000000000000_BottomSeparator3">
            <a:extLst>
              <a:ext uri="{FF2B5EF4-FFF2-40B4-BE49-F238E27FC236}">
                <a16:creationId xmlns:a16="http://schemas.microsoft.com/office/drawing/2014/main" id="{977AF3F5-964C-7708-24E5-10F0913877F2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5149265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TB_00000000000000000000000000000000_BottomSeparator4">
            <a:extLst>
              <a:ext uri="{FF2B5EF4-FFF2-40B4-BE49-F238E27FC236}">
                <a16:creationId xmlns:a16="http://schemas.microsoft.com/office/drawing/2014/main" id="{4DB097BC-AE26-AE89-8041-D2A550C994FB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6388919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BottomSeparator5">
            <a:extLst>
              <a:ext uri="{FF2B5EF4-FFF2-40B4-BE49-F238E27FC236}">
                <a16:creationId xmlns:a16="http://schemas.microsoft.com/office/drawing/2014/main" id="{E32F79F4-E722-9073-4F2A-05003E7DE68B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7628573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TB_00000000000000000000000000000000_BottomSeparator6">
            <a:extLst>
              <a:ext uri="{FF2B5EF4-FFF2-40B4-BE49-F238E27FC236}">
                <a16:creationId xmlns:a16="http://schemas.microsoft.com/office/drawing/2014/main" id="{66D2AE6C-9B77-CA74-3C63-AB547646A9FE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8868227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BottomSeparator7">
            <a:extLst>
              <a:ext uri="{FF2B5EF4-FFF2-40B4-BE49-F238E27FC236}">
                <a16:creationId xmlns:a16="http://schemas.microsoft.com/office/drawing/2014/main" id="{EC71FCD0-2997-EA49-F3AE-F8D39C306392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10107881" y="202996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OTLSHAPE_D_6ed1bd6bf7a5419996ef004f8b2ca006_Line">
            <a:extLst>
              <a:ext uri="{FF2B5EF4-FFF2-40B4-BE49-F238E27FC236}">
                <a16:creationId xmlns:a16="http://schemas.microsoft.com/office/drawing/2014/main" id="{D0EB5956-B2D2-6B40-D8F3-6896FC3FCEBA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3319261" y="3551767"/>
            <a:ext cx="160464" cy="241301"/>
          </a:xfrm>
          <a:custGeom>
            <a:avLst/>
            <a:gdLst/>
            <a:ahLst/>
            <a:cxnLst/>
            <a:rect l="0" t="0" r="0" b="0"/>
            <a:pathLst>
              <a:path w="160464" h="241301">
                <a:moveTo>
                  <a:pt x="103313" y="0"/>
                </a:moveTo>
                <a:lnTo>
                  <a:pt x="160463" y="0"/>
                </a:lnTo>
                <a:lnTo>
                  <a:pt x="160463" y="120650"/>
                </a:lnTo>
                <a:lnTo>
                  <a:pt x="0" y="120650"/>
                </a:lnTo>
                <a:lnTo>
                  <a:pt x="0" y="241300"/>
                </a:lnTo>
                <a:lnTo>
                  <a:pt x="103344" y="2413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D_2cd8c97208c6479796c35df397f548b0_Line">
            <a:extLst>
              <a:ext uri="{FF2B5EF4-FFF2-40B4-BE49-F238E27FC236}">
                <a16:creationId xmlns:a16="http://schemas.microsoft.com/office/drawing/2014/main" id="{A5E5E0F3-A9B8-333B-8C4B-E43AD7CB1EEE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4470368" y="3793067"/>
            <a:ext cx="160464" cy="241301"/>
          </a:xfrm>
          <a:custGeom>
            <a:avLst/>
            <a:gdLst/>
            <a:ahLst/>
            <a:cxnLst/>
            <a:rect l="0" t="0" r="0" b="0"/>
            <a:pathLst>
              <a:path w="160464" h="241301">
                <a:moveTo>
                  <a:pt x="103313" y="0"/>
                </a:moveTo>
                <a:lnTo>
                  <a:pt x="160463" y="0"/>
                </a:lnTo>
                <a:lnTo>
                  <a:pt x="160463" y="120650"/>
                </a:lnTo>
                <a:lnTo>
                  <a:pt x="0" y="120650"/>
                </a:lnTo>
                <a:lnTo>
                  <a:pt x="0" y="241300"/>
                </a:lnTo>
                <a:lnTo>
                  <a:pt x="103344" y="2413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D_bcbbdc96760148a5adb640933bcc1907_Line">
            <a:extLst>
              <a:ext uri="{FF2B5EF4-FFF2-40B4-BE49-F238E27FC236}">
                <a16:creationId xmlns:a16="http://schemas.microsoft.com/office/drawing/2014/main" id="{428F4473-22D9-8D77-0059-E19BF998F7D2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4972141" y="4034367"/>
            <a:ext cx="1283959" cy="342901"/>
          </a:xfrm>
          <a:custGeom>
            <a:avLst/>
            <a:gdLst/>
            <a:ahLst/>
            <a:cxnLst/>
            <a:rect l="0" t="0" r="0" b="0"/>
            <a:pathLst>
              <a:path w="1283959" h="342901">
                <a:moveTo>
                  <a:pt x="0" y="0"/>
                </a:moveTo>
                <a:lnTo>
                  <a:pt x="57150" y="0"/>
                </a:lnTo>
                <a:lnTo>
                  <a:pt x="57150" y="120650"/>
                </a:lnTo>
                <a:lnTo>
                  <a:pt x="1180614" y="120650"/>
                </a:lnTo>
                <a:lnTo>
                  <a:pt x="1180614" y="342900"/>
                </a:lnTo>
                <a:lnTo>
                  <a:pt x="1283958" y="342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D_294b6cce87294ecd8588e1743f069134_Line">
            <a:extLst>
              <a:ext uri="{FF2B5EF4-FFF2-40B4-BE49-F238E27FC236}">
                <a16:creationId xmlns:a16="http://schemas.microsoft.com/office/drawing/2014/main" id="{1F909962-362E-619E-87CE-6A6189C74410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11214684" y="5101167"/>
            <a:ext cx="57151" cy="901701"/>
          </a:xfrm>
          <a:custGeom>
            <a:avLst/>
            <a:gdLst/>
            <a:ahLst/>
            <a:cxnLst/>
            <a:rect l="0" t="0" r="0" b="0"/>
            <a:pathLst>
              <a:path w="57151" h="901701">
                <a:moveTo>
                  <a:pt x="0" y="0"/>
                </a:moveTo>
                <a:lnTo>
                  <a:pt x="57150" y="0"/>
                </a:lnTo>
                <a:lnTo>
                  <a:pt x="57150" y="120650"/>
                </a:lnTo>
                <a:lnTo>
                  <a:pt x="0" y="120650"/>
                </a:lnTo>
                <a:lnTo>
                  <a:pt x="0" y="90170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D_6b13b261fee94cc48ab3366a57af8fbc_Line">
            <a:extLst>
              <a:ext uri="{FF2B5EF4-FFF2-40B4-BE49-F238E27FC236}">
                <a16:creationId xmlns:a16="http://schemas.microsoft.com/office/drawing/2014/main" id="{4E541DC9-C769-8071-3930-AC1123324732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8277877" y="4618567"/>
            <a:ext cx="160464" cy="482601"/>
          </a:xfrm>
          <a:custGeom>
            <a:avLst/>
            <a:gdLst/>
            <a:ahLst/>
            <a:cxnLst/>
            <a:rect l="0" t="0" r="0" b="0"/>
            <a:pathLst>
              <a:path w="160464" h="482601">
                <a:moveTo>
                  <a:pt x="103313" y="0"/>
                </a:moveTo>
                <a:lnTo>
                  <a:pt x="160463" y="0"/>
                </a:lnTo>
                <a:lnTo>
                  <a:pt x="160463" y="120650"/>
                </a:lnTo>
                <a:lnTo>
                  <a:pt x="0" y="120650"/>
                </a:lnTo>
                <a:lnTo>
                  <a:pt x="0" y="482600"/>
                </a:lnTo>
                <a:lnTo>
                  <a:pt x="103343" y="48260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D_e2cc973b804c47d5b2fe74a5abf2bb6b_Line">
            <a:extLst>
              <a:ext uri="{FF2B5EF4-FFF2-40B4-BE49-F238E27FC236}">
                <a16:creationId xmlns:a16="http://schemas.microsoft.com/office/drawing/2014/main" id="{5AEF7327-AB06-1BB6-D985-EBC9E13D83FD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6905403" y="3208867"/>
            <a:ext cx="160464" cy="1409701"/>
          </a:xfrm>
          <a:custGeom>
            <a:avLst/>
            <a:gdLst/>
            <a:ahLst/>
            <a:cxnLst/>
            <a:rect l="0" t="0" r="0" b="0"/>
            <a:pathLst>
              <a:path w="160464" h="1409701">
                <a:moveTo>
                  <a:pt x="103313" y="0"/>
                </a:moveTo>
                <a:lnTo>
                  <a:pt x="160463" y="0"/>
                </a:lnTo>
                <a:lnTo>
                  <a:pt x="160463" y="120650"/>
                </a:lnTo>
                <a:lnTo>
                  <a:pt x="0" y="120650"/>
                </a:lnTo>
                <a:lnTo>
                  <a:pt x="0" y="1409700"/>
                </a:lnTo>
                <a:lnTo>
                  <a:pt x="103344" y="1409700"/>
                </a:lnTo>
              </a:path>
            </a:pathLst>
          </a:custGeom>
          <a:ln w="12700" cap="flat" cmpd="sng" algn="ctr">
            <a:solidFill>
              <a:srgbClr val="DE3232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D12A3072-06AE-6CAE-DFBF-FD2214060CC6}"/>
              </a:ext>
            </a:extLst>
          </p:cNvPr>
          <p:cNvSpPr txBox="1"/>
          <p:nvPr/>
        </p:nvSpPr>
        <p:spPr>
          <a:xfrm>
            <a:off x="392978" y="537646"/>
            <a:ext cx="3198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Roadmap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5DD66AB4-6ED0-7A65-83A0-6420DD8C6C1F}"/>
              </a:ext>
            </a:extLst>
          </p:cNvPr>
          <p:cNvSpPr txBox="1"/>
          <p:nvPr/>
        </p:nvSpPr>
        <p:spPr>
          <a:xfrm>
            <a:off x="401609" y="989436"/>
            <a:ext cx="3198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 &amp; Critical Path</a:t>
            </a:r>
          </a:p>
        </p:txBody>
      </p:sp>
      <p:graphicFrame>
        <p:nvGraphicFramePr>
          <p:cNvPr id="269" name="Table 269">
            <a:extLst>
              <a:ext uri="{FF2B5EF4-FFF2-40B4-BE49-F238E27FC236}">
                <a16:creationId xmlns:a16="http://schemas.microsoft.com/office/drawing/2014/main" id="{4080C131-F30C-40DC-598A-B1ADF06B5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115528"/>
              </p:ext>
            </p:extLst>
          </p:nvPr>
        </p:nvGraphicFramePr>
        <p:xfrm>
          <a:off x="9205127" y="608740"/>
          <a:ext cx="2142407" cy="7745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2505">
                  <a:extLst>
                    <a:ext uri="{9D8B030D-6E8A-4147-A177-3AD203B41FA5}">
                      <a16:colId xmlns:a16="http://schemas.microsoft.com/office/drawing/2014/main" val="3233750594"/>
                    </a:ext>
                  </a:extLst>
                </a:gridCol>
                <a:gridCol w="1149902">
                  <a:extLst>
                    <a:ext uri="{9D8B030D-6E8A-4147-A177-3AD203B41FA5}">
                      <a16:colId xmlns:a16="http://schemas.microsoft.com/office/drawing/2014/main" val="2118346217"/>
                    </a:ext>
                  </a:extLst>
                </a:gridCol>
              </a:tblGrid>
              <a:tr h="258170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Review Date</a:t>
                      </a:r>
                      <a:endParaRPr lang="en-US" sz="1000" b="1" dirty="0">
                        <a:solidFill>
                          <a:srgbClr val="22222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Wed, June 2</a:t>
                      </a:r>
                      <a:endParaRPr lang="en-US" sz="1000" b="0" dirty="0">
                        <a:solidFill>
                          <a:srgbClr val="22222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812378"/>
                  </a:ext>
                </a:extLst>
              </a:tr>
              <a:tr h="258170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Reviewed by</a:t>
                      </a:r>
                      <a:endParaRPr lang="en-US" sz="1000" b="1" dirty="0">
                        <a:solidFill>
                          <a:srgbClr val="22222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Diana</a:t>
                      </a:r>
                      <a:endParaRPr lang="en-US" sz="1000" b="0" dirty="0">
                        <a:solidFill>
                          <a:srgbClr val="22222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30842"/>
                  </a:ext>
                </a:extLst>
              </a:tr>
              <a:tr h="258170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Approved by</a:t>
                      </a:r>
                      <a:endParaRPr lang="en-US" sz="1000" b="1" dirty="0">
                        <a:solidFill>
                          <a:srgbClr val="22222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rgbClr val="22222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Sebastian</a:t>
                      </a:r>
                      <a:endParaRPr lang="en-US" sz="1000" b="0" dirty="0">
                        <a:solidFill>
                          <a:srgbClr val="22222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2309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604266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UxYzNkMWY4LWRlNmMtNGJiMS05YzAyLWZlZjVjYzZiYzU0Z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jAuMCwiTWF4SGVpZ2h0IjowLjA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m51bGwsIklzVmlzaWJsZSI6dHJ1ZSwiV2lkdGgiOjAuMCwiSGVpZ2h0IjowLjAsIkJvcmRlclN0eWxlIjpudWxsLCJQYXJlbnRTdHlsZSI6bnVsbH0sIlJlY3RhbmdsZVN0eWxlIjp7IiRpZCI6IjEyIiwiTWFyZ2luIjp7IiRpZCI6IjEzIiwiVG9wIjowLjAsIkxlZnQiOjAuMCwiUmlnaHQiOjAuMCwiQm90dG9tIjowLjB9LCJQYWRkaW5nIjp7IiRpZCI6IjE0IiwiVG9wIjowLjAsIkxlZnQiOjAuMCwiUmlnaHQiOjAuMCwiQm90dG9tIjowLjB9LCJCYWNrZ3JvdW5kIjp7IiRpZCI6IjE1IiwiQ29sb3IiOnsiJGlkIjoiMTYiLCJBIjo2MywiUiI6MTY1LCJHIjoxNjUsIkIiOjE2NX19LCJJc1Zpc2libGUiOnRydWUsIldpZHRoIjowLjAsIkhlaWdodCI6MC4wLCJCb3JkZXJTdHlsZSI6eyIkaWQiOiIxNyIsIkxpbmVDb2xvciI6eyIkaWQiOiIxOCIsIiR0eXBlIjoiTkxSRS5Db21tb24uRG9tLlNvbGlkQ29sb3JCcnVzaCwgTkxSRS5Db21tb24iLCJDb2xvciI6eyIkaWQiOiIxOSIsIkEiOjI1NSwiUiI6MjU1LCJHIjowLCJCIjowfX0sIkxpbmVXZWlnaHQiOjAuMCwiTGluZVR5cGUiOjAsIlBhcmVudFN0eWxlIjpudWxsfSwiUGFyZW50U3R5bGUiOm51bGx9LCJNYXJnaW4iOnsiJGlkIjoiMjAiLCJUb3AiOjAuMCwiTGVmdCI6MC4wLCJSaWdodCI6MC4wLCJCb3R0b20iOjAuMH0sIlBhZGRpbmciOnsiJGlkIjoiMjEiLCJUb3AiOjAuMCwiTGVmdCI6MC4wLCJSaWdodCI6MC4wLCJCb3R0b20iOjAuMH0sIkJhY2tncm91bmQiOm51bGwsIklzVmlzaWJsZSI6dHJ1ZSwiV2lkdGgiOjAuMCwiSGVpZ2h0IjowLjAsIkJvcmRlclN0eWxlIjpudWxsLCJQYXJlbnRTdHlsZSI6bnVsbH0sIkJhY2tncm91bmRTdHlsZSI6eyIkaWQiOiIyMiIsIk1hcmdpbiI6eyIkaWQiOiIyMyIsIlRvcCI6MC4wLCJMZWZ0IjowLjAsIlJpZ2h0IjowLjAsIkJvdHRvbSI6MC4wfSwiUGFkZGluZyI6eyIkaWQiOiIyNCIsIlRvcCI6MC4wLCJMZWZ0IjowLjAsIlJpZ2h0IjowLjAsIkJvdHRvbSI6MC4wfSwiQmFja2dyb3VuZCI6eyIkaWQiOiIyNSIsIkNvbG9yIjp7IiRpZCI6IjI2IiwiQSI6NTEsIlIiOjE2NSwiRyI6MTY1LCJCIjoxNjV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XSwiVGFza0RlZmluaXRpb24iOnsiJGlkIjoiMzUiLCJHcm91cE5hbWUiOm51bGwsIlN0YXJ0RGF0ZSI6IjIwMjMtMDYtMDFUMDA6MDA6MDAiLCJFbmREYXRlIjoiMjAyMy0wNy0wN1QyMzo1OTowMCIsIlBlcmNlbnRhZ2VDb21wbGV0ZSI6bnVsbCwiU3R5bGUiOnsiJGlkIjoiMzYiLCJTaGFwZSI6NiwiU2hhcGVUaGlja25lc3MiOjEsIkR1cmF0aW9uRm9ybWF0IjowLCJJbmNsdWRlTm9uV29ya2luZ0RheXNJbkR1cmF0aW9uIjpmYWxzZSwiUGVyY2VudGFnZUNvbXBsZXRlU3R5bGUiOnsiJGlkIjoiMzciLCJGb250U2V0dGluZ3MiOnsiJGlkIjoiMzgiLCJGb250U2l6ZSI6MTAsIkZvbnROYW1lIjoiQ2FsaWJyaSIsIklzQm9sZCI6ZmFsc2UsIklzSXRhbGljIjpmYWxzZSwiSXNVbmRlcmxpbmVkIjpmYWxzZSwiUGFyZW50U3R5bGUiOm51bGx9LCJBdXRvU2l6ZSI6MCwiRm9yZWdyb3VuZCI6eyIkaWQiOiIzOSIsIkNvbG9yIjp7IiRpZCI6IjQ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wLCJSIjowLCJHIjowLCJCIjowfX0sIklzVmlzaWJsZSI6dHJ1ZSwiV2lkdGgiOjAuMCwiSGVpZ2h0IjowLjAsIkJvcmRlclN0eWxlIjp7IiRpZCI6IjU0IiwiTGluZUNvbG9yIjpudWxsLCJMaW5lV2VpZ2h0IjowLjAsIkxpbmVUeXBlIjowLCJQYXJlbnRTdHlsZSI6bnVsbH0sIlBhcmVudFN0eWxlIjpudWxsfSwiSG9yaXpvbnRhbENvbm5lY3RvclN0eWxlIjp7IiRpZCI6IjU1IiwiTGluZUNvbG9yIjp7IiRpZCI6IjU2IiwiJHR5cGUiOiJOTFJFLkNvbW1vbi5Eb20uU29saWRDb2xvckJydXNoLCBOTFJFLkNvbW1vbiIsIkNvbG9yIjp7IiRpZCI6IjU3IiwiQSI6MjU1LCJSIjoyMDQsIkciOjIwNCwiQiI6MjA0fX0sIkxpbmVXZWlnaHQiOjEuMCwiTGluZVR5cGUiOjAsIlBhcmVudFN0eWxlIjpudWxsfSwiVmVydGljYWxDb25uZWN0b3JTdHlsZSI6eyIkaWQiOiI1OCIsIkxpbmVDb2xvciI6eyIkaWQiOiI1OSIsIiR0eXBlIjoiTkxSRS5Db21tb24uRG9tLlNvbGlkQ29sb3JCcnVzaCwgTkxSRS5Db21tb24iLCJDb2xvciI6eyIkaWQiOiI2M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NiwiU3BhY2luZyI6MywiSXNCZWxvd1RpbWViYW5kIjp0cnVlLCJQZXJjZW50YWdlQ29tcGxldGVTaGFwZU9wYWNpdHkiOjM1LCJTaGFwZVN0eWxlIjp7IiRpZCI6IjYxIiwiTWFyZ2luIjp7IiRpZCI6IjYyIiwiVG9wIjowLjAsIkxlZnQiOjQuMCwiUmlnaHQiOjQuMCwiQm90dG9tIjowLjB9LCJQYWRkaW5nIjp7IiRpZCI6IjYzIiwiVG9wIjowLjAsIkxlZnQiOjAuMCwiUmlnaHQiOjAuMCwiQm90dG9tIjowLjB9LCJCYWNrZ3JvdW5kIjp7IiRpZCI6IjY0IiwiQ29sb3IiOnsiJGlkIjoiNjUiLCJBIjoyNTUsIlIiOjc1LCJHIjoxNzIsIkIiOjE5OH19LCJJc1Zpc2libGUiOnRydWUsIldpZHRoIjowLjAsIkhlaWdodCI6MTYuMCwiQm9yZGVyU3R5bGUiOnsiJGlkIjoiNjYiLCJMaW5lQ29sb3IiOnsiJGlkIjoiNjciLCIkdHlwZSI6Ik5MUkUuQ29tbW9uLkRvbS5Tb2xpZENvbG9yQnJ1c2gsIE5MUkUuQ29tbW9uIiwiQ29sb3IiOnsiJGlkIjoiNjgiLCJBIjoyNTUsIlIiOjU2LCJHIjo5MywiQiI6MTM4fX0sIkxpbmVXZWlnaHQiOjAuMCwiTGluZVR5cGUiOjAsIlBhcmVudFN0eWxlIjpudWxsfSwiUGFyZW50U3R5bGUiOm51bGx9LCJUaXRsZVN0eWxlIjp7IiRpZCI6IjY5IiwiRm9udFNldHRpbmdzIjp7IiRpZCI6IjcwIiwiRm9udFNpemUiOjExLCJGb250TmFtZSI6IkNhbGlicmkiLCJJc0JvbGQiOnRydWUsIklzSXRhbGljIjpmYWxzZSwiSXNVbmRlcmxpbmVkIjpmYWxzZSwiUGFyZW50U3R5bGUiOm51bGx9LCJBdXRvU2l6ZSI6MiwiRm9yZWdyb3VuZCI6eyIkaWQiOiI3MSIsIkNvbG9yIjp7IiRpZCI6IjcyIiwiQSI6MjU1LCJSIjowLCJHIjowLCJCIjowfX0sIk1heFdpZHRoIjoxMzAuMCwiTWF4SGVpZ2h0IjoiSW5maW5pdHkiLCJTbWFydEZvcmVncm91bmRJc0FjdGl2ZSI6ZmFsc2UsIkhvcml6b250YWxBbGlnbm1lbnQiOjA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wLCJSIjoyNTUsIkciOjI1NSwiQiI6MjU1fX0sIklzVmlzaWJsZSI6dHJ1ZSwiV2lkdGgiOjAuMCwiSGVpZ2h0IjowLjAsIkJvcmRlclN0eWxlIjp7IiRpZCI6Ijc3IiwiTGluZUNvbG9yIjpudWxsLCJMaW5lV2VpZ2h0IjowLjAsIkxpbmVUeXBlIjowLCJQYXJlbnRTdHlsZSI6bnVsbH0sIlBhcmVudFN0eWxlIjpudWxsfSwiRGF0ZVN0eWxlIjp7IiRpZCI6Ijc4IiwiRm9udFNldHRpbmdzIjp7IiRpZCI6Ijc5IiwiRm9udFNpemUiOjEwLCJGb250TmFtZSI6IkNhbGlicmkiLCJJc0JvbGQiOmZhbHNlLCJJc0l0YWxpYyI6ZmFsc2UsIklzVW5kZXJsaW5lZCI6ZmFsc2UsIlBhcmVudFN0eWxlIjpudWxsfSwiQXV0b1NpemUiOjAsIkZvcmVncm91bmQiOnsiJGlkIjoiODAiLCJDb2xvciI6eyIkaWQiOiI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IiLCJUb3AiOjAuMCwiTGVmdCI6MC4wLCJSaWdodCI6MC4wLCJCb3R0b20iOjAuMH0sIlBhZGRpbmciOnsiJGlkIjoiODMiLCJUb3AiOjAuMCwiTGVmdCI6MC4wLCJSaWdodCI6MC4wLCJCb3R0b20iOjAuMH0sIkJhY2tncm91bmQiOnsiJGlkIjoiODQiLCJDb2xvciI6eyIkaWQiOiI4NSIsIkEiOjAsIlIiOjI1NSwiRyI6MjU1LCJCIjoyNTV9fSwiSXNWaXNpYmxlIjp0cnVlLCJXaWR0aCI6MC4wLCJIZWlnaHQiOjAuMCwiQm9yZGVyU3R5bGUiOnsiJGlkIjoiODYiLCJMaW5lQ29sb3IiOm51bGwsIkxpbmVXZWlnaHQiOjAuMCwiTGluZVR5cGUiOjAsIlBhcmVudFN0eWxlIjpudWxsfSwiUGFyZW50U3R5bGUiOm51bGx9LCJEYXRlRm9ybWF0Ijp7IiRpZCI6Ij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4IiwiRm9ybWF0IjowLCJJc1Zpc2libGUiOmZhbHNlLCJMYXN0S25vd25WaXNpYmlsaXR5U3RhdGUiOmZhbHNlfSwiSXNWaXNpYmxlIjp0cnVlLCJQYXJlbnRTdHlsZSI6bnVsbH0sIkluZGV4IjowLCJTbWFydER1cmF0aW9uQWN0aXZhdGVkIjpmYWxzZSwiRGF0ZUZvcm1hdCI6eyIkcmVmIjoiODcifSwiV2Vla051bWJlcmluZyI6eyIkaWQiOiI4OSIsIkZvcm1hdCI6MCwiSXNWaXNpYmxlIjpmYWxzZSwiTGFzdEtub3duVmlzaWJpbGl0eVN0YXRlIjpmYWxzZX0sIklkIjoiZDYyNGJhZDgtN2VhYi00NTk5LWFlNDItY2I5ZjZjYzRkZmJjIiwiSW1wb3J0SWQiOm51bGwsIlRpdGxlIjoiQnVzaW5lc3MgU3RyYXRlZ3kgTGFuZHNjYXBlIiwiTm90ZSI6bnVsbCwiSHlwZXJsaW5rIjp7IiRpZCI6IjkwIiwiQWRkcmVzcyI6bnVsbCwiU3ViQWRkcmVzcyI6bnVsbH0sIklzQ2hhbmdlZCI6ZmFsc2UsIklzTmV3IjpmYWxzZX19XSwiX21pbGVzdG9uZXMiOltdLCJJZCI6IjAwMDAwMDAwLTAwMDAtMDAwMC0wMDAwLTAwMDAwMDAwMDAwMCIsIklzU2luZ2xlSXRlbVJvdyI6dHJ1ZX0seyIkaWQiOiI5MSIsIl90YXNrcyI6W3siJGlkIjoiOTIiLCJfYXR0YWNoZWRNaWxlc3RvbmVzIjpbXSwiVGFza0RlZmluaXRpb24iOnsiJGlkIjoiOTMiLCJHcm91cE5hbWUiOm51bGwsIlN0YXJ0RGF0ZSI6IjIwMjMtMDctMTBUMDA6MDA6MDAiLCJFbmREYXRlIjoiMjAyMy0wOC0wMlQyMzo1OTowMCIsIlBlcmNlbnRhZ2VDb21wbGV0ZSI6bnVsbCwiU3R5bGUiOnsiJGlkIjoiOTQiLCJTaGFwZSI6NiwiU2hhcGVUaGlja25lc3MiOjEsIkR1cmF0aW9uRm9ybWF0IjowLCJJbmNsdWRlTm9uV29ya2luZ0RheXNJbkR1cmF0aW9uIjpmYWxzZSwiUGVyY2VudGFnZUNvbXBsZXRlU3R5bGUiOnsiJGlkIjoiOTUiLCJGb250U2V0dGluZ3MiOnsiJGlkIjoiOTYiLCJGb250U2l6ZSI6MTA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OTciLCJUb3AiOjAuMCwiTGVmdCI6MC4wLCJSaWdodCI6MC4wLCJCb3R0b20iOjAuMH0sIlBhZGRpbmciOnsiJGlkIjoiOTgiLCJUb3AiOjAuMCwiTGVmdCI6MC4wLCJSaWdodCI6MC4wLCJCb3R0b20iOjAuMH0sIkJhY2tncm91bmQiOnsiJGlkIjoiOTkiLCJDb2xvciI6eyIkaWQiOiIxMDAiLCJBIjo4OSwiUiI6MCwiRyI6MCwiQiI6MH19LCJJc1Zpc2libGUiOnRydWUsIldpZHRoIjowLjAsIkhlaWdodCI6MC4wLCJCb3JkZXJTdHlsZSI6eyIkaWQiOiIxMDEiLCJMaW5lQ29sb3IiOm51bGwsIkxpbmVXZWlnaHQiOjAuMCwiTGluZVR5cGUiOjAsIlBhcmVudFN0eWxlIjpudWxsfSwiUGFyZW50U3R5bGUiOm51bGx9LCJEdXJhdGlvblN0eWxlIjp7IiRpZCI6IjEwMiIsIkZvbnRTZXR0aW5ncyI6eyIkaWQiOiIxMDMiLCJGb250U2l6ZSI6MTAsIkZvbnROYW1lIjoiQ2FsaWJyaSIsIklzQm9sZCI6ZmFsc2UsIklzSXRhbGljIjpmYWxzZSwiSXNVbmRlcmxpbmVkIjpmYWxzZSwiUGFyZW50U3R5bGUiOm51bGx9LCJBdXRvU2l6ZSI6MCwiRm9yZWdyb3VuZCI6eyIkaWQiOiIxMDQiLCJDb2xvciI6eyIkaWQiOiIxM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pZCI6IjEwOSIsIkEiOjAsIlIiOjAsIkciOjAsIkIiOjB9fSwiSXNWaXNpYmxlIjp0cnVlLCJXaWR0aCI6MC4wLCJIZWlnaHQiOjAuMCwiQm9yZGVyU3R5bGUiOnsiJGlkIjoiMTEwIiwiTGluZUNvbG9yIjpudWxsLCJMaW5lV2VpZ2h0IjowLjAsIkxpbmVUeXBlIjowLCJQYXJlbnRTdHlsZSI6bnVsbH0sIlBhcmVudFN0eWxlIjpudWxsfSwiSG9yaXpvbnRhbENvbm5lY3RvclN0eWxlIjp7IiRpZCI6IjExMSIsIkxpbmVDb2xvciI6eyIkaWQiOiIxMTIiLCIkdHlwZSI6Ik5MUkUuQ29tbW9uLkRvbS5Tb2xpZENvbG9yQnJ1c2gsIE5MUkUuQ29tbW9uIiwiQ29sb3IiOnsiJGlkIjoiMTEzIiwiQSI6MjU1LCJSIjoyMDQsIkciOjIwNCwiQiI6MjA0fX0sIkxpbmVXZWlnaHQiOjEuMCwiTGluZVR5cGUiOjAsIlBhcmVudFN0eWxlIjpudWxsfSwiVmVydGljYWxDb25uZWN0b3JTdHlsZSI6eyIkaWQiOiIxMTQiLCJMaW5lQ29sb3IiOnsiJGlkIjoiMTE1IiwiJHR5cGUiOiJOTFJFLkNvbW1vbi5Eb20uU29saWRDb2xvckJydXNoLCBOTFJFLkNvbW1vbiIsIkNvbG9yIjp7IiRpZCI6IjExN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NzUsIkciOjE3MiwiQiI6MTk4fX0sIklzVmlzaWJsZSI6dHJ1ZSwiV2lkdGgiOjAuMCwiSGVpZ2h0IjoxNi4wLCJCb3JkZXJTdHlsZSI6eyIkaWQiOiIxMjIiLCJMaW5lQ29sb3IiOnsiJGlkIjoiMTIzIiwiJHR5cGUiOiJOTFJFLkNvbW1vbi5Eb20uU29saWRDb2xvckJydXNoLCBOTFJFLkNvbW1vbiIsIkNvbG9yIjp7IiRpZCI6IjEyNCIsIkEiOjI1NSwiUiI6MjU1LCJHIjowLCJCIjowfX0sIkxpbmVXZWlnaHQiOjAuMCwiTGluZVR5cGUiOjAsIlBhcmVudFN0eWxlIjpudWxsfSwiUGFyZW50U3R5bGUiOm51bGx9LCJUaXRsZVN0eWxlIjp7IiRpZCI6IjEyNSIsIkZvbnRTZXR0aW5ncyI6eyIkaWQiOiIxMjYiLCJGb250U2l6ZSI6MTEsIkZvbnROYW1lIjoiQ2FsaWJyaSIsIklzQm9sZCI6dHJ1ZSwiSXNJdGFsaWMiOmZhbHNlLCJJc1VuZGVybGluZWQiOmZhbHNlLCJQYXJlbnRTdHlsZSI6bnVsbH0sIkF1dG9TaXplIjoyLCJGb3JlZ3JvdW5kIjp7IiRpZCI6IjEyNyIsIkNvbG9yIjp7IiRpZCI6IjEyOCIsIkEiOjI1NSwiUiI6MCwiRyI6MCwiQiI6MH19LCJNYXhXaWR0aCI6ODg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GlkIjoiMTMyIiwiQSI6MCwiUiI6MjU1LCJHIjoyNTUsIkIiOjI1NX19LCJJc1Zpc2libGUiOnRydWUsIldpZHRoIjowLjAsIkhlaWdodCI6MC4wLCJCb3JkZXJTdHlsZSI6eyIkaWQiOiIxMzMiLCJMaW5lQ29sb3IiOm51bGwsIkxpbmVXZWlnaHQiOjAuMCwiTGluZVR5cGUiOjAsIlBhcmVudFN0eWxlIjpudWxsfSwiUGFyZW50U3R5bGUiOm51bGx9LCJEYXRlU3R5bGUiOnsiJGlkIjoiMTM0IiwiRm9udFNldHRpbmdzIjp7IiRpZCI6IjEzNSIsIkZvbnRTaXplIjoxMCwiRm9udE5hbWUiOiJDYWxpYnJpIiwiSXNCb2xkIjpmYWxzZSwiSXNJdGFsaWMiOmZhbHNlLCJJc1VuZGVybGluZWQiOmZhbHNlLCJQYXJlbnRTdHlsZSI6bnVsbH0sIkF1dG9TaXplIjowLCJGb3JlZ3JvdW5kIjp7IiRpZCI6IjEzNiIsIkNvbG9yIjp7IiRpZCI6IjE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4IiwiVG9wIjowLjAsIkxlZnQiOjAuMCwiUmlnaHQiOjAuMCwiQm90dG9tIjowLjB9LCJQYWRkaW5nIjp7IiRpZCI6IjEzOSIsIlRvcCI6MC4wLCJMZWZ0IjowLjAsIlJpZ2h0IjowLjAsIkJvdHRvbSI6MC4wfSwiQmFja2dyb3VuZCI6eyIkaWQiOiIxNDAiLCJDb2xvciI6eyIkaWQiOiIxNDEiLCJBIjowLCJSIjoyNTUsIkciOjI1NSwiQiI6MjU1fX0sIklzVmlzaWJsZSI6dHJ1ZSwiV2lkdGgiOjAuMCwiSGVpZ2h0IjowLjAsIkJvcmRlclN0eWxlIjp7IiRpZCI6IjE0MiIsIkxpbmVDb2xvciI6bnVsbCwiTGluZVdlaWdodCI6MC4wLCJMaW5lVHlwZSI6MCwiUGFyZW50U3R5bGUiOm51bGx9LCJQYXJlbnRTdHlsZSI6bnVsbH0sIkRhdGVGb3JtYXQiOnsiJGlkIjoiM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CIsIkZvcm1hdCI6MCwiSXNWaXNpYmxlIjpmYWxzZSwiTGFzdEtub3duVmlzaWJpbGl0eVN0YXRlIjpmYWxzZX0sIklzVmlzaWJsZSI6dHJ1ZSwiUGFyZW50U3R5bGUiOm51bGx9LCJJbmRleCI6MSwiU21hcnREdXJhdGlvbkFjdGl2YXRlZCI6ZmFsc2UsIkRhdGVGb3JtYXQiOnsiJHJlZiI6IjE0MyJ9LCJXZWVrTnVtYmVyaW5nIjp7IiRpZCI6IjE0NSIsIkZvcm1hdCI6MCwiSXNWaXNpYmxlIjpmYWxzZSwiTGFzdEtub3duVmlzaWJpbGl0eVN0YXRlIjpmYWxzZX0sIklkIjoiNGEyYjMxOWUtMzEzYS00MjhjLWJhMTEtMjNmNjFkMDJiNDVlIiwiSW1wb3J0SWQiOm51bGwsIlRpdGxlIjoiQ3JlYXRlIExvYyBTdHJhdGVneSIsIk5vdGUiOm51bGwsIkh5cGVybGluayI6eyIkaWQiOiIxNDYiLCJBZGRyZXNzIjpudWxsLCJTdWJBZGRyZXNzIjpudWxsfSwiSXNDaGFuZ2VkIjpmYWxzZSwiSXNOZXciOmZhbHNlfX1dLCJfbWlsZXN0b25lcyI6W10sIklkIjoiMDAwMDAwMDAtMDAwMC0wMDAwLTAwMDAtMDAwMDAwMDAwMDAwIiwiSXNTaW5nbGVJdGVtUm93Ijp0cnVlfSx7IiRpZCI6IjE0NyIsIl90YXNrcyI6W3siJGlkIjoiMTQ4IiwiX2F0dGFjaGVkTWlsZXN0b25lcyI6W10sIlRhc2tEZWZpbml0aW9uIjp7IiRpZCI6IjE0OSIsIkdyb3VwTmFtZSI6bnVsbCwiU3RhcnREYXRlIjoiMjAyMy0wOC0wM1QwMDowMDowMCIsIkVuZERhdGUiOiIyMDIzLTEwLTAxVDIzOjU5OjAwIiwiUGVyY2VudGFnZUNvbXBsZXRlIjpudWxsLCJTdHlsZSI6eyIkaWQiOiIxNTAiLCJTaGFwZSI6NiwiU2hhcGVUaGlja25lc3MiOjEsIkR1cmF0aW9uRm9ybWF0IjowLCJJbmNsdWRlTm9uV29ya2luZ0RheXNJbkR1cmF0aW9uIjpmYWxzZSwiUGVyY2VudGFnZUNvbXBsZXRlU3R5bGUiOnsiJGlkIjoiMTUxIiwiRm9udFNldHRpbmdzIjp7IiRpZCI6IjE1Mi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xNTMiLCJUb3AiOjAuMCwiTGVmdCI6MC4wLCJSaWdodCI6MC4wLCJCb3R0b20iOjAuMH0sIlBhZGRpbmciOnsiJGlkIjoiMTU0IiwiVG9wIjowLjAsIkxlZnQiOjAuMCwiUmlnaHQiOjAuMCwiQm90dG9tIjowLjB9LCJCYWNrZ3JvdW5kIjp7IiRpZCI6IjE1NSIsIkNvbG9yIjp7IiRpZCI6IjE1NiIsIkEiOjg5LCJSIjowLCJHIjowLCJCIjowfX0sIklzVmlzaWJsZSI6dHJ1ZSwiV2lkdGgiOjAuMCwiSGVpZ2h0IjowLjAsIkJvcmRlclN0eWxlIjp7IiRpZCI6IjE1NyIsIkxpbmVDb2xvciI6bnVsbCwiTGluZVdlaWdodCI6MC4wLCJMaW5lVHlwZSI6MCwiUGFyZW50U3R5bGUiOm51bGx9LCJQYXJlbnRTdHlsZSI6bnVsbH0sIkR1cmF0aW9uU3R5bGUiOnsiJGlkIjoiMTU4IiwiRm9udFNldHRpbmdzIjp7IiRpZCI6IjE1OSIsIkZvbnRTaXplIjoxMCwiRm9udE5hbWUiOiJDYWxpYnJpIiwiSXNCb2xkIjpmYWxzZSwiSXNJdGFsaWMiOmZhbHNlLCJJc1VuZGVybGluZWQiOmZhbHNlLCJQYXJlbnRTdHlsZSI6bnVsbH0sIkF1dG9TaXplIjowLCJGb3JlZ3JvdW5kIjp7IiRpZCI6IjE2MCIsIkNvbG9yIjp7IiRpZCI6IjE2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iIsIlRvcCI6MC4wLCJMZWZ0IjowLjAsIlJpZ2h0IjowLjAsIkJvdHRvbSI6MC4wfSwiUGFkZGluZyI6eyIkaWQiOiIxNjMiLCJUb3AiOjAuMCwiTGVmdCI6MC4wLCJSaWdodCI6MC4wLCJCb3R0b20iOjAuMH0sIkJhY2tncm91bmQiOnsiJGlkIjoiMTY0IiwiQ29sb3IiOnsiJGlkIjoiMTY1IiwiQSI6MCwiUiI6MCwiRyI6MCwiQiI6MH19LCJJc1Zpc2libGUiOnRydWUsIldpZHRoIjowLjAsIkhlaWdodCI6MC4wLCJCb3JkZXJTdHlsZSI6eyIkaWQiOiIxNjYiLCJMaW5lQ29sb3IiOm51bGwsIkxpbmVXZWlnaHQiOjAuMCwiTGluZVR5cGUiOjAsIlBhcmVudFN0eWxlIjpudWxsfSwiUGFyZW50U3R5bGUiOm51bGx9LCJIb3Jpem9udGFsQ29ubmVjdG9yU3R5bGUiOnsiJGlkIjoiMTY3IiwiTGluZUNvbG9yIjp7IiRpZCI6IjE2OCIsIiR0eXBlIjoiTkxSRS5Db21tb24uRG9tLlNvbGlkQ29sb3JCcnVzaCwgTkxSRS5Db21tb24iLCJDb2xvciI6eyIkaWQiOiIxNjkiLCJBIjoyNTUsIlIiOjIwNCwiRyI6MjA0LCJCIjoyMDR9fSwiTGluZVdlaWdodCI6MS4wLCJMaW5lVHlwZSI6MCwiUGFyZW50U3R5bGUiOm51bGx9LCJWZXJ0aWNhbENvbm5lY3RvclN0eWxlIjp7IiRpZCI6IjE3MCIsIkxpbmVDb2xvciI6eyIkaWQiOiIxNzEiLCIkdHlwZSI6Ik5MUkUuQ29tbW9uLkRvbS5Tb2xpZENvbG9yQnJ1c2gsIE5MUkUuQ29tbW9uIiwiQ29sb3IiOnsiJGlkIjoiMTc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TczIiwiTWFyZ2luIjp7IiRpZCI6IjE3NCIsIlRvcCI6MC4wLCJMZWZ0Ijo0LjAsIlJpZ2h0Ijo0LjAsIkJvdHRvbSI6MC4wfSwiUGFkZGluZyI6eyIkaWQiOiIxNzUiLCJUb3AiOjAuMCwiTGVmdCI6MC4wLCJSaWdodCI6MC4wLCJCb3R0b20iOjAuMH0sIkJhY2tncm91bmQiOnsiJGlkIjoiMTc2IiwiQ29sb3IiOnsiJGlkIjoiMTc3IiwiQSI6MjU1LCJSIjo3NSwiRyI6MTcyLCJCIjoxOTh9fSwiSXNWaXNpYmxlIjp0cnVlLCJXaWR0aCI6MjEwLjAsIkhlaWdodCI6MTYuMCwiQm9yZGVyU3R5bGUiOnsiJGlkIjoiMTc4IiwiTGluZUNvbG9yIjp7IiRpZCI6IjE3OSIsIiR0eXBlIjoiTkxSRS5Db21tb24uRG9tLlNvbGlkQ29sb3JCcnVzaCwgTkxSRS5Db21tb24iLCJDb2xvciI6eyIkaWQiOiIxODAiLCJBIjoyNTUsIlIiOjI1NSwiRyI6MCwiQiI6MH19LCJMaW5lV2VpZ2h0IjowLjAsIkxpbmVUeXBlIjowLCJQYXJlbnRTdHlsZSI6bnVsbH0sIlBhcmVudFN0eWxlIjpudWxsfSwiVGl0bGVTdHlsZSI6eyIkaWQiOiIxODEiLCJGb250U2V0dGluZ3MiOnsiJGlkIjoiMTgyIiwiRm9udFNpemUiOjExLCJGb250TmFtZSI6IkNhbGlicmkiLCJJc0JvbGQiOnRydWUsIklzSXRhbGljIjpmYWxzZSwiSXNVbmRlcmxpbmVkIjpmYWxzZSwiUGFyZW50U3R5bGUiOm51bGx9LCJBdXRvU2l6ZSI6MiwiRm9yZWdyb3VuZCI6eyIkaWQiOiIxODMiLCJDb2xvciI6eyIkaWQiOiIxODQiLCJBIjoyNTUsIlIiOjIzNCwiRyI6MjIsIkIiOjMwfX0sIk1heFdpZHRoIjo2Mi4wLCJNYXhIZWlnaHQiOiJJbmZpbml0eSIsIlNtYXJ0Rm9yZWdyb3VuZElzQWN0aXZlIjpmYWxzZSwiSG9yaXpvbnRhbEFsaWdubWVudCI6MSwiVmVydGljYWxBbGlnbm1lbnQiOjAsIlNtYXJ0Rm9yZWdyb3VuZCI6bnVsbCwiQmFja2dyb3VuZEZpbGxUeXBlIjowLCJNYXJnaW4iOnsiJGlkIjoiMTg1IiwiVG9wIjowLjAsIkxlZnQiOjAuMCwiUmlnaHQiOjAuMCwiQm90dG9tIjowLjB9LCJQYWRkaW5nIjp7IiRpZCI6IjE4NiIsIlRvcCI6MC4wLCJMZWZ0IjowLjAsIlJpZ2h0IjowLjAsIkJvdHRvbSI6MC4wfSwiQmFja2dyb3VuZCI6eyIkaWQiOiIxODciLCJDb2xvciI6eyIkaWQiOiIxODgiLCJBIjowLCJSIjoyNTUsIkciOjI1NSwiQiI6MjU1fX0sIklzVmlzaWJsZSI6dHJ1ZSwiV2lkdGgiOjAuMCwiSGVpZ2h0IjowLjAsIkJvcmRlclN0eWxlIjp7IiRpZCI6IjE4OSIsIkxpbmVDb2xvciI6bnVsbCwiTGluZVdlaWdodCI6MC4wLCJMaW5lVHlwZSI6MCwiUGFyZW50U3R5bGUiOm51bGx9LCJQYXJlbnRTdHlsZSI6bnVsbH0sIkRhdGVTdHlsZSI6eyIkaWQiOiIxOTAiLCJGb250U2V0dGluZ3MiOnsiJGlkIjoiMTkxIiwiRm9udFNpemUiOjEwLCJGb250TmFtZSI6IkNhbGlicmkiLCJJc0JvbGQiOmZhbHNlLCJJc0l0YWxpYyI6ZmFsc2UsIklzVW5kZXJsaW5lZCI6ZmFsc2UsIlBhcmVudFN0eWxlIjpudWxsfSwiQXV0b1NpemUiOjAsIkZvcmVncm91bmQiOnsiJGlkIjoiMTkyIiwiQ29sb3IiOnsiJGlkIjoiMT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QiLCJUb3AiOjAuMCwiTGVmdCI6MC4wLCJSaWdodCI6MC4wLCJCb3R0b20iOjAuMH0sIlBhZGRpbmciOnsiJGlkIjoiMTk1IiwiVG9wIjowLjAsIkxlZnQiOjAuMCwiUmlnaHQiOjAuMCwiQm90dG9tIjowLjB9LCJCYWNrZ3JvdW5kIjp7IiRpZCI6IjE5NiIsIkNvbG9yIjp7IiRpZCI6IjE5NyIsIkEiOjAsIlIiOjI1NSwiRyI6MjU1LCJCIjoyNTV9fSwiSXNWaXNpYmxlIjp0cnVlLCJXaWR0aCI6MC4wLCJIZWlnaHQiOjAuMCwiQm9yZGVyU3R5bGUiOnsiJGlkIjoiMTk4IiwiTGluZUNvbG9yIjpudWxsLCJMaW5lV2VpZ2h0IjowLjAsIkxpbmVUeXBlIjowLCJQYXJlbnRTdHlsZSI6bnVsbH0sIlBhcmVudFN0eWxlIjpudWxsfSwiRGF0ZUZvcm1hdCI6eyIkaWQiOiIx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wIiwiRm9ybWF0IjowLCJJc1Zpc2libGUiOmZhbHNlLCJMYXN0S25vd25WaXNpYmlsaXR5U3RhdGUiOmZhbHNlfSwiSXNWaXNpYmxlIjp0cnVlLCJQYXJlbnRTdHlsZSI6bnVsbH0sIkluZGV4IjoyLCJTbWFydER1cmF0aW9uQWN0aXZhdGVkIjpmYWxzZSwiRGF0ZUZvcm1hdCI6eyIkcmVmIjoiMTk5In0sIldlZWtOdW1iZXJpbmciOnsiJGlkIjoiMjAxIiwiRm9ybWF0IjowLCJJc1Zpc2libGUiOmZhbHNlLCJMYXN0S25vd25WaXNpYmlsaXR5U3RhdGUiOmZhbHNlfSwiSWQiOiIwZjA4OWY1OC02MzcxLTQwMjMtODg5Ni1iNWQ1MzlmZTllMDQiLCJJbXBvcnRJZCI6bnVsbCwiVGl0bGUiOiJDUk0gU3RyYXRlZ3kiLCJOb3RlIjpudWxsLCJIeXBlcmxpbmsiOnsiJGlkIjoiMjAyIiwiQWRkcmVzcyI6bnVsbCwiU3ViQWRkcmVzcyI6bnVsbH0sIklzQ2hhbmdlZCI6ZmFsc2UsIklzTmV3IjpmYWxzZX19XSwiX21pbGVzdG9uZXMiOltdLCJJZCI6IjAwMDAwMDAwLTAwMDAtMDAwMC0wMDAwLTAwMDAwMDAwMDAwMCIsIklzU2luZ2xlSXRlbVJvdyI6dHJ1ZX1dLCJJbmRleCI6MCwiSWQiOiJlNGIwOWIxYi1hZGZjLTRmYmMtOWNiZi05MGU2Mzg0ZDFhMzQiLCJIZWFkZXJUZXh0IjoiTGFuZHNjYXBlcyIsIklzRGVmYXVsdCI6ZmFsc2UsIlN0eWxlIjp7IiRpZCI6IjIwMyIsIkhlYWRlclN0eWxlIjp7IiRpZCI6IjIwNCIsIlRleHRTdHlsZSI6eyIkaWQiOiIyMDUiLCJGb250U2V0dGluZ3MiOnsiJGlkIjoiMjA2IiwiRm9udFNpemUiOjExLCJGb250TmFtZSI6IkNhbGlicmkiLCJJc0JvbGQiOmZhbHNlLCJJc0l0YWxpYyI6ZmFsc2UsIklzVW5kZXJsaW5lZCI6ZmFsc2UsIlBhcmVudFN0eWxlIjpudWxsfSwiQXV0b1NpemUiOjIsIkZvcmVncm91bmQiOnsiJGlkIjoiMjA3IiwiQ29sb3IiOnsiJGlkIjoiMjA4IiwiQSI6MjU1LCJSIjowLCJHIjowLCJCIjowfX0sIk1heFdpZHRoIjo1MC4zODU5NjQ5MTIyODA2ODQsIk1heEhlaWdodCI6IkluZmluaXR5IiwiU21hcnRGb3JlZ3JvdW5kSXNBY3RpdmUiOmZhbHNlLCJIb3Jpem9udGFsQWxpZ25tZW50Ijow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7IiRpZCI6IjIxMSIsIkNvbG9yIjp7IiRpZCI6IjIxMiIsIkEiOjAsIlIiOjI1NSwiRyI6MjU1LCJCIjoyNTV9fSwiSXNWaXNpYmxlIjp0cnVlLCJXaWR0aCI6MC4wLCJIZWlnaHQiOjAuMCwiQm9yZGVyU3R5bGUiOm51bGwsIlBhcmVudFN0eWxlIjpudWxsfSwiUmVjdGFuZ2xlU3R5bGUiOnsiJGlkIjoiMjEzIiwiTWFyZ2luIjp7IiRpZCI6IjIxNCIsIlRvcCI6MC4wLCJMZWZ0IjowLjAsIlJpZ2h0IjowLjAsIkJvdHRvbSI6MC4wfSwiUGFkZGluZyI6eyIkaWQiOiIyMTUiLCJUb3AiOjAuMCwiTGVmdCI6MC4wLCJSaWdodCI6MC4wLCJCb3R0b20iOjAuMH0sIkJhY2tncm91bmQiOnsiJGlkIjoiMjE2IiwiQ29sb3IiOnsiJGlkIjoiMjE3IiwiQSI6NjMsIlIiOjc1LCJHIjoxNzIsIkIiOjE5OH19LCJJc1Zpc2libGUiOnRydWUsIldpZHRoIjowLjAsIkhlaWdodCI6MC4wLCJCb3JkZXJTdHlsZSI6eyIkaWQiOiIyMTgiLCJMaW5lQ29sb3IiOnsiJGlkIjoiMjE5IiwiJHR5cGUiOiJOTFJFLkNvbW1vbi5Eb20uU29saWRDb2xvckJydXNoLCBOTFJFLkNvbW1vbiIsIkNvbG9yIjp7IiRpZCI6IjIyMCIsIkEiOjI1NSwiUiI6NTYsIkciOjkzLCJCIjoxMzh9fSwiTGluZVdlaWdodCI6MC4wLCJMaW5lVHlwZSI6MCwiUGFyZW50U3R5bGUiOm51bGx9LCJQYXJlbnRTdHlsZSI6bnVsbH0sIk1hcmdpbiI6eyIkaWQiOiIyMjEiLCJUb3AiOjAuMCwiTGVmdCI6MC4wLCJSaWdodCI6MC4wLCJCb3R0b20iOjAuMH0sIlBhZGRpbmciOnsiJGlkIjoiMjIyIiwiVG9wIjowLjAsIkxlZnQiOjAuMCwiUmlnaHQiOjAuMCwiQm90dG9tIjowLjB9LCJCYWNrZ3JvdW5kIjpudWxsLCJJc1Zpc2libGUiOnRydWUsIldpZHRoIjowLjAsIkhlaWdodCI6MC4wLCJCb3JkZXJTdHlsZSI6bnVsbCwiUGFyZW50U3R5bGUiOm51bGx9LCJCYWNrZ3JvdW5kU3R5bGUiOnsiJGlkIjoiMjIzIiwiTWFyZ2luIjp7IiRpZCI6IjIyNCIsIlRvcCI6MC4wLCJMZWZ0IjowLjAsIlJpZ2h0IjowLjAsIkJvdHRvbSI6MC4wfSwiUGFkZGluZyI6eyIkaWQiOiIyMjUiLCJUb3AiOjAuMCwiTGVmdCI6MC4wLCJSaWdodCI6MC4wLCJCb3R0b20iOjAuMH0sIkJhY2tncm91bmQiOnsiJGlkIjoiMjI2IiwiQ29sb3IiOnsiJGlkIjoiMjI3IiwiQSI6NTEsIlIiOjIzOCwiRyI6MjM2LCJCIjoyMjV9fSwiSXNWaXNpYmxlIjp0cnVlLCJXaWR0aCI6MC4wLCJIZWlnaHQiOjAuMCwiQm9yZGVyU3R5bGUiOnsiJGlkIjoiMjI4IiwiTGluZUNvbG9yIjp7IiRpZCI6IjIyOSIsIiR0eXBlIjoiTkxSRS5Db21tb24uRG9tLlNvbGlkQ29sb3JCcnVzaCwgTkxSRS5Db21tb24iLCJDb2xvciI6eyIkaWQiOiIyMzAiLCJBIjoyNTUsIlIiOjU2LCJHIjo5MywiQiI6MTM4fX0sIkxpbmVXZWlnaHQiOjAuMCwiTGluZVR5cGUiOjAsIlBhcmVudFN0eWxlIjpudWxsfSwiUGFyZW50U3R5bGUiOm51bGx9LCJNYXJnaW4iOnsiJGlkIjoiMjMxIiwiVG9wIjowLjAsIkxlZnQiOjAuMCwiUmlnaHQiOjAuMCwiQm90dG9tIjowLjB9LCJQYWRkaW5nIjp7IiRpZCI6IjIzMiIsIlRvcCI6MC4wLCJMZWZ0IjowLjAsIlJpZ2h0IjowLjAsIkJvdHRvbSI6MC4wfSwiSXNWaXNpYmxlIjp0cnVlLCJXaWR0aCI6MC4wLCJIZWlnaHQiOjAuMCwiQm9yZGVyU3R5bGUiOm51bGwsIlBhcmVudFN0eWxlIjpudWxsfX1dLCJJZCI6IjZlZjBiMDYxLTVkNWUtNGRlMy1iYzQ2LTFkMTBjYjczZThjOCIsIkluZGV4IjowLCJIZWFkZXJUZXh0IjoiU3RyYXRlZ3kiLCJTdHlsZSI6eyIkaWQiOiIyMzMiLCJIZWFkZXJTdHlsZSI6eyIkaWQiOiIyMzQiLCJUZXh0SXNWZXJ0aWNhbCI6dHJ1ZSwiVGV4dFN0eWxlIjp7IiRpZCI6IjIzNSIsIkZvbnRTZXR0aW5ncyI6eyIkaWQiOiIyMzYiLCJGb250U2l6ZSI6MTIsIkZvbnROYW1lIjoiQ2FsaWJyaSIsIklzQm9sZCI6dHJ1ZSwiSXNJdGFsaWMiOmZhbHNlLCJJc1VuZGVybGluZWQiOmZhbHNlLCJQYXJlbnRTdHlsZSI6bnVsbH0sIkF1dG9TaXplIjoyLCJGb3JlZ3JvdW5kIjp7IiRpZCI6IjIzNyIsIkNvbG9yIjp7IiRpZCI6IjIzOCIsIkEiOjI1NSwiUiI6MjU1LCJHIjoyNTUsIkIiOjI1NX19LCJNYXhXaWR0aCI6NzIuNjUsIk1heEhlaWdodCI6MC4wLCJTbWFydEZvcmVncm91bmRJc0FjdGl2ZSI6ZmFsc2UsIkhvcml6b250YWxBbGlnbm1lbnQiOjAsIlZlcnRpY2FsQWxpZ25tZW50IjowLCJTbWFydEZvcmVncm91bmQiOm51bGwsIkJhY2tncm91bmRGaWxsVHlwZSI6MCwiTWFyZ2luIjp7IiRpZCI6IjIzOSIsIlRvcCI6MC4wLCJMZWZ0IjowLjAsIlJpZ2h0IjowLjAsIkJvdHRvbSI6MC4wfSwiUGFkZGluZyI6eyIkaWQiOiIyNDAiLCJUb3AiOjAuMCwiTGVmdCI6MC4wLCJSaWdodCI6MC4wLCJCb3R0b20iOjAuMH0sIkJhY2tncm91bmQiOm51bGwsIklzVmlzaWJsZSI6dHJ1ZSwiV2lkdGgiOjAuMCwiSGVpZ2h0IjowLjAsIkJvcmRlclN0eWxlIjpudWxsLCJQYXJlbnRTdHlsZSI6bnVsbH0sIlJlY3RhbmdsZVN0eWxlIjp7IiRpZCI6IjI0MSIsIk1hcmdpbiI6eyIkaWQiOiIyNDIiLCJUb3AiOjAuMCwiTGVmdCI6MC4wLCJSaWdodCI6MC4wLCJCb3R0b20iOjAuMH0sIlBhZGRpbmciOnsiJGlkIjoiMjQzIiwiVG9wIjowLjAsIkxlZnQiOjAuMCwiUmlnaHQiOjAuMCwiQm90dG9tIjowLjB9LCJCYWNrZ3JvdW5kIjp7IiRpZCI6IjI0NCIsIkNvbG9yIjp7IiRpZCI6IjI0NSIsIkEiOjI1NSwiUiI6NzUsIkciOjE3MiwiQiI6MTk4fX0sIklzVmlzaWJsZSI6dHJ1ZSwiV2lkdGgiOjAuMCwiSGVpZ2h0IjowLjAsIkJvcmRlclN0eWxlIjp7IiRpZCI6IjI0NiIsIkxpbmVDb2xvciI6eyIkaWQiOiIyNDciLCIkdHlwZSI6Ik5MUkUuQ29tbW9uLkRvbS5Tb2xpZENvbG9yQnJ1c2gsIE5MUkUuQ29tbW9uIiwiQ29sb3IiOnsiJGlkIjoiMjQ4IiwiQSI6MjU1LCJSIjo1NiwiRyI6OTMsIkIiOjEzOH19LCJMaW5lV2VpZ2h0IjowLjAsIkxpbmVUeXBlIjowLCJQYXJlbnRTdHlsZSI6bnVsbH0sIlBhcmVudFN0eWxlIjpudWxsfSwiTWFyZ2luIjp7IiRpZCI6IjI0OSIsIlRvcCI6MC4wLCJMZWZ0IjowLjAsIlJpZ2h0IjowLjAsIkJvdHRvbSI6MC4wfSwiUGFkZGluZyI6eyIkaWQiOiIyNTAiLCJUb3AiOjAuMCwiTGVmdCI6MC4wLCJSaWdodCI6MC4wLCJCb3R0b20iOjAuMH0sIkJhY2tncm91bmQiOm51bGwsIklzVmlzaWJsZSI6dHJ1ZSwiV2lkdGgiOjAuMCwiSGVpZ2h0IjowLjAsIkJvcmRlclN0eWxlIjpudWxsLCJQYXJlbnRTdHlsZSI6bnVsbH0sIkJhY2tncm91bmRTdHlsZSI6eyIkaWQiOiIyNTEiLCJNYXJnaW4iOnsiJGlkIjoiMjUyIiwiVG9wIjowLjAsIkxlZnQiOjAuMCwiUmlnaHQiOjAuMCwiQm90dG9tIjowLjB9LCJQYWRkaW5nIjp7IiRpZCI6IjI1MyIsIlRvcCI6MC4wLCJMZWZ0IjowLjAsIlJpZ2h0IjowLjAsIkJvdHRvbSI6MC4wfSwiQmFja2dyb3VuZCI6eyIkaWQiOiIyNTQiLCJDb2xvciI6eyIkaWQiOiIyNTUiLCJBIjo1MSwiUiI6MTY1LCJHIjoxNjUsIkIiOjE2NX19LCJJc1Zpc2libGUiOnRydWUsIldpZHRoIjowLjAsIkhlaWdodCI6MC4wLCJCb3JkZXJTdHlsZSI6eyIkaWQiOiIyNTYiLCJMaW5lQ29sb3IiOnsiJGlkIjoiMjU3IiwiJHR5cGUiOiJOTFJFLkNvbW1vbi5Eb20uU29saWRDb2xvckJydXNoLCBOTFJFLkNvbW1vbiIsIkNvbG9yIjp7IiRpZCI6IjI1OCIsIkEiOjI1NSwiUiI6NTYsIkciOjkzLCJCIjoxMzh9fSwiTGluZVdlaWdodCI6MC4wLCJMaW5lVHlwZSI6MCwiUGFyZW50U3R5bGUiOm51bGx9LCJQYXJlbnRTdHlsZSI6bnVsbH0sIklzQWJvdmVUaW1lYmFuZCI6ZmFsc2UsIk1hcmdpbiI6eyIkaWQiOiIyNTkiLCJUb3AiOjAuMCwiTGVmdCI6MC4wLCJSaWdodCI6MC4wLCJCb3R0b20iOjAuMH0sIlBhZGRpbmciOnsiJGlkIjoiMjYwIiwiVG9wIjowLjAsIkxlZnQiOjAuMCwiUmlnaHQiOjAuMCwiQm90dG9tIjowLjB9LCJJc1Zpc2libGUiOnRydWUsIldpZHRoIjowLjAsIkhlaWdodCI6MC4wLCJCb3JkZXJTdHlsZSI6eyIkaWQiOiIyNjEiLCJMaW5lQ29sb3IiOm51bGwsIkxpbmVXZWlnaHQiOjAuMCwiTGluZVR5cGUiOjAsIlBhcmVudFN0eWxlIjpudWxsfSwiUGFyZW50U3R5bGUiOm51bGx9fSx7IiRpZCI6IjI2MiIsIl9hY3Rpdml0aWVzIjpbeyIkaWQiOiIyNjMiLCJfcm93cyI6W3siJGlkIjoiMjY0IiwiX3Rhc2tzIjpbeyIkaWQiOiIyNjUiLCJfYXR0YWNoZWRNaWxlc3RvbmVzIjpbXSwiVGFza0RlZmluaXRpb24iOnsiJGlkIjoiMjY2IiwiR3JvdXBOYW1lIjpudWxsLCJTdGFydERhdGUiOiIyMDIzLTA2LTE5VDAwOjAwOjAwIiwiRW5kRGF0ZSI6IjIwMjMtMDctMTJUMjM6NTk6MDAiLCJQZXJjZW50YWdlQ29tcGxldGUiOm51bGwsIlN0eWxlIjp7IiRpZCI6IjI2NyIsIlNoYXBlIjo2LCJTaGFwZVRoaWNrbmVzcyI6MSwiRHVyYXRpb25Gb3JtYXQiOjAsIkluY2x1ZGVOb25Xb3JraW5nRGF5c0luRHVyYXRpb24iOmZhbHNlLCJQZXJjZW50YWdlQ29tcGxldGVTdHlsZSI6eyIkaWQiOiIyNjgiLCJGb250U2V0dGluZ3MiOnsiJGlkIjoiMjY5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I3MCIsIlRvcCI6MC4wLCJMZWZ0IjowLjAsIlJpZ2h0IjowLjAsIkJvdHRvbSI6MC4wfSwiUGFkZGluZyI6eyIkaWQiOiIyNzEiLCJUb3AiOjAuMCwiTGVmdCI6MC4wLCJSaWdodCI6MC4wLCJCb3R0b20iOjAuMH0sIkJhY2tncm91bmQiOnsiJGlkIjoiMjcyIiwiQ29sb3IiOnsiJGlkIjoiMjczIiwiQSI6ODksIlIiOjAsIkciOjAsIkIiOjB9fSwiSXNWaXNpYmxlIjp0cnVlLCJXaWR0aCI6MC4wLCJIZWlnaHQiOjAuMCwiQm9yZGVyU3R5bGUiOnsiJGlkIjoiMjc0IiwiTGluZUNvbG9yIjpudWxsLCJMaW5lV2VpZ2h0IjowLjAsIkxpbmVUeXBlIjowLCJQYXJlbnRTdHlsZSI6bnVsbH0sIlBhcmVudFN0eWxlIjpudWxsfSwiRHVyYXRpb25TdHlsZSI6eyIkaWQiOiIyNzUiLCJGb250U2V0dGluZ3MiOnsiJGlkIjoiMjc2IiwiRm9udFNpemUiOjEwLCJGb250TmFtZSI6IkNhbGlicmkiLCJJc0JvbGQiOmZhbHNlLCJJc0l0YWxpYyI6ZmFsc2UsIklzVW5kZXJsaW5lZCI6ZmFsc2UsIlBhcmVudFN0eWxlIjpudWxsfSwiQXV0b1NpemUiOjAsIkZvcmVncm91bmQiOnsiJGlkIjoiMjc3IiwiQ29sb3IiOnsiJGlkIjoiMj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eyIkaWQiOiIyODEiLCJDb2xvciI6eyIkaWQiOiIyODIiLCJBIjowLCJSIjowLCJHIjowLCJCIjowfX0sIklzVmlzaWJsZSI6dHJ1ZSwiV2lkdGgiOjAuMCwiSGVpZ2h0IjowLjAsIkJvcmRlclN0eWxlIjp7IiRpZCI6IjI4MyIsIkxpbmVDb2xvciI6bnVsbCwiTGluZVdlaWdodCI6MC4wLCJMaW5lVHlwZSI6MCwiUGFyZW50U3R5bGUiOm51bGx9LCJQYXJlbnRTdHlsZSI6bnVsbH0sIkhvcml6b250YWxDb25uZWN0b3JTdHlsZSI6eyIkaWQiOiIyODQiLCJMaW5lQ29sb3IiOnsiJGlkIjoiMjg1IiwiJHR5cGUiOiJOTFJFLkNvbW1vbi5Eb20uU29saWRDb2xvckJydXNoLCBOTFJFLkNvbW1vbiIsIkNvbG9yIjp7IiRpZCI6IjI4NiIsIkEiOjI1NSwiUiI6MjA0LCJHIjoyMDQsIkIiOjIwNH19LCJMaW5lV2VpZ2h0IjoxLjAsIkxpbmVUeXBlIjowLCJQYXJlbnRTdHlsZSI6bnVsbH0sIlZlcnRpY2FsQ29ubmVjdG9yU3R5bGUiOnsiJGlkIjoiMjg3IiwiTGluZUNvbG9yIjp7IiRpZCI6IjI4OCIsIiR0eXBlIjoiTkxSRS5Db21tb24uRG9tLlNvbGlkQ29sb3JCcnVzaCwgTkxSRS5Db21tb24iLCJDb2xvciI6eyIkaWQiOiIyODk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MsIklzQmVsb3dUaW1lYmFuZCI6dHJ1ZSwiUGVyY2VudGFnZUNvbXBsZXRlU2hhcGVPcGFjaXR5IjozNSwiU2hhcGVTdHlsZSI6eyIkaWQiOiIyOTAiLCJNYXJnaW4iOnsiJGlkIjoiMjkxIiwiVG9wIjowLjAsIkxlZnQiOjQuMCwiUmlnaHQiOjQuMCwiQm90dG9tIjowLjB9LCJQYWRkaW5nIjp7IiRpZCI6IjI5MiIsIlRvcCI6MC4wLCJMZWZ0IjowLjAsIlJpZ2h0IjowLjAsIkJvdHRvbSI6MC4wfSwiQmFja2dyb3VuZCI6eyIkaWQiOiIyOTMiLCJDb2xvciI6eyIkaWQiOiIyOTQiLCJBIjoyNTUsIlIiOjE5MiwiRyI6ODAsIkIiOjc3fX0sIklzVmlzaWJsZSI6dHJ1ZSwiV2lkdGgiOjAuMCwiSGVpZ2h0IjoxNi4wLCJCb3JkZXJTdHlsZSI6eyIkaWQiOiIyOTUiLCJMaW5lQ29sb3IiOnsiJGlkIjoiMjk2IiwiJHR5cGUiOiJOTFJFLkNvbW1vbi5Eb20uU29saWRDb2xvckJydXNoLCBOTFJFLkNvbW1vbiIsIkNvbG9yIjp7IiRpZCI6IjI5NyIsIkEiOjI1NSwiUiI6NTYsIkciOjkzLCJCIjoxMzh9fSwiTGluZVdlaWdodCI6MC4wLCJMaW5lVHlwZSI6MCwiUGFyZW50U3R5bGUiOm51bGx9LCJQYXJlbnRTdHlsZSI6bnVsbH0sIlRpdGxlU3R5bGUiOnsiJGlkIjoiMjk4IiwiRm9udFNldHRpbmdzIjp7IiRpZCI6IjI5OSIsIkZvbnRTaXplIjoxMSwiRm9udE5hbWUiOiJDYWxpYnJpIiwiSXNCb2xkIjp0cnVlLCJJc0l0YWxpYyI6ZmFsc2UsIklzVW5kZXJsaW5lZCI6ZmFsc2UsIlBhcmVudFN0eWxlIjpudWxsfSwiQXV0b1NpemUiOjIsIkZvcmVncm91bmQiOnsiJGlkIjoiMzAwIiwiQ29sb3IiOnsiJGlkIjoiMzAxIiwiQSI6MjU1LCJSIjowLCJHIjowLCJCIjowfX0sIk1heFdpZHRoIjo5Ny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aWQiOiIzMDQiLCJDb2xvciI6eyIkaWQiOiIzMDUiLCJBIjowLCJSIjoyNTUsIkciOjI1NSwiQiI6MjU1fX0sIklzVmlzaWJsZSI6dHJ1ZSwiV2lkdGgiOjAuMCwiSGVpZ2h0IjowLjAsIkJvcmRlclN0eWxlIjp7IiRpZCI6IjMwNiIsIkxpbmVDb2xvciI6bnVsbCwiTGluZVdlaWdodCI6MC4wLCJMaW5lVHlwZSI6MCwiUGFyZW50U3R5bGUiOm51bGx9LCJQYXJlbnRTdHlsZSI6bnVsbH0sIkRhdGVTdHlsZSI6eyIkaWQiOiIzMDciLCJGb250U2V0dGluZ3MiOnsiJGlkIjoiMzA4IiwiRm9udFNpemUiOjEwLCJGb250TmFtZSI6IkNhbGlicmkiLCJJc0JvbGQiOmZhbHNlLCJJc0l0YWxpYyI6ZmFsc2UsIklzVW5kZXJsaW5lZCI6ZmFsc2UsIlBhcmVudFN0eWxlIjpudWxsfSwiQXV0b1NpemUiOjAsIkZvcmVncm91bmQiOnsiJGlkIjoiMzA5IiwiQ29sb3IiOnsiJGlkIjoiMz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TEiLCJUb3AiOjAuMCwiTGVmdCI6MC4wLCJSaWdodCI6MC4wLCJCb3R0b20iOjAuMH0sIlBhZGRpbmciOnsiJGlkIjoiMzEyIiwiVG9wIjowLjAsIkxlZnQiOjAuMCwiUmlnaHQiOjAuMCwiQm90dG9tIjowLjB9LCJCYWNrZ3JvdW5kIjp7IiRpZCI6IjMxMyIsIkNvbG9yIjp7IiRpZCI6IjMxNCIsIkEiOjAsIlIiOjI1NSwiRyI6MjU1LCJCIjoyNTV9fSwiSXNWaXNpYmxlIjp0cnVlLCJXaWR0aCI6MC4wLCJIZWlnaHQiOjAuMCwiQm9yZGVyU3R5bGUiOnsiJGlkIjoiMzE1IiwiTGluZUNvbG9yIjpudWxsLCJMaW5lV2VpZ2h0IjowLjAsIkxpbmVUeXBlIjowLCJQYXJlbnRTdHlsZSI6bnVsbH0sIlBhcmVudFN0eWxlIjpudWxsfSwiRGF0ZUZvcm1hdCI6eyIkaWQiOiIz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3IiwiRm9ybWF0IjowLCJJc1Zpc2libGUiOmZhbHNlLCJMYXN0S25vd25WaXNpYmlsaXR5U3RhdGUiOmZhbHNlfSwiSXNWaXNpYmxlIjp0cnVlLCJQYXJlbnRTdHlsZSI6bnVsbH0sIkluZGV4IjowLCJTbWFydER1cmF0aW9uQWN0aXZhdGVkIjpmYWxzZSwiRGF0ZUZvcm1hdCI6eyIkcmVmIjoiMzE2In0sIldlZWtOdW1iZXJpbmciOnsiJGlkIjoiMzE4IiwiRm9ybWF0IjowLCJJc1Zpc2libGUiOmZhbHNlLCJMYXN0S25vd25WaXNpYmlsaXR5U3RhdGUiOmZhbHNlfSwiSWQiOiIxZTA0NzljOC1hZWRlLTQ4MzYtOTMyNC02YTIwYTVhNGI3NTAiLCJJbXBvcnRJZCI6bnVsbCwiVGl0bGUiOiJWZW5kb3IgTWFuYWdlbWVudCIsIk5vdGUiOm51bGwsIkh5cGVybGluayI6eyIkaWQiOiIzMTkiLCJBZGRyZXNzIjpudWxsLCJTdWJBZGRyZXNzIjpudWxsfSwiSXNDaGFuZ2VkIjpmYWxzZSwiSXNOZXciOmZhbHNlfX1dLCJfbWlsZXN0b25lcyI6W10sIklkIjoiMDAwMDAwMDAtMDAwMC0wMDAwLTAwMDAtMDAwMDAwMDAwMDAwIiwiSXNTaW5nbGVJdGVtUm93Ijp0cnVlfSx7IiRpZCI6IjMyMCIsIl90YXNrcyI6W3siJGlkIjoiMzIxIiwiX2F0dGFjaGVkTWlsZXN0b25lcyI6W10sIlRhc2tEZWZpbml0aW9uIjp7IiRpZCI6IjMyMiIsIkdyb3VwTmFtZSI6bnVsbCwiU3RhcnREYXRlIjoiMjAyMy0wNy0xM1QwMDowMDowMCIsIkVuZERhdGUiOiIyMDIzLTA4LTA3VDIzOjU5OjAwIiwiUGVyY2VudGFnZUNvbXBsZXRlIjpudWxsLCJTdHlsZSI6eyIkaWQiOiIzMjMiLCJTaGFwZSI6NiwiU2hhcGVUaGlja25lc3MiOjEsIkR1cmF0aW9uRm9ybWF0IjowLCJJbmNsdWRlTm9uV29ya2luZ0RheXNJbkR1cmF0aW9uIjpmYWxzZSwiUGVyY2VudGFnZUNvbXBsZXRlU3R5bGUiOnsiJGlkIjoiMzI0IiwiRm9udFNldHRpbmdzIjp7IiRpZCI6IjMyNS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zMjYiLCJUb3AiOjAuMCwiTGVmdCI6MC4wLCJSaWdodCI6MC4wLCJCb3R0b20iOjAuMH0sIlBhZGRpbmciOnsiJGlkIjoiMzI3IiwiVG9wIjowLjAsIkxlZnQiOjAuMCwiUmlnaHQiOjAuMCwiQm90dG9tIjowLjB9LCJCYWNrZ3JvdW5kIjp7IiRpZCI6IjMyOCIsIkNvbG9yIjp7IiRpZCI6IjMyOSIsIkEiOjg5LCJSIjowLCJHIjowLCJCIjowfX0sIklzVmlzaWJsZSI6dHJ1ZSwiV2lkdGgiOjAuMCwiSGVpZ2h0IjowLjAsIkJvcmRlclN0eWxlIjp7IiRpZCI6IjMzMCIsIkxpbmVDb2xvciI6bnVsbCwiTGluZVdlaWdodCI6MC4wLCJMaW5lVHlwZSI6MCwiUGFyZW50U3R5bGUiOm51bGx9LCJQYXJlbnRTdHlsZSI6bnVsbH0sIkR1cmF0aW9uU3R5bGUiOnsiJGlkIjoiMzMxIiwiRm9udFNldHRpbmdzIjp7IiRpZCI6IjMzMiIsIkZvbnRTaXplIjoxMCwiRm9udE5hbWUiOiJDYWxpYnJpIiwiSXNCb2xkIjpmYWxzZSwiSXNJdGFsaWMiOmZhbHNlLCJJc1VuZGVybGluZWQiOmZhbHNlLCJQYXJlbnRTdHlsZSI6bnVsbH0sIkF1dG9TaXplIjowLCJGb3JlZ3JvdW5kIjp7IiRpZCI6IjMzMyIsIkNvbG9yIjp7IiRpZCI6IjMz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zNSIsIlRvcCI6MC4wLCJMZWZ0IjowLjAsIlJpZ2h0IjowLjAsIkJvdHRvbSI6MC4wfSwiUGFkZGluZyI6eyIkaWQiOiIzMzYiLCJUb3AiOjAuMCwiTGVmdCI6MC4wLCJSaWdodCI6MC4wLCJCb3R0b20iOjAuMH0sIkJhY2tncm91bmQiOnsiJGlkIjoiMzM3IiwiQ29sb3IiOnsiJGlkIjoiMzM4IiwiQSI6MCwiUiI6MCwiRyI6MCwiQiI6MH19LCJJc1Zpc2libGUiOnRydWUsIldpZHRoIjowLjAsIkhlaWdodCI6MC4wLCJCb3JkZXJTdHlsZSI6eyIkaWQiOiIzMzkiLCJMaW5lQ29sb3IiOm51bGwsIkxpbmVXZWlnaHQiOjAuMCwiTGluZVR5cGUiOjAsIlBhcmVudFN0eWxlIjpudWxsfSwiUGFyZW50U3R5bGUiOm51bGx9LCJIb3Jpem9udGFsQ29ubmVjdG9yU3R5bGUiOnsiJGlkIjoiMzQwIiwiTGluZUNvbG9yIjp7IiRyZWYiOiIyODUifSwiTGluZVdlaWdodCI6MS4wLCJMaW5lVHlwZSI6MCwiUGFyZW50U3R5bGUiOm51bGx9LCJWZXJ0aWNhbENvbm5lY3RvclN0eWxlIjp7IiRpZCI6IjM0MSIsIkxpbmVDb2xvciI6eyIkcmVmIjoiMjg4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MzQyIiwiTWFyZ2luIjp7IiRpZCI6IjM0MyIsIlRvcCI6MC4wLCJMZWZ0Ijo0LjAsIlJpZ2h0Ijo0LjAsIkJvdHRvbSI6MC4wfSwiUGFkZGluZyI6eyIkaWQiOiIzNDQiLCJUb3AiOjAuMCwiTGVmdCI6MC4wLCJSaWdodCI6MC4wLCJCb3R0b20iOjAuMH0sIkJhY2tncm91bmQiOnsiJGlkIjoiMzQ1IiwiQ29sb3IiOnsiJGlkIjoiMzQ2IiwiQSI6MjU1LCJSIjoxOTIsIkciOjgwLCJCIjo3N319LCJJc1Zpc2libGUiOnRydWUsIldpZHRoIjowLjAsIkhlaWdodCI6MTYuMCwiQm9yZGVyU3R5bGUiOnsiJGlkIjoiMzQ3IiwiTGluZUNvbG9yIjp7IiRpZCI6IjM0OCIsIiR0eXBlIjoiTkxSRS5Db21tb24uRG9tLlNvbGlkQ29sb3JCcnVzaCwgTkxSRS5Db21tb24iLCJDb2xvciI6eyIkaWQiOiIzNDkiLCJBIjoyNTUsIlIiOjU2LCJHIjo5MywiQiI6MTM4fX0sIkxpbmVXZWlnaHQiOjAuMCwiTGluZVR5cGUiOjAsIlBhcmVudFN0eWxlIjpudWxsfSwiUGFyZW50U3R5bGUiOm51bGx9LCJUaXRsZVN0eWxlIjp7IiRpZCI6IjM1MCIsIkZvbnRTZXR0aW5ncyI6eyIkaWQiOiIzNTEiLCJGb250U2l6ZSI6MTEsIkZvbnROYW1lIjoiQ2FsaWJyaSIsIklzQm9sZCI6dHJ1ZSwiSXNJdGFsaWMiOmZhbHNlLCJJc1VuZGVybGluZWQiOmZhbHNlLCJQYXJlbnRTdHlsZSI6bnVsbH0sIkF1dG9TaXplIjoyLCJGb3JlZ3JvdW5kIjp7IiRpZCI6IjM1MiIsIkNvbG9yIjp7IiRpZCI6IjM1MyIsIkEiOjI1NSwiUiI6MCwiRyI6MCwiQiI6MH19LCJNYXhXaWR0aCI6OTYuMCwiTWF4SGVpZ2h0IjoiSW5maW5pdHkiLCJTbWFydEZvcmVncm91bmRJc0FjdGl2ZSI6ZmFsc2UsIkhvcml6b250YWxBbGlnbm1lbnQiOjAsIlZlcnRpY2FsQWxpZ25tZW50IjowLCJTbWFydEZvcmVncm91bmQiOm51bGwsIkJhY2tncm91bmRGaWxsVHlwZSI6MCwiTWFyZ2luIjp7IiRpZCI6IjM1NCIsIlRvcCI6MC4wLCJMZWZ0IjowLjAsIlJpZ2h0IjowLjAsIkJvdHRvbSI6MC4wfSwiUGFkZGluZyI6eyIkaWQiOiIzNTUiLCJUb3AiOjAuMCwiTGVmdCI6MC4wLCJSaWdodCI6MC4wLCJCb3R0b20iOjAuMH0sIkJhY2tncm91bmQiOnsiJGlkIjoiMzU2IiwiQ29sb3IiOnsiJGlkIjoiMzU3IiwiQSI6MCwiUiI6MjU1LCJHIjoyNTUsIkIiOjI1NX19LCJJc1Zpc2libGUiOnRydWUsIldpZHRoIjowLjAsIkhlaWdodCI6MC4wLCJCb3JkZXJTdHlsZSI6eyIkaWQiOiIzNTgiLCJMaW5lQ29sb3IiOm51bGwsIkxpbmVXZWlnaHQiOjAuMCwiTGluZVR5cGUiOjAsIlBhcmVudFN0eWxlIjpudWxsfSwiUGFyZW50U3R5bGUiOm51bGx9LCJEYXRlU3R5bGUiOnsiJGlkIjoiMzU5IiwiRm9udFNldHRpbmdzIjp7IiRpZCI6IjM2MCIsIkZvbnRTaXplIjoxMCwiRm9udE5hbWUiOiJDYWxpYnJpIiwiSXNCb2xkIjpmYWxzZSwiSXNJdGFsaWMiOmZhbHNlLCJJc1VuZGVybGluZWQiOmZhbHNlLCJQYXJlbnRTdHlsZSI6bnVsbH0sIkF1dG9TaXplIjowLCJGb3JlZ3JvdW5kIjp7IiRpZCI6IjM2MSIsIkNvbG9yIjp7IiRpZCI6IjM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zIiwiVG9wIjowLjAsIkxlZnQiOjAuMCwiUmlnaHQiOjAuMCwiQm90dG9tIjowLjB9LCJQYWRkaW5nIjp7IiRpZCI6IjM2NCIsIlRvcCI6MC4wLCJMZWZ0IjowLjAsIlJpZ2h0IjowLjAsIkJvdHRvbSI6MC4wfSwiQmFja2dyb3VuZCI6eyIkaWQiOiIzNjUiLCJDb2xvciI6eyIkaWQiOiIzNjYiLCJBIjowLCJSIjoyNTUsIkciOjI1NSwiQiI6MjU1fX0sIklzVmlzaWJsZSI6dHJ1ZSwiV2lkdGgiOjAuMCwiSGVpZ2h0IjowLjAsIkJvcmRlclN0eWxlIjp7IiRpZCI6IjM2NyIsIkxpbmVDb2xvciI6bnVsbCwiTGluZVdlaWdodCI6MC4wLCJMaW5lVHlwZSI6MCwiUGFyZW50U3R5bGUiOm51bGx9LCJQYXJlbnRTdHlsZSI6bnVsbH0sIkRhdGVGb3JtYXQiOnsiJGlkIjoiMz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OSIsIkZvcm1hdCI6MCwiSXNWaXNpYmxlIjpmYWxzZSwiTGFzdEtub3duVmlzaWJpbGl0eVN0YXRlIjpmYWxzZX0sIklzVmlzaWJsZSI6dHJ1ZSwiUGFyZW50U3R5bGUiOm51bGx9LCJJbmRleCI6MSwiU21hcnREdXJhdGlvbkFjdGl2YXRlZCI6ZmFsc2UsIkRhdGVGb3JtYXQiOnsiJHJlZiI6IjM2OCJ9LCJXZWVrTnVtYmVyaW5nIjp7IiRpZCI6IjM3MCIsIkZvcm1hdCI6MCwiSXNWaXNpYmxlIjpmYWxzZSwiTGFzdEtub3duVmlzaWJpbGl0eVN0YXRlIjpmYWxzZX0sIklkIjoiNTdhYTVkYmUtYjFlNy00N2RmLTgyNzktMGM4ZWFiODMyMThkIiwiSW1wb3J0SWQiOm51bGwsIlRpdGxlIjoiUHJvamVjdCBNYW5hZ2VtZW50IiwiTm90ZSI6bnVsbCwiSHlwZXJsaW5rIjp7IiRpZCI6IjM3MSIsIkFkZHJlc3MiOm51bGwsIlN1YkFkZHJlc3MiOm51bGx9LCJJc0NoYW5nZWQiOmZhbHNlLCJJc05ldyI6ZmFsc2V9fV0sIl9taWxlc3RvbmVzIjpbXSwiSWQiOiIwMDAwMDAwMC0wMDAwLTAwMDAtMDAwMC0wMDAwMDAwMDAwMDAiLCJJc1NpbmdsZUl0ZW1Sb3ciOnRydWV9LHsiJGlkIjoiMzcyIiwiX3Rhc2tzIjpbeyIkaWQiOiIzNzMiLCJfYXR0YWNoZWRNaWxlc3RvbmVzIjpbXSwiVGFza0RlZmluaXRpb24iOnsiJGlkIjoiMzc0IiwiR3JvdXBOYW1lIjpudWxsLCJTdGFydERhdGUiOiIyMDIzLTA4LTA4VDAwOjAwOjAwIiwiRW5kRGF0ZSI6IjIwMjMtMDgtMTZUMjM6NTk6MDAiLCJQZXJjZW50YWdlQ29tcGxldGUiOm51bGwsIlN0eWxlIjp7IiRpZCI6IjM3NSIsIlNoYXBlIjo2LCJTaGFwZVRoaWNrbmVzcyI6MSwiRHVyYXRpb25Gb3JtYXQiOjAsIkluY2x1ZGVOb25Xb3JraW5nRGF5c0luRHVyYXRpb24iOmZhbHNlLCJQZXJjZW50YWdlQ29tcGxldGVTdHlsZSI6eyIkaWQiOiIzNzYiLCJGb250U2V0dGluZ3MiOnsiJGlkIjoiMzc3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M3OCIsIlRvcCI6MC4wLCJMZWZ0IjowLjAsIlJpZ2h0IjowLjAsIkJvdHRvbSI6MC4wfSwiUGFkZGluZyI6eyIkaWQiOiIzNzkiLCJUb3AiOjAuMCwiTGVmdCI6MC4wLCJSaWdodCI6MC4wLCJCb3R0b20iOjAuMH0sIkJhY2tncm91bmQiOnsiJGlkIjoiMzgwIiwiQ29sb3IiOnsiJGlkIjoiMzgxIiwiQSI6ODksIlIiOjAsIkciOjAsIkIiOjB9fSwiSXNWaXNpYmxlIjp0cnVlLCJXaWR0aCI6MC4wLCJIZWlnaHQiOjAuMCwiQm9yZGVyU3R5bGUiOnsiJGlkIjoiMzgyIiwiTGluZUNvbG9yIjpudWxsLCJMaW5lV2VpZ2h0IjowLjAsIkxpbmVUeXBlIjowLCJQYXJlbnRTdHlsZSI6bnVsbH0sIlBhcmVudFN0eWxlIjpudWxsfSwiRHVyYXRpb25TdHlsZSI6eyIkaWQiOiIzODMiLCJGb250U2V0dGluZ3MiOnsiJGlkIjoiMzg0IiwiRm9udFNpemUiOjEwLCJGb250TmFtZSI6IkNhbGlicmkiLCJJc0JvbGQiOmZhbHNlLCJJc0l0YWxpYyI6ZmFsc2UsIklzVW5kZXJsaW5lZCI6ZmFsc2UsIlBhcmVudFN0eWxlIjpudWxsfSwiQXV0b1NpemUiOjAsIkZvcmVncm91bmQiOnsiJGlkIjoiMzg1IiwiQ29sb3IiOnsiJGlkIjoiMzg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g3IiwiVG9wIjowLjAsIkxlZnQiOjAuMCwiUmlnaHQiOjAuMCwiQm90dG9tIjowLjB9LCJQYWRkaW5nIjp7IiRpZCI6IjM4OCIsIlRvcCI6MC4wLCJMZWZ0IjowLjAsIlJpZ2h0IjowLjAsIkJvdHRvbSI6MC4wfSwiQmFja2dyb3VuZCI6eyIkaWQiOiIzODkiLCJDb2xvciI6eyIkaWQiOiIzOTAiLCJBIjowLCJSIjowLCJHIjowLCJCIjowfX0sIklzVmlzaWJsZSI6dHJ1ZSwiV2lkdGgiOjAuMCwiSGVpZ2h0IjowLjAsIkJvcmRlclN0eWxlIjp7IiRpZCI6IjM5MSIsIkxpbmVDb2xvciI6bnVsbCwiTGluZVdlaWdodCI6MC4wLCJMaW5lVHlwZSI6MCwiUGFyZW50U3R5bGUiOm51bGx9LCJQYXJlbnRTdHlsZSI6bnVsbH0sIkhvcml6b250YWxDb25uZWN0b3JTdHlsZSI6eyIkaWQiOiIzOTIiLCJMaW5lQ29sb3IiOnsiJHJlZiI6IjI4NSJ9LCJMaW5lV2VpZ2h0IjoxLjAsIkxpbmVUeXBlIjowLCJQYXJlbnRTdHlsZSI6bnVsbH0sIlZlcnRpY2FsQ29ubmVjdG9yU3R5bGUiOnsiJGlkIjoiMzkzIiwiTGluZUNvbG9yIjp7IiRyZWYiOiIyODg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MsIklzQmVsb3dUaW1lYmFuZCI6dHJ1ZSwiUGVyY2VudGFnZUNvbXBsZXRlU2hhcGVPcGFjaXR5IjozNSwiU2hhcGVTdHlsZSI6eyIkaWQiOiIzOTQiLCJNYXJnaW4iOnsiJGlkIjoiMzk1IiwiVG9wIjowLjAsIkxlZnQiOjQuMCwiUmlnaHQiOjQuMCwiQm90dG9tIjowLjB9LCJQYWRkaW5nIjp7IiRpZCI6IjM5NiIsIlRvcCI6MC4wLCJMZWZ0IjowLjAsIlJpZ2h0IjowLjAsIkJvdHRvbSI6MC4wfSwiQmFja2dyb3VuZCI6eyIkaWQiOiIzOTciLCJDb2xvciI6eyIkaWQiOiIzOTgiLCJBIjoyNTUsIlIiOjE5MiwiRyI6ODAsIkIiOjc3fX0sIklzVmlzaWJsZSI6dHJ1ZSwiV2lkdGgiOjAuMCwiSGVpZ2h0IjoxNi4wLCJCb3JkZXJTdHlsZSI6eyIkaWQiOiIzOTkiLCJMaW5lQ29sb3IiOnsiJGlkIjoiNDAwIiwiJHR5cGUiOiJOTFJFLkNvbW1vbi5Eb20uU29saWRDb2xvckJydXNoLCBOTFJFLkNvbW1vbiIsIkNvbG9yIjp7IiRpZCI6IjQwMSIsIkEiOjI1NSwiUiI6NTYsIkciOjkzLCJCIjoxMzh9fSwiTGluZVdlaWdodCI6MC4wLCJMaW5lVHlwZSI6MCwiUGFyZW50U3R5bGUiOm51bGx9LCJQYXJlbnRTdHlsZSI6bnVsbH0sIlRpdGxlU3R5bGUiOnsiJGlkIjoiNDAyIiwiRm9udFNldHRpbmdzIjp7IiRpZCI6IjQwMyIsIkZvbnRTaXplIjoxMSwiRm9udE5hbWUiOiJDYWxpYnJpIiwiSXNCb2xkIjp0cnVlLCJJc0l0YWxpYyI6ZmFsc2UsIklzVW5kZXJsaW5lZCI6ZmFsc2UsIlBhcmVudFN0eWxlIjpudWxsfSwiQXV0b1NpemUiOjIsIkZvcmVncm91bmQiOnsiJGlkIjoiNDA0IiwiQ29sb3IiOnsiJGlkIjoiNDA1IiwiQSI6MjU1LCJSIjowLCJHIjowLCJCIjowfX0sIk1heFdpZHRoIjo3Mi4wLCJNYXhIZWlnaHQiOiJJbmZpbml0eSIsIlNtYXJ0Rm9yZWdyb3VuZElzQWN0aXZlIjpmYWxzZSwiSG9yaXpvbnRhbEFsaWdubWVudCI6MCwiVmVydGljYWxBbGlnbm1lbnQiOjAsIlNtYXJ0Rm9yZWdyb3VuZCI6bnVsbCwiQmFja2dyb3VuZEZpbGxUeXBlIjowLCJNYXJnaW4iOnsiJGlkIjoiNDA2IiwiVG9wIjowLjAsIkxlZnQiOjAuMCwiUmlnaHQiOjAuMCwiQm90dG9tIjowLjB9LCJQYWRkaW5nIjp7IiRpZCI6IjQwNyIsIlRvcCI6MC4wLCJMZWZ0IjowLjAsIlJpZ2h0IjowLjAsIkJvdHRvbSI6MC4wfSwiQmFja2dyb3VuZCI6eyIkaWQiOiI0MDgiLCJDb2xvciI6eyIkaWQiOiI0MDkiLCJBIjowLCJSIjoyNTUsIkciOjI1NSwiQiI6MjU1fX0sIklzVmlzaWJsZSI6dHJ1ZSwiV2lkdGgiOjAuMCwiSGVpZ2h0IjowLjAsIkJvcmRlclN0eWxlIjp7IiRpZCI6IjQxMCIsIkxpbmVDb2xvciI6bnVsbCwiTGluZVdlaWdodCI6MC4wLCJMaW5lVHlwZSI6MCwiUGFyZW50U3R5bGUiOm51bGx9LCJQYXJlbnRTdHlsZSI6bnVsbH0sIkRhdGVTdHlsZSI6eyIkaWQiOiI0MTEiLCJGb250U2V0dGluZ3MiOnsiJGlkIjoiNDEyIiwiRm9udFNpemUiOjEwLCJGb250TmFtZSI6IkNhbGlicmkiLCJJc0JvbGQiOmZhbHNlLCJJc0l0YWxpYyI6ZmFsc2UsIklzVW5kZXJsaW5lZCI6ZmFsc2UsIlBhcmVudFN0eWxlIjpudWxsfSwiQXV0b1NpemUiOjAsIkZvcmVncm91bmQiOnsiJGlkIjoiNDEzIiwiQ29sb3IiOnsiJGlkIjoiND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TUiLCJUb3AiOjAuMCwiTGVmdCI6MC4wLCJSaWdodCI6MC4wLCJCb3R0b20iOjAuMH0sIlBhZGRpbmciOnsiJGlkIjoiNDE2IiwiVG9wIjowLjAsIkxlZnQiOjAuMCwiUmlnaHQiOjAuMCwiQm90dG9tIjowLjB9LCJCYWNrZ3JvdW5kIjp7IiRpZCI6IjQxNyIsIkNvbG9yIjp7IiRpZCI6IjQxOCIsIkEiOjAsIlIiOjI1NSwiRyI6MjU1LCJCIjoyNTV9fSwiSXNWaXNpYmxlIjp0cnVlLCJXaWR0aCI6MC4wLCJIZWlnaHQiOjAuMCwiQm9yZGVyU3R5bGUiOnsiJGlkIjoiNDE5IiwiTGluZUNvbG9yIjpudWxsLCJMaW5lV2VpZ2h0IjowLjAsIkxpbmVUeXBlIjowLCJQYXJlbnRTdHlsZSI6bnVsbH0sIlBhcmVudFN0eWxlIjpudWxsfSwiRGF0ZUZvcm1hdCI6eyIkaWQiOiI0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xIiwiRm9ybWF0IjowLCJJc1Zpc2libGUiOmZhbHNlLCJMYXN0S25vd25WaXNpYmlsaXR5U3RhdGUiOmZhbHNlfSwiSXNWaXNpYmxlIjp0cnVlLCJQYXJlbnRTdHlsZSI6bnVsbH0sIkluZGV4IjoyLCJTbWFydER1cmF0aW9uQWN0aXZhdGVkIjpmYWxzZSwiRGF0ZUZvcm1hdCI6eyIkcmVmIjoiNDIwIn0sIldlZWtOdW1iZXJpbmciOnsiJGlkIjoiNDIyIiwiRm9ybWF0IjowLCJJc1Zpc2libGUiOmZhbHNlLCJMYXN0S25vd25WaXNpYmlsaXR5U3RhdGUiOmZhbHNlfSwiSWQiOiI2NmNhYmQ1Ni00YTY4LTQ3NWEtOTNlZi0xMzNjNjkxODE3NGMiLCJJbXBvcnRJZCI6bnVsbCwiVGl0bGUiOiJQcm9qZWN0IFNwb25zb3IiLCJOb3RlIjpudWxsLCJIeXBlcmxpbmsiOnsiJGlkIjoiNDIzIiwiQWRkcmVzcyI6bnVsbCwiU3ViQWRkcmVzcyI6bnVsbH0sIklzQ2hhbmdlZCI6ZmFsc2UsIklzTmV3IjpmYWxzZX19XSwiX21pbGVzdG9uZXMiOltdLCJJZCI6IjAwMDAwMDAwLTAwMDAtMDAwMC0wMDAwLTAwMDAwMDAwMDAwMCIsIklzU2luZ2xlSXRlbVJvdyI6dHJ1ZX1dLCJJbmRleCI6MSwiSWQiOiI5N2RkNGE0Mi1lZWI3LTQ4YjYtOWU0My1jNWE0MGEwYjUyMTgiLCJIZWFkZXJUZXh0IjpudWxsLCJJc0RlZmF1bHQiOnRydWUsIlN0eWxlIjp7IiRpZCI6IjQyNCIsIkhlYWRlclN0eWxlIjp7IiRpZCI6IjQyNSIsIlRleHRTdHlsZSI6eyIkaWQiOiI0MjYiLCJGb250U2V0dGluZ3MiOnsiJGlkIjoiNDI3IiwiRm9udFNpemUiOjExLCJGb250TmFtZSI6IkNhbGlicmkiLCJJc0JvbGQiOmZhbHNlLCJJc0l0YWxpYyI6ZmFsc2UsIklzVW5kZXJsaW5lZCI6ZmFsc2UsIlBhcmVudFN0eWxlIjpudWxsfSwiQXV0b1NpemUiOjIsIkZvcmVncm91bmQiOnsiJGlkIjoiNDI4IiwiQ29sb3IiOnsiJGlkIjoiNDI5IiwiQSI6MjU1LCJSIjowLCJHIjowLCJCIjowfX0sIk1heFdpZHRoIjowLjAsIk1heEhlaWdodCI6MC4wLCJTbWFydEZvcmVncm91bmRJc0FjdGl2ZSI6ZmFsc2UsIkhvcml6b250YWxBbGlnbm1lbnQiOjAsIlZlcnRpY2FsQWxpZ25tZW50IjowLCJTbWFydEZvcmVncm91bmQiOm51bGwsIkJhY2tncm91bmRGaWxsVHlwZSI6MCwiTWFyZ2luIjp7IiRpZCI6IjQzMCIsIlRvcCI6MC4wLCJMZWZ0IjowLjAsIlJpZ2h0IjowLjAsIkJvdHRvbSI6MC4wfSwiUGFkZGluZyI6eyIkaWQiOiI0MzEiLCJUb3AiOjAuMCwiTGVmdCI6MC4wLCJSaWdodCI6MC4wLCJCb3R0b20iOjAuMH0sIkJhY2tncm91bmQiOm51bGwsIklzVmlzaWJsZSI6dHJ1ZSwiV2lkdGgiOjAuMCwiSGVpZ2h0IjowLjAsIkJvcmRlclN0eWxlIjpudWxsLCJQYXJlbnRTdHlsZSI6bnVsbH0sIlJlY3RhbmdsZVN0eWxlIjp7IiRpZCI6IjQzMiIsIk1hcmdpbiI6eyIkaWQiOiI0MzMiLCJUb3AiOjAuMCwiTGVmdCI6MC4wLCJSaWdodCI6MC4wLCJCb3R0b20iOjAuMH0sIlBhZGRpbmciOnsiJGlkIjoiNDM0IiwiVG9wIjowLjAsIkxlZnQiOjAuMCwiUmlnaHQiOjAuMCwiQm90dG9tIjowLjB9LCJCYWNrZ3JvdW5kIjp7IiRpZCI6IjQzNSIsIkNvbG9yIjp7IiRpZCI6IjQzNiIsIkEiOjYzLCJSIjoxNjUsIkciOjE2NSwiQiI6MTY1fX0sIklzVmlzaWJsZSI6dHJ1ZSwiV2lkdGgiOjAuMCwiSGVpZ2h0IjowLjAsIkJvcmRlclN0eWxlIjp7IiRpZCI6IjQzNyIsIkxpbmVDb2xvciI6eyIkaWQiOiI0MzgiLCIkdHlwZSI6Ik5MUkUuQ29tbW9uLkRvbS5Tb2xpZENvbG9yQnJ1c2gsIE5MUkUuQ29tbW9uIiwiQ29sb3IiOnsiJGlkIjoiNDM5IiwiQSI6MjU1LCJSIjoyNTUsIkciOjAsIkIiOjB9fSwiTGluZVdlaWdodCI6MC4wLCJMaW5lVHlwZSI6MCwiUGFyZW50U3R5bGUiOm51bGx9LCJQYXJlbnRTdHlsZSI6bnVsbH0sIk1hcmdpbiI6eyIkaWQiOiI0NDAiLCJUb3AiOjAuMCwiTGVmdCI6MC4wLCJSaWdodCI6MC4wLCJCb3R0b20iOjAuMH0sIlBhZGRpbmciOnsiJGlkIjoiNDQxIiwiVG9wIjowLjAsIkxlZnQiOjAuMCwiUmlnaHQiOjAuMCwiQm90dG9tIjowLjB9LCJCYWNrZ3JvdW5kIjpudWxsLCJJc1Zpc2libGUiOnRydWUsIldpZHRoIjowLjAsIkhlaWdodCI6MC4wLCJCb3JkZXJTdHlsZSI6bnVsbCwiUGFyZW50U3R5bGUiOm51bGx9LCJCYWNrZ3JvdW5kU3R5bGUiOnsiJGlkIjoiNDQyIiwiTWFyZ2luIjp7IiRpZCI6IjQ0MyIsIlRvcCI6MC4wLCJMZWZ0IjowLjAsIlJpZ2h0IjowLjAsIkJvdHRvbSI6MC4wfSwiUGFkZGluZyI6eyIkaWQiOiI0NDQiLCJUb3AiOjAuMCwiTGVmdCI6MC4wLCJSaWdodCI6MC4wLCJCb3R0b20iOjAuMH0sIkJhY2tncm91bmQiOnsiJGlkIjoiNDQ1IiwiQ29sb3IiOnsiJGlkIjoiNDQ2IiwiQSI6NTEsIlIiOjE1NSwiRyI6MTg3LCJCIjo4OX19LCJJc1Zpc2libGUiOnRydWUsIldpZHRoIjowLjAsIkhlaWdodCI6MC4wLCJCb3JkZXJTdHlsZSI6eyIkaWQiOiI0NDciLCJMaW5lQ29sb3IiOnsiJGlkIjoiNDQ4IiwiJHR5cGUiOiJOTFJFLkNvbW1vbi5Eb20uU29saWRDb2xvckJydXNoLCBOTFJFLkNvbW1vbiIsIkNvbG9yIjp7IiRpZCI6IjQ0OSIsIkEiOjI1NSwiUiI6NTYsIkciOjkzLCJCIjoxMzh9fSwiTGluZVdlaWdodCI6MC4wLCJMaW5lVHlwZSI6MCwiUGFyZW50U3R5bGUiOm51bGx9LCJQYXJlbnRTdHlsZSI6bnVsbH0sIk1hcmdpbiI6eyIkaWQiOiI0NTAiLCJUb3AiOjAuMCwiTGVmdCI6MC4wLCJSaWdodCI6MC4wLCJCb3R0b20iOjAuMH0sIlBhZGRpbmciOnsiJGlkIjoiNDUxIiwiVG9wIjowLjAsIkxlZnQiOjAuMCwiUmlnaHQiOjAuMCwiQm90dG9tIjowLjB9LCJJc1Zpc2libGUiOmZhbHNlLCJXaWR0aCI6MC4wLCJIZWlnaHQiOjAuMCwiQm9yZGVyU3R5bGUiOm51bGwsIlBhcmVudFN0eWxlIjpudWxsfX1dLCJJZCI6ImFlOGQxYmUyLTAwNGEtNDJmOC1hYzA1LWVkMzg4YmZlODk3NSIsIkluZGV4IjoxLCJIZWFkZXJUZXh0IjoiTWFuYWdlbWVudCIsIlN0eWxlIjp7IiRpZCI6IjQ1MiIsIkhlYWRlclN0eWxlIjp7IiRpZCI6IjQ1MyIsIlRleHRJc1ZlcnRpY2FsIjpmYWxzZSwiVGV4dFN0eWxlIjp7IiRpZCI6IjQ1NCIsIkZvbnRTZXR0aW5ncyI6eyIkaWQiOiI0NTUiLCJGb250U2l6ZSI6MTIsIkZvbnROYW1lIjoiQ2FsaWJyaSIsIklzQm9sZCI6dHJ1ZSwiSXNJdGFsaWMiOmZhbHNlLCJJc1VuZGVybGluZWQiOmZhbHNlLCJQYXJlbnRTdHlsZSI6bnVsbH0sIkF1dG9TaXplIjoyLCJGb3JlZ3JvdW5kIjp7IiRpZCI6IjQ1NiIsIkNvbG9yIjp7IiRpZCI6IjQ1NyIsIkEiOjI1NSwiUiI6MjU1LCJHIjoyNTUsIkIiOjI1NX19LCJNYXhXaWR0aCI6OTcuNjIyMzI4NTQ4NjQzOTkyLCJNYXhIZWlnaHQiOjAuMCwiU21hcnRGb3JlZ3JvdW5kSXNBY3RpdmUiOmZhbHNlLCJIb3Jpem9udGFsQWxpZ25tZW50IjowLCJWZXJ0aWNhbEFsaWdubWVudCI6MCwiU21hcnRGb3JlZ3JvdW5kIjpudWxsLCJCYWNrZ3JvdW5kRmlsbFR5cGUiOjAsIk1hcmdpbiI6eyIkaWQiOiI0NTgiLCJUb3AiOjAuMCwiTGVmdCI6MC4wLCJSaWdodCI6MC4wLCJCb3R0b20iOjAuMH0sIlBhZGRpbmciOnsiJGlkIjoiNDU5IiwiVG9wIjowLjAsIkxlZnQiOjAuMCwiUmlnaHQiOjAuMCwiQm90dG9tIjowLjB9LCJCYWNrZ3JvdW5kIjpudWxsLCJJc1Zpc2libGUiOnRydWUsIldpZHRoIjowLjAsIkhlaWdodCI6MC4wLCJCb3JkZXJTdHlsZSI6bnVsbCwiUGFyZW50U3R5bGUiOm51bGx9LCJSZWN0YW5nbGVTdHlsZSI6eyIkaWQiOiI0NjAiLCJNYXJnaW4iOnsiJGlkIjoiNDYxIiwiVG9wIjowLjAsIkxlZnQiOjAuMCwiUmlnaHQiOjAuMCwiQm90dG9tIjowLjB9LCJQYWRkaW5nIjp7IiRpZCI6IjQ2MiIsIlRvcCI6MC4wLCJMZWZ0IjowLjAsIlJpZ2h0IjowLjAsIkJvdHRvbSI6MC4wfSwiQmFja2dyb3VuZCI6eyIkaWQiOiI0NjMiLCJDb2xvciI6eyIkaWQiOiI0NjQiLCJBIjoyNTUsIlIiOjE5MiwiRyI6ODAsIkIiOjc3fX0sIklzVmlzaWJsZSI6dHJ1ZSwiV2lkdGgiOjAuMCwiSGVpZ2h0IjowLjAsIkJvcmRlclN0eWxlIjp7IiRpZCI6IjQ2NSIsIkxpbmVDb2xvciI6eyIkaWQiOiI0NjYiLCIkdHlwZSI6Ik5MUkUuQ29tbW9uLkRvbS5Tb2xpZENvbG9yQnJ1c2gsIE5MUkUuQ29tbW9uIiwiQ29sb3IiOnsiJGlkIjoiNDY3IiwiQSI6MjU1LCJSIjo1NiwiRyI6OTMsIkIiOjEzOH19LCJMaW5lV2VpZ2h0IjowLjAsIkxpbmVUeXBlIjowLCJQYXJlbnRTdHlsZSI6bnVsbH0sIlBhcmVudFN0eWxlIjpudWxsfSwiTWFyZ2luIjp7IiRpZCI6IjQ2OCIsIlRvcCI6MC4wLCJMZWZ0IjowLjAsIlJpZ2h0IjowLjAsIkJvdHRvbSI6MC4wfSwiUGFkZGluZyI6eyIkaWQiOiI0NjkiLCJUb3AiOjAuMCwiTGVmdCI6MC4wLCJSaWdodCI6MC4wLCJCb3R0b20iOjAuMH0sIkJhY2tncm91bmQiOm51bGwsIklzVmlzaWJsZSI6dHJ1ZSwiV2lkdGgiOjAuMCwiSGVpZ2h0IjowLjAsIkJvcmRlclN0eWxlIjpudWxsLCJQYXJlbnRTdHlsZSI6bnVsbH0sIkJhY2tncm91bmRTdHlsZSI6eyIkaWQiOiI0NzAiLCJNYXJnaW4iOnsiJGlkIjoiNDcxIiwiVG9wIjowLjAsIkxlZnQiOjAuMCwiUmlnaHQiOjAuMCwiQm90dG9tIjowLjB9LCJQYWRkaW5nIjp7IiRpZCI6IjQ3MiIsIlRvcCI6MC4wLCJMZWZ0IjowLjAsIlJpZ2h0IjowLjAsIkJvdHRvbSI6MC4wfSwiQmFja2dyb3VuZCI6eyIkaWQiOiI0NzMiLCJDb2xvciI6eyIkaWQiOiI0NzQiLCJBIjo1MSwiUiI6MjM4LCJHIjoyMzYsIkIiOjIyNX19LCJJc1Zpc2libGUiOnRydWUsIldpZHRoIjowLjAsIkhlaWdodCI6MC4wLCJCb3JkZXJTdHlsZSI6eyIkaWQiOiI0NzUiLCJMaW5lQ29sb3IiOnsiJGlkIjoiNDc2IiwiJHR5cGUiOiJOTFJFLkNvbW1vbi5Eb20uU29saWRDb2xvckJydXNoLCBOTFJFLkNvbW1vbiIsIkNvbG9yIjp7IiRpZCI6IjQ3NyIsIkEiOjI1NSwiUiI6NTYsIkciOjkzLCJCIjoxMzh9fSwiTGluZVdlaWdodCI6MC4wLCJMaW5lVHlwZSI6MCwiUGFyZW50U3R5bGUiOm51bGx9LCJQYXJlbnRTdHlsZSI6bnVsbH0sIklzQWJvdmVUaW1lYmFuZCI6ZmFsc2UsIk1hcmdpbiI6eyIkaWQiOiI0NzgiLCJUb3AiOjAuMCwiTGVmdCI6MC4wLCJSaWdodCI6MC4wLCJCb3R0b20iOjAuMH0sIlBhZGRpbmciOnsiJGlkIjoiNDc5IiwiVG9wIjowLjAsIkxlZnQiOjAuMCwiUmlnaHQiOjAuMCwiQm90dG9tIjowLjB9LCJJc1Zpc2libGUiOnRydWUsIldpZHRoIjowLjAsIkhlaWdodCI6MC4wLCJCb3JkZXJTdHlsZSI6eyIkaWQiOiI0ODAiLCJMaW5lQ29sb3IiOm51bGwsIkxpbmVXZWlnaHQiOjAuMCwiTGluZVR5cGUiOjAsIlBhcmVudFN0eWxlIjpudWxsfSwiUGFyZW50U3R5bGUiOm51bGx9fSx7IiRpZCI6IjQ4MSIsIl9hY3Rpdml0aWVzIjpbeyIkaWQiOiI0ODIiLCJfcm93cyI6W3siJGlkIjoiNDgzIiwiX3Rhc2tzIjpbeyIkaWQiOiI0ODQiLCJfYXR0YWNoZWRNaWxlc3RvbmVzIjpbXSwiVGFza0RlZmluaXRpb24iOnsiJGlkIjoiNDg1IiwiR3JvdXBOYW1lIjpudWxsLCJTdGFydERhdGUiOiIyMDIzLTA5LTE1VDAwOjAwOjAwIiwiRW5kRGF0ZSI6IjIwMjMtMDktMjVUMjM6NTk6MDAiLCJQZXJjZW50YWdlQ29tcGxldGUiOm51bGwsIlN0eWxlIjp7IiRpZCI6IjQ4NiIsIlNoYXBlIjo2LCJTaGFwZVRoaWNrbmVzcyI6MSwiRHVyYXRpb25Gb3JtYXQiOjAsIkluY2x1ZGVOb25Xb3JraW5nRGF5c0luRHVyYXRpb24iOmZhbHNlLCJQZXJjZW50YWdlQ29tcGxldGVTdHlsZSI6eyIkaWQiOiI0ODciLCJGb250U2V0dGluZ3MiOnsiJGlkIjoiNDg4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Q4OSIsIlRvcCI6MC4wLCJMZWZ0IjowLjAsIlJpZ2h0IjowLjAsIkJvdHRvbSI6MC4wfSwiUGFkZGluZyI6eyIkaWQiOiI0OTAiLCJUb3AiOjAuMCwiTGVmdCI6MC4wLCJSaWdodCI6MC4wLCJCb3R0b20iOjAuMH0sIkJhY2tncm91bmQiOnsiJGlkIjoiNDkxIiwiQ29sb3IiOnsiJGlkIjoiNDkyIiwiQSI6ODksIlIiOjAsIkciOjAsIkIiOjB9fSwiSXNWaXNpYmxlIjp0cnVlLCJXaWR0aCI6MC4wLCJIZWlnaHQiOjAuMCwiQm9yZGVyU3R5bGUiOnsiJGlkIjoiNDkzIiwiTGluZUNvbG9yIjpudWxsLCJMaW5lV2VpZ2h0IjowLjAsIkxpbmVUeXBlIjowLCJQYXJlbnRTdHlsZSI6bnVsbH0sIlBhcmVudFN0eWxlIjpudWxsfSwiRHVyYXRpb25TdHlsZSI6eyIkaWQiOiI0OTQiLCJGb250U2V0dGluZ3MiOnsiJGlkIjoiNDk1IiwiRm9udFNpemUiOjEwLCJGb250TmFtZSI6IkNhbGlicmkiLCJJc0JvbGQiOmZhbHNlLCJJc0l0YWxpYyI6ZmFsc2UsIklzVW5kZXJsaW5lZCI6ZmFsc2UsIlBhcmVudFN0eWxlIjpudWxsfSwiQXV0b1NpemUiOjAsIkZvcmVncm91bmQiOnsiJGlkIjoiNDk2IiwiQ29sb3IiOnsiJGlkIjoiNDk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k4IiwiVG9wIjowLjAsIkxlZnQiOjAuMCwiUmlnaHQiOjAuMCwiQm90dG9tIjowLjB9LCJQYWRkaW5nIjp7IiRpZCI6IjQ5OSIsIlRvcCI6MC4wLCJMZWZ0IjowLjAsIlJpZ2h0IjowLjAsIkJvdHRvbSI6MC4wfSwiQmFja2dyb3VuZCI6eyIkaWQiOiI1MDAiLCJDb2xvciI6eyIkaWQiOiI1MDEiLCJBIjowLCJSIjowLCJHIjowLCJCIjowfX0sIklzVmlzaWJsZSI6dHJ1ZSwiV2lkdGgiOjAuMCwiSGVpZ2h0IjowLjAsIkJvcmRlclN0eWxlIjp7IiRpZCI6IjUwMiIsIkxpbmVDb2xvciI6bnVsbCwiTGluZVdlaWdodCI6MC4wLCJMaW5lVHlwZSI6MCwiUGFyZW50U3R5bGUiOm51bGx9LCJQYXJlbnRTdHlsZSI6bnVsbH0sIkhvcml6b250YWxDb25uZWN0b3JTdHlsZSI6eyIkaWQiOiI1MDMiLCJMaW5lQ29sb3IiOnsiJGlkIjoiNTA0IiwiJHR5cGUiOiJOTFJFLkNvbW1vbi5Eb20uU29saWRDb2xvckJydXNoLCBOTFJFLkNvbW1vbiIsIkNvbG9yIjp7IiRpZCI6IjUwNSIsIkEiOjI1NSwiUiI6MjA0LCJHIjoyMDQsIkIiOjIwNH19LCJMaW5lV2VpZ2h0IjoxLjAsIkxpbmVUeXBlIjowLCJQYXJlbnRTdHlsZSI6bnVsbH0sIlZlcnRpY2FsQ29ubmVjdG9yU3R5bGUiOnsiJGlkIjoiNTA2IiwiTGluZUNvbG9yIjp7IiRpZCI6IjUwNyIsIiR0eXBlIjoiTkxSRS5Db21tb24uRG9tLlNvbGlkQ29sb3JCcnVzaCwgTkxSRS5Db21tb24iLCJDb2xvciI6eyIkaWQiOiI1MDg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1MDkiLCJNYXJnaW4iOnsiJGlkIjoiNTEwIiwiVG9wIjowLjAsIkxlZnQiOjQuMCwiUmlnaHQiOjQuMCwiQm90dG9tIjowLjB9LCJQYWRkaW5nIjp7IiRpZCI6IjUxMSIsIlRvcCI6MC4wLCJMZWZ0IjowLjAsIlJpZ2h0IjowLjAsIkJvdHRvbSI6MC4wfSwiQmFja2dyb3VuZCI6eyIkaWQiOiI1MTIiLCJDb2xvciI6eyIkaWQiOiI1MTMiLCJBIjoyNTUsIlIiOjEyOCwiRyI6MTAwLCJCIjoxNjJ9fSwiSXNWaXNpYmxlIjp0cnVlLCJXaWR0aCI6MC4wLCJIZWlnaHQiOjE2LjAsIkJvcmRlclN0eWxlIjp7IiRpZCI6IjUxNCIsIkxpbmVDb2xvciI6eyIkaWQiOiI1MTUiLCIkdHlwZSI6Ik5MUkUuQ29tbW9uLkRvbS5Tb2xpZENvbG9yQnJ1c2gsIE5MUkUuQ29tbW9uIiwiQ29sb3IiOnsiJGlkIjoiNTE2IiwiQSI6MjU1LCJSIjoyNTUsIkciOjAsIkIiOjB9fSwiTGluZVdlaWdodCI6MC4wLCJMaW5lVHlwZSI6MCwiUGFyZW50U3R5bGUiOm51bGx9LCJQYXJlbnRTdHlsZSI6bnVsbH0sIlRpdGxlU3R5bGUiOnsiJGlkIjoiNTE3IiwiRm9udFNldHRpbmdzIjp7IiRpZCI6IjUxOCIsIkZvbnRTaXplIjoxMSwiRm9udE5hbWUiOiJDYWxpYnJpIiwiSXNCb2xkIjp0cnVlLCJJc0l0YWxpYyI6ZmFsc2UsIklzVW5kZXJsaW5lZCI6ZmFsc2UsIlBhcmVudFN0eWxlIjpudWxsfSwiQXV0b1NpemUiOjIsIkZvcmVncm91bmQiOnsiJGlkIjoiNTE5IiwiQ29sb3IiOnsiJGlkIjoiNTIwIiwiQSI6MjU1LCJSIjowLCJHIjowLCJCIjowfX0sIk1heFdpZHRoIjoyMzIuMCwiTWF4SGVpZ2h0IjoiSW5maW5pdHkiLCJTbWFydEZvcmVncm91bmRJc0FjdGl2ZSI6ZmFsc2UsIkhvcml6b250YWxBbGlnbm1lbnQiOjIsIlZlcnRpY2FsQWxpZ25tZW50Ijow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MCwiUiI6MjU1LCJHIjoyNTUsIkIiOjI1NX19LCJJc1Zpc2libGUiOnRydWUsIldpZHRoIjowLjAsIkhlaWdodCI6MC4wLCJCb3JkZXJTdHlsZSI6eyIkaWQiOiI1MjUiLCJMaW5lQ29sb3IiOm51bGwsIkxpbmVXZWlnaHQiOjAuMCwiTGluZVR5cGUiOjAsIlBhcmVudFN0eWxlIjpudWxsfSwiUGFyZW50U3R5bGUiOm51bGx9LCJEYXRlU3R5bGUiOnsiJGlkIjoiNTI2IiwiRm9udFNldHRpbmdzIjp7IiRpZCI6IjUyNyIsIkZvbnRTaXplIjoxMCwiRm9udE5hbWUiOiJDYWxpYnJpIiwiSXNCb2xkIjpmYWxzZSwiSXNJdGFsaWMiOmZhbHNlLCJJc1VuZGVybGluZWQiOmZhbHNlLCJQYXJlbnRTdHlsZSI6bnVsbH0sIkF1dG9TaXplIjowLCJGb3JlZ3JvdW5kIjp7IiRpZCI6IjUyOCIsIkNvbG9yIjp7IiRpZCI6IjUy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wIiwiVG9wIjowLjAsIkxlZnQiOjAuMCwiUmlnaHQiOjAuMCwiQm90dG9tIjowLjB9LCJQYWRkaW5nIjp7IiRpZCI6IjUzMSIsIlRvcCI6MC4wLCJMZWZ0IjowLjAsIlJpZ2h0IjowLjAsIkJvdHRvbSI6MC4wfSwiQmFja2dyb3VuZCI6eyIkaWQiOiI1MzIiLCJDb2xvciI6eyIkaWQiOiI1MzMiLCJBIjowLCJSIjoyNTUsIkciOjI1NSwiQiI6MjU1fX0sIklzVmlzaWJsZSI6dHJ1ZSwiV2lkdGgiOjAuMCwiSGVpZ2h0IjowLjAsIkJvcmRlclN0eWxlIjp7IiRpZCI6IjUzNCIsIkxpbmVDb2xvciI6bnVsbCwiTGluZVdlaWdodCI6MC4wLCJMaW5lVHlwZSI6MCwiUGFyZW50U3R5bGUiOm51bGx9LCJQYXJlbnRTdHlsZSI6bnVsbH0sIkRhdGVGb3JtYXQiOnsiJGlkIjoiNT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NiIsIkZvcm1hdCI6MCwiSXNWaXNpYmxlIjpmYWxzZSwiTGFzdEtub3duVmlzaWJpbGl0eVN0YXRlIjpmYWxzZX0sIklzVmlzaWJsZSI6dHJ1ZSwiUGFyZW50U3R5bGUiOm51bGx9LCJJbmRleCI6MCwiU21hcnREdXJhdGlvbkFjdGl2YXRlZCI6ZmFsc2UsIkRhdGVGb3JtYXQiOnsiJHJlZiI6IjUzNSJ9LCJXZWVrTnVtYmVyaW5nIjp7IiRpZCI6IjUzNyIsIkZvcm1hdCI6MCwiSXNWaXNpYmxlIjpmYWxzZSwiTGFzdEtub3duVmlzaWJpbGl0eVN0YXRlIjpmYWxzZX0sIklkIjoiZjU4YWJhOTAtODQxYS00ZGRmLTg3ZTktM2IyYzE4NWUxZDZhIiwiSW1wb3J0SWQiOm51bGwsIlRpdGxlIjoiQW5hbHl6ZSBSZWdpb25hbC9HbG9iYWwvQ291bnRyeSBCdXNpbmVzcyBNb2RlbHMiLCJOb3RlIjpudWxsLCJIeXBlcmxpbmsiOnsiJGlkIjoiNTM4IiwiQWRkcmVzcyI6bnVsbCwiU3ViQWRkcmVzcyI6bnVsbH0sIklzQ2hhbmdlZCI6ZmFsc2UsIklzTmV3IjpmYWxzZX19XSwiX21pbGVzdG9uZXMiOltdLCJJZCI6IjAwMDAwMDAwLTAwMDAtMDAwMC0wMDAwLTAwMDAwMDAwMDAwMCIsIklzU2luZ2xlSXRlbVJvdyI6dHJ1ZX0seyIkaWQiOiI1MzkiLCJfdGFza3MiOlt7IiRpZCI6IjU0MCIsIl9hdHRhY2hlZE1pbGVzdG9uZXMiOltdLCJUYXNrRGVmaW5pdGlvbiI6eyIkaWQiOiI1NDEiLCJHcm91cE5hbWUiOm51bGwsIlN0YXJ0RGF0ZSI6IjIwMjMtMTAtMDJUMDA6MDA6MDAiLCJFbmREYXRlIjoiMjAyMy0xMS0wMVQyMzo1OTowMCIsIlBlcmNlbnRhZ2VDb21wbGV0ZSI6bnVsbCwiU3R5bGUiOnsiJGlkIjoiNTQyIiwiU2hhcGUiOjYsIlNoYXBlVGhpY2tuZXNzIjoxLCJEdXJhdGlvbkZvcm1hdCI6MCwiSW5jbHVkZU5vbldvcmtpbmdEYXlzSW5EdXJhdGlvbiI6ZmFsc2UsIlBlcmNlbnRhZ2VDb21wbGV0ZVN0eWxlIjp7IiRpZCI6IjU0MyIsIkZvbnRTZXR0aW5ncyI6eyIkaWQiOiI1NDQiLCJGb250U2l6ZSI6MTA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aWQiOiI1NDgiLCJBIjo4OSwiUiI6MCwiRyI6MCwiQiI6MH19LCJJc1Zpc2libGUiOnRydWUsIldpZHRoIjowLjAsIkhlaWdodCI6MC4wLCJCb3JkZXJTdHlsZSI6eyIkaWQiOiI1NDkiLCJMaW5lQ29sb3IiOm51bGwsIkxpbmVXZWlnaHQiOjAuMCwiTGluZVR5cGUiOjAsIlBhcmVudFN0eWxlIjpudWxsfSwiUGFyZW50U3R5bGUiOm51bGx9LCJEdXJhdGlvblN0eWxlIjp7IiRpZCI6IjU1MCIsIkZvbnRTZXR0aW5ncyI6eyIkaWQiOiI1NTEiLCJGb250U2l6ZSI6MTAsIkZvbnROYW1lIjoiQ2FsaWJyaSIsIklzQm9sZCI6ZmFsc2UsIklzSXRhbGljIjpmYWxzZSwiSXNVbmRlcmxpbmVkIjpmYWxzZSwiUGFyZW50U3R5bGUiOm51bGx9LCJBdXRvU2l6ZSI6MCwiRm9yZWdyb3VuZCI6eyIkaWQiOiI1NTIiLCJDb2xvciI6eyIkaWQiOiI1N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NTQiLCJUb3AiOjAuMCwiTGVmdCI6MC4wLCJSaWdodCI6MC4wLCJCb3R0b20iOjAuMH0sIlBhZGRpbmciOnsiJGlkIjoiNTU1IiwiVG9wIjowLjAsIkxlZnQiOjAuMCwiUmlnaHQiOjAuMCwiQm90dG9tIjowLjB9LCJCYWNrZ3JvdW5kIjp7IiRpZCI6IjU1NiIsIkNvbG9yIjp7IiRpZCI6IjU1NyIsIkEiOjAsIlIiOjAsIkciOjAsIkIiOjB9fSwiSXNWaXNpYmxlIjp0cnVlLCJXaWR0aCI6MC4wLCJIZWlnaHQiOjAuMCwiQm9yZGVyU3R5bGUiOnsiJGlkIjoiNTU4IiwiTGluZUNvbG9yIjpudWxsLCJMaW5lV2VpZ2h0IjowLjAsIkxpbmVUeXBlIjowLCJQYXJlbnRTdHlsZSI6bnVsbH0sIlBhcmVudFN0eWxlIjpudWxsfSwiSG9yaXpvbnRhbENvbm5lY3RvclN0eWxlIjp7IiRpZCI6IjU1OSIsIkxpbmVDb2xvciI6eyIkaWQiOiI1NjAiLCIkdHlwZSI6Ik5MUkUuQ29tbW9uLkRvbS5Tb2xpZENvbG9yQnJ1c2gsIE5MUkUuQ29tbW9uIiwiQ29sb3IiOnsiJGlkIjoiNTYxIiwiQSI6MjU1LCJSIjoyMDQsIkciOjIwNCwiQiI6MjA0fX0sIkxpbmVXZWlnaHQiOjEuMCwiTGluZVR5cGUiOjAsIlBhcmVudFN0eWxlIjpudWxsfSwiVmVydGljYWxDb25uZWN0b3JTdHlsZSI6eyIkaWQiOiI1NjIiLCJMaW5lQ29sb3IiOnsiJGlkIjoiNTYzIiwiJHR5cGUiOiJOTFJFLkNvbW1vbi5Eb20uU29saWRDb2xvckJydXNoLCBOTFJFLkNvbW1vbiIsIkNvbG9yIjp7IiRpZCI6IjU2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U2NSIsIk1hcmdpbiI6eyIkaWQiOiI1NjYiLCJUb3AiOjAuMCwiTGVmdCI6NC4wLCJSaWdodCI6NC4wLCJCb3R0b20iOjAuMH0sIlBhZGRpbmciOnsiJGlkIjoiNTY3IiwiVG9wIjowLjAsIkxlZnQiOjAuMCwiUmlnaHQiOjAuMCwiQm90dG9tIjowLjB9LCJCYWNrZ3JvdW5kIjp7IiRpZCI6IjU2OCIsIkNvbG9yIjp7IiRpZCI6IjU2OSIsIkEiOjI1NSwiUiI6MTI4LCJHIjoxMDAsIkIiOjE2Mn19LCJJc1Zpc2libGUiOnRydWUsIldpZHRoIjoxMDkuMCwiSGVpZ2h0IjoxNi4wLCJCb3JkZXJTdHlsZSI6eyIkaWQiOiI1NzAiLCJMaW5lQ29sb3IiOnsiJGlkIjoiNTcxIiwiJHR5cGUiOiJOTFJFLkNvbW1vbi5Eb20uU29saWRDb2xvckJydXNoLCBOTFJFLkNvbW1vbiIsIkNvbG9yIjp7IiRpZCI6IjU3MiIsIkEiOjI1NSwiUiI6MjU1LCJHIjowLCJCIjowfX0sIkxpbmVXZWlnaHQiOjAuMCwiTGluZVR5cGUiOjAsIlBhcmVudFN0eWxlIjpudWxsfSwiUGFyZW50U3R5bGUiOm51bGx9LCJUaXRsZVN0eWxlIjp7IiRpZCI6IjU3MyIsIkZvbnRTZXR0aW5ncyI6eyIkaWQiOiI1NzQiLCJGb250U2l6ZSI6MTEsIkZvbnROYW1lIjoiQ2FsaWJyaSIsIklzQm9sZCI6dHJ1ZSwiSXNJdGFsaWMiOmZhbHNlLCJJc1VuZGVybGluZWQiOmZhbHNlLCJQYXJlbnRTdHlsZSI6bnVsbH0sIkF1dG9TaXplIjoyLCJGb3JlZ3JvdW5kIjp7IiRpZCI6IjU3NSIsIkNvbG9yIjp7IiRpZCI6IjU3NiIsIkEiOjI1NSwiUiI6MjM0LCJHIjoyMiwiQiI6MzB9fSwiTWF4V2lkdGgiOjY2LjAsIk1heEhlaWdodCI6IkluZmluaXR5IiwiU21hcnRGb3JlZ3JvdW5kSXNBY3RpdmUiOmZhbHNlLCJIb3Jpem9udGFsQWxpZ25tZW50IjoxLCJWZXJ0aWNhbEFsaWdubWVudCI6MCwiU21hcnRGb3JlZ3JvdW5kIjpudWxsLCJCYWNrZ3JvdW5kRmlsbFR5cGUiOjAsIk1hcmdpbiI6eyIkaWQiOiI1NzciLCJUb3AiOjAuMCwiTGVmdCI6MC4wLCJSaWdodCI6MC4wLCJCb3R0b20iOjAuMH0sIlBhZGRpbmciOnsiJGlkIjoiNTc4IiwiVG9wIjowLjAsIkxlZnQiOjAuMCwiUmlnaHQiOjAuMCwiQm90dG9tIjowLjB9LCJCYWNrZ3JvdW5kIjp7IiRpZCI6IjU3OSIsIkNvbG9yIjp7IiRpZCI6IjU4MCIsIkEiOjAsIlIiOjI1NSwiRyI6MjU1LCJCIjoyNTV9fSwiSXNWaXNpYmxlIjp0cnVlLCJXaWR0aCI6MC4wLCJIZWlnaHQiOjAuMCwiQm9yZGVyU3R5bGUiOnsiJGlkIjoiNTgxIiwiTGluZUNvbG9yIjpudWxsLCJMaW5lV2VpZ2h0IjowLjAsIkxpbmVUeXBlIjowLCJQYXJlbnRTdHlsZSI6bnVsbH0sIlBhcmVudFN0eWxlIjpudWxsfSwiRGF0ZVN0eWxlIjp7IiRpZCI6IjU4MiIsIkZvbnRTZXR0aW5ncyI6eyIkaWQiOiI1ODMiLCJGb250U2l6ZSI6MTAsIkZvbnROYW1lIjoiQ2FsaWJyaSIsIklzQm9sZCI6ZmFsc2UsIklzSXRhbGljIjpmYWxzZSwiSXNVbmRlcmxpbmVkIjpmYWxzZSwiUGFyZW50U3R5bGUiOm51bGx9LCJBdXRvU2l6ZSI6MCwiRm9yZWdyb3VuZCI6eyIkaWQiOiI1ODQiLCJDb2xvciI6eyIkaWQiOiI1O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GlkIjoiNTg4IiwiQ29sb3IiOnsiJGlkIjoiNTg5IiwiQSI6MCwiUiI6MjU1LCJHIjoyNTUsIkIiOjI1NX19LCJJc1Zpc2libGUiOnRydWUsIldpZHRoIjowLjAsIkhlaWdodCI6MC4wLCJCb3JkZXJTdHlsZSI6eyIkaWQiOiI1OTAiLCJMaW5lQ29sb3IiOm51bGwsIkxpbmVXZWlnaHQiOjAuMCwiTGluZVR5cGUiOjAsIlBhcmVudFN0eWxlIjpudWxsfSwiUGFyZW50U3R5bGUiOm51bGx9LCJEYXRlRm9ybWF0Ijp7IiRpZCI6IjU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IiLCJGb3JtYXQiOjAsIklzVmlzaWJsZSI6ZmFsc2UsIkxhc3RLbm93blZpc2liaWxpdHlTdGF0ZSI6ZmFsc2V9LCJJc1Zpc2libGUiOnRydWUsIlBhcmVudFN0eWxlIjpudWxsfSwiSW5kZXgiOjEsIlNtYXJ0RHVyYXRpb25BY3RpdmF0ZWQiOmZhbHNlLCJEYXRlRm9ybWF0Ijp7IiRyZWYiOiI1OTEifSwiV2Vla051bWJlcmluZyI6eyIkaWQiOiI1OTMiLCJGb3JtYXQiOjAsIklzVmlzaWJsZSI6ZmFsc2UsIkxhc3RLbm93blZpc2liaWxpdHlTdGF0ZSI6ZmFsc2V9LCJJZCI6ImNlNmViZjRjLTQyYzYtNDcyYy1hZGNiLWJjOWQyZWIxZDU1ZCIsIkltcG9ydElkIjpudWxsLCJUaXRsZSI6IkNhbXBhaWduIERldiIsIk5vdGUiOm51bGwsIkh5cGVybGluayI6eyIkaWQiOiI1OTQiLCJBZGRyZXNzIjpudWxsLCJTdWJBZGRyZXNzIjpudWxsfSwiSXNDaGFuZ2VkIjpmYWxzZSwiSXNOZXciOmZhbHNlfX1dLCJfbWlsZXN0b25lcyI6W10sIklkIjoiMDAwMDAwMDAtMDAwMC0wMDAwLTAwMDAtMDAwMDAwMDAwMDAwIiwiSXNTaW5nbGVJdGVtUm93Ijp0cnVlfSx7IiRpZCI6IjU5NSIsIl90YXNrcyI6W3siJGlkIjoiNTk2IiwiX2F0dGFjaGVkTWlsZXN0b25lcyI6W10sIlRhc2tEZWZpbml0aW9uIjp7IiRpZCI6IjU5NyIsIkdyb3VwTmFtZSI6bnVsbCwiU3RhcnREYXRlIjoiMjAyMy0xMC0xNVQwMDowMDowMCIsIkVuZERhdGUiOiIyMDIzLTEwLTI3VDIzOjU5OjAwIiwiUGVyY2VudGFnZUNvbXBsZXRlIjpudWxsLCJTdHlsZSI6eyIkaWQiOiI1OTgiLCJTaGFwZSI6NiwiU2hhcGVUaGlja25lc3MiOjEsIkR1cmF0aW9uRm9ybWF0IjowLCJJbmNsdWRlTm9uV29ya2luZ0RheXNJbkR1cmF0aW9uIjpmYWxzZSwiUGVyY2VudGFnZUNvbXBsZXRlU3R5bGUiOnsiJGlkIjoiNTk5IiwiRm9udFNldHRpbmdzIjp7IiRpZCI6IjYwMC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2MDEiLCJUb3AiOjAuMCwiTGVmdCI6MC4wLCJSaWdodCI6MC4wLCJCb3R0b20iOjAuMH0sIlBhZGRpbmciOnsiJGlkIjoiNjAyIiwiVG9wIjowLjAsIkxlZnQiOjAuMCwiUmlnaHQiOjAuMCwiQm90dG9tIjowLjB9LCJCYWNrZ3JvdW5kIjp7IiRpZCI6IjYwMyIsIkNvbG9yIjp7IiRpZCI6IjYwNCIsIkEiOjg5LCJSIjowLCJHIjowLCJCIjowfX0sIklzVmlzaWJsZSI6dHJ1ZSwiV2lkdGgiOjAuMCwiSGVpZ2h0IjowLjAsIkJvcmRlclN0eWxlIjp7IiRpZCI6IjYwNSIsIkxpbmVDb2xvciI6bnVsbCwiTGluZVdlaWdodCI6MC4wLCJMaW5lVHlwZSI6MCwiUGFyZW50U3R5bGUiOm51bGx9LCJQYXJlbnRTdHlsZSI6bnVsbH0sIkR1cmF0aW9uU3R5bGUiOnsiJGlkIjoiNjA2IiwiRm9udFNldHRpbmdzIjp7IiRpZCI6IjYwNyIsIkZvbnRTaXplIjoxMCwiRm9udE5hbWUiOiJDYWxpYnJpIiwiSXNCb2xkIjpmYWxzZSwiSXNJdGFsaWMiOmZhbHNlLCJJc1VuZGVybGluZWQiOmZhbHNlLCJQYXJlbnRTdHlsZSI6bnVsbH0sIkF1dG9TaXplIjowLCJGb3JlZ3JvdW5kIjp7IiRpZCI6IjYwOCIsIkNvbG9yIjp7IiRpZCI6IjY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GlkIjoiNjEzIiwiQSI6MCwiUiI6MCwiRyI6MCwiQiI6MH19LCJJc1Zpc2libGUiOnRydWUsIldpZHRoIjowLjAsIkhlaWdodCI6MC4wLCJCb3JkZXJTdHlsZSI6eyIkaWQiOiI2MTQiLCJMaW5lQ29sb3IiOm51bGwsIkxpbmVXZWlnaHQiOjAuMCwiTGluZVR5cGUiOjAsIlBhcmVudFN0eWxlIjpudWxsfSwiUGFyZW50U3R5bGUiOm51bGx9LCJIb3Jpem9udGFsQ29ubmVjdG9yU3R5bGUiOnsiJGlkIjoiNjE1IiwiTGluZUNvbG9yIjp7IiRpZCI6IjYxNiIsIiR0eXBlIjoiTkxSRS5Db21tb24uRG9tLlNvbGlkQ29sb3JCcnVzaCwgTkxSRS5Db21tb24iLCJDb2xvciI6eyIkaWQiOiI2MTciLCJBIjoyNTUsIlIiOjIwNCwiRyI6MjA0LCJCIjoyMDR9fSwiTGluZVdlaWdodCI6MS4wLCJMaW5lVHlwZSI6MCwiUGFyZW50U3R5bGUiOm51bGx9LCJWZXJ0aWNhbENvbm5lY3RvclN0eWxlIjp7IiRpZCI6IjYxOCIsIkxpbmVDb2xvciI6eyIkaWQiOiI2MTkiLCIkdHlwZSI6Ik5MUkUuQ29tbW9uLkRvbS5Tb2xpZENvbG9yQnJ1c2gsIE5MUkUuQ29tbW9uIiwiQ29sb3IiOnsiJGlkIjoiNjIw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NjIxIiwiTWFyZ2luIjp7IiRpZCI6IjYyMiIsIlRvcCI6MC4wLCJMZWZ0Ijo0LjAsIlJpZ2h0Ijo0LjAsIkJvdHRvbSI6MC4wfSwiUGFkZGluZyI6eyIkaWQiOiI2MjMiLCJUb3AiOjAuMCwiTGVmdCI6MC4wLCJSaWdodCI6MC4wLCJCb3R0b20iOjAuMH0sIkJhY2tncm91bmQiOnsiJGlkIjoiNjI0IiwiQ29sb3IiOnsiJGlkIjoiNjI1IiwiQSI6MjU1LCJSIjoxMjgsIkciOjEwMCwiQiI6MTYyfX0sIklzVmlzaWJsZSI6dHJ1ZSwiV2lkdGgiOjAuMCwiSGVpZ2h0IjoxNi4wLCJCb3JkZXJTdHlsZSI6eyIkaWQiOiI2MjYiLCJMaW5lQ29sb3IiOnsiJGlkIjoiNjI3IiwiJHR5cGUiOiJOTFJFLkNvbW1vbi5Eb20uU29saWRDb2xvckJydXNoLCBOTFJFLkNvbW1vbiIsIkNvbG9yIjp7IiRpZCI6IjYyOCIsIkEiOjI1NSwiUiI6MjU1LCJHIjowLCJCIjowfX0sIkxpbmVXZWlnaHQiOjAuMCwiTGluZVR5cGUiOjAsIlBhcmVudFN0eWxlIjpudWxsfSwiUGFyZW50U3R5bGUiOm51bGx9LCJUaXRsZVN0eWxlIjp7IiRpZCI6IjYyOSIsIkZvbnRTZXR0aW5ncyI6eyIkaWQiOiI2MzAiLCJGb250U2l6ZSI6MTEsIkZvbnROYW1lIjoiQ2FsaWJyaSIsIklzQm9sZCI6dHJ1ZSwiSXNJdGFsaWMiOmZhbHNlLCJJc1VuZGVybGluZWQiOmZhbHNlLCJQYXJlbnRTdHlsZSI6bnVsbH0sIkF1dG9TaXplIjoyLCJGb3JlZ3JvdW5kIjp7IiRpZCI6IjYzMSIsIkNvbG9yIjp7IiRpZCI6IjYzMiIsIkEiOjI1NSwiUiI6MCwiRyI6MCwiQiI6MH19LCJNYXhXaWR0aCI6MTMxLjAsIk1heEhlaWdodCI6IkluZmluaXR5IiwiU21hcnRGb3JlZ3JvdW5kSXNBY3RpdmUiOmZhbHNlLCJIb3Jpem9udGFsQWxpZ25tZW50IjoyLCJWZXJ0aWNhbEFsaWdubWVudCI6MCwiU21hcnRGb3JlZ3JvdW5kIjpudWxsLCJCYWNrZ3JvdW5kRmlsbFR5cGUiOjAsIk1hcmdpbiI6eyIkaWQiOiI2MzMiLCJUb3AiOjAuMCwiTGVmdCI6MC4wLCJSaWdodCI6MC4wLCJCb3R0b20iOjAuMH0sIlBhZGRpbmciOnsiJGlkIjoiNjM0IiwiVG9wIjowLjAsIkxlZnQiOjAuMCwiUmlnaHQiOjAuMCwiQm90dG9tIjowLjB9LCJCYWNrZ3JvdW5kIjp7IiRpZCI6IjYzNSIsIkNvbG9yIjp7IiRpZCI6IjYzNiIsIkEiOjAsIlIiOjI1NSwiRyI6MjU1LCJCIjoyNTV9fSwiSXNWaXNpYmxlIjp0cnVlLCJXaWR0aCI6MC4wLCJIZWlnaHQiOjAuMCwiQm9yZGVyU3R5bGUiOnsiJGlkIjoiNjM3IiwiTGluZUNvbG9yIjpudWxsLCJMaW5lV2VpZ2h0IjowLjAsIkxpbmVUeXBlIjowLCJQYXJlbnRTdHlsZSI6bnVsbH0sIlBhcmVudFN0eWxlIjpudWxsfSwiRGF0ZVN0eWxlIjp7IiRpZCI6IjYzOCIsIkZvbnRTZXR0aW5ncyI6eyIkaWQiOiI2MzkiLCJGb250U2l6ZSI6MTAsIkZvbnROYW1lIjoiQ2FsaWJyaSIsIklzQm9sZCI6ZmFsc2UsIklzSXRhbGljIjpmYWxzZSwiSXNVbmRlcmxpbmVkIjpmYWxzZSwiUGFyZW50U3R5bGUiOm51bGx9LCJBdXRvU2l6ZSI6MCwiRm9yZWdyb3VuZCI6eyIkaWQiOiI2NDAiLCJDb2xvciI6eyIkaWQiOiI2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0MiIsIlRvcCI6MC4wLCJMZWZ0IjowLjAsIlJpZ2h0IjowLjAsIkJvdHRvbSI6MC4wfSwiUGFkZGluZyI6eyIkaWQiOiI2NDMiLCJUb3AiOjAuMCwiTGVmdCI6MC4wLCJSaWdodCI6MC4wLCJCb3R0b20iOjAuMH0sIkJhY2tncm91bmQiOnsiJGlkIjoiNjQ0IiwiQ29sb3IiOnsiJGlkIjoiNjQ1IiwiQSI6MCwiUiI6MjU1LCJHIjoyNTUsIkIiOjI1NX19LCJJc1Zpc2libGUiOnRydWUsIldpZHRoIjowLjAsIkhlaWdodCI6MC4wLCJCb3JkZXJTdHlsZSI6eyIkaWQiOiI2NDYiLCJMaW5lQ29sb3IiOm51bGwsIkxpbmVXZWlnaHQiOjAuMCwiTGluZVR5cGUiOjAsIlBhcmVudFN0eWxlIjpudWxsfSwiUGFyZW50U3R5bGUiOm51bGx9LCJEYXRlRm9ybWF0Ijp7IiRpZCI6IjY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DgiLCJGb3JtYXQiOjAsIklzVmlzaWJsZSI6ZmFsc2UsIkxhc3RLbm93blZpc2liaWxpdHlTdGF0ZSI6ZmFsc2V9LCJJc1Zpc2libGUiOnRydWUsIlBhcmVudFN0eWxlIjpudWxsfSwiSW5kZXgiOjIsIlNtYXJ0RHVyYXRpb25BY3RpdmF0ZWQiOmZhbHNlLCJEYXRlRm9ybWF0Ijp7IiRyZWYiOiI2NDcifSwiV2Vla051bWJlcmluZyI6eyIkaWQiOiI2NDkiLCJGb3JtYXQiOjAsIklzVmlzaWJsZSI6ZmFsc2UsIkxhc3RLbm93blZpc2liaWxpdHlTdGF0ZSI6ZmFsc2V9LCJJZCI6IjczYjc3ZmQ5LTE5ZWMtNDBiZS1hNmE0LWVkY2M5NDNkMWRhMyIsIkltcG9ydElkIjpudWxsLCJUaXRsZSI6IlN0cmF0ZWd5IGZvciBFeHRlcm5hbCBQcm9tb3MiLCJOb3RlIjpudWxsLCJIeXBlcmxpbmsiOnsiJGlkIjoiNjUwIiwiQWRkcmVzcyI6bnVsbCwiU3ViQWRkcmVzcyI6bnVsbH0sIklzQ2hhbmdlZCI6ZmFsc2UsIklzTmV3IjpmYWxzZX19XSwiX21pbGVzdG9uZXMiOltdLCJJZCI6IjAwMDAwMDAwLTAwMDAtMDAwMC0wMDAwLTAwMDAwMDAwMDAwMCIsIklzU2luZ2xlSXRlbVJvdyI6dHJ1ZX0seyIkaWQiOiI2NTEiLCJfdGFza3MiOlt7IiRpZCI6IjY1MiIsIl9hdHRhY2hlZE1pbGVzdG9uZXMiOltdLCJUYXNrRGVmaW5pdGlvbiI6eyIkaWQiOiI2NTMiLCJHcm91cE5hbWUiOm51bGwsIlN0YXJ0RGF0ZSI6IjIwMjMtMTEtMDJUMDA6MDA6MDAiLCJFbmREYXRlIjoiMjAyNC0wMS0wNFQyMzo1OTowMCIsIlBlcmNlbnRhZ2VDb21wbGV0ZSI6bnVsbCwiU3R5bGUiOnsiJGlkIjoiNjU0IiwiU2hhcGUiOjYsIlNoYXBlVGhpY2tuZXNzIjoxLCJEdXJhdGlvbkZvcm1hdCI6MCwiSW5jbHVkZU5vbldvcmtpbmdEYXlzSW5EdXJhdGlvbiI6ZmFsc2UsIlBlcmNlbnRhZ2VDb21wbGV0ZVN0eWxlIjp7IiRpZCI6IjY1NSIsIkZvbnRTZXR0aW5ncyI6eyIkaWQiOiI2NTYiLCJGb250U2l6ZSI6MTA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4OSwiUiI6MCwiRyI6MCwiQiI6MH19LCJJc1Zpc2libGUiOnRydWUsIldpZHRoIjowLjAsIkhlaWdodCI6MC4wLCJCb3JkZXJTdHlsZSI6eyIkaWQiOiI2NjEiLCJMaW5lQ29sb3IiOm51bGwsIkxpbmVXZWlnaHQiOjAuMCwiTGluZVR5cGUiOjAsIlBhcmVudFN0eWxlIjpudWxsfSwiUGFyZW50U3R5bGUiOm51bGx9LCJEdXJhdGlvblN0eWxlIjp7IiRpZCI6IjY2MiIsIkZvbnRTZXR0aW5ncyI6eyIkaWQiOiI2NjMiLCJGb250U2l6ZSI6MTAsIkZvbnROYW1lIjoiQ2FsaWJyaSIsIklzQm9sZCI6ZmFsc2UsIklzSXRhbGljIjpmYWxzZSwiSXNVbmRlcmxpbmVkIjpmYWxzZSwiUGFyZW50U3R5bGUiOm51bGx9LCJBdXRvU2l6ZSI6MCwiRm9yZWdyb3VuZCI6eyIkaWQiOiI2NjQiLCJDb2xvciI6eyIkaWQiOiI2N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jYiLCJUb3AiOjAuMCwiTGVmdCI6MC4wLCJSaWdodCI6MC4wLCJCb3R0b20iOjAuMH0sIlBhZGRpbmciOnsiJGlkIjoiNjY3IiwiVG9wIjowLjAsIkxlZnQiOjAuMCwiUmlnaHQiOjAuMCwiQm90dG9tIjowLjB9LCJCYWNrZ3JvdW5kIjp7IiRpZCI6IjY2OCIsIkNvbG9yIjp7IiRpZCI6IjY2OSIsIkEiOjAsIlIiOjAsIkciOjAsIkIiOjB9fSwiSXNWaXNpYmxlIjp0cnVlLCJXaWR0aCI6MC4wLCJIZWlnaHQiOjAuMCwiQm9yZGVyU3R5bGUiOnsiJGlkIjoiNjcwIiwiTGluZUNvbG9yIjpudWxsLCJMaW5lV2VpZ2h0IjowLjAsIkxpbmVUeXBlIjowLCJQYXJlbnRTdHlsZSI6bnVsbH0sIlBhcmVudFN0eWxlIjpudWxsfSwiSG9yaXpvbnRhbENvbm5lY3RvclN0eWxlIjp7IiRpZCI6IjY3MSIsIkxpbmVDb2xvciI6eyIkaWQiOiI2NzIiLCIkdHlwZSI6Ik5MUkUuQ29tbW9uLkRvbS5Tb2xpZENvbG9yQnJ1c2gsIE5MUkUuQ29tbW9uIiwiQ29sb3IiOnsiJGlkIjoiNjczIiwiQSI6MjU1LCJSIjoyMDQsIkciOjIwNCwiQiI6MjA0fX0sIkxpbmVXZWlnaHQiOjEuMCwiTGluZVR5cGUiOjAsIlBhcmVudFN0eWxlIjpudWxsfSwiVmVydGljYWxDb25uZWN0b3JTdHlsZSI6eyIkaWQiOiI2NzQiLCJMaW5lQ29sb3IiOnsiJGlkIjoiNjc1IiwiJHR5cGUiOiJOTFJFLkNvbW1vbi5Eb20uU29saWRDb2xvckJydXNoLCBOTFJFLkNvbW1vbiIsIkNvbG9yIjp7IiRpZCI6IjY3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Y3NyIsIk1hcmdpbiI6eyIkaWQiOiI2NzgiLCJUb3AiOjAuMCwiTGVmdCI6NC4wLCJSaWdodCI6NC4wLCJCb3R0b20iOjAuMH0sIlBhZGRpbmciOnsiJGlkIjoiNjc5IiwiVG9wIjowLjAsIkxlZnQiOjAuMCwiUmlnaHQiOjAuMCwiQm90dG9tIjowLjB9LCJCYWNrZ3JvdW5kIjp7IiRpZCI6IjY4MCIsIkNvbG9yIjp7IiRpZCI6IjY4MSIsIkEiOjI1NSwiUiI6MTI4LCJHIjoxMDAsIkIiOjE2Mn19LCJJc1Zpc2libGUiOnRydWUsIldpZHRoIjoyMjQuMCwiSGVpZ2h0IjoxNi4wLCJCb3JkZXJTdHlsZSI6eyIkaWQiOiI2ODIiLCJMaW5lQ29sb3IiOnsiJGlkIjoiNjgzIiwiJHR5cGUiOiJOTFJFLkNvbW1vbi5Eb20uU29saWRDb2xvckJydXNoLCBOTFJFLkNvbW1vbiIsIkNvbG9yIjp7IiRpZCI6IjY4NCIsIkEiOjI1NSwiUiI6MjU1LCJHIjowLCJCIjowfX0sIkxpbmVXZWlnaHQiOjAuMCwiTGluZVR5cGUiOjAsIlBhcmVudFN0eWxlIjpudWxsfSwiUGFyZW50U3R5bGUiOm51bGx9LCJUaXRsZVN0eWxlIjp7IiRpZCI6IjY4NSIsIkZvbnRTZXR0aW5ncyI6eyIkaWQiOiI2ODYiLCJGb250U2l6ZSI6MTEsIkZvbnROYW1lIjoiQ2FsaWJyaSIsIklzQm9sZCI6dHJ1ZSwiSXNJdGFsaWMiOmZhbHNlLCJJc1VuZGVybGluZWQiOmZhbHNlLCJQYXJlbnRTdHlsZSI6bnVsbH0sIkF1dG9TaXplIjoyLCJGb3JlZ3JvdW5kIjp7IiRpZCI6IjY4NyIsIkNvbG9yIjp7IiRpZCI6IjY4OCIsIkEiOjI1NSwiUiI6MjM0LCJHIjoyMiwiQiI6MzB9fSwiTWF4V2lkdGgiOjgzLjAsIk1heEhlaWdodCI6IkluZmluaXR5IiwiU21hcnRGb3JlZ3JvdW5kSXNBY3RpdmUiOmZhbHNlLCJIb3Jpem9udGFsQWxpZ25tZW50IjoxLCJWZXJ0aWNhbEFsaWdubWVudCI6MCwiU21hcnRGb3JlZ3JvdW5kIjpudWxsLCJCYWNrZ3JvdW5kRmlsbFR5cGUiOjAsIk1hcmdpbiI6eyIkaWQiOiI2ODkiLCJUb3AiOjAuMCwiTGVmdCI6MC4wLCJSaWdodCI6MC4wLCJCb3R0b20iOjAuMH0sIlBhZGRpbmciOnsiJGlkIjoiNjkwIiwiVG9wIjowLjAsIkxlZnQiOjAuMCwiUmlnaHQiOjAuMCwiQm90dG9tIjowLjB9LCJCYWNrZ3JvdW5kIjp7IiRpZCI6IjY5MSIsIkNvbG9yIjp7IiRpZCI6IjY5MiIsIkEiOjAsIlIiOjI1NSwiRyI6MjU1LCJCIjoyNTV9fSwiSXNWaXNpYmxlIjp0cnVlLCJXaWR0aCI6MC4wLCJIZWlnaHQiOjAuMCwiQm9yZGVyU3R5bGUiOnsiJGlkIjoiNjkzIiwiTGluZUNvbG9yIjpudWxsLCJMaW5lV2VpZ2h0IjowLjAsIkxpbmVUeXBlIjowLCJQYXJlbnRTdHlsZSI6bnVsbH0sIlBhcmVudFN0eWxlIjpudWxsfSwiRGF0ZVN0eWxlIjp7IiRpZCI6IjY5NCIsIkZvbnRTZXR0aW5ncyI6eyIkaWQiOiI2OTUiLCJGb250U2l6ZSI6MTAsIkZvbnROYW1lIjoiQ2FsaWJyaSIsIklzQm9sZCI6ZmFsc2UsIklzSXRhbGljIjpmYWxzZSwiSXNVbmRlcmxpbmVkIjpmYWxzZSwiUGFyZW50U3R5bGUiOm51bGx9LCJBdXRvU2l6ZSI6MCwiRm9yZWdyb3VuZCI6eyIkaWQiOiI2OTYiLCJDb2xvciI6eyIkaWQiOiI2O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5OCIsIlRvcCI6MC4wLCJMZWZ0IjowLjAsIlJpZ2h0IjowLjAsIkJvdHRvbSI6MC4wfSwiUGFkZGluZyI6eyIkaWQiOiI2OTkiLCJUb3AiOjAuMCwiTGVmdCI6MC4wLCJSaWdodCI6MC4wLCJCb3R0b20iOjAuMH0sIkJhY2tncm91bmQiOnsiJGlkIjoiNzAwIiwiQ29sb3IiOnsiJGlkIjoiNzAxIiwiQSI6MCwiUiI6MjU1LCJHIjoyNTUsIkIiOjI1NX19LCJJc1Zpc2libGUiOnRydWUsIldpZHRoIjowLjAsIkhlaWdodCI6MC4wLCJCb3JkZXJTdHlsZSI6eyIkaWQiOiI3MDIiLCJMaW5lQ29sb3IiOm51bGwsIkxpbmVXZWlnaHQiOjAuMCwiTGluZVR5cGUiOjAsIlBhcmVudFN0eWxlIjpudWxsfSwiUGFyZW50U3R5bGUiOm51bGx9LCJEYXRlRm9ybWF0Ijp7IiRpZCI6Ijc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QiLCJGb3JtYXQiOjAsIklzVmlzaWJsZSI6ZmFsc2UsIkxhc3RLbm93blZpc2liaWxpdHlTdGF0ZSI6ZmFsc2V9LCJJc1Zpc2libGUiOnRydWUsIlBhcmVudFN0eWxlIjpudWxsfSwiSW5kZXgiOjMsIlNtYXJ0RHVyYXRpb25BY3RpdmF0ZWQiOmZhbHNlLCJEYXRlRm9ybWF0Ijp7IiRyZWYiOiI3MDMifSwiV2Vla051bWJlcmluZyI6eyIkaWQiOiI3MDUiLCJGb3JtYXQiOjAsIklzVmlzaWJsZSI6ZmFsc2UsIkxhc3RLbm93blZpc2liaWxpdHlTdGF0ZSI6ZmFsc2V9LCJJZCI6ImQzMjY1OWIzLTNjMWItNGZlYi1hNWU4LTU3Zjk0YTEzZDNlNCIsIkltcG9ydElkIjpudWxsLCJUaXRsZSI6IkNhbXBhaWduIFJlbGVhc2UiLCJOb3RlIjpudWxsLCJIeXBlcmxpbmsiOnsiJGlkIjoiNzA2IiwiQWRkcmVzcyI6bnVsbCwiU3ViQWRkcmVzcyI6bnVsbH0sIklzQ2hhbmdlZCI6ZmFsc2UsIklzTmV3IjpmYWxzZX19XSwiX21pbGVzdG9uZXMiOltdLCJJZCI6IjAwMDAwMDAwLTAwMDAtMDAwMC0wMDAwLTAwMDAwMDAwMDAwMCIsIklzU2luZ2xlSXRlbVJvdyI6dHJ1ZX1dLCJJbmRleCI6MiwiSWQiOiIwMmQ3ZTVkNi05ODAwLTQ5ODYtOGQ3Zi05NjliNDU1NzExYjEiLCJIZWFkZXJUZXh0IjpudWxsLCJJc0RlZmF1bHQiOnRydWUsIlN0eWxlIjp7IiRpZCI6IjcwNyIsIkhlYWRlclN0eWxlIjp7IiRpZCI6IjcwOCIsIlRleHRTdHlsZSI6eyIkaWQiOiI3MDkiLCJGb250U2V0dGluZ3MiOnsiJGlkIjoiNzEwIiwiRm9udFNpemUiOjExLCJGb250TmFtZSI6IkNhbGlicmkiLCJJc0JvbGQiOmZhbHNlLCJJc0l0YWxpYyI6ZmFsc2UsIklzVW5kZXJsaW5lZCI6ZmFsc2UsIlBhcmVudFN0eWxlIjpudWxsfSwiQXV0b1NpemUiOjIsIkZvcmVncm91bmQiOnsiJGlkIjoiNzExIiwiQ29sb3IiOnsiJGlkIjoiNzEyIiwiQSI6MjU1LCJSIjowLCJHIjowLCJCIjowfX0sIk1heFdpZHRoIjowLjAsIk1heEhlaWdodCI6MC4wLCJTbWFydEZvcmVncm91bmRJc0FjdGl2ZSI6ZmFsc2UsIkhvcml6b250YWxBbGlnbm1lbnQiOjAsIlZlcnRpY2FsQWxpZ25tZW50IjowLCJTbWFydEZvcmVncm91bmQiOm51bGwsIkJhY2tncm91bmRGaWxsVHlwZSI6MCwiTWFyZ2luIjp7IiRpZCI6IjcxMyIsIlRvcCI6MC4wLCJMZWZ0IjowLjAsIlJpZ2h0IjowLjAsIkJvdHRvbSI6MC4wfSwiUGFkZGluZyI6eyIkaWQiOiI3MTQiLCJUb3AiOjAuMCwiTGVmdCI6MC4wLCJSaWdodCI6MC4wLCJCb3R0b20iOjAuMH0sIkJhY2tncm91bmQiOm51bGwsIklzVmlzaWJsZSI6dHJ1ZSwiV2lkdGgiOjAuMCwiSGVpZ2h0IjowLjAsIkJvcmRlclN0eWxlIjpudWxsLCJQYXJlbnRTdHlsZSI6bnVsbH0sIlJlY3RhbmdsZVN0eWxlIjp7IiRpZCI6IjcxNSIsIk1hcmdpbiI6eyIkaWQiOiI3MTYiLCJUb3AiOjAuMCwiTGVmdCI6MC4wLCJSaWdodCI6MC4wLCJCb3R0b20iOjAuMH0sIlBhZGRpbmciOnsiJGlkIjoiNzE3IiwiVG9wIjowLjAsIkxlZnQiOjAuMCwiUmlnaHQiOjAuMCwiQm90dG9tIjowLjB9LCJCYWNrZ3JvdW5kIjp7IiRpZCI6IjcxOCIsIkNvbG9yIjp7IiRpZCI6IjcxOSIsIkEiOjYzLCJSIjoxNjUsIkciOjE2NSwiQiI6MTY1fX0sIklzVmlzaWJsZSI6dHJ1ZSwiV2lkdGgiOjAuMCwiSGVpZ2h0IjowLjAsIkJvcmRlclN0eWxlIjp7IiRpZCI6IjcyMCIsIkxpbmVDb2xvciI6eyIkaWQiOiI3MjEiLCIkdHlwZSI6Ik5MUkUuQ29tbW9uLkRvbS5Tb2xpZENvbG9yQnJ1c2gsIE5MUkUuQ29tbW9uIiwiQ29sb3IiOnsiJGlkIjoiNzIyIiwiQSI6MjU1LCJSIjoyNTUsIkciOjAsIkIiOjB9fSwiTGluZVdlaWdodCI6MC4wLCJMaW5lVHlwZSI6MCwiUGFyZW50U3R5bGUiOm51bGx9LCJQYXJlbnRTdHlsZSI6bnVsbH0sIk1hcmdpbiI6eyIkaWQiOiI3MjMiLCJUb3AiOjAuMCwiTGVmdCI6MC4wLCJSaWdodCI6MC4wLCJCb3R0b20iOjAuMH0sIlBhZGRpbmciOnsiJGlkIjoiNzI0IiwiVG9wIjowLjAsIkxlZnQiOjAuMCwiUmlnaHQiOjAuMCwiQm90dG9tIjowLjB9LCJCYWNrZ3JvdW5kIjpudWxsLCJJc1Zpc2libGUiOnRydWUsIldpZHRoIjowLjAsIkhlaWdodCI6MC4wLCJCb3JkZXJTdHlsZSI6bnVsbCwiUGFyZW50U3R5bGUiOm51bGx9LCJCYWNrZ3JvdW5kU3R5bGUiOnsiJGlkIjoiNzI1IiwiTWFyZ2luIjp7IiRpZCI6IjcyNiIsIlRvcCI6MC4wLCJMZWZ0IjowLjAsIlJpZ2h0IjowLjAsIkJvdHRvbSI6MC4wfSwiUGFkZGluZyI6eyIkaWQiOiI3MjciLCJUb3AiOjAuMCwiTGVmdCI6MC4wLCJSaWdodCI6MC4wLCJCb3R0b20iOjAuMH0sIkJhY2tncm91bmQiOnsiJGlkIjoiNzI4IiwiQ29sb3IiOnsiJGlkIjoiNzI5IiwiQSI6NTEsIlIiOjE1NSwiRyI6MTg3LCJCIjo4OX19LCJJc1Zpc2libGUiOnRydWUsIldpZHRoIjowLjAsIkhlaWdodCI6MC4wLCJCb3JkZXJTdHlsZSI6eyIkaWQiOiI3MzAiLCJMaW5lQ29sb3IiOnsiJGlkIjoiNzMxIiwiJHR5cGUiOiJOTFJFLkNvbW1vbi5Eb20uU29saWRDb2xvckJydXNoLCBOTFJFLkNvbW1vbiIsIkNvbG9yIjp7IiRpZCI6IjczMiIsIkEiOjI1NSwiUiI6NTYsIkciOjkzLCJCIjoxMzh9fSwiTGluZVdlaWdodCI6MC4wLCJMaW5lVHlwZSI6MCwiUGFyZW50U3R5bGUiOm51bGx9LCJQYXJlbnRTdHlsZSI6bnVsbH0sIk1hcmdpbiI6eyIkaWQiOiI3MzMiLCJUb3AiOjAuMCwiTGVmdCI6MC4wLCJSaWdodCI6MC4wLCJCb3R0b20iOjAuMH0sIlBhZGRpbmciOnsiJGlkIjoiNzM0IiwiVG9wIjowLjAsIkxlZnQiOjAuMCwiUmlnaHQiOjAuMCwiQm90dG9tIjowLjB9LCJJc1Zpc2libGUiOmZhbHNlLCJXaWR0aCI6MC4wLCJIZWlnaHQiOjAuMCwiQm9yZGVyU3R5bGUiOm51bGwsIlBhcmVudFN0eWxlIjpudWxsfX1dLCJJZCI6IjE1ODNhZmE5LTA1OTEtNDgwNC04NmE5LTI5MDQ3YTBkMjcwNSIsIkluZGV4IjoyLCJIZWFkZXJUZXh0IjoiTW9kZWwgJiBcclxuQ2FtcGFpZ24iLCJTdHlsZSI6eyIkaWQiOiI3MzUiLCJIZWFkZXJTdHlsZSI6eyIkaWQiOiI3MzYiLCJUZXh0SXNWZXJ0aWNhbCI6ZmFsc2UsIlRleHRTdHlsZSI6eyIkaWQiOiI3MzciLCJGb250U2V0dGluZ3MiOnsiJGlkIjoiNzM4IiwiRm9udFNpemUiOjEyLCJGb250TmFtZSI6IkNhbGlicmkiLCJJc0JvbGQiOnRydWUsIklzSXRhbGljIjpmYWxzZSwiSXNVbmRlcmxpbmVkIjpmYWxzZSwiUGFyZW50U3R5bGUiOm51bGx9LCJBdXRvU2l6ZSI6MiwiRm9yZWdyb3VuZCI6eyIkaWQiOiI3MzkiLCJDb2xvciI6eyIkaWQiOiI3NDAiLCJBIjoyNTUsIlIiOjI1NSwiRyI6MjU1LCJCIjoyNTV9fSwiTWF4V2lkdGgiOjk3LjYyMjMyODU0ODY0Mzk5MiwiTWF4SGVpZ2h0IjowLjAsIlNtYXJ0Rm9yZWdyb3VuZElzQWN0aXZlIjpmYWxzZSwiSG9yaXpvbnRhbEFsaWdubWVudCI6MCwiVmVydGljYWxBbGlnbm1lbnQiOjAsIlNtYXJ0Rm9yZWdyb3VuZCI6bnVsbCwiQmFja2dyb3VuZEZpbGxUeXBlIjowLCJNYXJnaW4iOnsiJGlkIjoiNzQxIiwiVG9wIjowLjAsIkxlZnQiOjAuMCwiUmlnaHQiOjAuMCwiQm90dG9tIjowLjB9LCJQYWRkaW5nIjp7IiRpZCI6Ijc0MiIsIlRvcCI6MC4wLCJMZWZ0IjowLjAsIlJpZ2h0IjowLjAsIkJvdHRvbSI6MC4wfSwiQmFja2dyb3VuZCI6bnVsbCwiSXNWaXNpYmxlIjp0cnVlLCJXaWR0aCI6MC4wLCJIZWlnaHQiOjAuMCwiQm9yZGVyU3R5bGUiOm51bGwsIlBhcmVudFN0eWxlIjpudWxsfSwiUmVjdGFuZ2xlU3R5bGUiOnsiJGlkIjoiNzQzIiwiTWFyZ2luIjp7IiRpZCI6Ijc0NCIsIlRvcCI6MC4wLCJMZWZ0IjowLjAsIlJpZ2h0IjowLjAsIkJvdHRvbSI6MC4wfSwiUGFkZGluZyI6eyIkaWQiOiI3NDUiLCJUb3AiOjAuMCwiTGVmdCI6MC4wLCJSaWdodCI6MC4wLCJCb3R0b20iOjAuMH0sIkJhY2tncm91bmQiOnsiJGlkIjoiNzQ2IiwiQ29sb3IiOnsiJGlkIjoiNzQ3IiwiQSI6MjU1LCJSIjoxMjgsIkciOjEwMCwiQiI6MTYyfX0sIklzVmlzaWJsZSI6dHJ1ZSwiV2lkdGgiOjAuMCwiSGVpZ2h0IjowLjAsIkJvcmRlclN0eWxlIjp7IiRpZCI6Ijc0OCIsIkxpbmVDb2xvciI6eyIkaWQiOiI3NDkiLCIkdHlwZSI6Ik5MUkUuQ29tbW9uLkRvbS5Tb2xpZENvbG9yQnJ1c2gsIE5MUkUuQ29tbW9uIiwiQ29sb3IiOnsiJGlkIjoiNzUwIiwiQSI6MjU1LCJSIjo4NSwiRyI6NjQsIkIiOjB9fSwiTGluZVdlaWdodCI6MC4wLCJMaW5lVHlwZSI6MCwiUGFyZW50U3R5bGUiOm51bGx9LCJQYXJlbnRTdHlsZSI6bnVsbH0sIk1hcmdpbiI6eyIkaWQiOiI3NTEiLCJUb3AiOjAuMCwiTGVmdCI6MC4wLCJSaWdodCI6MC4wLCJCb3R0b20iOjAuMH0sIlBhZGRpbmciOnsiJGlkIjoiNzUyIiwiVG9wIjowLjAsIkxlZnQiOjAuMCwiUmlnaHQiOjAuMCwiQm90dG9tIjowLjB9LCJCYWNrZ3JvdW5kIjpudWxsLCJJc1Zpc2libGUiOnRydWUsIldpZHRoIjowLjAsIkhlaWdodCI6MC4wLCJCb3JkZXJTdHlsZSI6bnVsbCwiUGFyZW50U3R5bGUiOm51bGx9LCJCYWNrZ3JvdW5kU3R5bGUiOnsiJGlkIjoiNzUzIiwiTWFyZ2luIjp7IiRpZCI6Ijc1NCIsIlRvcCI6MC4wLCJMZWZ0IjowLjAsIlJpZ2h0IjowLjAsIkJvdHRvbSI6MC4wfSwiUGFkZGluZyI6eyIkaWQiOiI3NTUiLCJUb3AiOjAuMCwiTGVmdCI6MC4wLCJSaWdodCI6MC4wLCJCb3R0b20iOjAuMH0sIkJhY2tncm91bmQiOnsiJGlkIjoiNzU2IiwiQ29sb3IiOnsiJGlkIjoiNzU3IiwiQSI6NTEsIlIiOjIzOCwiRyI6MjM2LCJCIjoyMjV9fSwiSXNWaXNpYmxlIjp0cnVlLCJXaWR0aCI6MC4wLCJIZWlnaHQiOjAuMCwiQm9yZGVyU3R5bGUiOnsiJGlkIjoiNzU4IiwiTGluZUNvbG9yIjp7IiRpZCI6Ijc1OSIsIiR0eXBlIjoiTkxSRS5Db21tb24uRG9tLlNvbGlkQ29sb3JCcnVzaCwgTkxSRS5Db21tb24iLCJDb2xvciI6eyIkaWQiOiI3NjAiLCJBIjoyNTUsIlIiOjU2LCJHIjo5MywiQiI6MTM4fX0sIkxpbmVXZWlnaHQiOjAuMCwiTGluZVR5cGUiOjAsIlBhcmVudFN0eWxlIjpudWxsfSwiUGFyZW50U3R5bGUiOm51bGx9LCJJc0Fib3ZlVGltZWJhbmQiOmZhbHNlLCJNYXJnaW4iOnsiJGlkIjoiNzYxIiwiVG9wIjowLjAsIkxlZnQiOjAuMCwiUmlnaHQiOjAuMCwiQm90dG9tIjowLjB9LCJQYWRkaW5nIjp7IiRpZCI6Ijc2MiIsIlRvcCI6MC4wLCJMZWZ0IjowLjAsIlJpZ2h0IjowLjAsIkJvdHRvbSI6MC4wfSwiSXNWaXNpYmxlIjp0cnVlLCJXaWR0aCI6MC4wLCJIZWlnaHQiOjAuMCwiQm9yZGVyU3R5bGUiOnsiJGlkIjoiNzYzIiwiTGluZUNvbG9yIjpudWxsLCJMaW5lV2VpZ2h0IjowLjAsIkxpbmVUeXBlIjowLCJQYXJlbnRTdHlsZSI6bnVsbH0sIlBhcmVudFN0eWxlIjpudWxsfX0seyIkaWQiOiI3NjQiLCJfYWN0aXZpdGllcyI6W3siJGlkIjoiNzY1IiwiX3Jvd3MiOlt7IiRpZCI6Ijc2NiIsIl90YXNrcyI6W10sIl9taWxlc3RvbmVzIjpbeyIkaWQiOiI3NjciLCJJZCI6IjVhZGQ5YmU4LWExODgtNDlmMy05ZTQ2LWM1ZjZkZGQ5ODNiMCIsIkluZGV4IjoxLCJHcm91cElkIjpudWxsLCJUaXRsZSI6IkJ1c2luZXNzIFN0cmF0ZWd5IFJldmlldyAiLCJEYXRlVGltZSI6IjIwMjMtMDctMDdUMjM6NTk6MDAiLCJQZXJjZW50YWdlQ29tcGxldGUiOm51bGwsIk5vdGUiOm51bGwsIlN0eWxlIjp7IiRpZCI6Ijc2OCIsIlRpdGxlUG9zaXRpb24iOiJSaWdodCIsIkRhdGVQb3NpdGlvbiI6IkxlZnQiLCJTaGFwZVR5cGUiOjEsIlNoYXBlU2l6ZSI6MSwiU2hhcGVTdHlsZSI6eyIkaWQiOiI3NjkiLCJNYXJnaW4iOnsiJGlkIjoiNzcwIiwiVG9wIjowLjAsIkxlZnQiOjAuMCwiUmlnaHQiOjAuMCwiQm90dG9tIjowLjB9LCJQYWRkaW5nIjp7IiRpZCI6Ijc3MSIsIlRvcCI6MC4wLCJMZWZ0IjowLjAsIlJpZ2h0IjowLjAsIkJvdHRvbSI6MC4wfSwiQmFja2dyb3VuZCI6eyIkaWQiOiI3NzIiLCJDb2xvciI6eyIkaWQiOiI3NzMiLCJBIjoyNTUsIlIiOjE1NSwiRyI6MTg3LCJCIjo4OX19LCJJc1Zpc2libGUiOnRydWUsIldpZHRoIjoxOC4wLCJIZWlnaHQiOjIwLjAsIkJvcmRlclN0eWxlIjp7IiRpZCI6Ijc3NCIsIkxpbmVDb2xvciI6eyIkaWQiOiI3NzUiLCIkdHlwZSI6Ik5MUkUuQ29tbW9uLkRvbS5Tb2xpZENvbG9yQnJ1c2gsIE5MUkUuQ29tbW9uIiwiQ29sb3IiOnsiJGlkIjoiNzc2IiwiQSI6MjU1LCJSIjo1NiwiRyI6OTMsIkIiOjEzOH19LCJMaW5lV2VpZ2h0IjowLjAsIkxpbmVUeXBlIjowLCJQYXJlbnRTdHlsZSI6bnVsbH0sIlBhcmVudFN0eWxlIjpudWxsfSwiVGl0bGVTdHlsZSI6eyIkaWQiOiI3NzciLCJGb250U2V0dGluZ3MiOnsiJGlkIjoiNzc4IiwiRm9udFNpemUiOjExLCJGb250TmFtZSI6IkNhbGlicmkiLCJJc0JvbGQiOnRydWUsIklzSXRhbGljIjpmYWxzZSwiSXNVbmRlcmxpbmVkIjpmYWxzZSwiUGFyZW50U3R5bGUiOm51bGx9LCJBdXRvU2l6ZSI6MiwiRm9yZWdyb3VuZCI6eyIkaWQiOiI3NzkiLCJDb2xvciI6eyIkaWQiOiI3ODAiLCJBIjoyNTUsIlIiOjAsIkciOjAsIkIiOjB9fSwiTWF4V2lkdGgiOjExOC4wLCJNYXhIZWlnaHQiOiJJbmZpbml0eSIsIlNtYXJ0Rm9yZWdyb3VuZElzQWN0aXZlIjpmYWxzZSwiSG9yaXpvbnRhbEFsaWdubWVudCI6MCwiVmVydGljYWxBbGlnbm1lbnQiOjAsIlNtYXJ0Rm9yZWdyb3VuZCI6bnVsbCwiQmFja2dyb3VuZEZpbGxUeXBlIjowLCJNYXJnaW4iOnsiJGlkIjoiNzgxIiwiVG9wIjowLjAsIkxlZnQiOjAuMCwiUmlnaHQiOjAuMCwiQm90dG9tIjowLjB9LCJQYWRkaW5nIjp7IiRpZCI6Ijc4MiIsIlRvcCI6MC4wLCJMZWZ0IjowLjAsIlJpZ2h0IjowLjAsIkJvdHRvbSI6MC4wfSwiQmFja2dyb3VuZCI6eyIkaWQiOiI3ODMiLCJDb2xvciI6eyIkaWQiOiI3ODQiLCJBIjowLCJSIjoyNTUsIkciOjI1NSwiQiI6MjU1fX0sIklzVmlzaWJsZSI6dHJ1ZSwiV2lkdGgiOjAuMCwiSGVpZ2h0IjowLjAsIkJvcmRlclN0eWxlIjpudWxsLCJQYXJlbnRTdHlsZSI6bnVsbH0sIkRhdGVTdHlsZSI6eyIkaWQiOiI3ODUiLCJGb250U2V0dGluZ3MiOnsiJGlkIjoiNzg2IiwiRm9udFNpemUiOjEwLCJGb250TmFtZSI6IkNhbGlicmkiLCJJc0JvbGQiOmZhbHNlLCJJc0l0YWxpYyI6ZmFsc2UsIklzVW5kZXJsaW5lZCI6ZmFsc2UsIlBhcmVudFN0eWxlIjpudWxsfSwiQXV0b1NpemUiOjAsIkZvcmVncm91bmQiOnsiJGlkIjoiNzg3IiwiQ29sb3IiOnsiJGlkIjoiNzg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ODkiLCJUb3AiOjAuMCwiTGVmdCI6MC4wLCJSaWdodCI6MC4wLCJCb3R0b20iOjAuMH0sIlBhZGRpbmciOnsiJGlkIjoiNzkwIiwiVG9wIjowLjAsIkxlZnQiOjAuMCwiUmlnaHQiOjAuMCwiQm90dG9tIjowLjB9LCJCYWNrZ3JvdW5kIjp7IiRpZCI6Ijc5MSIsIkNvbG9yIjp7IiRpZCI6Ijc5MiIsIkEiOjAsIlIiOjI1NSwiRyI6MjU1LCJCIjoyNTV9fSwiSXNWaXNpYmxlIjpmYWxzZSwiV2lkdGgiOjAuMCwiSGVpZ2h0IjowLjAsIkJvcmRlclN0eWxlIjpudWxsLCJQYXJlbnRTdHlsZSI6bnVsbH0sIkRhdGVGb3JtYXQiOnsiJGlkIjoiNzk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NCIsIkZvcm1hdCI6MCwiSXNWaXNpYmxlIjpmYWxzZSwiTGFzdEtub3duVmlzaWJpbGl0eVN0YXRlIjpmYWxzZX0sIklzVmlzaWJsZSI6dHJ1ZSwiUGFyZW50U3R5bGUiOm51bGx9LCJIeXBlcmxpbmsiOm51bGwsIkltcG9ydElkIjoiIn0seyIkaWQiOiI3OTUiLCJJZCI6ImEzZjNjNGZiLTdjODEtNDhlNS04NDZjLWEwZjRkNzRhNDhkMiIsIkluZGV4IjowLCJHcm91cElkIjpudWxsLCJUaXRsZSI6IiBTV09UIEFuYWx5c2lzIiwiRGF0ZVRpbWUiOiIyMDIzLTA2LTAyVDIzOjU5OjAwIiwiUGVyY2VudGFnZUNvbXBsZXRlIjpudWxsLCJOb3RlIjpudWxsLCJTdHlsZSI6eyIkaWQiOiI3OTYiLCJUaXRsZVBvc2l0aW9uIjoiUmlnaHQiLCJEYXRlUG9zaXRpb24iOiJMZWZ0IiwiU2hhcGVUeXBlIjoxLCJTaGFwZVNpemUiOjEsIlNoYXBlU3R5bGUiOnsiJGlkIjoiNzk3IiwiTWFyZ2luIjp7IiRyZWYiOiI3NzAifSwiUGFkZGluZyI6eyIkcmVmIjoiNzcxIn0sIkJhY2tncm91bmQiOnsiJGlkIjoiNzk4IiwiQ29sb3IiOnsiJGlkIjoiNzk5IiwiQSI6MjU1LCJSIjoxNTUsIkciOjE4NywiQiI6ODl9fSwiSXNWaXNpYmxlIjp0cnVlLCJXaWR0aCI6MTguMCwiSGVpZ2h0IjoyMC4wLCJCb3JkZXJTdHlsZSI6eyIkaWQiOiI4MDAiLCJMaW5lQ29sb3IiOnsiJGlkIjoiODAxIiwiJHR5cGUiOiJOTFJFLkNvbW1vbi5Eb20uU29saWRDb2xvckJydXNoLCBOTFJFLkNvbW1vbiIsIkNvbG9yIjp7IiRpZCI6IjgwMiIsIkEiOjI1NSwiUiI6NTYsIkciOjkzLCJCIjoxMzh9fSwiTGluZVdlaWdodCI6MC4wLCJMaW5lVHlwZSI6MCwiUGFyZW50U3R5bGUiOm51bGx9LCJQYXJlbnRTdHlsZSI6bnVsbH0sIlRpdGxlU3R5bGUiOnsiJGlkIjoiODAzIiwiRm9udFNldHRpbmdzIjp7IiRpZCI6IjgwNCIsIkZvbnRTaXplIjoxMSwiRm9udE5hbWUiOiJDYWxpYnJpIiwiSXNCb2xkIjp0cnVlLCJJc0l0YWxpYyI6ZmFsc2UsIklzVW5kZXJsaW5lZCI6ZmFsc2UsIlBhcmVudFN0eWxlIjpudWxsfSwiQXV0b1NpemUiOjIsIkZvcmVncm91bmQiOnsiJGlkIjoiODA1IiwiQ29sb3IiOnsiJGlkIjoiODA2IiwiQSI6MjU1LCJSIjowLCJHIjowLCJCIjowfX0sIk1heFdpZHRoIjo3MC4wLCJNYXhIZWlnaHQiOiJJbmZpbml0eSIsIlNtYXJ0Rm9yZWdyb3VuZElzQWN0aXZlIjpmYWxzZSwiSG9yaXpvbnRhbEFsaWdubWVudCI6MCwiVmVydGljYWxBbGlnbm1lbnQiOjAsIlNtYXJ0Rm9yZWdyb3VuZCI6bnVsbCwiQmFja2dyb3VuZEZpbGxUeXBlIjowLCJNYXJnaW4iOnsiJHJlZiI6Ijc4MSJ9LCJQYWRkaW5nIjp7IiRyZWYiOiI3ODIifSwiQmFja2dyb3VuZCI6eyIkaWQiOiI4MDciLCJDb2xvciI6eyIkaWQiOiI4MDgiLCJBIjowLCJSIjoyNTUsIkciOjI1NSwiQiI6MjU1fX0sIklzVmlzaWJsZSI6dHJ1ZSwiV2lkdGgiOjAuMCwiSGVpZ2h0IjowLjAsIkJvcmRlclN0eWxlIjpudWxsLCJQYXJlbnRTdHlsZSI6bnVsbH0sIkRhdGVTdHlsZSI6eyIkaWQiOiI4MDkiLCJGb250U2V0dGluZ3MiOnsiJGlkIjoiODEwIiwiRm9udFNpemUiOjEwLCJGb250TmFtZSI6IkNhbGlicmkiLCJJc0JvbGQiOmZhbHNlLCJJc0l0YWxpYyI6ZmFsc2UsIklzVW5kZXJsaW5lZCI6ZmFsc2UsIlBhcmVudFN0eWxlIjpudWxsfSwiQXV0b1NpemUiOjAsIkZvcmVncm91bmQiOnsiJGlkIjoiODExIiwiQ29sb3IiOnsiJGlkIjoiODE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5In0sIlBhZGRpbmciOnsiJHJlZiI6Ijc5MCJ9LCJCYWNrZ3JvdW5kIjp7IiRpZCI6IjgxMyIsIkNvbG9yIjp7IiRpZCI6IjgxNCIsIkEiOjAsIlIiOjI1NSwiRyI6MjU1LCJCIjoyNTV9fSwiSXNWaXNpYmxlIjpmYWxzZSwiV2lkdGgiOjAuMCwiSGVpZ2h0IjowLjAsIkJvcmRlclN0eWxlIjpudWxsLCJQYXJlbnRTdHlsZSI6bnVsbH0sIkRhdGVGb3JtYXQiOnsiJGlkIjoiOD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xNiIsIkZvcm1hdCI6MCwiSXNWaXNpYmxlIjpmYWxzZSwiTGFzdEtub3duVmlzaWJpbGl0eVN0YXRlIjpmYWxzZX0sIklzVmlzaWJsZSI6dHJ1ZSwiUGFyZW50U3R5bGUiOm51bGx9LCJIeXBlcmxpbmsiOm51bGwsIkltcG9ydElkIjoiIn0seyIkaWQiOiI4MTciLCJJZCI6ImFkMmRjOGZlLWU2NWMtNDhhZi1hNjdhLWE1OTVmNGVlYzI1ZSIsIkluZGV4IjoyLCJHcm91cElkIjpudWxsLCJUaXRsZSI6IkNhbXBhaWduIENvbmNlcHRzICIsIkRhdGVUaW1lIjoiMjAyMy0wOS0xNFQyMzo1OTowMCIsIlBlcmNlbnRhZ2VDb21wbGV0ZSI6bnVsbCwiTm90ZSI6bnVsbCwiU3R5bGUiOnsiJGlkIjoiODE4IiwiVGl0bGVQb3NpdGlvbiI6IlJpZ2h0IiwiRGF0ZVBvc2l0aW9uIjoiTGVmdCIsIlNoYXBlVHlwZSI6MSwiU2hhcGVTaXplIjoxLCJTaGFwZVN0eWxlIjp7IiRpZCI6IjgxOSIsIk1hcmdpbiI6eyIkcmVmIjoiNzcwIn0sIlBhZGRpbmciOnsiJHJlZiI6Ijc3MSJ9LCJCYWNrZ3JvdW5kIjp7IiRpZCI6IjgyMCIsIkNvbG9yIjp7IiRpZCI6IjgyMSIsIkEiOjI1NSwiUiI6MTU1LCJHIjoxODcsIkIiOjg5fX0sIklzVmlzaWJsZSI6dHJ1ZSwiV2lkdGgiOjE4LjAsIkhlaWdodCI6MjAuMCwiQm9yZGVyU3R5bGUiOnsiJGlkIjoiODIyIiwiTGluZUNvbG9yIjp7IiRpZCI6IjgyMyIsIiR0eXBlIjoiTkxSRS5Db21tb24uRG9tLlNvbGlkQ29sb3JCcnVzaCwgTkxSRS5Db21tb24iLCJDb2xvciI6eyIkaWQiOiI4MjQiLCJBIjoyNTUsIlIiOjU2LCJHIjo5MywiQiI6MTM4fX0sIkxpbmVXZWlnaHQiOjAuMCwiTGluZVR5cGUiOjAsIlBhcmVudFN0eWxlIjpudWxsfSwiUGFyZW50U3R5bGUiOm51bGx9LCJUaXRsZVN0eWxlIjp7IiRpZCI6IjgyNSIsIkZvbnRTZXR0aW5ncyI6eyIkaWQiOiI4MjYiLCJGb250U2l6ZSI6MTEsIkZvbnROYW1lIjoiQ2FsaWJyaSIsIklzQm9sZCI6dHJ1ZSwiSXNJdGFsaWMiOmZhbHNlLCJJc1VuZGVybGluZWQiOmZhbHNlLCJQYXJlbnRTdHlsZSI6bnVsbH0sIkF1dG9TaXplIjoyLCJGb3JlZ3JvdW5kIjp7IiRpZCI6IjgyNyIsIkNvbG9yIjp7IiRpZCI6IjgyOCIsIkEiOjI1NSwiUiI6MCwiRyI6MCwiQiI6MH19LCJNYXhXaWR0aCI6OTMuMCwiTWF4SGVpZ2h0IjoiSW5maW5pdHkiLCJTbWFydEZvcmVncm91bmRJc0FjdGl2ZSI6ZmFsc2UsIkhvcml6b250YWxBbGlnbm1lbnQiOjAsIlZlcnRpY2FsQWxpZ25tZW50IjowLCJTbWFydEZvcmVncm91bmQiOm51bGwsIkJhY2tncm91bmRGaWxsVHlwZSI6MCwiTWFyZ2luIjp7IiRyZWYiOiI3ODEifSwiUGFkZGluZyI6eyIkcmVmIjoiNzgyIn0sIkJhY2tncm91bmQiOnsiJGlkIjoiODI5IiwiQ29sb3IiOnsiJGlkIjoiODMwIiwiQSI6MCwiUiI6MjU1LCJHIjoyNTUsIkIiOjI1NX19LCJJc1Zpc2libGUiOnRydWUsIldpZHRoIjowLjAsIkhlaWdodCI6MC4wLCJCb3JkZXJTdHlsZSI6bnVsbCwiUGFyZW50U3R5bGUiOm51bGx9LCJEYXRlU3R5bGUiOnsiJGlkIjoiODMxIiwiRm9udFNldHRpbmdzIjp7IiRpZCI6IjgzMiIsIkZvbnRTaXplIjoxMCwiRm9udE5hbWUiOiJDYWxpYnJpIiwiSXNCb2xkIjpmYWxzZSwiSXNJdGFsaWMiOmZhbHNlLCJJc1VuZGVybGluZWQiOmZhbHNlLCJQYXJlbnRTdHlsZSI6bnVsbH0sIkF1dG9TaXplIjowLCJGb3JlZ3JvdW5kIjp7IiRpZCI6IjgzMyIsIkNvbG9yIjp7IiRpZCI6Ijgz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OSJ9LCJQYWRkaW5nIjp7IiRyZWYiOiI3OTAifSwiQmFja2dyb3VuZCI6eyIkaWQiOiI4MzUiLCJDb2xvciI6eyIkaWQiOiI4MzYiLCJBIjowLCJSIjoyNTUsIkciOjI1NSwiQiI6MjU1fX0sIklzVmlzaWJsZSI6ZmFsc2UsIldpZHRoIjowLjAsIkhlaWdodCI6MC4wLCJCb3JkZXJTdHlsZSI6bnVsbCwiUGFyZW50U3R5bGUiOm51bGx9LCJEYXRlRm9ybWF0Ijp7IiRpZCI6Ijgz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giLCJGb3JtYXQiOjAsIklzVmlzaWJsZSI6ZmFsc2UsIkxhc3RLbm93blZpc2liaWxpdHlTdGF0ZSI6ZmFsc2V9LCJJc1Zpc2libGUiOnRydWUsIlBhcmVudFN0eWxlIjpudWxsfSwiSHlwZXJsaW5rIjpudWxsLCJJbXBvcnRJZCI6IiJ9XSwiSWQiOiI4NDQxYTFlYy1iZmJjLTQ1YzktYTlhYy0xZWE3M2E5MmE2NWUiLCJJc1NpbmdsZUl0ZW1Sb3ciOmZhbHNlfV0sIkluZGV4IjozLCJJZCI6IjU4NDcxMGU1LTQzNjEtNGI2Yy05MjE0LWM3NDIxMTMzYzM2OSIsIkhlYWRlclRleHQiOiJQaGFzZSAxIiwiSXNEZWZhdWx0IjpmYWxzZSwiU3R5bGUiOnsiJGlkIjoiODM5IiwiSGVhZGVyU3R5bGUiOnsiJGlkIjoiODQwIiwiVGV4dFN0eWxlIjp7IiRpZCI6Ijg0MSIsIkZvbnRTZXR0aW5ncyI6eyIkaWQiOiI4NDIiLCJGb250U2l6ZSI6MTEsIkZvbnROYW1lIjoiQ2FsaWJyaSIsIklzQm9sZCI6ZmFsc2UsIklzSXRhbGljIjpmYWxzZSwiSXNVbmRlcmxpbmVkIjpmYWxzZSwiUGFyZW50U3R5bGUiOm51bGx9LCJBdXRvU2l6ZSI6MiwiRm9yZWdyb3VuZCI6eyIkaWQiOiI4NDMiLCJDb2xvciI6eyIkaWQiOiI4NDQiLCJBIjoyNTUsIlIiOjAsIkciOjAsIkIiOjB9fSwiTWF4V2lkdGgiOjUwLjM4NTk2NDkxMjI4MDY4NCwiTWF4SGVpZ2h0IjoiSW5maW5pdHkiLCJTbWFydEZvcmVncm91bmRJc0FjdGl2ZSI6ZmFsc2UsIkhvcml6b250YWxBbGlnbm1lbnQiOjAsIlZlcnRpY2FsQWxpZ25tZW50IjowLCJTbWFydEZvcmVncm91bmQiOm51bGwsIkJhY2tncm91bmRGaWxsVHlwZSI6MCwiTWFyZ2luIjp7IiRpZCI6Ijg0NSIsIlRvcCI6MC4wLCJMZWZ0IjowLjAsIlJpZ2h0IjowLjAsIkJvdHRvbSI6MC4wfSwiUGFkZGluZyI6eyIkaWQiOiI4NDYiLCJUb3AiOjAuMCwiTGVmdCI6MC4wLCJSaWdodCI6MC4wLCJCb3R0b20iOjAuMH0sIkJhY2tncm91bmQiOnsiJGlkIjoiODQ3IiwiQ29sb3IiOnsiJGlkIjoiODQ4IiwiQSI6MCwiUiI6MjU1LCJHIjoyNTUsIkIiOjI1NX19LCJJc1Zpc2libGUiOnRydWUsIldpZHRoIjowLjAsIkhlaWdodCI6MC4wLCJCb3JkZXJTdHlsZSI6bnVsbCwiUGFyZW50U3R5bGUiOm51bGx9LCJSZWN0YW5nbGVTdHlsZSI6eyIkaWQiOiI4NDkiLCJNYXJnaW4iOnsiJGlkIjoiODUwIiwiVG9wIjowLjAsIkxlZnQiOjAuMCwiUmlnaHQiOjAuMCwiQm90dG9tIjowLjB9LCJQYWRkaW5nIjp7IiRpZCI6Ijg1MSIsIlRvcCI6MC4wLCJMZWZ0IjowLjAsIlJpZ2h0IjowLjAsIkJvdHRvbSI6MC4wfSwiQmFja2dyb3VuZCI6eyIkaWQiOiI4NTIiLCJDb2xvciI6eyIkaWQiOiI4NTMiLCJBIjo2MywiUiI6MTU1LCJHIjoxODcsIkIiOjg5fX0sIklzVmlzaWJsZSI6dHJ1ZSwiV2lkdGgiOjAuMCwiSGVpZ2h0IjowLjAsIkJvcmRlclN0eWxlIjp7IiRpZCI6Ijg1NCIsIkxpbmVDb2xvciI6eyIkaWQiOiI4NTUiLCIkdHlwZSI6Ik5MUkUuQ29tbW9uLkRvbS5Tb2xpZENvbG9yQnJ1c2gsIE5MUkUuQ29tbW9uIiwiQ29sb3IiOnsiJGlkIjoiODU2IiwiQSI6MjU1LCJSIjo1NiwiRyI6OTMsIkIiOjEzOH19LCJMaW5lV2VpZ2h0IjowLjAsIkxpbmVUeXBlIjowLCJQYXJlbnRTdHlsZSI6bnVsbH0sIlBhcmVudFN0eWxlIjpudWxsfSwiTWFyZ2luIjp7IiRpZCI6Ijg1NyIsIlRvcCI6MC4wLCJMZWZ0IjowLjAsIlJpZ2h0IjowLjAsIkJvdHRvbSI6MC4wfSwiUGFkZGluZyI6eyIkaWQiOiI4NTgiLCJUb3AiOjAuMCwiTGVmdCI6MC4wLCJSaWdodCI6MC4wLCJCb3R0b20iOjAuMH0sIkJhY2tncm91bmQiOm51bGwsIklzVmlzaWJsZSI6dHJ1ZSwiV2lkdGgiOjAuMCwiSGVpZ2h0IjowLjAsIkJvcmRlclN0eWxlIjpudWxsLCJQYXJlbnRTdHlsZSI6bnVsbH0sIkJhY2tncm91bmRTdHlsZSI6eyIkaWQiOiI4NTkiLCJNYXJnaW4iOnsiJGlkIjoiODYwIiwiVG9wIjowLjAsIkxlZnQiOjAuMCwiUmlnaHQiOjAuMCwiQm90dG9tIjowLjB9LCJQYWRkaW5nIjp7IiRpZCI6Ijg2MSIsIlRvcCI6MC4wLCJMZWZ0IjowLjAsIlJpZ2h0IjowLjAsIkJvdHRvbSI6MC4wfSwiQmFja2dyb3VuZCI6eyIkaWQiOiI4NjIiLCJDb2xvciI6eyIkaWQiOiI4NjMiLCJBIjo1MSwiUiI6MjM4LCJHIjoyMzYsIkIiOjIyNX19LCJJc1Zpc2libGUiOnRydWUsIldpZHRoIjowLjAsIkhlaWdodCI6MC4wLCJCb3JkZXJTdHlsZSI6eyIkaWQiOiI4NjQiLCJMaW5lQ29sb3IiOnsiJGlkIjoiODY1IiwiJHR5cGUiOiJOTFJFLkNvbW1vbi5Eb20uU29saWRDb2xvckJydXNoLCBOTFJFLkNvbW1vbiIsIkNvbG9yIjp7IiRpZCI6Ijg2NiIsIkEiOjI1NSwiUiI6NTYsIkciOjkzLCJCIjoxMzh9fSwiTGluZVdlaWdodCI6MC4wLCJMaW5lVHlwZSI6MCwiUGFyZW50U3R5bGUiOm51bGx9LCJQYXJlbnRTdHlsZSI6bnVsbH0sIk1hcmdpbiI6eyIkaWQiOiI4NjciLCJUb3AiOjAuMCwiTGVmdCI6MC4wLCJSaWdodCI6MC4wLCJCb3R0b20iOjAuMH0sIlBhZGRpbmciOnsiJGlkIjoiODY4IiwiVG9wIjowLjAsIkxlZnQiOjAuMCwiUmlnaHQiOjAuMCwiQm90dG9tIjowLjB9LCJJc1Zpc2libGUiOnRydWUsIldpZHRoIjowLjAsIkhlaWdodCI6MC4wLCJCb3JkZXJTdHlsZSI6bnVsbCwiUGFyZW50U3R5bGUiOm51bGx9fSx7IiRpZCI6Ijg2OSIsIl9yb3dzIjpbeyIkaWQiOiI4NzAiLCJfdGFza3MiOltdLCJfbWlsZXN0b25lcyI6W3siJGlkIjoiODcxIiwiSWQiOiIzOWQ5YTdhMy1kZmEzLTRlNzEtYTRlYS01MDQ4YWRmY2FiZjEiLCJJbmRleCI6NCwiR3JvdXBJZCI6bnVsbCwiVGl0bGUiOiJSZWdpb25hbC9HbG9iYWwvQ291bnRyeSBCdXNpbmVzcyBNb2RlbHMgIiwiRGF0ZVRpbWUiOiIyMDIzLTEwLTIzVDIzOjU5OjAwIiwiUGVyY2VudGFnZUNvbXBsZXRlIjpudWxsLCJOb3RlIjpudWxsLCJTdHlsZSI6eyIkaWQiOiI4NzIiLCJUaXRsZVBvc2l0aW9uIjoiUmlnaHQiLCJEYXRlUG9zaXRpb24iOiJMZWZ0IiwiU2hhcGVUeXBlIjoxLCJTaGFwZVNpemUiOjEsIlNoYXBlU3R5bGUiOnsiJGlkIjoiODczIiwiTWFyZ2luIjp7IiRyZWYiOiI3NzAifSwiUGFkZGluZyI6eyIkcmVmIjoiNzcxIn0sIkJhY2tncm91bmQiOnsiJGlkIjoiODc0IiwiQ29sb3IiOnsiJGlkIjoiODc1IiwiQSI6MjU1LCJSIjoxNTUsIkciOjE4NywiQiI6ODl9fSwiSXNWaXNpYmxlIjp0cnVlLCJXaWR0aCI6MTguMCwiSGVpZ2h0IjoyMC4wLCJCb3JkZXJTdHlsZSI6eyIkaWQiOiI4NzYiLCJMaW5lQ29sb3IiOnsiJGlkIjoiODc3IiwiJHR5cGUiOiJOTFJFLkNvbW1vbi5Eb20uU29saWRDb2xvckJydXNoLCBOTFJFLkNvbW1vbiIsIkNvbG9yIjp7IiRpZCI6Ijg3OCIsIkEiOjI1NSwiUiI6NTYsIkciOjkzLCJCIjoxMzh9fSwiTGluZVdlaWdodCI6MC4wLCJMaW5lVHlwZSI6MCwiUGFyZW50U3R5bGUiOm51bGx9LCJQYXJlbnRTdHlsZSI6bnVsbH0sIlRpdGxlU3R5bGUiOnsiJGlkIjoiODc5IiwiRm9udFNldHRpbmdzIjp7IiRpZCI6Ijg4MCIsIkZvbnRTaXplIjoxMSwiRm9udE5hbWUiOiJDYWxpYnJpIiwiSXNCb2xkIjp0cnVlLCJJc0l0YWxpYyI6ZmFsc2UsIklzVW5kZXJsaW5lZCI6ZmFsc2UsIlBhcmVudFN0eWxlIjpudWxsfSwiQXV0b1NpemUiOjIsIkZvcmVncm91bmQiOnsiJGlkIjoiODgxIiwiQ29sb3IiOnsiJGlkIjoiODgyIiwiQSI6MjU1LCJSIjowLCJHIjowLCJCIjowfX0sIk1heFdpZHRoIjoxOTYuMCwiTWF4SGVpZ2h0IjoiSW5maW5pdHkiLCJTbWFydEZvcmVncm91bmRJc0FjdGl2ZSI6ZmFsc2UsIkhvcml6b250YWxBbGlnbm1lbnQiOjAsIlZlcnRpY2FsQWxpZ25tZW50IjowLCJTbWFydEZvcmVncm91bmQiOm51bGwsIkJhY2tncm91bmRGaWxsVHlwZSI6MCwiTWFyZ2luIjp7IiRyZWYiOiI3ODEifSwiUGFkZGluZyI6eyIkcmVmIjoiNzgyIn0sIkJhY2tncm91bmQiOnsiJGlkIjoiODgzIiwiQ29sb3IiOnsiJGlkIjoiODg0IiwiQSI6MCwiUiI6MjU1LCJHIjoyNTUsIkIiOjI1NX19LCJJc1Zpc2libGUiOnRydWUsIldpZHRoIjowLjAsIkhlaWdodCI6MC4wLCJCb3JkZXJTdHlsZSI6bnVsbCwiUGFyZW50U3R5bGUiOm51bGx9LCJEYXRlU3R5bGUiOnsiJGlkIjoiODg1IiwiRm9udFNldHRpbmdzIjp7IiRpZCI6Ijg4NiIsIkZvbnRTaXplIjoxMCwiRm9udE5hbWUiOiJDYWxpYnJpIiwiSXNCb2xkIjpmYWxzZSwiSXNJdGFsaWMiOmZhbHNlLCJJc1VuZGVybGluZWQiOmZhbHNlLCJQYXJlbnRTdHlsZSI6bnVsbH0sIkF1dG9TaXplIjowLCJGb3JlZ3JvdW5kIjp7IiRpZCI6Ijg4NyIsIkNvbG9yIjp7IiRpZCI6Ijg4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OSJ9LCJQYWRkaW5nIjp7IiRyZWYiOiI3OTAifSwiQmFja2dyb3VuZCI6eyIkaWQiOiI4ODkiLCJDb2xvciI6eyIkaWQiOiI4OTAiLCJBIjowLCJSIjoyNTUsIkciOjI1NSwiQiI6MjU1fX0sIklzVmlzaWJsZSI6ZmFsc2UsIldpZHRoIjowLjAsIkhlaWdodCI6MC4wLCJCb3JkZXJTdHlsZSI6bnVsbCwiUGFyZW50U3R5bGUiOm51bGx9LCJEYXRlRm9ybWF0Ijp7IiRpZCI6Ijg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TIiLCJGb3JtYXQiOjAsIklzVmlzaWJsZSI6ZmFsc2UsIkxhc3RLbm93blZpc2liaWxpdHlTdGF0ZSI6ZmFsc2V9LCJJc1Zpc2libGUiOnRydWUsIlBhcmVudFN0eWxlIjpudWxsfSwiSHlwZXJsaW5rIjpudWxsLCJJbXBvcnRJZCI6IiJ9LHsiJGlkIjoiODkzIiwiSWQiOiJjMmQ0MTNjMy02YzVjLTQyYTktOTFhNC0zNjllZmViNzk2NTkiLCJJbmRleCI6MywiR3JvdXBJZCI6bnVsbCwiVGl0bGUiOiJMb2NhbGl6YXRpb24gU3RyYXRlZ3kgIiwiRGF0ZVRpbWUiOiIyMDIzLTEwLTEwVDIzOjU5OjAwIiwiUGVyY2VudGFnZUNvbXBsZXRlIjpudWxsLCJOb3RlIjpudWxsLCJTdHlsZSI6eyIkaWQiOiI4OTQiLCJUaXRsZVBvc2l0aW9uIjoiTGVmdCIsIkRhdGVQb3NpdGlvbiI6IkxlZnQiLCJTaGFwZVR5cGUiOjEsIlNoYXBlU2l6ZSI6MSwiU2hhcGVTdHlsZSI6eyIkaWQiOiI4OTUiLCJNYXJnaW4iOnsiJHJlZiI6Ijc3MCJ9LCJQYWRkaW5nIjp7IiRyZWYiOiI3NzEifSwiQmFja2dyb3VuZCI6eyIkaWQiOiI4OTYiLCJDb2xvciI6eyIkaWQiOiI4OTciLCJBIjoyNTUsIlIiOjE1NSwiRyI6MTg3LCJCIjo4OX19LCJJc1Zpc2libGUiOnRydWUsIldpZHRoIjoxOC4wLCJIZWlnaHQiOjIwLjAsIkJvcmRlclN0eWxlIjp7IiRpZCI6Ijg5OCIsIkxpbmVDb2xvciI6eyIkaWQiOiI4OTkiLCIkdHlwZSI6Ik5MUkUuQ29tbW9uLkRvbS5Tb2xpZENvbG9yQnJ1c2gsIE5MUkUuQ29tbW9uIiwiQ29sb3IiOnsiJGlkIjoiOTAwIiwiQSI6MjU1LCJSIjo1NiwiRyI6OTMsIkIiOjEzOH19LCJMaW5lV2VpZ2h0IjowLjAsIkxpbmVUeXBlIjowLCJQYXJlbnRTdHlsZSI6bnVsbH0sIlBhcmVudFN0eWxlIjpudWxsfSwiVGl0bGVTdHlsZSI6eyIkaWQiOiI5MDEiLCJGb250U2V0dGluZ3MiOnsiJGlkIjoiOTAyIiwiRm9udFNpemUiOjExLCJGb250TmFtZSI6IkNhbGlicmkiLCJJc0JvbGQiOnRydWUsIklzSXRhbGljIjpmYWxzZSwiSXNVbmRlcmxpbmVkIjpmYWxzZSwiUGFyZW50U3R5bGUiOm51bGx9LCJBdXRvU2l6ZSI6MiwiRm9yZWdyb3VuZCI6eyIkaWQiOiI5MDMiLCJDb2xvciI6eyIkaWQiOiI5MDQiLCJBIjoyNTUsIlIiOjAsIkciOjAsIkIiOjB9fSwiTWF4V2lkdGgiOjk3LjAsIk1heEhlaWdodCI6IkluZmluaXR5IiwiU21hcnRGb3JlZ3JvdW5kSXNBY3RpdmUiOmZhbHNlLCJIb3Jpem9udGFsQWxpZ25tZW50IjoyLCJWZXJ0aWNhbEFsaWdubWVudCI6MCwiU21hcnRGb3JlZ3JvdW5kIjpudWxsLCJCYWNrZ3JvdW5kRmlsbFR5cGUiOjAsIk1hcmdpbiI6eyIkcmVmIjoiNzgxIn0sIlBhZGRpbmciOnsiJHJlZiI6Ijc4MiJ9LCJCYWNrZ3JvdW5kIjp7IiRpZCI6IjkwNSIsIkNvbG9yIjp7IiRpZCI6IjkwNiIsIkEiOjAsIlIiOjI1NSwiRyI6MjU1LCJCIjoyNTV9fSwiSXNWaXNpYmxlIjp0cnVlLCJXaWR0aCI6MC4wLCJIZWlnaHQiOjAuMCwiQm9yZGVyU3R5bGUiOm51bGwsIlBhcmVudFN0eWxlIjpudWxsfSwiRGF0ZVN0eWxlIjp7IiRpZCI6IjkwNyIsIkZvbnRTZXR0aW5ncyI6eyIkaWQiOiI5MDgiLCJGb250U2l6ZSI6MTAsIkZvbnROYW1lIjoiQ2FsaWJyaSIsIklzQm9sZCI6ZmFsc2UsIklzSXRhbGljIjpmYWxzZSwiSXNVbmRlcmxpbmVkIjpmYWxzZSwiUGFyZW50U3R5bGUiOm51bGx9LCJBdXRvU2l6ZSI6MCwiRm9yZWdyb3VuZCI6eyIkaWQiOiI5MDkiLCJDb2xvciI6eyIkaWQiOiI5M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3ODkifSwiUGFkZGluZyI6eyIkcmVmIjoiNzkwIn0sIkJhY2tncm91bmQiOnsiJGlkIjoiOTExIiwiQ29sb3IiOnsiJGlkIjoiOTEyIiwiQSI6MCwiUiI6MjU1LCJHIjoyNTUsIkIiOjI1NX19LCJJc1Zpc2libGUiOmZhbHNlLCJXaWR0aCI6MC4wLCJIZWlnaHQiOjAuMCwiQm9yZGVyU3R5bGUiOm51bGwsIlBhcmVudFN0eWxlIjpudWxsfSwiRGF0ZUZvcm1hdCI6eyIkaWQiOiI5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0IiwiRm9ybWF0IjowLCJJc1Zpc2libGUiOmZhbHNlLCJMYXN0S25vd25WaXNpYmlsaXR5U3RhdGUiOmZhbHNlfSwiSXNWaXNpYmxlIjp0cnVlLCJQYXJlbnRTdHlsZSI6bnVsbH0sIkh5cGVybGluayI6bnVsbCwiSW1wb3J0SWQiOiIifV0sIklkIjoiOTNmYzY2ZmItMjZhZS00NTY3LWEzZjQtYmI4NmViMTFmODdlIiwiSXNTaW5nbGVJdGVtUm93IjpmYWxzZX1dLCJJbmRleCI6NCwiSWQiOiJkNjkwOTBkNS1lMzZmLTQ0NjUtYmVkYy1iZWNkZTU3YjY0OGMiLCJIZWFkZXJUZXh0IjoiUGhhc2UgMiIsIklzRGVmYXVsdCI6ZmFsc2UsIlN0eWxlIjp7IiRpZCI6IjkxNSIsIkhlYWRlclN0eWxlIjp7IiRpZCI6IjkxNiIsIlRleHRTdHlsZSI6eyIkaWQiOiI5MTciLCJGb250U2V0dGluZ3MiOnsiJGlkIjoiOTE4IiwiRm9udFNpemUiOjExLCJGb250TmFtZSI6IkNhbGlicmkiLCJJc0JvbGQiOmZhbHNlLCJJc0l0YWxpYyI6ZmFsc2UsIklzVW5kZXJsaW5lZCI6ZmFsc2UsIlBhcmVudFN0eWxlIjpudWxsfSwiQXV0b1NpemUiOjIsIkZvcmVncm91bmQiOnsiJGlkIjoiOTE5IiwiQ29sb3IiOnsiJGlkIjoiOTIwIiwiQSI6MjU1LCJSIjowLCJHIjowLCJCIjowfX0sIk1heFdpZHRoIjo1MC4zODU5NjQ5MTIyODA2ODQsIk1heEhlaWdodCI6IkluZmluaXR5IiwiU21hcnRGb3JlZ3JvdW5kSXNBY3RpdmUiOmZhbHNlLCJIb3Jpem9udGFsQWxpZ25tZW50Ijow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7IiRpZCI6IjkyMyIsIkNvbG9yIjp7IiRpZCI6IjkyNCIsIkEiOjAsIlIiOjI1NSwiRyI6MjU1LCJCIjoyNTV9fSwiSXNWaXNpYmxlIjp0cnVlLCJXaWR0aCI6MC4wLCJIZWlnaHQiOjAuMCwiQm9yZGVyU3R5bGUiOm51bGwsIlBhcmVudFN0eWxlIjpudWxsfSwiUmVjdGFuZ2xl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NjMsIlIiOjE1NSwiRyI6MTg3LCJCIjo4OX19LCJJc1Zpc2libGUiOnRydWUsIldpZHRoIjowLjAsIkhlaWdodCI6MC4wLCJCb3JkZXJTdHlsZSI6eyIkaWQiOiI5MzAiLCJMaW5lQ29sb3IiOnsiJGlkIjoiOTMxIiwiJHR5cGUiOiJOTFJFLkNvbW1vbi5Eb20uU29saWRDb2xvckJydXNoLCBOTFJFLkNvbW1vbiIsIkNvbG9yIjp7IiRpZCI6IjkzMiIsIkEiOjI1NSwiUiI6NTYsIkciOjkzLCJCIjoxMzh9fSwiTGluZVdlaWdodCI6MC4wLCJMaW5lVHlwZSI6MCwiUGFyZW50U3R5bGUiOm51bGx9LCJQYXJlbnRTdHlsZSI6bnVsbH0sIk1hcmdpbiI6eyIkaWQiOiI5MzMiLCJUb3AiOjAuMCwiTGVmdCI6MC4wLCJSaWdodCI6MC4wLCJCb3R0b20iOjAuMH0sIlBhZGRpbmciOnsiJGlkIjoiOTM0IiwiVG9wIjowLjAsIkxlZnQiOjAuMCwiUmlnaHQiOjAuMCwiQm90dG9tIjowLjB9LCJCYWNrZ3JvdW5kIjpudWxsLCJJc1Zpc2libGUiOnRydWUsIldpZHRoIjowLjAsIkhlaWdodCI6MC4wLCJCb3JkZXJTdHlsZSI6bnVsbCwiUGFyZW50U3R5bGUiOm51bGx9LCJCYWNrZ3JvdW5kU3R5bGUiOnsiJGlkIjoiOTM1IiwiTWFyZ2luIjp7IiRpZCI6IjkzNiIsIlRvcCI6MC4wLCJMZWZ0IjowLjAsIlJpZ2h0IjowLjAsIkJvdHRvbSI6MC4wfSwiUGFkZGluZyI6eyIkaWQiOiI5MzciLCJUb3AiOjAuMCwiTGVmdCI6MC4wLCJSaWdodCI6MC4wLCJCb3R0b20iOjAuMH0sIkJhY2tncm91bmQiOnsiJGlkIjoiOTM4IiwiQ29sb3IiOnsiJGlkIjoiOTM5IiwiQSI6NTEsIlIiOjIzOCwiRyI6MjM2LCJCIjoyMjV9fSwiSXNWaXNpYmxlIjp0cnVlLCJXaWR0aCI6MC4wLCJIZWlnaHQiOjAuMCwiQm9yZGVyU3R5bGUiOnsiJGlkIjoiOTQwIiwiTGluZUNvbG9yIjp7IiRpZCI6Ijk0MSIsIiR0eXBlIjoiTkxSRS5Db21tb24uRG9tLlNvbGlkQ29sb3JCcnVzaCwgTkxSRS5Db21tb24iLCJDb2xvciI6eyIkaWQiOiI5NDIiLCJBIjoyNTUsIlIiOjU2LCJHIjo5MywiQiI6MTM4fX0sIkxpbmVXZWlnaHQiOjAuMCwiTGluZVR5cGUiOjAsIlBhcmVudFN0eWxlIjpudWxsfSwiUGFyZW50U3R5bGUiOm51bGx9LCJNYXJnaW4iOnsiJGlkIjoiOTQzIiwiVG9wIjowLjAsIkxlZnQiOjAuMCwiUmlnaHQiOjAuMCwiQm90dG9tIjowLjB9LCJQYWRkaW5nIjp7IiRpZCI6Ijk0NCIsIlRvcCI6MC4wLCJMZWZ0IjowLjAsIlJpZ2h0IjowLjAsIkJvdHRvbSI6MC4wfSwiSXNWaXNpYmxlIjp0cnVlLCJXaWR0aCI6MC4wLCJIZWlnaHQiOjAuMCwiQm9yZGVyU3R5bGUiOm51bGwsIlBhcmVudFN0eWxlIjpudWxsfX0seyIkaWQiOiI5NDUiLCJfcm93cyI6W3siJGlkIjoiOTQ2IiwiX3Rhc2tzIjpbXSwiX21pbGVzdG9uZXMiOlt7IiRpZCI6Ijk0NyIsIklkIjoiNTQxNTliNzItMWU2MC00YjRlLTk0MTItOTVkNzIyNTMyM2Y1IiwiSW5kZXgiOjYsIkdyb3VwSWQiOm51bGwsIlRpdGxlIjoiUHJvZHVjdGlvbiAiLCJEYXRlVGltZSI6IjIwMjQtMDEtMDRUMjM6NTk6MDAiLCJQZXJjZW50YWdlQ29tcGxldGUiOm51bGwsIk5vdGUiOm51bGwsIlN0eWxlIjp7IiRpZCI6Ijk0OCIsIlRpdGxlUG9zaXRpb24iOiJMZWZ0IiwiRGF0ZVBvc2l0aW9uIjoiTGVmdCIsIlNoYXBlVHlwZSI6MTQsIlNoYXBlU2l6ZSI6MSwiU2hhcGVTdHlsZSI6eyIkaWQiOiI5NDkiLCJNYXJnaW4iOnsiJHJlZiI6Ijc3MCJ9LCJQYWRkaW5nIjp7IiRyZWYiOiI3NzEifSwiQmFja2dyb3VuZCI6eyIkaWQiOiI5NTAiLCJDb2xvciI6eyIkaWQiOiI5NTEiLCJBIjoyNTUsIlIiOjE1NSwiRyI6MTg3LCJCIjo4OX19LCJJc1Zpc2libGUiOnRydWUsIldpZHRoIjoxOC4wLCJIZWlnaHQiOjIwLjAsIkJvcmRlclN0eWxlIjp7IiRpZCI6Ijk1MiIsIkxpbmVDb2xvciI6eyIkaWQiOiI5NTMiLCIkdHlwZSI6Ik5MUkUuQ29tbW9uLkRvbS5Tb2xpZENvbG9yQnJ1c2gsIE5MUkUuQ29tbW9uIiwiQ29sb3IiOnsiJGlkIjoiOTU0IiwiQSI6MjU1LCJSIjo1NiwiRyI6OTMsIkIiOjEzOH19LCJMaW5lV2VpZ2h0IjowLjAsIkxpbmVUeXBlIjowLCJQYXJlbnRTdHlsZSI6bnVsbH0sIlBhcmVudFN0eWxlIjpudWxsfSwiVGl0bGVTdHlsZSI6eyIkaWQiOiI5NTUiLCJGb250U2V0dGluZ3MiOnsiJGlkIjoiOTU2IiwiRm9udFNpemUiOjExLCJGb250TmFtZSI6IkNhbGlicmkiLCJJc0JvbGQiOnRydWUsIklzSXRhbGljIjpmYWxzZSwiSXNVbmRlcmxpbmVkIjpmYWxzZSwiUGFyZW50U3R5bGUiOm51bGx9LCJBdXRvU2l6ZSI6MiwiRm9yZWdyb3VuZCI6eyIkaWQiOiI5NTciLCJDb2xvciI6eyIkaWQiOiI5NTgiLCJBIjoyNTUsIlIiOjAsIkciOjAsIkIiOjB9fSwiTWF4V2lkdGgiOjUzLjAsIk1heEhlaWdodCI6IkluZmluaXR5IiwiU21hcnRGb3JlZ3JvdW5kSXNBY3RpdmUiOmZhbHNlLCJIb3Jpem9udGFsQWxpZ25tZW50IjoyLCJWZXJ0aWNhbEFsaWdubWVudCI6MCwiU21hcnRGb3JlZ3JvdW5kIjpudWxsLCJCYWNrZ3JvdW5kRmlsbFR5cGUiOjAsIk1hcmdpbiI6eyIkcmVmIjoiNzgxIn0sIlBhZGRpbmciOnsiJHJlZiI6Ijc4MiJ9LCJCYWNrZ3JvdW5kIjp7IiRpZCI6Ijk1OSIsIkNvbG9yIjp7IiRpZCI6Ijk2MCIsIkEiOjAsIlIiOjI1NSwiRyI6MjU1LCJCIjoyNTV9fSwiSXNWaXNpYmxlIjp0cnVlLCJXaWR0aCI6MC4wLCJIZWlnaHQiOjAuMCwiQm9yZGVyU3R5bGUiOm51bGwsIlBhcmVudFN0eWxlIjpudWxsfSwiRGF0ZVN0eWxlIjp7IiRpZCI6Ijk2MSIsIkZvbnRTZXR0aW5ncyI6eyIkaWQiOiI5NjIiLCJGb250U2l6ZSI6MTAsIkZvbnROYW1lIjoiQ2FsaWJyaSIsIklzQm9sZCI6ZmFsc2UsIklzSXRhbGljIjpmYWxzZSwiSXNVbmRlcmxpbmVkIjpmYWxzZSwiUGFyZW50U3R5bGUiOm51bGx9LCJBdXRvU2l6ZSI6MCwiRm9yZWdyb3VuZCI6eyIkaWQiOiI5NjMiLCJDb2xvciI6eyIkaWQiOiI5Nj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3ODkifSwiUGFkZGluZyI6eyIkcmVmIjoiNzkwIn0sIkJhY2tncm91bmQiOnsiJGlkIjoiOTY1IiwiQ29sb3IiOnsiJGlkIjoiOTY2IiwiQSI6MCwiUiI6MjU1LCJHIjoyNTUsIkIiOjI1NX19LCJJc1Zpc2libGUiOmZhbHNlLCJXaWR0aCI6MC4wLCJIZWlnaHQiOjAuMCwiQm9yZGVyU3R5bGUiOm51bGwsIlBhcmVudFN0eWxlIjpudWxsfSwiRGF0ZUZvcm1hdCI6eyIkaWQiOiI5N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4IiwiRm9ybWF0IjowLCJJc1Zpc2libGUiOmZhbHNlLCJMYXN0S25vd25WaXNpYmlsaXR5U3RhdGUiOmZhbHNlfSwiSXNWaXNpYmxlIjp0cnVlLCJQYXJlbnRTdHlsZSI6bnVsbH0sIkh5cGVybGluayI6bnVsbCwiSW1wb3J0SWQiOiIifSx7IiRpZCI6Ijk2OSIsIklkIjoiYWVlNDliYTUtYTJlMi00MGZiLWExMzAtZTg1YmI0ZDZlZWJlIiwiSW5kZXgiOjUsIkdyb3VwSWQiOm51bGwsIlRpdGxlIjoiUHJvbW9zIiwiRGF0ZVRpbWUiOiIyMDIzLTEyLTA5VDIzOjU5OjAwIiwiUGVyY2VudGFnZUNvbXBsZXRlIjpudWxsLCJOb3RlIjpudWxsLCJTdHlsZSI6eyIkaWQiOiI5NzAiLCJUaXRsZVBvc2l0aW9uIjoiTGVmdCIsIkRhdGVQb3NpdGlvbiI6IkxlZnQiLCJTaGFwZVR5cGUiOjEsIlNoYXBlU2l6ZSI6MSwiU2hhcGVTdHlsZSI6eyIkaWQiOiI5NzEiLCJNYXJnaW4iOnsiJHJlZiI6Ijc3MCJ9LCJQYWRkaW5nIjp7IiRyZWYiOiI3NzEifSwiQmFja2dyb3VuZCI6eyIkaWQiOiI5NzIiLCJDb2xvciI6eyIkaWQiOiI5NzMiLCJBIjoyNTUsIlIiOjE1NSwiRyI6MTg3LCJCIjo4OX19LCJJc1Zpc2libGUiOnRydWUsIldpZHRoIjoxOC4wLCJIZWlnaHQiOjIwLjAsIkJvcmRlclN0eWxlIjp7IiRpZCI6Ijk3NCIsIkxpbmVDb2xvciI6eyIkaWQiOiI5NzUiLCIkdHlwZSI6Ik5MUkUuQ29tbW9uLkRvbS5Tb2xpZENvbG9yQnJ1c2gsIE5MUkUuQ29tbW9uIiwiQ29sb3IiOnsiJGlkIjoiOTc2IiwiQSI6MjU1LCJSIjo1NiwiRyI6OTMsIkIiOjEzOH19LCJMaW5lV2VpZ2h0IjowLjAsIkxpbmVUeXBlIjowLCJQYXJlbnRTdHlsZSI6bnVsbH0sIlBhcmVudFN0eWxlIjpudWxsfSwiVGl0bGVTdHlsZSI6eyIkaWQiOiI5NzciLCJGb250U2V0dGluZ3MiOnsiJGlkIjoiOTc4IiwiRm9udFNpemUiOjExLCJGb250TmFtZSI6IkNhbGlicmkiLCJJc0JvbGQiOnRydWUsIklzSXRhbGljIjpmYWxzZSwiSXNVbmRlcmxpbmVkIjpmYWxzZSwiUGFyZW50U3R5bGUiOm51bGx9LCJBdXRvU2l6ZSI6MiwiRm9yZWdyb3VuZCI6eyIkaWQiOiI5NzkiLCJDb2xvciI6eyIkaWQiOiI5ODAiLCJBIjoyNTUsIlIiOjAsIkciOjAsIkIiOjB9fSwiTWF4V2lkdGgiOjM1LjAsIk1heEhlaWdodCI6IkluZmluaXR5IiwiU21hcnRGb3JlZ3JvdW5kSXNBY3RpdmUiOmZhbHNlLCJIb3Jpem9udGFsQWxpZ25tZW50IjoyLCJWZXJ0aWNhbEFsaWdubWVudCI6MCwiU21hcnRGb3JlZ3JvdW5kIjpudWxsLCJCYWNrZ3JvdW5kRmlsbFR5cGUiOjAsIk1hcmdpbiI6eyIkcmVmIjoiNzgxIn0sIlBhZGRpbmciOnsiJHJlZiI6Ijc4MiJ9LCJCYWNrZ3JvdW5kIjp7IiRpZCI6Ijk4MSIsIkNvbG9yIjp7IiRpZCI6Ijk4MiIsIkEiOjAsIlIiOjI1NSwiRyI6MjU1LCJCIjoyNTV9fSwiSXNWaXNpYmxlIjp0cnVlLCJXaWR0aCI6MC4wLCJIZWlnaHQiOjAuMCwiQm9yZGVyU3R5bGUiOm51bGwsIlBhcmVudFN0eWxlIjpudWxsfSwiRGF0ZVN0eWxlIjp7IiRpZCI6Ijk4MyIsIkZvbnRTZXR0aW5ncyI6eyIkaWQiOiI5ODQiLCJGb250U2l6ZSI6MTAsIkZvbnROYW1lIjoiQ2FsaWJyaSIsIklzQm9sZCI6ZmFsc2UsIklzSXRhbGljIjpmYWxzZSwiSXNVbmRlcmxpbmVkIjpmYWxzZSwiUGFyZW50U3R5bGUiOm51bGx9LCJBdXRvU2l6ZSI6MCwiRm9yZWdyb3VuZCI6eyIkaWQiOiI5ODUiLCJDb2xvciI6eyIkaWQiOiI5O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3ODkifSwiUGFkZGluZyI6eyIkcmVmIjoiNzkwIn0sIkJhY2tncm91bmQiOnsiJGlkIjoiOTg3IiwiQ29sb3IiOnsiJGlkIjoiOTg4IiwiQSI6MCwiUiI6MjU1LCJHIjoyNTUsIkIiOjI1NX19LCJJc1Zpc2libGUiOmZhbHNlLCJXaWR0aCI6MC4wLCJIZWlnaHQiOjAuMCwiQm9yZGVyU3R5bGUiOm51bGwsIlBhcmVudFN0eWxlIjpudWxsfSwiRGF0ZUZvcm1hdCI6eyIkaWQiOiI5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kwIiwiRm9ybWF0IjowLCJJc1Zpc2libGUiOmZhbHNlLCJMYXN0S25vd25WaXNpYmlsaXR5U3RhdGUiOmZhbHNlfSwiSXNWaXNpYmxlIjp0cnVlLCJQYXJlbnRTdHlsZSI6bnVsbH0sIkh5cGVybGluayI6bnVsbCwiSW1wb3J0SWQiOiIifV0sIklkIjoiNzY3MWEwYTMtNTA1Mi00NmUwLTkyZjAtZmZlOGUwOTA2MDM2IiwiSXNTaW5nbGVJdGVtUm93IjpmYWxzZX1dLCJJbmRleCI6NSwiSWQiOiIyMDg0M2QwYS04NDdhLTQxNWQtYWJiOS1iODZmZTY5NWZjYjkiLCJIZWFkZXJUZXh0IjoiUGhhc2UgNCIsIklzRGVmYXVsdCI6ZmFsc2UsIlN0eWxlIjp7IiRpZCI6Ijk5MSIsIkhlYWRlclN0eWxlIjp7IiRpZCI6Ijk5MiIsIlRleHRTdHlsZSI6eyIkaWQiOiI5OTMiLCJGb250U2V0dGluZ3MiOnsiJGlkIjoiOTk0IiwiRm9udFNpemUiOjExLCJGb250TmFtZSI6IkNhbGlicmkiLCJJc0JvbGQiOmZhbHNlLCJJc0l0YWxpYyI6ZmFsc2UsIklzVW5kZXJsaW5lZCI6ZmFsc2UsIlBhcmVudFN0eWxlIjpudWxsfSwiQXV0b1NpemUiOjIsIkZvcmVncm91bmQiOnsiJGlkIjoiOTk1IiwiQ29sb3IiOnsiJGlkIjoiOTk2IiwiQSI6MjU1LCJSIjowLCJHIjowLCJCIjowfX0sIk1heFdpZHRoIjo1MC4zODU5NjQ5MTIyODA2ODQsIk1heEhlaWdodCI6IkluZmluaXR5IiwiU21hcnRGb3JlZ3JvdW5kSXNBY3RpdmUiOmZhbHNlLCJIb3Jpem9udGFsQWxpZ25tZW50IjowLCJWZXJ0aWNhbEFsaWdubWVudCI6MCwiU21hcnRGb3JlZ3JvdW5kIjpudWxsLCJCYWNrZ3JvdW5kRmlsbFR5cGUiOjAsIk1hcmdpbiI6eyIkaWQiOiI5OTciLCJUb3AiOjAuMCwiTGVmdCI6MC4wLCJSaWdodCI6MC4wLCJCb3R0b20iOjAuMH0sIlBhZGRpbmciOnsiJGlkIjoiOTk4IiwiVG9wIjowLjAsIkxlZnQiOjAuMCwiUmlnaHQiOjAuMCwiQm90dG9tIjowLjB9LCJCYWNrZ3JvdW5kIjp7IiRpZCI6Ijk5OSIsIkNvbG9yIjp7IiRpZCI6IjEwMDAiLCJBIjowLCJSIjoyNTUsIkciOjI1NSwiQiI6MjU1fX0sIklzVmlzaWJsZSI6dHJ1ZSwiV2lkdGgiOjAuMCwiSGVpZ2h0IjowLjAsIkJvcmRlclN0eWxlIjpudWxsLCJQYXJlbnRTdHlsZSI6bnVsbH0sIlJlY3RhbmdsZVN0eWxlIjp7IiRpZCI6IjEwMDEiLCJNYXJnaW4iOnsiJGlkIjoiMTAwMiIsIlRvcCI6MC4wLCJMZWZ0IjowLjAsIlJpZ2h0IjowLjAsIkJvdHRvbSI6MC4wfSwiUGFkZGluZyI6eyIkaWQiOiIxMDAzIiwiVG9wIjowLjAsIkxlZnQiOjAuMCwiUmlnaHQiOjAuMCwiQm90dG9tIjowLjB9LCJCYWNrZ3JvdW5kIjp7IiRpZCI6IjEwMDQiLCJDb2xvciI6eyIkaWQiOiIxMDA1IiwiQSI6NjMsIlIiOjE1NSwiRyI6MTg3LCJCIjo4OX19LCJJc1Zpc2libGUiOnRydWUsIldpZHRoIjowLjAsIkhlaWdodCI6MC4wLCJCb3JkZXJTdHlsZSI6eyIkaWQiOiIxMDA2IiwiTGluZUNvbG9yIjp7IiRpZCI6IjEwMDciLCIkdHlwZSI6Ik5MUkUuQ29tbW9uLkRvbS5Tb2xpZENvbG9yQnJ1c2gsIE5MUkUuQ29tbW9uIiwiQ29sb3IiOnsiJGlkIjoiMTAwOCIsIkEiOjI1NSwiUiI6NTYsIkciOjkzLCJCIjoxMzh9fSwiTGluZVdlaWdodCI6MC4wLCJMaW5lVHlwZSI6MCwiUGFyZW50U3R5bGUiOm51bGx9LCJQYXJlbnRTdHlsZSI6bnVsbH0sIk1hcmdpbiI6eyIkaWQiOiIxMDA5IiwiVG9wIjowLjAsIkxlZnQiOjAuMCwiUmlnaHQiOjAuMCwiQm90dG9tIjowLjB9LCJQYWRkaW5nIjp7IiRpZCI6IjEwMTAiLCJUb3AiOjAuMCwiTGVmdCI6MC4wLCJSaWdodCI6MC4wLCJCb3R0b20iOjAuMH0sIkJhY2tncm91bmQiOm51bGwsIklzVmlzaWJsZSI6dHJ1ZSwiV2lkdGgiOjAuMCwiSGVpZ2h0IjowLjAsIkJvcmRlclN0eWxlIjpudWxsLCJQYXJlbnRTdHlsZSI6bnVsbH0sIkJhY2tncm91bmRTdHlsZSI6eyIkaWQiOiIxMDExIiwiTWFyZ2luIjp7IiRpZCI6IjEwMTIiLCJUb3AiOjAuMCwiTGVmdCI6MC4wLCJSaWdodCI6MC4wLCJCb3R0b20iOjAuMH0sIlBhZGRpbmciOnsiJGlkIjoiMTAxMyIsIlRvcCI6MC4wLCJMZWZ0IjowLjAsIlJpZ2h0IjowLjAsIkJvdHRvbSI6MC4wfSwiQmFja2dyb3VuZCI6eyIkaWQiOiIxMDE0IiwiQ29sb3IiOnsiJGlkIjoiMTAxNSIsIkEiOjUxLCJSIjoyMzgsIkciOjIzNiwiQiI6MjI1fX0sIklzVmlzaWJsZSI6dHJ1ZSwiV2lkdGgiOjAuMCwiSGVpZ2h0IjowLjAsIkJvcmRlclN0eWxlIjp7IiRpZCI6IjEwMTYiLCJMaW5lQ29sb3IiOnsiJGlkIjoiMTAxNyIsIiR0eXBlIjoiTkxSRS5Db21tb24uRG9tLlNvbGlkQ29sb3JCcnVzaCwgTkxSRS5Db21tb24iLCJDb2xvciI6eyIkaWQiOiIxMDE4IiwiQSI6MjU1LCJSIjo1NiwiRyI6OTMsIkIiOjEzOH19LCJMaW5lV2VpZ2h0IjowLjAsIkxpbmVUeXBlIjowLCJQYXJlbnRTdHlsZSI6bnVsbH0sIlBhcmVudFN0eWxlIjpudWxsfSwiTWFyZ2luIjp7IiRpZCI6IjEwMTkiLCJUb3AiOjAuMCwiTGVmdCI6MC4wLCJSaWdodCI6MC4wLCJCb3R0b20iOjAuMH0sIlBhZGRpbmciOnsiJGlkIjoiMTAyMCIsIlRvcCI6MC4wLCJMZWZ0IjowLjAsIlJpZ2h0IjowLjAsIkJvdHRvbSI6MC4wfSwiSXNWaXNpYmxlIjp0cnVlLCJXaWR0aCI6MC4wLCJIZWlnaHQiOjAuMCwiQm9yZGVyU3R5bGUiOm51bGwsIlBhcmVudFN0eWxlIjpudWxsfX0seyIkaWQiOiIxMDIxIiwiX3Jvd3MiOltdLCJJbmRleCI6MTQsIklkIjoiODRjNDU1ZjEtZGI0ZC00ODE3LThiYjQtYzNlNTc4MTRhYWQwIiwiSGVhZGVyVGV4dCI6bnVsbCwiSXNEZWZhdWx0Ijp0cnVlLCJTdHlsZSI6eyIkaWQiOiIxMDIyIiwiSGVhZGVyU3R5bGUiOnsiJGlkIjoiMTAyMyIsIlRleHRTdHlsZSI6eyIkaWQiOiIxMDI0IiwiRm9udFNldHRpbmdzIjp7IiRpZCI6IjEwMjUiLCJGb250U2l6ZSI6MTEsIkZvbnROYW1lIjoiQ2FsaWJyaSIsIklzQm9sZCI6ZmFsc2UsIklzSXRhbGljIjpmYWxzZSwiSXNVbmRlcmxpbmVkIjpmYWxzZSwiUGFyZW50U3R5bGUiOm51bGx9LCJBdXRvU2l6ZSI6MiwiRm9yZWdyb3VuZCI6eyIkaWQiOiIxMDI2IiwiQ29sb3IiOnsiJGlkIjoiMTAy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yOCIsIlRvcCI6MC4wLCJMZWZ0IjowLjAsIlJpZ2h0IjowLjAsIkJvdHRvbSI6MC4wfSwiUGFkZGluZyI6eyIkaWQiOiIxMDI5IiwiVG9wIjowLjAsIkxlZnQiOjAuMCwiUmlnaHQiOjAuMCwiQm90dG9tIjowLjB9LCJCYWNrZ3JvdW5kIjpudWxsLCJJc1Zpc2libGUiOnRydWUsIldpZHRoIjowLjAsIkhlaWdodCI6MC4wLCJCb3JkZXJTdHlsZSI6bnVsbCwiUGFyZW50U3R5bGUiOm51bGx9LCJSZWN0YW5nbGVTdHlsZSI6eyIkaWQiOiIxMDMwIiwiTWFyZ2luIjp7IiRpZCI6IjEwMzEiLCJUb3AiOjAuMCwiTGVmdCI6MC4wLCJSaWdodCI6MC4wLCJCb3R0b20iOjAuMH0sIlBhZGRpbmciOnsiJGlkIjoiMTAzMiIsIlRvcCI6MC4wLCJMZWZ0IjowLjAsIlJpZ2h0IjowLjAsIkJvdHRvbSI6MC4wfSwiQmFja2dyb3VuZCI6eyIkaWQiOiIxMDMzIiwiQ29sb3IiOnsiJGlkIjoiMTAzNCIsIkEiOjYzLCJSIjoxNjUsIkciOjE2NSwiQiI6MTY1fX0sIklzVmlzaWJsZSI6dHJ1ZSwiV2lkdGgiOjAuMCwiSGVpZ2h0IjowLjAsIkJvcmRlclN0eWxlIjp7IiRpZCI6IjEwMzUiLCJMaW5lQ29sb3IiOnsiJGlkIjoiMTAzNiIsIiR0eXBlIjoiTkxSRS5Db21tb24uRG9tLlNvbGlkQ29sb3JCcnVzaCwgTkxSRS5Db21tb24iLCJDb2xvciI6eyIkaWQiOiIxMDM3IiwiQSI6MjU1LCJSIjoyNTUsIkciOjAsIkIiOjB9fSwiTGluZVdlaWdodCI6MC4wLCJMaW5lVHlwZSI6MCwiUGFyZW50U3R5bGUiOm51bGx9LCJQYXJlbnRTdHlsZSI6bnVsbH0sIk1hcmdpbiI6eyIkaWQiOiIxMDM4IiwiVG9wIjowLjAsIkxlZnQiOjAuMCwiUmlnaHQiOjAuMCwiQm90dG9tIjowLjB9LCJQYWRkaW5nIjp7IiRpZCI6IjEwMzkiLCJUb3AiOjAuMCwiTGVmdCI6MC4wLCJSaWdodCI6MC4wLCJCb3R0b20iOjAuMH0sIkJhY2tncm91bmQiOm51bGwsIklzVmlzaWJsZSI6dHJ1ZSwiV2lkdGgiOjAuMCwiSGVpZ2h0IjowLjAsIkJvcmRlclN0eWxlIjpudWxsLCJQYXJlbnRTdHlsZSI6bnVsbH0sIkJhY2tncm91bmRTdHlsZSI6eyIkaWQiOiIxMDQwIiwiTWFyZ2luIjp7IiRpZCI6IjEwNDEiLCJUb3AiOjAuMCwiTGVmdCI6MC4wLCJSaWdodCI6MC4wLCJCb3R0b20iOjAuMH0sIlBhZGRpbmciOnsiJGlkIjoiMTA0MiIsIlRvcCI6MC4wLCJMZWZ0IjowLjAsIlJpZ2h0IjowLjAsIkJvdHRvbSI6MC4wfSwiQmFja2dyb3VuZCI6eyIkaWQiOiIxMDQzIiwiQ29sb3IiOnsiJGlkIjoiMTA0NCIsIkEiOjUxLCJSIjoxNjUsIkciOjE2NSwiQiI6MTY1fX0sIklzVmlzaWJsZSI6dHJ1ZSwiV2lkdGgiOjAuMCwiSGVpZ2h0IjowLjAsIkJvcmRlclN0eWxlIjp7IiRpZCI6IjEwNDUiLCJMaW5lQ29sb3IiOnsiJGlkIjoiMTA0NiIsIiR0eXBlIjoiTkxSRS5Db21tb24uRG9tLlNvbGlkQ29sb3JCcnVzaCwgTkxSRS5Db21tb24iLCJDb2xvciI6eyIkaWQiOiIxMDQ3IiwiQSI6MjU1LCJSIjoyNTUsIkciOjAsIkIiOjB9fSwiTGluZVdlaWdodCI6MC4wLCJMaW5lVHlwZSI6MCwiUGFyZW50U3R5bGUiOm51bGx9LCJQYXJlbnRTdHlsZSI6bnVsbH0sIk1hcmdpbiI6eyIkaWQiOiIxMDQ4IiwiVG9wIjowLjAsIkxlZnQiOjAuMCwiUmlnaHQiOjAuMCwiQm90dG9tIjowLjB9LCJQYWRkaW5nIjp7IiRpZCI6IjEwNDkiLCJUb3AiOjAuMCwiTGVmdCI6MC4wLCJSaWdodCI6MC4wLCJCb3R0b20iOjAuMH0sIklzVmlzaWJsZSI6ZmFsc2UsIldpZHRoIjowLjAsIkhlaWdodCI6MC4wLCJCb3JkZXJTdHlsZSI6bnVsbCwiUGFyZW50U3R5bGUiOm51bGx9fV0sIklkIjoiOTEwMDM0OTktMTU2Ny00MDIzLTk0NTktNzc3NmU2ZWNhMDIwIiwiSW5kZXgiOjMsIkhlYWRlclRleHQiOiJNaWxlc3RvbmVzIiwiU3R5bGUiOnsiJGlkIjoiMTA1MCIsIkhlYWRlclN0eWxlIjp7IiRpZCI6IjEwNTEiLCJUZXh0SXNWZXJ0aWNhbCI6dHJ1ZSwiVGV4dFN0eWxlIjp7IiRpZCI6IjEwNTIiLCJGb250U2V0dGluZ3MiOnsiJGlkIjoiMTA1MyIsIkZvbnRTaXplIjoxMiwiRm9udE5hbWUiOiJDYWxpYnJpIiwiSXNCb2xkIjp0cnVlLCJJc0l0YWxpYyI6ZmFsc2UsIklzVW5kZXJsaW5lZCI6ZmFsc2UsIlBhcmVudFN0eWxlIjpudWxsfSwiQXV0b1NpemUiOjIsIkZvcmVncm91bmQiOnsiJGlkIjoiMTA1NCIsIkNvbG9yIjp7IiRpZCI6IjEwNTUiLCJBIjoyNTUsIlIiOjI1NSwiRyI6MjU1LCJCIjoyNTV9fSwiTWF4V2lkdGgiOjgzLjMsIk1heEhlaWdodCI6IkluZmluaXR5IiwiU21hcnRGb3JlZ3JvdW5kSXNBY3RpdmUiOmZhbHNlLCJIb3Jpem9udGFsQWxpZ25tZW50IjowLCJWZXJ0aWNhbEFsaWdubWVudCI6MCwiU21hcnRGb3JlZ3JvdW5kIjpudWxsLCJCYWNrZ3JvdW5kRmlsbFR5cGUiOjAsIk1hcmdpbiI6eyIkaWQiOiIxMDU2IiwiVG9wIjowLjAsIkxlZnQiOjAuMCwiUmlnaHQiOjAuMCwiQm90dG9tIjowLjB9LCJQYWRkaW5nIjp7IiRpZCI6IjEwNTciLCJUb3AiOjAuMCwiTGVmdCI6MC4wLCJSaWdodCI6MC4wLCJCb3R0b20iOjAuMH0sIkJhY2tncm91bmQiOm51bGwsIklzVmlzaWJsZSI6dHJ1ZSwiV2lkdGgiOjAuMCwiSGVpZ2h0IjowLjAsIkJvcmRlclN0eWxlIjpudWxsLCJQYXJlbnRTdHlsZSI6bnVsbH0sIlJlY3RhbmdsZVN0eWxlIjp7IiRpZCI6IjEwNTgiLCJNYXJnaW4iOnsiJGlkIjoiMTA1OSIsIlRvcCI6MC4wLCJMZWZ0IjowLjAsIlJpZ2h0IjowLjAsIkJvdHRvbSI6MC4wfSwiUGFkZGluZyI6eyIkaWQiOiIxMDYwIiwiVG9wIjowLjAsIkxlZnQiOjAuMCwiUmlnaHQiOjAuMCwiQm90dG9tIjowLjB9LCJCYWNrZ3JvdW5kIjp7IiRpZCI6IjEwNjEiLCJDb2xvciI6eyIkaWQiOiIxMDYyIiwiQSI6MjU1LCJSIjoxNTUsIkciOjE4NywiQiI6ODl9fSwiSXNWaXNpYmxlIjp0cnVlLCJXaWR0aCI6MC4wLCJIZWlnaHQiOjAuMCwiQm9yZGVyU3R5bGUiOnsiJGlkIjoiMTA2MyIsIkxpbmVDb2xvciI6eyIkaWQiOiIxMDY0IiwiJHR5cGUiOiJOTFJFLkNvbW1vbi5Eb20uU29saWRDb2xvckJydXNoLCBOTFJFLkNvbW1vbiIsIkNvbG9yIjp7IiRpZCI6IjEwNjUiLCJBIjoyNTUsIlIiOjg1LCJHIjo2NCwiQiI6MH19LCJMaW5lV2VpZ2h0IjowLjAsIkxpbmVUeXBlIjowLCJQYXJlbnRTdHlsZSI6bnVsbH0sIlBhcmVudFN0eWxlIjpudWxsfSwiTWFyZ2luIjp7IiRpZCI6IjEwNjYiLCJUb3AiOjAuMCwiTGVmdCI6MC4wLCJSaWdodCI6MC4wLCJCb3R0b20iOjAuMH0sIlBhZGRpbmciOnsiJGlkIjoiMTA2NyIsIlRvcCI6MC4wLCJMZWZ0IjowLjAsIlJpZ2h0IjowLjAsIkJvdHRvbSI6MC4wfSwiQmFja2dyb3VuZCI6bnVsbCwiSXNWaXNpYmxlIjp0cnVlLCJXaWR0aCI6MC4wLCJIZWlnaHQiOjAuMCwiQm9yZGVyU3R5bGUiOm51bGwsIlBhcmVudFN0eWxlIjpudWxsfSwiQmFja2dyb3VuZFN0eWxlIjp7IiRpZCI6IjEwNjgiLCJNYXJnaW4iOnsiJGlkIjoiMTA2OSIsIlRvcCI6MC4wLCJMZWZ0IjowLjAsIlJpZ2h0IjowLjAsIkJvdHRvbSI6MC4wfSwiUGFkZGluZyI6eyIkaWQiOiIxMDcwIiwiVG9wIjowLjAsIkxlZnQiOjAuMCwiUmlnaHQiOjAuMCwiQm90dG9tIjowLjB9LCJCYWNrZ3JvdW5kIjp7IiRpZCI6IjEwNzEiLCJDb2xvciI6eyIkaWQiOiIxMDcyIiwiQSI6NTEsIlIiOjE2NSwiRyI6MTY1LCJCIjoxNjV9fSwiSXNWaXNpYmxlIjp0cnVlLCJXaWR0aCI6MC4wLCJIZWlnaHQiOjAuMCwiQm9yZGVyU3R5bGUiOnsiJGlkIjoiMTA3MyIsIkxpbmVDb2xvciI6eyIkaWQiOiIxMDc0IiwiJHR5cGUiOiJOTFJFLkNvbW1vbi5Eb20uU29saWRDb2xvckJydXNoLCBOTFJFLkNvbW1vbiIsIkNvbG9yIjp7IiRpZCI6IjEwNzUiLCJBIjoyNTUsIlIiOjU2LCJHIjo5MywiQiI6MTM4fX0sIkxpbmVXZWlnaHQiOjAuMCwiTGluZVR5cGUiOjAsIlBhcmVudFN0eWxlIjpudWxsfSwiUGFyZW50U3R5bGUiOm51bGx9LCJJc0Fib3ZlVGltZWJhbmQiOmZhbHNlLCJNYXJnaW4iOnsiJGlkIjoiMTA3NiIsIlRvcCI6MC4wLCJMZWZ0IjowLjAsIlJpZ2h0IjowLjAsIkJvdHRvbSI6MC4wfSwiUGFkZGluZyI6eyIkaWQiOiIxMDc3IiwiVG9wIjowLjAsIkxlZnQiOjAuMCwiUmlnaHQiOjAuMCwiQm90dG9tIjowLjB9LCJJc1Zpc2libGUiOnRydWUsIldpZHRoIjowLjAsIkhlaWdodCI6MC4wLCJCb3JkZXJTdHlsZSI6eyIkaWQiOiIxMDc4IiwiTGluZUNvbG9yIjpudWxsLCJMaW5lV2VpZ2h0IjowLjAsIkxpbmVUeXBlIjowLCJQYXJlbnRTdHlsZSI6bnVsbH0sIlBhcmVudFN0eWxlIjpudWxsfX1dLCJDdWx0dXJlSW5mb05hbWUiOiJlbi1VUyIsIlN0eWxlTmFtZSI6bnVsbCwiVmVyc2lvbiI6eyIkaWQiOiIxMDc5IiwiVmVyc2lvbiI6IjMuNy4yIiwiT3JpZ2luYWxBc3NlbWJseVZlcnNpb24iOiI3LjAwLjAxLjAwIiwiRWRpdGlvbiI6bnVsbCwiTGFzdFNhdmVkRWRpdGlvbiI6MywiSXNQbHVzRWRpdGlvbiI6ZmFsc2UsIklzUHJvRWRpdGlvbiI6ZmFsc2V9LCJFZmZlY3QiOjAsIlN0eWxlIjp7IiRpZCI6IjEwODAiLCJEZWZhdWx0RGVwZW5kZW5jeVN0eWxlIjp7IiRpZCI6IjEwODEiLCJMaW5lU3R5bGUiOnsiJGlkIjoiMTA4MiIsIkxpbmVDb2xvciI6eyIkaWQiOiIxMDgzIiwiJHR5cGUiOiJOTFJFLkNvbW1vbi5Eb20uU29saWRDb2xvckJydXNoLCBOTFJFLkNvbW1vbiIsIkNvbG9yIjp7IiRpZCI6IjEwODQiLCJBIjoyNTUsIlIiOjAsIkciOjAsIkIiOjB9fSwiTGluZVdlaWdodCI6MS4wLCJMaW5lVHlwZSI6MCwiUGFyZW50U3R5bGUiOm51bGx9LCJFbmRBcnJvd2hlYWRMaW5lU3R5bGUiOnsiJGlkIjoiMTA4NSIsIktpbmQiOjEsIldpZHRoIjoxLCJMZW5ndGgiOjAsIlBhcmVudFN0eWxlIjpudWxsfSwiQnJpbmdUb0Zyb250Ijp0cnVlLCJFbGJvd1JhZGl1cyI6MC4wLCJNYXJnaW4iOnsiJGlkIjoiMTA4NiIsIlRvcCI6MC4wLCJMZWZ0IjowLjAsIlJpZ2h0IjowLjAsIkJvdHRvbSI6MC4wfSwiUGFkZGluZyI6eyIkaWQiOiIxMDg3IiwiVG9wIjowLjAsIkxlZnQiOjAuMCwiUmlnaHQiOjAuMCwiQm90dG9tIjowLjB9LCJCYWNrZ3JvdW5kIjpudWxsLCJJc1Zpc2libGUiOnRydWUsIldpZHRoIjowLjAsIkhlaWdodCI6MC4wLCJCb3JkZXJTdHlsZSI6bnVsbCwiUGFyZW50U3R5bGUiOm51bGx9LCJDcml0aWNhbFBhdGhTdHlsZSI6eyIkaWQiOiIxMDg4IiwiQ3JpdGljYWxQYXRoU3R5bGVPcHRpb25zIjoxMSwiTGluZVN0eWxlIjp7IiRpZCI6IjEwODkiLCJMaW5lQ29sb3IiOnsiJGlkIjoiMTA5MCIsIiR0eXBlIjoiTkxSRS5Db21tb24uRG9tLlNvbGlkQ29sb3JCcnVzaCwgTkxSRS5Db21tb24iLCJDb2xvciI6eyIkaWQiOiIxMDkxIiwiQSI6MjU1LCJSIjoyMjIsIkciOjUwLCJCIjo1MH19LCJMaW5lV2VpZ2h0IjoxLjAsIkxpbmVUeXBlIjowLCJQYXJlbnRTdHlsZSI6bnVsbH0sIlRpdGxlRm9yZWdyb3VuZCI6eyIkaWQiOiIxMDkyIiwiQ29sb3IiOnsiJGlkIjoiMTA5MyIsIkEiOjI1NSwiUiI6MTc2LCJHIjoxOSwiQiI6MjV9fSwiU2hhcGVzQmFja2dyb3VuZCI6eyIkaWQiOiIxMDk0IiwiQ29sb3IiOnsiJGlkIjoiMTA5NSIsIkEiOjI1NSwiUiI6MjUzLCJHIjoyMDMsIkIiOjIwOH19LCJTaGFwZXNCb3JkZXJTdHlsZSI6eyIkaWQiOiIxMDk2IiwiTGluZUNvbG9yIjp7IiRpZCI6IjEwOTciLCIkdHlwZSI6Ik5MUkUuQ29tbW9uLkRvbS5Tb2xpZENvbG9yQnJ1c2gsIE5MUkUuQ29tbW9uIiwiQ29sb3IiOnsiJGlkIjoiMTA5OCIsIkEiOjI1NSwiUiI6MjIyLCJHIjo1MCwiQiI6NTB9fSwiTGluZVdlaWdodCI6Mi4yNSwiTGluZVR5cGUiOjAsIlBhcmVudFN0eWxlIjpudWxsfSwiTWFyZ2luIjp7IiRpZCI6IjEwOTkiLCJUb3AiOjAuMCwiTGVmdCI6MC4wLCJSaWdodCI6MC4wLCJCb3R0b20iOjAuMH0sIlBhZGRpbmciOnsiJGlkIjoiMTEwMCIsIlRvcCI6MC4wLCJMZWZ0IjowLjAsIlJpZ2h0IjowLjAsIkJvdHRvbSI6MC4wfSwiQmFja2dyb3VuZCI6bnVsbCwiSXNWaXNpYmxlIjp0cnVlLCJXaWR0aCI6MC4wLCJIZWlnaHQiOjAuMCwiQm9yZGVyU3R5bGUiOm51bGwsIlBhcmVudFN0eWxlIjpudWxsfSwiVGltZWJhbmRTdHlsZSI6eyIkaWQiOiIxMTAxIiwiU2NhbGVNYXJraW5nIjoxLCJTaGFwZSI6MCwiU2hhcGVTdHlsZSI6eyIkaWQiOiIxMTAyIiwiTWFyZ2luIjp7IiRpZCI6IjExMDMiLCJUb3AiOjAuMCwiTGVmdCI6MTAuMCwiUmlnaHQiOjEwLjAsIkJvdHRvbSI6MC4wfSwiUGFkZGluZyI6eyIkaWQiOiIxMTA0IiwiVG9wIjozLjAsIkxlZnQiOjAuMCwiUmlnaHQiOjAuMCwiQm90dG9tIjozLjB9LCJCYWNrZ3JvdW5kIjp7IiRpZCI6IjExMDUiLCJDb2xvciI6eyIkaWQiOiIxMTA2IiwiQSI6MjU1LCJSIjozMSwiRyI6NzMsIkIiOjEyNX19LCJJc1Zpc2libGUiOnRydWUsIldpZHRoIjo4NTguMCwiSGVpZ2h0IjoxNC4zOTk5OTk2MTg1MzAyNzMsIkJvcmRlclN0eWxlIjp7IiRpZCI6IjExMDciLCJMaW5lQ29sb3IiOnsiJGlkIjoiMTEwOCIsIiR0eXBlIjoiTkxSRS5Db21tb24uRG9tLlNvbGlkQ29sb3JCcnVzaCwgTkxSRS5Db21tb24iLCJDb2xvciI6eyIkaWQiOiIxMTA5IiwiQSI6MjU1LCJSIjoyNTUsIkciOjAsIkIiOjB9fSwiTGluZVdlaWdodCI6MC4wLCJMaW5lVHlwZSI6MCwiUGFyZW50U3R5bGUiOm51bGx9LCJQYXJlbnRTdHlsZSI6bnVsbH0sIk1pZGRsZVRpZXJTaGFwZVN0eWxlIjp7IiRpZCI6IjExMTAiLCJNYXJnaW4iOnsiJGlkIjoiMTExMSIsIlRvcCI6MC4wLCJMZWZ0IjoxMC4wLCJSaWdodCI6MTAuMCwiQm90dG9tIjowLjB9LCJQYWRkaW5nIjp7IiRpZCI6IjExMTIiLCJUb3AiOjMuMCwiTGVmdCI6MC4wLCJSaWdodCI6MC4wLCJCb3R0b20iOjMuMH0sIkJhY2tncm91bmQiOnsiJGlkIjoiMTExMyIsIkNvbG9yIjp7IiRpZCI6IjExMTQiLCJBIjoyNTUsIlIiOjMxLCJHIjo3MywiQiI6MTI1fX0sIklzVmlzaWJsZSI6dHJ1ZSwiV2lkdGgiOjg1OC4wLCJIZWlnaHQiOjE0LjM5OTk5OTYxODUzMDI3MywiQm9yZGVyU3R5bGUiOnsiJGlkIjoiMTExNSIsIkxpbmVDb2xvciI6eyIkaWQiOiIxMTE2IiwiJHR5cGUiOiJOTFJFLkNvbW1vbi5Eb20uU29saWRDb2xvckJydXNoLCBOTFJFLkNvbW1vbiIsIkNvbG9yIjp7IiRpZCI6IjExMTciLCJBIjoyNTUsIlIiOjI1NSwiRyI6MCwiQiI6MH19LCJMaW5lV2VpZ2h0IjowLjAsIkxpbmVUeXBlIjowLCJQYXJlbnRTdHlsZSI6bnVsbH0sIlBhcmVudFN0eWxlIjpudWxsfSwiQm90dG9tVGllclNoYXBlU3R5bGUiOnsiJGlkIjoiMTExOCIsIk1hcmdpbiI6eyIkaWQiOiIxMTE5IiwiVG9wIjowLjAsIkxlZnQiOjEwLjAsIlJpZ2h0IjoxMC4wLCJCb3R0b20iOjAuMH0sIlBhZGRpbmciOnsiJGlkIjoiMTEyMCIsIlRvcCI6My4wLCJMZWZ0IjowLjAsIlJpZ2h0IjowLjAsIkJvdHRvbSI6My4wfSwiQmFja2dyb3VuZCI6eyIkaWQiOiIxMTIxIiwiQ29sb3IiOnsiJGlkIjoiMTEyMiIsIkEiOjI1NSwiUiI6MzEsIkciOjczLCJCIjoxMjV9fSwiSXNWaXNpYmxlIjp0cnVlLCJXaWR0aCI6ODU4LjAsIkhlaWdodCI6MTQuMzk5OTk5NjE4NTMwMjczLCJCb3JkZXJTdHlsZSI6eyIkaWQiOiIxMTIzIiwiTGluZUNvbG9yIjp7IiRpZCI6IjExMjQiLCIkdHlwZSI6Ik5MUkUuQ29tbW9uLkRvbS5Tb2xpZENvbG9yQnJ1c2gsIE5MUkUuQ29tbW9uIiwiQ29sb3IiOnsiJGlkIjoiMTEyNSIsIkEiOjI1NSwiUiI6MjU1LCJHIjowLCJCIjowfX0sIkxpbmVXZWlnaHQiOjAuMCwiTGluZVR5cGUiOjAsIlBhcmVudFN0eWxlIjpudWxsfSwiUGFyZW50U3R5bGUiOm51bGx9LCJSaWdodEVuZENhcHNTdHlsZSI6eyIkaWQiOiIxMTI2IiwiRm9udFNldHRpbmdzIjp7IiRpZCI6IjExMjciLCJGb250U2l6ZSI6MTgsIkZvbnROYW1lIjoiQ2FsaWJyaSIsIklzQm9sZCI6dHJ1ZSwiSXNJdGFsaWMiOmZhbHNlLCJJc1VuZGVybGluZWQiOmZhbHNlLCJQYXJlbnRTdHlsZSI6bnVsbH0sIkF1dG9TaXplIjowLCJGb3JlZ3JvdW5kIjp7IiRpZCI6IjExMjgiLCJDb2xvciI6eyIkaWQiOiIxMTI5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ExMzAiLCJUb3AiOjAuMCwiTGVmdCI6MC4wLCJSaWdodCI6MjAuMCwiQm90dG9tIjowLjB9LCJQYWRkaW5nIjp7IiRpZCI6IjExMzEiLCJUb3AiOjAuMCwiTGVmdCI6MC4wLCJSaWdodCI6MC4wLCJCb3R0b20iOjAuMH0sIkJhY2tncm91bmQiOnsiJGlkIjoiMTEzMiIsIkNvbG9yIjp7IiRpZCI6IjExMzMiLCJBIjowLCJSIjowLCJHIjowLCJCIjowfX0sIklzVmlzaWJsZSI6dHJ1ZSwiV2lkdGgiOjAuMCwiSGVpZ2h0IjowLjAsIkJvcmRlclN0eWxlIjpudWxsLCJQYXJlbnRTdHlsZSI6bnVsbH0sIkxlZnRFbmRDYXBzU3R5bGUiOnsiJGlkIjoiMTEzNCIsIkZvbnRTZXR0aW5ncyI6eyIkaWQiOiIxMTM1IiwiRm9udFNpemUiOjE4LCJGb250TmFtZSI6IkNhbGlicmkiLCJJc0JvbGQiOnRydWUsIklzSXRhbGljIjpmYWxzZSwiSXNVbmRlcmxpbmVkIjpmYWxzZSwiUGFyZW50U3R5bGUiOm51bGx9LCJBdXRvU2l6ZSI6MCwiRm9yZWdyb3VuZCI6eyIkaWQiOiIxMTM2IiwiQ29sb3IiOnsiJGlkIjoiMTEz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EzOCIsIlRvcCI6MC4wLCJMZWZ0Ijo2Ni4xMjg5OTUyMTUzMTA2NTMsIlJpZ2h0IjowLjAsIkJvdHRvbSI6MC4wfSwiUGFkZGluZyI6eyIkaWQiOiIxMTM5IiwiVG9wIjowLjAsIkxlZnQiOjAuMCwiUmlnaHQiOjAuMCwiQm90dG9tIjowLjB9LCJCYWNrZ3JvdW5kIjp7IiRpZCI6IjExNDAiLCJDb2xvciI6eyIkaWQiOiIxMTQxIiwiQSI6MCwiUiI6MCwiRyI6MCwiQiI6MH19LCJJc1Zpc2libGUiOmZhbHNlLCJXaWR0aCI6MC4wLCJIZWlnaHQiOjAuMCwiQm9yZGVyU3R5bGUiOm51bGwsIlBhcmVudFN0eWxlIjpudWxsfSwiVG9kYXlUZXh0U3R5bGUiOnsiJGlkIjoiMTE0MiIsIkZvbnRTZXR0aW5ncyI6eyIkaWQiOiIxMTQzIiwiRm9udFNpemUiOjEyLCJGb250TmFtZSI6IkNhbGlicmkiLCJJc0JvbGQiOmZhbHNlLCJJc0l0YWxpYyI6ZmFsc2UsIklzVW5kZXJsaW5lZCI6ZmFsc2UsIlBhcmVudFN0eWxlIjpudWxsfSwiQXV0b1NpemUiOjAsIkZvcmVncm91bmQiOnsiJGlkIjoiMTE0NCIsIkNvbG9yIjp7IiRpZCI6IjExN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0NiIsIlRvcCI6MC4wLCJMZWZ0IjowLjAsIlJpZ2h0IjowLjAsIkJvdHRvbSI6MC4wfSwiUGFkZGluZyI6eyIkaWQiOiIxMTQ3IiwiVG9wIjowLjAsIkxlZnQiOjAuMCwiUmlnaHQiOjAuMCwiQm90dG9tIjowLjB9LCJCYWNrZ3JvdW5kIjp7IiRpZCI6IjExNDgiLCJDb2xvciI6eyIkaWQiOiIxMTQ5IiwiQSI6MCwiUiI6MCwiRyI6MCwiQiI6MH19LCJJc1Zpc2libGUiOnRydWUsIldpZHRoIjowLjAsIkhlaWdodCI6MC4wLCJCb3JkZXJTdHlsZSI6bnVsbCwiUGFyZW50U3R5bGUiOm51bGx9LCJUb2RheU1hcmtlclN0eWxlIjp7IiRpZCI6IjExNTAiLCJNYXJnaW4iOnsiJGlkIjoiMTE1MSIsIlRvcCI6MC4wLCJMZWZ0IjowLjAsIlJpZ2h0IjowLjAsIkJvdHRvbSI6MC4wfSwiUGFkZGluZyI6eyIkaWQiOiIxMTUyIiwiVG9wIjowLjAsIkxlZnQiOjAuMCwiUmlnaHQiOjAuMCwiQm90dG9tIjowLjB9LCJCYWNrZ3JvdW5kIjp7IiRpZCI6IjExNTMiLCJDb2xvciI6eyIkaWQiOiIxMTU0IiwiQSI6MjU1LCJSIjoyNTUsIkciOjAsIkIiOjB9fSwiSXNWaXNpYmxlIjp0cnVlLCJXaWR0aCI6MC4wLCJIZWlnaHQiOjAuMCwiQm9yZGVyU3R5bGUiOm51bGwsIlBhcmVudFN0eWxlIjpudWxsfSwiU2NhbGVTdHlsZSI6eyIkaWQiOiIxMTU1IiwiU2hhcGUiOjAsIlNob3dTZWdtZW50U2VwYXJhdG9ycyI6dHJ1ZSwiU2VnbWVudFNlcGFyYXRvck9wYWNpdHkiOjMwLCJIYXNCZWVuVmlzaWJsZUJlZm9yZSI6dHJ1ZSwiRm9udFNldHRpbmdzIjp7IiRpZCI6IjExNTYiLCJGb250U2l6ZSI6MTIsIkZvbnROYW1lIjoiQ2FsaWJyaSIsIklzQm9sZCI6ZmFsc2UsIklzSXRhbGljIjpmYWxzZSwiSXNVbmRlcmxpbmVkIjpmYWxzZSwiUGFyZW50U3R5bGUiOm51bGx9LCJBdXRvU2l6ZSI6MCwiRm9yZWdyb3VuZCI6eyIkaWQiOiIxMTU3IiwiQ29sb3IiOnsiJGlkIjoiMTE1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U5IiwiVG9wIjowLjAsIkxlZnQiOjUuMCwiUmlnaHQiOjAuMCwiQm90dG9tIjowLjB9LCJQYWRkaW5nIjp7IiRpZCI6IjExNjAiLCJUb3AiOjAuMCwiTGVmdCI6MC4wLCJSaWdodCI6MC4wLCJCb3R0b20iOjAuMH0sIkJhY2tncm91bmQiOnsiJGlkIjoiMTE2MSIsIkNvbG9yIjp7IiRpZCI6IjExNjIiLCJBIjowLCJSIjowLCJHIjowLCJCIjowfX0sIklzVmlzaWJsZSI6dHJ1ZSwiV2lkdGgiOjAuMCwiSGVpZ2h0IjowLjAsIkJvcmRlclN0eWxlIjpudWxsLCJQYXJlbnRTdHlsZSI6bnVsbH0sIlNpbmdsZVNjYWxlU2hhcGVTdHlsZSI6eyIkaWQiOiIxMTYzIiwiU2hhcGUiOjMsIkhlaWdodCI6MjAuMH0sIk1pZGRsZVRpZXJTY2FsZVN0eWxlIjp7IiRpZCI6IjExNjQiLCJTaGFwZSI6MCwiU2hvd1NlZ21lbnRTZXBhcmF0b3JzIjp0cnVlLCJTZWdtZW50U2VwYXJhdG9yT3BhY2l0eSI6MzAsIkhhc0JlZW5WaXNpYmxlQmVmb3JlIjp0cnVlLCJGb250U2V0dGluZ3MiOnsiJGlkIjoiMTE2NSIsIkZvbnRTaXplIjoxMiwiRm9udE5hbWUiOiJDYWxpYnJpIiwiSXNCb2xkIjpmYWxzZSwiSXNJdGFsaWMiOmZhbHNlLCJJc1VuZGVybGluZWQiOmZhbHNlLCJQYXJlbnRTdHlsZSI6bnVsbH0sIkF1dG9TaXplIjowLCJGb3JlZ3JvdW5kIjp7IiRpZCI6IjExNjYiLCJDb2xvciI6eyIkaWQiOiIxMTY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xNjgiLCJUb3AiOjAuMCwiTGVmdCI6NS4wLCJSaWdodCI6MC4wLCJCb3R0b20iOjAuMH0sIlBhZGRpbmciOnsiJGlkIjoiMTE2OSIsIlRvcCI6MC4wLCJMZWZ0IjowLjAsIlJpZ2h0IjowLjAsIkJvdHRvbSI6MC4wfSwiQmFja2dyb3VuZCI6eyIkaWQiOiIxMTcwIiwiQ29sb3IiOnsiJGlkIjoiMTE3MSIsIkEiOjAsIlIiOjAsIkciOjAsIkIiOjB9fSwiSXNWaXNpYmxlIjp0cnVlLCJXaWR0aCI6MC4wLCJIZWlnaHQiOjAuMCwiQm9yZGVyU3R5bGUiOm51bGwsIlBhcmVudFN0eWxlIjpudWxsfSwiQm90dG9tVGllclNjYWxlU3R5bGUiOnsiJGlkIjoiMTE3MiIsIlNoYXBlIjowLCJTaG93U2VnbWVudFNlcGFyYXRvcnMiOnRydWUsIlNlZ21lbnRTZXBhcmF0b3JPcGFjaXR5IjozMCwiSGFzQmVlblZpc2libGVCZWZvcmUiOnRydWUsIkZvbnRTZXR0aW5ncyI6eyIkaWQiOiIxMTczIiwiRm9udFNpemUiOjEyLCJGb250TmFtZSI6IkNhbGlicmkiLCJJc0JvbGQiOmZhbHNlLCJJc0l0YWxpYyI6ZmFsc2UsIklzVW5kZXJsaW5lZCI6ZmFsc2UsIlBhcmVudFN0eWxlIjpudWxsfSwiQXV0b1NpemUiOjAsIkZvcmVncm91bmQiOnsiJGlkIjoiMTE3NCIsIkNvbG9yIjp7IiRpZCI6IjExN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E3NiIsIlRvcCI6MC4wLCJMZWZ0Ijo1LjAsIlJpZ2h0IjowLjAsIkJvdHRvbSI6MC4wfSwiUGFkZGluZyI6eyIkaWQiOiIxMTc3IiwiVG9wIjowLjAsIkxlZnQiOjAuMCwiUmlnaHQiOjAuMCwiQm90dG9tIjowLjB9LCJCYWNrZ3JvdW5kIjp7IiRpZCI6IjExNzgiLCJDb2xvciI6eyIkaWQiOiIxMTc5IiwiQSI6MCwiUiI6MCwiRyI6MCwiQiI6MH19LCJJc1Zpc2libGUiOnRydWUsIldpZHRoIjowLjAsIkhlaWdodCI6MC4wLCJCb3JkZXJTdHlsZSI6bnVsbCwiUGFyZW50U3R5bGUiOm51bGx9LCJFbGFwc2VkVGltZUJhY2tncm91bmQiOnsiJGlkIjoiMTE4MCIsIkNvbG9yIjp7IiRpZCI6IjExODEiLCJBIjoxOTEsIlIiOjI1NSwiRyI6MCwiQiI6MH19LCJBcHBlbmRZZWFyT25ZZWFyQ2hhbmdlIjpmYWxzZSwiRWxhcHNlZFRpbWVGb3JtYXQiOjIsIlRvZGF5TWFya2VyUG9zaXRpb24iOjMsIlF1aWNrUG9zaXRpb24iOjMsIkFic29sdXRlUG9zaXRpb24iOjEyOS41OTk5OTEsIk1hcmdpbiI6eyIkaWQiOiIxMTgyIiwiVG9wIjowLjAsIkxlZnQiOjEwLjAsIlJpZ2h0IjoxMC4wLCJCb3R0b20iOjAuMH0sIlBhZGRpbmciOnsiJGlkIjoiMTE4MyIsIlRvcCI6MC4wLCJMZWZ0IjowLjAsIlJpZ2h0IjowLjAsIkJvdHRvbSI6MC4wfSwiQmFja2dyb3VuZCI6eyIkaWQiOiIxMTg0IiwiQ29sb3IiOnsiJGlkIjoiMTE4NSIsIkEiOjI1NSwiUiI6NDcsIkciOjU0LCJCIjoxNTN9fSwiSXNWaXNpYmxlIjp0cnVlLCJXaWR0aCI6MC4wLCJIZWlnaHQiOjAuMCwiQm9yZGVyU3R5bGUiOm51bGwsIlBhcmVudFN0eWxlIjpudWxsfSwiRGVmYXVsdE1pbGVzdG9uZVN0eWxlIjp7IiRpZCI6IjExODYiLCJTaGFwZSI6MSwiQ29ubmVjdG9yTWFyZ2luIjp7IiRpZCI6IjExODciLCJUb3AiOjAuMCwiTGVmdCI6Mi4wLCJSaWdodCI6Mi4wLCJCb3R0b20iOjAuMH0sIkNvbm5lY3RvclN0eWxlIjp7IiRpZCI6IjExODgiLCJMaW5lQ29sb3IiOnsiJGlkIjoiMTE4OSIsIiR0eXBlIjoiTkxSRS5Db21tb24uRG9tLlNvbGlkQ29sb3JCcnVzaCwgTkxSRS5Db21tb24iLCJDb2xvciI6eyIkaWQiOiIxMTkwIiwiQSI6MTI3LCJSIjo3OSwiRyI6MTI5LCJCIjoxODl9fSwiTGluZVdlaWdodCI6MS4wLCJMaW5lVHlwZSI6MCwiUGFyZW50U3R5bGUiOm51bGx9LCJJc0JlbG93VGltZWJhbmQiOmZhbHNlLCJQb3NpdGlvbk9uVGFzayI6MCwiSGlkZURhdGUiOmZhbHNlLCJTaGFwZVNpemUiOjEsIlNwYWNpbmciOjIuMCwiUGFkZGluZyI6eyIkaWQiOiIxMTkxIiwiVG9wIjo3LjAsIkxlZnQiOjMuMCwiUmlnaHQiOjAuMCwiQm90dG9tIjoyLjB9LCJTaGFwZVN0eWxlIjp7IiRpZCI6IjExOTIiLCJNYXJnaW4iOnsiJHJlZiI6Ijc3MCJ9LCJQYWRkaW5nIjp7IiRyZWYiOiI3NzEifSwiQmFja2dyb3VuZCI6eyIkaWQiOiIxMTkzIiwiQ29sb3IiOnsiJGlkIjoiMTE5NCIsIkEiOjI1NSwiUiI6MCwiRyI6MTE0LCJCIjoxODh9fSwiSXNWaXNpYmxlIjp0cnVlLCJXaWR0aCI6MTMuMCwiSGVpZ2h0IjoxMy4wLCJCb3JkZXJTdHlsZSI6eyIkaWQiOiIxMTk1IiwiTGluZUNvbG9yIjp7IiRpZCI6IjExOTYiLCIkdHlwZSI6Ik5MUkUuQ29tbW9uLkRvbS5Tb2xpZENvbG9yQnJ1c2gsIE5MUkUuQ29tbW9uIiwiQ29sb3IiOnsiJGlkIjoiMTE5NyIsIkEiOjI1NSwiUiI6MjU1LCJHIjowLCJCIjowfX0sIkxpbmVXZWlnaHQiOjAuMCwiTGluZVR5cGUiOjAsIlBhcmVudFN0eWxlIjpudWxsfSwiUGFyZW50U3R5bGUiOm51bGx9LCJUaXRsZVN0eWxlIjp7IiRpZCI6IjExOTgiLCJGb250U2V0dGluZ3MiOnsiJGlkIjoiMTE5OSIsIkZvbnRTaXplIjoxMSwiRm9udE5hbWUiOiJDYWxpYnJpIiwiSXNCb2xkIjp0cnVlLCJJc0l0YWxpYyI6ZmFsc2UsIklzVW5kZXJsaW5lZCI6ZmFsc2UsIlBhcmVudFN0eWxlIjpudWxsfSwiQXV0b1NpemUiOjAsIkZvcmVncm91bmQiOnsiJGlkIjoiMTIwMCIsIkNvbG9yIjp7IiRpZCI6IjEyMDE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c4MSJ9LCJQYWRkaW5nIjp7IiRyZWYiOiI3ODIifSwiQmFja2dyb3VuZCI6eyIkaWQiOiIxMjAyIiwiQ29sb3IiOnsiJGlkIjoiMTIwMyIsIkEiOjAsIlIiOjAsIkciOjAsIkIiOjB9fSwiSXNWaXNpYmxlIjp0cnVlLCJXaWR0aCI6MC4wLCJIZWlnaHQiOjAuMCwiQm9yZGVyU3R5bGUiOm51bGwsIlBhcmVudFN0eWxlIjpudWxsfSwiRGF0ZVN0eWxlIjp7IiRpZCI6IjEyMDQiLCJGb250U2V0dGluZ3MiOnsiJGlkIjoiMTIwNSIsIkZvbnRTaXplIjoxMCwiRm9udE5hbWUiOiJDYWxpYnJpIiwiSXNCb2xkIjpmYWxzZSwiSXNJdGFsaWMiOmZhbHNlLCJJc1VuZGVybGluZWQiOmZhbHNlLCJQYXJlbnRTdHlsZSI6bnVsbH0sIkF1dG9TaXplIjowLCJGb3JlZ3JvdW5kIjp7IiRpZCI6IjEyMDYiLCJDb2xvciI6eyIkaWQiOiIxMjA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zg5In0sIlBhZGRpbmciOnsiJHJlZiI6Ijc5MCJ9LCJCYWNrZ3JvdW5kIjp7IiRpZCI6IjEyMDgiLCJDb2xvciI6eyIkaWQiOiIxMjA5IiwiQSI6MCwiUiI6MCwiRyI6MCwiQiI6MH19LCJJc1Zpc2libGUiOnRydWUsIldpZHRoIjowLjAsIkhlaWdodCI6MC4wLCJCb3JkZXJTdHlsZSI6bnVsbCwiUGFyZW50U3R5bGUiOm51bGx9LCJEYXRlRm9ybWF0Ijp7IiRpZCI6IjEy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xMSIsIkZvcm1hdCI6MCwiSXNWaXNpYmxlIjpmYWxzZSwiTGFzdEtub3duVmlzaWJpbGl0eVN0YXRlIjpmYWxzZX0sIklzVmlzaWJsZSI6dHJ1ZSwiUGFyZW50U3R5bGUiOm51bGx9LCJEZWZhdWx0VGFza1N0eWxlIjp7IiRpZCI6IjEyMTIiLCJTaGFwZSI6MSwiU2hhcGVUaGlja25lc3MiOjEsIkR1cmF0aW9uRm9ybWF0IjowLCJJbmNsdWRlTm9uV29ya2luZ0RheXNJbkR1cmF0aW9uIjpmYWxzZSwiUGVyY2VudGFnZUNvbXBsZXRlU3R5bGUiOnsiJGlkIjoiMTIxMyIsIkZvbnRTZXR0aW5ncyI6eyIkaWQiOiIxMjE0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EyMTUiLCJUb3AiOjAuMCwiTGVmdCI6MC4wLCJSaWdodCI6MC4wLCJCb3R0b20iOjAuMH0sIlBhZGRpbmciOnsiJGlkIjoiMTIxNiIsIlRvcCI6MC4wLCJMZWZ0IjowLjAsIlJpZ2h0IjowLjAsIkJvdHRvbSI6MC4wfSwiQmFja2dyb3VuZCI6eyIkaWQiOiIxMjE3IiwiQ29sb3IiOnsiJGlkIjoiMTIxOCIsIkEiOjg5LCJSIjowLCJHIjowLCJCIjowfX0sIklzVmlzaWJsZSI6dHJ1ZSwiV2lkdGgiOjAuMCwiSGVpZ2h0IjowLjAsIkJvcmRlclN0eWxlIjpudWxsLCJQYXJlbnRTdHlsZSI6bnVsbH0sIkR1cmF0aW9uU3R5bGUiOnsiJGlkIjoiMTIxOSIsIkZvbnRTZXR0aW5ncyI6eyIkaWQiOiIxMjIwIiwiRm9udFNpemUiOjEwLCJGb250TmFtZSI6IkNhbGlicmkiLCJJc0JvbGQiOmZhbHNlLCJJc0l0YWxpYyI6ZmFsc2UsIklzVW5kZXJsaW5lZCI6ZmFsc2UsIlBhcmVudFN0eWxlIjpudWxsfSwiQXV0b1NpemUiOjAsIkZvcmVncm91bmQiOnsiJGlkIjoiMTIyMSIsIkNvbG9yIjp7IiRpZCI6IjEy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IzIiwiVG9wIjowLjAsIkxlZnQiOjAuMCwiUmlnaHQiOjAuMCwiQm90dG9tIjowLjB9LCJQYWRkaW5nIjp7IiRpZCI6IjEyMjQiLCJUb3AiOjAuMCwiTGVmdCI6MC4wLCJSaWdodCI6MC4wLCJCb3R0b20iOjAuMH0sIkJhY2tncm91bmQiOnsiJGlkIjoiMTIyNSIsIkNvbG9yIjp7IiRpZCI6IjEyMjYiLCJBIjowLCJSIjowLCJHIjowLCJCIjowfX0sIklzVmlzaWJsZSI6dHJ1ZSwiV2lkdGgiOjAuMCwiSGVpZ2h0IjowLjAsIkJvcmRlclN0eWxlIjpudWxsLCJQYXJlbnRTdHlsZSI6bnVsbH0sIkhvcml6b250YWxDb25uZWN0b3JTdHlsZSI6eyIkaWQiOiIxMjI3IiwiTGluZUNvbG9yIjp7IiRyZWYiOiIyODUifSwiTGluZVdlaWdodCI6MS4wLCJMaW5lVHlwZSI6MCwiUGFyZW50U3R5bGUiOm51bGx9LCJWZXJ0aWNhbENvbm5lY3RvclN0eWxlIjp7IiRpZCI6IjEyMjgiLCJMaW5lQ29sb3IiOnsiJHJlZiI6IjI4OCJ9LCJMaW5lV2VpZ2h0IjowLjAsIkxpbmVUeXBlIjowLCJQYXJlbnRTdHlsZSI6bnVsbH0sIk1hcmdpbiI6bnVsbCwiU3RhcnREYXRlUG9zaXRpb24iOjIsIkVuZERhdGVQb3NpdGlvbiI6MiwiRGF0ZUlzVmlzaWJsZSI6dHJ1ZSwiVGl0bGVQb3NpdGlvbiI6MywiRHVyYXRpb25Qb3NpdGlvbiI6NiwiUGVyY2VudGFnZUNvbXBsZXRlZFBvc2l0aW9uIjo2LCJTcGFjaW5nIjozLCJJc0JlbG93VGltZWJhbmQiOmZhbHNlLCJQZXJjZW50YWdlQ29tcGxldGVTaGFwZU9wYWNpdHkiOjM1LCJTaGFwZVN0eWxlIjp7IiRpZCI6IjEyMjkiLCJNYXJnaW4iOnsiJGlkIjoiMTIzMCIsIlRvcCI6MC4wLCJMZWZ0Ijo0LjAsIlJpZ2h0Ijo0LjAsIkJvdHRvbSI6MC4wfSwiUGFkZGluZyI6eyIkaWQiOiIxMjMxIiwiVG9wIjowLjAsIkxlZnQiOjAuMCwiUmlnaHQiOjAuMCwiQm90dG9tIjowLjB9LCJCYWNrZ3JvdW5kIjp7IiRpZCI6IjEyMzIiLCJDb2xvciI6eyIkaWQiOiIxMjMzIiwiQSI6MjU1LCJSIjowLCJHIjoxMTQsIkIiOjE4OH19LCJJc1Zpc2libGUiOnRydWUsIldpZHRoIjowLjAsIkhlaWdodCI6MTYuMCwiQm9yZGVyU3R5bGUiOnsiJGlkIjoiMTIzNCIsIkxpbmVDb2xvciI6eyIkaWQiOiIxMjM1IiwiJHR5cGUiOiJOTFJFLkNvbW1vbi5Eb20uU29saWRDb2xvckJydXNoLCBOTFJFLkNvbW1vbiIsIkNvbG9yIjp7IiRpZCI6IjEyMzYiLCJBIjoyNTUsIlIiOjI1NSwiRyI6MCwiQiI6MH19LCJMaW5lV2VpZ2h0IjowLjAsIkxpbmVUeXBlIjowLCJQYXJlbnRTdHlsZSI6bnVsbH0sIlBhcmVudFN0eWxlIjpudWxsfSwiVGl0bGVTdHlsZSI6eyIkaWQiOiIxMjM3IiwiRm9udFNldHRpbmdzIjp7IiRpZCI6IjEyMzgiLCJGb250U2l6ZSI6MTEsIkZvbnROYW1lIjoiQ2FsaWJyaSIsIklzQm9sZCI6dHJ1ZSwiSXNJdGFsaWMiOmZhbHNlLCJJc1VuZGVybGluZWQiOmZhbHNlLCJQYXJlbnRTdHlsZSI6bnVsbH0sIkF1dG9TaXplIjowLCJGb3JlZ3JvdW5kIjp7IiRpZCI6IjEyMzkiLCJDb2xvciI6eyIkaWQiOiIxMjQw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yNDEiLCJUb3AiOjAuMCwiTGVmdCI6MC4wLCJSaWdodCI6MC4wLCJCb3R0b20iOjAuMH0sIlBhZGRpbmciOnsiJGlkIjoiMTI0MiIsIlRvcCI6MC4wLCJMZWZ0IjowLjAsIlJpZ2h0IjowLjAsIkJvdHRvbSI6MC4wfSwiQmFja2dyb3VuZCI6eyIkaWQiOiIxMjQzIiwiQ29sb3IiOnsiJGlkIjoiMTI0NCIsIkEiOjAsIlIiOjAsIkciOjAsIkIiOjB9fSwiSXNWaXNpYmxlIjp0cnVlLCJXaWR0aCI6MC4wLCJIZWlnaHQiOjAuMCwiQm9yZGVyU3R5bGUiOm51bGwsIlBhcmVudFN0eWxlIjpudWxsfSwiRGF0ZVN0eWxlIjp7IiRpZCI6IjEyNDUiLCJGb250U2V0dGluZ3MiOnsiJGlkIjoiMTI0NiIsIkZvbnRTaXplIjoxMCwiRm9udE5hbWUiOiJDYWxpYnJpIiwiSXNCb2xkIjpmYWxzZSwiSXNJdGFsaWMiOmZhbHNlLCJJc1VuZGVybGluZWQiOmZhbHNlLCJQYXJlbnRTdHlsZSI6bnVsbH0sIkF1dG9TaXplIjowLCJGb3JlZ3JvdW5kIjp7IiRpZCI6IjEyNDciLCJDb2xvciI6eyIkaWQiOiIxMjQ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jQ5IiwiVG9wIjowLjAsIkxlZnQiOjAuMCwiUmlnaHQiOjAuMCwiQm90dG9tIjowLjB9LCJQYWRkaW5nIjp7IiRpZCI6IjEyNTAiLCJUb3AiOjAuMCwiTGVmdCI6MC4wLCJSaWdodCI6MC4wLCJCb3R0b20iOjAuMH0sIkJhY2tncm91bmQiOnsiJGlkIjoiMTI1MSIsIkNvbG9yIjp7IiRpZCI6IjEyNTIiLCJBIjowLCJSIjowLCJHIjowLCJCIjowfX0sIklzVmlzaWJsZSI6dHJ1ZSwiV2lkdGgiOjAuMCwiSGVpZ2h0IjowLjAsIkJvcmRlclN0eWxlIjpudWxsLCJQYXJlbnRTdHlsZSI6bnVsbH0sIkRhdGVGb3JtYXQiOnsiJGlkIjoiMTI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U0IiwiRm9ybWF0IjowLCJJc1Zpc2libGUiOmZhbHNlLCJMYXN0S25vd25WaXNpYmlsaXR5U3RhdGUiOmZhbHNlfSwiSXNWaXNpYmxlIjp0cnVlLCJQYXJlbnRTdHlsZSI6bnVsbCwiX2V4cGxpY2l0bHlTZXQiOnsiJGlkIjoiMTI1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I1NiIsIkdyaWRsaW5lU3R5bGUiOnsiJGlkIjoiMTI1NyIsIkxpbmVDb2xvciI6eyIkaWQiOiIxMjU4IiwiJHR5cGUiOiJOTFJFLkNvbW1vbi5Eb20uU29saWRDb2xvckJydXNoLCBOTFJFLkNvbW1vbiIsIkNvbG9yIjp7IiRpZCI6IjEyNTkiLCJBIjozOCwiUiI6MTE1LCJHIjoxMTUsIkIiOjExNX19LCJMaW5lV2VpZ2h0IjoxLjAsIkxpbmVUeXBlIjowLCJQYXJlbnRTdHlsZSI6bnVsbH0sIk1hcmdpbiI6eyIkaWQiOiIxMjYwIiwiVG9wIjowLjAsIkxlZnQiOjAuMCwiUmlnaHQiOjAuMCwiQm90dG9tIjowLjB9LCJQYWRkaW5nIjp7IiRpZCI6IjEyNjEiLCJUb3AiOjAuMCwiTGVmdCI6MC4wLCJSaWdodCI6MC4wLCJCb3R0b20iOjAuMH0sIkJhY2tncm91bmQiOm51bGwsIklzVmlzaWJsZSI6dHJ1ZSwiV2lkdGgiOjAuMCwiSGVpZ2h0IjowLjAsIkJvcmRlclN0eWxlIjp7IiRpZCI6IjEyNjIiLCJMaW5lQ29sb3IiOm51bGwsIkxpbmVXZWlnaHQiOjAuMCwiTGluZVR5cGUiOjAsIlBhcmVudFN0eWxlIjpudWxsfSwiUGFyZW50U3R5bGUiOm51bGx9LCJBY3Rpdml0eUxpbmVQYW5lbFN0eWxlIjp7IiRpZCI6IjEyNjMiLCJBY3Rpdml0eUxpbmVTdHlsZSI6eyIkaWQiOiIxMjY0IiwiTGluZUNvbG9yIjp7IiRpZCI6IjEyNjUiLCIkdHlwZSI6Ik5MUkUuQ29tbW9uLkRvbS5Tb2xpZENvbG9yQnJ1c2gsIE5MUkUuQ29tbW9uIiwiQ29sb3IiOnsiJGlkIjoiMTI2NiIsIkEiOjM4LCJSIjo3OSwiRyI6MTI5LCJCIjoxODl9fSwiTGluZVdlaWdodCI6MS4wLCJMaW5lVHlwZSI6MCwiUGFyZW50U3R5bGUiOm51bGx9LCJNYXJnaW4iOnsiJGlkIjoiMTI2NyIsIlRvcCI6MC4wLCJMZWZ0IjowLjAsIlJpZ2h0IjowLjAsIkJvdHRvbSI6MC4wfSwiUGFkZGluZyI6eyIkaWQiOiIxMjY4IiwiVG9wIjowLjAsIkxlZnQiOjAuMCwiUmlnaHQiOjAuMCwiQm90dG9tIjowLjB9LCJCYWNrZ3JvdW5kIjpudWxsLCJJc1Zpc2libGUiOnRydWUsIldpZHRoIjowLjAsIkhlaWdodCI6MC4wLCJCb3JkZXJTdHlsZSI6eyIkaWQiOiIxMjY5IiwiTGluZUNvbG9yIjpudWxsLCJMaW5lV2VpZ2h0IjowLjAsIkxpbmVUeXBlIjowLCJQYXJlbnRTdHlsZSI6bnVsbH0sIlBhcmVudFN0eWxlIjpudWxsfSwiU2hvd0VsYXBzZWRUaW1lR3JhZGllbnRTdHlsZSI6ZmFsc2UsIlRpbWViYW5kUmVzZXJ2ZWRMZWZ0QXJlYVN0eWxlIjp7IiRpZCI6IjEyNzAiLCJBY3Rpdml0eUhlYWRlcldpZHRoIjo2MC4zODU5NjQ5MTIyODA2ODQsIklzU2V0Ijp0cnVlfSwiRGVmYXVsdFN3aW1sYW5lU3R5bGUiOm51bGx9LCJTY2FsZSI6bnVsbCwiU2NhbGVWMiI6eyIkaWQiOiIxMjcxIiwiU3RhcnREYXRlIjoiMDAwMS0wMS0wMVQwMDowMDowMCIsIkVuZERhdGUiOiIyMDI0LTAzLTEzVDIzOjU5OjAwIiwiQXV0b0RhdGVSYW5nZSI6dHJ1ZSwiV29ya2luZ0RheXMiOjMxLCJGaXNjYWxZZWFyIjp7IiRpZCI6IjEyNzIiLCJTdGFydE1vbnRoIjoxLCJVc2VTdGFydGluZ1llYXJGb3JOdW1iZXJpbmciOnRydWUsIlNob3dGaXNjYWxZZWFyTGFiZWwiOnRydWV9LCJUb2RheU1hcmtlclRleHQiOiJUb2RheSIsIkF1dG9TY2FsZVR5cGUiOmZhbHNlLCJUaW1lYmFuZFNjYWxlcyI6eyIkaWQiOiIxMjczIiwiVG9wU2NhbGVMYXllciI6eyIkaWQiOiIxMjc0IiwiRm9ybWF0IjoiTU1NIiwiVHlwZSI6M30sIk1pZGRsZVNjYWxlTGF5ZXIiOnsiJGlkIjoiMTI3NSIsIkZvcm1hdCI6Ik1NTSIsIlR5cGUiOjJ9LCJCb3R0b21TY2FsZUxheWVyIjp7IiRpZCI6IjEyNzYiLCJGb3JtYXQiOiJNTU0iLCJUeXBlIjo1fX19LCJNaWxlc3RvbmVzIjpbXSwiVGFza3MiOltdLCJTd2ltbGFuZXMiOltdLCJNc1Byb2plY3RJdGVtc1RyZWUiOnsiJGlkIjoiMTI3NyIsIlJvb3QiOnsiSW1wb3J0SWQiOm51bGwsIklzSW1wb3J0ZWQiOmZhbHNlLCJDaGlsZHJlbiI6W119fSwiTWV0YWRhdGEiOnsiJGlkIjoiMTI3OCIsIlJlY2VudENvbG9yc0NvbGxlY3Rpb24iOiJbXCIjRkY5QkJCNTlcIixcIiNGRjgwNjRBMlwiLFwiI0ZGNEJBQ0M2XCIsXCIjRkZDMDUwNERcIixcIiNGRjAwNzJCQ1wiXSIsIlNvdXJjZVRlbXBsYXRlIjoie1wiJGlkXCI6XCIxXCIsXCJJZFwiOlwiZmVlNWI5ZjYtMDlmZC00YWQ0LTk5YTQtYjJlYjdiY2QyODY0XCIsXCJDdWx0dXJlSW5mb05hbWVcIjpcImVuLVVTXCIsXCJWZXJzaW9uXCI6e1wiJGlkXCI6XCIyXCIsXCJUZW1wbGF0ZURvbVZlcnNpb25cIjpcIjEuMy4xXCJ9LFwiRWZmZWN0XCI6MSxcIlN0eWxlXCI6e1wiJGlkXCI6XCIzXCIsXCJUaW1lYmFuZFN0eWxlXCI6e1wiJGlkXCI6XCI0XCIsXCJTY2FsZU1hcmtpbmdcIjoxLFwiU2hhcGVcIjo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MzEsXCJHXCI6NzMsXCJCXCI6MTI1fX0sXCJJc1Zpc2libGVcIjp0cnVlLFwiV2lkdGhcIjo4NTguMCxcIkhlaWdodFwiOjE0LjM5OTk5OTYxODUzMDI3My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MzEsXCJHXCI6NzMsXCJCXCI6MTI1fX0sXCJJc1Zpc2libGVcIjp0cnVlLFwiV2lkdGhcIjo4NTguMCxcIkhlaWdodFwiOjE0LjM5OTk5OTYxODUzMDI3My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MzEsXCJHXCI6NzMsXCJCXCI6MTI1fX0sXCJJc1Zpc2libGVcIjp0cnVlLFwiV2lkdGhcIjo4NTguMCxcIkhlaWdodFwiOjE0LjM5OTk5OTYxODUzMDI3My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xOTIsXCJHXCI6ODAsXCJCXCI6Nzd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4MS43NDMwMzAzMDMwMjk5NjgsXCJSaWdodFwiOjAuMCxcIkJvdHRvbVwiOjAuMH0sXCJQYWRkaW5nXCI6e1wiJGlkXCI6XCI0MlwiLFwiVG9wXCI6MC4wLFwiTGVmdFwiOjAuMCxcIlJpZ2h0XCI6MC4wLFwiQm90dG9tXCI6MC4wfSxcIkJhY2tncm91bmRcIjp7XCIkaWRcIjpcIjQzXCIsXCJDb2xvclwiOntcIiRpZFwiOlwiNDRcIixcIkFcIjowLFwiUlwiOjAsXCJHXCI6MCxcIkJcIjowfX0sXCJJc1Zpc2libGVcIjpmYWxzZSxcIldpZHRoXCI6MC4wLFwiSGVpZ2h0XCI6MC4wLFwiQm9yZGVyU3R5bGVcIjpudWxsfSxcIlRvZGF5VGV4dFN0eWxlXCI6e1wiJGlkXCI6XCI0NVwiLFwiRm9udFNldHRpbmdzXCI6e1wiJGlkXCI6XCI0NlwiLFwiRm9udFNpemVcIjoxMixcIkZvbnROYW1lXCI6XCJDYWxpYnJpXCIsXCJJc0JvbGRcIjpmYWxzZSxcIklzSXRhbGljXCI6ZmFsc2UsXCJJc1VuZGVybGluZWRcIjpmYWxzZX0sXCJBdXRvU2l6ZVwiOjAsXCJGb3JlZ3JvdW5kXCI6e1wiJGlkXCI6XCI0N1wiLFwiQ29sb3JcIjp7XCIkaWRcIjpcIjQ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5XCIsXCJUb3BcIjowLjAsXCJMZWZ0XCI6MC4wLFwiUmlnaHRcIjowLjAsXCJCb3R0b21cIjowLjB9LFwiUGFkZGluZ1wiOntcIiRpZFwiOlwiNTBcIixcIlRvcFwiOjAuMCxcIkxlZnRcIjowLjAsXCJSaWdodFwiOjAuMCxcIkJvdHRvbVwiOjAuMH0sXCJCYWNrZ3JvdW5kXCI6e1wiJGlkXCI6XCI1MVwiLFwiQ29sb3JcIjp7XCIkaWRcIjpcIjUyXCIsXCJBXCI6MCxcIlJcIjowLFwiR1wiOjAsXCJCXCI6MH19LFwiSXNWaXNpYmxlXCI6dHJ1ZSxcIldpZHRoXCI6MC4wLFwiSGVpZ2h0XCI6MC4wLFwiQm9yZGVyU3R5bGVcIjpudWxsfSxcIlRvZGF5TWFya2VyU3R5bGVcIjp7XCIkaWRcIjpcIjUzXCIsXCJNYXJnaW5cIjp7XCIkaWRcIjpcIjU0XCIsXCJUb3BcIjowLjAsXCJMZWZ0XCI6MC4wLFwiUmlnaHRcIjowLjAsXCJCb3R0b21cIjowLjB9LFwiUGFkZGluZ1wiOntcIiRpZFwiOlwiNTVcIixcIlRvcFwiOjAuMCxcIkxlZnRcIjowLjAsXCJSaWdodFwiOjAuMCxcIkJvdHRvbVwiOjAuMH0sXCJCYWNrZ3JvdW5kXCI6e1wiJGlkXCI6XCI1NlwiLFwiQ29sb3JcIjp7XCIkaWRcIjpcIjU3XCIsXCJBXCI6MjU1LFwiUlwiOjI1NSxcIkdcIjowLFwiQlwiOjB9fSxcIklzVmlzaWJsZVwiOnRydWUsXCJXaWR0aFwiOjAuMCxcIkhlaWdodFwiOjAuMCxcIkJvcmRlclN0eWxlXCI6bnVsbH0sXCJTY2FsZVN0eWxlXCI6e1wiJGlkXCI6XCI1OFwiLFwiU2hvd1NlZ21lbnRTZXBhcmF0b3JzXCI6dHJ1ZSxcIlNlZ21lbnRTZXBhcmF0b3JPcGFjaXR5XCI6MzAsXCJTaGFwZVwiOjAsXCJIYXNCZWVuVmlzaWJsZUJlZm9yZVwiOnRydWUsXCJGb250U2V0dGluZ3NcIjp7XCIkaWRcIjpcIjU5XCIsXCJGb250U2l6ZVwiOjEyLFwiRm9udE5hbWVcIjpcIkNhbGlicmlcIixcIklzQm9sZFwiOmZhbHNlLFwiSXNJdGFsaWNcIjpmYWxzZSxcIklzVW5kZXJsaW5lZFwiOmZhbHNlfSxcIkF1dG9TaXplXCI6MCxcIkZvcmVncm91bmRcIjp7XCIkaWRcIjpcIjYwXCIsXCJDb2xvclwiOntcIiRpZFwiOlwiNjF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JcIixcIlRvcFwiOjAuMCxcIkxlZnRcIjo1LjAsXCJSaWdodFwiOjAuMCxcIkJvdHRvbVwiOjAuMH0sXCJQYWRkaW5nXCI6e1wiJGlkXCI6XCI2M1wiLFwiVG9wXCI6MC4wLFwiTGVmdFwiOjAuMCxcIlJpZ2h0XCI6MC4wLFwiQm90dG9tXCI6MC4wfSxcIkJhY2tncm91bmRcIjp7XCIkaWRcIjpcIjY0XCIsXCJDb2xvclwiOntcIiRpZFwiOlwiNjVcIixcIkFcIjowLFwiUlwiOjAsXCJHXCI6MCxcIkJcIjowfX0sXCJJc1Zpc2libGVcIjp0cnVlLFwiV2lkdGhcIjowLjAsXCJIZWlnaHRcIjowLjAsXCJCb3JkZXJTdHlsZVwiOm51bGx9LFwiTWlkZGxlVGllclNjYWxlU3R5bGVcIjp7XCIkaWRcIjpcIjY2XCIsXCJTaG93U2VnbWVudFNlcGFyYXRvcnNcIjp0cnVlLFwiU2VnbWVudFNlcGFyYXRvck9wYWNpdHlcIjozMCxcIlNoYXBlXCI6MCxcIkhhc0JlZW5WaXNpYmxlQmVmb3JlXCI6dHJ1ZSxcIkZvbnRTZXR0aW5nc1wiOntcIiRpZFwiOlwiNjdcIixcIkZvbnRTaXplXCI6MTIsXCJGb250TmFtZVwiOlwiQ2FsaWJyaVwiLFwiSXNCb2xkXCI6ZmFsc2UsXCJJc0l0YWxpY1wiOmZhbHNlLFwiSXNVbmRlcmxpbmVkXCI6ZmFsc2V9LFwiQXV0b1NpemVcIjowLFwiRm9yZWdyb3VuZFwiOntcIiRpZFwiOlwiNjhcIixcIkNvbG9yXCI6e1wiJHJlZlwiOlwiNjFcIn19LFwiQmFja2dyb3VuZEZpbGxUeXBlXCI6MCxcIk1heFdpZHRoXCI6MjAwLjAsXCJNYXhIZWlnaHRcIjpcIkluZmluaXR5XCIsXCJTbWFydEZvcmVncm91bmRJc0FjdGl2ZVwiOmZhbHNlLFwiSG9yaXpvbnRhbEFsaWdubWVudFwiOjAsXCJWZXJ0aWNhbEFsaWdubWVudFwiOjEsXCJTbWFydEZvcmVncm91bmRcIjpudWxsLFwiTWFyZ2luXCI6e1wiJGlkXCI6XCI2OVwiLFwiVG9wXCI6MC4wLFwiTGVmdFwiOjUuMCxcIlJpZ2h0XCI6MC4wLFwiQm90dG9tXCI6MC4wfSxcIlBhZGRpbmdcIjp7XCIkaWRcIjpcIjcwXCIsXCJUb3BcIjowLjAsXCJMZWZ0XCI6MC4wLFwiUmlnaHRcIjowLjAsXCJCb3R0b21cIjowLjB9LFwiQmFja2dyb3VuZFwiOntcIiRpZFwiOlwiNzFcIixcIkNvbG9yXCI6e1wiJGlkXCI6XCI3MlwiLFwiQVwiOjAsXCJSXCI6MCxcIkdcIjowLFwiQlwiOjB9fSxcIklzVmlzaWJsZVwiOnRydWUsXCJXaWR0aFwiOjAuMCxcIkhlaWdodFwiOjAuMCxcIkJvcmRlclN0eWxlXCI6bnVsbH0sXCJCb3R0b21UaWVyU2NhbGVTdHlsZVwiOntcIiRpZFwiOlwiNzNcIixcIlNob3dTZWdtZW50U2VwYXJhdG9yc1wiOnRydWUsXCJTZWdtZW50U2VwYXJhdG9yT3BhY2l0eVwiOjMwLFwiU2hhcGVcIjowLFwiSGFzQmVlblZpc2libGVCZWZvcmVcIjp0cnVlLFwiRm9udFNldHRpbmdzXCI6e1wiJGlkXCI6XCI3NFwiLFwiRm9udFNpemVcIjoxMixcIkZvbnROYW1lXCI6XCJDYWxpYnJpXCIsXCJJc0JvbGRcIjpmYWxzZSxcIklzSXRhbGljXCI6ZmFsc2UsXCJJc1VuZGVybGluZWRcIjpmYWxzZX0sXCJBdXRvU2l6ZVwiOjAsXCJGb3JlZ3JvdW5kXCI6e1wiJGlkXCI6XCI3NVwiLFwiQ29sb3JcIjp7XCIkcmVmXCI6XCI2MVwifX0sXCJCYWNrZ3JvdW5kRmlsbFR5cGVcIjowLFwiTWF4V2lkdGhcIjoyMDAuMCxcIk1heEhlaWdodFwiOlwiSW5maW5pdHlcIixcIlNtYXJ0Rm9yZWdyb3VuZElzQWN0aXZlXCI6ZmFsc2UsXCJIb3Jpem9udGFsQWxpZ25tZW50XCI6MCxcIlZlcnRpY2FsQWxpZ25tZW50XCI6MSxcIlNtYXJ0Rm9yZWdyb3VuZFwiOm51bGwsXCJNYXJnaW5cIjp7XCIkaWRcIjpcIjc2XCIsXCJUb3BcIjowLjAsXCJMZWZ0XCI6NS4wLFwiUmlnaHRcIjowLjAsXCJCb3R0b21cIjowLjB9LFwiUGFkZGluZ1wiOntcIiRpZFwiOlwiNzdcIixcIlRvcFwiOjAuMCxcIkxlZnRcIjowLjAsXCJSaWdodFwiOjAuMCxcIkJvdHRvbVwiOjAuMH0sXCJCYWNrZ3JvdW5kXCI6e1wiJGlkXCI6XCI3OFwiLFwiQ29sb3JcIjp7XCIkaWRcIjpcIjc5XCIsXCJBXCI6MCxcIlJcIjowLFwiR1wiOjAsXCJCXCI6MH19LFwiSXNWaXNpYmxlXCI6dHJ1ZSxcIldpZHRoXCI6MC4wLFwiSGVpZ2h0XCI6MC4wLFwiQm9yZGVyU3R5bGVcIjpudWxsfSxcIlNpbmdsZVNjYWxlU2hhcGVTdHlsZVwiOntcIiRpZFwiOlwiODBcIixcIlNoYXBlXCI6MyxcIkhlaWdodFwiOjIwLjB9LFwiRWxhcHNlZFRpbWVCYWNrZ3JvdW5kXCI6e1wiJGlkXCI6XCI4MVwiLFwiQ29sb3JcIjp7XCIkaWRcIjpcIjgyXCIsXCJBXCI6MTkxLFwiUlwiOjI1NSxcIkdcIjowLFwiQlwiOjB9fSxcIkFwcGVuZFllYXJPblllYXJDaGFuZ2VcIjpmYWxzZSxcIkVsYXBzZWRUaW1lRm9ybWF0XCI6MixcIlRvZGF5TWFya2VyUG9zaXRpb25cIjozLFwiUXVpY2tQb3NpdGlvblwiOjMsXCJBYnNvbHV0ZVBvc2l0aW9uXCI6NjQuNzk5OTk1NCxcIk1hcmdpblwiOntcIiRpZFwiOlwiODNcIixcIlRvcFwiOjAuMCxcIkxlZnRcIjoxMC4wLFwiUmlnaHRcIjoxMC4wLFwiQm90dG9tXCI6MC4wfSxcIlBhZGRpbmdcIjp7XCIkaWRcIjpcIjg0XCIsXCJUb3BcIjowLjAsXCJMZWZ0XCI6MC4wLFwiUmlnaHRcIjowLjAsXCJCb3R0b21cIjowLjB9LFwiQmFja2dyb3VuZFwiOntcIiRpZFwiOlwiODVcIixcIkNvbG9yXCI6e1wiJGlkXCI6XCI4NlwiLFwiQVwiOjI1NSxcIlJcIjo0NyxcIkdcIjo1NCxcIkJcIjoxNTN9fSxcIklzVmlzaWJsZVwiOnRydWUsXCJXaWR0aFwiOjAuMCxcIkhlaWdodFwiOjAuMCxcIkJvcmRlclN0eWxlXCI6bnVsbH0sXCJEZWZhdWx0TWlsZXN0b25lU3R5bGVcIjp7XCIkaWRcIjpcIjg3XCIsXCJTaGFwZVwiOjEsXCJDb25uZWN0b3JNYXJnaW5cIjp7XCIkaWRcIjpcIjg4XCIsXCJUb3BcIjowLjAsXCJMZWZ0XCI6Mi4wLFwiUmlnaHRcIjoyLjAsXCJCb3R0b21cIjowLjB9LFwiQ29ubmVjdG9yU3R5bGVcIjp7XCIkaWRcIjpcIjg5XCIsXCJMaW5lQ29sb3JcIjp7XCIkaWRcIjpcIjkwXCIsXCIkdHlwZVwiOlwiTkxSRS5Db21tb24uRG9tLlNvbGlkQ29sb3JCcnVzaCwgTkxSRS5Db21tb25cIixcIkNvbG9yXCI6e1wiJGlkXCI6XCI5MVwiLFwiQVwiOjEyNyxcIlJcIjo3OSxcIkdcIjoxMjksXCJCXCI6MTg5fX0sXCJMaW5lV2VpZ2h0XCI6MS4wLFwiTGluZVR5cGVcIjowfSxcIklzQmVsb3dUaW1lYmFuZFwiOmZhbHNlLFwiSGlkZURhdGVcIjpmYWxzZSxcIlNoYXBlU2l6ZVwiOjEsXCJTcGFjaW5nXCI6Mi4wLFwiUGFkZGluZ1wiOntcIiRpZFwiOlwiOTJcIixcIlRvcFwiOjcuMCxcIkxlZnRcIjozLjAsXCJSaWdodFwiOjAuMCxcIkJvdHRvbVwiOjIuMH0sXCJQb3NpdGlvblwiOm51bGwsXCJQb3NpdGlvbk9uVGFza1wiOjAsXCJTaGFwZVN0eWxlXCI6e1wiJGlkXCI6XCI5M1wiLFwiTWFyZ2luXCI6e1wiJGlkXCI6XCI5NFwiLFwiVG9wXCI6MC4wLFwiTGVmdFwiOjAuMCxcIlJpZ2h0XCI6MC4wLFwiQm90dG9tXCI6MC4wfSxcIlBhZGRpbmdcIjp7XCIkaWRcIjpcIjk1XCIsXCJUb3BcIjowLjAsXCJMZWZ0XCI6MC4wLFwiUmlnaHRcIjowLjAsXCJCb3R0b21cIjowLjB9LFwiQmFja2dyb3VuZFwiOntcIiRpZFwiOlwiOTZcIixcIkNvbG9yXCI6e1wiJGlkXCI6XCI5N1wiLFwiQVwiOjI1NSxcIlJcIjowLFwiR1wiOjExNCxcIkJcIjoxODh9fSxcIklzVmlzaWJsZVwiOnRydWUsXCJXaWR0aFwiOjEzLjAsXCJIZWlnaHRcIjoxMy4wLFwiQm9yZGVyU3R5bGVcIjp7XCIkaWRcIjpcIjk4XCIsXCJMaW5lQ29sb3JcIjp7XCIkaWRcIjpcIjk5XCIsXCIkdHlwZVwiOlwiTkxSRS5Db21tb24uRG9tLlNvbGlkQ29sb3JCcnVzaCwgTkxSRS5Db21tb25cIixcIkNvbG9yXCI6e1wiJGlkXCI6XCIxMDBcIixcIkFcIjoyNTUsXCJSXCI6MjU1LFwiR1wiOjAsXCJCXCI6MH19LFwiTGluZVdlaWdodFwiOjAuMCxcIkxpbmVUeXBlXCI6MH19LFwiVGl0bGVTdHlsZVwiOntcIiRpZFwiOlwiMTAxXCIsXCJGb250U2V0dGluZ3NcIjp7XCIkaWRcIjpcIjEwMlwiLFwiRm9udFNpemVcIjoxMSxcIkZvbnROYW1lXCI6XCJDYWxpYnJpXCIsXCJJc0JvbGRcIjp0cnVlLFwiSXNJdGFsaWNcIjpmYWxzZSxcIklzVW5kZXJsaW5lZFwiOmZhbHNlfSxcIkF1dG9TaXplXCI6MCxcIkZvcmVncm91bmRcIjp7XCIkaWRcIjpcIjEwM1wiLFwiQ29sb3JcIjp7XCIkaWRcIjpcIjEw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VcIixcIlRvcFwiOjAuMCxcIkxlZnRcIjowLjAsXCJSaWdodFwiOjAuMCxcIkJvdHRvbVwiOjAuMH0sXCJQYWRkaW5nXCI6e1wiJGlkXCI6XCIxMDZcIixcIlRvcFwiOjAuMCxcIkxlZnRcIjowLjAsXCJSaWdodFwiOjAuMCxcIkJvdHRvbVwiOjAuMH0sXCJCYWNrZ3JvdW5kXCI6e1wiJGlkXCI6XCIxMDdcIixcIkNvbG9yXCI6e1wiJGlkXCI6XCIxMDhcIixcIkFcIjowLFwiUlwiOjAsXCJHXCI6MCxcIkJcIjowfX0sXCJJc1Zpc2libGVcIjp0cnVlLFwiV2lkdGhcIjowLjAsXCJIZWlnaHRcIjowLjAsXCJCb3JkZXJTdHlsZVwiOm51bGx9LFwiRGF0ZVN0eWxlXCI6e1wiJGlkXCI6XCIxMDlcIixcIkZvbnRTZXR0aW5nc1wiOntcIiRpZFwiOlwiMTEwXCIsXCJGb250U2l6ZVwiOjEwLFwiRm9udE5hbWVcIjpcIkNhbGlicmlcIixcIklzQm9sZFwiOmZhbHNlLFwiSXNJdGFsaWNcIjpmYWxzZSxcIklzVW5kZXJsaW5lZFwiOmZhbHNlfSxcIkF1dG9TaXplXCI6MCxcIkZvcmVncm91bmRcIjp7XCIkaWRcIjpcIjExMVwiLFwiQ29sb3JcIjp7XCIkaWRcIjpcIjExM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zXCIsXCJUb3BcIjowLjAsXCJMZWZ0XCI6MC4wLFwiUmlnaHRcIjowLjAsXCJCb3R0b21cIjowLjB9LFwiUGFkZGluZ1wiOntcIiRpZFwiOlwiMTE0XCIsXCJUb3BcIjowLjAsXCJMZWZ0XCI6MC4wLFwiUmlnaHRcIjowLjAsXCJCb3R0b21cIjowLjB9LFwiQmFja2dyb3VuZFwiOntcIiRpZFwiOlwiMTE1XCIsXCJDb2xvclwiOntcIiRpZFwiOlwiMTE2XCIsXCJBXCI6MCxcIlJcIjowLFwiR1wiOjAsXCJCXCI6MH19LFwiSXNWaXNpYmxlXCI6dHJ1ZSxcIldpZHRoXCI6MC4wLFwiSGVpZ2h0XCI6MC4wLFwiQm9yZGVyU3R5bGVcIjpudWxsfSxcIkRhdGVGb3JtYXRcIjp7XCIkaWRcIjpcIjEx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hcIixcIlNoYXBlXCI6MSxcIlNoYXBlVGhpY2tuZXNzXCI6MSxcIkR1cmF0aW9uRm9ybWF0XCI6MCxcIlBlcmNlbnRhZ2VDb21wbGV0ZVN0eWxlXCI6e1wiJGlkXCI6XCIxMTlcIixcIkZvbnRTZXR0aW5nc1wiOntcIiRpZFwiOlwiMTIwXCIsXCJGb250U2l6ZVwiOjEwLFwiRm9udE5hbWVcIjpcIkNhbGlicmlcIixcIklzQm9sZFwiOmZhbHNlLFwiSXNJdGFsaWNcIjpmYWxzZSxcIklzVW5kZXJsaW5lZFwiOmZhbHNlfSxcIkF1dG9TaXplXCI6MCxcIkZvcmVncm91bmRcIjp7XCIkaWRcIjpcIjEyMVwiLFwiQ29sb3JcIjp7XCIkaWRcIjpcIjEyMl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TIzXCIsXCJUb3BcIjowLjAsXCJMZWZ0XCI6MC4wLFwiUmlnaHRcIjowLjAsXCJCb3R0b21cIjowLjB9LFwiUGFkZGluZ1wiOntcIiRpZFwiOlwiMTI0XCIsXCJUb3BcIjowLjAsXCJMZWZ0XCI6MC4wLFwiUmlnaHRcIjowLjAsXCJCb3R0b21cIjowLjB9LFwiQmFja2dyb3VuZFwiOntcIiRpZFwiOlwiMTI1XCIsXCJDb2xvclwiOntcIiRpZFwiOlwiMTI2XCIsXCJBXCI6ODksXCJSXCI6MCxcIkdcIjowLFwiQlwiOjB9fSxcIklzVmlzaWJsZVwiOnRydWUsXCJXaWR0aFwiOjAuMCxcIkhlaWdodFwiOjAuMCxcIkJvcmRlclN0eWxlXCI6bnVsbH0sXCJEdXJhdGlvblN0eWxlXCI6e1wiJGlkXCI6XCIxMjdcIixcIkZvbnRTZXR0aW5nc1wiOntcIiRpZFwiOlwiMTI4XCIsXCJGb250U2l6ZVwiOjEwLFwiRm9udE5hbWVcIjpcIkNhbGlicmlcIixcIklzQm9sZFwiOmZhbHNlLFwiSXNJdGFsaWNcIjpmYWxzZSxcIklzVW5kZXJsaW5lZFwiOmZhbHNlfSxcIkF1dG9TaXplXCI6MCxcIkZvcmVncm91bmRcIjp7XCIkaWRcIjpcIjEyOVwiLFwiQ29sb3JcIjp7XCIkaWRcIjpcIjEz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zMVwiLFwiVG9wXCI6MC4wLFwiTGVmdFwiOjAuMCxcIlJpZ2h0XCI6MC4wLFwiQm90dG9tXCI6MC4wfSxcIlBhZGRpbmdcIjp7XCIkaWRcIjpcIjEzMlwiLFwiVG9wXCI6MC4wLFwiTGVmdFwiOjAuMCxcIlJpZ2h0XCI6MC4wLFwiQm90dG9tXCI6MC4wfSxcIkJhY2tncm91bmRcIjp7XCIkaWRcIjpcIjEzM1wiLFwiQ29sb3JcIjp7XCIkaWRcIjpcIjEzNFwiLFwiQVwiOjAsXCJSXCI6MCxcIkdcIjowLFwiQlwiOjB9fSxcIklzVmlzaWJsZVwiOnRydWUsXCJXaWR0aFwiOjAuMCxcIkhlaWdodFwiOjAuMCxcIkJvcmRlclN0eWxlXCI6bnVsbH0sXCJIb3Jpem9udGFsQ29ubmVjdG9yU3R5bGVcIjp7XCIkaWRcIjpcIjEzNVwiLFwiTGluZUNvbG9yXCI6e1wiJGlkXCI6XCIxMzZcIixcIiR0eXBlXCI6XCJOTFJFLkNvbW1vbi5Eb20uU29saWRDb2xvckJydXNoLCBOTFJFLkNvbW1vblwiLFwiQ29sb3JcIjp7XCIkaWRcIjpcIjEzN1wiLFwiQVwiOjI1NSxcIlJcIjoyMDQsXCJHXCI6MjA0LFwiQlwiOjIwNH19LFwiTGluZVdlaWdodFwiOjEuMCxcIkxpbmVUeXBlXCI6MH0sXCJWZXJ0aWNhbENvbm5lY3RvclN0eWxlXCI6e1wiJGlkXCI6XCIxMzhcIixcIkxpbmVDb2xvclwiOntcIiRpZFwiOlwiMTM5XCIsXCIkdHlwZVwiOlwiTkxSRS5Db21tb24uRG9tLlNvbGlkQ29sb3JCcnVzaCwgTkxSRS5Db21tb25cIixcIkNvbG9yXCI6e1wiJGlkXCI6XCIxNDBcIixcIkFcIjoyNTUsXCJSXCI6MjA0LFwiR1wiOjIwNCxcIkJcIjoyMDR9fSxcIkxpbmVXZWlnaHRcIjowLjAsXCJMaW5lVHlwZVwiOjB9LFwiTWFyZ2luXCI6bnVsbCxcIlN0YXJ0RGF0ZVBvc2l0aW9uXCI6MixcIkVuZERhdGVQb3NpdGlvblwiOjIsXCJUaXRsZVBvc2l0aW9uXCI6MyxcIkR1cmF0aW9uUG9zaXRpb25cIjo2LFwiUGVyY2VudGFnZUNvbXBsZXRlZFBvc2l0aW9uXCI6NixcIlNwYWNpbmdcIjozLFwiSXNCZWxvd1RpbWViYW5kXCI6ZmFsc2UsXCJQZXJjZW50YWdlQ29tcGxldGVTaGFwZU9wYWNpdHlcIjozNSxcIkdyb3VwTmFtZVwiOm51bGwsXCJBdHRhY2hlZE1pbGVzdG9uZXNTdHlsZXNcIjpudWxsLFwiU2hhcGVTdHlsZVwiOntcIiRpZFwiOlwiMTQxXCIsXCJNYXJnaW5cIjp7XCIkaWRcIjpcIjE0MlwiLFwiVG9wXCI6MC4wLFwiTGVmdFwiOjQuMCxcIlJpZ2h0XCI6NC4wLFwiQm90dG9tXCI6MC4wfSxcIlBhZGRpbmdcIjp7XCIkaWRcIjpcIjE0M1wiLFwiVG9wXCI6MC4wLFwiTGVmdFwiOjAuMCxcIlJpZ2h0XCI6MC4wLFwiQm90dG9tXCI6MC4wfSxcIkJhY2tncm91bmRcIjp7XCIkaWRcIjpcIjE0NFwiLFwiQ29sb3JcIjp7XCIkaWRcIjpcIjE0NVwiLFwiQVwiOjI1NSxcIlJcIjowLFwiR1wiOjExNCxcIkJcIjoxODh9fSxcIklzVmlzaWJsZVwiOnRydWUsXCJXaWR0aFwiOjAuMCxcIkhlaWdodFwiOjE2LjAsXCJCb3JkZXJTdHlsZVwiOntcIiRpZFwiOlwiMTQ2XCIsXCJMaW5lQ29sb3JcIjp7XCIkaWRcIjpcIjE0N1wiLFwiJHR5cGVcIjpcIk5MUkUuQ29tbW9uLkRvbS5Tb2xpZENvbG9yQnJ1c2gsIE5MUkUuQ29tbW9uXCIsXCJDb2xvclwiOntcIiRpZFwiOlwiMTQ4XCIsXCJBXCI6MjU1LFwiUlwiOjI1NSxcIkdcIjowLFwiQlwiOjB9fSxcIkxpbmVXZWlnaHRcIjowLjAsXCJMaW5lVHlwZVwiOjB9fSxcIlRpdGxlU3R5bGVcIjp7XCIkaWRcIjpcIjE0OVwiLFwiRm9udFNldHRpbmdzXCI6e1wiJGlkXCI6XCIxNTBcIixcIkZvbnRTaXplXCI6MTEsXCJGb250TmFtZVwiOlwiQ2FsaWJyaVwiLFwiSXNCb2xkXCI6dHJ1ZSxcIklzSXRhbGljXCI6ZmFsc2UsXCJJc1VuZGVybGluZWRcIjpmYWxzZX0sXCJBdXRvU2l6ZVwiOjAsXCJGb3JlZ3JvdW5kXCI6e1wiJGlkXCI6XCIxNTFcIixcIkNvbG9yXCI6e1wiJGlkXCI6XCIxNTJ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MTUzXCIsXCJUb3BcIjowLjAsXCJMZWZ0XCI6MC4wLFwiUmlnaHRcIjowLjAsXCJCb3R0b21cIjowLjB9LFwiUGFkZGluZ1wiOntcIiRpZFwiOlwiMTU0XCIsXCJUb3BcIjowLjAsXCJMZWZ0XCI6MC4wLFwiUmlnaHRcIjowLjAsXCJCb3R0b21cIjowLjB9LFwiQmFja2dyb3VuZFwiOntcIiRpZFwiOlwiMTU1XCIsXCJDb2xvclwiOntcIiRpZFwiOlwiMTU2XCIsXCJBXCI6MCxcIlJcIjowLFwiR1wiOjAsXCJCXCI6MH19LFwiSXNWaXNpYmxlXCI6dHJ1ZSxcIldpZHRoXCI6MC4wLFwiSGVpZ2h0XCI6MC4wLFwiQm9yZGVyU3R5bGVcIjpudWxsfSxcIkRhdGVTdHlsZVwiOntcIiRpZFwiOlwiMTU3XCIsXCJGb250U2V0dGluZ3NcIjp7XCIkaWRcIjpcIjE1OFwiLFwiRm9udFNpemVcIjoxMCxcIkZvbnROYW1lXCI6XCJDYWxpYnJpXCIsXCJJc0JvbGRcIjpmYWxzZSxcIklzSXRhbGljXCI6ZmFsc2UsXCJJc1VuZGVybGluZWRcIjpmYWxzZX0sXCJBdXRvU2l6ZVwiOjAsXCJGb3JlZ3JvdW5kXCI6e1wiJGlkXCI6XCIxNTlcIixcIkNvbG9yXCI6e1wiJGlkXCI6XCIxNjB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2MVwiLFwiVG9wXCI6MC4wLFwiTGVmdFwiOjAuMCxcIlJpZ2h0XCI6MC4wLFwiQm90dG9tXCI6MC4wfSxcIlBhZGRpbmdcIjp7XCIkaWRcIjpcIjE2MlwiLFwiVG9wXCI6MC4wLFwiTGVmdFwiOjAuMCxcIlJpZ2h0XCI6MC4wLFwiQm90dG9tXCI6MC4wfSxcIkJhY2tncm91bmRcIjp7XCIkaWRcIjpcIjE2M1wiLFwiQ29sb3JcIjp7XCIkaWRcIjpcIjE2NFwiLFwiQVwiOjAsXCJSXCI6MCxcIkdcIjowLFwiQlwiOjB9fSxcIklzVmlzaWJsZVwiOnRydWUsXCJXaWR0aFwiOjAuMCxcIkhlaWdodFwiOjAuMCxcIkJvcmRlclN0eWxlXCI6bnVsbH0sXCJEYXRlRm9ybWF0XCI6e1wiJGlkXCI6XCIxNj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7XCIkaWRcIjpcIjE2NlwiLFwiQWN0aXZpdHlIZWFkZXJXaWR0aFwiOjc2LjAsXCJJc1NldFwiOnRydWV9LFwiRGVmYXVsdFN3aW1sYW5lU3R5bGVcIjpudWxsLFwiQ3VzdG9tTWlsZXN0b25lU3R5bGVMaXN0XCI6W3tcIiRpZFwiOlwiMTY3XCIsXCJTaGFwZVwiOjEsXCJDb25uZWN0b3JNYXJnaW5cIjp7XCIkaWRcIjpcIjE2OFwiLFwiVG9wXCI6MC4wLFwiTGVmdFwiOjIuMCxcIlJpZ2h0XCI6Mi4wLFwiQm90dG9tXCI6MC4wfSxcIkNvbm5lY3RvclN0eWxlXCI6e1wiJGlkXCI6XCIxNjlcIixcIkxpbmVDb2xvclwiOntcIiRpZFwiOlwiMTcwXCIsXCIkdHlwZVwiOlwiTkxSRS5Db21tb24uRG9tLlNvbGlkQ29sb3JCcnVzaCwgTkxSRS5Db21tb25cIixcIkNvbG9yXCI6e1wiJGlkXCI6XCIxNzFcIixcIkFcIjoxMjcsXCJSXCI6NzUsXCJHXCI6MTcyLFwiQlwiOjE5OH19LFwiTGluZVdlaWdodFwiOjEuMCxcIkxpbmVUeXBlXCI6MH0sXCJJc0JlbG93VGltZWJhbmRcIjpmYWxzZSxcIkhpZGVEYXRlXCI6ZmFsc2UsXCJTaGFwZVNpemVcIjoxLFwiU3BhY2luZ1wiOjIuMCxcIlBhZGRpbmdcIjp7XCIkaWRcIjpcIjE3MlwiLFwiVG9wXCI6Ny4wLFwiTGVmdFwiOjMuMCxcIlJpZ2h0XCI6MC4wLFwiQm90dG9tXCI6Mi4wfSxcIlBvc2l0aW9uXCI6e1wiJGlkXCI6XCIxNzNcIixcIlJhdGlvXCI6MC4wLFwiSXNDdXN0b21cIjpmYWxzZX0sXCJQb3NpdGlvbk9uVGFza1wiOjAsXCJTaGFwZV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jU1LFwiUlwiOjAsXCJHXCI6MTE0LFwiQlwiOjE4OH19LFwiSXNWaXNpYmxlXCI6dHJ1ZSxcIldpZHRoXCI6MTguMCxcIkhlaWdodFwiOjIwLjAsXCJCb3JkZXJTdHlsZVwiOntcIiRpZFwiOlwiMTc5XCIsXCJMaW5lQ29sb3JcIjp7XCIkcmVmXCI6XCI5OVwifSxcIkxpbmVXZWlnaHRcIjowLjAsXCJMaW5lVHlwZVwiOjB9fSxcIlRpdGxlU3R5bGVcIjp7XCIkaWRcIjpcIjE4MFwiLFwiRm9udFNldHRpbmdzXCI6e1wiJGlkXCI6XCIxODFcIixcIkZvbnRTaXplXCI6MTEsXCJGb250TmFtZVwiOlwiQ2FsaWJyaVwiLFwiSXNCb2xkXCI6dHJ1ZSxcIklzSXRhbGljXCI6ZmFsc2UsXCJJc1VuZGVybGluZWRcIjpmYWxzZX0sXCJBdXRvU2l6ZVwiOjAsXCJGb3JlZ3JvdW5kXCI6e1wiJGlkXCI6XCIxODJcIixcIkNvbG9yXCI6e1wiJGlkXCI6XCIxOD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g0XCIsXCJUb3BcIjowLjAsXCJMZWZ0XCI6MC4wLFwiUmlnaHRcIjowLjAsXCJCb3R0b21cIjowLjB9LFwiUGFkZGluZ1wiOntcIiRpZFwiOlwiMTg1XCIsXCJUb3BcIjowLjAsXCJMZWZ0XCI6MC4wLFwiUmlnaHRcIjowLjAsXCJCb3R0b21cIjowLjB9LFwiQmFja2dyb3VuZFwiOntcIiRpZFwiOlwiMTg2XCIsXCJDb2xvclwiOntcIiRpZFwiOlwiMTg3XCIsXCJBXCI6MCxcIlJcIjoyNTUsXCJHXCI6MjU1LFwiQlwiOjI1NX19LFwiSXNWaXNpYmxlXCI6dHJ1ZSxcIldpZHRoXCI6MC4wLFwiSGVpZ2h0XCI6MC4wLFwiQm9yZGVyU3R5bGVcIjp7XCIkaWRcIjpcIjE4OFwiLFwiTGluZUNvbG9yXCI6bnVsbCxcIkxpbmVXZWlnaHRcIjowLjAsXCJMaW5lVHlwZVwiOjB9fSxcIkRhdGVTdHlsZVwiOntcIiRpZFwiOlwiMTg5XCIsXCJGb250U2V0dGluZ3NcIjp7XCIkaWRcIjpcIjE5MFwiLFwiRm9udFNpemVcIjoxMCxcIkZvbnROYW1lXCI6XCJDYWxpYnJpXCIsXCJJc0JvbGRcIjpmYWxzZSxcIklzSXRhbGljXCI6ZmFsc2UsXCJJc1VuZGVybGluZWRcIjpmYWxzZX0sXCJBdXRvU2l6ZVwiOjAsXCJGb3JlZ3JvdW5kXCI6e1wiJGlkXCI6XCIxOTFcIixcIkNvbG9yXCI6e1wiJGlkXCI6XCIxOTJ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5M1wiLFwiVG9wXCI6MC4wLFwiTGVmdFwiOjAuMCxcIlJpZ2h0XCI6MC4wLFwiQm90dG9tXCI6MC4wfSxcIlBhZGRpbmdcIjp7XCIkaWRcIjpcIjE5NFwiLFwiVG9wXCI6MC4wLFwiTGVmdFwiOjAuMCxcIlJpZ2h0XCI6MC4wLFwiQm90dG9tXCI6MC4wfSxcIkJhY2tncm91bmRcIjp7XCIkaWRcIjpcIjE5NVwiLFwiQ29sb3JcIjp7XCIkaWRcIjpcIjE5NlwiLFwiQVwiOjAsXCJSXCI6MjU1LFwiR1wiOjI1NSxcIkJcIjoyNTV9fSxcIklzVmlzaWJsZVwiOmZhbHNlLFwiV2lkdGhcIjowLjAsXCJIZWlnaHRcIjowLjAsXCJCb3JkZXJTdHlsZVwiOntcIiRpZFwiOlwiMTk3XCIsXCJMaW5lQ29sb3JcIjpudWxsLFwiTGluZVdlaWdodFwiOjAuMCxcIkxpbmVUeXBlXCI6MH19LFwiRGF0ZUZvcm1hdFwiOntcIiRpZFwiOlwiMTk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mYWxzZX1dLFwiQ3VzdG9tVGFza1N0eWxlTGlzdFwiOltdLFwiQ3VzdG9tU3dpbWxhbmVEZWZpbml0aW9uU3R5bGVMaXN0XCI6bnVsbCxcIkN1c3RvbVN3aW1sYW5lVjJTdHlsZUxpc3RcIjpbe1wiJGlkXCI6XCIxOTlcIixcIkhlYWRlclN0eWxlXCI6e1wiJGlkXCI6XCIyMDBcIixcIlRleHRTdHlsZVwiOntcIiRpZFwiOlwiMjAxXCIsXCJGb250U2V0dGluZ3NcIjp7XCIkaWRcIjpcIjIwMlwiLFwiRm9udFNpemVcIjoxMixcIkZvbnROYW1lXCI6XCJDYWxpYnJpXCIsXCJJc0JvbGRcIjp0cnVlLFwiSXNJdGFsaWNcIjpmYWxzZSxcIklzVW5kZXJsaW5lZFwiOmZhbHNlfSxcIkF1dG9TaXplXCI6MixcIkZvcmVncm91bmRcIjp7XCIkaWRcIjpcIjIwM1wiLFwiQ29sb3JcIjp7XCIkaWRcIjpcIjIwNFwiLFwiQVwiOjI1NSxcIlJcIjoyNTUsXCJHXCI6MjU1LFwiQlwiOjI1NX19LFwiQmFja2dyb3VuZEZpbGxUeXBlXCI6MCxcIk1heFdpZHRoXCI6NjIuMjgwMDAwMDAwMDAwMDA4LFwiTWF4SGVpZ2h0XCI6MC4wLFwiU21hcnRGb3JlZ3JvdW5kSXNBY3RpdmVcIjpmYWxzZSxcIkhvcml6b250YWxBbGlnbm1lbnRcIjowLFwiVmVydGljYWxBbGlnbm1lbnRcIjowLFwiU21hcnRGb3JlZ3JvdW5kXCI6bnVsbCxcIk1hcmdpblwiOntcIiRpZFwiOlwiMjA1XCIsXCJUb3BcIjowLjAsXCJMZWZ0XCI6MC4wLFwiUmlnaHRcIjowLjAsXCJCb3R0b21cIjowLjB9LFwiUGFkZGluZ1wiOntcIiRpZFwiOlwiMjA2XCIsXCJUb3BcIjowLjAsXCJMZWZ0XCI6MC4wLFwiUmlnaHRcIjowLjAsXCJCb3R0b21cIjowLjB9LFwiQmFja2dyb3VuZFwiOm51bGwsXCJJc1Zpc2libGVcIjp0cnVlLFwiV2lkdGhcIjowLjAsXCJIZWlnaHRcIjowLjAsXCJCb3JkZXJTdHlsZVwiOm51bGx9LFwiUmVjdGFuZ2xlU3R5bGVcIjp7XCIkaWRcIjpcIjIwN1wiLFwiTWFyZ2luXCI6e1wiJGlkXCI6XCIyMDhcIixcIlRvcFwiOjAuMCxcIkxlZnRcIjowLjAsXCJSaWdodFwiOjAuMCxcIkJvdHRvbVwiOjAuMH0sXCJQYWRkaW5nXCI6e1wiJGlkXCI6XCIyMDlcIixcIlRvcFwiOjAuMCxcIkxlZnRcIjowLjAsXCJSaWdodFwiOjAuMCxcIkJvdHRvbVwiOjAuMH0sXCJCYWNrZ3JvdW5kXCI6e1wiJGlkXCI6XCIyMTBcIixcIkNvbG9yXCI6e1wiJGlkXCI6XCIyMTFcIixcIkFcIjoyNTUsXCJSXCI6NzUsXCJHXCI6MTcyLFwiQlwiOjE5OH19LFwiSXNWaXNpYmxlXCI6dHJ1ZSxcIldpZHRoXCI6MC4wLFwiSGVpZ2h0XCI6MC4wLFwiQm9yZGVyU3R5bGVcIjp7XCIkaWRcIjpcIjIxMlwiLFwiTGluZUNvbG9yXCI6e1wiJGlkXCI6XCIyMTNcIixcIiR0eXBlXCI6XCJOTFJFLkNvbW1vbi5Eb20uU29saWRDb2xvckJydXNoLCBOTFJFLkNvbW1vblwiLFwiQ29sb3JcIjp7XCIkaWRcIjpcIjIxNFwiLFwiQVwiOjI1NSxcIlJcIjo1NixcIkdcIjo5MyxcIkJcIjoxMzh9fSxcIkxpbmVXZWlnaHRcIjowLjAsXCJMaW5lVHlwZVwiOjB9fSxcIlRleHRJc1ZlcnRpY2FsXCI6dHJ1ZX0sXCJCYWNrZ3JvdW5kU3R5bGVcIjp7XCIkaWRcIjpcIjIxNVwiLFwiTWFyZ2luXCI6e1wiJGlkXCI6XCIyMTZcIixcIlRvcFwiOjAuMCxcIkxlZnRcIjowLjAsXCJSaWdodFwiOjAuMCxcIkJvdHRvbVwiOjAuMH0sXCJQYWRkaW5nXCI6e1wiJGlkXCI6XCIyMTdcIixcIlRvcFwiOjAuMCxcIkxlZnRcIjowLjAsXCJSaWdodFwiOjAuMCxcIkJvdHRvbVwiOjAuMH0sXCJCYWNrZ3JvdW5kXCI6e1wiJGlkXCI6XCIyMThcIixcIkNvbG9yXCI6e1wiJGlkXCI6XCIyMTlcIixcIkFcIjo1MSxcIlJcIjoxNjUsXCJHXCI6MTY1LFwiQlwiOjE2NX19LFwiSXNWaXNpYmxlXCI6dHJ1ZSxcIldpZHRoXCI6MC4wLFwiSGVpZ2h0XCI6MC4wLFwiQm9yZGVyU3R5bGVcIjp7XCIkaWRcIjpcIjIyMFwiLFwiTGluZUNvbG9yXCI6e1wiJGlkXCI6XCIyMjFcIixcIiR0eXBlXCI6XCJOTFJFLkNvbW1vbi5Eb20uU29saWRDb2xvckJydXNoLCBOTFJFLkNvbW1vblwiLFwiQ29sb3JcIjp7XCIkaWRcIjpcIjIyMlwiLFwiQVwiOjI1NSxcIlJcIjo1NixcIkdcIjo5MyxcIkJcIjoxMzh9fSxcIkxpbmVXZWlnaHRcIjowLjAsXCJMaW5lVHlwZVwiOjB9fSxcIklzQWJvdmVUaW1lYmFuZFwiOmZhbHNlLFwiU3dpbWxhbmVEZWZhdWx0QWN0aXZpdHlTdHlsZVwiOntcIiRpZFwiOlwiMjIzXCIsXCJIZWFkZXJTdHlsZVwiOntcIiRpZFwiOlwiMjI0XCIsXCJUZXh0U3R5bGVcIjp7XCIkaWRcIjpcIjIyNVwiLFwiRm9udFNldHRpbmdzXCI6e1wiJGlkXCI6XCIyMjZcIixcIkZvbnRTaXplXCI6MTEsXCJGb250TmFtZVwiOlwiQ2FsaWJyaVwiLFwiSXNCb2xkXCI6ZmFsc2UsXCJJc0l0YWxpY1wiOmZhbHNlLFwiSXNVbmRlcmxpbmVkXCI6ZmFsc2V9LFwiQXV0b1NpemVcIjoyLFwiRm9yZWdyb3VuZFwiOntcIiRpZFwiOlwiMjI3XCIsXCJDb2xvclwiOntcIiRpZFwiOlwiMjI4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yMjlcIixcIlRvcFwiOjAuMCxcIkxlZnRcIjowLjAsXCJSaWdodFwiOjAuMCxcIkJvdHRvbVwiOjAuMH0sXCJQYWRkaW5nXCI6e1wiJGlkXCI6XCIyMzBcIixcIlRvcFwiOjAuMCxcIkxlZnRcIjowLjAsXCJSaWdodFwiOjAuMCxcIkJvdHRvbVwiOjAuMH0sXCJCYWNrZ3JvdW5kXCI6bnVsbCxcIklzVmlzaWJsZVwiOnRydWUsXCJXaWR0aFwiOjAuMCxcIkhlaWdodFwiOjAuMCxcIkJvcmRlclN0eWxlXCI6bnVsbH0sXCJSZWN0YW5nbGVTdHlsZVwiOntcIiRpZFwiOlwiMjMxXCIsXCJNYXJnaW5cIjp7XCIkaWRcIjpcIjIzMlwiLFwiVG9wXCI6MC4wLFwiTGVmdFwiOjAuMCxcIlJpZ2h0XCI6MC4wLFwiQm90dG9tXCI6MC4wfSxcIlBhZGRpbmdcIjp7XCIkaWRcIjpcIjIzM1wiLFwiVG9wXCI6MC4wLFwiTGVmdFwiOjAuMCxcIlJpZ2h0XCI6MC4wLFwiQm90dG9tXCI6MC4wfSxcIkJhY2tncm91bmRcIjp7XCIkaWRcIjpcIjIzNFwiLFwiQ29sb3JcIjp7XCIkaWRcIjpcIjIzNVwiLFwiQVwiOjYzLFwiUlwiOjY4LFwiR1wiOjExNCxcIkJcIjoxOTZ9fSxcIklzVmlzaWJsZVwiOnRydWUsXCJXaWR0aFwiOjAuMCxcIkhlaWdodFwiOjAuMCxcIkJvcmRlclN0eWxlXCI6e1wiJGlkXCI6XCIyMzZcIixcIkxpbmVDb2xvclwiOntcIiRpZFwiOlwiMjM3XCIsXCIkdHlwZVwiOlwiTkxSRS5Db21tb24uRG9tLlNvbGlkQ29sb3JCcnVzaCwgTkxSRS5Db21tb25cIixcIkNvbG9yXCI6e1wiJGlkXCI6XCIyMzhcIixcIkFcIjoyNTUsXCJSXCI6MjU1LFwiR1wiOjAsXCJCXCI6MH19LFwiTGluZVdlaWdodFwiOjAuMCxcIkxpbmVUeXBlXCI6MH19fSxcIkJhY2tncm91bmRTdHlsZVwiOntcIiRpZFwiOlwiMjM5XCIsXCJNYXJnaW5cIjp7XCIkaWRcIjpcIjI0MFwiLFwiVG9wXCI6MC4wLFwiTGVmdFwiOjAuMCxcIlJpZ2h0XCI6MC4wLFwiQm90dG9tXCI6MC4wfSxcIlBhZGRpbmdcIjp7XCIkaWRcIjpcIjI0MVwiLFwiVG9wXCI6MC4wLFwiTGVmdFwiOjAuMCxcIlJpZ2h0XCI6MC4wLFwiQm90dG9tXCI6MC4wfSxcIkJhY2tncm91bmRcIjp7XCIkaWRcIjpcIjI0MlwiLFwiQ29sb3JcIjp7XCIkaWRcIjpcIjI0M1wiLFwiQVwiOjUxLFwiUlwiOjE2NSxcIkdcIjoxNjUsXCJCXCI6MTY1fX0sXCJJc1Zpc2libGVcIjp0cnVlLFwiV2lkdGhcIjowLjAsXCJIZWlnaHRcIjowLjAsXCJCb3JkZXJTdHlsZVwiOntcIiRpZFwiOlwiMjQ0XCIsXCJMaW5lQ29sb3JcIjp7XCIkaWRcIjpcIjI0NVwiLFwiJHR5cGVcIjpcIk5MUkUuQ29tbW9uLkRvbS5Tb2xpZENvbG9yQnJ1c2gsIE5MUkUuQ29tbW9uXCIsXCJDb2xvclwiOntcIiRpZFwiOlwiMjQ2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I0N1wiLFwiSGVhZGVyU3R5bGVcIjp7XCIkaWRcIjpcIjI0OFwiLFwiVGV4dFN0eWxlXCI6e1wiJGlkXCI6XCIyNDlcIixcIkZvbnRTZXR0aW5nc1wiOntcIiRpZFwiOlwiMjUwXCIsXCJGb250U2l6ZVwiOjExLFwiRm9udE5hbWVcIjpcIkNhbGlicmlcIixcIklzQm9sZFwiOmZhbHNlLFwiSXNJdGFsaWNcIjpmYWxzZSxcIklzVW5kZXJsaW5lZFwiOmZhbHNlfSxcIkF1dG9TaXplXCI6MixcIkZvcmVncm91bmRcIjp7XCIkaWRcIjpcIjI1MVwiLFwiQ29sb3JcIjp7XCIkaWRcIjpcIjI1MlwiLFwiQVwiOjI1NSxcIlJcIjowLFwiR1wiOjAsXCJCXCI6MH19LFwiQmFja2dyb3VuZEZpbGxUeXBlXCI6MCxcIk1heFdpZHRoXCI6NjYuMCxcIk1heEhlaWdodFwiOlwiSW5maW5pdHlcIixcIlNtYXJ0Rm9yZWdyb3VuZElzQWN0aXZlXCI6ZmFsc2UsXCJIb3Jpem9udGFsQWxpZ25tZW50XCI6MCxcIlZlcnRpY2FsQWxpZ25tZW50XCI6MCxcIlNtYXJ0Rm9yZWdyb3VuZFwiOm51bGwsXCJNYXJnaW5cIjp7XCIkaWRcIjpcIjI1M1wiLFwiVG9wXCI6MC4wLFwiTGVmdFwiOjAuMCxcIlJpZ2h0XCI6MC4wLFwiQm90dG9tXCI6MC4wfSxcIlBhZGRpbmdcIjp7XCIkaWRcIjpcIjI1NFwiLFwiVG9wXCI6MC4wLFwiTGVmdFwiOjAuMCxcIlJpZ2h0XCI6MC4wLFwiQm90dG9tXCI6MC4wfSxcIkJhY2tncm91bmRcIjp7XCIkaWRcIjpcIjI1NVwiLFwiQ29sb3JcIjp7XCIkaWRcIjpcIjI1NlwiLFwiQVwiOjAsXCJSXCI6MjU1LFwiR1wiOjI1NSxcIkJcIjoyNTV9fSxcIklzVmlzaWJsZVwiOnRydWUsXCJXaWR0aFwiOjAuMCxcIkhlaWdodFwiOjAuMCxcIkJvcmRlclN0eWxlXCI6bnVsbH0sXCJSZWN0YW5nbGVTdHlsZVwiOntcIiRpZFwiOlwiMjU3XCIsXCJNYXJnaW5cIjp7XCIkaWRcIjpcIjI1OFwiLFwiVG9wXCI6MC4wLFwiTGVmdFwiOjAuMCxcIlJpZ2h0XCI6MC4wLFwiQm90dG9tXCI6MC4wfSxcIlBhZGRpbmdcIjp7XCIkaWRcIjpcIjI1OVwiLFwiVG9wXCI6MC4wLFwiTGVmdFwiOjAuMCxcIlJpZ2h0XCI6MC4wLFwiQm90dG9tXCI6MC4wfSxcIkJhY2tncm91bmRcIjp7XCIkaWRcIjpcIjI2MFwiLFwiQ29sb3JcIjp7XCIkaWRcIjpcIjI2MVwiLFwiQVwiOjYzLFwiUlwiOjc1LFwiR1wiOjE3MixcIkJcIjoxOTh9fSxcIklzVmlzaWJsZVwiOnRydWUsXCJXaWR0aFwiOjAuMCxcIkhlaWdodFwiOjAuMCxcIkJvcmRlclN0eWxlXCI6e1wiJGlkXCI6XCIyNjJcIixcIkxpbmVDb2xvclwiOntcIiRpZFwiOlwiMjYzXCIsXCIkdHlwZVwiOlwiTkxSRS5Db21tb24uRG9tLlNvbGlkQ29sb3JCcnVzaCwgTkxSRS5Db21tb25cIixcIkNvbG9yXCI6e1wiJGlkXCI6XCIyNjRcIixcIkFcIjoyNTUsXCJSXCI6NTYsXCJHXCI6OTMsXCJCXCI6MTM4fX0sXCJMaW5lV2VpZ2h0XCI6MC4wLFwiTGluZVR5cGVcIjowfX19LFwiQmFja2dyb3VuZFN0eWxlXCI6e1wiJGlkXCI6XCIyNjVcIixcIk1hcmdpblwiOntcIiRpZFwiOlwiMjY2XCIsXCJUb3BcIjowLjAsXCJMZWZ0XCI6MC4wLFwiUmlnaHRcIjowLjAsXCJCb3R0b21cIjowLjB9LFwiUGFkZGluZ1wiOntcIiRpZFwiOlwiMjY3XCIsXCJUb3BcIjowLjAsXCJMZWZ0XCI6MC4wLFwiUmlnaHRcIjowLjAsXCJCb3R0b21cIjowLjB9LFwiQmFja2dyb3VuZFwiOntcIiRpZFwiOlwiMjY4XCIsXCJDb2xvclwiOntcIiRpZFwiOlwiMjY5XCIsXCJBXCI6NTEsXCJSXCI6MjM4LFwiR1wiOjIzNixcIkJcIjoyMjV9fSxcIklzVmlzaWJsZVwiOnRydWUsXCJXaWR0aFwiOjAuMCxcIkhlaWdodFwiOjAuMCxcIkJvcmRlclN0eWxlXCI6e1wiJGlkXCI6XCIyNzBcIixcIkxpbmVDb2xvclwiOntcIiRpZFwiOlwiMjcxXCIsXCIkdHlwZVwiOlwiTkxSRS5Db21tb24uRG9tLlNvbGlkQ29sb3JCcnVzaCwgTkxSRS5Db21tb25cIixcIkNvbG9yXCI6e1wiJGlkXCI6XCIyNzJcIixcIkFcIjoyNTUsXCJSXCI6NTYsXCJHXCI6OTMsXCJCXCI6MTM4fX0sXCJMaW5lV2VpZ2h0XCI6MC4wLFwiTGluZVR5cGVcIjowfX0sXCJDdXN0b21Td2ltbGFuZU1pbGVzdG9uZVN0eWxlTGlzdFwiOltdLFwiQ3VzdG9tU3dpbWxhbmVUYXNrU3R5bGVMaXN0XCI6W3tcIiRpZFwiOlwiMjczXCIsXCJUYXNrU3R5bGVcIjp7XCIkaWRcIjpcIjI3NFwiLFwiU2hhcGVcIjo2LFwiU2hhcGVUaGlja25lc3NcIjoxLFwiRHVyYXRpb25Gb3JtYXRcIjowLFwiUGVyY2VudGFnZUNvbXBsZXRlU3R5bGVcIjp7XCIkaWRcIjpcIjI3NVwiLFwiRm9udFNldHRpbmdzXCI6e1wiJGlkXCI6XCIyNzZcIixcIkZvbnRTaXplXCI6MTAsXCJGb250TmFtZVwiOlwiQ2FsaWJyaVwiLFwiSXNCb2xkXCI6ZmFsc2UsXCJJc0l0YWxpY1wiOmZhbHNlLFwiSXNVbmRlcmxpbmVkXCI6ZmFsc2V9LFwiQXV0b1NpemVcIjowLFwiRm9yZWdyb3VuZFwiOntcIiRpZFwiOlwiMjc3XCIsXCJDb2xvclwiOntcIiRpZFwiOlwiMjc4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yNzlcIixcIlRvcFwiOjAuMCxcIkxlZnRcIjowLjAsXCJSaWdodFwiOjAuMCxcIkJvdHRvbVwiOjAuMH0sXCJQYWRkaW5nXCI6e1wiJGlkXCI6XCIyODBcIixcIlRvcFwiOjAuMCxcIkxlZnRcIjowLjAsXCJSaWdodFwiOjAuMCxcIkJvdHRvbVwiOjAuMH0sXCJCYWNrZ3JvdW5kXCI6e1wiJGlkXCI6XCIyODFcIixcIkNvbG9yXCI6e1wiJGlkXCI6XCIyODJcIixcIkFcIjo4OSxcIlJcIjowLFwiR1wiOjAsXCJCXCI6MH19LFwiSXNWaXNpYmxlXCI6dHJ1ZSxcIldpZHRoXCI6MC4wLFwiSGVpZ2h0XCI6MC4wLFwiQm9yZGVyU3R5bGVcIjp7XCIkaWRcIjpcIjI4M1wiLFwiTGluZUNvbG9yXCI6bnVsbCxcIkxpbmVXZWlnaHRcIjowLjAsXCJMaW5lVHlwZVwiOjB9fSxcIkR1cmF0aW9uU3R5bGVcIjp7XCIkaWRcIjpcIjI4NFwiLFwiRm9udFNldHRpbmdzXCI6e1wiJGlkXCI6XCIyODVcIixcIkZvbnRTaXplXCI6MTAsXCJGb250TmFtZVwiOlwiQ2FsaWJyaVwiLFwiSXNCb2xkXCI6ZmFsc2UsXCJJc0l0YWxpY1wiOmZhbHNlLFwiSXNVbmRlcmxpbmVkXCI6ZmFsc2V9LFwiQXV0b1NpemVcIjowLFwiRm9yZWdyb3VuZFwiOntcIiRpZFwiOlwiMjg2XCIsXCJDb2xvclwiOntcIiRpZFwiOlwiMjg3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jg4XCIsXCJUb3BcIjowLjAsXCJMZWZ0XCI6MC4wLFwiUmlnaHRcIjowLjAsXCJCb3R0b21cIjowLjB9LFwiUGFkZGluZ1wiOntcIiRpZFwiOlwiMjg5XCIsXCJUb3BcIjowLjAsXCJMZWZ0XCI6MC4wLFwiUmlnaHRcIjowLjAsXCJCb3R0b21cIjowLjB9LFwiQmFja2dyb3VuZFwiOntcIiRpZFwiOlwiMjkwXCIsXCJDb2xvclwiOntcIiRpZFwiOlwiMjkxXCIsXCJBXCI6MCxcIlJcIjowLFwiR1wiOjAsXCJCXCI6MH19LFwiSXNWaXNpYmxlXCI6dHJ1ZSxcIldpZHRoXCI6MC4wLFwiSGVpZ2h0XCI6MC4wLFwiQm9yZGVyU3R5bGVcIjp7XCIkaWRcIjpcIjI5MlwiLFwiTGluZUNvbG9yXCI6bnVsbCxcIkxpbmVXZWlnaHRcIjowLjAsXCJMaW5lVHlwZVwiOjB9fSxcIkhvcml6b250YWxDb25uZWN0b3JTdHlsZVwiOntcIiRpZFwiOlwiMjkzXCIsXCJMaW5lQ29sb3JcIjp7XCIkaWRcIjpcIjI5NFwiLFwiJHR5cGVcIjpcIk5MUkUuQ29tbW9uLkRvbS5Tb2xpZENvbG9yQnJ1c2gsIE5MUkUuQ29tbW9uXCIsXCJDb2xvclwiOntcIiRpZFwiOlwiMjk1XCIsXCJBXCI6MjU1LFwiUlwiOjIwNCxcIkdcIjoyMDQsXCJCXCI6MjA0fX0sXCJMaW5lV2VpZ2h0XCI6MS4wLFwiTGluZVR5cGVcIjowfSxcIlZlcnRpY2FsQ29ubmVjdG9yU3R5bGVcIjp7XCIkaWRcIjpcIjI5NlwiLFwiTGluZUNvbG9yXCI6e1wiJGlkXCI6XCIyOTdcIixcIiR0eXBlXCI6XCJOTFJFLkNvbW1vbi5Eb20uU29saWRDb2xvckJydXNoLCBOTFJFLkNvbW1vblwiLFwiQ29sb3JcIjp7XCIkaWRcIjpcIjI5OFwiLFwiQVwiOjI1NSxcIlJcIjoyMDQsXCJHXCI6MjA0LFwiQlwiOjIwNH19LFwiTGluZVdlaWdodFwiOjAuMCxcIkxpbmVUeXBlXCI6MH0sXCJNYXJnaW5cIjpudWxsLFwiU3RhcnREYXRlUG9zaXRpb25cIjo2LFwiRW5kRGF0ZVBvc2l0aW9uXCI6NixcIlRpdGxlUG9zaXRpb25cIjow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I5OVwiLFwiTWFyZ2luXCI6e1wiJGlkXCI6XCIzMDBcIixcIlRvcFwiOjAuMCxcIkxlZnRcIjo0LjAsXCJSaWdodFwiOjQuMCxcIkJvdHRvbVwiOjAuMH0sXCJQYWRkaW5nXCI6e1wiJGlkXCI6XCIzMDFcIixcIlRvcFwiOjAuMCxcIkxlZnRcIjowLjAsXCJSaWdodFwiOjAuMCxcIkJvdHRvbVwiOjAuMH0sXCJCYWNrZ3JvdW5kXCI6e1wiJGlkXCI6XCIzMDJcIixcIkNvbG9yXCI6e1wiJGlkXCI6XCIzMDNcIixcIkFcIjoyNTUsXCJSXCI6NzUsXCJHXCI6MTcyLFwiQlwiOjE5OH19LFwiSXNWaXNpYmxlXCI6dHJ1ZSxcIldpZHRoXCI6MC4wLFwiSGVpZ2h0XCI6MTYuMCxcIkJvcmRlclN0eWxlXCI6e1wiJGlkXCI6XCIzMDRcIixcIkxpbmVDb2xvclwiOntcIiRpZFwiOlwiMzA1XCIsXCIkdHlwZVwiOlwiTkxSRS5Db21tb24uRG9tLlNvbGlkQ29sb3JCcnVzaCwgTkxSRS5Db21tb25cIixcIkNvbG9yXCI6e1wiJGlkXCI6XCIzMDZcIixcIkFcIjoyNTUsXCJSXCI6NTYsXCJHXCI6OTMsXCJCXCI6MTM4fX0sXCJMaW5lV2VpZ2h0XCI6MC4wLFwiTGluZVR5cGVcIjowfX0sXCJUaXRsZVN0eWxlXCI6e1wiJGlkXCI6XCIzMDdcIixcIkZvbnRTZXR0aW5nc1wiOntcIiRpZFwiOlwiMzA4XCIsXCJGb250U2l6ZVwiOjExLFwiRm9udE5hbWVcIjpcIkNhbGlicmlcIixcIklzQm9sZFwiOnRydWUsXCJJc0l0YWxpY1wiOmZhbHNlLFwiSXNVbmRlcmxpbmVkXCI6ZmFsc2V9LFwiQXV0b1NpemVcIjoyLFwiRm9yZWdyb3VuZFwiOntcIiRpZFwiOlwiMzA5XCIsXCJDb2xvclwiOntcIiRpZFwiOlwiMzEwXCIsXCJBXCI6MjU1LFwiUlwiOjAsXCJHXCI6MCxcIkJcIjowfX0sXCJCYWNrZ3JvdW5kRmlsbFR5cGVcIjowLFwiTWF4V2lkdGhcIjoyMDYuOTI2ODIyOTE2NjY2NjUsXCJNYXhIZWlnaHRcIjpcIkluZmluaXR5XCIsXCJTbWFydEZvcmVncm91bmRJc0FjdGl2ZVwiOmZhbHNlLFwiSG9yaXpvbnRhbEFsaWdubWVudFwiOjAsXCJWZXJ0aWNhbEFsaWdubWVudFwiOjAsXCJTbWFydEZvcmVncm91bmRcIjpudWxsLFwiTWFyZ2luXCI6e1wiJGlkXCI6XCIzMTFcIixcIlRvcFwiOjAuMCxcIkxlZnRcIjowLjAsXCJSaWdodFwiOjAuMCxcIkJvdHRvbVwiOjAuMH0sXCJQYWRkaW5nXCI6e1wiJGlkXCI6XCIzMTJcIixcIlRvcFwiOjAuMCxcIkxlZnRcIjowLjAsXCJSaWdodFwiOjAuMCxcIkJvdHRvbVwiOjAuMH0sXCJCYWNrZ3JvdW5kXCI6e1wiJGlkXCI6XCIzMTNcIixcIkNvbG9yXCI6e1wiJGlkXCI6XCIzMTRcIixcIkFcIjowLFwiUlwiOjI1NSxcIkdcIjoyNTUsXCJCXCI6MjU1fX0sXCJJc1Zpc2libGVcIjp0cnVlLFwiV2lkdGhcIjowLjAsXCJIZWlnaHRcIjowLjAsXCJCb3JkZXJTdHlsZVwiOntcIiRpZFwiOlwiMzE1XCIsXCJMaW5lQ29sb3JcIjpudWxsLFwiTGluZVdlaWdodFwiOjAuMCxcIkxpbmVUeXBlXCI6MH19LFwiRGF0ZVN0eWxlXCI6e1wiJGlkXCI6XCIzMTZcIixcIkZvbnRTZXR0aW5nc1wiOntcIiRpZFwiOlwiMzE3XCIsXCJGb250U2l6ZVwiOjEwLFwiRm9udE5hbWVcIjpcIkNhbGlicmlcIixcIklzQm9sZFwiOmZhbHNlLFwiSXNJdGFsaWNcIjpmYWxzZSxcIklzVW5kZXJsaW5lZFwiOmZhbHNlfSxcIkF1dG9TaXplXCI6MCxcIkZvcmVncm91bmRcIjp7XCIkaWRcIjpcIjMxOFwiLFwiQ29sb3JcIjp7XCIkaWRcIjpcIjMx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IwXCIsXCJUb3BcIjowLjAsXCJMZWZ0XCI6MC4wLFwiUmlnaHRcIjowLjAsXCJCb3R0b21cIjowLjB9LFwiUGFkZGluZ1wiOntcIiRpZFwiOlwiMzIxXCIsXCJUb3BcIjowLjAsXCJMZWZ0XCI6MC4wLFwiUmlnaHRcIjowLjAsXCJCb3R0b21cIjowLjB9LFwiQmFja2dyb3VuZFwiOntcIiRpZFwiOlwiMzIyXCIsXCJDb2xvclwiOntcIiRpZFwiOlwiMzIzXCIsXCJBXCI6MCxcIlJcIjoyNTUsXCJHXCI6MjU1LFwiQlwiOjI1NX19LFwiSXNWaXNpYmxlXCI6dHJ1ZSxcIldpZHRoXCI6MC4wLFwiSGVpZ2h0XCI6MC4wLFwiQm9yZGVyU3R5bGVcIjp7XCIkaWRcIjpcIjMyNFwiLFwiTGluZUNvbG9yXCI6bnVsbCxcIkxpbmVXZWlnaHRcIjowLjAsXCJMaW5lVHlwZVwiOjB9fSxcIkRhdGVGb3JtYXRcIjp7XCIkaWRcIjpcIjMy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MyNlwiLFwiVGFza1N0eWxlXCI6e1wiJGlkXCI6XCIzMjdcIixcIlNoYXBlXCI6NixcIlNoYXBlVGhpY2tuZXNzXCI6MSxcIkR1cmF0aW9uRm9ybWF0XCI6MCxcIlBlcmNlbnRhZ2VDb21wbGV0ZVN0eWxlXCI6e1wiJGlkXCI6XCIzMjhcIixcIkZvbnRTZXR0aW5nc1wiOntcIiRpZFwiOlwiMzI5XCIsXCJGb250U2l6ZVwiOjEwLFwiRm9udE5hbWVcIjpcIkNhbGlicmlcIixcIklzQm9sZFwiOmZhbHNlLFwiSXNJdGFsaWNcIjpmYWxzZSxcIklzVW5kZXJsaW5lZFwiOmZhbHNlfSxcIkF1dG9TaXplXCI6MCxcIkZvcmVncm91bmRcIjp7XCIkaWRcIjpcIjMzMFwiLFwiQ29sb3JcIjp7XCIkaWRcIjpcIjMzMV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MzMyXCIsXCJUb3BcIjowLjAsXCJMZWZ0XCI6MC4wLFwiUmlnaHRcIjowLjAsXCJCb3R0b21cIjowLjB9LFwiUGFkZGluZ1wiOntcIiRpZFwiOlwiMzMzXCIsXCJUb3BcIjowLjAsXCJMZWZ0XCI6MC4wLFwiUmlnaHRcIjowLjAsXCJCb3R0b21cIjowLjB9LFwiQmFja2dyb3VuZFwiOntcIiRpZFwiOlwiMzM0XCIsXCJDb2xvclwiOntcIiRpZFwiOlwiMzM1XCIsXCJBXCI6ODksXCJSXCI6MCxcIkdcIjowLFwiQlwiOjB9fSxcIklzVmlzaWJsZVwiOnRydWUsXCJXaWR0aFwiOjAuMCxcIkhlaWdodFwiOjAuMCxcIkJvcmRlclN0eWxlXCI6e1wiJGlkXCI6XCIzMzZcIixcIkxpbmVDb2xvclwiOm51bGwsXCJMaW5lV2VpZ2h0XCI6MC4wLFwiTGluZVR5cGVcIjowfX0sXCJEdXJhdGlvblN0eWxlXCI6e1wiJGlkXCI6XCIzMzdcIixcIkZvbnRTZXR0aW5nc1wiOntcIiRpZFwiOlwiMzM4XCIsXCJGb250U2l6ZVwiOjEwLFwiRm9udE5hbWVcIjpcIkNhbGlicmlcIixcIklzQm9sZFwiOmZhbHNlLFwiSXNJdGFsaWNcIjpmYWxzZSxcIklzVW5kZXJsaW5lZFwiOmZhbHNlfSxcIkF1dG9TaXplXCI6MCxcIkZvcmVncm91bmRcIjp7XCIkaWRcIjpcIjMzOVwiLFwiQ29sb3JcIjp7XCIkaWRcIjpcIjM0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M0MVwiLFwiVG9wXCI6MC4wLFwiTGVmdFwiOjAuMCxcIlJpZ2h0XCI6MC4wLFwiQm90dG9tXCI6MC4wfSxcIlBhZGRpbmdcIjp7XCIkaWRcIjpcIjM0MlwiLFwiVG9wXCI6MC4wLFwiTGVmdFwiOjAuMCxcIlJpZ2h0XCI6MC4wLFwiQm90dG9tXCI6MC4wfSxcIkJhY2tncm91bmRcIjp7XCIkaWRcIjpcIjM0M1wiLFwiQ29sb3JcIjp7XCIkaWRcIjpcIjM0NFwiLFwiQVwiOjAsXCJSXCI6MCxcIkdcIjowLFwiQlwiOjB9fSxcIklzVmlzaWJsZVwiOnRydWUsXCJXaWR0aFwiOjAuMCxcIkhlaWdodFwiOjAuMCxcIkJvcmRlclN0eWxlXCI6e1wiJGlkXCI6XCIzNDVcIixcIkxpbmVDb2xvclwiOm51bGwsXCJMaW5lV2VpZ2h0XCI6MC4wLFwiTGluZVR5cGVcIjowfX0sXCJIb3Jpem9udGFsQ29ubmVjdG9yU3R5bGVcIjp7XCIkaWRcIjpcIjM0NlwiLFwiTGluZUNvbG9yXCI6e1wiJGlkXCI6XCIzNDdcIixcIiR0eXBlXCI6XCJOTFJFLkNvbW1vbi5Eb20uU29saWRDb2xvckJydXNoLCBOTFJFLkNvbW1vblwiLFwiQ29sb3JcIjp7XCIkaWRcIjpcIjM0OFwiLFwiQVwiOjI1NSxcIlJcIjoyMDQsXCJHXCI6MjA0LFwiQlwiOjIwNH19LFwiTGluZVdlaWdodFwiOjEuMCxcIkxpbmVUeXBlXCI6MH0sXCJWZXJ0aWNhbENvbm5lY3RvclN0eWxlXCI6e1wiJGlkXCI6XCIzNDlcIixcIkxpbmVDb2xvclwiOntcIiRpZFwiOlwiMzUwXCIsXCIkdHlwZVwiOlwiTkxSRS5Db21tb24uRG9tLlNvbGlkQ29sb3JCcnVzaCwgTkxSRS5Db21tb25cIixcIkNvbG9yXCI6e1wiJGlkXCI6XCIzNTFcIixcIkFcIjoyNTUsXCJSXCI6MjA0LFwiR1wiOjIwNCxcIkJcIjoyMDR9fSxcIkxpbmVXZWlnaHRcIjowLjAsXCJMaW5lVHlwZVwiOjB9LFwiTWFyZ2luXCI6bnVsbCxcIlN0YXJ0RGF0ZVBvc2l0aW9uXCI6NixcIkVuZERhdGVQb3NpdGlvblwiOjYsXCJUaXRsZVBvc2l0aW9uXCI6NC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zNTJcIixcIk1hcmdpblwiOntcIiRpZFwiOlwiMzUzXCIsXCJUb3BcIjowLjAsXCJMZWZ0XCI6NC4wLFwiUmlnaHRcIjo0LjAsXCJCb3R0b21cIjowLjB9LFwiUGFkZGluZ1wiOntcIiRpZFwiOlwiMzU0XCIsXCJUb3BcIjowLjAsXCJMZWZ0XCI6MC4wLFwiUmlnaHRcIjowLjAsXCJCb3R0b21cIjowLjB9LFwiQmFja2dyb3VuZFwiOntcIiRpZFwiOlwiMzU1XCIsXCJDb2xvclwiOntcIiRpZFwiOlwiMzU2XCIsXCJBXCI6MjU1LFwiUlwiOjc1LFwiR1wiOjE3MixcIkJcIjoxOTh9fSxcIklzVmlzaWJsZVwiOnRydWUsXCJXaWR0aFwiOjAuMCxcIkhlaWdodFwiOjE2LjAsXCJCb3JkZXJTdHlsZVwiOntcIiRpZFwiOlwiMzU3XCIsXCJMaW5lQ29sb3JcIjp7XCIkaWRcIjpcIjM1OFwiLFwiJHR5cGVcIjpcIk5MUkUuQ29tbW9uLkRvbS5Tb2xpZENvbG9yQnJ1c2gsIE5MUkUuQ29tbW9uXCIsXCJDb2xvclwiOntcIiRpZFwiOlwiMzU5XCIsXCJBXCI6MjU1LFwiUlwiOjI1NSxcIkdcIjowLFwiQlwiOjB9fSxcIkxpbmVXZWlnaHRcIjowLjAsXCJMaW5lVHlwZVwiOjB9fSxcIlRpdGxlU3R5bGVcIjp7XCIkaWRcIjpcIjM2MFwiLFwiRm9udFNldHRpbmdzXCI6e1wiJGlkXCI6XCIzNjFcIixcIkZvbnRTaXplXCI6MTEsXCJGb250TmFtZVwiOlwiQ2FsaWJyaVwiLFwiSXNCb2xkXCI6dHJ1ZSxcIklzSXRhbGljXCI6ZmFsc2UsXCJJc1VuZGVybGluZWRcIjpmYWxzZX0sXCJBdXRvU2l6ZVwiOjAsXCJGb3JlZ3JvdW5kXCI6e1wiJGlkXCI6XCIzNjJcIixcIkNvbG9yXCI6e1wiJGlkXCI6XCIzNjN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zY0XCIsXCJUb3BcIjowLjAsXCJMZWZ0XCI6MC4wLFwiUmlnaHRcIjowLjAsXCJCb3R0b21cIjowLjB9LFwiUGFkZGluZ1wiOntcIiRpZFwiOlwiMzY1XCIsXCJUb3BcIjowLjAsXCJMZWZ0XCI6MC4wLFwiUmlnaHRcIjowLjAsXCJCb3R0b21cIjowLjB9LFwiQmFja2dyb3VuZFwiOntcIiRpZFwiOlwiMzY2XCIsXCJDb2xvclwiOntcIiRpZFwiOlwiMzY3XCIsXCJBXCI6MCxcIlJcIjoyNTUsXCJHXCI6MjU1LFwiQlwiOjI1NX19LFwiSXNWaXNpYmxlXCI6dHJ1ZSxcIldpZHRoXCI6MC4wLFwiSGVpZ2h0XCI6MC4wLFwiQm9yZGVyU3R5bGVcIjp7XCIkaWRcIjpcIjM2OFwiLFwiTGluZUNvbG9yXCI6bnVsbCxcIkxpbmVXZWlnaHRcIjowLjAsXCJMaW5lVHlwZVwiOjB9fSxcIkRhdGVTdHlsZVwiOntcIiRpZFwiOlwiMzY5XCIsXCJGb250U2V0dGluZ3NcIjp7XCIkaWRcIjpcIjM3MFwiLFwiRm9udFNpemVcIjoxMCxcIkZvbnROYW1lXCI6XCJDYWxpYnJpXCIsXCJJc0JvbGRcIjpmYWxzZSxcIklzSXRhbGljXCI6ZmFsc2UsXCJJc1VuZGVybGluZWRcIjpmYWxzZX0sXCJBdXRvU2l6ZVwiOjAsXCJGb3JlZ3JvdW5kXCI6e1wiJGlkXCI6XCIzNzFcIixcIkNvbG9yXCI6e1wiJGlkXCI6XCIzNz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M3M1wiLFwiVG9wXCI6MC4wLFwiTGVmdFwiOjAuMCxcIlJpZ2h0XCI6MC4wLFwiQm90dG9tXCI6MC4wfSxcIlBhZGRpbmdcIjp7XCIkaWRcIjpcIjM3NFwiLFwiVG9wXCI6MC4wLFwiTGVmdFwiOjAuMCxcIlJpZ2h0XCI6MC4wLFwiQm90dG9tXCI6MC4wfSxcIkJhY2tncm91bmRcIjp7XCIkaWRcIjpcIjM3NVwiLFwiQ29sb3JcIjp7XCIkaWRcIjpcIjM3NlwiLFwiQVwiOjAsXCJSXCI6MjU1LFwiR1wiOjI1NSxcIkJcIjoyNTV9fSxcIklzVmlzaWJsZVwiOnRydWUsXCJXaWR0aFwiOjAuMCxcIkhlaWdodFwiOjAuMCxcIkJvcmRlclN0eWxlXCI6e1wiJGlkXCI6XCIzNzdcIixcIkxpbmVDb2xvclwiOm51bGwsXCJMaW5lV2VpZ2h0XCI6MC4wLFwiTGluZVR5cGVcIjowfX0sXCJEYXRlRm9ybWF0XCI6e1wiJGlkXCI6XCIzNz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zNzlcIixcIlRhc2tTdHlsZVwiOntcIiRpZFwiOlwiMzgwXCIsXCJTaGFwZVwiOjYsXCJTaGFwZVRoaWNrbmVzc1wiOjEsXCJEdXJhdGlvbkZvcm1hdFwiOjAsXCJQZXJjZW50YWdlQ29tcGxldGVTdHlsZVwiOntcIiRpZFwiOlwiMzgxXCIsXCJGb250U2V0dGluZ3NcIjp7XCIkaWRcIjpcIjM4MlwiLFwiRm9udFNpemVcIjoxMCxcIkZvbnROYW1lXCI6XCJDYWxpYnJpXCIsXCJJc0JvbGRcIjpmYWxzZSxcIklzSXRhbGljXCI6ZmFsc2UsXCJJc1VuZGVybGluZWRcIjpmYWxzZX0sXCJBdXRvU2l6ZVwiOjAsXCJGb3JlZ3JvdW5kXCI6e1wiJGlkXCI6XCIzODNcIixcIkNvbG9yXCI6e1wiJGlkXCI6XCIzODR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M4NVwiLFwiVG9wXCI6MC4wLFwiTGVmdFwiOjAuMCxcIlJpZ2h0XCI6MC4wLFwiQm90dG9tXCI6MC4wfSxcIlBhZGRpbmdcIjp7XCIkaWRcIjpcIjM4NlwiLFwiVG9wXCI6MC4wLFwiTGVmdFwiOjAuMCxcIlJpZ2h0XCI6MC4wLFwiQm90dG9tXCI6MC4wfSxcIkJhY2tncm91bmRcIjp7XCIkaWRcIjpcIjM4N1wiLFwiQ29sb3JcIjp7XCIkaWRcIjpcIjM4OFwiLFwiQVwiOjg5LFwiUlwiOjAsXCJHXCI6MCxcIkJcIjowfX0sXCJJc1Zpc2libGVcIjp0cnVlLFwiV2lkdGhcIjowLjAsXCJIZWlnaHRcIjowLjAsXCJCb3JkZXJTdHlsZVwiOntcIiRpZFwiOlwiMzg5XCIsXCJMaW5lQ29sb3JcIjpudWxsLFwiTGluZVdlaWdodFwiOjAuMCxcIkxpbmVUeXBlXCI6MH19LFwiRHVyYXRpb25TdHlsZVwiOntcIiRpZFwiOlwiMzkwXCIsXCJGb250U2V0dGluZ3NcIjp7XCIkaWRcIjpcIjM5MVwiLFwiRm9udFNpemVcIjoxMCxcIkZvbnROYW1lXCI6XCJDYWxpYnJpXCIsXCJJc0JvbGRcIjpmYWxzZSxcIklzSXRhbGljXCI6ZmFsc2UsXCJJc1VuZGVybGluZWRcIjpmYWxzZX0sXCJBdXRvU2l6ZVwiOjAsXCJGb3JlZ3JvdW5kXCI6e1wiJGlkXCI6XCIzOTJcIixcIkNvbG9yXCI6e1wiJGlkXCI6XCIzOTN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zOTRcIixcIlRvcFwiOjAuMCxcIkxlZnRcIjowLjAsXCJSaWdodFwiOjAuMCxcIkJvdHRvbVwiOjAuMH0sXCJQYWRkaW5nXCI6e1wiJGlkXCI6XCIzOTVcIixcIlRvcFwiOjAuMCxcIkxlZnRcIjowLjAsXCJSaWdodFwiOjAuMCxcIkJvdHRvbVwiOjAuMH0sXCJCYWNrZ3JvdW5kXCI6e1wiJGlkXCI6XCIzOTZcIixcIkNvbG9yXCI6e1wiJGlkXCI6XCIzOTdcIixcIkFcIjowLFwiUlwiOjAsXCJHXCI6MCxcIkJcIjowfX0sXCJJc1Zpc2libGVcIjp0cnVlLFwiV2lkdGhcIjowLjAsXCJIZWlnaHRcIjowLjAsXCJCb3JkZXJTdHlsZVwiOntcIiRpZFwiOlwiMzk4XCIsXCJMaW5lQ29sb3JcIjpudWxsLFwiTGluZVdlaWdodFwiOjAuMCxcIkxpbmVUeXBlXCI6MH19LFwiSG9yaXpvbnRhbENvbm5lY3RvclN0eWxlXCI6e1wiJGlkXCI6XCIzOTlcIixcIkxpbmVDb2xvclwiOntcIiRpZFwiOlwiNDAwXCIsXCIkdHlwZVwiOlwiTkxSRS5Db21tb24uRG9tLlNvbGlkQ29sb3JCcnVzaCwgTkxSRS5Db21tb25cIixcIkNvbG9yXCI6e1wiJGlkXCI6XCI0MDFcIixcIkFcIjoyNTUsXCJSXCI6MjA0LFwiR1wiOjIwNCxcIkJcIjoyMDR9fSxcIkxpbmVXZWlnaHRcIjoxLjAsXCJMaW5lVHlwZVwiOjB9LFwiVmVydGljYWxDb25uZWN0b3JTdHlsZVwiOntcIiRpZFwiOlwiNDAyXCIsXCJMaW5lQ29sb3JcIjp7XCIkaWRcIjpcIjQwM1wiLFwiJHR5cGVcIjpcIk5MUkUuQ29tbW9uLkRvbS5Tb2xpZENvbG9yQnJ1c2gsIE5MUkUuQ29tbW9uXCIsXCJDb2xvclwiOntcIiRpZFwiOlwiNDA0XCIsXCJBXCI6MjU1LFwiUlwiOjIwNCxcIkdcIjoyMDQsXCJCXCI6MjA0fX0sXCJMaW5lV2VpZ2h0XCI6MC4wLFwiTGluZVR5cGVcIjowfSxcIk1hcmdpblwiOm51bGwsXCJTdGFydERhdGVQb3NpdGlvblwiOjYsXCJFbmREYXRlUG9zaXRpb25cIjo2LFwiVGl0bGVQb3NpdGlvblwiOjQ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NDA1XCIsXCJNYXJnaW5cIjp7XCIkaWRcIjpcIjQwNlwiLFwiVG9wXCI6MC4wLFwiTGVmdFwiOjQuMCxcIlJpZ2h0XCI6NC4wLFwiQm90dG9tXCI6MC4wfSxcIlBhZGRpbmdcIjp7XCIkaWRcIjpcIjQwN1wiLFwiVG9wXCI6MC4wLFwiTGVmdFwiOjAuMCxcIlJpZ2h0XCI6MC4wLFwiQm90dG9tXCI6MC4wfSxcIkJhY2tncm91bmRcIjp7XCIkaWRcIjpcIjQwOFwiLFwiQ29sb3JcIjp7XCIkaWRcIjpcIjQwOVwiLFwiQVwiOjI1NSxcIlJcIjo3NSxcIkdcIjoxNzIsXCJCXCI6MTk4fX0sXCJJc1Zpc2libGVcIjp0cnVlLFwiV2lkdGhcIjowLjAsXCJIZWlnaHRcIjoxNi4wLFwiQm9yZGVyU3R5bGVcIjp7XCIkaWRcIjpcIjQxMFwiLFwiTGluZUNvbG9yXCI6e1wiJGlkXCI6XCI0MTFcIixcIiR0eXBlXCI6XCJOTFJFLkNvbW1vbi5Eb20uU29saWRDb2xvckJydXNoLCBOTFJFLkNvbW1vblwiLFwiQ29sb3JcIjp7XCIkaWRcIjpcIjQxMlwiLFwiQVwiOjI1NSxcIlJcIjoyNTUsXCJHXCI6MCxcIkJcIjowfX0sXCJMaW5lV2VpZ2h0XCI6MC4wLFwiTGluZVR5cGVcIjowfX0sXCJUaXRsZVN0eWxlXCI6e1wiJGlkXCI6XCI0MTNcIixcIkZvbnRTZXR0aW5nc1wiOntcIiRpZFwiOlwiNDE0XCIsXCJGb250U2l6ZVwiOjExLFwiRm9udE5hbWVcIjpcIkNhbGlicmlcIixcIklzQm9sZFwiOnRydWUsXCJJc0l0YWxpY1wiOmZhbHNlLFwiSXNVbmRlcmxpbmVkXCI6ZmFsc2V9LFwiQXV0b1NpemVcIjoyLFwiRm9yZWdyb3VuZFwiOntcIiRpZFwiOlwiNDE1XCIsXCJDb2xvclwiOntcIiRpZFwiOlwiNDE2XCIsXCJBXCI6MjU1LFwiUlwiOjAsXCJHXCI6MCxcIkJcIjowfX0sXCJCYWNrZ3JvdW5kRmlsbFR5cGVcIjowLFwiTWF4V2lkdGhcIjo2OS44MTc5NTUwMTcwODk4NDQsXCJNYXhIZWlnaHRcIjpcIkluZmluaXR5XCIsXCJTbWFydEZvcmVncm91bmRJc0FjdGl2ZVwiOmZhbHNlLFwiSG9yaXpvbnRhbEFsaWdubWVudFwiOjAsXCJWZXJ0aWNhbEFsaWdubWVudFwiOjAsXCJTbWFydEZvcmVncm91bmRcIjpudWxsLFwiTWFyZ2luXCI6e1wiJGlkXCI6XCI0MTdcIixcIlRvcFwiOjAuMCxcIkxlZnRcIjowLjAsXCJSaWdodFwiOjAuMCxcIkJvdHRvbVwiOjAuMH0sXCJQYWRkaW5nXCI6e1wiJGlkXCI6XCI0MThcIixcIlRvcFwiOjAuMCxcIkxlZnRcIjowLjAsXCJSaWdodFwiOjAuMCxcIkJvdHRvbVwiOjAuMH0sXCJCYWNrZ3JvdW5kXCI6e1wiJGlkXCI6XCI0MTlcIixcIkNvbG9yXCI6e1wiJGlkXCI6XCI0MjBcIixcIkFcIjowLFwiUlwiOjI1NSxcIkdcIjoyNTUsXCJCXCI6MjU1fX0sXCJJc1Zpc2libGVcIjp0cnVlLFwiV2lkdGhcIjowLjAsXCJIZWlnaHRcIjowLjAsXCJCb3JkZXJTdHlsZVwiOntcIiRpZFwiOlwiNDIxXCIsXCJMaW5lQ29sb3JcIjpudWxsLFwiTGluZVdlaWdodFwiOjAuMCxcIkxpbmVUeXBlXCI6MH19LFwiRGF0ZVN0eWxlXCI6e1wiJGlkXCI6XCI0MjJcIixcIkZvbnRTZXR0aW5nc1wiOntcIiRpZFwiOlwiNDIzXCIsXCJGb250U2l6ZVwiOjEwLFwiRm9udE5hbWVcIjpcIkNhbGlicmlcIixcIklzQm9sZFwiOmZhbHNlLFwiSXNJdGFsaWNcIjpmYWxzZSxcIklzVW5kZXJsaW5lZFwiOmZhbHNlfSxcIkF1dG9TaXplXCI6MCxcIkZvcmVncm91bmRcIjp7XCIkaWRcIjpcIjQyNFwiLFwiQ29sb3JcIjp7XCIkaWRcIjpcIjQy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DI2XCIsXCJUb3BcIjowLjAsXCJMZWZ0XCI6MC4wLFwiUmlnaHRcIjowLjAsXCJCb3R0b21cIjowLjB9LFwiUGFkZGluZ1wiOntcIiRpZFwiOlwiNDI3XCIsXCJUb3BcIjowLjAsXCJMZWZ0XCI6MC4wLFwiUmlnaHRcIjowLjAsXCJCb3R0b21cIjowLjB9LFwiQmFja2dyb3VuZFwiOntcIiRpZFwiOlwiNDI4XCIsXCJDb2xvclwiOntcIiRpZFwiOlwiNDI5XCIsXCJBXCI6MCxcIlJcIjoyNTUsXCJHXCI6MjU1LFwiQlwiOjI1NX19LFwiSXNWaXNpYmxlXCI6dHJ1ZSxcIldpZHRoXCI6MC4wLFwiSGVpZ2h0XCI6MC4wLFwiQm9yZGVyU3R5bGVcIjp7XCIkaWRcIjpcIjQzMFwiLFwiTGluZUNvbG9yXCI6bnVsbCxcIkxpbmVXZWlnaHRcIjowLjAsXCJMaW5lVHlwZVwiOjB9fSxcIkRhdGVGb3JtYXRcIjp7XCIkaWRcIjpcIjQz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V0sXCJJc1Zpc2libGVcIjp0cnVlfSx7XCIkaWRcIjpcIjQzMlwiLFwiSGVhZGVyU3R5bGVcIjp7XCIkaWRcIjpcIjQzM1wiLFwiVGV4dFN0eWxlXCI6e1wiJGlkXCI6XCI0MzRcIixcIkZvbnRTZXR0aW5nc1wiOntcIiRpZFwiOlwiNDM1XCIsXCJGb250U2l6ZVwiOjEyLFwiRm9udE5hbWVcIjpcIkNhbGlicmlcIixcIklzQm9sZFwiOnRydWUsXCJJc0l0YWxpY1wiOmZhbHNlLFwiSXNVbmRlcmxpbmVkXCI6ZmFsc2V9LFwiQXV0b1NpemVcIjoyLFwiRm9yZWdyb3VuZFwiOntcIiRpZFwiOlwiNDM2XCIsXCJDb2xvclwiOntcIiRpZFwiOlwiNDM3XCIsXCJBXCI6MjU1LFwiUlwiOjI1NSxcIkdcIjoyNTUsXCJCXCI6MjU1fX0sXCJCYWNrZ3JvdW5kRmlsbFR5cGVcIjowLFwiTWF4V2lkdGhcIjoxMTMuMjM2MzYzNjM2MzYzMzEsXCJNYXhIZWlnaHRcIjowLjAsXCJTbWFydEZvcmVncm91bmRJc0FjdGl2ZVwiOmZhbHNlLFwiSG9yaXpvbnRhbEFsaWdubWVudFwiOjAsXCJWZXJ0aWNhbEFsaWdubWVudFwiOjAsXCJTbWFydEZvcmVncm91bmRcIjpudWxsLFwiTWFyZ2luXCI6e1wiJGlkXCI6XCI0MzhcIixcIlRvcFwiOjAuMCxcIkxlZnRcIjowLjAsXCJSaWdodFwiOjAuMCxcIkJvdHRvbVwiOjAuMH0sXCJQYWRkaW5nXCI6e1wiJGlkXCI6XCI0MzlcIixcIlRvcFwiOjAuMCxcIkxlZnRcIjowLjAsXCJSaWdodFwiOjAuMCxcIkJvdHRvbVwiOjAuMH0sXCJCYWNrZ3JvdW5kXCI6bnVsbCxcIklzVmlzaWJsZVwiOnRydWUsXCJXaWR0aFwiOjAuMCxcIkhlaWdodFwiOjAuMCxcIkJvcmRlclN0eWxlXCI6bnVsbH0sXCJSZWN0YW5nbGVTdHlsZVwiOntcIiRpZFwiOlwiNDQwXCIsXCJNYXJnaW5cIjp7XCIkaWRcIjpcIjQ0MVwiLFwiVG9wXCI6MC4wLFwiTGVmdFwiOjAuMCxcIlJpZ2h0XCI6MC4wLFwiQm90dG9tXCI6MC4wfSxcIlBhZGRpbmdcIjp7XCIkaWRcIjpcIjQ0MlwiLFwiVG9wXCI6MC4wLFwiTGVmdFwiOjAuMCxcIlJpZ2h0XCI6MC4wLFwiQm90dG9tXCI6MC4wfSxcIkJhY2tncm91bmRcIjp7XCIkaWRcIjpcIjQ0M1wiLFwiQ29sb3JcIjp7XCIkaWRcIjpcIjQ0NFwiLFwiQVwiOjI1NSxcIlJcIjoxOTIsXCJHXCI6ODAsXCJCXCI6Nzd9fSxcIklzVmlzaWJsZVwiOnRydWUsXCJXaWR0aFwiOjAuMCxcIkhlaWdodFwiOjAuMCxcIkJvcmRlclN0eWxlXCI6e1wiJGlkXCI6XCI0NDVcIixcIkxpbmVDb2xvclwiOntcIiRpZFwiOlwiNDQ2XCIsXCIkdHlwZVwiOlwiTkxSRS5Db21tb24uRG9tLlNvbGlkQ29sb3JCcnVzaCwgTkxSRS5Db21tb25cIixcIkNvbG9yXCI6e1wiJGlkXCI6XCI0NDdcIixcIkFcIjoyNTUsXCJSXCI6NTYsXCJHXCI6OTMsXCJCXCI6MTM4fX0sXCJMaW5lV2VpZ2h0XCI6MC4wLFwiTGluZVR5cGVcIjowfX0sXCJUZXh0SXNWZXJ0aWNhbFwiOmZhbHNlfSxcIkJhY2tncm91bmRTdHlsZVwiOntcIiRpZFwiOlwiNDQ4XCIsXCJNYXJnaW5cIjp7XCIkaWRcIjpcIjQ0OVwiLFwiVG9wXCI6MC4wLFwiTGVmdFwiOjAuMCxcIlJpZ2h0XCI6MC4wLFwiQm90dG9tXCI6MC4wfSxcIlBhZGRpbmdcIjp7XCIkaWRcIjpcIjQ1MFwiLFwiVG9wXCI6MC4wLFwiTGVmdFwiOjAuMCxcIlJpZ2h0XCI6MC4wLFwiQm90dG9tXCI6MC4wfSxcIkJhY2tncm91bmRcIjp7XCIkaWRcIjpcIjQ1MVwiLFwiQ29sb3JcIjp7XCIkaWRcIjpcIjQ1MlwiLFwiQVwiOjUxLFwiUlwiOjIzOCxcIkdcIjoyMzYsXCJCXCI6MjI1fX0sXCJJc1Zpc2libGVcIjp0cnVlLFwiV2lkdGhcIjowLjAsXCJIZWlnaHRcIjowLjAsXCJCb3JkZXJTdHlsZVwiOntcIiRpZFwiOlwiNDUzXCIsXCJMaW5lQ29sb3JcIjp7XCIkaWRcIjpcIjQ1NFwiLFwiJHR5cGVcIjpcIk5MUkUuQ29tbW9uLkRvbS5Tb2xpZENvbG9yQnJ1c2gsIE5MUkUuQ29tbW9uXCIsXCJDb2xvclwiOntcIiRpZFwiOlwiNDU1XCIsXCJBXCI6MjU1LFwiUlwiOjU2LFwiR1wiOjkzLFwiQlwiOjEzOH19LFwiTGluZVdlaWdodFwiOjAuMCxcIkxpbmVUeXBlXCI6MH19LFwiSXNBYm92ZVRpbWViYW5kXCI6ZmFsc2UsXCJTd2ltbGFuZURlZmF1bHRBY3Rpdml0eVN0eWxlXCI6e1wiJGlkXCI6XCI0NTZcIixcIkhlYWRlclN0eWxlXCI6e1wiJGlkXCI6XCI0NTdcIixcIlRleHRTdHlsZVwiOntcIiRpZFwiOlwiNDU4XCIsXCJGb250U2V0dGluZ3NcIjp7XCIkaWRcIjpcIjQ1OVwiLFwiRm9udFNpemVcIjoxMSxcIkZvbnROYW1lXCI6XCJDYWxpYnJpXCIsXCJJc0JvbGRcIjpmYWxzZSxcIklzSXRhbGljXCI6ZmFsc2UsXCJJc1VuZGVybGluZWRcIjpmYWxzZX0sXCJBdXRvU2l6ZVwiOjIsXCJGb3JlZ3JvdW5kXCI6e1wiJGlkXCI6XCI0NjBcIixcIkNvbG9yXCI6e1wiJGlkXCI6XCI0NjF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Q2MlwiLFwiVG9wXCI6MC4wLFwiTGVmdFwiOjAuMCxcIlJpZ2h0XCI6MC4wLFwiQm90dG9tXCI6MC4wfSxcIlBhZGRpbmdcIjp7XCIkaWRcIjpcIjQ2M1wiLFwiVG9wXCI6MC4wLFwiTGVmdFwiOjAuMCxcIlJpZ2h0XCI6MC4wLFwiQm90dG9tXCI6MC4wfSxcIkJhY2tncm91bmRcIjpudWxsLFwiSXNWaXNpYmxlXCI6dHJ1ZSxcIldpZHRoXCI6MC4wLFwiSGVpZ2h0XCI6MC4wLFwiQm9yZGVyU3R5bGVcIjpudWxsfSxcIlJlY3RhbmdsZVN0eWxlXCI6e1wiJGlkXCI6XCI0NjRcIixcIk1hcmdpblwiOntcIiRpZFwiOlwiNDY1XCIsXCJUb3BcIjowLjAsXCJMZWZ0XCI6MC4wLFwiUmlnaHRcIjowLjAsXCJCb3R0b21cIjowLjB9LFwiUGFkZGluZ1wiOntcIiRpZFwiOlwiNDY2XCIsXCJUb3BcIjowLjAsXCJMZWZ0XCI6MC4wLFwiUmlnaHRcIjowLjAsXCJCb3R0b21cIjowLjB9LFwiQmFja2dyb3VuZFwiOntcIiRpZFwiOlwiNDY3XCIsXCJDb2xvclwiOntcIiRpZFwiOlwiNDY4XCIsXCJBXCI6NjMsXCJSXCI6NzksXCJHXCI6MTI5LFwiQlwiOjE4OX19LFwiSXNWaXNpYmxlXCI6dHJ1ZSxcIldpZHRoXCI6MC4wLFwiSGVpZ2h0XCI6MC4wLFwiQm9yZGVyU3R5bGVcIjp7XCIkaWRcIjpcIjQ2OVwiLFwiTGluZUNvbG9yXCI6e1wiJGlkXCI6XCI0NzBcIixcIiR0eXBlXCI6XCJOTFJFLkNvbW1vbi5Eb20uU29saWRDb2xvckJydXNoLCBOTFJFLkNvbW1vblwiLFwiQ29sb3JcIjp7XCIkaWRcIjpcIjQ3MVwiLFwiQVwiOjI1NSxcIlJcIjoyNTUsXCJHXCI6MCxcIkJcIjowfX0sXCJMaW5lV2VpZ2h0XCI6MC4wLFwiTGluZVR5cGVcIjowfX19LFwiQmFja2dyb3VuZFN0eWxlXCI6e1wiJGlkXCI6XCI0NzJcIixcIk1hcmdpblwiOntcIiRpZFwiOlwiNDczXCIsXCJUb3BcIjowLjAsXCJMZWZ0XCI6MC4wLFwiUmlnaHRcIjowLjAsXCJCb3R0b21cIjowLjB9LFwiUGFkZGluZ1wiOntcIiRpZFwiOlwiNDc0XCIsXCJUb3BcIjowLjAsXCJMZWZ0XCI6MC4wLFwiUmlnaHRcIjowLjAsXCJCb3R0b21cIjowLjB9LFwiQmFja2dyb3VuZFwiOntcIiRpZFwiOlwiNDc1XCIsXCJDb2xvclwiOntcIiRpZFwiOlwiNDc2XCIsXCJBXCI6NTEsXCJSXCI6MTU1LFwiR1wiOjE4NyxcIkJcIjo4OX19LFwiSXNWaXNpYmxlXCI6dHJ1ZSxcIldpZHRoXCI6MC4wLFwiSGVpZ2h0XCI6MC4wLFwiQm9yZGVyU3R5bGVcIjp7XCIkaWRcIjpcIjQ3N1wiLFwiTGluZUNvbG9yXCI6e1wiJGlkXCI6XCI0NzhcIixcIiR0eXBlXCI6XCJOTFJFLkNvbW1vbi5Eb20uU29saWRDb2xvckJydXNoLCBOTFJFLkNvbW1vblwiLFwiQ29sb3JcIjp7XCIkaWRcIjpcIjQ3OVwiLFwiQVwiOjI1NSxcIlJcIjo1NixcIkdcIjo5MyxcIkJcIjoxMzh9fSxcIkxpbmVXZWlnaHRcIjowLjAsXCJMaW5lVHlwZVwiOjB9fSxcIkN1c3RvbVN3aW1sYW5lTWlsZXN0b25lU3R5bGVMaXN0XCI6W10sXCJDdXN0b21Td2ltbGFuZVRhc2tTdHlsZUxpc3RcIjpbe1wiJGlkXCI6XCI0ODBcIixcIlRhc2tTdHlsZVwiOntcIiRpZFwiOlwiNDgxXCIsXCJTaGFwZVwiOjYsXCJTaGFwZVRoaWNrbmVzc1wiOjEsXCJEdXJhdGlvbkZvcm1hdFwiOjAsXCJQZXJjZW50YWdlQ29tcGxldGVTdHlsZVwiOntcIiRpZFwiOlwiNDgyXCIsXCJGb250U2V0dGluZ3NcIjp7XCIkaWRcIjpcIjQ4M1wiLFwiRm9udFNpemVcIjoxMCxcIkZvbnROYW1lXCI6XCJDYWxpYnJpXCIsXCJJc0JvbGRcIjpmYWxzZSxcIklzSXRhbGljXCI6ZmFsc2UsXCJJc1VuZGVybGluZWRcIjpmYWxzZX0sXCJBdXRvU2l6ZVwiOjAsXCJGb3JlZ3JvdW5kXCI6e1wiJGlkXCI6XCI0ODRcIixcIkNvbG9yXCI6e1wiJGlkXCI6XCI0OD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0ODZcIixcIlRvcFwiOjAuMCxcIkxlZnRcIjowLjAsXCJSaWdodFwiOjAuMCxcIkJvdHRvbVwiOjAuMH0sXCJQYWRkaW5nXCI6e1wiJGlkXCI6XCI0ODdcIixcIlRvcFwiOjAuMCxcIkxlZnRcIjowLjAsXCJSaWdodFwiOjAuMCxcIkJvdHRvbVwiOjAuMH0sXCJCYWNrZ3JvdW5kXCI6e1wiJGlkXCI6XCI0ODhcIixcIkNvbG9yXCI6e1wiJGlkXCI6XCI0ODlcIixcIkFcIjo4OSxcIlJcIjowLFwiR1wiOjAsXCJCXCI6MH19LFwiSXNWaXNpYmxlXCI6dHJ1ZSxcIldpZHRoXCI6MC4wLFwiSGVpZ2h0XCI6MC4wLFwiQm9yZGVyU3R5bGVcIjp7XCIkaWRcIjpcIjQ5MFwiLFwiTGluZUNvbG9yXCI6bnVsbCxcIkxpbmVXZWlnaHRcIjowLjAsXCJMaW5lVHlwZVwiOjB9fSxcIkR1cmF0aW9uU3R5bGVcIjp7XCIkaWRcIjpcIjQ5MVwiLFwiRm9udFNldHRpbmdzXCI6e1wiJGlkXCI6XCI0OTJcIixcIkZvbnRTaXplXCI6MTAsXCJGb250TmFtZVwiOlwiQ2FsaWJyaVwiLFwiSXNCb2xkXCI6ZmFsc2UsXCJJc0l0YWxpY1wiOmZhbHNlLFwiSXNVbmRlcmxpbmVkXCI6ZmFsc2V9LFwiQXV0b1NpemVcIjowLFwiRm9yZWdyb3VuZFwiOntcIiRpZFwiOlwiNDkzXCIsXCJDb2xvclwiOntcIiRpZFwiOlwiNDk0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NDk1XCIsXCJUb3BcIjowLjAsXCJMZWZ0XCI6MC4wLFwiUmlnaHRcIjowLjAsXCJCb3R0b21cIjowLjB9LFwiUGFkZGluZ1wiOntcIiRpZFwiOlwiNDk2XCIsXCJUb3BcIjowLjAsXCJMZWZ0XCI6MC4wLFwiUmlnaHRcIjowLjAsXCJCb3R0b21cIjowLjB9LFwiQmFja2dyb3VuZFwiOntcIiRpZFwiOlwiNDk3XCIsXCJDb2xvclwiOntcIiRpZFwiOlwiNDk4XCIsXCJBXCI6MCxcIlJcIjowLFwiR1wiOjAsXCJCXCI6MH19LFwiSXNWaXNpYmxlXCI6dHJ1ZSxcIldpZHRoXCI6MC4wLFwiSGVpZ2h0XCI6MC4wLFwiQm9yZGVyU3R5bGVcIjp7XCIkaWRcIjpcIjQ5OVwiLFwiTGluZUNvbG9yXCI6bnVsbCxcIkxpbmVXZWlnaHRcIjowLjAsXCJMaW5lVHlwZVwiOjB9fSxcIkhvcml6b250YWxDb25uZWN0b3JTdHlsZVwiOntcIiRpZFwiOlwiNTAwXCIsXCJMaW5lQ29sb3JcIjp7XCIkcmVmXCI6XCIxMzZcIn0sXCJMaW5lV2VpZ2h0XCI6MS4wLFwiTGluZVR5cGVcIjowfSxcIlZlcnRpY2FsQ29ubmVjdG9yU3R5bGVcIjp7XCIkaWRcIjpcIjUwMVwiLFwiTGluZUNvbG9yXCI6e1wiJHJlZlwiOlwiMTM5XCJ9LFwiTGluZVdlaWdodFwiOjAuMCxcIkxpbmVUeXBlXCI6MH0sXCJNYXJnaW5cIjpudWxsLFwiU3RhcnREYXRlUG9zaXRpb25cIjo2LFwiRW5kRGF0ZVBvc2l0aW9uXCI6NixcIlRpdGxlUG9zaXRpb25cIjo0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UwMlwiLFwiTWFyZ2luXCI6e1wiJGlkXCI6XCI1MDNcIixcIlRvcFwiOjAuMCxcIkxlZnRcIjo0LjAsXCJSaWdodFwiOjQuMCxcIkJvdHRvbVwiOjAuMH0sXCJQYWRkaW5nXCI6e1wiJGlkXCI6XCI1MDRcIixcIlRvcFwiOjAuMCxcIkxlZnRcIjowLjAsXCJSaWdodFwiOjAuMCxcIkJvdHRvbVwiOjAuMH0sXCJCYWNrZ3JvdW5kXCI6e1wiJGlkXCI6XCI1MDVcIixcIkNvbG9yXCI6e1wiJGlkXCI6XCI1MDZcIixcIkFcIjoyNTUsXCJSXCI6MTkyLFwiR1wiOjgwLFwiQlwiOjc3fX0sXCJJc1Zpc2libGVcIjp0cnVlLFwiV2lkdGhcIjowLjAsXCJIZWlnaHRcIjoxNi4wLFwiQm9yZGVyU3R5bGVcIjp7XCIkaWRcIjpcIjUwN1wiLFwiTGluZUNvbG9yXCI6e1wiJGlkXCI6XCI1MDhcIixcIiR0eXBlXCI6XCJOTFJFLkNvbW1vbi5Eb20uU29saWRDb2xvckJydXNoLCBOTFJFLkNvbW1vblwiLFwiQ29sb3JcIjp7XCIkaWRcIjpcIjUwOVwiLFwiQVwiOjI1NSxcIlJcIjo1NixcIkdcIjo5MyxcIkJcIjoxMzh9fSxcIkxpbmVXZWlnaHRcIjowLjAsXCJMaW5lVHlwZVwiOjB9fSxcIlRpdGxlU3R5bGVcIjp7XCIkaWRcIjpcIjUxMFwiLFwiRm9udFNldHRpbmdzXCI6e1wiJGlkXCI6XCI1MTFcIixcIkZvbnRTaXplXCI6MTEsXCJGb250TmFtZVwiOlwiQ2FsaWJyaVwiLFwiSXNCb2xkXCI6dHJ1ZSxcIklzSXRhbGljXCI6ZmFsc2UsXCJJc1VuZGVybGluZWRcIjpmYWxzZX0sXCJBdXRvU2l6ZVwiOjAsXCJGb3JlZ3JvdW5kXCI6e1wiJGlkXCI6XCI1MTJcIixcIkNvbG9yXCI6e1wiJGlkXCI6XCI1MTN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NTE0XCIsXCJUb3BcIjowLjAsXCJMZWZ0XCI6MC4wLFwiUmlnaHRcIjowLjAsXCJCb3R0b21cIjowLjB9LFwiUGFkZGluZ1wiOntcIiRpZFwiOlwiNTE1XCIsXCJUb3BcIjowLjAsXCJMZWZ0XCI6MC4wLFwiUmlnaHRcIjowLjAsXCJCb3R0b21cIjowLjB9LFwiQmFja2dyb3VuZFwiOntcIiRpZFwiOlwiNTE2XCIsXCJDb2xvclwiOntcIiRpZFwiOlwiNTE3XCIsXCJBXCI6MCxcIlJcIjoyNTUsXCJHXCI6MjU1LFwiQlwiOjI1NX19LFwiSXNWaXNpYmxlXCI6dHJ1ZSxcIldpZHRoXCI6MC4wLFwiSGVpZ2h0XCI6MC4wLFwiQm9yZGVyU3R5bGVcIjp7XCIkaWRcIjpcIjUxOFwiLFwiTGluZUNvbG9yXCI6bnVsbCxcIkxpbmVXZWlnaHRcIjowLjAsXCJMaW5lVHlwZVwiOjB9fSxcIkRhdGVTdHlsZVwiOntcIiRpZFwiOlwiNTE5XCIsXCJGb250U2V0dGluZ3NcIjp7XCIkaWRcIjpcIjUyMFwiLFwiRm9udFNpemVcIjoxMCxcIkZvbnROYW1lXCI6XCJDYWxpYnJpXCIsXCJJc0JvbGRcIjpmYWxzZSxcIklzSXRhbGljXCI6ZmFsc2UsXCJJc1VuZGVybGluZWRcIjpmYWxzZX0sXCJBdXRvU2l6ZVwiOjAsXCJGb3JlZ3JvdW5kXCI6e1wiJGlkXCI6XCI1MjFcIixcIkNvbG9yXCI6e1wiJGlkXCI6XCI1MjJ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UyM1wiLFwiVG9wXCI6MC4wLFwiTGVmdFwiOjAuMCxcIlJpZ2h0XCI6MC4wLFwiQm90dG9tXCI6MC4wfSxcIlBhZGRpbmdcIjp7XCIkaWRcIjpcIjUyNFwiLFwiVG9wXCI6MC4wLFwiTGVmdFwiOjAuMCxcIlJpZ2h0XCI6MC4wLFwiQm90dG9tXCI6MC4wfSxcIkJhY2tncm91bmRcIjp7XCIkaWRcIjpcIjUyNVwiLFwiQ29sb3JcIjp7XCIkaWRcIjpcIjUyNlwiLFwiQVwiOjAsXCJSXCI6MjU1LFwiR1wiOjI1NSxcIkJcIjoyNTV9fSxcIklzVmlzaWJsZVwiOnRydWUsXCJXaWR0aFwiOjAuMCxcIkhlaWdodFwiOjAuMCxcIkJvcmRlclN0eWxlXCI6e1wiJGlkXCI6XCI1MjdcIixcIkxpbmVDb2xvclwiOm51bGwsXCJMaW5lV2VpZ2h0XCI6MC4wLFwiTGluZVR5cGVcIjowfX0sXCJEYXRlRm9ybWF0XCI6e1wiJGlkXCI6XCI1Mj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1MjlcIixcIlRhc2tTdHlsZVwiOntcIiRpZFwiOlwiNTMwXCIsXCJTaGFwZVwiOjYsXCJTaGFwZVRoaWNrbmVzc1wiOjEsXCJEdXJhdGlvbkZvcm1hdFwiOjAsXCJQZXJjZW50YWdlQ29tcGxldGVTdHlsZVwiOntcIiRpZFwiOlwiNTMxXCIsXCJGb250U2V0dGluZ3NcIjp7XCIkaWRcIjpcIjUzMlwiLFwiRm9udFNpemVcIjoxMCxcIkZvbnROYW1lXCI6XCJDYWxpYnJpXCIsXCJJc0JvbGRcIjpmYWxzZSxcIklzSXRhbGljXCI6ZmFsc2UsXCJJc1VuZGVybGluZWRcIjpmYWxzZX0sXCJBdXRvU2l6ZVwiOjAsXCJGb3JlZ3JvdW5kXCI6e1wiJGlkXCI6XCI1MzNcIixcIkNvbG9yXCI6e1wiJGlkXCI6XCI1MzR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UzNVwiLFwiVG9wXCI6MC4wLFwiTGVmdFwiOjAuMCxcIlJpZ2h0XCI6MC4wLFwiQm90dG9tXCI6MC4wfSxcIlBhZGRpbmdcIjp7XCIkaWRcIjpcIjUzNlwiLFwiVG9wXCI6MC4wLFwiTGVmdFwiOjAuMCxcIlJpZ2h0XCI6MC4wLFwiQm90dG9tXCI6MC4wfSxcIkJhY2tncm91bmRcIjp7XCIkaWRcIjpcIjUzN1wiLFwiQ29sb3JcIjp7XCIkaWRcIjpcIjUzOFwiLFwiQVwiOjg5LFwiUlwiOjAsXCJHXCI6MCxcIkJcIjowfX0sXCJJc1Zpc2libGVcIjp0cnVlLFwiV2lkdGhcIjowLjAsXCJIZWlnaHRcIjowLjAsXCJCb3JkZXJTdHlsZVwiOntcIiRpZFwiOlwiNTM5XCIsXCJMaW5lQ29sb3JcIjpudWxsLFwiTGluZVdlaWdodFwiOjAuMCxcIkxpbmVUeXBlXCI6MH19LFwiRHVyYXRpb25TdHlsZVwiOntcIiRpZFwiOlwiNTQwXCIsXCJGb250U2V0dGluZ3NcIjp7XCIkaWRcIjpcIjU0MVwiLFwiRm9udFNpemVcIjoxMCxcIkZvbnROYW1lXCI6XCJDYWxpYnJpXCIsXCJJc0JvbGRcIjpmYWxzZSxcIklzSXRhbGljXCI6ZmFsc2UsXCJJc1VuZGVybGluZWRcIjpmYWxzZX0sXCJBdXRvU2l6ZVwiOjAsXCJGb3JlZ3JvdW5kXCI6e1wiJGlkXCI6XCI1NDJcIixcIkNvbG9yXCI6e1wiJGlkXCI6XCI1NDN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1NDRcIixcIlRvcFwiOjAuMCxcIkxlZnRcIjowLjAsXCJSaWdodFwiOjAuMCxcIkJvdHRvbVwiOjAuMH0sXCJQYWRkaW5nXCI6e1wiJGlkXCI6XCI1NDVcIixcIlRvcFwiOjAuMCxcIkxlZnRcIjowLjAsXCJSaWdodFwiOjAuMCxcIkJvdHRvbVwiOjAuMH0sXCJCYWNrZ3JvdW5kXCI6e1wiJGlkXCI6XCI1NDZcIixcIkNvbG9yXCI6e1wiJGlkXCI6XCI1NDdcIixcIkFcIjowLFwiUlwiOjAsXCJHXCI6MCxcIkJcIjowfX0sXCJJc1Zpc2libGVcIjp0cnVlLFwiV2lkdGhcIjowLjAsXCJIZWlnaHRcIjowLjAsXCJCb3JkZXJTdHlsZVwiOntcIiRpZFwiOlwiNTQ4XCIsXCJMaW5lQ29sb3JcIjpudWxsLFwiTGluZVdlaWdodFwiOjAuMCxcIkxpbmVUeXBlXCI6MH19LFwiSG9yaXpvbnRhbENvbm5lY3RvclN0eWxlXCI6e1wiJGlkXCI6XCI1NDlcIixcIkxpbmVDb2xvclwiOntcIiRyZWZcIjpcIjEzNlwifSxcIkxpbmVXZWlnaHRcIjoxLjAsXCJMaW5lVHlwZVwiOjB9LFwiVmVydGljYWxDb25uZWN0b3JTdHlsZVwiOntcIiRpZFwiOlwiNTUwXCIsXCJMaW5lQ29sb3JcIjp7XCIkcmVmXCI6XCIxMzlcIn0sXCJMaW5lV2VpZ2h0XCI6MC4wLFwiTGluZVR5cGVcIjowfSxcIk1hcmdpblwiOm51bGwsXCJTdGFydERhdGVQb3NpdGlvblwiOjYsXCJFbmREYXRlUG9zaXRpb25cIjo2LFwiVGl0bGVQb3NpdGlvblwiOjQ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NTUxXCIsXCJNYXJnaW5cIjp7XCIkaWRcIjpcIjU1MlwiLFwiVG9wXCI6MC4wLFwiTGVmdFwiOjQuMCxcIlJpZ2h0XCI6NC4wLFwiQm90dG9tXCI6MC4wfSxcIlBhZGRpbmdcIjp7XCIkaWRcIjpcIjU1M1wiLFwiVG9wXCI6MC4wLFwiTGVmdFwiOjAuMCxcIlJpZ2h0XCI6MC4wLFwiQm90dG9tXCI6MC4wfSxcIkJhY2tncm91bmRcIjp7XCIkaWRcIjpcIjU1NFwiLFwiQ29sb3JcIjp7XCIkaWRcIjpcIjU1NVwiLFwiQVwiOjI1NSxcIlJcIjoxOTIsXCJHXCI6ODAsXCJCXCI6Nzd9fSxcIklzVmlzaWJsZVwiOnRydWUsXCJXaWR0aFwiOjAuMCxcIkhlaWdodFwiOjE2LjAsXCJCb3JkZXJTdHlsZVwiOntcIiRpZFwiOlwiNTU2XCIsXCJMaW5lQ29sb3JcIjp7XCIkaWRcIjpcIjU1N1wiLFwiJHR5cGVcIjpcIk5MUkUuQ29tbW9uLkRvbS5Tb2xpZENvbG9yQnJ1c2gsIE5MUkUuQ29tbW9uXCIsXCJDb2xvclwiOntcIiRpZFwiOlwiNTU4XCIsXCJBXCI6MjU1LFwiUlwiOjU2LFwiR1wiOjkzLFwiQlwiOjEzOH19LFwiTGluZVdlaWdodFwiOjAuMCxcIkxpbmVUeXBlXCI6MH19LFwiVGl0bGVTdHlsZVwiOntcIiRpZFwiOlwiNTU5XCIsXCJGb250U2V0dGluZ3NcIjp7XCIkaWRcIjpcIjU2MFwiLFwiRm9udFNpemVcIjoxMSxcIkZvbnROYW1lXCI6XCJDYWxpYnJpXCIsXCJJc0JvbGRcIjp0cnVlLFwiSXNJdGFsaWNcIjpmYWxzZSxcIklzVW5kZXJsaW5lZFwiOmZhbHNlfSxcIkF1dG9TaXplXCI6MCxcIkZvcmVncm91bmRcIjp7XCIkaWRcIjpcIjU2MVwiLFwiQ29sb3JcIjp7XCIkaWRcIjpcIjU2M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NjNcIixcIlRvcFwiOjAuMCxcIkxlZnRcIjowLjAsXCJSaWdodFwiOjAuMCxcIkJvdHRvbVwiOjAuMH0sXCJQYWRkaW5nXCI6e1wiJGlkXCI6XCI1NjRcIixcIlRvcFwiOjAuMCxcIkxlZnRcIjowLjAsXCJSaWdodFwiOjAuMCxcIkJvdHRvbVwiOjAuMH0sXCJCYWNrZ3JvdW5kXCI6e1wiJGlkXCI6XCI1NjVcIixcIkNvbG9yXCI6e1wiJGlkXCI6XCI1NjZcIixcIkFcIjowLFwiUlwiOjI1NSxcIkdcIjoyNTUsXCJCXCI6MjU1fX0sXCJJc1Zpc2libGVcIjp0cnVlLFwiV2lkdGhcIjowLjAsXCJIZWlnaHRcIjowLjAsXCJCb3JkZXJTdHlsZVwiOntcIiRpZFwiOlwiNTY3XCIsXCJMaW5lQ29sb3JcIjpudWxsLFwiTGluZVdlaWdodFwiOjAuMCxcIkxpbmVUeXBlXCI6MH19LFwiRGF0ZVN0eWxlXCI6e1wiJGlkXCI6XCI1NjhcIixcIkZvbnRTZXR0aW5nc1wiOntcIiRpZFwiOlwiNTY5XCIsXCJGb250U2l6ZVwiOjEwLFwiRm9udE5hbWVcIjpcIkNhbGlicmlcIixcIklzQm9sZFwiOmZhbHNlLFwiSXNJdGFsaWNcIjpmYWxzZSxcIklzVW5kZXJsaW5lZFwiOmZhbHNlfSxcIkF1dG9TaXplXCI6MCxcIkZvcmVncm91bmRcIjp7XCIkaWRcIjpcIjU3MFwiLFwiQ29sb3JcIjp7XCIkaWRcIjpcIjU3M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TcyXCIsXCJUb3BcIjowLjAsXCJMZWZ0XCI6MC4wLFwiUmlnaHRcIjowLjAsXCJCb3R0b21cIjowLjB9LFwiUGFkZGluZ1wiOntcIiRpZFwiOlwiNTczXCIsXCJUb3BcIjowLjAsXCJMZWZ0XCI6MC4wLFwiUmlnaHRcIjowLjAsXCJCb3R0b21cIjowLjB9LFwiQmFja2dyb3VuZFwiOntcIiRpZFwiOlwiNTc0XCIsXCJDb2xvclwiOntcIiRpZFwiOlwiNTc1XCIsXCJBXCI6MCxcIlJcIjoyNTUsXCJHXCI6MjU1LFwiQlwiOjI1NX19LFwiSXNWaXNpYmxlXCI6dHJ1ZSxcIldpZHRoXCI6MC4wLFwiSGVpZ2h0XCI6MC4wLFwiQm9yZGVyU3R5bGVcIjp7XCIkaWRcIjpcIjU3NlwiLFwiTGluZUNvbG9yXCI6bnVsbCxcIkxpbmVXZWlnaHRcIjowLjAsXCJMaW5lVHlwZVwiOjB9fSxcIkRhdGVGb3JtYXRcIjp7XCIkaWRcIjpcIjU3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U3OFwiLFwiVGFza1N0eWxlXCI6e1wiJGlkXCI6XCI1NzlcIixcIlNoYXBlXCI6NixcIlNoYXBlVGhpY2tuZXNzXCI6MSxcIkR1cmF0aW9uRm9ybWF0XCI6MCxcIlBlcmNlbnRhZ2VDb21wbGV0ZVN0eWxlXCI6e1wiJGlkXCI6XCI1ODBcIixcIkZvbnRTZXR0aW5nc1wiOntcIiRpZFwiOlwiNTgxXCIsXCJGb250U2l6ZVwiOjEwLFwiRm9udE5hbWVcIjpcIkNhbGlicmlcIixcIklzQm9sZFwiOmZhbHNlLFwiSXNJdGFsaWNcIjpmYWxzZSxcIklzVW5kZXJsaW5lZFwiOmZhbHNlfSxcIkF1dG9TaXplXCI6MCxcIkZvcmVncm91bmRcIjp7XCIkaWRcIjpcIjU4MlwiLFwiQ29sb3JcIjp7XCIkaWRcIjpcIjU4M1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NTg0XCIsXCJUb3BcIjowLjAsXCJMZWZ0XCI6MC4wLFwiUmlnaHRcIjowLjAsXCJCb3R0b21cIjowLjB9LFwiUGFkZGluZ1wiOntcIiRpZFwiOlwiNTg1XCIsXCJUb3BcIjowLjAsXCJMZWZ0XCI6MC4wLFwiUmlnaHRcIjowLjAsXCJCb3R0b21cIjowLjB9LFwiQmFja2dyb3VuZFwiOntcIiRpZFwiOlwiNTg2XCIsXCJDb2xvclwiOntcIiRpZFwiOlwiNTg3XCIsXCJBXCI6ODksXCJSXCI6MCxcIkdcIjowLFwiQlwiOjB9fSxcIklzVmlzaWJsZVwiOnRydWUsXCJXaWR0aFwiOjAuMCxcIkhlaWdodFwiOjAuMCxcIkJvcmRlclN0eWxlXCI6e1wiJGlkXCI6XCI1ODhcIixcIkxpbmVDb2xvclwiOm51bGwsXCJMaW5lV2VpZ2h0XCI6MC4wLFwiTGluZVR5cGVcIjowfX0sXCJEdXJhdGlvblN0eWxlXCI6e1wiJGlkXCI6XCI1ODlcIixcIkZvbnRTZXR0aW5nc1wiOntcIiRpZFwiOlwiNTkwXCIsXCJGb250U2l6ZVwiOjEwLFwiRm9udE5hbWVcIjpcIkNhbGlicmlcIixcIklzQm9sZFwiOmZhbHNlLFwiSXNJdGFsaWNcIjpmYWxzZSxcIklzVW5kZXJsaW5lZFwiOmZhbHNlfSxcIkF1dG9TaXplXCI6MCxcIkZvcmVncm91bmRcIjp7XCIkaWRcIjpcIjU5MVwiLFwiQ29sb3JcIjp7XCIkaWRcIjpcIjU5Ml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U5M1wiLFwiVG9wXCI6MC4wLFwiTGVmdFwiOjAuMCxcIlJpZ2h0XCI6MC4wLFwiQm90dG9tXCI6MC4wfSxcIlBhZGRpbmdcIjp7XCIkaWRcIjpcIjU5NFwiLFwiVG9wXCI6MC4wLFwiTGVmdFwiOjAuMCxcIlJpZ2h0XCI6MC4wLFwiQm90dG9tXCI6MC4wfSxcIkJhY2tncm91bmRcIjp7XCIkaWRcIjpcIjU5NVwiLFwiQ29sb3JcIjp7XCIkaWRcIjpcIjU5NlwiLFwiQVwiOjAsXCJSXCI6MCxcIkdcIjowLFwiQlwiOjB9fSxcIklzVmlzaWJsZVwiOnRydWUsXCJXaWR0aFwiOjAuMCxcIkhlaWdodFwiOjAuMCxcIkJvcmRlclN0eWxlXCI6e1wiJGlkXCI6XCI1OTdcIixcIkxpbmVDb2xvclwiOm51bGwsXCJMaW5lV2VpZ2h0XCI6MC4wLFwiTGluZVR5cGVcIjowfX0sXCJIb3Jpem9udGFsQ29ubmVjdG9yU3R5bGVcIjp7XCIkaWRcIjpcIjU5OFwiLFwiTGluZUNvbG9yXCI6e1wiJHJlZlwiOlwiMTM2XCJ9LFwiTGluZVdlaWdodFwiOjEuMCxcIkxpbmVUeXBlXCI6MH0sXCJWZXJ0aWNhbENvbm5lY3RvclN0eWxlXCI6e1wiJGlkXCI6XCI1OTlcIixcIkxpbmVDb2xvclwiOntcIiRyZWZcIjpcIjEzOVwifSxcIkxpbmVXZWlnaHRcIjowLjAsXCJMaW5lVHlwZVwiOjB9LFwiTWFyZ2luXCI6bnVsbCxcIlN0YXJ0RGF0ZVBvc2l0aW9uXCI6NixcIkVuZERhdGVQb3NpdGlvblwiOjYsXCJUaXRsZVBvc2l0aW9uXCI6NC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2MDBcIixcIk1hcmdpblwiOntcIiRpZFwiOlwiNjAxXCIsXCJUb3BcIjowLjAsXCJMZWZ0XCI6NC4wLFwiUmlnaHRcIjo0LjAsXCJCb3R0b21cIjowLjB9LFwiUGFkZGluZ1wiOntcIiRpZFwiOlwiNjAyXCIsXCJUb3BcIjowLjAsXCJMZWZ0XCI6MC4wLFwiUmlnaHRcIjowLjAsXCJCb3R0b21cIjowLjB9LFwiQmFja2dyb3VuZFwiOntcIiRpZFwiOlwiNjAzXCIsXCJDb2xvclwiOntcIiRpZFwiOlwiNjA0XCIsXCJBXCI6MjU1LFwiUlwiOjE5MixcIkdcIjo4MCxcIkJcIjo3N319LFwiSXNWaXNpYmxlXCI6dHJ1ZSxcIldpZHRoXCI6MC4wLFwiSGVpZ2h0XCI6MTYuMCxcIkJvcmRlclN0eWxlXCI6e1wiJGlkXCI6XCI2MDVcIixcIkxpbmVDb2xvclwiOntcIiRpZFwiOlwiNjA2XCIsXCIkdHlwZVwiOlwiTkxSRS5Db21tb24uRG9tLlNvbGlkQ29sb3JCcnVzaCwgTkxSRS5Db21tb25cIixcIkNvbG9yXCI6e1wiJGlkXCI6XCI2MDdcIixcIkFcIjoyNTUsXCJSXCI6NTYsXCJHXCI6OTMsXCJCXCI6MTM4fX0sXCJMaW5lV2VpZ2h0XCI6MC4wLFwiTGluZVR5cGVcIjowfX0sXCJUaXRsZVN0eWxlXCI6e1wiJGlkXCI6XCI2MDhcIixcIkZvbnRTZXR0aW5nc1wiOntcIiRpZFwiOlwiNjA5XCIsXCJGb250U2l6ZVwiOjExLFwiRm9udE5hbWVcIjpcIkNhbGlicmlcIixcIklzQm9sZFwiOnRydWUsXCJJc0l0YWxpY1wiOmZhbHNlLFwiSXNVbmRlcmxpbmVkXCI6ZmFsc2V9LFwiQXV0b1NpemVcIjowLFwiRm9yZWdyb3VuZFwiOntcIiRpZFwiOlwiNjEwXCIsXCJDb2xvclwiOntcIiRpZFwiOlwiNjEx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YxMlwiLFwiVG9wXCI6MC4wLFwiTGVmdFwiOjAuMCxcIlJpZ2h0XCI6MC4wLFwiQm90dG9tXCI6MC4wfSxcIlBhZGRpbmdcIjp7XCIkaWRcIjpcIjYxM1wiLFwiVG9wXCI6MC4wLFwiTGVmdFwiOjAuMCxcIlJpZ2h0XCI6MC4wLFwiQm90dG9tXCI6MC4wfSxcIkJhY2tncm91bmRcIjp7XCIkaWRcIjpcIjYxNFwiLFwiQ29sb3JcIjp7XCIkaWRcIjpcIjYxNVwiLFwiQVwiOjAsXCJSXCI6MjU1LFwiR1wiOjI1NSxcIkJcIjoyNTV9fSxcIklzVmlzaWJsZVwiOnRydWUsXCJXaWR0aFwiOjAuMCxcIkhlaWdodFwiOjAuMCxcIkJvcmRlclN0eWxlXCI6e1wiJGlkXCI6XCI2MTZcIixcIkxpbmVDb2xvclwiOm51bGwsXCJMaW5lV2VpZ2h0XCI6MC4wLFwiTGluZVR5cGVcIjowfX0sXCJEYXRlU3R5bGVcIjp7XCIkaWRcIjpcIjYxN1wiLFwiRm9udFNldHRpbmdzXCI6e1wiJGlkXCI6XCI2MThcIixcIkZvbnRTaXplXCI6MTAsXCJGb250TmFtZVwiOlwiQ2FsaWJyaVwiLFwiSXNCb2xkXCI6ZmFsc2UsXCJJc0l0YWxpY1wiOmZhbHNlLFwiSXNVbmRlcmxpbmVkXCI6ZmFsc2V9LFwiQXV0b1NpemVcIjowLFwiRm9yZWdyb3VuZFwiOntcIiRpZFwiOlwiNjE5XCIsXCJDb2xvclwiOntcIiRpZFwiOlwiNjIw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MjFcIixcIlRvcFwiOjAuMCxcIkxlZnRcIjowLjAsXCJSaWdodFwiOjAuMCxcIkJvdHRvbVwiOjAuMH0sXCJQYWRkaW5nXCI6e1wiJGlkXCI6XCI2MjJcIixcIlRvcFwiOjAuMCxcIkxlZnRcIjowLjAsXCJSaWdodFwiOjAuMCxcIkJvdHRvbVwiOjAuMH0sXCJCYWNrZ3JvdW5kXCI6e1wiJGlkXCI6XCI2MjNcIixcIkNvbG9yXCI6e1wiJGlkXCI6XCI2MjRcIixcIkFcIjowLFwiUlwiOjI1NSxcIkdcIjoyNTUsXCJCXCI6MjU1fX0sXCJJc1Zpc2libGVcIjp0cnVlLFwiV2lkdGhcIjowLjAsXCJIZWlnaHRcIjowLjAsXCJCb3JkZXJTdHlsZVwiOntcIiRpZFwiOlwiNjI1XCIsXCJMaW5lQ29sb3JcIjpudWxsLFwiTGluZVdlaWdodFwiOjAuMCxcIkxpbmVUeXBlXCI6MH19LFwiRGF0ZUZvcm1hdFwiOntcIiRpZFwiOlwiNjI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SxcIklzVmlzaWJsZVwiOmZhbHNlfSxcIkN1c3RvbVN3aW1sYW5lQWN0aXZpdGllc1N0eWxlTGlzdFwiOltdLFwiSXNWaXNpYmxlXCI6dHJ1ZX0se1wiJGlkXCI6XCI2MjdcIixcIkhlYWRlclN0eWxlXCI6e1wiJGlkXCI6XCI2MjhcIixcIlRleHRTdHlsZVwiOntcIiRpZFwiOlwiNjI5XCIsXCJGb250U2V0dGluZ3NcIjp7XCIkaWRcIjpcIjYzMFwiLFwiRm9udFNpemVcIjoxMixcIkZvbnROYW1lXCI6XCJDYWxpYnJpXCIsXCJJc0JvbGRcIjp0cnVlLFwiSXNJdGFsaWNcIjpmYWxzZSxcIklzVW5kZXJsaW5lZFwiOmZhbHNlfSxcIkF1dG9TaXplXCI6MixcIkZvcmVncm91bmRcIjp7XCIkaWRcIjpcIjYzMVwiLFwiQ29sb3JcIjp7XCIkaWRcIjpcIjYzMlwiLFwiQVwiOjI1NSxcIlJcIjoyNTUsXCJHXCI6MjU1LFwiQlwiOjI1NX19LFwiQmFja2dyb3VuZEZpbGxUeXBlXCI6MCxcIk1heFdpZHRoXCI6MTEzLjIzNjM2MzYzNjM2MzMxLFwiTWF4SGVpZ2h0XCI6MC4wLFwiU21hcnRGb3JlZ3JvdW5kSXNBY3RpdmVcIjpmYWxzZSxcIkhvcml6b250YWxBbGlnbm1lbnRcIjowLFwiVmVydGljYWxBbGlnbm1lbnRcIjowLFwiU21hcnRGb3JlZ3JvdW5kXCI6bnVsbCxcIk1hcmdpblwiOntcIiRpZFwiOlwiNjMzXCIsXCJUb3BcIjowLjAsXCJMZWZ0XCI6MC4wLFwiUmlnaHRcIjowLjAsXCJCb3R0b21cIjowLjB9LFwiUGFkZGluZ1wiOntcIiRpZFwiOlwiNjM0XCIsXCJUb3BcIjowLjAsXCJMZWZ0XCI6MC4wLFwiUmlnaHRcIjowLjAsXCJCb3R0b21cIjowLjB9LFwiQmFja2dyb3VuZFwiOm51bGwsXCJJc1Zpc2libGVcIjp0cnVlLFwiV2lkdGhcIjowLjAsXCJIZWlnaHRcIjowLjAsXCJCb3JkZXJTdHlsZVwiOm51bGx9LFwiUmVjdGFuZ2xlU3R5bGVcIjp7XCIkaWRcIjpcIjYzNVwiLFwiTWFyZ2luXCI6e1wiJGlkXCI6XCI2MzZcIixcIlRvcFwiOjAuMCxcIkxlZnRcIjowLjAsXCJSaWdodFwiOjAuMCxcIkJvdHRvbVwiOjAuMH0sXCJQYWRkaW5nXCI6e1wiJGlkXCI6XCI2MzdcIixcIlRvcFwiOjAuMCxcIkxlZnRcIjowLjAsXCJSaWdodFwiOjAuMCxcIkJvdHRvbVwiOjAuMH0sXCJCYWNrZ3JvdW5kXCI6e1wiJGlkXCI6XCI2MzhcIixcIkNvbG9yXCI6e1wiJGlkXCI6XCI2MzlcIixcIkFcIjoyNTUsXCJSXCI6MTI4LFwiR1wiOjEwMCxcIkJcIjoxNjJ9fSxcIklzVmlzaWJsZVwiOnRydWUsXCJXaWR0aFwiOjAuMCxcIkhlaWdodFwiOjAuMCxcIkJvcmRlclN0eWxlXCI6e1wiJGlkXCI6XCI2NDBcIixcIkxpbmVDb2xvclwiOntcIiRpZFwiOlwiNjQxXCIsXCIkdHlwZVwiOlwiTkxSRS5Db21tb24uRG9tLlNvbGlkQ29sb3JCcnVzaCwgTkxSRS5Db21tb25cIixcIkNvbG9yXCI6e1wiJGlkXCI6XCI2NDJcIixcIkFcIjoyNTUsXCJSXCI6ODUsXCJHXCI6NjQsXCJCXCI6MH19LFwiTGluZVdlaWdodFwiOjAuMCxcIkxpbmVUeXBlXCI6MH19LFwiVGV4dElzVmVydGljYWxcIjpmYWxzZX0sXCJCYWNrZ3JvdW5kU3R5bGVcIjp7XCIkaWRcIjpcIjY0M1wiLFwiTWFyZ2luXCI6e1wiJGlkXCI6XCI2NDRcIixcIlRvcFwiOjAuMCxcIkxlZnRcIjowLjAsXCJSaWdodFwiOjAuMCxcIkJvdHRvbVwiOjAuMH0sXCJQYWRkaW5nXCI6e1wiJGlkXCI6XCI2NDVcIixcIlRvcFwiOjAuMCxcIkxlZnRcIjowLjAsXCJSaWdodFwiOjAuMCxcIkJvdHRvbVwiOjAuMH0sXCJCYWNrZ3JvdW5kXCI6e1wiJGlkXCI6XCI2NDZcIixcIkNvbG9yXCI6e1wiJGlkXCI6XCI2NDdcIixcIkFcIjo1MSxcIlJcIjoyMzgsXCJHXCI6MjM2LFwiQlwiOjIyNX19LFwiSXNWaXNpYmxlXCI6dHJ1ZSxcIldpZHRoXCI6MC4wLFwiSGVpZ2h0XCI6MC4wLFwiQm9yZGVyU3R5bGVcIjp7XCIkaWRcIjpcIjY0OFwiLFwiTGluZUNvbG9yXCI6e1wiJGlkXCI6XCI2NDlcIixcIiR0eXBlXCI6XCJOTFJFLkNvbW1vbi5Eb20uU29saWRDb2xvckJydXNoLCBOTFJFLkNvbW1vblwiLFwiQ29sb3JcIjp7XCIkaWRcIjpcIjY1MFwiLFwiQVwiOjI1NSxcIlJcIjo1NixcIkdcIjo5MyxcIkJcIjoxMzh9fSxcIkxpbmVXZWlnaHRcIjowLjAsXCJMaW5lVHlwZVwiOjB9fSxcIklzQWJvdmVUaW1lYmFuZFwiOmZhbHNlLFwiU3dpbWxhbmVEZWZhdWx0QWN0aXZpdHlTdHlsZVwiOntcIiRpZFwiOlwiNjUxXCIsXCJIZWFkZXJTdHlsZVwiOntcIiRpZFwiOlwiNjUyXCIsXCJUZXh0U3R5bGVcIjp7XCIkaWRcIjpcIjY1M1wiLFwiRm9udFNldHRpbmdzXCI6e1wiJGlkXCI6XCI2NTRcIixcIkZvbnRTaXplXCI6MTEsXCJGb250TmFtZVwiOlwiQ2FsaWJyaVwiLFwiSXNCb2xkXCI6ZmFsc2UsXCJJc0l0YWxpY1wiOmZhbHNlLFwiSXNVbmRlcmxpbmVkXCI6ZmFsc2V9LFwiQXV0b1NpemVcIjoyLFwiRm9yZWdyb3VuZFwiOntcIiRpZFwiOlwiNjU1XCIsXCJDb2xvclwiOntcIiRpZFwiOlwiNjU2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2NTdcIixcIlRvcFwiOjAuMCxcIkxlZnRcIjowLjAsXCJSaWdodFwiOjAuMCxcIkJvdHRvbVwiOjAuMH0sXCJQYWRkaW5nXCI6e1wiJGlkXCI6XCI2NThcIixcIlRvcFwiOjAuMCxcIkxlZnRcIjowLjAsXCJSaWdodFwiOjAuMCxcIkJvdHRvbVwiOjAuMH0sXCJCYWNrZ3JvdW5kXCI6bnVsbCxcIklzVmlzaWJsZVwiOnRydWUsXCJXaWR0aFwiOjAuMCxcIkhlaWdodFwiOjAuMCxcIkJvcmRlclN0eWxlXCI6bnVsbH0sXCJSZWN0YW5nbGVTdHlsZVwiOntcIiRpZFwiOlwiNjU5XCIsXCJNYXJnaW5cIjp7XCIkaWRcIjpcIjY2MFwiLFwiVG9wXCI6MC4wLFwiTGVmdFwiOjAuMCxcIlJpZ2h0XCI6MC4wLFwiQm90dG9tXCI6MC4wfSxcIlBhZGRpbmdcIjp7XCIkaWRcIjpcIjY2MVwiLFwiVG9wXCI6MC4wLFwiTGVmdFwiOjAuMCxcIlJpZ2h0XCI6MC4wLFwiQm90dG9tXCI6MC4wfSxcIkJhY2tncm91bmRcIjp7XCIkaWRcIjpcIjY2MlwiLFwiQ29sb3JcIjp7XCIkaWRcIjpcIjY2M1wiLFwiQVwiOjYzLFwiUlwiOjc5LFwiR1wiOjEyOSxcIkJcIjoxODl9fSxcIklzVmlzaWJsZVwiOnRydWUsXCJXaWR0aFwiOjAuMCxcIkhlaWdodFwiOjAuMCxcIkJvcmRlclN0eWxlXCI6e1wiJGlkXCI6XCI2NjRcIixcIkxpbmVDb2xvclwiOntcIiRpZFwiOlwiNjY1XCIsXCIkdHlwZVwiOlwiTkxSRS5Db21tb24uRG9tLlNvbGlkQ29sb3JCcnVzaCwgTkxSRS5Db21tb25cIixcIkNvbG9yXCI6e1wiJGlkXCI6XCI2NjZcIixcIkFcIjoyNTUsXCJSXCI6MjU1LFwiR1wiOjAsXCJCXCI6MH19LFwiTGluZVdlaWdodFwiOjAuMCxcIkxpbmVUeXBlXCI6MH19fSxcIkJhY2tncm91bmRTdHlsZVwiOntcIiRpZFwiOlwiNjY3XCIsXCJNYXJnaW5cIjp7XCIkaWRcIjpcIjY2OFwiLFwiVG9wXCI6MC4wLFwiTGVmdFwiOjAuMCxcIlJpZ2h0XCI6MC4wLFwiQm90dG9tXCI6MC4wfSxcIlBhZGRpbmdcIjp7XCIkaWRcIjpcIjY2OVwiLFwiVG9wXCI6MC4wLFwiTGVmdFwiOjAuMCxcIlJpZ2h0XCI6MC4wLFwiQm90dG9tXCI6MC4wfSxcIkJhY2tncm91bmRcIjp7XCIkaWRcIjpcIjY3MFwiLFwiQ29sb3JcIjp7XCIkaWRcIjpcIjY3MVwiLFwiQVwiOjUxLFwiUlwiOjE1NSxcIkdcIjoxODcsXCJCXCI6ODl9fSxcIklzVmlzaWJsZVwiOnRydWUsXCJXaWR0aFwiOjAuMCxcIkhlaWdodFwiOjAuMCxcIkJvcmRlclN0eWxlXCI6e1wiJGlkXCI6XCI2NzJcIixcIkxpbmVDb2xvclwiOntcIiRpZFwiOlwiNjczXCIsXCIkdHlwZVwiOlwiTkxSRS5Db21tb24uRG9tLlNvbGlkQ29sb3JCcnVzaCwgTkxSRS5Db21tb25cIixcIkNvbG9yXCI6e1wiJGlkXCI6XCI2NzRcIixcIkFcIjoyNTUsXCJSXCI6NTYsXCJHXCI6OTMsXCJCXCI6MTM4fX0sXCJMaW5lV2VpZ2h0XCI6MC4wLFwiTGluZVR5cGVcIjowfX0sXCJDdXN0b21Td2ltbGFuZU1pbGVzdG9uZVN0eWxlTGlzdFwiOltdLFwiQ3VzdG9tU3dpbWxhbmVUYXNrU3R5bGVMaXN0XCI6W3tcIiRpZFwiOlwiNjc1XCIsXCJUYXNrU3R5bGVcIjp7XCIkaWRcIjpcIjY3NlwiLFwiU2hhcGVcIjo2LFwiU2hhcGVUaGlja25lc3NcIjoxLFwiRHVyYXRpb25Gb3JtYXRcIjowLFwiUGVyY2VudGFnZUNvbXBsZXRlU3R5bGVcIjp7XCIkaWRcIjpcIjY3N1wiLFwiRm9udFNldHRpbmdzXCI6e1wiJGlkXCI6XCI2NzhcIixcIkZvbnRTaXplXCI6MTAsXCJGb250TmFtZVwiOlwiQ2FsaWJyaVwiLFwiSXNCb2xkXCI6ZmFsc2UsXCJJc0l0YWxpY1wiOmZhbHNlLFwiSXNVbmRlcmxpbmVkXCI6ZmFsc2V9LFwiQXV0b1NpemVcIjowLFwiRm9yZWdyb3VuZFwiOntcIiRpZFwiOlwiNjc5XCIsXCJDb2xvclwiOntcIiRpZFwiOlwiNjgw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2ODFcIixcIlRvcFwiOjAuMCxcIkxlZnRcIjowLjAsXCJSaWdodFwiOjAuMCxcIkJvdHRvbVwiOjAuMH0sXCJQYWRkaW5nXCI6e1wiJGlkXCI6XCI2ODJcIixcIlRvcFwiOjAuMCxcIkxlZnRcIjowLjAsXCJSaWdodFwiOjAuMCxcIkJvdHRvbVwiOjAuMH0sXCJCYWNrZ3JvdW5kXCI6e1wiJGlkXCI6XCI2ODNcIixcIkNvbG9yXCI6e1wiJGlkXCI6XCI2ODRcIixcIkFcIjo4OSxcIlJcIjowLFwiR1wiOjAsXCJCXCI6MH19LFwiSXNWaXNpYmxlXCI6dHJ1ZSxcIldpZHRoXCI6MC4wLFwiSGVpZ2h0XCI6MC4wLFwiQm9yZGVyU3R5bGVcIjp7XCIkaWRcIjpcIjY4NVwiLFwiTGluZUNvbG9yXCI6bnVsbCxcIkxpbmVXZWlnaHRcIjowLjAsXCJMaW5lVHlwZVwiOjB9fSxcIkR1cmF0aW9uU3R5bGVcIjp7XCIkaWRcIjpcIjY4NlwiLFwiRm9udFNldHRpbmdzXCI6e1wiJGlkXCI6XCI2ODdcIixcIkZvbnRTaXplXCI6MTAsXCJGb250TmFtZVwiOlwiQ2FsaWJyaVwiLFwiSXNCb2xkXCI6ZmFsc2UsXCJJc0l0YWxpY1wiOmZhbHNlLFwiSXNVbmRlcmxpbmVkXCI6ZmFsc2V9LFwiQXV0b1NpemVcIjowLFwiRm9yZWdyb3VuZFwiOntcIiRpZFwiOlwiNjg4XCIsXCJDb2xvclwiOntcIiRpZFwiOlwiNjg5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NjkwXCIsXCJUb3BcIjowLjAsXCJMZWZ0XCI6MC4wLFwiUmlnaHRcIjowLjAsXCJCb3R0b21cIjowLjB9LFwiUGFkZGluZ1wiOntcIiRpZFwiOlwiNjkxXCIsXCJUb3BcIjowLjAsXCJMZWZ0XCI6MC4wLFwiUmlnaHRcIjowLjAsXCJCb3R0b21cIjowLjB9LFwiQmFja2dyb3VuZFwiOntcIiRpZFwiOlwiNjkyXCIsXCJDb2xvclwiOntcIiRpZFwiOlwiNjkzXCIsXCJBXCI6MCxcIlJcIjowLFwiR1wiOjAsXCJCXCI6MH19LFwiSXNWaXNpYmxlXCI6dHJ1ZSxcIldpZHRoXCI6MC4wLFwiSGVpZ2h0XCI6MC4wLFwiQm9yZGVyU3R5bGVcIjp7XCIkaWRcIjpcIjY5NFwiLFwiTGluZUNvbG9yXCI6bnVsbCxcIkxpbmVXZWlnaHRcIjowLjAsXCJMaW5lVHlwZVwiOjB9fSxcIkhvcml6b250YWxDb25uZWN0b3JTdHlsZVwiOntcIiRpZFwiOlwiNjk1XCIsXCJMaW5lQ29sb3JcIjp7XCIkaWRcIjpcIjY5NlwiLFwiJHR5cGVcIjpcIk5MUkUuQ29tbW9uLkRvbS5Tb2xpZENvbG9yQnJ1c2gsIE5MUkUuQ29tbW9uXCIsXCJDb2xvclwiOntcIiRpZFwiOlwiNjk3XCIsXCJBXCI6MjU1LFwiUlwiOjIwNCxcIkdcIjoyMDQsXCJCXCI6MjA0fX0sXCJMaW5lV2VpZ2h0XCI6MS4wLFwiTGluZVR5cGVcIjowfSxcIlZlcnRpY2FsQ29ubmVjdG9yU3R5bGVcIjp7XCIkaWRcIjpcIjY5OFwiLFwiTGluZUNvbG9yXCI6e1wiJGlkXCI6XCI2OTlcIixcIiR0eXBlXCI6XCJOTFJFLkNvbW1vbi5Eb20uU29saWRDb2xvckJydXNoLCBOTFJFLkNvbW1vblwiLFwiQ29sb3JcIjp7XCIkaWRcIjpcIjcwMFwiLFwiQVwiOjI1NSxcIlJcIjoyMDQsXCJHXCI6MjA0LFwiQlwiOjIwNH19LFwiTGluZVdlaWdodFwiOjAuMCxcIkxpbmVUeXBlXCI6MH0sXCJNYXJnaW5cIjpudWxsLFwiU3RhcnREYXRlUG9zaXRpb25cIjo2LFwiRW5kRGF0ZVBvc2l0aW9uXCI6NixcIlRpdGxlUG9zaXRpb25cIjoz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cwMVwiLFwiTWFyZ2luXCI6e1wiJGlkXCI6XCI3MDJcIixcIlRvcFwiOjAuMCxcIkxlZnRcIjo0LjAsXCJSaWdodFwiOjQuMCxcIkJvdHRvbVwiOjAuMH0sXCJQYWRkaW5nXCI6e1wiJGlkXCI6XCI3MDNcIixcIlRvcFwiOjAuMCxcIkxlZnRcIjowLjAsXCJSaWdodFwiOjAuMCxcIkJvdHRvbVwiOjAuMH0sXCJCYWNrZ3JvdW5kXCI6e1wiJGlkXCI6XCI3MDRcIixcIkNvbG9yXCI6e1wiJGlkXCI6XCI3MDVcIixcIkFcIjoyNTUsXCJSXCI6MTI4LFwiR1wiOjEwMCxcIkJcIjoxNjJ9fSxcIklzVmlzaWJsZVwiOnRydWUsXCJXaWR0aFwiOjAuMCxcIkhlaWdodFwiOjE2LjAsXCJCb3JkZXJTdHlsZVwiOntcIiRpZFwiOlwiNzA2XCIsXCJMaW5lQ29sb3JcIjp7XCIkaWRcIjpcIjcwN1wiLFwiJHR5cGVcIjpcIk5MUkUuQ29tbW9uLkRvbS5Tb2xpZENvbG9yQnJ1c2gsIE5MUkUuQ29tbW9uXCIsXCJDb2xvclwiOntcIiRpZFwiOlwiNzA4XCIsXCJBXCI6MjU1LFwiUlwiOjI1NSxcIkdcIjowLFwiQlwiOjB9fSxcIkxpbmVXZWlnaHRcIjowLjAsXCJMaW5lVHlwZVwiOjB9fSxcIlRpdGxlU3R5bGVcIjp7XCIkaWRcIjpcIjcwOVwiLFwiRm9udFNldHRpbmdzXCI6e1wiJGlkXCI6XCI3MTBcIixcIkZvbnRTaXplXCI6MTEsXCJGb250TmFtZVwiOlwiQ2FsaWJyaVwiLFwiSXNCb2xkXCI6dHJ1ZSxcIklzSXRhbGljXCI6ZmFsc2UsXCJJc1VuZGVybGluZWRcIjpmYWxzZX0sXCJBdXRvU2l6ZVwiOjAsXCJGb3JlZ3JvdW5kXCI6e1wiJGlkXCI6XCI3MTFcIixcIkNvbG9yXCI6e1wiJGlkXCI6XCI3MTJ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zEzXCIsXCJUb3BcIjowLjAsXCJMZWZ0XCI6MC4wLFwiUmlnaHRcIjowLjAsXCJCb3R0b21cIjowLjB9LFwiUGFkZGluZ1wiOntcIiRpZFwiOlwiNzE0XCIsXCJUb3BcIjowLjAsXCJMZWZ0XCI6MC4wLFwiUmlnaHRcIjowLjAsXCJCb3R0b21cIjowLjB9LFwiQmFja2dyb3VuZFwiOntcIiRpZFwiOlwiNzE1XCIsXCJDb2xvclwiOntcIiRpZFwiOlwiNzE2XCIsXCJBXCI6MCxcIlJcIjoyNTUsXCJHXCI6MjU1LFwiQlwiOjI1NX19LFwiSXNWaXNpYmxlXCI6dHJ1ZSxcIldpZHRoXCI6MC4wLFwiSGVpZ2h0XCI6MC4wLFwiQm9yZGVyU3R5bGVcIjp7XCIkaWRcIjpcIjcxN1wiLFwiTGluZUNvbG9yXCI6bnVsbCxcIkxpbmVXZWlnaHRcIjowLjAsXCJMaW5lVHlwZVwiOjB9fSxcIkRhdGVTdHlsZVwiOntcIiRpZFwiOlwiNzE4XCIsXCJGb250U2V0dGluZ3NcIjp7XCIkaWRcIjpcIjcxOVwiLFwiRm9udFNpemVcIjoxMCxcIkZvbnROYW1lXCI6XCJDYWxpYnJpXCIsXCJJc0JvbGRcIjpmYWxzZSxcIklzSXRhbGljXCI6ZmFsc2UsXCJJc1VuZGVybGluZWRcIjpmYWxzZX0sXCJBdXRvU2l6ZVwiOjAsXCJGb3JlZ3JvdW5kXCI6e1wiJGlkXCI6XCI3MjBcIixcIkNvbG9yXCI6e1wiJGlkXCI6XCI3MjF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cyMlwiLFwiVG9wXCI6MC4wLFwiTGVmdFwiOjAuMCxcIlJpZ2h0XCI6MC4wLFwiQm90dG9tXCI6MC4wfSxcIlBhZGRpbmdcIjp7XCIkaWRcIjpcIjcyM1wiLFwiVG9wXCI6MC4wLFwiTGVmdFwiOjAuMCxcIlJpZ2h0XCI6MC4wLFwiQm90dG9tXCI6MC4wfSxcIkJhY2tncm91bmRcIjp7XCIkaWRcIjpcIjcyNFwiLFwiQ29sb3JcIjp7XCIkaWRcIjpcIjcyNVwiLFwiQVwiOjAsXCJSXCI6MjU1LFwiR1wiOjI1NSxcIkJcIjoyNTV9fSxcIklzVmlzaWJsZVwiOnRydWUsXCJXaWR0aFwiOjAuMCxcIkhlaWdodFwiOjAuMCxcIkJvcmRlclN0eWxlXCI6e1wiJGlkXCI6XCI3MjZcIixcIkxpbmVDb2xvclwiOm51bGwsXCJMaW5lV2VpZ2h0XCI6MC4wLFwiTGluZVR5cGVcIjowfX0sXCJEYXRlRm9ybWF0XCI6e1wiJGlkXCI6XCI3Mj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3MjhcIixcIlRhc2tTdHlsZVwiOntcIiRpZFwiOlwiNzI5XCIsXCJTaGFwZVwiOjYsXCJTaGFwZVRoaWNrbmVzc1wiOjEsXCJEdXJhdGlvbkZvcm1hdFwiOjAsXCJQZXJjZW50YWdlQ29tcGxldGVTdHlsZVwiOntcIiRpZFwiOlwiNzMwXCIsXCJGb250U2V0dGluZ3NcIjp7XCIkaWRcIjpcIjczMVwiLFwiRm9udFNpemVcIjoxMCxcIkZvbnROYW1lXCI6XCJDYWxpYnJpXCIsXCJJc0JvbGRcIjpmYWxzZSxcIklzSXRhbGljXCI6ZmFsc2UsXCJJc1VuZGVybGluZWRcIjpmYWxzZX0sXCJBdXRvU2l6ZVwiOjAsXCJGb3JlZ3JvdW5kXCI6e1wiJGlkXCI6XCI3MzJcIixcIkNvbG9yXCI6e1wiJGlkXCI6XCI3MzN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czNFwiLFwiVG9wXCI6MC4wLFwiTGVmdFwiOjAuMCxcIlJpZ2h0XCI6MC4wLFwiQm90dG9tXCI6MC4wfSxcIlBhZGRpbmdcIjp7XCIkaWRcIjpcIjczNVwiLFwiVG9wXCI6MC4wLFwiTGVmdFwiOjAuMCxcIlJpZ2h0XCI6MC4wLFwiQm90dG9tXCI6MC4wfSxcIkJhY2tncm91bmRcIjp7XCIkaWRcIjpcIjczNlwiLFwiQ29sb3JcIjp7XCIkaWRcIjpcIjczN1wiLFwiQVwiOjg5LFwiUlwiOjAsXCJHXCI6MCxcIkJcIjowfX0sXCJJc1Zpc2libGVcIjp0cnVlLFwiV2lkdGhcIjowLjAsXCJIZWlnaHRcIjowLjAsXCJCb3JkZXJTdHlsZVwiOntcIiRpZFwiOlwiNzM4XCIsXCJMaW5lQ29sb3JcIjpudWxsLFwiTGluZVdlaWdodFwiOjAuMCxcIkxpbmVUeXBlXCI6MH19LFwiRHVyYXRpb25TdHlsZVwiOntcIiRpZFwiOlwiNzM5XCIsXCJGb250U2V0dGluZ3NcIjp7XCIkaWRcIjpcIjc0MFwiLFwiRm9udFNpemVcIjoxMCxcIkZvbnROYW1lXCI6XCJDYWxpYnJpXCIsXCJJc0JvbGRcIjpmYWxzZSxcIklzSXRhbGljXCI6ZmFsc2UsXCJJc1VuZGVybGluZWRcIjpmYWxzZX0sXCJBdXRvU2l6ZVwiOjAsXCJGb3JlZ3JvdW5kXCI6e1wiJGlkXCI6XCI3NDFcIixcIkNvbG9yXCI6e1wiJGlkXCI6XCI3NDJ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3NDNcIixcIlRvcFwiOjAuMCxcIkxlZnRcIjowLjAsXCJSaWdodFwiOjAuMCxcIkJvdHRvbVwiOjAuMH0sXCJQYWRkaW5nXCI6e1wiJGlkXCI6XCI3NDRcIixcIlRvcFwiOjAuMCxcIkxlZnRcIjowLjAsXCJSaWdodFwiOjAuMCxcIkJvdHRvbVwiOjAuMH0sXCJCYWNrZ3JvdW5kXCI6e1wiJGlkXCI6XCI3NDVcIixcIkNvbG9yXCI6e1wiJGlkXCI6XCI3NDZcIixcIkFcIjowLFwiUlwiOjAsXCJHXCI6MCxcIkJcIjowfX0sXCJJc1Zpc2libGVcIjp0cnVlLFwiV2lkdGhcIjowLjAsXCJIZWlnaHRcIjowLjAsXCJCb3JkZXJTdHlsZVwiOntcIiRpZFwiOlwiNzQ3XCIsXCJMaW5lQ29sb3JcIjpudWxsLFwiTGluZVdlaWdodFwiOjAuMCxcIkxpbmVUeXBlXCI6MH19LFwiSG9yaXpvbnRhbENvbm5lY3RvclN0eWxlXCI6e1wiJGlkXCI6XCI3NDhcIixcIkxpbmVDb2xvclwiOntcIiRpZFwiOlwiNzQ5XCIsXCIkdHlwZVwiOlwiTkxSRS5Db21tb24uRG9tLlNvbGlkQ29sb3JCcnVzaCwgTkxSRS5Db21tb25cIixcIkNvbG9yXCI6e1wiJGlkXCI6XCI3NTBcIixcIkFcIjoyNTUsXCJSXCI6MjA0LFwiR1wiOjIwNCxcIkJcIjoyMDR9fSxcIkxpbmVXZWlnaHRcIjoxLjAsXCJMaW5lVHlwZVwiOjB9LFwiVmVydGljYWxDb25uZWN0b3JTdHlsZVwiOntcIiRpZFwiOlwiNzUxXCIsXCJMaW5lQ29sb3JcIjp7XCIkaWRcIjpcIjc1MlwiLFwiJHR5cGVcIjpcIk5MUkUuQ29tbW9uLkRvbS5Tb2xpZENvbG9yQnJ1c2gsIE5MUkUuQ29tbW9uXCIsXCJDb2xvclwiOntcIiRpZFwiOlwiNzUzXCIsXCJBXCI6MjU1LFwiUlwiOjIwNCxcIkdcIjoyMDQsXCJCXCI6MjA0fX0sXCJMaW5lV2VpZ2h0XCI6MC4wLFwiTGluZVR5cGVcIjowfSxcIk1hcmdpblwiOm51bGwsXCJTdGFydERhdGVQb3NpdGlvblwiOjYsXCJFbmREYXRlUG9zaXRpb25cIjo2LFwiVGl0bGVQb3NpdGlvblwiOjM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NzU0XCIsXCJNYXJnaW5cIjp7XCIkaWRcIjpcIjc1NVwiLFwiVG9wXCI6MC4wLFwiTGVmdFwiOjQuMCxcIlJpZ2h0XCI6NC4wLFwiQm90dG9tXCI6MC4wfSxcIlBhZGRpbmdcIjp7XCIkaWRcIjpcIjc1NlwiLFwiVG9wXCI6MC4wLFwiTGVmdFwiOjAuMCxcIlJpZ2h0XCI6MC4wLFwiQm90dG9tXCI6MC4wfSxcIkJhY2tncm91bmRcIjp7XCIkaWRcIjpcIjc1N1wiLFwiQ29sb3JcIjp7XCIkaWRcIjpcIjc1OFwiLFwiQVwiOjI1NSxcIlJcIjoxMjgsXCJHXCI6MTAwLFwiQlwiOjE2Mn19LFwiSXNWaXNpYmxlXCI6dHJ1ZSxcIldpZHRoXCI6MC4wLFwiSGVpZ2h0XCI6MTYuMCxcIkJvcmRlclN0eWxlXCI6e1wiJGlkXCI6XCI3NTlcIixcIkxpbmVDb2xvclwiOntcIiRpZFwiOlwiNzYwXCIsXCIkdHlwZVwiOlwiTkxSRS5Db21tb24uRG9tLlNvbGlkQ29sb3JCcnVzaCwgTkxSRS5Db21tb25cIixcIkNvbG9yXCI6e1wiJGlkXCI6XCI3NjFcIixcIkFcIjoyNTUsXCJSXCI6MjU1LFwiR1wiOjAsXCJCXCI6MH19LFwiTGluZVdlaWdodFwiOjAuMCxcIkxpbmVUeXBlXCI6MH19LFwiVGl0bGVTdHlsZVwiOntcIiRpZFwiOlwiNzYyXCIsXCJGb250U2V0dGluZ3NcIjp7XCIkaWRcIjpcIjc2M1wiLFwiRm9udFNpemVcIjoxMSxcIkZvbnROYW1lXCI6XCJDYWxpYnJpXCIsXCJJc0JvbGRcIjp0cnVlLFwiSXNJdGFsaWNcIjpmYWxzZSxcIklzVW5kZXJsaW5lZFwiOmZhbHNlfSxcIkF1dG9TaXplXCI6MCxcIkZvcmVncm91bmRcIjp7XCIkaWRcIjpcIjc2NFwiLFwiQ29sb3JcIjp7XCIkaWRcIjpcIjc2NV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3NjZcIixcIlRvcFwiOjAuMCxcIkxlZnRcIjowLjAsXCJSaWdodFwiOjAuMCxcIkJvdHRvbVwiOjAuMH0sXCJQYWRkaW5nXCI6e1wiJGlkXCI6XCI3NjdcIixcIlRvcFwiOjAuMCxcIkxlZnRcIjowLjAsXCJSaWdodFwiOjAuMCxcIkJvdHRvbVwiOjAuMH0sXCJCYWNrZ3JvdW5kXCI6e1wiJGlkXCI6XCI3NjhcIixcIkNvbG9yXCI6e1wiJGlkXCI6XCI3NjlcIixcIkFcIjowLFwiUlwiOjI1NSxcIkdcIjoyNTUsXCJCXCI6MjU1fX0sXCJJc1Zpc2libGVcIjp0cnVlLFwiV2lkdGhcIjowLjAsXCJIZWlnaHRcIjowLjAsXCJCb3JkZXJTdHlsZVwiOntcIiRpZFwiOlwiNzcwXCIsXCJMaW5lQ29sb3JcIjpudWxsLFwiTGluZVdlaWdodFwiOjAuMCxcIkxpbmVUeXBlXCI6MH19LFwiRGF0ZVN0eWxlXCI6e1wiJGlkXCI6XCI3NzFcIixcIkZvbnRTZXR0aW5nc1wiOntcIiRpZFwiOlwiNzcyXCIsXCJGb250U2l6ZVwiOjEwLFwiRm9udE5hbWVcIjpcIkNhbGlicmlcIixcIklzQm9sZFwiOmZhbHNlLFwiSXNJdGFsaWNcIjpmYWxzZSxcIklzVW5kZXJsaW5lZFwiOmZhbHNlfSxcIkF1dG9TaXplXCI6MCxcIkZvcmVncm91bmRcIjp7XCIkaWRcIjpcIjc3M1wiLFwiQ29sb3JcIjp7XCIkaWRcIjpcIjc3N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zc1XCIsXCJUb3BcIjowLjAsXCJMZWZ0XCI6MC4wLFwiUmlnaHRcIjowLjAsXCJCb3R0b21cIjowLjB9LFwiUGFkZGluZ1wiOntcIiRpZFwiOlwiNzc2XCIsXCJUb3BcIjowLjAsXCJMZWZ0XCI6MC4wLFwiUmlnaHRcIjowLjAsXCJCb3R0b21cIjowLjB9LFwiQmFja2dyb3VuZFwiOntcIiRpZFwiOlwiNzc3XCIsXCJDb2xvclwiOntcIiRpZFwiOlwiNzc4XCIsXCJBXCI6MCxcIlJcIjoyNTUsXCJHXCI6MjU1LFwiQlwiOjI1NX19LFwiSXNWaXNpYmxlXCI6dHJ1ZSxcIldpZHRoXCI6MC4wLFwiSGVpZ2h0XCI6MC4wLFwiQm9yZGVyU3R5bGVcIjp7XCIkaWRcIjpcIjc3OVwiLFwiTGluZUNvbG9yXCI6bnVsbCxcIkxpbmVXZWlnaHRcIjowLjAsXCJMaW5lVHlwZVwiOjB9fSxcIkRhdGVGb3JtYXRcIjp7XCIkaWRcIjpcIjc4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c4MVwiLFwiVGFza1N0eWxlXCI6e1wiJGlkXCI6XCI3ODJcIixcIlNoYXBlXCI6NixcIlNoYXBlVGhpY2tuZXNzXCI6MSxcIkR1cmF0aW9uRm9ybWF0XCI6MCxcIlBlcmNlbnRhZ2VDb21wbGV0ZVN0eWxlXCI6e1wiJGlkXCI6XCI3ODNcIixcIkZvbnRTZXR0aW5nc1wiOntcIiRpZFwiOlwiNzg0XCIsXCJGb250U2l6ZVwiOjEwLFwiRm9udE5hbWVcIjpcIkNhbGlicmlcIixcIklzQm9sZFwiOmZhbHNlLFwiSXNJdGFsaWNcIjpmYWxzZSxcIklzVW5kZXJsaW5lZFwiOmZhbHNlfSxcIkF1dG9TaXplXCI6MCxcIkZvcmVncm91bmRcIjp7XCIkaWRcIjpcIjc4NVwiLFwiQ29sb3JcIjp7XCIkaWRcIjpcIjc4NlwiLFwiQVwiOjI1NSxcIlJcIjoxOTIsXCJHXCI6ODAsXCJCXCI6Nzd9fSxcIkJhY2tncm91bmRGaWxsVHlwZVwiOjAsXCJNYXhXaWR0aFwiOjIwMC4wLFwiTWF4SGVpZ2h0XCI6XCJJbmZpbml0eVwiLFwiU21hcnRGb3JlZ3JvdW5kSXNBY3RpdmVcIjpmYWxzZSxcIkhvcml6b250YWxBbGlnbm1lbnRcIjowLFwiVmVydGljYWxBbGlnbm1lbnRcIjowLFwiU21hcnRGb3JlZ3JvdW5kXCI6bnVsbCxcIk1hcmdpblwiOntcIiRpZFwiOlwiNzg3XCIsXCJUb3BcIjowLjAsXCJMZWZ0XCI6MC4wLFwiUmlnaHRcIjowLjAsXCJCb3R0b21cIjowLjB9LFwiUGFkZGluZ1wiOntcIiRpZFwiOlwiNzg4XCIsXCJUb3BcIjowLjAsXCJMZWZ0XCI6MC4wLFwiUmlnaHRcIjowLjAsXCJCb3R0b21cIjowLjB9LFwiQmFja2dyb3VuZFwiOntcIiRpZFwiOlwiNzg5XCIsXCJDb2xvclwiOntcIiRpZFwiOlwiNzkwXCIsXCJBXCI6ODksXCJSXCI6MCxcIkdcIjowLFwiQlwiOjB9fSxcIklzVmlzaWJsZVwiOnRydWUsXCJXaWR0aFwiOjAuMCxcIkhlaWdodFwiOjAuMCxcIkJvcmRlclN0eWxlXCI6e1wiJGlkXCI6XCI3OTFcIixcIkxpbmVDb2xvclwiOm51bGwsXCJMaW5lV2VpZ2h0XCI6MC4wLFwiTGluZVR5cGVcIjowfX0sXCJEdXJhdGlvblN0eWxlXCI6e1wiJGlkXCI6XCI3OTJcIixcIkZvbnRTZXR0aW5nc1wiOntcIiRpZFwiOlwiNzkzXCIsXCJGb250U2l6ZVwiOjEwLFwiRm9udE5hbWVcIjpcIkNhbGlicmlcIixcIklzQm9sZFwiOmZhbHNlLFwiSXNJdGFsaWNcIjpmYWxzZSxcIklzVW5kZXJsaW5lZFwiOmZhbHNlfSxcIkF1dG9TaXplXCI6MCxcIkZvcmVncm91bmRcIjp7XCIkaWRcIjpcIjc5NFwiLFwiQ29sb3JcIjp7XCIkaWRcIjpcIjc5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c5NlwiLFwiVG9wXCI6MC4wLFwiTGVmdFwiOjAuMCxcIlJpZ2h0XCI6MC4wLFwiQm90dG9tXCI6MC4wfSxcIlBhZGRpbmdcIjp7XCIkaWRcIjpcIjc5N1wiLFwiVG9wXCI6MC4wLFwiTGVmdFwiOjAuMCxcIlJpZ2h0XCI6MC4wLFwiQm90dG9tXCI6MC4wfSxcIkJhY2tncm91bmRcIjp7XCIkaWRcIjpcIjc5OFwiLFwiQ29sb3JcIjp7XCIkaWRcIjpcIjc5OVwiLFwiQVwiOjAsXCJSXCI6MCxcIkdcIjowLFwiQlwiOjB9fSxcIklzVmlzaWJsZVwiOnRydWUsXCJXaWR0aFwiOjAuMCxcIkhlaWdodFwiOjAuMCxcIkJvcmRlclN0eWxlXCI6e1wiJGlkXCI6XCI4MDBcIixcIkxpbmVDb2xvclwiOm51bGwsXCJMaW5lV2VpZ2h0XCI6MC4wLFwiTGluZVR5cGVcIjowfX0sXCJIb3Jpem9udGFsQ29ubmVjdG9yU3R5bGVcIjp7XCIkaWRcIjpcIjgwMVwiLFwiTGluZUNvbG9yXCI6e1wiJGlkXCI6XCI4MDJcIixcIiR0eXBlXCI6XCJOTFJFLkNvbW1vbi5Eb20uU29saWRDb2xvckJydXNoLCBOTFJFLkNvbW1vblwiLFwiQ29sb3JcIjp7XCIkaWRcIjpcIjgwM1wiLFwiQVwiOjI1NSxcIlJcIjoyMDQsXCJHXCI6MjA0LFwiQlwiOjIwNH19LFwiTGluZVdlaWdodFwiOjEuMCxcIkxpbmVUeXBlXCI6MH0sXCJWZXJ0aWNhbENvbm5lY3RvclN0eWxlXCI6e1wiJGlkXCI6XCI4MDRcIixcIkxpbmVDb2xvclwiOntcIiRpZFwiOlwiODA1XCIsXCIkdHlwZVwiOlwiTkxSRS5Db21tb24uRG9tLlNvbGlkQ29sb3JCcnVzaCwgTkxSRS5Db21tb25cIixcIkNvbG9yXCI6e1wiJGlkXCI6XCI4MDZcIixcIkFcIjoyNTUsXCJSXCI6MjA0LFwiR1wiOjIwNCxcIkJcIjoyMDR9fSxcIkxpbmVXZWlnaHRcIjowLjAsXCJMaW5lVHlwZVwiOjB9LFwiTWFyZ2luXCI6bnVsbCxcIlN0YXJ0RGF0ZVBvc2l0aW9uXCI6NixcIkVuZERhdGVQb3NpdGlvblwiOjYsXCJUaXRsZVBvc2l0aW9uXCI6My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4MDdcIixcIk1hcmdpblwiOntcIiRpZFwiOlwiODA4XCIsXCJUb3BcIjowLjAsXCJMZWZ0XCI6NC4wLFwiUmlnaHRcIjo0LjAsXCJCb3R0b21cIjowLjB9LFwiUGFkZGluZ1wiOntcIiRpZFwiOlwiODA5XCIsXCJUb3BcIjowLjAsXCJMZWZ0XCI6MC4wLFwiUmlnaHRcIjowLjAsXCJCb3R0b21cIjowLjB9LFwiQmFja2dyb3VuZFwiOntcIiRpZFwiOlwiODEwXCIsXCJDb2xvclwiOntcIiRpZFwiOlwiODExXCIsXCJBXCI6MjU1LFwiUlwiOjEyOCxcIkdcIjoxMDAsXCJCXCI6MTYyfX0sXCJJc1Zpc2libGVcIjp0cnVlLFwiV2lkdGhcIjowLjAsXCJIZWlnaHRcIjoxNi4wLFwiQm9yZGVyU3R5bGVcIjp7XCIkaWRcIjpcIjgxMlwiLFwiTGluZUNvbG9yXCI6e1wiJGlkXCI6XCI4MTNcIixcIiR0eXBlXCI6XCJOTFJFLkNvbW1vbi5Eb20uU29saWRDb2xvckJydXNoLCBOTFJFLkNvbW1vblwiLFwiQ29sb3JcIjp7XCIkaWRcIjpcIjgxNFwiLFwiQVwiOjI1NSxcIlJcIjoyNTUsXCJHXCI6MCxcIkJcIjowfX0sXCJMaW5lV2VpZ2h0XCI6MC4wLFwiTGluZVR5cGVcIjowfX0sXCJUaXRsZVN0eWxlXCI6e1wiJGlkXCI6XCI4MTVcIixcIkZvbnRTZXR0aW5nc1wiOntcIiRpZFwiOlwiODE2XCIsXCJGb250U2l6ZVwiOjExLFwiRm9udE5hbWVcIjpcIkNhbGlicmlcIixcIklzQm9sZFwiOnRydWUsXCJJc0l0YWxpY1wiOmZhbHNlLFwiSXNVbmRlcmxpbmVkXCI6ZmFsc2V9LFwiQXV0b1NpemVcIjowLFwiRm9yZWdyb3VuZFwiOntcIiRpZFwiOlwiODE3XCIsXCJDb2xvclwiOntcIiRpZFwiOlwiODE4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gxOVwiLFwiVG9wXCI6MC4wLFwiTGVmdFwiOjAuMCxcIlJpZ2h0XCI6MC4wLFwiQm90dG9tXCI6MC4wfSxcIlBhZGRpbmdcIjp7XCIkaWRcIjpcIjgyMFwiLFwiVG9wXCI6MC4wLFwiTGVmdFwiOjAuMCxcIlJpZ2h0XCI6MC4wLFwiQm90dG9tXCI6MC4wfSxcIkJhY2tncm91bmRcIjp7XCIkaWRcIjpcIjgyMVwiLFwiQ29sb3JcIjp7XCIkaWRcIjpcIjgyMlwiLFwiQVwiOjAsXCJSXCI6MjU1LFwiR1wiOjI1NSxcIkJcIjoyNTV9fSxcIklzVmlzaWJsZVwiOnRydWUsXCJXaWR0aFwiOjAuMCxcIkhlaWdodFwiOjAuMCxcIkJvcmRlclN0eWxlXCI6e1wiJGlkXCI6XCI4MjNcIixcIkxpbmVDb2xvclwiOm51bGwsXCJMaW5lV2VpZ2h0XCI6MC4wLFwiTGluZVR5cGVcIjowfX0sXCJEYXRlU3R5bGVcIjp7XCIkaWRcIjpcIjgyNFwiLFwiRm9udFNldHRpbmdzXCI6e1wiJGlkXCI6XCI4MjVcIixcIkZvbnRTaXplXCI6MTAsXCJGb250TmFtZVwiOlwiQ2FsaWJyaVwiLFwiSXNCb2xkXCI6ZmFsc2UsXCJJc0l0YWxpY1wiOmZhbHNlLFwiSXNVbmRlcmxpbmVkXCI6ZmFsc2V9LFwiQXV0b1NpemVcIjowLFwiRm9yZWdyb3VuZFwiOntcIiRpZFwiOlwiODI2XCIsXCJDb2xvclwiOntcIiRpZFwiOlwiODI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4MjhcIixcIlRvcFwiOjAuMCxcIkxlZnRcIjowLjAsXCJSaWdodFwiOjAuMCxcIkJvdHRvbVwiOjAuMH0sXCJQYWRkaW5nXCI6e1wiJGlkXCI6XCI4MjlcIixcIlRvcFwiOjAuMCxcIkxlZnRcIjowLjAsXCJSaWdodFwiOjAuMCxcIkJvdHRvbVwiOjAuMH0sXCJCYWNrZ3JvdW5kXCI6e1wiJGlkXCI6XCI4MzBcIixcIkNvbG9yXCI6e1wiJGlkXCI6XCI4MzFcIixcIkFcIjowLFwiUlwiOjI1NSxcIkdcIjoyNTUsXCJCXCI6MjU1fX0sXCJJc1Zpc2libGVcIjp0cnVlLFwiV2lkdGhcIjowLjAsXCJIZWlnaHRcIjowLjAsXCJCb3JkZXJTdHlsZVwiOntcIiRpZFwiOlwiODMyXCIsXCJMaW5lQ29sb3JcIjpudWxsLFwiTGluZVdlaWdodFwiOjAuMCxcIkxpbmVUeXBlXCI6MH19LFwiRGF0ZUZvcm1hdFwiOntcIiRpZFwiOlwiODM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ODM0XCIsXCJUYXNrU3R5bGVcIjp7XCIkaWRcIjpcIjgzNVwiLFwiU2hhcGVcIjo2LFwiU2hhcGVUaGlja25lc3NcIjoxLFwiRHVyYXRpb25Gb3JtYXRcIjowLFwiUGVyY2VudGFnZUNvbXBsZXRlU3R5bGVcIjp7XCIkaWRcIjpcIjgzNlwiLFwiRm9udFNldHRpbmdzXCI6e1wiJGlkXCI6XCI4MzdcIixcIkZvbnRTaXplXCI6MTAsXCJGb250TmFtZVwiOlwiQ2FsaWJyaVwiLFwiSXNCb2xkXCI6ZmFsc2UsXCJJc0l0YWxpY1wiOmZhbHNlLFwiSXNVbmRlcmxpbmVkXCI6ZmFsc2V9LFwiQXV0b1NpemVcIjowLFwiRm9yZWdyb3VuZFwiOntcIiRpZFwiOlwiODM4XCIsXCJDb2xvclwiOntcIiRpZFwiOlwiODM5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4NDBcIixcIlRvcFwiOjAuMCxcIkxlZnRcIjowLjAsXCJSaWdodFwiOjAuMCxcIkJvdHRvbVwiOjAuMH0sXCJQYWRkaW5nXCI6e1wiJGlkXCI6XCI4NDFcIixcIlRvcFwiOjAuMCxcIkxlZnRcIjowLjAsXCJSaWdodFwiOjAuMCxcIkJvdHRvbVwiOjAuMH0sXCJCYWNrZ3JvdW5kXCI6e1wiJGlkXCI6XCI4NDJcIixcIkNvbG9yXCI6e1wiJGlkXCI6XCI4NDNcIixcIkFcIjo4OSxcIlJcIjowLFwiR1wiOjAsXCJCXCI6MH19LFwiSXNWaXNpYmxlXCI6dHJ1ZSxcIldpZHRoXCI6MC4wLFwiSGVpZ2h0XCI6MC4wLFwiQm9yZGVyU3R5bGVcIjp7XCIkaWRcIjpcIjg0NFwiLFwiTGluZUNvbG9yXCI6bnVsbCxcIkxpbmVXZWlnaHRcIjowLjAsXCJMaW5lVHlwZVwiOjB9fSxcIkR1cmF0aW9uU3R5bGVcIjp7XCIkaWRcIjpcIjg0NVwiLFwiRm9udFNldHRpbmdzXCI6e1wiJGlkXCI6XCI4NDZcIixcIkZvbnRTaXplXCI6MTAsXCJGb250TmFtZVwiOlwiQ2FsaWJyaVwiLFwiSXNCb2xkXCI6ZmFsc2UsXCJJc0l0YWxpY1wiOmZhbHNlLFwiSXNVbmRlcmxpbmVkXCI6ZmFsc2V9LFwiQXV0b1NpemVcIjowLFwiRm9yZWdyb3VuZFwiOntcIiRpZFwiOlwiODQ3XCIsXCJDb2xvclwiOntcIiRpZFwiOlwiODQ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ODQ5XCIsXCJUb3BcIjowLjAsXCJMZWZ0XCI6MC4wLFwiUmlnaHRcIjowLjAsXCJCb3R0b21cIjowLjB9LFwiUGFkZGluZ1wiOntcIiRpZFwiOlwiODUwXCIsXCJUb3BcIjowLjAsXCJMZWZ0XCI6MC4wLFwiUmlnaHRcIjowLjAsXCJCb3R0b21cIjowLjB9LFwiQmFja2dyb3VuZFwiOntcIiRpZFwiOlwiODUxXCIsXCJDb2xvclwiOntcIiRpZFwiOlwiODUyXCIsXCJBXCI6MCxcIlJcIjowLFwiR1wiOjAsXCJCXCI6MH19LFwiSXNWaXNpYmxlXCI6dHJ1ZSxcIldpZHRoXCI6MC4wLFwiSGVpZ2h0XCI6MC4wLFwiQm9yZGVyU3R5bGVcIjp7XCIkaWRcIjpcIjg1M1wiLFwiTGluZUNvbG9yXCI6bnVsbCxcIkxpbmVXZWlnaHRcIjowLjAsXCJMaW5lVHlwZVwiOjB9fSxcIkhvcml6b250YWxDb25uZWN0b3JTdHlsZVwiOntcIiRpZFwiOlwiODU0XCIsXCJMaW5lQ29sb3JcIjp7XCIkaWRcIjpcIjg1NVwiLFwiJHR5cGVcIjpcIk5MUkUuQ29tbW9uLkRvbS5Tb2xpZENvbG9yQnJ1c2gsIE5MUkUuQ29tbW9uXCIsXCJDb2xvclwiOntcIiRpZFwiOlwiODU2XCIsXCJBXCI6MjU1LFwiUlwiOjIwNCxcIkdcIjoyMDQsXCJCXCI6MjA0fX0sXCJMaW5lV2VpZ2h0XCI6MS4wLFwiTGluZVR5cGVcIjowfSxcIlZlcnRpY2FsQ29ubmVjdG9yU3R5bGVcIjp7XCIkaWRcIjpcIjg1N1wiLFwiTGluZUNvbG9yXCI6e1wiJGlkXCI6XCI4NThcIixcIiR0eXBlXCI6XCJOTFJFLkNvbW1vbi5Eb20uU29saWRDb2xvckJydXNoLCBOTFJFLkNvbW1vblwiLFwiQ29sb3JcIjp7XCIkaWRcIjpcIjg1OVwiLFwiQVwiOjI1NSxcIlJcIjoyMDQsXCJHXCI6MjA0LFwiQlwiOjIwNH19LFwiTGluZVdlaWdodFwiOjAuMCxcIkxpbmVUeXBlXCI6MH0sXCJNYXJnaW5cIjpudWxsLFwiU3RhcnREYXRlUG9zaXRpb25cIjo2LFwiRW5kRGF0ZVBvc2l0aW9uXCI6NixcIlRpdGxlUG9zaXRpb25cIjoz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g2MFwiLFwiTWFyZ2luXCI6e1wiJGlkXCI6XCI4NjFcIixcIlRvcFwiOjAuMCxcIkxlZnRcIjo0LjAsXCJSaWdodFwiOjQuMCxcIkJvdHRvbVwiOjAuMH0sXCJQYWRkaW5nXCI6e1wiJGlkXCI6XCI4NjJcIixcIlRvcFwiOjAuMCxcIkxlZnRcIjowLjAsXCJSaWdodFwiOjAuMCxcIkJvdHRvbVwiOjAuMH0sXCJCYWNrZ3JvdW5kXCI6e1wiJGlkXCI6XCI4NjNcIixcIkNvbG9yXCI6e1wiJGlkXCI6XCI4NjRcIixcIkFcIjoyNTUsXCJSXCI6MTI4LFwiR1wiOjEwMCxcIkJcIjoxNjJ9fSxcIklzVmlzaWJsZVwiOnRydWUsXCJXaWR0aFwiOjAuMCxcIkhlaWdodFwiOjE2LjAsXCJCb3JkZXJTdHlsZVwiOntcIiRpZFwiOlwiODY1XCIsXCJMaW5lQ29sb3JcIjp7XCIkaWRcIjpcIjg2NlwiLFwiJHR5cGVcIjpcIk5MUkUuQ29tbW9uLkRvbS5Tb2xpZENvbG9yQnJ1c2gsIE5MUkUuQ29tbW9uXCIsXCJDb2xvclwiOntcIiRpZFwiOlwiODY3XCIsXCJBXCI6MjU1LFwiUlwiOjI1NSxcIkdcIjowLFwiQlwiOjB9fSxcIkxpbmVXZWlnaHRcIjowLjAsXCJMaW5lVHlwZVwiOjB9fSxcIlRpdGxlU3R5bGVcIjp7XCIkaWRcIjpcIjg2OFwiLFwiRm9udFNldHRpbmdzXCI6e1wiJGlkXCI6XCI4NjlcIixcIkZvbnRTaXplXCI6MTEsXCJGb250TmFtZVwiOlwiQ2FsaWJyaVwiLFwiSXNCb2xkXCI6dHJ1ZSxcIklzSXRhbGljXCI6ZmFsc2UsXCJJc1VuZGVybGluZWRcIjpmYWxzZX0sXCJBdXRvU2l6ZVwiOjAsXCJGb3JlZ3JvdW5kXCI6e1wiJGlkXCI6XCI4NzBcIixcIkNvbG9yXCI6e1wiJGlkXCI6XCI4NzF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ODcyXCIsXCJUb3BcIjowLjAsXCJMZWZ0XCI6MC4wLFwiUmlnaHRcIjowLjAsXCJCb3R0b21cIjowLjB9LFwiUGFkZGluZ1wiOntcIiRpZFwiOlwiODczXCIsXCJUb3BcIjowLjAsXCJMZWZ0XCI6MC4wLFwiUmlnaHRcIjowLjAsXCJCb3R0b21cIjowLjB9LFwiQmFja2dyb3VuZFwiOntcIiRpZFwiOlwiODc0XCIsXCJDb2xvclwiOntcIiRpZFwiOlwiODc1XCIsXCJBXCI6MCxcIlJcIjoyNTUsXCJHXCI6MjU1LFwiQlwiOjI1NX19LFwiSXNWaXNpYmxlXCI6dHJ1ZSxcIldpZHRoXCI6MC4wLFwiSGVpZ2h0XCI6MC4wLFwiQm9yZGVyU3R5bGVcIjp7XCIkaWRcIjpcIjg3NlwiLFwiTGluZUNvbG9yXCI6bnVsbCxcIkxpbmVXZWlnaHRcIjowLjAsXCJMaW5lVHlwZVwiOjB9fSxcIkRhdGVTdHlsZVwiOntcIiRpZFwiOlwiODc3XCIsXCJGb250U2V0dGluZ3NcIjp7XCIkaWRcIjpcIjg3OFwiLFwiRm9udFNpemVcIjoxMCxcIkZvbnROYW1lXCI6XCJDYWxpYnJpXCIsXCJJc0JvbGRcIjpmYWxzZSxcIklzSXRhbGljXCI6ZmFsc2UsXCJJc1VuZGVybGluZWRcIjpmYWxzZX0sXCJBdXRvU2l6ZVwiOjAsXCJGb3JlZ3JvdW5kXCI6e1wiJGlkXCI6XCI4NzlcIixcIkNvbG9yXCI6e1wiJGlkXCI6XCI4ODB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g4MVwiLFwiVG9wXCI6MC4wLFwiTGVmdFwiOjAuMCxcIlJpZ2h0XCI6MC4wLFwiQm90dG9tXCI6MC4wfSxcIlBhZGRpbmdcIjp7XCIkaWRcIjpcIjg4MlwiLFwiVG9wXCI6MC4wLFwiTGVmdFwiOjAuMCxcIlJpZ2h0XCI6MC4wLFwiQm90dG9tXCI6MC4wfSxcIkJhY2tncm91bmRcIjp7XCIkaWRcIjpcIjg4M1wiLFwiQ29sb3JcIjp7XCIkaWRcIjpcIjg4NFwiLFwiQVwiOjAsXCJSXCI6MjU1LFwiR1wiOjI1NSxcIkJcIjoyNTV9fSxcIklzVmlzaWJsZVwiOnRydWUsXCJXaWR0aFwiOjAuMCxcIkhlaWdodFwiOjAuMCxcIkJvcmRlclN0eWxlXCI6e1wiJGlkXCI6XCI4ODVcIixcIkxpbmVDb2xvclwiOm51bGwsXCJMaW5lV2VpZ2h0XCI6MC4wLFwiTGluZVR5cGVcIjowfX0sXCJEYXRlRm9ybWF0XCI6e1wiJGlkXCI6XCI4OD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ZmFsc2V9LFwiQ3VzdG9tU3dpbWxhbmVBY3Rpdml0aWVzU3R5bGVMaXN0XCI6W10sXCJJc1Zpc2libGVcIjp0cnVlfSx7XCIkaWRcIjpcIjg4N1wiLFwiSGVhZGVyU3R5bGVcIjp7XCIkaWRcIjpcIjg4OFwiLFwiVGV4dFN0eWxlXCI6e1wiJGlkXCI6XCI4ODlcIixcIkZvbnRTZXR0aW5nc1wiOntcIiRpZFwiOlwiODkwXCIsXCJGb250U2l6ZVwiOjEyLFwiRm9udE5hbWVcIjpcIkNhbGlicmlcIixcIklzQm9sZFwiOnRydWUsXCJJc0l0YWxpY1wiOmZhbHNlLFwiSXNVbmRlcmxpbmVkXCI6ZmFsc2V9LFwiQXV0b1NpemVcIjoyLFwiRm9yZWdyb3VuZFwiOntcIiRpZFwiOlwiODkxXCIsXCJDb2xvclwiOntcIiRpZFwiOlwiODkyXCIsXCJBXCI6MjU1LFwiUlwiOjI1NSxcIkdcIjoyNTUsXCJCXCI6MjU1fX0sXCJCYWNrZ3JvdW5kRmlsbFR5cGVcIjowLFwiTWF4V2lkdGhcIjoxNTQuMCxcIk1heEhlaWdodFwiOlwiSW5maW5pdHlcIixcIlNtYXJ0Rm9yZWdyb3VuZElzQWN0aXZlXCI6ZmFsc2UsXCJIb3Jpem9udGFsQWxpZ25tZW50XCI6MCxcIlZlcnRpY2FsQWxpZ25tZW50XCI6MCxcIlNtYXJ0Rm9yZWdyb3VuZFwiOm51bGwsXCJNYXJnaW5cIjp7XCIkaWRcIjpcIjg5M1wiLFwiVG9wXCI6MC4wLFwiTGVmdFwiOjAuMCxcIlJpZ2h0XCI6MC4wLFwiQm90dG9tXCI6MC4wfSxcIlBhZGRpbmdcIjp7XCIkaWRcIjpcIjg5NFwiLFwiVG9wXCI6MC4wLFwiTGVmdFwiOjAuMCxcIlJpZ2h0XCI6MC4wLFwiQm90dG9tXCI6MC4wfSxcIkJhY2tncm91bmRcIjpudWxsLFwiSXNWaXNpYmxlXCI6dHJ1ZSxcIldpZHRoXCI6MC4wLFwiSGVpZ2h0XCI6MC4wLFwiQm9yZGVyU3R5bGVcIjpudWxsfSxcIlJlY3RhbmdsZVN0eWxlXCI6e1wiJGlkXCI6XCI4OTVcIixcIk1hcmdpblwiOntcIiRpZFwiOlwiODk2XCIsXCJUb3BcIjowLjAsXCJMZWZ0XCI6MC4wLFwiUmlnaHRcIjowLjAsXCJCb3R0b21cIjowLjB9LFwiUGFkZGluZ1wiOntcIiRpZFwiOlwiODk3XCIsXCJUb3BcIjowLjAsXCJMZWZ0XCI6MC4wLFwiUmlnaHRcIjowLjAsXCJCb3R0b21cIjowLjB9LFwiQmFja2dyb3VuZFwiOntcIiRpZFwiOlwiODk4XCIsXCJDb2xvclwiOntcIiRpZFwiOlwiODk5XCIsXCJBXCI6MjU1LFwiUlwiOjE1NSxcIkdcIjoxODcsXCJCXCI6ODl9fSxcIklzVmlzaWJsZVwiOnRydWUsXCJXaWR0aFwiOjAuMCxcIkhlaWdodFwiOjAuMCxcIkJvcmRlclN0eWxlXCI6e1wiJGlkXCI6XCI5MDBcIixcIkxpbmVDb2xvclwiOntcIiRpZFwiOlwiOTAxXCIsXCIkdHlwZVwiOlwiTkxSRS5Db21tb24uRG9tLlNvbGlkQ29sb3JCcnVzaCwgTkxSRS5Db21tb25cIixcIkNvbG9yXCI6e1wiJGlkXCI6XCI5MDJcIixcIkFcIjoyNTUsXCJSXCI6ODUsXCJHXCI6NjQsXCJCXCI6MH19LFwiTGluZVdlaWdodFwiOjAuMCxcIkxpbmVUeXBlXCI6MH19LFwiVGV4dElzVmVydGljYWxcIjp0cnVlfSxcIkJhY2tncm91bmRTdHlsZVwiOntcIiRpZFwiOlwiOTAzXCIsXCJNYXJnaW5cIjp7XCIkaWRcIjpcIjkwNFwiLFwiVG9wXCI6MC4wLFwiTGVmdFwiOjAuMCxcIlJpZ2h0XCI6MC4wLFwiQm90dG9tXCI6MC4wfSxcIlBhZGRpbmdcIjp7XCIkaWRcIjpcIjkwNVwiLFwiVG9wXCI6MC4wLFwiTGVmdFwiOjAuMCxcIlJpZ2h0XCI6MC4wLFwiQm90dG9tXCI6MC4wfSxcIkJhY2tncm91bmRcIjp7XCIkaWRcIjpcIjkwNlwiLFwiQ29sb3JcIjp7XCIkaWRcIjpcIjkwN1wiLFwiQVwiOjUxLFwiUlwiOjE2NSxcIkdcIjoxNjUsXCJCXCI6MTY1fX0sXCJJc1Zpc2libGVcIjp0cnVlLFwiV2lkdGhcIjowLjAsXCJIZWlnaHRcIjowLjAsXCJCb3JkZXJTdHlsZVwiOntcIiRpZFwiOlwiOTA4XCIsXCJMaW5lQ29sb3JcIjp7XCIkaWRcIjpcIjkwOVwiLFwiJHR5cGVcIjpcIk5MUkUuQ29tbW9uLkRvbS5Tb2xpZENvbG9yQnJ1c2gsIE5MUkUuQ29tbW9uXCIsXCJDb2xvclwiOntcIiRpZFwiOlwiOTEwXCIsXCJBXCI6MjU1LFwiUlwiOjU2LFwiR1wiOjkzLFwiQlwiOjEzOH19LFwiTGluZVdlaWdodFwiOjAuMCxcIkxpbmVUeXBlXCI6MH19LFwiSXNBYm92ZVRpbWViYW5kXCI6ZmFsc2UsXCJTd2ltbGFuZURlZmF1bHRBY3Rpdml0eVN0eWxlXCI6e1wiJGlkXCI6XCI5MTFcIixcIkhlYWRlclN0eWxlXCI6e1wiJGlkXCI6XCI5MTJcIixcIlRleHRTdHlsZVwiOntcIiRpZFwiOlwiOTEzXCIsXCJGb250U2V0dGluZ3NcIjp7XCIkaWRcIjpcIjkxNFwiLFwiRm9udFNpemVcIjoxMSxcIkZvbnROYW1lXCI6XCJDYWxpYnJpXCIsXCJJc0JvbGRcIjpmYWxzZSxcIklzSXRhbGljXCI6ZmFsc2UsXCJJc1VuZGVybGluZWRcIjpmYWxzZX0sXCJBdXRvU2l6ZVwiOjIsXCJGb3JlZ3JvdW5kXCI6e1wiJGlkXCI6XCI5MTVcIixcIkNvbG9yXCI6e1wiJGlkXCI6XCI5MTZcIixcIkFcIjoyNTUsXCJSXCI6MCxcIkdcIjowLFwiQlwiOjB9fSxcIkJhY2tncm91bmRGaWxsVHlwZVwiOjAsXCJNYXhXaWR0aFwiOjAuMCxcIk1heEhlaWdodFwiOlwiSW5maW5pdHlcIixcIlNtYXJ0Rm9yZWdyb3VuZElzQWN0aXZlXCI6ZmFsc2UsXCJIb3Jpem9udGFsQWxpZ25tZW50XCI6MCxcIlZlcnRpY2FsQWxpZ25tZW50XCI6MCxcIlNtYXJ0Rm9yZWdyb3VuZFwiOm51bGwsXCJNYXJnaW5cIjp7XCIkaWRcIjpcIjkxN1wiLFwiVG9wXCI6MC4wLFwiTGVmdFwiOjAuMCxcIlJpZ2h0XCI6MC4wLFwiQm90dG9tXCI6MC4wfSxcIlBhZGRpbmdcIjp7XCIkaWRcIjpcIjkxOFwiLFwiVG9wXCI6MC4wLFwiTGVmdFwiOjAuMCxcIlJpZ2h0XCI6MC4wLFwiQm90dG9tXCI6MC4wfSxcIkJhY2tncm91bmRcIjpudWxsLFwiSXNWaXNpYmxlXCI6dHJ1ZSxcIldpZHRoXCI6MC4wLFwiSGVpZ2h0XCI6MC4wLFwiQm9yZGVyU3R5bGVcIjpudWxsfSxcIlJlY3RhbmdsZVN0eWxlXCI6e1wiJGlkXCI6XCI5MTlcIixcIk1hcmdpblwiOntcIiRpZFwiOlwiOTIwXCIsXCJUb3BcIjowLjAsXCJMZWZ0XCI6MC4wLFwiUmlnaHRcIjowLjAsXCJCb3R0b21cIjowLjB9LFwiUGFkZGluZ1wiOntcIiRpZFwiOlwiOTIxXCIsXCJUb3BcIjowLjAsXCJMZWZ0XCI6MC4wLFwiUmlnaHRcIjowLjAsXCJCb3R0b21cIjowLjB9LFwiQmFja2dyb3VuZFwiOntcIiRpZFwiOlwiOTIyXCIsXCJDb2xvclwiOntcIiRpZFwiOlwiOTIzXCIsXCJBXCI6NjMsXCJSXCI6MTY1LFwiR1wiOjE2NSxcIkJcIjoxNjV9fSxcIklzVmlzaWJsZVwiOnRydWUsXCJXaWR0aFwiOjAuMCxcIkhlaWdodFwiOjAuMCxcIkJvcmRlclN0eWxlXCI6e1wiJGlkXCI6XCI5MjRcIixcIkxpbmVDb2xvclwiOntcIiRpZFwiOlwiOTI1XCIsXCIkdHlwZVwiOlwiTkxSRS5Db21tb24uRG9tLlNvbGlkQ29sb3JCcnVzaCwgTkxSRS5Db21tb25cIixcIkNvbG9yXCI6e1wiJGlkXCI6XCI5MjZcIixcIkFcIjoyNTUsXCJSXCI6MjU1LFwiR1wiOjAsXCJCXCI6MH19LFwiTGluZVdlaWdodFwiOjAuMCxcIkxpbmVUeXBlXCI6MH19fSxcIkJhY2tncm91bmRTdHlsZVwiOntcIiRpZFwiOlwiOTI3XCIsXCJNYXJnaW5cIjp7XCIkaWRcIjpcIjkyOFwiLFwiVG9wXCI6MC4wLFwiTGVmdFwiOjAuMCxcIlJpZ2h0XCI6MC4wLFwiQm90dG9tXCI6MC4wfSxcIlBhZGRpbmdcIjp7XCIkaWRcIjpcIjkyOVwiLFwiVG9wXCI6MC4wLFwiTGVmdFwiOjAuMCxcIlJpZ2h0XCI6MC4wLFwiQm90dG9tXCI6MC4wfSxcIkJhY2tncm91bmRcIjp7XCIkaWRcIjpcIjkzMFwiLFwiQ29sb3JcIjp7XCIkaWRcIjpcIjkzMVwiLFwiQVwiOjUxLFwiUlwiOjE2NSxcIkdcIjoxNjUsXCJCXCI6MTY1fX0sXCJJc1Zpc2libGVcIjp0cnVlLFwiV2lkdGhcIjowLjAsXCJIZWlnaHRcIjowLjAsXCJCb3JkZXJTdHlsZVwiOntcIiRpZFwiOlwiOTMyXCIsXCJMaW5lQ29sb3JcIjp7XCIkaWRcIjpcIjkzM1wiLFwiJHR5cGVcIjpcIk5MUkUuQ29tbW9uLkRvbS5Tb2xpZENvbG9yQnJ1c2gsIE5MUkUuQ29tbW9uXCIsXCJDb2xvclwiOntcIiRpZFwiOlwiOTM0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kzNVwiLFwiSGVhZGVyU3R5bGVcIjp7XCIkaWRcIjpcIjkzNlwiLFwiVGV4dFN0eWxlXCI6e1wiJGlkXCI6XCI5MzdcIixcIkZvbnRTZXR0aW5nc1wiOntcIiRpZFwiOlwiOTM4XCIsXCJGb250U2l6ZVwiOjExLFwiRm9udE5hbWVcIjpcIkNhbGlicmlcIixcIklzQm9sZFwiOmZhbHNlLFwiSXNJdGFsaWNcIjpmYWxzZSxcIklzVW5kZXJsaW5lZFwiOmZhbHNlfSxcIkF1dG9TaXplXCI6MixcIkZvcmVncm91bmRcIjp7XCIkaWRcIjpcIjkzOVwiLFwiQ29sb3JcIjp7XCIkaWRcIjpcIjk0MFwiLFwiQVwiOjI1NSxcIlJcIjowLFwiR1wiOjAsXCJCXCI6MH19LFwiQmFja2dyb3VuZEZpbGxUeXBlXCI6MCxcIk1heFdpZHRoXCI6NjYuMCxcIk1heEhlaWdodFwiOlwiSW5maW5pdHlcIixcIlNtYXJ0Rm9yZWdyb3VuZElzQWN0aXZlXCI6ZmFsc2UsXCJIb3Jpem9udGFsQWxpZ25tZW50XCI6MCxcIlZlcnRpY2FsQWxpZ25tZW50XCI6MCxcIlNtYXJ0Rm9yZWdyb3VuZFwiOm51bGwsXCJNYXJnaW5cIjp7XCIkaWRcIjpcIjk0MVwiLFwiVG9wXCI6MC4wLFwiTGVmdFwiOjAuMCxcIlJpZ2h0XCI6MC4wLFwiQm90dG9tXCI6MC4wfSxcIlBhZGRpbmdcIjp7XCIkaWRcIjpcIjk0MlwiLFwiVG9wXCI6MC4wLFwiTGVmdFwiOjAuMCxcIlJpZ2h0XCI6MC4wLFwiQm90dG9tXCI6MC4wfSxcIkJhY2tncm91bmRcIjp7XCIkaWRcIjpcIjk0M1wiLFwiQ29sb3JcIjp7XCIkaWRcIjpcIjk0NFwiLFwiQVwiOjAsXCJSXCI6MjU1LFwiR1wiOjI1NSxcIkJcIjoyNTV9fSxcIklzVmlzaWJsZVwiOnRydWUsXCJXaWR0aFwiOjAuMCxcIkhlaWdodFwiOjAuMCxcIkJvcmRlclN0eWxlXCI6bnVsbH0sXCJSZWN0YW5nbGVTdHlsZVwiOntcIiRpZFwiOlwiOTQ1XCIsXCJNYXJnaW5cIjp7XCIkaWRcIjpcIjk0NlwiLFwiVG9wXCI6MC4wLFwiTGVmdFwiOjAuMCxcIlJpZ2h0XCI6MC4wLFwiQm90dG9tXCI6MC4wfSxcIlBhZGRpbmdcIjp7XCIkaWRcIjpcIjk0N1wiLFwiVG9wXCI6MC4wLFwiTGVmdFwiOjAuMCxcIlJpZ2h0XCI6MC4wLFwiQm90dG9tXCI6MC4wfSxcIkJhY2tncm91bmRcIjp7XCIkaWRcIjpcIjk0OFwiLFwiQ29sb3JcIjp7XCIkaWRcIjpcIjk0OVwiLFwiQVwiOjYzLFwiUlwiOjE1NSxcIkdcIjoxODcsXCJCXCI6ODl9fSxcIklzVmlzaWJsZVwiOnRydWUsXCJXaWR0aFwiOjAuMCxcIkhlaWdodFwiOjAuMCxcIkJvcmRlclN0eWxlXCI6e1wiJGlkXCI6XCI5NTBcIixcIkxpbmVDb2xvclwiOntcIiRpZFwiOlwiOTUxXCIsXCIkdHlwZVwiOlwiTkxSRS5Db21tb24uRG9tLlNvbGlkQ29sb3JCcnVzaCwgTkxSRS5Db21tb25cIixcIkNvbG9yXCI6e1wiJGlkXCI6XCI5NTJcIixcIkFcIjoyNTUsXCJSXCI6NTYsXCJHXCI6OTMsXCJCXCI6MTM4fX0sXCJMaW5lV2VpZ2h0XCI6MC4wLFwiTGluZVR5cGVcIjowfX19LFwiQmFja2dyb3VuZFN0eWxlXCI6e1wiJGlkXCI6XCI5NTNcIixcIk1hcmdpblwiOntcIiRpZFwiOlwiOTU0XCIsXCJUb3BcIjowLjAsXCJMZWZ0XCI6MC4wLFwiUmlnaHRcIjowLjAsXCJCb3R0b21cIjowLjB9LFwiUGFkZGluZ1wiOntcIiRpZFwiOlwiOTU1XCIsXCJUb3BcIjowLjAsXCJMZWZ0XCI6MC4wLFwiUmlnaHRcIjowLjAsXCJCb3R0b21cIjowLjB9LFwiQmFja2dyb3VuZFwiOntcIiRpZFwiOlwiOTU2XCIsXCJDb2xvclwiOntcIiRpZFwiOlwiOTU3XCIsXCJBXCI6NTEsXCJSXCI6MjM4LFwiR1wiOjIzNixcIkJcIjoyMjV9fSxcIklzVmlzaWJsZVwiOnRydWUsXCJXaWR0aFwiOjAuMCxcIkhlaWdodFwiOjAuMCxcIkJvcmRlclN0eWxlXCI6e1wiJGlkXCI6XCI5NThcIixcIkxpbmVDb2xvclwiOntcIiRpZFwiOlwiOTU5XCIsXCIkdHlwZVwiOlwiTkxSRS5Db21tb24uRG9tLlNvbGlkQ29sb3JCcnVzaCwgTkxSRS5Db21tb25cIixcIkNvbG9yXCI6e1wiJGlkXCI6XCI5NjBcIixcIkFcIjoyNTUsXCJSXCI6NTYsXCJHXCI6OTMsXCJCXCI6MTM4fX0sXCJMaW5lV2VpZ2h0XCI6MC4wLFwiTGluZVR5cGVcIjowfX0sXCJDdXN0b21Td2ltbGFuZU1pbGVzdG9uZVN0eWxlTGlzdFwiOlt7XCIkaWRcIjpcIjk2MVwiLFwiVGl0bGVTdHlsZVwiOntcIiRpZFwiOlwiOTYyXCIsXCJGb250U2V0dGluZ3NcIjp7XCIkaWRcIjpcIjk2M1wiLFwiRm9udFNpemVcIjoxMSxcIkZvbnROYW1lXCI6XCJDYWxpYnJpXCIsXCJJc0JvbGRcIjp0cnVlLFwiSXNJdGFsaWNcIjpmYWxzZSxcIklzVW5kZXJsaW5lZFwiOmZhbHNlfSxcIkF1dG9TaXplXCI6MixcIkZvcmVncm91bmRcIjp7XCIkaWRcIjpcIjk2NFwiLFwiQ29sb3JcIjp7XCIkaWRcIjpcIjk2NVwiLFwiQVwiOjI1NSxcIlJcIjowLFwiR1wiOjAsXCJCXCI6MH19LFwiQmFja2dyb3VuZEZpbGxUeXBlXCI6MCxcIk1heFdpZHRoXCI6NzMuMzg1NzU3NTc1NzU3NTIzLFwiTWF4SGVpZ2h0XCI6XCJJbmZpbml0eVwiLFwiU21hcnRGb3JlZ3JvdW5kSXNBY3RpdmVcIjpmYWxzZSxcIkhvcml6b250YWxBbGlnbm1lbnRcIjowLFwiVmVydGljYWxBbGlnbm1lbnRcIjowLFwiU21hcnRGb3JlZ3JvdW5kXCI6bnVsbCxcIk1hcmdpblwiOntcIiRpZFwiOlwiOTY2XCIsXCJUb3BcIjowLjAsXCJMZWZ0XCI6MC4wLFwiUmlnaHRcIjowLjAsXCJCb3R0b21cIjowLjB9LFwiUGFkZGluZ1wiOntcIiRpZFwiOlwiOTY3XCIsXCJUb3BcIjowLjAsXCJMZWZ0XCI6MC4wLFwiUmlnaHRcIjowLjAsXCJCb3R0b21cIjowLjB9LFwiQmFja2dyb3VuZFwiOntcIiRpZFwiOlwiOTY4XCIsXCJDb2xvclwiOntcIiRpZFwiOlwiOTY5XCIsXCJBXCI6MCxcIlJcIjoyNTUsXCJHXCI6MjU1LFwiQlwiOjI1NX19LFwiSXNWaXNpYmxlXCI6dHJ1ZSxcIldpZHRoXCI6MC4wLFwiSGVpZ2h0XCI6MC4wLFwiQm9yZGVyU3R5bGVcIjpudWxsfSxcIkRhdGVTdHlsZVwiOntcIiRpZFwiOlwiOTcwXCIsXCJGb250U2V0dGluZ3NcIjp7XCIkaWRcIjpcIjk3MVwiLFwiRm9udFNpemVcIjoxMCxcIkZvbnROYW1lXCI6XCJDYWxpYnJpXCIsXCJJc0JvbGRcIjpmYWxzZSxcIklzSXRhbGljXCI6ZmFsc2UsXCJJc1VuZGVybGluZWRcIjpmYWxzZX0sXCJBdXRvU2l6ZVwiOjAsXCJGb3JlZ3JvdW5kXCI6e1wiJGlkXCI6XCI5NzJcIixcIkNvbG9yXCI6e1wiJGlkXCI6XCI5Nz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k3NFwiLFwiVG9wXCI6MC4wLFwiTGVmdFwiOjAuMCxcIlJpZ2h0XCI6MC4wLFwiQm90dG9tXCI6MC4wfSxcIlBhZGRpbmdcIjp7XCIkaWRcIjpcIjk3NVwiLFwiVG9wXCI6MC4wLFwiTGVmdFwiOjAuMCxcIlJpZ2h0XCI6MC4wLFwiQm90dG9tXCI6MC4wfSxcIkJhY2tncm91bmRcIjp7XCIkaWRcIjpcIjk3NlwiLFwiQ29sb3JcIjp7XCIkaWRcIjpcIjk3N1wiLFwiQVwiOjAsXCJSXCI6MjU1LFwiR1wiOjI1NSxcIkJcIjoyNTV9fSxcIklzVmlzaWJsZVwiOmZhbHNlLFwiV2lkdGhcIjowLjAsXCJIZWlnaHRcIjowLjAsXCJCb3JkZXJTdHlsZVwiOm51bGx9LFwiVGl0bGVQb3NpdGlvblwiOjIsXCJEYXRlUG9zaXRpb25cIjpcIkxlZnRcIixcIlNoYXBlVHlwZVwiOjEsXCJTaGFwZVNpemVcIjoxLFwiU2hhcGVTdHlsZVwiOntcIiRpZFwiOlwiOTc4XCIsXCJNYXJnaW5cIjp7XCIkaWRcIjpcIjk3OVwiLFwiVG9wXCI6MC4wLFwiTGVmdFwiOjAuMCxcIlJpZ2h0XCI6MC4wLFwiQm90dG9tXCI6MC4wfSxcIlBhZGRpbmdcIjp7XCIkaWRcIjpcIjk4MFwiLFwiVG9wXCI6MC4wLFwiTGVmdFwiOjAuMCxcIlJpZ2h0XCI6MC4wLFwiQm90dG9tXCI6MC4wfSxcIkJhY2tncm91bmRcIjp7XCIkaWRcIjpcIjk4MVwiLFwiQ29sb3JcIjp7XCIkaWRcIjpcIjk4MlwiLFwiQVwiOjI1NSxcIlJcIjoxNTUsXCJHXCI6MTg3LFwiQlwiOjg5fX0sXCJJc1Zpc2libGVcIjp0cnVlLFwiV2lkdGhcIjoxOC4wLFwiSGVpZ2h0XCI6MjAuMCxcIkJvcmRlclN0eWxlXCI6e1wiJGlkXCI6XCI5ODNcIixcIkxpbmVDb2xvclwiOntcIiRpZFwiOlwiOTg0XCIsXCIkdHlwZVwiOlwiTkxSRS5Db21tb24uRG9tLlNvbGlkQ29sb3JCcnVzaCwgTkxSRS5Db21tb25cIixcIkNvbG9yXCI6e1wiJGlkXCI6XCI5ODVcIixcIkFcIjoyNTUsXCJSXCI6NTYsXCJHXCI6OTMsXCJCXCI6MTM4fX0sXCJMaW5lV2VpZ2h0XCI6MC4wLFwiTGluZVR5cGVcIjowfX0sXCJEYXRlRm9ybWF0XCI6e1wiJGlkXCI6XCI5OD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MDdmY2FlZS1iNzlhLTQ4MWEtOTY0Yy1kZWU4YjVlZGEyYTNcIn0se1wiJGlkXCI6XCI5ODdcIixcIlRpdGxlU3R5bGVcIjp7XCIkaWRcIjpcIjk4OFwiLFwiRm9udFNldHRpbmdzXCI6e1wiJGlkXCI6XCI5ODlcIixcIkZvbnRTaXplXCI6MTEsXCJGb250TmFtZVwiOlwiQ2FsaWJyaVwiLFwiSXNCb2xkXCI6dHJ1ZSxcIklzSXRhbGljXCI6ZmFsc2UsXCJJc1VuZGVybGluZWRcIjpmYWxzZX0sXCJBdXRvU2l6ZVwiOjAsXCJGb3JlZ3JvdW5kXCI6e1wiJGlkXCI6XCI5OTBcIixcIkNvbG9yXCI6e1wiJGlkXCI6XCI5OTF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OTkyXCIsXCJUb3BcIjowLjAsXCJMZWZ0XCI6MC4wLFwiUmlnaHRcIjowLjAsXCJCb3R0b21cIjowLjB9LFwiUGFkZGluZ1wiOntcIiRpZFwiOlwiOTkzXCIsXCJUb3BcIjowLjAsXCJMZWZ0XCI6MC4wLFwiUmlnaHRcIjowLjAsXCJCb3R0b21cIjowLjB9LFwiQmFja2dyb3VuZFwiOntcIiRpZFwiOlwiOTk0XCIsXCJDb2xvclwiOntcIiRpZFwiOlwiOTk1XCIsXCJBXCI6MCxcIlJcIjoyNTUsXCJHXCI6MjU1LFwiQlwiOjI1NX19LFwiSXNWaXNpYmxlXCI6dHJ1ZSxcIldpZHRoXCI6MC4wLFwiSGVpZ2h0XCI6MC4wLFwiQm9yZGVyU3R5bGVcIjpudWxsfSxcIkRhdGVTdHlsZVwiOntcIiRpZFwiOlwiOTk2XCIsXCJGb250U2V0dGluZ3NcIjp7XCIkaWRcIjpcIjk5N1wiLFwiRm9udFNpemVcIjoxMCxcIkZvbnROYW1lXCI6XCJDYWxpYnJpXCIsXCJJc0JvbGRcIjpmYWxzZSxcIklzSXRhbGljXCI6ZmFsc2UsXCJJc1VuZGVybGluZWRcIjpmYWxzZX0sXCJBdXRvU2l6ZVwiOjAsXCJGb3JlZ3JvdW5kXCI6e1wiJGlkXCI6XCI5OThcIixcIkNvbG9yXCI6e1wiJGlkXCI6XCI5OTl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wMDBcIixcIlRvcFwiOjAuMCxcIkxlZnRcIjowLjAsXCJSaWdodFwiOjAuMCxcIkJvdHRvbVwiOjAuMH0sXCJQYWRkaW5nXCI6e1wiJGlkXCI6XCIxMDAxXCIsXCJUb3BcIjowLjAsXCJMZWZ0XCI6MC4wLFwiUmlnaHRcIjowLjAsXCJCb3R0b21cIjowLjB9LFwiQmFja2dyb3VuZFwiOntcIiRpZFwiOlwiMTAwMlwiLFwiQ29sb3JcIjp7XCIkaWRcIjpcIjEwMDNcIixcIkFcIjowLFwiUlwiOjI1NSxcIkdcIjoyNTUsXCJCXCI6MjU1fX0sXCJJc1Zpc2libGVcIjpmYWxzZSxcIldpZHRoXCI6MC4wLFwiSGVpZ2h0XCI6MC4wLFwiQm9yZGVyU3R5bGVcIjpudWxsfSxcIlRpdGxlUG9zaXRpb25cIjoyLFwiRGF0ZVBvc2l0aW9uXCI6XCJMZWZ0XCIsXCJTaGFwZVR5cGVcIjoxLFwiU2hhcGVTaXplXCI6MSxcIlNoYXBlU3R5bGVcIjp7XCIkaWRcIjpcIjEwMDRcIixcIk1hcmdpblwiOntcIiRpZFwiOlwiMTAwNVwiLFwiVG9wXCI6MC4wLFwiTGVmdFwiOjAuMCxcIlJpZ2h0XCI6MC4wLFwiQm90dG9tXCI6MC4wfSxcIlBhZGRpbmdcIjp7XCIkaWRcIjpcIjEwMDZcIixcIlRvcFwiOjAuMCxcIkxlZnRcIjowLjAsXCJSaWdodFwiOjAuMCxcIkJvdHRvbVwiOjAuMH0sXCJCYWNrZ3JvdW5kXCI6e1wiJGlkXCI6XCIxMDA3XCIsXCJDb2xvclwiOntcIiRpZFwiOlwiMTAwOFwiLFwiQVwiOjI1NSxcIlJcIjoxNTUsXCJHXCI6MTg3LFwiQlwiOjg5fX0sXCJJc1Zpc2libGVcIjp0cnVlLFwiV2lkdGhcIjoxOC4wLFwiSGVpZ2h0XCI6MjAuMCxcIkJvcmRlclN0eWxlXCI6e1wiJGlkXCI6XCIxMDA5XCIsXCJMaW5lQ29sb3JcIjp7XCIkaWRcIjpcIjEwMTBcIixcIiR0eXBlXCI6XCJOTFJFLkNvbW1vbi5Eb20uU29saWRDb2xvckJydXNoLCBOTFJFLkNvbW1vblwiLFwiQ29sb3JcIjp7XCIkaWRcIjpcIjEwMTFcIixcIkFcIjoyNTUsXCJSXCI6NTYsXCJHXCI6OTMsXCJCXCI6MTM4fX0sXCJMaW5lV2VpZ2h0XCI6MC4wLFwiTGluZVR5cGVcIjowfX0sXCJEYXRlRm9ybWF0XCI6e1wiJGlkXCI6XCIxMDE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YjA3ZmNhZWUtYjc5YS00ODFhLTk2NGMtZGVlOGI1ZWRhMmEzXCJ9LHtcIiRpZFwiOlwiMTAxM1wiLFwiVGl0bGVTdHlsZVwiOntcIiRpZFwiOlwiMTAxNFwiLFwiRm9udFNldHRpbmdzXCI6e1wiJGlkXCI6XCIxMDE1XCIsXCJGb250U2l6ZVwiOjExLFwiRm9udE5hbWVcIjpcIkNhbGlicmlcIixcIklzQm9sZFwiOnRydWUsXCJJc0l0YWxpY1wiOmZhbHNlLFwiSXNVbmRlcmxpbmVkXCI6ZmFsc2V9LFwiQXV0b1NpemVcIjoyLFwiRm9yZWdyb3VuZFwiOntcIiRpZFwiOlwiMTAxNlwiLFwiQ29sb3JcIjp7XCIkaWRcIjpcIjEwMTdcIixcIkFcIjoyNTUsXCJSXCI6MCxcIkdcIjowLFwiQlwiOjB9fSxcIkJhY2tncm91bmRGaWxsVHlwZVwiOjAsXCJNYXhXaWR0aFwiOjQyOS4zOTgwMTM0ODgzMDcwNyxcIk1heEhlaWdodFwiOlwiSW5maW5pdHlcIixcIlNtYXJ0Rm9yZWdyb3VuZElzQWN0aXZlXCI6ZmFsc2UsXCJIb3Jpem9udGFsQWxpZ25tZW50XCI6MCxcIlZlcnRpY2FsQWxpZ25tZW50XCI6MCxcIlNtYXJ0Rm9yZWdyb3VuZFwiOm51bGwsXCJNYXJnaW5cIjp7XCIkaWRcIjpcIjEwMThcIixcIlRvcFwiOjAuMCxcIkxlZnRcIjowLjAsXCJSaWdodFwiOjAuMCxcIkJvdHRvbVwiOjAuMH0sXCJQYWRkaW5nXCI6e1wiJGlkXCI6XCIxMDE5XCIsXCJUb3BcIjowLjAsXCJMZWZ0XCI6MC4wLFwiUmlnaHRcIjowLjAsXCJCb3R0b21cIjowLjB9LFwiQmFja2dyb3VuZFwiOntcIiRpZFwiOlwiMTAyMFwiLFwiQ29sb3JcIjp7XCIkaWRcIjpcIjEwMjFcIixcIkFcIjowLFwiUlwiOjI1NSxcIkdcIjoyNTUsXCJCXCI6MjU1fX0sXCJJc1Zpc2libGVcIjp0cnVlLFwiV2lkdGhcIjowLjAsXCJIZWlnaHRcIjowLjAsXCJCb3JkZXJTdHlsZVwiOm51bGx9LFwiRGF0ZVN0eWxlXCI6e1wiJGlkXCI6XCIxMDIyXCIsXCJGb250U2V0dGluZ3NcIjp7XCIkaWRcIjpcIjEwMjNcIixcIkZvbnRTaXplXCI6MTAsXCJGb250TmFtZVwiOlwiQ2FsaWJyaVwiLFwiSXNCb2xkXCI6ZmFsc2UsXCJJc0l0YWxpY1wiOmZhbHNlLFwiSXNVbmRlcmxpbmVkXCI6ZmFsc2V9LFwiQXV0b1NpemVcIjowLFwiRm9yZWdyb3VuZFwiOntcIiRpZFwiOlwiMTAyNFwiLFwiQ29sb3JcIjp7XCIkaWRcIjpcIjEwMj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wMjZcIixcIlRvcFwiOjAuMCxcIkxlZnRcIjowLjAsXCJSaWdodFwiOjAuMCxcIkJvdHRvbVwiOjAuMH0sXCJQYWRkaW5nXCI6e1wiJGlkXCI6XCIxMDI3XCIsXCJUb3BcIjowLjAsXCJMZWZ0XCI6MC4wLFwiUmlnaHRcIjowLjAsXCJCb3R0b21cIjowLjB9LFwiQmFja2dyb3VuZFwiOntcIiRpZFwiOlwiMTAyOFwiLFwiQ29sb3JcIjp7XCIkaWRcIjpcIjEwMjlcIixcIkFcIjowLFwiUlwiOjI1NSxcIkdcIjoyNTUsXCJCXCI6MjU1fX0sXCJJc1Zpc2libGVcIjpmYWxzZSxcIldpZHRoXCI6MC4wLFwiSGVpZ2h0XCI6MC4wLFwiQm9yZGVyU3R5bGVcIjpudWxsfSxcIlRpdGxlUG9zaXRpb25cIjoyLFwiRGF0ZVBvc2l0aW9uXCI6XCJMZWZ0XCIsXCJTaGFwZVR5cGVcIjoxLFwiU2hhcGVTaXplXCI6MSxcIlNoYXBlU3R5bGVcIjp7XCIkaWRcIjpcIjEwMzBcIixcIk1hcmdpblwiOntcIiRpZFwiOlwiMTAzMVwiLFwiVG9wXCI6MC4wLFwiTGVmdFwiOjAuMCxcIlJpZ2h0XCI6MC4wLFwiQm90dG9tXCI6MC4wfSxcIlBhZGRpbmdcIjp7XCIkaWRcIjpcIjEwMzJcIixcIlRvcFwiOjAuMCxcIkxlZnRcIjowLjAsXCJSaWdodFwiOjAuMCxcIkJvdHRvbVwiOjAuMH0sXCJCYWNrZ3JvdW5kXCI6e1wiJGlkXCI6XCIxMDMzXCIsXCJDb2xvclwiOntcIiRpZFwiOlwiMTAzNFwiLFwiQVwiOjI1NSxcIlJcIjoxNTUsXCJHXCI6MTg3LFwiQlwiOjg5fX0sXCJJc1Zpc2libGVcIjp0cnVlLFwiV2lkdGhcIjoxOC4wLFwiSGVpZ2h0XCI6MjAuMCxcIkJvcmRlclN0eWxlXCI6e1wiJGlkXCI6XCIxMDM1XCIsXCJMaW5lQ29sb3JcIjp7XCIkaWRcIjpcIjEwMzZcIixcIiR0eXBlXCI6XCJOTFJFLkNvbW1vbi5Eb20uU29saWRDb2xvckJydXNoLCBOTFJFLkNvbW1vblwiLFwiQ29sb3JcIjp7XCIkaWRcIjpcIjEwMzdcIixcIkFcIjoyNTUsXCJSXCI6NTYsXCJHXCI6OTMsXCJCXCI6MTM4fX0sXCJMaW5lV2VpZ2h0XCI6MC4wLFwiTGluZVR5cGVcIjowfX0sXCJEYXRlRm9ybWF0XCI6e1wiJGlkXCI6XCIxMDM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YjA3ZmNhZWUtYjc5YS00ODFhLTk2NGMtZGVlOGI1ZWRhMmEzXCJ9XSxcIkN1c3RvbVN3aW1sYW5lVGFza1N0eWxlTGlzdFwiOltdLFwiSXNWaXNpYmxlXCI6dHJ1ZX0se1wiJGlkXCI6XCIxMDM5XCIsXCJIZWFkZXJTdHlsZVwiOntcIiRpZFwiOlwiMTA0MFwiLFwiVGV4dFN0eWxlXCI6e1wiJGlkXCI6XCIxMDQxXCIsXCJGb250U2V0dGluZ3NcIjp7XCIkaWRcIjpcIjEwNDJcIixcIkZvbnRTaXplXCI6MTEsXCJGb250TmFtZVwiOlwiQ2FsaWJyaVwiLFwiSXNCb2xkXCI6ZmFsc2UsXCJJc0l0YWxpY1wiOmZhbHNlLFwiSXNVbmRlcmxpbmVkXCI6ZmFsc2V9LFwiQXV0b1NpemVcIjoyLFwiRm9yZWdyb3VuZFwiOntcIiRpZFwiOlwiMTA0M1wiLFwiQ29sb3JcIjp7XCIkaWRcIjpcIjEwNDRcIixcIkFcIjoyNTUsXCJSXCI6MCxcIkdcIjowLFwiQlwiOjB9fSxcIkJhY2tncm91bmRGaWxsVHlwZVwiOjAsXCJNYXhXaWR0aFwiOjY2LjAsXCJNYXhIZWlnaHRcIjpcIkluZmluaXR5XCIsXCJTbWFydEZvcmVncm91bmRJc0FjdGl2ZVwiOmZhbHNlLFwiSG9yaXpvbnRhbEFsaWdubWVudFwiOjAsXCJWZXJ0aWNhbEFsaWdubWVudFwiOjAsXCJTbWFydEZvcmVncm91bmRcIjpudWxsLFwiTWFyZ2luXCI6e1wiJGlkXCI6XCIxMDQ1XCIsXCJUb3BcIjowLjAsXCJMZWZ0XCI6MC4wLFwiUmlnaHRcIjowLjAsXCJCb3R0b21cIjowLjB9LFwiUGFkZGluZ1wiOntcIiRpZFwiOlwiMTA0NlwiLFwiVG9wXCI6MC4wLFwiTGVmdFwiOjAuMCxcIlJpZ2h0XCI6MC4wLFwiQm90dG9tXCI6MC4wfSxcIkJhY2tncm91bmRcIjp7XCIkaWRcIjpcIjEwNDdcIixcIkNvbG9yXCI6e1wiJGlkXCI6XCIxMDQ4XCIsXCJBXCI6MCxcIlJcIjoyNTUsXCJHXCI6MjU1LFwiQlwiOjI1NX19LFwiSXNWaXNpYmxlXCI6dHJ1ZSxcIldpZHRoXCI6MC4wLFwiSGVpZ2h0XCI6MC4wLFwiQm9yZGVyU3R5bGVcIjpudWxsfSxcIlJlY3RhbmdsZVN0eWxlXCI6e1wiJGlkXCI6XCIxMDQ5XCIsXCJNYXJnaW5cIjp7XCIkaWRcIjpcIjEwNTBcIixcIlRvcFwiOjAuMCxcIkxlZnRcIjowLjAsXCJSaWdodFwiOjAuMCxcIkJvdHRvbVwiOjAuMH0sXCJQYWRkaW5nXCI6e1wiJGlkXCI6XCIxMDUxXCIsXCJUb3BcIjowLjAsXCJMZWZ0XCI6MC4wLFwiUmlnaHRcIjowLjAsXCJCb3R0b21cIjowLjB9LFwiQmFja2dyb3VuZFwiOntcIiRpZFwiOlwiMTA1MlwiLFwiQ29sb3JcIjp7XCIkaWRcIjpcIjEwNTNcIixcIkFcIjo2MyxcIlJcIjoxNTUsXCJHXCI6MTg3LFwiQlwiOjg5fX0sXCJJc1Zpc2libGVcIjp0cnVlLFwiV2lkdGhcIjowLjAsXCJIZWlnaHRcIjowLjAsXCJCb3JkZXJTdHlsZVwiOntcIiRpZFwiOlwiMTA1NFwiLFwiTGluZUNvbG9yXCI6e1wiJGlkXCI6XCIxMDU1XCIsXCIkdHlwZVwiOlwiTkxSRS5Db21tb24uRG9tLlNvbGlkQ29sb3JCcnVzaCwgTkxSRS5Db21tb25cIixcIkNvbG9yXCI6e1wiJGlkXCI6XCIxMDU2XCIsXCJBXCI6MjU1LFwiUlwiOjU2LFwiR1wiOjkzLFwiQlwiOjEzOH19LFwiTGluZVdlaWdodFwiOjAuMCxcIkxpbmVUeXBlXCI6MH19fSxcIkJhY2tncm91bmRTdHlsZVwiOntcIiRpZFwiOlwiMTA1N1wiLFwiTWFyZ2luXCI6e1wiJGlkXCI6XCIxMDU4XCIsXCJUb3BcIjowLjAsXCJMZWZ0XCI6MC4wLFwiUmlnaHRcIjowLjAsXCJCb3R0b21cIjowLjB9LFwiUGFkZGluZ1wiOntcIiRpZFwiOlwiMTA1OVwiLFwiVG9wXCI6MC4wLFwiTGVmdFwiOjAuMCxcIlJpZ2h0XCI6MC4wLFwiQm90dG9tXCI6MC4wfSxcIkJhY2tncm91bmRcIjp7XCIkaWRcIjpcIjEwNjBcIixcIkNvbG9yXCI6e1wiJGlkXCI6XCIxMDYxXCIsXCJBXCI6NTEsXCJSXCI6MjM4LFwiR1wiOjIzNixcIkJcIjoyMjV9fSxcIklzVmlzaWJsZVwiOnRydWUsXCJXaWR0aFwiOjAuMCxcIkhlaWdodFwiOjAuMCxcIkJvcmRlclN0eWxlXCI6e1wiJGlkXCI6XCIxMDYyXCIsXCJMaW5lQ29sb3JcIjp7XCIkaWRcIjpcIjEwNjNcIixcIiR0eXBlXCI6XCJOTFJFLkNvbW1vbi5Eb20uU29saWRDb2xvckJydXNoLCBOTFJFLkNvbW1vblwiLFwiQ29sb3JcIjp7XCIkaWRcIjpcIjEwNjRcIixcIkFcIjoyNTUsXCJSXCI6NTYsXCJHXCI6OTMsXCJCXCI6MTM4fX0sXCJMaW5lV2VpZ2h0XCI6MC4wLFwiTGluZVR5cGVcIjowfX0sXCJDdXN0b21Td2ltbGFuZU1pbGVzdG9uZVN0eWxlTGlzdFwiOlt7XCIkaWRcIjpcIjEwNjVcIixcIlRpdGxlU3R5bGVcIjp7XCIkaWRcIjpcIjEwNjZcIixcIkZvbnRTZXR0aW5nc1wiOntcIiRpZFwiOlwiMTA2N1wiLFwiRm9udFNpemVcIjoxMSxcIkZvbnROYW1lXCI6XCJDYWxpYnJpXCIsXCJJc0JvbGRcIjp0cnVlLFwiSXNJdGFsaWNcIjpmYWxzZSxcIklzVW5kZXJsaW5lZFwiOmZhbHNlfSxcIkF1dG9TaXplXCI6MixcIkZvcmVncm91bmRcIjp7XCIkaWRcIjpcIjEwNjhcIixcIkNvbG9yXCI6e1wiJGlkXCI6XCIxMDY5XCIsXCJBXCI6MjU1LFwiUlwiOjAsXCJHXCI6MCxcIkJcIjowfX0sXCJCYWNrZ3JvdW5kRmlsbFR5cGVcIjowLFwiTWF4V2lkdGhcIjoyNzguODMxMzI5MzQ1NzAzMTIsXCJNYXhIZWlnaHRcIjpcIkluZmluaXR5XCIsXCJTbWFydEZvcmVncm91bmRJc0FjdGl2ZVwiOmZhbHNlLFwiSG9yaXpvbnRhbEFsaWdubWVudFwiOjIsXCJWZXJ0aWNhbEFsaWdubWVudFwiOjAsXCJTbWFydEZvcmVncm91bmRcIjpudWxsLFwiTWFyZ2luXCI6e1wiJGlkXCI6XCIxMDcwXCIsXCJUb3BcIjowLjAsXCJMZWZ0XCI6MC4wLFwiUmlnaHRcIjowLjAsXCJCb3R0b21cIjowLjB9LFwiUGFkZGluZ1wiOntcIiRpZFwiOlwiMTA3MVwiLFwiVG9wXCI6MC4wLFwiTGVmdFwiOjAuMCxcIlJpZ2h0XCI6MC4wLFwiQm90dG9tXCI6MC4wfSxcIkJhY2tncm91bmRcIjp7XCIkaWRcIjpcIjEwNzJcIixcIkNvbG9yXCI6e1wiJGlkXCI6XCIxMDczXCIsXCJBXCI6MCxcIlJcIjoyNTUsXCJHXCI6MjU1LFwiQlwiOjI1NX19LFwiSXNWaXNpYmxlXCI6dHJ1ZSxcIldpZHRoXCI6MC4wLFwiSGVpZ2h0XCI6MC4wLFwiQm9yZGVyU3R5bGVcIjpudWxsfSxcIkRhdGVTdHlsZVwiOntcIiRpZFwiOlwiMTA3NFwiLFwiRm9udFNldHRpbmdzXCI6e1wiJGlkXCI6XCIxMDc1XCIsXCJGb250U2l6ZVwiOjEwLFwiRm9udE5hbWVcIjpcIkNhbGlicmlcIixcIklzQm9sZFwiOmZhbHNlLFwiSXNJdGFsaWNcIjpmYWxzZSxcIklzVW5kZXJsaW5lZFwiOmZhbHNlfSxcIkF1dG9TaXplXCI6MCxcIkZvcmVncm91bmRcIjp7XCIkaWRcIjpcIjEwNzZcIixcIkNvbG9yXCI6e1wiJGlkXCI6XCIxMDc3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MDc4XCIsXCJUb3BcIjowLjAsXCJMZWZ0XCI6MC4wLFwiUmlnaHRcIjowLjAsXCJCb3R0b21cIjowLjB9LFwiUGFkZGluZ1wiOntcIiRpZFwiOlwiMTA3OVwiLFwiVG9wXCI6MC4wLFwiTGVmdFwiOjAuMCxcIlJpZ2h0XCI6MC4wLFwiQm90dG9tXCI6MC4wfSxcIkJhY2tncm91bmRcIjp7XCIkaWRcIjpcIjEwODBcIixcIkNvbG9yXCI6e1wiJGlkXCI6XCIxMDgxXCIsXCJBXCI6MCxcIlJcIjoyNTUsXCJHXCI6MjU1LFwiQlwiOjI1NX19LFwiSXNWaXNpYmxlXCI6ZmFsc2UsXCJXaWR0aFwiOjAuMCxcIkhlaWdodFwiOjAuMCxcIkJvcmRlclN0eWxlXCI6bnVsbH0sXCJUaXRsZVBvc2l0aW9uXCI6MCxcIkRhdGVQb3NpdGlvblwiOlwiTGVmdFwiLFwiU2hhcGVUeXBlXCI6MSxcIlNoYXBlU2l6ZVwiOjEsXCJTaGFwZVN0eWxlXCI6e1wiJGlkXCI6XCIxMDgyXCIsXCJNYXJnaW5cIjp7XCIkaWRcIjpcIjEwODNcIixcIlRvcFwiOjAuMCxcIkxlZnRcIjowLjAsXCJSaWdodFwiOjAuMCxcIkJvdHRvbVwiOjAuMH0sXCJQYWRkaW5nXCI6e1wiJGlkXCI6XCIxMDg0XCIsXCJUb3BcIjowLjAsXCJMZWZ0XCI6MC4wLFwiUmlnaHRcIjowLjAsXCJCb3R0b21cIjowLjB9LFwiQmFja2dyb3VuZFwiOntcIiRpZFwiOlwiMTA4NVwiLFwiQ29sb3JcIjp7XCIkaWRcIjpcIjEwODZcIixcIkFcIjoyNTUsXCJSXCI6MTU1LFwiR1wiOjE4NyxcIkJcIjo4OX19LFwiSXNWaXNpYmxlXCI6dHJ1ZSxcIldpZHRoXCI6MTguMCxcIkhlaWdodFwiOjIwLjAsXCJCb3JkZXJTdHlsZVwiOntcIiRpZFwiOlwiMTA4N1wiLFwiTGluZUNvbG9yXCI6e1wiJGlkXCI6XCIxMDg4XCIsXCIkdHlwZVwiOlwiTkxSRS5Db21tb24uRG9tLlNvbGlkQ29sb3JCcnVzaCwgTkxSRS5Db21tb25cIixcIkNvbG9yXCI6e1wiJGlkXCI6XCIxMDg5XCIsXCJBXCI6MjU1LFwiUlwiOjU2LFwiR1wiOjkzLFwiQlwiOjEzOH19LFwiTGluZVdlaWdodFwiOjAuMCxcIkxpbmVUeXBlXCI6MH19LFwiRGF0ZUZvcm1hdFwiOntcIiRpZFwiOlwiMTA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FhNzU3YzI0LTI5ZDEtNDk0NC1hNzUwLTRhMmU4ODYyNjgwOFwifSx7XCIkaWRcIjpcIjEwOTFcIixcIlRpdGxlU3R5bGVcIjp7XCIkaWRcIjpcIjEwOTJcIixcIkZvbnRTZXR0aW5nc1wiOntcIiRpZFwiOlwiMTA5M1wiLFwiRm9udFNpemVcIjoxMSxcIkZvbnROYW1lXCI6XCJDYWxpYnJpXCIsXCJJc0JvbGRcIjp0cnVlLFwiSXNJdGFsaWNcIjpmYWxzZSxcIklzVW5kZXJsaW5lZFwiOmZhbHNlfSxcIkF1dG9TaXplXCI6MCxcIkZvcmVncm91bmRcIjp7XCIkaWRcIjpcIjEwOTRcIixcIkNvbG9yXCI6e1wiJGlkXCI6XCIxMDk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OTZcIixcIlRvcFwiOjAuMCxcIkxlZnRcIjowLjAsXCJSaWdodFwiOjAuMCxcIkJvdHRvbVwiOjAuMH0sXCJQYWRkaW5nXCI6e1wiJGlkXCI6XCIxMDk3XCIsXCJUb3BcIjowLjAsXCJMZWZ0XCI6MC4wLFwiUmlnaHRcIjowLjAsXCJCb3R0b21cIjowLjB9LFwiQmFja2dyb3VuZFwiOntcIiRpZFwiOlwiMTA5OFwiLFwiQ29sb3JcIjp7XCIkaWRcIjpcIjEwOTlcIixcIkFcIjowLFwiUlwiOjI1NSxcIkdcIjoyNTUsXCJCXCI6MjU1fX0sXCJJc1Zpc2libGVcIjp0cnVlLFwiV2lkdGhcIjowLjAsXCJIZWlnaHRcIjowLjAsXCJCb3JkZXJTdHlsZVwiOm51bGx9LFwiRGF0ZVN0eWxlXCI6e1wiJGlkXCI6XCIxMTAwXCIsXCJGb250U2V0dGluZ3NcIjp7XCIkaWRcIjpcIjExMDFcIixcIkZvbnRTaXplXCI6MTAsXCJGb250TmFtZVwiOlwiQ2FsaWJyaVwiLFwiSXNCb2xkXCI6ZmFsc2UsXCJJc0l0YWxpY1wiOmZhbHNlLFwiSXNVbmRlcmxpbmVkXCI6ZmFsc2V9LFwiQXV0b1NpemVcIjowLFwiRm9yZWdyb3VuZFwiOntcIiRpZFwiOlwiMTEwMlwiLFwiQ29sb3JcIjp7XCIkaWRcIjpcIjExMD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xMDRcIixcIlRvcFwiOjAuMCxcIkxlZnRcIjowLjAsXCJSaWdodFwiOjAuMCxcIkJvdHRvbVwiOjAuMH0sXCJQYWRkaW5nXCI6e1wiJGlkXCI6XCIxMTA1XCIsXCJUb3BcIjowLjAsXCJMZWZ0XCI6MC4wLFwiUmlnaHRcIjowLjAsXCJCb3R0b21cIjowLjB9LFwiQmFja2dyb3VuZFwiOntcIiRpZFwiOlwiMTEwNlwiLFwiQ29sb3JcIjp7XCIkaWRcIjpcIjExMDdcIixcIkFcIjowLFwiUlwiOjI1NSxcIkdcIjoyNTUsXCJCXCI6MjU1fX0sXCJJc1Zpc2libGVcIjpmYWxzZSxcIldpZHRoXCI6MC4wLFwiSGVpZ2h0XCI6MC4wLFwiQm9yZGVyU3R5bGVcIjpudWxsfSxcIlRpdGxlUG9zaXRpb25cIjoyLFwiRGF0ZVBvc2l0aW9uXCI6XCJMZWZ0XCIsXCJTaGFwZVR5cGVcIjoxLFwiU2hhcGVTaXplXCI6MSxcIlNoYXBlU3R5bGVcIjp7XCIkaWRcIjpcIjExMDhcIixcIk1hcmdpblwiOntcIiRpZFwiOlwiMTEwOVwiLFwiVG9wXCI6MC4wLFwiTGVmdFwiOjAuMCxcIlJpZ2h0XCI6MC4wLFwiQm90dG9tXCI6MC4wfSxcIlBhZGRpbmdcIjp7XCIkaWRcIjpcIjExMTBcIixcIlRvcFwiOjAuMCxcIkxlZnRcIjowLjAsXCJSaWdodFwiOjAuMCxcIkJvdHRvbVwiOjAuMH0sXCJCYWNrZ3JvdW5kXCI6e1wiJGlkXCI6XCIxMTExXCIsXCJDb2xvclwiOntcIiRpZFwiOlwiMTExMlwiLFwiQVwiOjI1NSxcIlJcIjoxNTUsXCJHXCI6MTg3LFwiQlwiOjg5fX0sXCJJc1Zpc2libGVcIjp0cnVlLFwiV2lkdGhcIjoxOC4wLFwiSGVpZ2h0XCI6MjAuMCxcIkJvcmRlclN0eWxlXCI6e1wiJGlkXCI6XCIxMTEzXCIsXCJMaW5lQ29sb3JcIjp7XCIkaWRcIjpcIjExMTRcIixcIiR0eXBlXCI6XCJOTFJFLkNvbW1vbi5Eb20uU29saWRDb2xvckJydXNoLCBOTFJFLkNvbW1vblwiLFwiQ29sb3JcIjp7XCIkaWRcIjpcIjExMTVcIixcIkFcIjoyNTUsXCJSXCI6NTYsXCJHXCI6OTMsXCJCXCI6MTM4fX0sXCJMaW5lV2VpZ2h0XCI6MC4wLFwiTGluZVR5cGVcIjowfX0sXCJEYXRlRm9ybWF0XCI6e1wiJGlkXCI6XCIxMTE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YWE3NTdjMjQtMjlkMS00OTQ0LWE3NTAtNGEyZTg4NjI2ODA4XCJ9XSxcIkN1c3RvbVN3aW1sYW5lVGFza1N0eWxlTGlzdFwiOltdLFwiSXNWaXNpYmxlXCI6dHJ1ZX0se1wiJGlkXCI6XCIxMTE3XCIsXCJIZWFkZXJTdHlsZVwiOntcIiRpZFwiOlwiMTExOFwiLFwiVGV4dFN0eWxlXCI6e1wiJGlkXCI6XCIxMTE5XCIsXCJGb250U2V0dGluZ3NcIjp7XCIkaWRcIjpcIjExMjBcIixcIkZvbnRTaXplXCI6MTEsXCJGb250TmFtZVwiOlwiQ2FsaWJyaVwiLFwiSXNCb2xkXCI6ZmFsc2UsXCJJc0l0YWxpY1wiOmZhbHNlLFwiSXNVbmRlcmxpbmVkXCI6ZmFsc2V9LFwiQXV0b1NpemVcIjoyLFwiRm9yZWdyb3VuZFwiOntcIiRpZFwiOlwiMTEyMVwiLFwiQ29sb3JcIjp7XCIkaWRcIjpcIjExMjJcIixcIkFcIjoyNTUsXCJSXCI6MCxcIkdcIjowLFwiQlwiOjB9fSxcIkJhY2tncm91bmRGaWxsVHlwZVwiOjAsXCJNYXhXaWR0aFwiOjY2LjAsXCJNYXhIZWlnaHRcIjpcIkluZmluaXR5XCIsXCJTbWFydEZvcmVncm91bmRJc0FjdGl2ZVwiOmZhbHNlLFwiSG9yaXpvbnRhbEFsaWdubWVudFwiOjAsXCJWZXJ0aWNhbEFsaWdubWVudFwiOjAsXCJTbWFydEZvcmVncm91bmRcIjpudWxsLFwiTWFyZ2luXCI6e1wiJGlkXCI6XCIxMTIzXCIsXCJUb3BcIjowLjAsXCJMZWZ0XCI6MC4wLFwiUmlnaHRcIjowLjAsXCJCb3R0b21cIjowLjB9LFwiUGFkZGluZ1wiOntcIiRpZFwiOlwiMTEyNFwiLFwiVG9wXCI6MC4wLFwiTGVmdFwiOjAuMCxcIlJpZ2h0XCI6MC4wLFwiQm90dG9tXCI6MC4wfSxcIkJhY2tncm91bmRcIjp7XCIkaWRcIjpcIjExMjVcIixcIkNvbG9yXCI6e1wiJGlkXCI6XCIxMTI2XCIsXCJBXCI6MCxcIlJcIjoyNTUsXCJHXCI6MjU1LFwiQlwiOjI1NX19LFwiSXNWaXNpYmxlXCI6dHJ1ZSxcIldpZHRoXCI6MC4wLFwiSGVpZ2h0XCI6MC4wLFwiQm9yZGVyU3R5bGVcIjpudWxsfSxcIlJlY3RhbmdsZVN0eWxlXCI6e1wiJGlkXCI6XCIxMTI3XCIsXCJNYXJnaW5cIjp7XCIkaWRcIjpcIjExMjhcIixcIlRvcFwiOjAuMCxcIkxlZnRcIjowLjAsXCJSaWdodFwiOjAuMCxcIkJvdHRvbVwiOjAuMH0sXCJQYWRkaW5nXCI6e1wiJGlkXCI6XCIxMTI5XCIsXCJUb3BcIjowLjAsXCJMZWZ0XCI6MC4wLFwiUmlnaHRcIjowLjAsXCJCb3R0b21cIjowLjB9LFwiQmFja2dyb3VuZFwiOntcIiRpZFwiOlwiMTEzMFwiLFwiQ29sb3JcIjp7XCIkaWRcIjpcIjExMzFcIixcIkFcIjo2MyxcIlJcIjoxNTUsXCJHXCI6MTg3LFwiQlwiOjg5fX0sXCJJc1Zpc2libGVcIjp0cnVlLFwiV2lkdGhcIjowLjAsXCJIZWlnaHRcIjowLjAsXCJCb3JkZXJTdHlsZVwiOntcIiRpZFwiOlwiMTEzMlwiLFwiTGluZUNvbG9yXCI6e1wiJGlkXCI6XCIxMTMzXCIsXCIkdHlwZVwiOlwiTkxSRS5Db21tb24uRG9tLlNvbGlkQ29sb3JCcnVzaCwgTkxSRS5Db21tb25cIixcIkNvbG9yXCI6e1wiJGlkXCI6XCIxMTM0XCIsXCJBXCI6MjU1LFwiUlwiOjU2LFwiR1wiOjkzLFwiQlwiOjEzOH19LFwiTGluZVdlaWdodFwiOjAuMCxcIkxpbmVUeXBlXCI6MH19fSxcIkJhY2tncm91bmRTdHlsZVwiOntcIiRpZFwiOlwiMTEzNVwiLFwiTWFyZ2luXCI6e1wiJGlkXCI6XCIxMTM2XCIsXCJUb3BcIjowLjAsXCJMZWZ0XCI6MC4wLFwiUmlnaHRcIjowLjAsXCJCb3R0b21cIjowLjB9LFwiUGFkZGluZ1wiOntcIiRpZFwiOlwiMTEzN1wiLFwiVG9wXCI6MC4wLFwiTGVmdFwiOjAuMCxcIlJpZ2h0XCI6MC4wLFwiQm90dG9tXCI6MC4wfSxcIkJhY2tncm91bmRcIjp7XCIkaWRcIjpcIjExMzhcIixcIkNvbG9yXCI6e1wiJGlkXCI6XCIxMTM5XCIsXCJBXCI6NTEsXCJSXCI6MjM4LFwiR1wiOjIzNixcIkJcIjoyMjV9fSxcIklzVmlzaWJsZVwiOnRydWUsXCJXaWR0aFwiOjAuMCxcIkhlaWdodFwiOjAuMCxcIkJvcmRlclN0eWxlXCI6e1wiJGlkXCI6XCIxMTQwXCIsXCJMaW5lQ29sb3JcIjp7XCIkaWRcIjpcIjExNDFcIixcIiR0eXBlXCI6XCJOTFJFLkNvbW1vbi5Eb20uU29saWRDb2xvckJydXNoLCBOTFJFLkNvbW1vblwiLFwiQ29sb3JcIjp7XCIkaWRcIjpcIjExNDJcIixcIkFcIjoyNTUsXCJSXCI6NTYsXCJHXCI6OTMsXCJCXCI6MTM4fX0sXCJMaW5lV2VpZ2h0XCI6MC4wLFwiTGluZVR5cGVcIjowfX0sXCJDdXN0b21Td2ltbGFuZU1pbGVzdG9uZVN0eWxlTGlzdFwiOlt7XCIkaWRcIjpcIjExNDNcIixcIlRpdGxlU3R5bGVcIjp7XCIkaWRcIjpcIjExNDRcIixcIkZvbnRTZXR0aW5nc1wiOntcIiRpZFwiOlwiMTE0NVwiLFwiRm9udFNpemVcIjoxMSxcIkZvbnROYW1lXCI6XCJDYWxpYnJpXCIsXCJJc0JvbGRcIjp0cnVlLFwiSXNJdGFsaWNcIjpmYWxzZSxcIklzVW5kZXJsaW5lZFwiOmZhbHNlfSxcIkF1dG9TaXplXCI6MCxcIkZvcmVncm91bmRcIjp7XCIkaWRcIjpcIjExNDZcIixcIkNvbG9yXCI6e1wiJGlkXCI6XCIxMTQ3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xNDhcIixcIlRvcFwiOjAuMCxcIkxlZnRcIjowLjAsXCJSaWdodFwiOjAuMCxcIkJvdHRvbVwiOjAuMH0sXCJQYWRkaW5nXCI6e1wiJGlkXCI6XCIxMTQ5XCIsXCJUb3BcIjowLjAsXCJMZWZ0XCI6MC4wLFwiUmlnaHRcIjowLjAsXCJCb3R0b21cIjowLjB9LFwiQmFja2dyb3VuZFwiOntcIiRpZFwiOlwiMTE1MFwiLFwiQ29sb3JcIjp7XCIkaWRcIjpcIjExNTFcIixcIkFcIjowLFwiUlwiOjI1NSxcIkdcIjoyNTUsXCJCXCI6MjU1fX0sXCJJc1Zpc2libGVcIjp0cnVlLFwiV2lkdGhcIjowLjAsXCJIZWlnaHRcIjowLjAsXCJCb3JkZXJTdHlsZVwiOm51bGx9LFwiRGF0ZVN0eWxlXCI6e1wiJGlkXCI6XCIxMTUyXCIsXCJGb250U2V0dGluZ3NcIjp7XCIkaWRcIjpcIjExNTNcIixcIkZvbnRTaXplXCI6MTAsXCJGb250TmFtZVwiOlwiQ2FsaWJyaVwiLFwiSXNCb2xkXCI6ZmFsc2UsXCJJc0l0YWxpY1wiOmZhbHNlLFwiSXNVbmRlcmxpbmVkXCI6ZmFsc2V9LFwiQXV0b1NpemVcIjowLFwiRm9yZWdyb3VuZFwiOntcIiRpZFwiOlwiMTE1NFwiLFwiQ29sb3JcIjp7XCIkaWRcIjpcIjExNT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xNTZcIixcIlRvcFwiOjAuMCxcIkxlZnRcIjowLjAsXCJSaWdodFwiOjAuMCxcIkJvdHRvbVwiOjAuMH0sXCJQYWRkaW5nXCI6e1wiJGlkXCI6XCIxMTU3XCIsXCJUb3BcIjowLjAsXCJMZWZ0XCI6MC4wLFwiUmlnaHRcIjowLjAsXCJCb3R0b21cIjowLjB9LFwiQmFja2dyb3VuZFwiOntcIiRpZFwiOlwiMTE1OFwiLFwiQ29sb3JcIjp7XCIkaWRcIjpcIjExNTlcIixcIkFcIjowLFwiUlwiOjI1NSxcIkdcIjoyNTUsXCJCXCI6MjU1fX0sXCJJc1Zpc2libGVcIjpmYWxzZSxcIldpZHRoXCI6MC4wLFwiSGVpZ2h0XCI6MC4wLFwiQm9yZGVyU3R5bGVcIjpudWxsfSxcIlRpdGxlUG9zaXRpb25cIjowLFwiRGF0ZVBvc2l0aW9uXCI6XCJMZWZ0XCIsXCJTaGFwZVR5cGVcIjoxLFwiU2hhcGVTaXplXCI6MSxcIlNoYXBlU3R5bGVcIjp7XCIkaWRcIjpcIjExNjBcIixcIk1hcmdpblwiOntcIiRpZFwiOlwiMTE2MVwiLFwiVG9wXCI6MC4wLFwiTGVmdFwiOjAuMCxcIlJpZ2h0XCI6MC4wLFwiQm90dG9tXCI6MC4wfSxcIlBhZGRpbmdcIjp7XCIkaWRcIjpcIjExNjJcIixcIlRvcFwiOjAuMCxcIkxlZnRcIjowLjAsXCJSaWdodFwiOjAuMCxcIkJvdHRvbVwiOjAuMH0sXCJCYWNrZ3JvdW5kXCI6e1wiJGlkXCI6XCIxMTYzXCIsXCJDb2xvclwiOntcIiRpZFwiOlwiMTE2NFwiLFwiQVwiOjI1NSxcIlJcIjoxNTUsXCJHXCI6MTg3LFwiQlwiOjg5fX0sXCJJc1Zpc2libGVcIjp0cnVlLFwiV2lkdGhcIjoxOC4wLFwiSGVpZ2h0XCI6MjAuMCxcIkJvcmRlclN0eWxlXCI6e1wiJGlkXCI6XCIxMTY1XCIsXCJMaW5lQ29sb3JcIjp7XCIkaWRcIjpcIjExNjZcIixcIiR0eXBlXCI6XCJOTFJFLkNvbW1vbi5Eb20uU29saWRDb2xvckJydXNoLCBOTFJFLkNvbW1vblwiLFwiQ29sb3JcIjp7XCIkaWRcIjpcIjExNjdcIixcIkFcIjoyNTUsXCJSXCI6NTYsXCJHXCI6OTMsXCJCXCI6MTM4fX0sXCJMaW5lV2VpZ2h0XCI6MC4wLFwiTGluZVR5cGVcIjowfX0sXCJEYXRlRm9ybWF0XCI6e1wiJGlkXCI6XCIxMTY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YTQ4Yzg2YTItYjg5Ny00ODE0LWFlZGYtNDg1YmQ3YzJiOWFjXCJ9LHtcIiRpZFwiOlwiMTE2OVwiLFwiVGl0bGVTdHlsZVwiOntcIiRpZFwiOlwiMTE3MFwiLFwiRm9udFNldHRpbmdzXCI6e1wiJGlkXCI6XCIxMTcxXCIsXCJGb250U2l6ZVwiOjExLFwiRm9udE5hbWVcIjpcIkNhbGlicmlcIixcIklzQm9sZFwiOnRydWUsXCJJc0l0YWxpY1wiOmZhbHNlLFwiSXNVbmRlcmxpbmVkXCI6ZmFsc2V9LFwiQXV0b1NpemVcIjoyLFwiRm9yZWdyb3VuZFwiOntcIiRpZFwiOlwiMTE3MlwiLFwiQ29sb3JcIjp7XCIkaWRcIjpcIjExNzNcIixcIkFcIjoyNTUsXCJSXCI6MCxcIkdcIjowLFwiQlwiOjB9fSxcIkJhY2tncm91bmRGaWxsVHlwZVwiOjAsXCJNYXhXaWR0aFwiOjIzOS45MDE4NjY2NjY2NjY5MSxcIk1heEhlaWdodFwiOlwiSW5maW5pdHlcIixcIlNtYXJ0Rm9yZWdyb3VuZElzQWN0aXZlXCI6ZmFsc2UsXCJIb3Jpem9udGFsQWxpZ25tZW50XCI6MCxcIlZlcnRpY2FsQWxpZ25tZW50XCI6MCxcIlNtYXJ0Rm9yZWdyb3VuZFwiOm51bGwsXCJNYXJnaW5cIjp7XCIkaWRcIjpcIjExNzRcIixcIlRvcFwiOjAuMCxcIkxlZnRcIjowLjAsXCJSaWdodFwiOjAuMCxcIkJvdHRvbVwiOjAuMH0sXCJQYWRkaW5nXCI6e1wiJGlkXCI6XCIxMTc1XCIsXCJUb3BcIjowLjAsXCJMZWZ0XCI6MC4wLFwiUmlnaHRcIjowLjAsXCJCb3R0b21cIjowLjB9LFwiQmFja2dyb3VuZFwiOntcIiRpZFwiOlwiMTE3NlwiLFwiQ29sb3JcIjp7XCIkaWRcIjpcIjExNzdcIixcIkFcIjowLFwiUlwiOjI1NSxcIkdcIjoyNTUsXCJCXCI6MjU1fX0sXCJJc1Zpc2libGVcIjp0cnVlLFwiV2lkdGhcIjowLjAsXCJIZWlnaHRcIjowLjAsXCJCb3JkZXJTdHlsZVwiOm51bGx9LFwiRGF0ZVN0eWxlXCI6e1wiJGlkXCI6XCIxMTc4XCIsXCJGb250U2V0dGluZ3NcIjp7XCIkaWRcIjpcIjExNzlcIixcIkZvbnRTaXplXCI6MTAsXCJGb250TmFtZVwiOlwiQ2FsaWJyaVwiLFwiSXNCb2xkXCI6ZmFsc2UsXCJJc0l0YWxpY1wiOmZhbHNlLFwiSXNVbmRlcmxpbmVkXCI6ZmFsc2V9LFwiQXV0b1NpemVcIjowLFwiRm9yZWdyb3VuZFwiOntcIiRpZFwiOlwiMTE4MFwiLFwiQ29sb3JcIjp7XCIkaWRcIjpcIjExODF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ODJcIixcIlRvcFwiOjAuMCxcIkxlZnRcIjowLjAsXCJSaWdodFwiOjAuMCxcIkJvdHRvbVwiOjAuMH0sXCJQYWRkaW5nXCI6e1wiJGlkXCI6XCIxMTgzXCIsXCJUb3BcIjowLjAsXCJMZWZ0XCI6MC4wLFwiUmlnaHRcIjowLjAsXCJCb3R0b21cIjowLjB9LFwiQmFja2dyb3VuZFwiOntcIiRpZFwiOlwiMTE4NFwiLFwiQ29sb3JcIjp7XCIkaWRcIjpcIjExODVcIixcIkFcIjowLFwiUlwiOjI1NSxcIkdcIjoyNTUsXCJCXCI6MjU1fX0sXCJJc1Zpc2libGVcIjpmYWxzZSxcIldpZHRoXCI6MC4wLFwiSGVpZ2h0XCI6MC4wLFwiQm9yZGVyU3R5bGVcIjpudWxsfSxcIlRpdGxlUG9zaXRpb25cIjoyLFwiRGF0ZVBvc2l0aW9uXCI6XCJSaWdodFwiLFwiU2hhcGVUeXBlXCI6MSxcIlNoYXBlU2l6ZVwiOjEsXCJTaGFwZVN0eWxlXCI6e1wiJGlkXCI6XCIxMTg2XCIsXCJNYXJnaW5cIjp7XCIkaWRcIjpcIjExODdcIixcIlRvcFwiOjAuMCxcIkxlZnRcIjowLjAsXCJSaWdodFwiOjAuMCxcIkJvdHRvbVwiOjAuMH0sXCJQYWRkaW5nXCI6e1wiJGlkXCI6XCIxMTg4XCIsXCJUb3BcIjowLjAsXCJMZWZ0XCI6MC4wLFwiUmlnaHRcIjowLjAsXCJCb3R0b21cIjowLjB9LFwiQmFja2dyb3VuZFwiOntcIiRpZFwiOlwiMTE4OVwiLFwiQ29sb3JcIjp7XCIkaWRcIjpcIjExOTBcIixcIkFcIjoyNTUsXCJSXCI6MTU1LFwiR1wiOjE4NyxcIkJcIjo4OX19LFwiSXNWaXNpYmxlXCI6dHJ1ZSxcIldpZHRoXCI6MTguMCxcIkhlaWdodFwiOjIwLjAsXCJCb3JkZXJTdHlsZVwiOntcIiRpZFwiOlwiMTE5MVwiLFwiTGluZUNvbG9yXCI6e1wiJGlkXCI6XCIxMTkyXCIsXCIkdHlwZVwiOlwiTkxSRS5Db21tb24uRG9tLlNvbGlkQ29sb3JCcnVzaCwgTkxSRS5Db21tb25cIixcIkNvbG9yXCI6e1wiJGlkXCI6XCIxMTkzXCIsXCJBXCI6MjU1LFwiUlwiOjU2LFwiR1wiOjkzLFwiQlwiOjEzOH19LFwiTGluZVdlaWdodFwiOjAuMCxcIkxpbmVUeXBlXCI6MH19LFwiRGF0ZUZvcm1hdFwiOntcIiRpZFwiOlwiMTE5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SxcIkdyb3VwSWRcIjpcImE0OGM4NmEyLWI4OTctNDgxNC1hZWRmLTQ4NWJkN2MyYjlhY1wifSx7XCIkaWRcIjpcIjExOTVcIixcIlRpdGxlU3R5bGVcIjp7XCIkaWRcIjpcIjExOTZcIixcIkZvbnRTZXR0aW5nc1wiOntcIiRpZFwiOlwiMTE5N1wiLFwiRm9udFNpemVcIjoxMSxcIkZvbnROYW1lXCI6XCJDYWxpYnJpXCIsXCJJc0JvbGRcIjp0cnVlLFwiSXNJdGFsaWNcIjpmYWxzZSxcIklzVW5kZXJsaW5lZFwiOmZhbHNlfSxcIkF1dG9TaXplXCI6MCxcIkZvcmVncm91bmRcIjp7XCIkaWRcIjpcIjExOThcIixcIkNvbG9yXCI6e1wiJGlkXCI6XCIxMTk5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yMDBcIixcIlRvcFwiOjAuMCxcIkxlZnRcIjowLjAsXCJSaWdodFwiOjAuMCxcIkJvdHRvbVwiOjAuMH0sXCJQYWRkaW5nXCI6e1wiJGlkXCI6XCIxMjAxXCIsXCJUb3BcIjowLjAsXCJMZWZ0XCI6MC4wLFwiUmlnaHRcIjowLjAsXCJCb3R0b21cIjowLjB9LFwiQmFja2dyb3VuZFwiOntcIiRpZFwiOlwiMTIwMlwiLFwiQ29sb3JcIjp7XCIkaWRcIjpcIjEyMDNcIixcIkFcIjowLFwiUlwiOjI1NSxcIkdcIjoyNTUsXCJCXCI6MjU1fX0sXCJJc1Zpc2libGVcIjp0cnVlLFwiV2lkdGhcIjowLjAsXCJIZWlnaHRcIjowLjAsXCJCb3JkZXJTdHlsZVwiOm51bGx9LFwiRGF0ZVN0eWxlXCI6e1wiJGlkXCI6XCIxMjA0XCIsXCJGb250U2V0dGluZ3NcIjp7XCIkaWRcIjpcIjEyMDVcIixcIkZvbnRTaXplXCI6MTAsXCJGb250TmFtZVwiOlwiQ2FsaWJyaVwiLFwiSXNCb2xkXCI6ZmFsc2UsXCJJc0l0YWxpY1wiOmZhbHNlLFwiSXNVbmRlcmxpbmVkXCI6ZmFsc2V9LFwiQXV0b1NpemVcIjowLFwiRm9yZWdyb3VuZFwiOntcIiRpZFwiOlwiMTIwNlwiLFwiQ29sb3JcIjp7XCIkaWRcIjpcIjEyMDd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yMDhcIixcIlRvcFwiOjAuMCxcIkxlZnRcIjowLjAsXCJSaWdodFwiOjAuMCxcIkJvdHRvbVwiOjAuMH0sXCJQYWRkaW5nXCI6e1wiJGlkXCI6XCIxMjA5XCIsXCJUb3BcIjowLjAsXCJMZWZ0XCI6MC4wLFwiUmlnaHRcIjowLjAsXCJCb3R0b21cIjowLjB9LFwiQmFja2dyb3VuZFwiOntcIiRpZFwiOlwiMTIxMFwiLFwiQ29sb3JcIjp7XCIkaWRcIjpcIjEyMTFcIixcIkFcIjowLFwiUlwiOjI1NSxcIkdcIjoyNTUsXCJCXCI6MjU1fX0sXCJJc1Zpc2libGVcIjpmYWxzZSxcIldpZHRoXCI6MC4wLFwiSGVpZ2h0XCI6MC4wLFwiQm9yZGVyU3R5bGVcIjpudWxsfSxcIlRpdGxlUG9zaXRpb25cIjowLFwiRGF0ZVBvc2l0aW9uXCI6XCJMZWZ0XCIsXCJTaGFwZVR5cGVcIjoxLFwiU2hhcGVTaXplXCI6MSxcIlNoYXBlU3R5bGVcIjp7XCIkaWRcIjpcIjEyMTJcIixcIk1hcmdpblwiOntcIiRpZFwiOlwiMTIxM1wiLFwiVG9wXCI6MC4wLFwiTGVmdFwiOjAuMCxcIlJpZ2h0XCI6MC4wLFwiQm90dG9tXCI6MC4wfSxcIlBhZGRpbmdcIjp7XCIkaWRcIjpcIjEyMTRcIixcIlRvcFwiOjAuMCxcIkxlZnRcIjowLjAsXCJSaWdodFwiOjAuMCxcIkJvdHRvbVwiOjAuMH0sXCJCYWNrZ3JvdW5kXCI6e1wiJGlkXCI6XCIxMjE1XCIsXCJDb2xvclwiOntcIiRpZFwiOlwiMTIxNlwiLFwiQVwiOjI1NSxcIlJcIjoxNTUsXCJHXCI6MTg3LFwiQlwiOjg5fX0sXCJJc1Zpc2libGVcIjp0cnVlLFwiV2lkdGhcIjoxOC4wLFwiSGVpZ2h0XCI6MjAuMCxcIkJvcmRlclN0eWxlXCI6e1wiJGlkXCI6XCIxMjE3XCIsXCJMaW5lQ29sb3JcIjp7XCIkaWRcIjpcIjEyMThcIixcIiR0eXBlXCI6XCJOTFJFLkNvbW1vbi5Eb20uU29saWRDb2xvckJydXNoLCBOTFJFLkNvbW1vblwiLFwiQ29sb3JcIjp7XCIkaWRcIjpcIjEyMTlcIixcIkFcIjoyNTUsXCJSXCI6NTYsXCJHXCI6OTMsXCJCXCI6MTM4fX0sXCJMaW5lV2VpZ2h0XCI6MC4wLFwiTGluZVR5cGVcIjowfX0sXCJEYXRlRm9ybWF0XCI6e1wiJGlkXCI6XCIxMjIw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mE0MWNiYzgtOTk0My00MDdkLWE5YTUtZTRiNWEzZjQxMzZmXCJ9LHtcIiRpZFwiOlwiMTIyMVwiLFwiVGl0bGVTdHlsZVwiOntcIiRpZFwiOlwiMTIyMlwiLFwiRm9udFNldHRpbmdzXCI6e1wiJGlkXCI6XCIxMjIzXCIsXCJGb250U2l6ZVwiOjExLFwiRm9udE5hbWVcIjpcIkNhbGlicmlcIixcIklzQm9sZFwiOnRydWUsXCJJc0l0YWxpY1wiOmZhbHNlLFwiSXNVbmRlcmxpbmVkXCI6ZmFsc2V9LFwiQXV0b1NpemVcIjowLFwiRm9yZWdyb3VuZFwiOntcIiRpZFwiOlwiMTIyNFwiLFwiQ29sb3JcIjp7XCIkaWRcIjpcIjEyMjV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IyNlwiLFwiVG9wXCI6MC4wLFwiTGVmdFwiOjAuMCxcIlJpZ2h0XCI6MC4wLFwiQm90dG9tXCI6MC4wfSxcIlBhZGRpbmdcIjp7XCIkaWRcIjpcIjEyMjdcIixcIlRvcFwiOjAuMCxcIkxlZnRcIjowLjAsXCJSaWdodFwiOjAuMCxcIkJvdHRvbVwiOjAuMH0sXCJCYWNrZ3JvdW5kXCI6e1wiJGlkXCI6XCIxMjI4XCIsXCJDb2xvclwiOntcIiRpZFwiOlwiMTIyOVwiLFwiQVwiOjAsXCJSXCI6MjU1LFwiR1wiOjI1NSxcIkJcIjoyNTV9fSxcIklzVmlzaWJsZVwiOnRydWUsXCJXaWR0aFwiOjAuMCxcIkhlaWdodFwiOjAuMCxcIkJvcmRlclN0eWxlXCI6bnVsbH0sXCJEYXRlU3R5bGVcIjp7XCIkaWRcIjpcIjEyMzBcIixcIkZvbnRTZXR0aW5nc1wiOntcIiRpZFwiOlwiMTIzMVwiLFwiRm9udFNpemVcIjoxMCxcIkZvbnROYW1lXCI6XCJDYWxpYnJpXCIsXCJJc0JvbGRcIjpmYWxzZSxcIklzSXRhbGljXCI6ZmFsc2UsXCJJc1VuZGVybGluZWRcIjpmYWxzZX0sXCJBdXRvU2l6ZVwiOjAsXCJGb3JlZ3JvdW5kXCI6e1wiJGlkXCI6XCIxMjMyXCIsXCJDb2xvclwiOntcIiRpZFwiOlwiMTIz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IzNFwiLFwiVG9wXCI6MC4wLFwiTGVmdFwiOjAuMCxcIlJpZ2h0XCI6MC4wLFwiQm90dG9tXCI6MC4wfSxcIlBhZGRpbmdcIjp7XCIkaWRcIjpcIjEyMzVcIixcIlRvcFwiOjAuMCxcIkxlZnRcIjowLjAsXCJSaWdodFwiOjAuMCxcIkJvdHRvbVwiOjAuMH0sXCJCYWNrZ3JvdW5kXCI6e1wiJGlkXCI6XCIxMjM2XCIsXCJDb2xvclwiOntcIiRpZFwiOlwiMTIzN1wiLFwiQVwiOjAsXCJSXCI6MjU1LFwiR1wiOjI1NSxcIkJcIjoyNTV9fSxcIklzVmlzaWJsZVwiOmZhbHNlLFwiV2lkdGhcIjowLjAsXCJIZWlnaHRcIjowLjAsXCJCb3JkZXJTdHlsZVwiOm51bGx9LFwiVGl0bGVQb3NpdGlvblwiOjIsXCJEYXRlUG9zaXRpb25cIjpcIlJpZ2h0XCIsXCJTaGFwZVR5cGVcIjoxLFwiU2hhcGVTaXplXCI6MSxcIlNoYXBlU3R5bGVcIjp7XCIkaWRcIjpcIjEyMzhcIixcIk1hcmdpblwiOntcIiRpZFwiOlwiMTIzOVwiLFwiVG9wXCI6MC4wLFwiTGVmdFwiOjAuMCxcIlJpZ2h0XCI6MC4wLFwiQm90dG9tXCI6MC4wfSxcIlBhZGRpbmdcIjp7XCIkaWRcIjpcIjEyNDBcIixcIlRvcFwiOjAuMCxcIkxlZnRcIjowLjAsXCJSaWdodFwiOjAuMCxcIkJvdHRvbVwiOjAuMH0sXCJCYWNrZ3JvdW5kXCI6e1wiJGlkXCI6XCIxMjQxXCIsXCJDb2xvclwiOntcIiRpZFwiOlwiMTI0MlwiLFwiQVwiOjI1NSxcIlJcIjoxNTUsXCJHXCI6MTg3LFwiQlwiOjg5fX0sXCJJc1Zpc2libGVcIjp0cnVlLFwiV2lkdGhcIjoxOC4wLFwiSGVpZ2h0XCI6MjAuMCxcIkJvcmRlclN0eWxlXCI6e1wiJGlkXCI6XCIxMjQzXCIsXCJMaW5lQ29sb3JcIjp7XCIkaWRcIjpcIjEyNDRcIixcIiR0eXBlXCI6XCJOTFJFLkNvbW1vbi5Eb20uU29saWRDb2xvckJydXNoLCBOTFJFLkNvbW1vblwiLFwiQ29sb3JcIjp7XCIkaWRcIjpcIjEyNDVcIixcIkFcIjoyNTUsXCJSXCI6NTYsXCJHXCI6OTMsXCJCXCI6MTM4fX0sXCJMaW5lV2VpZ2h0XCI6MC4wLFwiTGluZVR5cGVcIjowfX0sXCJEYXRlRm9ybWF0XCI6e1wiJGlkXCI6XCIxMjQ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NmE0MWNiYzgtOTk0My00MDdkLWE5YTUtZTRiNWEzZjQxMzZmXCJ9XSxcIkN1c3RvbVN3aW1sYW5lVGFza1N0eWxlTGlzdFwiOltdLFwiSXNWaXNpYmxlXCI6dHJ1ZX0se1wiJGlkXCI6XCIxMjQ3XCIsXCJIZWFkZXJTdHlsZVwiOntcIiRpZFwiOlwiMTI0OFwiLFwiVGV4dFN0eWxlXCI6e1wiJGlkXCI6XCIxMjQ5XCIsXCJGb250U2V0dGluZ3NcIjp7XCIkaWRcIjpcIjEyNTBcIixcIkZvbnRTaXplXCI6MTEsXCJGb250TmFtZVwiOlwiQ2FsaWJyaVwiLFwiSXNCb2xkXCI6ZmFsc2UsXCJJc0l0YWxpY1wiOmZhbHNlLFwiSXNVbmRlcmxpbmVkXCI6ZmFsc2V9LFwiQXV0b1NpemVcIjoyLFwiRm9yZWdyb3VuZFwiOntcIiRpZFwiOlwiMTI1MVwiLFwiQ29sb3JcIjp7XCIkaWRcIjpcIjEyNTJcIixcIkFcIjoyNTUsXCJSXCI6MCxcIkdcIjowLFwiQlwiOjB9fSxcIkJhY2tncm91bmRGaWxsVHlwZVwiOjAsXCJNYXhXaWR0aFwiOjY2LjAsXCJNYXhIZWlnaHRcIjpcIkluZmluaXR5XCIsXCJTbWFydEZvcmVncm91bmRJc0FjdGl2ZVwiOmZhbHNlLFwiSG9yaXpvbnRhbEFsaWdubWVudFwiOjAsXCJWZXJ0aWNhbEFsaWdubWVudFwiOjAsXCJTbWFydEZvcmVncm91bmRcIjpudWxsLFwiTWFyZ2luXCI6e1wiJGlkXCI6XCIxMjUzXCIsXCJUb3BcIjowLjAsXCJMZWZ0XCI6MC4wLFwiUmlnaHRcIjowLjAsXCJCb3R0b21cIjowLjB9LFwiUGFkZGluZ1wiOntcIiRpZFwiOlwiMTI1NFwiLFwiVG9wXCI6MC4wLFwiTGVmdFwiOjAuMCxcIlJpZ2h0XCI6MC4wLFwiQm90dG9tXCI6MC4wfSxcIkJhY2tncm91bmRcIjp7XCIkaWRcIjpcIjEyNTVcIixcIkNvbG9yXCI6e1wiJGlkXCI6XCIxMjU2XCIsXCJBXCI6MCxcIlJcIjoyNTUsXCJHXCI6MjU1LFwiQlwiOjI1NX19LFwiSXNWaXNpYmxlXCI6dHJ1ZSxcIldpZHRoXCI6MC4wLFwiSGVpZ2h0XCI6MC4wLFwiQm9yZGVyU3R5bGVcIjpudWxsfSxcIlJlY3RhbmdsZVN0eWxlXCI6e1wiJGlkXCI6XCIxMjU3XCIsXCJNYXJnaW5cIjp7XCIkaWRcIjpcIjEyNThcIixcIlRvcFwiOjAuMCxcIkxlZnRcIjowLjAsXCJSaWdodFwiOjAuMCxcIkJvdHRvbVwiOjAuMH0sXCJQYWRkaW5nXCI6e1wiJGlkXCI6XCIxMjU5XCIsXCJUb3BcIjowLjAsXCJMZWZ0XCI6MC4wLFwiUmlnaHRcIjowLjAsXCJCb3R0b21cIjowLjB9LFwiQmFja2dyb3VuZFwiOntcIiRpZFwiOlwiMTI2MFwiLFwiQ29sb3JcIjp7XCIkaWRcIjpcIjEyNjFcIixcIkFcIjo2MyxcIlJcIjoxNTUsXCJHXCI6MTg3LFwiQlwiOjg5fX0sXCJJc1Zpc2libGVcIjp0cnVlLFwiV2lkdGhcIjowLjAsXCJIZWlnaHRcIjowLjAsXCJCb3JkZXJTdHlsZVwiOntcIiRpZFwiOlwiMTI2MlwiLFwiTGluZUNvbG9yXCI6e1wiJGlkXCI6XCIxMjYzXCIsXCIkdHlwZVwiOlwiTkxSRS5Db21tb24uRG9tLlNvbGlkQ29sb3JCcnVzaCwgTkxSRS5Db21tb25cIixcIkNvbG9yXCI6e1wiJGlkXCI6XCIxMjY0XCIsXCJBXCI6MjU1LFwiUlwiOjU2LFwiR1wiOjkzLFwiQlwiOjEzOH19LFwiTGluZVdlaWdodFwiOjAuMCxcIkxpbmVUeXBlXCI6MH19fSxcIkJhY2tncm91bmRTdHlsZVwiOntcIiRpZFwiOlwiMTI2NVwiLFwiTWFyZ2luXCI6e1wiJGlkXCI6XCIxMjY2XCIsXCJUb3BcIjowLjAsXCJMZWZ0XCI6MC4wLFwiUmlnaHRcIjowLjAsXCJCb3R0b21cIjowLjB9LFwiUGFkZGluZ1wiOntcIiRpZFwiOlwiMTI2N1wiLFwiVG9wXCI6MC4wLFwiTGVmdFwiOjAuMCxcIlJpZ2h0XCI6MC4wLFwiQm90dG9tXCI6MC4wfSxcIkJhY2tncm91bmRcIjp7XCIkaWRcIjpcIjEyNjhcIixcIkNvbG9yXCI6e1wiJGlkXCI6XCIxMjY5XCIsXCJBXCI6NTEsXCJSXCI6MjM4LFwiR1wiOjIzNixcIkJcIjoyMjV9fSxcIklzVmlzaWJsZVwiOnRydWUsXCJXaWR0aFwiOjAuMCxcIkhlaWdodFwiOjAuMCxcIkJvcmRlclN0eWxlXCI6e1wiJGlkXCI6XCIxMjcwXCIsXCJMaW5lQ29sb3JcIjp7XCIkaWRcIjpcIjEyNzFcIixcIiR0eXBlXCI6XCJOTFJFLkNvbW1vbi5Eb20uU29saWRDb2xvckJydXNoLCBOTFJFLkNvbW1vblwiLFwiQ29sb3JcIjp7XCIkaWRcIjpcIjEyNzJcIixcIkFcIjoyNTUsXCJSXCI6NTYsXCJHXCI6OTMsXCJCXCI6MTM4fX0sXCJMaW5lV2VpZ2h0XCI6MC4wLFwiTGluZVR5cGVcIjowfX0sXCJDdXN0b21Td2ltbGFuZU1pbGVzdG9uZVN0eWxlTGlzdFwiOlt7XCIkaWRcIjpcIjEyNzNcIixcIlRpdGxlU3R5bGVcIjp7XCIkaWRcIjpcIjEyNzRcIixcIkZvbnRTZXR0aW5nc1wiOntcIiRpZFwiOlwiMTI3NVwiLFwiRm9udFNpemVcIjoxMSxcIkZvbnROYW1lXCI6XCJDYWxpYnJpXCIsXCJJc0JvbGRcIjp0cnVlLFwiSXNJdGFsaWNcIjpmYWxzZSxcIklzVW5kZXJsaW5lZFwiOmZhbHNlfSxcIkF1dG9TaXplXCI6MCxcIkZvcmVncm91bmRcIjp7XCIkaWRcIjpcIjEyNzZcIixcIkNvbG9yXCI6e1wiJGlkXCI6XCIxMjc3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EyNzhcIixcIlRvcFwiOjAuMCxcIkxlZnRcIjowLjAsXCJSaWdodFwiOjAuMCxcIkJvdHRvbVwiOjAuMH0sXCJQYWRkaW5nXCI6e1wiJGlkXCI6XCIxMjc5XCIsXCJUb3BcIjowLjAsXCJMZWZ0XCI6MC4wLFwiUmlnaHRcIjowLjAsXCJCb3R0b21cIjowLjB9LFwiQmFja2dyb3VuZFwiOntcIiRpZFwiOlwiMTI4MFwiLFwiQ29sb3JcIjp7XCIkaWRcIjpcIjEyODFcIixcIkFcIjowLFwiUlwiOjI1NSxcIkdcIjoyNTUsXCJCXCI6MjU1fX0sXCJJc1Zpc2libGVcIjp0cnVlLFwiV2lkdGhcIjowLjAsXCJIZWlnaHRcIjowLjAsXCJCb3JkZXJTdHlsZVwiOm51bGx9LFwiRGF0ZVN0eWxlXCI6e1wiJGlkXCI6XCIxMjgyXCIsXCJGb250U2V0dGluZ3NcIjp7XCIkaWRcIjpcIjEyODNcIixcIkZvbnRTaXplXCI6MTAsXCJGb250TmFtZVwiOlwiQ2FsaWJyaVwiLFwiSXNCb2xkXCI6ZmFsc2UsXCJJc0l0YWxpY1wiOmZhbHNlLFwiSXNVbmRlcmxpbmVkXCI6ZmFsc2V9LFwiQXV0b1NpemVcIjowLFwiRm9yZWdyb3VuZFwiOntcIiRpZFwiOlwiMTI4NFwiLFwiQ29sb3JcIjp7XCIkaWRcIjpcIjEyOD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yODZcIixcIlRvcFwiOjAuMCxcIkxlZnRcIjowLjAsXCJSaWdodFwiOjAuMCxcIkJvdHRvbVwiOjAuMH0sXCJQYWRkaW5nXCI6e1wiJGlkXCI6XCIxMjg3XCIsXCJUb3BcIjowLjAsXCJMZWZ0XCI6MC4wLFwiUmlnaHRcIjowLjAsXCJCb3R0b21cIjowLjB9LFwiQmFja2dyb3VuZFwiOntcIiRpZFwiOlwiMTI4OFwiLFwiQ29sb3JcIjp7XCIkaWRcIjpcIjEyODlcIixcIkFcIjowLFwiUlwiOjI1NSxcIkdcIjoyNTUsXCJCXCI6MjU1fX0sXCJJc1Zpc2libGVcIjpmYWxzZSxcIldpZHRoXCI6MC4wLFwiSGVpZ2h0XCI6MC4wLFwiQm9yZGVyU3R5bGVcIjpudWxsfSxcIlRpdGxlUG9zaXRpb25cIjowLFwiRGF0ZVBvc2l0aW9uXCI6XCJMZWZ0XCIsXCJTaGFwZVR5cGVcIjoxLFwiU2hhcGVTaXplXCI6MSxcIlNoYXBlU3R5bGVcIjp7XCIkaWRcIjpcIjEyOTBcIixcIk1hcmdpblwiOntcIiRpZFwiOlwiMTI5MVwiLFwiVG9wXCI6MC4wLFwiTGVmdFwiOjAuMCxcIlJpZ2h0XCI6MC4wLFwiQm90dG9tXCI6MC4wfSxcIlBhZGRpbmdcIjp7XCIkaWRcIjpcIjEyOTJcIixcIlRvcFwiOjAuMCxcIkxlZnRcIjowLjAsXCJSaWdodFwiOjAuMCxcIkJvdHRvbVwiOjAuMH0sXCJCYWNrZ3JvdW5kXCI6e1wiJGlkXCI6XCIxMjkzXCIsXCJDb2xvclwiOntcIiRpZFwiOlwiMTI5NFwiLFwiQVwiOjI1NSxcIlJcIjoxNTUsXCJHXCI6MTg3LFwiQlwiOjg5fX0sXCJJc1Zpc2libGVcIjp0cnVlLFwiV2lkdGhcIjoxOC4wLFwiSGVpZ2h0XCI6MjAuMCxcIkJvcmRlclN0eWxlXCI6e1wiJGlkXCI6XCIxMjk1XCIsXCJMaW5lQ29sb3JcIjp7XCIkaWRcIjpcIjEyOTZcIixcIiR0eXBlXCI6XCJOTFJFLkNvbW1vbi5Eb20uU29saWRDb2xvckJydXNoLCBOTFJFLkNvbW1vblwiLFwiQ29sb3JcIjp7XCIkaWRcIjpcIjEyOTdcIixcIkFcIjoyNTUsXCJSXCI6NTYsXCJHXCI6OTMsXCJCXCI6MTM4fX0sXCJMaW5lV2VpZ2h0XCI6MC4wLFwiTGluZVR5cGVcIjowfX0sXCJEYXRlRm9ybWF0XCI6e1wiJGlkXCI6XCIxMjk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mUyZjNhNGMtODIzZi00ZjQ1LTkzYmMtMTNiZWM3MTkyYzRkXCJ9LHtcIiRpZFwiOlwiMTI5OVwiLFwiVGl0bGVTdHlsZVwiOntcIiRpZFwiOlwiMTMwMFwiLFwiRm9udFNldHRpbmdzXCI6e1wiJGlkXCI6XCIxMzAxXCIsXCJGb250U2l6ZVwiOjExLFwiRm9udE5hbWVcIjpcIkNhbGlicmlcIixcIklzQm9sZFwiOnRydWUsXCJJc0l0YWxpY1wiOmZhbHNlLFwiSXNVbmRlcmxpbmVkXCI6ZmFsc2V9LFwiQXV0b1NpemVcIjowLFwiRm9yZWdyb3VuZFwiOntcIiRpZFwiOlwiMTMwMlwiLFwiQ29sb3JcIjp7XCIkaWRcIjpcIjEzMDNcIixcIkFcIjoyNTUsXCJSXCI6MCxcIkdcIjow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MTMwNFwiLFwiVG9wXCI6MC4wLFwiTGVmdFwiOjAuMCxcIlJpZ2h0XCI6MC4wLFwiQm90dG9tXCI6MC4wfSxcIlBhZGRpbmdcIjp7XCIkaWRcIjpcIjEzMDVcIixcIlRvcFwiOjAuMCxcIkxlZnRcIjowLjAsXCJSaWdodFwiOjAuMCxcIkJvdHRvbVwiOjAuMH0sXCJCYWNrZ3JvdW5kXCI6e1wiJGlkXCI6XCIxMzA2XCIsXCJDb2xvclwiOntcIiRpZFwiOlwiMTMwN1wiLFwiQVwiOjAsXCJSXCI6MjU1LFwiR1wiOjI1NSxcIkJcIjoyNTV9fSxcIklzVmlzaWJsZVwiOnRydWUsXCJXaWR0aFwiOjAuMCxcIkhlaWdodFwiOjAuMCxcIkJvcmRlclN0eWxlXCI6bnVsbH0sXCJEYXRlU3R5bGVcIjp7XCIkaWRcIjpcIjEzMDhcIixcIkZvbnRTZXR0aW5nc1wiOntcIiRpZFwiOlwiMTMwOVwiLFwiRm9udFNpemVcIjoxMCxcIkZvbnROYW1lXCI6XCJDYWxpYnJpXCIsXCJJc0JvbGRcIjpmYWxzZSxcIklzSXRhbGljXCI6ZmFsc2UsXCJJc1VuZGVybGluZWRcIjpmYWxzZX0sXCJBdXRvU2l6ZVwiOjAsXCJGb3JlZ3JvdW5kXCI6e1wiJGlkXCI6XCIxMzEwXCIsXCJDb2xvclwiOntcIiRpZFwiOlwiMTMxM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MxMlwiLFwiVG9wXCI6MC4wLFwiTGVmdFwiOjAuMCxcIlJpZ2h0XCI6MC4wLFwiQm90dG9tXCI6MC4wfSxcIlBhZGRpbmdcIjp7XCIkaWRcIjpcIjEzMTNcIixcIlRvcFwiOjAuMCxcIkxlZnRcIjowLjAsXCJSaWdodFwiOjAuMCxcIkJvdHRvbVwiOjAuMH0sXCJCYWNrZ3JvdW5kXCI6e1wiJGlkXCI6XCIxMzE0XCIsXCJDb2xvclwiOntcIiRpZFwiOlwiMTMxNVwiLFwiQVwiOjAsXCJSXCI6MjU1LFwiR1wiOjI1NSxcIkJcIjoyNTV9fSxcIklzVmlzaWJsZVwiOmZhbHNlLFwiV2lkdGhcIjowLjAsXCJIZWlnaHRcIjowLjAsXCJCb3JkZXJTdHlsZVwiOm51bGx9LFwiVGl0bGVQb3NpdGlvblwiOjAsXCJEYXRlUG9zaXRpb25cIjpcIkxlZnRcIixcIlNoYXBlVHlwZVwiOjE0LFwiU2hhcGVTaXplXCI6MSxcIlNoYXBlU3R5bGVcIjp7XCIkaWRcIjpcIjEzMTZcIixcIk1hcmdpblwiOntcIiRpZFwiOlwiMTMxN1wiLFwiVG9wXCI6MC4wLFwiTGVmdFwiOjAuMCxcIlJpZ2h0XCI6MC4wLFwiQm90dG9tXCI6MC4wfSxcIlBhZGRpbmdcIjp7XCIkaWRcIjpcIjEzMThcIixcIlRvcFwiOjAuMCxcIkxlZnRcIjowLjAsXCJSaWdodFwiOjAuMCxcIkJvdHRvbVwiOjAuMH0sXCJCYWNrZ3JvdW5kXCI6e1wiJGlkXCI6XCIxMzE5XCIsXCJDb2xvclwiOntcIiRpZFwiOlwiMTMyMFwiLFwiQVwiOjI1NSxcIlJcIjoxNTUsXCJHXCI6MTg3LFwiQlwiOjg5fX0sXCJJc1Zpc2libGVcIjp0cnVlLFwiV2lkdGhcIjoxOC4wLFwiSGVpZ2h0XCI6MjAuMCxcIkJvcmRlclN0eWxlXCI6e1wiJGlkXCI6XCIxMzIxXCIsXCJMaW5lQ29sb3JcIjp7XCIkaWRcIjpcIjEzMjJcIixcIiR0eXBlXCI6XCJOTFJFLkNvbW1vbi5Eb20uU29saWRDb2xvckJydXNoLCBOTFJFLkNvbW1vblwiLFwiQ29sb3JcIjp7XCIkaWRcIjpcIjEzMjNcIixcIkFcIjoyNTUsXCJSXCI6NTYsXCJHXCI6OTMsXCJCXCI6MTM4fX0sXCJMaW5lV2VpZ2h0XCI6MC4wLFwiTGluZVR5cGVcIjowfX0sXCJEYXRlRm9ybWF0XCI6e1wiJGlkXCI6XCIxMzI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LFwiR3JvdXBJZFwiOlwiZmUyZjNhNGMtODIzZi00ZjQ1LTkzYmMtMTNiZWM3MTkyYzRkXCJ9XSxcIkN1c3RvbVN3aW1sYW5lVGFza1N0eWxlTGlzdFwiOltdLFwiSXNWaXNpYmxlXCI6dHJ1ZX1dLFwiSXNWaXNpYmxlXCI6dHJ1ZX1dLFwiR3JpZGxpbmVQYW5lbFN0eWxlXCI6e1wiJGlkXCI6XCIxMzI1XCIsXCJHcmlkbGluZVN0eWxlXCI6e1wiJGlkXCI6XCIxMzI2XCIsXCJMaW5lQ29sb3JcIjp7XCIkaWRcIjpcIjEzMjdcIixcIiR0eXBlXCI6XCJOTFJFLkNvbW1vbi5Eb20uU29saWRDb2xvckJydXNoLCBOTFJFLkNvbW1vblwiLFwiQ29sb3JcIjp7XCIkaWRcIjpcIjEzMjhcIixcIkFcIjozOCxcIlJcIjo3NSxcIkdcIjoxNzIsXCJCXCI6MTk4fX0sXCJMaW5lV2VpZ2h0XCI6MS4wLFwiTGluZVR5cGVcIjowfSxcIklzVmlzaWJsZVwiOnRydWV9LFwiQWN0aXZpdHlMaW5lUGFuZWxTdHlsZVwiOntcIiRpZFwiOlwiMTMyOVwiLFwiQWN0aXZpdHlMaW5lU3R5bGVcIjp7XCIkaWRcIjpcIjEzMzBcIixcIkxpbmVDb2xvclwiOntcIiRpZFwiOlwiMTMzMVwiLFwiJHR5cGVcIjpcIk5MUkUuQ29tbW9uLkRvbS5Tb2xpZENvbG9yQnJ1c2gsIE5MUkUuQ29tbW9uXCIsXCJDb2xvclwiOntcIiRpZFwiOlwiMTMzMlwiLFwiQVwiOjM4LFwiUlwiOjc5LFwiR1wiOjEyOSxcIkJcIjoxODl9fSxcIkxpbmVXZWlnaHRcIjoxLjAsXCJMaW5lVHlwZVwiOjB9LFwiSXNWaXNpYmxlXCI6dHJ1ZX0sXCJEZWZhdWx0RGVwZW5kZW5jeVN0eWxlXCI6e1wiJGlkXCI6XCIxMzMzXCIsXCJMaW5lU3R5bGVcIjp7XCIkaWRcIjpcIjEzMzRcIixcIkxpbmVDb2xvclwiOntcIiRpZFwiOlwiMTMzNVwiLFwiJHR5cGVcIjpcIk5MUkUuQ29tbW9uLkRvbS5Tb2xpZENvbG9yQnJ1c2gsIE5MUkUuQ29tbW9uXCIsXCJDb2xvclwiOntcIiRpZFwiOlwiMTMzNlwiLFwiQVwiOjI1NSxcIlJcIjowLFwiR1wiOjAsXCJCXCI6MH19LFwiTGluZVdlaWdodFwiOjEuMCxcIkxpbmVUeXBlXCI6MH0sXCJFbmRBcnJvd2hlYWRMaW5lU3R5bGVcIjp7XCIkaWRcIjpcIjEzMzdcIixcIktpbmRcIjoxLFwiV2lkdGhcIjoxLFwiTGVuZ3RoXCI6MCxcIlBhcmVudFN0eWxlXCI6bnVsbH0sXCJCcmluZ1RvRnJvbnRcIjp0cnVlLFwiSXNWaXNpYmxlXCI6dHJ1ZX0sXCJDcml0aWNhbFBhdGhTdHlsZVwiOntcIiRpZFwiOlwiMTMzOFwiLFwiQ3JpdGljYWxQYXRoU3R5bGVPcHRpb25zXCI6MTEsXCJMaW5lU3R5bGVcIjp7XCIkaWRcIjpcIjEzMzlcIixcIkxpbmVDb2xvclwiOntcIiRpZFwiOlwiMTM0MFwiLFwiJHR5cGVcIjpcIk5MUkUuQ29tbW9uLkRvbS5Tb2xpZENvbG9yQnJ1c2gsIE5MUkUuQ29tbW9uXCIsXCJDb2xvclwiOntcIiRpZFwiOlwiMTM0MVwiLFwiQVwiOjI1NSxcIlJcIjoyMjIsXCJHXCI6NTAsXCJCXCI6NTB9fSxcIkxpbmVXZWlnaHRcIjoxLjAsXCJMaW5lVHlwZVwiOjB9LFwiVGl0bGVGb3JlZ3JvdW5kXCI6e1wiJGlkXCI6XCIxMzQyXCIsXCJDb2xvclwiOntcIiRpZFwiOlwiMTM0M1wiLFwiQVwiOjI1NSxcIlJcIjoxNzYsXCJHXCI6MTksXCJCXCI6MjV9fSxcIlNoYXBlc0JhY2tncm91bmRcIjp7XCIkaWRcIjpcIjEzNDRcIixcIkNvbG9yXCI6e1wiJGlkXCI6XCIxMzQ1XCIsXCJBXCI6MjU1LFwiUlwiOjI1MyxcIkdcIjoyMDMsXCJCXCI6MjA4fX0sXCJTaGFwZXNCb3JkZXJTdHlsZVwiOntcIiRpZFwiOlwiMTM0NlwiLFwiTGluZUNvbG9yXCI6e1wiJGlkXCI6XCIxMzQ3XCIsXCIkdHlwZVwiOlwiTkxSRS5Db21tb24uRG9tLlNvbGlkQ29sb3JCcnVzaCwgTkxSRS5Db21tb25cIixcIkNvbG9yXCI6e1wiJGlkXCI6XCIxMzQ4XCIsXCJBXCI6MjU1LFwiUlwiOjIyMixcIkdcIjo1MCxcIkJcIjo1MH19LFwiTGluZVdlaWdodFwiOjIuMjUsXCJMaW5lVHlwZVwiOjB9LFwiSXNWaXNpYmxlXCI6ZmFsc2V9fSxcIlNjYWxlXCI6bnVsbCxcIlNjYWxlVjJcIjp7XCIkaWRcIjpcIjEzNDlcIixcIlN0YXJ0RGF0ZVwiOlwiMDAwMS0wMS0wMVQwMDowMDowMFwiLFwiRW5kRGF0ZVwiOlwiMjAyNC0wMy0xM1QyMzo1OTowMFwiLFwiQXV0b0RhdGVSYW5nZVwiOnRydWUsXCJXb3JraW5nRGF5c1wiOjMxLFwiVG9kYXlNYXJrZXJUZXh0XCI6XCJUb2RheVwiLFwiQXV0b1NjYWxlVHlwZVwiOmZhbHNlLFwiVGltZWJhbmRTY2FsZXNcIjp7XCIkaWRcIjpcIjEzNTBcIixcIlRvcFNjYWxlTGF5ZXJcIjp7XCIkaWRcIjpcIjEzNTFcIixcIkZvcm1hdFwiOlwiTU1NXCIsXCJUeXBlXCI6M30sXCJNaWRkbGVTY2FsZUxheWVyXCI6e1wiJGlkXCI6XCIxMzUyXCIsXCJGb3JtYXRcIjpcIk1NTVwiLFwiVHlwZVwiOjJ9LFwiQm90dG9tU2NhbGVMYXllclwiOntcIiRpZFwiOlwiMTM1M1wiLFwiRm9ybWF0XCI6XCJNTU1cIixcIlR5cGVcIjo1fX19LFwiTWlsZXN0b25lc1wiOltdLFwiVGFza3NcIjpbXSxcIlN3aW1sYW5lc1wiOm51bGwsXCJTd2ltbGFuZXNWMlwiOltdLFwiRGVwZW5kZW5jaWVzXCI6W10sXCJEZXBlbmRlbmN5U2V0dGluZ3NcIjp7XCIkaWRcIjpcIjEzNTRcIixcIkRlcGVuZGVuY3lNb2R1bGVFbmFibGVkXCI6dHJ1ZSxcIlNjaGVkdWxpbmdTZXR0aW5nc1wiOntcIiRpZFwiOlwiMTM1NVwiLFwiRGVwZW5kZW5jaWVzU2NoZWR1bGluZ01vZGVTZXR0aW5nXCI6MSxcIkRlcGVuZGVuY2llc1ByZXZpb3VzU2NoZWR1bGluZ01vZGVcIjoyLFwiT25CcmVha2luZ0ZsZXhpYmxlU2NoZWR1bGluZ01vZGVTZXR0aW5nXCI6MCxcIk9uQnJlYWtpbmdTdHJpY3RTY2hlZHVsaW5nTW9kZVNldHRpbmdcIjowfX0sXCJTZXR0aW5nc1wiOntcIiRpZFwiOlwiMTM1NlwiLFwiSW1wYU9wdGlvbnNcIjp7XCIkaWRcIjpcIjEzNTdcIixcIkxlZnRUb1JpZ2h0XCI6ZmFsc2UsXCJQYXlsb2FkT3B0aW9uc1wiOjJ9fSxcIlRpbWVDb25maWd1cmF0aW9uXCI6e1wiJGlkXCI6XCIxMzU4XCIsXCJVc2VUaW1lXCI6ZmFsc2UsXCJXb3JrRGF5U3RhcnRcIjpcIjAwOjAwOjAwXCIsXCJXb3JrRGF5RW5kXCI6XCIyMzo1OTowMFwifX0ifSwiU2V0dGluZ3MiOnsiJGlkIjoiMTI3OSIsIkltcGFPcHRpb25zIjp7IiRpZCI6IjEyODA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jgxIiwiVXNlVGltZSI6ZmFsc2UsIldvcmtEYXlTdGFydCI6IjAwOjAwOjAwIiwiV29ya0RheUVuZCI6IjIzOjU5OjAwIn0sIkxhc3RVc2VkVGVtcGxhdGVJZCI6ImZlZTViOWY2LTA5ZmQtNGFkNC05OWE0LWIyZWI3YmNkMjg2NCIsIkZpcnN0V2Vla09mWWVhciI6MCwiUGxhY2VNaWxlc3RvbmVBdFRoZUJlZ2lubmluZ09mVGhlRGF5IjpmYWxzZSwiRGVwZW5kZW5jeVNjaGVkdWxpbmdTZXR0aW5ncyI6eyIkaWQiOiIxMjgyIiwiRGVwZW5kZW5jaWVzU2NoZWR1bGluZ01vZGVTZXR0aW5nIjoiRmxleGlibGUiLCJEZXBlbmRlbmNpZXNQcmV2aW91c1NjaGVkdWxpbmdNb2RlIjoiU3RyaWN0IiwiT25CcmVha2luZ0ZsZXhpYmxlU2NoZWR1bGluZ01vZGVTZXR0aW5nIjoiQXNrRXZlcnl0aW1lIiwiT25CcmVha2luZ1N0cmljdFNjaGVkdWxpbmdNb2RlU2V0dGluZyI6IkFza0V2ZXJ5dGltZSJ9LCJEZXBlbmRlbmN5TW9kdWxlRW5hYmxlZCI6dHJ1ZSwiRGVwZW5kZW5jaWVzIjp7Il9kZXBlbmRlbmNpZXMiOlt7IiRpZCI6IjEyODMiLCJJZCI6IjZlZDFiZDZiLWY3YTUtNDE5OS05NmVmLTAwNGY4YjJjYTAwNiIsIkZyb20iOnsiJHJlZiI6IjI2NSJ9LCJLaW5kIjowLCJDbnhTdGFydEtpbmQiOjAsIkNueEVuZEtpbmQiOjAsIkxhZyI6eyIkaWQiOiIxMjg0IiwiVmFsdWUiOjAuMCwiVW5pdCI6MCwiSXNFbGFwc2VkIjpmYWxzZX0sIlRvIjp7IiRyZWYiOiIzMjEifSwiU3R5bGUiOnsiJGlkIjoiMTI4NSIsIkxpbmVTdHlsZSI6eyIkaWQiOiIxMjg2IiwiTGluZUNvbG9yIjp7IiRpZCI6IjEyODciLCIkdHlwZSI6Ik5MUkUuQ29tbW9uLkRvbS5Tb2xpZENvbG9yQnJ1c2gsIE5MUkUuQ29tbW9uIiwiQ29sb3IiOnsiJGlkIjoiMTI4OCIsIkEiOjI1NSwiUiI6MCwiRyI6MCwiQiI6MH19LCJMaW5lV2VpZ2h0IjoxLjAsIkxpbmVUeXBlIjowLCJQYXJlbnRTdHlsZSI6bnVsbH0sIkVuZEFycm93aGVhZExpbmVTdHlsZSI6eyIkaWQiOiIxMjg5IiwiS2luZCI6MSwiV2lkdGgiOjEsIkxlbmd0aCI6MCwiUGFyZW50U3R5bGUiOm51bGx9LCJCcmluZ1RvRnJvbnQiOnRydWUsIkVsYm93UmFkaXVzIjowLjAsIk1hcmdpbiI6eyIkcmVmIjoiMTA4NiJ9LCJQYWRkaW5nIjp7IiRyZWYiOiIxMDg3In0sIkJhY2tncm91bmQiOm51bGwsIklzVmlzaWJsZSI6dHJ1ZSwiV2lkdGgiOjAuMCwiSGVpZ2h0IjowLjAsIkJvcmRlclN0eWxlIjpudWxsLCJQYXJlbnRTdHlsZSI6bnVsbH0sIklzQXV0b01vZGUiOnRydWV9LHsiJGlkIjoiMTI5MCIsIklkIjoiMmNkOGM5NzItMDhjNi00Nzk3LTk2YzMtNWRmMzk3ZjU0OGIwIiwiRnJvbSI6eyIkcmVmIjoiMzIxIn0sIktpbmQiOjAsIkNueFN0YXJ0S2luZCI6MCwiQ254RW5kS2luZCI6MCwiTGFnIjp7IiRpZCI6IjEyOTEiLCJWYWx1ZSI6MC4wLCJVbml0IjowLCJJc0VsYXBzZWQiOmZhbHNlfSwiVG8iOnsiJHJlZiI6IjM3MyJ9LCJTdHlsZSI6eyIkaWQiOiIxMjkyIiwiTGluZVN0eWxlIjp7IiRpZCI6IjEyOTMiLCJMaW5lQ29sb3IiOnsiJHJlZiI6IjEyODcifSwiTGluZVdlaWdodCI6MS4wLCJMaW5lVHlwZSI6MCwiUGFyZW50U3R5bGUiOm51bGx9LCJFbmRBcnJvd2hlYWRMaW5lU3R5bGUiOnsiJGlkIjoiMTI5NCIsIktpbmQiOjEsIldpZHRoIjoxLCJMZW5ndGgiOjAsIlBhcmVudFN0eWxlIjpudWxsfSwiQnJpbmdUb0Zyb250Ijp0cnVlLCJFbGJvd1JhZGl1cyI6MC4wLCJNYXJnaW4iOnsiJHJlZiI6IjEwODYifSwiUGFkZGluZyI6eyIkcmVmIjoiMTA4NyJ9LCJCYWNrZ3JvdW5kIjpudWxsLCJJc1Zpc2libGUiOnRydWUsIldpZHRoIjowLjAsIkhlaWdodCI6MC4wLCJCb3JkZXJTdHlsZSI6bnVsbCwiUGFyZW50U3R5bGUiOm51bGx9LCJJc0F1dG9Nb2RlIjp0cnVlfSx7IiRpZCI6IjEyOTUiLCJJZCI6ImJjYmJkYzk2LTc2MDEtNDhhNS1hZGI2LTQwOTMzYmNjMTkwNyIsIkZyb20iOnsiJHJlZiI6IjM3MyJ9LCJLaW5kIjowLCJDbnhTdGFydEtpbmQiOjAsIkNueEVuZEtpbmQiOjAsIkxhZyI6eyIkaWQiOiIxMjk2IiwiVmFsdWUiOjAuMCwiVW5pdCI6MCwiSXNFbGFwc2VkIjpmYWxzZX0sIlRvIjp7IiRyZWYiOiI0ODQifSwiU3R5bGUiOnsiJGlkIjoiMTI5NyIsIkxpbmVTdHlsZSI6eyIkaWQiOiIxMjk4IiwiTGluZUNvbG9yIjp7IiRyZWYiOiIxMjg3In0sIkxpbmVXZWlnaHQiOjEuMCwiTGluZVR5cGUiOjAsIlBhcmVudFN0eWxlIjpudWxsfSwiRW5kQXJyb3doZWFkTGluZVN0eWxlIjp7IiRpZCI6IjEyOTkiLCJLaW5kIjoxLCJXaWR0aCI6MSwiTGVuZ3RoIjowLCJQYXJlbnRTdHlsZSI6bnVsbH0sIkJyaW5nVG9Gcm9udCI6dHJ1ZSwiRWxib3dSYWRpdXMiOjAuMCwiTWFyZ2luIjp7IiRyZWYiOiIxMDg2In0sIlBhZGRpbmciOnsiJHJlZiI6IjEwODcifSwiQmFja2dyb3VuZCI6bnVsbCwiSXNWaXNpYmxlIjp0cnVlLCJXaWR0aCI6MC4wLCJIZWlnaHQiOjAuMCwiQm9yZGVyU3R5bGUiOm51bGwsIlBhcmVudFN0eWxlIjpudWxsfSwiSXNBdXRvTW9kZSI6dHJ1ZX0seyIkaWQiOiIxMzAwIiwiSWQiOiIyOTRiNmNjZS04NzI5LTRlY2QtODU4OC1lMTc0M2YwNjkxMzQiLCJGcm9tIjp7IiRyZWYiOiI2NTIifSwiS2luZCI6MywiQ254U3RhcnRLaW5kIjowLCJDbnhFbmRLaW5kIjowLCJMYWciOnsiJGlkIjoiMTMwMSIsIlZhbHVlIjowLjAsIlVuaXQiOjAsIklzRWxhcHNlZCI6ZmFsc2V9LCJUbyI6eyIkcmVmIjoiOTQ3In0sIlN0eWxlIjp7IiRpZCI6IjEzMDIiLCJMaW5lU3R5bGUiOnsiJGlkIjoiMTMwMyIsIkxpbmVDb2xvciI6eyIkaWQiOiIxMzA0IiwiJHR5cGUiOiJOTFJFLkNvbW1vbi5Eb20uU29saWRDb2xvckJydXNoLCBOTFJFLkNvbW1vbiIsIkNvbG9yIjp7IiRpZCI6IjEzMDUiLCJBIjoyNTUsIlIiOjAsIkciOjAsIkIiOjB9fSwiTGluZVdlaWdodCI6MS4wLCJMaW5lVHlwZSI6MCwiUGFyZW50U3R5bGUiOm51bGx9LCJFbmRBcnJvd2hlYWRMaW5lU3R5bGUiOnsiJGlkIjoiMTMwNiIsIktpbmQiOjEsIldpZHRoIjoxLCJMZW5ndGgiOjAsIlBhcmVudFN0eWxlIjpudWxsfSwiQnJpbmdUb0Zyb250Ijp0cnVlLCJFbGJvd1JhZGl1cyI6MC4wLCJNYXJnaW4iOnsiJHJlZiI6IjEwODYifSwiUGFkZGluZyI6eyIkcmVmIjoiMTA4NyJ9LCJCYWNrZ3JvdW5kIjpudWxsLCJJc1Zpc2libGUiOnRydWUsIldpZHRoIjowLjAsIkhlaWdodCI6MC4wLCJCb3JkZXJTdHlsZSI6bnVsbCwiUGFyZW50U3R5bGUiOm51bGx9LCJJc0F1dG9Nb2RlIjp0cnVlfSx7IiRpZCI6IjEzMDciLCJJZCI6IjZiMTNiMjYxLWZlZTktNGNjNC04YWIzLTM2NmE1N2FmOGZiYyIsIkZyb20iOnsiJHJlZiI6IjU0MCJ9LCJLaW5kIjowLCJDbnhTdGFydEtpbmQiOjAsIkNueEVuZEtpbmQiOjAsIkxhZyI6bnVsbCwiVG8iOnsiJHJlZiI6IjY1MiJ9LCJTdHlsZSI6eyIkaWQiOiIxMzA4IiwiTGluZVN0eWxlIjp7IiRpZCI6IjEzMDkiLCJMaW5lQ29sb3IiOnsiJGlkIjoiMTMxMCIsIiR0eXBlIjoiTkxSRS5Db21tb24uRG9tLlNvbGlkQ29sb3JCcnVzaCwgTkxSRS5Db21tb24iLCJDb2xvciI6eyIkaWQiOiIxMzExIiwiQSI6MjU1LCJSIjowLCJHIjowLCJCIjowfX0sIkxpbmVXZWlnaHQiOjEuMCwiTGluZVR5cGUiOjAsIlBhcmVudFN0eWxlIjpudWxsfSwiRW5kQXJyb3doZWFkTGluZVN0eWxlIjp7IiRpZCI6IjEzMTIiLCJLaW5kIjoxLCJXaWR0aCI6MSwiTGVuZ3RoIjowLCJQYXJlbnRTdHlsZSI6bnVsbH0sIkJyaW5nVG9Gcm9udCI6dHJ1ZSwiRWxib3dSYWRpdXMiOjAuMCwiTWFyZ2luIjp7IiRyZWYiOiIxMDg2In0sIlBhZGRpbmciOnsiJHJlZiI6IjEwODcifSwiQmFja2dyb3VuZCI6bnVsbCwiSXNWaXNpYmxlIjp0cnVlLCJXaWR0aCI6MC4wLCJIZWlnaHQiOjAuMCwiQm9yZGVyU3R5bGUiOm51bGwsIlBhcmVudFN0eWxlIjpudWxsfSwiSXNBdXRvTW9kZSI6dHJ1ZX0seyIkaWQiOiIxMzEzIiwiSWQiOiJlMmNjOTczYi04MDRjLTQ3ZDUtYjJmZS03NGE1YWJmMmJiNmIiLCJGcm9tIjp7IiRyZWYiOiIxNDgifSwiS2luZCI6MCwiQ254U3RhcnRLaW5kIjowLCJDbnhFbmRLaW5kIjowLCJMYWciOm51bGwsIlRvIjp7IiRyZWYiOiI1NDAifSwiU3R5bGUiOnsiJGlkIjoiMTMxNCIsIkxpbmVTdHlsZSI6eyIkaWQiOiIxMzE1IiwiTGluZUNvbG9yIjp7IiRyZWYiOiIxMzEwIn0sIkxpbmVXZWlnaHQiOjEuMCwiTGluZVR5cGUiOjAsIlBhcmVudFN0eWxlIjpudWxsfSwiRW5kQXJyb3doZWFkTGluZVN0eWxlIjp7IiRpZCI6IjEzMTYiLCJLaW5kIjoxLCJXaWR0aCI6MSwiTGVuZ3RoIjowLCJQYXJlbnRTdHlsZSI6bnVsbH0sIkJyaW5nVG9Gcm9udCI6dHJ1ZSwiRWxib3dSYWRpdXMiOjAuMCwiTWFyZ2luIjp7IiRyZWYiOiIxMDg2In0sIlBhZGRpbmciOnsiJHJlZiI6IjEwODcifSwiQmFja2dyb3VuZCI6bnVsbCwiSXNWaXNpYmxlIjp0cnVlLCJXaWR0aCI6MC4wLCJIZWlnaHQiOjAuMCwiQm9yZGVyU3R5bGUiOm51bGwsIlBhcmVudFN0eWxlIjpudWxsfSwiSXNBdXRvTW9kZSI6dHJ1ZX1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e0479c8-aede-4836-9324-6a20a5a4b750"/>
  <p:tag name="OTLDEPDESTINATIONID" val="57aa5dbe-b1e7-47df-8279-0c8eab83218d"/>
  <p:tag name="OTLDEPENDENCYLAGUNIT" val="Undefined"/>
  <p:tag name="OTLDEPENDENCYLAGVALUE" val="0"/>
  <p:tag name="OTLDEPENDENCYLAGISELAPSED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ENDDATE" val="2024-03-13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Strict"/>
  <p:tag name="OTLTIMEBANDDEPONBREAKINGSTRICTSCHEDULINGMODE" val="AskEverytime"/>
  <p:tag name="OTLTIMEBANDDEPONBREAKINGFLEXIBLESCHEDULINGMODE" val="AskEverytime"/>
  <p:tag name="OTLTIMEBANDTHREEDEFFECTS" val="None"/>
  <p:tag name="OTLLEFTENDCAPSMARGINLEFT" val="66.1289952153107"/>
  <p:tag name="OTLTIMEBANDRESERVEDLEFTAREAWIDTH" val="60.385964912280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7aa5dbe-b1e7-47df-8279-0c8eab83218d"/>
  <p:tag name="OTLDEPDESTINATIONID" val="66cabd56-4a68-475a-93ef-133c6918174c"/>
  <p:tag name="OTLDEPENDENCYLAGUNIT" val="Undefined"/>
  <p:tag name="OTLDEPENDENCYLAGVALUE" val="0"/>
  <p:tag name="OTLDEPENDENCYLAGISELAPSED" val="Fals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6cabd56-4a68-475a-93ef-133c6918174c"/>
  <p:tag name="OTLDEPDESTINATIONID" val="f58aba90-841a-4ddf-87e9-3b2c185e1d6a"/>
  <p:tag name="OTLDEPENDENCYLAGUNIT" val="Undefined"/>
  <p:tag name="OTLDEPENDENCYLAGVALUE" val="0"/>
  <p:tag name="OTLDEPENDENCYLAGISELAPSED" val="Fals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inishToFinish"/>
  <p:tag name="OTLDEPSOURCEKIND" val="Side"/>
  <p:tag name="OTLDEPDESTINATIONKIND" val="Side"/>
  <p:tag name="OTLDEPSOURCEID" val="d32659b3-3c1b-4feb-a5e8-57f94a13d3e4"/>
  <p:tag name="OTLDEPDESTINATIONID" val="54159b72-1e60-4b4e-9412-95d7225323f5"/>
  <p:tag name="OTLDEPENDENCYLAGUNIT" val="Undefined"/>
  <p:tag name="OTLDEPENDENCYLAGVALUE" val="0"/>
  <p:tag name="OTLDEPENDENCYLAGISELAPSED" val="Fals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e6ebf4c-42c6-472c-adcb-bc9d2eb1d55d"/>
  <p:tag name="OTLDEPDESTINATIONID" val="d32659b3-3c1b-4feb-a5e8-57f94a13d3e4"/>
  <p:tag name="OTLDEPENDENCYLAGUNIT" val="Undefined"/>
  <p:tag name="OTLDEPENDENCYLAGVALUE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0f089f58-6371-4023-8896-b5d539fe9e04"/>
  <p:tag name="OTLDEPDESTINATIONID" val="ce6ebf4c-42c6-472c-adcb-bc9d2eb1d55d"/>
  <p:tag name="OTLDEPENDENCYLAGUNIT" val="Undefined"/>
  <p:tag name="OTLDEPENDENCYLAGVALU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ENDDATE" val="2024-03-13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Strict"/>
  <p:tag name="OTLTIMEBANDDEPONBREAKINGSTRICTSCHEDULINGMODE" val="AskEverytime"/>
  <p:tag name="OTLTIMEBANDDEPONBREAKINGFLEXIBLESCHEDULINGMODE" val="AskEverytime"/>
  <p:tag name="OTLTIMEBANDTHREEDEFFECTS" val="None"/>
  <p:tag name="OTLLEFTENDCAPSMARGINLEFT" val="66.1289952153107"/>
  <p:tag name="OTLTIMEBANDRESERVEDLEFTAREAWIDTH" val="60.385964912280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IsoWeek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ENDDATE" val="2024-03-13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DEPENABLED" val="True"/>
  <p:tag name="OTLTIMEBANDDEPSCHEDULINGMODE" val="Flexible"/>
  <p:tag name="OTLTIMEBANDDEPPREVIOUSSCHEDULINGMODE" val="Strict"/>
  <p:tag name="OTLTIMEBANDDEPONBREAKINGSTRICTSCHEDULINGMODE" val="AskEverytime"/>
  <p:tag name="OTLTIMEBANDDEPONBREAKINGFLEXIBLESCHEDULINGMODE" val="AskEverytime"/>
  <p:tag name="OTLTIMEBANDTHREEDEFFECTS" val="None"/>
  <p:tag name="OTLLEFTENDCAPSMARGINLEFT" val="66.1289952153107"/>
  <p:tag name="OTLTIMEBANDRESERVEDLEFTAREAWIDTH" val="60.385964912280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1T00:00:00.0000000"/>
  <p:tag name="OTLENDDATE" val="2023-07-07T23:59:00.0000000"/>
  <p:tag name="OTLDURATIONFORMAT" val="day"/>
  <p:tag name="OTLSPACING" val="3"/>
  <p:tag name="OTLSHAPETHICKNESSTYPE" val="Regula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10T00:00:00.0000000"/>
  <p:tag name="OTLENDDATE" val="2023-08-02T23:59:00.0000000"/>
  <p:tag name="OTLDURATIONFORMAT" val="day"/>
  <p:tag name="OTLSPACING" val="3"/>
  <p:tag name="OTLSHAPETHICKNESSTYPE" val="Regular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08-03T00:00:00.0000000"/>
  <p:tag name="OTLENDDATE" val="2023-10-01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9T00:00:00.0000000"/>
  <p:tag name="OTLENDDATE" val="2023-07-12T23:59:00.0000000"/>
  <p:tag name="OTLDURATIONFORMAT" val="day"/>
  <p:tag name="OTLSPACING" val="3"/>
  <p:tag name="OTLSHAPETHICKNESSTYPE" val="Regula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13T00:00:00.0000000"/>
  <p:tag name="OTLENDDATE" val="2023-08-07T23:59:00.0000000"/>
  <p:tag name="OTLDURATIONFORMAT" val="day"/>
  <p:tag name="OTLSPACING" val="3"/>
  <p:tag name="OTLSHAPETHICKNESSTYPE" val="Regular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08T00:00:00.0000000"/>
  <p:tag name="OTLENDDATE" val="2023-08-16T23:59:00.0000000"/>
  <p:tag name="OTLDURATIONFORMAT" val="day"/>
  <p:tag name="OTLSPACING" val="3"/>
  <p:tag name="OTLSHAPETHICKNESSTYPE" val="Regula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09-15T00:00:00.0000000"/>
  <p:tag name="OTLENDDATE" val="2023-09-25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10-02T00:00:00.0000000"/>
  <p:tag name="OTLENDDATE" val="2023-11-01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10-15T00:00:00.0000000"/>
  <p:tag name="OTLENDDATE" val="2023-10-27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11-02T00:00:00.0000000"/>
  <p:tag name="OTLENDDATE" val="2024-01-04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 SWOT Analysis"/>
  <p:tag name="OTLDATE" val="2023-06-02T23:59:00.0000000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usiness Strategy Review "/>
  <p:tag name="OTLDATE" val="2023-07-07T23:59:00.0000000"/>
  <p:tag name="OTLPOSITIONONTASK" val="None"/>
  <p:tag name="OTLRELATEDTASKID" val="00000000-0000-0000-0000-00000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mpaign Concepts "/>
  <p:tag name="OTLDATE" val="2023-09-14T23:59:00.0000000"/>
  <p:tag name="OTLPOSITIONONTASK" val="None"/>
  <p:tag name="OTLRELATEDTASKID" val="00000000-0000-0000-0000-00000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ocalization Strategy "/>
  <p:tag name="OTLDATE" val="2023-10-10T23:59:00.0000000"/>
  <p:tag name="OTLPOSITIONONTASK" val="None"/>
  <p:tag name="OTLRELATEDTASKID" val="00000000-0000-0000-0000-00000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gional/Global/Country Business Models "/>
  <p:tag name="OTLDATE" val="2023-10-23T23:59:00.0000000"/>
  <p:tag name="OTLPOSITIONONTASK" val="None"/>
  <p:tag name="OTLRELATEDTASKID" val="00000000-0000-0000-0000-00000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mos"/>
  <p:tag name="OTLDATE" val="2023-12-09T23:59:00.0000000"/>
  <p:tag name="OTLPOSITIONONTASK" val="None"/>
  <p:tag name="OTLRELATEDTASKID" val="00000000-0000-0000-0000-00000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duction "/>
  <p:tag name="OTLPOSITIONONTASK" val="None"/>
  <p:tag name="OTLRELATEDTASKID" val="00000000-0000-0000-0000-000000000000"/>
  <p:tag name="OTLDATE" val="2024-01-04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Widescreen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2022-12-13T13:04:59Z</dcterms:created>
  <dcterms:modified xsi:type="dcterms:W3CDTF">2022-12-13T13:05:20Z</dcterms:modified>
</cp:coreProperties>
</file>