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0.xml" ContentType="application/vnd.openxmlformats-officedocument.presentationml.tags+xml"/>
  <Override PartName="/ppt/tags/tag161.xml" ContentType="application/vnd.openxmlformats-officedocument.presentationml.tags+xml"/>
  <Override PartName="/ppt/tags/tag162.xml" ContentType="application/vnd.openxmlformats-officedocument.presentationml.tags+xml"/>
  <Override PartName="/ppt/tags/tag163.xml" ContentType="application/vnd.openxmlformats-officedocument.presentationml.tags+xml"/>
  <Override PartName="/ppt/tags/tag164.xml" ContentType="application/vnd.openxmlformats-officedocument.presentationml.tags+xml"/>
  <Override PartName="/ppt/tags/tag165.xml" ContentType="application/vnd.openxmlformats-officedocument.presentationml.tags+xml"/>
  <Override PartName="/ppt/tags/tag166.xml" ContentType="application/vnd.openxmlformats-officedocument.presentationml.tags+xml"/>
  <Override PartName="/ppt/tags/tag167.xml" ContentType="application/vnd.openxmlformats-officedocument.presentationml.tags+xml"/>
  <Override PartName="/ppt/tags/tag168.xml" ContentType="application/vnd.openxmlformats-officedocument.presentationml.tags+xml"/>
  <Override PartName="/ppt/tags/tag169.xml" ContentType="application/vnd.openxmlformats-officedocument.presentationml.tags+xml"/>
  <Override PartName="/ppt/tags/tag170.xml" ContentType="application/vnd.openxmlformats-officedocument.presentationml.tags+xml"/>
  <Override PartName="/ppt/tags/tag171.xml" ContentType="application/vnd.openxmlformats-officedocument.presentationml.tags+xml"/>
  <Override PartName="/ppt/tags/tag172.xml" ContentType="application/vnd.openxmlformats-officedocument.presentationml.tags+xml"/>
  <Override PartName="/ppt/tags/tag173.xml" ContentType="application/vnd.openxmlformats-officedocument.presentationml.tags+xml"/>
  <Override PartName="/ppt/tags/tag174.xml" ContentType="application/vnd.openxmlformats-officedocument.presentationml.tags+xml"/>
  <Override PartName="/ppt/tags/tag175.xml" ContentType="application/vnd.openxmlformats-officedocument.presentationml.tags+xml"/>
  <Override PartName="/ppt/tags/tag176.xml" ContentType="application/vnd.openxmlformats-officedocument.presentationml.tags+xml"/>
  <Override PartName="/ppt/tags/tag177.xml" ContentType="application/vnd.openxmlformats-officedocument.presentationml.tags+xml"/>
  <Override PartName="/ppt/tags/tag178.xml" ContentType="application/vnd.openxmlformats-officedocument.presentationml.tags+xml"/>
  <Override PartName="/ppt/tags/tag179.xml" ContentType="application/vnd.openxmlformats-officedocument.presentationml.tags+xml"/>
  <Override PartName="/ppt/tags/tag180.xml" ContentType="application/vnd.openxmlformats-officedocument.presentationml.tags+xml"/>
  <Override PartName="/ppt/tags/tag181.xml" ContentType="application/vnd.openxmlformats-officedocument.presentationml.tags+xml"/>
  <Override PartName="/ppt/tags/tag182.xml" ContentType="application/vnd.openxmlformats-officedocument.presentationml.tags+xml"/>
  <Override PartName="/ppt/tags/tag183.xml" ContentType="application/vnd.openxmlformats-officedocument.presentationml.tags+xml"/>
  <Override PartName="/ppt/tags/tag184.xml" ContentType="application/vnd.openxmlformats-officedocument.presentationml.tags+xml"/>
  <Override PartName="/ppt/tags/tag185.xml" ContentType="application/vnd.openxmlformats-officedocument.presentationml.tags+xml"/>
  <Override PartName="/ppt/tags/tag186.xml" ContentType="application/vnd.openxmlformats-officedocument.presentationml.tags+xml"/>
  <Override PartName="/ppt/tags/tag187.xml" ContentType="application/vnd.openxmlformats-officedocument.presentationml.tags+xml"/>
  <Override PartName="/ppt/tags/tag188.xml" ContentType="application/vnd.openxmlformats-officedocument.presentationml.tags+xml"/>
  <Override PartName="/ppt/tags/tag189.xml" ContentType="application/vnd.openxmlformats-officedocument.presentationml.tags+xml"/>
  <Override PartName="/ppt/tags/tag190.xml" ContentType="application/vnd.openxmlformats-officedocument.presentationml.tags+xml"/>
  <Override PartName="/ppt/tags/tag191.xml" ContentType="application/vnd.openxmlformats-officedocument.presentationml.tags+xml"/>
  <Override PartName="/ppt/tags/tag192.xml" ContentType="application/vnd.openxmlformats-officedocument.presentationml.tags+xml"/>
  <Override PartName="/ppt/tags/tag193.xml" ContentType="application/vnd.openxmlformats-officedocument.presentationml.tags+xml"/>
  <Override PartName="/ppt/tags/tag194.xml" ContentType="application/vnd.openxmlformats-officedocument.presentationml.tags+xml"/>
  <Override PartName="/ppt/tags/tag195.xml" ContentType="application/vnd.openxmlformats-officedocument.presentationml.tags+xml"/>
  <Override PartName="/ppt/tags/tag196.xml" ContentType="application/vnd.openxmlformats-officedocument.presentationml.tags+xml"/>
  <Override PartName="/ppt/tags/tag197.xml" ContentType="application/vnd.openxmlformats-officedocument.presentationml.tags+xml"/>
  <Override PartName="/ppt/tags/tag198.xml" ContentType="application/vnd.openxmlformats-officedocument.presentationml.tags+xml"/>
  <Override PartName="/ppt/tags/tag199.xml" ContentType="application/vnd.openxmlformats-officedocument.presentationml.tags+xml"/>
  <Override PartName="/ppt/tags/tag200.xml" ContentType="application/vnd.openxmlformats-officedocument.presentationml.tags+xml"/>
  <Override PartName="/ppt/tags/tag201.xml" ContentType="application/vnd.openxmlformats-officedocument.presentationml.tags+xml"/>
  <Override PartName="/ppt/tags/tag202.xml" ContentType="application/vnd.openxmlformats-officedocument.presentationml.tags+xml"/>
  <Override PartName="/ppt/tags/tag203.xml" ContentType="application/vnd.openxmlformats-officedocument.presentationml.tags+xml"/>
  <Override PartName="/ppt/tags/tag204.xml" ContentType="application/vnd.openxmlformats-officedocument.presentationml.tags+xml"/>
  <Override PartName="/ppt/tags/tag205.xml" ContentType="application/vnd.openxmlformats-officedocument.presentationml.tags+xml"/>
  <Override PartName="/ppt/tags/tag206.xml" ContentType="application/vnd.openxmlformats-officedocument.presentationml.tags+xml"/>
  <Override PartName="/ppt/tags/tag207.xml" ContentType="application/vnd.openxmlformats-officedocument.presentationml.tags+xml"/>
  <Override PartName="/ppt/tags/tag208.xml" ContentType="application/vnd.openxmlformats-officedocument.presentationml.tags+xml"/>
  <Override PartName="/ppt/tags/tag209.xml" ContentType="application/vnd.openxmlformats-officedocument.presentationml.tags+xml"/>
  <Override PartName="/ppt/tags/tag210.xml" ContentType="application/vnd.openxmlformats-officedocument.presentationml.tags+xml"/>
  <Override PartName="/ppt/tags/tag211.xml" ContentType="application/vnd.openxmlformats-officedocument.presentationml.tags+xml"/>
  <Override PartName="/ppt/tags/tag212.xml" ContentType="application/vnd.openxmlformats-officedocument.presentationml.tags+xml"/>
  <Override PartName="/ppt/tags/tag213.xml" ContentType="application/vnd.openxmlformats-officedocument.presentationml.tags+xml"/>
  <Override PartName="/ppt/tags/tag214.xml" ContentType="application/vnd.openxmlformats-officedocument.presentationml.tags+xml"/>
  <Override PartName="/ppt/tags/tag215.xml" ContentType="application/vnd.openxmlformats-officedocument.presentationml.tags+xml"/>
  <Override PartName="/ppt/tags/tag216.xml" ContentType="application/vnd.openxmlformats-officedocument.presentationml.tags+xml"/>
  <Override PartName="/ppt/tags/tag217.xml" ContentType="application/vnd.openxmlformats-officedocument.presentationml.tags+xml"/>
  <Override PartName="/ppt/tags/tag218.xml" ContentType="application/vnd.openxmlformats-officedocument.presentationml.tags+xml"/>
  <Override PartName="/ppt/tags/tag219.xml" ContentType="application/vnd.openxmlformats-officedocument.presentationml.tags+xml"/>
  <Override PartName="/ppt/tags/tag220.xml" ContentType="application/vnd.openxmlformats-officedocument.presentationml.tags+xml"/>
  <Override PartName="/ppt/tags/tag221.xml" ContentType="application/vnd.openxmlformats-officedocument.presentationml.tags+xml"/>
  <Override PartName="/ppt/tags/tag222.xml" ContentType="application/vnd.openxmlformats-officedocument.presentationml.tags+xml"/>
  <Override PartName="/ppt/tags/tag223.xml" ContentType="application/vnd.openxmlformats-officedocument.presentationml.tags+xml"/>
  <Override PartName="/ppt/tags/tag224.xml" ContentType="application/vnd.openxmlformats-officedocument.presentationml.tags+xml"/>
  <Override PartName="/ppt/tags/tag225.xml" ContentType="application/vnd.openxmlformats-officedocument.presentationml.tags+xml"/>
  <Override PartName="/ppt/tags/tag226.xml" ContentType="application/vnd.openxmlformats-officedocument.presentationml.tags+xml"/>
  <Override PartName="/ppt/tags/tag227.xml" ContentType="application/vnd.openxmlformats-officedocument.presentationml.tags+xml"/>
  <Override PartName="/ppt/tags/tag228.xml" ContentType="application/vnd.openxmlformats-officedocument.presentationml.tags+xml"/>
  <Override PartName="/ppt/tags/tag229.xml" ContentType="application/vnd.openxmlformats-officedocument.presentationml.tags+xml"/>
  <Override PartName="/ppt/tags/tag230.xml" ContentType="application/vnd.openxmlformats-officedocument.presentationml.tags+xml"/>
  <Override PartName="/ppt/tags/tag231.xml" ContentType="application/vnd.openxmlformats-officedocument.presentationml.tags+xml"/>
  <Override PartName="/ppt/tags/tag232.xml" ContentType="application/vnd.openxmlformats-officedocument.presentationml.tags+xml"/>
  <Override PartName="/ppt/tags/tag233.xml" ContentType="application/vnd.openxmlformats-officedocument.presentationml.tags+xml"/>
  <Override PartName="/ppt/tags/tag234.xml" ContentType="application/vnd.openxmlformats-officedocument.presentationml.tags+xml"/>
  <Override PartName="/ppt/tags/tag235.xml" ContentType="application/vnd.openxmlformats-officedocument.presentationml.tags+xml"/>
  <Override PartName="/ppt/tags/tag236.xml" ContentType="application/vnd.openxmlformats-officedocument.presentationml.tags+xml"/>
  <Override PartName="/ppt/tags/tag237.xml" ContentType="application/vnd.openxmlformats-officedocument.presentationml.tags+xml"/>
  <Override PartName="/ppt/tags/tag238.xml" ContentType="application/vnd.openxmlformats-officedocument.presentationml.tags+xml"/>
  <Override PartName="/ppt/tags/tag239.xml" ContentType="application/vnd.openxmlformats-officedocument.presentationml.tags+xml"/>
  <Override PartName="/ppt/tags/tag240.xml" ContentType="application/vnd.openxmlformats-officedocument.presentationml.tags+xml"/>
  <Override PartName="/ppt/tags/tag241.xml" ContentType="application/vnd.openxmlformats-officedocument.presentationml.tags+xml"/>
  <Override PartName="/ppt/tags/tag242.xml" ContentType="application/vnd.openxmlformats-officedocument.presentationml.tags+xml"/>
  <Override PartName="/ppt/tags/tag243.xml" ContentType="application/vnd.openxmlformats-officedocument.presentationml.tags+xml"/>
  <Override PartName="/ppt/tags/tag244.xml" ContentType="application/vnd.openxmlformats-officedocument.presentationml.tags+xml"/>
  <Override PartName="/ppt/tags/tag245.xml" ContentType="application/vnd.openxmlformats-officedocument.presentationml.tags+xml"/>
  <Override PartName="/ppt/tags/tag246.xml" ContentType="application/vnd.openxmlformats-officedocument.presentationml.tags+xml"/>
  <Override PartName="/ppt/tags/tag247.xml" ContentType="application/vnd.openxmlformats-officedocument.presentationml.tags+xml"/>
  <Override PartName="/ppt/tags/tag248.xml" ContentType="application/vnd.openxmlformats-officedocument.presentationml.tags+xml"/>
  <Override PartName="/ppt/tags/tag249.xml" ContentType="application/vnd.openxmlformats-officedocument.presentationml.tags+xml"/>
  <Override PartName="/ppt/tags/tag250.xml" ContentType="application/vnd.openxmlformats-officedocument.presentationml.tags+xml"/>
  <Override PartName="/ppt/tags/tag251.xml" ContentType="application/vnd.openxmlformats-officedocument.presentationml.tags+xml"/>
  <Override PartName="/ppt/tags/tag252.xml" ContentType="application/vnd.openxmlformats-officedocument.presentationml.tags+xml"/>
  <Override PartName="/ppt/tags/tag253.xml" ContentType="application/vnd.openxmlformats-officedocument.presentationml.tags+xml"/>
  <Override PartName="/ppt/tags/tag254.xml" ContentType="application/vnd.openxmlformats-officedocument.presentationml.tags+xml"/>
  <Override PartName="/ppt/tags/tag255.xml" ContentType="application/vnd.openxmlformats-officedocument.presentationml.tags+xml"/>
  <Override PartName="/ppt/tags/tag256.xml" ContentType="application/vnd.openxmlformats-officedocument.presentationml.tags+xml"/>
  <Override PartName="/ppt/tags/tag257.xml" ContentType="application/vnd.openxmlformats-officedocument.presentationml.tags+xml"/>
  <Override PartName="/ppt/tags/tag258.xml" ContentType="application/vnd.openxmlformats-officedocument.presentationml.tags+xml"/>
  <Override PartName="/ppt/tags/tag259.xml" ContentType="application/vnd.openxmlformats-officedocument.presentationml.tags+xml"/>
  <Override PartName="/ppt/tags/tag260.xml" ContentType="application/vnd.openxmlformats-officedocument.presentationml.tags+xml"/>
  <Override PartName="/ppt/tags/tag261.xml" ContentType="application/vnd.openxmlformats-officedocument.presentationml.tags+xml"/>
  <Override PartName="/ppt/tags/tag262.xml" ContentType="application/vnd.openxmlformats-officedocument.presentationml.tags+xml"/>
  <Override PartName="/ppt/tags/tag263.xml" ContentType="application/vnd.openxmlformats-officedocument.presentationml.tags+xml"/>
  <Override PartName="/ppt/tags/tag264.xml" ContentType="application/vnd.openxmlformats-officedocument.presentationml.tags+xml"/>
  <Override PartName="/ppt/tags/tag265.xml" ContentType="application/vnd.openxmlformats-officedocument.presentationml.tags+xml"/>
  <Override PartName="/ppt/tags/tag266.xml" ContentType="application/vnd.openxmlformats-officedocument.presentationml.tags+xml"/>
  <Override PartName="/ppt/tags/tag267.xml" ContentType="application/vnd.openxmlformats-officedocument.presentationml.tags+xml"/>
  <Override PartName="/ppt/tags/tag268.xml" ContentType="application/vnd.openxmlformats-officedocument.presentationml.tags+xml"/>
  <Override PartName="/ppt/tags/tag269.xml" ContentType="application/vnd.openxmlformats-officedocument.presentationml.tags+xml"/>
  <Override PartName="/ppt/tags/tag270.xml" ContentType="application/vnd.openxmlformats-officedocument.presentationml.tags+xml"/>
  <Override PartName="/ppt/tags/tag271.xml" ContentType="application/vnd.openxmlformats-officedocument.presentationml.tags+xml"/>
  <Override PartName="/ppt/tags/tag272.xml" ContentType="application/vnd.openxmlformats-officedocument.presentationml.tags+xml"/>
  <Override PartName="/ppt/tags/tag273.xml" ContentType="application/vnd.openxmlformats-officedocument.presentationml.tags+xml"/>
  <Override PartName="/ppt/tags/tag274.xml" ContentType="application/vnd.openxmlformats-officedocument.presentationml.tags+xml"/>
  <Override PartName="/ppt/tags/tag275.xml" ContentType="application/vnd.openxmlformats-officedocument.presentationml.tags+xml"/>
  <Override PartName="/ppt/tags/tag276.xml" ContentType="application/vnd.openxmlformats-officedocument.presentationml.tags+xml"/>
  <Override PartName="/ppt/tags/tag277.xml" ContentType="application/vnd.openxmlformats-officedocument.presentationml.tags+xml"/>
  <Override PartName="/ppt/tags/tag278.xml" ContentType="application/vnd.openxmlformats-officedocument.presentationml.tags+xml"/>
  <Override PartName="/ppt/tags/tag279.xml" ContentType="application/vnd.openxmlformats-officedocument.presentationml.tags+xml"/>
  <Override PartName="/ppt/tags/tag280.xml" ContentType="application/vnd.openxmlformats-officedocument.presentationml.tags+xml"/>
  <Override PartName="/ppt/tags/tag281.xml" ContentType="application/vnd.openxmlformats-officedocument.presentationml.tags+xml"/>
  <Override PartName="/ppt/tags/tag282.xml" ContentType="application/vnd.openxmlformats-officedocument.presentationml.tags+xml"/>
  <Override PartName="/ppt/tags/tag283.xml" ContentType="application/vnd.openxmlformats-officedocument.presentationml.tags+xml"/>
  <Override PartName="/ppt/tags/tag284.xml" ContentType="application/vnd.openxmlformats-officedocument.presentationml.tags+xml"/>
  <Override PartName="/ppt/tags/tag285.xml" ContentType="application/vnd.openxmlformats-officedocument.presentationml.tags+xml"/>
  <Override PartName="/ppt/tags/tag286.xml" ContentType="application/vnd.openxmlformats-officedocument.presentationml.tags+xml"/>
  <Override PartName="/ppt/tags/tag287.xml" ContentType="application/vnd.openxmlformats-officedocument.presentationml.tags+xml"/>
  <Override PartName="/ppt/tags/tag288.xml" ContentType="application/vnd.openxmlformats-officedocument.presentationml.tags+xml"/>
  <Override PartName="/ppt/tags/tag289.xml" ContentType="application/vnd.openxmlformats-officedocument.presentationml.tags+xml"/>
  <Override PartName="/ppt/tags/tag290.xml" ContentType="application/vnd.openxmlformats-officedocument.presentationml.tags+xml"/>
  <Override PartName="/ppt/tags/tag291.xml" ContentType="application/vnd.openxmlformats-officedocument.presentationml.tags+xml"/>
  <Override PartName="/ppt/tags/tag292.xml" ContentType="application/vnd.openxmlformats-officedocument.presentationml.tags+xml"/>
  <Override PartName="/ppt/tags/tag293.xml" ContentType="application/vnd.openxmlformats-officedocument.presentationml.tags+xml"/>
  <Override PartName="/ppt/tags/tag294.xml" ContentType="application/vnd.openxmlformats-officedocument.presentationml.tags+xml"/>
  <Override PartName="/ppt/tags/tag295.xml" ContentType="application/vnd.openxmlformats-officedocument.presentationml.tags+xml"/>
  <Override PartName="/ppt/tags/tag296.xml" ContentType="application/vnd.openxmlformats-officedocument.presentationml.tags+xml"/>
  <Override PartName="/ppt/tags/tag297.xml" ContentType="application/vnd.openxmlformats-officedocument.presentationml.tags+xml"/>
  <Override PartName="/ppt/tags/tag298.xml" ContentType="application/vnd.openxmlformats-officedocument.presentationml.tags+xml"/>
  <Override PartName="/ppt/tags/tag299.xml" ContentType="application/vnd.openxmlformats-officedocument.presentationml.tags+xml"/>
  <Override PartName="/ppt/tags/tag300.xml" ContentType="application/vnd.openxmlformats-officedocument.presentationml.tags+xml"/>
  <Override PartName="/ppt/tags/tag301.xml" ContentType="application/vnd.openxmlformats-officedocument.presentationml.tags+xml"/>
  <Override PartName="/ppt/tags/tag302.xml" ContentType="application/vnd.openxmlformats-officedocument.presentationml.tags+xml"/>
  <Override PartName="/ppt/tags/tag303.xml" ContentType="application/vnd.openxmlformats-officedocument.presentationml.tags+xml"/>
  <Override PartName="/ppt/tags/tag304.xml" ContentType="application/vnd.openxmlformats-officedocument.presentationml.tags+xml"/>
  <Override PartName="/ppt/tags/tag305.xml" ContentType="application/vnd.openxmlformats-officedocument.presentationml.tags+xml"/>
  <Override PartName="/ppt/tags/tag306.xml" ContentType="application/vnd.openxmlformats-officedocument.presentationml.tags+xml"/>
  <Override PartName="/ppt/tags/tag307.xml" ContentType="application/vnd.openxmlformats-officedocument.presentationml.tags+xml"/>
  <Override PartName="/ppt/tags/tag308.xml" ContentType="application/vnd.openxmlformats-officedocument.presentationml.tags+xml"/>
  <Override PartName="/ppt/tags/tag309.xml" ContentType="application/vnd.openxmlformats-officedocument.presentationml.tags+xml"/>
  <Override PartName="/ppt/tags/tag310.xml" ContentType="application/vnd.openxmlformats-officedocument.presentationml.tags+xml"/>
  <Override PartName="/ppt/tags/tag311.xml" ContentType="application/vnd.openxmlformats-officedocument.presentationml.tags+xml"/>
  <Override PartName="/ppt/tags/tag312.xml" ContentType="application/vnd.openxmlformats-officedocument.presentationml.tags+xml"/>
  <Override PartName="/ppt/tags/tag313.xml" ContentType="application/vnd.openxmlformats-officedocument.presentationml.tags+xml"/>
  <Override PartName="/ppt/tags/tag314.xml" ContentType="application/vnd.openxmlformats-officedocument.presentationml.tags+xml"/>
  <Override PartName="/ppt/tags/tag315.xml" ContentType="application/vnd.openxmlformats-officedocument.presentationml.tags+xml"/>
  <Override PartName="/ppt/tags/tag316.xml" ContentType="application/vnd.openxmlformats-officedocument.presentationml.tags+xml"/>
  <Override PartName="/ppt/tags/tag317.xml" ContentType="application/vnd.openxmlformats-officedocument.presentationml.tags+xml"/>
  <Override PartName="/ppt/tags/tag318.xml" ContentType="application/vnd.openxmlformats-officedocument.presentationml.tags+xml"/>
  <Override PartName="/ppt/tags/tag319.xml" ContentType="application/vnd.openxmlformats-officedocument.presentationml.tags+xml"/>
  <Override PartName="/ppt/tags/tag320.xml" ContentType="application/vnd.openxmlformats-officedocument.presentationml.tags+xml"/>
  <Override PartName="/ppt/tags/tag321.xml" ContentType="application/vnd.openxmlformats-officedocument.presentationml.tags+xml"/>
  <Override PartName="/ppt/tags/tag322.xml" ContentType="application/vnd.openxmlformats-officedocument.presentationml.tags+xml"/>
  <Override PartName="/ppt/tags/tag323.xml" ContentType="application/vnd.openxmlformats-officedocument.presentationml.tags+xml"/>
  <Override PartName="/ppt/tags/tag324.xml" ContentType="application/vnd.openxmlformats-officedocument.presentationml.tags+xml"/>
  <Override PartName="/ppt/tags/tag325.xml" ContentType="application/vnd.openxmlformats-officedocument.presentationml.tags+xml"/>
  <Override PartName="/ppt/tags/tag326.xml" ContentType="application/vnd.openxmlformats-officedocument.presentationml.tags+xml"/>
  <Override PartName="/ppt/tags/tag327.xml" ContentType="application/vnd.openxmlformats-officedocument.presentationml.tags+xml"/>
  <Override PartName="/ppt/tags/tag328.xml" ContentType="application/vnd.openxmlformats-officedocument.presentationml.tags+xml"/>
  <Override PartName="/ppt/tags/tag329.xml" ContentType="application/vnd.openxmlformats-officedocument.presentationml.tags+xml"/>
  <Override PartName="/ppt/tags/tag330.xml" ContentType="application/vnd.openxmlformats-officedocument.presentationml.tags+xml"/>
  <Override PartName="/ppt/tags/tag331.xml" ContentType="application/vnd.openxmlformats-officedocument.presentationml.tags+xml"/>
  <Override PartName="/ppt/tags/tag332.xml" ContentType="application/vnd.openxmlformats-officedocument.presentationml.tags+xml"/>
  <Override PartName="/ppt/tags/tag333.xml" ContentType="application/vnd.openxmlformats-officedocument.presentationml.tags+xml"/>
  <Override PartName="/ppt/tags/tag334.xml" ContentType="application/vnd.openxmlformats-officedocument.presentationml.tags+xml"/>
  <Override PartName="/ppt/tags/tag335.xml" ContentType="application/vnd.openxmlformats-officedocument.presentationml.tags+xml"/>
  <Override PartName="/ppt/tags/tag336.xml" ContentType="application/vnd.openxmlformats-officedocument.presentationml.tags+xml"/>
  <Override PartName="/ppt/tags/tag337.xml" ContentType="application/vnd.openxmlformats-officedocument.presentationml.tags+xml"/>
  <Override PartName="/ppt/tags/tag338.xml" ContentType="application/vnd.openxmlformats-officedocument.presentationml.tags+xml"/>
  <Override PartName="/ppt/tags/tag339.xml" ContentType="application/vnd.openxmlformats-officedocument.presentationml.tags+xml"/>
  <Override PartName="/ppt/tags/tag340.xml" ContentType="application/vnd.openxmlformats-officedocument.presentationml.tags+xml"/>
  <Override PartName="/ppt/tags/tag341.xml" ContentType="application/vnd.openxmlformats-officedocument.presentationml.tags+xml"/>
  <Override PartName="/ppt/tags/tag342.xml" ContentType="application/vnd.openxmlformats-officedocument.presentationml.tags+xml"/>
  <Override PartName="/ppt/tags/tag343.xml" ContentType="application/vnd.openxmlformats-officedocument.presentationml.tags+xml"/>
  <Override PartName="/ppt/tags/tag344.xml" ContentType="application/vnd.openxmlformats-officedocument.presentationml.tags+xml"/>
  <Override PartName="/ppt/tags/tag345.xml" ContentType="application/vnd.openxmlformats-officedocument.presentationml.tags+xml"/>
  <Override PartName="/ppt/tags/tag346.xml" ContentType="application/vnd.openxmlformats-officedocument.presentationml.tags+xml"/>
  <Override PartName="/ppt/tags/tag347.xml" ContentType="application/vnd.openxmlformats-officedocument.presentationml.tags+xml"/>
  <Override PartName="/ppt/tags/tag348.xml" ContentType="application/vnd.openxmlformats-officedocument.presentationml.tags+xml"/>
  <Override PartName="/ppt/tags/tag349.xml" ContentType="application/vnd.openxmlformats-officedocument.presentationml.tags+xml"/>
  <Override PartName="/ppt/tags/tag350.xml" ContentType="application/vnd.openxmlformats-officedocument.presentationml.tags+xml"/>
  <Override PartName="/ppt/tags/tag351.xml" ContentType="application/vnd.openxmlformats-officedocument.presentationml.tags+xml"/>
  <Override PartName="/ppt/tags/tag352.xml" ContentType="application/vnd.openxmlformats-officedocument.presentationml.tags+xml"/>
  <Override PartName="/ppt/tags/tag353.xml" ContentType="application/vnd.openxmlformats-officedocument.presentationml.tags+xml"/>
  <Override PartName="/ppt/tags/tag354.xml" ContentType="application/vnd.openxmlformats-officedocument.presentationml.tags+xml"/>
  <Override PartName="/ppt/tags/tag355.xml" ContentType="application/vnd.openxmlformats-officedocument.presentationml.tags+xml"/>
  <Override PartName="/ppt/tags/tag356.xml" ContentType="application/vnd.openxmlformats-officedocument.presentationml.tags+xml"/>
  <Override PartName="/ppt/tags/tag357.xml" ContentType="application/vnd.openxmlformats-officedocument.presentationml.tags+xml"/>
  <Override PartName="/ppt/tags/tag358.xml" ContentType="application/vnd.openxmlformats-officedocument.presentationml.tags+xml"/>
  <Override PartName="/ppt/tags/tag359.xml" ContentType="application/vnd.openxmlformats-officedocument.presentationml.tags+xml"/>
  <Override PartName="/ppt/tags/tag360.xml" ContentType="application/vnd.openxmlformats-officedocument.presentationml.tags+xml"/>
  <Override PartName="/ppt/tags/tag361.xml" ContentType="application/vnd.openxmlformats-officedocument.presentationml.tags+xml"/>
  <Override PartName="/ppt/tags/tag362.xml" ContentType="application/vnd.openxmlformats-officedocument.presentationml.tags+xml"/>
  <Override PartName="/ppt/tags/tag363.xml" ContentType="application/vnd.openxmlformats-officedocument.presentationml.tags+xml"/>
  <Override PartName="/ppt/tags/tag364.xml" ContentType="application/vnd.openxmlformats-officedocument.presentationml.tags+xml"/>
  <Override PartName="/ppt/tags/tag365.xml" ContentType="application/vnd.openxmlformats-officedocument.presentationml.tags+xml"/>
  <Override PartName="/ppt/tags/tag366.xml" ContentType="application/vnd.openxmlformats-officedocument.presentationml.tags+xml"/>
  <Override PartName="/ppt/tags/tag367.xml" ContentType="application/vnd.openxmlformats-officedocument.presentationml.tags+xml"/>
  <Override PartName="/ppt/tags/tag368.xml" ContentType="application/vnd.openxmlformats-officedocument.presentationml.tags+xml"/>
  <Override PartName="/ppt/tags/tag369.xml" ContentType="application/vnd.openxmlformats-officedocument.presentationml.tags+xml"/>
  <Override PartName="/ppt/tags/tag370.xml" ContentType="application/vnd.openxmlformats-officedocument.presentationml.tags+xml"/>
  <Override PartName="/ppt/tags/tag371.xml" ContentType="application/vnd.openxmlformats-officedocument.presentationml.tags+xml"/>
  <Override PartName="/ppt/tags/tag372.xml" ContentType="application/vnd.openxmlformats-officedocument.presentationml.tags+xml"/>
  <Override PartName="/ppt/tags/tag373.xml" ContentType="application/vnd.openxmlformats-officedocument.presentationml.tags+xml"/>
  <Override PartName="/ppt/tags/tag374.xml" ContentType="application/vnd.openxmlformats-officedocument.presentationml.tags+xml"/>
  <Override PartName="/ppt/tags/tag375.xml" ContentType="application/vnd.openxmlformats-officedocument.presentationml.tags+xml"/>
  <Override PartName="/ppt/tags/tag376.xml" ContentType="application/vnd.openxmlformats-officedocument.presentationml.tags+xml"/>
  <Override PartName="/ppt/tags/tag377.xml" ContentType="application/vnd.openxmlformats-officedocument.presentationml.tags+xml"/>
  <Override PartName="/ppt/tags/tag378.xml" ContentType="application/vnd.openxmlformats-officedocument.presentationml.tags+xml"/>
  <Override PartName="/ppt/tags/tag379.xml" ContentType="application/vnd.openxmlformats-officedocument.presentationml.tags+xml"/>
  <Override PartName="/ppt/tags/tag380.xml" ContentType="application/vnd.openxmlformats-officedocument.presentationml.tags+xml"/>
  <Override PartName="/ppt/tags/tag381.xml" ContentType="application/vnd.openxmlformats-officedocument.presentationml.tags+xml"/>
  <Override PartName="/ppt/tags/tag382.xml" ContentType="application/vnd.openxmlformats-officedocument.presentationml.tags+xml"/>
  <Override PartName="/ppt/tags/tag383.xml" ContentType="application/vnd.openxmlformats-officedocument.presentationml.tags+xml"/>
  <Override PartName="/ppt/tags/tag384.xml" ContentType="application/vnd.openxmlformats-officedocument.presentationml.tags+xml"/>
  <Override PartName="/ppt/tags/tag385.xml" ContentType="application/vnd.openxmlformats-officedocument.presentationml.tags+xml"/>
  <Override PartName="/ppt/tags/tag386.xml" ContentType="application/vnd.openxmlformats-officedocument.presentationml.tags+xml"/>
  <Override PartName="/ppt/tags/tag387.xml" ContentType="application/vnd.openxmlformats-officedocument.presentationml.tags+xml"/>
  <Override PartName="/ppt/tags/tag388.xml" ContentType="application/vnd.openxmlformats-officedocument.presentationml.tags+xml"/>
  <Override PartName="/ppt/tags/tag389.xml" ContentType="application/vnd.openxmlformats-officedocument.presentationml.tags+xml"/>
  <Override PartName="/ppt/tags/tag390.xml" ContentType="application/vnd.openxmlformats-officedocument.presentationml.tags+xml"/>
  <Override PartName="/ppt/tags/tag391.xml" ContentType="application/vnd.openxmlformats-officedocument.presentationml.tags+xml"/>
  <Override PartName="/ppt/tags/tag392.xml" ContentType="application/vnd.openxmlformats-officedocument.presentationml.tags+xml"/>
  <Override PartName="/ppt/tags/tag393.xml" ContentType="application/vnd.openxmlformats-officedocument.presentationml.tags+xml"/>
  <Override PartName="/ppt/tags/tag394.xml" ContentType="application/vnd.openxmlformats-officedocument.presentationml.tags+xml"/>
  <Override PartName="/ppt/tags/tag395.xml" ContentType="application/vnd.openxmlformats-officedocument.presentationml.tags+xml"/>
  <Override PartName="/ppt/tags/tag396.xml" ContentType="application/vnd.openxmlformats-officedocument.presentationml.tags+xml"/>
  <Override PartName="/ppt/tags/tag397.xml" ContentType="application/vnd.openxmlformats-officedocument.presentationml.tags+xml"/>
  <Override PartName="/ppt/tags/tag398.xml" ContentType="application/vnd.openxmlformats-officedocument.presentationml.tags+xml"/>
  <Override PartName="/ppt/tags/tag399.xml" ContentType="application/vnd.openxmlformats-officedocument.presentationml.tags+xml"/>
  <Override PartName="/ppt/tags/tag400.xml" ContentType="application/vnd.openxmlformats-officedocument.presentationml.tags+xml"/>
  <Override PartName="/ppt/tags/tag401.xml" ContentType="application/vnd.openxmlformats-officedocument.presentationml.tags+xml"/>
  <Override PartName="/ppt/tags/tag402.xml" ContentType="application/vnd.openxmlformats-officedocument.presentationml.tags+xml"/>
  <Override PartName="/ppt/tags/tag403.xml" ContentType="application/vnd.openxmlformats-officedocument.presentationml.tags+xml"/>
  <Override PartName="/ppt/tags/tag404.xml" ContentType="application/vnd.openxmlformats-officedocument.presentationml.tags+xml"/>
  <Override PartName="/ppt/tags/tag405.xml" ContentType="application/vnd.openxmlformats-officedocument.presentationml.tags+xml"/>
  <Override PartName="/ppt/tags/tag406.xml" ContentType="application/vnd.openxmlformats-officedocument.presentationml.tags+xml"/>
  <Override PartName="/ppt/tags/tag407.xml" ContentType="application/vnd.openxmlformats-officedocument.presentationml.tags+xml"/>
  <Override PartName="/ppt/tags/tag408.xml" ContentType="application/vnd.openxmlformats-officedocument.presentationml.tags+xml"/>
  <Override PartName="/ppt/tags/tag409.xml" ContentType="application/vnd.openxmlformats-officedocument.presentationml.tags+xml"/>
  <Override PartName="/ppt/tags/tag410.xml" ContentType="application/vnd.openxmlformats-officedocument.presentationml.tags+xml"/>
  <Override PartName="/ppt/tags/tag411.xml" ContentType="application/vnd.openxmlformats-officedocument.presentationml.tags+xml"/>
  <Override PartName="/ppt/tags/tag412.xml" ContentType="application/vnd.openxmlformats-officedocument.presentationml.tags+xml"/>
  <Override PartName="/ppt/tags/tag413.xml" ContentType="application/vnd.openxmlformats-officedocument.presentationml.tags+xml"/>
  <Override PartName="/ppt/tags/tag414.xml" ContentType="application/vnd.openxmlformats-officedocument.presentationml.tags+xml"/>
  <Override PartName="/ppt/tags/tag415.xml" ContentType="application/vnd.openxmlformats-officedocument.presentationml.tags+xml"/>
  <Override PartName="/ppt/tags/tag416.xml" ContentType="application/vnd.openxmlformats-officedocument.presentationml.tags+xml"/>
  <Override PartName="/ppt/tags/tag417.xml" ContentType="application/vnd.openxmlformats-officedocument.presentationml.tags+xml"/>
  <Override PartName="/ppt/tags/tag418.xml" ContentType="application/vnd.openxmlformats-officedocument.presentationml.tags+xml"/>
  <Override PartName="/ppt/tags/tag419.xml" ContentType="application/vnd.openxmlformats-officedocument.presentationml.tags+xml"/>
  <Override PartName="/ppt/tags/tag420.xml" ContentType="application/vnd.openxmlformats-officedocument.presentationml.tags+xml"/>
  <Override PartName="/ppt/tags/tag421.xml" ContentType="application/vnd.openxmlformats-officedocument.presentationml.tags+xml"/>
  <Override PartName="/ppt/tags/tag422.xml" ContentType="application/vnd.openxmlformats-officedocument.presentationml.tags+xml"/>
  <Override PartName="/ppt/tags/tag423.xml" ContentType="application/vnd.openxmlformats-officedocument.presentationml.tags+xml"/>
  <Override PartName="/ppt/tags/tag424.xml" ContentType="application/vnd.openxmlformats-officedocument.presentationml.tags+xml"/>
  <Override PartName="/ppt/tags/tag425.xml" ContentType="application/vnd.openxmlformats-officedocument.presentationml.tags+xml"/>
  <Override PartName="/ppt/tags/tag426.xml" ContentType="application/vnd.openxmlformats-officedocument.presentationml.tags+xml"/>
  <Override PartName="/ppt/tags/tag427.xml" ContentType="application/vnd.openxmlformats-officedocument.presentationml.tags+xml"/>
  <Override PartName="/ppt/tags/tag428.xml" ContentType="application/vnd.openxmlformats-officedocument.presentationml.tags+xml"/>
  <Override PartName="/ppt/tags/tag429.xml" ContentType="application/vnd.openxmlformats-officedocument.presentationml.tags+xml"/>
  <Override PartName="/ppt/tags/tag430.xml" ContentType="application/vnd.openxmlformats-officedocument.presentationml.tags+xml"/>
  <Override PartName="/ppt/tags/tag431.xml" ContentType="application/vnd.openxmlformats-officedocument.presentationml.tags+xml"/>
  <Override PartName="/ppt/tags/tag432.xml" ContentType="application/vnd.openxmlformats-officedocument.presentationml.tags+xml"/>
  <Override PartName="/ppt/tags/tag433.xml" ContentType="application/vnd.openxmlformats-officedocument.presentationml.tags+xml"/>
  <Override PartName="/ppt/tags/tag434.xml" ContentType="application/vnd.openxmlformats-officedocument.presentationml.tags+xml"/>
  <Override PartName="/ppt/tags/tag435.xml" ContentType="application/vnd.openxmlformats-officedocument.presentationml.tags+xml"/>
  <Override PartName="/ppt/tags/tag436.xml" ContentType="application/vnd.openxmlformats-officedocument.presentationml.tags+xml"/>
  <Override PartName="/ppt/tags/tag437.xml" ContentType="application/vnd.openxmlformats-officedocument.presentationml.tags+xml"/>
  <Override PartName="/ppt/tags/tag438.xml" ContentType="application/vnd.openxmlformats-officedocument.presentationml.tags+xml"/>
  <Override PartName="/ppt/tags/tag439.xml" ContentType="application/vnd.openxmlformats-officedocument.presentationml.tags+xml"/>
  <Override PartName="/ppt/tags/tag440.xml" ContentType="application/vnd.openxmlformats-officedocument.presentationml.tags+xml"/>
  <Override PartName="/ppt/tags/tag441.xml" ContentType="application/vnd.openxmlformats-officedocument.presentationml.tags+xml"/>
  <Override PartName="/ppt/tags/tag442.xml" ContentType="application/vnd.openxmlformats-officedocument.presentationml.tags+xml"/>
  <Override PartName="/ppt/tags/tag443.xml" ContentType="application/vnd.openxmlformats-officedocument.presentationml.tags+xml"/>
  <Override PartName="/ppt/tags/tag444.xml" ContentType="application/vnd.openxmlformats-officedocument.presentationml.tags+xml"/>
  <Override PartName="/ppt/tags/tag445.xml" ContentType="application/vnd.openxmlformats-officedocument.presentationml.tags+xml"/>
  <Override PartName="/ppt/tags/tag446.xml" ContentType="application/vnd.openxmlformats-officedocument.presentationml.tags+xml"/>
  <Override PartName="/ppt/tags/tag447.xml" ContentType="application/vnd.openxmlformats-officedocument.presentationml.tags+xml"/>
  <Override PartName="/ppt/tags/tag448.xml" ContentType="application/vnd.openxmlformats-officedocument.presentationml.tags+xml"/>
  <Override PartName="/ppt/tags/tag449.xml" ContentType="application/vnd.openxmlformats-officedocument.presentationml.tags+xml"/>
  <Override PartName="/ppt/tags/tag450.xml" ContentType="application/vnd.openxmlformats-officedocument.presentationml.tags+xml"/>
  <Override PartName="/ppt/tags/tag451.xml" ContentType="application/vnd.openxmlformats-officedocument.presentationml.tags+xml"/>
  <Override PartName="/ppt/tags/tag452.xml" ContentType="application/vnd.openxmlformats-officedocument.presentationml.tags+xml"/>
  <Override PartName="/ppt/tags/tag453.xml" ContentType="application/vnd.openxmlformats-officedocument.presentationml.tags+xml"/>
  <Override PartName="/ppt/tags/tag454.xml" ContentType="application/vnd.openxmlformats-officedocument.presentationml.tags+xml"/>
  <Override PartName="/ppt/tags/tag455.xml" ContentType="application/vnd.openxmlformats-officedocument.presentationml.tags+xml"/>
  <Override PartName="/ppt/tags/tag456.xml" ContentType="application/vnd.openxmlformats-officedocument.presentationml.tags+xml"/>
  <Override PartName="/ppt/tags/tag457.xml" ContentType="application/vnd.openxmlformats-officedocument.presentationml.tags+xml"/>
  <Override PartName="/ppt/tags/tag458.xml" ContentType="application/vnd.openxmlformats-officedocument.presentationml.tags+xml"/>
  <Override PartName="/ppt/tags/tag459.xml" ContentType="application/vnd.openxmlformats-officedocument.presentationml.tags+xml"/>
  <Override PartName="/ppt/tags/tag460.xml" ContentType="application/vnd.openxmlformats-officedocument.presentationml.tags+xml"/>
  <Override PartName="/ppt/tags/tag461.xml" ContentType="application/vnd.openxmlformats-officedocument.presentationml.tags+xml"/>
  <Override PartName="/ppt/tags/tag462.xml" ContentType="application/vnd.openxmlformats-officedocument.presentationml.tags+xml"/>
  <Override PartName="/ppt/tags/tag463.xml" ContentType="application/vnd.openxmlformats-officedocument.presentationml.tags+xml"/>
  <Override PartName="/ppt/tags/tag464.xml" ContentType="application/vnd.openxmlformats-officedocument.presentationml.tags+xml"/>
  <Override PartName="/ppt/tags/tag465.xml" ContentType="application/vnd.openxmlformats-officedocument.presentationml.tags+xml"/>
  <Override PartName="/ppt/tags/tag466.xml" ContentType="application/vnd.openxmlformats-officedocument.presentationml.tags+xml"/>
  <Override PartName="/ppt/tags/tag467.xml" ContentType="application/vnd.openxmlformats-officedocument.presentationml.tags+xml"/>
  <Override PartName="/ppt/tags/tag468.xml" ContentType="application/vnd.openxmlformats-officedocument.presentationml.tags+xml"/>
  <Override PartName="/ppt/tags/tag469.xml" ContentType="application/vnd.openxmlformats-officedocument.presentationml.tags+xml"/>
  <Override PartName="/ppt/tags/tag470.xml" ContentType="application/vnd.openxmlformats-officedocument.presentationml.tags+xml"/>
  <Override PartName="/ppt/tags/tag471.xml" ContentType="application/vnd.openxmlformats-officedocument.presentationml.tags+xml"/>
  <Override PartName="/ppt/tags/tag472.xml" ContentType="application/vnd.openxmlformats-officedocument.presentationml.tags+xml"/>
  <Override PartName="/ppt/tags/tag473.xml" ContentType="application/vnd.openxmlformats-officedocument.presentationml.tags+xml"/>
  <Override PartName="/ppt/tags/tag474.xml" ContentType="application/vnd.openxmlformats-officedocument.presentationml.tags+xml"/>
  <Override PartName="/ppt/tags/tag475.xml" ContentType="application/vnd.openxmlformats-officedocument.presentationml.tags+xml"/>
  <Override PartName="/ppt/tags/tag476.xml" ContentType="application/vnd.openxmlformats-officedocument.presentationml.tags+xml"/>
  <Override PartName="/ppt/tags/tag477.xml" ContentType="application/vnd.openxmlformats-officedocument.presentationml.tags+xml"/>
  <Override PartName="/ppt/tags/tag478.xml" ContentType="application/vnd.openxmlformats-officedocument.presentationml.tags+xml"/>
  <Override PartName="/ppt/tags/tag479.xml" ContentType="application/vnd.openxmlformats-officedocument.presentationml.tags+xml"/>
  <Override PartName="/ppt/tags/tag480.xml" ContentType="application/vnd.openxmlformats-officedocument.presentationml.tags+xml"/>
  <Override PartName="/ppt/tags/tag481.xml" ContentType="application/vnd.openxmlformats-officedocument.presentationml.tags+xml"/>
  <Override PartName="/ppt/tags/tag482.xml" ContentType="application/vnd.openxmlformats-officedocument.presentationml.tags+xml"/>
  <Override PartName="/ppt/tags/tag483.xml" ContentType="application/vnd.openxmlformats-officedocument.presentationml.tags+xml"/>
  <Override PartName="/ppt/tags/tag484.xml" ContentType="application/vnd.openxmlformats-officedocument.presentationml.tags+xml"/>
  <Override PartName="/ppt/tags/tag485.xml" ContentType="application/vnd.openxmlformats-officedocument.presentationml.tags+xml"/>
  <Override PartName="/ppt/tags/tag486.xml" ContentType="application/vnd.openxmlformats-officedocument.presentationml.tags+xml"/>
  <Override PartName="/ppt/tags/tag487.xml" ContentType="application/vnd.openxmlformats-officedocument.presentationml.tags+xml"/>
  <Override PartName="/ppt/tags/tag488.xml" ContentType="application/vnd.openxmlformats-officedocument.presentationml.tags+xml"/>
  <Override PartName="/ppt/tags/tag489.xml" ContentType="application/vnd.openxmlformats-officedocument.presentationml.tags+xml"/>
  <Override PartName="/ppt/tags/tag490.xml" ContentType="application/vnd.openxmlformats-officedocument.presentationml.tags+xml"/>
  <Override PartName="/ppt/tags/tag491.xml" ContentType="application/vnd.openxmlformats-officedocument.presentationml.tags+xml"/>
  <Override PartName="/ppt/tags/tag492.xml" ContentType="application/vnd.openxmlformats-officedocument.presentationml.tags+xml"/>
  <Override PartName="/ppt/tags/tag493.xml" ContentType="application/vnd.openxmlformats-officedocument.presentationml.tags+xml"/>
  <Override PartName="/ppt/tags/tag494.xml" ContentType="application/vnd.openxmlformats-officedocument.presentationml.tags+xml"/>
  <Override PartName="/ppt/tags/tag495.xml" ContentType="application/vnd.openxmlformats-officedocument.presentationml.tags+xml"/>
  <Override PartName="/ppt/tags/tag496.xml" ContentType="application/vnd.openxmlformats-officedocument.presentationml.tags+xml"/>
  <Override PartName="/ppt/tags/tag497.xml" ContentType="application/vnd.openxmlformats-officedocument.presentationml.tags+xml"/>
  <Override PartName="/ppt/tags/tag498.xml" ContentType="application/vnd.openxmlformats-officedocument.presentationml.tags+xml"/>
  <Override PartName="/ppt/tags/tag499.xml" ContentType="application/vnd.openxmlformats-officedocument.presentationml.tags+xml"/>
  <Override PartName="/ppt/tags/tag500.xml" ContentType="application/vnd.openxmlformats-officedocument.presentationml.tags+xml"/>
  <Override PartName="/ppt/tags/tag501.xml" ContentType="application/vnd.openxmlformats-officedocument.presentationml.tags+xml"/>
  <Override PartName="/ppt/tags/tag502.xml" ContentType="application/vnd.openxmlformats-officedocument.presentationml.tags+xml"/>
  <Override PartName="/ppt/tags/tag503.xml" ContentType="application/vnd.openxmlformats-officedocument.presentationml.tags+xml"/>
  <Override PartName="/ppt/tags/tag504.xml" ContentType="application/vnd.openxmlformats-officedocument.presentationml.tags+xml"/>
  <Override PartName="/ppt/tags/tag505.xml" ContentType="application/vnd.openxmlformats-officedocument.presentationml.tags+xml"/>
  <Override PartName="/ppt/tags/tag506.xml" ContentType="application/vnd.openxmlformats-officedocument.presentationml.tags+xml"/>
  <Override PartName="/ppt/tags/tag507.xml" ContentType="application/vnd.openxmlformats-officedocument.presentationml.tags+xml"/>
  <Override PartName="/ppt/tags/tag508.xml" ContentType="application/vnd.openxmlformats-officedocument.presentationml.tags+xml"/>
  <Override PartName="/ppt/tags/tag509.xml" ContentType="application/vnd.openxmlformats-officedocument.presentationml.tags+xml"/>
  <Override PartName="/ppt/tags/tag510.xml" ContentType="application/vnd.openxmlformats-officedocument.presentationml.tags+xml"/>
  <Override PartName="/ppt/tags/tag511.xml" ContentType="application/vnd.openxmlformats-officedocument.presentationml.tags+xml"/>
  <Override PartName="/ppt/tags/tag512.xml" ContentType="application/vnd.openxmlformats-officedocument.presentationml.tags+xml"/>
  <Override PartName="/ppt/tags/tag513.xml" ContentType="application/vnd.openxmlformats-officedocument.presentationml.tags+xml"/>
  <Override PartName="/ppt/tags/tag514.xml" ContentType="application/vnd.openxmlformats-officedocument.presentationml.tags+xml"/>
  <Override PartName="/ppt/tags/tag515.xml" ContentType="application/vnd.openxmlformats-officedocument.presentationml.tags+xml"/>
  <Override PartName="/ppt/tags/tag516.xml" ContentType="application/vnd.openxmlformats-officedocument.presentationml.tags+xml"/>
  <Override PartName="/ppt/tags/tag517.xml" ContentType="application/vnd.openxmlformats-officedocument.presentationml.tags+xml"/>
  <Override PartName="/ppt/tags/tag518.xml" ContentType="application/vnd.openxmlformats-officedocument.presentationml.tags+xml"/>
  <Override PartName="/ppt/tags/tag519.xml" ContentType="application/vnd.openxmlformats-officedocument.presentationml.tags+xml"/>
  <Override PartName="/ppt/tags/tag520.xml" ContentType="application/vnd.openxmlformats-officedocument.presentationml.tags+xml"/>
  <Override PartName="/ppt/tags/tag521.xml" ContentType="application/vnd.openxmlformats-officedocument.presentationml.tags+xml"/>
  <Override PartName="/ppt/tags/tag522.xml" ContentType="application/vnd.openxmlformats-officedocument.presentationml.tags+xml"/>
  <Override PartName="/ppt/tags/tag523.xml" ContentType="application/vnd.openxmlformats-officedocument.presentationml.tags+xml"/>
  <Override PartName="/ppt/tags/tag524.xml" ContentType="application/vnd.openxmlformats-officedocument.presentationml.tags+xml"/>
  <Override PartName="/ppt/tags/tag525.xml" ContentType="application/vnd.openxmlformats-officedocument.presentationml.tags+xml"/>
  <Override PartName="/ppt/tags/tag526.xml" ContentType="application/vnd.openxmlformats-officedocument.presentationml.tags+xml"/>
  <Override PartName="/ppt/tags/tag527.xml" ContentType="application/vnd.openxmlformats-officedocument.presentationml.tags+xml"/>
  <Override PartName="/ppt/tags/tag528.xml" ContentType="application/vnd.openxmlformats-officedocument.presentationml.tags+xml"/>
  <Override PartName="/ppt/tags/tag529.xml" ContentType="application/vnd.openxmlformats-officedocument.presentationml.tags+xml"/>
  <Override PartName="/ppt/tags/tag530.xml" ContentType="application/vnd.openxmlformats-officedocument.presentationml.tags+xml"/>
  <Override PartName="/ppt/tags/tag531.xml" ContentType="application/vnd.openxmlformats-officedocument.presentationml.tags+xml"/>
  <Override PartName="/ppt/tags/tag532.xml" ContentType="application/vnd.openxmlformats-officedocument.presentationml.tags+xml"/>
  <Override PartName="/ppt/tags/tag533.xml" ContentType="application/vnd.openxmlformats-officedocument.presentationml.tags+xml"/>
  <Override PartName="/ppt/tags/tag534.xml" ContentType="application/vnd.openxmlformats-officedocument.presentationml.tags+xml"/>
  <Override PartName="/ppt/tags/tag535.xml" ContentType="application/vnd.openxmlformats-officedocument.presentationml.tags+xml"/>
  <Override PartName="/ppt/tags/tag536.xml" ContentType="application/vnd.openxmlformats-officedocument.presentationml.tags+xml"/>
  <Override PartName="/ppt/tags/tag537.xml" ContentType="application/vnd.openxmlformats-officedocument.presentationml.tags+xml"/>
  <Override PartName="/ppt/tags/tag538.xml" ContentType="application/vnd.openxmlformats-officedocument.presentationml.tags+xml"/>
  <Override PartName="/ppt/tags/tag539.xml" ContentType="application/vnd.openxmlformats-officedocument.presentationml.tags+xml"/>
  <Override PartName="/ppt/tags/tag540.xml" ContentType="application/vnd.openxmlformats-officedocument.presentationml.tags+xml"/>
  <Override PartName="/ppt/tags/tag541.xml" ContentType="application/vnd.openxmlformats-officedocument.presentationml.tags+xml"/>
  <Override PartName="/ppt/tags/tag542.xml" ContentType="application/vnd.openxmlformats-officedocument.presentationml.tags+xml"/>
  <Override PartName="/ppt/tags/tag543.xml" ContentType="application/vnd.openxmlformats-officedocument.presentationml.tags+xml"/>
  <Override PartName="/ppt/tags/tag544.xml" ContentType="application/vnd.openxmlformats-officedocument.presentationml.tags+xml"/>
  <Override PartName="/ppt/tags/tag545.xml" ContentType="application/vnd.openxmlformats-officedocument.presentationml.tags+xml"/>
  <Override PartName="/ppt/tags/tag546.xml" ContentType="application/vnd.openxmlformats-officedocument.presentationml.tags+xml"/>
  <Override PartName="/ppt/tags/tag547.xml" ContentType="application/vnd.openxmlformats-officedocument.presentationml.tags+xml"/>
  <Override PartName="/ppt/tags/tag548.xml" ContentType="application/vnd.openxmlformats-officedocument.presentationml.tags+xml"/>
  <Override PartName="/ppt/tags/tag549.xml" ContentType="application/vnd.openxmlformats-officedocument.presentationml.tags+xml"/>
  <Override PartName="/ppt/tags/tag550.xml" ContentType="application/vnd.openxmlformats-officedocument.presentationml.tags+xml"/>
  <Override PartName="/ppt/tags/tag551.xml" ContentType="application/vnd.openxmlformats-officedocument.presentationml.tags+xml"/>
  <Override PartName="/ppt/tags/tag552.xml" ContentType="application/vnd.openxmlformats-officedocument.presentationml.tags+xml"/>
  <Override PartName="/ppt/tags/tag553.xml" ContentType="application/vnd.openxmlformats-officedocument.presentationml.tags+xml"/>
  <Override PartName="/ppt/tags/tag554.xml" ContentType="application/vnd.openxmlformats-officedocument.presentationml.tags+xml"/>
  <Override PartName="/ppt/tags/tag555.xml" ContentType="application/vnd.openxmlformats-officedocument.presentationml.tags+xml"/>
  <Override PartName="/ppt/tags/tag556.xml" ContentType="application/vnd.openxmlformats-officedocument.presentationml.tags+xml"/>
  <Override PartName="/ppt/tags/tag557.xml" ContentType="application/vnd.openxmlformats-officedocument.presentationml.tags+xml"/>
  <Override PartName="/ppt/tags/tag558.xml" ContentType="application/vnd.openxmlformats-officedocument.presentationml.tags+xml"/>
  <Override PartName="/ppt/tags/tag559.xml" ContentType="application/vnd.openxmlformats-officedocument.presentationml.tags+xml"/>
  <Override PartName="/ppt/tags/tag560.xml" ContentType="application/vnd.openxmlformats-officedocument.presentationml.tags+xml"/>
  <Override PartName="/ppt/tags/tag561.xml" ContentType="application/vnd.openxmlformats-officedocument.presentationml.tags+xml"/>
  <Override PartName="/ppt/tags/tag562.xml" ContentType="application/vnd.openxmlformats-officedocument.presentationml.tags+xml"/>
  <Override PartName="/ppt/tags/tag563.xml" ContentType="application/vnd.openxmlformats-officedocument.presentationml.tags+xml"/>
  <Override PartName="/ppt/tags/tag564.xml" ContentType="application/vnd.openxmlformats-officedocument.presentationml.tags+xml"/>
  <Override PartName="/ppt/tags/tag565.xml" ContentType="application/vnd.openxmlformats-officedocument.presentationml.tags+xml"/>
  <Override PartName="/ppt/tags/tag566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sldIdLst>
    <p:sldId id="268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0" d="100"/>
          <a:sy n="100" d="100"/>
        </p:scale>
        <p:origin x="108" y="2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C0DAE4-F962-459B-9277-33D19D5A1C2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D9670CA-6975-4123-90BE-02DD52133FC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F8A63CF-82FD-42F0-ADD7-CC7A27E57A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A8A7E-6504-473C-8421-AE822B13B5ED}" type="datetimeFigureOut">
              <a:rPr lang="en-US" smtClean="0"/>
              <a:t>4/1/2022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EFD81A-C3E9-4169-9ABE-B388003BA1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055022E-0218-44D0-ACA5-CC460AA652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4B74DB-6EB9-4512-9028-D92ECA327D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32945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623256-78E7-45E5-B836-99971AD296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E9E76CF-A3AB-486D-ADF0-D726DE8A846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B3E9F33-23E9-454D-ABB9-14C3DFF03D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A8A7E-6504-473C-8421-AE822B13B5ED}" type="datetimeFigureOut">
              <a:rPr lang="en-US" smtClean="0"/>
              <a:t>4/1/2022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F2661D-CB59-46CC-B9B0-0DA8E66F40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14FF1A3-2BDE-460B-AC60-E97B1A9203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4B74DB-6EB9-4512-9028-D92ECA327D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24351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E1A015C-FFCE-4E45-85CB-77D7FCC937C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B51430B-0FC0-40E6-8F87-3A4AE77B135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48BF260-F664-40E9-9D5B-930F6F13B3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A8A7E-6504-473C-8421-AE822B13B5ED}" type="datetimeFigureOut">
              <a:rPr lang="en-US" smtClean="0"/>
              <a:t>4/1/2022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897BF76-E8BA-4D97-A221-11DCBB8B50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915E724-8E69-4462-A7F1-4B665082A4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4B74DB-6EB9-4512-9028-D92ECA327D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42111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DB6CF8-CC77-437B-A2F2-B377931800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601B6B-ED4C-4BF1-AA23-A4E1B9268F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E7D328-AE40-4535-B7B9-E6A34C6551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A8A7E-6504-473C-8421-AE822B13B5ED}" type="datetimeFigureOut">
              <a:rPr lang="en-US" smtClean="0"/>
              <a:t>4/1/2022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03E918-B7DE-4652-A2D0-2F44D90FA3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6634602-74B8-49A3-A1BD-AB6179EC93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4B74DB-6EB9-4512-9028-D92ECA327D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33751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28DD7A-BD24-4A08-8C6C-7B9C98CD37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2CC8BB6-83C2-437F-B679-E66C2535778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0474E6A-E114-4E07-BF72-28F8FE3638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A8A7E-6504-473C-8421-AE822B13B5ED}" type="datetimeFigureOut">
              <a:rPr lang="en-US" smtClean="0"/>
              <a:t>4/1/2022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606E4B6-3EC2-42ED-9060-2B0DC586B3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7130023-1F1B-4512-A72A-9AC2998631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4B74DB-6EB9-4512-9028-D92ECA327D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6934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823030-7CA5-4B23-BD09-93E9BB741F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3798E8-655A-4E03-A6E0-CAE9AF13219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5AEB9F0-E74A-4F82-B5E4-16A1261CEB3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ED3DD52-C3A5-42A9-849A-D86109942D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A8A7E-6504-473C-8421-AE822B13B5ED}" type="datetimeFigureOut">
              <a:rPr lang="en-US" smtClean="0"/>
              <a:t>4/1/2022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60E7167-ED40-4360-9B7A-D5E9190B2F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5C63137-5F45-4677-97A4-0F839CCC03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4B74DB-6EB9-4512-9028-D92ECA327D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88757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ED65C9-36CA-48EC-8574-FBD95C2E19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408B260-1351-4994-8029-8BE1126AC48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D458E88-5A34-4D46-B887-31FC89D4356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AC03AB8-650D-4845-B9F1-FA26F085D56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E0EC146-1A5F-440A-9ED8-7D5D561324C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9C02EFF-CFC3-4F57-8466-06054F9C0E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A8A7E-6504-473C-8421-AE822B13B5ED}" type="datetimeFigureOut">
              <a:rPr lang="en-US" smtClean="0"/>
              <a:t>4/1/2022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52981E9-E393-4B2A-B4C5-5B1597F56A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C1E91C9-FBBE-432E-9028-683C940EB1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4B74DB-6EB9-4512-9028-D92ECA327D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64357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730AEC-970B-4ED3-8671-BA5A0762AA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CAF292E-2342-4596-92FD-34B1D92D74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A8A7E-6504-473C-8421-AE822B13B5ED}" type="datetimeFigureOut">
              <a:rPr lang="en-US" smtClean="0"/>
              <a:t>4/1/2022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C414A50-5FD7-4511-8385-FA77D59908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105BC14-ED49-41C9-9A16-673C64AD50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4B74DB-6EB9-4512-9028-D92ECA327D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0937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B8944EF-526D-4860-927B-BD4865EDDD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A8A7E-6504-473C-8421-AE822B13B5ED}" type="datetimeFigureOut">
              <a:rPr lang="en-US" smtClean="0"/>
              <a:t>4/1/2022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FF5E6B0-0C2C-456F-8903-8C8A75170B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8B508E5-4010-4CFA-B06A-AC89D59D11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4B74DB-6EB9-4512-9028-D92ECA327D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3015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61F900-1107-4A9D-8C3D-A05012938F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E33C76-7EF9-4B53-9C7C-9DDF2DC30F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1E9847A-E5C1-4B81-BC35-415A078D895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E35C672-743F-4D3A-A010-03EE5B73B0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A8A7E-6504-473C-8421-AE822B13B5ED}" type="datetimeFigureOut">
              <a:rPr lang="en-US" smtClean="0"/>
              <a:t>4/1/2022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29E3148-1758-4C9D-8D20-D7DA90DEA0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0818105-C87C-4785-A9BD-CBF58B07FA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4B74DB-6EB9-4512-9028-D92ECA327D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58141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36007D-E043-4D93-994F-87F6229ACD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6F0DCCE-35AC-4E48-9197-7AB456B8F9D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5E5F81C-6C34-49C1-BF5C-5B6A7BBB673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72521AD-5FEB-4CD2-B650-2B11044102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A8A7E-6504-473C-8421-AE822B13B5ED}" type="datetimeFigureOut">
              <a:rPr lang="en-US" smtClean="0"/>
              <a:t>4/1/2022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0AFDADE-88BD-46CD-8426-9655A5764E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1F36E82-61E4-43A8-8AAE-A52EF54E3B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4B74DB-6EB9-4512-9028-D92ECA327D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41823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3D7FC3B-44B9-4FCD-B411-8533988812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1E95901-D5E3-4631-AECF-F4A9EB08DB2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795C602-C0FF-4648-93AE-94592112D4B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2A8A7E-6504-473C-8421-AE822B13B5ED}" type="datetimeFigureOut">
              <a:rPr lang="en-US" smtClean="0"/>
              <a:t>4/1/2022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E10CA7E-0642-4C7A-B5F6-D24DAC9C692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40BEFC6-CCAC-49BD-A466-8CA03DB31D4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4B74DB-6EB9-4512-9028-D92ECA327D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00580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hyperlink" Target="https://www.officetimeline.com/14-days-trial" TargetMode="External"/></Relationships>
</file>

<file path=ppt/slides/_rels/slide2.xml.rels><?xml version="1.0" encoding="UTF-8" standalone="yes"?>
<Relationships xmlns="http://schemas.openxmlformats.org/package/2006/relationships"><Relationship Id="rId26" Type="http://schemas.openxmlformats.org/officeDocument/2006/relationships/tags" Target="../tags/tag26.xml"/><Relationship Id="rId117" Type="http://schemas.openxmlformats.org/officeDocument/2006/relationships/tags" Target="../tags/tag117.xml"/><Relationship Id="rId21" Type="http://schemas.openxmlformats.org/officeDocument/2006/relationships/tags" Target="../tags/tag21.xml"/><Relationship Id="rId42" Type="http://schemas.openxmlformats.org/officeDocument/2006/relationships/tags" Target="../tags/tag42.xml"/><Relationship Id="rId47" Type="http://schemas.openxmlformats.org/officeDocument/2006/relationships/tags" Target="../tags/tag47.xml"/><Relationship Id="rId63" Type="http://schemas.openxmlformats.org/officeDocument/2006/relationships/tags" Target="../tags/tag63.xml"/><Relationship Id="rId68" Type="http://schemas.openxmlformats.org/officeDocument/2006/relationships/tags" Target="../tags/tag68.xml"/><Relationship Id="rId84" Type="http://schemas.openxmlformats.org/officeDocument/2006/relationships/tags" Target="../tags/tag84.xml"/><Relationship Id="rId89" Type="http://schemas.openxmlformats.org/officeDocument/2006/relationships/tags" Target="../tags/tag89.xml"/><Relationship Id="rId112" Type="http://schemas.openxmlformats.org/officeDocument/2006/relationships/tags" Target="../tags/tag112.xml"/><Relationship Id="rId133" Type="http://schemas.openxmlformats.org/officeDocument/2006/relationships/tags" Target="../tags/tag133.xml"/><Relationship Id="rId138" Type="http://schemas.openxmlformats.org/officeDocument/2006/relationships/tags" Target="../tags/tag138.xml"/><Relationship Id="rId154" Type="http://schemas.openxmlformats.org/officeDocument/2006/relationships/tags" Target="../tags/tag154.xml"/><Relationship Id="rId16" Type="http://schemas.openxmlformats.org/officeDocument/2006/relationships/tags" Target="../tags/tag16.xml"/><Relationship Id="rId107" Type="http://schemas.openxmlformats.org/officeDocument/2006/relationships/tags" Target="../tags/tag107.xml"/><Relationship Id="rId11" Type="http://schemas.openxmlformats.org/officeDocument/2006/relationships/tags" Target="../tags/tag11.xml"/><Relationship Id="rId32" Type="http://schemas.openxmlformats.org/officeDocument/2006/relationships/tags" Target="../tags/tag32.xml"/><Relationship Id="rId37" Type="http://schemas.openxmlformats.org/officeDocument/2006/relationships/tags" Target="../tags/tag37.xml"/><Relationship Id="rId53" Type="http://schemas.openxmlformats.org/officeDocument/2006/relationships/tags" Target="../tags/tag53.xml"/><Relationship Id="rId58" Type="http://schemas.openxmlformats.org/officeDocument/2006/relationships/tags" Target="../tags/tag58.xml"/><Relationship Id="rId74" Type="http://schemas.openxmlformats.org/officeDocument/2006/relationships/tags" Target="../tags/tag74.xml"/><Relationship Id="rId79" Type="http://schemas.openxmlformats.org/officeDocument/2006/relationships/tags" Target="../tags/tag79.xml"/><Relationship Id="rId102" Type="http://schemas.openxmlformats.org/officeDocument/2006/relationships/tags" Target="../tags/tag102.xml"/><Relationship Id="rId123" Type="http://schemas.openxmlformats.org/officeDocument/2006/relationships/tags" Target="../tags/tag123.xml"/><Relationship Id="rId128" Type="http://schemas.openxmlformats.org/officeDocument/2006/relationships/tags" Target="../tags/tag128.xml"/><Relationship Id="rId144" Type="http://schemas.openxmlformats.org/officeDocument/2006/relationships/tags" Target="../tags/tag144.xml"/><Relationship Id="rId149" Type="http://schemas.openxmlformats.org/officeDocument/2006/relationships/tags" Target="../tags/tag149.xml"/><Relationship Id="rId5" Type="http://schemas.openxmlformats.org/officeDocument/2006/relationships/tags" Target="../tags/tag5.xml"/><Relationship Id="rId90" Type="http://schemas.openxmlformats.org/officeDocument/2006/relationships/tags" Target="../tags/tag90.xml"/><Relationship Id="rId95" Type="http://schemas.openxmlformats.org/officeDocument/2006/relationships/tags" Target="../tags/tag95.xml"/><Relationship Id="rId22" Type="http://schemas.openxmlformats.org/officeDocument/2006/relationships/tags" Target="../tags/tag22.xml"/><Relationship Id="rId27" Type="http://schemas.openxmlformats.org/officeDocument/2006/relationships/tags" Target="../tags/tag27.xml"/><Relationship Id="rId43" Type="http://schemas.openxmlformats.org/officeDocument/2006/relationships/tags" Target="../tags/tag43.xml"/><Relationship Id="rId48" Type="http://schemas.openxmlformats.org/officeDocument/2006/relationships/tags" Target="../tags/tag48.xml"/><Relationship Id="rId64" Type="http://schemas.openxmlformats.org/officeDocument/2006/relationships/tags" Target="../tags/tag64.xml"/><Relationship Id="rId69" Type="http://schemas.openxmlformats.org/officeDocument/2006/relationships/tags" Target="../tags/tag69.xml"/><Relationship Id="rId113" Type="http://schemas.openxmlformats.org/officeDocument/2006/relationships/tags" Target="../tags/tag113.xml"/><Relationship Id="rId118" Type="http://schemas.openxmlformats.org/officeDocument/2006/relationships/tags" Target="../tags/tag118.xml"/><Relationship Id="rId134" Type="http://schemas.openxmlformats.org/officeDocument/2006/relationships/tags" Target="../tags/tag134.xml"/><Relationship Id="rId139" Type="http://schemas.openxmlformats.org/officeDocument/2006/relationships/tags" Target="../tags/tag139.xml"/><Relationship Id="rId80" Type="http://schemas.openxmlformats.org/officeDocument/2006/relationships/tags" Target="../tags/tag80.xml"/><Relationship Id="rId85" Type="http://schemas.openxmlformats.org/officeDocument/2006/relationships/tags" Target="../tags/tag85.xml"/><Relationship Id="rId150" Type="http://schemas.openxmlformats.org/officeDocument/2006/relationships/tags" Target="../tags/tag150.xml"/><Relationship Id="rId155" Type="http://schemas.openxmlformats.org/officeDocument/2006/relationships/tags" Target="../tags/tag155.xml"/><Relationship Id="rId12" Type="http://schemas.openxmlformats.org/officeDocument/2006/relationships/tags" Target="../tags/tag12.xml"/><Relationship Id="rId17" Type="http://schemas.openxmlformats.org/officeDocument/2006/relationships/tags" Target="../tags/tag17.xml"/><Relationship Id="rId33" Type="http://schemas.openxmlformats.org/officeDocument/2006/relationships/tags" Target="../tags/tag33.xml"/><Relationship Id="rId38" Type="http://schemas.openxmlformats.org/officeDocument/2006/relationships/tags" Target="../tags/tag38.xml"/><Relationship Id="rId59" Type="http://schemas.openxmlformats.org/officeDocument/2006/relationships/tags" Target="../tags/tag59.xml"/><Relationship Id="rId103" Type="http://schemas.openxmlformats.org/officeDocument/2006/relationships/tags" Target="../tags/tag103.xml"/><Relationship Id="rId108" Type="http://schemas.openxmlformats.org/officeDocument/2006/relationships/tags" Target="../tags/tag108.xml"/><Relationship Id="rId124" Type="http://schemas.openxmlformats.org/officeDocument/2006/relationships/tags" Target="../tags/tag124.xml"/><Relationship Id="rId129" Type="http://schemas.openxmlformats.org/officeDocument/2006/relationships/tags" Target="../tags/tag129.xml"/><Relationship Id="rId20" Type="http://schemas.openxmlformats.org/officeDocument/2006/relationships/tags" Target="../tags/tag20.xml"/><Relationship Id="rId41" Type="http://schemas.openxmlformats.org/officeDocument/2006/relationships/tags" Target="../tags/tag41.xml"/><Relationship Id="rId54" Type="http://schemas.openxmlformats.org/officeDocument/2006/relationships/tags" Target="../tags/tag54.xml"/><Relationship Id="rId62" Type="http://schemas.openxmlformats.org/officeDocument/2006/relationships/tags" Target="../tags/tag62.xml"/><Relationship Id="rId70" Type="http://schemas.openxmlformats.org/officeDocument/2006/relationships/tags" Target="../tags/tag70.xml"/><Relationship Id="rId75" Type="http://schemas.openxmlformats.org/officeDocument/2006/relationships/tags" Target="../tags/tag75.xml"/><Relationship Id="rId83" Type="http://schemas.openxmlformats.org/officeDocument/2006/relationships/tags" Target="../tags/tag83.xml"/><Relationship Id="rId88" Type="http://schemas.openxmlformats.org/officeDocument/2006/relationships/tags" Target="../tags/tag88.xml"/><Relationship Id="rId91" Type="http://schemas.openxmlformats.org/officeDocument/2006/relationships/tags" Target="../tags/tag91.xml"/><Relationship Id="rId96" Type="http://schemas.openxmlformats.org/officeDocument/2006/relationships/tags" Target="../tags/tag96.xml"/><Relationship Id="rId111" Type="http://schemas.openxmlformats.org/officeDocument/2006/relationships/tags" Target="../tags/tag111.xml"/><Relationship Id="rId132" Type="http://schemas.openxmlformats.org/officeDocument/2006/relationships/tags" Target="../tags/tag132.xml"/><Relationship Id="rId140" Type="http://schemas.openxmlformats.org/officeDocument/2006/relationships/tags" Target="../tags/tag140.xml"/><Relationship Id="rId145" Type="http://schemas.openxmlformats.org/officeDocument/2006/relationships/tags" Target="../tags/tag145.xml"/><Relationship Id="rId153" Type="http://schemas.openxmlformats.org/officeDocument/2006/relationships/tags" Target="../tags/tag153.xml"/><Relationship Id="rId1" Type="http://schemas.openxmlformats.org/officeDocument/2006/relationships/tags" Target="../tags/tag1.xml"/><Relationship Id="rId6" Type="http://schemas.openxmlformats.org/officeDocument/2006/relationships/tags" Target="../tags/tag6.xml"/><Relationship Id="rId15" Type="http://schemas.openxmlformats.org/officeDocument/2006/relationships/tags" Target="../tags/tag15.xml"/><Relationship Id="rId23" Type="http://schemas.openxmlformats.org/officeDocument/2006/relationships/tags" Target="../tags/tag23.xml"/><Relationship Id="rId28" Type="http://schemas.openxmlformats.org/officeDocument/2006/relationships/tags" Target="../tags/tag28.xml"/><Relationship Id="rId36" Type="http://schemas.openxmlformats.org/officeDocument/2006/relationships/tags" Target="../tags/tag36.xml"/><Relationship Id="rId49" Type="http://schemas.openxmlformats.org/officeDocument/2006/relationships/tags" Target="../tags/tag49.xml"/><Relationship Id="rId57" Type="http://schemas.openxmlformats.org/officeDocument/2006/relationships/tags" Target="../tags/tag57.xml"/><Relationship Id="rId106" Type="http://schemas.openxmlformats.org/officeDocument/2006/relationships/tags" Target="../tags/tag106.xml"/><Relationship Id="rId114" Type="http://schemas.openxmlformats.org/officeDocument/2006/relationships/tags" Target="../tags/tag114.xml"/><Relationship Id="rId119" Type="http://schemas.openxmlformats.org/officeDocument/2006/relationships/tags" Target="../tags/tag119.xml"/><Relationship Id="rId127" Type="http://schemas.openxmlformats.org/officeDocument/2006/relationships/tags" Target="../tags/tag127.xml"/><Relationship Id="rId10" Type="http://schemas.openxmlformats.org/officeDocument/2006/relationships/tags" Target="../tags/tag10.xml"/><Relationship Id="rId31" Type="http://schemas.openxmlformats.org/officeDocument/2006/relationships/tags" Target="../tags/tag31.xml"/><Relationship Id="rId44" Type="http://schemas.openxmlformats.org/officeDocument/2006/relationships/tags" Target="../tags/tag44.xml"/><Relationship Id="rId52" Type="http://schemas.openxmlformats.org/officeDocument/2006/relationships/tags" Target="../tags/tag52.xml"/><Relationship Id="rId60" Type="http://schemas.openxmlformats.org/officeDocument/2006/relationships/tags" Target="../tags/tag60.xml"/><Relationship Id="rId65" Type="http://schemas.openxmlformats.org/officeDocument/2006/relationships/tags" Target="../tags/tag65.xml"/><Relationship Id="rId73" Type="http://schemas.openxmlformats.org/officeDocument/2006/relationships/tags" Target="../tags/tag73.xml"/><Relationship Id="rId78" Type="http://schemas.openxmlformats.org/officeDocument/2006/relationships/tags" Target="../tags/tag78.xml"/><Relationship Id="rId81" Type="http://schemas.openxmlformats.org/officeDocument/2006/relationships/tags" Target="../tags/tag81.xml"/><Relationship Id="rId86" Type="http://schemas.openxmlformats.org/officeDocument/2006/relationships/tags" Target="../tags/tag86.xml"/><Relationship Id="rId94" Type="http://schemas.openxmlformats.org/officeDocument/2006/relationships/tags" Target="../tags/tag94.xml"/><Relationship Id="rId99" Type="http://schemas.openxmlformats.org/officeDocument/2006/relationships/tags" Target="../tags/tag99.xml"/><Relationship Id="rId101" Type="http://schemas.openxmlformats.org/officeDocument/2006/relationships/tags" Target="../tags/tag101.xml"/><Relationship Id="rId122" Type="http://schemas.openxmlformats.org/officeDocument/2006/relationships/tags" Target="../tags/tag122.xml"/><Relationship Id="rId130" Type="http://schemas.openxmlformats.org/officeDocument/2006/relationships/tags" Target="../tags/tag130.xml"/><Relationship Id="rId135" Type="http://schemas.openxmlformats.org/officeDocument/2006/relationships/tags" Target="../tags/tag135.xml"/><Relationship Id="rId143" Type="http://schemas.openxmlformats.org/officeDocument/2006/relationships/tags" Target="../tags/tag143.xml"/><Relationship Id="rId148" Type="http://schemas.openxmlformats.org/officeDocument/2006/relationships/tags" Target="../tags/tag148.xml"/><Relationship Id="rId151" Type="http://schemas.openxmlformats.org/officeDocument/2006/relationships/tags" Target="../tags/tag151.xml"/><Relationship Id="rId156" Type="http://schemas.openxmlformats.org/officeDocument/2006/relationships/slideLayout" Target="../slideLayouts/slideLayout7.xml"/><Relationship Id="rId4" Type="http://schemas.openxmlformats.org/officeDocument/2006/relationships/tags" Target="../tags/tag4.xml"/><Relationship Id="rId9" Type="http://schemas.openxmlformats.org/officeDocument/2006/relationships/tags" Target="../tags/tag9.xml"/><Relationship Id="rId13" Type="http://schemas.openxmlformats.org/officeDocument/2006/relationships/tags" Target="../tags/tag13.xml"/><Relationship Id="rId18" Type="http://schemas.openxmlformats.org/officeDocument/2006/relationships/tags" Target="../tags/tag18.xml"/><Relationship Id="rId39" Type="http://schemas.openxmlformats.org/officeDocument/2006/relationships/tags" Target="../tags/tag39.xml"/><Relationship Id="rId109" Type="http://schemas.openxmlformats.org/officeDocument/2006/relationships/tags" Target="../tags/tag109.xml"/><Relationship Id="rId34" Type="http://schemas.openxmlformats.org/officeDocument/2006/relationships/tags" Target="../tags/tag34.xml"/><Relationship Id="rId50" Type="http://schemas.openxmlformats.org/officeDocument/2006/relationships/tags" Target="../tags/tag50.xml"/><Relationship Id="rId55" Type="http://schemas.openxmlformats.org/officeDocument/2006/relationships/tags" Target="../tags/tag55.xml"/><Relationship Id="rId76" Type="http://schemas.openxmlformats.org/officeDocument/2006/relationships/tags" Target="../tags/tag76.xml"/><Relationship Id="rId97" Type="http://schemas.openxmlformats.org/officeDocument/2006/relationships/tags" Target="../tags/tag97.xml"/><Relationship Id="rId104" Type="http://schemas.openxmlformats.org/officeDocument/2006/relationships/tags" Target="../tags/tag104.xml"/><Relationship Id="rId120" Type="http://schemas.openxmlformats.org/officeDocument/2006/relationships/tags" Target="../tags/tag120.xml"/><Relationship Id="rId125" Type="http://schemas.openxmlformats.org/officeDocument/2006/relationships/tags" Target="../tags/tag125.xml"/><Relationship Id="rId141" Type="http://schemas.openxmlformats.org/officeDocument/2006/relationships/tags" Target="../tags/tag141.xml"/><Relationship Id="rId146" Type="http://schemas.openxmlformats.org/officeDocument/2006/relationships/tags" Target="../tags/tag146.xml"/><Relationship Id="rId7" Type="http://schemas.openxmlformats.org/officeDocument/2006/relationships/tags" Target="../tags/tag7.xml"/><Relationship Id="rId71" Type="http://schemas.openxmlformats.org/officeDocument/2006/relationships/tags" Target="../tags/tag71.xml"/><Relationship Id="rId92" Type="http://schemas.openxmlformats.org/officeDocument/2006/relationships/tags" Target="../tags/tag92.xml"/><Relationship Id="rId2" Type="http://schemas.openxmlformats.org/officeDocument/2006/relationships/tags" Target="../tags/tag2.xml"/><Relationship Id="rId29" Type="http://schemas.openxmlformats.org/officeDocument/2006/relationships/tags" Target="../tags/tag29.xml"/><Relationship Id="rId24" Type="http://schemas.openxmlformats.org/officeDocument/2006/relationships/tags" Target="../tags/tag24.xml"/><Relationship Id="rId40" Type="http://schemas.openxmlformats.org/officeDocument/2006/relationships/tags" Target="../tags/tag40.xml"/><Relationship Id="rId45" Type="http://schemas.openxmlformats.org/officeDocument/2006/relationships/tags" Target="../tags/tag45.xml"/><Relationship Id="rId66" Type="http://schemas.openxmlformats.org/officeDocument/2006/relationships/tags" Target="../tags/tag66.xml"/><Relationship Id="rId87" Type="http://schemas.openxmlformats.org/officeDocument/2006/relationships/tags" Target="../tags/tag87.xml"/><Relationship Id="rId110" Type="http://schemas.openxmlformats.org/officeDocument/2006/relationships/tags" Target="../tags/tag110.xml"/><Relationship Id="rId115" Type="http://schemas.openxmlformats.org/officeDocument/2006/relationships/tags" Target="../tags/tag115.xml"/><Relationship Id="rId131" Type="http://schemas.openxmlformats.org/officeDocument/2006/relationships/tags" Target="../tags/tag131.xml"/><Relationship Id="rId136" Type="http://schemas.openxmlformats.org/officeDocument/2006/relationships/tags" Target="../tags/tag136.xml"/><Relationship Id="rId157" Type="http://schemas.openxmlformats.org/officeDocument/2006/relationships/image" Target="../media/image2.png"/><Relationship Id="rId61" Type="http://schemas.openxmlformats.org/officeDocument/2006/relationships/tags" Target="../tags/tag61.xml"/><Relationship Id="rId82" Type="http://schemas.openxmlformats.org/officeDocument/2006/relationships/tags" Target="../tags/tag82.xml"/><Relationship Id="rId152" Type="http://schemas.openxmlformats.org/officeDocument/2006/relationships/tags" Target="../tags/tag152.xml"/><Relationship Id="rId19" Type="http://schemas.openxmlformats.org/officeDocument/2006/relationships/tags" Target="../tags/tag19.xml"/><Relationship Id="rId14" Type="http://schemas.openxmlformats.org/officeDocument/2006/relationships/tags" Target="../tags/tag14.xml"/><Relationship Id="rId30" Type="http://schemas.openxmlformats.org/officeDocument/2006/relationships/tags" Target="../tags/tag30.xml"/><Relationship Id="rId35" Type="http://schemas.openxmlformats.org/officeDocument/2006/relationships/tags" Target="../tags/tag35.xml"/><Relationship Id="rId56" Type="http://schemas.openxmlformats.org/officeDocument/2006/relationships/tags" Target="../tags/tag56.xml"/><Relationship Id="rId77" Type="http://schemas.openxmlformats.org/officeDocument/2006/relationships/tags" Target="../tags/tag77.xml"/><Relationship Id="rId100" Type="http://schemas.openxmlformats.org/officeDocument/2006/relationships/tags" Target="../tags/tag100.xml"/><Relationship Id="rId105" Type="http://schemas.openxmlformats.org/officeDocument/2006/relationships/tags" Target="../tags/tag105.xml"/><Relationship Id="rId126" Type="http://schemas.openxmlformats.org/officeDocument/2006/relationships/tags" Target="../tags/tag126.xml"/><Relationship Id="rId147" Type="http://schemas.openxmlformats.org/officeDocument/2006/relationships/tags" Target="../tags/tag147.xml"/><Relationship Id="rId8" Type="http://schemas.openxmlformats.org/officeDocument/2006/relationships/tags" Target="../tags/tag8.xml"/><Relationship Id="rId51" Type="http://schemas.openxmlformats.org/officeDocument/2006/relationships/tags" Target="../tags/tag51.xml"/><Relationship Id="rId72" Type="http://schemas.openxmlformats.org/officeDocument/2006/relationships/tags" Target="../tags/tag72.xml"/><Relationship Id="rId93" Type="http://schemas.openxmlformats.org/officeDocument/2006/relationships/tags" Target="../tags/tag93.xml"/><Relationship Id="rId98" Type="http://schemas.openxmlformats.org/officeDocument/2006/relationships/tags" Target="../tags/tag98.xml"/><Relationship Id="rId121" Type="http://schemas.openxmlformats.org/officeDocument/2006/relationships/tags" Target="../tags/tag121.xml"/><Relationship Id="rId142" Type="http://schemas.openxmlformats.org/officeDocument/2006/relationships/tags" Target="../tags/tag142.xml"/><Relationship Id="rId3" Type="http://schemas.openxmlformats.org/officeDocument/2006/relationships/tags" Target="../tags/tag3.xml"/><Relationship Id="rId25" Type="http://schemas.openxmlformats.org/officeDocument/2006/relationships/tags" Target="../tags/tag25.xml"/><Relationship Id="rId46" Type="http://schemas.openxmlformats.org/officeDocument/2006/relationships/tags" Target="../tags/tag46.xml"/><Relationship Id="rId67" Type="http://schemas.openxmlformats.org/officeDocument/2006/relationships/tags" Target="../tags/tag67.xml"/><Relationship Id="rId116" Type="http://schemas.openxmlformats.org/officeDocument/2006/relationships/tags" Target="../tags/tag116.xml"/><Relationship Id="rId137" Type="http://schemas.openxmlformats.org/officeDocument/2006/relationships/tags" Target="../tags/tag137.xml"/></Relationships>
</file>

<file path=ppt/slides/_rels/slide3.xml.rels><?xml version="1.0" encoding="UTF-8" standalone="yes"?>
<Relationships xmlns="http://schemas.openxmlformats.org/package/2006/relationships"><Relationship Id="rId117" Type="http://schemas.openxmlformats.org/officeDocument/2006/relationships/tags" Target="../tags/tag272.xml"/><Relationship Id="rId21" Type="http://schemas.openxmlformats.org/officeDocument/2006/relationships/tags" Target="../tags/tag176.xml"/><Relationship Id="rId42" Type="http://schemas.openxmlformats.org/officeDocument/2006/relationships/tags" Target="../tags/tag197.xml"/><Relationship Id="rId63" Type="http://schemas.openxmlformats.org/officeDocument/2006/relationships/tags" Target="../tags/tag218.xml"/><Relationship Id="rId84" Type="http://schemas.openxmlformats.org/officeDocument/2006/relationships/tags" Target="../tags/tag239.xml"/><Relationship Id="rId138" Type="http://schemas.openxmlformats.org/officeDocument/2006/relationships/tags" Target="../tags/tag293.xml"/><Relationship Id="rId159" Type="http://schemas.openxmlformats.org/officeDocument/2006/relationships/tags" Target="../tags/tag314.xml"/><Relationship Id="rId170" Type="http://schemas.openxmlformats.org/officeDocument/2006/relationships/tags" Target="../tags/tag325.xml"/><Relationship Id="rId191" Type="http://schemas.openxmlformats.org/officeDocument/2006/relationships/tags" Target="../tags/tag346.xml"/><Relationship Id="rId205" Type="http://schemas.openxmlformats.org/officeDocument/2006/relationships/tags" Target="../tags/tag360.xml"/><Relationship Id="rId226" Type="http://schemas.openxmlformats.org/officeDocument/2006/relationships/tags" Target="../tags/tag381.xml"/><Relationship Id="rId247" Type="http://schemas.openxmlformats.org/officeDocument/2006/relationships/tags" Target="../tags/tag402.xml"/><Relationship Id="rId107" Type="http://schemas.openxmlformats.org/officeDocument/2006/relationships/tags" Target="../tags/tag262.xml"/><Relationship Id="rId11" Type="http://schemas.openxmlformats.org/officeDocument/2006/relationships/tags" Target="../tags/tag166.xml"/><Relationship Id="rId32" Type="http://schemas.openxmlformats.org/officeDocument/2006/relationships/tags" Target="../tags/tag187.xml"/><Relationship Id="rId53" Type="http://schemas.openxmlformats.org/officeDocument/2006/relationships/tags" Target="../tags/tag208.xml"/><Relationship Id="rId74" Type="http://schemas.openxmlformats.org/officeDocument/2006/relationships/tags" Target="../tags/tag229.xml"/><Relationship Id="rId128" Type="http://schemas.openxmlformats.org/officeDocument/2006/relationships/tags" Target="../tags/tag283.xml"/><Relationship Id="rId149" Type="http://schemas.openxmlformats.org/officeDocument/2006/relationships/tags" Target="../tags/tag304.xml"/><Relationship Id="rId5" Type="http://schemas.openxmlformats.org/officeDocument/2006/relationships/tags" Target="../tags/tag160.xml"/><Relationship Id="rId95" Type="http://schemas.openxmlformats.org/officeDocument/2006/relationships/tags" Target="../tags/tag250.xml"/><Relationship Id="rId160" Type="http://schemas.openxmlformats.org/officeDocument/2006/relationships/tags" Target="../tags/tag315.xml"/><Relationship Id="rId181" Type="http://schemas.openxmlformats.org/officeDocument/2006/relationships/tags" Target="../tags/tag336.xml"/><Relationship Id="rId216" Type="http://schemas.openxmlformats.org/officeDocument/2006/relationships/tags" Target="../tags/tag371.xml"/><Relationship Id="rId237" Type="http://schemas.openxmlformats.org/officeDocument/2006/relationships/tags" Target="../tags/tag392.xml"/><Relationship Id="rId22" Type="http://schemas.openxmlformats.org/officeDocument/2006/relationships/tags" Target="../tags/tag177.xml"/><Relationship Id="rId43" Type="http://schemas.openxmlformats.org/officeDocument/2006/relationships/tags" Target="../tags/tag198.xml"/><Relationship Id="rId64" Type="http://schemas.openxmlformats.org/officeDocument/2006/relationships/tags" Target="../tags/tag219.xml"/><Relationship Id="rId118" Type="http://schemas.openxmlformats.org/officeDocument/2006/relationships/tags" Target="../tags/tag273.xml"/><Relationship Id="rId139" Type="http://schemas.openxmlformats.org/officeDocument/2006/relationships/tags" Target="../tags/tag294.xml"/><Relationship Id="rId85" Type="http://schemas.openxmlformats.org/officeDocument/2006/relationships/tags" Target="../tags/tag240.xml"/><Relationship Id="rId150" Type="http://schemas.openxmlformats.org/officeDocument/2006/relationships/tags" Target="../tags/tag305.xml"/><Relationship Id="rId171" Type="http://schemas.openxmlformats.org/officeDocument/2006/relationships/tags" Target="../tags/tag326.xml"/><Relationship Id="rId192" Type="http://schemas.openxmlformats.org/officeDocument/2006/relationships/tags" Target="../tags/tag347.xml"/><Relationship Id="rId206" Type="http://schemas.openxmlformats.org/officeDocument/2006/relationships/tags" Target="../tags/tag361.xml"/><Relationship Id="rId227" Type="http://schemas.openxmlformats.org/officeDocument/2006/relationships/tags" Target="../tags/tag382.xml"/><Relationship Id="rId248" Type="http://schemas.openxmlformats.org/officeDocument/2006/relationships/tags" Target="../tags/tag403.xml"/><Relationship Id="rId12" Type="http://schemas.openxmlformats.org/officeDocument/2006/relationships/tags" Target="../tags/tag167.xml"/><Relationship Id="rId33" Type="http://schemas.openxmlformats.org/officeDocument/2006/relationships/tags" Target="../tags/tag188.xml"/><Relationship Id="rId108" Type="http://schemas.openxmlformats.org/officeDocument/2006/relationships/tags" Target="../tags/tag263.xml"/><Relationship Id="rId129" Type="http://schemas.openxmlformats.org/officeDocument/2006/relationships/tags" Target="../tags/tag284.xml"/><Relationship Id="rId54" Type="http://schemas.openxmlformats.org/officeDocument/2006/relationships/tags" Target="../tags/tag209.xml"/><Relationship Id="rId70" Type="http://schemas.openxmlformats.org/officeDocument/2006/relationships/tags" Target="../tags/tag225.xml"/><Relationship Id="rId75" Type="http://schemas.openxmlformats.org/officeDocument/2006/relationships/tags" Target="../tags/tag230.xml"/><Relationship Id="rId91" Type="http://schemas.openxmlformats.org/officeDocument/2006/relationships/tags" Target="../tags/tag246.xml"/><Relationship Id="rId96" Type="http://schemas.openxmlformats.org/officeDocument/2006/relationships/tags" Target="../tags/tag251.xml"/><Relationship Id="rId140" Type="http://schemas.openxmlformats.org/officeDocument/2006/relationships/tags" Target="../tags/tag295.xml"/><Relationship Id="rId145" Type="http://schemas.openxmlformats.org/officeDocument/2006/relationships/tags" Target="../tags/tag300.xml"/><Relationship Id="rId161" Type="http://schemas.openxmlformats.org/officeDocument/2006/relationships/tags" Target="../tags/tag316.xml"/><Relationship Id="rId166" Type="http://schemas.openxmlformats.org/officeDocument/2006/relationships/tags" Target="../tags/tag321.xml"/><Relationship Id="rId182" Type="http://schemas.openxmlformats.org/officeDocument/2006/relationships/tags" Target="../tags/tag337.xml"/><Relationship Id="rId187" Type="http://schemas.openxmlformats.org/officeDocument/2006/relationships/tags" Target="../tags/tag342.xml"/><Relationship Id="rId217" Type="http://schemas.openxmlformats.org/officeDocument/2006/relationships/tags" Target="../tags/tag372.xml"/><Relationship Id="rId1" Type="http://schemas.openxmlformats.org/officeDocument/2006/relationships/tags" Target="../tags/tag156.xml"/><Relationship Id="rId6" Type="http://schemas.openxmlformats.org/officeDocument/2006/relationships/tags" Target="../tags/tag161.xml"/><Relationship Id="rId212" Type="http://schemas.openxmlformats.org/officeDocument/2006/relationships/tags" Target="../tags/tag367.xml"/><Relationship Id="rId233" Type="http://schemas.openxmlformats.org/officeDocument/2006/relationships/tags" Target="../tags/tag388.xml"/><Relationship Id="rId238" Type="http://schemas.openxmlformats.org/officeDocument/2006/relationships/tags" Target="../tags/tag393.xml"/><Relationship Id="rId254" Type="http://schemas.openxmlformats.org/officeDocument/2006/relationships/slideLayout" Target="../slideLayouts/slideLayout7.xml"/><Relationship Id="rId23" Type="http://schemas.openxmlformats.org/officeDocument/2006/relationships/tags" Target="../tags/tag178.xml"/><Relationship Id="rId28" Type="http://schemas.openxmlformats.org/officeDocument/2006/relationships/tags" Target="../tags/tag183.xml"/><Relationship Id="rId49" Type="http://schemas.openxmlformats.org/officeDocument/2006/relationships/tags" Target="../tags/tag204.xml"/><Relationship Id="rId114" Type="http://schemas.openxmlformats.org/officeDocument/2006/relationships/tags" Target="../tags/tag269.xml"/><Relationship Id="rId119" Type="http://schemas.openxmlformats.org/officeDocument/2006/relationships/tags" Target="../tags/tag274.xml"/><Relationship Id="rId44" Type="http://schemas.openxmlformats.org/officeDocument/2006/relationships/tags" Target="../tags/tag199.xml"/><Relationship Id="rId60" Type="http://schemas.openxmlformats.org/officeDocument/2006/relationships/tags" Target="../tags/tag215.xml"/><Relationship Id="rId65" Type="http://schemas.openxmlformats.org/officeDocument/2006/relationships/tags" Target="../tags/tag220.xml"/><Relationship Id="rId81" Type="http://schemas.openxmlformats.org/officeDocument/2006/relationships/tags" Target="../tags/tag236.xml"/><Relationship Id="rId86" Type="http://schemas.openxmlformats.org/officeDocument/2006/relationships/tags" Target="../tags/tag241.xml"/><Relationship Id="rId130" Type="http://schemas.openxmlformats.org/officeDocument/2006/relationships/tags" Target="../tags/tag285.xml"/><Relationship Id="rId135" Type="http://schemas.openxmlformats.org/officeDocument/2006/relationships/tags" Target="../tags/tag290.xml"/><Relationship Id="rId151" Type="http://schemas.openxmlformats.org/officeDocument/2006/relationships/tags" Target="../tags/tag306.xml"/><Relationship Id="rId156" Type="http://schemas.openxmlformats.org/officeDocument/2006/relationships/tags" Target="../tags/tag311.xml"/><Relationship Id="rId177" Type="http://schemas.openxmlformats.org/officeDocument/2006/relationships/tags" Target="../tags/tag332.xml"/><Relationship Id="rId198" Type="http://schemas.openxmlformats.org/officeDocument/2006/relationships/tags" Target="../tags/tag353.xml"/><Relationship Id="rId172" Type="http://schemas.openxmlformats.org/officeDocument/2006/relationships/tags" Target="../tags/tag327.xml"/><Relationship Id="rId193" Type="http://schemas.openxmlformats.org/officeDocument/2006/relationships/tags" Target="../tags/tag348.xml"/><Relationship Id="rId202" Type="http://schemas.openxmlformats.org/officeDocument/2006/relationships/tags" Target="../tags/tag357.xml"/><Relationship Id="rId207" Type="http://schemas.openxmlformats.org/officeDocument/2006/relationships/tags" Target="../tags/tag362.xml"/><Relationship Id="rId223" Type="http://schemas.openxmlformats.org/officeDocument/2006/relationships/tags" Target="../tags/tag378.xml"/><Relationship Id="rId228" Type="http://schemas.openxmlformats.org/officeDocument/2006/relationships/tags" Target="../tags/tag383.xml"/><Relationship Id="rId244" Type="http://schemas.openxmlformats.org/officeDocument/2006/relationships/tags" Target="../tags/tag399.xml"/><Relationship Id="rId249" Type="http://schemas.openxmlformats.org/officeDocument/2006/relationships/tags" Target="../tags/tag404.xml"/><Relationship Id="rId13" Type="http://schemas.openxmlformats.org/officeDocument/2006/relationships/tags" Target="../tags/tag168.xml"/><Relationship Id="rId18" Type="http://schemas.openxmlformats.org/officeDocument/2006/relationships/tags" Target="../tags/tag173.xml"/><Relationship Id="rId39" Type="http://schemas.openxmlformats.org/officeDocument/2006/relationships/tags" Target="../tags/tag194.xml"/><Relationship Id="rId109" Type="http://schemas.openxmlformats.org/officeDocument/2006/relationships/tags" Target="../tags/tag264.xml"/><Relationship Id="rId34" Type="http://schemas.openxmlformats.org/officeDocument/2006/relationships/tags" Target="../tags/tag189.xml"/><Relationship Id="rId50" Type="http://schemas.openxmlformats.org/officeDocument/2006/relationships/tags" Target="../tags/tag205.xml"/><Relationship Id="rId55" Type="http://schemas.openxmlformats.org/officeDocument/2006/relationships/tags" Target="../tags/tag210.xml"/><Relationship Id="rId76" Type="http://schemas.openxmlformats.org/officeDocument/2006/relationships/tags" Target="../tags/tag231.xml"/><Relationship Id="rId97" Type="http://schemas.openxmlformats.org/officeDocument/2006/relationships/tags" Target="../tags/tag252.xml"/><Relationship Id="rId104" Type="http://schemas.openxmlformats.org/officeDocument/2006/relationships/tags" Target="../tags/tag259.xml"/><Relationship Id="rId120" Type="http://schemas.openxmlformats.org/officeDocument/2006/relationships/tags" Target="../tags/tag275.xml"/><Relationship Id="rId125" Type="http://schemas.openxmlformats.org/officeDocument/2006/relationships/tags" Target="../tags/tag280.xml"/><Relationship Id="rId141" Type="http://schemas.openxmlformats.org/officeDocument/2006/relationships/tags" Target="../tags/tag296.xml"/><Relationship Id="rId146" Type="http://schemas.openxmlformats.org/officeDocument/2006/relationships/tags" Target="../tags/tag301.xml"/><Relationship Id="rId167" Type="http://schemas.openxmlformats.org/officeDocument/2006/relationships/tags" Target="../tags/tag322.xml"/><Relationship Id="rId188" Type="http://schemas.openxmlformats.org/officeDocument/2006/relationships/tags" Target="../tags/tag343.xml"/><Relationship Id="rId7" Type="http://schemas.openxmlformats.org/officeDocument/2006/relationships/tags" Target="../tags/tag162.xml"/><Relationship Id="rId71" Type="http://schemas.openxmlformats.org/officeDocument/2006/relationships/tags" Target="../tags/tag226.xml"/><Relationship Id="rId92" Type="http://schemas.openxmlformats.org/officeDocument/2006/relationships/tags" Target="../tags/tag247.xml"/><Relationship Id="rId162" Type="http://schemas.openxmlformats.org/officeDocument/2006/relationships/tags" Target="../tags/tag317.xml"/><Relationship Id="rId183" Type="http://schemas.openxmlformats.org/officeDocument/2006/relationships/tags" Target="../tags/tag338.xml"/><Relationship Id="rId213" Type="http://schemas.openxmlformats.org/officeDocument/2006/relationships/tags" Target="../tags/tag368.xml"/><Relationship Id="rId218" Type="http://schemas.openxmlformats.org/officeDocument/2006/relationships/tags" Target="../tags/tag373.xml"/><Relationship Id="rId234" Type="http://schemas.openxmlformats.org/officeDocument/2006/relationships/tags" Target="../tags/tag389.xml"/><Relationship Id="rId239" Type="http://schemas.openxmlformats.org/officeDocument/2006/relationships/tags" Target="../tags/tag394.xml"/><Relationship Id="rId2" Type="http://schemas.openxmlformats.org/officeDocument/2006/relationships/tags" Target="../tags/tag157.xml"/><Relationship Id="rId29" Type="http://schemas.openxmlformats.org/officeDocument/2006/relationships/tags" Target="../tags/tag184.xml"/><Relationship Id="rId250" Type="http://schemas.openxmlformats.org/officeDocument/2006/relationships/tags" Target="../tags/tag405.xml"/><Relationship Id="rId255" Type="http://schemas.openxmlformats.org/officeDocument/2006/relationships/image" Target="../media/image2.png"/><Relationship Id="rId24" Type="http://schemas.openxmlformats.org/officeDocument/2006/relationships/tags" Target="../tags/tag179.xml"/><Relationship Id="rId40" Type="http://schemas.openxmlformats.org/officeDocument/2006/relationships/tags" Target="../tags/tag195.xml"/><Relationship Id="rId45" Type="http://schemas.openxmlformats.org/officeDocument/2006/relationships/tags" Target="../tags/tag200.xml"/><Relationship Id="rId66" Type="http://schemas.openxmlformats.org/officeDocument/2006/relationships/tags" Target="../tags/tag221.xml"/><Relationship Id="rId87" Type="http://schemas.openxmlformats.org/officeDocument/2006/relationships/tags" Target="../tags/tag242.xml"/><Relationship Id="rId110" Type="http://schemas.openxmlformats.org/officeDocument/2006/relationships/tags" Target="../tags/tag265.xml"/><Relationship Id="rId115" Type="http://schemas.openxmlformats.org/officeDocument/2006/relationships/tags" Target="../tags/tag270.xml"/><Relationship Id="rId131" Type="http://schemas.openxmlformats.org/officeDocument/2006/relationships/tags" Target="../tags/tag286.xml"/><Relationship Id="rId136" Type="http://schemas.openxmlformats.org/officeDocument/2006/relationships/tags" Target="../tags/tag291.xml"/><Relationship Id="rId157" Type="http://schemas.openxmlformats.org/officeDocument/2006/relationships/tags" Target="../tags/tag312.xml"/><Relationship Id="rId178" Type="http://schemas.openxmlformats.org/officeDocument/2006/relationships/tags" Target="../tags/tag333.xml"/><Relationship Id="rId61" Type="http://schemas.openxmlformats.org/officeDocument/2006/relationships/tags" Target="../tags/tag216.xml"/><Relationship Id="rId82" Type="http://schemas.openxmlformats.org/officeDocument/2006/relationships/tags" Target="../tags/tag237.xml"/><Relationship Id="rId152" Type="http://schemas.openxmlformats.org/officeDocument/2006/relationships/tags" Target="../tags/tag307.xml"/><Relationship Id="rId173" Type="http://schemas.openxmlformats.org/officeDocument/2006/relationships/tags" Target="../tags/tag328.xml"/><Relationship Id="rId194" Type="http://schemas.openxmlformats.org/officeDocument/2006/relationships/tags" Target="../tags/tag349.xml"/><Relationship Id="rId199" Type="http://schemas.openxmlformats.org/officeDocument/2006/relationships/tags" Target="../tags/tag354.xml"/><Relationship Id="rId203" Type="http://schemas.openxmlformats.org/officeDocument/2006/relationships/tags" Target="../tags/tag358.xml"/><Relationship Id="rId208" Type="http://schemas.openxmlformats.org/officeDocument/2006/relationships/tags" Target="../tags/tag363.xml"/><Relationship Id="rId229" Type="http://schemas.openxmlformats.org/officeDocument/2006/relationships/tags" Target="../tags/tag384.xml"/><Relationship Id="rId19" Type="http://schemas.openxmlformats.org/officeDocument/2006/relationships/tags" Target="../tags/tag174.xml"/><Relationship Id="rId224" Type="http://schemas.openxmlformats.org/officeDocument/2006/relationships/tags" Target="../tags/tag379.xml"/><Relationship Id="rId240" Type="http://schemas.openxmlformats.org/officeDocument/2006/relationships/tags" Target="../tags/tag395.xml"/><Relationship Id="rId245" Type="http://schemas.openxmlformats.org/officeDocument/2006/relationships/tags" Target="../tags/tag400.xml"/><Relationship Id="rId14" Type="http://schemas.openxmlformats.org/officeDocument/2006/relationships/tags" Target="../tags/tag169.xml"/><Relationship Id="rId30" Type="http://schemas.openxmlformats.org/officeDocument/2006/relationships/tags" Target="../tags/tag185.xml"/><Relationship Id="rId35" Type="http://schemas.openxmlformats.org/officeDocument/2006/relationships/tags" Target="../tags/tag190.xml"/><Relationship Id="rId56" Type="http://schemas.openxmlformats.org/officeDocument/2006/relationships/tags" Target="../tags/tag211.xml"/><Relationship Id="rId77" Type="http://schemas.openxmlformats.org/officeDocument/2006/relationships/tags" Target="../tags/tag232.xml"/><Relationship Id="rId100" Type="http://schemas.openxmlformats.org/officeDocument/2006/relationships/tags" Target="../tags/tag255.xml"/><Relationship Id="rId105" Type="http://schemas.openxmlformats.org/officeDocument/2006/relationships/tags" Target="../tags/tag260.xml"/><Relationship Id="rId126" Type="http://schemas.openxmlformats.org/officeDocument/2006/relationships/tags" Target="../tags/tag281.xml"/><Relationship Id="rId147" Type="http://schemas.openxmlformats.org/officeDocument/2006/relationships/tags" Target="../tags/tag302.xml"/><Relationship Id="rId168" Type="http://schemas.openxmlformats.org/officeDocument/2006/relationships/tags" Target="../tags/tag323.xml"/><Relationship Id="rId8" Type="http://schemas.openxmlformats.org/officeDocument/2006/relationships/tags" Target="../tags/tag163.xml"/><Relationship Id="rId51" Type="http://schemas.openxmlformats.org/officeDocument/2006/relationships/tags" Target="../tags/tag206.xml"/><Relationship Id="rId72" Type="http://schemas.openxmlformats.org/officeDocument/2006/relationships/tags" Target="../tags/tag227.xml"/><Relationship Id="rId93" Type="http://schemas.openxmlformats.org/officeDocument/2006/relationships/tags" Target="../tags/tag248.xml"/><Relationship Id="rId98" Type="http://schemas.openxmlformats.org/officeDocument/2006/relationships/tags" Target="../tags/tag253.xml"/><Relationship Id="rId121" Type="http://schemas.openxmlformats.org/officeDocument/2006/relationships/tags" Target="../tags/tag276.xml"/><Relationship Id="rId142" Type="http://schemas.openxmlformats.org/officeDocument/2006/relationships/tags" Target="../tags/tag297.xml"/><Relationship Id="rId163" Type="http://schemas.openxmlformats.org/officeDocument/2006/relationships/tags" Target="../tags/tag318.xml"/><Relationship Id="rId184" Type="http://schemas.openxmlformats.org/officeDocument/2006/relationships/tags" Target="../tags/tag339.xml"/><Relationship Id="rId189" Type="http://schemas.openxmlformats.org/officeDocument/2006/relationships/tags" Target="../tags/tag344.xml"/><Relationship Id="rId219" Type="http://schemas.openxmlformats.org/officeDocument/2006/relationships/tags" Target="../tags/tag374.xml"/><Relationship Id="rId3" Type="http://schemas.openxmlformats.org/officeDocument/2006/relationships/tags" Target="../tags/tag158.xml"/><Relationship Id="rId214" Type="http://schemas.openxmlformats.org/officeDocument/2006/relationships/tags" Target="../tags/tag369.xml"/><Relationship Id="rId230" Type="http://schemas.openxmlformats.org/officeDocument/2006/relationships/tags" Target="../tags/tag385.xml"/><Relationship Id="rId235" Type="http://schemas.openxmlformats.org/officeDocument/2006/relationships/tags" Target="../tags/tag390.xml"/><Relationship Id="rId251" Type="http://schemas.openxmlformats.org/officeDocument/2006/relationships/tags" Target="../tags/tag406.xml"/><Relationship Id="rId25" Type="http://schemas.openxmlformats.org/officeDocument/2006/relationships/tags" Target="../tags/tag180.xml"/><Relationship Id="rId46" Type="http://schemas.openxmlformats.org/officeDocument/2006/relationships/tags" Target="../tags/tag201.xml"/><Relationship Id="rId67" Type="http://schemas.openxmlformats.org/officeDocument/2006/relationships/tags" Target="../tags/tag222.xml"/><Relationship Id="rId116" Type="http://schemas.openxmlformats.org/officeDocument/2006/relationships/tags" Target="../tags/tag271.xml"/><Relationship Id="rId137" Type="http://schemas.openxmlformats.org/officeDocument/2006/relationships/tags" Target="../tags/tag292.xml"/><Relationship Id="rId158" Type="http://schemas.openxmlformats.org/officeDocument/2006/relationships/tags" Target="../tags/tag313.xml"/><Relationship Id="rId20" Type="http://schemas.openxmlformats.org/officeDocument/2006/relationships/tags" Target="../tags/tag175.xml"/><Relationship Id="rId41" Type="http://schemas.openxmlformats.org/officeDocument/2006/relationships/tags" Target="../tags/tag196.xml"/><Relationship Id="rId62" Type="http://schemas.openxmlformats.org/officeDocument/2006/relationships/tags" Target="../tags/tag217.xml"/><Relationship Id="rId83" Type="http://schemas.openxmlformats.org/officeDocument/2006/relationships/tags" Target="../tags/tag238.xml"/><Relationship Id="rId88" Type="http://schemas.openxmlformats.org/officeDocument/2006/relationships/tags" Target="../tags/tag243.xml"/><Relationship Id="rId111" Type="http://schemas.openxmlformats.org/officeDocument/2006/relationships/tags" Target="../tags/tag266.xml"/><Relationship Id="rId132" Type="http://schemas.openxmlformats.org/officeDocument/2006/relationships/tags" Target="../tags/tag287.xml"/><Relationship Id="rId153" Type="http://schemas.openxmlformats.org/officeDocument/2006/relationships/tags" Target="../tags/tag308.xml"/><Relationship Id="rId174" Type="http://schemas.openxmlformats.org/officeDocument/2006/relationships/tags" Target="../tags/tag329.xml"/><Relationship Id="rId179" Type="http://schemas.openxmlformats.org/officeDocument/2006/relationships/tags" Target="../tags/tag334.xml"/><Relationship Id="rId195" Type="http://schemas.openxmlformats.org/officeDocument/2006/relationships/tags" Target="../tags/tag350.xml"/><Relationship Id="rId209" Type="http://schemas.openxmlformats.org/officeDocument/2006/relationships/tags" Target="../tags/tag364.xml"/><Relationship Id="rId190" Type="http://schemas.openxmlformats.org/officeDocument/2006/relationships/tags" Target="../tags/tag345.xml"/><Relationship Id="rId204" Type="http://schemas.openxmlformats.org/officeDocument/2006/relationships/tags" Target="../tags/tag359.xml"/><Relationship Id="rId220" Type="http://schemas.openxmlformats.org/officeDocument/2006/relationships/tags" Target="../tags/tag375.xml"/><Relationship Id="rId225" Type="http://schemas.openxmlformats.org/officeDocument/2006/relationships/tags" Target="../tags/tag380.xml"/><Relationship Id="rId241" Type="http://schemas.openxmlformats.org/officeDocument/2006/relationships/tags" Target="../tags/tag396.xml"/><Relationship Id="rId246" Type="http://schemas.openxmlformats.org/officeDocument/2006/relationships/tags" Target="../tags/tag401.xml"/><Relationship Id="rId15" Type="http://schemas.openxmlformats.org/officeDocument/2006/relationships/tags" Target="../tags/tag170.xml"/><Relationship Id="rId36" Type="http://schemas.openxmlformats.org/officeDocument/2006/relationships/tags" Target="../tags/tag191.xml"/><Relationship Id="rId57" Type="http://schemas.openxmlformats.org/officeDocument/2006/relationships/tags" Target="../tags/tag212.xml"/><Relationship Id="rId106" Type="http://schemas.openxmlformats.org/officeDocument/2006/relationships/tags" Target="../tags/tag261.xml"/><Relationship Id="rId127" Type="http://schemas.openxmlformats.org/officeDocument/2006/relationships/tags" Target="../tags/tag282.xml"/><Relationship Id="rId10" Type="http://schemas.openxmlformats.org/officeDocument/2006/relationships/tags" Target="../tags/tag165.xml"/><Relationship Id="rId31" Type="http://schemas.openxmlformats.org/officeDocument/2006/relationships/tags" Target="../tags/tag186.xml"/><Relationship Id="rId52" Type="http://schemas.openxmlformats.org/officeDocument/2006/relationships/tags" Target="../tags/tag207.xml"/><Relationship Id="rId73" Type="http://schemas.openxmlformats.org/officeDocument/2006/relationships/tags" Target="../tags/tag228.xml"/><Relationship Id="rId78" Type="http://schemas.openxmlformats.org/officeDocument/2006/relationships/tags" Target="../tags/tag233.xml"/><Relationship Id="rId94" Type="http://schemas.openxmlformats.org/officeDocument/2006/relationships/tags" Target="../tags/tag249.xml"/><Relationship Id="rId99" Type="http://schemas.openxmlformats.org/officeDocument/2006/relationships/tags" Target="../tags/tag254.xml"/><Relationship Id="rId101" Type="http://schemas.openxmlformats.org/officeDocument/2006/relationships/tags" Target="../tags/tag256.xml"/><Relationship Id="rId122" Type="http://schemas.openxmlformats.org/officeDocument/2006/relationships/tags" Target="../tags/tag277.xml"/><Relationship Id="rId143" Type="http://schemas.openxmlformats.org/officeDocument/2006/relationships/tags" Target="../tags/tag298.xml"/><Relationship Id="rId148" Type="http://schemas.openxmlformats.org/officeDocument/2006/relationships/tags" Target="../tags/tag303.xml"/><Relationship Id="rId164" Type="http://schemas.openxmlformats.org/officeDocument/2006/relationships/tags" Target="../tags/tag319.xml"/><Relationship Id="rId169" Type="http://schemas.openxmlformats.org/officeDocument/2006/relationships/tags" Target="../tags/tag324.xml"/><Relationship Id="rId185" Type="http://schemas.openxmlformats.org/officeDocument/2006/relationships/tags" Target="../tags/tag340.xml"/><Relationship Id="rId4" Type="http://schemas.openxmlformats.org/officeDocument/2006/relationships/tags" Target="../tags/tag159.xml"/><Relationship Id="rId9" Type="http://schemas.openxmlformats.org/officeDocument/2006/relationships/tags" Target="../tags/tag164.xml"/><Relationship Id="rId180" Type="http://schemas.openxmlformats.org/officeDocument/2006/relationships/tags" Target="../tags/tag335.xml"/><Relationship Id="rId210" Type="http://schemas.openxmlformats.org/officeDocument/2006/relationships/tags" Target="../tags/tag365.xml"/><Relationship Id="rId215" Type="http://schemas.openxmlformats.org/officeDocument/2006/relationships/tags" Target="../tags/tag370.xml"/><Relationship Id="rId236" Type="http://schemas.openxmlformats.org/officeDocument/2006/relationships/tags" Target="../tags/tag391.xml"/><Relationship Id="rId26" Type="http://schemas.openxmlformats.org/officeDocument/2006/relationships/tags" Target="../tags/tag181.xml"/><Relationship Id="rId231" Type="http://schemas.openxmlformats.org/officeDocument/2006/relationships/tags" Target="../tags/tag386.xml"/><Relationship Id="rId252" Type="http://schemas.openxmlformats.org/officeDocument/2006/relationships/tags" Target="../tags/tag407.xml"/><Relationship Id="rId47" Type="http://schemas.openxmlformats.org/officeDocument/2006/relationships/tags" Target="../tags/tag202.xml"/><Relationship Id="rId68" Type="http://schemas.openxmlformats.org/officeDocument/2006/relationships/tags" Target="../tags/tag223.xml"/><Relationship Id="rId89" Type="http://schemas.openxmlformats.org/officeDocument/2006/relationships/tags" Target="../tags/tag244.xml"/><Relationship Id="rId112" Type="http://schemas.openxmlformats.org/officeDocument/2006/relationships/tags" Target="../tags/tag267.xml"/><Relationship Id="rId133" Type="http://schemas.openxmlformats.org/officeDocument/2006/relationships/tags" Target="../tags/tag288.xml"/><Relationship Id="rId154" Type="http://schemas.openxmlformats.org/officeDocument/2006/relationships/tags" Target="../tags/tag309.xml"/><Relationship Id="rId175" Type="http://schemas.openxmlformats.org/officeDocument/2006/relationships/tags" Target="../tags/tag330.xml"/><Relationship Id="rId196" Type="http://schemas.openxmlformats.org/officeDocument/2006/relationships/tags" Target="../tags/tag351.xml"/><Relationship Id="rId200" Type="http://schemas.openxmlformats.org/officeDocument/2006/relationships/tags" Target="../tags/tag355.xml"/><Relationship Id="rId16" Type="http://schemas.openxmlformats.org/officeDocument/2006/relationships/tags" Target="../tags/tag171.xml"/><Relationship Id="rId221" Type="http://schemas.openxmlformats.org/officeDocument/2006/relationships/tags" Target="../tags/tag376.xml"/><Relationship Id="rId242" Type="http://schemas.openxmlformats.org/officeDocument/2006/relationships/tags" Target="../tags/tag397.xml"/><Relationship Id="rId37" Type="http://schemas.openxmlformats.org/officeDocument/2006/relationships/tags" Target="../tags/tag192.xml"/><Relationship Id="rId58" Type="http://schemas.openxmlformats.org/officeDocument/2006/relationships/tags" Target="../tags/tag213.xml"/><Relationship Id="rId79" Type="http://schemas.openxmlformats.org/officeDocument/2006/relationships/tags" Target="../tags/tag234.xml"/><Relationship Id="rId102" Type="http://schemas.openxmlformats.org/officeDocument/2006/relationships/tags" Target="../tags/tag257.xml"/><Relationship Id="rId123" Type="http://schemas.openxmlformats.org/officeDocument/2006/relationships/tags" Target="../tags/tag278.xml"/><Relationship Id="rId144" Type="http://schemas.openxmlformats.org/officeDocument/2006/relationships/tags" Target="../tags/tag299.xml"/><Relationship Id="rId90" Type="http://schemas.openxmlformats.org/officeDocument/2006/relationships/tags" Target="../tags/tag245.xml"/><Relationship Id="rId165" Type="http://schemas.openxmlformats.org/officeDocument/2006/relationships/tags" Target="../tags/tag320.xml"/><Relationship Id="rId186" Type="http://schemas.openxmlformats.org/officeDocument/2006/relationships/tags" Target="../tags/tag341.xml"/><Relationship Id="rId211" Type="http://schemas.openxmlformats.org/officeDocument/2006/relationships/tags" Target="../tags/tag366.xml"/><Relationship Id="rId232" Type="http://schemas.openxmlformats.org/officeDocument/2006/relationships/tags" Target="../tags/tag387.xml"/><Relationship Id="rId253" Type="http://schemas.openxmlformats.org/officeDocument/2006/relationships/tags" Target="../tags/tag408.xml"/><Relationship Id="rId27" Type="http://schemas.openxmlformats.org/officeDocument/2006/relationships/tags" Target="../tags/tag182.xml"/><Relationship Id="rId48" Type="http://schemas.openxmlformats.org/officeDocument/2006/relationships/tags" Target="../tags/tag203.xml"/><Relationship Id="rId69" Type="http://schemas.openxmlformats.org/officeDocument/2006/relationships/tags" Target="../tags/tag224.xml"/><Relationship Id="rId113" Type="http://schemas.openxmlformats.org/officeDocument/2006/relationships/tags" Target="../tags/tag268.xml"/><Relationship Id="rId134" Type="http://schemas.openxmlformats.org/officeDocument/2006/relationships/tags" Target="../tags/tag289.xml"/><Relationship Id="rId80" Type="http://schemas.openxmlformats.org/officeDocument/2006/relationships/tags" Target="../tags/tag235.xml"/><Relationship Id="rId155" Type="http://schemas.openxmlformats.org/officeDocument/2006/relationships/tags" Target="../tags/tag310.xml"/><Relationship Id="rId176" Type="http://schemas.openxmlformats.org/officeDocument/2006/relationships/tags" Target="../tags/tag331.xml"/><Relationship Id="rId197" Type="http://schemas.openxmlformats.org/officeDocument/2006/relationships/tags" Target="../tags/tag352.xml"/><Relationship Id="rId201" Type="http://schemas.openxmlformats.org/officeDocument/2006/relationships/tags" Target="../tags/tag356.xml"/><Relationship Id="rId222" Type="http://schemas.openxmlformats.org/officeDocument/2006/relationships/tags" Target="../tags/tag377.xml"/><Relationship Id="rId243" Type="http://schemas.openxmlformats.org/officeDocument/2006/relationships/tags" Target="../tags/tag398.xml"/><Relationship Id="rId17" Type="http://schemas.openxmlformats.org/officeDocument/2006/relationships/tags" Target="../tags/tag172.xml"/><Relationship Id="rId38" Type="http://schemas.openxmlformats.org/officeDocument/2006/relationships/tags" Target="../tags/tag193.xml"/><Relationship Id="rId59" Type="http://schemas.openxmlformats.org/officeDocument/2006/relationships/tags" Target="../tags/tag214.xml"/><Relationship Id="rId103" Type="http://schemas.openxmlformats.org/officeDocument/2006/relationships/tags" Target="../tags/tag258.xml"/><Relationship Id="rId124" Type="http://schemas.openxmlformats.org/officeDocument/2006/relationships/tags" Target="../tags/tag279.xml"/></Relationships>
</file>

<file path=ppt/slides/_rels/slide4.xml.rels><?xml version="1.0" encoding="UTF-8" standalone="yes"?>
<Relationships xmlns="http://schemas.openxmlformats.org/package/2006/relationships"><Relationship Id="rId26" Type="http://schemas.openxmlformats.org/officeDocument/2006/relationships/tags" Target="../tags/tag434.xml"/><Relationship Id="rId117" Type="http://schemas.openxmlformats.org/officeDocument/2006/relationships/tags" Target="../tags/tag525.xml"/><Relationship Id="rId21" Type="http://schemas.openxmlformats.org/officeDocument/2006/relationships/tags" Target="../tags/tag429.xml"/><Relationship Id="rId42" Type="http://schemas.openxmlformats.org/officeDocument/2006/relationships/tags" Target="../tags/tag450.xml"/><Relationship Id="rId47" Type="http://schemas.openxmlformats.org/officeDocument/2006/relationships/tags" Target="../tags/tag455.xml"/><Relationship Id="rId63" Type="http://schemas.openxmlformats.org/officeDocument/2006/relationships/tags" Target="../tags/tag471.xml"/><Relationship Id="rId68" Type="http://schemas.openxmlformats.org/officeDocument/2006/relationships/tags" Target="../tags/tag476.xml"/><Relationship Id="rId84" Type="http://schemas.openxmlformats.org/officeDocument/2006/relationships/tags" Target="../tags/tag492.xml"/><Relationship Id="rId89" Type="http://schemas.openxmlformats.org/officeDocument/2006/relationships/tags" Target="../tags/tag497.xml"/><Relationship Id="rId112" Type="http://schemas.openxmlformats.org/officeDocument/2006/relationships/tags" Target="../tags/tag520.xml"/><Relationship Id="rId133" Type="http://schemas.openxmlformats.org/officeDocument/2006/relationships/tags" Target="../tags/tag541.xml"/><Relationship Id="rId138" Type="http://schemas.openxmlformats.org/officeDocument/2006/relationships/tags" Target="../tags/tag546.xml"/><Relationship Id="rId154" Type="http://schemas.openxmlformats.org/officeDocument/2006/relationships/tags" Target="../tags/tag562.xml"/><Relationship Id="rId159" Type="http://schemas.openxmlformats.org/officeDocument/2006/relationships/slideLayout" Target="../slideLayouts/slideLayout7.xml"/><Relationship Id="rId16" Type="http://schemas.openxmlformats.org/officeDocument/2006/relationships/tags" Target="../tags/tag424.xml"/><Relationship Id="rId107" Type="http://schemas.openxmlformats.org/officeDocument/2006/relationships/tags" Target="../tags/tag515.xml"/><Relationship Id="rId11" Type="http://schemas.openxmlformats.org/officeDocument/2006/relationships/tags" Target="../tags/tag419.xml"/><Relationship Id="rId32" Type="http://schemas.openxmlformats.org/officeDocument/2006/relationships/tags" Target="../tags/tag440.xml"/><Relationship Id="rId37" Type="http://schemas.openxmlformats.org/officeDocument/2006/relationships/tags" Target="../tags/tag445.xml"/><Relationship Id="rId53" Type="http://schemas.openxmlformats.org/officeDocument/2006/relationships/tags" Target="../tags/tag461.xml"/><Relationship Id="rId58" Type="http://schemas.openxmlformats.org/officeDocument/2006/relationships/tags" Target="../tags/tag466.xml"/><Relationship Id="rId74" Type="http://schemas.openxmlformats.org/officeDocument/2006/relationships/tags" Target="../tags/tag482.xml"/><Relationship Id="rId79" Type="http://schemas.openxmlformats.org/officeDocument/2006/relationships/tags" Target="../tags/tag487.xml"/><Relationship Id="rId102" Type="http://schemas.openxmlformats.org/officeDocument/2006/relationships/tags" Target="../tags/tag510.xml"/><Relationship Id="rId123" Type="http://schemas.openxmlformats.org/officeDocument/2006/relationships/tags" Target="../tags/tag531.xml"/><Relationship Id="rId128" Type="http://schemas.openxmlformats.org/officeDocument/2006/relationships/tags" Target="../tags/tag536.xml"/><Relationship Id="rId144" Type="http://schemas.openxmlformats.org/officeDocument/2006/relationships/tags" Target="../tags/tag552.xml"/><Relationship Id="rId149" Type="http://schemas.openxmlformats.org/officeDocument/2006/relationships/tags" Target="../tags/tag557.xml"/><Relationship Id="rId5" Type="http://schemas.openxmlformats.org/officeDocument/2006/relationships/tags" Target="../tags/tag413.xml"/><Relationship Id="rId90" Type="http://schemas.openxmlformats.org/officeDocument/2006/relationships/tags" Target="../tags/tag498.xml"/><Relationship Id="rId95" Type="http://schemas.openxmlformats.org/officeDocument/2006/relationships/tags" Target="../tags/tag503.xml"/><Relationship Id="rId160" Type="http://schemas.openxmlformats.org/officeDocument/2006/relationships/image" Target="../media/image2.png"/><Relationship Id="rId22" Type="http://schemas.openxmlformats.org/officeDocument/2006/relationships/tags" Target="../tags/tag430.xml"/><Relationship Id="rId27" Type="http://schemas.openxmlformats.org/officeDocument/2006/relationships/tags" Target="../tags/tag435.xml"/><Relationship Id="rId43" Type="http://schemas.openxmlformats.org/officeDocument/2006/relationships/tags" Target="../tags/tag451.xml"/><Relationship Id="rId48" Type="http://schemas.openxmlformats.org/officeDocument/2006/relationships/tags" Target="../tags/tag456.xml"/><Relationship Id="rId64" Type="http://schemas.openxmlformats.org/officeDocument/2006/relationships/tags" Target="../tags/tag472.xml"/><Relationship Id="rId69" Type="http://schemas.openxmlformats.org/officeDocument/2006/relationships/tags" Target="../tags/tag477.xml"/><Relationship Id="rId113" Type="http://schemas.openxmlformats.org/officeDocument/2006/relationships/tags" Target="../tags/tag521.xml"/><Relationship Id="rId118" Type="http://schemas.openxmlformats.org/officeDocument/2006/relationships/tags" Target="../tags/tag526.xml"/><Relationship Id="rId134" Type="http://schemas.openxmlformats.org/officeDocument/2006/relationships/tags" Target="../tags/tag542.xml"/><Relationship Id="rId139" Type="http://schemas.openxmlformats.org/officeDocument/2006/relationships/tags" Target="../tags/tag547.xml"/><Relationship Id="rId80" Type="http://schemas.openxmlformats.org/officeDocument/2006/relationships/tags" Target="../tags/tag488.xml"/><Relationship Id="rId85" Type="http://schemas.openxmlformats.org/officeDocument/2006/relationships/tags" Target="../tags/tag493.xml"/><Relationship Id="rId150" Type="http://schemas.openxmlformats.org/officeDocument/2006/relationships/tags" Target="../tags/tag558.xml"/><Relationship Id="rId155" Type="http://schemas.openxmlformats.org/officeDocument/2006/relationships/tags" Target="../tags/tag563.xml"/><Relationship Id="rId12" Type="http://schemas.openxmlformats.org/officeDocument/2006/relationships/tags" Target="../tags/tag420.xml"/><Relationship Id="rId17" Type="http://schemas.openxmlformats.org/officeDocument/2006/relationships/tags" Target="../tags/tag425.xml"/><Relationship Id="rId33" Type="http://schemas.openxmlformats.org/officeDocument/2006/relationships/tags" Target="../tags/tag441.xml"/><Relationship Id="rId38" Type="http://schemas.openxmlformats.org/officeDocument/2006/relationships/tags" Target="../tags/tag446.xml"/><Relationship Id="rId59" Type="http://schemas.openxmlformats.org/officeDocument/2006/relationships/tags" Target="../tags/tag467.xml"/><Relationship Id="rId103" Type="http://schemas.openxmlformats.org/officeDocument/2006/relationships/tags" Target="../tags/tag511.xml"/><Relationship Id="rId108" Type="http://schemas.openxmlformats.org/officeDocument/2006/relationships/tags" Target="../tags/tag516.xml"/><Relationship Id="rId124" Type="http://schemas.openxmlformats.org/officeDocument/2006/relationships/tags" Target="../tags/tag532.xml"/><Relationship Id="rId129" Type="http://schemas.openxmlformats.org/officeDocument/2006/relationships/tags" Target="../tags/tag537.xml"/><Relationship Id="rId20" Type="http://schemas.openxmlformats.org/officeDocument/2006/relationships/tags" Target="../tags/tag428.xml"/><Relationship Id="rId41" Type="http://schemas.openxmlformats.org/officeDocument/2006/relationships/tags" Target="../tags/tag449.xml"/><Relationship Id="rId54" Type="http://schemas.openxmlformats.org/officeDocument/2006/relationships/tags" Target="../tags/tag462.xml"/><Relationship Id="rId62" Type="http://schemas.openxmlformats.org/officeDocument/2006/relationships/tags" Target="../tags/tag470.xml"/><Relationship Id="rId70" Type="http://schemas.openxmlformats.org/officeDocument/2006/relationships/tags" Target="../tags/tag478.xml"/><Relationship Id="rId75" Type="http://schemas.openxmlformats.org/officeDocument/2006/relationships/tags" Target="../tags/tag483.xml"/><Relationship Id="rId83" Type="http://schemas.openxmlformats.org/officeDocument/2006/relationships/tags" Target="../tags/tag491.xml"/><Relationship Id="rId88" Type="http://schemas.openxmlformats.org/officeDocument/2006/relationships/tags" Target="../tags/tag496.xml"/><Relationship Id="rId91" Type="http://schemas.openxmlformats.org/officeDocument/2006/relationships/tags" Target="../tags/tag499.xml"/><Relationship Id="rId96" Type="http://schemas.openxmlformats.org/officeDocument/2006/relationships/tags" Target="../tags/tag504.xml"/><Relationship Id="rId111" Type="http://schemas.openxmlformats.org/officeDocument/2006/relationships/tags" Target="../tags/tag519.xml"/><Relationship Id="rId132" Type="http://schemas.openxmlformats.org/officeDocument/2006/relationships/tags" Target="../tags/tag540.xml"/><Relationship Id="rId140" Type="http://schemas.openxmlformats.org/officeDocument/2006/relationships/tags" Target="../tags/tag548.xml"/><Relationship Id="rId145" Type="http://schemas.openxmlformats.org/officeDocument/2006/relationships/tags" Target="../tags/tag553.xml"/><Relationship Id="rId153" Type="http://schemas.openxmlformats.org/officeDocument/2006/relationships/tags" Target="../tags/tag561.xml"/><Relationship Id="rId1" Type="http://schemas.openxmlformats.org/officeDocument/2006/relationships/tags" Target="../tags/tag409.xml"/><Relationship Id="rId6" Type="http://schemas.openxmlformats.org/officeDocument/2006/relationships/tags" Target="../tags/tag414.xml"/><Relationship Id="rId15" Type="http://schemas.openxmlformats.org/officeDocument/2006/relationships/tags" Target="../tags/tag423.xml"/><Relationship Id="rId23" Type="http://schemas.openxmlformats.org/officeDocument/2006/relationships/tags" Target="../tags/tag431.xml"/><Relationship Id="rId28" Type="http://schemas.openxmlformats.org/officeDocument/2006/relationships/tags" Target="../tags/tag436.xml"/><Relationship Id="rId36" Type="http://schemas.openxmlformats.org/officeDocument/2006/relationships/tags" Target="../tags/tag444.xml"/><Relationship Id="rId49" Type="http://schemas.openxmlformats.org/officeDocument/2006/relationships/tags" Target="../tags/tag457.xml"/><Relationship Id="rId57" Type="http://schemas.openxmlformats.org/officeDocument/2006/relationships/tags" Target="../tags/tag465.xml"/><Relationship Id="rId106" Type="http://schemas.openxmlformats.org/officeDocument/2006/relationships/tags" Target="../tags/tag514.xml"/><Relationship Id="rId114" Type="http://schemas.openxmlformats.org/officeDocument/2006/relationships/tags" Target="../tags/tag522.xml"/><Relationship Id="rId119" Type="http://schemas.openxmlformats.org/officeDocument/2006/relationships/tags" Target="../tags/tag527.xml"/><Relationship Id="rId127" Type="http://schemas.openxmlformats.org/officeDocument/2006/relationships/tags" Target="../tags/tag535.xml"/><Relationship Id="rId10" Type="http://schemas.openxmlformats.org/officeDocument/2006/relationships/tags" Target="../tags/tag418.xml"/><Relationship Id="rId31" Type="http://schemas.openxmlformats.org/officeDocument/2006/relationships/tags" Target="../tags/tag439.xml"/><Relationship Id="rId44" Type="http://schemas.openxmlformats.org/officeDocument/2006/relationships/tags" Target="../tags/tag452.xml"/><Relationship Id="rId52" Type="http://schemas.openxmlformats.org/officeDocument/2006/relationships/tags" Target="../tags/tag460.xml"/><Relationship Id="rId60" Type="http://schemas.openxmlformats.org/officeDocument/2006/relationships/tags" Target="../tags/tag468.xml"/><Relationship Id="rId65" Type="http://schemas.openxmlformats.org/officeDocument/2006/relationships/tags" Target="../tags/tag473.xml"/><Relationship Id="rId73" Type="http://schemas.openxmlformats.org/officeDocument/2006/relationships/tags" Target="../tags/tag481.xml"/><Relationship Id="rId78" Type="http://schemas.openxmlformats.org/officeDocument/2006/relationships/tags" Target="../tags/tag486.xml"/><Relationship Id="rId81" Type="http://schemas.openxmlformats.org/officeDocument/2006/relationships/tags" Target="../tags/tag489.xml"/><Relationship Id="rId86" Type="http://schemas.openxmlformats.org/officeDocument/2006/relationships/tags" Target="../tags/tag494.xml"/><Relationship Id="rId94" Type="http://schemas.openxmlformats.org/officeDocument/2006/relationships/tags" Target="../tags/tag502.xml"/><Relationship Id="rId99" Type="http://schemas.openxmlformats.org/officeDocument/2006/relationships/tags" Target="../tags/tag507.xml"/><Relationship Id="rId101" Type="http://schemas.openxmlformats.org/officeDocument/2006/relationships/tags" Target="../tags/tag509.xml"/><Relationship Id="rId122" Type="http://schemas.openxmlformats.org/officeDocument/2006/relationships/tags" Target="../tags/tag530.xml"/><Relationship Id="rId130" Type="http://schemas.openxmlformats.org/officeDocument/2006/relationships/tags" Target="../tags/tag538.xml"/><Relationship Id="rId135" Type="http://schemas.openxmlformats.org/officeDocument/2006/relationships/tags" Target="../tags/tag543.xml"/><Relationship Id="rId143" Type="http://schemas.openxmlformats.org/officeDocument/2006/relationships/tags" Target="../tags/tag551.xml"/><Relationship Id="rId148" Type="http://schemas.openxmlformats.org/officeDocument/2006/relationships/tags" Target="../tags/tag556.xml"/><Relationship Id="rId151" Type="http://schemas.openxmlformats.org/officeDocument/2006/relationships/tags" Target="../tags/tag559.xml"/><Relationship Id="rId156" Type="http://schemas.openxmlformats.org/officeDocument/2006/relationships/tags" Target="../tags/tag564.xml"/><Relationship Id="rId4" Type="http://schemas.openxmlformats.org/officeDocument/2006/relationships/tags" Target="../tags/tag412.xml"/><Relationship Id="rId9" Type="http://schemas.openxmlformats.org/officeDocument/2006/relationships/tags" Target="../tags/tag417.xml"/><Relationship Id="rId13" Type="http://schemas.openxmlformats.org/officeDocument/2006/relationships/tags" Target="../tags/tag421.xml"/><Relationship Id="rId18" Type="http://schemas.openxmlformats.org/officeDocument/2006/relationships/tags" Target="../tags/tag426.xml"/><Relationship Id="rId39" Type="http://schemas.openxmlformats.org/officeDocument/2006/relationships/tags" Target="../tags/tag447.xml"/><Relationship Id="rId109" Type="http://schemas.openxmlformats.org/officeDocument/2006/relationships/tags" Target="../tags/tag517.xml"/><Relationship Id="rId34" Type="http://schemas.openxmlformats.org/officeDocument/2006/relationships/tags" Target="../tags/tag442.xml"/><Relationship Id="rId50" Type="http://schemas.openxmlformats.org/officeDocument/2006/relationships/tags" Target="../tags/tag458.xml"/><Relationship Id="rId55" Type="http://schemas.openxmlformats.org/officeDocument/2006/relationships/tags" Target="../tags/tag463.xml"/><Relationship Id="rId76" Type="http://schemas.openxmlformats.org/officeDocument/2006/relationships/tags" Target="../tags/tag484.xml"/><Relationship Id="rId97" Type="http://schemas.openxmlformats.org/officeDocument/2006/relationships/tags" Target="../tags/tag505.xml"/><Relationship Id="rId104" Type="http://schemas.openxmlformats.org/officeDocument/2006/relationships/tags" Target="../tags/tag512.xml"/><Relationship Id="rId120" Type="http://schemas.openxmlformats.org/officeDocument/2006/relationships/tags" Target="../tags/tag528.xml"/><Relationship Id="rId125" Type="http://schemas.openxmlformats.org/officeDocument/2006/relationships/tags" Target="../tags/tag533.xml"/><Relationship Id="rId141" Type="http://schemas.openxmlformats.org/officeDocument/2006/relationships/tags" Target="../tags/tag549.xml"/><Relationship Id="rId146" Type="http://schemas.openxmlformats.org/officeDocument/2006/relationships/tags" Target="../tags/tag554.xml"/><Relationship Id="rId7" Type="http://schemas.openxmlformats.org/officeDocument/2006/relationships/tags" Target="../tags/tag415.xml"/><Relationship Id="rId71" Type="http://schemas.openxmlformats.org/officeDocument/2006/relationships/tags" Target="../tags/tag479.xml"/><Relationship Id="rId92" Type="http://schemas.openxmlformats.org/officeDocument/2006/relationships/tags" Target="../tags/tag500.xml"/><Relationship Id="rId2" Type="http://schemas.openxmlformats.org/officeDocument/2006/relationships/tags" Target="../tags/tag410.xml"/><Relationship Id="rId29" Type="http://schemas.openxmlformats.org/officeDocument/2006/relationships/tags" Target="../tags/tag437.xml"/><Relationship Id="rId24" Type="http://schemas.openxmlformats.org/officeDocument/2006/relationships/tags" Target="../tags/tag432.xml"/><Relationship Id="rId40" Type="http://schemas.openxmlformats.org/officeDocument/2006/relationships/tags" Target="../tags/tag448.xml"/><Relationship Id="rId45" Type="http://schemas.openxmlformats.org/officeDocument/2006/relationships/tags" Target="../tags/tag453.xml"/><Relationship Id="rId66" Type="http://schemas.openxmlformats.org/officeDocument/2006/relationships/tags" Target="../tags/tag474.xml"/><Relationship Id="rId87" Type="http://schemas.openxmlformats.org/officeDocument/2006/relationships/tags" Target="../tags/tag495.xml"/><Relationship Id="rId110" Type="http://schemas.openxmlformats.org/officeDocument/2006/relationships/tags" Target="../tags/tag518.xml"/><Relationship Id="rId115" Type="http://schemas.openxmlformats.org/officeDocument/2006/relationships/tags" Target="../tags/tag523.xml"/><Relationship Id="rId131" Type="http://schemas.openxmlformats.org/officeDocument/2006/relationships/tags" Target="../tags/tag539.xml"/><Relationship Id="rId136" Type="http://schemas.openxmlformats.org/officeDocument/2006/relationships/tags" Target="../tags/tag544.xml"/><Relationship Id="rId157" Type="http://schemas.openxmlformats.org/officeDocument/2006/relationships/tags" Target="../tags/tag565.xml"/><Relationship Id="rId61" Type="http://schemas.openxmlformats.org/officeDocument/2006/relationships/tags" Target="../tags/tag469.xml"/><Relationship Id="rId82" Type="http://schemas.openxmlformats.org/officeDocument/2006/relationships/tags" Target="../tags/tag490.xml"/><Relationship Id="rId152" Type="http://schemas.openxmlformats.org/officeDocument/2006/relationships/tags" Target="../tags/tag560.xml"/><Relationship Id="rId19" Type="http://schemas.openxmlformats.org/officeDocument/2006/relationships/tags" Target="../tags/tag427.xml"/><Relationship Id="rId14" Type="http://schemas.openxmlformats.org/officeDocument/2006/relationships/tags" Target="../tags/tag422.xml"/><Relationship Id="rId30" Type="http://schemas.openxmlformats.org/officeDocument/2006/relationships/tags" Target="../tags/tag438.xml"/><Relationship Id="rId35" Type="http://schemas.openxmlformats.org/officeDocument/2006/relationships/tags" Target="../tags/tag443.xml"/><Relationship Id="rId56" Type="http://schemas.openxmlformats.org/officeDocument/2006/relationships/tags" Target="../tags/tag464.xml"/><Relationship Id="rId77" Type="http://schemas.openxmlformats.org/officeDocument/2006/relationships/tags" Target="../tags/tag485.xml"/><Relationship Id="rId100" Type="http://schemas.openxmlformats.org/officeDocument/2006/relationships/tags" Target="../tags/tag508.xml"/><Relationship Id="rId105" Type="http://schemas.openxmlformats.org/officeDocument/2006/relationships/tags" Target="../tags/tag513.xml"/><Relationship Id="rId126" Type="http://schemas.openxmlformats.org/officeDocument/2006/relationships/tags" Target="../tags/tag534.xml"/><Relationship Id="rId147" Type="http://schemas.openxmlformats.org/officeDocument/2006/relationships/tags" Target="../tags/tag555.xml"/><Relationship Id="rId8" Type="http://schemas.openxmlformats.org/officeDocument/2006/relationships/tags" Target="../tags/tag416.xml"/><Relationship Id="rId51" Type="http://schemas.openxmlformats.org/officeDocument/2006/relationships/tags" Target="../tags/tag459.xml"/><Relationship Id="rId72" Type="http://schemas.openxmlformats.org/officeDocument/2006/relationships/tags" Target="../tags/tag480.xml"/><Relationship Id="rId93" Type="http://schemas.openxmlformats.org/officeDocument/2006/relationships/tags" Target="../tags/tag501.xml"/><Relationship Id="rId98" Type="http://schemas.openxmlformats.org/officeDocument/2006/relationships/tags" Target="../tags/tag506.xml"/><Relationship Id="rId121" Type="http://schemas.openxmlformats.org/officeDocument/2006/relationships/tags" Target="../tags/tag529.xml"/><Relationship Id="rId142" Type="http://schemas.openxmlformats.org/officeDocument/2006/relationships/tags" Target="../tags/tag550.xml"/><Relationship Id="rId3" Type="http://schemas.openxmlformats.org/officeDocument/2006/relationships/tags" Target="../tags/tag411.xml"/><Relationship Id="rId25" Type="http://schemas.openxmlformats.org/officeDocument/2006/relationships/tags" Target="../tags/tag433.xml"/><Relationship Id="rId46" Type="http://schemas.openxmlformats.org/officeDocument/2006/relationships/tags" Target="../tags/tag454.xml"/><Relationship Id="rId67" Type="http://schemas.openxmlformats.org/officeDocument/2006/relationships/tags" Target="../tags/tag475.xml"/><Relationship Id="rId116" Type="http://schemas.openxmlformats.org/officeDocument/2006/relationships/tags" Target="../tags/tag524.xml"/><Relationship Id="rId137" Type="http://schemas.openxmlformats.org/officeDocument/2006/relationships/tags" Target="../tags/tag545.xml"/><Relationship Id="rId158" Type="http://schemas.openxmlformats.org/officeDocument/2006/relationships/tags" Target="../tags/tag56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Picture 23" descr="Graphical user interface, application&#10;&#10;Description automatically generated">
            <a:extLst>
              <a:ext uri="{FF2B5EF4-FFF2-40B4-BE49-F238E27FC236}">
                <a16:creationId xmlns:a16="http://schemas.microsoft.com/office/drawing/2014/main" id="{E37F2D38-0611-4881-8FC3-28B9DE5353D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25" y="0"/>
            <a:ext cx="12172950" cy="6858000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054BBF45-E112-42E9-855C-40B1C6D7E10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69297" y="6131659"/>
            <a:ext cx="1692915" cy="247685"/>
          </a:xfrm>
          <a:prstGeom prst="rect">
            <a:avLst/>
          </a:prstGeom>
        </p:spPr>
      </p:pic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A23493B1-CA18-492C-8FC1-4DF5F29E67C9}"/>
              </a:ext>
            </a:extLst>
          </p:cNvPr>
          <p:cNvCxnSpPr>
            <a:cxnSpLocks/>
          </p:cNvCxnSpPr>
          <p:nvPr/>
        </p:nvCxnSpPr>
        <p:spPr>
          <a:xfrm>
            <a:off x="605990" y="1127812"/>
            <a:ext cx="10983132" cy="0"/>
          </a:xfrm>
          <a:prstGeom prst="line">
            <a:avLst/>
          </a:prstGeom>
          <a:ln w="25400">
            <a:solidFill>
              <a:srgbClr val="73737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Content Placeholder 17">
            <a:extLst>
              <a:ext uri="{FF2B5EF4-FFF2-40B4-BE49-F238E27FC236}">
                <a16:creationId xmlns:a16="http://schemas.microsoft.com/office/drawing/2014/main" id="{9C7893D4-B1C5-4FEA-997D-E84689AF11F4}"/>
              </a:ext>
            </a:extLst>
          </p:cNvPr>
          <p:cNvSpPr txBox="1">
            <a:spLocks/>
          </p:cNvSpPr>
          <p:nvPr/>
        </p:nvSpPr>
        <p:spPr>
          <a:xfrm>
            <a:off x="541608" y="1296100"/>
            <a:ext cx="4689552" cy="123647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14000"/>
              </a:lnSpc>
              <a:spcBef>
                <a:spcPts val="60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The Office Timeline add-in for PowerPoint will help you edit it with just a few clicks.</a:t>
            </a:r>
          </a:p>
          <a:p>
            <a:pPr marL="0" marR="0" lvl="0" indent="0" algn="l" defTabSz="914400" rtl="0" eaLnBrk="1" fontAlgn="auto" latinLnBrk="0" hangingPunct="1">
              <a:lnSpc>
                <a:spcPct val="114000"/>
              </a:lnSpc>
              <a:spcBef>
                <a:spcPts val="60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Get your </a:t>
            </a:r>
            <a:r>
              <a:rPr lang="en-US" i="1" dirty="0">
                <a:latin typeface="Segoe UI" panose="020B0502040204020203" pitchFamily="34" charset="0"/>
                <a:cs typeface="Segoe UI" panose="020B0502040204020203" pitchFamily="34" charset="0"/>
              </a:rPr>
              <a:t>free</a:t>
            </a: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 14-day trial of Office Timeline here: </a:t>
            </a:r>
            <a:b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u="sng" dirty="0">
                <a:solidFill>
                  <a:srgbClr val="C43E1C"/>
                </a:solidFill>
                <a:latin typeface="Segoe UI" panose="020B0502040204020203" pitchFamily="34" charset="0"/>
                <a:cs typeface="Segoe UI" panose="020B0502040204020203" pitchFamily="34" charset="0"/>
                <a:hlinkClick r:id="rId4"/>
              </a:rPr>
              <a:t>https://www.officetimeline.com/14-days-trial</a:t>
            </a:r>
            <a:b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b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Re-open this template, and create your impressive </a:t>
            </a:r>
            <a:b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PowerPoint visual in 3 easy steps: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C1CA27E-B9E5-4D53-8E6C-E5ED5C19F38D}"/>
              </a:ext>
            </a:extLst>
          </p:cNvPr>
          <p:cNvSpPr/>
          <p:nvPr/>
        </p:nvSpPr>
        <p:spPr>
          <a:xfrm>
            <a:off x="541608" y="444366"/>
            <a:ext cx="1098313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How to update this template in seconds</a:t>
            </a:r>
            <a:endParaRPr lang="en-US" b="1" dirty="0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B5CB4A45-0BF5-4F47-B60E-7F1A59D500B1}"/>
              </a:ext>
            </a:extLst>
          </p:cNvPr>
          <p:cNvGrpSpPr/>
          <p:nvPr/>
        </p:nvGrpSpPr>
        <p:grpSpPr>
          <a:xfrm>
            <a:off x="637515" y="3267834"/>
            <a:ext cx="4593644" cy="1831216"/>
            <a:chOff x="637515" y="3267834"/>
            <a:chExt cx="4593644" cy="1831216"/>
          </a:xfrm>
        </p:grpSpPr>
        <p:grpSp>
          <p:nvGrpSpPr>
            <p:cNvPr id="8" name="Group 7" descr="Small circle with number 1 inside  indicating step 1">
              <a:extLst>
                <a:ext uri="{FF2B5EF4-FFF2-40B4-BE49-F238E27FC236}">
                  <a16:creationId xmlns:a16="http://schemas.microsoft.com/office/drawing/2014/main" id="{0666101F-A056-496B-8241-B717914ECD59}"/>
                </a:ext>
              </a:extLst>
            </p:cNvPr>
            <p:cNvGrpSpPr/>
            <p:nvPr/>
          </p:nvGrpSpPr>
          <p:grpSpPr bwMode="blackWhite">
            <a:xfrm>
              <a:off x="637515" y="3269909"/>
              <a:ext cx="366361" cy="320323"/>
              <a:chOff x="7059389" y="785291"/>
              <a:chExt cx="366361" cy="320323"/>
            </a:xfrm>
          </p:grpSpPr>
          <p:sp>
            <p:nvSpPr>
              <p:cNvPr id="18" name="Oval 17" descr="Small circle">
                <a:extLst>
                  <a:ext uri="{FF2B5EF4-FFF2-40B4-BE49-F238E27FC236}">
                    <a16:creationId xmlns:a16="http://schemas.microsoft.com/office/drawing/2014/main" id="{8FFEEBAA-8770-4C93-82E6-59DDB2A95A7C}"/>
                  </a:ext>
                </a:extLst>
              </p:cNvPr>
              <p:cNvSpPr/>
              <p:nvPr/>
            </p:nvSpPr>
            <p:spPr bwMode="blackWhite">
              <a:xfrm>
                <a:off x="7082408" y="785291"/>
                <a:ext cx="320323" cy="320323"/>
              </a:xfrm>
              <a:prstGeom prst="ellipse">
                <a:avLst/>
              </a:prstGeom>
              <a:solidFill>
                <a:srgbClr val="7373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9" name="TextBox 18" descr="Number 1">
                <a:extLst>
                  <a:ext uri="{FF2B5EF4-FFF2-40B4-BE49-F238E27FC236}">
                    <a16:creationId xmlns:a16="http://schemas.microsoft.com/office/drawing/2014/main" id="{3EBCBE3A-6580-40EB-AA2F-0E279DAA4B35}"/>
                  </a:ext>
                </a:extLst>
              </p:cNvPr>
              <p:cNvSpPr txBox="1">
                <a:spLocks noChangeAspect="1"/>
              </p:cNvSpPr>
              <p:nvPr/>
            </p:nvSpPr>
            <p:spPr bwMode="blackWhite">
              <a:xfrm>
                <a:off x="7059389" y="806953"/>
                <a:ext cx="366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schemeClr val="bg1"/>
                    </a:solidFill>
                    <a:latin typeface="Segoe UI Semibold" panose="020B0702040204020203" pitchFamily="34" charset="0"/>
                    <a:cs typeface="Segoe UI Semibold" panose="020B0702040204020203" pitchFamily="34" charset="0"/>
                  </a:rPr>
                  <a:t>1</a:t>
                </a:r>
              </a:p>
            </p:txBody>
          </p:sp>
        </p:grpSp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FC5B9326-A6F6-4A79-8936-27DBE7C60358}"/>
                </a:ext>
              </a:extLst>
            </p:cNvPr>
            <p:cNvGrpSpPr/>
            <p:nvPr userDrawn="1"/>
          </p:nvGrpSpPr>
          <p:grpSpPr>
            <a:xfrm>
              <a:off x="637515" y="3962297"/>
              <a:ext cx="366361" cy="320323"/>
              <a:chOff x="637515" y="3893421"/>
              <a:chExt cx="366361" cy="320323"/>
            </a:xfrm>
          </p:grpSpPr>
          <p:sp>
            <p:nvSpPr>
              <p:cNvPr id="16" name="Oval 15" descr="Small circle">
                <a:extLst>
                  <a:ext uri="{FF2B5EF4-FFF2-40B4-BE49-F238E27FC236}">
                    <a16:creationId xmlns:a16="http://schemas.microsoft.com/office/drawing/2014/main" id="{614155FF-509D-464B-8377-D251AF5D735E}"/>
                  </a:ext>
                </a:extLst>
              </p:cNvPr>
              <p:cNvSpPr/>
              <p:nvPr userDrawn="1"/>
            </p:nvSpPr>
            <p:spPr bwMode="blackWhite">
              <a:xfrm>
                <a:off x="660534" y="3893421"/>
                <a:ext cx="320323" cy="320323"/>
              </a:xfrm>
              <a:prstGeom prst="ellipse">
                <a:avLst/>
              </a:prstGeom>
              <a:solidFill>
                <a:srgbClr val="7373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7" name="TextBox 16" descr="Number 1">
                <a:extLst>
                  <a:ext uri="{FF2B5EF4-FFF2-40B4-BE49-F238E27FC236}">
                    <a16:creationId xmlns:a16="http://schemas.microsoft.com/office/drawing/2014/main" id="{EF8A35E1-B17C-4E6A-85FD-82FB92AB5F48}"/>
                  </a:ext>
                </a:extLst>
              </p:cNvPr>
              <p:cNvSpPr txBox="1">
                <a:spLocks noChangeAspect="1"/>
              </p:cNvSpPr>
              <p:nvPr userDrawn="1"/>
            </p:nvSpPr>
            <p:spPr bwMode="blackWhite">
              <a:xfrm>
                <a:off x="637515" y="3915083"/>
                <a:ext cx="366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schemeClr val="bg1"/>
                    </a:solidFill>
                    <a:latin typeface="Segoe UI Semibold" panose="020B0702040204020203" pitchFamily="34" charset="0"/>
                    <a:cs typeface="Segoe UI Semibold" panose="020B0702040204020203" pitchFamily="34" charset="0"/>
                  </a:rPr>
                  <a:t>2</a:t>
                </a:r>
              </a:p>
            </p:txBody>
          </p:sp>
        </p:grpSp>
        <p:grpSp>
          <p:nvGrpSpPr>
            <p:cNvPr id="10" name="Group 9">
              <a:extLst>
                <a:ext uri="{FF2B5EF4-FFF2-40B4-BE49-F238E27FC236}">
                  <a16:creationId xmlns:a16="http://schemas.microsoft.com/office/drawing/2014/main" id="{80BB5F54-2190-45B8-84C0-741045814981}"/>
                </a:ext>
              </a:extLst>
            </p:cNvPr>
            <p:cNvGrpSpPr/>
            <p:nvPr userDrawn="1"/>
          </p:nvGrpSpPr>
          <p:grpSpPr>
            <a:xfrm>
              <a:off x="637515" y="4654685"/>
              <a:ext cx="366361" cy="320323"/>
              <a:chOff x="637515" y="4654685"/>
              <a:chExt cx="366361" cy="320323"/>
            </a:xfrm>
          </p:grpSpPr>
          <p:sp>
            <p:nvSpPr>
              <p:cNvPr id="14" name="Oval 13" descr="Small circle">
                <a:extLst>
                  <a:ext uri="{FF2B5EF4-FFF2-40B4-BE49-F238E27FC236}">
                    <a16:creationId xmlns:a16="http://schemas.microsoft.com/office/drawing/2014/main" id="{6C665178-1B9B-4CB6-B521-137B8F1280CD}"/>
                  </a:ext>
                </a:extLst>
              </p:cNvPr>
              <p:cNvSpPr/>
              <p:nvPr userDrawn="1"/>
            </p:nvSpPr>
            <p:spPr bwMode="blackWhite">
              <a:xfrm>
                <a:off x="660534" y="4654685"/>
                <a:ext cx="320323" cy="320323"/>
              </a:xfrm>
              <a:prstGeom prst="ellipse">
                <a:avLst/>
              </a:prstGeom>
              <a:solidFill>
                <a:srgbClr val="7373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5" name="TextBox 14" descr="Number 1">
                <a:extLst>
                  <a:ext uri="{FF2B5EF4-FFF2-40B4-BE49-F238E27FC236}">
                    <a16:creationId xmlns:a16="http://schemas.microsoft.com/office/drawing/2014/main" id="{5698F8D9-22D4-400F-A12F-22B4FF4F992A}"/>
                  </a:ext>
                </a:extLst>
              </p:cNvPr>
              <p:cNvSpPr txBox="1">
                <a:spLocks noChangeAspect="1"/>
              </p:cNvSpPr>
              <p:nvPr userDrawn="1"/>
            </p:nvSpPr>
            <p:spPr bwMode="blackWhite">
              <a:xfrm>
                <a:off x="637515" y="4676347"/>
                <a:ext cx="366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schemeClr val="bg1"/>
                    </a:solidFill>
                    <a:latin typeface="Segoe UI Semibold" panose="020B0702040204020203" pitchFamily="34" charset="0"/>
                    <a:cs typeface="Segoe UI Semibold" panose="020B0702040204020203" pitchFamily="34" charset="0"/>
                  </a:rPr>
                  <a:t>3</a:t>
                </a:r>
              </a:p>
            </p:txBody>
          </p:sp>
        </p:grpSp>
        <p:sp>
          <p:nvSpPr>
            <p:cNvPr id="11" name="Content Placeholder 17">
              <a:extLst>
                <a:ext uri="{FF2B5EF4-FFF2-40B4-BE49-F238E27FC236}">
                  <a16:creationId xmlns:a16="http://schemas.microsoft.com/office/drawing/2014/main" id="{F8E300B2-EF53-4BAA-A47F-6D4F2E01A711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056513" y="3267834"/>
              <a:ext cx="4069351" cy="355653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0" indent="0">
                <a:spcAft>
                  <a:spcPts val="600"/>
                </a:spcAft>
                <a:buNone/>
                <a:defRPr/>
              </a:pPr>
              <a:r>
                <a:rPr lang="en-US" sz="1200" b="0" dirty="0">
                  <a:effectLst/>
                  <a:latin typeface="Segoe UI" panose="020B0502040204020203" pitchFamily="34" charset="0"/>
                  <a:cs typeface="Segoe UI" panose="020B0502040204020203" pitchFamily="34" charset="0"/>
                </a:rPr>
                <a:t>Click the Edit Data button on the Office Timeline tab.</a:t>
              </a:r>
              <a:endParaRPr lang="en-US" sz="1200" b="0" dirty="0">
                <a:solidFill>
                  <a:prstClr val="black">
                    <a:lumMod val="75000"/>
                    <a:lumOff val="25000"/>
                  </a:prstClr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12" name="Content Placeholder 17">
              <a:extLst>
                <a:ext uri="{FF2B5EF4-FFF2-40B4-BE49-F238E27FC236}">
                  <a16:creationId xmlns:a16="http://schemas.microsoft.com/office/drawing/2014/main" id="{CDA20BD9-86E6-4922-B46C-BFBE6A9F5EC8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055299" y="3890130"/>
              <a:ext cx="3972687" cy="501378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2286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0" indent="0">
                <a:spcAft>
                  <a:spcPts val="2000"/>
                </a:spcAft>
                <a:buNone/>
                <a:defRPr/>
              </a:pPr>
              <a:r>
                <a:rPr lang="en-US" sz="1200" b="0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Use the Data and Timeline views to edit swimlanes, milestones and tasks.</a:t>
              </a:r>
            </a:p>
          </p:txBody>
        </p:sp>
        <p:sp>
          <p:nvSpPr>
            <p:cNvPr id="13" name="Content Placeholder 17">
              <a:extLst>
                <a:ext uri="{FF2B5EF4-FFF2-40B4-BE49-F238E27FC236}">
                  <a16:creationId xmlns:a16="http://schemas.microsoft.com/office/drawing/2014/main" id="{92FFF896-9BAA-450D-B7DF-A699981489B9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056513" y="4659365"/>
              <a:ext cx="4174646" cy="439685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2286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0" indent="0">
                <a:spcAft>
                  <a:spcPts val="600"/>
                </a:spcAft>
                <a:buNone/>
                <a:defRPr/>
              </a:pPr>
              <a:r>
                <a:rPr lang="en-US" sz="1200" b="0" dirty="0">
                  <a:effectLst/>
                  <a:latin typeface="Segoe UI" panose="020B0502040204020203" pitchFamily="34" charset="0"/>
                  <a:cs typeface="Segoe UI" panose="020B0502040204020203" pitchFamily="34" charset="0"/>
                </a:rPr>
                <a:t>Click Save to instantly update the template.</a:t>
              </a:r>
              <a:endParaRPr lang="en-US" sz="1200" b="0" dirty="0">
                <a:solidFill>
                  <a:prstClr val="black">
                    <a:lumMod val="75000"/>
                    <a:lumOff val="25000"/>
                  </a:prstClr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5461692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" name="OTLSHAPE_SL2A_e89c1cc139e548c2ae574a11fe05f4b2_BackgroundRectangle">
            <a:extLst>
              <a:ext uri="{FF2B5EF4-FFF2-40B4-BE49-F238E27FC236}">
                <a16:creationId xmlns:a16="http://schemas.microsoft.com/office/drawing/2014/main" id="{BB303E8B-ABD8-428E-B965-2A9FAFE20613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806365" y="1585171"/>
            <a:ext cx="10464800" cy="279400"/>
          </a:xfrm>
          <a:prstGeom prst="rect">
            <a:avLst/>
          </a:prstGeom>
          <a:solidFill>
            <a:srgbClr val="CE8D3E">
              <a:alpha val="20000"/>
            </a:srgb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5" name="OTLSHAPE_SL2A_4fc38174143841c09c17f246d039405c_BackgroundRectangle">
            <a:extLst>
              <a:ext uri="{FF2B5EF4-FFF2-40B4-BE49-F238E27FC236}">
                <a16:creationId xmlns:a16="http://schemas.microsoft.com/office/drawing/2014/main" id="{A6D3597D-9D6B-484E-A879-DCA2B8A5A2E5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806365" y="1864571"/>
            <a:ext cx="10464800" cy="279400"/>
          </a:xfrm>
          <a:prstGeom prst="rect">
            <a:avLst/>
          </a:prstGeom>
          <a:solidFill>
            <a:srgbClr val="CE8D3E">
              <a:alpha val="20000"/>
            </a:srgb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8" name="OTLSHAPE_SL2A_ffe1356cdadc40ec9cd8c4e3a239448d_BackgroundRectangle">
            <a:extLst>
              <a:ext uri="{FF2B5EF4-FFF2-40B4-BE49-F238E27FC236}">
                <a16:creationId xmlns:a16="http://schemas.microsoft.com/office/drawing/2014/main" id="{C86BEEC1-6412-465F-A038-93F74A06FE72}"/>
              </a:ext>
            </a:extLst>
          </p:cNvPr>
          <p:cNvSpPr/>
          <p:nvPr>
            <p:custDataLst>
              <p:tags r:id="rId4"/>
            </p:custDataLst>
          </p:nvPr>
        </p:nvSpPr>
        <p:spPr>
          <a:xfrm>
            <a:off x="806365" y="2207471"/>
            <a:ext cx="10464800" cy="469900"/>
          </a:xfrm>
          <a:prstGeom prst="rect">
            <a:avLst/>
          </a:prstGeom>
          <a:solidFill>
            <a:srgbClr val="CE8D3E">
              <a:alpha val="20000"/>
            </a:srgb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1" name="OTLSHAPE_SL2A_23f001d756e74db4b0647b872f2293f0_BackgroundRectangle">
            <a:extLst>
              <a:ext uri="{FF2B5EF4-FFF2-40B4-BE49-F238E27FC236}">
                <a16:creationId xmlns:a16="http://schemas.microsoft.com/office/drawing/2014/main" id="{9F3753AA-9B01-49DC-B9E9-3F7DD16104B9}"/>
              </a:ext>
            </a:extLst>
          </p:cNvPr>
          <p:cNvSpPr/>
          <p:nvPr>
            <p:custDataLst>
              <p:tags r:id="rId5"/>
            </p:custDataLst>
          </p:nvPr>
        </p:nvSpPr>
        <p:spPr>
          <a:xfrm>
            <a:off x="806365" y="2677371"/>
            <a:ext cx="10464800" cy="469900"/>
          </a:xfrm>
          <a:prstGeom prst="rect">
            <a:avLst/>
          </a:prstGeom>
          <a:solidFill>
            <a:srgbClr val="CE8D3E">
              <a:alpha val="20000"/>
            </a:srgb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4" name="OTLSHAPE_SL2A_93cf9e17f7f44e44b44741d8b5df3377_BackgroundRectangle">
            <a:extLst>
              <a:ext uri="{FF2B5EF4-FFF2-40B4-BE49-F238E27FC236}">
                <a16:creationId xmlns:a16="http://schemas.microsoft.com/office/drawing/2014/main" id="{39D23247-E260-48B5-BB0E-D56DEE5FA451}"/>
              </a:ext>
            </a:extLst>
          </p:cNvPr>
          <p:cNvSpPr/>
          <p:nvPr>
            <p:custDataLst>
              <p:tags r:id="rId6"/>
            </p:custDataLst>
          </p:nvPr>
        </p:nvSpPr>
        <p:spPr>
          <a:xfrm>
            <a:off x="806365" y="3147271"/>
            <a:ext cx="10464800" cy="469900"/>
          </a:xfrm>
          <a:prstGeom prst="rect">
            <a:avLst/>
          </a:prstGeom>
          <a:solidFill>
            <a:srgbClr val="CE8D3E">
              <a:alpha val="20000"/>
            </a:srgb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0" name="OTLSHAPE_SL2A_7c48eaa6efdd4c55aafab4fb0f540604_BackgroundRectangle">
            <a:extLst>
              <a:ext uri="{FF2B5EF4-FFF2-40B4-BE49-F238E27FC236}">
                <a16:creationId xmlns:a16="http://schemas.microsoft.com/office/drawing/2014/main" id="{5D49CE6E-5D8E-4FB5-906D-46CB8D0B9EC4}"/>
              </a:ext>
            </a:extLst>
          </p:cNvPr>
          <p:cNvSpPr/>
          <p:nvPr>
            <p:custDataLst>
              <p:tags r:id="rId7"/>
            </p:custDataLst>
          </p:nvPr>
        </p:nvSpPr>
        <p:spPr>
          <a:xfrm>
            <a:off x="806365" y="3680671"/>
            <a:ext cx="10464800" cy="279400"/>
          </a:xfrm>
          <a:prstGeom prst="rect">
            <a:avLst/>
          </a:prstGeom>
          <a:solidFill>
            <a:srgbClr val="CE8D3E">
              <a:alpha val="20000"/>
            </a:srgb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3" name="OTLSHAPE_SL2A_4e72be5480764259b2f2ee3b7a7c5005_BackgroundRectangle">
            <a:extLst>
              <a:ext uri="{FF2B5EF4-FFF2-40B4-BE49-F238E27FC236}">
                <a16:creationId xmlns:a16="http://schemas.microsoft.com/office/drawing/2014/main" id="{4D40B4ED-7D38-4060-8E61-767F07FDD914}"/>
              </a:ext>
            </a:extLst>
          </p:cNvPr>
          <p:cNvSpPr/>
          <p:nvPr>
            <p:custDataLst>
              <p:tags r:id="rId8"/>
            </p:custDataLst>
          </p:nvPr>
        </p:nvSpPr>
        <p:spPr>
          <a:xfrm>
            <a:off x="806365" y="3960071"/>
            <a:ext cx="10464800" cy="279400"/>
          </a:xfrm>
          <a:prstGeom prst="rect">
            <a:avLst/>
          </a:prstGeom>
          <a:solidFill>
            <a:srgbClr val="CE8D3E">
              <a:alpha val="20000"/>
            </a:srgb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7" name="OTLSHAPE_SL2A_ea57a9592bb444919f8bd31445144beb_BackgroundRectangle">
            <a:extLst>
              <a:ext uri="{FF2B5EF4-FFF2-40B4-BE49-F238E27FC236}">
                <a16:creationId xmlns:a16="http://schemas.microsoft.com/office/drawing/2014/main" id="{6008E32E-02EF-4C5D-BE01-9B912ABDD0A3}"/>
              </a:ext>
            </a:extLst>
          </p:cNvPr>
          <p:cNvSpPr/>
          <p:nvPr>
            <p:custDataLst>
              <p:tags r:id="rId9"/>
            </p:custDataLst>
          </p:nvPr>
        </p:nvSpPr>
        <p:spPr>
          <a:xfrm>
            <a:off x="806365" y="4302971"/>
            <a:ext cx="10464800" cy="279400"/>
          </a:xfrm>
          <a:prstGeom prst="rect">
            <a:avLst/>
          </a:prstGeom>
          <a:solidFill>
            <a:srgbClr val="CE8D3E">
              <a:alpha val="20000"/>
            </a:srgb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0" name="OTLSHAPE_SL2A_25b5bf1bd1a24c95872197435ea7ed67_BackgroundRectangle">
            <a:extLst>
              <a:ext uri="{FF2B5EF4-FFF2-40B4-BE49-F238E27FC236}">
                <a16:creationId xmlns:a16="http://schemas.microsoft.com/office/drawing/2014/main" id="{809E582F-3B56-4886-ACBA-460BD7C87952}"/>
              </a:ext>
            </a:extLst>
          </p:cNvPr>
          <p:cNvSpPr/>
          <p:nvPr>
            <p:custDataLst>
              <p:tags r:id="rId10"/>
            </p:custDataLst>
          </p:nvPr>
        </p:nvSpPr>
        <p:spPr>
          <a:xfrm>
            <a:off x="806365" y="4582371"/>
            <a:ext cx="10464800" cy="279400"/>
          </a:xfrm>
          <a:prstGeom prst="rect">
            <a:avLst/>
          </a:prstGeom>
          <a:solidFill>
            <a:srgbClr val="CE8D3E">
              <a:alpha val="20000"/>
            </a:srgb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3" name="OTLSHAPE_SL2A_e58c3ab4bf0043b2abca7014544497da_BackgroundRectangle">
            <a:extLst>
              <a:ext uri="{FF2B5EF4-FFF2-40B4-BE49-F238E27FC236}">
                <a16:creationId xmlns:a16="http://schemas.microsoft.com/office/drawing/2014/main" id="{940193E2-B8FA-47D1-BEC0-E350FC24BDC2}"/>
              </a:ext>
            </a:extLst>
          </p:cNvPr>
          <p:cNvSpPr/>
          <p:nvPr>
            <p:custDataLst>
              <p:tags r:id="rId11"/>
            </p:custDataLst>
          </p:nvPr>
        </p:nvSpPr>
        <p:spPr>
          <a:xfrm>
            <a:off x="806365" y="4861771"/>
            <a:ext cx="10464800" cy="279400"/>
          </a:xfrm>
          <a:prstGeom prst="rect">
            <a:avLst/>
          </a:prstGeom>
          <a:solidFill>
            <a:srgbClr val="CE8D3E">
              <a:alpha val="20000"/>
            </a:srgb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6" name="OTLSHAPE_SL2A_9c0c6d1d49dc4fcbb651706132522b08_BackgroundRectangle">
            <a:extLst>
              <a:ext uri="{FF2B5EF4-FFF2-40B4-BE49-F238E27FC236}">
                <a16:creationId xmlns:a16="http://schemas.microsoft.com/office/drawing/2014/main" id="{15524BDA-A3A1-46F7-9B89-40C79120AD9D}"/>
              </a:ext>
            </a:extLst>
          </p:cNvPr>
          <p:cNvSpPr/>
          <p:nvPr>
            <p:custDataLst>
              <p:tags r:id="rId12"/>
            </p:custDataLst>
          </p:nvPr>
        </p:nvSpPr>
        <p:spPr>
          <a:xfrm>
            <a:off x="806365" y="5141171"/>
            <a:ext cx="10464800" cy="279400"/>
          </a:xfrm>
          <a:prstGeom prst="rect">
            <a:avLst/>
          </a:prstGeom>
          <a:solidFill>
            <a:srgbClr val="CE8D3E">
              <a:alpha val="20000"/>
            </a:srgb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9" name="OTLSHAPE_SL2A_224ec461cefc4d0d9cb04027d1aa199b_BackgroundRectangle">
            <a:extLst>
              <a:ext uri="{FF2B5EF4-FFF2-40B4-BE49-F238E27FC236}">
                <a16:creationId xmlns:a16="http://schemas.microsoft.com/office/drawing/2014/main" id="{5E9616CD-0FCB-4461-BF3C-55007EB4BE63}"/>
              </a:ext>
            </a:extLst>
          </p:cNvPr>
          <p:cNvSpPr/>
          <p:nvPr>
            <p:custDataLst>
              <p:tags r:id="rId13"/>
            </p:custDataLst>
          </p:nvPr>
        </p:nvSpPr>
        <p:spPr>
          <a:xfrm>
            <a:off x="806365" y="5420571"/>
            <a:ext cx="10464800" cy="279400"/>
          </a:xfrm>
          <a:prstGeom prst="rect">
            <a:avLst/>
          </a:prstGeom>
          <a:solidFill>
            <a:srgbClr val="CE8D3E">
              <a:alpha val="20000"/>
            </a:srgb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2" name="OTLSHAPE_SL2A_5cd363d5bc644215b29c1b4e6a90f55c_BackgroundRectangle">
            <a:extLst>
              <a:ext uri="{FF2B5EF4-FFF2-40B4-BE49-F238E27FC236}">
                <a16:creationId xmlns:a16="http://schemas.microsoft.com/office/drawing/2014/main" id="{EAE93C2A-0622-4108-8CAF-1F949DAE00CC}"/>
              </a:ext>
            </a:extLst>
          </p:cNvPr>
          <p:cNvSpPr/>
          <p:nvPr>
            <p:custDataLst>
              <p:tags r:id="rId14"/>
            </p:custDataLst>
          </p:nvPr>
        </p:nvSpPr>
        <p:spPr>
          <a:xfrm>
            <a:off x="806365" y="5699971"/>
            <a:ext cx="10464800" cy="279400"/>
          </a:xfrm>
          <a:prstGeom prst="rect">
            <a:avLst/>
          </a:prstGeom>
          <a:solidFill>
            <a:srgbClr val="CE8D3E">
              <a:alpha val="20000"/>
            </a:srgb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05" name="OTLSHAPE_SL2AL_00000000000000000000000000000000_ShapeBelow0">
            <a:extLst>
              <a:ext uri="{FF2B5EF4-FFF2-40B4-BE49-F238E27FC236}">
                <a16:creationId xmlns:a16="http://schemas.microsoft.com/office/drawing/2014/main" id="{59584B1B-EB09-4947-8741-972188F79A4D}"/>
              </a:ext>
            </a:extLst>
          </p:cNvPr>
          <p:cNvCxnSpPr/>
          <p:nvPr>
            <p:custDataLst>
              <p:tags r:id="rId15"/>
            </p:custDataLst>
          </p:nvPr>
        </p:nvCxnSpPr>
        <p:spPr>
          <a:xfrm>
            <a:off x="806365" y="1864571"/>
            <a:ext cx="10452269" cy="0"/>
          </a:xfrm>
          <a:prstGeom prst="line">
            <a:avLst/>
          </a:prstGeom>
          <a:ln w="9525" cap="flat" cmpd="sng" algn="ctr">
            <a:solidFill>
              <a:schemeClr val="accent1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6" name="OTLSHAPE_SL2AL_00000000000000000000000000000000_ShapeBelow1">
            <a:extLst>
              <a:ext uri="{FF2B5EF4-FFF2-40B4-BE49-F238E27FC236}">
                <a16:creationId xmlns:a16="http://schemas.microsoft.com/office/drawing/2014/main" id="{E4E8CB02-5B68-459C-9359-38B985BE50A8}"/>
              </a:ext>
            </a:extLst>
          </p:cNvPr>
          <p:cNvCxnSpPr/>
          <p:nvPr>
            <p:custDataLst>
              <p:tags r:id="rId16"/>
            </p:custDataLst>
          </p:nvPr>
        </p:nvCxnSpPr>
        <p:spPr>
          <a:xfrm>
            <a:off x="806365" y="2677371"/>
            <a:ext cx="10452269" cy="0"/>
          </a:xfrm>
          <a:prstGeom prst="line">
            <a:avLst/>
          </a:prstGeom>
          <a:ln w="9525" cap="flat" cmpd="sng" algn="ctr">
            <a:solidFill>
              <a:schemeClr val="accent1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7" name="OTLSHAPE_SL2AL_00000000000000000000000000000000_ShapeBelow2">
            <a:extLst>
              <a:ext uri="{FF2B5EF4-FFF2-40B4-BE49-F238E27FC236}">
                <a16:creationId xmlns:a16="http://schemas.microsoft.com/office/drawing/2014/main" id="{410EC26B-7C0B-4DE3-945A-DB85B7354CDD}"/>
              </a:ext>
            </a:extLst>
          </p:cNvPr>
          <p:cNvCxnSpPr/>
          <p:nvPr>
            <p:custDataLst>
              <p:tags r:id="rId17"/>
            </p:custDataLst>
          </p:nvPr>
        </p:nvCxnSpPr>
        <p:spPr>
          <a:xfrm>
            <a:off x="806365" y="3147271"/>
            <a:ext cx="10452269" cy="0"/>
          </a:xfrm>
          <a:prstGeom prst="line">
            <a:avLst/>
          </a:prstGeom>
          <a:ln w="9525" cap="flat" cmpd="sng" algn="ctr">
            <a:solidFill>
              <a:schemeClr val="accent1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4" name="OTLSHAPE_SL2AL_00000000000000000000000000000000_ShapeBelow3">
            <a:extLst>
              <a:ext uri="{FF2B5EF4-FFF2-40B4-BE49-F238E27FC236}">
                <a16:creationId xmlns:a16="http://schemas.microsoft.com/office/drawing/2014/main" id="{CBD91144-FDA6-4C51-B3B5-16BD0EBC7BF9}"/>
              </a:ext>
            </a:extLst>
          </p:cNvPr>
          <p:cNvCxnSpPr/>
          <p:nvPr>
            <p:custDataLst>
              <p:tags r:id="rId18"/>
            </p:custDataLst>
          </p:nvPr>
        </p:nvCxnSpPr>
        <p:spPr>
          <a:xfrm>
            <a:off x="806365" y="3960071"/>
            <a:ext cx="10452269" cy="0"/>
          </a:xfrm>
          <a:prstGeom prst="line">
            <a:avLst/>
          </a:prstGeom>
          <a:ln w="9525" cap="flat" cmpd="sng" algn="ctr">
            <a:solidFill>
              <a:schemeClr val="accent1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3" name="OTLSHAPE_SL2AL_00000000000000000000000000000000_ShapeBelow4">
            <a:extLst>
              <a:ext uri="{FF2B5EF4-FFF2-40B4-BE49-F238E27FC236}">
                <a16:creationId xmlns:a16="http://schemas.microsoft.com/office/drawing/2014/main" id="{F0313C45-1B23-4548-92D1-55E7A42ACFE1}"/>
              </a:ext>
            </a:extLst>
          </p:cNvPr>
          <p:cNvCxnSpPr/>
          <p:nvPr>
            <p:custDataLst>
              <p:tags r:id="rId19"/>
            </p:custDataLst>
          </p:nvPr>
        </p:nvCxnSpPr>
        <p:spPr>
          <a:xfrm>
            <a:off x="806365" y="4582371"/>
            <a:ext cx="10452269" cy="0"/>
          </a:xfrm>
          <a:prstGeom prst="line">
            <a:avLst/>
          </a:prstGeom>
          <a:ln w="9525" cap="flat" cmpd="sng" algn="ctr">
            <a:solidFill>
              <a:schemeClr val="accent1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4" name="OTLSHAPE_SL2AL_00000000000000000000000000000000_ShapeBelow5">
            <a:extLst>
              <a:ext uri="{FF2B5EF4-FFF2-40B4-BE49-F238E27FC236}">
                <a16:creationId xmlns:a16="http://schemas.microsoft.com/office/drawing/2014/main" id="{DFC99C5C-AC89-4BA7-A5DB-A8B8D9B03873}"/>
              </a:ext>
            </a:extLst>
          </p:cNvPr>
          <p:cNvCxnSpPr/>
          <p:nvPr>
            <p:custDataLst>
              <p:tags r:id="rId20"/>
            </p:custDataLst>
          </p:nvPr>
        </p:nvCxnSpPr>
        <p:spPr>
          <a:xfrm>
            <a:off x="806365" y="4861771"/>
            <a:ext cx="10452269" cy="0"/>
          </a:xfrm>
          <a:prstGeom prst="line">
            <a:avLst/>
          </a:prstGeom>
          <a:ln w="9525" cap="flat" cmpd="sng" algn="ctr">
            <a:solidFill>
              <a:schemeClr val="accent1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5" name="OTLSHAPE_SL2AL_00000000000000000000000000000000_ShapeBelow6">
            <a:extLst>
              <a:ext uri="{FF2B5EF4-FFF2-40B4-BE49-F238E27FC236}">
                <a16:creationId xmlns:a16="http://schemas.microsoft.com/office/drawing/2014/main" id="{73018967-EB48-45DA-BEE3-15C1C7A3257D}"/>
              </a:ext>
            </a:extLst>
          </p:cNvPr>
          <p:cNvCxnSpPr/>
          <p:nvPr>
            <p:custDataLst>
              <p:tags r:id="rId21"/>
            </p:custDataLst>
          </p:nvPr>
        </p:nvCxnSpPr>
        <p:spPr>
          <a:xfrm>
            <a:off x="806365" y="5141171"/>
            <a:ext cx="10452269" cy="0"/>
          </a:xfrm>
          <a:prstGeom prst="line">
            <a:avLst/>
          </a:prstGeom>
          <a:ln w="9525" cap="flat" cmpd="sng" algn="ctr">
            <a:solidFill>
              <a:schemeClr val="accent1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6" name="OTLSHAPE_SL2AL_00000000000000000000000000000000_ShapeBelow7">
            <a:extLst>
              <a:ext uri="{FF2B5EF4-FFF2-40B4-BE49-F238E27FC236}">
                <a16:creationId xmlns:a16="http://schemas.microsoft.com/office/drawing/2014/main" id="{B1391828-68BE-4E95-BC7B-49E67EFC2FF0}"/>
              </a:ext>
            </a:extLst>
          </p:cNvPr>
          <p:cNvCxnSpPr/>
          <p:nvPr>
            <p:custDataLst>
              <p:tags r:id="rId22"/>
            </p:custDataLst>
          </p:nvPr>
        </p:nvCxnSpPr>
        <p:spPr>
          <a:xfrm>
            <a:off x="806365" y="5420571"/>
            <a:ext cx="10452269" cy="0"/>
          </a:xfrm>
          <a:prstGeom prst="line">
            <a:avLst/>
          </a:prstGeom>
          <a:ln w="9525" cap="flat" cmpd="sng" algn="ctr">
            <a:solidFill>
              <a:schemeClr val="accent1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7" name="OTLSHAPE_SL2AL_00000000000000000000000000000000_ShapeBelow8">
            <a:extLst>
              <a:ext uri="{FF2B5EF4-FFF2-40B4-BE49-F238E27FC236}">
                <a16:creationId xmlns:a16="http://schemas.microsoft.com/office/drawing/2014/main" id="{FA1FE474-DDE4-4FA3-B3F5-720F829AAAC0}"/>
              </a:ext>
            </a:extLst>
          </p:cNvPr>
          <p:cNvCxnSpPr/>
          <p:nvPr>
            <p:custDataLst>
              <p:tags r:id="rId23"/>
            </p:custDataLst>
          </p:nvPr>
        </p:nvCxnSpPr>
        <p:spPr>
          <a:xfrm>
            <a:off x="806365" y="5699971"/>
            <a:ext cx="10452269" cy="0"/>
          </a:xfrm>
          <a:prstGeom prst="line">
            <a:avLst/>
          </a:prstGeom>
          <a:ln w="9525" cap="flat" cmpd="sng" algn="ctr">
            <a:solidFill>
              <a:schemeClr val="accent1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8" name="OTLSHAPE_TB_00000000000000000000000000000000_ScaleContainer">
            <a:extLst>
              <a:ext uri="{FF2B5EF4-FFF2-40B4-BE49-F238E27FC236}">
                <a16:creationId xmlns:a16="http://schemas.microsoft.com/office/drawing/2014/main" id="{FE52A6BA-0CC1-4524-9B3B-3943DEF6120B}"/>
              </a:ext>
            </a:extLst>
          </p:cNvPr>
          <p:cNvSpPr/>
          <p:nvPr>
            <p:custDataLst>
              <p:tags r:id="rId24"/>
            </p:custDataLst>
          </p:nvPr>
        </p:nvSpPr>
        <p:spPr>
          <a:xfrm>
            <a:off x="1898565" y="997923"/>
            <a:ext cx="9372600" cy="182880"/>
          </a:xfrm>
          <a:prstGeom prst="round2SameRect">
            <a:avLst/>
          </a:prstGeom>
          <a:solidFill>
            <a:srgbClr val="877265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TLSHAPE_SL_2d6c9ce6defb4d5284569aa54fc71219_HeaderRectangle">
            <a:extLst>
              <a:ext uri="{FF2B5EF4-FFF2-40B4-BE49-F238E27FC236}">
                <a16:creationId xmlns:a16="http://schemas.microsoft.com/office/drawing/2014/main" id="{EDA167BE-17FB-44C0-8599-9F7E0AB62CF2}"/>
              </a:ext>
            </a:extLst>
          </p:cNvPr>
          <p:cNvSpPr/>
          <p:nvPr>
            <p:custDataLst>
              <p:tags r:id="rId25"/>
            </p:custDataLst>
          </p:nvPr>
        </p:nvSpPr>
        <p:spPr>
          <a:xfrm>
            <a:off x="63500" y="1585171"/>
            <a:ext cx="749300" cy="558800"/>
          </a:xfrm>
          <a:prstGeom prst="rect">
            <a:avLst/>
          </a:prstGeom>
          <a:solidFill>
            <a:srgbClr val="877265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TLSHAPE_SL_eee609e06fec48a983c724cef425d0c7_HeaderRectangle">
            <a:extLst>
              <a:ext uri="{FF2B5EF4-FFF2-40B4-BE49-F238E27FC236}">
                <a16:creationId xmlns:a16="http://schemas.microsoft.com/office/drawing/2014/main" id="{EAE3D0C4-032C-4064-B816-4A7B70E7F1D5}"/>
              </a:ext>
            </a:extLst>
          </p:cNvPr>
          <p:cNvSpPr/>
          <p:nvPr>
            <p:custDataLst>
              <p:tags r:id="rId26"/>
            </p:custDataLst>
          </p:nvPr>
        </p:nvSpPr>
        <p:spPr>
          <a:xfrm>
            <a:off x="63500" y="2207471"/>
            <a:ext cx="749300" cy="1409700"/>
          </a:xfrm>
          <a:prstGeom prst="rect">
            <a:avLst/>
          </a:prstGeom>
          <a:solidFill>
            <a:srgbClr val="877265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OTLSHAPE_SL_60af22a046d943788d280b7aab9f3e1f_HeaderRectangle">
            <a:extLst>
              <a:ext uri="{FF2B5EF4-FFF2-40B4-BE49-F238E27FC236}">
                <a16:creationId xmlns:a16="http://schemas.microsoft.com/office/drawing/2014/main" id="{9D977F91-179F-421C-AA85-19B7E659B29B}"/>
              </a:ext>
            </a:extLst>
          </p:cNvPr>
          <p:cNvSpPr/>
          <p:nvPr>
            <p:custDataLst>
              <p:tags r:id="rId27"/>
            </p:custDataLst>
          </p:nvPr>
        </p:nvSpPr>
        <p:spPr>
          <a:xfrm>
            <a:off x="63500" y="3680671"/>
            <a:ext cx="749300" cy="558800"/>
          </a:xfrm>
          <a:prstGeom prst="rect">
            <a:avLst/>
          </a:prstGeom>
          <a:solidFill>
            <a:srgbClr val="877265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OTLSHAPE_SL_943e2302036f40bea110d38f5fa2ed71_HeaderRectangle">
            <a:extLst>
              <a:ext uri="{FF2B5EF4-FFF2-40B4-BE49-F238E27FC236}">
                <a16:creationId xmlns:a16="http://schemas.microsoft.com/office/drawing/2014/main" id="{34058FD3-6D58-4CDE-AC8F-BAFFF844C109}"/>
              </a:ext>
            </a:extLst>
          </p:cNvPr>
          <p:cNvSpPr/>
          <p:nvPr>
            <p:custDataLst>
              <p:tags r:id="rId28"/>
            </p:custDataLst>
          </p:nvPr>
        </p:nvSpPr>
        <p:spPr>
          <a:xfrm>
            <a:off x="63500" y="4302971"/>
            <a:ext cx="749300" cy="1676400"/>
          </a:xfrm>
          <a:prstGeom prst="rect">
            <a:avLst/>
          </a:prstGeom>
          <a:solidFill>
            <a:srgbClr val="877265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9" name="OTLSHAPE_TB_00000000000000000000000000000000_MiddleScaleContainer">
            <a:extLst>
              <a:ext uri="{FF2B5EF4-FFF2-40B4-BE49-F238E27FC236}">
                <a16:creationId xmlns:a16="http://schemas.microsoft.com/office/drawing/2014/main" id="{DBD3BFAC-8D9F-4FE8-A2BA-E7F6BF3DADE4}"/>
              </a:ext>
            </a:extLst>
          </p:cNvPr>
          <p:cNvSpPr/>
          <p:nvPr>
            <p:custDataLst>
              <p:tags r:id="rId29"/>
            </p:custDataLst>
          </p:nvPr>
        </p:nvSpPr>
        <p:spPr>
          <a:xfrm>
            <a:off x="1898565" y="1189948"/>
            <a:ext cx="9372600" cy="182880"/>
          </a:xfrm>
          <a:prstGeom prst="rect">
            <a:avLst/>
          </a:prstGeom>
          <a:solidFill>
            <a:srgbClr val="877265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0" name="OTLSHAPE_SL2A_e89c1cc139e548c2ae574a11fe05f4b2_HeaderRectangle">
            <a:extLst>
              <a:ext uri="{FF2B5EF4-FFF2-40B4-BE49-F238E27FC236}">
                <a16:creationId xmlns:a16="http://schemas.microsoft.com/office/drawing/2014/main" id="{632D0255-B64B-4288-9029-087F289E4E1B}"/>
              </a:ext>
            </a:extLst>
          </p:cNvPr>
          <p:cNvSpPr/>
          <p:nvPr>
            <p:custDataLst>
              <p:tags r:id="rId30"/>
            </p:custDataLst>
          </p:nvPr>
        </p:nvSpPr>
        <p:spPr>
          <a:xfrm>
            <a:off x="806365" y="1585171"/>
            <a:ext cx="965200" cy="279400"/>
          </a:xfrm>
          <a:prstGeom prst="rect">
            <a:avLst/>
          </a:prstGeom>
          <a:solidFill>
            <a:srgbClr val="737373">
              <a:alpha val="24706"/>
            </a:srgb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3" name="OTLSHAPE_SL2A_4fc38174143841c09c17f246d039405c_HeaderRectangle">
            <a:extLst>
              <a:ext uri="{FF2B5EF4-FFF2-40B4-BE49-F238E27FC236}">
                <a16:creationId xmlns:a16="http://schemas.microsoft.com/office/drawing/2014/main" id="{45EA3763-A958-433B-8B80-9D0C1225ADEA}"/>
              </a:ext>
            </a:extLst>
          </p:cNvPr>
          <p:cNvSpPr/>
          <p:nvPr>
            <p:custDataLst>
              <p:tags r:id="rId31"/>
            </p:custDataLst>
          </p:nvPr>
        </p:nvSpPr>
        <p:spPr>
          <a:xfrm>
            <a:off x="806365" y="1864571"/>
            <a:ext cx="965200" cy="279400"/>
          </a:xfrm>
          <a:prstGeom prst="rect">
            <a:avLst/>
          </a:prstGeom>
          <a:solidFill>
            <a:srgbClr val="737373">
              <a:alpha val="24706"/>
            </a:srgb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6" name="OTLSHAPE_SL2A_ffe1356cdadc40ec9cd8c4e3a239448d_HeaderRectangle">
            <a:extLst>
              <a:ext uri="{FF2B5EF4-FFF2-40B4-BE49-F238E27FC236}">
                <a16:creationId xmlns:a16="http://schemas.microsoft.com/office/drawing/2014/main" id="{22CCFD67-ED8B-4611-A6C0-BED78A59613E}"/>
              </a:ext>
            </a:extLst>
          </p:cNvPr>
          <p:cNvSpPr/>
          <p:nvPr>
            <p:custDataLst>
              <p:tags r:id="rId32"/>
            </p:custDataLst>
          </p:nvPr>
        </p:nvSpPr>
        <p:spPr>
          <a:xfrm>
            <a:off x="806365" y="2207471"/>
            <a:ext cx="965200" cy="469900"/>
          </a:xfrm>
          <a:prstGeom prst="rect">
            <a:avLst/>
          </a:prstGeom>
          <a:solidFill>
            <a:srgbClr val="737373">
              <a:alpha val="24706"/>
            </a:srgb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9" name="OTLSHAPE_SL2A_23f001d756e74db4b0647b872f2293f0_HeaderRectangle">
            <a:extLst>
              <a:ext uri="{FF2B5EF4-FFF2-40B4-BE49-F238E27FC236}">
                <a16:creationId xmlns:a16="http://schemas.microsoft.com/office/drawing/2014/main" id="{FEE658B3-199A-4B88-BFBD-CF1F3D13EFED}"/>
              </a:ext>
            </a:extLst>
          </p:cNvPr>
          <p:cNvSpPr/>
          <p:nvPr>
            <p:custDataLst>
              <p:tags r:id="rId33"/>
            </p:custDataLst>
          </p:nvPr>
        </p:nvSpPr>
        <p:spPr>
          <a:xfrm>
            <a:off x="806365" y="2677371"/>
            <a:ext cx="965200" cy="469900"/>
          </a:xfrm>
          <a:prstGeom prst="rect">
            <a:avLst/>
          </a:prstGeom>
          <a:solidFill>
            <a:srgbClr val="737373">
              <a:alpha val="24706"/>
            </a:srgb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2" name="OTLSHAPE_SL2A_93cf9e17f7f44e44b44741d8b5df3377_HeaderRectangle">
            <a:extLst>
              <a:ext uri="{FF2B5EF4-FFF2-40B4-BE49-F238E27FC236}">
                <a16:creationId xmlns:a16="http://schemas.microsoft.com/office/drawing/2014/main" id="{281FEC29-55CC-413F-86E1-FE8CF8C4F2A4}"/>
              </a:ext>
            </a:extLst>
          </p:cNvPr>
          <p:cNvSpPr/>
          <p:nvPr>
            <p:custDataLst>
              <p:tags r:id="rId34"/>
            </p:custDataLst>
          </p:nvPr>
        </p:nvSpPr>
        <p:spPr>
          <a:xfrm>
            <a:off x="806365" y="3147271"/>
            <a:ext cx="965200" cy="469900"/>
          </a:xfrm>
          <a:prstGeom prst="rect">
            <a:avLst/>
          </a:prstGeom>
          <a:solidFill>
            <a:srgbClr val="737373">
              <a:alpha val="24706"/>
            </a:srgb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8" name="OTLSHAPE_SL2A_7c48eaa6efdd4c55aafab4fb0f540604_HeaderRectangle">
            <a:extLst>
              <a:ext uri="{FF2B5EF4-FFF2-40B4-BE49-F238E27FC236}">
                <a16:creationId xmlns:a16="http://schemas.microsoft.com/office/drawing/2014/main" id="{EBA2AD8E-D82A-4ADD-B042-6F959D163F39}"/>
              </a:ext>
            </a:extLst>
          </p:cNvPr>
          <p:cNvSpPr/>
          <p:nvPr>
            <p:custDataLst>
              <p:tags r:id="rId35"/>
            </p:custDataLst>
          </p:nvPr>
        </p:nvSpPr>
        <p:spPr>
          <a:xfrm>
            <a:off x="806365" y="3680671"/>
            <a:ext cx="965200" cy="279400"/>
          </a:xfrm>
          <a:prstGeom prst="rect">
            <a:avLst/>
          </a:prstGeom>
          <a:solidFill>
            <a:srgbClr val="7C7C7C">
              <a:alpha val="24706"/>
            </a:srgb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1" name="OTLSHAPE_SL2A_4e72be5480764259b2f2ee3b7a7c5005_HeaderRectangle">
            <a:extLst>
              <a:ext uri="{FF2B5EF4-FFF2-40B4-BE49-F238E27FC236}">
                <a16:creationId xmlns:a16="http://schemas.microsoft.com/office/drawing/2014/main" id="{DCB196D1-2F78-4DF0-B30E-2F6C101CD5EF}"/>
              </a:ext>
            </a:extLst>
          </p:cNvPr>
          <p:cNvSpPr/>
          <p:nvPr>
            <p:custDataLst>
              <p:tags r:id="rId36"/>
            </p:custDataLst>
          </p:nvPr>
        </p:nvSpPr>
        <p:spPr>
          <a:xfrm>
            <a:off x="806365" y="3960071"/>
            <a:ext cx="965200" cy="279400"/>
          </a:xfrm>
          <a:prstGeom prst="rect">
            <a:avLst/>
          </a:prstGeom>
          <a:solidFill>
            <a:srgbClr val="7C7C7C">
              <a:alpha val="24706"/>
            </a:srgb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5" name="OTLSHAPE_SL2A_ea57a9592bb444919f8bd31445144beb_HeaderRectangle">
            <a:extLst>
              <a:ext uri="{FF2B5EF4-FFF2-40B4-BE49-F238E27FC236}">
                <a16:creationId xmlns:a16="http://schemas.microsoft.com/office/drawing/2014/main" id="{5E2F09C2-95EF-41DF-9CFF-88F91F7408FC}"/>
              </a:ext>
            </a:extLst>
          </p:cNvPr>
          <p:cNvSpPr/>
          <p:nvPr>
            <p:custDataLst>
              <p:tags r:id="rId37"/>
            </p:custDataLst>
          </p:nvPr>
        </p:nvSpPr>
        <p:spPr>
          <a:xfrm>
            <a:off x="806365" y="4302971"/>
            <a:ext cx="965200" cy="279400"/>
          </a:xfrm>
          <a:prstGeom prst="rect">
            <a:avLst/>
          </a:prstGeom>
          <a:solidFill>
            <a:srgbClr val="737373">
              <a:alpha val="24706"/>
            </a:srgb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8" name="OTLSHAPE_SL2A_25b5bf1bd1a24c95872197435ea7ed67_HeaderRectangle">
            <a:extLst>
              <a:ext uri="{FF2B5EF4-FFF2-40B4-BE49-F238E27FC236}">
                <a16:creationId xmlns:a16="http://schemas.microsoft.com/office/drawing/2014/main" id="{09083818-66C4-4EDF-9ACC-7616E33E41FD}"/>
              </a:ext>
            </a:extLst>
          </p:cNvPr>
          <p:cNvSpPr/>
          <p:nvPr>
            <p:custDataLst>
              <p:tags r:id="rId38"/>
            </p:custDataLst>
          </p:nvPr>
        </p:nvSpPr>
        <p:spPr>
          <a:xfrm>
            <a:off x="806365" y="4582371"/>
            <a:ext cx="965200" cy="279400"/>
          </a:xfrm>
          <a:prstGeom prst="rect">
            <a:avLst/>
          </a:prstGeom>
          <a:solidFill>
            <a:srgbClr val="737373">
              <a:alpha val="24706"/>
            </a:srgb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1" name="OTLSHAPE_SL2A_e58c3ab4bf0043b2abca7014544497da_HeaderRectangle">
            <a:extLst>
              <a:ext uri="{FF2B5EF4-FFF2-40B4-BE49-F238E27FC236}">
                <a16:creationId xmlns:a16="http://schemas.microsoft.com/office/drawing/2014/main" id="{91092A3E-8147-4AB3-B78B-C7F0BDDD3C0D}"/>
              </a:ext>
            </a:extLst>
          </p:cNvPr>
          <p:cNvSpPr/>
          <p:nvPr>
            <p:custDataLst>
              <p:tags r:id="rId39"/>
            </p:custDataLst>
          </p:nvPr>
        </p:nvSpPr>
        <p:spPr>
          <a:xfrm>
            <a:off x="806365" y="4861771"/>
            <a:ext cx="965200" cy="279400"/>
          </a:xfrm>
          <a:prstGeom prst="rect">
            <a:avLst/>
          </a:prstGeom>
          <a:solidFill>
            <a:srgbClr val="737373">
              <a:alpha val="24706"/>
            </a:srgb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4" name="OTLSHAPE_SL2A_9c0c6d1d49dc4fcbb651706132522b08_HeaderRectangle">
            <a:extLst>
              <a:ext uri="{FF2B5EF4-FFF2-40B4-BE49-F238E27FC236}">
                <a16:creationId xmlns:a16="http://schemas.microsoft.com/office/drawing/2014/main" id="{039C2685-FCFB-4E60-82B7-C4CBF76A3069}"/>
              </a:ext>
            </a:extLst>
          </p:cNvPr>
          <p:cNvSpPr/>
          <p:nvPr>
            <p:custDataLst>
              <p:tags r:id="rId40"/>
            </p:custDataLst>
          </p:nvPr>
        </p:nvSpPr>
        <p:spPr>
          <a:xfrm>
            <a:off x="806365" y="5141171"/>
            <a:ext cx="965200" cy="279400"/>
          </a:xfrm>
          <a:prstGeom prst="rect">
            <a:avLst/>
          </a:prstGeom>
          <a:solidFill>
            <a:srgbClr val="737373">
              <a:alpha val="24706"/>
            </a:srgb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7" name="OTLSHAPE_SL2A_224ec461cefc4d0d9cb04027d1aa199b_HeaderRectangle">
            <a:extLst>
              <a:ext uri="{FF2B5EF4-FFF2-40B4-BE49-F238E27FC236}">
                <a16:creationId xmlns:a16="http://schemas.microsoft.com/office/drawing/2014/main" id="{3767031E-CC78-4E7F-8EC2-A5AC19CFDA34}"/>
              </a:ext>
            </a:extLst>
          </p:cNvPr>
          <p:cNvSpPr/>
          <p:nvPr>
            <p:custDataLst>
              <p:tags r:id="rId41"/>
            </p:custDataLst>
          </p:nvPr>
        </p:nvSpPr>
        <p:spPr>
          <a:xfrm>
            <a:off x="806365" y="5420571"/>
            <a:ext cx="965200" cy="279400"/>
          </a:xfrm>
          <a:prstGeom prst="rect">
            <a:avLst/>
          </a:prstGeom>
          <a:solidFill>
            <a:srgbClr val="737373">
              <a:alpha val="24706"/>
            </a:srgb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0" name="OTLSHAPE_SL2A_5cd363d5bc644215b29c1b4e6a90f55c_HeaderRectangle">
            <a:extLst>
              <a:ext uri="{FF2B5EF4-FFF2-40B4-BE49-F238E27FC236}">
                <a16:creationId xmlns:a16="http://schemas.microsoft.com/office/drawing/2014/main" id="{F7DCD502-8ED3-49BE-9E3E-1EBDFC79DA0A}"/>
              </a:ext>
            </a:extLst>
          </p:cNvPr>
          <p:cNvSpPr/>
          <p:nvPr>
            <p:custDataLst>
              <p:tags r:id="rId42"/>
            </p:custDataLst>
          </p:nvPr>
        </p:nvSpPr>
        <p:spPr>
          <a:xfrm>
            <a:off x="806365" y="5699971"/>
            <a:ext cx="965200" cy="279400"/>
          </a:xfrm>
          <a:prstGeom prst="rect">
            <a:avLst/>
          </a:prstGeom>
          <a:solidFill>
            <a:srgbClr val="737373">
              <a:alpha val="24706"/>
            </a:srgb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4" name="OTLSHAPE_G_00000000000000000000000000000000_ShapeBelow0">
            <a:extLst>
              <a:ext uri="{FF2B5EF4-FFF2-40B4-BE49-F238E27FC236}">
                <a16:creationId xmlns:a16="http://schemas.microsoft.com/office/drawing/2014/main" id="{CB2557E0-F9AD-406B-8A0A-6FE0FC46EFC9}"/>
              </a:ext>
            </a:extLst>
          </p:cNvPr>
          <p:cNvCxnSpPr/>
          <p:nvPr>
            <p:custDataLst>
              <p:tags r:id="rId43"/>
            </p:custDataLst>
          </p:nvPr>
        </p:nvCxnSpPr>
        <p:spPr>
          <a:xfrm>
            <a:off x="3058163" y="1381971"/>
            <a:ext cx="0" cy="4597400"/>
          </a:xfrm>
          <a:prstGeom prst="line">
            <a:avLst/>
          </a:prstGeom>
          <a:ln w="9525" cap="flat" cmpd="sng" algn="ctr">
            <a:solidFill>
              <a:schemeClr val="accent2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OTLSHAPE_G_00000000000000000000000000000000_ShapeBelow1">
            <a:extLst>
              <a:ext uri="{FF2B5EF4-FFF2-40B4-BE49-F238E27FC236}">
                <a16:creationId xmlns:a16="http://schemas.microsoft.com/office/drawing/2014/main" id="{ED0005DF-D2E3-4744-8CF8-7A175A324149}"/>
              </a:ext>
            </a:extLst>
          </p:cNvPr>
          <p:cNvCxnSpPr/>
          <p:nvPr>
            <p:custDataLst>
              <p:tags r:id="rId44"/>
            </p:custDataLst>
          </p:nvPr>
        </p:nvCxnSpPr>
        <p:spPr>
          <a:xfrm>
            <a:off x="4236981" y="1381971"/>
            <a:ext cx="0" cy="4597400"/>
          </a:xfrm>
          <a:prstGeom prst="line">
            <a:avLst/>
          </a:prstGeom>
          <a:ln w="9525" cap="flat" cmpd="sng" algn="ctr">
            <a:solidFill>
              <a:schemeClr val="accent2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OTLSHAPE_G_00000000000000000000000000000000_ShapeBelow2">
            <a:extLst>
              <a:ext uri="{FF2B5EF4-FFF2-40B4-BE49-F238E27FC236}">
                <a16:creationId xmlns:a16="http://schemas.microsoft.com/office/drawing/2014/main" id="{9D696B7A-8361-4C28-82E5-DFCBCF6CD63E}"/>
              </a:ext>
            </a:extLst>
          </p:cNvPr>
          <p:cNvCxnSpPr/>
          <p:nvPr>
            <p:custDataLst>
              <p:tags r:id="rId45"/>
            </p:custDataLst>
          </p:nvPr>
        </p:nvCxnSpPr>
        <p:spPr>
          <a:xfrm>
            <a:off x="5396579" y="1381971"/>
            <a:ext cx="0" cy="4597400"/>
          </a:xfrm>
          <a:prstGeom prst="line">
            <a:avLst/>
          </a:prstGeom>
          <a:ln w="9525" cap="flat" cmpd="sng" algn="ctr">
            <a:solidFill>
              <a:schemeClr val="accent2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6" name="OTLSHAPE_G_00000000000000000000000000000000_ShapeBelow3">
            <a:extLst>
              <a:ext uri="{FF2B5EF4-FFF2-40B4-BE49-F238E27FC236}">
                <a16:creationId xmlns:a16="http://schemas.microsoft.com/office/drawing/2014/main" id="{5C033018-64F8-4108-8164-CACB962826F5}"/>
              </a:ext>
            </a:extLst>
          </p:cNvPr>
          <p:cNvCxnSpPr/>
          <p:nvPr>
            <p:custDataLst>
              <p:tags r:id="rId46"/>
            </p:custDataLst>
          </p:nvPr>
        </p:nvCxnSpPr>
        <p:spPr>
          <a:xfrm>
            <a:off x="6575396" y="1381971"/>
            <a:ext cx="0" cy="4597400"/>
          </a:xfrm>
          <a:prstGeom prst="line">
            <a:avLst/>
          </a:prstGeom>
          <a:ln w="9525" cap="flat" cmpd="sng" algn="ctr">
            <a:solidFill>
              <a:schemeClr val="accent2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7" name="OTLSHAPE_G_00000000000000000000000000000000_ShapeBelow4">
            <a:extLst>
              <a:ext uri="{FF2B5EF4-FFF2-40B4-BE49-F238E27FC236}">
                <a16:creationId xmlns:a16="http://schemas.microsoft.com/office/drawing/2014/main" id="{95365208-3B52-4D82-9F4A-20619972CC76}"/>
              </a:ext>
            </a:extLst>
          </p:cNvPr>
          <p:cNvCxnSpPr/>
          <p:nvPr>
            <p:custDataLst>
              <p:tags r:id="rId47"/>
            </p:custDataLst>
          </p:nvPr>
        </p:nvCxnSpPr>
        <p:spPr>
          <a:xfrm>
            <a:off x="7734995" y="1381971"/>
            <a:ext cx="0" cy="4597400"/>
          </a:xfrm>
          <a:prstGeom prst="line">
            <a:avLst/>
          </a:prstGeom>
          <a:ln w="9525" cap="flat" cmpd="sng" algn="ctr">
            <a:solidFill>
              <a:schemeClr val="accent2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8" name="OTLSHAPE_G_00000000000000000000000000000000_ShapeBelow5">
            <a:extLst>
              <a:ext uri="{FF2B5EF4-FFF2-40B4-BE49-F238E27FC236}">
                <a16:creationId xmlns:a16="http://schemas.microsoft.com/office/drawing/2014/main" id="{A3DEAE2F-60C0-4B67-9001-6D05818503D1}"/>
              </a:ext>
            </a:extLst>
          </p:cNvPr>
          <p:cNvCxnSpPr/>
          <p:nvPr>
            <p:custDataLst>
              <p:tags r:id="rId48"/>
            </p:custDataLst>
          </p:nvPr>
        </p:nvCxnSpPr>
        <p:spPr>
          <a:xfrm>
            <a:off x="8913813" y="1381971"/>
            <a:ext cx="0" cy="4597400"/>
          </a:xfrm>
          <a:prstGeom prst="line">
            <a:avLst/>
          </a:prstGeom>
          <a:ln w="9525" cap="flat" cmpd="sng" algn="ctr">
            <a:solidFill>
              <a:schemeClr val="accent2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9" name="OTLSHAPE_G_00000000000000000000000000000000_ShapeBelow6">
            <a:extLst>
              <a:ext uri="{FF2B5EF4-FFF2-40B4-BE49-F238E27FC236}">
                <a16:creationId xmlns:a16="http://schemas.microsoft.com/office/drawing/2014/main" id="{EE372099-57C3-4FE0-97B6-0E00F6F67ABD}"/>
              </a:ext>
            </a:extLst>
          </p:cNvPr>
          <p:cNvCxnSpPr/>
          <p:nvPr>
            <p:custDataLst>
              <p:tags r:id="rId49"/>
            </p:custDataLst>
          </p:nvPr>
        </p:nvCxnSpPr>
        <p:spPr>
          <a:xfrm>
            <a:off x="10079817" y="1381971"/>
            <a:ext cx="0" cy="4597400"/>
          </a:xfrm>
          <a:prstGeom prst="line">
            <a:avLst/>
          </a:prstGeom>
          <a:ln w="9525" cap="flat" cmpd="sng" algn="ctr">
            <a:solidFill>
              <a:schemeClr val="accent2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2" name="OTLSHAPE_SLT_8a0e0f1999af433fb4fb709ec0b36452_Shape">
            <a:extLst>
              <a:ext uri="{FF2B5EF4-FFF2-40B4-BE49-F238E27FC236}">
                <a16:creationId xmlns:a16="http://schemas.microsoft.com/office/drawing/2014/main" id="{590BAA5D-D9B9-4D9A-8124-8476A624592C}"/>
              </a:ext>
            </a:extLst>
          </p:cNvPr>
          <p:cNvSpPr/>
          <p:nvPr>
            <p:custDataLst>
              <p:tags r:id="rId50"/>
            </p:custDataLst>
          </p:nvPr>
        </p:nvSpPr>
        <p:spPr>
          <a:xfrm>
            <a:off x="1898565" y="1626912"/>
            <a:ext cx="2603500" cy="170519"/>
          </a:xfrm>
          <a:prstGeom prst="rect">
            <a:avLst/>
          </a:prstGeom>
          <a:solidFill>
            <a:srgbClr val="1AAA4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4" name="OTLSHAPE_SLT_a519cd507e784e0293e093dcd9bbf70c_Shape">
            <a:extLst>
              <a:ext uri="{FF2B5EF4-FFF2-40B4-BE49-F238E27FC236}">
                <a16:creationId xmlns:a16="http://schemas.microsoft.com/office/drawing/2014/main" id="{0086EC3C-F863-4123-AC46-0BEDD562D5B2}"/>
              </a:ext>
            </a:extLst>
          </p:cNvPr>
          <p:cNvSpPr/>
          <p:nvPr>
            <p:custDataLst>
              <p:tags r:id="rId51"/>
            </p:custDataLst>
          </p:nvPr>
        </p:nvSpPr>
        <p:spPr>
          <a:xfrm>
            <a:off x="3243955" y="1906312"/>
            <a:ext cx="7175500" cy="170519"/>
          </a:xfrm>
          <a:prstGeom prst="rect">
            <a:avLst/>
          </a:prstGeom>
          <a:solidFill>
            <a:srgbClr val="1AAA4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6" name="OTLSHAPE_SLT_9b35b727920c400eac30481ca21e061b_Shape">
            <a:extLst>
              <a:ext uri="{FF2B5EF4-FFF2-40B4-BE49-F238E27FC236}">
                <a16:creationId xmlns:a16="http://schemas.microsoft.com/office/drawing/2014/main" id="{1B2821DC-35CE-4AFD-86D5-03823E900F9C}"/>
              </a:ext>
            </a:extLst>
          </p:cNvPr>
          <p:cNvSpPr/>
          <p:nvPr>
            <p:custDataLst>
              <p:tags r:id="rId52"/>
            </p:custDataLst>
          </p:nvPr>
        </p:nvSpPr>
        <p:spPr>
          <a:xfrm>
            <a:off x="2795492" y="2247604"/>
            <a:ext cx="1714500" cy="173736"/>
          </a:xfrm>
          <a:prstGeom prst="rect">
            <a:avLst/>
          </a:prstGeom>
          <a:solidFill>
            <a:srgbClr val="1AAA4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8" name="OTLSHAPE_SLT_cce5de2eb0724fa386d67cf90c814c96_Shape">
            <a:extLst>
              <a:ext uri="{FF2B5EF4-FFF2-40B4-BE49-F238E27FC236}">
                <a16:creationId xmlns:a16="http://schemas.microsoft.com/office/drawing/2014/main" id="{1DCB6F21-11AB-4B2D-84E3-B6126D40932A}"/>
              </a:ext>
            </a:extLst>
          </p:cNvPr>
          <p:cNvSpPr/>
          <p:nvPr>
            <p:custDataLst>
              <p:tags r:id="rId53"/>
            </p:custDataLst>
          </p:nvPr>
        </p:nvSpPr>
        <p:spPr>
          <a:xfrm>
            <a:off x="3692418" y="2465112"/>
            <a:ext cx="5384800" cy="170519"/>
          </a:xfrm>
          <a:prstGeom prst="rect">
            <a:avLst/>
          </a:prstGeom>
          <a:solidFill>
            <a:srgbClr val="FEBA0A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2" name="OTLSHAPE_SLT_58970c4d33024854b90fa84127c81e78_Shape">
            <a:extLst>
              <a:ext uri="{FF2B5EF4-FFF2-40B4-BE49-F238E27FC236}">
                <a16:creationId xmlns:a16="http://schemas.microsoft.com/office/drawing/2014/main" id="{539C555E-D20D-415C-8615-272D2A45E5F3}"/>
              </a:ext>
            </a:extLst>
          </p:cNvPr>
          <p:cNvSpPr/>
          <p:nvPr>
            <p:custDataLst>
              <p:tags r:id="rId54"/>
            </p:custDataLst>
          </p:nvPr>
        </p:nvSpPr>
        <p:spPr>
          <a:xfrm>
            <a:off x="3871804" y="2935012"/>
            <a:ext cx="5384800" cy="170519"/>
          </a:xfrm>
          <a:prstGeom prst="rect">
            <a:avLst/>
          </a:prstGeom>
          <a:solidFill>
            <a:srgbClr val="B20E1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0" name="OTLSHAPE_SLT_e84cf40abfeb4d9793c2f2c081522bd5_Shape">
            <a:extLst>
              <a:ext uri="{FF2B5EF4-FFF2-40B4-BE49-F238E27FC236}">
                <a16:creationId xmlns:a16="http://schemas.microsoft.com/office/drawing/2014/main" id="{0A9FF06C-8F9C-4254-AC07-2CA7258705CC}"/>
              </a:ext>
            </a:extLst>
          </p:cNvPr>
          <p:cNvSpPr/>
          <p:nvPr>
            <p:custDataLst>
              <p:tags r:id="rId55"/>
            </p:custDataLst>
          </p:nvPr>
        </p:nvSpPr>
        <p:spPr>
          <a:xfrm>
            <a:off x="2974877" y="2717504"/>
            <a:ext cx="1435100" cy="173736"/>
          </a:xfrm>
          <a:prstGeom prst="rect">
            <a:avLst/>
          </a:prstGeom>
          <a:solidFill>
            <a:srgbClr val="1AAA4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4" name="OTLSHAPE_SLT_61f229d6995444a584e8464fbafcd0cf_Shape">
            <a:extLst>
              <a:ext uri="{FF2B5EF4-FFF2-40B4-BE49-F238E27FC236}">
                <a16:creationId xmlns:a16="http://schemas.microsoft.com/office/drawing/2014/main" id="{A423A72E-9BB6-4430-B1FF-99BB705B8172}"/>
              </a:ext>
            </a:extLst>
          </p:cNvPr>
          <p:cNvSpPr/>
          <p:nvPr>
            <p:custDataLst>
              <p:tags r:id="rId56"/>
            </p:custDataLst>
          </p:nvPr>
        </p:nvSpPr>
        <p:spPr>
          <a:xfrm>
            <a:off x="3692418" y="3189012"/>
            <a:ext cx="2870200" cy="170519"/>
          </a:xfrm>
          <a:prstGeom prst="rect">
            <a:avLst/>
          </a:prstGeom>
          <a:solidFill>
            <a:srgbClr val="1AAA4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6" name="OTLSHAPE_SLT_95a6155bab80496d83c07ae43e58f79a_Shape">
            <a:extLst>
              <a:ext uri="{FF2B5EF4-FFF2-40B4-BE49-F238E27FC236}">
                <a16:creationId xmlns:a16="http://schemas.microsoft.com/office/drawing/2014/main" id="{D5D0F3AF-B4FC-493B-BD7D-8989D4029D0D}"/>
              </a:ext>
            </a:extLst>
          </p:cNvPr>
          <p:cNvSpPr/>
          <p:nvPr>
            <p:custDataLst>
              <p:tags r:id="rId57"/>
            </p:custDataLst>
          </p:nvPr>
        </p:nvSpPr>
        <p:spPr>
          <a:xfrm>
            <a:off x="4762324" y="3404912"/>
            <a:ext cx="5397500" cy="170519"/>
          </a:xfrm>
          <a:prstGeom prst="rect">
            <a:avLst/>
          </a:prstGeom>
          <a:solidFill>
            <a:srgbClr val="1AAA4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8" name="OTLSHAPE_SLT_5098d437db144c40b2e084ec494d9967_Shape">
            <a:extLst>
              <a:ext uri="{FF2B5EF4-FFF2-40B4-BE49-F238E27FC236}">
                <a16:creationId xmlns:a16="http://schemas.microsoft.com/office/drawing/2014/main" id="{7DCEC598-E519-424A-831E-D47A09C10361}"/>
              </a:ext>
            </a:extLst>
          </p:cNvPr>
          <p:cNvSpPr/>
          <p:nvPr>
            <p:custDataLst>
              <p:tags r:id="rId58"/>
            </p:custDataLst>
          </p:nvPr>
        </p:nvSpPr>
        <p:spPr>
          <a:xfrm>
            <a:off x="5748943" y="3720804"/>
            <a:ext cx="723900" cy="173736"/>
          </a:xfrm>
          <a:prstGeom prst="rect">
            <a:avLst/>
          </a:prstGeom>
          <a:solidFill>
            <a:srgbClr val="1AAA4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0" name="OTLSHAPE_SLT_a83f31797a6d4299905fc98b256c911b_Shape">
            <a:extLst>
              <a:ext uri="{FF2B5EF4-FFF2-40B4-BE49-F238E27FC236}">
                <a16:creationId xmlns:a16="http://schemas.microsoft.com/office/drawing/2014/main" id="{709925B9-90A0-4BCC-A9B9-65C6B4C0C434}"/>
              </a:ext>
            </a:extLst>
          </p:cNvPr>
          <p:cNvSpPr/>
          <p:nvPr>
            <p:custDataLst>
              <p:tags r:id="rId59"/>
            </p:custDataLst>
          </p:nvPr>
        </p:nvSpPr>
        <p:spPr>
          <a:xfrm>
            <a:off x="6556177" y="4001812"/>
            <a:ext cx="4495800" cy="170519"/>
          </a:xfrm>
          <a:prstGeom prst="rect">
            <a:avLst/>
          </a:prstGeom>
          <a:solidFill>
            <a:srgbClr val="1AAA4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2" name="OTLSHAPE_SLT_8afe082cf810427b89c4f98062a09da9_Shape">
            <a:extLst>
              <a:ext uri="{FF2B5EF4-FFF2-40B4-BE49-F238E27FC236}">
                <a16:creationId xmlns:a16="http://schemas.microsoft.com/office/drawing/2014/main" id="{5BD2FAC4-9F5C-41BB-981F-ED63C1A8B340}"/>
              </a:ext>
            </a:extLst>
          </p:cNvPr>
          <p:cNvSpPr/>
          <p:nvPr>
            <p:custDataLst>
              <p:tags r:id="rId60"/>
            </p:custDataLst>
          </p:nvPr>
        </p:nvSpPr>
        <p:spPr>
          <a:xfrm>
            <a:off x="2077951" y="4344712"/>
            <a:ext cx="4127500" cy="170519"/>
          </a:xfrm>
          <a:prstGeom prst="rect">
            <a:avLst/>
          </a:prstGeom>
          <a:solidFill>
            <a:srgbClr val="B20E1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4" name="OTLSHAPE_SLT_627c88e9c74945a88a126e3d5272da94_Shape">
            <a:extLst>
              <a:ext uri="{FF2B5EF4-FFF2-40B4-BE49-F238E27FC236}">
                <a16:creationId xmlns:a16="http://schemas.microsoft.com/office/drawing/2014/main" id="{CFAFB6C0-DF96-48CF-AECD-5DD59F400EC7}"/>
              </a:ext>
            </a:extLst>
          </p:cNvPr>
          <p:cNvSpPr/>
          <p:nvPr>
            <p:custDataLst>
              <p:tags r:id="rId61"/>
            </p:custDataLst>
          </p:nvPr>
        </p:nvSpPr>
        <p:spPr>
          <a:xfrm>
            <a:off x="3871804" y="4624112"/>
            <a:ext cx="3048000" cy="170519"/>
          </a:xfrm>
          <a:prstGeom prst="rect">
            <a:avLst/>
          </a:prstGeom>
          <a:solidFill>
            <a:srgbClr val="FEBA0A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6" name="OTLSHAPE_SLT_daf7605cf7424efda6f1f31a38e7a39c_Shape">
            <a:extLst>
              <a:ext uri="{FF2B5EF4-FFF2-40B4-BE49-F238E27FC236}">
                <a16:creationId xmlns:a16="http://schemas.microsoft.com/office/drawing/2014/main" id="{07B8D1D9-DE56-4149-825B-66CD8C8A5F58}"/>
              </a:ext>
            </a:extLst>
          </p:cNvPr>
          <p:cNvSpPr/>
          <p:nvPr>
            <p:custDataLst>
              <p:tags r:id="rId62"/>
            </p:custDataLst>
          </p:nvPr>
        </p:nvSpPr>
        <p:spPr>
          <a:xfrm>
            <a:off x="3423341" y="4903512"/>
            <a:ext cx="3581400" cy="170519"/>
          </a:xfrm>
          <a:prstGeom prst="rect">
            <a:avLst/>
          </a:prstGeom>
          <a:solidFill>
            <a:srgbClr val="FEBA0A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8" name="OTLSHAPE_SLT_aee4eecb30e247e7af72ef680403399a_Shape">
            <a:extLst>
              <a:ext uri="{FF2B5EF4-FFF2-40B4-BE49-F238E27FC236}">
                <a16:creationId xmlns:a16="http://schemas.microsoft.com/office/drawing/2014/main" id="{ADD40E5F-FAEF-49A2-B22E-CF0A9153F6AF}"/>
              </a:ext>
            </a:extLst>
          </p:cNvPr>
          <p:cNvSpPr/>
          <p:nvPr>
            <p:custDataLst>
              <p:tags r:id="rId63"/>
            </p:custDataLst>
          </p:nvPr>
        </p:nvSpPr>
        <p:spPr>
          <a:xfrm>
            <a:off x="2077951" y="5182912"/>
            <a:ext cx="5384800" cy="170519"/>
          </a:xfrm>
          <a:prstGeom prst="rect">
            <a:avLst/>
          </a:prstGeom>
          <a:solidFill>
            <a:srgbClr val="B20E1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0" name="OTLSHAPE_SLT_66da42a1f27e4873887d501448213405_Shape">
            <a:extLst>
              <a:ext uri="{FF2B5EF4-FFF2-40B4-BE49-F238E27FC236}">
                <a16:creationId xmlns:a16="http://schemas.microsoft.com/office/drawing/2014/main" id="{72EE82B7-56CB-454D-A588-9F50051FE320}"/>
              </a:ext>
            </a:extLst>
          </p:cNvPr>
          <p:cNvSpPr/>
          <p:nvPr>
            <p:custDataLst>
              <p:tags r:id="rId64"/>
            </p:custDataLst>
          </p:nvPr>
        </p:nvSpPr>
        <p:spPr>
          <a:xfrm>
            <a:off x="1898565" y="5462312"/>
            <a:ext cx="5384800" cy="170519"/>
          </a:xfrm>
          <a:prstGeom prst="rect">
            <a:avLst/>
          </a:prstGeom>
          <a:solidFill>
            <a:srgbClr val="FEBA0A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2" name="OTLSHAPE_SLT_19b85315ec1c47a48f5519aab7e7e906_Shape">
            <a:extLst>
              <a:ext uri="{FF2B5EF4-FFF2-40B4-BE49-F238E27FC236}">
                <a16:creationId xmlns:a16="http://schemas.microsoft.com/office/drawing/2014/main" id="{3AA9AC2C-BFA7-46F3-9484-3F85B4605514}"/>
              </a:ext>
            </a:extLst>
          </p:cNvPr>
          <p:cNvSpPr/>
          <p:nvPr>
            <p:custDataLst>
              <p:tags r:id="rId65"/>
            </p:custDataLst>
          </p:nvPr>
        </p:nvSpPr>
        <p:spPr>
          <a:xfrm>
            <a:off x="1898565" y="5741712"/>
            <a:ext cx="5384800" cy="170519"/>
          </a:xfrm>
          <a:prstGeom prst="rect">
            <a:avLst/>
          </a:prstGeom>
          <a:solidFill>
            <a:srgbClr val="1AAA4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8" name="OTLSHAPE_TB_00000000000000000000000000000000_ElapsedTime">
            <a:extLst>
              <a:ext uri="{FF2B5EF4-FFF2-40B4-BE49-F238E27FC236}">
                <a16:creationId xmlns:a16="http://schemas.microsoft.com/office/drawing/2014/main" id="{5A2D42A0-58D0-4034-BA71-70C58EB50ACE}"/>
              </a:ext>
            </a:extLst>
          </p:cNvPr>
          <p:cNvSpPr/>
          <p:nvPr>
            <p:custDataLst>
              <p:tags r:id="rId66"/>
            </p:custDataLst>
          </p:nvPr>
        </p:nvSpPr>
        <p:spPr>
          <a:xfrm>
            <a:off x="1898565" y="997923"/>
            <a:ext cx="2832100" cy="384048"/>
          </a:xfrm>
          <a:prstGeom prst="rect">
            <a:avLst/>
          </a:prstGeom>
          <a:solidFill>
            <a:srgbClr val="B20E12">
              <a:alpha val="30196"/>
            </a:srgbClr>
          </a:solidFill>
          <a:ln w="12700" cap="flat" cmpd="sng" algn="ctr">
            <a:noFill/>
            <a:prstDash val="solid"/>
            <a:miter lim="800000"/>
          </a:ln>
          <a:effectLst/>
          <a:extLst>
            <a:ext uri="{31F19639-BCED-4A60-ADC4-E9642A236FB7}">
              <a14:hiddenScene3d xmlns:a14="http://schemas.microsoft.com/office/drawing/2010/main">
                <a:camera prst="orthographicFront"/>
                <a:lightRig rig="threePt" dir="t"/>
              </a14:hiddenScene3d>
            </a:ext>
            <a:ext uri="{E45631CC-5BF2-4C18-A39C-3461C7D3F71A}">
              <a14:hiddenSp3d xmlns:a14="http://schemas.microsoft.com/office/drawing/2010/main">
                <a:bevelT w="12700" h="139700"/>
              </a14:hiddenSp3d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TLSHAPE_SL_2d6c9ce6defb4d5284569aa54fc71219_Header">
            <a:extLst>
              <a:ext uri="{FF2B5EF4-FFF2-40B4-BE49-F238E27FC236}">
                <a16:creationId xmlns:a16="http://schemas.microsoft.com/office/drawing/2014/main" id="{356C89FA-53CB-4E33-9568-660A517A0055}"/>
              </a:ext>
            </a:extLst>
          </p:cNvPr>
          <p:cNvSpPr txBox="1"/>
          <p:nvPr>
            <p:custDataLst>
              <p:tags r:id="rId67"/>
            </p:custDataLst>
          </p:nvPr>
        </p:nvSpPr>
        <p:spPr>
          <a:xfrm>
            <a:off x="63500" y="1632034"/>
            <a:ext cx="749300" cy="465074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000" b="1" dirty="0">
                <a:solidFill>
                  <a:schemeClr val="lt1"/>
                </a:solidFill>
                <a:latin typeface="Calibri" panose="020F0502020204030204" pitchFamily="34" charset="0"/>
              </a:rPr>
              <a:t>Rocket Propulsion Programs</a:t>
            </a:r>
          </a:p>
        </p:txBody>
      </p:sp>
      <p:sp>
        <p:nvSpPr>
          <p:cNvPr id="17" name="OTLSHAPE_SL_eee609e06fec48a983c724cef425d0c7_Header">
            <a:extLst>
              <a:ext uri="{FF2B5EF4-FFF2-40B4-BE49-F238E27FC236}">
                <a16:creationId xmlns:a16="http://schemas.microsoft.com/office/drawing/2014/main" id="{B54BB634-6420-4C4F-B8F0-CBD36B2946AA}"/>
              </a:ext>
            </a:extLst>
          </p:cNvPr>
          <p:cNvSpPr txBox="1"/>
          <p:nvPr>
            <p:custDataLst>
              <p:tags r:id="rId68"/>
            </p:custDataLst>
          </p:nvPr>
        </p:nvSpPr>
        <p:spPr>
          <a:xfrm>
            <a:off x="63500" y="2757297"/>
            <a:ext cx="749300" cy="31004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000" b="1" dirty="0">
                <a:solidFill>
                  <a:schemeClr val="lt1"/>
                </a:solidFill>
                <a:latin typeface="Calibri" panose="020F0502020204030204" pitchFamily="34" charset="0"/>
              </a:rPr>
              <a:t>Spacecraft Programs</a:t>
            </a:r>
          </a:p>
        </p:txBody>
      </p:sp>
      <p:sp>
        <p:nvSpPr>
          <p:cNvPr id="20" name="OTLSHAPE_SL_60af22a046d943788d280b7aab9f3e1f_Header">
            <a:extLst>
              <a:ext uri="{FF2B5EF4-FFF2-40B4-BE49-F238E27FC236}">
                <a16:creationId xmlns:a16="http://schemas.microsoft.com/office/drawing/2014/main" id="{79D8E454-6EBC-4C71-831E-E70AB8FFF6BD}"/>
              </a:ext>
            </a:extLst>
          </p:cNvPr>
          <p:cNvSpPr txBox="1"/>
          <p:nvPr>
            <p:custDataLst>
              <p:tags r:id="rId69"/>
            </p:custDataLst>
          </p:nvPr>
        </p:nvSpPr>
        <p:spPr>
          <a:xfrm>
            <a:off x="63500" y="3727534"/>
            <a:ext cx="749300" cy="465074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000" b="1" dirty="0">
                <a:solidFill>
                  <a:schemeClr val="lt1"/>
                </a:solidFill>
                <a:latin typeface="Calibri" panose="020F0502020204030204" pitchFamily="34" charset="0"/>
              </a:rPr>
              <a:t>Launch Support Programs</a:t>
            </a:r>
          </a:p>
        </p:txBody>
      </p:sp>
      <p:sp>
        <p:nvSpPr>
          <p:cNvPr id="23" name="OTLSHAPE_SL_943e2302036f40bea110d38f5fa2ed71_Header">
            <a:extLst>
              <a:ext uri="{FF2B5EF4-FFF2-40B4-BE49-F238E27FC236}">
                <a16:creationId xmlns:a16="http://schemas.microsoft.com/office/drawing/2014/main" id="{DA05FEC6-8C33-4A21-B0FE-888BECF211BB}"/>
              </a:ext>
            </a:extLst>
          </p:cNvPr>
          <p:cNvSpPr txBox="1"/>
          <p:nvPr>
            <p:custDataLst>
              <p:tags r:id="rId70"/>
            </p:custDataLst>
          </p:nvPr>
        </p:nvSpPr>
        <p:spPr>
          <a:xfrm>
            <a:off x="63500" y="4908634"/>
            <a:ext cx="749300" cy="465074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000" b="1" dirty="0">
                <a:solidFill>
                  <a:schemeClr val="lt1"/>
                </a:solidFill>
                <a:latin typeface="Calibri" panose="020F0502020204030204" pitchFamily="34" charset="0"/>
              </a:rPr>
              <a:t>Logistical Support Programs</a:t>
            </a:r>
          </a:p>
        </p:txBody>
      </p:sp>
      <p:sp>
        <p:nvSpPr>
          <p:cNvPr id="291" name="OTLSHAPE_SL2A_e89c1cc139e548c2ae574a11fe05f4b2_Header">
            <a:extLst>
              <a:ext uri="{FF2B5EF4-FFF2-40B4-BE49-F238E27FC236}">
                <a16:creationId xmlns:a16="http://schemas.microsoft.com/office/drawing/2014/main" id="{675B9C4B-F99B-4C04-A556-123B5F1FA09A}"/>
              </a:ext>
            </a:extLst>
          </p:cNvPr>
          <p:cNvSpPr txBox="1"/>
          <p:nvPr>
            <p:custDataLst>
              <p:tags r:id="rId71"/>
            </p:custDataLst>
          </p:nvPr>
        </p:nvSpPr>
        <p:spPr>
          <a:xfrm>
            <a:off x="869865" y="1655106"/>
            <a:ext cx="8382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900" dirty="0">
                <a:solidFill>
                  <a:schemeClr val="dk1"/>
                </a:solidFill>
                <a:latin typeface="Calibri" panose="020F0502020204030204" pitchFamily="34" charset="0"/>
              </a:rPr>
              <a:t>RE-1</a:t>
            </a:r>
          </a:p>
        </p:txBody>
      </p:sp>
      <p:sp>
        <p:nvSpPr>
          <p:cNvPr id="294" name="OTLSHAPE_SL2A_4fc38174143841c09c17f246d039405c_Header">
            <a:extLst>
              <a:ext uri="{FF2B5EF4-FFF2-40B4-BE49-F238E27FC236}">
                <a16:creationId xmlns:a16="http://schemas.microsoft.com/office/drawing/2014/main" id="{AE2F3424-E02C-4AD6-BAA1-F95B39AA542F}"/>
              </a:ext>
            </a:extLst>
          </p:cNvPr>
          <p:cNvSpPr txBox="1"/>
          <p:nvPr>
            <p:custDataLst>
              <p:tags r:id="rId72"/>
            </p:custDataLst>
          </p:nvPr>
        </p:nvSpPr>
        <p:spPr>
          <a:xfrm>
            <a:off x="869865" y="1934506"/>
            <a:ext cx="8382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900" dirty="0">
                <a:solidFill>
                  <a:schemeClr val="dk1"/>
                </a:solidFill>
                <a:latin typeface="Calibri" panose="020F0502020204030204" pitchFamily="34" charset="0"/>
              </a:rPr>
              <a:t>RE-2</a:t>
            </a:r>
          </a:p>
        </p:txBody>
      </p:sp>
      <p:sp>
        <p:nvSpPr>
          <p:cNvPr id="297" name="OTLSHAPE_SL2A_ffe1356cdadc40ec9cd8c4e3a239448d_Header">
            <a:extLst>
              <a:ext uri="{FF2B5EF4-FFF2-40B4-BE49-F238E27FC236}">
                <a16:creationId xmlns:a16="http://schemas.microsoft.com/office/drawing/2014/main" id="{4C39A43C-1D15-42F1-8B13-53131C09E83E}"/>
              </a:ext>
            </a:extLst>
          </p:cNvPr>
          <p:cNvSpPr txBox="1"/>
          <p:nvPr>
            <p:custDataLst>
              <p:tags r:id="rId73"/>
            </p:custDataLst>
          </p:nvPr>
        </p:nvSpPr>
        <p:spPr>
          <a:xfrm>
            <a:off x="869865" y="2302891"/>
            <a:ext cx="838200" cy="27906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900" dirty="0">
                <a:solidFill>
                  <a:schemeClr val="dk1"/>
                </a:solidFill>
                <a:latin typeface="Calibri" panose="020F0502020204030204" pitchFamily="34" charset="0"/>
              </a:rPr>
              <a:t>Communications Satellite</a:t>
            </a:r>
          </a:p>
        </p:txBody>
      </p:sp>
      <p:sp>
        <p:nvSpPr>
          <p:cNvPr id="300" name="OTLSHAPE_SL2A_23f001d756e74db4b0647b872f2293f0_Header">
            <a:extLst>
              <a:ext uri="{FF2B5EF4-FFF2-40B4-BE49-F238E27FC236}">
                <a16:creationId xmlns:a16="http://schemas.microsoft.com/office/drawing/2014/main" id="{BCF3EAA9-3EA4-478A-B89E-69523F696ACC}"/>
              </a:ext>
            </a:extLst>
          </p:cNvPr>
          <p:cNvSpPr txBox="1"/>
          <p:nvPr>
            <p:custDataLst>
              <p:tags r:id="rId74"/>
            </p:custDataLst>
          </p:nvPr>
        </p:nvSpPr>
        <p:spPr>
          <a:xfrm>
            <a:off x="869865" y="2772791"/>
            <a:ext cx="838200" cy="27906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900" dirty="0">
                <a:solidFill>
                  <a:schemeClr val="dk1"/>
                </a:solidFill>
                <a:latin typeface="Calibri" panose="020F0502020204030204" pitchFamily="34" charset="0"/>
              </a:rPr>
              <a:t>Weather </a:t>
            </a:r>
            <a:br>
              <a:rPr lang="en-US" sz="900" dirty="0">
                <a:solidFill>
                  <a:schemeClr val="dk1"/>
                </a:solidFill>
                <a:latin typeface="Calibri" panose="020F0502020204030204" pitchFamily="34" charset="0"/>
              </a:rPr>
            </a:br>
            <a:r>
              <a:rPr lang="en-US" sz="900" dirty="0">
                <a:solidFill>
                  <a:schemeClr val="dk1"/>
                </a:solidFill>
                <a:latin typeface="Calibri" panose="020F0502020204030204" pitchFamily="34" charset="0"/>
              </a:rPr>
              <a:t>Satellite</a:t>
            </a:r>
          </a:p>
        </p:txBody>
      </p:sp>
      <p:sp>
        <p:nvSpPr>
          <p:cNvPr id="303" name="OTLSHAPE_SL2A_93cf9e17f7f44e44b44741d8b5df3377_Header">
            <a:extLst>
              <a:ext uri="{FF2B5EF4-FFF2-40B4-BE49-F238E27FC236}">
                <a16:creationId xmlns:a16="http://schemas.microsoft.com/office/drawing/2014/main" id="{E0672FBD-3CE8-45D2-B83F-F460DD8F45CB}"/>
              </a:ext>
            </a:extLst>
          </p:cNvPr>
          <p:cNvSpPr txBox="1"/>
          <p:nvPr>
            <p:custDataLst>
              <p:tags r:id="rId75"/>
            </p:custDataLst>
          </p:nvPr>
        </p:nvSpPr>
        <p:spPr>
          <a:xfrm>
            <a:off x="869865" y="3242691"/>
            <a:ext cx="838200" cy="27906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900" dirty="0">
                <a:solidFill>
                  <a:schemeClr val="dk1"/>
                </a:solidFill>
                <a:latin typeface="Calibri" panose="020F0502020204030204" pitchFamily="34" charset="0"/>
              </a:rPr>
              <a:t>Deep Space Missions</a:t>
            </a:r>
          </a:p>
        </p:txBody>
      </p:sp>
      <p:sp>
        <p:nvSpPr>
          <p:cNvPr id="309" name="OTLSHAPE_SL2A_7c48eaa6efdd4c55aafab4fb0f540604_Header">
            <a:extLst>
              <a:ext uri="{FF2B5EF4-FFF2-40B4-BE49-F238E27FC236}">
                <a16:creationId xmlns:a16="http://schemas.microsoft.com/office/drawing/2014/main" id="{04B59ED4-03BE-4917-B02A-D73D858802EF}"/>
              </a:ext>
            </a:extLst>
          </p:cNvPr>
          <p:cNvSpPr txBox="1"/>
          <p:nvPr>
            <p:custDataLst>
              <p:tags r:id="rId76"/>
            </p:custDataLst>
          </p:nvPr>
        </p:nvSpPr>
        <p:spPr>
          <a:xfrm>
            <a:off x="869865" y="3750606"/>
            <a:ext cx="8382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900" dirty="0">
                <a:solidFill>
                  <a:schemeClr val="dk1"/>
                </a:solidFill>
                <a:latin typeface="Calibri" panose="020F0502020204030204" pitchFamily="34" charset="0"/>
              </a:rPr>
              <a:t>NASA Launch</a:t>
            </a:r>
          </a:p>
        </p:txBody>
      </p:sp>
      <p:sp>
        <p:nvSpPr>
          <p:cNvPr id="312" name="OTLSHAPE_SL2A_4e72be5480764259b2f2ee3b7a7c5005_Header">
            <a:extLst>
              <a:ext uri="{FF2B5EF4-FFF2-40B4-BE49-F238E27FC236}">
                <a16:creationId xmlns:a16="http://schemas.microsoft.com/office/drawing/2014/main" id="{A909AD24-7C30-409A-858A-A2FB0FA49F57}"/>
              </a:ext>
            </a:extLst>
          </p:cNvPr>
          <p:cNvSpPr txBox="1"/>
          <p:nvPr>
            <p:custDataLst>
              <p:tags r:id="rId77"/>
            </p:custDataLst>
          </p:nvPr>
        </p:nvSpPr>
        <p:spPr>
          <a:xfrm>
            <a:off x="869865" y="4030006"/>
            <a:ext cx="8382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900">
                <a:solidFill>
                  <a:schemeClr val="dk1"/>
                </a:solidFill>
                <a:latin typeface="Calibri" panose="020F0502020204030204" pitchFamily="34" charset="0"/>
              </a:rPr>
              <a:t>On Orbit</a:t>
            </a:r>
          </a:p>
        </p:txBody>
      </p:sp>
      <p:sp>
        <p:nvSpPr>
          <p:cNvPr id="316" name="OTLSHAPE_SL2A_ea57a9592bb444919f8bd31445144beb_Header">
            <a:extLst>
              <a:ext uri="{FF2B5EF4-FFF2-40B4-BE49-F238E27FC236}">
                <a16:creationId xmlns:a16="http://schemas.microsoft.com/office/drawing/2014/main" id="{266EFDC6-0EA4-4A49-850D-AEEF9848D27B}"/>
              </a:ext>
            </a:extLst>
          </p:cNvPr>
          <p:cNvSpPr txBox="1"/>
          <p:nvPr>
            <p:custDataLst>
              <p:tags r:id="rId78"/>
            </p:custDataLst>
          </p:nvPr>
        </p:nvSpPr>
        <p:spPr>
          <a:xfrm>
            <a:off x="869865" y="4372906"/>
            <a:ext cx="8382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900">
                <a:solidFill>
                  <a:schemeClr val="dk1"/>
                </a:solidFill>
                <a:latin typeface="Calibri" panose="020F0502020204030204" pitchFamily="34" charset="0"/>
              </a:rPr>
              <a:t>Supplier</a:t>
            </a:r>
            <a:endParaRPr lang="en-US" sz="900" dirty="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319" name="OTLSHAPE_SL2A_25b5bf1bd1a24c95872197435ea7ed67_Header">
            <a:extLst>
              <a:ext uri="{FF2B5EF4-FFF2-40B4-BE49-F238E27FC236}">
                <a16:creationId xmlns:a16="http://schemas.microsoft.com/office/drawing/2014/main" id="{88A057B3-2D86-4C8E-AE29-889952FCC67D}"/>
              </a:ext>
            </a:extLst>
          </p:cNvPr>
          <p:cNvSpPr txBox="1"/>
          <p:nvPr>
            <p:custDataLst>
              <p:tags r:id="rId79"/>
            </p:custDataLst>
          </p:nvPr>
        </p:nvSpPr>
        <p:spPr>
          <a:xfrm>
            <a:off x="869865" y="4652306"/>
            <a:ext cx="8382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900">
                <a:solidFill>
                  <a:schemeClr val="dk1"/>
                </a:solidFill>
                <a:latin typeface="Calibri" panose="020F0502020204030204" pitchFamily="34" charset="0"/>
              </a:rPr>
              <a:t>Spare Parts</a:t>
            </a:r>
          </a:p>
        </p:txBody>
      </p:sp>
      <p:sp>
        <p:nvSpPr>
          <p:cNvPr id="322" name="OTLSHAPE_SL2A_e58c3ab4bf0043b2abca7014544497da_Header">
            <a:extLst>
              <a:ext uri="{FF2B5EF4-FFF2-40B4-BE49-F238E27FC236}">
                <a16:creationId xmlns:a16="http://schemas.microsoft.com/office/drawing/2014/main" id="{B9CBA94E-2E22-4ED6-A713-A67613AD9192}"/>
              </a:ext>
            </a:extLst>
          </p:cNvPr>
          <p:cNvSpPr txBox="1"/>
          <p:nvPr>
            <p:custDataLst>
              <p:tags r:id="rId80"/>
            </p:custDataLst>
          </p:nvPr>
        </p:nvSpPr>
        <p:spPr>
          <a:xfrm>
            <a:off x="869865" y="4931706"/>
            <a:ext cx="8382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900">
                <a:solidFill>
                  <a:schemeClr val="dk1"/>
                </a:solidFill>
                <a:latin typeface="Calibri" panose="020F0502020204030204" pitchFamily="34" charset="0"/>
              </a:rPr>
              <a:t>Transportation</a:t>
            </a:r>
          </a:p>
        </p:txBody>
      </p:sp>
      <p:sp>
        <p:nvSpPr>
          <p:cNvPr id="325" name="OTLSHAPE_SL2A_9c0c6d1d49dc4fcbb651706132522b08_Header">
            <a:extLst>
              <a:ext uri="{FF2B5EF4-FFF2-40B4-BE49-F238E27FC236}">
                <a16:creationId xmlns:a16="http://schemas.microsoft.com/office/drawing/2014/main" id="{FE59CF22-FF8B-446A-A560-C3B7A9632457}"/>
              </a:ext>
            </a:extLst>
          </p:cNvPr>
          <p:cNvSpPr txBox="1"/>
          <p:nvPr>
            <p:custDataLst>
              <p:tags r:id="rId81"/>
            </p:custDataLst>
          </p:nvPr>
        </p:nvSpPr>
        <p:spPr>
          <a:xfrm>
            <a:off x="869865" y="5141341"/>
            <a:ext cx="838200" cy="27906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900" dirty="0">
                <a:solidFill>
                  <a:schemeClr val="dk1"/>
                </a:solidFill>
                <a:latin typeface="Calibri" panose="020F0502020204030204" pitchFamily="34" charset="0"/>
              </a:rPr>
              <a:t>Facilities and Construction</a:t>
            </a:r>
          </a:p>
        </p:txBody>
      </p:sp>
      <p:sp>
        <p:nvSpPr>
          <p:cNvPr id="328" name="OTLSHAPE_SL2A_224ec461cefc4d0d9cb04027d1aa199b_Header">
            <a:extLst>
              <a:ext uri="{FF2B5EF4-FFF2-40B4-BE49-F238E27FC236}">
                <a16:creationId xmlns:a16="http://schemas.microsoft.com/office/drawing/2014/main" id="{6A1D9FD4-51C5-4B70-ACA0-AD9B1F5D246A}"/>
              </a:ext>
            </a:extLst>
          </p:cNvPr>
          <p:cNvSpPr txBox="1"/>
          <p:nvPr>
            <p:custDataLst>
              <p:tags r:id="rId82"/>
            </p:custDataLst>
          </p:nvPr>
        </p:nvSpPr>
        <p:spPr>
          <a:xfrm>
            <a:off x="869865" y="5490506"/>
            <a:ext cx="8382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900">
                <a:solidFill>
                  <a:schemeClr val="dk1"/>
                </a:solidFill>
                <a:latin typeface="Calibri" panose="020F0502020204030204" pitchFamily="34" charset="0"/>
              </a:rPr>
              <a:t>IT</a:t>
            </a:r>
          </a:p>
        </p:txBody>
      </p:sp>
      <p:sp>
        <p:nvSpPr>
          <p:cNvPr id="331" name="OTLSHAPE_SL2A_5cd363d5bc644215b29c1b4e6a90f55c_Header">
            <a:extLst>
              <a:ext uri="{FF2B5EF4-FFF2-40B4-BE49-F238E27FC236}">
                <a16:creationId xmlns:a16="http://schemas.microsoft.com/office/drawing/2014/main" id="{92383B2D-8920-46CE-915B-CC1C41B33CAA}"/>
              </a:ext>
            </a:extLst>
          </p:cNvPr>
          <p:cNvSpPr txBox="1"/>
          <p:nvPr>
            <p:custDataLst>
              <p:tags r:id="rId83"/>
            </p:custDataLst>
          </p:nvPr>
        </p:nvSpPr>
        <p:spPr>
          <a:xfrm>
            <a:off x="869865" y="5769906"/>
            <a:ext cx="8382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900">
                <a:solidFill>
                  <a:schemeClr val="dk1"/>
                </a:solidFill>
                <a:latin typeface="Calibri" panose="020F0502020204030204" pitchFamily="34" charset="0"/>
              </a:rPr>
              <a:t>Human Resources</a:t>
            </a:r>
          </a:p>
        </p:txBody>
      </p:sp>
      <p:sp>
        <p:nvSpPr>
          <p:cNvPr id="6" name="OTLSHAPE_TB_00000000000000000000000000000000_TodayMarkerShape">
            <a:extLst>
              <a:ext uri="{FF2B5EF4-FFF2-40B4-BE49-F238E27FC236}">
                <a16:creationId xmlns:a16="http://schemas.microsoft.com/office/drawing/2014/main" id="{543854CA-E5B0-4F19-B53C-4BA084CE9B14}"/>
              </a:ext>
            </a:extLst>
          </p:cNvPr>
          <p:cNvSpPr/>
          <p:nvPr>
            <p:custDataLst>
              <p:tags r:id="rId84"/>
            </p:custDataLst>
          </p:nvPr>
        </p:nvSpPr>
        <p:spPr>
          <a:xfrm flipV="1">
            <a:off x="4694390" y="936963"/>
            <a:ext cx="63500" cy="60960"/>
          </a:xfrm>
          <a:prstGeom prst="triangle">
            <a:avLst/>
          </a:prstGeom>
          <a:solidFill>
            <a:srgbClr val="B20E1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TLSHAPE_TB_00000000000000000000000000000000_TodayMarkerText">
            <a:extLst>
              <a:ext uri="{FF2B5EF4-FFF2-40B4-BE49-F238E27FC236}">
                <a16:creationId xmlns:a16="http://schemas.microsoft.com/office/drawing/2014/main" id="{2A280256-4E2C-4EEB-9053-D6F3C3A27A3C}"/>
              </a:ext>
            </a:extLst>
          </p:cNvPr>
          <p:cNvSpPr txBox="1"/>
          <p:nvPr>
            <p:custDataLst>
              <p:tags r:id="rId85"/>
            </p:custDataLst>
          </p:nvPr>
        </p:nvSpPr>
        <p:spPr>
          <a:xfrm>
            <a:off x="4540388" y="750908"/>
            <a:ext cx="368300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algn="ctr"/>
            <a:r>
              <a:rPr lang="en-US" sz="1200" spc="-12">
                <a:solidFill>
                  <a:schemeClr val="dk1"/>
                </a:solidFill>
                <a:latin typeface="Calibri" panose="020F0502020204030204" pitchFamily="34" charset="0"/>
              </a:rPr>
              <a:t>Today</a:t>
            </a:r>
          </a:p>
        </p:txBody>
      </p:sp>
      <p:sp>
        <p:nvSpPr>
          <p:cNvPr id="8" name="OTLSHAPE_TB_00000000000000000000000000000000_TimescaleInterval1">
            <a:extLst>
              <a:ext uri="{FF2B5EF4-FFF2-40B4-BE49-F238E27FC236}">
                <a16:creationId xmlns:a16="http://schemas.microsoft.com/office/drawing/2014/main" id="{152D6564-33FC-497F-ACEE-36AB7CBA8942}"/>
              </a:ext>
            </a:extLst>
          </p:cNvPr>
          <p:cNvSpPr txBox="1"/>
          <p:nvPr>
            <p:custDataLst>
              <p:tags r:id="rId86"/>
            </p:custDataLst>
          </p:nvPr>
        </p:nvSpPr>
        <p:spPr>
          <a:xfrm>
            <a:off x="1962065" y="996336"/>
            <a:ext cx="31418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>
                <a:solidFill>
                  <a:schemeClr val="lt1"/>
                </a:solidFill>
                <a:latin typeface="Calibri" panose="020F0502020204030204" pitchFamily="34" charset="0"/>
              </a:rPr>
              <a:t>2021</a:t>
            </a:r>
          </a:p>
        </p:txBody>
      </p:sp>
      <p:sp>
        <p:nvSpPr>
          <p:cNvPr id="9" name="OTLSHAPE_TB_00000000000000000000000000000000_TimescaleInterval2">
            <a:extLst>
              <a:ext uri="{FF2B5EF4-FFF2-40B4-BE49-F238E27FC236}">
                <a16:creationId xmlns:a16="http://schemas.microsoft.com/office/drawing/2014/main" id="{D8078282-7FB3-4356-A72D-3BAD0D4FE381}"/>
              </a:ext>
            </a:extLst>
          </p:cNvPr>
          <p:cNvSpPr txBox="1"/>
          <p:nvPr>
            <p:custDataLst>
              <p:tags r:id="rId87"/>
            </p:custDataLst>
          </p:nvPr>
        </p:nvSpPr>
        <p:spPr>
          <a:xfrm>
            <a:off x="4300481" y="996336"/>
            <a:ext cx="31418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>
                <a:solidFill>
                  <a:schemeClr val="lt1"/>
                </a:solidFill>
                <a:latin typeface="Calibri" panose="020F0502020204030204" pitchFamily="34" charset="0"/>
              </a:rPr>
              <a:t>2022</a:t>
            </a:r>
          </a:p>
        </p:txBody>
      </p:sp>
      <p:sp>
        <p:nvSpPr>
          <p:cNvPr id="10" name="OTLSHAPE_TB_00000000000000000000000000000000_TimescaleInterval3">
            <a:extLst>
              <a:ext uri="{FF2B5EF4-FFF2-40B4-BE49-F238E27FC236}">
                <a16:creationId xmlns:a16="http://schemas.microsoft.com/office/drawing/2014/main" id="{0A6BB52F-5DBC-4157-A5FC-AE947F498A13}"/>
              </a:ext>
            </a:extLst>
          </p:cNvPr>
          <p:cNvSpPr txBox="1"/>
          <p:nvPr>
            <p:custDataLst>
              <p:tags r:id="rId88"/>
            </p:custDataLst>
          </p:nvPr>
        </p:nvSpPr>
        <p:spPr>
          <a:xfrm>
            <a:off x="6638897" y="996336"/>
            <a:ext cx="31418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>
                <a:solidFill>
                  <a:schemeClr val="lt1"/>
                </a:solidFill>
                <a:latin typeface="Calibri" panose="020F0502020204030204" pitchFamily="34" charset="0"/>
              </a:rPr>
              <a:t>2023</a:t>
            </a:r>
          </a:p>
        </p:txBody>
      </p:sp>
      <p:sp>
        <p:nvSpPr>
          <p:cNvPr id="11" name="OTLSHAPE_TB_00000000000000000000000000000000_TimescaleInterval4">
            <a:extLst>
              <a:ext uri="{FF2B5EF4-FFF2-40B4-BE49-F238E27FC236}">
                <a16:creationId xmlns:a16="http://schemas.microsoft.com/office/drawing/2014/main" id="{8DB4A053-4246-48EF-B403-4EB8E2F741BF}"/>
              </a:ext>
            </a:extLst>
          </p:cNvPr>
          <p:cNvSpPr txBox="1"/>
          <p:nvPr>
            <p:custDataLst>
              <p:tags r:id="rId89"/>
            </p:custDataLst>
          </p:nvPr>
        </p:nvSpPr>
        <p:spPr>
          <a:xfrm>
            <a:off x="8977313" y="996336"/>
            <a:ext cx="31418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>
                <a:solidFill>
                  <a:schemeClr val="lt1"/>
                </a:solidFill>
                <a:latin typeface="Calibri" panose="020F0502020204030204" pitchFamily="34" charset="0"/>
              </a:rPr>
              <a:t>2024</a:t>
            </a:r>
          </a:p>
        </p:txBody>
      </p:sp>
      <p:sp>
        <p:nvSpPr>
          <p:cNvPr id="37" name="OTLSHAPE_SLT_8a0e0f1999af433fb4fb709ec0b36452_Title">
            <a:extLst>
              <a:ext uri="{FF2B5EF4-FFF2-40B4-BE49-F238E27FC236}">
                <a16:creationId xmlns:a16="http://schemas.microsoft.com/office/drawing/2014/main" id="{8B8DDE04-0C42-4E6F-84A7-31CF84E6175C}"/>
              </a:ext>
            </a:extLst>
          </p:cNvPr>
          <p:cNvSpPr txBox="1"/>
          <p:nvPr>
            <p:custDataLst>
              <p:tags r:id="rId90"/>
            </p:custDataLst>
          </p:nvPr>
        </p:nvSpPr>
        <p:spPr>
          <a:xfrm>
            <a:off x="2048000" y="1626912"/>
            <a:ext cx="23114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spc="-4" dirty="0">
                <a:solidFill>
                  <a:schemeClr val="lt1"/>
                </a:solidFill>
                <a:latin typeface="Calibri" panose="020F0502020204030204" pitchFamily="34" charset="0"/>
              </a:rPr>
              <a:t>RE-1 Launch Vehicle Production Program</a:t>
            </a:r>
          </a:p>
        </p:txBody>
      </p:sp>
      <p:sp>
        <p:nvSpPr>
          <p:cNvPr id="45" name="OTLSHAPE_SLT_a519cd507e784e0293e093dcd9bbf70c_Title">
            <a:extLst>
              <a:ext uri="{FF2B5EF4-FFF2-40B4-BE49-F238E27FC236}">
                <a16:creationId xmlns:a16="http://schemas.microsoft.com/office/drawing/2014/main" id="{F059BE87-337E-4E41-ACC8-7EF044D98A57}"/>
              </a:ext>
            </a:extLst>
          </p:cNvPr>
          <p:cNvSpPr txBox="1"/>
          <p:nvPr>
            <p:custDataLst>
              <p:tags r:id="rId91"/>
            </p:custDataLst>
          </p:nvPr>
        </p:nvSpPr>
        <p:spPr>
          <a:xfrm>
            <a:off x="5863538" y="1906312"/>
            <a:ext cx="1943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spc="-6">
                <a:solidFill>
                  <a:schemeClr val="lt1"/>
                </a:solidFill>
                <a:latin typeface="Calibri" panose="020F0502020204030204" pitchFamily="34" charset="0"/>
              </a:rPr>
              <a:t>RE-2 Launch Vehicle R&amp;D Program</a:t>
            </a:r>
          </a:p>
        </p:txBody>
      </p:sp>
      <p:sp>
        <p:nvSpPr>
          <p:cNvPr id="56" name="OTLSHAPE_SLT_9b35b727920c400eac30481ca21e061b_Title">
            <a:extLst>
              <a:ext uri="{FF2B5EF4-FFF2-40B4-BE49-F238E27FC236}">
                <a16:creationId xmlns:a16="http://schemas.microsoft.com/office/drawing/2014/main" id="{FBEC0615-8E1B-417D-A5DF-A4411011FB2E}"/>
              </a:ext>
            </a:extLst>
          </p:cNvPr>
          <p:cNvSpPr txBox="1"/>
          <p:nvPr>
            <p:custDataLst>
              <p:tags r:id="rId92"/>
            </p:custDataLst>
          </p:nvPr>
        </p:nvSpPr>
        <p:spPr>
          <a:xfrm>
            <a:off x="4550448" y="2249212"/>
            <a:ext cx="1689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spc="-4" dirty="0">
                <a:solidFill>
                  <a:srgbClr val="39302A"/>
                </a:solidFill>
                <a:latin typeface="Calibri" panose="020F0502020204030204" pitchFamily="34" charset="0"/>
              </a:rPr>
              <a:t>COMM-5 Production Program</a:t>
            </a:r>
          </a:p>
        </p:txBody>
      </p:sp>
      <p:sp>
        <p:nvSpPr>
          <p:cNvPr id="64" name="OTLSHAPE_SLT_cce5de2eb0724fa386d67cf90c814c96_Title">
            <a:extLst>
              <a:ext uri="{FF2B5EF4-FFF2-40B4-BE49-F238E27FC236}">
                <a16:creationId xmlns:a16="http://schemas.microsoft.com/office/drawing/2014/main" id="{25D862E4-B21A-4B93-810D-F0DA01455D7F}"/>
              </a:ext>
            </a:extLst>
          </p:cNvPr>
          <p:cNvSpPr txBox="1"/>
          <p:nvPr>
            <p:custDataLst>
              <p:tags r:id="rId93"/>
            </p:custDataLst>
          </p:nvPr>
        </p:nvSpPr>
        <p:spPr>
          <a:xfrm>
            <a:off x="5465571" y="2465112"/>
            <a:ext cx="18415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spc="-4" dirty="0">
                <a:solidFill>
                  <a:srgbClr val="39302A"/>
                </a:solidFill>
                <a:latin typeface="Calibri" panose="020F0502020204030204" pitchFamily="34" charset="0"/>
              </a:rPr>
              <a:t>COMM-6 Development Program</a:t>
            </a:r>
          </a:p>
        </p:txBody>
      </p:sp>
      <p:sp>
        <p:nvSpPr>
          <p:cNvPr id="72" name="OTLSHAPE_SLT_58970c4d33024854b90fa84127c81e78_Title">
            <a:extLst>
              <a:ext uri="{FF2B5EF4-FFF2-40B4-BE49-F238E27FC236}">
                <a16:creationId xmlns:a16="http://schemas.microsoft.com/office/drawing/2014/main" id="{3AFA9807-A009-423D-841D-BE8A3FEBC313}"/>
              </a:ext>
            </a:extLst>
          </p:cNvPr>
          <p:cNvSpPr txBox="1"/>
          <p:nvPr>
            <p:custDataLst>
              <p:tags r:id="rId94"/>
            </p:custDataLst>
          </p:nvPr>
        </p:nvSpPr>
        <p:spPr>
          <a:xfrm>
            <a:off x="5821212" y="2935012"/>
            <a:ext cx="14859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spc="-10" dirty="0">
                <a:solidFill>
                  <a:schemeClr val="lt1"/>
                </a:solidFill>
                <a:latin typeface="Calibri" panose="020F0502020204030204" pitchFamily="34" charset="0"/>
              </a:rPr>
              <a:t>WEATHER-7 R&amp;D Program</a:t>
            </a:r>
          </a:p>
        </p:txBody>
      </p:sp>
      <p:sp>
        <p:nvSpPr>
          <p:cNvPr id="80" name="OTLSHAPE_SLT_e84cf40abfeb4d9793c2f2c081522bd5_Title">
            <a:extLst>
              <a:ext uri="{FF2B5EF4-FFF2-40B4-BE49-F238E27FC236}">
                <a16:creationId xmlns:a16="http://schemas.microsoft.com/office/drawing/2014/main" id="{745A7A08-D003-4842-91D7-3566909A7622}"/>
              </a:ext>
            </a:extLst>
          </p:cNvPr>
          <p:cNvSpPr txBox="1"/>
          <p:nvPr>
            <p:custDataLst>
              <p:tags r:id="rId95"/>
            </p:custDataLst>
          </p:nvPr>
        </p:nvSpPr>
        <p:spPr>
          <a:xfrm>
            <a:off x="4460755" y="2719112"/>
            <a:ext cx="21717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spc="-6" dirty="0">
                <a:solidFill>
                  <a:srgbClr val="39302A"/>
                </a:solidFill>
                <a:latin typeface="Calibri" panose="020F0502020204030204" pitchFamily="34" charset="0"/>
              </a:rPr>
              <a:t>WEATHER-6 Satellite Delivery Program</a:t>
            </a:r>
          </a:p>
        </p:txBody>
      </p:sp>
      <p:sp>
        <p:nvSpPr>
          <p:cNvPr id="88" name="OTLSHAPE_SLT_61f229d6995444a584e8464fbafcd0cf_Title">
            <a:extLst>
              <a:ext uri="{FF2B5EF4-FFF2-40B4-BE49-F238E27FC236}">
                <a16:creationId xmlns:a16="http://schemas.microsoft.com/office/drawing/2014/main" id="{7BF003B9-3541-4178-A3A0-D3AD3A9D594F}"/>
              </a:ext>
            </a:extLst>
          </p:cNvPr>
          <p:cNvSpPr txBox="1"/>
          <p:nvPr>
            <p:custDataLst>
              <p:tags r:id="rId96"/>
            </p:custDataLst>
          </p:nvPr>
        </p:nvSpPr>
        <p:spPr>
          <a:xfrm>
            <a:off x="4147369" y="3189012"/>
            <a:ext cx="19558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spc="-4">
                <a:solidFill>
                  <a:schemeClr val="lt1"/>
                </a:solidFill>
                <a:latin typeface="Calibri" panose="020F0502020204030204" pitchFamily="34" charset="0"/>
              </a:rPr>
              <a:t>SUNSPOT Mission Program (NASA)</a:t>
            </a:r>
          </a:p>
        </p:txBody>
      </p:sp>
      <p:sp>
        <p:nvSpPr>
          <p:cNvPr id="96" name="OTLSHAPE_SLT_95a6155bab80496d83c07ae43e58f79a_Title">
            <a:extLst>
              <a:ext uri="{FF2B5EF4-FFF2-40B4-BE49-F238E27FC236}">
                <a16:creationId xmlns:a16="http://schemas.microsoft.com/office/drawing/2014/main" id="{29B83FA2-5CEF-4EAA-81D3-1C9A2B61BE3E}"/>
              </a:ext>
            </a:extLst>
          </p:cNvPr>
          <p:cNvSpPr txBox="1"/>
          <p:nvPr>
            <p:custDataLst>
              <p:tags r:id="rId97"/>
            </p:custDataLst>
          </p:nvPr>
        </p:nvSpPr>
        <p:spPr>
          <a:xfrm>
            <a:off x="6245635" y="3404912"/>
            <a:ext cx="24257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it-IT" sz="1100" spc="-4">
                <a:solidFill>
                  <a:schemeClr val="lt1"/>
                </a:solidFill>
                <a:latin typeface="Calibri" panose="020F0502020204030204" pitchFamily="34" charset="0"/>
              </a:rPr>
              <a:t>ASTEROID PHOTO Mission Program (NASA)</a:t>
            </a:r>
            <a:endParaRPr lang="en-US" sz="1100" spc="-4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sp>
        <p:nvSpPr>
          <p:cNvPr id="107" name="OTLSHAPE_SLT_5098d437db144c40b2e084ec494d9967_Title">
            <a:extLst>
              <a:ext uri="{FF2B5EF4-FFF2-40B4-BE49-F238E27FC236}">
                <a16:creationId xmlns:a16="http://schemas.microsoft.com/office/drawing/2014/main" id="{012CC8FA-CCC7-4CAE-B2E1-D0889E06E0AC}"/>
              </a:ext>
            </a:extLst>
          </p:cNvPr>
          <p:cNvSpPr txBox="1"/>
          <p:nvPr>
            <p:custDataLst>
              <p:tags r:id="rId98"/>
            </p:custDataLst>
          </p:nvPr>
        </p:nvSpPr>
        <p:spPr>
          <a:xfrm>
            <a:off x="6517280" y="3722412"/>
            <a:ext cx="17526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spc="-2" dirty="0">
                <a:solidFill>
                  <a:srgbClr val="39302A"/>
                </a:solidFill>
                <a:latin typeface="Calibri" panose="020F0502020204030204" pitchFamily="34" charset="0"/>
              </a:rPr>
              <a:t>NASA Launch Support Program</a:t>
            </a:r>
          </a:p>
        </p:txBody>
      </p:sp>
      <p:sp>
        <p:nvSpPr>
          <p:cNvPr id="115" name="OTLSHAPE_SLT_a83f31797a6d4299905fc98b256c911b_Title">
            <a:extLst>
              <a:ext uri="{FF2B5EF4-FFF2-40B4-BE49-F238E27FC236}">
                <a16:creationId xmlns:a16="http://schemas.microsoft.com/office/drawing/2014/main" id="{DC27D877-6F75-4C02-A172-C406F5A23A3E}"/>
              </a:ext>
            </a:extLst>
          </p:cNvPr>
          <p:cNvSpPr txBox="1"/>
          <p:nvPr>
            <p:custDataLst>
              <p:tags r:id="rId99"/>
            </p:custDataLst>
          </p:nvPr>
        </p:nvSpPr>
        <p:spPr>
          <a:xfrm>
            <a:off x="8056712" y="4001812"/>
            <a:ext cx="14986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spc="-2">
                <a:solidFill>
                  <a:schemeClr val="lt1"/>
                </a:solidFill>
                <a:latin typeface="Calibri" panose="020F0502020204030204" pitchFamily="34" charset="0"/>
              </a:rPr>
              <a:t>On Orbit Support Program</a:t>
            </a:r>
          </a:p>
        </p:txBody>
      </p:sp>
      <p:sp>
        <p:nvSpPr>
          <p:cNvPr id="126" name="OTLSHAPE_SLT_8afe082cf810427b89c4f98062a09da9_Title">
            <a:extLst>
              <a:ext uri="{FF2B5EF4-FFF2-40B4-BE49-F238E27FC236}">
                <a16:creationId xmlns:a16="http://schemas.microsoft.com/office/drawing/2014/main" id="{AD331A9E-8104-4A12-9ABF-649BF8DBCF66}"/>
              </a:ext>
            </a:extLst>
          </p:cNvPr>
          <p:cNvSpPr txBox="1"/>
          <p:nvPr>
            <p:custDataLst>
              <p:tags r:id="rId100"/>
            </p:custDataLst>
          </p:nvPr>
        </p:nvSpPr>
        <p:spPr>
          <a:xfrm>
            <a:off x="3246115" y="4344712"/>
            <a:ext cx="17907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spc="-4">
                <a:solidFill>
                  <a:schemeClr val="lt1"/>
                </a:solidFill>
                <a:latin typeface="Calibri" panose="020F0502020204030204" pitchFamily="34" charset="0"/>
              </a:rPr>
              <a:t>Supplier Improvement Program</a:t>
            </a:r>
          </a:p>
        </p:txBody>
      </p:sp>
      <p:sp>
        <p:nvSpPr>
          <p:cNvPr id="134" name="OTLSHAPE_SLT_627c88e9c74945a88a126e3d5272da94_Title">
            <a:extLst>
              <a:ext uri="{FF2B5EF4-FFF2-40B4-BE49-F238E27FC236}">
                <a16:creationId xmlns:a16="http://schemas.microsoft.com/office/drawing/2014/main" id="{F171C9D9-01CE-4A3C-9BFE-B78B08C0702D}"/>
              </a:ext>
            </a:extLst>
          </p:cNvPr>
          <p:cNvSpPr txBox="1"/>
          <p:nvPr>
            <p:custDataLst>
              <p:tags r:id="rId101"/>
            </p:custDataLst>
          </p:nvPr>
        </p:nvSpPr>
        <p:spPr>
          <a:xfrm>
            <a:off x="4415812" y="4624112"/>
            <a:ext cx="19558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spc="-6" dirty="0">
                <a:solidFill>
                  <a:srgbClr val="39302A"/>
                </a:solidFill>
                <a:latin typeface="Calibri" panose="020F0502020204030204" pitchFamily="34" charset="0"/>
              </a:rPr>
              <a:t>Spare Parts Improvement Program</a:t>
            </a:r>
          </a:p>
        </p:txBody>
      </p:sp>
      <p:sp>
        <p:nvSpPr>
          <p:cNvPr id="142" name="OTLSHAPE_SLT_daf7605cf7424efda6f1f31a38e7a39c_Title">
            <a:extLst>
              <a:ext uri="{FF2B5EF4-FFF2-40B4-BE49-F238E27FC236}">
                <a16:creationId xmlns:a16="http://schemas.microsoft.com/office/drawing/2014/main" id="{EBDBECC1-1984-464D-BF75-17D182D93C07}"/>
              </a:ext>
            </a:extLst>
          </p:cNvPr>
          <p:cNvSpPr txBox="1"/>
          <p:nvPr>
            <p:custDataLst>
              <p:tags r:id="rId102"/>
            </p:custDataLst>
          </p:nvPr>
        </p:nvSpPr>
        <p:spPr>
          <a:xfrm>
            <a:off x="4541206" y="4903512"/>
            <a:ext cx="13462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spc="-8" dirty="0">
                <a:solidFill>
                  <a:srgbClr val="39302A"/>
                </a:solidFill>
                <a:latin typeface="Calibri" panose="020F0502020204030204" pitchFamily="34" charset="0"/>
              </a:rPr>
              <a:t>Transportation Program</a:t>
            </a:r>
          </a:p>
        </p:txBody>
      </p:sp>
      <p:sp>
        <p:nvSpPr>
          <p:cNvPr id="150" name="OTLSHAPE_SLT_aee4eecb30e247e7af72ef680403399a_Title">
            <a:extLst>
              <a:ext uri="{FF2B5EF4-FFF2-40B4-BE49-F238E27FC236}">
                <a16:creationId xmlns:a16="http://schemas.microsoft.com/office/drawing/2014/main" id="{D84E0494-2F08-49E9-B35E-59B93DBD3683}"/>
              </a:ext>
            </a:extLst>
          </p:cNvPr>
          <p:cNvSpPr txBox="1"/>
          <p:nvPr>
            <p:custDataLst>
              <p:tags r:id="rId103"/>
            </p:custDataLst>
          </p:nvPr>
        </p:nvSpPr>
        <p:spPr>
          <a:xfrm>
            <a:off x="3362810" y="5182912"/>
            <a:ext cx="28067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spc="-4">
                <a:solidFill>
                  <a:schemeClr val="lt1"/>
                </a:solidFill>
                <a:latin typeface="Calibri" panose="020F0502020204030204" pitchFamily="34" charset="0"/>
              </a:rPr>
              <a:t>Facilities Improvement and Construction Program</a:t>
            </a:r>
          </a:p>
        </p:txBody>
      </p:sp>
      <p:sp>
        <p:nvSpPr>
          <p:cNvPr id="158" name="OTLSHAPE_SLT_66da42a1f27e4873887d501448213405_Title">
            <a:extLst>
              <a:ext uri="{FF2B5EF4-FFF2-40B4-BE49-F238E27FC236}">
                <a16:creationId xmlns:a16="http://schemas.microsoft.com/office/drawing/2014/main" id="{DDC2030B-EF89-4AA5-B185-6F1B7D1FE5C7}"/>
              </a:ext>
            </a:extLst>
          </p:cNvPr>
          <p:cNvSpPr txBox="1"/>
          <p:nvPr>
            <p:custDataLst>
              <p:tags r:id="rId104"/>
            </p:custDataLst>
          </p:nvPr>
        </p:nvSpPr>
        <p:spPr>
          <a:xfrm>
            <a:off x="4034981" y="5462312"/>
            <a:ext cx="11049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spc="-4" dirty="0">
                <a:solidFill>
                  <a:srgbClr val="39302A"/>
                </a:solidFill>
                <a:latin typeface="Calibri" panose="020F0502020204030204" pitchFamily="34" charset="0"/>
              </a:rPr>
              <a:t>IT Support Program</a:t>
            </a:r>
          </a:p>
        </p:txBody>
      </p:sp>
      <p:sp>
        <p:nvSpPr>
          <p:cNvPr id="166" name="OTLSHAPE_SLT_19b85315ec1c47a48f5519aab7e7e906_Title">
            <a:extLst>
              <a:ext uri="{FF2B5EF4-FFF2-40B4-BE49-F238E27FC236}">
                <a16:creationId xmlns:a16="http://schemas.microsoft.com/office/drawing/2014/main" id="{72F0B6B9-AC6E-494B-BC68-3AAAA81CF9DF}"/>
              </a:ext>
            </a:extLst>
          </p:cNvPr>
          <p:cNvSpPr txBox="1"/>
          <p:nvPr>
            <p:custDataLst>
              <p:tags r:id="rId105"/>
            </p:custDataLst>
          </p:nvPr>
        </p:nvSpPr>
        <p:spPr>
          <a:xfrm>
            <a:off x="3819927" y="5741712"/>
            <a:ext cx="15367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spc="-6">
                <a:solidFill>
                  <a:schemeClr val="lt1"/>
                </a:solidFill>
                <a:latin typeface="Calibri" panose="020F0502020204030204" pitchFamily="34" charset="0"/>
              </a:rPr>
              <a:t>Human Resources Program</a:t>
            </a:r>
          </a:p>
        </p:txBody>
      </p:sp>
      <p:sp>
        <p:nvSpPr>
          <p:cNvPr id="271" name="OTLSHAPE_TB_00000000000000000000000000000000_MiddleTimescaleInterval1">
            <a:extLst>
              <a:ext uri="{FF2B5EF4-FFF2-40B4-BE49-F238E27FC236}">
                <a16:creationId xmlns:a16="http://schemas.microsoft.com/office/drawing/2014/main" id="{AC4E94DF-74C3-4008-A866-88ECDE16F625}"/>
              </a:ext>
            </a:extLst>
          </p:cNvPr>
          <p:cNvSpPr txBox="1"/>
          <p:nvPr>
            <p:custDataLst>
              <p:tags r:id="rId106"/>
            </p:custDataLst>
          </p:nvPr>
        </p:nvSpPr>
        <p:spPr>
          <a:xfrm>
            <a:off x="1962065" y="1188360"/>
            <a:ext cx="175561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30">
                <a:solidFill>
                  <a:schemeClr val="lt1"/>
                </a:solidFill>
                <a:latin typeface="Calibri" panose="020F0502020204030204" pitchFamily="34" charset="0"/>
              </a:rPr>
              <a:t>Q1</a:t>
            </a:r>
          </a:p>
        </p:txBody>
      </p:sp>
      <p:sp>
        <p:nvSpPr>
          <p:cNvPr id="273" name="OTLSHAPE_TB_00000000000000000000000000000000_MiddleTimescaleInterval2">
            <a:extLst>
              <a:ext uri="{FF2B5EF4-FFF2-40B4-BE49-F238E27FC236}">
                <a16:creationId xmlns:a16="http://schemas.microsoft.com/office/drawing/2014/main" id="{A7C9C85F-E772-4B22-B836-E8BDD69F1905}"/>
              </a:ext>
            </a:extLst>
          </p:cNvPr>
          <p:cNvSpPr txBox="1"/>
          <p:nvPr>
            <p:custDataLst>
              <p:tags r:id="rId107"/>
            </p:custDataLst>
          </p:nvPr>
        </p:nvSpPr>
        <p:spPr>
          <a:xfrm>
            <a:off x="3121663" y="1188360"/>
            <a:ext cx="175561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30">
                <a:solidFill>
                  <a:schemeClr val="lt1"/>
                </a:solidFill>
                <a:latin typeface="Calibri" panose="020F0502020204030204" pitchFamily="34" charset="0"/>
              </a:rPr>
              <a:t>Q3</a:t>
            </a:r>
          </a:p>
        </p:txBody>
      </p:sp>
      <p:sp>
        <p:nvSpPr>
          <p:cNvPr id="275" name="OTLSHAPE_TB_00000000000000000000000000000000_MiddleTimescaleInterval3">
            <a:extLst>
              <a:ext uri="{FF2B5EF4-FFF2-40B4-BE49-F238E27FC236}">
                <a16:creationId xmlns:a16="http://schemas.microsoft.com/office/drawing/2014/main" id="{8A00372A-C878-4CC2-8A8F-C3AEB534E3AF}"/>
              </a:ext>
            </a:extLst>
          </p:cNvPr>
          <p:cNvSpPr txBox="1"/>
          <p:nvPr>
            <p:custDataLst>
              <p:tags r:id="rId108"/>
            </p:custDataLst>
          </p:nvPr>
        </p:nvSpPr>
        <p:spPr>
          <a:xfrm>
            <a:off x="4300481" y="1188360"/>
            <a:ext cx="175561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30">
                <a:solidFill>
                  <a:schemeClr val="lt1"/>
                </a:solidFill>
                <a:latin typeface="Calibri" panose="020F0502020204030204" pitchFamily="34" charset="0"/>
              </a:rPr>
              <a:t>Q1</a:t>
            </a:r>
          </a:p>
        </p:txBody>
      </p:sp>
      <p:sp>
        <p:nvSpPr>
          <p:cNvPr id="277" name="OTLSHAPE_TB_00000000000000000000000000000000_MiddleTimescaleInterval4">
            <a:extLst>
              <a:ext uri="{FF2B5EF4-FFF2-40B4-BE49-F238E27FC236}">
                <a16:creationId xmlns:a16="http://schemas.microsoft.com/office/drawing/2014/main" id="{ABB956AC-490D-4DF6-9404-79DB00AB254F}"/>
              </a:ext>
            </a:extLst>
          </p:cNvPr>
          <p:cNvSpPr txBox="1"/>
          <p:nvPr>
            <p:custDataLst>
              <p:tags r:id="rId109"/>
            </p:custDataLst>
          </p:nvPr>
        </p:nvSpPr>
        <p:spPr>
          <a:xfrm>
            <a:off x="5460079" y="1188360"/>
            <a:ext cx="175561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30">
                <a:solidFill>
                  <a:schemeClr val="lt1"/>
                </a:solidFill>
                <a:latin typeface="Calibri" panose="020F0502020204030204" pitchFamily="34" charset="0"/>
              </a:rPr>
              <a:t>Q3</a:t>
            </a:r>
          </a:p>
        </p:txBody>
      </p:sp>
      <p:sp>
        <p:nvSpPr>
          <p:cNvPr id="279" name="OTLSHAPE_TB_00000000000000000000000000000000_MiddleTimescaleInterval5">
            <a:extLst>
              <a:ext uri="{FF2B5EF4-FFF2-40B4-BE49-F238E27FC236}">
                <a16:creationId xmlns:a16="http://schemas.microsoft.com/office/drawing/2014/main" id="{73239F0D-4279-4349-9830-9E078A52E0ED}"/>
              </a:ext>
            </a:extLst>
          </p:cNvPr>
          <p:cNvSpPr txBox="1"/>
          <p:nvPr>
            <p:custDataLst>
              <p:tags r:id="rId110"/>
            </p:custDataLst>
          </p:nvPr>
        </p:nvSpPr>
        <p:spPr>
          <a:xfrm>
            <a:off x="6638897" y="1188360"/>
            <a:ext cx="175561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30">
                <a:solidFill>
                  <a:schemeClr val="lt1"/>
                </a:solidFill>
                <a:latin typeface="Calibri" panose="020F0502020204030204" pitchFamily="34" charset="0"/>
              </a:rPr>
              <a:t>Q1</a:t>
            </a:r>
          </a:p>
        </p:txBody>
      </p:sp>
      <p:sp>
        <p:nvSpPr>
          <p:cNvPr id="281" name="OTLSHAPE_TB_00000000000000000000000000000000_MiddleTimescaleInterval6">
            <a:extLst>
              <a:ext uri="{FF2B5EF4-FFF2-40B4-BE49-F238E27FC236}">
                <a16:creationId xmlns:a16="http://schemas.microsoft.com/office/drawing/2014/main" id="{1E9F3129-6C75-4EAE-AED6-DA942E30D37A}"/>
              </a:ext>
            </a:extLst>
          </p:cNvPr>
          <p:cNvSpPr txBox="1"/>
          <p:nvPr>
            <p:custDataLst>
              <p:tags r:id="rId111"/>
            </p:custDataLst>
          </p:nvPr>
        </p:nvSpPr>
        <p:spPr>
          <a:xfrm>
            <a:off x="7798495" y="1188360"/>
            <a:ext cx="175561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30">
                <a:solidFill>
                  <a:schemeClr val="lt1"/>
                </a:solidFill>
                <a:latin typeface="Calibri" panose="020F0502020204030204" pitchFamily="34" charset="0"/>
              </a:rPr>
              <a:t>Q3</a:t>
            </a:r>
          </a:p>
        </p:txBody>
      </p:sp>
      <p:sp>
        <p:nvSpPr>
          <p:cNvPr id="283" name="OTLSHAPE_TB_00000000000000000000000000000000_MiddleTimescaleInterval7">
            <a:extLst>
              <a:ext uri="{FF2B5EF4-FFF2-40B4-BE49-F238E27FC236}">
                <a16:creationId xmlns:a16="http://schemas.microsoft.com/office/drawing/2014/main" id="{4D57F53D-8EDA-458B-883A-9DA785FB2908}"/>
              </a:ext>
            </a:extLst>
          </p:cNvPr>
          <p:cNvSpPr txBox="1"/>
          <p:nvPr>
            <p:custDataLst>
              <p:tags r:id="rId112"/>
            </p:custDataLst>
          </p:nvPr>
        </p:nvSpPr>
        <p:spPr>
          <a:xfrm>
            <a:off x="8977313" y="1188360"/>
            <a:ext cx="175561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30">
                <a:solidFill>
                  <a:schemeClr val="lt1"/>
                </a:solidFill>
                <a:latin typeface="Calibri" panose="020F0502020204030204" pitchFamily="34" charset="0"/>
              </a:rPr>
              <a:t>Q1</a:t>
            </a:r>
          </a:p>
        </p:txBody>
      </p:sp>
      <p:sp>
        <p:nvSpPr>
          <p:cNvPr id="285" name="OTLSHAPE_TB_00000000000000000000000000000000_MiddleTimescaleInterval8">
            <a:extLst>
              <a:ext uri="{FF2B5EF4-FFF2-40B4-BE49-F238E27FC236}">
                <a16:creationId xmlns:a16="http://schemas.microsoft.com/office/drawing/2014/main" id="{54565EBE-BE71-4951-A158-4A1DAC148F1E}"/>
              </a:ext>
            </a:extLst>
          </p:cNvPr>
          <p:cNvSpPr txBox="1"/>
          <p:nvPr>
            <p:custDataLst>
              <p:tags r:id="rId113"/>
            </p:custDataLst>
          </p:nvPr>
        </p:nvSpPr>
        <p:spPr>
          <a:xfrm>
            <a:off x="10143317" y="1188360"/>
            <a:ext cx="175561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30">
                <a:solidFill>
                  <a:schemeClr val="lt1"/>
                </a:solidFill>
                <a:latin typeface="Calibri" panose="020F0502020204030204" pitchFamily="34" charset="0"/>
              </a:rPr>
              <a:t>Q3</a:t>
            </a:r>
          </a:p>
        </p:txBody>
      </p:sp>
      <p:cxnSp>
        <p:nvCxnSpPr>
          <p:cNvPr id="169" name="OTLSHAPE_TB_00000000000000000000000000000000_Separator1">
            <a:extLst>
              <a:ext uri="{FF2B5EF4-FFF2-40B4-BE49-F238E27FC236}">
                <a16:creationId xmlns:a16="http://schemas.microsoft.com/office/drawing/2014/main" id="{AB5CD320-F051-4889-AF78-07AED670AB46}"/>
              </a:ext>
            </a:extLst>
          </p:cNvPr>
          <p:cNvCxnSpPr/>
          <p:nvPr>
            <p:custDataLst>
              <p:tags r:id="rId114"/>
            </p:custDataLst>
          </p:nvPr>
        </p:nvCxnSpPr>
        <p:spPr>
          <a:xfrm>
            <a:off x="4236981" y="997923"/>
            <a:ext cx="0" cy="18288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0" name="OTLSHAPE_TB_00000000000000000000000000000000_Separator2">
            <a:extLst>
              <a:ext uri="{FF2B5EF4-FFF2-40B4-BE49-F238E27FC236}">
                <a16:creationId xmlns:a16="http://schemas.microsoft.com/office/drawing/2014/main" id="{A585DC00-2658-42FD-82FC-337563734E25}"/>
              </a:ext>
            </a:extLst>
          </p:cNvPr>
          <p:cNvCxnSpPr/>
          <p:nvPr>
            <p:custDataLst>
              <p:tags r:id="rId115"/>
            </p:custDataLst>
          </p:nvPr>
        </p:nvCxnSpPr>
        <p:spPr>
          <a:xfrm>
            <a:off x="6575396" y="997923"/>
            <a:ext cx="0" cy="18288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1" name="OTLSHAPE_TB_00000000000000000000000000000000_Separator3">
            <a:extLst>
              <a:ext uri="{FF2B5EF4-FFF2-40B4-BE49-F238E27FC236}">
                <a16:creationId xmlns:a16="http://schemas.microsoft.com/office/drawing/2014/main" id="{6537ACCD-6D2D-4E03-891B-20438933C6F5}"/>
              </a:ext>
            </a:extLst>
          </p:cNvPr>
          <p:cNvCxnSpPr/>
          <p:nvPr>
            <p:custDataLst>
              <p:tags r:id="rId116"/>
            </p:custDataLst>
          </p:nvPr>
        </p:nvCxnSpPr>
        <p:spPr>
          <a:xfrm>
            <a:off x="8913813" y="997923"/>
            <a:ext cx="0" cy="18288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2" name="OTLSHAPE_TB_00000000000000000000000000000000_MiddleSeparator1">
            <a:extLst>
              <a:ext uri="{FF2B5EF4-FFF2-40B4-BE49-F238E27FC236}">
                <a16:creationId xmlns:a16="http://schemas.microsoft.com/office/drawing/2014/main" id="{D6D25D44-0E5C-460E-8138-75FB6A05570A}"/>
              </a:ext>
            </a:extLst>
          </p:cNvPr>
          <p:cNvCxnSpPr/>
          <p:nvPr>
            <p:custDataLst>
              <p:tags r:id="rId117"/>
            </p:custDataLst>
          </p:nvPr>
        </p:nvCxnSpPr>
        <p:spPr>
          <a:xfrm>
            <a:off x="3058163" y="1189948"/>
            <a:ext cx="0" cy="18288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4" name="OTLSHAPE_TB_00000000000000000000000000000000_MiddleSeparator2">
            <a:extLst>
              <a:ext uri="{FF2B5EF4-FFF2-40B4-BE49-F238E27FC236}">
                <a16:creationId xmlns:a16="http://schemas.microsoft.com/office/drawing/2014/main" id="{48D5E03C-E544-47AF-AA93-8499E3364A2F}"/>
              </a:ext>
            </a:extLst>
          </p:cNvPr>
          <p:cNvCxnSpPr/>
          <p:nvPr>
            <p:custDataLst>
              <p:tags r:id="rId118"/>
            </p:custDataLst>
          </p:nvPr>
        </p:nvCxnSpPr>
        <p:spPr>
          <a:xfrm>
            <a:off x="4236981" y="1189948"/>
            <a:ext cx="0" cy="18288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6" name="OTLSHAPE_TB_00000000000000000000000000000000_MiddleSeparator3">
            <a:extLst>
              <a:ext uri="{FF2B5EF4-FFF2-40B4-BE49-F238E27FC236}">
                <a16:creationId xmlns:a16="http://schemas.microsoft.com/office/drawing/2014/main" id="{7E42511F-A982-4415-9FC2-976F27FD488E}"/>
              </a:ext>
            </a:extLst>
          </p:cNvPr>
          <p:cNvCxnSpPr/>
          <p:nvPr>
            <p:custDataLst>
              <p:tags r:id="rId119"/>
            </p:custDataLst>
          </p:nvPr>
        </p:nvCxnSpPr>
        <p:spPr>
          <a:xfrm>
            <a:off x="5396579" y="1189948"/>
            <a:ext cx="0" cy="18288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8" name="OTLSHAPE_TB_00000000000000000000000000000000_MiddleSeparator4">
            <a:extLst>
              <a:ext uri="{FF2B5EF4-FFF2-40B4-BE49-F238E27FC236}">
                <a16:creationId xmlns:a16="http://schemas.microsoft.com/office/drawing/2014/main" id="{FD9F8137-5343-451C-BFC2-47DF41588BAD}"/>
              </a:ext>
            </a:extLst>
          </p:cNvPr>
          <p:cNvCxnSpPr/>
          <p:nvPr>
            <p:custDataLst>
              <p:tags r:id="rId120"/>
            </p:custDataLst>
          </p:nvPr>
        </p:nvCxnSpPr>
        <p:spPr>
          <a:xfrm>
            <a:off x="6575396" y="1189948"/>
            <a:ext cx="0" cy="18288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0" name="OTLSHAPE_TB_00000000000000000000000000000000_MiddleSeparator5">
            <a:extLst>
              <a:ext uri="{FF2B5EF4-FFF2-40B4-BE49-F238E27FC236}">
                <a16:creationId xmlns:a16="http://schemas.microsoft.com/office/drawing/2014/main" id="{FB06A5A0-BACD-4DB0-9CDC-C6556FBF9F07}"/>
              </a:ext>
            </a:extLst>
          </p:cNvPr>
          <p:cNvCxnSpPr/>
          <p:nvPr>
            <p:custDataLst>
              <p:tags r:id="rId121"/>
            </p:custDataLst>
          </p:nvPr>
        </p:nvCxnSpPr>
        <p:spPr>
          <a:xfrm>
            <a:off x="7734995" y="1189948"/>
            <a:ext cx="0" cy="18288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2" name="OTLSHAPE_TB_00000000000000000000000000000000_MiddleSeparator6">
            <a:extLst>
              <a:ext uri="{FF2B5EF4-FFF2-40B4-BE49-F238E27FC236}">
                <a16:creationId xmlns:a16="http://schemas.microsoft.com/office/drawing/2014/main" id="{17CC0CFE-C94A-4335-8B7D-82EA04C39327}"/>
              </a:ext>
            </a:extLst>
          </p:cNvPr>
          <p:cNvCxnSpPr/>
          <p:nvPr>
            <p:custDataLst>
              <p:tags r:id="rId122"/>
            </p:custDataLst>
          </p:nvPr>
        </p:nvCxnSpPr>
        <p:spPr>
          <a:xfrm>
            <a:off x="8913813" y="1189948"/>
            <a:ext cx="0" cy="18288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4" name="OTLSHAPE_TB_00000000000000000000000000000000_MiddleSeparator7">
            <a:extLst>
              <a:ext uri="{FF2B5EF4-FFF2-40B4-BE49-F238E27FC236}">
                <a16:creationId xmlns:a16="http://schemas.microsoft.com/office/drawing/2014/main" id="{FD2D6EBC-7FF6-4BDF-9A20-608CD74DB995}"/>
              </a:ext>
            </a:extLst>
          </p:cNvPr>
          <p:cNvCxnSpPr/>
          <p:nvPr>
            <p:custDataLst>
              <p:tags r:id="rId123"/>
            </p:custDataLst>
          </p:nvPr>
        </p:nvCxnSpPr>
        <p:spPr>
          <a:xfrm>
            <a:off x="10079817" y="1189948"/>
            <a:ext cx="0" cy="18288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6" name="OTLSHAPE_SLA_c9fa24c8af12431bb3ca46bc48e349b2_Shape">
            <a:extLst>
              <a:ext uri="{FF2B5EF4-FFF2-40B4-BE49-F238E27FC236}">
                <a16:creationId xmlns:a16="http://schemas.microsoft.com/office/drawing/2014/main" id="{38B419EC-2B12-4DA4-BFE3-C0BF266811CB}"/>
              </a:ext>
            </a:extLst>
          </p:cNvPr>
          <p:cNvSpPr/>
          <p:nvPr>
            <p:custDataLst>
              <p:tags r:id="rId124"/>
            </p:custDataLst>
          </p:nvPr>
        </p:nvSpPr>
        <p:spPr>
          <a:xfrm flipV="1">
            <a:off x="4423448" y="1623271"/>
            <a:ext cx="152400" cy="177800"/>
          </a:xfrm>
          <a:prstGeom prst="triangle">
            <a:avLst/>
          </a:prstGeom>
          <a:solidFill>
            <a:srgbClr val="39302A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7" name="OTLSHAPE_SLA_bda6450061b045aa8295bc1908beb168_Shape">
            <a:extLst>
              <a:ext uri="{FF2B5EF4-FFF2-40B4-BE49-F238E27FC236}">
                <a16:creationId xmlns:a16="http://schemas.microsoft.com/office/drawing/2014/main" id="{7C153FE3-A2E7-431B-8576-62A53A274D79}"/>
              </a:ext>
            </a:extLst>
          </p:cNvPr>
          <p:cNvSpPr/>
          <p:nvPr>
            <p:custDataLst>
              <p:tags r:id="rId125"/>
            </p:custDataLst>
          </p:nvPr>
        </p:nvSpPr>
        <p:spPr>
          <a:xfrm flipV="1">
            <a:off x="1828767" y="1623271"/>
            <a:ext cx="152400" cy="177800"/>
          </a:xfrm>
          <a:prstGeom prst="triangle">
            <a:avLst/>
          </a:prstGeom>
          <a:solidFill>
            <a:srgbClr val="39302A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8" name="OTLSHAPE_SLA_4532e060cd594077b56a71cb686d5e0f_Shape">
            <a:extLst>
              <a:ext uri="{FF2B5EF4-FFF2-40B4-BE49-F238E27FC236}">
                <a16:creationId xmlns:a16="http://schemas.microsoft.com/office/drawing/2014/main" id="{F2A78661-61ED-49B9-B8F0-813BC56E2505}"/>
              </a:ext>
            </a:extLst>
          </p:cNvPr>
          <p:cNvSpPr/>
          <p:nvPr>
            <p:custDataLst>
              <p:tags r:id="rId126"/>
            </p:custDataLst>
          </p:nvPr>
        </p:nvSpPr>
        <p:spPr>
          <a:xfrm flipV="1">
            <a:off x="3174157" y="1902671"/>
            <a:ext cx="152400" cy="177800"/>
          </a:xfrm>
          <a:prstGeom prst="triangle">
            <a:avLst/>
          </a:prstGeom>
          <a:solidFill>
            <a:srgbClr val="39302A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9" name="OTLSHAPE_SLA_c8e98595723d4e098e2492be6259f664_Shape">
            <a:extLst>
              <a:ext uri="{FF2B5EF4-FFF2-40B4-BE49-F238E27FC236}">
                <a16:creationId xmlns:a16="http://schemas.microsoft.com/office/drawing/2014/main" id="{0137FC28-6619-4420-91FE-D51DFEA0C949}"/>
              </a:ext>
            </a:extLst>
          </p:cNvPr>
          <p:cNvSpPr/>
          <p:nvPr>
            <p:custDataLst>
              <p:tags r:id="rId127"/>
            </p:custDataLst>
          </p:nvPr>
        </p:nvSpPr>
        <p:spPr>
          <a:xfrm flipV="1">
            <a:off x="10343163" y="1902671"/>
            <a:ext cx="152400" cy="177800"/>
          </a:xfrm>
          <a:prstGeom prst="triangle">
            <a:avLst/>
          </a:prstGeom>
          <a:solidFill>
            <a:srgbClr val="39302A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0" name="OTLSHAPE_SLA_11a8e589c910486fbd61da1900bb8271_Shape">
            <a:extLst>
              <a:ext uri="{FF2B5EF4-FFF2-40B4-BE49-F238E27FC236}">
                <a16:creationId xmlns:a16="http://schemas.microsoft.com/office/drawing/2014/main" id="{77B3DAE7-9FF1-4D58-B2E7-3A478AA6AF76}"/>
              </a:ext>
            </a:extLst>
          </p:cNvPr>
          <p:cNvSpPr/>
          <p:nvPr>
            <p:custDataLst>
              <p:tags r:id="rId128"/>
            </p:custDataLst>
          </p:nvPr>
        </p:nvSpPr>
        <p:spPr>
          <a:xfrm flipV="1">
            <a:off x="2725694" y="2245571"/>
            <a:ext cx="152400" cy="177800"/>
          </a:xfrm>
          <a:prstGeom prst="triangle">
            <a:avLst/>
          </a:prstGeom>
          <a:solidFill>
            <a:srgbClr val="39302A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1" name="OTLSHAPE_SLA_22926cdb53554421bd45adb68ce38d04_Shape">
            <a:extLst>
              <a:ext uri="{FF2B5EF4-FFF2-40B4-BE49-F238E27FC236}">
                <a16:creationId xmlns:a16="http://schemas.microsoft.com/office/drawing/2014/main" id="{12A104E2-8A80-4C62-B4CE-21420A4A1120}"/>
              </a:ext>
            </a:extLst>
          </p:cNvPr>
          <p:cNvSpPr/>
          <p:nvPr>
            <p:custDataLst>
              <p:tags r:id="rId129"/>
            </p:custDataLst>
          </p:nvPr>
        </p:nvSpPr>
        <p:spPr>
          <a:xfrm flipV="1">
            <a:off x="4423448" y="2245571"/>
            <a:ext cx="152400" cy="177800"/>
          </a:xfrm>
          <a:prstGeom prst="triangle">
            <a:avLst/>
          </a:prstGeom>
          <a:solidFill>
            <a:srgbClr val="39302A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2" name="OTLSHAPE_SLA_be1d9276bae9403081e982cc9e4faf67_Shape">
            <a:extLst>
              <a:ext uri="{FF2B5EF4-FFF2-40B4-BE49-F238E27FC236}">
                <a16:creationId xmlns:a16="http://schemas.microsoft.com/office/drawing/2014/main" id="{49E11FC1-0785-4860-8C66-4822ECD3F870}"/>
              </a:ext>
            </a:extLst>
          </p:cNvPr>
          <p:cNvSpPr/>
          <p:nvPr>
            <p:custDataLst>
              <p:tags r:id="rId130"/>
            </p:custDataLst>
          </p:nvPr>
        </p:nvSpPr>
        <p:spPr>
          <a:xfrm flipV="1">
            <a:off x="3622621" y="2461471"/>
            <a:ext cx="152400" cy="177800"/>
          </a:xfrm>
          <a:prstGeom prst="triangle">
            <a:avLst/>
          </a:prstGeom>
          <a:solidFill>
            <a:srgbClr val="39302A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3" name="OTLSHAPE_SLA_bf8adb5e13f34ebe82436f644bc1cc61_Shape">
            <a:extLst>
              <a:ext uri="{FF2B5EF4-FFF2-40B4-BE49-F238E27FC236}">
                <a16:creationId xmlns:a16="http://schemas.microsoft.com/office/drawing/2014/main" id="{229D4BAB-318B-474A-9907-14D6E39FF946}"/>
              </a:ext>
            </a:extLst>
          </p:cNvPr>
          <p:cNvSpPr/>
          <p:nvPr>
            <p:custDataLst>
              <p:tags r:id="rId131"/>
            </p:custDataLst>
          </p:nvPr>
        </p:nvSpPr>
        <p:spPr>
          <a:xfrm flipV="1">
            <a:off x="8991367" y="2461471"/>
            <a:ext cx="152400" cy="177800"/>
          </a:xfrm>
          <a:prstGeom prst="triangle">
            <a:avLst/>
          </a:prstGeom>
          <a:solidFill>
            <a:srgbClr val="39302A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4" name="OTLSHAPE_SLA_602eb2cd020948e6b72780e3bf866d89_Shape">
            <a:extLst>
              <a:ext uri="{FF2B5EF4-FFF2-40B4-BE49-F238E27FC236}">
                <a16:creationId xmlns:a16="http://schemas.microsoft.com/office/drawing/2014/main" id="{3B9367BD-B732-4C1B-992A-261362125D65}"/>
              </a:ext>
            </a:extLst>
          </p:cNvPr>
          <p:cNvSpPr/>
          <p:nvPr>
            <p:custDataLst>
              <p:tags r:id="rId132"/>
            </p:custDataLst>
          </p:nvPr>
        </p:nvSpPr>
        <p:spPr>
          <a:xfrm flipV="1">
            <a:off x="2905079" y="2715471"/>
            <a:ext cx="152400" cy="177800"/>
          </a:xfrm>
          <a:prstGeom prst="triangle">
            <a:avLst/>
          </a:prstGeom>
          <a:solidFill>
            <a:srgbClr val="39302A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5" name="OTLSHAPE_SLA_b68a445eea824ad9a33cb52d728cc813_Shape">
            <a:extLst>
              <a:ext uri="{FF2B5EF4-FFF2-40B4-BE49-F238E27FC236}">
                <a16:creationId xmlns:a16="http://schemas.microsoft.com/office/drawing/2014/main" id="{4F48868C-F01A-4CF1-A25B-0181FB15BA92}"/>
              </a:ext>
            </a:extLst>
          </p:cNvPr>
          <p:cNvSpPr/>
          <p:nvPr>
            <p:custDataLst>
              <p:tags r:id="rId133"/>
            </p:custDataLst>
          </p:nvPr>
        </p:nvSpPr>
        <p:spPr>
          <a:xfrm flipV="1">
            <a:off x="4333755" y="2715471"/>
            <a:ext cx="152400" cy="177800"/>
          </a:xfrm>
          <a:prstGeom prst="triangle">
            <a:avLst/>
          </a:prstGeom>
          <a:solidFill>
            <a:srgbClr val="39302A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4" name="OTLSHAPE_SLA_b7a90f2f16774509aaf5a66915d183fa_Shape">
            <a:extLst>
              <a:ext uri="{FF2B5EF4-FFF2-40B4-BE49-F238E27FC236}">
                <a16:creationId xmlns:a16="http://schemas.microsoft.com/office/drawing/2014/main" id="{051F1CD1-D253-4EA1-A650-9CC751108E93}"/>
              </a:ext>
            </a:extLst>
          </p:cNvPr>
          <p:cNvSpPr/>
          <p:nvPr>
            <p:custDataLst>
              <p:tags r:id="rId134"/>
            </p:custDataLst>
          </p:nvPr>
        </p:nvSpPr>
        <p:spPr>
          <a:xfrm flipV="1">
            <a:off x="3802006" y="2931371"/>
            <a:ext cx="152400" cy="177800"/>
          </a:xfrm>
          <a:prstGeom prst="triangle">
            <a:avLst/>
          </a:prstGeom>
          <a:solidFill>
            <a:srgbClr val="39302A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7" name="OTLSHAPE_SLA_df5aca13d7d84d91ab47e221c41ec026_Shape">
            <a:extLst>
              <a:ext uri="{FF2B5EF4-FFF2-40B4-BE49-F238E27FC236}">
                <a16:creationId xmlns:a16="http://schemas.microsoft.com/office/drawing/2014/main" id="{65315FC5-033F-43A6-A0FA-648A8891ED1A}"/>
              </a:ext>
            </a:extLst>
          </p:cNvPr>
          <p:cNvSpPr/>
          <p:nvPr>
            <p:custDataLst>
              <p:tags r:id="rId135"/>
            </p:custDataLst>
          </p:nvPr>
        </p:nvSpPr>
        <p:spPr>
          <a:xfrm flipV="1">
            <a:off x="9170752" y="2931371"/>
            <a:ext cx="152400" cy="177800"/>
          </a:xfrm>
          <a:prstGeom prst="triangle">
            <a:avLst/>
          </a:prstGeom>
          <a:solidFill>
            <a:srgbClr val="39302A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2" name="OTLSHAPE_SLA_7ede35e3324a48d9a8d115ab3cbae162_Shape">
            <a:extLst>
              <a:ext uri="{FF2B5EF4-FFF2-40B4-BE49-F238E27FC236}">
                <a16:creationId xmlns:a16="http://schemas.microsoft.com/office/drawing/2014/main" id="{82F7E089-E54D-4F37-81B5-053A2DB11D32}"/>
              </a:ext>
            </a:extLst>
          </p:cNvPr>
          <p:cNvSpPr/>
          <p:nvPr>
            <p:custDataLst>
              <p:tags r:id="rId136"/>
            </p:custDataLst>
          </p:nvPr>
        </p:nvSpPr>
        <p:spPr>
          <a:xfrm flipV="1">
            <a:off x="3622621" y="3185371"/>
            <a:ext cx="152400" cy="177800"/>
          </a:xfrm>
          <a:prstGeom prst="triangle">
            <a:avLst/>
          </a:prstGeom>
          <a:solidFill>
            <a:srgbClr val="39302A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5" name="OTLSHAPE_SLA_b10b20b0750f46b0a727c70043e8f0fd_Shape">
            <a:extLst>
              <a:ext uri="{FF2B5EF4-FFF2-40B4-BE49-F238E27FC236}">
                <a16:creationId xmlns:a16="http://schemas.microsoft.com/office/drawing/2014/main" id="{0376C20E-DC04-4441-8768-6FCFCF335819}"/>
              </a:ext>
            </a:extLst>
          </p:cNvPr>
          <p:cNvSpPr/>
          <p:nvPr>
            <p:custDataLst>
              <p:tags r:id="rId137"/>
            </p:custDataLst>
          </p:nvPr>
        </p:nvSpPr>
        <p:spPr>
          <a:xfrm flipV="1">
            <a:off x="6479972" y="3185371"/>
            <a:ext cx="152400" cy="177800"/>
          </a:xfrm>
          <a:prstGeom prst="triangle">
            <a:avLst/>
          </a:prstGeom>
          <a:solidFill>
            <a:srgbClr val="39302A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8" name="OTLSHAPE_SLA_658c3008e4bb456fbc05e3de1b711826_Shape">
            <a:extLst>
              <a:ext uri="{FF2B5EF4-FFF2-40B4-BE49-F238E27FC236}">
                <a16:creationId xmlns:a16="http://schemas.microsoft.com/office/drawing/2014/main" id="{4268C36B-02FE-42E6-B4D5-00F6C01418B0}"/>
              </a:ext>
            </a:extLst>
          </p:cNvPr>
          <p:cNvSpPr/>
          <p:nvPr>
            <p:custDataLst>
              <p:tags r:id="rId138"/>
            </p:custDataLst>
          </p:nvPr>
        </p:nvSpPr>
        <p:spPr>
          <a:xfrm flipV="1">
            <a:off x="4692526" y="3401271"/>
            <a:ext cx="152400" cy="177800"/>
          </a:xfrm>
          <a:prstGeom prst="triangle">
            <a:avLst/>
          </a:prstGeom>
          <a:solidFill>
            <a:srgbClr val="39302A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1" name="OTLSHAPE_SLA_1ff929b5d5e04096a586927451319031_Shape">
            <a:extLst>
              <a:ext uri="{FF2B5EF4-FFF2-40B4-BE49-F238E27FC236}">
                <a16:creationId xmlns:a16="http://schemas.microsoft.com/office/drawing/2014/main" id="{BB9D0F0A-74D1-4F4C-A351-B95BC97B344E}"/>
              </a:ext>
            </a:extLst>
          </p:cNvPr>
          <p:cNvSpPr/>
          <p:nvPr>
            <p:custDataLst>
              <p:tags r:id="rId139"/>
            </p:custDataLst>
          </p:nvPr>
        </p:nvSpPr>
        <p:spPr>
          <a:xfrm flipV="1">
            <a:off x="10074085" y="3401271"/>
            <a:ext cx="152400" cy="177800"/>
          </a:xfrm>
          <a:prstGeom prst="triangle">
            <a:avLst/>
          </a:prstGeom>
          <a:solidFill>
            <a:srgbClr val="39302A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6" name="OTLSHAPE_SLA_1e9d8d7ec8b148a8a03058070c62299f_Shape">
            <a:extLst>
              <a:ext uri="{FF2B5EF4-FFF2-40B4-BE49-F238E27FC236}">
                <a16:creationId xmlns:a16="http://schemas.microsoft.com/office/drawing/2014/main" id="{CFC5A49E-289E-47F9-A8DD-13513F29E12F}"/>
              </a:ext>
            </a:extLst>
          </p:cNvPr>
          <p:cNvSpPr/>
          <p:nvPr>
            <p:custDataLst>
              <p:tags r:id="rId140"/>
            </p:custDataLst>
          </p:nvPr>
        </p:nvSpPr>
        <p:spPr>
          <a:xfrm flipV="1">
            <a:off x="5679145" y="3718771"/>
            <a:ext cx="152400" cy="177800"/>
          </a:xfrm>
          <a:prstGeom prst="triangle">
            <a:avLst/>
          </a:prstGeom>
          <a:solidFill>
            <a:srgbClr val="39302A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9" name="OTLSHAPE_SLA_bb64b5f075174605a61664eaa6786d4c_Shape">
            <a:extLst>
              <a:ext uri="{FF2B5EF4-FFF2-40B4-BE49-F238E27FC236}">
                <a16:creationId xmlns:a16="http://schemas.microsoft.com/office/drawing/2014/main" id="{2FF47180-71A6-4383-A239-756D426BB57F}"/>
              </a:ext>
            </a:extLst>
          </p:cNvPr>
          <p:cNvSpPr/>
          <p:nvPr>
            <p:custDataLst>
              <p:tags r:id="rId141"/>
            </p:custDataLst>
          </p:nvPr>
        </p:nvSpPr>
        <p:spPr>
          <a:xfrm flipV="1">
            <a:off x="6390280" y="3718771"/>
            <a:ext cx="152400" cy="177800"/>
          </a:xfrm>
          <a:prstGeom prst="triangle">
            <a:avLst/>
          </a:prstGeom>
          <a:solidFill>
            <a:srgbClr val="39302A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2" name="OTLSHAPE_SLA_34eec109423e44bdab58136911644896_Shape">
            <a:extLst>
              <a:ext uri="{FF2B5EF4-FFF2-40B4-BE49-F238E27FC236}">
                <a16:creationId xmlns:a16="http://schemas.microsoft.com/office/drawing/2014/main" id="{F7BC0A03-5C8E-48EF-A188-77383DFEF1DB}"/>
              </a:ext>
            </a:extLst>
          </p:cNvPr>
          <p:cNvSpPr/>
          <p:nvPr>
            <p:custDataLst>
              <p:tags r:id="rId142"/>
            </p:custDataLst>
          </p:nvPr>
        </p:nvSpPr>
        <p:spPr>
          <a:xfrm flipV="1">
            <a:off x="6486379" y="3998171"/>
            <a:ext cx="152400" cy="177800"/>
          </a:xfrm>
          <a:prstGeom prst="triangle">
            <a:avLst/>
          </a:prstGeom>
          <a:solidFill>
            <a:srgbClr val="39302A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5" name="OTLSHAPE_SLA_7f14bccb12cf445ba7cb15b4dbac8b71_Shape">
            <a:extLst>
              <a:ext uri="{FF2B5EF4-FFF2-40B4-BE49-F238E27FC236}">
                <a16:creationId xmlns:a16="http://schemas.microsoft.com/office/drawing/2014/main" id="{8D0F5C2C-E303-4958-87CE-3F22444496B0}"/>
              </a:ext>
            </a:extLst>
          </p:cNvPr>
          <p:cNvSpPr/>
          <p:nvPr>
            <p:custDataLst>
              <p:tags r:id="rId143"/>
            </p:custDataLst>
          </p:nvPr>
        </p:nvSpPr>
        <p:spPr>
          <a:xfrm flipV="1">
            <a:off x="10971012" y="3998171"/>
            <a:ext cx="152400" cy="177800"/>
          </a:xfrm>
          <a:prstGeom prst="triangle">
            <a:avLst/>
          </a:prstGeom>
          <a:solidFill>
            <a:srgbClr val="39302A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4" name="OTLSHAPE_SLA_82984a2e14f64c58814ebbe36ab274b8_Shape">
            <a:extLst>
              <a:ext uri="{FF2B5EF4-FFF2-40B4-BE49-F238E27FC236}">
                <a16:creationId xmlns:a16="http://schemas.microsoft.com/office/drawing/2014/main" id="{C240388A-8117-4181-8572-2FD0E51333AB}"/>
              </a:ext>
            </a:extLst>
          </p:cNvPr>
          <p:cNvSpPr/>
          <p:nvPr>
            <p:custDataLst>
              <p:tags r:id="rId144"/>
            </p:custDataLst>
          </p:nvPr>
        </p:nvSpPr>
        <p:spPr>
          <a:xfrm flipV="1">
            <a:off x="2008153" y="4341071"/>
            <a:ext cx="152400" cy="177800"/>
          </a:xfrm>
          <a:prstGeom prst="triangle">
            <a:avLst/>
          </a:prstGeom>
          <a:solidFill>
            <a:srgbClr val="39302A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7" name="OTLSHAPE_SLA_aa61decf980b47ffa399d6c77bfa4e1a_Shape">
            <a:extLst>
              <a:ext uri="{FF2B5EF4-FFF2-40B4-BE49-F238E27FC236}">
                <a16:creationId xmlns:a16="http://schemas.microsoft.com/office/drawing/2014/main" id="{BD45443E-1182-4DD5-A058-13D9EADA1F0A}"/>
              </a:ext>
            </a:extLst>
          </p:cNvPr>
          <p:cNvSpPr/>
          <p:nvPr>
            <p:custDataLst>
              <p:tags r:id="rId145"/>
            </p:custDataLst>
          </p:nvPr>
        </p:nvSpPr>
        <p:spPr>
          <a:xfrm flipV="1">
            <a:off x="6121202" y="4341071"/>
            <a:ext cx="152400" cy="177800"/>
          </a:xfrm>
          <a:prstGeom prst="triangle">
            <a:avLst/>
          </a:prstGeom>
          <a:solidFill>
            <a:srgbClr val="39302A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0" name="OTLSHAPE_SLA_a1e1b6d8801d4fc79ae54b8ffb6bd70d_Shape">
            <a:extLst>
              <a:ext uri="{FF2B5EF4-FFF2-40B4-BE49-F238E27FC236}">
                <a16:creationId xmlns:a16="http://schemas.microsoft.com/office/drawing/2014/main" id="{BF5E1C63-E298-4520-A0DE-B35B444572CF}"/>
              </a:ext>
            </a:extLst>
          </p:cNvPr>
          <p:cNvSpPr/>
          <p:nvPr>
            <p:custDataLst>
              <p:tags r:id="rId146"/>
            </p:custDataLst>
          </p:nvPr>
        </p:nvSpPr>
        <p:spPr>
          <a:xfrm flipV="1">
            <a:off x="3802006" y="4620471"/>
            <a:ext cx="152400" cy="177800"/>
          </a:xfrm>
          <a:prstGeom prst="triangle">
            <a:avLst/>
          </a:prstGeom>
          <a:solidFill>
            <a:srgbClr val="39302A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3" name="OTLSHAPE_SLA_c12c0eaa726f4372a370502b1cfdace2_Shape">
            <a:extLst>
              <a:ext uri="{FF2B5EF4-FFF2-40B4-BE49-F238E27FC236}">
                <a16:creationId xmlns:a16="http://schemas.microsoft.com/office/drawing/2014/main" id="{C241B381-D96D-4837-A81B-3A98BFA866D8}"/>
              </a:ext>
            </a:extLst>
          </p:cNvPr>
          <p:cNvSpPr/>
          <p:nvPr>
            <p:custDataLst>
              <p:tags r:id="rId147"/>
            </p:custDataLst>
          </p:nvPr>
        </p:nvSpPr>
        <p:spPr>
          <a:xfrm flipV="1">
            <a:off x="6838743" y="4620471"/>
            <a:ext cx="152400" cy="177800"/>
          </a:xfrm>
          <a:prstGeom prst="triangle">
            <a:avLst/>
          </a:prstGeom>
          <a:solidFill>
            <a:srgbClr val="39302A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6" name="OTLSHAPE_SLA_6187cd613a804527b6a3d3028c194e65_Shape">
            <a:extLst>
              <a:ext uri="{FF2B5EF4-FFF2-40B4-BE49-F238E27FC236}">
                <a16:creationId xmlns:a16="http://schemas.microsoft.com/office/drawing/2014/main" id="{760C2B9C-024C-4D74-8A5B-0601B28C9281}"/>
              </a:ext>
            </a:extLst>
          </p:cNvPr>
          <p:cNvSpPr/>
          <p:nvPr>
            <p:custDataLst>
              <p:tags r:id="rId148"/>
            </p:custDataLst>
          </p:nvPr>
        </p:nvSpPr>
        <p:spPr>
          <a:xfrm flipV="1">
            <a:off x="3353543" y="4899871"/>
            <a:ext cx="152400" cy="177800"/>
          </a:xfrm>
          <a:prstGeom prst="triangle">
            <a:avLst/>
          </a:prstGeom>
          <a:solidFill>
            <a:srgbClr val="39302A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9" name="OTLSHAPE_SLA_9ade7ff844414e6c885ecc1174152627_Shape">
            <a:extLst>
              <a:ext uri="{FF2B5EF4-FFF2-40B4-BE49-F238E27FC236}">
                <a16:creationId xmlns:a16="http://schemas.microsoft.com/office/drawing/2014/main" id="{F1FDDDDE-DDAC-4734-BE8D-81B8BA216528}"/>
              </a:ext>
            </a:extLst>
          </p:cNvPr>
          <p:cNvSpPr/>
          <p:nvPr>
            <p:custDataLst>
              <p:tags r:id="rId149"/>
            </p:custDataLst>
          </p:nvPr>
        </p:nvSpPr>
        <p:spPr>
          <a:xfrm flipV="1">
            <a:off x="6928436" y="4899871"/>
            <a:ext cx="152400" cy="177800"/>
          </a:xfrm>
          <a:prstGeom prst="triangle">
            <a:avLst/>
          </a:prstGeom>
          <a:solidFill>
            <a:srgbClr val="39302A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2" name="OTLSHAPE_SLA_cd20a70dc1934c1a91bff8f5fbb9e523_Shape">
            <a:extLst>
              <a:ext uri="{FF2B5EF4-FFF2-40B4-BE49-F238E27FC236}">
                <a16:creationId xmlns:a16="http://schemas.microsoft.com/office/drawing/2014/main" id="{7BC67AD8-FAC4-418F-B9D8-DF9DA8847ED9}"/>
              </a:ext>
            </a:extLst>
          </p:cNvPr>
          <p:cNvSpPr/>
          <p:nvPr>
            <p:custDataLst>
              <p:tags r:id="rId150"/>
            </p:custDataLst>
          </p:nvPr>
        </p:nvSpPr>
        <p:spPr>
          <a:xfrm flipV="1">
            <a:off x="2008153" y="5179271"/>
            <a:ext cx="152400" cy="177800"/>
          </a:xfrm>
          <a:prstGeom prst="triangle">
            <a:avLst/>
          </a:prstGeom>
          <a:solidFill>
            <a:srgbClr val="39302A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5" name="OTLSHAPE_SLA_72856d26ede14e1aae89db23ade048a2_Shape">
            <a:extLst>
              <a:ext uri="{FF2B5EF4-FFF2-40B4-BE49-F238E27FC236}">
                <a16:creationId xmlns:a16="http://schemas.microsoft.com/office/drawing/2014/main" id="{CBD32B9D-B2AD-4658-9B58-89725C931C76}"/>
              </a:ext>
            </a:extLst>
          </p:cNvPr>
          <p:cNvSpPr/>
          <p:nvPr>
            <p:custDataLst>
              <p:tags r:id="rId151"/>
            </p:custDataLst>
          </p:nvPr>
        </p:nvSpPr>
        <p:spPr>
          <a:xfrm flipV="1">
            <a:off x="7376899" y="5179271"/>
            <a:ext cx="152400" cy="177800"/>
          </a:xfrm>
          <a:prstGeom prst="triangle">
            <a:avLst/>
          </a:prstGeom>
          <a:solidFill>
            <a:srgbClr val="39302A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8" name="OTLSHAPE_SLA_57c25f2ff48a44fa951d80fb03ac4ad5_Shape">
            <a:extLst>
              <a:ext uri="{FF2B5EF4-FFF2-40B4-BE49-F238E27FC236}">
                <a16:creationId xmlns:a16="http://schemas.microsoft.com/office/drawing/2014/main" id="{EC7B1031-4C70-4A68-90AE-281CBE63AF07}"/>
              </a:ext>
            </a:extLst>
          </p:cNvPr>
          <p:cNvSpPr/>
          <p:nvPr>
            <p:custDataLst>
              <p:tags r:id="rId152"/>
            </p:custDataLst>
          </p:nvPr>
        </p:nvSpPr>
        <p:spPr>
          <a:xfrm flipV="1">
            <a:off x="1828767" y="5458671"/>
            <a:ext cx="152400" cy="177800"/>
          </a:xfrm>
          <a:prstGeom prst="triangle">
            <a:avLst/>
          </a:prstGeom>
          <a:solidFill>
            <a:srgbClr val="39302A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1" name="OTLSHAPE_SLA_270fc256b1e640adacd54419daa76220_Shape">
            <a:extLst>
              <a:ext uri="{FF2B5EF4-FFF2-40B4-BE49-F238E27FC236}">
                <a16:creationId xmlns:a16="http://schemas.microsoft.com/office/drawing/2014/main" id="{4DC20478-5D82-4665-8431-EC3594491671}"/>
              </a:ext>
            </a:extLst>
          </p:cNvPr>
          <p:cNvSpPr/>
          <p:nvPr>
            <p:custDataLst>
              <p:tags r:id="rId153"/>
            </p:custDataLst>
          </p:nvPr>
        </p:nvSpPr>
        <p:spPr>
          <a:xfrm flipV="1">
            <a:off x="7197513" y="5458671"/>
            <a:ext cx="152400" cy="177800"/>
          </a:xfrm>
          <a:prstGeom prst="triangle">
            <a:avLst/>
          </a:prstGeom>
          <a:solidFill>
            <a:srgbClr val="39302A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4" name="OTLSHAPE_SLA_148edffa5ce64086a64595d0775e3ba4_Shape">
            <a:extLst>
              <a:ext uri="{FF2B5EF4-FFF2-40B4-BE49-F238E27FC236}">
                <a16:creationId xmlns:a16="http://schemas.microsoft.com/office/drawing/2014/main" id="{67180BFD-5170-4C14-B109-D5961FE5E091}"/>
              </a:ext>
            </a:extLst>
          </p:cNvPr>
          <p:cNvSpPr/>
          <p:nvPr>
            <p:custDataLst>
              <p:tags r:id="rId154"/>
            </p:custDataLst>
          </p:nvPr>
        </p:nvSpPr>
        <p:spPr>
          <a:xfrm flipV="1">
            <a:off x="1828767" y="5738071"/>
            <a:ext cx="152400" cy="177800"/>
          </a:xfrm>
          <a:prstGeom prst="triangle">
            <a:avLst/>
          </a:prstGeom>
          <a:solidFill>
            <a:srgbClr val="39302A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7" name="OTLSHAPE_SLA_449e76080bb74cb0bca2c27ef2979da3_Shape">
            <a:extLst>
              <a:ext uri="{FF2B5EF4-FFF2-40B4-BE49-F238E27FC236}">
                <a16:creationId xmlns:a16="http://schemas.microsoft.com/office/drawing/2014/main" id="{3E825C8E-4539-43F0-AE0A-0E851834BC78}"/>
              </a:ext>
            </a:extLst>
          </p:cNvPr>
          <p:cNvSpPr/>
          <p:nvPr>
            <p:custDataLst>
              <p:tags r:id="rId155"/>
            </p:custDataLst>
          </p:nvPr>
        </p:nvSpPr>
        <p:spPr>
          <a:xfrm flipV="1">
            <a:off x="7197513" y="5738071"/>
            <a:ext cx="152400" cy="177800"/>
          </a:xfrm>
          <a:prstGeom prst="triangle">
            <a:avLst/>
          </a:prstGeom>
          <a:solidFill>
            <a:srgbClr val="39302A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68" name="Group 567">
            <a:extLst>
              <a:ext uri="{FF2B5EF4-FFF2-40B4-BE49-F238E27FC236}">
                <a16:creationId xmlns:a16="http://schemas.microsoft.com/office/drawing/2014/main" id="{7F6873DE-4A3F-4DC0-AA9D-A784C0C019D5}"/>
              </a:ext>
            </a:extLst>
          </p:cNvPr>
          <p:cNvGrpSpPr/>
          <p:nvPr/>
        </p:nvGrpSpPr>
        <p:grpSpPr>
          <a:xfrm>
            <a:off x="11343211" y="3755942"/>
            <a:ext cx="276999" cy="2332381"/>
            <a:chOff x="11446296" y="4100169"/>
            <a:chExt cx="276999" cy="2332381"/>
          </a:xfrm>
        </p:grpSpPr>
        <p:pic>
          <p:nvPicPr>
            <p:cNvPr id="569" name="Picture 568" descr="A picture containing text, clipart&#10;&#10;Description automatically generated">
              <a:extLst>
                <a:ext uri="{FF2B5EF4-FFF2-40B4-BE49-F238E27FC236}">
                  <a16:creationId xmlns:a16="http://schemas.microsoft.com/office/drawing/2014/main" id="{F40CB6C4-2556-47D5-A451-13FBF6335AF2}"/>
                </a:ext>
              </a:extLst>
            </p:cNvPr>
            <p:cNvPicPr>
              <a:picLocks noChangeAspect="1"/>
            </p:cNvPicPr>
            <p:nvPr/>
          </p:nvPicPr>
          <p:blipFill>
            <a:blip r:embed="rId15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10879945" y="4701894"/>
              <a:ext cx="1409700" cy="206249"/>
            </a:xfrm>
            <a:prstGeom prst="rect">
              <a:avLst/>
            </a:prstGeom>
          </p:spPr>
        </p:pic>
        <p:sp>
          <p:nvSpPr>
            <p:cNvPr id="570" name="TextBox 569">
              <a:extLst>
                <a:ext uri="{FF2B5EF4-FFF2-40B4-BE49-F238E27FC236}">
                  <a16:creationId xmlns:a16="http://schemas.microsoft.com/office/drawing/2014/main" id="{F765ADF7-DC67-4B24-AF10-81C66FFDD0AC}"/>
                </a:ext>
              </a:extLst>
            </p:cNvPr>
            <p:cNvSpPr txBox="1"/>
            <p:nvPr/>
          </p:nvSpPr>
          <p:spPr>
            <a:xfrm rot="16200000">
              <a:off x="11072539" y="5781794"/>
              <a:ext cx="1024513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srgbClr val="50505A"/>
                  </a:solidFill>
                  <a:effectLst/>
                  <a:uLnTx/>
                  <a:uFillTx/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Made with</a:t>
              </a:r>
            </a:p>
          </p:txBody>
        </p:sp>
      </p:grpSp>
      <p:grpSp>
        <p:nvGrpSpPr>
          <p:cNvPr id="575" name="Group 574">
            <a:extLst>
              <a:ext uri="{FF2B5EF4-FFF2-40B4-BE49-F238E27FC236}">
                <a16:creationId xmlns:a16="http://schemas.microsoft.com/office/drawing/2014/main" id="{A7287B94-50B0-477B-80A7-12A15382B29E}"/>
              </a:ext>
            </a:extLst>
          </p:cNvPr>
          <p:cNvGrpSpPr/>
          <p:nvPr/>
        </p:nvGrpSpPr>
        <p:grpSpPr>
          <a:xfrm>
            <a:off x="9892148" y="4767057"/>
            <a:ext cx="1196821" cy="1061829"/>
            <a:chOff x="9682598" y="4414632"/>
            <a:chExt cx="1196821" cy="1061829"/>
          </a:xfrm>
        </p:grpSpPr>
        <p:sp>
          <p:nvSpPr>
            <p:cNvPr id="571" name="TextBox 570">
              <a:extLst>
                <a:ext uri="{FF2B5EF4-FFF2-40B4-BE49-F238E27FC236}">
                  <a16:creationId xmlns:a16="http://schemas.microsoft.com/office/drawing/2014/main" id="{FDBD8D6B-CB20-4DBE-999E-52A3E8111B76}"/>
                </a:ext>
              </a:extLst>
            </p:cNvPr>
            <p:cNvSpPr txBox="1"/>
            <p:nvPr/>
          </p:nvSpPr>
          <p:spPr>
            <a:xfrm>
              <a:off x="9682598" y="4414632"/>
              <a:ext cx="1196821" cy="1061829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pPr algn="ctr">
                <a:spcAft>
                  <a:spcPts val="600"/>
                </a:spcAft>
              </a:pPr>
              <a:r>
                <a:rPr lang="en-US" sz="1200" b="1" dirty="0"/>
                <a:t>Status</a:t>
              </a:r>
            </a:p>
            <a:p>
              <a:pPr>
                <a:spcAft>
                  <a:spcPts val="600"/>
                </a:spcAft>
              </a:pPr>
              <a:r>
                <a:rPr lang="en-US" sz="1200" dirty="0"/>
                <a:t>On Track</a:t>
              </a:r>
            </a:p>
            <a:p>
              <a:pPr>
                <a:spcAft>
                  <a:spcPts val="600"/>
                </a:spcAft>
              </a:pPr>
              <a:r>
                <a:rPr lang="en-US" sz="1200" dirty="0"/>
                <a:t>Has Issues</a:t>
              </a:r>
            </a:p>
            <a:p>
              <a:pPr>
                <a:spcAft>
                  <a:spcPts val="600"/>
                </a:spcAft>
              </a:pPr>
              <a:r>
                <a:rPr lang="en-US" sz="1200" dirty="0"/>
                <a:t>Blocked</a:t>
              </a:r>
            </a:p>
          </p:txBody>
        </p:sp>
        <p:sp>
          <p:nvSpPr>
            <p:cNvPr id="572" name="Rectangle 571">
              <a:extLst>
                <a:ext uri="{FF2B5EF4-FFF2-40B4-BE49-F238E27FC236}">
                  <a16:creationId xmlns:a16="http://schemas.microsoft.com/office/drawing/2014/main" id="{E21B3D9D-1204-4504-82C8-28FEB8FDD20F}"/>
                </a:ext>
              </a:extLst>
            </p:cNvPr>
            <p:cNvSpPr/>
            <p:nvPr/>
          </p:nvSpPr>
          <p:spPr>
            <a:xfrm>
              <a:off x="10495563" y="4729163"/>
              <a:ext cx="272442" cy="170706"/>
            </a:xfrm>
            <a:prstGeom prst="rect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3" name="Rectangle 572">
              <a:extLst>
                <a:ext uri="{FF2B5EF4-FFF2-40B4-BE49-F238E27FC236}">
                  <a16:creationId xmlns:a16="http://schemas.microsoft.com/office/drawing/2014/main" id="{838F4E4E-959B-4988-B8E6-A843D31D1468}"/>
                </a:ext>
              </a:extLst>
            </p:cNvPr>
            <p:cNvSpPr/>
            <p:nvPr/>
          </p:nvSpPr>
          <p:spPr>
            <a:xfrm>
              <a:off x="10495563" y="4980451"/>
              <a:ext cx="272442" cy="170706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4" name="Rectangle 573">
              <a:extLst>
                <a:ext uri="{FF2B5EF4-FFF2-40B4-BE49-F238E27FC236}">
                  <a16:creationId xmlns:a16="http://schemas.microsoft.com/office/drawing/2014/main" id="{AE636860-4CA9-4DBE-AE6F-D7170A053D0F}"/>
                </a:ext>
              </a:extLst>
            </p:cNvPr>
            <p:cNvSpPr/>
            <p:nvPr/>
          </p:nvSpPr>
          <p:spPr>
            <a:xfrm>
              <a:off x="10495563" y="5231740"/>
              <a:ext cx="272442" cy="170706"/>
            </a:xfrm>
            <a:prstGeom prst="rect">
              <a:avLst/>
            </a:pr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38" name="TextBox 337">
            <a:extLst>
              <a:ext uri="{FF2B5EF4-FFF2-40B4-BE49-F238E27FC236}">
                <a16:creationId xmlns:a16="http://schemas.microsoft.com/office/drawing/2014/main" id="{2D17477C-00F2-4A28-9C48-A6181BFD2FF6}"/>
              </a:ext>
            </a:extLst>
          </p:cNvPr>
          <p:cNvSpPr txBox="1"/>
          <p:nvPr/>
        </p:nvSpPr>
        <p:spPr>
          <a:xfrm>
            <a:off x="1828767" y="200025"/>
            <a:ext cx="672468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/>
              <a:t>Master Timeline </a:t>
            </a:r>
            <a:r>
              <a:rPr lang="en-GB" sz="2800" dirty="0"/>
              <a:t>for Aerospace Program</a:t>
            </a:r>
            <a:endParaRPr lang="en-US" sz="28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2649301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20" name="Straight Connector 619">
            <a:extLst>
              <a:ext uri="{FF2B5EF4-FFF2-40B4-BE49-F238E27FC236}">
                <a16:creationId xmlns:a16="http://schemas.microsoft.com/office/drawing/2014/main" id="{BAC0675F-52F6-4805-A202-DDA3212561AD}"/>
              </a:ext>
            </a:extLst>
          </p:cNvPr>
          <p:cNvCxnSpPr>
            <a:stCxn id="125" idx="3"/>
            <a:endCxn id="44" idx="3"/>
          </p:cNvCxnSpPr>
          <p:nvPr/>
        </p:nvCxnSpPr>
        <p:spPr>
          <a:xfrm>
            <a:off x="1715946" y="4079748"/>
            <a:ext cx="9608568" cy="1270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2" name="Straight Connector 621">
            <a:extLst>
              <a:ext uri="{FF2B5EF4-FFF2-40B4-BE49-F238E27FC236}">
                <a16:creationId xmlns:a16="http://schemas.microsoft.com/office/drawing/2014/main" id="{72D18475-DD6B-4ABE-902A-038E8219A5C2}"/>
              </a:ext>
            </a:extLst>
          </p:cNvPr>
          <p:cNvCxnSpPr>
            <a:stCxn id="128" idx="3"/>
            <a:endCxn id="47" idx="3"/>
          </p:cNvCxnSpPr>
          <p:nvPr/>
        </p:nvCxnSpPr>
        <p:spPr>
          <a:xfrm>
            <a:off x="1820400" y="4359148"/>
            <a:ext cx="9504114" cy="1270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6" name="Straight Connector 625">
            <a:extLst>
              <a:ext uri="{FF2B5EF4-FFF2-40B4-BE49-F238E27FC236}">
                <a16:creationId xmlns:a16="http://schemas.microsoft.com/office/drawing/2014/main" id="{5B780B3B-DBE0-4487-BC45-A8A4749EEF6E}"/>
              </a:ext>
            </a:extLst>
          </p:cNvPr>
          <p:cNvCxnSpPr>
            <a:stCxn id="131" idx="3"/>
            <a:endCxn id="50" idx="3"/>
          </p:cNvCxnSpPr>
          <p:nvPr/>
        </p:nvCxnSpPr>
        <p:spPr>
          <a:xfrm>
            <a:off x="2033848" y="4638548"/>
            <a:ext cx="9290666" cy="1270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8" name="Straight Connector 627">
            <a:extLst>
              <a:ext uri="{FF2B5EF4-FFF2-40B4-BE49-F238E27FC236}">
                <a16:creationId xmlns:a16="http://schemas.microsoft.com/office/drawing/2014/main" id="{0072B605-0EC2-4DEF-94E1-E3219E9B0834}"/>
              </a:ext>
            </a:extLst>
          </p:cNvPr>
          <p:cNvCxnSpPr>
            <a:stCxn id="134" idx="3"/>
            <a:endCxn id="53" idx="3"/>
          </p:cNvCxnSpPr>
          <p:nvPr/>
        </p:nvCxnSpPr>
        <p:spPr>
          <a:xfrm>
            <a:off x="2301794" y="4917948"/>
            <a:ext cx="9022720" cy="1270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0" name="Straight Connector 609">
            <a:extLst>
              <a:ext uri="{FF2B5EF4-FFF2-40B4-BE49-F238E27FC236}">
                <a16:creationId xmlns:a16="http://schemas.microsoft.com/office/drawing/2014/main" id="{9F77D36E-22C5-49BE-80FD-3CF7A2A9D8D9}"/>
              </a:ext>
            </a:extLst>
          </p:cNvPr>
          <p:cNvCxnSpPr>
            <a:stCxn id="110" idx="3"/>
            <a:endCxn id="29" idx="3"/>
          </p:cNvCxnSpPr>
          <p:nvPr/>
        </p:nvCxnSpPr>
        <p:spPr>
          <a:xfrm>
            <a:off x="1879439" y="2619248"/>
            <a:ext cx="9445075" cy="1270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2" name="Straight Connector 611">
            <a:extLst>
              <a:ext uri="{FF2B5EF4-FFF2-40B4-BE49-F238E27FC236}">
                <a16:creationId xmlns:a16="http://schemas.microsoft.com/office/drawing/2014/main" id="{508F4D73-C935-49FB-8C05-803A63B37018}"/>
              </a:ext>
            </a:extLst>
          </p:cNvPr>
          <p:cNvCxnSpPr>
            <a:stCxn id="113" idx="3"/>
            <a:endCxn id="32" idx="3"/>
          </p:cNvCxnSpPr>
          <p:nvPr/>
        </p:nvCxnSpPr>
        <p:spPr>
          <a:xfrm>
            <a:off x="2070180" y="2898648"/>
            <a:ext cx="9254334" cy="1270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4" name="Straight Connector 613">
            <a:extLst>
              <a:ext uri="{FF2B5EF4-FFF2-40B4-BE49-F238E27FC236}">
                <a16:creationId xmlns:a16="http://schemas.microsoft.com/office/drawing/2014/main" id="{558298BE-2926-4C4D-AB71-566E32685CC6}"/>
              </a:ext>
            </a:extLst>
          </p:cNvPr>
          <p:cNvCxnSpPr>
            <a:stCxn id="116" idx="3"/>
            <a:endCxn id="35" idx="3"/>
          </p:cNvCxnSpPr>
          <p:nvPr/>
        </p:nvCxnSpPr>
        <p:spPr>
          <a:xfrm>
            <a:off x="2165551" y="3178048"/>
            <a:ext cx="9158963" cy="1270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6" name="Straight Connector 615">
            <a:extLst>
              <a:ext uri="{FF2B5EF4-FFF2-40B4-BE49-F238E27FC236}">
                <a16:creationId xmlns:a16="http://schemas.microsoft.com/office/drawing/2014/main" id="{35E668D8-C03D-4239-A20C-058DB25D3699}"/>
              </a:ext>
            </a:extLst>
          </p:cNvPr>
          <p:cNvCxnSpPr>
            <a:stCxn id="119" idx="3"/>
            <a:endCxn id="38" idx="3"/>
          </p:cNvCxnSpPr>
          <p:nvPr/>
        </p:nvCxnSpPr>
        <p:spPr>
          <a:xfrm>
            <a:off x="2238214" y="3457448"/>
            <a:ext cx="9086300" cy="1270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8" name="Straight Connector 617">
            <a:extLst>
              <a:ext uri="{FF2B5EF4-FFF2-40B4-BE49-F238E27FC236}">
                <a16:creationId xmlns:a16="http://schemas.microsoft.com/office/drawing/2014/main" id="{D6241FAE-7C5B-4F1C-BE9D-7BA0F9144856}"/>
              </a:ext>
            </a:extLst>
          </p:cNvPr>
          <p:cNvCxnSpPr>
            <a:stCxn id="122" idx="3"/>
            <a:endCxn id="41" idx="3"/>
          </p:cNvCxnSpPr>
          <p:nvPr/>
        </p:nvCxnSpPr>
        <p:spPr>
          <a:xfrm>
            <a:off x="2451663" y="3736848"/>
            <a:ext cx="8872851" cy="1270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8" name="Straight Connector 607">
            <a:extLst>
              <a:ext uri="{FF2B5EF4-FFF2-40B4-BE49-F238E27FC236}">
                <a16:creationId xmlns:a16="http://schemas.microsoft.com/office/drawing/2014/main" id="{E640BFE9-5E11-4A9D-94BD-5B28A43852E1}"/>
              </a:ext>
            </a:extLst>
          </p:cNvPr>
          <p:cNvCxnSpPr>
            <a:stCxn id="106" idx="3"/>
            <a:endCxn id="26" idx="3"/>
          </p:cNvCxnSpPr>
          <p:nvPr/>
        </p:nvCxnSpPr>
        <p:spPr>
          <a:xfrm>
            <a:off x="1697780" y="2339848"/>
            <a:ext cx="9626734" cy="1270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OTLSHAPE_SL2A_c62ff523f0534ccead1832e428ad22e9_BackgroundRectangle">
            <a:extLst>
              <a:ext uri="{FF2B5EF4-FFF2-40B4-BE49-F238E27FC236}">
                <a16:creationId xmlns:a16="http://schemas.microsoft.com/office/drawing/2014/main" id="{DFA0BF15-6461-4C4F-AAFB-05F5FEEF7A49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504114" y="2212848"/>
            <a:ext cx="10820400" cy="279400"/>
          </a:xfrm>
          <a:prstGeom prst="rect">
            <a:avLst/>
          </a:prstGeom>
          <a:solidFill>
            <a:schemeClr val="accent3">
              <a:alpha val="20000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OTLSHAPE_SL2A_fd73851eaab64a7d8d241032a4deb503_BackgroundRectangle">
            <a:extLst>
              <a:ext uri="{FF2B5EF4-FFF2-40B4-BE49-F238E27FC236}">
                <a16:creationId xmlns:a16="http://schemas.microsoft.com/office/drawing/2014/main" id="{CF62E16B-E35B-4B9B-94E0-C7AC6F656E4E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504114" y="2492248"/>
            <a:ext cx="10820400" cy="279400"/>
          </a:xfrm>
          <a:prstGeom prst="rect">
            <a:avLst/>
          </a:prstGeom>
          <a:solidFill>
            <a:schemeClr val="accent3">
              <a:alpha val="20000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OTLSHAPE_SL2A_28ebbbcf89e1400484742f4cb7b78d1c_BackgroundRectangle">
            <a:extLst>
              <a:ext uri="{FF2B5EF4-FFF2-40B4-BE49-F238E27FC236}">
                <a16:creationId xmlns:a16="http://schemas.microsoft.com/office/drawing/2014/main" id="{56DD6180-6E59-4783-AD99-7470CD5F8DD9}"/>
              </a:ext>
            </a:extLst>
          </p:cNvPr>
          <p:cNvSpPr/>
          <p:nvPr>
            <p:custDataLst>
              <p:tags r:id="rId4"/>
            </p:custDataLst>
          </p:nvPr>
        </p:nvSpPr>
        <p:spPr>
          <a:xfrm>
            <a:off x="504114" y="2771648"/>
            <a:ext cx="10820400" cy="279400"/>
          </a:xfrm>
          <a:prstGeom prst="rect">
            <a:avLst/>
          </a:prstGeom>
          <a:solidFill>
            <a:schemeClr val="accent3">
              <a:alpha val="20000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OTLSHAPE_SL2A_00a0b522c0d24ab4a2e2e4d22833f367_BackgroundRectangle">
            <a:extLst>
              <a:ext uri="{FF2B5EF4-FFF2-40B4-BE49-F238E27FC236}">
                <a16:creationId xmlns:a16="http://schemas.microsoft.com/office/drawing/2014/main" id="{8072E372-B169-41C5-AB3A-C4AF7992B8EF}"/>
              </a:ext>
            </a:extLst>
          </p:cNvPr>
          <p:cNvSpPr/>
          <p:nvPr>
            <p:custDataLst>
              <p:tags r:id="rId5"/>
            </p:custDataLst>
          </p:nvPr>
        </p:nvSpPr>
        <p:spPr>
          <a:xfrm>
            <a:off x="504114" y="3051048"/>
            <a:ext cx="10820400" cy="279400"/>
          </a:xfrm>
          <a:prstGeom prst="rect">
            <a:avLst/>
          </a:prstGeom>
          <a:solidFill>
            <a:schemeClr val="accent3">
              <a:alpha val="20000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OTLSHAPE_SL2A_dc8dbe0372c64fc785dfc30f0de9e3c1_BackgroundRectangle">
            <a:extLst>
              <a:ext uri="{FF2B5EF4-FFF2-40B4-BE49-F238E27FC236}">
                <a16:creationId xmlns:a16="http://schemas.microsoft.com/office/drawing/2014/main" id="{BF89F68F-182B-438A-96D8-1B8C7D9D859D}"/>
              </a:ext>
            </a:extLst>
          </p:cNvPr>
          <p:cNvSpPr/>
          <p:nvPr>
            <p:custDataLst>
              <p:tags r:id="rId6"/>
            </p:custDataLst>
          </p:nvPr>
        </p:nvSpPr>
        <p:spPr>
          <a:xfrm>
            <a:off x="504114" y="3330448"/>
            <a:ext cx="10820400" cy="279400"/>
          </a:xfrm>
          <a:prstGeom prst="rect">
            <a:avLst/>
          </a:prstGeom>
          <a:solidFill>
            <a:schemeClr val="accent3">
              <a:alpha val="20000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OTLSHAPE_SL2A_8208e980f30e4f7d8875a0c6ad190507_BackgroundRectangle">
            <a:extLst>
              <a:ext uri="{FF2B5EF4-FFF2-40B4-BE49-F238E27FC236}">
                <a16:creationId xmlns:a16="http://schemas.microsoft.com/office/drawing/2014/main" id="{E96CD2ED-7701-4CF6-BECA-16379EB3B92C}"/>
              </a:ext>
            </a:extLst>
          </p:cNvPr>
          <p:cNvSpPr/>
          <p:nvPr>
            <p:custDataLst>
              <p:tags r:id="rId7"/>
            </p:custDataLst>
          </p:nvPr>
        </p:nvSpPr>
        <p:spPr>
          <a:xfrm>
            <a:off x="504114" y="3609848"/>
            <a:ext cx="10820400" cy="279400"/>
          </a:xfrm>
          <a:prstGeom prst="rect">
            <a:avLst/>
          </a:prstGeom>
          <a:solidFill>
            <a:schemeClr val="accent3">
              <a:alpha val="20000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OTLSHAPE_SL2A_b48843827e3a4190b912046e1b0a364a_BackgroundRectangle">
            <a:extLst>
              <a:ext uri="{FF2B5EF4-FFF2-40B4-BE49-F238E27FC236}">
                <a16:creationId xmlns:a16="http://schemas.microsoft.com/office/drawing/2014/main" id="{A73BB28D-B61D-441C-ABAA-FD9E298C9C64}"/>
              </a:ext>
            </a:extLst>
          </p:cNvPr>
          <p:cNvSpPr/>
          <p:nvPr>
            <p:custDataLst>
              <p:tags r:id="rId8"/>
            </p:custDataLst>
          </p:nvPr>
        </p:nvSpPr>
        <p:spPr>
          <a:xfrm>
            <a:off x="504114" y="3952748"/>
            <a:ext cx="10820400" cy="279400"/>
          </a:xfrm>
          <a:prstGeom prst="rect">
            <a:avLst/>
          </a:prstGeom>
          <a:solidFill>
            <a:schemeClr val="accent3">
              <a:alpha val="20000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OTLSHAPE_SL2A_f03169d41a274ab4a8e941e696dd3bd2_BackgroundRectangle">
            <a:extLst>
              <a:ext uri="{FF2B5EF4-FFF2-40B4-BE49-F238E27FC236}">
                <a16:creationId xmlns:a16="http://schemas.microsoft.com/office/drawing/2014/main" id="{E144B29F-F8B2-4F4B-983D-EB90246387FB}"/>
              </a:ext>
            </a:extLst>
          </p:cNvPr>
          <p:cNvSpPr/>
          <p:nvPr>
            <p:custDataLst>
              <p:tags r:id="rId9"/>
            </p:custDataLst>
          </p:nvPr>
        </p:nvSpPr>
        <p:spPr>
          <a:xfrm>
            <a:off x="504114" y="4232148"/>
            <a:ext cx="10820400" cy="279400"/>
          </a:xfrm>
          <a:prstGeom prst="rect">
            <a:avLst/>
          </a:prstGeom>
          <a:solidFill>
            <a:schemeClr val="accent3">
              <a:alpha val="20000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OTLSHAPE_SL2A_992e9665607d485d9e36da09c6fce04c_BackgroundRectangle">
            <a:extLst>
              <a:ext uri="{FF2B5EF4-FFF2-40B4-BE49-F238E27FC236}">
                <a16:creationId xmlns:a16="http://schemas.microsoft.com/office/drawing/2014/main" id="{1169AD69-01BE-4075-BC73-044BD3E33E62}"/>
              </a:ext>
            </a:extLst>
          </p:cNvPr>
          <p:cNvSpPr/>
          <p:nvPr>
            <p:custDataLst>
              <p:tags r:id="rId10"/>
            </p:custDataLst>
          </p:nvPr>
        </p:nvSpPr>
        <p:spPr>
          <a:xfrm>
            <a:off x="504114" y="4511548"/>
            <a:ext cx="10820400" cy="279400"/>
          </a:xfrm>
          <a:prstGeom prst="rect">
            <a:avLst/>
          </a:prstGeom>
          <a:solidFill>
            <a:schemeClr val="accent3">
              <a:alpha val="20000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OTLSHAPE_SL2A_dac150a72a194f00bab4603f4a9a097c_BackgroundRectangle">
            <a:extLst>
              <a:ext uri="{FF2B5EF4-FFF2-40B4-BE49-F238E27FC236}">
                <a16:creationId xmlns:a16="http://schemas.microsoft.com/office/drawing/2014/main" id="{E7718F73-71AF-4BE4-BE48-1525622B58BA}"/>
              </a:ext>
            </a:extLst>
          </p:cNvPr>
          <p:cNvSpPr/>
          <p:nvPr>
            <p:custDataLst>
              <p:tags r:id="rId11"/>
            </p:custDataLst>
          </p:nvPr>
        </p:nvSpPr>
        <p:spPr>
          <a:xfrm>
            <a:off x="504114" y="4790948"/>
            <a:ext cx="10820400" cy="279400"/>
          </a:xfrm>
          <a:prstGeom prst="rect">
            <a:avLst/>
          </a:prstGeom>
          <a:solidFill>
            <a:schemeClr val="accent3">
              <a:alpha val="20000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4" name="OTLSHAPE_SL2AL_00000000000000000000000000000000_ShapeBelow0">
            <a:extLst>
              <a:ext uri="{FF2B5EF4-FFF2-40B4-BE49-F238E27FC236}">
                <a16:creationId xmlns:a16="http://schemas.microsoft.com/office/drawing/2014/main" id="{E6E61009-D7DF-42D1-B9BA-B1BE9F66209A}"/>
              </a:ext>
            </a:extLst>
          </p:cNvPr>
          <p:cNvCxnSpPr/>
          <p:nvPr>
            <p:custDataLst>
              <p:tags r:id="rId12"/>
            </p:custDataLst>
          </p:nvPr>
        </p:nvCxnSpPr>
        <p:spPr>
          <a:xfrm>
            <a:off x="504114" y="2492248"/>
            <a:ext cx="10818021" cy="0"/>
          </a:xfrm>
          <a:prstGeom prst="line">
            <a:avLst/>
          </a:prstGeom>
          <a:ln w="9525" cap="flat" cmpd="sng" algn="ctr">
            <a:solidFill>
              <a:schemeClr val="accent1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OTLSHAPE_SL2AL_00000000000000000000000000000000_ShapeBelow1">
            <a:extLst>
              <a:ext uri="{FF2B5EF4-FFF2-40B4-BE49-F238E27FC236}">
                <a16:creationId xmlns:a16="http://schemas.microsoft.com/office/drawing/2014/main" id="{63DA952A-EC1C-43DC-9D5A-13B46CB831D5}"/>
              </a:ext>
            </a:extLst>
          </p:cNvPr>
          <p:cNvCxnSpPr/>
          <p:nvPr>
            <p:custDataLst>
              <p:tags r:id="rId13"/>
            </p:custDataLst>
          </p:nvPr>
        </p:nvCxnSpPr>
        <p:spPr>
          <a:xfrm>
            <a:off x="504114" y="2771648"/>
            <a:ext cx="10818021" cy="0"/>
          </a:xfrm>
          <a:prstGeom prst="line">
            <a:avLst/>
          </a:prstGeom>
          <a:ln w="9525" cap="flat" cmpd="sng" algn="ctr">
            <a:solidFill>
              <a:schemeClr val="accent1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OTLSHAPE_SL2AL_00000000000000000000000000000000_ShapeBelow2">
            <a:extLst>
              <a:ext uri="{FF2B5EF4-FFF2-40B4-BE49-F238E27FC236}">
                <a16:creationId xmlns:a16="http://schemas.microsoft.com/office/drawing/2014/main" id="{D493C971-06CC-48B4-8976-A73311564B15}"/>
              </a:ext>
            </a:extLst>
          </p:cNvPr>
          <p:cNvCxnSpPr/>
          <p:nvPr>
            <p:custDataLst>
              <p:tags r:id="rId14"/>
            </p:custDataLst>
          </p:nvPr>
        </p:nvCxnSpPr>
        <p:spPr>
          <a:xfrm>
            <a:off x="504114" y="3051048"/>
            <a:ext cx="10818021" cy="0"/>
          </a:xfrm>
          <a:prstGeom prst="line">
            <a:avLst/>
          </a:prstGeom>
          <a:ln w="9525" cap="flat" cmpd="sng" algn="ctr">
            <a:solidFill>
              <a:schemeClr val="accent1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OTLSHAPE_SL2AL_00000000000000000000000000000000_ShapeBelow3">
            <a:extLst>
              <a:ext uri="{FF2B5EF4-FFF2-40B4-BE49-F238E27FC236}">
                <a16:creationId xmlns:a16="http://schemas.microsoft.com/office/drawing/2014/main" id="{8024747A-8025-4F39-8EFA-AEDE0AD69FBA}"/>
              </a:ext>
            </a:extLst>
          </p:cNvPr>
          <p:cNvCxnSpPr/>
          <p:nvPr>
            <p:custDataLst>
              <p:tags r:id="rId15"/>
            </p:custDataLst>
          </p:nvPr>
        </p:nvCxnSpPr>
        <p:spPr>
          <a:xfrm>
            <a:off x="504114" y="3330448"/>
            <a:ext cx="10818021" cy="0"/>
          </a:xfrm>
          <a:prstGeom prst="line">
            <a:avLst/>
          </a:prstGeom>
          <a:ln w="9525" cap="flat" cmpd="sng" algn="ctr">
            <a:solidFill>
              <a:schemeClr val="accent1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OTLSHAPE_SL2AL_00000000000000000000000000000000_ShapeBelow4">
            <a:extLst>
              <a:ext uri="{FF2B5EF4-FFF2-40B4-BE49-F238E27FC236}">
                <a16:creationId xmlns:a16="http://schemas.microsoft.com/office/drawing/2014/main" id="{072CCDE7-E578-4019-BB09-6731F3909DDC}"/>
              </a:ext>
            </a:extLst>
          </p:cNvPr>
          <p:cNvCxnSpPr/>
          <p:nvPr>
            <p:custDataLst>
              <p:tags r:id="rId16"/>
            </p:custDataLst>
          </p:nvPr>
        </p:nvCxnSpPr>
        <p:spPr>
          <a:xfrm>
            <a:off x="504114" y="3609848"/>
            <a:ext cx="10818021" cy="0"/>
          </a:xfrm>
          <a:prstGeom prst="line">
            <a:avLst/>
          </a:prstGeom>
          <a:ln w="9525" cap="flat" cmpd="sng" algn="ctr">
            <a:solidFill>
              <a:schemeClr val="accent1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OTLSHAPE_SL2AL_00000000000000000000000000000000_ShapeBelow5">
            <a:extLst>
              <a:ext uri="{FF2B5EF4-FFF2-40B4-BE49-F238E27FC236}">
                <a16:creationId xmlns:a16="http://schemas.microsoft.com/office/drawing/2014/main" id="{778C3078-69E9-4A0B-B861-FC7ABCB3C62E}"/>
              </a:ext>
            </a:extLst>
          </p:cNvPr>
          <p:cNvCxnSpPr/>
          <p:nvPr>
            <p:custDataLst>
              <p:tags r:id="rId17"/>
            </p:custDataLst>
          </p:nvPr>
        </p:nvCxnSpPr>
        <p:spPr>
          <a:xfrm>
            <a:off x="504114" y="4232148"/>
            <a:ext cx="10818021" cy="0"/>
          </a:xfrm>
          <a:prstGeom prst="line">
            <a:avLst/>
          </a:prstGeom>
          <a:ln w="9525" cap="flat" cmpd="sng" algn="ctr">
            <a:solidFill>
              <a:schemeClr val="accent1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OTLSHAPE_SL2AL_00000000000000000000000000000000_ShapeBelow6">
            <a:extLst>
              <a:ext uri="{FF2B5EF4-FFF2-40B4-BE49-F238E27FC236}">
                <a16:creationId xmlns:a16="http://schemas.microsoft.com/office/drawing/2014/main" id="{5948927C-0AD4-4FDC-B854-1B638BD181B8}"/>
              </a:ext>
            </a:extLst>
          </p:cNvPr>
          <p:cNvCxnSpPr/>
          <p:nvPr>
            <p:custDataLst>
              <p:tags r:id="rId18"/>
            </p:custDataLst>
          </p:nvPr>
        </p:nvCxnSpPr>
        <p:spPr>
          <a:xfrm>
            <a:off x="504114" y="4511548"/>
            <a:ext cx="10818021" cy="0"/>
          </a:xfrm>
          <a:prstGeom prst="line">
            <a:avLst/>
          </a:prstGeom>
          <a:ln w="9525" cap="flat" cmpd="sng" algn="ctr">
            <a:solidFill>
              <a:schemeClr val="accent1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OTLSHAPE_SL2AL_00000000000000000000000000000000_ShapeBelow7">
            <a:extLst>
              <a:ext uri="{FF2B5EF4-FFF2-40B4-BE49-F238E27FC236}">
                <a16:creationId xmlns:a16="http://schemas.microsoft.com/office/drawing/2014/main" id="{97B1A91F-DC2D-4F28-A6DF-3AA2EEEA2D30}"/>
              </a:ext>
            </a:extLst>
          </p:cNvPr>
          <p:cNvCxnSpPr/>
          <p:nvPr>
            <p:custDataLst>
              <p:tags r:id="rId19"/>
            </p:custDataLst>
          </p:nvPr>
        </p:nvCxnSpPr>
        <p:spPr>
          <a:xfrm>
            <a:off x="504114" y="4790948"/>
            <a:ext cx="10818021" cy="0"/>
          </a:xfrm>
          <a:prstGeom prst="line">
            <a:avLst/>
          </a:prstGeom>
          <a:ln w="9525" cap="flat" cmpd="sng" algn="ctr">
            <a:solidFill>
              <a:schemeClr val="accent1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8" name="OTLSHAPE_TB_00000000000000000000000000000000_ScaleContainer">
            <a:extLst>
              <a:ext uri="{FF2B5EF4-FFF2-40B4-BE49-F238E27FC236}">
                <a16:creationId xmlns:a16="http://schemas.microsoft.com/office/drawing/2014/main" id="{84CE7C23-66DF-4846-A54F-18BA3210BF4E}"/>
              </a:ext>
            </a:extLst>
          </p:cNvPr>
          <p:cNvSpPr/>
          <p:nvPr>
            <p:custDataLst>
              <p:tags r:id="rId20"/>
            </p:custDataLst>
          </p:nvPr>
        </p:nvSpPr>
        <p:spPr>
          <a:xfrm>
            <a:off x="1371800" y="1625600"/>
            <a:ext cx="9956800" cy="182880"/>
          </a:xfrm>
          <a:prstGeom prst="round2SameRect">
            <a:avLst/>
          </a:prstGeom>
          <a:solidFill>
            <a:schemeClr val="lt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TLSHAPE_SL_231dc1d23130448ab10a84104a2f26d5_HeaderRectangle">
            <a:extLst>
              <a:ext uri="{FF2B5EF4-FFF2-40B4-BE49-F238E27FC236}">
                <a16:creationId xmlns:a16="http://schemas.microsoft.com/office/drawing/2014/main" id="{607EC7A3-0B58-46AF-B62A-EBF76DEAF397}"/>
              </a:ext>
            </a:extLst>
          </p:cNvPr>
          <p:cNvSpPr/>
          <p:nvPr>
            <p:custDataLst>
              <p:tags r:id="rId21"/>
            </p:custDataLst>
          </p:nvPr>
        </p:nvSpPr>
        <p:spPr>
          <a:xfrm>
            <a:off x="63500" y="2212848"/>
            <a:ext cx="444500" cy="1676400"/>
          </a:xfrm>
          <a:prstGeom prst="rect">
            <a:avLst/>
          </a:pr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TLSHAPE_SL_c859a041023a44b0942c75f9dc5f4ba7_HeaderRectangle">
            <a:extLst>
              <a:ext uri="{FF2B5EF4-FFF2-40B4-BE49-F238E27FC236}">
                <a16:creationId xmlns:a16="http://schemas.microsoft.com/office/drawing/2014/main" id="{3211E269-8B88-4D3B-85FC-BF1A033DDC39}"/>
              </a:ext>
            </a:extLst>
          </p:cNvPr>
          <p:cNvSpPr/>
          <p:nvPr>
            <p:custDataLst>
              <p:tags r:id="rId22"/>
            </p:custDataLst>
          </p:nvPr>
        </p:nvSpPr>
        <p:spPr>
          <a:xfrm>
            <a:off x="63500" y="3952748"/>
            <a:ext cx="444500" cy="1117600"/>
          </a:xfrm>
          <a:prstGeom prst="rect">
            <a:avLst/>
          </a:prstGeom>
          <a:solidFill>
            <a:schemeClr val="accent5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OTLSHAPE_SL2A_c62ff523f0534ccead1832e428ad22e9_HeaderRectangle">
            <a:extLst>
              <a:ext uri="{FF2B5EF4-FFF2-40B4-BE49-F238E27FC236}">
                <a16:creationId xmlns:a16="http://schemas.microsoft.com/office/drawing/2014/main" id="{FB8A01C5-C7CE-4E5C-AFF8-20A3A4B20C58}"/>
              </a:ext>
            </a:extLst>
          </p:cNvPr>
          <p:cNvSpPr/>
          <p:nvPr>
            <p:custDataLst>
              <p:tags r:id="rId23"/>
            </p:custDataLst>
          </p:nvPr>
        </p:nvSpPr>
        <p:spPr>
          <a:xfrm>
            <a:off x="504114" y="2212848"/>
            <a:ext cx="749300" cy="279400"/>
          </a:xfrm>
          <a:prstGeom prst="rect">
            <a:avLst/>
          </a:prstGeom>
          <a:solidFill>
            <a:schemeClr val="accent1">
              <a:alpha val="24706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OTLSHAPE_SL2A_fd73851eaab64a7d8d241032a4deb503_HeaderRectangle">
            <a:extLst>
              <a:ext uri="{FF2B5EF4-FFF2-40B4-BE49-F238E27FC236}">
                <a16:creationId xmlns:a16="http://schemas.microsoft.com/office/drawing/2014/main" id="{BAA2E8D6-7B05-4B50-9516-30145D194682}"/>
              </a:ext>
            </a:extLst>
          </p:cNvPr>
          <p:cNvSpPr/>
          <p:nvPr>
            <p:custDataLst>
              <p:tags r:id="rId24"/>
            </p:custDataLst>
          </p:nvPr>
        </p:nvSpPr>
        <p:spPr>
          <a:xfrm>
            <a:off x="504114" y="2492248"/>
            <a:ext cx="749300" cy="279400"/>
          </a:xfrm>
          <a:prstGeom prst="rect">
            <a:avLst/>
          </a:prstGeom>
          <a:solidFill>
            <a:schemeClr val="accent1">
              <a:alpha val="24706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OTLSHAPE_SL2A_28ebbbcf89e1400484742f4cb7b78d1c_HeaderRectangle">
            <a:extLst>
              <a:ext uri="{FF2B5EF4-FFF2-40B4-BE49-F238E27FC236}">
                <a16:creationId xmlns:a16="http://schemas.microsoft.com/office/drawing/2014/main" id="{C58219C4-5AB2-4675-99B5-4B5287DC3C3C}"/>
              </a:ext>
            </a:extLst>
          </p:cNvPr>
          <p:cNvSpPr/>
          <p:nvPr>
            <p:custDataLst>
              <p:tags r:id="rId25"/>
            </p:custDataLst>
          </p:nvPr>
        </p:nvSpPr>
        <p:spPr>
          <a:xfrm>
            <a:off x="504114" y="2771648"/>
            <a:ext cx="749300" cy="279400"/>
          </a:xfrm>
          <a:prstGeom prst="rect">
            <a:avLst/>
          </a:prstGeom>
          <a:solidFill>
            <a:schemeClr val="accent1">
              <a:alpha val="24706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OTLSHAPE_SL2A_00a0b522c0d24ab4a2e2e4d22833f367_HeaderRectangle">
            <a:extLst>
              <a:ext uri="{FF2B5EF4-FFF2-40B4-BE49-F238E27FC236}">
                <a16:creationId xmlns:a16="http://schemas.microsoft.com/office/drawing/2014/main" id="{D1EFB140-71B3-4569-9F20-873088F133FC}"/>
              </a:ext>
            </a:extLst>
          </p:cNvPr>
          <p:cNvSpPr/>
          <p:nvPr>
            <p:custDataLst>
              <p:tags r:id="rId26"/>
            </p:custDataLst>
          </p:nvPr>
        </p:nvSpPr>
        <p:spPr>
          <a:xfrm>
            <a:off x="504114" y="3051048"/>
            <a:ext cx="749300" cy="279400"/>
          </a:xfrm>
          <a:prstGeom prst="rect">
            <a:avLst/>
          </a:prstGeom>
          <a:solidFill>
            <a:schemeClr val="accent1">
              <a:alpha val="24706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OTLSHAPE_SL2A_dc8dbe0372c64fc785dfc30f0de9e3c1_HeaderRectangle">
            <a:extLst>
              <a:ext uri="{FF2B5EF4-FFF2-40B4-BE49-F238E27FC236}">
                <a16:creationId xmlns:a16="http://schemas.microsoft.com/office/drawing/2014/main" id="{564461D4-D88A-4356-909D-FB81158F5D4B}"/>
              </a:ext>
            </a:extLst>
          </p:cNvPr>
          <p:cNvSpPr/>
          <p:nvPr>
            <p:custDataLst>
              <p:tags r:id="rId27"/>
            </p:custDataLst>
          </p:nvPr>
        </p:nvSpPr>
        <p:spPr>
          <a:xfrm>
            <a:off x="504114" y="3330448"/>
            <a:ext cx="749300" cy="279400"/>
          </a:xfrm>
          <a:prstGeom prst="rect">
            <a:avLst/>
          </a:prstGeom>
          <a:solidFill>
            <a:schemeClr val="accent1">
              <a:alpha val="24706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OTLSHAPE_SL2A_8208e980f30e4f7d8875a0c6ad190507_HeaderRectangle">
            <a:extLst>
              <a:ext uri="{FF2B5EF4-FFF2-40B4-BE49-F238E27FC236}">
                <a16:creationId xmlns:a16="http://schemas.microsoft.com/office/drawing/2014/main" id="{A039FBA8-528D-4EF8-B40B-22EA7EEE5BA3}"/>
              </a:ext>
            </a:extLst>
          </p:cNvPr>
          <p:cNvSpPr/>
          <p:nvPr>
            <p:custDataLst>
              <p:tags r:id="rId28"/>
            </p:custDataLst>
          </p:nvPr>
        </p:nvSpPr>
        <p:spPr>
          <a:xfrm>
            <a:off x="504114" y="3609848"/>
            <a:ext cx="749300" cy="279400"/>
          </a:xfrm>
          <a:prstGeom prst="rect">
            <a:avLst/>
          </a:prstGeom>
          <a:solidFill>
            <a:schemeClr val="accent1">
              <a:alpha val="24706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OTLSHAPE_SL2A_b48843827e3a4190b912046e1b0a364a_HeaderRectangle">
            <a:extLst>
              <a:ext uri="{FF2B5EF4-FFF2-40B4-BE49-F238E27FC236}">
                <a16:creationId xmlns:a16="http://schemas.microsoft.com/office/drawing/2014/main" id="{A6D3752A-B286-4392-8F34-37EA3167BDC3}"/>
              </a:ext>
            </a:extLst>
          </p:cNvPr>
          <p:cNvSpPr/>
          <p:nvPr>
            <p:custDataLst>
              <p:tags r:id="rId29"/>
            </p:custDataLst>
          </p:nvPr>
        </p:nvSpPr>
        <p:spPr>
          <a:xfrm>
            <a:off x="504114" y="3952748"/>
            <a:ext cx="749300" cy="279400"/>
          </a:xfrm>
          <a:prstGeom prst="rect">
            <a:avLst/>
          </a:prstGeom>
          <a:solidFill>
            <a:schemeClr val="accent5">
              <a:alpha val="24706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OTLSHAPE_SL2A_f03169d41a274ab4a8e941e696dd3bd2_HeaderRectangle">
            <a:extLst>
              <a:ext uri="{FF2B5EF4-FFF2-40B4-BE49-F238E27FC236}">
                <a16:creationId xmlns:a16="http://schemas.microsoft.com/office/drawing/2014/main" id="{F9A4FBE8-1632-4B35-B409-13785679275E}"/>
              </a:ext>
            </a:extLst>
          </p:cNvPr>
          <p:cNvSpPr/>
          <p:nvPr>
            <p:custDataLst>
              <p:tags r:id="rId30"/>
            </p:custDataLst>
          </p:nvPr>
        </p:nvSpPr>
        <p:spPr>
          <a:xfrm>
            <a:off x="504114" y="4232148"/>
            <a:ext cx="749300" cy="279400"/>
          </a:xfrm>
          <a:prstGeom prst="rect">
            <a:avLst/>
          </a:prstGeom>
          <a:solidFill>
            <a:schemeClr val="accent5">
              <a:alpha val="24706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OTLSHAPE_SL2A_992e9665607d485d9e36da09c6fce04c_HeaderRectangle">
            <a:extLst>
              <a:ext uri="{FF2B5EF4-FFF2-40B4-BE49-F238E27FC236}">
                <a16:creationId xmlns:a16="http://schemas.microsoft.com/office/drawing/2014/main" id="{325C06EF-C37A-4E19-9D81-31A2BCC636E9}"/>
              </a:ext>
            </a:extLst>
          </p:cNvPr>
          <p:cNvSpPr/>
          <p:nvPr>
            <p:custDataLst>
              <p:tags r:id="rId31"/>
            </p:custDataLst>
          </p:nvPr>
        </p:nvSpPr>
        <p:spPr>
          <a:xfrm>
            <a:off x="504114" y="4511548"/>
            <a:ext cx="749300" cy="279400"/>
          </a:xfrm>
          <a:prstGeom prst="rect">
            <a:avLst/>
          </a:prstGeom>
          <a:solidFill>
            <a:schemeClr val="accent5">
              <a:alpha val="24706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OTLSHAPE_SL2A_dac150a72a194f00bab4603f4a9a097c_HeaderRectangle">
            <a:extLst>
              <a:ext uri="{FF2B5EF4-FFF2-40B4-BE49-F238E27FC236}">
                <a16:creationId xmlns:a16="http://schemas.microsoft.com/office/drawing/2014/main" id="{FC884C7D-0ABC-4200-902A-849331241ADD}"/>
              </a:ext>
            </a:extLst>
          </p:cNvPr>
          <p:cNvSpPr/>
          <p:nvPr>
            <p:custDataLst>
              <p:tags r:id="rId32"/>
            </p:custDataLst>
          </p:nvPr>
        </p:nvSpPr>
        <p:spPr>
          <a:xfrm>
            <a:off x="504114" y="4790948"/>
            <a:ext cx="749300" cy="279400"/>
          </a:xfrm>
          <a:prstGeom prst="rect">
            <a:avLst/>
          </a:prstGeom>
          <a:solidFill>
            <a:schemeClr val="accent5">
              <a:alpha val="24706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" name="OTLSHAPE_TB_00000000000000000000000000000000_MiddleScaleContainer">
            <a:extLst>
              <a:ext uri="{FF2B5EF4-FFF2-40B4-BE49-F238E27FC236}">
                <a16:creationId xmlns:a16="http://schemas.microsoft.com/office/drawing/2014/main" id="{3944906F-DF4A-434B-800F-C1CCBD4FB301}"/>
              </a:ext>
            </a:extLst>
          </p:cNvPr>
          <p:cNvSpPr/>
          <p:nvPr>
            <p:custDataLst>
              <p:tags r:id="rId33"/>
            </p:custDataLst>
          </p:nvPr>
        </p:nvSpPr>
        <p:spPr>
          <a:xfrm>
            <a:off x="1371800" y="1817624"/>
            <a:ext cx="9956800" cy="182880"/>
          </a:xfrm>
          <a:prstGeom prst="rect">
            <a:avLst/>
          </a:prstGeom>
          <a:solidFill>
            <a:schemeClr val="lt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0" name="OTLSHAPE_G_00000000000000000000000000000000_ShapeBelow0">
            <a:extLst>
              <a:ext uri="{FF2B5EF4-FFF2-40B4-BE49-F238E27FC236}">
                <a16:creationId xmlns:a16="http://schemas.microsoft.com/office/drawing/2014/main" id="{04B3B29F-00B9-4CDD-8D1F-51BE2A4EC592}"/>
              </a:ext>
            </a:extLst>
          </p:cNvPr>
          <p:cNvCxnSpPr/>
          <p:nvPr>
            <p:custDataLst>
              <p:tags r:id="rId34"/>
            </p:custDataLst>
          </p:nvPr>
        </p:nvCxnSpPr>
        <p:spPr>
          <a:xfrm>
            <a:off x="2193804" y="2009649"/>
            <a:ext cx="0" cy="3060700"/>
          </a:xfrm>
          <a:prstGeom prst="line">
            <a:avLst/>
          </a:prstGeom>
          <a:ln w="9525" cap="flat" cmpd="sng" algn="ctr">
            <a:solidFill>
              <a:srgbClr val="737373">
                <a:alpha val="14902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OTLSHAPE_G_00000000000000000000000000000000_ShapeBelow1">
            <a:extLst>
              <a:ext uri="{FF2B5EF4-FFF2-40B4-BE49-F238E27FC236}">
                <a16:creationId xmlns:a16="http://schemas.microsoft.com/office/drawing/2014/main" id="{53511DA8-5DA4-4C64-9CD8-8753E3A6DC09}"/>
              </a:ext>
            </a:extLst>
          </p:cNvPr>
          <p:cNvCxnSpPr/>
          <p:nvPr>
            <p:custDataLst>
              <p:tags r:id="rId35"/>
            </p:custDataLst>
          </p:nvPr>
        </p:nvCxnSpPr>
        <p:spPr>
          <a:xfrm>
            <a:off x="3029432" y="2009649"/>
            <a:ext cx="0" cy="3060700"/>
          </a:xfrm>
          <a:prstGeom prst="line">
            <a:avLst/>
          </a:prstGeom>
          <a:ln w="9525" cap="flat" cmpd="sng" algn="ctr">
            <a:solidFill>
              <a:srgbClr val="737373">
                <a:alpha val="14902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OTLSHAPE_G_00000000000000000000000000000000_ShapeBelow2">
            <a:extLst>
              <a:ext uri="{FF2B5EF4-FFF2-40B4-BE49-F238E27FC236}">
                <a16:creationId xmlns:a16="http://schemas.microsoft.com/office/drawing/2014/main" id="{22287F5E-C1D8-4E90-B7C8-C9D0A3C53054}"/>
              </a:ext>
            </a:extLst>
          </p:cNvPr>
          <p:cNvCxnSpPr/>
          <p:nvPr>
            <p:custDataLst>
              <p:tags r:id="rId36"/>
            </p:custDataLst>
          </p:nvPr>
        </p:nvCxnSpPr>
        <p:spPr>
          <a:xfrm>
            <a:off x="3851436" y="2009649"/>
            <a:ext cx="0" cy="3060700"/>
          </a:xfrm>
          <a:prstGeom prst="line">
            <a:avLst/>
          </a:prstGeom>
          <a:ln w="9525" cap="flat" cmpd="sng" algn="ctr">
            <a:solidFill>
              <a:srgbClr val="737373">
                <a:alpha val="14902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OTLSHAPE_G_00000000000000000000000000000000_ShapeBelow3">
            <a:extLst>
              <a:ext uri="{FF2B5EF4-FFF2-40B4-BE49-F238E27FC236}">
                <a16:creationId xmlns:a16="http://schemas.microsoft.com/office/drawing/2014/main" id="{3D775875-5F42-4D9F-A565-73F066639CA3}"/>
              </a:ext>
            </a:extLst>
          </p:cNvPr>
          <p:cNvCxnSpPr/>
          <p:nvPr>
            <p:custDataLst>
              <p:tags r:id="rId37"/>
            </p:custDataLst>
          </p:nvPr>
        </p:nvCxnSpPr>
        <p:spPr>
          <a:xfrm>
            <a:off x="4687065" y="2009649"/>
            <a:ext cx="0" cy="3060700"/>
          </a:xfrm>
          <a:prstGeom prst="line">
            <a:avLst/>
          </a:prstGeom>
          <a:ln w="9525" cap="flat" cmpd="sng" algn="ctr">
            <a:solidFill>
              <a:srgbClr val="737373">
                <a:alpha val="14902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OTLSHAPE_G_00000000000000000000000000000000_ShapeBelow4">
            <a:extLst>
              <a:ext uri="{FF2B5EF4-FFF2-40B4-BE49-F238E27FC236}">
                <a16:creationId xmlns:a16="http://schemas.microsoft.com/office/drawing/2014/main" id="{5AFB2A01-8C17-402A-B570-A8E12A0813AC}"/>
              </a:ext>
            </a:extLst>
          </p:cNvPr>
          <p:cNvCxnSpPr/>
          <p:nvPr>
            <p:custDataLst>
              <p:tags r:id="rId38"/>
            </p:custDataLst>
          </p:nvPr>
        </p:nvCxnSpPr>
        <p:spPr>
          <a:xfrm>
            <a:off x="5509068" y="2009649"/>
            <a:ext cx="0" cy="3060700"/>
          </a:xfrm>
          <a:prstGeom prst="line">
            <a:avLst/>
          </a:prstGeom>
          <a:ln w="9525" cap="flat" cmpd="sng" algn="ctr">
            <a:solidFill>
              <a:srgbClr val="737373">
                <a:alpha val="14902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OTLSHAPE_G_00000000000000000000000000000000_ShapeBelow5">
            <a:extLst>
              <a:ext uri="{FF2B5EF4-FFF2-40B4-BE49-F238E27FC236}">
                <a16:creationId xmlns:a16="http://schemas.microsoft.com/office/drawing/2014/main" id="{F0FBD50B-0315-4AF3-A75A-B6E653070D00}"/>
              </a:ext>
            </a:extLst>
          </p:cNvPr>
          <p:cNvCxnSpPr/>
          <p:nvPr>
            <p:custDataLst>
              <p:tags r:id="rId39"/>
            </p:custDataLst>
          </p:nvPr>
        </p:nvCxnSpPr>
        <p:spPr>
          <a:xfrm>
            <a:off x="6344697" y="2009649"/>
            <a:ext cx="0" cy="3060700"/>
          </a:xfrm>
          <a:prstGeom prst="line">
            <a:avLst/>
          </a:prstGeom>
          <a:ln w="9525" cap="flat" cmpd="sng" algn="ctr">
            <a:solidFill>
              <a:srgbClr val="737373">
                <a:alpha val="14902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OTLSHAPE_G_00000000000000000000000000000000_ShapeBelow6">
            <a:extLst>
              <a:ext uri="{FF2B5EF4-FFF2-40B4-BE49-F238E27FC236}">
                <a16:creationId xmlns:a16="http://schemas.microsoft.com/office/drawing/2014/main" id="{E03AB2F9-E4A9-457C-B28D-17AEE1530BE1}"/>
              </a:ext>
            </a:extLst>
          </p:cNvPr>
          <p:cNvCxnSpPr/>
          <p:nvPr>
            <p:custDataLst>
              <p:tags r:id="rId40"/>
            </p:custDataLst>
          </p:nvPr>
        </p:nvCxnSpPr>
        <p:spPr>
          <a:xfrm>
            <a:off x="7171242" y="2009649"/>
            <a:ext cx="0" cy="3060700"/>
          </a:xfrm>
          <a:prstGeom prst="line">
            <a:avLst/>
          </a:prstGeom>
          <a:ln w="9525" cap="flat" cmpd="sng" algn="ctr">
            <a:solidFill>
              <a:srgbClr val="737373">
                <a:alpha val="14902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9" name="OTLSHAPE_G_00000000000000000000000000000000_ShapeBelow7">
            <a:extLst>
              <a:ext uri="{FF2B5EF4-FFF2-40B4-BE49-F238E27FC236}">
                <a16:creationId xmlns:a16="http://schemas.microsoft.com/office/drawing/2014/main" id="{2DF39B32-2B3A-45C4-83A7-B7826FCACE73}"/>
              </a:ext>
            </a:extLst>
          </p:cNvPr>
          <p:cNvCxnSpPr/>
          <p:nvPr>
            <p:custDataLst>
              <p:tags r:id="rId41"/>
            </p:custDataLst>
          </p:nvPr>
        </p:nvCxnSpPr>
        <p:spPr>
          <a:xfrm>
            <a:off x="8006870" y="2009649"/>
            <a:ext cx="0" cy="3060700"/>
          </a:xfrm>
          <a:prstGeom prst="line">
            <a:avLst/>
          </a:prstGeom>
          <a:ln w="9525" cap="flat" cmpd="sng" algn="ctr">
            <a:solidFill>
              <a:srgbClr val="737373">
                <a:alpha val="14902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0" name="OTLSHAPE_G_00000000000000000000000000000000_ShapeBelow8">
            <a:extLst>
              <a:ext uri="{FF2B5EF4-FFF2-40B4-BE49-F238E27FC236}">
                <a16:creationId xmlns:a16="http://schemas.microsoft.com/office/drawing/2014/main" id="{58472897-5E20-4BF8-A005-1CEF371E8ED4}"/>
              </a:ext>
            </a:extLst>
          </p:cNvPr>
          <p:cNvCxnSpPr/>
          <p:nvPr>
            <p:custDataLst>
              <p:tags r:id="rId42"/>
            </p:custDataLst>
          </p:nvPr>
        </p:nvCxnSpPr>
        <p:spPr>
          <a:xfrm>
            <a:off x="8828874" y="2009649"/>
            <a:ext cx="0" cy="3060700"/>
          </a:xfrm>
          <a:prstGeom prst="line">
            <a:avLst/>
          </a:prstGeom>
          <a:ln w="9525" cap="flat" cmpd="sng" algn="ctr">
            <a:solidFill>
              <a:srgbClr val="737373">
                <a:alpha val="14902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1" name="OTLSHAPE_G_00000000000000000000000000000000_ShapeBelow9">
            <a:extLst>
              <a:ext uri="{FF2B5EF4-FFF2-40B4-BE49-F238E27FC236}">
                <a16:creationId xmlns:a16="http://schemas.microsoft.com/office/drawing/2014/main" id="{6709D8F8-16F5-49D7-AC74-D43C8DBFE6EE}"/>
              </a:ext>
            </a:extLst>
          </p:cNvPr>
          <p:cNvCxnSpPr/>
          <p:nvPr>
            <p:custDataLst>
              <p:tags r:id="rId43"/>
            </p:custDataLst>
          </p:nvPr>
        </p:nvCxnSpPr>
        <p:spPr>
          <a:xfrm>
            <a:off x="9664502" y="2009649"/>
            <a:ext cx="0" cy="3060700"/>
          </a:xfrm>
          <a:prstGeom prst="line">
            <a:avLst/>
          </a:prstGeom>
          <a:ln w="9525" cap="flat" cmpd="sng" algn="ctr">
            <a:solidFill>
              <a:srgbClr val="737373">
                <a:alpha val="14902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" name="OTLSHAPE_G_00000000000000000000000000000000_ShapeBelow10">
            <a:extLst>
              <a:ext uri="{FF2B5EF4-FFF2-40B4-BE49-F238E27FC236}">
                <a16:creationId xmlns:a16="http://schemas.microsoft.com/office/drawing/2014/main" id="{F91E65D3-6E37-465D-87D1-95580F57B33F}"/>
              </a:ext>
            </a:extLst>
          </p:cNvPr>
          <p:cNvCxnSpPr/>
          <p:nvPr>
            <p:custDataLst>
              <p:tags r:id="rId44"/>
            </p:custDataLst>
          </p:nvPr>
        </p:nvCxnSpPr>
        <p:spPr>
          <a:xfrm>
            <a:off x="10486506" y="2009649"/>
            <a:ext cx="0" cy="3060700"/>
          </a:xfrm>
          <a:prstGeom prst="line">
            <a:avLst/>
          </a:prstGeom>
          <a:ln w="9525" cap="flat" cmpd="sng" algn="ctr">
            <a:solidFill>
              <a:srgbClr val="737373">
                <a:alpha val="14902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6" name="OTLSHAPE_SLM_7105c62243384bbfafa0b3124cd9520b_Shape">
            <a:extLst>
              <a:ext uri="{FF2B5EF4-FFF2-40B4-BE49-F238E27FC236}">
                <a16:creationId xmlns:a16="http://schemas.microsoft.com/office/drawing/2014/main" id="{61622307-4634-4C6B-924B-71BB84EE52BA}"/>
              </a:ext>
            </a:extLst>
          </p:cNvPr>
          <p:cNvSpPr/>
          <p:nvPr>
            <p:custDataLst>
              <p:tags r:id="rId45"/>
            </p:custDataLst>
          </p:nvPr>
        </p:nvSpPr>
        <p:spPr>
          <a:xfrm>
            <a:off x="1545380" y="2250948"/>
            <a:ext cx="152400" cy="177800"/>
          </a:xfrm>
          <a:prstGeom prst="chevron">
            <a:avLst>
              <a:gd name="adj" fmla="val 30000"/>
            </a:avLst>
          </a:prstGeom>
          <a:solidFill>
            <a:schemeClr val="dk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37" name="OTLSHAPE_SLM_b5d614daf8564193b1f60792e74f3ea8_Shape">
            <a:extLst>
              <a:ext uri="{FF2B5EF4-FFF2-40B4-BE49-F238E27FC236}">
                <a16:creationId xmlns:a16="http://schemas.microsoft.com/office/drawing/2014/main" id="{E7F10687-3C57-4904-94C0-2A9B25B570FA}"/>
              </a:ext>
            </a:extLst>
          </p:cNvPr>
          <p:cNvSpPr/>
          <p:nvPr>
            <p:custDataLst>
              <p:tags r:id="rId46"/>
            </p:custDataLst>
          </p:nvPr>
        </p:nvSpPr>
        <p:spPr>
          <a:xfrm>
            <a:off x="2091280" y="2250948"/>
            <a:ext cx="177800" cy="177800"/>
          </a:xfrm>
          <a:prstGeom prst="ellipse">
            <a:avLst/>
          </a:prstGeom>
          <a:solidFill>
            <a:srgbClr val="1AAA4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0" name="OTLSHAPE_SLM_ee854e706ad94eebad8f1f9d6cf8e5da_Shape">
            <a:extLst>
              <a:ext uri="{FF2B5EF4-FFF2-40B4-BE49-F238E27FC236}">
                <a16:creationId xmlns:a16="http://schemas.microsoft.com/office/drawing/2014/main" id="{F02FBFF4-05E7-49A1-B82D-04345489DAAC}"/>
              </a:ext>
            </a:extLst>
          </p:cNvPr>
          <p:cNvSpPr/>
          <p:nvPr>
            <p:custDataLst>
              <p:tags r:id="rId47"/>
            </p:custDataLst>
          </p:nvPr>
        </p:nvSpPr>
        <p:spPr>
          <a:xfrm>
            <a:off x="1727039" y="2530348"/>
            <a:ext cx="152400" cy="177800"/>
          </a:xfrm>
          <a:prstGeom prst="chevron">
            <a:avLst>
              <a:gd name="adj" fmla="val 30000"/>
            </a:avLst>
          </a:prstGeom>
          <a:solidFill>
            <a:schemeClr val="dk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13" name="OTLSHAPE_SLM_7c867666f954408185c14023b7a175cf_Shape">
            <a:extLst>
              <a:ext uri="{FF2B5EF4-FFF2-40B4-BE49-F238E27FC236}">
                <a16:creationId xmlns:a16="http://schemas.microsoft.com/office/drawing/2014/main" id="{A4EE4389-AFBE-4011-969A-92400BE86E7B}"/>
              </a:ext>
            </a:extLst>
          </p:cNvPr>
          <p:cNvSpPr/>
          <p:nvPr>
            <p:custDataLst>
              <p:tags r:id="rId48"/>
            </p:custDataLst>
          </p:nvPr>
        </p:nvSpPr>
        <p:spPr>
          <a:xfrm>
            <a:off x="1917780" y="2809748"/>
            <a:ext cx="152400" cy="177800"/>
          </a:xfrm>
          <a:prstGeom prst="chevron">
            <a:avLst>
              <a:gd name="adj" fmla="val 30000"/>
            </a:avLst>
          </a:prstGeom>
          <a:solidFill>
            <a:schemeClr val="dk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16" name="OTLSHAPE_SLM_cbbcd11f8e7e40829515bfc72f695fc1_Shape">
            <a:extLst>
              <a:ext uri="{FF2B5EF4-FFF2-40B4-BE49-F238E27FC236}">
                <a16:creationId xmlns:a16="http://schemas.microsoft.com/office/drawing/2014/main" id="{0010EFE3-02F4-4DC5-B350-DDBB59267BD9}"/>
              </a:ext>
            </a:extLst>
          </p:cNvPr>
          <p:cNvSpPr/>
          <p:nvPr>
            <p:custDataLst>
              <p:tags r:id="rId49"/>
            </p:custDataLst>
          </p:nvPr>
        </p:nvSpPr>
        <p:spPr>
          <a:xfrm>
            <a:off x="2013151" y="3089148"/>
            <a:ext cx="152400" cy="177800"/>
          </a:xfrm>
          <a:prstGeom prst="chevron">
            <a:avLst>
              <a:gd name="adj" fmla="val 30000"/>
            </a:avLst>
          </a:prstGeom>
          <a:solidFill>
            <a:schemeClr val="dk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19" name="OTLSHAPE_SLM_3104aa58eb79456181d9f5ee08746a0f_Shape">
            <a:extLst>
              <a:ext uri="{FF2B5EF4-FFF2-40B4-BE49-F238E27FC236}">
                <a16:creationId xmlns:a16="http://schemas.microsoft.com/office/drawing/2014/main" id="{816DE2FE-5DA0-4ABF-A916-8410BFAC01CE}"/>
              </a:ext>
            </a:extLst>
          </p:cNvPr>
          <p:cNvSpPr/>
          <p:nvPr>
            <p:custDataLst>
              <p:tags r:id="rId50"/>
            </p:custDataLst>
          </p:nvPr>
        </p:nvSpPr>
        <p:spPr>
          <a:xfrm>
            <a:off x="2085814" y="3368548"/>
            <a:ext cx="152400" cy="177800"/>
          </a:xfrm>
          <a:prstGeom prst="chevron">
            <a:avLst>
              <a:gd name="adj" fmla="val 30000"/>
            </a:avLst>
          </a:prstGeom>
          <a:solidFill>
            <a:schemeClr val="dk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22" name="OTLSHAPE_SLM_d9ae71066ae04109b2f4ff77b7749376_Shape">
            <a:extLst>
              <a:ext uri="{FF2B5EF4-FFF2-40B4-BE49-F238E27FC236}">
                <a16:creationId xmlns:a16="http://schemas.microsoft.com/office/drawing/2014/main" id="{A9026AE9-0ACF-4384-86C7-21B677AFFFB3}"/>
              </a:ext>
            </a:extLst>
          </p:cNvPr>
          <p:cNvSpPr/>
          <p:nvPr>
            <p:custDataLst>
              <p:tags r:id="rId51"/>
            </p:custDataLst>
          </p:nvPr>
        </p:nvSpPr>
        <p:spPr>
          <a:xfrm>
            <a:off x="2299263" y="3647948"/>
            <a:ext cx="152400" cy="177800"/>
          </a:xfrm>
          <a:prstGeom prst="chevron">
            <a:avLst>
              <a:gd name="adj" fmla="val 30000"/>
            </a:avLst>
          </a:prstGeom>
          <a:solidFill>
            <a:schemeClr val="dk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25" name="OTLSHAPE_SLM_09a64607fe7d493fb9de9bf81d137679_Shape">
            <a:extLst>
              <a:ext uri="{FF2B5EF4-FFF2-40B4-BE49-F238E27FC236}">
                <a16:creationId xmlns:a16="http://schemas.microsoft.com/office/drawing/2014/main" id="{BF3585DF-C4F4-483E-BE4D-CBBCAE79DAED}"/>
              </a:ext>
            </a:extLst>
          </p:cNvPr>
          <p:cNvSpPr/>
          <p:nvPr>
            <p:custDataLst>
              <p:tags r:id="rId52"/>
            </p:custDataLst>
          </p:nvPr>
        </p:nvSpPr>
        <p:spPr>
          <a:xfrm>
            <a:off x="1563546" y="3990848"/>
            <a:ext cx="152400" cy="177800"/>
          </a:xfrm>
          <a:prstGeom prst="chevron">
            <a:avLst>
              <a:gd name="adj" fmla="val 30000"/>
            </a:avLst>
          </a:prstGeom>
          <a:solidFill>
            <a:schemeClr val="dk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28" name="OTLSHAPE_SLM_95b7a45e671a46aca134bbb3b76e662d_Shape">
            <a:extLst>
              <a:ext uri="{FF2B5EF4-FFF2-40B4-BE49-F238E27FC236}">
                <a16:creationId xmlns:a16="http://schemas.microsoft.com/office/drawing/2014/main" id="{FE3BA6E7-1083-498D-9CF7-98EA5FC8D08D}"/>
              </a:ext>
            </a:extLst>
          </p:cNvPr>
          <p:cNvSpPr/>
          <p:nvPr>
            <p:custDataLst>
              <p:tags r:id="rId53"/>
            </p:custDataLst>
          </p:nvPr>
        </p:nvSpPr>
        <p:spPr>
          <a:xfrm>
            <a:off x="1668000" y="4270248"/>
            <a:ext cx="152400" cy="177800"/>
          </a:xfrm>
          <a:prstGeom prst="chevron">
            <a:avLst>
              <a:gd name="adj" fmla="val 30000"/>
            </a:avLst>
          </a:prstGeom>
          <a:solidFill>
            <a:schemeClr val="dk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31" name="OTLSHAPE_SLM_98078f2ceed94f54844dc1f02ecc70f4_Shape">
            <a:extLst>
              <a:ext uri="{FF2B5EF4-FFF2-40B4-BE49-F238E27FC236}">
                <a16:creationId xmlns:a16="http://schemas.microsoft.com/office/drawing/2014/main" id="{899FB2D0-F7F0-4EBF-B9AB-1E5B291ACD8E}"/>
              </a:ext>
            </a:extLst>
          </p:cNvPr>
          <p:cNvSpPr/>
          <p:nvPr>
            <p:custDataLst>
              <p:tags r:id="rId54"/>
            </p:custDataLst>
          </p:nvPr>
        </p:nvSpPr>
        <p:spPr>
          <a:xfrm>
            <a:off x="1881448" y="4549648"/>
            <a:ext cx="152400" cy="177800"/>
          </a:xfrm>
          <a:prstGeom prst="chevron">
            <a:avLst>
              <a:gd name="adj" fmla="val 30000"/>
            </a:avLst>
          </a:prstGeom>
          <a:solidFill>
            <a:schemeClr val="dk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34" name="OTLSHAPE_SLM_a36450fa4bbb4bb881606d58f414d698_Shape">
            <a:extLst>
              <a:ext uri="{FF2B5EF4-FFF2-40B4-BE49-F238E27FC236}">
                <a16:creationId xmlns:a16="http://schemas.microsoft.com/office/drawing/2014/main" id="{680B9CE9-650D-4795-BB31-E8F2DE1DD3E3}"/>
              </a:ext>
            </a:extLst>
          </p:cNvPr>
          <p:cNvSpPr/>
          <p:nvPr>
            <p:custDataLst>
              <p:tags r:id="rId55"/>
            </p:custDataLst>
          </p:nvPr>
        </p:nvSpPr>
        <p:spPr>
          <a:xfrm>
            <a:off x="2149394" y="4829048"/>
            <a:ext cx="152400" cy="177800"/>
          </a:xfrm>
          <a:prstGeom prst="chevron">
            <a:avLst>
              <a:gd name="adj" fmla="val 30000"/>
            </a:avLst>
          </a:prstGeom>
          <a:solidFill>
            <a:schemeClr val="dk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38" name="OTLSHAPE_SLM_ba1dea27e4c848f29ff6450705615a9f_Shape">
            <a:extLst>
              <a:ext uri="{FF2B5EF4-FFF2-40B4-BE49-F238E27FC236}">
                <a16:creationId xmlns:a16="http://schemas.microsoft.com/office/drawing/2014/main" id="{1B50B61D-0019-4C57-A0E8-B71597B826CA}"/>
              </a:ext>
            </a:extLst>
          </p:cNvPr>
          <p:cNvSpPr/>
          <p:nvPr>
            <p:custDataLst>
              <p:tags r:id="rId56"/>
            </p:custDataLst>
          </p:nvPr>
        </p:nvSpPr>
        <p:spPr>
          <a:xfrm>
            <a:off x="2718001" y="2250948"/>
            <a:ext cx="177800" cy="177800"/>
          </a:xfrm>
          <a:prstGeom prst="ellipse">
            <a:avLst/>
          </a:prstGeom>
          <a:solidFill>
            <a:srgbClr val="1AAA4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1" name="OTLSHAPE_SLM_16f0d767ab4f40a499250232d141da1d_Shape">
            <a:extLst>
              <a:ext uri="{FF2B5EF4-FFF2-40B4-BE49-F238E27FC236}">
                <a16:creationId xmlns:a16="http://schemas.microsoft.com/office/drawing/2014/main" id="{72425FF2-5E9D-4E4A-A957-2BFE57552F9F}"/>
              </a:ext>
            </a:extLst>
          </p:cNvPr>
          <p:cNvSpPr/>
          <p:nvPr>
            <p:custDataLst>
              <p:tags r:id="rId57"/>
            </p:custDataLst>
          </p:nvPr>
        </p:nvSpPr>
        <p:spPr>
          <a:xfrm>
            <a:off x="3794327" y="2250948"/>
            <a:ext cx="177800" cy="177800"/>
          </a:xfrm>
          <a:prstGeom prst="ellipse">
            <a:avLst/>
          </a:prstGeom>
          <a:solidFill>
            <a:srgbClr val="1AAA4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4" name="OTLSHAPE_SLM_296061f9cc2540498c176fc47cf3359b_Shape">
            <a:extLst>
              <a:ext uri="{FF2B5EF4-FFF2-40B4-BE49-F238E27FC236}">
                <a16:creationId xmlns:a16="http://schemas.microsoft.com/office/drawing/2014/main" id="{AC9A9994-B031-453F-B89A-B6A897A71099}"/>
              </a:ext>
            </a:extLst>
          </p:cNvPr>
          <p:cNvSpPr/>
          <p:nvPr>
            <p:custDataLst>
              <p:tags r:id="rId58"/>
            </p:custDataLst>
          </p:nvPr>
        </p:nvSpPr>
        <p:spPr>
          <a:xfrm>
            <a:off x="4421048" y="2250948"/>
            <a:ext cx="177800" cy="177800"/>
          </a:xfrm>
          <a:prstGeom prst="ellipse">
            <a:avLst/>
          </a:prstGeom>
          <a:solidFill>
            <a:srgbClr val="1AAA4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7" name="OTLSHAPE_SLM_02ffdeab9393499aa1737ac98d684668_Shape">
            <a:extLst>
              <a:ext uri="{FF2B5EF4-FFF2-40B4-BE49-F238E27FC236}">
                <a16:creationId xmlns:a16="http://schemas.microsoft.com/office/drawing/2014/main" id="{ADE51FE8-16E2-4494-8E77-0ED5A191AAC2}"/>
              </a:ext>
            </a:extLst>
          </p:cNvPr>
          <p:cNvSpPr/>
          <p:nvPr>
            <p:custDataLst>
              <p:tags r:id="rId59"/>
            </p:custDataLst>
          </p:nvPr>
        </p:nvSpPr>
        <p:spPr>
          <a:xfrm>
            <a:off x="5324798" y="2250948"/>
            <a:ext cx="177800" cy="177800"/>
          </a:xfrm>
          <a:prstGeom prst="ellipse">
            <a:avLst/>
          </a:prstGeom>
          <a:solidFill>
            <a:srgbClr val="1AAA4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0" name="OTLSHAPE_SLM_b5912f46b2364db8bd751d0013f442ca_Shape">
            <a:extLst>
              <a:ext uri="{FF2B5EF4-FFF2-40B4-BE49-F238E27FC236}">
                <a16:creationId xmlns:a16="http://schemas.microsoft.com/office/drawing/2014/main" id="{0C3CC497-4114-4FDC-8C95-0923DE5007B9}"/>
              </a:ext>
            </a:extLst>
          </p:cNvPr>
          <p:cNvSpPr/>
          <p:nvPr>
            <p:custDataLst>
              <p:tags r:id="rId60"/>
            </p:custDataLst>
          </p:nvPr>
        </p:nvSpPr>
        <p:spPr>
          <a:xfrm>
            <a:off x="5842524" y="2250948"/>
            <a:ext cx="177800" cy="177800"/>
          </a:xfrm>
          <a:prstGeom prst="ellipse">
            <a:avLst/>
          </a:prstGeom>
          <a:solidFill>
            <a:srgbClr val="1AAA4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3" name="OTLSHAPE_SLM_c27d693a648f4960acb4d3cd0b2f6dfc_Shape">
            <a:extLst>
              <a:ext uri="{FF2B5EF4-FFF2-40B4-BE49-F238E27FC236}">
                <a16:creationId xmlns:a16="http://schemas.microsoft.com/office/drawing/2014/main" id="{9E70732D-F186-4D14-AEF5-ED86A4AAB46B}"/>
              </a:ext>
            </a:extLst>
          </p:cNvPr>
          <p:cNvSpPr/>
          <p:nvPr>
            <p:custDataLst>
              <p:tags r:id="rId61"/>
            </p:custDataLst>
          </p:nvPr>
        </p:nvSpPr>
        <p:spPr>
          <a:xfrm>
            <a:off x="6909767" y="2250948"/>
            <a:ext cx="177800" cy="177800"/>
          </a:xfrm>
          <a:prstGeom prst="ellipse">
            <a:avLst/>
          </a:prstGeom>
          <a:solidFill>
            <a:srgbClr val="1AAA4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6" name="OTLSHAPE_SLM_f0599b6c9b59477d9ac3352c865c2bdb_Shape">
            <a:extLst>
              <a:ext uri="{FF2B5EF4-FFF2-40B4-BE49-F238E27FC236}">
                <a16:creationId xmlns:a16="http://schemas.microsoft.com/office/drawing/2014/main" id="{24DFFB18-F45E-42E0-B794-E3AF5ABA68C1}"/>
              </a:ext>
            </a:extLst>
          </p:cNvPr>
          <p:cNvSpPr/>
          <p:nvPr>
            <p:custDataLst>
              <p:tags r:id="rId62"/>
            </p:custDataLst>
          </p:nvPr>
        </p:nvSpPr>
        <p:spPr>
          <a:xfrm>
            <a:off x="7481991" y="2250948"/>
            <a:ext cx="177800" cy="177800"/>
          </a:xfrm>
          <a:prstGeom prst="ellipse">
            <a:avLst/>
          </a:prstGeom>
          <a:solidFill>
            <a:srgbClr val="1AAA4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9" name="OTLSHAPE_SLM_f2add4cf6df74a4cbaa5f1048b38c4cc_Shape">
            <a:extLst>
              <a:ext uri="{FF2B5EF4-FFF2-40B4-BE49-F238E27FC236}">
                <a16:creationId xmlns:a16="http://schemas.microsoft.com/office/drawing/2014/main" id="{D85FBF81-0542-4FB2-BC5A-2083654A94A5}"/>
              </a:ext>
            </a:extLst>
          </p:cNvPr>
          <p:cNvSpPr/>
          <p:nvPr>
            <p:custDataLst>
              <p:tags r:id="rId63"/>
            </p:custDataLst>
          </p:nvPr>
        </p:nvSpPr>
        <p:spPr>
          <a:xfrm>
            <a:off x="8431155" y="2250948"/>
            <a:ext cx="177800" cy="177800"/>
          </a:xfrm>
          <a:prstGeom prst="ellipse">
            <a:avLst/>
          </a:prstGeom>
          <a:solidFill>
            <a:srgbClr val="1AAA4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2" name="OTLSHAPE_SLM_c0f299d19fce4bc585e1410caa3b2ac7_Shape">
            <a:extLst>
              <a:ext uri="{FF2B5EF4-FFF2-40B4-BE49-F238E27FC236}">
                <a16:creationId xmlns:a16="http://schemas.microsoft.com/office/drawing/2014/main" id="{0EC81946-46BA-424E-9698-FA63D0F68200}"/>
              </a:ext>
            </a:extLst>
          </p:cNvPr>
          <p:cNvSpPr/>
          <p:nvPr>
            <p:custDataLst>
              <p:tags r:id="rId64"/>
            </p:custDataLst>
          </p:nvPr>
        </p:nvSpPr>
        <p:spPr>
          <a:xfrm>
            <a:off x="9089667" y="2250948"/>
            <a:ext cx="177800" cy="177800"/>
          </a:xfrm>
          <a:prstGeom prst="ellipse">
            <a:avLst/>
          </a:prstGeom>
          <a:solidFill>
            <a:srgbClr val="1AAA4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5" name="OTLSHAPE_SLM_722b10a9467c47a78bae1ff13114c2fb_Shape">
            <a:extLst>
              <a:ext uri="{FF2B5EF4-FFF2-40B4-BE49-F238E27FC236}">
                <a16:creationId xmlns:a16="http://schemas.microsoft.com/office/drawing/2014/main" id="{F1851CA9-FEB6-4597-88D2-CA620975B48B}"/>
              </a:ext>
            </a:extLst>
          </p:cNvPr>
          <p:cNvSpPr/>
          <p:nvPr>
            <p:custDataLst>
              <p:tags r:id="rId65"/>
            </p:custDataLst>
          </p:nvPr>
        </p:nvSpPr>
        <p:spPr>
          <a:xfrm>
            <a:off x="10279528" y="2250948"/>
            <a:ext cx="177800" cy="177800"/>
          </a:xfrm>
          <a:prstGeom prst="ellipse">
            <a:avLst/>
          </a:prstGeom>
          <a:solidFill>
            <a:srgbClr val="1AAA4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8" name="OTLSHAPE_SLM_56bf9c6cd90a4485a05a32cc62a45941_Shape">
            <a:extLst>
              <a:ext uri="{FF2B5EF4-FFF2-40B4-BE49-F238E27FC236}">
                <a16:creationId xmlns:a16="http://schemas.microsoft.com/office/drawing/2014/main" id="{C857527D-FD70-4D04-AC79-5A3D84707DF5}"/>
              </a:ext>
            </a:extLst>
          </p:cNvPr>
          <p:cNvSpPr/>
          <p:nvPr>
            <p:custDataLst>
              <p:tags r:id="rId66"/>
            </p:custDataLst>
          </p:nvPr>
        </p:nvSpPr>
        <p:spPr>
          <a:xfrm>
            <a:off x="10947122" y="2250948"/>
            <a:ext cx="177800" cy="177800"/>
          </a:xfrm>
          <a:prstGeom prst="ellipse">
            <a:avLst/>
          </a:prstGeom>
          <a:solidFill>
            <a:srgbClr val="1AAA4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1" name="OTLSHAPE_SLM_fef65731274c42af9dc7244670a662bf_Shape">
            <a:extLst>
              <a:ext uri="{FF2B5EF4-FFF2-40B4-BE49-F238E27FC236}">
                <a16:creationId xmlns:a16="http://schemas.microsoft.com/office/drawing/2014/main" id="{932AA889-7CB7-408A-8A88-D5C5274C9E25}"/>
              </a:ext>
            </a:extLst>
          </p:cNvPr>
          <p:cNvSpPr/>
          <p:nvPr>
            <p:custDataLst>
              <p:tags r:id="rId67"/>
            </p:custDataLst>
          </p:nvPr>
        </p:nvSpPr>
        <p:spPr>
          <a:xfrm>
            <a:off x="2763416" y="2530348"/>
            <a:ext cx="177800" cy="177800"/>
          </a:xfrm>
          <a:prstGeom prst="ellipse">
            <a:avLst/>
          </a:prstGeom>
          <a:solidFill>
            <a:srgbClr val="1AAA4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4" name="OTLSHAPE_SLM_4e0a0257953b49dfb0fdd067bb06007f_Shape">
            <a:extLst>
              <a:ext uri="{FF2B5EF4-FFF2-40B4-BE49-F238E27FC236}">
                <a16:creationId xmlns:a16="http://schemas.microsoft.com/office/drawing/2014/main" id="{F32DC613-16E2-4369-A99C-0434D7683DEE}"/>
              </a:ext>
            </a:extLst>
          </p:cNvPr>
          <p:cNvSpPr/>
          <p:nvPr>
            <p:custDataLst>
              <p:tags r:id="rId68"/>
            </p:custDataLst>
          </p:nvPr>
        </p:nvSpPr>
        <p:spPr>
          <a:xfrm>
            <a:off x="2236607" y="2530348"/>
            <a:ext cx="177800" cy="177800"/>
          </a:xfrm>
          <a:prstGeom prst="ellipse">
            <a:avLst/>
          </a:prstGeom>
          <a:solidFill>
            <a:srgbClr val="1AAA4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7" name="OTLSHAPE_SLM_762d92c0fa8f44cc9e134bc72fb7f9e2_Shape">
            <a:extLst>
              <a:ext uri="{FF2B5EF4-FFF2-40B4-BE49-F238E27FC236}">
                <a16:creationId xmlns:a16="http://schemas.microsoft.com/office/drawing/2014/main" id="{CF820935-A59C-475A-9D54-3859F0DFF0DA}"/>
              </a:ext>
            </a:extLst>
          </p:cNvPr>
          <p:cNvSpPr/>
          <p:nvPr>
            <p:custDataLst>
              <p:tags r:id="rId69"/>
            </p:custDataLst>
          </p:nvPr>
        </p:nvSpPr>
        <p:spPr>
          <a:xfrm>
            <a:off x="2763416" y="2809748"/>
            <a:ext cx="177800" cy="177800"/>
          </a:xfrm>
          <a:prstGeom prst="ellipse">
            <a:avLst/>
          </a:prstGeom>
          <a:solidFill>
            <a:srgbClr val="1AAA4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0" name="OTLSHAPE_SLM_f2dbbbbf137c428eb0efc7cc2eb879bc_Shape">
            <a:extLst>
              <a:ext uri="{FF2B5EF4-FFF2-40B4-BE49-F238E27FC236}">
                <a16:creationId xmlns:a16="http://schemas.microsoft.com/office/drawing/2014/main" id="{85076B6D-FFA0-41F4-AE7B-4A8B7FE03C47}"/>
              </a:ext>
            </a:extLst>
          </p:cNvPr>
          <p:cNvSpPr/>
          <p:nvPr>
            <p:custDataLst>
              <p:tags r:id="rId70"/>
            </p:custDataLst>
          </p:nvPr>
        </p:nvSpPr>
        <p:spPr>
          <a:xfrm>
            <a:off x="2359226" y="2809748"/>
            <a:ext cx="177800" cy="177800"/>
          </a:xfrm>
          <a:prstGeom prst="ellipse">
            <a:avLst/>
          </a:prstGeom>
          <a:solidFill>
            <a:srgbClr val="1AAA4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3" name="OTLSHAPE_SLM_83d51930460d4985bc3af21787aba055_Shape">
            <a:extLst>
              <a:ext uri="{FF2B5EF4-FFF2-40B4-BE49-F238E27FC236}">
                <a16:creationId xmlns:a16="http://schemas.microsoft.com/office/drawing/2014/main" id="{F9A5A941-AF47-45CF-8B5B-1B13AF051E2D}"/>
              </a:ext>
            </a:extLst>
          </p:cNvPr>
          <p:cNvSpPr/>
          <p:nvPr>
            <p:custDataLst>
              <p:tags r:id="rId71"/>
            </p:custDataLst>
          </p:nvPr>
        </p:nvSpPr>
        <p:spPr>
          <a:xfrm>
            <a:off x="2586299" y="3089148"/>
            <a:ext cx="177800" cy="177800"/>
          </a:xfrm>
          <a:prstGeom prst="ellipse">
            <a:avLst/>
          </a:prstGeom>
          <a:solidFill>
            <a:srgbClr val="1AAA4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6" name="OTLSHAPE_SLM_1ca8f21eedfd4f948dcbe9466938be28_Shape">
            <a:extLst>
              <a:ext uri="{FF2B5EF4-FFF2-40B4-BE49-F238E27FC236}">
                <a16:creationId xmlns:a16="http://schemas.microsoft.com/office/drawing/2014/main" id="{8B2F2B2A-00F9-4812-B144-37DF727BF3E5}"/>
              </a:ext>
            </a:extLst>
          </p:cNvPr>
          <p:cNvSpPr/>
          <p:nvPr>
            <p:custDataLst>
              <p:tags r:id="rId72"/>
            </p:custDataLst>
          </p:nvPr>
        </p:nvSpPr>
        <p:spPr>
          <a:xfrm>
            <a:off x="3135815" y="3089148"/>
            <a:ext cx="177800" cy="177800"/>
          </a:xfrm>
          <a:prstGeom prst="ellipse">
            <a:avLst/>
          </a:prstGeom>
          <a:solidFill>
            <a:srgbClr val="1AAA4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9" name="OTLSHAPE_SLM_11483cf848c04a499713a26bf9ec094a_Shape">
            <a:extLst>
              <a:ext uri="{FF2B5EF4-FFF2-40B4-BE49-F238E27FC236}">
                <a16:creationId xmlns:a16="http://schemas.microsoft.com/office/drawing/2014/main" id="{6FB47302-F7E4-471A-8B6A-A786B6DD0E84}"/>
              </a:ext>
            </a:extLst>
          </p:cNvPr>
          <p:cNvSpPr/>
          <p:nvPr>
            <p:custDataLst>
              <p:tags r:id="rId73"/>
            </p:custDataLst>
          </p:nvPr>
        </p:nvSpPr>
        <p:spPr>
          <a:xfrm>
            <a:off x="3308391" y="3368548"/>
            <a:ext cx="177800" cy="177800"/>
          </a:xfrm>
          <a:prstGeom prst="ellipse">
            <a:avLst/>
          </a:prstGeom>
          <a:solidFill>
            <a:srgbClr val="1AAA4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2" name="OTLSHAPE_SLM_b90693e1c716434a82a66721cd8c7ecd_Shape">
            <a:extLst>
              <a:ext uri="{FF2B5EF4-FFF2-40B4-BE49-F238E27FC236}">
                <a16:creationId xmlns:a16="http://schemas.microsoft.com/office/drawing/2014/main" id="{EEEAA6D7-4FD7-44F3-89CE-A370EC45A18D}"/>
              </a:ext>
            </a:extLst>
          </p:cNvPr>
          <p:cNvSpPr/>
          <p:nvPr>
            <p:custDataLst>
              <p:tags r:id="rId74"/>
            </p:custDataLst>
          </p:nvPr>
        </p:nvSpPr>
        <p:spPr>
          <a:xfrm>
            <a:off x="2690752" y="3368548"/>
            <a:ext cx="177800" cy="177800"/>
          </a:xfrm>
          <a:prstGeom prst="ellipse">
            <a:avLst/>
          </a:prstGeom>
          <a:solidFill>
            <a:srgbClr val="1AAA4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5" name="OTLSHAPE_SLM_ee62914d25be474c9aaf87035110956b_Shape">
            <a:extLst>
              <a:ext uri="{FF2B5EF4-FFF2-40B4-BE49-F238E27FC236}">
                <a16:creationId xmlns:a16="http://schemas.microsoft.com/office/drawing/2014/main" id="{2A6A5E3B-8DA2-49CD-B278-379C139EA2C1}"/>
              </a:ext>
            </a:extLst>
          </p:cNvPr>
          <p:cNvSpPr/>
          <p:nvPr>
            <p:custDataLst>
              <p:tags r:id="rId75"/>
            </p:custDataLst>
          </p:nvPr>
        </p:nvSpPr>
        <p:spPr>
          <a:xfrm>
            <a:off x="2763416" y="3647948"/>
            <a:ext cx="177800" cy="177800"/>
          </a:xfrm>
          <a:prstGeom prst="ellipse">
            <a:avLst/>
          </a:prstGeom>
          <a:solidFill>
            <a:srgbClr val="1AAA4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8" name="OTLSHAPE_SLM_82e2c6ceac9c449389bdbf7125158729_Shape">
            <a:extLst>
              <a:ext uri="{FF2B5EF4-FFF2-40B4-BE49-F238E27FC236}">
                <a16:creationId xmlns:a16="http://schemas.microsoft.com/office/drawing/2014/main" id="{0139D835-1485-4B3D-8B47-B20F383BD844}"/>
              </a:ext>
            </a:extLst>
          </p:cNvPr>
          <p:cNvSpPr/>
          <p:nvPr>
            <p:custDataLst>
              <p:tags r:id="rId76"/>
            </p:custDataLst>
          </p:nvPr>
        </p:nvSpPr>
        <p:spPr>
          <a:xfrm>
            <a:off x="3462800" y="3647948"/>
            <a:ext cx="177800" cy="177800"/>
          </a:xfrm>
          <a:prstGeom prst="ellipse">
            <a:avLst/>
          </a:prstGeom>
          <a:solidFill>
            <a:srgbClr val="1AAA4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1" name="OTLSHAPE_SLM_7aa56c1006104484bd1d42f2762cd22f_Shape">
            <a:extLst>
              <a:ext uri="{FF2B5EF4-FFF2-40B4-BE49-F238E27FC236}">
                <a16:creationId xmlns:a16="http://schemas.microsoft.com/office/drawing/2014/main" id="{8393A781-36A4-4E04-9644-6D0AD409870A}"/>
              </a:ext>
            </a:extLst>
          </p:cNvPr>
          <p:cNvSpPr/>
          <p:nvPr>
            <p:custDataLst>
              <p:tags r:id="rId77"/>
            </p:custDataLst>
          </p:nvPr>
        </p:nvSpPr>
        <p:spPr>
          <a:xfrm>
            <a:off x="1950495" y="3990848"/>
            <a:ext cx="177800" cy="177800"/>
          </a:xfrm>
          <a:prstGeom prst="ellipse">
            <a:avLst/>
          </a:prstGeom>
          <a:solidFill>
            <a:srgbClr val="1AAA4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4" name="OTLSHAPE_SLM_71e6a2a918cc47138f8d2b252906a5b1_Shape">
            <a:extLst>
              <a:ext uri="{FF2B5EF4-FFF2-40B4-BE49-F238E27FC236}">
                <a16:creationId xmlns:a16="http://schemas.microsoft.com/office/drawing/2014/main" id="{BB37EE3E-C853-439E-B7DE-0A3D59F27617}"/>
              </a:ext>
            </a:extLst>
          </p:cNvPr>
          <p:cNvSpPr/>
          <p:nvPr>
            <p:custDataLst>
              <p:tags r:id="rId78"/>
            </p:custDataLst>
          </p:nvPr>
        </p:nvSpPr>
        <p:spPr>
          <a:xfrm>
            <a:off x="2436431" y="3990848"/>
            <a:ext cx="177800" cy="177800"/>
          </a:xfrm>
          <a:prstGeom prst="ellipse">
            <a:avLst/>
          </a:prstGeom>
          <a:solidFill>
            <a:srgbClr val="1AAA4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7" name="OTLSHAPE_SLM_8d10458cff824cbabd3003bdaec352e2_Shape">
            <a:extLst>
              <a:ext uri="{FF2B5EF4-FFF2-40B4-BE49-F238E27FC236}">
                <a16:creationId xmlns:a16="http://schemas.microsoft.com/office/drawing/2014/main" id="{201B9807-B319-414F-A36D-3C6B73BE96AA}"/>
              </a:ext>
            </a:extLst>
          </p:cNvPr>
          <p:cNvSpPr/>
          <p:nvPr>
            <p:custDataLst>
              <p:tags r:id="rId79"/>
            </p:custDataLst>
          </p:nvPr>
        </p:nvSpPr>
        <p:spPr>
          <a:xfrm>
            <a:off x="2618089" y="4270248"/>
            <a:ext cx="177800" cy="177800"/>
          </a:xfrm>
          <a:prstGeom prst="ellipse">
            <a:avLst/>
          </a:prstGeom>
          <a:solidFill>
            <a:srgbClr val="1AAA4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0" name="OTLSHAPE_SLM_d9344f95bf744f5692dec94b5f9b0271_Shape">
            <a:extLst>
              <a:ext uri="{FF2B5EF4-FFF2-40B4-BE49-F238E27FC236}">
                <a16:creationId xmlns:a16="http://schemas.microsoft.com/office/drawing/2014/main" id="{A807AA92-A805-49EB-AB9F-2ED7AA59A773}"/>
              </a:ext>
            </a:extLst>
          </p:cNvPr>
          <p:cNvSpPr/>
          <p:nvPr>
            <p:custDataLst>
              <p:tags r:id="rId80"/>
            </p:custDataLst>
          </p:nvPr>
        </p:nvSpPr>
        <p:spPr>
          <a:xfrm>
            <a:off x="2200275" y="4270248"/>
            <a:ext cx="177800" cy="177800"/>
          </a:xfrm>
          <a:prstGeom prst="ellipse">
            <a:avLst/>
          </a:prstGeom>
          <a:solidFill>
            <a:srgbClr val="1AAA4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3" name="OTLSHAPE_SLM_7737bfb5165c40c793ab65d0a4194343_Shape">
            <a:extLst>
              <a:ext uri="{FF2B5EF4-FFF2-40B4-BE49-F238E27FC236}">
                <a16:creationId xmlns:a16="http://schemas.microsoft.com/office/drawing/2014/main" id="{FA68DE35-EAE7-4DB9-BC0E-478098492381}"/>
              </a:ext>
            </a:extLst>
          </p:cNvPr>
          <p:cNvSpPr/>
          <p:nvPr>
            <p:custDataLst>
              <p:tags r:id="rId81"/>
            </p:custDataLst>
          </p:nvPr>
        </p:nvSpPr>
        <p:spPr>
          <a:xfrm>
            <a:off x="2318353" y="4549648"/>
            <a:ext cx="177800" cy="177800"/>
          </a:xfrm>
          <a:prstGeom prst="ellipse">
            <a:avLst/>
          </a:prstGeom>
          <a:solidFill>
            <a:srgbClr val="1AAA4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6" name="OTLSHAPE_SLM_3c57e357a407436eb3195962cf3091ce_Shape">
            <a:extLst>
              <a:ext uri="{FF2B5EF4-FFF2-40B4-BE49-F238E27FC236}">
                <a16:creationId xmlns:a16="http://schemas.microsoft.com/office/drawing/2014/main" id="{C613F14F-974B-4BBF-BA58-272112731A0C}"/>
              </a:ext>
            </a:extLst>
          </p:cNvPr>
          <p:cNvSpPr/>
          <p:nvPr>
            <p:custDataLst>
              <p:tags r:id="rId82"/>
            </p:custDataLst>
          </p:nvPr>
        </p:nvSpPr>
        <p:spPr>
          <a:xfrm>
            <a:off x="2749791" y="4549648"/>
            <a:ext cx="177800" cy="177800"/>
          </a:xfrm>
          <a:prstGeom prst="ellipse">
            <a:avLst/>
          </a:prstGeom>
          <a:solidFill>
            <a:srgbClr val="1AAA4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9" name="OTLSHAPE_SLM_2b9cdfdb4f8740ba8828ee845ed13eca_Shape">
            <a:extLst>
              <a:ext uri="{FF2B5EF4-FFF2-40B4-BE49-F238E27FC236}">
                <a16:creationId xmlns:a16="http://schemas.microsoft.com/office/drawing/2014/main" id="{C1B2A5B0-3222-4E06-A65B-BE0C19D3BCB8}"/>
              </a:ext>
            </a:extLst>
          </p:cNvPr>
          <p:cNvSpPr/>
          <p:nvPr>
            <p:custDataLst>
              <p:tags r:id="rId83"/>
            </p:custDataLst>
          </p:nvPr>
        </p:nvSpPr>
        <p:spPr>
          <a:xfrm>
            <a:off x="2554509" y="4829048"/>
            <a:ext cx="177800" cy="177800"/>
          </a:xfrm>
          <a:prstGeom prst="ellipse">
            <a:avLst/>
          </a:prstGeom>
          <a:solidFill>
            <a:srgbClr val="1AAA4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2" name="OTLSHAPE_SLM_f41c4f87f22147289cdc4c5eae96d910_Shape">
            <a:extLst>
              <a:ext uri="{FF2B5EF4-FFF2-40B4-BE49-F238E27FC236}">
                <a16:creationId xmlns:a16="http://schemas.microsoft.com/office/drawing/2014/main" id="{9E506359-618C-48F3-829A-CDD96D6FDBCD}"/>
              </a:ext>
            </a:extLst>
          </p:cNvPr>
          <p:cNvSpPr/>
          <p:nvPr>
            <p:custDataLst>
              <p:tags r:id="rId84"/>
            </p:custDataLst>
          </p:nvPr>
        </p:nvSpPr>
        <p:spPr>
          <a:xfrm>
            <a:off x="3253893" y="4829048"/>
            <a:ext cx="177800" cy="177800"/>
          </a:xfrm>
          <a:prstGeom prst="ellipse">
            <a:avLst/>
          </a:prstGeom>
          <a:solidFill>
            <a:srgbClr val="1AAA4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5" name="OTLSHAPE_SLM_73181edd04d84ab4a4e47a0b291215e2_Shape">
            <a:extLst>
              <a:ext uri="{FF2B5EF4-FFF2-40B4-BE49-F238E27FC236}">
                <a16:creationId xmlns:a16="http://schemas.microsoft.com/office/drawing/2014/main" id="{A037FD6C-A8EE-460F-9E8D-CB5581BE33F6}"/>
              </a:ext>
            </a:extLst>
          </p:cNvPr>
          <p:cNvSpPr/>
          <p:nvPr>
            <p:custDataLst>
              <p:tags r:id="rId85"/>
            </p:custDataLst>
          </p:nvPr>
        </p:nvSpPr>
        <p:spPr>
          <a:xfrm>
            <a:off x="3866990" y="2530348"/>
            <a:ext cx="177800" cy="177800"/>
          </a:xfrm>
          <a:prstGeom prst="ellipse">
            <a:avLst/>
          </a:prstGeom>
          <a:solidFill>
            <a:srgbClr val="1AAA4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8" name="OTLSHAPE_SLM_1dc7778be06149d9b59a7c083af78bac_Shape">
            <a:extLst>
              <a:ext uri="{FF2B5EF4-FFF2-40B4-BE49-F238E27FC236}">
                <a16:creationId xmlns:a16="http://schemas.microsoft.com/office/drawing/2014/main" id="{AB8BB5D6-A993-4186-882B-4CFC94B6CDC3}"/>
              </a:ext>
            </a:extLst>
          </p:cNvPr>
          <p:cNvSpPr/>
          <p:nvPr>
            <p:custDataLst>
              <p:tags r:id="rId86"/>
            </p:custDataLst>
          </p:nvPr>
        </p:nvSpPr>
        <p:spPr>
          <a:xfrm>
            <a:off x="4539126" y="2530348"/>
            <a:ext cx="177800" cy="177800"/>
          </a:xfrm>
          <a:prstGeom prst="ellipse">
            <a:avLst/>
          </a:prstGeom>
          <a:solidFill>
            <a:srgbClr val="1AAA4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1" name="OTLSHAPE_SLM_334b241acdb84e1d95281a7a6e661b15_Shape">
            <a:extLst>
              <a:ext uri="{FF2B5EF4-FFF2-40B4-BE49-F238E27FC236}">
                <a16:creationId xmlns:a16="http://schemas.microsoft.com/office/drawing/2014/main" id="{A3B0DCC3-8EA7-4964-A2AB-360536C4941E}"/>
              </a:ext>
            </a:extLst>
          </p:cNvPr>
          <p:cNvSpPr/>
          <p:nvPr>
            <p:custDataLst>
              <p:tags r:id="rId87"/>
            </p:custDataLst>
          </p:nvPr>
        </p:nvSpPr>
        <p:spPr>
          <a:xfrm>
            <a:off x="5592744" y="2530348"/>
            <a:ext cx="177800" cy="177800"/>
          </a:xfrm>
          <a:prstGeom prst="ellipse">
            <a:avLst/>
          </a:prstGeom>
          <a:solidFill>
            <a:srgbClr val="1AAA4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4" name="OTLSHAPE_SLM_3ed9ab0a1b364d2b92ef1e6e1680c1ff_Shape">
            <a:extLst>
              <a:ext uri="{FF2B5EF4-FFF2-40B4-BE49-F238E27FC236}">
                <a16:creationId xmlns:a16="http://schemas.microsoft.com/office/drawing/2014/main" id="{04DAE2BC-0E12-4C1E-8258-CC35E9111573}"/>
              </a:ext>
            </a:extLst>
          </p:cNvPr>
          <p:cNvSpPr/>
          <p:nvPr>
            <p:custDataLst>
              <p:tags r:id="rId88"/>
            </p:custDataLst>
          </p:nvPr>
        </p:nvSpPr>
        <p:spPr>
          <a:xfrm>
            <a:off x="6174051" y="2530348"/>
            <a:ext cx="177800" cy="177800"/>
          </a:xfrm>
          <a:prstGeom prst="ellipse">
            <a:avLst/>
          </a:prstGeom>
          <a:solidFill>
            <a:srgbClr val="1AAA4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7" name="OTLSHAPE_SLM_4cbe765455f84279becccf86e6e00099_Shape">
            <a:extLst>
              <a:ext uri="{FF2B5EF4-FFF2-40B4-BE49-F238E27FC236}">
                <a16:creationId xmlns:a16="http://schemas.microsoft.com/office/drawing/2014/main" id="{1C569C67-6D3B-4096-B801-7E01A2C34EB1}"/>
              </a:ext>
            </a:extLst>
          </p:cNvPr>
          <p:cNvSpPr/>
          <p:nvPr>
            <p:custDataLst>
              <p:tags r:id="rId89"/>
            </p:custDataLst>
          </p:nvPr>
        </p:nvSpPr>
        <p:spPr>
          <a:xfrm>
            <a:off x="7241293" y="2530348"/>
            <a:ext cx="177800" cy="177800"/>
          </a:xfrm>
          <a:prstGeom prst="ellipse">
            <a:avLst/>
          </a:prstGeom>
          <a:solidFill>
            <a:srgbClr val="1AAA4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0" name="OTLSHAPE_SLM_3c29cd2b1afd4ababfff615c76fe8f01_Shape">
            <a:extLst>
              <a:ext uri="{FF2B5EF4-FFF2-40B4-BE49-F238E27FC236}">
                <a16:creationId xmlns:a16="http://schemas.microsoft.com/office/drawing/2014/main" id="{5C7655A0-7EF9-484A-B4F9-14F5859C0190}"/>
              </a:ext>
            </a:extLst>
          </p:cNvPr>
          <p:cNvSpPr/>
          <p:nvPr>
            <p:custDataLst>
              <p:tags r:id="rId90"/>
            </p:custDataLst>
          </p:nvPr>
        </p:nvSpPr>
        <p:spPr>
          <a:xfrm>
            <a:off x="7827142" y="2530348"/>
            <a:ext cx="177800" cy="177800"/>
          </a:xfrm>
          <a:prstGeom prst="ellipse">
            <a:avLst/>
          </a:prstGeom>
          <a:solidFill>
            <a:srgbClr val="1AAA4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3" name="OTLSHAPE_SLM_a01913fbed6e4dc8b86fd85c15706712_Shape">
            <a:extLst>
              <a:ext uri="{FF2B5EF4-FFF2-40B4-BE49-F238E27FC236}">
                <a16:creationId xmlns:a16="http://schemas.microsoft.com/office/drawing/2014/main" id="{52975D48-B0A7-4C8D-9F0D-69655610C28A}"/>
              </a:ext>
            </a:extLst>
          </p:cNvPr>
          <p:cNvSpPr/>
          <p:nvPr>
            <p:custDataLst>
              <p:tags r:id="rId91"/>
            </p:custDataLst>
          </p:nvPr>
        </p:nvSpPr>
        <p:spPr>
          <a:xfrm>
            <a:off x="8898925" y="2530348"/>
            <a:ext cx="177800" cy="177800"/>
          </a:xfrm>
          <a:prstGeom prst="ellipse">
            <a:avLst/>
          </a:prstGeom>
          <a:solidFill>
            <a:srgbClr val="1AAA4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6" name="OTLSHAPE_SLM_2246c144e7444d5583cce4a93e30298d_Shape">
            <a:extLst>
              <a:ext uri="{FF2B5EF4-FFF2-40B4-BE49-F238E27FC236}">
                <a16:creationId xmlns:a16="http://schemas.microsoft.com/office/drawing/2014/main" id="{BF1582E9-2CC9-409B-8335-EC4DE1AC7DC1}"/>
              </a:ext>
            </a:extLst>
          </p:cNvPr>
          <p:cNvSpPr/>
          <p:nvPr>
            <p:custDataLst>
              <p:tags r:id="rId92"/>
            </p:custDataLst>
          </p:nvPr>
        </p:nvSpPr>
        <p:spPr>
          <a:xfrm>
            <a:off x="9507481" y="2530348"/>
            <a:ext cx="177800" cy="177800"/>
          </a:xfrm>
          <a:prstGeom prst="ellipse">
            <a:avLst/>
          </a:prstGeom>
          <a:solidFill>
            <a:srgbClr val="1AAA4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9" name="OTLSHAPE_SLM_230b8db2139241f98e4a71cc82c85095_Shape">
            <a:extLst>
              <a:ext uri="{FF2B5EF4-FFF2-40B4-BE49-F238E27FC236}">
                <a16:creationId xmlns:a16="http://schemas.microsoft.com/office/drawing/2014/main" id="{2C1A14B2-334A-443C-8411-908466AC4FB4}"/>
              </a:ext>
            </a:extLst>
          </p:cNvPr>
          <p:cNvSpPr/>
          <p:nvPr>
            <p:custDataLst>
              <p:tags r:id="rId93"/>
            </p:custDataLst>
          </p:nvPr>
        </p:nvSpPr>
        <p:spPr>
          <a:xfrm>
            <a:off x="10556557" y="2530348"/>
            <a:ext cx="177800" cy="177800"/>
          </a:xfrm>
          <a:prstGeom prst="ellipse">
            <a:avLst/>
          </a:prstGeom>
          <a:solidFill>
            <a:srgbClr val="1AAA4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2" name="OTLSHAPE_SLM_b9eaa426f1d04526b4ee2d2f2ed114c3_Shape">
            <a:extLst>
              <a:ext uri="{FF2B5EF4-FFF2-40B4-BE49-F238E27FC236}">
                <a16:creationId xmlns:a16="http://schemas.microsoft.com/office/drawing/2014/main" id="{27465CEA-0EB8-4AA4-AE7B-016FDE52000E}"/>
              </a:ext>
            </a:extLst>
          </p:cNvPr>
          <p:cNvSpPr/>
          <p:nvPr>
            <p:custDataLst>
              <p:tags r:id="rId94"/>
            </p:custDataLst>
          </p:nvPr>
        </p:nvSpPr>
        <p:spPr>
          <a:xfrm>
            <a:off x="11074284" y="2530348"/>
            <a:ext cx="177800" cy="177800"/>
          </a:xfrm>
          <a:prstGeom prst="ellipse">
            <a:avLst/>
          </a:prstGeom>
          <a:solidFill>
            <a:srgbClr val="1AAA4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5" name="OTLSHAPE_SLM_8a7013fe918940da91d35cc183cf951f_Shape">
            <a:extLst>
              <a:ext uri="{FF2B5EF4-FFF2-40B4-BE49-F238E27FC236}">
                <a16:creationId xmlns:a16="http://schemas.microsoft.com/office/drawing/2014/main" id="{4078D95A-4D55-45E5-81EF-A305691A466F}"/>
              </a:ext>
            </a:extLst>
          </p:cNvPr>
          <p:cNvSpPr/>
          <p:nvPr>
            <p:custDataLst>
              <p:tags r:id="rId95"/>
            </p:custDataLst>
          </p:nvPr>
        </p:nvSpPr>
        <p:spPr>
          <a:xfrm>
            <a:off x="3994151" y="2809748"/>
            <a:ext cx="177800" cy="177800"/>
          </a:xfrm>
          <a:prstGeom prst="ellipse">
            <a:avLst/>
          </a:prstGeom>
          <a:solidFill>
            <a:srgbClr val="1AAA4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8" name="OTLSHAPE_SLM_6163737246e641dd99b225d4283fc2f6_Shape">
            <a:extLst>
              <a:ext uri="{FF2B5EF4-FFF2-40B4-BE49-F238E27FC236}">
                <a16:creationId xmlns:a16="http://schemas.microsoft.com/office/drawing/2014/main" id="{D8B07890-2896-4B3C-B43F-8CFEF6BC7F16}"/>
              </a:ext>
            </a:extLst>
          </p:cNvPr>
          <p:cNvSpPr/>
          <p:nvPr>
            <p:custDataLst>
              <p:tags r:id="rId96"/>
            </p:custDataLst>
          </p:nvPr>
        </p:nvSpPr>
        <p:spPr>
          <a:xfrm>
            <a:off x="4666286" y="2809748"/>
            <a:ext cx="177800" cy="177800"/>
          </a:xfrm>
          <a:prstGeom prst="ellipse">
            <a:avLst/>
          </a:prstGeom>
          <a:solidFill>
            <a:srgbClr val="1AAA4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1" name="OTLSHAPE_SLM_3f84a8914515428dad2d22172147a22c_Shape">
            <a:extLst>
              <a:ext uri="{FF2B5EF4-FFF2-40B4-BE49-F238E27FC236}">
                <a16:creationId xmlns:a16="http://schemas.microsoft.com/office/drawing/2014/main" id="{A838D4CF-5FCE-4144-9EA3-33C07A6627CD}"/>
              </a:ext>
            </a:extLst>
          </p:cNvPr>
          <p:cNvSpPr/>
          <p:nvPr>
            <p:custDataLst>
              <p:tags r:id="rId97"/>
            </p:custDataLst>
          </p:nvPr>
        </p:nvSpPr>
        <p:spPr>
          <a:xfrm>
            <a:off x="5869773" y="2809748"/>
            <a:ext cx="177800" cy="177800"/>
          </a:xfrm>
          <a:prstGeom prst="ellipse">
            <a:avLst/>
          </a:prstGeom>
          <a:solidFill>
            <a:srgbClr val="1AAA4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4" name="OTLSHAPE_SLM_9028b43a57e44b58afd3134546e814b4_Shape">
            <a:extLst>
              <a:ext uri="{FF2B5EF4-FFF2-40B4-BE49-F238E27FC236}">
                <a16:creationId xmlns:a16="http://schemas.microsoft.com/office/drawing/2014/main" id="{73032E37-4615-43CB-81F7-25B0F4890905}"/>
              </a:ext>
            </a:extLst>
          </p:cNvPr>
          <p:cNvSpPr/>
          <p:nvPr>
            <p:custDataLst>
              <p:tags r:id="rId98"/>
            </p:custDataLst>
          </p:nvPr>
        </p:nvSpPr>
        <p:spPr>
          <a:xfrm>
            <a:off x="6528284" y="2809748"/>
            <a:ext cx="177800" cy="177800"/>
          </a:xfrm>
          <a:prstGeom prst="ellipse">
            <a:avLst/>
          </a:prstGeom>
          <a:solidFill>
            <a:srgbClr val="1AAA4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7" name="OTLSHAPE_SLM_4a87c904f46e49d9b43f386d35e802f2_Shape">
            <a:extLst>
              <a:ext uri="{FF2B5EF4-FFF2-40B4-BE49-F238E27FC236}">
                <a16:creationId xmlns:a16="http://schemas.microsoft.com/office/drawing/2014/main" id="{CD657550-1564-483B-985D-5029EB19086D}"/>
              </a:ext>
            </a:extLst>
          </p:cNvPr>
          <p:cNvSpPr/>
          <p:nvPr>
            <p:custDataLst>
              <p:tags r:id="rId99"/>
            </p:custDataLst>
          </p:nvPr>
        </p:nvSpPr>
        <p:spPr>
          <a:xfrm>
            <a:off x="7531946" y="2809748"/>
            <a:ext cx="177800" cy="177800"/>
          </a:xfrm>
          <a:prstGeom prst="ellipse">
            <a:avLst/>
          </a:prstGeom>
          <a:solidFill>
            <a:srgbClr val="1AAA4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0" name="OTLSHAPE_SLM_b7464b0dc174421d9f53e6a45245db82_Shape">
            <a:extLst>
              <a:ext uri="{FF2B5EF4-FFF2-40B4-BE49-F238E27FC236}">
                <a16:creationId xmlns:a16="http://schemas.microsoft.com/office/drawing/2014/main" id="{BB52F113-E10A-436C-A990-FD524C9F9B85}"/>
              </a:ext>
            </a:extLst>
          </p:cNvPr>
          <p:cNvSpPr/>
          <p:nvPr>
            <p:custDataLst>
              <p:tags r:id="rId100"/>
            </p:custDataLst>
          </p:nvPr>
        </p:nvSpPr>
        <p:spPr>
          <a:xfrm>
            <a:off x="8167750" y="2809748"/>
            <a:ext cx="177800" cy="177800"/>
          </a:xfrm>
          <a:prstGeom prst="ellipse">
            <a:avLst/>
          </a:prstGeom>
          <a:solidFill>
            <a:srgbClr val="1AAA4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3" name="OTLSHAPE_SLM_82efb4e4b79446a69591b5ecc00c0f78_Shape">
            <a:extLst>
              <a:ext uri="{FF2B5EF4-FFF2-40B4-BE49-F238E27FC236}">
                <a16:creationId xmlns:a16="http://schemas.microsoft.com/office/drawing/2014/main" id="{295D60E6-38A3-46DC-80B3-68B3A519B1C5}"/>
              </a:ext>
            </a:extLst>
          </p:cNvPr>
          <p:cNvSpPr/>
          <p:nvPr>
            <p:custDataLst>
              <p:tags r:id="rId101"/>
            </p:custDataLst>
          </p:nvPr>
        </p:nvSpPr>
        <p:spPr>
          <a:xfrm>
            <a:off x="9253159" y="2809748"/>
            <a:ext cx="177800" cy="177800"/>
          </a:xfrm>
          <a:prstGeom prst="ellipse">
            <a:avLst/>
          </a:prstGeom>
          <a:solidFill>
            <a:srgbClr val="1AAA4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6" name="OTLSHAPE_SLM_394e49dcd26d44568d36f8679ad7912d_Shape">
            <a:extLst>
              <a:ext uri="{FF2B5EF4-FFF2-40B4-BE49-F238E27FC236}">
                <a16:creationId xmlns:a16="http://schemas.microsoft.com/office/drawing/2014/main" id="{79E0C650-19EB-4AF0-AD11-072BEA61ECFC}"/>
              </a:ext>
            </a:extLst>
          </p:cNvPr>
          <p:cNvSpPr/>
          <p:nvPr>
            <p:custDataLst>
              <p:tags r:id="rId102"/>
            </p:custDataLst>
          </p:nvPr>
        </p:nvSpPr>
        <p:spPr>
          <a:xfrm>
            <a:off x="9839007" y="2809748"/>
            <a:ext cx="177800" cy="177800"/>
          </a:xfrm>
          <a:prstGeom prst="ellipse">
            <a:avLst/>
          </a:prstGeom>
          <a:solidFill>
            <a:srgbClr val="1AAA4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9" name="OTLSHAPE_SLM_a50ed61d7cf347388e553111b2c75595_Shape">
            <a:extLst>
              <a:ext uri="{FF2B5EF4-FFF2-40B4-BE49-F238E27FC236}">
                <a16:creationId xmlns:a16="http://schemas.microsoft.com/office/drawing/2014/main" id="{57018BE7-89F6-4CB5-A866-D9545431C30A}"/>
              </a:ext>
            </a:extLst>
          </p:cNvPr>
          <p:cNvSpPr/>
          <p:nvPr>
            <p:custDataLst>
              <p:tags r:id="rId103"/>
            </p:custDataLst>
          </p:nvPr>
        </p:nvSpPr>
        <p:spPr>
          <a:xfrm>
            <a:off x="10910791" y="2809748"/>
            <a:ext cx="177800" cy="177800"/>
          </a:xfrm>
          <a:prstGeom prst="ellipse">
            <a:avLst/>
          </a:prstGeom>
          <a:solidFill>
            <a:srgbClr val="1AAA4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2" name="OTLSHAPE_SLM_3838967ff2a4473eb4303a69974b7a4c_Shape">
            <a:extLst>
              <a:ext uri="{FF2B5EF4-FFF2-40B4-BE49-F238E27FC236}">
                <a16:creationId xmlns:a16="http://schemas.microsoft.com/office/drawing/2014/main" id="{7173E0D0-7F38-49DF-B5CA-DCB23EEE899D}"/>
              </a:ext>
            </a:extLst>
          </p:cNvPr>
          <p:cNvSpPr/>
          <p:nvPr>
            <p:custDataLst>
              <p:tags r:id="rId104"/>
            </p:custDataLst>
          </p:nvPr>
        </p:nvSpPr>
        <p:spPr>
          <a:xfrm>
            <a:off x="4198516" y="3089148"/>
            <a:ext cx="177800" cy="177800"/>
          </a:xfrm>
          <a:prstGeom prst="ellipse">
            <a:avLst/>
          </a:prstGeom>
          <a:solidFill>
            <a:srgbClr val="1AAA4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5" name="OTLSHAPE_SLM_0a847f377c5e4d0bbd4002164f486914_Shape">
            <a:extLst>
              <a:ext uri="{FF2B5EF4-FFF2-40B4-BE49-F238E27FC236}">
                <a16:creationId xmlns:a16="http://schemas.microsoft.com/office/drawing/2014/main" id="{EB790B68-2FF5-4C8A-8491-B7DCF414C83D}"/>
              </a:ext>
            </a:extLst>
          </p:cNvPr>
          <p:cNvSpPr/>
          <p:nvPr>
            <p:custDataLst>
              <p:tags r:id="rId105"/>
            </p:custDataLst>
          </p:nvPr>
        </p:nvSpPr>
        <p:spPr>
          <a:xfrm>
            <a:off x="4956940" y="3089148"/>
            <a:ext cx="177800" cy="177800"/>
          </a:xfrm>
          <a:prstGeom prst="ellipse">
            <a:avLst/>
          </a:prstGeom>
          <a:solidFill>
            <a:srgbClr val="1AAA4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8" name="OTLSHAPE_SLM_10f0bd0bec5245fba9ecea4e9d1023a4_Shape">
            <a:extLst>
              <a:ext uri="{FF2B5EF4-FFF2-40B4-BE49-F238E27FC236}">
                <a16:creationId xmlns:a16="http://schemas.microsoft.com/office/drawing/2014/main" id="{AA6D7371-5BF2-43D2-B4B0-B8DD405DFDD4}"/>
              </a:ext>
            </a:extLst>
          </p:cNvPr>
          <p:cNvSpPr/>
          <p:nvPr>
            <p:custDataLst>
              <p:tags r:id="rId106"/>
            </p:custDataLst>
          </p:nvPr>
        </p:nvSpPr>
        <p:spPr>
          <a:xfrm>
            <a:off x="6051431" y="3089148"/>
            <a:ext cx="177800" cy="177800"/>
          </a:xfrm>
          <a:prstGeom prst="ellipse">
            <a:avLst/>
          </a:prstGeom>
          <a:solidFill>
            <a:srgbClr val="1AAA4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1" name="OTLSHAPE_SLM_00d869444c02454896beb99ae12c2370_Shape">
            <a:extLst>
              <a:ext uri="{FF2B5EF4-FFF2-40B4-BE49-F238E27FC236}">
                <a16:creationId xmlns:a16="http://schemas.microsoft.com/office/drawing/2014/main" id="{EFC96D9F-44A1-4FFA-8132-E38397FE3A29}"/>
              </a:ext>
            </a:extLst>
          </p:cNvPr>
          <p:cNvSpPr/>
          <p:nvPr>
            <p:custDataLst>
              <p:tags r:id="rId107"/>
            </p:custDataLst>
          </p:nvPr>
        </p:nvSpPr>
        <p:spPr>
          <a:xfrm>
            <a:off x="6755357" y="3089148"/>
            <a:ext cx="177800" cy="177800"/>
          </a:xfrm>
          <a:prstGeom prst="ellipse">
            <a:avLst/>
          </a:prstGeom>
          <a:solidFill>
            <a:srgbClr val="1AAA4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4" name="OTLSHAPE_SLM_fa23c4585ffe4267b88bda75a62c3a05_Shape">
            <a:extLst>
              <a:ext uri="{FF2B5EF4-FFF2-40B4-BE49-F238E27FC236}">
                <a16:creationId xmlns:a16="http://schemas.microsoft.com/office/drawing/2014/main" id="{49F365D3-E8D8-498C-A3BE-469DCE95536C}"/>
              </a:ext>
            </a:extLst>
          </p:cNvPr>
          <p:cNvSpPr/>
          <p:nvPr>
            <p:custDataLst>
              <p:tags r:id="rId108"/>
            </p:custDataLst>
          </p:nvPr>
        </p:nvSpPr>
        <p:spPr>
          <a:xfrm>
            <a:off x="7822600" y="3089148"/>
            <a:ext cx="177800" cy="177800"/>
          </a:xfrm>
          <a:prstGeom prst="ellipse">
            <a:avLst/>
          </a:prstGeom>
          <a:solidFill>
            <a:srgbClr val="1AAA4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7" name="OTLSHAPE_SLM_ba6f514d2322408fb09633c9ab95c40f_Shape">
            <a:extLst>
              <a:ext uri="{FF2B5EF4-FFF2-40B4-BE49-F238E27FC236}">
                <a16:creationId xmlns:a16="http://schemas.microsoft.com/office/drawing/2014/main" id="{0CF1A691-2657-4AB4-BE23-FD9999578130}"/>
              </a:ext>
            </a:extLst>
          </p:cNvPr>
          <p:cNvSpPr/>
          <p:nvPr>
            <p:custDataLst>
              <p:tags r:id="rId109"/>
            </p:custDataLst>
          </p:nvPr>
        </p:nvSpPr>
        <p:spPr>
          <a:xfrm>
            <a:off x="8403906" y="3089148"/>
            <a:ext cx="177800" cy="177800"/>
          </a:xfrm>
          <a:prstGeom prst="ellipse">
            <a:avLst/>
          </a:prstGeom>
          <a:solidFill>
            <a:srgbClr val="1AAA4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0" name="OTLSHAPE_SLM_129f32d15f1b4673a21e8d9c90235fc1_Shape">
            <a:extLst>
              <a:ext uri="{FF2B5EF4-FFF2-40B4-BE49-F238E27FC236}">
                <a16:creationId xmlns:a16="http://schemas.microsoft.com/office/drawing/2014/main" id="{414AA6C3-1897-4819-ADA0-FF9EFF97C4AB}"/>
              </a:ext>
            </a:extLst>
          </p:cNvPr>
          <p:cNvSpPr/>
          <p:nvPr>
            <p:custDataLst>
              <p:tags r:id="rId110"/>
            </p:custDataLst>
          </p:nvPr>
        </p:nvSpPr>
        <p:spPr>
          <a:xfrm>
            <a:off x="9566520" y="3089148"/>
            <a:ext cx="177800" cy="177800"/>
          </a:xfrm>
          <a:prstGeom prst="ellipse">
            <a:avLst/>
          </a:prstGeom>
          <a:solidFill>
            <a:srgbClr val="1AAA4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3" name="OTLSHAPE_SLM_9337b901dad94d91912f339bfe1c6974_Shape">
            <a:extLst>
              <a:ext uri="{FF2B5EF4-FFF2-40B4-BE49-F238E27FC236}">
                <a16:creationId xmlns:a16="http://schemas.microsoft.com/office/drawing/2014/main" id="{30F780A1-9240-4D18-A807-7C39F94FA0D7}"/>
              </a:ext>
            </a:extLst>
          </p:cNvPr>
          <p:cNvSpPr/>
          <p:nvPr>
            <p:custDataLst>
              <p:tags r:id="rId111"/>
            </p:custDataLst>
          </p:nvPr>
        </p:nvSpPr>
        <p:spPr>
          <a:xfrm>
            <a:off x="10284070" y="3089148"/>
            <a:ext cx="177800" cy="177800"/>
          </a:xfrm>
          <a:prstGeom prst="ellipse">
            <a:avLst/>
          </a:prstGeom>
          <a:solidFill>
            <a:srgbClr val="1AAA4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6" name="OTLSHAPE_SLM_0906a8d6619e4dbfa7a7bafdcd153c85_Shape">
            <a:extLst>
              <a:ext uri="{FF2B5EF4-FFF2-40B4-BE49-F238E27FC236}">
                <a16:creationId xmlns:a16="http://schemas.microsoft.com/office/drawing/2014/main" id="{FC545DBC-A332-47CF-964A-AC9D46D60451}"/>
              </a:ext>
            </a:extLst>
          </p:cNvPr>
          <p:cNvSpPr/>
          <p:nvPr>
            <p:custDataLst>
              <p:tags r:id="rId112"/>
            </p:custDataLst>
          </p:nvPr>
        </p:nvSpPr>
        <p:spPr>
          <a:xfrm>
            <a:off x="4575457" y="3368548"/>
            <a:ext cx="177800" cy="177800"/>
          </a:xfrm>
          <a:prstGeom prst="ellipse">
            <a:avLst/>
          </a:prstGeom>
          <a:solidFill>
            <a:srgbClr val="1AAA4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9" name="OTLSHAPE_SLM_614d68388d624ffeac568507ded9684b_Shape">
            <a:extLst>
              <a:ext uri="{FF2B5EF4-FFF2-40B4-BE49-F238E27FC236}">
                <a16:creationId xmlns:a16="http://schemas.microsoft.com/office/drawing/2014/main" id="{DE2B07CA-C2AD-402C-8A62-23260F3CAE8E}"/>
              </a:ext>
            </a:extLst>
          </p:cNvPr>
          <p:cNvSpPr/>
          <p:nvPr>
            <p:custDataLst>
              <p:tags r:id="rId113"/>
            </p:custDataLst>
          </p:nvPr>
        </p:nvSpPr>
        <p:spPr>
          <a:xfrm>
            <a:off x="5247593" y="3368548"/>
            <a:ext cx="177800" cy="177800"/>
          </a:xfrm>
          <a:prstGeom prst="ellipse">
            <a:avLst/>
          </a:prstGeom>
          <a:solidFill>
            <a:srgbClr val="1AAA4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2" name="OTLSHAPE_SLM_4ad34b3e50244b418e5918b5acf8d0ed_Shape">
            <a:extLst>
              <a:ext uri="{FF2B5EF4-FFF2-40B4-BE49-F238E27FC236}">
                <a16:creationId xmlns:a16="http://schemas.microsoft.com/office/drawing/2014/main" id="{9C9E0ABE-EB50-43E5-A123-5A1B4EA8A25F}"/>
              </a:ext>
            </a:extLst>
          </p:cNvPr>
          <p:cNvSpPr/>
          <p:nvPr>
            <p:custDataLst>
              <p:tags r:id="rId114"/>
            </p:custDataLst>
          </p:nvPr>
        </p:nvSpPr>
        <p:spPr>
          <a:xfrm>
            <a:off x="6414748" y="3368548"/>
            <a:ext cx="177800" cy="177800"/>
          </a:xfrm>
          <a:prstGeom prst="ellipse">
            <a:avLst/>
          </a:prstGeom>
          <a:solidFill>
            <a:srgbClr val="1AAA4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5" name="OTLSHAPE_SLM_8fdf58804c584f3884d678a0398a2c02_Shape">
            <a:extLst>
              <a:ext uri="{FF2B5EF4-FFF2-40B4-BE49-F238E27FC236}">
                <a16:creationId xmlns:a16="http://schemas.microsoft.com/office/drawing/2014/main" id="{4647F589-77FA-48C9-823E-5C3E6BC0EE57}"/>
              </a:ext>
            </a:extLst>
          </p:cNvPr>
          <p:cNvSpPr/>
          <p:nvPr>
            <p:custDataLst>
              <p:tags r:id="rId115"/>
            </p:custDataLst>
          </p:nvPr>
        </p:nvSpPr>
        <p:spPr>
          <a:xfrm>
            <a:off x="7086884" y="3368548"/>
            <a:ext cx="177800" cy="177800"/>
          </a:xfrm>
          <a:prstGeom prst="ellipse">
            <a:avLst/>
          </a:prstGeom>
          <a:solidFill>
            <a:srgbClr val="1AAA4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8" name="OTLSHAPE_SLM_cb71bcebb4504461b725e8c6eb928dbb_Shape">
            <a:extLst>
              <a:ext uri="{FF2B5EF4-FFF2-40B4-BE49-F238E27FC236}">
                <a16:creationId xmlns:a16="http://schemas.microsoft.com/office/drawing/2014/main" id="{EEC5BF68-A53F-417E-BBC3-017E5BB67520}"/>
              </a:ext>
            </a:extLst>
          </p:cNvPr>
          <p:cNvSpPr/>
          <p:nvPr>
            <p:custDataLst>
              <p:tags r:id="rId116"/>
            </p:custDataLst>
          </p:nvPr>
        </p:nvSpPr>
        <p:spPr>
          <a:xfrm>
            <a:off x="8026965" y="3368548"/>
            <a:ext cx="177800" cy="177800"/>
          </a:xfrm>
          <a:prstGeom prst="ellipse">
            <a:avLst/>
          </a:prstGeom>
          <a:solidFill>
            <a:srgbClr val="1AAA4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1" name="OTLSHAPE_SLM_2f61fb6f510548d79c1b580727d4bc65_Shape">
            <a:extLst>
              <a:ext uri="{FF2B5EF4-FFF2-40B4-BE49-F238E27FC236}">
                <a16:creationId xmlns:a16="http://schemas.microsoft.com/office/drawing/2014/main" id="{BB9A952D-70A5-42C7-972B-41624E3CB8D3}"/>
              </a:ext>
            </a:extLst>
          </p:cNvPr>
          <p:cNvSpPr/>
          <p:nvPr>
            <p:custDataLst>
              <p:tags r:id="rId117"/>
            </p:custDataLst>
          </p:nvPr>
        </p:nvSpPr>
        <p:spPr>
          <a:xfrm>
            <a:off x="8680935" y="3368548"/>
            <a:ext cx="177800" cy="177800"/>
          </a:xfrm>
          <a:prstGeom prst="ellipse">
            <a:avLst/>
          </a:prstGeom>
          <a:solidFill>
            <a:srgbClr val="1AAA4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4" name="OTLSHAPE_SLM_305461620b3f4f239230474b4c1b9841_Shape">
            <a:extLst>
              <a:ext uri="{FF2B5EF4-FFF2-40B4-BE49-F238E27FC236}">
                <a16:creationId xmlns:a16="http://schemas.microsoft.com/office/drawing/2014/main" id="{F2F1156A-600C-4119-9A2F-46897A4F95F3}"/>
              </a:ext>
            </a:extLst>
          </p:cNvPr>
          <p:cNvSpPr/>
          <p:nvPr>
            <p:custDataLst>
              <p:tags r:id="rId118"/>
            </p:custDataLst>
          </p:nvPr>
        </p:nvSpPr>
        <p:spPr>
          <a:xfrm>
            <a:off x="9702764" y="3368548"/>
            <a:ext cx="177800" cy="177800"/>
          </a:xfrm>
          <a:prstGeom prst="ellipse">
            <a:avLst/>
          </a:prstGeom>
          <a:solidFill>
            <a:srgbClr val="1AAA4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7" name="OTLSHAPE_SLM_c9651b83af0e4357880320ebe6256d97_Shape">
            <a:extLst>
              <a:ext uri="{FF2B5EF4-FFF2-40B4-BE49-F238E27FC236}">
                <a16:creationId xmlns:a16="http://schemas.microsoft.com/office/drawing/2014/main" id="{689758AA-90CB-41CC-A768-B9F8D890E76C}"/>
              </a:ext>
            </a:extLst>
          </p:cNvPr>
          <p:cNvSpPr/>
          <p:nvPr>
            <p:custDataLst>
              <p:tags r:id="rId119"/>
            </p:custDataLst>
          </p:nvPr>
        </p:nvSpPr>
        <p:spPr>
          <a:xfrm>
            <a:off x="10374899" y="3368548"/>
            <a:ext cx="177800" cy="177800"/>
          </a:xfrm>
          <a:prstGeom prst="ellipse">
            <a:avLst/>
          </a:prstGeom>
          <a:solidFill>
            <a:srgbClr val="1AAA4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0" name="OTLSHAPE_SLM_d43bd14f8f394a7cad67d613416a953b_Shape">
            <a:extLst>
              <a:ext uri="{FF2B5EF4-FFF2-40B4-BE49-F238E27FC236}">
                <a16:creationId xmlns:a16="http://schemas.microsoft.com/office/drawing/2014/main" id="{2169B5C4-C939-467A-AE0E-B3224ADB638F}"/>
              </a:ext>
            </a:extLst>
          </p:cNvPr>
          <p:cNvSpPr/>
          <p:nvPr>
            <p:custDataLst>
              <p:tags r:id="rId120"/>
            </p:custDataLst>
          </p:nvPr>
        </p:nvSpPr>
        <p:spPr>
          <a:xfrm>
            <a:off x="4748033" y="3647948"/>
            <a:ext cx="177800" cy="177800"/>
          </a:xfrm>
          <a:prstGeom prst="ellipse">
            <a:avLst/>
          </a:prstGeom>
          <a:solidFill>
            <a:srgbClr val="1AAA4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3" name="OTLSHAPE_SLM_607a4a12c70e4b65b3c4ad4d69815f7b_Shape">
            <a:extLst>
              <a:ext uri="{FF2B5EF4-FFF2-40B4-BE49-F238E27FC236}">
                <a16:creationId xmlns:a16="http://schemas.microsoft.com/office/drawing/2014/main" id="{951FEFA9-CB0D-402B-8E97-148EC05AE27E}"/>
              </a:ext>
            </a:extLst>
          </p:cNvPr>
          <p:cNvSpPr/>
          <p:nvPr>
            <p:custDataLst>
              <p:tags r:id="rId121"/>
            </p:custDataLst>
          </p:nvPr>
        </p:nvSpPr>
        <p:spPr>
          <a:xfrm>
            <a:off x="5297549" y="3647948"/>
            <a:ext cx="177800" cy="177800"/>
          </a:xfrm>
          <a:prstGeom prst="ellipse">
            <a:avLst/>
          </a:prstGeom>
          <a:solidFill>
            <a:srgbClr val="1AAA4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6" name="OTLSHAPE_SLM_758257ff6f504b90a5942630aa02bfdf_Shape">
            <a:extLst>
              <a:ext uri="{FF2B5EF4-FFF2-40B4-BE49-F238E27FC236}">
                <a16:creationId xmlns:a16="http://schemas.microsoft.com/office/drawing/2014/main" id="{2ABC8DC3-1014-4AA2-AFF1-D1D42DBFA071}"/>
              </a:ext>
            </a:extLst>
          </p:cNvPr>
          <p:cNvSpPr/>
          <p:nvPr>
            <p:custDataLst>
              <p:tags r:id="rId122"/>
            </p:custDataLst>
          </p:nvPr>
        </p:nvSpPr>
        <p:spPr>
          <a:xfrm>
            <a:off x="6587323" y="3647948"/>
            <a:ext cx="177800" cy="177800"/>
          </a:xfrm>
          <a:prstGeom prst="ellipse">
            <a:avLst/>
          </a:prstGeom>
          <a:solidFill>
            <a:srgbClr val="1AAA4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9" name="OTLSHAPE_SLM_76f3809978a14cb8b6f4db93b5f93e21_Shape">
            <a:extLst>
              <a:ext uri="{FF2B5EF4-FFF2-40B4-BE49-F238E27FC236}">
                <a16:creationId xmlns:a16="http://schemas.microsoft.com/office/drawing/2014/main" id="{F6199584-D621-4F5F-A119-02FA5E4C22BA}"/>
              </a:ext>
            </a:extLst>
          </p:cNvPr>
          <p:cNvSpPr/>
          <p:nvPr>
            <p:custDataLst>
              <p:tags r:id="rId123"/>
            </p:custDataLst>
          </p:nvPr>
        </p:nvSpPr>
        <p:spPr>
          <a:xfrm>
            <a:off x="7223127" y="3647948"/>
            <a:ext cx="177800" cy="177800"/>
          </a:xfrm>
          <a:prstGeom prst="ellipse">
            <a:avLst/>
          </a:prstGeom>
          <a:solidFill>
            <a:srgbClr val="1AAA4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2" name="OTLSHAPE_SLM_76b0ff3eb9224b46a71bab9dd94bbfe4_Shape">
            <a:extLst>
              <a:ext uri="{FF2B5EF4-FFF2-40B4-BE49-F238E27FC236}">
                <a16:creationId xmlns:a16="http://schemas.microsoft.com/office/drawing/2014/main" id="{7DF0F042-8B5D-4DBF-9EE9-3EF360DD5A55}"/>
              </a:ext>
            </a:extLst>
          </p:cNvPr>
          <p:cNvSpPr/>
          <p:nvPr>
            <p:custDataLst>
              <p:tags r:id="rId124"/>
            </p:custDataLst>
          </p:nvPr>
        </p:nvSpPr>
        <p:spPr>
          <a:xfrm>
            <a:off x="8349409" y="3647948"/>
            <a:ext cx="177800" cy="177800"/>
          </a:xfrm>
          <a:prstGeom prst="ellipse">
            <a:avLst/>
          </a:prstGeom>
          <a:solidFill>
            <a:srgbClr val="1AAA4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5" name="OTLSHAPE_SLM_42d3e11a3d3242ee85e906ac2e86884a_Shape">
            <a:extLst>
              <a:ext uri="{FF2B5EF4-FFF2-40B4-BE49-F238E27FC236}">
                <a16:creationId xmlns:a16="http://schemas.microsoft.com/office/drawing/2014/main" id="{B76F8389-811A-4F87-920D-3F2FD5930428}"/>
              </a:ext>
            </a:extLst>
          </p:cNvPr>
          <p:cNvSpPr/>
          <p:nvPr>
            <p:custDataLst>
              <p:tags r:id="rId125"/>
            </p:custDataLst>
          </p:nvPr>
        </p:nvSpPr>
        <p:spPr>
          <a:xfrm>
            <a:off x="8926174" y="3647948"/>
            <a:ext cx="177800" cy="177800"/>
          </a:xfrm>
          <a:prstGeom prst="ellipse">
            <a:avLst/>
          </a:prstGeom>
          <a:solidFill>
            <a:srgbClr val="1AAA4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8" name="OTLSHAPE_SLM_2d8790c8ae9e495ab470a0fb63d3fec9_Shape">
            <a:extLst>
              <a:ext uri="{FF2B5EF4-FFF2-40B4-BE49-F238E27FC236}">
                <a16:creationId xmlns:a16="http://schemas.microsoft.com/office/drawing/2014/main" id="{49219795-AECC-4FBD-AA16-64D8694808B4}"/>
              </a:ext>
            </a:extLst>
          </p:cNvPr>
          <p:cNvSpPr/>
          <p:nvPr>
            <p:custDataLst>
              <p:tags r:id="rId126"/>
            </p:custDataLst>
          </p:nvPr>
        </p:nvSpPr>
        <p:spPr>
          <a:xfrm>
            <a:off x="9984334" y="3647948"/>
            <a:ext cx="177800" cy="177800"/>
          </a:xfrm>
          <a:prstGeom prst="ellipse">
            <a:avLst/>
          </a:prstGeom>
          <a:solidFill>
            <a:srgbClr val="1AAA4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1" name="OTLSHAPE_SLM_fcafc899832a491c8f7b105b0a934c83_Shape">
            <a:extLst>
              <a:ext uri="{FF2B5EF4-FFF2-40B4-BE49-F238E27FC236}">
                <a16:creationId xmlns:a16="http://schemas.microsoft.com/office/drawing/2014/main" id="{93E1B44C-E8FE-47D8-A1F9-CC889026C74A}"/>
              </a:ext>
            </a:extLst>
          </p:cNvPr>
          <p:cNvSpPr/>
          <p:nvPr>
            <p:custDataLst>
              <p:tags r:id="rId127"/>
            </p:custDataLst>
          </p:nvPr>
        </p:nvSpPr>
        <p:spPr>
          <a:xfrm>
            <a:off x="10611055" y="3647948"/>
            <a:ext cx="177800" cy="177800"/>
          </a:xfrm>
          <a:prstGeom prst="ellipse">
            <a:avLst/>
          </a:prstGeom>
          <a:solidFill>
            <a:srgbClr val="1AAA4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4" name="OTLSHAPE_SLM_90993d52bd864453a28745148d768bf2_Shape">
            <a:extLst>
              <a:ext uri="{FF2B5EF4-FFF2-40B4-BE49-F238E27FC236}">
                <a16:creationId xmlns:a16="http://schemas.microsoft.com/office/drawing/2014/main" id="{21FDF816-E13E-4112-AAF4-7D015FDA3A11}"/>
              </a:ext>
            </a:extLst>
          </p:cNvPr>
          <p:cNvSpPr/>
          <p:nvPr>
            <p:custDataLst>
              <p:tags r:id="rId128"/>
            </p:custDataLst>
          </p:nvPr>
        </p:nvSpPr>
        <p:spPr>
          <a:xfrm>
            <a:off x="3549088" y="3990848"/>
            <a:ext cx="177800" cy="177800"/>
          </a:xfrm>
          <a:prstGeom prst="ellipse">
            <a:avLst/>
          </a:prstGeom>
          <a:solidFill>
            <a:srgbClr val="1AAA4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7" name="OTLSHAPE_SLM_bd1b718aae1b4071acc3b584eb034dfd_Shape">
            <a:extLst>
              <a:ext uri="{FF2B5EF4-FFF2-40B4-BE49-F238E27FC236}">
                <a16:creationId xmlns:a16="http://schemas.microsoft.com/office/drawing/2014/main" id="{C18F8D91-7A6C-4AC0-B0E9-2009FA8841A2}"/>
              </a:ext>
            </a:extLst>
          </p:cNvPr>
          <p:cNvSpPr/>
          <p:nvPr>
            <p:custDataLst>
              <p:tags r:id="rId129"/>
            </p:custDataLst>
          </p:nvPr>
        </p:nvSpPr>
        <p:spPr>
          <a:xfrm>
            <a:off x="4162185" y="3990848"/>
            <a:ext cx="177800" cy="177800"/>
          </a:xfrm>
          <a:prstGeom prst="ellipse">
            <a:avLst/>
          </a:prstGeom>
          <a:solidFill>
            <a:srgbClr val="1AAA4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0" name="OTLSHAPE_SLM_207e70ee7c9347f68123c86f1f94b406_Shape">
            <a:extLst>
              <a:ext uri="{FF2B5EF4-FFF2-40B4-BE49-F238E27FC236}">
                <a16:creationId xmlns:a16="http://schemas.microsoft.com/office/drawing/2014/main" id="{0C37445D-B2F7-48A3-A41A-72E107335B0F}"/>
              </a:ext>
            </a:extLst>
          </p:cNvPr>
          <p:cNvSpPr/>
          <p:nvPr>
            <p:custDataLst>
              <p:tags r:id="rId130"/>
            </p:custDataLst>
          </p:nvPr>
        </p:nvSpPr>
        <p:spPr>
          <a:xfrm>
            <a:off x="5424710" y="3990848"/>
            <a:ext cx="177800" cy="177800"/>
          </a:xfrm>
          <a:prstGeom prst="ellipse">
            <a:avLst/>
          </a:prstGeom>
          <a:solidFill>
            <a:srgbClr val="1AAA4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3" name="OTLSHAPE_SLM_8f6887751560480e9529afb9aa2b580b_Shape">
            <a:extLst>
              <a:ext uri="{FF2B5EF4-FFF2-40B4-BE49-F238E27FC236}">
                <a16:creationId xmlns:a16="http://schemas.microsoft.com/office/drawing/2014/main" id="{D585FD4D-E13F-4812-BA16-DEDEE35C18FD}"/>
              </a:ext>
            </a:extLst>
          </p:cNvPr>
          <p:cNvSpPr/>
          <p:nvPr>
            <p:custDataLst>
              <p:tags r:id="rId131"/>
            </p:custDataLst>
          </p:nvPr>
        </p:nvSpPr>
        <p:spPr>
          <a:xfrm>
            <a:off x="6155885" y="3990848"/>
            <a:ext cx="177800" cy="177800"/>
          </a:xfrm>
          <a:prstGeom prst="ellipse">
            <a:avLst/>
          </a:prstGeom>
          <a:solidFill>
            <a:srgbClr val="1AAA4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6" name="OTLSHAPE_SLM_f8bb052b797f450da489a8d57d8a6fc5_Shape">
            <a:extLst>
              <a:ext uri="{FF2B5EF4-FFF2-40B4-BE49-F238E27FC236}">
                <a16:creationId xmlns:a16="http://schemas.microsoft.com/office/drawing/2014/main" id="{D8D985D6-0D35-4F51-9DC3-84930D039FA7}"/>
              </a:ext>
            </a:extLst>
          </p:cNvPr>
          <p:cNvSpPr/>
          <p:nvPr>
            <p:custDataLst>
              <p:tags r:id="rId132"/>
            </p:custDataLst>
          </p:nvPr>
        </p:nvSpPr>
        <p:spPr>
          <a:xfrm>
            <a:off x="7481991" y="3990848"/>
            <a:ext cx="177800" cy="177800"/>
          </a:xfrm>
          <a:prstGeom prst="ellipse">
            <a:avLst/>
          </a:prstGeom>
          <a:solidFill>
            <a:srgbClr val="1AAA4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9" name="OTLSHAPE_SLM_f2ebdac0322641c4b8869b4c2fac798a_Shape">
            <a:extLst>
              <a:ext uri="{FF2B5EF4-FFF2-40B4-BE49-F238E27FC236}">
                <a16:creationId xmlns:a16="http://schemas.microsoft.com/office/drawing/2014/main" id="{4C0B78DC-0739-479E-9AAD-45E724AD32A0}"/>
              </a:ext>
            </a:extLst>
          </p:cNvPr>
          <p:cNvSpPr/>
          <p:nvPr>
            <p:custDataLst>
              <p:tags r:id="rId133"/>
            </p:custDataLst>
          </p:nvPr>
        </p:nvSpPr>
        <p:spPr>
          <a:xfrm>
            <a:off x="8117794" y="3990848"/>
            <a:ext cx="177800" cy="177800"/>
          </a:xfrm>
          <a:prstGeom prst="ellipse">
            <a:avLst/>
          </a:prstGeom>
          <a:solidFill>
            <a:srgbClr val="1AAA4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2" name="OTLSHAPE_SLM_6b8c88733cda4e56a38599ef74b8ded4_Shape">
            <a:extLst>
              <a:ext uri="{FF2B5EF4-FFF2-40B4-BE49-F238E27FC236}">
                <a16:creationId xmlns:a16="http://schemas.microsoft.com/office/drawing/2014/main" id="{B352AC7F-BB1F-442D-9940-03C4D8909EE3}"/>
              </a:ext>
            </a:extLst>
          </p:cNvPr>
          <p:cNvSpPr/>
          <p:nvPr>
            <p:custDataLst>
              <p:tags r:id="rId134"/>
            </p:custDataLst>
          </p:nvPr>
        </p:nvSpPr>
        <p:spPr>
          <a:xfrm>
            <a:off x="9566520" y="3990848"/>
            <a:ext cx="177800" cy="177800"/>
          </a:xfrm>
          <a:prstGeom prst="ellipse">
            <a:avLst/>
          </a:prstGeom>
          <a:solidFill>
            <a:srgbClr val="1AAA4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5" name="OTLSHAPE_SLM_0db8919d75ca4a02b8f2f329c2eebf4b_Shape">
            <a:extLst>
              <a:ext uri="{FF2B5EF4-FFF2-40B4-BE49-F238E27FC236}">
                <a16:creationId xmlns:a16="http://schemas.microsoft.com/office/drawing/2014/main" id="{CB608745-FC14-4808-86FD-1E208DF64345}"/>
              </a:ext>
            </a:extLst>
          </p:cNvPr>
          <p:cNvSpPr/>
          <p:nvPr>
            <p:custDataLst>
              <p:tags r:id="rId135"/>
            </p:custDataLst>
          </p:nvPr>
        </p:nvSpPr>
        <p:spPr>
          <a:xfrm>
            <a:off x="10256821" y="3990848"/>
            <a:ext cx="177800" cy="177800"/>
          </a:xfrm>
          <a:prstGeom prst="ellipse">
            <a:avLst/>
          </a:prstGeom>
          <a:solidFill>
            <a:srgbClr val="1AAA4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8" name="OTLSHAPE_SLM_6a9ba2401f164ac0bd46ee3f1b42f34a_Shape">
            <a:extLst>
              <a:ext uri="{FF2B5EF4-FFF2-40B4-BE49-F238E27FC236}">
                <a16:creationId xmlns:a16="http://schemas.microsoft.com/office/drawing/2014/main" id="{8E5FDEDC-3DBA-4F0C-B7E2-EB7E15ACBF84}"/>
              </a:ext>
            </a:extLst>
          </p:cNvPr>
          <p:cNvSpPr/>
          <p:nvPr>
            <p:custDataLst>
              <p:tags r:id="rId136"/>
            </p:custDataLst>
          </p:nvPr>
        </p:nvSpPr>
        <p:spPr>
          <a:xfrm>
            <a:off x="3698956" y="4270248"/>
            <a:ext cx="177800" cy="177800"/>
          </a:xfrm>
          <a:prstGeom prst="ellipse">
            <a:avLst/>
          </a:prstGeom>
          <a:solidFill>
            <a:srgbClr val="1AAA4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1" name="OTLSHAPE_SLM_7ab58f69070d4bf98e843ed9b01612ef_Shape">
            <a:extLst>
              <a:ext uri="{FF2B5EF4-FFF2-40B4-BE49-F238E27FC236}">
                <a16:creationId xmlns:a16="http://schemas.microsoft.com/office/drawing/2014/main" id="{E5DCE82E-4F95-436F-B212-43B7AC2BA160}"/>
              </a:ext>
            </a:extLst>
          </p:cNvPr>
          <p:cNvSpPr/>
          <p:nvPr>
            <p:custDataLst>
              <p:tags r:id="rId137"/>
            </p:custDataLst>
          </p:nvPr>
        </p:nvSpPr>
        <p:spPr>
          <a:xfrm>
            <a:off x="4343843" y="4270248"/>
            <a:ext cx="177800" cy="177800"/>
          </a:xfrm>
          <a:prstGeom prst="ellipse">
            <a:avLst/>
          </a:prstGeom>
          <a:solidFill>
            <a:srgbClr val="1AAA4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4" name="OTLSHAPE_SLM_f71ff57381cd41daaef8279eb8a41288_Shape">
            <a:extLst>
              <a:ext uri="{FF2B5EF4-FFF2-40B4-BE49-F238E27FC236}">
                <a16:creationId xmlns:a16="http://schemas.microsoft.com/office/drawing/2014/main" id="{EC710CB7-F78D-412E-81BE-65401AFD83F6}"/>
              </a:ext>
            </a:extLst>
          </p:cNvPr>
          <p:cNvSpPr/>
          <p:nvPr>
            <p:custDataLst>
              <p:tags r:id="rId138"/>
            </p:custDataLst>
          </p:nvPr>
        </p:nvSpPr>
        <p:spPr>
          <a:xfrm>
            <a:off x="5683573" y="4270248"/>
            <a:ext cx="177800" cy="177800"/>
          </a:xfrm>
          <a:prstGeom prst="ellipse">
            <a:avLst/>
          </a:prstGeom>
          <a:solidFill>
            <a:srgbClr val="1AAA4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7" name="OTLSHAPE_SLM_4c5d9645280448da9876f747e995d73d_Shape">
            <a:extLst>
              <a:ext uri="{FF2B5EF4-FFF2-40B4-BE49-F238E27FC236}">
                <a16:creationId xmlns:a16="http://schemas.microsoft.com/office/drawing/2014/main" id="{C414FCC2-DC65-4A05-90C5-5C532D0AEB17}"/>
              </a:ext>
            </a:extLst>
          </p:cNvPr>
          <p:cNvSpPr/>
          <p:nvPr>
            <p:custDataLst>
              <p:tags r:id="rId139"/>
            </p:custDataLst>
          </p:nvPr>
        </p:nvSpPr>
        <p:spPr>
          <a:xfrm>
            <a:off x="6337543" y="4270248"/>
            <a:ext cx="177800" cy="177800"/>
          </a:xfrm>
          <a:prstGeom prst="ellipse">
            <a:avLst/>
          </a:prstGeom>
          <a:solidFill>
            <a:srgbClr val="1AAA4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0" name="OTLSHAPE_SLM_a2945da7162844cabfa36c20755374d5_Shape">
            <a:extLst>
              <a:ext uri="{FF2B5EF4-FFF2-40B4-BE49-F238E27FC236}">
                <a16:creationId xmlns:a16="http://schemas.microsoft.com/office/drawing/2014/main" id="{1F5809C1-30B6-46FC-974F-F58BA557FA75}"/>
              </a:ext>
            </a:extLst>
          </p:cNvPr>
          <p:cNvSpPr/>
          <p:nvPr>
            <p:custDataLst>
              <p:tags r:id="rId140"/>
            </p:custDataLst>
          </p:nvPr>
        </p:nvSpPr>
        <p:spPr>
          <a:xfrm>
            <a:off x="7586444" y="4270248"/>
            <a:ext cx="177800" cy="177800"/>
          </a:xfrm>
          <a:prstGeom prst="ellipse">
            <a:avLst/>
          </a:prstGeom>
          <a:solidFill>
            <a:srgbClr val="1AAA4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3" name="OTLSHAPE_SLM_cf27ff64300645a39f1577e983ca12be_Shape">
            <a:extLst>
              <a:ext uri="{FF2B5EF4-FFF2-40B4-BE49-F238E27FC236}">
                <a16:creationId xmlns:a16="http://schemas.microsoft.com/office/drawing/2014/main" id="{6EEB574E-3855-46AA-9899-8E8756222914}"/>
              </a:ext>
            </a:extLst>
          </p:cNvPr>
          <p:cNvSpPr/>
          <p:nvPr>
            <p:custDataLst>
              <p:tags r:id="rId141"/>
            </p:custDataLst>
          </p:nvPr>
        </p:nvSpPr>
        <p:spPr>
          <a:xfrm>
            <a:off x="8290370" y="4270248"/>
            <a:ext cx="177800" cy="177800"/>
          </a:xfrm>
          <a:prstGeom prst="ellipse">
            <a:avLst/>
          </a:prstGeom>
          <a:solidFill>
            <a:srgbClr val="1AAA4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6" name="OTLSHAPE_SLM_7fc6be2f6f794f61b423889506f3c67c_Shape">
            <a:extLst>
              <a:ext uri="{FF2B5EF4-FFF2-40B4-BE49-F238E27FC236}">
                <a16:creationId xmlns:a16="http://schemas.microsoft.com/office/drawing/2014/main" id="{18879770-BFE6-41F4-B940-2152FBF35874}"/>
              </a:ext>
            </a:extLst>
          </p:cNvPr>
          <p:cNvSpPr/>
          <p:nvPr>
            <p:custDataLst>
              <p:tags r:id="rId142"/>
            </p:custDataLst>
          </p:nvPr>
        </p:nvSpPr>
        <p:spPr>
          <a:xfrm>
            <a:off x="9757261" y="4270248"/>
            <a:ext cx="177800" cy="177800"/>
          </a:xfrm>
          <a:prstGeom prst="ellipse">
            <a:avLst/>
          </a:prstGeom>
          <a:solidFill>
            <a:srgbClr val="1AAA4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9" name="OTLSHAPE_SLM_a092aa50d97a413ab4a8904ff4aa0671_Shape">
            <a:extLst>
              <a:ext uri="{FF2B5EF4-FFF2-40B4-BE49-F238E27FC236}">
                <a16:creationId xmlns:a16="http://schemas.microsoft.com/office/drawing/2014/main" id="{15B1359B-A175-4CE4-885F-C05CA108D0FC}"/>
              </a:ext>
            </a:extLst>
          </p:cNvPr>
          <p:cNvSpPr/>
          <p:nvPr>
            <p:custDataLst>
              <p:tags r:id="rId143"/>
            </p:custDataLst>
          </p:nvPr>
        </p:nvSpPr>
        <p:spPr>
          <a:xfrm>
            <a:off x="10461187" y="4270248"/>
            <a:ext cx="177800" cy="177800"/>
          </a:xfrm>
          <a:prstGeom prst="ellipse">
            <a:avLst/>
          </a:prstGeom>
          <a:solidFill>
            <a:srgbClr val="1AAA4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2" name="OTLSHAPE_SLM_17babc242a2f407c98d276f65b83729b_Shape">
            <a:extLst>
              <a:ext uri="{FF2B5EF4-FFF2-40B4-BE49-F238E27FC236}">
                <a16:creationId xmlns:a16="http://schemas.microsoft.com/office/drawing/2014/main" id="{3B6BB02A-D175-4457-A819-858F99878EE6}"/>
              </a:ext>
            </a:extLst>
          </p:cNvPr>
          <p:cNvSpPr/>
          <p:nvPr>
            <p:custDataLst>
              <p:tags r:id="rId144"/>
            </p:custDataLst>
          </p:nvPr>
        </p:nvSpPr>
        <p:spPr>
          <a:xfrm>
            <a:off x="3926029" y="4549648"/>
            <a:ext cx="177800" cy="177800"/>
          </a:xfrm>
          <a:prstGeom prst="ellipse">
            <a:avLst/>
          </a:prstGeom>
          <a:solidFill>
            <a:srgbClr val="1AAA4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5" name="OTLSHAPE_SLM_ebcddbee7cb543dbb504373b1f53be42_Shape">
            <a:extLst>
              <a:ext uri="{FF2B5EF4-FFF2-40B4-BE49-F238E27FC236}">
                <a16:creationId xmlns:a16="http://schemas.microsoft.com/office/drawing/2014/main" id="{C6EA76C7-FFA4-46D7-B223-DEB854B0A0A3}"/>
              </a:ext>
            </a:extLst>
          </p:cNvPr>
          <p:cNvSpPr/>
          <p:nvPr>
            <p:custDataLst>
              <p:tags r:id="rId145"/>
            </p:custDataLst>
          </p:nvPr>
        </p:nvSpPr>
        <p:spPr>
          <a:xfrm>
            <a:off x="4589082" y="4549648"/>
            <a:ext cx="177800" cy="177800"/>
          </a:xfrm>
          <a:prstGeom prst="ellipse">
            <a:avLst/>
          </a:prstGeom>
          <a:solidFill>
            <a:srgbClr val="1AAA4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8" name="OTLSHAPE_SLM_4754229061ec46df892dc7a703a0983c_Shape">
            <a:extLst>
              <a:ext uri="{FF2B5EF4-FFF2-40B4-BE49-F238E27FC236}">
                <a16:creationId xmlns:a16="http://schemas.microsoft.com/office/drawing/2014/main" id="{8D958339-E14C-46AF-A1A9-13D4D83DE1C2}"/>
              </a:ext>
            </a:extLst>
          </p:cNvPr>
          <p:cNvSpPr/>
          <p:nvPr>
            <p:custDataLst>
              <p:tags r:id="rId146"/>
            </p:custDataLst>
          </p:nvPr>
        </p:nvSpPr>
        <p:spPr>
          <a:xfrm>
            <a:off x="6006017" y="4549648"/>
            <a:ext cx="177800" cy="177800"/>
          </a:xfrm>
          <a:prstGeom prst="ellipse">
            <a:avLst/>
          </a:prstGeom>
          <a:solidFill>
            <a:srgbClr val="1AAA4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1" name="OTLSHAPE_SLM_f04582fbde544db3a27c2758c1e048af_Shape">
            <a:extLst>
              <a:ext uri="{FF2B5EF4-FFF2-40B4-BE49-F238E27FC236}">
                <a16:creationId xmlns:a16="http://schemas.microsoft.com/office/drawing/2014/main" id="{8FA63629-4869-4704-826A-3992B6A2411B}"/>
              </a:ext>
            </a:extLst>
          </p:cNvPr>
          <p:cNvSpPr/>
          <p:nvPr>
            <p:custDataLst>
              <p:tags r:id="rId147"/>
            </p:custDataLst>
          </p:nvPr>
        </p:nvSpPr>
        <p:spPr>
          <a:xfrm>
            <a:off x="6737191" y="4549648"/>
            <a:ext cx="177800" cy="177800"/>
          </a:xfrm>
          <a:prstGeom prst="ellipse">
            <a:avLst/>
          </a:prstGeom>
          <a:solidFill>
            <a:srgbClr val="1AAA4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4" name="OTLSHAPE_SLM_baa0c0a480624e4792ef33afccec17ef_Shape">
            <a:extLst>
              <a:ext uri="{FF2B5EF4-FFF2-40B4-BE49-F238E27FC236}">
                <a16:creationId xmlns:a16="http://schemas.microsoft.com/office/drawing/2014/main" id="{1EC73AF1-AA12-4F93-930A-2C0FC4641B26}"/>
              </a:ext>
            </a:extLst>
          </p:cNvPr>
          <p:cNvSpPr/>
          <p:nvPr>
            <p:custDataLst>
              <p:tags r:id="rId148"/>
            </p:custDataLst>
          </p:nvPr>
        </p:nvSpPr>
        <p:spPr>
          <a:xfrm>
            <a:off x="7886180" y="4549648"/>
            <a:ext cx="177800" cy="177800"/>
          </a:xfrm>
          <a:prstGeom prst="ellipse">
            <a:avLst/>
          </a:prstGeom>
          <a:solidFill>
            <a:srgbClr val="1AAA4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7" name="OTLSHAPE_SLM_6ca2004ff9e749ad8a2e706e09c71658_Shape">
            <a:extLst>
              <a:ext uri="{FF2B5EF4-FFF2-40B4-BE49-F238E27FC236}">
                <a16:creationId xmlns:a16="http://schemas.microsoft.com/office/drawing/2014/main" id="{49FD71E9-895B-45D8-9BB3-DD554BB8F036}"/>
              </a:ext>
            </a:extLst>
          </p:cNvPr>
          <p:cNvSpPr/>
          <p:nvPr>
            <p:custDataLst>
              <p:tags r:id="rId149"/>
            </p:custDataLst>
          </p:nvPr>
        </p:nvSpPr>
        <p:spPr>
          <a:xfrm>
            <a:off x="8558316" y="4549648"/>
            <a:ext cx="177800" cy="177800"/>
          </a:xfrm>
          <a:prstGeom prst="ellipse">
            <a:avLst/>
          </a:prstGeom>
          <a:solidFill>
            <a:srgbClr val="1AAA4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0" name="OTLSHAPE_SLM_cc514878ad36465483bf5b7cf6bcd0be_Shape">
            <a:extLst>
              <a:ext uri="{FF2B5EF4-FFF2-40B4-BE49-F238E27FC236}">
                <a16:creationId xmlns:a16="http://schemas.microsoft.com/office/drawing/2014/main" id="{0F38D2CE-DE82-4BEE-9D0A-D487FFC93EBD}"/>
              </a:ext>
            </a:extLst>
          </p:cNvPr>
          <p:cNvSpPr/>
          <p:nvPr>
            <p:custDataLst>
              <p:tags r:id="rId150"/>
            </p:custDataLst>
          </p:nvPr>
        </p:nvSpPr>
        <p:spPr>
          <a:xfrm>
            <a:off x="9929837" y="4549648"/>
            <a:ext cx="177800" cy="177800"/>
          </a:xfrm>
          <a:prstGeom prst="ellipse">
            <a:avLst/>
          </a:prstGeom>
          <a:solidFill>
            <a:srgbClr val="1AAA4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3" name="OTLSHAPE_SLM_aba191611d7c436dbc264f97ad576e33_Shape">
            <a:extLst>
              <a:ext uri="{FF2B5EF4-FFF2-40B4-BE49-F238E27FC236}">
                <a16:creationId xmlns:a16="http://schemas.microsoft.com/office/drawing/2014/main" id="{84D467E0-344A-49FF-94B1-189A2BD16332}"/>
              </a:ext>
            </a:extLst>
          </p:cNvPr>
          <p:cNvSpPr/>
          <p:nvPr>
            <p:custDataLst>
              <p:tags r:id="rId151"/>
            </p:custDataLst>
          </p:nvPr>
        </p:nvSpPr>
        <p:spPr>
          <a:xfrm>
            <a:off x="10565640" y="4549648"/>
            <a:ext cx="177800" cy="177800"/>
          </a:xfrm>
          <a:prstGeom prst="ellipse">
            <a:avLst/>
          </a:prstGeom>
          <a:solidFill>
            <a:srgbClr val="1AAA4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6" name="OTLSHAPE_SLM_3d234fff4196408ebeb979104f8056ac_Shape">
            <a:extLst>
              <a:ext uri="{FF2B5EF4-FFF2-40B4-BE49-F238E27FC236}">
                <a16:creationId xmlns:a16="http://schemas.microsoft.com/office/drawing/2014/main" id="{49BFB525-9067-47DF-9877-2B505ADD4B9C}"/>
              </a:ext>
            </a:extLst>
          </p:cNvPr>
          <p:cNvSpPr/>
          <p:nvPr>
            <p:custDataLst>
              <p:tags r:id="rId152"/>
            </p:custDataLst>
          </p:nvPr>
        </p:nvSpPr>
        <p:spPr>
          <a:xfrm>
            <a:off x="4698077" y="4829048"/>
            <a:ext cx="177800" cy="177800"/>
          </a:xfrm>
          <a:prstGeom prst="ellipse">
            <a:avLst/>
          </a:prstGeom>
          <a:solidFill>
            <a:srgbClr val="1AAA4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9" name="OTLSHAPE_SLM_fc45c5b7302a4124b7f767e56f84c048_Shape">
            <a:extLst>
              <a:ext uri="{FF2B5EF4-FFF2-40B4-BE49-F238E27FC236}">
                <a16:creationId xmlns:a16="http://schemas.microsoft.com/office/drawing/2014/main" id="{2DFC7B08-C575-4ACE-9A4D-D491D0651AD6}"/>
              </a:ext>
            </a:extLst>
          </p:cNvPr>
          <p:cNvSpPr/>
          <p:nvPr>
            <p:custDataLst>
              <p:tags r:id="rId153"/>
            </p:custDataLst>
          </p:nvPr>
        </p:nvSpPr>
        <p:spPr>
          <a:xfrm>
            <a:off x="5243052" y="4829048"/>
            <a:ext cx="177800" cy="177800"/>
          </a:xfrm>
          <a:prstGeom prst="ellipse">
            <a:avLst/>
          </a:prstGeom>
          <a:solidFill>
            <a:srgbClr val="1AAA4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2" name="OTLSHAPE_SLM_8db5bc3eff174d93b235821a4bde91b4_Shape">
            <a:extLst>
              <a:ext uri="{FF2B5EF4-FFF2-40B4-BE49-F238E27FC236}">
                <a16:creationId xmlns:a16="http://schemas.microsoft.com/office/drawing/2014/main" id="{61846FDB-7C3D-4FF0-A452-5C98EF6FEA14}"/>
              </a:ext>
            </a:extLst>
          </p:cNvPr>
          <p:cNvSpPr/>
          <p:nvPr>
            <p:custDataLst>
              <p:tags r:id="rId154"/>
            </p:custDataLst>
          </p:nvPr>
        </p:nvSpPr>
        <p:spPr>
          <a:xfrm>
            <a:off x="6264880" y="4829048"/>
            <a:ext cx="177800" cy="177800"/>
          </a:xfrm>
          <a:prstGeom prst="ellipse">
            <a:avLst/>
          </a:prstGeom>
          <a:solidFill>
            <a:srgbClr val="1AAA4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5" name="OTLSHAPE_SLM_1edea3905952408c9e99f29c56c0484d_Shape">
            <a:extLst>
              <a:ext uri="{FF2B5EF4-FFF2-40B4-BE49-F238E27FC236}">
                <a16:creationId xmlns:a16="http://schemas.microsoft.com/office/drawing/2014/main" id="{723BF9ED-5B0F-4CC9-BBA1-9B94DEBFB26D}"/>
              </a:ext>
            </a:extLst>
          </p:cNvPr>
          <p:cNvSpPr/>
          <p:nvPr>
            <p:custDataLst>
              <p:tags r:id="rId155"/>
            </p:custDataLst>
          </p:nvPr>
        </p:nvSpPr>
        <p:spPr>
          <a:xfrm>
            <a:off x="6996054" y="4829048"/>
            <a:ext cx="177800" cy="177800"/>
          </a:xfrm>
          <a:prstGeom prst="ellipse">
            <a:avLst/>
          </a:prstGeom>
          <a:solidFill>
            <a:srgbClr val="1AAA4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8" name="OTLSHAPE_SLM_91ba32fb2001432a9b63b66b55ca6e07_Shape">
            <a:extLst>
              <a:ext uri="{FF2B5EF4-FFF2-40B4-BE49-F238E27FC236}">
                <a16:creationId xmlns:a16="http://schemas.microsoft.com/office/drawing/2014/main" id="{C6B3F3EE-D797-427B-88A2-6AE6A2CD9E53}"/>
              </a:ext>
            </a:extLst>
          </p:cNvPr>
          <p:cNvSpPr/>
          <p:nvPr>
            <p:custDataLst>
              <p:tags r:id="rId156"/>
            </p:custDataLst>
          </p:nvPr>
        </p:nvSpPr>
        <p:spPr>
          <a:xfrm>
            <a:off x="8231331" y="4829048"/>
            <a:ext cx="177800" cy="177800"/>
          </a:xfrm>
          <a:prstGeom prst="ellipse">
            <a:avLst/>
          </a:prstGeom>
          <a:solidFill>
            <a:srgbClr val="1AAA4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1" name="OTLSHAPE_SLM_2c2e2924d72f4221b6c327f3f3220596_Shape">
            <a:extLst>
              <a:ext uri="{FF2B5EF4-FFF2-40B4-BE49-F238E27FC236}">
                <a16:creationId xmlns:a16="http://schemas.microsoft.com/office/drawing/2014/main" id="{43C167F6-1BF4-42DC-9456-4794EDBD567F}"/>
              </a:ext>
            </a:extLst>
          </p:cNvPr>
          <p:cNvSpPr/>
          <p:nvPr>
            <p:custDataLst>
              <p:tags r:id="rId157"/>
            </p:custDataLst>
          </p:nvPr>
        </p:nvSpPr>
        <p:spPr>
          <a:xfrm>
            <a:off x="8912550" y="4829048"/>
            <a:ext cx="177800" cy="177800"/>
          </a:xfrm>
          <a:prstGeom prst="ellipse">
            <a:avLst/>
          </a:prstGeom>
          <a:solidFill>
            <a:srgbClr val="1AAA4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4" name="OTLSHAPE_SLM_f97444dbfacf49379600750f1f334d9c_Shape">
            <a:extLst>
              <a:ext uri="{FF2B5EF4-FFF2-40B4-BE49-F238E27FC236}">
                <a16:creationId xmlns:a16="http://schemas.microsoft.com/office/drawing/2014/main" id="{3E810AD3-7828-450E-AE49-C121628E549A}"/>
              </a:ext>
            </a:extLst>
          </p:cNvPr>
          <p:cNvSpPr/>
          <p:nvPr>
            <p:custDataLst>
              <p:tags r:id="rId158"/>
            </p:custDataLst>
          </p:nvPr>
        </p:nvSpPr>
        <p:spPr>
          <a:xfrm>
            <a:off x="10175075" y="4829048"/>
            <a:ext cx="177800" cy="177800"/>
          </a:xfrm>
          <a:prstGeom prst="ellipse">
            <a:avLst/>
          </a:prstGeom>
          <a:solidFill>
            <a:srgbClr val="1AAA4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7" name="OTLSHAPE_SLM_4b14586327404efab8f9c4e4d99ffa5f_Shape">
            <a:extLst>
              <a:ext uri="{FF2B5EF4-FFF2-40B4-BE49-F238E27FC236}">
                <a16:creationId xmlns:a16="http://schemas.microsoft.com/office/drawing/2014/main" id="{CEEDECAB-8376-4C85-8D52-87B12A5C3FA8}"/>
              </a:ext>
            </a:extLst>
          </p:cNvPr>
          <p:cNvSpPr/>
          <p:nvPr>
            <p:custDataLst>
              <p:tags r:id="rId159"/>
            </p:custDataLst>
          </p:nvPr>
        </p:nvSpPr>
        <p:spPr>
          <a:xfrm>
            <a:off x="10733674" y="4829048"/>
            <a:ext cx="177800" cy="177800"/>
          </a:xfrm>
          <a:prstGeom prst="ellipse">
            <a:avLst/>
          </a:prstGeom>
          <a:solidFill>
            <a:srgbClr val="1AAA4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3" name="OTLSHAPE_SLM_af524d918f4944ebb169232378fa46e4_Shape">
            <a:extLst>
              <a:ext uri="{FF2B5EF4-FFF2-40B4-BE49-F238E27FC236}">
                <a16:creationId xmlns:a16="http://schemas.microsoft.com/office/drawing/2014/main" id="{1A504C8F-3BD7-471B-AC95-6ECB55C0A167}"/>
              </a:ext>
            </a:extLst>
          </p:cNvPr>
          <p:cNvSpPr/>
          <p:nvPr>
            <p:custDataLst>
              <p:tags r:id="rId160"/>
            </p:custDataLst>
          </p:nvPr>
        </p:nvSpPr>
        <p:spPr>
          <a:xfrm>
            <a:off x="3302925" y="2250948"/>
            <a:ext cx="152400" cy="177800"/>
          </a:xfrm>
          <a:prstGeom prst="rect">
            <a:avLst/>
          </a:prstGeom>
          <a:solidFill>
            <a:srgbClr val="02B2EE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4" name="OTLSHAPE_SLM_a3269beb3cac4a668188ae3d4440be14_Shape">
            <a:extLst>
              <a:ext uri="{FF2B5EF4-FFF2-40B4-BE49-F238E27FC236}">
                <a16:creationId xmlns:a16="http://schemas.microsoft.com/office/drawing/2014/main" id="{FC7EDC80-2511-4B9B-A6B2-63BCAC189F2C}"/>
              </a:ext>
            </a:extLst>
          </p:cNvPr>
          <p:cNvSpPr/>
          <p:nvPr>
            <p:custDataLst>
              <p:tags r:id="rId161"/>
            </p:custDataLst>
          </p:nvPr>
        </p:nvSpPr>
        <p:spPr>
          <a:xfrm>
            <a:off x="4901518" y="2250948"/>
            <a:ext cx="152400" cy="177800"/>
          </a:xfrm>
          <a:prstGeom prst="rect">
            <a:avLst/>
          </a:prstGeom>
          <a:solidFill>
            <a:srgbClr val="02B2EE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7" name="OTLSHAPE_SLM_5f0afae909584b52adb866a258416a9a_Shape">
            <a:extLst>
              <a:ext uri="{FF2B5EF4-FFF2-40B4-BE49-F238E27FC236}">
                <a16:creationId xmlns:a16="http://schemas.microsoft.com/office/drawing/2014/main" id="{A2A48789-F858-483F-BDED-BB5729268A37}"/>
              </a:ext>
            </a:extLst>
          </p:cNvPr>
          <p:cNvSpPr/>
          <p:nvPr>
            <p:custDataLst>
              <p:tags r:id="rId162"/>
            </p:custDataLst>
          </p:nvPr>
        </p:nvSpPr>
        <p:spPr>
          <a:xfrm>
            <a:off x="6436531" y="2250948"/>
            <a:ext cx="152400" cy="177800"/>
          </a:xfrm>
          <a:prstGeom prst="rect">
            <a:avLst/>
          </a:prstGeom>
          <a:solidFill>
            <a:srgbClr val="02B2EE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0" name="OTLSHAPE_SLM_ccc03580b85140f185f3d7ce89c70546_Shape">
            <a:extLst>
              <a:ext uri="{FF2B5EF4-FFF2-40B4-BE49-F238E27FC236}">
                <a16:creationId xmlns:a16="http://schemas.microsoft.com/office/drawing/2014/main" id="{9A51203F-BFEA-446F-AB5B-D7182D97FE39}"/>
              </a:ext>
            </a:extLst>
          </p:cNvPr>
          <p:cNvSpPr/>
          <p:nvPr>
            <p:custDataLst>
              <p:tags r:id="rId163"/>
            </p:custDataLst>
          </p:nvPr>
        </p:nvSpPr>
        <p:spPr>
          <a:xfrm>
            <a:off x="9660966" y="2250948"/>
            <a:ext cx="152400" cy="177800"/>
          </a:xfrm>
          <a:prstGeom prst="rect">
            <a:avLst/>
          </a:prstGeom>
          <a:solidFill>
            <a:srgbClr val="02B2EE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3" name="OTLSHAPE_SLM_50a69066da5542ba8106a34f6d2a450e_Shape">
            <a:extLst>
              <a:ext uri="{FF2B5EF4-FFF2-40B4-BE49-F238E27FC236}">
                <a16:creationId xmlns:a16="http://schemas.microsoft.com/office/drawing/2014/main" id="{8B29E046-8D67-46D5-A4EF-074A24C10B00}"/>
              </a:ext>
            </a:extLst>
          </p:cNvPr>
          <p:cNvSpPr/>
          <p:nvPr>
            <p:custDataLst>
              <p:tags r:id="rId164"/>
            </p:custDataLst>
          </p:nvPr>
        </p:nvSpPr>
        <p:spPr>
          <a:xfrm>
            <a:off x="3375588" y="2530348"/>
            <a:ext cx="152400" cy="177800"/>
          </a:xfrm>
          <a:prstGeom prst="rect">
            <a:avLst/>
          </a:prstGeom>
          <a:solidFill>
            <a:srgbClr val="02B2EE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6" name="OTLSHAPE_SLM_b7c3288ce76f43e4afc9b035c829ea95_Shape">
            <a:extLst>
              <a:ext uri="{FF2B5EF4-FFF2-40B4-BE49-F238E27FC236}">
                <a16:creationId xmlns:a16="http://schemas.microsoft.com/office/drawing/2014/main" id="{F2F1E155-7DD9-42F2-B356-7045AF8DB3D3}"/>
              </a:ext>
            </a:extLst>
          </p:cNvPr>
          <p:cNvSpPr/>
          <p:nvPr>
            <p:custDataLst>
              <p:tags r:id="rId165"/>
            </p:custDataLst>
          </p:nvPr>
        </p:nvSpPr>
        <p:spPr>
          <a:xfrm>
            <a:off x="5019596" y="2530348"/>
            <a:ext cx="152400" cy="177800"/>
          </a:xfrm>
          <a:prstGeom prst="rect">
            <a:avLst/>
          </a:prstGeom>
          <a:solidFill>
            <a:srgbClr val="02B2EE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9" name="OTLSHAPE_SLM_64743eb9c168476186d0c00d6d739657_Shape">
            <a:extLst>
              <a:ext uri="{FF2B5EF4-FFF2-40B4-BE49-F238E27FC236}">
                <a16:creationId xmlns:a16="http://schemas.microsoft.com/office/drawing/2014/main" id="{BB958456-8D0A-469C-8B99-95920AB7E76B}"/>
              </a:ext>
            </a:extLst>
          </p:cNvPr>
          <p:cNvSpPr/>
          <p:nvPr>
            <p:custDataLst>
              <p:tags r:id="rId166"/>
            </p:custDataLst>
          </p:nvPr>
        </p:nvSpPr>
        <p:spPr>
          <a:xfrm>
            <a:off x="6758974" y="2530348"/>
            <a:ext cx="152400" cy="177800"/>
          </a:xfrm>
          <a:prstGeom prst="rect">
            <a:avLst/>
          </a:prstGeom>
          <a:solidFill>
            <a:srgbClr val="02B2EE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2" name="OTLSHAPE_SLM_b72f3eb763c94332aa9d6c6c23144ba8_Shape">
            <a:extLst>
              <a:ext uri="{FF2B5EF4-FFF2-40B4-BE49-F238E27FC236}">
                <a16:creationId xmlns:a16="http://schemas.microsoft.com/office/drawing/2014/main" id="{F21AFE1D-31EE-4BF9-86D7-6E7B3B47350D}"/>
              </a:ext>
            </a:extLst>
          </p:cNvPr>
          <p:cNvSpPr/>
          <p:nvPr>
            <p:custDataLst>
              <p:tags r:id="rId167"/>
            </p:custDataLst>
          </p:nvPr>
        </p:nvSpPr>
        <p:spPr>
          <a:xfrm>
            <a:off x="9983409" y="2530348"/>
            <a:ext cx="152400" cy="177800"/>
          </a:xfrm>
          <a:prstGeom prst="rect">
            <a:avLst/>
          </a:prstGeom>
          <a:solidFill>
            <a:srgbClr val="02B2EE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5" name="OTLSHAPE_SLM_2f3542ce8b3d4a7180b3f695c2762f16_Shape">
            <a:extLst>
              <a:ext uri="{FF2B5EF4-FFF2-40B4-BE49-F238E27FC236}">
                <a16:creationId xmlns:a16="http://schemas.microsoft.com/office/drawing/2014/main" id="{D8545DDC-A68F-4A82-91D4-AFB9055D1E46}"/>
              </a:ext>
            </a:extLst>
          </p:cNvPr>
          <p:cNvSpPr/>
          <p:nvPr>
            <p:custDataLst>
              <p:tags r:id="rId168"/>
            </p:custDataLst>
          </p:nvPr>
        </p:nvSpPr>
        <p:spPr>
          <a:xfrm>
            <a:off x="3439168" y="2809748"/>
            <a:ext cx="152400" cy="177800"/>
          </a:xfrm>
          <a:prstGeom prst="rect">
            <a:avLst/>
          </a:prstGeom>
          <a:solidFill>
            <a:srgbClr val="02B2EE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8" name="OTLSHAPE_SLM_43f30a3ce5744cf6aacc094551d45714_Shape">
            <a:extLst>
              <a:ext uri="{FF2B5EF4-FFF2-40B4-BE49-F238E27FC236}">
                <a16:creationId xmlns:a16="http://schemas.microsoft.com/office/drawing/2014/main" id="{30552B75-430E-4418-B4CD-C9719A171BC8}"/>
              </a:ext>
            </a:extLst>
          </p:cNvPr>
          <p:cNvSpPr/>
          <p:nvPr>
            <p:custDataLst>
              <p:tags r:id="rId169"/>
            </p:custDataLst>
          </p:nvPr>
        </p:nvSpPr>
        <p:spPr>
          <a:xfrm>
            <a:off x="5296625" y="2809748"/>
            <a:ext cx="152400" cy="177800"/>
          </a:xfrm>
          <a:prstGeom prst="rect">
            <a:avLst/>
          </a:prstGeom>
          <a:solidFill>
            <a:srgbClr val="02B2EE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1" name="OTLSHAPE_SLM_309cba0b060d4865b1a8eb692f01905b_Shape">
            <a:extLst>
              <a:ext uri="{FF2B5EF4-FFF2-40B4-BE49-F238E27FC236}">
                <a16:creationId xmlns:a16="http://schemas.microsoft.com/office/drawing/2014/main" id="{1245CCD8-5F19-4781-9954-2D24E07AE4CD}"/>
              </a:ext>
            </a:extLst>
          </p:cNvPr>
          <p:cNvSpPr/>
          <p:nvPr>
            <p:custDataLst>
              <p:tags r:id="rId170"/>
            </p:custDataLst>
          </p:nvPr>
        </p:nvSpPr>
        <p:spPr>
          <a:xfrm>
            <a:off x="7058710" y="2809748"/>
            <a:ext cx="152400" cy="177800"/>
          </a:xfrm>
          <a:prstGeom prst="rect">
            <a:avLst/>
          </a:prstGeom>
          <a:solidFill>
            <a:srgbClr val="02B2EE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4" name="OTLSHAPE_SLM_c27ec19bba8441c1b88a8b71ddd38e33_Shape">
            <a:extLst>
              <a:ext uri="{FF2B5EF4-FFF2-40B4-BE49-F238E27FC236}">
                <a16:creationId xmlns:a16="http://schemas.microsoft.com/office/drawing/2014/main" id="{25EAA18B-1FDC-4392-B77B-37C06FA5DF13}"/>
              </a:ext>
            </a:extLst>
          </p:cNvPr>
          <p:cNvSpPr/>
          <p:nvPr>
            <p:custDataLst>
              <p:tags r:id="rId171"/>
            </p:custDataLst>
          </p:nvPr>
        </p:nvSpPr>
        <p:spPr>
          <a:xfrm>
            <a:off x="10392141" y="2809748"/>
            <a:ext cx="152400" cy="177800"/>
          </a:xfrm>
          <a:prstGeom prst="rect">
            <a:avLst/>
          </a:prstGeom>
          <a:solidFill>
            <a:srgbClr val="02B2EE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7" name="OTLSHAPE_SLM_6b0d8d3a6b2f4d88a23a0b481fc85e5c_Shape">
            <a:extLst>
              <a:ext uri="{FF2B5EF4-FFF2-40B4-BE49-F238E27FC236}">
                <a16:creationId xmlns:a16="http://schemas.microsoft.com/office/drawing/2014/main" id="{6167CA5F-9F08-4778-8CEA-F7608DB3BF36}"/>
              </a:ext>
            </a:extLst>
          </p:cNvPr>
          <p:cNvSpPr/>
          <p:nvPr>
            <p:custDataLst>
              <p:tags r:id="rId172"/>
            </p:custDataLst>
          </p:nvPr>
        </p:nvSpPr>
        <p:spPr>
          <a:xfrm>
            <a:off x="3729822" y="3089148"/>
            <a:ext cx="152400" cy="177800"/>
          </a:xfrm>
          <a:prstGeom prst="rect">
            <a:avLst/>
          </a:prstGeom>
          <a:solidFill>
            <a:srgbClr val="02B2EE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0" name="OTLSHAPE_SLM_78760c67182546ef9c8a72c841029960_Shape">
            <a:extLst>
              <a:ext uri="{FF2B5EF4-FFF2-40B4-BE49-F238E27FC236}">
                <a16:creationId xmlns:a16="http://schemas.microsoft.com/office/drawing/2014/main" id="{26849C83-D19C-49FA-9A2B-7787C911E651}"/>
              </a:ext>
            </a:extLst>
          </p:cNvPr>
          <p:cNvSpPr/>
          <p:nvPr>
            <p:custDataLst>
              <p:tags r:id="rId173"/>
            </p:custDataLst>
          </p:nvPr>
        </p:nvSpPr>
        <p:spPr>
          <a:xfrm>
            <a:off x="5541864" y="3089148"/>
            <a:ext cx="152400" cy="177800"/>
          </a:xfrm>
          <a:prstGeom prst="rect">
            <a:avLst/>
          </a:prstGeom>
          <a:solidFill>
            <a:srgbClr val="02B2EE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3" name="OTLSHAPE_SLM_352d89d125fe45abba25df2c14b22529_Shape">
            <a:extLst>
              <a:ext uri="{FF2B5EF4-FFF2-40B4-BE49-F238E27FC236}">
                <a16:creationId xmlns:a16="http://schemas.microsoft.com/office/drawing/2014/main" id="{BA105C95-B97C-44CC-BA42-EBB0CFC79CBD}"/>
              </a:ext>
            </a:extLst>
          </p:cNvPr>
          <p:cNvSpPr/>
          <p:nvPr>
            <p:custDataLst>
              <p:tags r:id="rId174"/>
            </p:custDataLst>
          </p:nvPr>
        </p:nvSpPr>
        <p:spPr>
          <a:xfrm>
            <a:off x="7317573" y="3089148"/>
            <a:ext cx="152400" cy="177800"/>
          </a:xfrm>
          <a:prstGeom prst="rect">
            <a:avLst/>
          </a:prstGeom>
          <a:solidFill>
            <a:srgbClr val="02B2EE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6" name="OTLSHAPE_SLM_f86d33c69cf74c83af4c30356691b9b4_Shape">
            <a:extLst>
              <a:ext uri="{FF2B5EF4-FFF2-40B4-BE49-F238E27FC236}">
                <a16:creationId xmlns:a16="http://schemas.microsoft.com/office/drawing/2014/main" id="{D7D113D7-A883-42CF-B9CC-396BF5D70A87}"/>
              </a:ext>
            </a:extLst>
          </p:cNvPr>
          <p:cNvSpPr/>
          <p:nvPr>
            <p:custDataLst>
              <p:tags r:id="rId175"/>
            </p:custDataLst>
          </p:nvPr>
        </p:nvSpPr>
        <p:spPr>
          <a:xfrm>
            <a:off x="10918950" y="3089148"/>
            <a:ext cx="152400" cy="177800"/>
          </a:xfrm>
          <a:prstGeom prst="rect">
            <a:avLst/>
          </a:prstGeom>
          <a:solidFill>
            <a:srgbClr val="02B2EE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9" name="OTLSHAPE_SLM_3f370f5bc469480eaad247b7d92e3ab9_Shape">
            <a:extLst>
              <a:ext uri="{FF2B5EF4-FFF2-40B4-BE49-F238E27FC236}">
                <a16:creationId xmlns:a16="http://schemas.microsoft.com/office/drawing/2014/main" id="{912EF3D4-A569-422A-8835-AB72EEF19713}"/>
              </a:ext>
            </a:extLst>
          </p:cNvPr>
          <p:cNvSpPr/>
          <p:nvPr>
            <p:custDataLst>
              <p:tags r:id="rId176"/>
            </p:custDataLst>
          </p:nvPr>
        </p:nvSpPr>
        <p:spPr>
          <a:xfrm>
            <a:off x="3988685" y="3368548"/>
            <a:ext cx="152400" cy="177800"/>
          </a:xfrm>
          <a:prstGeom prst="rect">
            <a:avLst/>
          </a:prstGeom>
          <a:solidFill>
            <a:srgbClr val="02B2EE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2" name="OTLSHAPE_SLM_5942a052aa604951816a5ed777bdc9a3_Shape">
            <a:extLst>
              <a:ext uri="{FF2B5EF4-FFF2-40B4-BE49-F238E27FC236}">
                <a16:creationId xmlns:a16="http://schemas.microsoft.com/office/drawing/2014/main" id="{C7CBC583-0E1F-49ED-B749-DD56EB3BB103}"/>
              </a:ext>
            </a:extLst>
          </p:cNvPr>
          <p:cNvSpPr/>
          <p:nvPr>
            <p:custDataLst>
              <p:tags r:id="rId177"/>
            </p:custDataLst>
          </p:nvPr>
        </p:nvSpPr>
        <p:spPr>
          <a:xfrm>
            <a:off x="5809810" y="3368548"/>
            <a:ext cx="152400" cy="177800"/>
          </a:xfrm>
          <a:prstGeom prst="rect">
            <a:avLst/>
          </a:prstGeom>
          <a:solidFill>
            <a:srgbClr val="02B2EE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5" name="OTLSHAPE_SLM_60b87860a56a4044b0a6ce6611441711_Shape">
            <a:extLst>
              <a:ext uri="{FF2B5EF4-FFF2-40B4-BE49-F238E27FC236}">
                <a16:creationId xmlns:a16="http://schemas.microsoft.com/office/drawing/2014/main" id="{48147DB4-52C8-4AAF-A979-A3BC2DFB333C}"/>
              </a:ext>
            </a:extLst>
          </p:cNvPr>
          <p:cNvSpPr/>
          <p:nvPr>
            <p:custDataLst>
              <p:tags r:id="rId178"/>
            </p:custDataLst>
          </p:nvPr>
        </p:nvSpPr>
        <p:spPr>
          <a:xfrm>
            <a:off x="7594602" y="3368548"/>
            <a:ext cx="152400" cy="177800"/>
          </a:xfrm>
          <a:prstGeom prst="rect">
            <a:avLst/>
          </a:prstGeom>
          <a:solidFill>
            <a:srgbClr val="02B2EE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8" name="OTLSHAPE_SLM_d244dbd3d9474bf3b786030a0988920c_Shape">
            <a:extLst>
              <a:ext uri="{FF2B5EF4-FFF2-40B4-BE49-F238E27FC236}">
                <a16:creationId xmlns:a16="http://schemas.microsoft.com/office/drawing/2014/main" id="{68717016-AE53-4D91-BB22-BE7A80652EE4}"/>
              </a:ext>
            </a:extLst>
          </p:cNvPr>
          <p:cNvSpPr/>
          <p:nvPr>
            <p:custDataLst>
              <p:tags r:id="rId179"/>
            </p:custDataLst>
          </p:nvPr>
        </p:nvSpPr>
        <p:spPr>
          <a:xfrm>
            <a:off x="10991613" y="3368548"/>
            <a:ext cx="152400" cy="177800"/>
          </a:xfrm>
          <a:prstGeom prst="rect">
            <a:avLst/>
          </a:prstGeom>
          <a:solidFill>
            <a:srgbClr val="02B2EE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1" name="OTLSHAPE_SLM_416f34a4bf074bc2b1ef231540ebdcb9_Shape">
            <a:extLst>
              <a:ext uri="{FF2B5EF4-FFF2-40B4-BE49-F238E27FC236}">
                <a16:creationId xmlns:a16="http://schemas.microsoft.com/office/drawing/2014/main" id="{09D6FC90-9185-4419-B6A3-2D3C54B37DA7}"/>
              </a:ext>
            </a:extLst>
          </p:cNvPr>
          <p:cNvSpPr/>
          <p:nvPr>
            <p:custDataLst>
              <p:tags r:id="rId180"/>
            </p:custDataLst>
          </p:nvPr>
        </p:nvSpPr>
        <p:spPr>
          <a:xfrm>
            <a:off x="4138553" y="3647948"/>
            <a:ext cx="152400" cy="177800"/>
          </a:xfrm>
          <a:prstGeom prst="rect">
            <a:avLst/>
          </a:prstGeom>
          <a:solidFill>
            <a:srgbClr val="02B2EE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4" name="OTLSHAPE_SLM_fccebfec79e64abba58523e6408e8c97_Shape">
            <a:extLst>
              <a:ext uri="{FF2B5EF4-FFF2-40B4-BE49-F238E27FC236}">
                <a16:creationId xmlns:a16="http://schemas.microsoft.com/office/drawing/2014/main" id="{3F20AE4B-61FC-4F16-A5E6-DD4D02631737}"/>
              </a:ext>
            </a:extLst>
          </p:cNvPr>
          <p:cNvSpPr/>
          <p:nvPr>
            <p:custDataLst>
              <p:tags r:id="rId181"/>
            </p:custDataLst>
          </p:nvPr>
        </p:nvSpPr>
        <p:spPr>
          <a:xfrm>
            <a:off x="6014175" y="3647948"/>
            <a:ext cx="152400" cy="177800"/>
          </a:xfrm>
          <a:prstGeom prst="rect">
            <a:avLst/>
          </a:prstGeom>
          <a:solidFill>
            <a:srgbClr val="02B2EE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7" name="OTLSHAPE_SLM_5d0ec069dcef4ac795d551200e93417e_Shape">
            <a:extLst>
              <a:ext uri="{FF2B5EF4-FFF2-40B4-BE49-F238E27FC236}">
                <a16:creationId xmlns:a16="http://schemas.microsoft.com/office/drawing/2014/main" id="{8590F81E-6AAD-49F1-88CA-AAC4B0BABB79}"/>
              </a:ext>
            </a:extLst>
          </p:cNvPr>
          <p:cNvSpPr/>
          <p:nvPr>
            <p:custDataLst>
              <p:tags r:id="rId182"/>
            </p:custDataLst>
          </p:nvPr>
        </p:nvSpPr>
        <p:spPr>
          <a:xfrm>
            <a:off x="7830758" y="3647948"/>
            <a:ext cx="152400" cy="177800"/>
          </a:xfrm>
          <a:prstGeom prst="rect">
            <a:avLst/>
          </a:prstGeom>
          <a:solidFill>
            <a:srgbClr val="02B2EE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0" name="OTLSHAPE_SLM_afef2bbbfa6842329abb251ad71ec943_Shape">
            <a:extLst>
              <a:ext uri="{FF2B5EF4-FFF2-40B4-BE49-F238E27FC236}">
                <a16:creationId xmlns:a16="http://schemas.microsoft.com/office/drawing/2014/main" id="{0FAAC630-646B-4E26-9900-106BFD3D0738}"/>
              </a:ext>
            </a:extLst>
          </p:cNvPr>
          <p:cNvSpPr/>
          <p:nvPr>
            <p:custDataLst>
              <p:tags r:id="rId183"/>
            </p:custDataLst>
          </p:nvPr>
        </p:nvSpPr>
        <p:spPr>
          <a:xfrm>
            <a:off x="3016813" y="3990848"/>
            <a:ext cx="152400" cy="177800"/>
          </a:xfrm>
          <a:prstGeom prst="rect">
            <a:avLst/>
          </a:prstGeom>
          <a:solidFill>
            <a:srgbClr val="02B2EE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3" name="OTLSHAPE_SLM_45989fade74842d28f56f9000689ed67_Shape">
            <a:extLst>
              <a:ext uri="{FF2B5EF4-FFF2-40B4-BE49-F238E27FC236}">
                <a16:creationId xmlns:a16="http://schemas.microsoft.com/office/drawing/2014/main" id="{122B9029-77FC-4DB6-85B2-52B4DAAB10C3}"/>
              </a:ext>
            </a:extLst>
          </p:cNvPr>
          <p:cNvSpPr/>
          <p:nvPr>
            <p:custDataLst>
              <p:tags r:id="rId184"/>
            </p:custDataLst>
          </p:nvPr>
        </p:nvSpPr>
        <p:spPr>
          <a:xfrm>
            <a:off x="4837938" y="3990848"/>
            <a:ext cx="152400" cy="177800"/>
          </a:xfrm>
          <a:prstGeom prst="rect">
            <a:avLst/>
          </a:prstGeom>
          <a:solidFill>
            <a:srgbClr val="02B2EE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6" name="OTLSHAPE_SLM_b4bc60d852154c789860f7f36f947ff9_Shape">
            <a:extLst>
              <a:ext uri="{FF2B5EF4-FFF2-40B4-BE49-F238E27FC236}">
                <a16:creationId xmlns:a16="http://schemas.microsoft.com/office/drawing/2014/main" id="{0ED4DBC4-1C0C-4120-B460-570363DB272B}"/>
              </a:ext>
            </a:extLst>
          </p:cNvPr>
          <p:cNvSpPr/>
          <p:nvPr>
            <p:custDataLst>
              <p:tags r:id="rId185"/>
            </p:custDataLst>
          </p:nvPr>
        </p:nvSpPr>
        <p:spPr>
          <a:xfrm>
            <a:off x="6845262" y="3990848"/>
            <a:ext cx="152400" cy="177800"/>
          </a:xfrm>
          <a:prstGeom prst="rect">
            <a:avLst/>
          </a:prstGeom>
          <a:solidFill>
            <a:srgbClr val="02B2EE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9" name="OTLSHAPE_SLM_c5ae639069b04228a697dd6c4ad037d2_Shape">
            <a:extLst>
              <a:ext uri="{FF2B5EF4-FFF2-40B4-BE49-F238E27FC236}">
                <a16:creationId xmlns:a16="http://schemas.microsoft.com/office/drawing/2014/main" id="{10E5E23D-0792-4CF6-910F-BC0A9083C2B3}"/>
              </a:ext>
            </a:extLst>
          </p:cNvPr>
          <p:cNvSpPr/>
          <p:nvPr>
            <p:custDataLst>
              <p:tags r:id="rId186"/>
            </p:custDataLst>
          </p:nvPr>
        </p:nvSpPr>
        <p:spPr>
          <a:xfrm>
            <a:off x="10859911" y="3990848"/>
            <a:ext cx="152400" cy="177800"/>
          </a:xfrm>
          <a:prstGeom prst="rect">
            <a:avLst/>
          </a:prstGeom>
          <a:solidFill>
            <a:srgbClr val="02B2EE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2" name="OTLSHAPE_SLM_a2aeb65cc33b40ab8af33d899d531e1d_Shape">
            <a:extLst>
              <a:ext uri="{FF2B5EF4-FFF2-40B4-BE49-F238E27FC236}">
                <a16:creationId xmlns:a16="http://schemas.microsoft.com/office/drawing/2014/main" id="{F6CE29FD-76AF-4B1D-A127-897DB337FEF2}"/>
              </a:ext>
            </a:extLst>
          </p:cNvPr>
          <p:cNvSpPr/>
          <p:nvPr>
            <p:custDataLst>
              <p:tags r:id="rId187"/>
            </p:custDataLst>
          </p:nvPr>
        </p:nvSpPr>
        <p:spPr>
          <a:xfrm>
            <a:off x="3143974" y="4270248"/>
            <a:ext cx="152400" cy="177800"/>
          </a:xfrm>
          <a:prstGeom prst="rect">
            <a:avLst/>
          </a:prstGeom>
          <a:solidFill>
            <a:srgbClr val="02B2EE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5" name="OTLSHAPE_SLM_7a6c2c82c0a34d8f88e93ea87c9916ef_Shape">
            <a:extLst>
              <a:ext uri="{FF2B5EF4-FFF2-40B4-BE49-F238E27FC236}">
                <a16:creationId xmlns:a16="http://schemas.microsoft.com/office/drawing/2014/main" id="{6191B654-61C3-48C4-B4FC-C223CCA0ED8B}"/>
              </a:ext>
            </a:extLst>
          </p:cNvPr>
          <p:cNvSpPr/>
          <p:nvPr>
            <p:custDataLst>
              <p:tags r:id="rId188"/>
            </p:custDataLst>
          </p:nvPr>
        </p:nvSpPr>
        <p:spPr>
          <a:xfrm>
            <a:off x="5074093" y="4270248"/>
            <a:ext cx="152400" cy="177800"/>
          </a:xfrm>
          <a:prstGeom prst="rect">
            <a:avLst/>
          </a:prstGeom>
          <a:solidFill>
            <a:srgbClr val="02B2EE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8" name="OTLSHAPE_SLM_46206edb3bfa464e97c79310df01447f_Shape">
            <a:extLst>
              <a:ext uri="{FF2B5EF4-FFF2-40B4-BE49-F238E27FC236}">
                <a16:creationId xmlns:a16="http://schemas.microsoft.com/office/drawing/2014/main" id="{54DB717C-8F25-4088-BDA3-9E78FFB4B9F3}"/>
              </a:ext>
            </a:extLst>
          </p:cNvPr>
          <p:cNvSpPr/>
          <p:nvPr>
            <p:custDataLst>
              <p:tags r:id="rId189"/>
            </p:custDataLst>
          </p:nvPr>
        </p:nvSpPr>
        <p:spPr>
          <a:xfrm>
            <a:off x="6972422" y="4270248"/>
            <a:ext cx="152400" cy="177800"/>
          </a:xfrm>
          <a:prstGeom prst="rect">
            <a:avLst/>
          </a:prstGeom>
          <a:solidFill>
            <a:srgbClr val="02B2EE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1" name="OTLSHAPE_SLM_ee203d07e6634ae5bc076b5e6229fe61_Shape">
            <a:extLst>
              <a:ext uri="{FF2B5EF4-FFF2-40B4-BE49-F238E27FC236}">
                <a16:creationId xmlns:a16="http://schemas.microsoft.com/office/drawing/2014/main" id="{056E13B6-CAA5-4B61-A7DB-09F26AA16423}"/>
              </a:ext>
            </a:extLst>
          </p:cNvPr>
          <p:cNvSpPr/>
          <p:nvPr>
            <p:custDataLst>
              <p:tags r:id="rId190"/>
            </p:custDataLst>
          </p:nvPr>
        </p:nvSpPr>
        <p:spPr>
          <a:xfrm>
            <a:off x="10964364" y="4270248"/>
            <a:ext cx="152400" cy="177800"/>
          </a:xfrm>
          <a:prstGeom prst="rect">
            <a:avLst/>
          </a:prstGeom>
          <a:solidFill>
            <a:srgbClr val="02B2EE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4" name="OTLSHAPE_SLM_fef2627d0ece40dcaac4d035ed35e17f_Shape">
            <a:extLst>
              <a:ext uri="{FF2B5EF4-FFF2-40B4-BE49-F238E27FC236}">
                <a16:creationId xmlns:a16="http://schemas.microsoft.com/office/drawing/2014/main" id="{FBBBD1AF-CAB4-4AAE-A301-C0FDA7422F4B}"/>
              </a:ext>
            </a:extLst>
          </p:cNvPr>
          <p:cNvSpPr/>
          <p:nvPr>
            <p:custDataLst>
              <p:tags r:id="rId191"/>
            </p:custDataLst>
          </p:nvPr>
        </p:nvSpPr>
        <p:spPr>
          <a:xfrm>
            <a:off x="3348339" y="4549648"/>
            <a:ext cx="152400" cy="177800"/>
          </a:xfrm>
          <a:prstGeom prst="rect">
            <a:avLst/>
          </a:prstGeom>
          <a:solidFill>
            <a:srgbClr val="02B2EE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7" name="OTLSHAPE_SLM_b9e9f68ce0044786a4cf5467564aebdd_Shape">
            <a:extLst>
              <a:ext uri="{FF2B5EF4-FFF2-40B4-BE49-F238E27FC236}">
                <a16:creationId xmlns:a16="http://schemas.microsoft.com/office/drawing/2014/main" id="{CE3B84F8-EF93-4194-967F-BC62D71BFB9C}"/>
              </a:ext>
            </a:extLst>
          </p:cNvPr>
          <p:cNvSpPr/>
          <p:nvPr>
            <p:custDataLst>
              <p:tags r:id="rId192"/>
            </p:custDataLst>
          </p:nvPr>
        </p:nvSpPr>
        <p:spPr>
          <a:xfrm>
            <a:off x="5351122" y="4549648"/>
            <a:ext cx="152400" cy="177800"/>
          </a:xfrm>
          <a:prstGeom prst="rect">
            <a:avLst/>
          </a:prstGeom>
          <a:solidFill>
            <a:srgbClr val="02B2EE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0" name="OTLSHAPE_SLM_d13e09f505e44eaeb689fe2161624e10_Shape">
            <a:extLst>
              <a:ext uri="{FF2B5EF4-FFF2-40B4-BE49-F238E27FC236}">
                <a16:creationId xmlns:a16="http://schemas.microsoft.com/office/drawing/2014/main" id="{141B77D3-61CA-43A9-869C-5443CAC7FE7C}"/>
              </a:ext>
            </a:extLst>
          </p:cNvPr>
          <p:cNvSpPr/>
          <p:nvPr>
            <p:custDataLst>
              <p:tags r:id="rId193"/>
            </p:custDataLst>
          </p:nvPr>
        </p:nvSpPr>
        <p:spPr>
          <a:xfrm>
            <a:off x="7349364" y="4549648"/>
            <a:ext cx="152400" cy="177800"/>
          </a:xfrm>
          <a:prstGeom prst="rect">
            <a:avLst/>
          </a:prstGeom>
          <a:solidFill>
            <a:srgbClr val="02B2EE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3" name="OTLSHAPE_SLM_f4b7da4260774435900c5382e7c7ca75_Shape">
            <a:extLst>
              <a:ext uri="{FF2B5EF4-FFF2-40B4-BE49-F238E27FC236}">
                <a16:creationId xmlns:a16="http://schemas.microsoft.com/office/drawing/2014/main" id="{FC3FF10C-AF8D-476D-ABE1-6423C47ED25D}"/>
              </a:ext>
            </a:extLst>
          </p:cNvPr>
          <p:cNvSpPr/>
          <p:nvPr>
            <p:custDataLst>
              <p:tags r:id="rId194"/>
            </p:custDataLst>
          </p:nvPr>
        </p:nvSpPr>
        <p:spPr>
          <a:xfrm>
            <a:off x="11082442" y="4549648"/>
            <a:ext cx="152400" cy="177800"/>
          </a:xfrm>
          <a:prstGeom prst="rect">
            <a:avLst/>
          </a:prstGeom>
          <a:solidFill>
            <a:srgbClr val="02B2EE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6" name="OTLSHAPE_SLM_754f59c4371e4279a27bfe48304ddbf9_Shape">
            <a:extLst>
              <a:ext uri="{FF2B5EF4-FFF2-40B4-BE49-F238E27FC236}">
                <a16:creationId xmlns:a16="http://schemas.microsoft.com/office/drawing/2014/main" id="{E513A64F-DD80-4DCF-BBE0-D4A3BB2F6628}"/>
              </a:ext>
            </a:extLst>
          </p:cNvPr>
          <p:cNvSpPr/>
          <p:nvPr>
            <p:custDataLst>
              <p:tags r:id="rId195"/>
            </p:custDataLst>
          </p:nvPr>
        </p:nvSpPr>
        <p:spPr>
          <a:xfrm>
            <a:off x="4047724" y="4829048"/>
            <a:ext cx="152400" cy="177800"/>
          </a:xfrm>
          <a:prstGeom prst="rect">
            <a:avLst/>
          </a:prstGeom>
          <a:solidFill>
            <a:srgbClr val="02B2EE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9" name="OTLSHAPE_SLM_a452545a8aa2400a94ca60925818b02e_Shape">
            <a:extLst>
              <a:ext uri="{FF2B5EF4-FFF2-40B4-BE49-F238E27FC236}">
                <a16:creationId xmlns:a16="http://schemas.microsoft.com/office/drawing/2014/main" id="{48936607-B2B0-4F8E-AE5E-AAF41E6A5F92}"/>
              </a:ext>
            </a:extLst>
          </p:cNvPr>
          <p:cNvSpPr/>
          <p:nvPr>
            <p:custDataLst>
              <p:tags r:id="rId196"/>
            </p:custDataLst>
          </p:nvPr>
        </p:nvSpPr>
        <p:spPr>
          <a:xfrm>
            <a:off x="5768936" y="4829048"/>
            <a:ext cx="152400" cy="177800"/>
          </a:xfrm>
          <a:prstGeom prst="rect">
            <a:avLst/>
          </a:prstGeom>
          <a:solidFill>
            <a:srgbClr val="02B2EE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2" name="OTLSHAPE_SLM_77c1922d036a404397f1d417e03f6492_Shape">
            <a:extLst>
              <a:ext uri="{FF2B5EF4-FFF2-40B4-BE49-F238E27FC236}">
                <a16:creationId xmlns:a16="http://schemas.microsoft.com/office/drawing/2014/main" id="{911ED8A8-F067-425B-B792-42681D190D89}"/>
              </a:ext>
            </a:extLst>
          </p:cNvPr>
          <p:cNvSpPr/>
          <p:nvPr>
            <p:custDataLst>
              <p:tags r:id="rId197"/>
            </p:custDataLst>
          </p:nvPr>
        </p:nvSpPr>
        <p:spPr>
          <a:xfrm>
            <a:off x="7608227" y="4829048"/>
            <a:ext cx="152400" cy="177800"/>
          </a:xfrm>
          <a:prstGeom prst="rect">
            <a:avLst/>
          </a:prstGeom>
          <a:solidFill>
            <a:srgbClr val="02B2EE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9" name="OTLSHAPE_SLM_91c7a39473af47d99b65a05381dd4743_Shape">
            <a:extLst>
              <a:ext uri="{FF2B5EF4-FFF2-40B4-BE49-F238E27FC236}">
                <a16:creationId xmlns:a16="http://schemas.microsoft.com/office/drawing/2014/main" id="{7B35D138-864B-436D-8CDE-D8CDB8C5FBBC}"/>
              </a:ext>
            </a:extLst>
          </p:cNvPr>
          <p:cNvSpPr/>
          <p:nvPr>
            <p:custDataLst>
              <p:tags r:id="rId198"/>
            </p:custDataLst>
          </p:nvPr>
        </p:nvSpPr>
        <p:spPr>
          <a:xfrm>
            <a:off x="7989709" y="2250948"/>
            <a:ext cx="152400" cy="177800"/>
          </a:xfrm>
          <a:prstGeom prst="flowChartManualOperation">
            <a:avLst/>
          </a:prstGeom>
          <a:solidFill>
            <a:srgbClr val="6F3198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0" name="OTLSHAPE_SLM_53539c05db3a44b3beb821f00ae39e4d_Shape">
            <a:extLst>
              <a:ext uri="{FF2B5EF4-FFF2-40B4-BE49-F238E27FC236}">
                <a16:creationId xmlns:a16="http://schemas.microsoft.com/office/drawing/2014/main" id="{D07D8EDC-3F3E-4186-9324-223C98E741DC}"/>
              </a:ext>
            </a:extLst>
          </p:cNvPr>
          <p:cNvSpPr/>
          <p:nvPr>
            <p:custDataLst>
              <p:tags r:id="rId199"/>
            </p:custDataLst>
          </p:nvPr>
        </p:nvSpPr>
        <p:spPr>
          <a:xfrm>
            <a:off x="8389358" y="2530348"/>
            <a:ext cx="152400" cy="177800"/>
          </a:xfrm>
          <a:prstGeom prst="flowChartManualOperation">
            <a:avLst/>
          </a:prstGeom>
          <a:solidFill>
            <a:srgbClr val="6F3198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3" name="OTLSHAPE_SLM_9e95e65cb007450d91de37fdd272e91c_Shape">
            <a:extLst>
              <a:ext uri="{FF2B5EF4-FFF2-40B4-BE49-F238E27FC236}">
                <a16:creationId xmlns:a16="http://schemas.microsoft.com/office/drawing/2014/main" id="{BD2CB99D-D16C-4DDC-8594-B62C5F8209BF}"/>
              </a:ext>
            </a:extLst>
          </p:cNvPr>
          <p:cNvSpPr/>
          <p:nvPr>
            <p:custDataLst>
              <p:tags r:id="rId200"/>
            </p:custDataLst>
          </p:nvPr>
        </p:nvSpPr>
        <p:spPr>
          <a:xfrm>
            <a:off x="8766299" y="2809748"/>
            <a:ext cx="152400" cy="177800"/>
          </a:xfrm>
          <a:prstGeom prst="flowChartManualOperation">
            <a:avLst/>
          </a:prstGeom>
          <a:solidFill>
            <a:srgbClr val="6F3198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6" name="OTLSHAPE_SLM_07043262862d42f5a3602ceff458567d_Shape">
            <a:extLst>
              <a:ext uri="{FF2B5EF4-FFF2-40B4-BE49-F238E27FC236}">
                <a16:creationId xmlns:a16="http://schemas.microsoft.com/office/drawing/2014/main" id="{C03364DA-85B1-43B2-B8DB-EB7838C44E27}"/>
              </a:ext>
            </a:extLst>
          </p:cNvPr>
          <p:cNvSpPr/>
          <p:nvPr>
            <p:custDataLst>
              <p:tags r:id="rId201"/>
            </p:custDataLst>
          </p:nvPr>
        </p:nvSpPr>
        <p:spPr>
          <a:xfrm>
            <a:off x="9025162" y="3089148"/>
            <a:ext cx="152400" cy="177800"/>
          </a:xfrm>
          <a:prstGeom prst="flowChartManualOperation">
            <a:avLst/>
          </a:prstGeom>
          <a:solidFill>
            <a:srgbClr val="6F3198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9" name="OTLSHAPE_SLM_de3d859a019a481db936854eebe2135a_Shape">
            <a:extLst>
              <a:ext uri="{FF2B5EF4-FFF2-40B4-BE49-F238E27FC236}">
                <a16:creationId xmlns:a16="http://schemas.microsoft.com/office/drawing/2014/main" id="{6F48023C-AE96-41AA-84B6-04AFC7DFF275}"/>
              </a:ext>
            </a:extLst>
          </p:cNvPr>
          <p:cNvSpPr/>
          <p:nvPr>
            <p:custDataLst>
              <p:tags r:id="rId202"/>
            </p:custDataLst>
          </p:nvPr>
        </p:nvSpPr>
        <p:spPr>
          <a:xfrm>
            <a:off x="9238611" y="3368548"/>
            <a:ext cx="152400" cy="177800"/>
          </a:xfrm>
          <a:prstGeom prst="flowChartManualOperation">
            <a:avLst/>
          </a:prstGeom>
          <a:solidFill>
            <a:srgbClr val="6F3198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2" name="OTLSHAPE_SLM_52aa3a797b6d4ab2abc401b615b7a499_Shape">
            <a:extLst>
              <a:ext uri="{FF2B5EF4-FFF2-40B4-BE49-F238E27FC236}">
                <a16:creationId xmlns:a16="http://schemas.microsoft.com/office/drawing/2014/main" id="{FC17EBC4-7D9A-4191-87B9-1DB861C0DC23}"/>
              </a:ext>
            </a:extLst>
          </p:cNvPr>
          <p:cNvSpPr/>
          <p:nvPr>
            <p:custDataLst>
              <p:tags r:id="rId203"/>
            </p:custDataLst>
          </p:nvPr>
        </p:nvSpPr>
        <p:spPr>
          <a:xfrm>
            <a:off x="9506556" y="3647948"/>
            <a:ext cx="152400" cy="177800"/>
          </a:xfrm>
          <a:prstGeom prst="flowChartManualOperation">
            <a:avLst/>
          </a:prstGeom>
          <a:solidFill>
            <a:srgbClr val="6F3198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5" name="OTLSHAPE_SLM_e638c946e403479eb49c94d256664c57_Shape">
            <a:extLst>
              <a:ext uri="{FF2B5EF4-FFF2-40B4-BE49-F238E27FC236}">
                <a16:creationId xmlns:a16="http://schemas.microsoft.com/office/drawing/2014/main" id="{708A7B4D-8D37-463F-B18E-9DA41FA1C13B}"/>
              </a:ext>
            </a:extLst>
          </p:cNvPr>
          <p:cNvSpPr/>
          <p:nvPr>
            <p:custDataLst>
              <p:tags r:id="rId204"/>
            </p:custDataLst>
          </p:nvPr>
        </p:nvSpPr>
        <p:spPr>
          <a:xfrm>
            <a:off x="8888918" y="3990848"/>
            <a:ext cx="152400" cy="177800"/>
          </a:xfrm>
          <a:prstGeom prst="flowChartManualOperation">
            <a:avLst/>
          </a:prstGeom>
          <a:solidFill>
            <a:srgbClr val="6F3198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8" name="OTLSHAPE_SLM_dd90f526879c4f098e53e9d999f55336_Shape">
            <a:extLst>
              <a:ext uri="{FF2B5EF4-FFF2-40B4-BE49-F238E27FC236}">
                <a16:creationId xmlns:a16="http://schemas.microsoft.com/office/drawing/2014/main" id="{52231EC1-44A1-4B3E-BC12-9CA27B5EC136}"/>
              </a:ext>
            </a:extLst>
          </p:cNvPr>
          <p:cNvSpPr/>
          <p:nvPr>
            <p:custDataLst>
              <p:tags r:id="rId205"/>
            </p:custDataLst>
          </p:nvPr>
        </p:nvSpPr>
        <p:spPr>
          <a:xfrm>
            <a:off x="9102367" y="4270248"/>
            <a:ext cx="152400" cy="177800"/>
          </a:xfrm>
          <a:prstGeom prst="flowChartManualOperation">
            <a:avLst/>
          </a:prstGeom>
          <a:solidFill>
            <a:srgbClr val="6F3198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1" name="OTLSHAPE_SLM_2bc880518aa04881afa7678cb06e07a3_Shape">
            <a:extLst>
              <a:ext uri="{FF2B5EF4-FFF2-40B4-BE49-F238E27FC236}">
                <a16:creationId xmlns:a16="http://schemas.microsoft.com/office/drawing/2014/main" id="{BEBDD6D6-5831-4DB3-A383-997A8C20580D}"/>
              </a:ext>
            </a:extLst>
          </p:cNvPr>
          <p:cNvSpPr/>
          <p:nvPr>
            <p:custDataLst>
              <p:tags r:id="rId206"/>
            </p:custDataLst>
          </p:nvPr>
        </p:nvSpPr>
        <p:spPr>
          <a:xfrm>
            <a:off x="9274942" y="4549648"/>
            <a:ext cx="152400" cy="177800"/>
          </a:xfrm>
          <a:prstGeom prst="flowChartManualOperation">
            <a:avLst/>
          </a:prstGeom>
          <a:solidFill>
            <a:srgbClr val="6F3198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4" name="OTLSHAPE_SLM_d5e759d0d7d841f4849e3218ea7906da_Shape">
            <a:extLst>
              <a:ext uri="{FF2B5EF4-FFF2-40B4-BE49-F238E27FC236}">
                <a16:creationId xmlns:a16="http://schemas.microsoft.com/office/drawing/2014/main" id="{FDE2D402-8650-4D33-9D6B-610EE27A132C}"/>
              </a:ext>
            </a:extLst>
          </p:cNvPr>
          <p:cNvSpPr/>
          <p:nvPr>
            <p:custDataLst>
              <p:tags r:id="rId207"/>
            </p:custDataLst>
          </p:nvPr>
        </p:nvSpPr>
        <p:spPr>
          <a:xfrm>
            <a:off x="9588302" y="4829048"/>
            <a:ext cx="152400" cy="177800"/>
          </a:xfrm>
          <a:prstGeom prst="flowChartManualOperation">
            <a:avLst/>
          </a:prstGeom>
          <a:solidFill>
            <a:srgbClr val="6F3198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TLSHAPE_SL_231dc1d23130448ab10a84104a2f26d5_Header">
            <a:extLst>
              <a:ext uri="{FF2B5EF4-FFF2-40B4-BE49-F238E27FC236}">
                <a16:creationId xmlns:a16="http://schemas.microsoft.com/office/drawing/2014/main" id="{0652B55D-10CF-435F-9324-FB285B0BF3C5}"/>
              </a:ext>
            </a:extLst>
          </p:cNvPr>
          <p:cNvSpPr txBox="1"/>
          <p:nvPr>
            <p:custDataLst>
              <p:tags r:id="rId208"/>
            </p:custDataLst>
          </p:nvPr>
        </p:nvSpPr>
        <p:spPr>
          <a:xfrm rot="16200000">
            <a:off x="-554393" y="2958020"/>
            <a:ext cx="16764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200" dirty="0">
                <a:solidFill>
                  <a:schemeClr val="lt1"/>
                </a:solidFill>
                <a:latin typeface="Calibri" panose="020F0502020204030204" pitchFamily="34" charset="0"/>
              </a:rPr>
              <a:t>100 Series</a:t>
            </a:r>
          </a:p>
        </p:txBody>
      </p:sp>
      <p:sp>
        <p:nvSpPr>
          <p:cNvPr id="19" name="OTLSHAPE_SL_c859a041023a44b0942c75f9dc5f4ba7_Header">
            <a:extLst>
              <a:ext uri="{FF2B5EF4-FFF2-40B4-BE49-F238E27FC236}">
                <a16:creationId xmlns:a16="http://schemas.microsoft.com/office/drawing/2014/main" id="{18A88607-16B2-49A8-8B88-C940CD9DB969}"/>
              </a:ext>
            </a:extLst>
          </p:cNvPr>
          <p:cNvSpPr txBox="1"/>
          <p:nvPr>
            <p:custDataLst>
              <p:tags r:id="rId209"/>
            </p:custDataLst>
          </p:nvPr>
        </p:nvSpPr>
        <p:spPr>
          <a:xfrm rot="16200000">
            <a:off x="-274993" y="4418521"/>
            <a:ext cx="11176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200" dirty="0">
                <a:solidFill>
                  <a:schemeClr val="lt1"/>
                </a:solidFill>
                <a:latin typeface="Calibri" panose="020F0502020204030204" pitchFamily="34" charset="0"/>
              </a:rPr>
              <a:t>200 Series</a:t>
            </a:r>
          </a:p>
        </p:txBody>
      </p:sp>
      <p:sp>
        <p:nvSpPr>
          <p:cNvPr id="25" name="OTLSHAPE_SL2A_c62ff523f0534ccead1832e428ad22e9_Header">
            <a:extLst>
              <a:ext uri="{FF2B5EF4-FFF2-40B4-BE49-F238E27FC236}">
                <a16:creationId xmlns:a16="http://schemas.microsoft.com/office/drawing/2014/main" id="{B43FA2AF-3224-4F97-966F-2DD4D9A91CA0}"/>
              </a:ext>
            </a:extLst>
          </p:cNvPr>
          <p:cNvSpPr txBox="1"/>
          <p:nvPr>
            <p:custDataLst>
              <p:tags r:id="rId210"/>
            </p:custDataLst>
          </p:nvPr>
        </p:nvSpPr>
        <p:spPr>
          <a:xfrm>
            <a:off x="567614" y="2267289"/>
            <a:ext cx="6223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1100">
                <a:solidFill>
                  <a:schemeClr val="dk1"/>
                </a:solidFill>
                <a:latin typeface="Calibri" panose="020F0502020204030204" pitchFamily="34" charset="0"/>
              </a:rPr>
              <a:t>N-100-OP</a:t>
            </a:r>
          </a:p>
        </p:txBody>
      </p:sp>
      <p:sp>
        <p:nvSpPr>
          <p:cNvPr id="28" name="OTLSHAPE_SL2A_fd73851eaab64a7d8d241032a4deb503_Header">
            <a:extLst>
              <a:ext uri="{FF2B5EF4-FFF2-40B4-BE49-F238E27FC236}">
                <a16:creationId xmlns:a16="http://schemas.microsoft.com/office/drawing/2014/main" id="{591D73BF-A7A3-43AB-A475-A3F04602EDBA}"/>
              </a:ext>
            </a:extLst>
          </p:cNvPr>
          <p:cNvSpPr txBox="1"/>
          <p:nvPr>
            <p:custDataLst>
              <p:tags r:id="rId211"/>
            </p:custDataLst>
          </p:nvPr>
        </p:nvSpPr>
        <p:spPr>
          <a:xfrm>
            <a:off x="567614" y="2546689"/>
            <a:ext cx="6223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1100">
                <a:solidFill>
                  <a:schemeClr val="dk1"/>
                </a:solidFill>
                <a:latin typeface="Calibri" panose="020F0502020204030204" pitchFamily="34" charset="0"/>
              </a:rPr>
              <a:t>N-101-OP</a:t>
            </a:r>
          </a:p>
        </p:txBody>
      </p:sp>
      <p:sp>
        <p:nvSpPr>
          <p:cNvPr id="31" name="OTLSHAPE_SL2A_28ebbbcf89e1400484742f4cb7b78d1c_Header">
            <a:extLst>
              <a:ext uri="{FF2B5EF4-FFF2-40B4-BE49-F238E27FC236}">
                <a16:creationId xmlns:a16="http://schemas.microsoft.com/office/drawing/2014/main" id="{A76FED12-8FBA-4519-85E3-FDDA962948A3}"/>
              </a:ext>
            </a:extLst>
          </p:cNvPr>
          <p:cNvSpPr txBox="1"/>
          <p:nvPr>
            <p:custDataLst>
              <p:tags r:id="rId212"/>
            </p:custDataLst>
          </p:nvPr>
        </p:nvSpPr>
        <p:spPr>
          <a:xfrm>
            <a:off x="567614" y="2826089"/>
            <a:ext cx="6223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1100">
                <a:solidFill>
                  <a:schemeClr val="dk1"/>
                </a:solidFill>
                <a:latin typeface="Calibri" panose="020F0502020204030204" pitchFamily="34" charset="0"/>
              </a:rPr>
              <a:t>N-102-OP</a:t>
            </a:r>
          </a:p>
        </p:txBody>
      </p:sp>
      <p:sp>
        <p:nvSpPr>
          <p:cNvPr id="34" name="OTLSHAPE_SL2A_00a0b522c0d24ab4a2e2e4d22833f367_Header">
            <a:extLst>
              <a:ext uri="{FF2B5EF4-FFF2-40B4-BE49-F238E27FC236}">
                <a16:creationId xmlns:a16="http://schemas.microsoft.com/office/drawing/2014/main" id="{B8C59FFA-30A6-41CD-B434-2D982742B773}"/>
              </a:ext>
            </a:extLst>
          </p:cNvPr>
          <p:cNvSpPr txBox="1"/>
          <p:nvPr>
            <p:custDataLst>
              <p:tags r:id="rId213"/>
            </p:custDataLst>
          </p:nvPr>
        </p:nvSpPr>
        <p:spPr>
          <a:xfrm>
            <a:off x="567614" y="3105489"/>
            <a:ext cx="6223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1100">
                <a:solidFill>
                  <a:schemeClr val="dk1"/>
                </a:solidFill>
                <a:latin typeface="Calibri" panose="020F0502020204030204" pitchFamily="34" charset="0"/>
              </a:rPr>
              <a:t>N-103-OP</a:t>
            </a:r>
          </a:p>
        </p:txBody>
      </p:sp>
      <p:sp>
        <p:nvSpPr>
          <p:cNvPr id="37" name="OTLSHAPE_SL2A_dc8dbe0372c64fc785dfc30f0de9e3c1_Header">
            <a:extLst>
              <a:ext uri="{FF2B5EF4-FFF2-40B4-BE49-F238E27FC236}">
                <a16:creationId xmlns:a16="http://schemas.microsoft.com/office/drawing/2014/main" id="{12810B8C-D631-4F29-B5DB-935AEBAF8988}"/>
              </a:ext>
            </a:extLst>
          </p:cNvPr>
          <p:cNvSpPr txBox="1"/>
          <p:nvPr>
            <p:custDataLst>
              <p:tags r:id="rId214"/>
            </p:custDataLst>
          </p:nvPr>
        </p:nvSpPr>
        <p:spPr>
          <a:xfrm>
            <a:off x="567614" y="3384889"/>
            <a:ext cx="6223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1100">
                <a:solidFill>
                  <a:schemeClr val="dk1"/>
                </a:solidFill>
                <a:latin typeface="Calibri" panose="020F0502020204030204" pitchFamily="34" charset="0"/>
              </a:rPr>
              <a:t>N-104-OP</a:t>
            </a:r>
          </a:p>
        </p:txBody>
      </p:sp>
      <p:sp>
        <p:nvSpPr>
          <p:cNvPr id="40" name="OTLSHAPE_SL2A_8208e980f30e4f7d8875a0c6ad190507_Header">
            <a:extLst>
              <a:ext uri="{FF2B5EF4-FFF2-40B4-BE49-F238E27FC236}">
                <a16:creationId xmlns:a16="http://schemas.microsoft.com/office/drawing/2014/main" id="{89174645-87B6-4C05-AFA5-729507BBBF21}"/>
              </a:ext>
            </a:extLst>
          </p:cNvPr>
          <p:cNvSpPr txBox="1"/>
          <p:nvPr>
            <p:custDataLst>
              <p:tags r:id="rId215"/>
            </p:custDataLst>
          </p:nvPr>
        </p:nvSpPr>
        <p:spPr>
          <a:xfrm>
            <a:off x="567614" y="3664289"/>
            <a:ext cx="6223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1100">
                <a:solidFill>
                  <a:schemeClr val="dk1"/>
                </a:solidFill>
                <a:latin typeface="Calibri" panose="020F0502020204030204" pitchFamily="34" charset="0"/>
              </a:rPr>
              <a:t>N-105-OP</a:t>
            </a:r>
          </a:p>
        </p:txBody>
      </p:sp>
      <p:sp>
        <p:nvSpPr>
          <p:cNvPr id="43" name="OTLSHAPE_SL2A_b48843827e3a4190b912046e1b0a364a_Header">
            <a:extLst>
              <a:ext uri="{FF2B5EF4-FFF2-40B4-BE49-F238E27FC236}">
                <a16:creationId xmlns:a16="http://schemas.microsoft.com/office/drawing/2014/main" id="{599C77FD-3D1C-46BC-96BB-C3AE76FDF2A7}"/>
              </a:ext>
            </a:extLst>
          </p:cNvPr>
          <p:cNvSpPr txBox="1"/>
          <p:nvPr>
            <p:custDataLst>
              <p:tags r:id="rId216"/>
            </p:custDataLst>
          </p:nvPr>
        </p:nvSpPr>
        <p:spPr>
          <a:xfrm>
            <a:off x="567614" y="4007189"/>
            <a:ext cx="6223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1100">
                <a:solidFill>
                  <a:schemeClr val="dk1"/>
                </a:solidFill>
                <a:latin typeface="Calibri" panose="020F0502020204030204" pitchFamily="34" charset="0"/>
              </a:rPr>
              <a:t>N-200-OP</a:t>
            </a:r>
          </a:p>
        </p:txBody>
      </p:sp>
      <p:sp>
        <p:nvSpPr>
          <p:cNvPr id="46" name="OTLSHAPE_SL2A_f03169d41a274ab4a8e941e696dd3bd2_Header">
            <a:extLst>
              <a:ext uri="{FF2B5EF4-FFF2-40B4-BE49-F238E27FC236}">
                <a16:creationId xmlns:a16="http://schemas.microsoft.com/office/drawing/2014/main" id="{296FF30D-22A4-4F2D-9855-9D5C90633BA0}"/>
              </a:ext>
            </a:extLst>
          </p:cNvPr>
          <p:cNvSpPr txBox="1"/>
          <p:nvPr>
            <p:custDataLst>
              <p:tags r:id="rId217"/>
            </p:custDataLst>
          </p:nvPr>
        </p:nvSpPr>
        <p:spPr>
          <a:xfrm>
            <a:off x="567614" y="4286589"/>
            <a:ext cx="6223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1100">
                <a:solidFill>
                  <a:schemeClr val="dk1"/>
                </a:solidFill>
                <a:latin typeface="Calibri" panose="020F0502020204030204" pitchFamily="34" charset="0"/>
              </a:rPr>
              <a:t>N-201-OP</a:t>
            </a:r>
          </a:p>
        </p:txBody>
      </p:sp>
      <p:sp>
        <p:nvSpPr>
          <p:cNvPr id="49" name="OTLSHAPE_SL2A_992e9665607d485d9e36da09c6fce04c_Header">
            <a:extLst>
              <a:ext uri="{FF2B5EF4-FFF2-40B4-BE49-F238E27FC236}">
                <a16:creationId xmlns:a16="http://schemas.microsoft.com/office/drawing/2014/main" id="{ABE7715A-69B9-497B-AA11-51DCF4843AF5}"/>
              </a:ext>
            </a:extLst>
          </p:cNvPr>
          <p:cNvSpPr txBox="1"/>
          <p:nvPr>
            <p:custDataLst>
              <p:tags r:id="rId218"/>
            </p:custDataLst>
          </p:nvPr>
        </p:nvSpPr>
        <p:spPr>
          <a:xfrm>
            <a:off x="567614" y="4565989"/>
            <a:ext cx="6223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1100">
                <a:solidFill>
                  <a:schemeClr val="dk1"/>
                </a:solidFill>
                <a:latin typeface="Calibri" panose="020F0502020204030204" pitchFamily="34" charset="0"/>
              </a:rPr>
              <a:t>N-202-OP</a:t>
            </a:r>
          </a:p>
        </p:txBody>
      </p:sp>
      <p:sp>
        <p:nvSpPr>
          <p:cNvPr id="52" name="OTLSHAPE_SL2A_dac150a72a194f00bab4603f4a9a097c_Header">
            <a:extLst>
              <a:ext uri="{FF2B5EF4-FFF2-40B4-BE49-F238E27FC236}">
                <a16:creationId xmlns:a16="http://schemas.microsoft.com/office/drawing/2014/main" id="{B5C686FD-9C2F-48FF-90A7-8F20F60B0A2A}"/>
              </a:ext>
            </a:extLst>
          </p:cNvPr>
          <p:cNvSpPr txBox="1"/>
          <p:nvPr>
            <p:custDataLst>
              <p:tags r:id="rId219"/>
            </p:custDataLst>
          </p:nvPr>
        </p:nvSpPr>
        <p:spPr>
          <a:xfrm>
            <a:off x="567614" y="4845389"/>
            <a:ext cx="6223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1100">
                <a:solidFill>
                  <a:schemeClr val="dk1"/>
                </a:solidFill>
                <a:latin typeface="Calibri" panose="020F0502020204030204" pitchFamily="34" charset="0"/>
              </a:rPr>
              <a:t>N-203-OP</a:t>
            </a:r>
          </a:p>
        </p:txBody>
      </p:sp>
      <p:sp>
        <p:nvSpPr>
          <p:cNvPr id="8" name="OTLSHAPE_TB_00000000000000000000000000000000_TimescaleInterval1">
            <a:extLst>
              <a:ext uri="{FF2B5EF4-FFF2-40B4-BE49-F238E27FC236}">
                <a16:creationId xmlns:a16="http://schemas.microsoft.com/office/drawing/2014/main" id="{40420979-42CF-45FE-9E49-49854111EED2}"/>
              </a:ext>
            </a:extLst>
          </p:cNvPr>
          <p:cNvSpPr txBox="1"/>
          <p:nvPr>
            <p:custDataLst>
              <p:tags r:id="rId220"/>
            </p:custDataLst>
          </p:nvPr>
        </p:nvSpPr>
        <p:spPr>
          <a:xfrm>
            <a:off x="1435300" y="1624013"/>
            <a:ext cx="31418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>
                <a:solidFill>
                  <a:schemeClr val="dk1"/>
                </a:solidFill>
                <a:latin typeface="Calibri" panose="020F0502020204030204" pitchFamily="34" charset="0"/>
              </a:rPr>
              <a:t>2021</a:t>
            </a:r>
          </a:p>
        </p:txBody>
      </p:sp>
      <p:sp>
        <p:nvSpPr>
          <p:cNvPr id="9" name="OTLSHAPE_TB_00000000000000000000000000000000_TimescaleInterval2">
            <a:extLst>
              <a:ext uri="{FF2B5EF4-FFF2-40B4-BE49-F238E27FC236}">
                <a16:creationId xmlns:a16="http://schemas.microsoft.com/office/drawing/2014/main" id="{CCAE79C5-032B-49A0-9163-2BC9E6C54898}"/>
              </a:ext>
            </a:extLst>
          </p:cNvPr>
          <p:cNvSpPr txBox="1"/>
          <p:nvPr>
            <p:custDataLst>
              <p:tags r:id="rId221"/>
            </p:custDataLst>
          </p:nvPr>
        </p:nvSpPr>
        <p:spPr>
          <a:xfrm>
            <a:off x="3092933" y="1624013"/>
            <a:ext cx="31418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>
                <a:solidFill>
                  <a:schemeClr val="dk1"/>
                </a:solidFill>
                <a:latin typeface="Calibri" panose="020F0502020204030204" pitchFamily="34" charset="0"/>
              </a:rPr>
              <a:t>2022</a:t>
            </a:r>
          </a:p>
        </p:txBody>
      </p:sp>
      <p:sp>
        <p:nvSpPr>
          <p:cNvPr id="10" name="OTLSHAPE_TB_00000000000000000000000000000000_TimescaleInterval3">
            <a:extLst>
              <a:ext uri="{FF2B5EF4-FFF2-40B4-BE49-F238E27FC236}">
                <a16:creationId xmlns:a16="http://schemas.microsoft.com/office/drawing/2014/main" id="{7026BD82-0AC9-44B3-B8B1-FB4565355BEA}"/>
              </a:ext>
            </a:extLst>
          </p:cNvPr>
          <p:cNvSpPr txBox="1"/>
          <p:nvPr>
            <p:custDataLst>
              <p:tags r:id="rId222"/>
            </p:custDataLst>
          </p:nvPr>
        </p:nvSpPr>
        <p:spPr>
          <a:xfrm>
            <a:off x="4750565" y="1624013"/>
            <a:ext cx="31418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>
                <a:solidFill>
                  <a:schemeClr val="dk1"/>
                </a:solidFill>
                <a:latin typeface="Calibri" panose="020F0502020204030204" pitchFamily="34" charset="0"/>
              </a:rPr>
              <a:t>2023</a:t>
            </a:r>
          </a:p>
        </p:txBody>
      </p:sp>
      <p:sp>
        <p:nvSpPr>
          <p:cNvPr id="11" name="OTLSHAPE_TB_00000000000000000000000000000000_TimescaleInterval4">
            <a:extLst>
              <a:ext uri="{FF2B5EF4-FFF2-40B4-BE49-F238E27FC236}">
                <a16:creationId xmlns:a16="http://schemas.microsoft.com/office/drawing/2014/main" id="{5600394B-440F-4BB1-A1C3-FC6065DCF508}"/>
              </a:ext>
            </a:extLst>
          </p:cNvPr>
          <p:cNvSpPr txBox="1"/>
          <p:nvPr>
            <p:custDataLst>
              <p:tags r:id="rId223"/>
            </p:custDataLst>
          </p:nvPr>
        </p:nvSpPr>
        <p:spPr>
          <a:xfrm>
            <a:off x="6408197" y="1624013"/>
            <a:ext cx="31418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>
                <a:solidFill>
                  <a:schemeClr val="dk1"/>
                </a:solidFill>
                <a:latin typeface="Calibri" panose="020F0502020204030204" pitchFamily="34" charset="0"/>
              </a:rPr>
              <a:t>2024</a:t>
            </a:r>
          </a:p>
        </p:txBody>
      </p:sp>
      <p:sp>
        <p:nvSpPr>
          <p:cNvPr id="12" name="OTLSHAPE_TB_00000000000000000000000000000000_TimescaleInterval5">
            <a:extLst>
              <a:ext uri="{FF2B5EF4-FFF2-40B4-BE49-F238E27FC236}">
                <a16:creationId xmlns:a16="http://schemas.microsoft.com/office/drawing/2014/main" id="{16645E02-3363-4373-9ABA-7629FBAB607B}"/>
              </a:ext>
            </a:extLst>
          </p:cNvPr>
          <p:cNvSpPr txBox="1"/>
          <p:nvPr>
            <p:custDataLst>
              <p:tags r:id="rId224"/>
            </p:custDataLst>
          </p:nvPr>
        </p:nvSpPr>
        <p:spPr>
          <a:xfrm>
            <a:off x="8070370" y="1624013"/>
            <a:ext cx="31418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>
                <a:solidFill>
                  <a:schemeClr val="dk1"/>
                </a:solidFill>
                <a:latin typeface="Calibri" panose="020F0502020204030204" pitchFamily="34" charset="0"/>
              </a:rPr>
              <a:t>2025</a:t>
            </a:r>
          </a:p>
        </p:txBody>
      </p:sp>
      <p:sp>
        <p:nvSpPr>
          <p:cNvPr id="72" name="OTLSHAPE_TB_00000000000000000000000000000000_TimescaleInterval6">
            <a:extLst>
              <a:ext uri="{FF2B5EF4-FFF2-40B4-BE49-F238E27FC236}">
                <a16:creationId xmlns:a16="http://schemas.microsoft.com/office/drawing/2014/main" id="{F3D505F3-39A5-40A5-A793-0FB57269FEF1}"/>
              </a:ext>
            </a:extLst>
          </p:cNvPr>
          <p:cNvSpPr txBox="1"/>
          <p:nvPr>
            <p:custDataLst>
              <p:tags r:id="rId225"/>
            </p:custDataLst>
          </p:nvPr>
        </p:nvSpPr>
        <p:spPr>
          <a:xfrm>
            <a:off x="9728002" y="1624013"/>
            <a:ext cx="31418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>
                <a:solidFill>
                  <a:schemeClr val="dk1"/>
                </a:solidFill>
                <a:latin typeface="Calibri" panose="020F0502020204030204" pitchFamily="34" charset="0"/>
              </a:rPr>
              <a:t>2026</a:t>
            </a:r>
          </a:p>
        </p:txBody>
      </p:sp>
      <p:sp>
        <p:nvSpPr>
          <p:cNvPr id="73" name="OTLSHAPE_TB_00000000000000000000000000000000_MiddleTimescaleInterval1">
            <a:extLst>
              <a:ext uri="{FF2B5EF4-FFF2-40B4-BE49-F238E27FC236}">
                <a16:creationId xmlns:a16="http://schemas.microsoft.com/office/drawing/2014/main" id="{F0E33642-ACC6-41C5-82E3-2A370788A7B1}"/>
              </a:ext>
            </a:extLst>
          </p:cNvPr>
          <p:cNvSpPr txBox="1"/>
          <p:nvPr>
            <p:custDataLst>
              <p:tags r:id="rId226"/>
            </p:custDataLst>
          </p:nvPr>
        </p:nvSpPr>
        <p:spPr>
          <a:xfrm>
            <a:off x="1435300" y="1816036"/>
            <a:ext cx="175561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30">
                <a:solidFill>
                  <a:schemeClr val="dk1"/>
                </a:solidFill>
                <a:latin typeface="Calibri" panose="020F0502020204030204" pitchFamily="34" charset="0"/>
              </a:rPr>
              <a:t>Q1</a:t>
            </a:r>
          </a:p>
        </p:txBody>
      </p:sp>
      <p:sp>
        <p:nvSpPr>
          <p:cNvPr id="75" name="OTLSHAPE_TB_00000000000000000000000000000000_MiddleTimescaleInterval2">
            <a:extLst>
              <a:ext uri="{FF2B5EF4-FFF2-40B4-BE49-F238E27FC236}">
                <a16:creationId xmlns:a16="http://schemas.microsoft.com/office/drawing/2014/main" id="{B08D128F-19F8-4988-8DBD-A20C55F43AEB}"/>
              </a:ext>
            </a:extLst>
          </p:cNvPr>
          <p:cNvSpPr txBox="1"/>
          <p:nvPr>
            <p:custDataLst>
              <p:tags r:id="rId227"/>
            </p:custDataLst>
          </p:nvPr>
        </p:nvSpPr>
        <p:spPr>
          <a:xfrm>
            <a:off x="2257304" y="1816036"/>
            <a:ext cx="175561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30">
                <a:solidFill>
                  <a:schemeClr val="dk1"/>
                </a:solidFill>
                <a:latin typeface="Calibri" panose="020F0502020204030204" pitchFamily="34" charset="0"/>
              </a:rPr>
              <a:t>Q3</a:t>
            </a:r>
          </a:p>
        </p:txBody>
      </p:sp>
      <p:sp>
        <p:nvSpPr>
          <p:cNvPr id="77" name="OTLSHAPE_TB_00000000000000000000000000000000_MiddleTimescaleInterval3">
            <a:extLst>
              <a:ext uri="{FF2B5EF4-FFF2-40B4-BE49-F238E27FC236}">
                <a16:creationId xmlns:a16="http://schemas.microsoft.com/office/drawing/2014/main" id="{09D007B7-3B4C-4F22-BB2B-209529F07DAA}"/>
              </a:ext>
            </a:extLst>
          </p:cNvPr>
          <p:cNvSpPr txBox="1"/>
          <p:nvPr>
            <p:custDataLst>
              <p:tags r:id="rId228"/>
            </p:custDataLst>
          </p:nvPr>
        </p:nvSpPr>
        <p:spPr>
          <a:xfrm>
            <a:off x="3092933" y="1816036"/>
            <a:ext cx="175561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30">
                <a:solidFill>
                  <a:schemeClr val="dk1"/>
                </a:solidFill>
                <a:latin typeface="Calibri" panose="020F0502020204030204" pitchFamily="34" charset="0"/>
              </a:rPr>
              <a:t>Q1</a:t>
            </a:r>
          </a:p>
        </p:txBody>
      </p:sp>
      <p:sp>
        <p:nvSpPr>
          <p:cNvPr id="79" name="OTLSHAPE_TB_00000000000000000000000000000000_MiddleTimescaleInterval4">
            <a:extLst>
              <a:ext uri="{FF2B5EF4-FFF2-40B4-BE49-F238E27FC236}">
                <a16:creationId xmlns:a16="http://schemas.microsoft.com/office/drawing/2014/main" id="{A21E80F8-05B1-4C2F-817C-B30924454968}"/>
              </a:ext>
            </a:extLst>
          </p:cNvPr>
          <p:cNvSpPr txBox="1"/>
          <p:nvPr>
            <p:custDataLst>
              <p:tags r:id="rId229"/>
            </p:custDataLst>
          </p:nvPr>
        </p:nvSpPr>
        <p:spPr>
          <a:xfrm>
            <a:off x="3914936" y="1816036"/>
            <a:ext cx="175561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30">
                <a:solidFill>
                  <a:schemeClr val="dk1"/>
                </a:solidFill>
                <a:latin typeface="Calibri" panose="020F0502020204030204" pitchFamily="34" charset="0"/>
              </a:rPr>
              <a:t>Q3</a:t>
            </a:r>
          </a:p>
        </p:txBody>
      </p:sp>
      <p:sp>
        <p:nvSpPr>
          <p:cNvPr id="81" name="OTLSHAPE_TB_00000000000000000000000000000000_MiddleTimescaleInterval5">
            <a:extLst>
              <a:ext uri="{FF2B5EF4-FFF2-40B4-BE49-F238E27FC236}">
                <a16:creationId xmlns:a16="http://schemas.microsoft.com/office/drawing/2014/main" id="{04D96785-6A85-49FF-9F5E-9F83C7E881C7}"/>
              </a:ext>
            </a:extLst>
          </p:cNvPr>
          <p:cNvSpPr txBox="1"/>
          <p:nvPr>
            <p:custDataLst>
              <p:tags r:id="rId230"/>
            </p:custDataLst>
          </p:nvPr>
        </p:nvSpPr>
        <p:spPr>
          <a:xfrm>
            <a:off x="4750565" y="1816036"/>
            <a:ext cx="175561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30">
                <a:solidFill>
                  <a:schemeClr val="dk1"/>
                </a:solidFill>
                <a:latin typeface="Calibri" panose="020F0502020204030204" pitchFamily="34" charset="0"/>
              </a:rPr>
              <a:t>Q1</a:t>
            </a:r>
          </a:p>
        </p:txBody>
      </p:sp>
      <p:sp>
        <p:nvSpPr>
          <p:cNvPr id="83" name="OTLSHAPE_TB_00000000000000000000000000000000_MiddleTimescaleInterval6">
            <a:extLst>
              <a:ext uri="{FF2B5EF4-FFF2-40B4-BE49-F238E27FC236}">
                <a16:creationId xmlns:a16="http://schemas.microsoft.com/office/drawing/2014/main" id="{3F0DC886-4780-4945-ADD6-957AEB27A269}"/>
              </a:ext>
            </a:extLst>
          </p:cNvPr>
          <p:cNvSpPr txBox="1"/>
          <p:nvPr>
            <p:custDataLst>
              <p:tags r:id="rId231"/>
            </p:custDataLst>
          </p:nvPr>
        </p:nvSpPr>
        <p:spPr>
          <a:xfrm>
            <a:off x="5572568" y="1816036"/>
            <a:ext cx="175561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30">
                <a:solidFill>
                  <a:schemeClr val="dk1"/>
                </a:solidFill>
                <a:latin typeface="Calibri" panose="020F0502020204030204" pitchFamily="34" charset="0"/>
              </a:rPr>
              <a:t>Q3</a:t>
            </a:r>
          </a:p>
        </p:txBody>
      </p:sp>
      <p:sp>
        <p:nvSpPr>
          <p:cNvPr id="85" name="OTLSHAPE_TB_00000000000000000000000000000000_MiddleTimescaleInterval7">
            <a:extLst>
              <a:ext uri="{FF2B5EF4-FFF2-40B4-BE49-F238E27FC236}">
                <a16:creationId xmlns:a16="http://schemas.microsoft.com/office/drawing/2014/main" id="{E35783E8-A2CE-42BC-8AA4-4B9B1902B4F6}"/>
              </a:ext>
            </a:extLst>
          </p:cNvPr>
          <p:cNvSpPr txBox="1"/>
          <p:nvPr>
            <p:custDataLst>
              <p:tags r:id="rId232"/>
            </p:custDataLst>
          </p:nvPr>
        </p:nvSpPr>
        <p:spPr>
          <a:xfrm>
            <a:off x="6408197" y="1816036"/>
            <a:ext cx="175561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30">
                <a:solidFill>
                  <a:schemeClr val="dk1"/>
                </a:solidFill>
                <a:latin typeface="Calibri" panose="020F0502020204030204" pitchFamily="34" charset="0"/>
              </a:rPr>
              <a:t>Q1</a:t>
            </a:r>
          </a:p>
        </p:txBody>
      </p:sp>
      <p:sp>
        <p:nvSpPr>
          <p:cNvPr id="87" name="OTLSHAPE_TB_00000000000000000000000000000000_MiddleTimescaleInterval8">
            <a:extLst>
              <a:ext uri="{FF2B5EF4-FFF2-40B4-BE49-F238E27FC236}">
                <a16:creationId xmlns:a16="http://schemas.microsoft.com/office/drawing/2014/main" id="{E2F39824-A6E7-4B44-B5F1-CF159B500572}"/>
              </a:ext>
            </a:extLst>
          </p:cNvPr>
          <p:cNvSpPr txBox="1"/>
          <p:nvPr>
            <p:custDataLst>
              <p:tags r:id="rId233"/>
            </p:custDataLst>
          </p:nvPr>
        </p:nvSpPr>
        <p:spPr>
          <a:xfrm>
            <a:off x="7234742" y="1816036"/>
            <a:ext cx="175561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30">
                <a:solidFill>
                  <a:schemeClr val="dk1"/>
                </a:solidFill>
                <a:latin typeface="Calibri" panose="020F0502020204030204" pitchFamily="34" charset="0"/>
              </a:rPr>
              <a:t>Q3</a:t>
            </a:r>
          </a:p>
        </p:txBody>
      </p:sp>
      <p:sp>
        <p:nvSpPr>
          <p:cNvPr id="89" name="OTLSHAPE_TB_00000000000000000000000000000000_MiddleTimescaleInterval9">
            <a:extLst>
              <a:ext uri="{FF2B5EF4-FFF2-40B4-BE49-F238E27FC236}">
                <a16:creationId xmlns:a16="http://schemas.microsoft.com/office/drawing/2014/main" id="{F6CA0948-E999-4C2E-9047-D1554D525C29}"/>
              </a:ext>
            </a:extLst>
          </p:cNvPr>
          <p:cNvSpPr txBox="1"/>
          <p:nvPr>
            <p:custDataLst>
              <p:tags r:id="rId234"/>
            </p:custDataLst>
          </p:nvPr>
        </p:nvSpPr>
        <p:spPr>
          <a:xfrm>
            <a:off x="8070370" y="1816036"/>
            <a:ext cx="175561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30">
                <a:solidFill>
                  <a:schemeClr val="dk1"/>
                </a:solidFill>
                <a:latin typeface="Calibri" panose="020F0502020204030204" pitchFamily="34" charset="0"/>
              </a:rPr>
              <a:t>Q1</a:t>
            </a:r>
          </a:p>
        </p:txBody>
      </p:sp>
      <p:sp>
        <p:nvSpPr>
          <p:cNvPr id="91" name="OTLSHAPE_TB_00000000000000000000000000000000_MiddleTimescaleInterval10">
            <a:extLst>
              <a:ext uri="{FF2B5EF4-FFF2-40B4-BE49-F238E27FC236}">
                <a16:creationId xmlns:a16="http://schemas.microsoft.com/office/drawing/2014/main" id="{BC2A4EBE-D62C-472E-9A21-92DC80E23D87}"/>
              </a:ext>
            </a:extLst>
          </p:cNvPr>
          <p:cNvSpPr txBox="1"/>
          <p:nvPr>
            <p:custDataLst>
              <p:tags r:id="rId235"/>
            </p:custDataLst>
          </p:nvPr>
        </p:nvSpPr>
        <p:spPr>
          <a:xfrm>
            <a:off x="8892374" y="1816036"/>
            <a:ext cx="175561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30">
                <a:solidFill>
                  <a:schemeClr val="dk1"/>
                </a:solidFill>
                <a:latin typeface="Calibri" panose="020F0502020204030204" pitchFamily="34" charset="0"/>
              </a:rPr>
              <a:t>Q3</a:t>
            </a:r>
          </a:p>
        </p:txBody>
      </p:sp>
      <p:sp>
        <p:nvSpPr>
          <p:cNvPr id="93" name="OTLSHAPE_TB_00000000000000000000000000000000_MiddleTimescaleInterval11">
            <a:extLst>
              <a:ext uri="{FF2B5EF4-FFF2-40B4-BE49-F238E27FC236}">
                <a16:creationId xmlns:a16="http://schemas.microsoft.com/office/drawing/2014/main" id="{4A118AB9-0151-42DB-BC09-5C3BCAAC65C1}"/>
              </a:ext>
            </a:extLst>
          </p:cNvPr>
          <p:cNvSpPr txBox="1"/>
          <p:nvPr>
            <p:custDataLst>
              <p:tags r:id="rId236"/>
            </p:custDataLst>
          </p:nvPr>
        </p:nvSpPr>
        <p:spPr>
          <a:xfrm>
            <a:off x="9728002" y="1816036"/>
            <a:ext cx="175561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30">
                <a:solidFill>
                  <a:schemeClr val="dk1"/>
                </a:solidFill>
                <a:latin typeface="Calibri" panose="020F0502020204030204" pitchFamily="34" charset="0"/>
              </a:rPr>
              <a:t>Q1</a:t>
            </a:r>
          </a:p>
        </p:txBody>
      </p:sp>
      <p:sp>
        <p:nvSpPr>
          <p:cNvPr id="95" name="OTLSHAPE_TB_00000000000000000000000000000000_MiddleTimescaleInterval12">
            <a:extLst>
              <a:ext uri="{FF2B5EF4-FFF2-40B4-BE49-F238E27FC236}">
                <a16:creationId xmlns:a16="http://schemas.microsoft.com/office/drawing/2014/main" id="{61351C93-6798-45FE-8437-46D30519F48B}"/>
              </a:ext>
            </a:extLst>
          </p:cNvPr>
          <p:cNvSpPr txBox="1"/>
          <p:nvPr>
            <p:custDataLst>
              <p:tags r:id="rId237"/>
            </p:custDataLst>
          </p:nvPr>
        </p:nvSpPr>
        <p:spPr>
          <a:xfrm>
            <a:off x="10550006" y="1816036"/>
            <a:ext cx="175561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30">
                <a:solidFill>
                  <a:schemeClr val="dk1"/>
                </a:solidFill>
                <a:latin typeface="Calibri" panose="020F0502020204030204" pitchFamily="34" charset="0"/>
              </a:rPr>
              <a:t>Q3</a:t>
            </a:r>
          </a:p>
        </p:txBody>
      </p:sp>
      <p:cxnSp>
        <p:nvCxnSpPr>
          <p:cNvPr id="64" name="OTLSHAPE_TB_00000000000000000000000000000000_Separator1">
            <a:extLst>
              <a:ext uri="{FF2B5EF4-FFF2-40B4-BE49-F238E27FC236}">
                <a16:creationId xmlns:a16="http://schemas.microsoft.com/office/drawing/2014/main" id="{CD0A8DC9-4D41-4F49-9A2E-50BB9BBFDD5C}"/>
              </a:ext>
            </a:extLst>
          </p:cNvPr>
          <p:cNvCxnSpPr/>
          <p:nvPr>
            <p:custDataLst>
              <p:tags r:id="rId238"/>
            </p:custDataLst>
          </p:nvPr>
        </p:nvCxnSpPr>
        <p:spPr>
          <a:xfrm>
            <a:off x="3029432" y="1625600"/>
            <a:ext cx="0" cy="182880"/>
          </a:xfrm>
          <a:prstGeom prst="line">
            <a:avLst/>
          </a:prstGeom>
          <a:ln w="9525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OTLSHAPE_TB_00000000000000000000000000000000_Separator2">
            <a:extLst>
              <a:ext uri="{FF2B5EF4-FFF2-40B4-BE49-F238E27FC236}">
                <a16:creationId xmlns:a16="http://schemas.microsoft.com/office/drawing/2014/main" id="{F9BDBB42-4138-4314-9454-04466B6E2F2C}"/>
              </a:ext>
            </a:extLst>
          </p:cNvPr>
          <p:cNvCxnSpPr/>
          <p:nvPr>
            <p:custDataLst>
              <p:tags r:id="rId239"/>
            </p:custDataLst>
          </p:nvPr>
        </p:nvCxnSpPr>
        <p:spPr>
          <a:xfrm>
            <a:off x="4687065" y="1625600"/>
            <a:ext cx="0" cy="182880"/>
          </a:xfrm>
          <a:prstGeom prst="line">
            <a:avLst/>
          </a:prstGeom>
          <a:ln w="9525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OTLSHAPE_TB_00000000000000000000000000000000_Separator3">
            <a:extLst>
              <a:ext uri="{FF2B5EF4-FFF2-40B4-BE49-F238E27FC236}">
                <a16:creationId xmlns:a16="http://schemas.microsoft.com/office/drawing/2014/main" id="{6B71E7EE-A2D5-446D-B66E-577EBE218B85}"/>
              </a:ext>
            </a:extLst>
          </p:cNvPr>
          <p:cNvCxnSpPr/>
          <p:nvPr>
            <p:custDataLst>
              <p:tags r:id="rId240"/>
            </p:custDataLst>
          </p:nvPr>
        </p:nvCxnSpPr>
        <p:spPr>
          <a:xfrm>
            <a:off x="6344697" y="1625600"/>
            <a:ext cx="0" cy="182880"/>
          </a:xfrm>
          <a:prstGeom prst="line">
            <a:avLst/>
          </a:prstGeom>
          <a:ln w="9525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OTLSHAPE_TB_00000000000000000000000000000000_Separator4">
            <a:extLst>
              <a:ext uri="{FF2B5EF4-FFF2-40B4-BE49-F238E27FC236}">
                <a16:creationId xmlns:a16="http://schemas.microsoft.com/office/drawing/2014/main" id="{5F3A9C3D-207A-475D-BF5E-CFDE246CC708}"/>
              </a:ext>
            </a:extLst>
          </p:cNvPr>
          <p:cNvCxnSpPr/>
          <p:nvPr>
            <p:custDataLst>
              <p:tags r:id="rId241"/>
            </p:custDataLst>
          </p:nvPr>
        </p:nvCxnSpPr>
        <p:spPr>
          <a:xfrm>
            <a:off x="8006870" y="1625600"/>
            <a:ext cx="0" cy="182880"/>
          </a:xfrm>
          <a:prstGeom prst="line">
            <a:avLst/>
          </a:prstGeom>
          <a:ln w="9525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OTLSHAPE_TB_00000000000000000000000000000000_Separator5">
            <a:extLst>
              <a:ext uri="{FF2B5EF4-FFF2-40B4-BE49-F238E27FC236}">
                <a16:creationId xmlns:a16="http://schemas.microsoft.com/office/drawing/2014/main" id="{1F12554C-DCB6-491D-A15E-366301B23B7E}"/>
              </a:ext>
            </a:extLst>
          </p:cNvPr>
          <p:cNvCxnSpPr/>
          <p:nvPr>
            <p:custDataLst>
              <p:tags r:id="rId242"/>
            </p:custDataLst>
          </p:nvPr>
        </p:nvCxnSpPr>
        <p:spPr>
          <a:xfrm>
            <a:off x="9664502" y="1625600"/>
            <a:ext cx="0" cy="182880"/>
          </a:xfrm>
          <a:prstGeom prst="line">
            <a:avLst/>
          </a:prstGeom>
          <a:ln w="9525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OTLSHAPE_TB_00000000000000000000000000000000_MiddleSeparator1">
            <a:extLst>
              <a:ext uri="{FF2B5EF4-FFF2-40B4-BE49-F238E27FC236}">
                <a16:creationId xmlns:a16="http://schemas.microsoft.com/office/drawing/2014/main" id="{BBE3C0F1-D0F4-4B96-BD85-3B6E67175F77}"/>
              </a:ext>
            </a:extLst>
          </p:cNvPr>
          <p:cNvCxnSpPr/>
          <p:nvPr>
            <p:custDataLst>
              <p:tags r:id="rId243"/>
            </p:custDataLst>
          </p:nvPr>
        </p:nvCxnSpPr>
        <p:spPr>
          <a:xfrm>
            <a:off x="2193804" y="1817624"/>
            <a:ext cx="0" cy="182880"/>
          </a:xfrm>
          <a:prstGeom prst="line">
            <a:avLst/>
          </a:prstGeom>
          <a:ln w="9525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OTLSHAPE_TB_00000000000000000000000000000000_MiddleSeparator2">
            <a:extLst>
              <a:ext uri="{FF2B5EF4-FFF2-40B4-BE49-F238E27FC236}">
                <a16:creationId xmlns:a16="http://schemas.microsoft.com/office/drawing/2014/main" id="{99E1A2DD-7E20-41B5-9EB9-CA5089CBE091}"/>
              </a:ext>
            </a:extLst>
          </p:cNvPr>
          <p:cNvCxnSpPr/>
          <p:nvPr>
            <p:custDataLst>
              <p:tags r:id="rId244"/>
            </p:custDataLst>
          </p:nvPr>
        </p:nvCxnSpPr>
        <p:spPr>
          <a:xfrm>
            <a:off x="3029432" y="1817624"/>
            <a:ext cx="0" cy="182880"/>
          </a:xfrm>
          <a:prstGeom prst="line">
            <a:avLst/>
          </a:prstGeom>
          <a:ln w="9525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OTLSHAPE_TB_00000000000000000000000000000000_MiddleSeparator3">
            <a:extLst>
              <a:ext uri="{FF2B5EF4-FFF2-40B4-BE49-F238E27FC236}">
                <a16:creationId xmlns:a16="http://schemas.microsoft.com/office/drawing/2014/main" id="{FA4F81F8-09B9-46A2-87D2-8EF6211D869D}"/>
              </a:ext>
            </a:extLst>
          </p:cNvPr>
          <p:cNvCxnSpPr/>
          <p:nvPr>
            <p:custDataLst>
              <p:tags r:id="rId245"/>
            </p:custDataLst>
          </p:nvPr>
        </p:nvCxnSpPr>
        <p:spPr>
          <a:xfrm>
            <a:off x="3851436" y="1817624"/>
            <a:ext cx="0" cy="182880"/>
          </a:xfrm>
          <a:prstGeom prst="line">
            <a:avLst/>
          </a:prstGeom>
          <a:ln w="9525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OTLSHAPE_TB_00000000000000000000000000000000_MiddleSeparator4">
            <a:extLst>
              <a:ext uri="{FF2B5EF4-FFF2-40B4-BE49-F238E27FC236}">
                <a16:creationId xmlns:a16="http://schemas.microsoft.com/office/drawing/2014/main" id="{24C6ED45-D0E2-4858-9CA8-C41D520CBE2F}"/>
              </a:ext>
            </a:extLst>
          </p:cNvPr>
          <p:cNvCxnSpPr/>
          <p:nvPr>
            <p:custDataLst>
              <p:tags r:id="rId246"/>
            </p:custDataLst>
          </p:nvPr>
        </p:nvCxnSpPr>
        <p:spPr>
          <a:xfrm>
            <a:off x="4687065" y="1817624"/>
            <a:ext cx="0" cy="182880"/>
          </a:xfrm>
          <a:prstGeom prst="line">
            <a:avLst/>
          </a:prstGeom>
          <a:ln w="9525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OTLSHAPE_TB_00000000000000000000000000000000_MiddleSeparator5">
            <a:extLst>
              <a:ext uri="{FF2B5EF4-FFF2-40B4-BE49-F238E27FC236}">
                <a16:creationId xmlns:a16="http://schemas.microsoft.com/office/drawing/2014/main" id="{E900F597-BE11-4F0C-A078-0622D7DA397E}"/>
              </a:ext>
            </a:extLst>
          </p:cNvPr>
          <p:cNvCxnSpPr/>
          <p:nvPr>
            <p:custDataLst>
              <p:tags r:id="rId247"/>
            </p:custDataLst>
          </p:nvPr>
        </p:nvCxnSpPr>
        <p:spPr>
          <a:xfrm>
            <a:off x="5509068" y="1817624"/>
            <a:ext cx="0" cy="182880"/>
          </a:xfrm>
          <a:prstGeom prst="line">
            <a:avLst/>
          </a:prstGeom>
          <a:ln w="9525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OTLSHAPE_TB_00000000000000000000000000000000_MiddleSeparator6">
            <a:extLst>
              <a:ext uri="{FF2B5EF4-FFF2-40B4-BE49-F238E27FC236}">
                <a16:creationId xmlns:a16="http://schemas.microsoft.com/office/drawing/2014/main" id="{295AA241-D3C5-442A-863F-975A585EB791}"/>
              </a:ext>
            </a:extLst>
          </p:cNvPr>
          <p:cNvCxnSpPr/>
          <p:nvPr>
            <p:custDataLst>
              <p:tags r:id="rId248"/>
            </p:custDataLst>
          </p:nvPr>
        </p:nvCxnSpPr>
        <p:spPr>
          <a:xfrm>
            <a:off x="6344697" y="1817624"/>
            <a:ext cx="0" cy="182880"/>
          </a:xfrm>
          <a:prstGeom prst="line">
            <a:avLst/>
          </a:prstGeom>
          <a:ln w="9525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OTLSHAPE_TB_00000000000000000000000000000000_MiddleSeparator7">
            <a:extLst>
              <a:ext uri="{FF2B5EF4-FFF2-40B4-BE49-F238E27FC236}">
                <a16:creationId xmlns:a16="http://schemas.microsoft.com/office/drawing/2014/main" id="{B19BC4A4-34D2-4931-8276-2885EAA1B427}"/>
              </a:ext>
            </a:extLst>
          </p:cNvPr>
          <p:cNvCxnSpPr/>
          <p:nvPr>
            <p:custDataLst>
              <p:tags r:id="rId249"/>
            </p:custDataLst>
          </p:nvPr>
        </p:nvCxnSpPr>
        <p:spPr>
          <a:xfrm>
            <a:off x="7171242" y="1817624"/>
            <a:ext cx="0" cy="182880"/>
          </a:xfrm>
          <a:prstGeom prst="line">
            <a:avLst/>
          </a:prstGeom>
          <a:ln w="9525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OTLSHAPE_TB_00000000000000000000000000000000_MiddleSeparator8">
            <a:extLst>
              <a:ext uri="{FF2B5EF4-FFF2-40B4-BE49-F238E27FC236}">
                <a16:creationId xmlns:a16="http://schemas.microsoft.com/office/drawing/2014/main" id="{6A2A5EE7-C1A4-4FDB-9465-92782C93576C}"/>
              </a:ext>
            </a:extLst>
          </p:cNvPr>
          <p:cNvCxnSpPr/>
          <p:nvPr>
            <p:custDataLst>
              <p:tags r:id="rId250"/>
            </p:custDataLst>
          </p:nvPr>
        </p:nvCxnSpPr>
        <p:spPr>
          <a:xfrm>
            <a:off x="8006870" y="1817624"/>
            <a:ext cx="0" cy="182880"/>
          </a:xfrm>
          <a:prstGeom prst="line">
            <a:avLst/>
          </a:prstGeom>
          <a:ln w="9525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OTLSHAPE_TB_00000000000000000000000000000000_MiddleSeparator9">
            <a:extLst>
              <a:ext uri="{FF2B5EF4-FFF2-40B4-BE49-F238E27FC236}">
                <a16:creationId xmlns:a16="http://schemas.microsoft.com/office/drawing/2014/main" id="{2A97FE68-6F4E-4F50-9B0D-1FF80FA6360B}"/>
              </a:ext>
            </a:extLst>
          </p:cNvPr>
          <p:cNvCxnSpPr/>
          <p:nvPr>
            <p:custDataLst>
              <p:tags r:id="rId251"/>
            </p:custDataLst>
          </p:nvPr>
        </p:nvCxnSpPr>
        <p:spPr>
          <a:xfrm>
            <a:off x="8828874" y="1817624"/>
            <a:ext cx="0" cy="182880"/>
          </a:xfrm>
          <a:prstGeom prst="line">
            <a:avLst/>
          </a:prstGeom>
          <a:ln w="9525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OTLSHAPE_TB_00000000000000000000000000000000_MiddleSeparator10">
            <a:extLst>
              <a:ext uri="{FF2B5EF4-FFF2-40B4-BE49-F238E27FC236}">
                <a16:creationId xmlns:a16="http://schemas.microsoft.com/office/drawing/2014/main" id="{61D7E363-E2A7-4518-ACD3-AD7027E90AD5}"/>
              </a:ext>
            </a:extLst>
          </p:cNvPr>
          <p:cNvCxnSpPr/>
          <p:nvPr>
            <p:custDataLst>
              <p:tags r:id="rId252"/>
            </p:custDataLst>
          </p:nvPr>
        </p:nvCxnSpPr>
        <p:spPr>
          <a:xfrm>
            <a:off x="9664502" y="1817624"/>
            <a:ext cx="0" cy="182880"/>
          </a:xfrm>
          <a:prstGeom prst="line">
            <a:avLst/>
          </a:prstGeom>
          <a:ln w="9525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OTLSHAPE_TB_00000000000000000000000000000000_MiddleSeparator11">
            <a:extLst>
              <a:ext uri="{FF2B5EF4-FFF2-40B4-BE49-F238E27FC236}">
                <a16:creationId xmlns:a16="http://schemas.microsoft.com/office/drawing/2014/main" id="{C9CF6F2F-4906-40B2-B8C4-DE018BC9A73C}"/>
              </a:ext>
            </a:extLst>
          </p:cNvPr>
          <p:cNvCxnSpPr/>
          <p:nvPr>
            <p:custDataLst>
              <p:tags r:id="rId253"/>
            </p:custDataLst>
          </p:nvPr>
        </p:nvCxnSpPr>
        <p:spPr>
          <a:xfrm>
            <a:off x="10486506" y="1817624"/>
            <a:ext cx="0" cy="182880"/>
          </a:xfrm>
          <a:prstGeom prst="line">
            <a:avLst/>
          </a:prstGeom>
          <a:ln w="9525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36" name="Group 635">
            <a:extLst>
              <a:ext uri="{FF2B5EF4-FFF2-40B4-BE49-F238E27FC236}">
                <a16:creationId xmlns:a16="http://schemas.microsoft.com/office/drawing/2014/main" id="{C228166B-C5DB-4A86-9F92-943FC7DD6F50}"/>
              </a:ext>
            </a:extLst>
          </p:cNvPr>
          <p:cNvGrpSpPr/>
          <p:nvPr/>
        </p:nvGrpSpPr>
        <p:grpSpPr>
          <a:xfrm>
            <a:off x="11370466" y="2205038"/>
            <a:ext cx="745355" cy="1384995"/>
            <a:chOff x="11370466" y="2205038"/>
            <a:chExt cx="745355" cy="1384995"/>
          </a:xfrm>
        </p:grpSpPr>
        <p:sp>
          <p:nvSpPr>
            <p:cNvPr id="630" name="TextBox 629">
              <a:extLst>
                <a:ext uri="{FF2B5EF4-FFF2-40B4-BE49-F238E27FC236}">
                  <a16:creationId xmlns:a16="http://schemas.microsoft.com/office/drawing/2014/main" id="{41CC4787-655D-434A-ADAD-D3FACA6EF2CE}"/>
                </a:ext>
              </a:extLst>
            </p:cNvPr>
            <p:cNvSpPr txBox="1"/>
            <p:nvPr/>
          </p:nvSpPr>
          <p:spPr>
            <a:xfrm>
              <a:off x="11370466" y="2205038"/>
              <a:ext cx="745355" cy="1384995"/>
            </a:xfrm>
            <a:prstGeom prst="rect">
              <a:avLst/>
            </a:prstGeom>
            <a:noFill/>
            <a:ln>
              <a:solidFill>
                <a:schemeClr val="bg1">
                  <a:lumMod val="85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b="1" dirty="0"/>
                <a:t>Check</a:t>
              </a:r>
            </a:p>
            <a:p>
              <a:pPr algn="ctr">
                <a:spcAft>
                  <a:spcPts val="600"/>
                </a:spcAft>
              </a:pPr>
              <a:r>
                <a:rPr lang="en-US" sz="1200" b="1" dirty="0"/>
                <a:t>type</a:t>
              </a:r>
              <a:endParaRPr lang="en-US" sz="1200" dirty="0"/>
            </a:p>
            <a:p>
              <a:pPr>
                <a:spcAft>
                  <a:spcPts val="600"/>
                </a:spcAft>
              </a:pPr>
              <a:r>
                <a:rPr lang="en-US" sz="1000" dirty="0"/>
                <a:t>Delivery</a:t>
              </a:r>
            </a:p>
            <a:p>
              <a:pPr>
                <a:spcAft>
                  <a:spcPts val="600"/>
                </a:spcAft>
              </a:pPr>
              <a:r>
                <a:rPr lang="en-US" sz="1000" dirty="0"/>
                <a:t>B type</a:t>
              </a:r>
            </a:p>
            <a:p>
              <a:pPr>
                <a:spcAft>
                  <a:spcPts val="600"/>
                </a:spcAft>
              </a:pPr>
              <a:r>
                <a:rPr lang="en-US" sz="1000" dirty="0"/>
                <a:t>C type</a:t>
              </a:r>
            </a:p>
            <a:p>
              <a:pPr>
                <a:spcAft>
                  <a:spcPts val="600"/>
                </a:spcAft>
              </a:pPr>
              <a:r>
                <a:rPr lang="en-US" sz="1000" dirty="0"/>
                <a:t>D type</a:t>
              </a:r>
            </a:p>
          </p:txBody>
        </p:sp>
        <p:sp>
          <p:nvSpPr>
            <p:cNvPr id="632" name="Arrow: Chevron 631">
              <a:extLst>
                <a:ext uri="{FF2B5EF4-FFF2-40B4-BE49-F238E27FC236}">
                  <a16:creationId xmlns:a16="http://schemas.microsoft.com/office/drawing/2014/main" id="{70C5E913-A073-4A9B-ABFD-EDFA649ACCEC}"/>
                </a:ext>
              </a:extLst>
            </p:cNvPr>
            <p:cNvSpPr/>
            <p:nvPr/>
          </p:nvSpPr>
          <p:spPr>
            <a:xfrm>
              <a:off x="11916038" y="2706561"/>
              <a:ext cx="110077" cy="139700"/>
            </a:xfrm>
            <a:prstGeom prst="chevron">
              <a:avLst>
                <a:gd name="adj" fmla="val 27840"/>
              </a:avLst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633" name="Oval 632">
              <a:extLst>
                <a:ext uri="{FF2B5EF4-FFF2-40B4-BE49-F238E27FC236}">
                  <a16:creationId xmlns:a16="http://schemas.microsoft.com/office/drawing/2014/main" id="{605DCA93-B281-4ACB-9549-7B3732DFAA3C}"/>
                </a:ext>
              </a:extLst>
            </p:cNvPr>
            <p:cNvSpPr/>
            <p:nvPr/>
          </p:nvSpPr>
          <p:spPr>
            <a:xfrm>
              <a:off x="11901226" y="2928529"/>
              <a:ext cx="139700" cy="139700"/>
            </a:xfrm>
            <a:prstGeom prst="ellipse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4" name="Rectangle 633">
              <a:extLst>
                <a:ext uri="{FF2B5EF4-FFF2-40B4-BE49-F238E27FC236}">
                  <a16:creationId xmlns:a16="http://schemas.microsoft.com/office/drawing/2014/main" id="{BDAB28FF-E2D8-4442-A93C-A4FB39300E3C}"/>
                </a:ext>
              </a:extLst>
            </p:cNvPr>
            <p:cNvSpPr/>
            <p:nvPr/>
          </p:nvSpPr>
          <p:spPr>
            <a:xfrm>
              <a:off x="11901226" y="3156290"/>
              <a:ext cx="139700" cy="139700"/>
            </a:xfrm>
            <a:prstGeom prst="rect">
              <a:avLst/>
            </a:pr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5" name="Flowchart: Manual Operation 634">
              <a:extLst>
                <a:ext uri="{FF2B5EF4-FFF2-40B4-BE49-F238E27FC236}">
                  <a16:creationId xmlns:a16="http://schemas.microsoft.com/office/drawing/2014/main" id="{066C0546-0D25-4264-AD0B-42765ADBFD35}"/>
                </a:ext>
              </a:extLst>
            </p:cNvPr>
            <p:cNvSpPr/>
            <p:nvPr/>
          </p:nvSpPr>
          <p:spPr>
            <a:xfrm>
              <a:off x="11915846" y="3393537"/>
              <a:ext cx="110460" cy="118613"/>
            </a:xfrm>
            <a:prstGeom prst="flowChartManualOperation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637" name="Group 636">
            <a:extLst>
              <a:ext uri="{FF2B5EF4-FFF2-40B4-BE49-F238E27FC236}">
                <a16:creationId xmlns:a16="http://schemas.microsoft.com/office/drawing/2014/main" id="{141B315C-9933-48C4-A78B-214B0DA5E0D2}"/>
              </a:ext>
            </a:extLst>
          </p:cNvPr>
          <p:cNvGrpSpPr/>
          <p:nvPr/>
        </p:nvGrpSpPr>
        <p:grpSpPr>
          <a:xfrm rot="5400000">
            <a:off x="10017445" y="4083301"/>
            <a:ext cx="276999" cy="2332381"/>
            <a:chOff x="11446296" y="4100169"/>
            <a:chExt cx="276999" cy="2332381"/>
          </a:xfrm>
        </p:grpSpPr>
        <p:pic>
          <p:nvPicPr>
            <p:cNvPr id="638" name="Picture 637" descr="A picture containing text, clipart&#10;&#10;Description automatically generated">
              <a:extLst>
                <a:ext uri="{FF2B5EF4-FFF2-40B4-BE49-F238E27FC236}">
                  <a16:creationId xmlns:a16="http://schemas.microsoft.com/office/drawing/2014/main" id="{DFAF36A5-02D9-4A91-A6A6-7F4DC1D5E9A3}"/>
                </a:ext>
              </a:extLst>
            </p:cNvPr>
            <p:cNvPicPr>
              <a:picLocks noChangeAspect="1"/>
            </p:cNvPicPr>
            <p:nvPr/>
          </p:nvPicPr>
          <p:blipFill>
            <a:blip r:embed="rId25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10879945" y="4701894"/>
              <a:ext cx="1409700" cy="206249"/>
            </a:xfrm>
            <a:prstGeom prst="rect">
              <a:avLst/>
            </a:prstGeom>
          </p:spPr>
        </p:pic>
        <p:sp>
          <p:nvSpPr>
            <p:cNvPr id="639" name="TextBox 638">
              <a:extLst>
                <a:ext uri="{FF2B5EF4-FFF2-40B4-BE49-F238E27FC236}">
                  <a16:creationId xmlns:a16="http://schemas.microsoft.com/office/drawing/2014/main" id="{92FD2853-6CB7-422C-A252-0A47FFE3FC85}"/>
                </a:ext>
              </a:extLst>
            </p:cNvPr>
            <p:cNvSpPr txBox="1"/>
            <p:nvPr/>
          </p:nvSpPr>
          <p:spPr>
            <a:xfrm rot="16200000">
              <a:off x="11072539" y="5781794"/>
              <a:ext cx="1024513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srgbClr val="50505A"/>
                  </a:solidFill>
                  <a:effectLst/>
                  <a:uLnTx/>
                  <a:uFillTx/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Made with</a:t>
              </a:r>
            </a:p>
          </p:txBody>
        </p:sp>
      </p:grpSp>
      <p:sp>
        <p:nvSpPr>
          <p:cNvPr id="629" name="Rectangle 628">
            <a:extLst>
              <a:ext uri="{FF2B5EF4-FFF2-40B4-BE49-F238E27FC236}">
                <a16:creationId xmlns:a16="http://schemas.microsoft.com/office/drawing/2014/main" id="{594EC246-7866-4E87-B6CA-6D09A9330A99}"/>
              </a:ext>
            </a:extLst>
          </p:cNvPr>
          <p:cNvSpPr/>
          <p:nvPr/>
        </p:nvSpPr>
        <p:spPr>
          <a:xfrm>
            <a:off x="3023886" y="1624013"/>
            <a:ext cx="1666112" cy="3446335"/>
          </a:xfrm>
          <a:prstGeom prst="rect">
            <a:avLst/>
          </a:prstGeom>
          <a:solidFill>
            <a:srgbClr val="ADB9CA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9" name="TextBox 608">
            <a:extLst>
              <a:ext uri="{FF2B5EF4-FFF2-40B4-BE49-F238E27FC236}">
                <a16:creationId xmlns:a16="http://schemas.microsoft.com/office/drawing/2014/main" id="{4A425243-ADAC-4218-B3AC-75AA4BFDB3D8}"/>
              </a:ext>
            </a:extLst>
          </p:cNvPr>
          <p:cNvSpPr txBox="1"/>
          <p:nvPr/>
        </p:nvSpPr>
        <p:spPr>
          <a:xfrm>
            <a:off x="1248887" y="805561"/>
            <a:ext cx="732221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Aircraft Fleet Maintenance Schedule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0314996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OTLSHAPE_SL2A_d8fbce9875aa466090968f64233811ae_BackgroundRectangle">
            <a:extLst>
              <a:ext uri="{FF2B5EF4-FFF2-40B4-BE49-F238E27FC236}">
                <a16:creationId xmlns:a16="http://schemas.microsoft.com/office/drawing/2014/main" id="{050B7BC8-C174-415A-ABC9-4D80514891EB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701693" y="930148"/>
            <a:ext cx="10655300" cy="279400"/>
          </a:xfrm>
          <a:prstGeom prst="rect">
            <a:avLst/>
          </a:prstGeom>
          <a:solidFill>
            <a:schemeClr val="accent3">
              <a:alpha val="20000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OTLSHAPE_SL2A_2744704b114e4892988e8b8d80342d00_BackgroundRectangle">
            <a:extLst>
              <a:ext uri="{FF2B5EF4-FFF2-40B4-BE49-F238E27FC236}">
                <a16:creationId xmlns:a16="http://schemas.microsoft.com/office/drawing/2014/main" id="{3EF3B2A2-ED11-486C-AD2F-F9F52D9DADCF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701693" y="1273048"/>
            <a:ext cx="10655300" cy="393361"/>
          </a:xfrm>
          <a:prstGeom prst="rect">
            <a:avLst/>
          </a:prstGeom>
          <a:solidFill>
            <a:schemeClr val="accent3">
              <a:alpha val="20000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" name="OTLSHAPE_SL2A_0547814bf88d46b4a617817ff63c3539_BackgroundRectangle">
            <a:extLst>
              <a:ext uri="{FF2B5EF4-FFF2-40B4-BE49-F238E27FC236}">
                <a16:creationId xmlns:a16="http://schemas.microsoft.com/office/drawing/2014/main" id="{5C572EE5-7558-44B2-9300-AA6E09314060}"/>
              </a:ext>
            </a:extLst>
          </p:cNvPr>
          <p:cNvSpPr/>
          <p:nvPr>
            <p:custDataLst>
              <p:tags r:id="rId4"/>
            </p:custDataLst>
          </p:nvPr>
        </p:nvSpPr>
        <p:spPr>
          <a:xfrm>
            <a:off x="701693" y="1666409"/>
            <a:ext cx="10655300" cy="279400"/>
          </a:xfrm>
          <a:prstGeom prst="rect">
            <a:avLst/>
          </a:prstGeom>
          <a:solidFill>
            <a:schemeClr val="accent3">
              <a:alpha val="20000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7" name="OTLSHAPE_SL2A_697185f0ecee4879aceca84ebcb48f12_BackgroundRectangle">
            <a:extLst>
              <a:ext uri="{FF2B5EF4-FFF2-40B4-BE49-F238E27FC236}">
                <a16:creationId xmlns:a16="http://schemas.microsoft.com/office/drawing/2014/main" id="{C89B2A4C-6FC4-47F3-9A5A-7AF82E06FF5A}"/>
              </a:ext>
            </a:extLst>
          </p:cNvPr>
          <p:cNvSpPr/>
          <p:nvPr>
            <p:custDataLst>
              <p:tags r:id="rId5"/>
            </p:custDataLst>
          </p:nvPr>
        </p:nvSpPr>
        <p:spPr>
          <a:xfrm>
            <a:off x="701693" y="1945809"/>
            <a:ext cx="10655300" cy="393361"/>
          </a:xfrm>
          <a:prstGeom prst="rect">
            <a:avLst/>
          </a:prstGeom>
          <a:solidFill>
            <a:schemeClr val="accent3">
              <a:alpha val="20000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6" name="OTLSHAPE_SL2A_17117977743d4c6b8135524be8773d35_BackgroundRectangle">
            <a:extLst>
              <a:ext uri="{FF2B5EF4-FFF2-40B4-BE49-F238E27FC236}">
                <a16:creationId xmlns:a16="http://schemas.microsoft.com/office/drawing/2014/main" id="{CD8BA673-9E27-4F07-B963-1D4CC40A5618}"/>
              </a:ext>
            </a:extLst>
          </p:cNvPr>
          <p:cNvSpPr/>
          <p:nvPr>
            <p:custDataLst>
              <p:tags r:id="rId6"/>
            </p:custDataLst>
          </p:nvPr>
        </p:nvSpPr>
        <p:spPr>
          <a:xfrm>
            <a:off x="701693" y="2339171"/>
            <a:ext cx="10655300" cy="279400"/>
          </a:xfrm>
          <a:prstGeom prst="rect">
            <a:avLst/>
          </a:prstGeom>
          <a:solidFill>
            <a:schemeClr val="accent3">
              <a:alpha val="20000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7" name="OTLSHAPE_SL2A_19022192330e4babbd2f15bf4106acc6_BackgroundRectangle">
            <a:extLst>
              <a:ext uri="{FF2B5EF4-FFF2-40B4-BE49-F238E27FC236}">
                <a16:creationId xmlns:a16="http://schemas.microsoft.com/office/drawing/2014/main" id="{A95B67D3-2996-4EA9-B1BF-A4D8A7527109}"/>
              </a:ext>
            </a:extLst>
          </p:cNvPr>
          <p:cNvSpPr/>
          <p:nvPr>
            <p:custDataLst>
              <p:tags r:id="rId7"/>
            </p:custDataLst>
          </p:nvPr>
        </p:nvSpPr>
        <p:spPr>
          <a:xfrm>
            <a:off x="701693" y="2618571"/>
            <a:ext cx="10655300" cy="279400"/>
          </a:xfrm>
          <a:prstGeom prst="rect">
            <a:avLst/>
          </a:prstGeom>
          <a:solidFill>
            <a:schemeClr val="accent3">
              <a:alpha val="20000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8" name="OTLSHAPE_SL2A_e7682caa6e94430a95bb7cfd063bcc30_BackgroundRectangle">
            <a:extLst>
              <a:ext uri="{FF2B5EF4-FFF2-40B4-BE49-F238E27FC236}">
                <a16:creationId xmlns:a16="http://schemas.microsoft.com/office/drawing/2014/main" id="{C78AF32B-3145-4E71-A477-7BA75A45922E}"/>
              </a:ext>
            </a:extLst>
          </p:cNvPr>
          <p:cNvSpPr/>
          <p:nvPr>
            <p:custDataLst>
              <p:tags r:id="rId8"/>
            </p:custDataLst>
          </p:nvPr>
        </p:nvSpPr>
        <p:spPr>
          <a:xfrm>
            <a:off x="701693" y="2897971"/>
            <a:ext cx="10655300" cy="279400"/>
          </a:xfrm>
          <a:prstGeom prst="rect">
            <a:avLst/>
          </a:prstGeom>
          <a:solidFill>
            <a:schemeClr val="accent3">
              <a:alpha val="20000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9" name="OTLSHAPE_SL2A_6639f0f9ef0242999e5a5cd098c2e1d9_BackgroundRectangle">
            <a:extLst>
              <a:ext uri="{FF2B5EF4-FFF2-40B4-BE49-F238E27FC236}">
                <a16:creationId xmlns:a16="http://schemas.microsoft.com/office/drawing/2014/main" id="{61536C97-9403-411A-B1A9-EFB17041B58C}"/>
              </a:ext>
            </a:extLst>
          </p:cNvPr>
          <p:cNvSpPr/>
          <p:nvPr>
            <p:custDataLst>
              <p:tags r:id="rId9"/>
            </p:custDataLst>
          </p:nvPr>
        </p:nvSpPr>
        <p:spPr>
          <a:xfrm>
            <a:off x="701693" y="3177371"/>
            <a:ext cx="10655300" cy="279400"/>
          </a:xfrm>
          <a:prstGeom prst="rect">
            <a:avLst/>
          </a:prstGeom>
          <a:solidFill>
            <a:schemeClr val="accent3">
              <a:alpha val="20000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0" name="OTLSHAPE_SL2A_53e8cfe631304d6481739f2503fde85b_BackgroundRectangle">
            <a:extLst>
              <a:ext uri="{FF2B5EF4-FFF2-40B4-BE49-F238E27FC236}">
                <a16:creationId xmlns:a16="http://schemas.microsoft.com/office/drawing/2014/main" id="{423C7531-2B3D-4824-B475-395ED0439A91}"/>
              </a:ext>
            </a:extLst>
          </p:cNvPr>
          <p:cNvSpPr/>
          <p:nvPr>
            <p:custDataLst>
              <p:tags r:id="rId10"/>
            </p:custDataLst>
          </p:nvPr>
        </p:nvSpPr>
        <p:spPr>
          <a:xfrm>
            <a:off x="701693" y="3520271"/>
            <a:ext cx="10655300" cy="393361"/>
          </a:xfrm>
          <a:prstGeom prst="rect">
            <a:avLst/>
          </a:prstGeom>
          <a:solidFill>
            <a:schemeClr val="accent3">
              <a:alpha val="20000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9" name="OTLSHAPE_SL2A_f2ad4b0b6bc24e3997ebc766c767de72_BackgroundRectangle">
            <a:extLst>
              <a:ext uri="{FF2B5EF4-FFF2-40B4-BE49-F238E27FC236}">
                <a16:creationId xmlns:a16="http://schemas.microsoft.com/office/drawing/2014/main" id="{A9B7C976-A4E6-4D55-A90A-38A19C4BA188}"/>
              </a:ext>
            </a:extLst>
          </p:cNvPr>
          <p:cNvSpPr/>
          <p:nvPr>
            <p:custDataLst>
              <p:tags r:id="rId11"/>
            </p:custDataLst>
          </p:nvPr>
        </p:nvSpPr>
        <p:spPr>
          <a:xfrm>
            <a:off x="701693" y="3913632"/>
            <a:ext cx="10655300" cy="279400"/>
          </a:xfrm>
          <a:prstGeom prst="rect">
            <a:avLst/>
          </a:prstGeom>
          <a:solidFill>
            <a:schemeClr val="accent3">
              <a:alpha val="20000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0" name="OTLSHAPE_SL2A_09c4770114ee46bfa0042bb945370979_BackgroundRectangle">
            <a:extLst>
              <a:ext uri="{FF2B5EF4-FFF2-40B4-BE49-F238E27FC236}">
                <a16:creationId xmlns:a16="http://schemas.microsoft.com/office/drawing/2014/main" id="{0F662898-B7D5-4EA1-BC15-CACE2C30F949}"/>
              </a:ext>
            </a:extLst>
          </p:cNvPr>
          <p:cNvSpPr/>
          <p:nvPr>
            <p:custDataLst>
              <p:tags r:id="rId12"/>
            </p:custDataLst>
          </p:nvPr>
        </p:nvSpPr>
        <p:spPr>
          <a:xfrm>
            <a:off x="701693" y="4193032"/>
            <a:ext cx="10655300" cy="393361"/>
          </a:xfrm>
          <a:prstGeom prst="rect">
            <a:avLst/>
          </a:prstGeom>
          <a:solidFill>
            <a:schemeClr val="accent3">
              <a:alpha val="20000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9" name="OTLSHAPE_SL2A_d0214518a4494d0587f0524a128c4dc0_BackgroundRectangle">
            <a:extLst>
              <a:ext uri="{FF2B5EF4-FFF2-40B4-BE49-F238E27FC236}">
                <a16:creationId xmlns:a16="http://schemas.microsoft.com/office/drawing/2014/main" id="{019B650B-A518-4FCD-AEA3-02BB32257588}"/>
              </a:ext>
            </a:extLst>
          </p:cNvPr>
          <p:cNvSpPr/>
          <p:nvPr>
            <p:custDataLst>
              <p:tags r:id="rId13"/>
            </p:custDataLst>
          </p:nvPr>
        </p:nvSpPr>
        <p:spPr>
          <a:xfrm>
            <a:off x="701693" y="4586393"/>
            <a:ext cx="10655300" cy="279400"/>
          </a:xfrm>
          <a:prstGeom prst="rect">
            <a:avLst/>
          </a:prstGeom>
          <a:solidFill>
            <a:schemeClr val="accent3">
              <a:alpha val="20000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0" name="OTLSHAPE_SL2A_43937f1c61d94f0fa6f7f3a18abd7262_BackgroundRectangle">
            <a:extLst>
              <a:ext uri="{FF2B5EF4-FFF2-40B4-BE49-F238E27FC236}">
                <a16:creationId xmlns:a16="http://schemas.microsoft.com/office/drawing/2014/main" id="{BC86FD97-D5CA-4E63-939B-26C37617C074}"/>
              </a:ext>
            </a:extLst>
          </p:cNvPr>
          <p:cNvSpPr/>
          <p:nvPr>
            <p:custDataLst>
              <p:tags r:id="rId14"/>
            </p:custDataLst>
          </p:nvPr>
        </p:nvSpPr>
        <p:spPr>
          <a:xfrm>
            <a:off x="701693" y="4929293"/>
            <a:ext cx="10655300" cy="279400"/>
          </a:xfrm>
          <a:prstGeom prst="rect">
            <a:avLst/>
          </a:prstGeom>
          <a:solidFill>
            <a:schemeClr val="accent3">
              <a:alpha val="20000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1" name="OTLSHAPE_SL2A_a25c2722a3ec49c88cb46918afd01529_BackgroundRectangle">
            <a:extLst>
              <a:ext uri="{FF2B5EF4-FFF2-40B4-BE49-F238E27FC236}">
                <a16:creationId xmlns:a16="http://schemas.microsoft.com/office/drawing/2014/main" id="{F7781A13-6065-4BF0-954F-A49E134BBAB5}"/>
              </a:ext>
            </a:extLst>
          </p:cNvPr>
          <p:cNvSpPr/>
          <p:nvPr>
            <p:custDataLst>
              <p:tags r:id="rId15"/>
            </p:custDataLst>
          </p:nvPr>
        </p:nvSpPr>
        <p:spPr>
          <a:xfrm>
            <a:off x="701693" y="5208693"/>
            <a:ext cx="10655300" cy="393361"/>
          </a:xfrm>
          <a:prstGeom prst="rect">
            <a:avLst/>
          </a:prstGeom>
          <a:solidFill>
            <a:schemeClr val="accent3">
              <a:alpha val="20000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0" name="OTLSHAPE_SL2A_4c530590f8f64218a8a41a2940e0746c_BackgroundRectangle">
            <a:extLst>
              <a:ext uri="{FF2B5EF4-FFF2-40B4-BE49-F238E27FC236}">
                <a16:creationId xmlns:a16="http://schemas.microsoft.com/office/drawing/2014/main" id="{F8BA6128-713F-40F1-AEF2-B9ADAF91468C}"/>
              </a:ext>
            </a:extLst>
          </p:cNvPr>
          <p:cNvSpPr/>
          <p:nvPr>
            <p:custDataLst>
              <p:tags r:id="rId16"/>
            </p:custDataLst>
          </p:nvPr>
        </p:nvSpPr>
        <p:spPr>
          <a:xfrm>
            <a:off x="701693" y="5602055"/>
            <a:ext cx="10655300" cy="279400"/>
          </a:xfrm>
          <a:prstGeom prst="rect">
            <a:avLst/>
          </a:prstGeom>
          <a:solidFill>
            <a:schemeClr val="accent3">
              <a:alpha val="20000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1" name="OTLSHAPE_SL2A_0e04605c39b145d1868963a65af39c29_BackgroundRectangle">
            <a:extLst>
              <a:ext uri="{FF2B5EF4-FFF2-40B4-BE49-F238E27FC236}">
                <a16:creationId xmlns:a16="http://schemas.microsoft.com/office/drawing/2014/main" id="{F388E100-49DC-41B1-9B3D-677760135EFD}"/>
              </a:ext>
            </a:extLst>
          </p:cNvPr>
          <p:cNvSpPr/>
          <p:nvPr>
            <p:custDataLst>
              <p:tags r:id="rId17"/>
            </p:custDataLst>
          </p:nvPr>
        </p:nvSpPr>
        <p:spPr>
          <a:xfrm>
            <a:off x="701693" y="5881455"/>
            <a:ext cx="10655300" cy="393361"/>
          </a:xfrm>
          <a:prstGeom prst="rect">
            <a:avLst/>
          </a:prstGeom>
          <a:solidFill>
            <a:schemeClr val="accent3">
              <a:alpha val="20000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0" name="OTLSHAPE_SL2A_e4717673a81547dd9d461a8a1ba7d86a_BackgroundRectangle">
            <a:extLst>
              <a:ext uri="{FF2B5EF4-FFF2-40B4-BE49-F238E27FC236}">
                <a16:creationId xmlns:a16="http://schemas.microsoft.com/office/drawing/2014/main" id="{10CE3DF2-2B8E-4A38-A0E6-B67DF01E1642}"/>
              </a:ext>
            </a:extLst>
          </p:cNvPr>
          <p:cNvSpPr/>
          <p:nvPr>
            <p:custDataLst>
              <p:tags r:id="rId18"/>
            </p:custDataLst>
          </p:nvPr>
        </p:nvSpPr>
        <p:spPr>
          <a:xfrm>
            <a:off x="701693" y="6274816"/>
            <a:ext cx="10655300" cy="279400"/>
          </a:xfrm>
          <a:prstGeom prst="rect">
            <a:avLst/>
          </a:prstGeom>
          <a:solidFill>
            <a:schemeClr val="accent3">
              <a:alpha val="20000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79" name="OTLSHAPE_SL2AL_00000000000000000000000000000000_ShapeBelow0">
            <a:extLst>
              <a:ext uri="{FF2B5EF4-FFF2-40B4-BE49-F238E27FC236}">
                <a16:creationId xmlns:a16="http://schemas.microsoft.com/office/drawing/2014/main" id="{66723807-B8CA-45D2-8B58-1B73DCD51CC2}"/>
              </a:ext>
            </a:extLst>
          </p:cNvPr>
          <p:cNvCxnSpPr/>
          <p:nvPr>
            <p:custDataLst>
              <p:tags r:id="rId19"/>
            </p:custDataLst>
          </p:nvPr>
        </p:nvCxnSpPr>
        <p:spPr>
          <a:xfrm>
            <a:off x="701693" y="1666409"/>
            <a:ext cx="10645842" cy="0"/>
          </a:xfrm>
          <a:prstGeom prst="line">
            <a:avLst/>
          </a:prstGeom>
          <a:ln w="9525" cap="flat" cmpd="sng" algn="ctr">
            <a:solidFill>
              <a:schemeClr val="accent5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0" name="OTLSHAPE_SL2AL_00000000000000000000000000000000_ShapeBelow1">
            <a:extLst>
              <a:ext uri="{FF2B5EF4-FFF2-40B4-BE49-F238E27FC236}">
                <a16:creationId xmlns:a16="http://schemas.microsoft.com/office/drawing/2014/main" id="{A826771D-19EF-4E3D-B628-4BF7CF412EB2}"/>
              </a:ext>
            </a:extLst>
          </p:cNvPr>
          <p:cNvCxnSpPr/>
          <p:nvPr>
            <p:custDataLst>
              <p:tags r:id="rId20"/>
            </p:custDataLst>
          </p:nvPr>
        </p:nvCxnSpPr>
        <p:spPr>
          <a:xfrm>
            <a:off x="701693" y="1945809"/>
            <a:ext cx="10645842" cy="0"/>
          </a:xfrm>
          <a:prstGeom prst="line">
            <a:avLst/>
          </a:prstGeom>
          <a:ln w="9525" cap="flat" cmpd="sng" algn="ctr">
            <a:solidFill>
              <a:schemeClr val="accent5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1" name="OTLSHAPE_SL2AL_00000000000000000000000000000000_ShapeBelow2">
            <a:extLst>
              <a:ext uri="{FF2B5EF4-FFF2-40B4-BE49-F238E27FC236}">
                <a16:creationId xmlns:a16="http://schemas.microsoft.com/office/drawing/2014/main" id="{F4C168B0-177A-4E83-BB4C-588ADEE0AF53}"/>
              </a:ext>
            </a:extLst>
          </p:cNvPr>
          <p:cNvCxnSpPr/>
          <p:nvPr>
            <p:custDataLst>
              <p:tags r:id="rId21"/>
            </p:custDataLst>
          </p:nvPr>
        </p:nvCxnSpPr>
        <p:spPr>
          <a:xfrm>
            <a:off x="701693" y="2339171"/>
            <a:ext cx="10645842" cy="0"/>
          </a:xfrm>
          <a:prstGeom prst="line">
            <a:avLst/>
          </a:prstGeom>
          <a:ln w="9525" cap="flat" cmpd="sng" algn="ctr">
            <a:solidFill>
              <a:schemeClr val="accent5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2" name="OTLSHAPE_SL2AL_00000000000000000000000000000000_ShapeBelow3">
            <a:extLst>
              <a:ext uri="{FF2B5EF4-FFF2-40B4-BE49-F238E27FC236}">
                <a16:creationId xmlns:a16="http://schemas.microsoft.com/office/drawing/2014/main" id="{D5489E2B-860C-439F-9F84-6EC4F7075335}"/>
              </a:ext>
            </a:extLst>
          </p:cNvPr>
          <p:cNvCxnSpPr/>
          <p:nvPr>
            <p:custDataLst>
              <p:tags r:id="rId22"/>
            </p:custDataLst>
          </p:nvPr>
        </p:nvCxnSpPr>
        <p:spPr>
          <a:xfrm>
            <a:off x="701693" y="2618571"/>
            <a:ext cx="10645842" cy="0"/>
          </a:xfrm>
          <a:prstGeom prst="line">
            <a:avLst/>
          </a:prstGeom>
          <a:ln w="9525" cap="flat" cmpd="sng" algn="ctr">
            <a:solidFill>
              <a:schemeClr val="accent5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3" name="OTLSHAPE_SL2AL_00000000000000000000000000000000_ShapeBelow4">
            <a:extLst>
              <a:ext uri="{FF2B5EF4-FFF2-40B4-BE49-F238E27FC236}">
                <a16:creationId xmlns:a16="http://schemas.microsoft.com/office/drawing/2014/main" id="{55B8C152-EF86-4471-92F6-BBF151CBA7DD}"/>
              </a:ext>
            </a:extLst>
          </p:cNvPr>
          <p:cNvCxnSpPr/>
          <p:nvPr>
            <p:custDataLst>
              <p:tags r:id="rId23"/>
            </p:custDataLst>
          </p:nvPr>
        </p:nvCxnSpPr>
        <p:spPr>
          <a:xfrm>
            <a:off x="701693" y="2897971"/>
            <a:ext cx="10645842" cy="0"/>
          </a:xfrm>
          <a:prstGeom prst="line">
            <a:avLst/>
          </a:prstGeom>
          <a:ln w="9525" cap="flat" cmpd="sng" algn="ctr">
            <a:solidFill>
              <a:schemeClr val="accent5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4" name="OTLSHAPE_SL2AL_00000000000000000000000000000000_ShapeBelow5">
            <a:extLst>
              <a:ext uri="{FF2B5EF4-FFF2-40B4-BE49-F238E27FC236}">
                <a16:creationId xmlns:a16="http://schemas.microsoft.com/office/drawing/2014/main" id="{B1D28208-E574-4887-99C5-0FD8F36CB97E}"/>
              </a:ext>
            </a:extLst>
          </p:cNvPr>
          <p:cNvCxnSpPr/>
          <p:nvPr>
            <p:custDataLst>
              <p:tags r:id="rId24"/>
            </p:custDataLst>
          </p:nvPr>
        </p:nvCxnSpPr>
        <p:spPr>
          <a:xfrm>
            <a:off x="701693" y="3177371"/>
            <a:ext cx="10645842" cy="0"/>
          </a:xfrm>
          <a:prstGeom prst="line">
            <a:avLst/>
          </a:prstGeom>
          <a:ln w="9525" cap="flat" cmpd="sng" algn="ctr">
            <a:solidFill>
              <a:schemeClr val="accent5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5" name="OTLSHAPE_SL2AL_00000000000000000000000000000000_ShapeBelow6">
            <a:extLst>
              <a:ext uri="{FF2B5EF4-FFF2-40B4-BE49-F238E27FC236}">
                <a16:creationId xmlns:a16="http://schemas.microsoft.com/office/drawing/2014/main" id="{500C6223-6848-4166-B33A-147ACED70583}"/>
              </a:ext>
            </a:extLst>
          </p:cNvPr>
          <p:cNvCxnSpPr/>
          <p:nvPr>
            <p:custDataLst>
              <p:tags r:id="rId25"/>
            </p:custDataLst>
          </p:nvPr>
        </p:nvCxnSpPr>
        <p:spPr>
          <a:xfrm>
            <a:off x="701693" y="3913632"/>
            <a:ext cx="10645842" cy="0"/>
          </a:xfrm>
          <a:prstGeom prst="line">
            <a:avLst/>
          </a:prstGeom>
          <a:ln w="9525" cap="flat" cmpd="sng" algn="ctr">
            <a:solidFill>
              <a:schemeClr val="accent5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6" name="OTLSHAPE_SL2AL_00000000000000000000000000000000_ShapeBelow7">
            <a:extLst>
              <a:ext uri="{FF2B5EF4-FFF2-40B4-BE49-F238E27FC236}">
                <a16:creationId xmlns:a16="http://schemas.microsoft.com/office/drawing/2014/main" id="{89834DBC-F4C9-4E64-BA7C-369A942D1EAC}"/>
              </a:ext>
            </a:extLst>
          </p:cNvPr>
          <p:cNvCxnSpPr/>
          <p:nvPr>
            <p:custDataLst>
              <p:tags r:id="rId26"/>
            </p:custDataLst>
          </p:nvPr>
        </p:nvCxnSpPr>
        <p:spPr>
          <a:xfrm>
            <a:off x="701693" y="4193032"/>
            <a:ext cx="10645842" cy="0"/>
          </a:xfrm>
          <a:prstGeom prst="line">
            <a:avLst/>
          </a:prstGeom>
          <a:ln w="9525" cap="flat" cmpd="sng" algn="ctr">
            <a:solidFill>
              <a:schemeClr val="accent5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7" name="OTLSHAPE_SL2AL_00000000000000000000000000000000_ShapeBelow8">
            <a:extLst>
              <a:ext uri="{FF2B5EF4-FFF2-40B4-BE49-F238E27FC236}">
                <a16:creationId xmlns:a16="http://schemas.microsoft.com/office/drawing/2014/main" id="{495F6D00-AD65-45C0-A3B3-66527A4D6983}"/>
              </a:ext>
            </a:extLst>
          </p:cNvPr>
          <p:cNvCxnSpPr/>
          <p:nvPr>
            <p:custDataLst>
              <p:tags r:id="rId27"/>
            </p:custDataLst>
          </p:nvPr>
        </p:nvCxnSpPr>
        <p:spPr>
          <a:xfrm>
            <a:off x="701693" y="4586393"/>
            <a:ext cx="10645842" cy="0"/>
          </a:xfrm>
          <a:prstGeom prst="line">
            <a:avLst/>
          </a:prstGeom>
          <a:ln w="9525" cap="flat" cmpd="sng" algn="ctr">
            <a:solidFill>
              <a:schemeClr val="accent5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8" name="OTLSHAPE_SL2AL_00000000000000000000000000000000_ShapeBelow9">
            <a:extLst>
              <a:ext uri="{FF2B5EF4-FFF2-40B4-BE49-F238E27FC236}">
                <a16:creationId xmlns:a16="http://schemas.microsoft.com/office/drawing/2014/main" id="{4DAC43C8-C25B-4020-B37E-010521414762}"/>
              </a:ext>
            </a:extLst>
          </p:cNvPr>
          <p:cNvCxnSpPr/>
          <p:nvPr>
            <p:custDataLst>
              <p:tags r:id="rId28"/>
            </p:custDataLst>
          </p:nvPr>
        </p:nvCxnSpPr>
        <p:spPr>
          <a:xfrm>
            <a:off x="701693" y="5208693"/>
            <a:ext cx="10645842" cy="0"/>
          </a:xfrm>
          <a:prstGeom prst="line">
            <a:avLst/>
          </a:prstGeom>
          <a:ln w="9525" cap="flat" cmpd="sng" algn="ctr">
            <a:solidFill>
              <a:schemeClr val="accent5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9" name="OTLSHAPE_SL2AL_00000000000000000000000000000000_ShapeBelow10">
            <a:extLst>
              <a:ext uri="{FF2B5EF4-FFF2-40B4-BE49-F238E27FC236}">
                <a16:creationId xmlns:a16="http://schemas.microsoft.com/office/drawing/2014/main" id="{F9879B8D-FFF4-417C-9D3C-9CFBE6D43A89}"/>
              </a:ext>
            </a:extLst>
          </p:cNvPr>
          <p:cNvCxnSpPr/>
          <p:nvPr>
            <p:custDataLst>
              <p:tags r:id="rId29"/>
            </p:custDataLst>
          </p:nvPr>
        </p:nvCxnSpPr>
        <p:spPr>
          <a:xfrm>
            <a:off x="701693" y="5602055"/>
            <a:ext cx="10645842" cy="0"/>
          </a:xfrm>
          <a:prstGeom prst="line">
            <a:avLst/>
          </a:prstGeom>
          <a:ln w="9525" cap="flat" cmpd="sng" algn="ctr">
            <a:solidFill>
              <a:schemeClr val="accent5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0" name="OTLSHAPE_SL2AL_00000000000000000000000000000000_ShapeBelow11">
            <a:extLst>
              <a:ext uri="{FF2B5EF4-FFF2-40B4-BE49-F238E27FC236}">
                <a16:creationId xmlns:a16="http://schemas.microsoft.com/office/drawing/2014/main" id="{48A741A1-72AB-4728-A2A8-CACACFAB96D3}"/>
              </a:ext>
            </a:extLst>
          </p:cNvPr>
          <p:cNvCxnSpPr/>
          <p:nvPr>
            <p:custDataLst>
              <p:tags r:id="rId30"/>
            </p:custDataLst>
          </p:nvPr>
        </p:nvCxnSpPr>
        <p:spPr>
          <a:xfrm>
            <a:off x="701693" y="5881455"/>
            <a:ext cx="10645842" cy="0"/>
          </a:xfrm>
          <a:prstGeom prst="line">
            <a:avLst/>
          </a:prstGeom>
          <a:ln w="9525" cap="flat" cmpd="sng" algn="ctr">
            <a:solidFill>
              <a:schemeClr val="accent5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1" name="OTLSHAPE_SL2AL_00000000000000000000000000000000_ShapeBelow12">
            <a:extLst>
              <a:ext uri="{FF2B5EF4-FFF2-40B4-BE49-F238E27FC236}">
                <a16:creationId xmlns:a16="http://schemas.microsoft.com/office/drawing/2014/main" id="{FA2D80CD-CE2A-4CF3-9386-098091F179F3}"/>
              </a:ext>
            </a:extLst>
          </p:cNvPr>
          <p:cNvCxnSpPr/>
          <p:nvPr>
            <p:custDataLst>
              <p:tags r:id="rId31"/>
            </p:custDataLst>
          </p:nvPr>
        </p:nvCxnSpPr>
        <p:spPr>
          <a:xfrm>
            <a:off x="701693" y="6274816"/>
            <a:ext cx="10645842" cy="0"/>
          </a:xfrm>
          <a:prstGeom prst="line">
            <a:avLst/>
          </a:prstGeom>
          <a:ln w="9525" cap="flat" cmpd="sng" algn="ctr">
            <a:solidFill>
              <a:schemeClr val="accent5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8" name="OTLSHAPE_TB_00000000000000000000000000000000_ScaleContainer">
            <a:extLst>
              <a:ext uri="{FF2B5EF4-FFF2-40B4-BE49-F238E27FC236}">
                <a16:creationId xmlns:a16="http://schemas.microsoft.com/office/drawing/2014/main" id="{BFE783CA-CCA8-481E-9DE1-45007FEB361C}"/>
              </a:ext>
            </a:extLst>
          </p:cNvPr>
          <p:cNvSpPr/>
          <p:nvPr>
            <p:custDataLst>
              <p:tags r:id="rId32"/>
            </p:custDataLst>
          </p:nvPr>
        </p:nvSpPr>
        <p:spPr>
          <a:xfrm>
            <a:off x="2310414" y="342900"/>
            <a:ext cx="9042400" cy="182880"/>
          </a:xfrm>
          <a:prstGeom prst="round2SameRect">
            <a:avLst/>
          </a:prstGeom>
          <a:solidFill>
            <a:schemeClr val="lt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OTLSHAPE_SL_84eead0945554d3892fd4196b5a76322_HeaderRectangle">
            <a:extLst>
              <a:ext uri="{FF2B5EF4-FFF2-40B4-BE49-F238E27FC236}">
                <a16:creationId xmlns:a16="http://schemas.microsoft.com/office/drawing/2014/main" id="{BD78DD04-EE33-44A0-84A8-42492F859CEE}"/>
              </a:ext>
            </a:extLst>
          </p:cNvPr>
          <p:cNvSpPr/>
          <p:nvPr>
            <p:custDataLst>
              <p:tags r:id="rId33"/>
            </p:custDataLst>
          </p:nvPr>
        </p:nvSpPr>
        <p:spPr>
          <a:xfrm>
            <a:off x="63500" y="930148"/>
            <a:ext cx="647700" cy="279400"/>
          </a:xfrm>
          <a:prstGeom prst="rect">
            <a:avLst/>
          </a:prstGeom>
          <a:solidFill>
            <a:schemeClr val="accent5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OTLSHAPE_SL_8f0da1e3e5c4495d9564914621af16c6_HeaderRectangle">
            <a:extLst>
              <a:ext uri="{FF2B5EF4-FFF2-40B4-BE49-F238E27FC236}">
                <a16:creationId xmlns:a16="http://schemas.microsoft.com/office/drawing/2014/main" id="{6FE942AF-7D45-4DFB-9DCF-60B34E78FAE0}"/>
              </a:ext>
            </a:extLst>
          </p:cNvPr>
          <p:cNvSpPr/>
          <p:nvPr>
            <p:custDataLst>
              <p:tags r:id="rId34"/>
            </p:custDataLst>
          </p:nvPr>
        </p:nvSpPr>
        <p:spPr>
          <a:xfrm>
            <a:off x="63500" y="1273048"/>
            <a:ext cx="647700" cy="2183723"/>
          </a:xfrm>
          <a:prstGeom prst="rect">
            <a:avLst/>
          </a:prstGeom>
          <a:solidFill>
            <a:schemeClr val="accent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OTLSHAPE_SL_636fd2f92de04632a8fc15e53ecb9d3b_HeaderRectangle">
            <a:extLst>
              <a:ext uri="{FF2B5EF4-FFF2-40B4-BE49-F238E27FC236}">
                <a16:creationId xmlns:a16="http://schemas.microsoft.com/office/drawing/2014/main" id="{E883B17E-2078-41F7-9253-A041EDD54EDE}"/>
              </a:ext>
            </a:extLst>
          </p:cNvPr>
          <p:cNvSpPr/>
          <p:nvPr>
            <p:custDataLst>
              <p:tags r:id="rId35"/>
            </p:custDataLst>
          </p:nvPr>
        </p:nvSpPr>
        <p:spPr>
          <a:xfrm>
            <a:off x="63500" y="3520271"/>
            <a:ext cx="647700" cy="1345523"/>
          </a:xfrm>
          <a:prstGeom prst="rect">
            <a:avLst/>
          </a:prstGeom>
          <a:solidFill>
            <a:schemeClr val="accent3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OTLSHAPE_SL_5579e4af279945be8457a3647a7eaab0_HeaderRectangle">
            <a:extLst>
              <a:ext uri="{FF2B5EF4-FFF2-40B4-BE49-F238E27FC236}">
                <a16:creationId xmlns:a16="http://schemas.microsoft.com/office/drawing/2014/main" id="{72EB9E91-5740-4F1A-B247-1E0D57A04A24}"/>
              </a:ext>
            </a:extLst>
          </p:cNvPr>
          <p:cNvSpPr/>
          <p:nvPr>
            <p:custDataLst>
              <p:tags r:id="rId36"/>
            </p:custDataLst>
          </p:nvPr>
        </p:nvSpPr>
        <p:spPr>
          <a:xfrm>
            <a:off x="63500" y="4929293"/>
            <a:ext cx="647700" cy="1624923"/>
          </a:xfrm>
          <a:prstGeom prst="rect">
            <a:avLst/>
          </a:prstGeom>
          <a:solidFill>
            <a:schemeClr val="accent4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OTLSHAPE_SL2A_d8fbce9875aa466090968f64233811ae_HeaderRectangle">
            <a:extLst>
              <a:ext uri="{FF2B5EF4-FFF2-40B4-BE49-F238E27FC236}">
                <a16:creationId xmlns:a16="http://schemas.microsoft.com/office/drawing/2014/main" id="{22474192-0BC9-48AE-BF8C-540F3A49D175}"/>
              </a:ext>
            </a:extLst>
          </p:cNvPr>
          <p:cNvSpPr/>
          <p:nvPr>
            <p:custDataLst>
              <p:tags r:id="rId37"/>
            </p:custDataLst>
          </p:nvPr>
        </p:nvSpPr>
        <p:spPr>
          <a:xfrm>
            <a:off x="701693" y="930148"/>
            <a:ext cx="1485900" cy="279400"/>
          </a:xfrm>
          <a:prstGeom prst="rect">
            <a:avLst/>
          </a:prstGeom>
          <a:solidFill>
            <a:schemeClr val="accent5">
              <a:alpha val="24706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OTLSHAPE_SL2A_2744704b114e4892988e8b8d80342d00_HeaderRectangle">
            <a:extLst>
              <a:ext uri="{FF2B5EF4-FFF2-40B4-BE49-F238E27FC236}">
                <a16:creationId xmlns:a16="http://schemas.microsoft.com/office/drawing/2014/main" id="{E4F20792-7FD4-4186-A3C6-9266BD1C4B2E}"/>
              </a:ext>
            </a:extLst>
          </p:cNvPr>
          <p:cNvSpPr/>
          <p:nvPr>
            <p:custDataLst>
              <p:tags r:id="rId38"/>
            </p:custDataLst>
          </p:nvPr>
        </p:nvSpPr>
        <p:spPr>
          <a:xfrm>
            <a:off x="701693" y="1273048"/>
            <a:ext cx="1485900" cy="393361"/>
          </a:xfrm>
          <a:prstGeom prst="rect">
            <a:avLst/>
          </a:prstGeom>
          <a:solidFill>
            <a:schemeClr val="accent2">
              <a:alpha val="24706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" name="OTLSHAPE_SL2A_0547814bf88d46b4a617817ff63c3539_HeaderRectangle">
            <a:extLst>
              <a:ext uri="{FF2B5EF4-FFF2-40B4-BE49-F238E27FC236}">
                <a16:creationId xmlns:a16="http://schemas.microsoft.com/office/drawing/2014/main" id="{2192ADEE-6EF1-425D-8491-4753118B3435}"/>
              </a:ext>
            </a:extLst>
          </p:cNvPr>
          <p:cNvSpPr/>
          <p:nvPr>
            <p:custDataLst>
              <p:tags r:id="rId39"/>
            </p:custDataLst>
          </p:nvPr>
        </p:nvSpPr>
        <p:spPr>
          <a:xfrm>
            <a:off x="701693" y="1666409"/>
            <a:ext cx="1485900" cy="279400"/>
          </a:xfrm>
          <a:prstGeom prst="rect">
            <a:avLst/>
          </a:prstGeom>
          <a:solidFill>
            <a:schemeClr val="accent2">
              <a:alpha val="24706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5" name="OTLSHAPE_SL2A_697185f0ecee4879aceca84ebcb48f12_HeaderRectangle">
            <a:extLst>
              <a:ext uri="{FF2B5EF4-FFF2-40B4-BE49-F238E27FC236}">
                <a16:creationId xmlns:a16="http://schemas.microsoft.com/office/drawing/2014/main" id="{C2504478-6592-48F1-ACEE-63AF3BDBD70A}"/>
              </a:ext>
            </a:extLst>
          </p:cNvPr>
          <p:cNvSpPr/>
          <p:nvPr>
            <p:custDataLst>
              <p:tags r:id="rId40"/>
            </p:custDataLst>
          </p:nvPr>
        </p:nvSpPr>
        <p:spPr>
          <a:xfrm>
            <a:off x="701693" y="1945809"/>
            <a:ext cx="1485900" cy="393361"/>
          </a:xfrm>
          <a:prstGeom prst="rect">
            <a:avLst/>
          </a:prstGeom>
          <a:solidFill>
            <a:schemeClr val="accent2">
              <a:alpha val="24706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4" name="OTLSHAPE_SL2A_17117977743d4c6b8135524be8773d35_HeaderRectangle">
            <a:extLst>
              <a:ext uri="{FF2B5EF4-FFF2-40B4-BE49-F238E27FC236}">
                <a16:creationId xmlns:a16="http://schemas.microsoft.com/office/drawing/2014/main" id="{D91F3D77-EC1D-4F8E-B6A7-28D88311DC45}"/>
              </a:ext>
            </a:extLst>
          </p:cNvPr>
          <p:cNvSpPr/>
          <p:nvPr>
            <p:custDataLst>
              <p:tags r:id="rId41"/>
            </p:custDataLst>
          </p:nvPr>
        </p:nvSpPr>
        <p:spPr>
          <a:xfrm>
            <a:off x="701693" y="2339171"/>
            <a:ext cx="1485900" cy="279400"/>
          </a:xfrm>
          <a:prstGeom prst="rect">
            <a:avLst/>
          </a:prstGeom>
          <a:solidFill>
            <a:schemeClr val="accent2">
              <a:alpha val="24706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5" name="OTLSHAPE_SL2A_19022192330e4babbd2f15bf4106acc6_HeaderRectangle">
            <a:extLst>
              <a:ext uri="{FF2B5EF4-FFF2-40B4-BE49-F238E27FC236}">
                <a16:creationId xmlns:a16="http://schemas.microsoft.com/office/drawing/2014/main" id="{26E0DB0D-BF3B-47E6-AAB4-0BC9C3E86A90}"/>
              </a:ext>
            </a:extLst>
          </p:cNvPr>
          <p:cNvSpPr/>
          <p:nvPr>
            <p:custDataLst>
              <p:tags r:id="rId42"/>
            </p:custDataLst>
          </p:nvPr>
        </p:nvSpPr>
        <p:spPr>
          <a:xfrm>
            <a:off x="701693" y="2618571"/>
            <a:ext cx="1485900" cy="279400"/>
          </a:xfrm>
          <a:prstGeom prst="rect">
            <a:avLst/>
          </a:prstGeom>
          <a:solidFill>
            <a:schemeClr val="accent2">
              <a:alpha val="24706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6" name="OTLSHAPE_SL2A_e7682caa6e94430a95bb7cfd063bcc30_HeaderRectangle">
            <a:extLst>
              <a:ext uri="{FF2B5EF4-FFF2-40B4-BE49-F238E27FC236}">
                <a16:creationId xmlns:a16="http://schemas.microsoft.com/office/drawing/2014/main" id="{3AD4CDC6-8218-4A09-AC83-1B274466A672}"/>
              </a:ext>
            </a:extLst>
          </p:cNvPr>
          <p:cNvSpPr/>
          <p:nvPr>
            <p:custDataLst>
              <p:tags r:id="rId43"/>
            </p:custDataLst>
          </p:nvPr>
        </p:nvSpPr>
        <p:spPr>
          <a:xfrm>
            <a:off x="701693" y="2897971"/>
            <a:ext cx="1485900" cy="279400"/>
          </a:xfrm>
          <a:prstGeom prst="rect">
            <a:avLst/>
          </a:prstGeom>
          <a:solidFill>
            <a:schemeClr val="accent2">
              <a:alpha val="24706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7" name="OTLSHAPE_SL2A_6639f0f9ef0242999e5a5cd098c2e1d9_HeaderRectangle">
            <a:extLst>
              <a:ext uri="{FF2B5EF4-FFF2-40B4-BE49-F238E27FC236}">
                <a16:creationId xmlns:a16="http://schemas.microsoft.com/office/drawing/2014/main" id="{41548AE8-1324-4BCA-B111-E1E76DFEE2F0}"/>
              </a:ext>
            </a:extLst>
          </p:cNvPr>
          <p:cNvSpPr/>
          <p:nvPr>
            <p:custDataLst>
              <p:tags r:id="rId44"/>
            </p:custDataLst>
          </p:nvPr>
        </p:nvSpPr>
        <p:spPr>
          <a:xfrm>
            <a:off x="701693" y="3177371"/>
            <a:ext cx="1485900" cy="279400"/>
          </a:xfrm>
          <a:prstGeom prst="rect">
            <a:avLst/>
          </a:prstGeom>
          <a:solidFill>
            <a:schemeClr val="accent2">
              <a:alpha val="24706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8" name="OTLSHAPE_SL2A_53e8cfe631304d6481739f2503fde85b_HeaderRectangle">
            <a:extLst>
              <a:ext uri="{FF2B5EF4-FFF2-40B4-BE49-F238E27FC236}">
                <a16:creationId xmlns:a16="http://schemas.microsoft.com/office/drawing/2014/main" id="{300B2818-427C-4DD6-9D10-17D39144246B}"/>
              </a:ext>
            </a:extLst>
          </p:cNvPr>
          <p:cNvSpPr/>
          <p:nvPr>
            <p:custDataLst>
              <p:tags r:id="rId45"/>
            </p:custDataLst>
          </p:nvPr>
        </p:nvSpPr>
        <p:spPr>
          <a:xfrm>
            <a:off x="701693" y="3520271"/>
            <a:ext cx="1485900" cy="393361"/>
          </a:xfrm>
          <a:prstGeom prst="rect">
            <a:avLst/>
          </a:prstGeom>
          <a:solidFill>
            <a:schemeClr val="accent3">
              <a:alpha val="24706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7" name="OTLSHAPE_SL2A_f2ad4b0b6bc24e3997ebc766c767de72_HeaderRectangle">
            <a:extLst>
              <a:ext uri="{FF2B5EF4-FFF2-40B4-BE49-F238E27FC236}">
                <a16:creationId xmlns:a16="http://schemas.microsoft.com/office/drawing/2014/main" id="{6F6E8FC5-5E77-4EE6-83C2-3378EFD81555}"/>
              </a:ext>
            </a:extLst>
          </p:cNvPr>
          <p:cNvSpPr/>
          <p:nvPr>
            <p:custDataLst>
              <p:tags r:id="rId46"/>
            </p:custDataLst>
          </p:nvPr>
        </p:nvSpPr>
        <p:spPr>
          <a:xfrm>
            <a:off x="701693" y="3913632"/>
            <a:ext cx="1485900" cy="279400"/>
          </a:xfrm>
          <a:prstGeom prst="rect">
            <a:avLst/>
          </a:prstGeom>
          <a:solidFill>
            <a:schemeClr val="accent3">
              <a:alpha val="24706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8" name="OTLSHAPE_SL2A_09c4770114ee46bfa0042bb945370979_HeaderRectangle">
            <a:extLst>
              <a:ext uri="{FF2B5EF4-FFF2-40B4-BE49-F238E27FC236}">
                <a16:creationId xmlns:a16="http://schemas.microsoft.com/office/drawing/2014/main" id="{699FB5B0-B8B8-459E-8129-F33A99CA8998}"/>
              </a:ext>
            </a:extLst>
          </p:cNvPr>
          <p:cNvSpPr/>
          <p:nvPr>
            <p:custDataLst>
              <p:tags r:id="rId47"/>
            </p:custDataLst>
          </p:nvPr>
        </p:nvSpPr>
        <p:spPr>
          <a:xfrm>
            <a:off x="701693" y="4193032"/>
            <a:ext cx="1485900" cy="393361"/>
          </a:xfrm>
          <a:prstGeom prst="rect">
            <a:avLst/>
          </a:prstGeom>
          <a:solidFill>
            <a:schemeClr val="accent3">
              <a:alpha val="24706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7" name="OTLSHAPE_SL2A_d0214518a4494d0587f0524a128c4dc0_HeaderRectangle">
            <a:extLst>
              <a:ext uri="{FF2B5EF4-FFF2-40B4-BE49-F238E27FC236}">
                <a16:creationId xmlns:a16="http://schemas.microsoft.com/office/drawing/2014/main" id="{485C2007-B4D9-4050-BA57-95203458E7CC}"/>
              </a:ext>
            </a:extLst>
          </p:cNvPr>
          <p:cNvSpPr/>
          <p:nvPr>
            <p:custDataLst>
              <p:tags r:id="rId48"/>
            </p:custDataLst>
          </p:nvPr>
        </p:nvSpPr>
        <p:spPr>
          <a:xfrm>
            <a:off x="701693" y="4586393"/>
            <a:ext cx="1485900" cy="279400"/>
          </a:xfrm>
          <a:prstGeom prst="rect">
            <a:avLst/>
          </a:prstGeom>
          <a:solidFill>
            <a:schemeClr val="accent3">
              <a:alpha val="24706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8" name="OTLSHAPE_SL2A_43937f1c61d94f0fa6f7f3a18abd7262_HeaderRectangle">
            <a:extLst>
              <a:ext uri="{FF2B5EF4-FFF2-40B4-BE49-F238E27FC236}">
                <a16:creationId xmlns:a16="http://schemas.microsoft.com/office/drawing/2014/main" id="{60F01E3E-6A4C-4434-AA8D-DE2B00D89036}"/>
              </a:ext>
            </a:extLst>
          </p:cNvPr>
          <p:cNvSpPr/>
          <p:nvPr>
            <p:custDataLst>
              <p:tags r:id="rId49"/>
            </p:custDataLst>
          </p:nvPr>
        </p:nvSpPr>
        <p:spPr>
          <a:xfrm>
            <a:off x="701693" y="4929293"/>
            <a:ext cx="1485900" cy="279400"/>
          </a:xfrm>
          <a:prstGeom prst="rect">
            <a:avLst/>
          </a:prstGeom>
          <a:solidFill>
            <a:schemeClr val="accent4">
              <a:alpha val="24706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9" name="OTLSHAPE_SL2A_a25c2722a3ec49c88cb46918afd01529_HeaderRectangle">
            <a:extLst>
              <a:ext uri="{FF2B5EF4-FFF2-40B4-BE49-F238E27FC236}">
                <a16:creationId xmlns:a16="http://schemas.microsoft.com/office/drawing/2014/main" id="{C69D7362-030D-416B-A163-AF5DD401F30A}"/>
              </a:ext>
            </a:extLst>
          </p:cNvPr>
          <p:cNvSpPr/>
          <p:nvPr>
            <p:custDataLst>
              <p:tags r:id="rId50"/>
            </p:custDataLst>
          </p:nvPr>
        </p:nvSpPr>
        <p:spPr>
          <a:xfrm>
            <a:off x="701693" y="5208693"/>
            <a:ext cx="1485900" cy="393361"/>
          </a:xfrm>
          <a:prstGeom prst="rect">
            <a:avLst/>
          </a:prstGeom>
          <a:solidFill>
            <a:schemeClr val="accent4">
              <a:alpha val="24706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8" name="OTLSHAPE_SL2A_4c530590f8f64218a8a41a2940e0746c_HeaderRectangle">
            <a:extLst>
              <a:ext uri="{FF2B5EF4-FFF2-40B4-BE49-F238E27FC236}">
                <a16:creationId xmlns:a16="http://schemas.microsoft.com/office/drawing/2014/main" id="{2188FD66-5161-4147-8078-2657587C547E}"/>
              </a:ext>
            </a:extLst>
          </p:cNvPr>
          <p:cNvSpPr/>
          <p:nvPr>
            <p:custDataLst>
              <p:tags r:id="rId51"/>
            </p:custDataLst>
          </p:nvPr>
        </p:nvSpPr>
        <p:spPr>
          <a:xfrm>
            <a:off x="701693" y="5602055"/>
            <a:ext cx="1485900" cy="279400"/>
          </a:xfrm>
          <a:prstGeom prst="rect">
            <a:avLst/>
          </a:prstGeom>
          <a:solidFill>
            <a:schemeClr val="accent4">
              <a:alpha val="24706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9" name="OTLSHAPE_SL2A_0e04605c39b145d1868963a65af39c29_HeaderRectangle">
            <a:extLst>
              <a:ext uri="{FF2B5EF4-FFF2-40B4-BE49-F238E27FC236}">
                <a16:creationId xmlns:a16="http://schemas.microsoft.com/office/drawing/2014/main" id="{82DA731C-2D30-41FD-A260-D4A12A0C5A88}"/>
              </a:ext>
            </a:extLst>
          </p:cNvPr>
          <p:cNvSpPr/>
          <p:nvPr>
            <p:custDataLst>
              <p:tags r:id="rId52"/>
            </p:custDataLst>
          </p:nvPr>
        </p:nvSpPr>
        <p:spPr>
          <a:xfrm>
            <a:off x="701693" y="5881455"/>
            <a:ext cx="1485900" cy="393361"/>
          </a:xfrm>
          <a:prstGeom prst="rect">
            <a:avLst/>
          </a:prstGeom>
          <a:solidFill>
            <a:schemeClr val="accent4">
              <a:alpha val="24706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8" name="OTLSHAPE_SL2A_e4717673a81547dd9d461a8a1ba7d86a_HeaderRectangle">
            <a:extLst>
              <a:ext uri="{FF2B5EF4-FFF2-40B4-BE49-F238E27FC236}">
                <a16:creationId xmlns:a16="http://schemas.microsoft.com/office/drawing/2014/main" id="{23065E00-0B7E-4889-8F6D-A7A0FEC6A4AE}"/>
              </a:ext>
            </a:extLst>
          </p:cNvPr>
          <p:cNvSpPr/>
          <p:nvPr>
            <p:custDataLst>
              <p:tags r:id="rId53"/>
            </p:custDataLst>
          </p:nvPr>
        </p:nvSpPr>
        <p:spPr>
          <a:xfrm>
            <a:off x="701693" y="6274816"/>
            <a:ext cx="1485900" cy="279400"/>
          </a:xfrm>
          <a:prstGeom prst="rect">
            <a:avLst/>
          </a:prstGeom>
          <a:solidFill>
            <a:schemeClr val="accent4">
              <a:alpha val="24706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9" name="OTLSHAPE_TB_00000000000000000000000000000000_MiddleScaleContainer">
            <a:extLst>
              <a:ext uri="{FF2B5EF4-FFF2-40B4-BE49-F238E27FC236}">
                <a16:creationId xmlns:a16="http://schemas.microsoft.com/office/drawing/2014/main" id="{E88952E7-A8D5-4330-8DBD-D2B54851336B}"/>
              </a:ext>
            </a:extLst>
          </p:cNvPr>
          <p:cNvSpPr/>
          <p:nvPr>
            <p:custDataLst>
              <p:tags r:id="rId54"/>
            </p:custDataLst>
          </p:nvPr>
        </p:nvSpPr>
        <p:spPr>
          <a:xfrm>
            <a:off x="2310414" y="534924"/>
            <a:ext cx="9042400" cy="182880"/>
          </a:xfrm>
          <a:prstGeom prst="rect">
            <a:avLst/>
          </a:prstGeom>
          <a:solidFill>
            <a:schemeClr val="lt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3" name="OTLSHAPE_G_00000000000000000000000000000000_ShapeBelow0">
            <a:extLst>
              <a:ext uri="{FF2B5EF4-FFF2-40B4-BE49-F238E27FC236}">
                <a16:creationId xmlns:a16="http://schemas.microsoft.com/office/drawing/2014/main" id="{71F67AA0-4856-45B0-9D64-AA56720A7EEA}"/>
              </a:ext>
            </a:extLst>
          </p:cNvPr>
          <p:cNvCxnSpPr/>
          <p:nvPr>
            <p:custDataLst>
              <p:tags r:id="rId55"/>
            </p:custDataLst>
          </p:nvPr>
        </p:nvCxnSpPr>
        <p:spPr>
          <a:xfrm>
            <a:off x="3077950" y="726948"/>
            <a:ext cx="0" cy="5827268"/>
          </a:xfrm>
          <a:prstGeom prst="line">
            <a:avLst/>
          </a:prstGeom>
          <a:ln w="9525" cap="flat" cmpd="sng" algn="ctr">
            <a:solidFill>
              <a:srgbClr val="737373">
                <a:alpha val="14902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OTLSHAPE_G_00000000000000000000000000000000_ShapeBelow1">
            <a:extLst>
              <a:ext uri="{FF2B5EF4-FFF2-40B4-BE49-F238E27FC236}">
                <a16:creationId xmlns:a16="http://schemas.microsoft.com/office/drawing/2014/main" id="{61241ECC-0D7E-434C-A2B7-A0378BFC435D}"/>
              </a:ext>
            </a:extLst>
          </p:cNvPr>
          <p:cNvCxnSpPr/>
          <p:nvPr>
            <p:custDataLst>
              <p:tags r:id="rId56"/>
            </p:custDataLst>
          </p:nvPr>
        </p:nvCxnSpPr>
        <p:spPr>
          <a:xfrm>
            <a:off x="3771209" y="726948"/>
            <a:ext cx="0" cy="5827268"/>
          </a:xfrm>
          <a:prstGeom prst="line">
            <a:avLst/>
          </a:prstGeom>
          <a:ln w="9525" cap="flat" cmpd="sng" algn="ctr">
            <a:solidFill>
              <a:srgbClr val="737373">
                <a:alpha val="14902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OTLSHAPE_G_00000000000000000000000000000000_ShapeBelow2">
            <a:extLst>
              <a:ext uri="{FF2B5EF4-FFF2-40B4-BE49-F238E27FC236}">
                <a16:creationId xmlns:a16="http://schemas.microsoft.com/office/drawing/2014/main" id="{76B709C4-5BA8-466A-ACCE-8667B51EAB69}"/>
              </a:ext>
            </a:extLst>
          </p:cNvPr>
          <p:cNvCxnSpPr/>
          <p:nvPr>
            <p:custDataLst>
              <p:tags r:id="rId57"/>
            </p:custDataLst>
          </p:nvPr>
        </p:nvCxnSpPr>
        <p:spPr>
          <a:xfrm>
            <a:off x="4538745" y="726948"/>
            <a:ext cx="0" cy="5827268"/>
          </a:xfrm>
          <a:prstGeom prst="line">
            <a:avLst/>
          </a:prstGeom>
          <a:ln w="9525" cap="flat" cmpd="sng" algn="ctr">
            <a:solidFill>
              <a:srgbClr val="737373">
                <a:alpha val="14902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OTLSHAPE_G_00000000000000000000000000000000_ShapeBelow3">
            <a:extLst>
              <a:ext uri="{FF2B5EF4-FFF2-40B4-BE49-F238E27FC236}">
                <a16:creationId xmlns:a16="http://schemas.microsoft.com/office/drawing/2014/main" id="{C49D44B5-904E-4387-BFF6-B05BBE480829}"/>
              </a:ext>
            </a:extLst>
          </p:cNvPr>
          <p:cNvCxnSpPr/>
          <p:nvPr>
            <p:custDataLst>
              <p:tags r:id="rId58"/>
            </p:custDataLst>
          </p:nvPr>
        </p:nvCxnSpPr>
        <p:spPr>
          <a:xfrm>
            <a:off x="5281522" y="726948"/>
            <a:ext cx="0" cy="5827268"/>
          </a:xfrm>
          <a:prstGeom prst="line">
            <a:avLst/>
          </a:prstGeom>
          <a:ln w="9525" cap="flat" cmpd="sng" algn="ctr">
            <a:solidFill>
              <a:srgbClr val="737373">
                <a:alpha val="14902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OTLSHAPE_G_00000000000000000000000000000000_ShapeBelow4">
            <a:extLst>
              <a:ext uri="{FF2B5EF4-FFF2-40B4-BE49-F238E27FC236}">
                <a16:creationId xmlns:a16="http://schemas.microsoft.com/office/drawing/2014/main" id="{17AA37F9-8F5A-48C7-92C9-B6A1C9E1FB65}"/>
              </a:ext>
            </a:extLst>
          </p:cNvPr>
          <p:cNvCxnSpPr/>
          <p:nvPr>
            <p:custDataLst>
              <p:tags r:id="rId59"/>
            </p:custDataLst>
          </p:nvPr>
        </p:nvCxnSpPr>
        <p:spPr>
          <a:xfrm>
            <a:off x="6049058" y="726948"/>
            <a:ext cx="0" cy="5827268"/>
          </a:xfrm>
          <a:prstGeom prst="line">
            <a:avLst/>
          </a:prstGeom>
          <a:ln w="9525" cap="flat" cmpd="sng" algn="ctr">
            <a:solidFill>
              <a:srgbClr val="737373">
                <a:alpha val="14902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OTLSHAPE_G_00000000000000000000000000000000_ShapeBelow5">
            <a:extLst>
              <a:ext uri="{FF2B5EF4-FFF2-40B4-BE49-F238E27FC236}">
                <a16:creationId xmlns:a16="http://schemas.microsoft.com/office/drawing/2014/main" id="{5A3D3069-F6D5-46C9-8813-65749DB89F4E}"/>
              </a:ext>
            </a:extLst>
          </p:cNvPr>
          <p:cNvCxnSpPr/>
          <p:nvPr>
            <p:custDataLst>
              <p:tags r:id="rId60"/>
            </p:custDataLst>
          </p:nvPr>
        </p:nvCxnSpPr>
        <p:spPr>
          <a:xfrm>
            <a:off x="6791835" y="726948"/>
            <a:ext cx="0" cy="5827268"/>
          </a:xfrm>
          <a:prstGeom prst="line">
            <a:avLst/>
          </a:prstGeom>
          <a:ln w="9525" cap="flat" cmpd="sng" algn="ctr">
            <a:solidFill>
              <a:srgbClr val="737373">
                <a:alpha val="14902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OTLSHAPE_G_00000000000000000000000000000000_ShapeBelow6">
            <a:extLst>
              <a:ext uri="{FF2B5EF4-FFF2-40B4-BE49-F238E27FC236}">
                <a16:creationId xmlns:a16="http://schemas.microsoft.com/office/drawing/2014/main" id="{8DD9C7DB-0D6B-4E0D-B6E4-7B27AC5D22E4}"/>
              </a:ext>
            </a:extLst>
          </p:cNvPr>
          <p:cNvCxnSpPr/>
          <p:nvPr>
            <p:custDataLst>
              <p:tags r:id="rId61"/>
            </p:custDataLst>
          </p:nvPr>
        </p:nvCxnSpPr>
        <p:spPr>
          <a:xfrm>
            <a:off x="7559372" y="726948"/>
            <a:ext cx="0" cy="5827268"/>
          </a:xfrm>
          <a:prstGeom prst="line">
            <a:avLst/>
          </a:prstGeom>
          <a:ln w="9525" cap="flat" cmpd="sng" algn="ctr">
            <a:solidFill>
              <a:srgbClr val="737373">
                <a:alpha val="14902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OTLSHAPE_G_00000000000000000000000000000000_ShapeBelow7">
            <a:extLst>
              <a:ext uri="{FF2B5EF4-FFF2-40B4-BE49-F238E27FC236}">
                <a16:creationId xmlns:a16="http://schemas.microsoft.com/office/drawing/2014/main" id="{658E1DEC-EAE7-4D77-A7A6-D2533F0F1F62}"/>
              </a:ext>
            </a:extLst>
          </p:cNvPr>
          <p:cNvCxnSpPr/>
          <p:nvPr>
            <p:custDataLst>
              <p:tags r:id="rId62"/>
            </p:custDataLst>
          </p:nvPr>
        </p:nvCxnSpPr>
        <p:spPr>
          <a:xfrm>
            <a:off x="8326908" y="726948"/>
            <a:ext cx="0" cy="5827268"/>
          </a:xfrm>
          <a:prstGeom prst="line">
            <a:avLst/>
          </a:prstGeom>
          <a:ln w="9525" cap="flat" cmpd="sng" algn="ctr">
            <a:solidFill>
              <a:srgbClr val="737373">
                <a:alpha val="14902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OTLSHAPE_G_00000000000000000000000000000000_ShapeBelow8">
            <a:extLst>
              <a:ext uri="{FF2B5EF4-FFF2-40B4-BE49-F238E27FC236}">
                <a16:creationId xmlns:a16="http://schemas.microsoft.com/office/drawing/2014/main" id="{A820DE4C-F09A-46FA-B17A-5A2D97866439}"/>
              </a:ext>
            </a:extLst>
          </p:cNvPr>
          <p:cNvCxnSpPr/>
          <p:nvPr>
            <p:custDataLst>
              <p:tags r:id="rId63"/>
            </p:custDataLst>
          </p:nvPr>
        </p:nvCxnSpPr>
        <p:spPr>
          <a:xfrm>
            <a:off x="9069685" y="726948"/>
            <a:ext cx="0" cy="5827268"/>
          </a:xfrm>
          <a:prstGeom prst="line">
            <a:avLst/>
          </a:prstGeom>
          <a:ln w="9525" cap="flat" cmpd="sng" algn="ctr">
            <a:solidFill>
              <a:srgbClr val="737373">
                <a:alpha val="14902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OTLSHAPE_G_00000000000000000000000000000000_ShapeBelow9">
            <a:extLst>
              <a:ext uri="{FF2B5EF4-FFF2-40B4-BE49-F238E27FC236}">
                <a16:creationId xmlns:a16="http://schemas.microsoft.com/office/drawing/2014/main" id="{DA301F16-9EF5-4C40-81D0-4062D72709BD}"/>
              </a:ext>
            </a:extLst>
          </p:cNvPr>
          <p:cNvCxnSpPr/>
          <p:nvPr>
            <p:custDataLst>
              <p:tags r:id="rId64"/>
            </p:custDataLst>
          </p:nvPr>
        </p:nvCxnSpPr>
        <p:spPr>
          <a:xfrm>
            <a:off x="9837221" y="726948"/>
            <a:ext cx="0" cy="5827268"/>
          </a:xfrm>
          <a:prstGeom prst="line">
            <a:avLst/>
          </a:prstGeom>
          <a:ln w="9525" cap="flat" cmpd="sng" algn="ctr">
            <a:solidFill>
              <a:srgbClr val="737373">
                <a:alpha val="14902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OTLSHAPE_G_00000000000000000000000000000000_ShapeBelow10">
            <a:extLst>
              <a:ext uri="{FF2B5EF4-FFF2-40B4-BE49-F238E27FC236}">
                <a16:creationId xmlns:a16="http://schemas.microsoft.com/office/drawing/2014/main" id="{D8745EF6-2F47-4675-B72D-03E2FFC1947D}"/>
              </a:ext>
            </a:extLst>
          </p:cNvPr>
          <p:cNvCxnSpPr/>
          <p:nvPr>
            <p:custDataLst>
              <p:tags r:id="rId65"/>
            </p:custDataLst>
          </p:nvPr>
        </p:nvCxnSpPr>
        <p:spPr>
          <a:xfrm>
            <a:off x="10579998" y="726948"/>
            <a:ext cx="0" cy="5827268"/>
          </a:xfrm>
          <a:prstGeom prst="line">
            <a:avLst/>
          </a:prstGeom>
          <a:ln w="9525" cap="flat" cmpd="sng" algn="ctr">
            <a:solidFill>
              <a:srgbClr val="737373">
                <a:alpha val="14902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OTLSHAPE_SLT_66f7d5bdd6cf48c5ab88cdec2002a1fb_Shape">
            <a:extLst>
              <a:ext uri="{FF2B5EF4-FFF2-40B4-BE49-F238E27FC236}">
                <a16:creationId xmlns:a16="http://schemas.microsoft.com/office/drawing/2014/main" id="{675D39C7-C16B-4C50-82B2-509FF7B51AB4}"/>
              </a:ext>
            </a:extLst>
          </p:cNvPr>
          <p:cNvSpPr/>
          <p:nvPr>
            <p:custDataLst>
              <p:tags r:id="rId66"/>
            </p:custDataLst>
          </p:nvPr>
        </p:nvSpPr>
        <p:spPr>
          <a:xfrm>
            <a:off x="2310414" y="968248"/>
            <a:ext cx="9042400" cy="139531"/>
          </a:xfrm>
          <a:prstGeom prst="rect">
            <a:avLst/>
          </a:prstGeom>
          <a:solidFill>
            <a:schemeClr val="accent5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TLSHAPE_SLT_8d69d8928ced4046a43802e3daad0fb7_Shape">
            <a:extLst>
              <a:ext uri="{FF2B5EF4-FFF2-40B4-BE49-F238E27FC236}">
                <a16:creationId xmlns:a16="http://schemas.microsoft.com/office/drawing/2014/main" id="{B78E5F66-7922-453D-BB5D-93DC24CA9725}"/>
              </a:ext>
            </a:extLst>
          </p:cNvPr>
          <p:cNvSpPr/>
          <p:nvPr>
            <p:custDataLst>
              <p:tags r:id="rId67"/>
            </p:custDataLst>
          </p:nvPr>
        </p:nvSpPr>
        <p:spPr>
          <a:xfrm>
            <a:off x="2310414" y="1311148"/>
            <a:ext cx="9042400" cy="139531"/>
          </a:xfrm>
          <a:prstGeom prst="rect">
            <a:avLst/>
          </a:prstGeom>
          <a:solidFill>
            <a:schemeClr val="accent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TLSHAPE_SLT_98febfb6d31145bb86b802707da722f6_Shape">
            <a:extLst>
              <a:ext uri="{FF2B5EF4-FFF2-40B4-BE49-F238E27FC236}">
                <a16:creationId xmlns:a16="http://schemas.microsoft.com/office/drawing/2014/main" id="{C86FDA81-B0DB-45EC-88B0-17BE9F3E486D}"/>
              </a:ext>
            </a:extLst>
          </p:cNvPr>
          <p:cNvSpPr/>
          <p:nvPr>
            <p:custDataLst>
              <p:tags r:id="rId68"/>
            </p:custDataLst>
          </p:nvPr>
        </p:nvSpPr>
        <p:spPr>
          <a:xfrm>
            <a:off x="2310414" y="1488779"/>
            <a:ext cx="9042400" cy="139531"/>
          </a:xfrm>
          <a:prstGeom prst="rect">
            <a:avLst/>
          </a:prstGeom>
          <a:solidFill>
            <a:schemeClr val="accent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TLSHAPE_SLT_fe8bc63bf13948a8963803b6c9497cc7_Shape">
            <a:extLst>
              <a:ext uri="{FF2B5EF4-FFF2-40B4-BE49-F238E27FC236}">
                <a16:creationId xmlns:a16="http://schemas.microsoft.com/office/drawing/2014/main" id="{8E44E050-5C0F-467C-AC2D-14270FD02E6E}"/>
              </a:ext>
            </a:extLst>
          </p:cNvPr>
          <p:cNvSpPr/>
          <p:nvPr>
            <p:custDataLst>
              <p:tags r:id="rId69"/>
            </p:custDataLst>
          </p:nvPr>
        </p:nvSpPr>
        <p:spPr>
          <a:xfrm>
            <a:off x="2310414" y="1704509"/>
            <a:ext cx="9042400" cy="139531"/>
          </a:xfrm>
          <a:prstGeom prst="rect">
            <a:avLst/>
          </a:prstGeom>
          <a:solidFill>
            <a:schemeClr val="accent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TLSHAPE_SLT_109b59e109ca4f73aa1dd8d1ddd55fda_Shape">
            <a:extLst>
              <a:ext uri="{FF2B5EF4-FFF2-40B4-BE49-F238E27FC236}">
                <a16:creationId xmlns:a16="http://schemas.microsoft.com/office/drawing/2014/main" id="{FA90BDFD-07EC-42D3-8D08-DAD1971F0E55}"/>
              </a:ext>
            </a:extLst>
          </p:cNvPr>
          <p:cNvSpPr/>
          <p:nvPr>
            <p:custDataLst>
              <p:tags r:id="rId70"/>
            </p:custDataLst>
          </p:nvPr>
        </p:nvSpPr>
        <p:spPr>
          <a:xfrm>
            <a:off x="2310414" y="1983909"/>
            <a:ext cx="9042400" cy="139531"/>
          </a:xfrm>
          <a:prstGeom prst="rect">
            <a:avLst/>
          </a:prstGeom>
          <a:solidFill>
            <a:schemeClr val="accent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OTLSHAPE_SLT_1aaa7268602d44cb90b778826f3ee2b0_Shape">
            <a:extLst>
              <a:ext uri="{FF2B5EF4-FFF2-40B4-BE49-F238E27FC236}">
                <a16:creationId xmlns:a16="http://schemas.microsoft.com/office/drawing/2014/main" id="{755D44E2-D1C1-43C6-8A5E-202788DDD8D3}"/>
              </a:ext>
            </a:extLst>
          </p:cNvPr>
          <p:cNvSpPr/>
          <p:nvPr>
            <p:custDataLst>
              <p:tags r:id="rId71"/>
            </p:custDataLst>
          </p:nvPr>
        </p:nvSpPr>
        <p:spPr>
          <a:xfrm>
            <a:off x="4117838" y="2161540"/>
            <a:ext cx="5334000" cy="139531"/>
          </a:xfrm>
          <a:prstGeom prst="rect">
            <a:avLst/>
          </a:prstGeom>
          <a:solidFill>
            <a:schemeClr val="accent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OTLSHAPE_SLT_d17a6a32745049fb92061547b4dd9ba5_Shape">
            <a:extLst>
              <a:ext uri="{FF2B5EF4-FFF2-40B4-BE49-F238E27FC236}">
                <a16:creationId xmlns:a16="http://schemas.microsoft.com/office/drawing/2014/main" id="{4085A89C-486B-46D3-BCED-1E76508B441E}"/>
              </a:ext>
            </a:extLst>
          </p:cNvPr>
          <p:cNvSpPr/>
          <p:nvPr>
            <p:custDataLst>
              <p:tags r:id="rId72"/>
            </p:custDataLst>
          </p:nvPr>
        </p:nvSpPr>
        <p:spPr>
          <a:xfrm>
            <a:off x="2310414" y="2377271"/>
            <a:ext cx="9042400" cy="139531"/>
          </a:xfrm>
          <a:prstGeom prst="rect">
            <a:avLst/>
          </a:prstGeom>
          <a:solidFill>
            <a:schemeClr val="accent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OTLSHAPE_SLT_adce8fc44cbc4ad685a6166555c9195a_Shape">
            <a:extLst>
              <a:ext uri="{FF2B5EF4-FFF2-40B4-BE49-F238E27FC236}">
                <a16:creationId xmlns:a16="http://schemas.microsoft.com/office/drawing/2014/main" id="{34E1F917-65CA-404F-97BD-5C1F87DD8E30}"/>
              </a:ext>
            </a:extLst>
          </p:cNvPr>
          <p:cNvSpPr/>
          <p:nvPr>
            <p:custDataLst>
              <p:tags r:id="rId73"/>
            </p:custDataLst>
          </p:nvPr>
        </p:nvSpPr>
        <p:spPr>
          <a:xfrm>
            <a:off x="4538745" y="2656671"/>
            <a:ext cx="5308600" cy="139531"/>
          </a:xfrm>
          <a:prstGeom prst="rect">
            <a:avLst/>
          </a:prstGeom>
          <a:solidFill>
            <a:schemeClr val="accent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OTLSHAPE_SLT_87b40d6cb30a420fa20fc7b48cead15d_Shape">
            <a:extLst>
              <a:ext uri="{FF2B5EF4-FFF2-40B4-BE49-F238E27FC236}">
                <a16:creationId xmlns:a16="http://schemas.microsoft.com/office/drawing/2014/main" id="{7C82D8C4-1CF6-452F-9AAE-E3769799E2D2}"/>
              </a:ext>
            </a:extLst>
          </p:cNvPr>
          <p:cNvSpPr/>
          <p:nvPr>
            <p:custDataLst>
              <p:tags r:id="rId74"/>
            </p:custDataLst>
          </p:nvPr>
        </p:nvSpPr>
        <p:spPr>
          <a:xfrm>
            <a:off x="2310414" y="2936071"/>
            <a:ext cx="9042400" cy="139531"/>
          </a:xfrm>
          <a:prstGeom prst="rect">
            <a:avLst/>
          </a:prstGeom>
          <a:solidFill>
            <a:schemeClr val="accent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OTLSHAPE_SLT_e2188a23d10a4f69aa3988d5adf4b016_Shape">
            <a:extLst>
              <a:ext uri="{FF2B5EF4-FFF2-40B4-BE49-F238E27FC236}">
                <a16:creationId xmlns:a16="http://schemas.microsoft.com/office/drawing/2014/main" id="{AEC340F5-C829-40F5-AFB9-CC8A587C6B78}"/>
              </a:ext>
            </a:extLst>
          </p:cNvPr>
          <p:cNvSpPr/>
          <p:nvPr>
            <p:custDataLst>
              <p:tags r:id="rId75"/>
            </p:custDataLst>
          </p:nvPr>
        </p:nvSpPr>
        <p:spPr>
          <a:xfrm>
            <a:off x="6049059" y="3215471"/>
            <a:ext cx="3022600" cy="139531"/>
          </a:xfrm>
          <a:prstGeom prst="rect">
            <a:avLst/>
          </a:prstGeom>
          <a:solidFill>
            <a:schemeClr val="accent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OTLSHAPE_SLT_be369955bbf546a7a0bde4b465165846_Shape">
            <a:extLst>
              <a:ext uri="{FF2B5EF4-FFF2-40B4-BE49-F238E27FC236}">
                <a16:creationId xmlns:a16="http://schemas.microsoft.com/office/drawing/2014/main" id="{F6966321-E7AD-493C-8B92-E93CC27736AF}"/>
              </a:ext>
            </a:extLst>
          </p:cNvPr>
          <p:cNvSpPr/>
          <p:nvPr>
            <p:custDataLst>
              <p:tags r:id="rId76"/>
            </p:custDataLst>
          </p:nvPr>
        </p:nvSpPr>
        <p:spPr>
          <a:xfrm>
            <a:off x="2310414" y="3558371"/>
            <a:ext cx="9042400" cy="139531"/>
          </a:xfrm>
          <a:prstGeom prst="rect">
            <a:avLst/>
          </a:prstGeom>
          <a:solidFill>
            <a:schemeClr val="accent3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8" name="OTLSHAPE_SLT_572a2928a59d4d0dbf5e0c1613f57bad_Shape">
            <a:extLst>
              <a:ext uri="{FF2B5EF4-FFF2-40B4-BE49-F238E27FC236}">
                <a16:creationId xmlns:a16="http://schemas.microsoft.com/office/drawing/2014/main" id="{CB28C76C-770C-49E6-81CA-CB9487A35255}"/>
              </a:ext>
            </a:extLst>
          </p:cNvPr>
          <p:cNvSpPr/>
          <p:nvPr>
            <p:custDataLst>
              <p:tags r:id="rId77"/>
            </p:custDataLst>
          </p:nvPr>
        </p:nvSpPr>
        <p:spPr>
          <a:xfrm>
            <a:off x="2310414" y="3736001"/>
            <a:ext cx="9042400" cy="139531"/>
          </a:xfrm>
          <a:prstGeom prst="rect">
            <a:avLst/>
          </a:prstGeom>
          <a:solidFill>
            <a:schemeClr val="accent3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6" name="OTLSHAPE_SLT_d692161cfe90441e8bbd78f6bcf37b81_Shape">
            <a:extLst>
              <a:ext uri="{FF2B5EF4-FFF2-40B4-BE49-F238E27FC236}">
                <a16:creationId xmlns:a16="http://schemas.microsoft.com/office/drawing/2014/main" id="{956749E3-91C5-4CC8-8146-EE04128A6DAD}"/>
              </a:ext>
            </a:extLst>
          </p:cNvPr>
          <p:cNvSpPr/>
          <p:nvPr>
            <p:custDataLst>
              <p:tags r:id="rId78"/>
            </p:custDataLst>
          </p:nvPr>
        </p:nvSpPr>
        <p:spPr>
          <a:xfrm>
            <a:off x="2310414" y="3951732"/>
            <a:ext cx="9042400" cy="139531"/>
          </a:xfrm>
          <a:prstGeom prst="rect">
            <a:avLst/>
          </a:prstGeom>
          <a:solidFill>
            <a:schemeClr val="accent3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7" name="OTLSHAPE_SLT_2ef5e9a0c2c64431a93935c226b63d9b_Shape">
            <a:extLst>
              <a:ext uri="{FF2B5EF4-FFF2-40B4-BE49-F238E27FC236}">
                <a16:creationId xmlns:a16="http://schemas.microsoft.com/office/drawing/2014/main" id="{F301E50D-1DC0-4EB2-B259-E984B022B520}"/>
              </a:ext>
            </a:extLst>
          </p:cNvPr>
          <p:cNvSpPr/>
          <p:nvPr>
            <p:custDataLst>
              <p:tags r:id="rId79"/>
            </p:custDataLst>
          </p:nvPr>
        </p:nvSpPr>
        <p:spPr>
          <a:xfrm>
            <a:off x="2310414" y="4231132"/>
            <a:ext cx="9042400" cy="139531"/>
          </a:xfrm>
          <a:prstGeom prst="rect">
            <a:avLst/>
          </a:prstGeom>
          <a:solidFill>
            <a:schemeClr val="accent3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8" name="OTLSHAPE_SLT_e591301a65b944fb9beaaf354cde8629_Shape">
            <a:extLst>
              <a:ext uri="{FF2B5EF4-FFF2-40B4-BE49-F238E27FC236}">
                <a16:creationId xmlns:a16="http://schemas.microsoft.com/office/drawing/2014/main" id="{DD5C1C0E-EE43-48D5-AF45-87AA9BD9FD46}"/>
              </a:ext>
            </a:extLst>
          </p:cNvPr>
          <p:cNvSpPr/>
          <p:nvPr>
            <p:custDataLst>
              <p:tags r:id="rId80"/>
            </p:custDataLst>
          </p:nvPr>
        </p:nvSpPr>
        <p:spPr>
          <a:xfrm>
            <a:off x="2310414" y="4408763"/>
            <a:ext cx="9042400" cy="139531"/>
          </a:xfrm>
          <a:prstGeom prst="rect">
            <a:avLst/>
          </a:prstGeom>
          <a:solidFill>
            <a:schemeClr val="accent3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9" name="OTLSHAPE_SLT_6ae33578d3c84d788b2f814bdb797804_Shape">
            <a:extLst>
              <a:ext uri="{FF2B5EF4-FFF2-40B4-BE49-F238E27FC236}">
                <a16:creationId xmlns:a16="http://schemas.microsoft.com/office/drawing/2014/main" id="{34C96705-5B14-4DC0-8449-E4109475275F}"/>
              </a:ext>
            </a:extLst>
          </p:cNvPr>
          <p:cNvSpPr/>
          <p:nvPr>
            <p:custDataLst>
              <p:tags r:id="rId81"/>
            </p:custDataLst>
          </p:nvPr>
        </p:nvSpPr>
        <p:spPr>
          <a:xfrm>
            <a:off x="2310414" y="4624493"/>
            <a:ext cx="9042400" cy="139531"/>
          </a:xfrm>
          <a:prstGeom prst="rect">
            <a:avLst/>
          </a:prstGeom>
          <a:solidFill>
            <a:schemeClr val="accent3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0" name="OTLSHAPE_SLT_02a58f9803c84ec7ae6d7bcd893a02ec_Shape">
            <a:extLst>
              <a:ext uri="{FF2B5EF4-FFF2-40B4-BE49-F238E27FC236}">
                <a16:creationId xmlns:a16="http://schemas.microsoft.com/office/drawing/2014/main" id="{44502E85-4103-42A1-8DAB-D608573A115B}"/>
              </a:ext>
            </a:extLst>
          </p:cNvPr>
          <p:cNvSpPr/>
          <p:nvPr>
            <p:custDataLst>
              <p:tags r:id="rId82"/>
            </p:custDataLst>
          </p:nvPr>
        </p:nvSpPr>
        <p:spPr>
          <a:xfrm>
            <a:off x="3771209" y="4967393"/>
            <a:ext cx="1511300" cy="139531"/>
          </a:xfrm>
          <a:prstGeom prst="rect">
            <a:avLst/>
          </a:prstGeom>
          <a:solidFill>
            <a:schemeClr val="accent4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1" name="OTLSHAPE_SLT_49057845605e480c8234aa6c5763186e_Shape">
            <a:extLst>
              <a:ext uri="{FF2B5EF4-FFF2-40B4-BE49-F238E27FC236}">
                <a16:creationId xmlns:a16="http://schemas.microsoft.com/office/drawing/2014/main" id="{67FEA67E-43BB-4C29-9883-11E5E310C0C6}"/>
              </a:ext>
            </a:extLst>
          </p:cNvPr>
          <p:cNvSpPr/>
          <p:nvPr>
            <p:custDataLst>
              <p:tags r:id="rId83"/>
            </p:custDataLst>
          </p:nvPr>
        </p:nvSpPr>
        <p:spPr>
          <a:xfrm>
            <a:off x="2310414" y="5246793"/>
            <a:ext cx="9042400" cy="139531"/>
          </a:xfrm>
          <a:prstGeom prst="rect">
            <a:avLst/>
          </a:prstGeom>
          <a:solidFill>
            <a:schemeClr val="accent4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9" name="OTLSHAPE_SLT_2a01284b00024284b0b6e17cd8410131_Shape">
            <a:extLst>
              <a:ext uri="{FF2B5EF4-FFF2-40B4-BE49-F238E27FC236}">
                <a16:creationId xmlns:a16="http://schemas.microsoft.com/office/drawing/2014/main" id="{8822237F-6359-4467-8BBF-FF4586524827}"/>
              </a:ext>
            </a:extLst>
          </p:cNvPr>
          <p:cNvSpPr/>
          <p:nvPr>
            <p:custDataLst>
              <p:tags r:id="rId84"/>
            </p:custDataLst>
          </p:nvPr>
        </p:nvSpPr>
        <p:spPr>
          <a:xfrm>
            <a:off x="2310414" y="5424424"/>
            <a:ext cx="9042400" cy="139531"/>
          </a:xfrm>
          <a:prstGeom prst="rect">
            <a:avLst/>
          </a:prstGeom>
          <a:solidFill>
            <a:schemeClr val="accent4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0" name="OTLSHAPE_SLT_f7e3e0c036e04350a51d3a957bea0276_Shape">
            <a:extLst>
              <a:ext uri="{FF2B5EF4-FFF2-40B4-BE49-F238E27FC236}">
                <a16:creationId xmlns:a16="http://schemas.microsoft.com/office/drawing/2014/main" id="{315B124D-2CFB-44A0-976B-ECAE81234768}"/>
              </a:ext>
            </a:extLst>
          </p:cNvPr>
          <p:cNvSpPr/>
          <p:nvPr>
            <p:custDataLst>
              <p:tags r:id="rId85"/>
            </p:custDataLst>
          </p:nvPr>
        </p:nvSpPr>
        <p:spPr>
          <a:xfrm>
            <a:off x="2310414" y="5640155"/>
            <a:ext cx="9042400" cy="139531"/>
          </a:xfrm>
          <a:prstGeom prst="rect">
            <a:avLst/>
          </a:prstGeom>
          <a:solidFill>
            <a:schemeClr val="accent4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1" name="OTLSHAPE_SLT_ea40a66b2c4c4371a65fdeb87f63eeb0_Shape">
            <a:extLst>
              <a:ext uri="{FF2B5EF4-FFF2-40B4-BE49-F238E27FC236}">
                <a16:creationId xmlns:a16="http://schemas.microsoft.com/office/drawing/2014/main" id="{0A707794-0BDC-42AF-BC8C-F2F0C75856BF}"/>
              </a:ext>
            </a:extLst>
          </p:cNvPr>
          <p:cNvSpPr/>
          <p:nvPr>
            <p:custDataLst>
              <p:tags r:id="rId86"/>
            </p:custDataLst>
          </p:nvPr>
        </p:nvSpPr>
        <p:spPr>
          <a:xfrm>
            <a:off x="2310414" y="5919555"/>
            <a:ext cx="2235200" cy="139531"/>
          </a:xfrm>
          <a:prstGeom prst="rect">
            <a:avLst/>
          </a:prstGeom>
          <a:solidFill>
            <a:schemeClr val="accent4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0" name="OTLSHAPE_SLT_e63718a24c49439d8cf413a991200adb_Shape">
            <a:extLst>
              <a:ext uri="{FF2B5EF4-FFF2-40B4-BE49-F238E27FC236}">
                <a16:creationId xmlns:a16="http://schemas.microsoft.com/office/drawing/2014/main" id="{523C76C3-CC6C-4F60-BF73-9A1624713F42}"/>
              </a:ext>
            </a:extLst>
          </p:cNvPr>
          <p:cNvSpPr/>
          <p:nvPr>
            <p:custDataLst>
              <p:tags r:id="rId87"/>
            </p:custDataLst>
          </p:nvPr>
        </p:nvSpPr>
        <p:spPr>
          <a:xfrm>
            <a:off x="2310414" y="6097185"/>
            <a:ext cx="9042400" cy="139531"/>
          </a:xfrm>
          <a:prstGeom prst="rect">
            <a:avLst/>
          </a:prstGeom>
          <a:solidFill>
            <a:schemeClr val="accent4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1" name="OTLSHAPE_SLT_ca33cb4b3cb34f0cb04d0777d05643a8_Shape">
            <a:extLst>
              <a:ext uri="{FF2B5EF4-FFF2-40B4-BE49-F238E27FC236}">
                <a16:creationId xmlns:a16="http://schemas.microsoft.com/office/drawing/2014/main" id="{8F2ABD57-AE15-4E0B-A0B3-4205752D3935}"/>
              </a:ext>
            </a:extLst>
          </p:cNvPr>
          <p:cNvSpPr/>
          <p:nvPr>
            <p:custDataLst>
              <p:tags r:id="rId88"/>
            </p:custDataLst>
          </p:nvPr>
        </p:nvSpPr>
        <p:spPr>
          <a:xfrm>
            <a:off x="2310414" y="6312916"/>
            <a:ext cx="9042400" cy="139531"/>
          </a:xfrm>
          <a:prstGeom prst="rect">
            <a:avLst/>
          </a:prstGeom>
          <a:solidFill>
            <a:schemeClr val="accent4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9" name="OTLSHAPE_SLT_fc836a34552f48d5a6ccc5d57dfea100_Shape">
            <a:extLst>
              <a:ext uri="{FF2B5EF4-FFF2-40B4-BE49-F238E27FC236}">
                <a16:creationId xmlns:a16="http://schemas.microsoft.com/office/drawing/2014/main" id="{BAD3E364-45B1-4423-A9AB-E8F2F81D1569}"/>
              </a:ext>
            </a:extLst>
          </p:cNvPr>
          <p:cNvSpPr/>
          <p:nvPr>
            <p:custDataLst>
              <p:tags r:id="rId89"/>
            </p:custDataLst>
          </p:nvPr>
        </p:nvSpPr>
        <p:spPr>
          <a:xfrm>
            <a:off x="10579998" y="5919555"/>
            <a:ext cx="774700" cy="139531"/>
          </a:xfrm>
          <a:prstGeom prst="rect">
            <a:avLst/>
          </a:prstGeom>
          <a:solidFill>
            <a:schemeClr val="accent4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OTLSHAPE_SL_84eead0945554d3892fd4196b5a76322_Header">
            <a:extLst>
              <a:ext uri="{FF2B5EF4-FFF2-40B4-BE49-F238E27FC236}">
                <a16:creationId xmlns:a16="http://schemas.microsoft.com/office/drawing/2014/main" id="{B74C7B7B-806D-4A6A-9DD7-08A0FDBA7894}"/>
              </a:ext>
            </a:extLst>
          </p:cNvPr>
          <p:cNvSpPr txBox="1"/>
          <p:nvPr>
            <p:custDataLst>
              <p:tags r:id="rId90"/>
            </p:custDataLst>
          </p:nvPr>
        </p:nvSpPr>
        <p:spPr>
          <a:xfrm>
            <a:off x="63500" y="976821"/>
            <a:ext cx="6477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200" b="1" dirty="0">
                <a:solidFill>
                  <a:schemeClr val="dk1"/>
                </a:solidFill>
                <a:latin typeface="Calibri" panose="020F0502020204030204" pitchFamily="34" charset="0"/>
              </a:rPr>
              <a:t>Asia</a:t>
            </a:r>
          </a:p>
        </p:txBody>
      </p:sp>
      <p:sp>
        <p:nvSpPr>
          <p:cNvPr id="26" name="OTLSHAPE_SL_8f0da1e3e5c4495d9564914621af16c6_Header">
            <a:extLst>
              <a:ext uri="{FF2B5EF4-FFF2-40B4-BE49-F238E27FC236}">
                <a16:creationId xmlns:a16="http://schemas.microsoft.com/office/drawing/2014/main" id="{A847AD2C-D29E-4F7C-BEBC-77F1F8783C9B}"/>
              </a:ext>
            </a:extLst>
          </p:cNvPr>
          <p:cNvSpPr txBox="1"/>
          <p:nvPr>
            <p:custDataLst>
              <p:tags r:id="rId91"/>
            </p:custDataLst>
          </p:nvPr>
        </p:nvSpPr>
        <p:spPr>
          <a:xfrm>
            <a:off x="63500" y="2271882"/>
            <a:ext cx="6477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200" b="1" dirty="0">
                <a:solidFill>
                  <a:schemeClr val="dk1"/>
                </a:solidFill>
                <a:latin typeface="Calibri" panose="020F0502020204030204" pitchFamily="34" charset="0"/>
              </a:rPr>
              <a:t>Europe</a:t>
            </a:r>
          </a:p>
        </p:txBody>
      </p:sp>
      <p:sp>
        <p:nvSpPr>
          <p:cNvPr id="29" name="OTLSHAPE_SL_636fd2f92de04632a8fc15e53ecb9d3b_Header">
            <a:extLst>
              <a:ext uri="{FF2B5EF4-FFF2-40B4-BE49-F238E27FC236}">
                <a16:creationId xmlns:a16="http://schemas.microsoft.com/office/drawing/2014/main" id="{E2E6A407-37DC-406E-8B16-B2D219099805}"/>
              </a:ext>
            </a:extLst>
          </p:cNvPr>
          <p:cNvSpPr txBox="1"/>
          <p:nvPr>
            <p:custDataLst>
              <p:tags r:id="rId92"/>
            </p:custDataLst>
          </p:nvPr>
        </p:nvSpPr>
        <p:spPr>
          <a:xfrm>
            <a:off x="63500" y="4100004"/>
            <a:ext cx="6477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200" b="1" dirty="0">
                <a:solidFill>
                  <a:schemeClr val="dk1"/>
                </a:solidFill>
                <a:latin typeface="Calibri" panose="020F0502020204030204" pitchFamily="34" charset="0"/>
              </a:rPr>
              <a:t>Canada</a:t>
            </a:r>
          </a:p>
        </p:txBody>
      </p:sp>
      <p:sp>
        <p:nvSpPr>
          <p:cNvPr id="32" name="OTLSHAPE_SL_5579e4af279945be8457a3647a7eaab0_Header">
            <a:extLst>
              <a:ext uri="{FF2B5EF4-FFF2-40B4-BE49-F238E27FC236}">
                <a16:creationId xmlns:a16="http://schemas.microsoft.com/office/drawing/2014/main" id="{EE0A9D95-8514-41A2-BFA9-47DACEB9A0D5}"/>
              </a:ext>
            </a:extLst>
          </p:cNvPr>
          <p:cNvSpPr txBox="1"/>
          <p:nvPr>
            <p:custDataLst>
              <p:tags r:id="rId93"/>
            </p:custDataLst>
          </p:nvPr>
        </p:nvSpPr>
        <p:spPr>
          <a:xfrm>
            <a:off x="63500" y="5555700"/>
            <a:ext cx="647700" cy="37211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200" b="1" dirty="0">
                <a:solidFill>
                  <a:schemeClr val="dk1"/>
                </a:solidFill>
                <a:latin typeface="Calibri" panose="020F0502020204030204" pitchFamily="34" charset="0"/>
              </a:rPr>
              <a:t>Central America</a:t>
            </a:r>
          </a:p>
        </p:txBody>
      </p:sp>
      <p:sp>
        <p:nvSpPr>
          <p:cNvPr id="45" name="OTLSHAPE_SL2A_d8fbce9875aa466090968f64233811ae_Header">
            <a:extLst>
              <a:ext uri="{FF2B5EF4-FFF2-40B4-BE49-F238E27FC236}">
                <a16:creationId xmlns:a16="http://schemas.microsoft.com/office/drawing/2014/main" id="{54D3691E-85E5-4B06-832A-3DA15EEECC2E}"/>
              </a:ext>
            </a:extLst>
          </p:cNvPr>
          <p:cNvSpPr txBox="1"/>
          <p:nvPr>
            <p:custDataLst>
              <p:tags r:id="rId94"/>
            </p:custDataLst>
          </p:nvPr>
        </p:nvSpPr>
        <p:spPr>
          <a:xfrm>
            <a:off x="765193" y="984589"/>
            <a:ext cx="13589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1100">
                <a:solidFill>
                  <a:schemeClr val="dk1"/>
                </a:solidFill>
                <a:latin typeface="Calibri" panose="020F0502020204030204" pitchFamily="34" charset="0"/>
              </a:rPr>
              <a:t>Tokyo-Narita</a:t>
            </a:r>
          </a:p>
        </p:txBody>
      </p:sp>
      <p:sp>
        <p:nvSpPr>
          <p:cNvPr id="56" name="OTLSHAPE_SL2A_2744704b114e4892988e8b8d80342d00_Header">
            <a:extLst>
              <a:ext uri="{FF2B5EF4-FFF2-40B4-BE49-F238E27FC236}">
                <a16:creationId xmlns:a16="http://schemas.microsoft.com/office/drawing/2014/main" id="{6A6566C0-1C9C-40B2-BAD6-4EF3B91FC954}"/>
              </a:ext>
            </a:extLst>
          </p:cNvPr>
          <p:cNvSpPr txBox="1"/>
          <p:nvPr>
            <p:custDataLst>
              <p:tags r:id="rId95"/>
            </p:custDataLst>
          </p:nvPr>
        </p:nvSpPr>
        <p:spPr>
          <a:xfrm>
            <a:off x="765193" y="1384469"/>
            <a:ext cx="13589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1100">
                <a:solidFill>
                  <a:schemeClr val="dk1"/>
                </a:solidFill>
                <a:latin typeface="Calibri" panose="020F0502020204030204" pitchFamily="34" charset="0"/>
              </a:rPr>
              <a:t>Frankfurt</a:t>
            </a:r>
          </a:p>
        </p:txBody>
      </p:sp>
      <p:sp>
        <p:nvSpPr>
          <p:cNvPr id="75" name="OTLSHAPE_SL2A_0547814bf88d46b4a617817ff63c3539_Header">
            <a:extLst>
              <a:ext uri="{FF2B5EF4-FFF2-40B4-BE49-F238E27FC236}">
                <a16:creationId xmlns:a16="http://schemas.microsoft.com/office/drawing/2014/main" id="{714E9F3C-3E56-43E4-8DD3-03ABA1FC21D8}"/>
              </a:ext>
            </a:extLst>
          </p:cNvPr>
          <p:cNvSpPr txBox="1"/>
          <p:nvPr>
            <p:custDataLst>
              <p:tags r:id="rId96"/>
            </p:custDataLst>
          </p:nvPr>
        </p:nvSpPr>
        <p:spPr>
          <a:xfrm>
            <a:off x="765193" y="1720850"/>
            <a:ext cx="13589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1100">
                <a:solidFill>
                  <a:schemeClr val="dk1"/>
                </a:solidFill>
                <a:latin typeface="Calibri" panose="020F0502020204030204" pitchFamily="34" charset="0"/>
              </a:rPr>
              <a:t>London-Gatwick</a:t>
            </a:r>
          </a:p>
        </p:txBody>
      </p:sp>
      <p:sp>
        <p:nvSpPr>
          <p:cNvPr id="86" name="OTLSHAPE_SL2A_697185f0ecee4879aceca84ebcb48f12_Header">
            <a:extLst>
              <a:ext uri="{FF2B5EF4-FFF2-40B4-BE49-F238E27FC236}">
                <a16:creationId xmlns:a16="http://schemas.microsoft.com/office/drawing/2014/main" id="{67080D98-72CC-4363-A38C-B876E248DF94}"/>
              </a:ext>
            </a:extLst>
          </p:cNvPr>
          <p:cNvSpPr txBox="1"/>
          <p:nvPr>
            <p:custDataLst>
              <p:tags r:id="rId97"/>
            </p:custDataLst>
          </p:nvPr>
        </p:nvSpPr>
        <p:spPr>
          <a:xfrm>
            <a:off x="765193" y="2057231"/>
            <a:ext cx="13589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1100">
                <a:solidFill>
                  <a:schemeClr val="dk1"/>
                </a:solidFill>
                <a:latin typeface="Calibri" panose="020F0502020204030204" pitchFamily="34" charset="0"/>
              </a:rPr>
              <a:t>London-Heathrow</a:t>
            </a:r>
          </a:p>
        </p:txBody>
      </p:sp>
      <p:sp>
        <p:nvSpPr>
          <p:cNvPr id="105" name="OTLSHAPE_SL2A_17117977743d4c6b8135524be8773d35_Header">
            <a:extLst>
              <a:ext uri="{FF2B5EF4-FFF2-40B4-BE49-F238E27FC236}">
                <a16:creationId xmlns:a16="http://schemas.microsoft.com/office/drawing/2014/main" id="{A5B98241-F14A-497F-9585-B6667B39A175}"/>
              </a:ext>
            </a:extLst>
          </p:cNvPr>
          <p:cNvSpPr txBox="1"/>
          <p:nvPr>
            <p:custDataLst>
              <p:tags r:id="rId98"/>
            </p:custDataLst>
          </p:nvPr>
        </p:nvSpPr>
        <p:spPr>
          <a:xfrm>
            <a:off x="765193" y="2393611"/>
            <a:ext cx="13589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1100">
                <a:solidFill>
                  <a:schemeClr val="dk1"/>
                </a:solidFill>
                <a:latin typeface="Calibri" panose="020F0502020204030204" pitchFamily="34" charset="0"/>
              </a:rPr>
              <a:t>Munich</a:t>
            </a:r>
          </a:p>
        </p:txBody>
      </p:sp>
      <p:sp>
        <p:nvSpPr>
          <p:cNvPr id="116" name="OTLSHAPE_SL2A_19022192330e4babbd2f15bf4106acc6_Header">
            <a:extLst>
              <a:ext uri="{FF2B5EF4-FFF2-40B4-BE49-F238E27FC236}">
                <a16:creationId xmlns:a16="http://schemas.microsoft.com/office/drawing/2014/main" id="{6D7301A1-7C65-412B-8754-30660DF7DCCF}"/>
              </a:ext>
            </a:extLst>
          </p:cNvPr>
          <p:cNvSpPr txBox="1"/>
          <p:nvPr>
            <p:custDataLst>
              <p:tags r:id="rId99"/>
            </p:custDataLst>
          </p:nvPr>
        </p:nvSpPr>
        <p:spPr>
          <a:xfrm>
            <a:off x="765193" y="2673011"/>
            <a:ext cx="13589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1100">
                <a:solidFill>
                  <a:schemeClr val="dk1"/>
                </a:solidFill>
                <a:latin typeface="Calibri" panose="020F0502020204030204" pitchFamily="34" charset="0"/>
              </a:rPr>
              <a:t>Paris-Charles de Gaulle</a:t>
            </a:r>
          </a:p>
        </p:txBody>
      </p:sp>
      <p:sp>
        <p:nvSpPr>
          <p:cNvPr id="127" name="OTLSHAPE_SL2A_e7682caa6e94430a95bb7cfd063bcc30_Header">
            <a:extLst>
              <a:ext uri="{FF2B5EF4-FFF2-40B4-BE49-F238E27FC236}">
                <a16:creationId xmlns:a16="http://schemas.microsoft.com/office/drawing/2014/main" id="{8F4F3308-ECCE-4E76-9391-33CFD8BFC692}"/>
              </a:ext>
            </a:extLst>
          </p:cNvPr>
          <p:cNvSpPr txBox="1"/>
          <p:nvPr>
            <p:custDataLst>
              <p:tags r:id="rId100"/>
            </p:custDataLst>
          </p:nvPr>
        </p:nvSpPr>
        <p:spPr>
          <a:xfrm>
            <a:off x="765193" y="2952411"/>
            <a:ext cx="13589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1100">
                <a:solidFill>
                  <a:schemeClr val="dk1"/>
                </a:solidFill>
                <a:latin typeface="Calibri" panose="020F0502020204030204" pitchFamily="34" charset="0"/>
              </a:rPr>
              <a:t>Reykjavik-Keflavik</a:t>
            </a:r>
          </a:p>
        </p:txBody>
      </p:sp>
      <p:sp>
        <p:nvSpPr>
          <p:cNvPr id="138" name="OTLSHAPE_SL2A_6639f0f9ef0242999e5a5cd098c2e1d9_Header">
            <a:extLst>
              <a:ext uri="{FF2B5EF4-FFF2-40B4-BE49-F238E27FC236}">
                <a16:creationId xmlns:a16="http://schemas.microsoft.com/office/drawing/2014/main" id="{62076946-2542-4645-B1E1-0BD1735B5F98}"/>
              </a:ext>
            </a:extLst>
          </p:cNvPr>
          <p:cNvSpPr txBox="1"/>
          <p:nvPr>
            <p:custDataLst>
              <p:tags r:id="rId101"/>
            </p:custDataLst>
          </p:nvPr>
        </p:nvSpPr>
        <p:spPr>
          <a:xfrm>
            <a:off x="765193" y="3231811"/>
            <a:ext cx="13589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1100">
                <a:solidFill>
                  <a:schemeClr val="dk1"/>
                </a:solidFill>
                <a:latin typeface="Calibri" panose="020F0502020204030204" pitchFamily="34" charset="0"/>
              </a:rPr>
              <a:t>Zurich</a:t>
            </a:r>
          </a:p>
        </p:txBody>
      </p:sp>
      <p:sp>
        <p:nvSpPr>
          <p:cNvPr id="149" name="OTLSHAPE_SL2A_53e8cfe631304d6481739f2503fde85b_Header">
            <a:extLst>
              <a:ext uri="{FF2B5EF4-FFF2-40B4-BE49-F238E27FC236}">
                <a16:creationId xmlns:a16="http://schemas.microsoft.com/office/drawing/2014/main" id="{0795FD03-C98B-4341-89B2-929BB1CFC603}"/>
              </a:ext>
            </a:extLst>
          </p:cNvPr>
          <p:cNvSpPr txBox="1"/>
          <p:nvPr>
            <p:custDataLst>
              <p:tags r:id="rId102"/>
            </p:custDataLst>
          </p:nvPr>
        </p:nvSpPr>
        <p:spPr>
          <a:xfrm>
            <a:off x="765193" y="3631692"/>
            <a:ext cx="13589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1100">
                <a:solidFill>
                  <a:schemeClr val="dk1"/>
                </a:solidFill>
                <a:latin typeface="Calibri" panose="020F0502020204030204" pitchFamily="34" charset="0"/>
              </a:rPr>
              <a:t>Calgary</a:t>
            </a:r>
          </a:p>
        </p:txBody>
      </p:sp>
      <p:sp>
        <p:nvSpPr>
          <p:cNvPr id="168" name="OTLSHAPE_SL2A_f2ad4b0b6bc24e3997ebc766c767de72_Header">
            <a:extLst>
              <a:ext uri="{FF2B5EF4-FFF2-40B4-BE49-F238E27FC236}">
                <a16:creationId xmlns:a16="http://schemas.microsoft.com/office/drawing/2014/main" id="{CF055C09-F8AB-4F00-B5CB-9C1672E6867B}"/>
              </a:ext>
            </a:extLst>
          </p:cNvPr>
          <p:cNvSpPr txBox="1"/>
          <p:nvPr>
            <p:custDataLst>
              <p:tags r:id="rId103"/>
            </p:custDataLst>
          </p:nvPr>
        </p:nvSpPr>
        <p:spPr>
          <a:xfrm>
            <a:off x="765193" y="3968073"/>
            <a:ext cx="13589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1100">
                <a:solidFill>
                  <a:schemeClr val="dk1"/>
                </a:solidFill>
                <a:latin typeface="Calibri" panose="020F0502020204030204" pitchFamily="34" charset="0"/>
              </a:rPr>
              <a:t>Montreal-Trudeau</a:t>
            </a:r>
          </a:p>
        </p:txBody>
      </p:sp>
      <p:sp>
        <p:nvSpPr>
          <p:cNvPr id="179" name="OTLSHAPE_SL2A_09c4770114ee46bfa0042bb945370979_Header">
            <a:extLst>
              <a:ext uri="{FF2B5EF4-FFF2-40B4-BE49-F238E27FC236}">
                <a16:creationId xmlns:a16="http://schemas.microsoft.com/office/drawing/2014/main" id="{0A1D88E9-34F9-42EF-8750-45E9D3A05C33}"/>
              </a:ext>
            </a:extLst>
          </p:cNvPr>
          <p:cNvSpPr txBox="1"/>
          <p:nvPr>
            <p:custDataLst>
              <p:tags r:id="rId104"/>
            </p:custDataLst>
          </p:nvPr>
        </p:nvSpPr>
        <p:spPr>
          <a:xfrm>
            <a:off x="765193" y="4304453"/>
            <a:ext cx="13589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1100">
                <a:solidFill>
                  <a:schemeClr val="dk1"/>
                </a:solidFill>
                <a:latin typeface="Calibri" panose="020F0502020204030204" pitchFamily="34" charset="0"/>
              </a:rPr>
              <a:t>Toronto-Pearson</a:t>
            </a:r>
          </a:p>
        </p:txBody>
      </p:sp>
      <p:sp>
        <p:nvSpPr>
          <p:cNvPr id="198" name="OTLSHAPE_SL2A_d0214518a4494d0587f0524a128c4dc0_Header">
            <a:extLst>
              <a:ext uri="{FF2B5EF4-FFF2-40B4-BE49-F238E27FC236}">
                <a16:creationId xmlns:a16="http://schemas.microsoft.com/office/drawing/2014/main" id="{F0E17A6D-8B0A-4C55-AD8B-810864B8F609}"/>
              </a:ext>
            </a:extLst>
          </p:cNvPr>
          <p:cNvSpPr txBox="1"/>
          <p:nvPr>
            <p:custDataLst>
              <p:tags r:id="rId105"/>
            </p:custDataLst>
          </p:nvPr>
        </p:nvSpPr>
        <p:spPr>
          <a:xfrm>
            <a:off x="765193" y="4640834"/>
            <a:ext cx="13589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1100">
                <a:solidFill>
                  <a:schemeClr val="dk1"/>
                </a:solidFill>
                <a:latin typeface="Calibri" panose="020F0502020204030204" pitchFamily="34" charset="0"/>
              </a:rPr>
              <a:t>Vancouver</a:t>
            </a:r>
          </a:p>
        </p:txBody>
      </p:sp>
      <p:sp>
        <p:nvSpPr>
          <p:cNvPr id="209" name="OTLSHAPE_SL2A_43937f1c61d94f0fa6f7f3a18abd7262_Header">
            <a:extLst>
              <a:ext uri="{FF2B5EF4-FFF2-40B4-BE49-F238E27FC236}">
                <a16:creationId xmlns:a16="http://schemas.microsoft.com/office/drawing/2014/main" id="{36C33CB3-2378-4544-8265-1F626D37936F}"/>
              </a:ext>
            </a:extLst>
          </p:cNvPr>
          <p:cNvSpPr txBox="1"/>
          <p:nvPr>
            <p:custDataLst>
              <p:tags r:id="rId106"/>
            </p:custDataLst>
          </p:nvPr>
        </p:nvSpPr>
        <p:spPr>
          <a:xfrm>
            <a:off x="765193" y="4983734"/>
            <a:ext cx="13589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1100">
                <a:solidFill>
                  <a:schemeClr val="dk1"/>
                </a:solidFill>
                <a:latin typeface="Calibri" panose="020F0502020204030204" pitchFamily="34" charset="0"/>
              </a:rPr>
              <a:t>Belize City</a:t>
            </a:r>
          </a:p>
        </p:txBody>
      </p:sp>
      <p:sp>
        <p:nvSpPr>
          <p:cNvPr id="220" name="OTLSHAPE_SL2A_a25c2722a3ec49c88cb46918afd01529_Header">
            <a:extLst>
              <a:ext uri="{FF2B5EF4-FFF2-40B4-BE49-F238E27FC236}">
                <a16:creationId xmlns:a16="http://schemas.microsoft.com/office/drawing/2014/main" id="{7175276B-4FAF-4C04-8311-B99F7774F6E5}"/>
              </a:ext>
            </a:extLst>
          </p:cNvPr>
          <p:cNvSpPr txBox="1"/>
          <p:nvPr>
            <p:custDataLst>
              <p:tags r:id="rId107"/>
            </p:custDataLst>
          </p:nvPr>
        </p:nvSpPr>
        <p:spPr>
          <a:xfrm>
            <a:off x="765193" y="5320115"/>
            <a:ext cx="13589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1100">
                <a:solidFill>
                  <a:schemeClr val="dk1"/>
                </a:solidFill>
                <a:latin typeface="Calibri" panose="020F0502020204030204" pitchFamily="34" charset="0"/>
              </a:rPr>
              <a:t>Cancun</a:t>
            </a:r>
          </a:p>
        </p:txBody>
      </p:sp>
      <p:sp>
        <p:nvSpPr>
          <p:cNvPr id="239" name="OTLSHAPE_SL2A_4c530590f8f64218a8a41a2940e0746c_Header">
            <a:extLst>
              <a:ext uri="{FF2B5EF4-FFF2-40B4-BE49-F238E27FC236}">
                <a16:creationId xmlns:a16="http://schemas.microsoft.com/office/drawing/2014/main" id="{E6C6F141-F2E6-4F47-841D-08978FBE3F33}"/>
              </a:ext>
            </a:extLst>
          </p:cNvPr>
          <p:cNvSpPr txBox="1"/>
          <p:nvPr>
            <p:custDataLst>
              <p:tags r:id="rId108"/>
            </p:custDataLst>
          </p:nvPr>
        </p:nvSpPr>
        <p:spPr>
          <a:xfrm>
            <a:off x="765193" y="5656495"/>
            <a:ext cx="13589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1100">
                <a:solidFill>
                  <a:schemeClr val="dk1"/>
                </a:solidFill>
                <a:latin typeface="Calibri" panose="020F0502020204030204" pitchFamily="34" charset="0"/>
              </a:rPr>
              <a:t>Guadalajara</a:t>
            </a:r>
          </a:p>
        </p:txBody>
      </p:sp>
      <p:sp>
        <p:nvSpPr>
          <p:cNvPr id="250" name="OTLSHAPE_SL2A_0e04605c39b145d1868963a65af39c29_Header">
            <a:extLst>
              <a:ext uri="{FF2B5EF4-FFF2-40B4-BE49-F238E27FC236}">
                <a16:creationId xmlns:a16="http://schemas.microsoft.com/office/drawing/2014/main" id="{C64DF3DC-3D3C-474D-9769-5526E21E4EEA}"/>
              </a:ext>
            </a:extLst>
          </p:cNvPr>
          <p:cNvSpPr txBox="1"/>
          <p:nvPr>
            <p:custDataLst>
              <p:tags r:id="rId109"/>
            </p:custDataLst>
          </p:nvPr>
        </p:nvSpPr>
        <p:spPr>
          <a:xfrm>
            <a:off x="765193" y="5992876"/>
            <a:ext cx="13589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1100">
                <a:solidFill>
                  <a:schemeClr val="dk1"/>
                </a:solidFill>
                <a:latin typeface="Calibri" panose="020F0502020204030204" pitchFamily="34" charset="0"/>
              </a:rPr>
              <a:t>Mexico City</a:t>
            </a:r>
          </a:p>
        </p:txBody>
      </p:sp>
      <p:sp>
        <p:nvSpPr>
          <p:cNvPr id="269" name="OTLSHAPE_SL2A_e4717673a81547dd9d461a8a1ba7d86a_Header">
            <a:extLst>
              <a:ext uri="{FF2B5EF4-FFF2-40B4-BE49-F238E27FC236}">
                <a16:creationId xmlns:a16="http://schemas.microsoft.com/office/drawing/2014/main" id="{F1BAACE2-08E9-4B27-A7F1-2F62191C200C}"/>
              </a:ext>
            </a:extLst>
          </p:cNvPr>
          <p:cNvSpPr txBox="1"/>
          <p:nvPr>
            <p:custDataLst>
              <p:tags r:id="rId110"/>
            </p:custDataLst>
          </p:nvPr>
        </p:nvSpPr>
        <p:spPr>
          <a:xfrm>
            <a:off x="765193" y="6329257"/>
            <a:ext cx="13589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1100">
                <a:solidFill>
                  <a:schemeClr val="dk1"/>
                </a:solidFill>
                <a:latin typeface="Calibri" panose="020F0502020204030204" pitchFamily="34" charset="0"/>
              </a:rPr>
              <a:t>Puerto Vallarta</a:t>
            </a:r>
          </a:p>
        </p:txBody>
      </p:sp>
      <p:sp>
        <p:nvSpPr>
          <p:cNvPr id="8" name="OTLSHAPE_TB_00000000000000000000000000000000_TimescaleInterval1">
            <a:extLst>
              <a:ext uri="{FF2B5EF4-FFF2-40B4-BE49-F238E27FC236}">
                <a16:creationId xmlns:a16="http://schemas.microsoft.com/office/drawing/2014/main" id="{D7D358ED-F9D4-4699-A7A3-BF0AC1B1D5F8}"/>
              </a:ext>
            </a:extLst>
          </p:cNvPr>
          <p:cNvSpPr txBox="1"/>
          <p:nvPr>
            <p:custDataLst>
              <p:tags r:id="rId111"/>
            </p:custDataLst>
          </p:nvPr>
        </p:nvSpPr>
        <p:spPr>
          <a:xfrm>
            <a:off x="6674458" y="341313"/>
            <a:ext cx="31418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 dirty="0">
                <a:solidFill>
                  <a:srgbClr val="737373"/>
                </a:solidFill>
                <a:latin typeface="Calibri" panose="020F0502020204030204" pitchFamily="34" charset="0"/>
              </a:rPr>
              <a:t>2022</a:t>
            </a:r>
          </a:p>
        </p:txBody>
      </p:sp>
      <p:sp>
        <p:nvSpPr>
          <p:cNvPr id="54" name="OTLSHAPE_SLT_66f7d5bdd6cf48c5ab88cdec2002a1fb_Title">
            <a:extLst>
              <a:ext uri="{FF2B5EF4-FFF2-40B4-BE49-F238E27FC236}">
                <a16:creationId xmlns:a16="http://schemas.microsoft.com/office/drawing/2014/main" id="{17D21D29-A03D-4A11-9A9D-B1D0521C1264}"/>
              </a:ext>
            </a:extLst>
          </p:cNvPr>
          <p:cNvSpPr txBox="1"/>
          <p:nvPr>
            <p:custDataLst>
              <p:tags r:id="rId112"/>
            </p:custDataLst>
          </p:nvPr>
        </p:nvSpPr>
        <p:spPr>
          <a:xfrm>
            <a:off x="6476202" y="968248"/>
            <a:ext cx="7112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900" b="1" spc="-4" dirty="0">
                <a:solidFill>
                  <a:schemeClr val="dk1"/>
                </a:solidFill>
                <a:latin typeface="Calibri" panose="020F0502020204030204" pitchFamily="34" charset="0"/>
              </a:rPr>
              <a:t>United Airlines</a:t>
            </a:r>
          </a:p>
        </p:txBody>
      </p:sp>
      <p:sp>
        <p:nvSpPr>
          <p:cNvPr id="65" name="OTLSHAPE_SLT_8d69d8928ced4046a43802e3daad0fb7_Title">
            <a:extLst>
              <a:ext uri="{FF2B5EF4-FFF2-40B4-BE49-F238E27FC236}">
                <a16:creationId xmlns:a16="http://schemas.microsoft.com/office/drawing/2014/main" id="{0E62CA53-6062-40BC-AFF0-21478EA2FADA}"/>
              </a:ext>
            </a:extLst>
          </p:cNvPr>
          <p:cNvSpPr txBox="1"/>
          <p:nvPr>
            <p:custDataLst>
              <p:tags r:id="rId113"/>
            </p:custDataLst>
          </p:nvPr>
        </p:nvSpPr>
        <p:spPr>
          <a:xfrm>
            <a:off x="6597212" y="1311148"/>
            <a:ext cx="4699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900" b="1" spc="-6" dirty="0">
                <a:solidFill>
                  <a:schemeClr val="dk1"/>
                </a:solidFill>
                <a:latin typeface="Calibri" panose="020F0502020204030204" pitchFamily="34" charset="0"/>
              </a:rPr>
              <a:t>Lufthansa</a:t>
            </a:r>
          </a:p>
        </p:txBody>
      </p:sp>
      <p:sp>
        <p:nvSpPr>
          <p:cNvPr id="73" name="OTLSHAPE_SLT_98febfb6d31145bb86b802707da722f6_Title">
            <a:extLst>
              <a:ext uri="{FF2B5EF4-FFF2-40B4-BE49-F238E27FC236}">
                <a16:creationId xmlns:a16="http://schemas.microsoft.com/office/drawing/2014/main" id="{D3799DED-A477-4408-A353-87752998B3C7}"/>
              </a:ext>
            </a:extLst>
          </p:cNvPr>
          <p:cNvSpPr txBox="1"/>
          <p:nvPr>
            <p:custDataLst>
              <p:tags r:id="rId114"/>
            </p:custDataLst>
          </p:nvPr>
        </p:nvSpPr>
        <p:spPr>
          <a:xfrm>
            <a:off x="6476202" y="1488779"/>
            <a:ext cx="7112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900" b="1" spc="-4">
                <a:solidFill>
                  <a:schemeClr val="dk1"/>
                </a:solidFill>
                <a:latin typeface="Calibri" panose="020F0502020204030204" pitchFamily="34" charset="0"/>
              </a:rPr>
              <a:t>United Airlines</a:t>
            </a:r>
          </a:p>
        </p:txBody>
      </p:sp>
      <p:sp>
        <p:nvSpPr>
          <p:cNvPr id="84" name="OTLSHAPE_SLT_fe8bc63bf13948a8963803b6c9497cc7_Title">
            <a:extLst>
              <a:ext uri="{FF2B5EF4-FFF2-40B4-BE49-F238E27FC236}">
                <a16:creationId xmlns:a16="http://schemas.microsoft.com/office/drawing/2014/main" id="{B8A49DD0-9309-44B9-A447-D4BE95F2879A}"/>
              </a:ext>
            </a:extLst>
          </p:cNvPr>
          <p:cNvSpPr txBox="1"/>
          <p:nvPr>
            <p:custDataLst>
              <p:tags r:id="rId115"/>
            </p:custDataLst>
          </p:nvPr>
        </p:nvSpPr>
        <p:spPr>
          <a:xfrm>
            <a:off x="6305557" y="1704509"/>
            <a:ext cx="10541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900" b="1" spc="-4">
                <a:solidFill>
                  <a:schemeClr val="dk1"/>
                </a:solidFill>
                <a:latin typeface="Calibri" panose="020F0502020204030204" pitchFamily="34" charset="0"/>
              </a:rPr>
              <a:t>Norwegian Air Shuttle</a:t>
            </a:r>
          </a:p>
        </p:txBody>
      </p:sp>
      <p:sp>
        <p:nvSpPr>
          <p:cNvPr id="95" name="OTLSHAPE_SLT_109b59e109ca4f73aa1dd8d1ddd55fda_Title">
            <a:extLst>
              <a:ext uri="{FF2B5EF4-FFF2-40B4-BE49-F238E27FC236}">
                <a16:creationId xmlns:a16="http://schemas.microsoft.com/office/drawing/2014/main" id="{C7AA808F-DAA8-4375-810E-78E9556C8EDC}"/>
              </a:ext>
            </a:extLst>
          </p:cNvPr>
          <p:cNvSpPr txBox="1"/>
          <p:nvPr>
            <p:custDataLst>
              <p:tags r:id="rId116"/>
            </p:custDataLst>
          </p:nvPr>
        </p:nvSpPr>
        <p:spPr>
          <a:xfrm>
            <a:off x="6474763" y="1983909"/>
            <a:ext cx="7112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900" b="1" spc="-6">
                <a:solidFill>
                  <a:schemeClr val="dk1"/>
                </a:solidFill>
                <a:latin typeface="Calibri" panose="020F0502020204030204" pitchFamily="34" charset="0"/>
              </a:rPr>
              <a:t>British Airways</a:t>
            </a:r>
          </a:p>
        </p:txBody>
      </p:sp>
      <p:sp>
        <p:nvSpPr>
          <p:cNvPr id="103" name="OTLSHAPE_SLT_1aaa7268602d44cb90b778826f3ee2b0_Title">
            <a:extLst>
              <a:ext uri="{FF2B5EF4-FFF2-40B4-BE49-F238E27FC236}">
                <a16:creationId xmlns:a16="http://schemas.microsoft.com/office/drawing/2014/main" id="{65FC0393-7B86-44FF-8D3B-8B137C1EAB72}"/>
              </a:ext>
            </a:extLst>
          </p:cNvPr>
          <p:cNvSpPr txBox="1"/>
          <p:nvPr>
            <p:custDataLst>
              <p:tags r:id="rId117"/>
            </p:custDataLst>
          </p:nvPr>
        </p:nvSpPr>
        <p:spPr>
          <a:xfrm>
            <a:off x="6426684" y="2161540"/>
            <a:ext cx="7112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900" b="1" spc="-4" dirty="0">
                <a:solidFill>
                  <a:schemeClr val="dk1"/>
                </a:solidFill>
                <a:latin typeface="Calibri" panose="020F0502020204030204" pitchFamily="34" charset="0"/>
              </a:rPr>
              <a:t>United Airlines</a:t>
            </a:r>
          </a:p>
        </p:txBody>
      </p:sp>
      <p:sp>
        <p:nvSpPr>
          <p:cNvPr id="114" name="OTLSHAPE_SLT_d17a6a32745049fb92061547b4dd9ba5_Title">
            <a:extLst>
              <a:ext uri="{FF2B5EF4-FFF2-40B4-BE49-F238E27FC236}">
                <a16:creationId xmlns:a16="http://schemas.microsoft.com/office/drawing/2014/main" id="{6833EE0A-2EA9-499E-B425-E8608708B350}"/>
              </a:ext>
            </a:extLst>
          </p:cNvPr>
          <p:cNvSpPr txBox="1"/>
          <p:nvPr>
            <p:custDataLst>
              <p:tags r:id="rId118"/>
            </p:custDataLst>
          </p:nvPr>
        </p:nvSpPr>
        <p:spPr>
          <a:xfrm>
            <a:off x="6597212" y="2377271"/>
            <a:ext cx="4699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900" b="1" spc="-6">
                <a:solidFill>
                  <a:schemeClr val="dk1"/>
                </a:solidFill>
                <a:latin typeface="Calibri" panose="020F0502020204030204" pitchFamily="34" charset="0"/>
              </a:rPr>
              <a:t>Lufthansa</a:t>
            </a:r>
          </a:p>
        </p:txBody>
      </p:sp>
      <p:sp>
        <p:nvSpPr>
          <p:cNvPr id="125" name="OTLSHAPE_SLT_adce8fc44cbc4ad685a6166555c9195a_Title">
            <a:extLst>
              <a:ext uri="{FF2B5EF4-FFF2-40B4-BE49-F238E27FC236}">
                <a16:creationId xmlns:a16="http://schemas.microsoft.com/office/drawing/2014/main" id="{16677CB5-EF1D-42CF-8B06-DA0C0CDCF35F}"/>
              </a:ext>
            </a:extLst>
          </p:cNvPr>
          <p:cNvSpPr txBox="1"/>
          <p:nvPr>
            <p:custDataLst>
              <p:tags r:id="rId119"/>
            </p:custDataLst>
          </p:nvPr>
        </p:nvSpPr>
        <p:spPr>
          <a:xfrm>
            <a:off x="6664565" y="2656671"/>
            <a:ext cx="10541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900" b="1" spc="-4">
                <a:solidFill>
                  <a:schemeClr val="dk1"/>
                </a:solidFill>
                <a:latin typeface="Calibri" panose="020F0502020204030204" pitchFamily="34" charset="0"/>
              </a:rPr>
              <a:t>Norwegian Air Shuttle</a:t>
            </a:r>
          </a:p>
        </p:txBody>
      </p:sp>
      <p:sp>
        <p:nvSpPr>
          <p:cNvPr id="136" name="OTLSHAPE_SLT_87b40d6cb30a420fa20fc7b48cead15d_Title">
            <a:extLst>
              <a:ext uri="{FF2B5EF4-FFF2-40B4-BE49-F238E27FC236}">
                <a16:creationId xmlns:a16="http://schemas.microsoft.com/office/drawing/2014/main" id="{59AFACDF-53B4-435A-A0F8-B33C472E769C}"/>
              </a:ext>
            </a:extLst>
          </p:cNvPr>
          <p:cNvSpPr txBox="1"/>
          <p:nvPr>
            <p:custDataLst>
              <p:tags r:id="rId120"/>
            </p:custDataLst>
          </p:nvPr>
        </p:nvSpPr>
        <p:spPr>
          <a:xfrm>
            <a:off x="6575558" y="2936071"/>
            <a:ext cx="5080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900" b="1" spc="-2">
                <a:solidFill>
                  <a:schemeClr val="dk1"/>
                </a:solidFill>
                <a:latin typeface="Calibri" panose="020F0502020204030204" pitchFamily="34" charset="0"/>
              </a:rPr>
              <a:t>Iceland Air</a:t>
            </a:r>
          </a:p>
        </p:txBody>
      </p:sp>
      <p:sp>
        <p:nvSpPr>
          <p:cNvPr id="147" name="OTLSHAPE_SLT_e2188a23d10a4f69aa3988d5adf4b016_Title">
            <a:extLst>
              <a:ext uri="{FF2B5EF4-FFF2-40B4-BE49-F238E27FC236}">
                <a16:creationId xmlns:a16="http://schemas.microsoft.com/office/drawing/2014/main" id="{7C13C606-7AD4-49EB-AED6-7C598E35CCB9}"/>
              </a:ext>
            </a:extLst>
          </p:cNvPr>
          <p:cNvSpPr txBox="1"/>
          <p:nvPr>
            <p:custDataLst>
              <p:tags r:id="rId121"/>
            </p:custDataLst>
          </p:nvPr>
        </p:nvSpPr>
        <p:spPr>
          <a:xfrm>
            <a:off x="7246435" y="3215471"/>
            <a:ext cx="6350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900" b="1" spc="-4">
                <a:solidFill>
                  <a:schemeClr val="dk1"/>
                </a:solidFill>
                <a:latin typeface="Calibri" panose="020F0502020204030204" pitchFamily="34" charset="0"/>
              </a:rPr>
              <a:t>Edelweiss Air</a:t>
            </a:r>
          </a:p>
        </p:txBody>
      </p:sp>
      <p:sp>
        <p:nvSpPr>
          <p:cNvPr id="158" name="OTLSHAPE_SLT_be369955bbf546a7a0bde4b465165846_Title">
            <a:extLst>
              <a:ext uri="{FF2B5EF4-FFF2-40B4-BE49-F238E27FC236}">
                <a16:creationId xmlns:a16="http://schemas.microsoft.com/office/drawing/2014/main" id="{588E1BB1-54F1-4021-8D49-4B97B822A928}"/>
              </a:ext>
            </a:extLst>
          </p:cNvPr>
          <p:cNvSpPr txBox="1"/>
          <p:nvPr>
            <p:custDataLst>
              <p:tags r:id="rId122"/>
            </p:custDataLst>
          </p:nvPr>
        </p:nvSpPr>
        <p:spPr>
          <a:xfrm>
            <a:off x="6476202" y="3558371"/>
            <a:ext cx="7112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900" b="1" spc="-4">
                <a:solidFill>
                  <a:schemeClr val="dk1"/>
                </a:solidFill>
                <a:latin typeface="Calibri" panose="020F0502020204030204" pitchFamily="34" charset="0"/>
              </a:rPr>
              <a:t>United Airlines</a:t>
            </a:r>
          </a:p>
        </p:txBody>
      </p:sp>
      <p:sp>
        <p:nvSpPr>
          <p:cNvPr id="166" name="OTLSHAPE_SLT_572a2928a59d4d0dbf5e0c1613f57bad_Title">
            <a:extLst>
              <a:ext uri="{FF2B5EF4-FFF2-40B4-BE49-F238E27FC236}">
                <a16:creationId xmlns:a16="http://schemas.microsoft.com/office/drawing/2014/main" id="{16ED96CC-75E4-489E-9FF9-6405192FF7D0}"/>
              </a:ext>
            </a:extLst>
          </p:cNvPr>
          <p:cNvSpPr txBox="1"/>
          <p:nvPr>
            <p:custDataLst>
              <p:tags r:id="rId123"/>
            </p:custDataLst>
          </p:nvPr>
        </p:nvSpPr>
        <p:spPr>
          <a:xfrm>
            <a:off x="6628433" y="3736001"/>
            <a:ext cx="4064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900" b="1" spc="-6">
                <a:solidFill>
                  <a:schemeClr val="dk1"/>
                </a:solidFill>
                <a:latin typeface="Calibri" panose="020F0502020204030204" pitchFamily="34" charset="0"/>
              </a:rPr>
              <a:t>West Jet</a:t>
            </a:r>
          </a:p>
        </p:txBody>
      </p:sp>
      <p:sp>
        <p:nvSpPr>
          <p:cNvPr id="177" name="OTLSHAPE_SLT_d692161cfe90441e8bbd78f6bcf37b81_Title">
            <a:extLst>
              <a:ext uri="{FF2B5EF4-FFF2-40B4-BE49-F238E27FC236}">
                <a16:creationId xmlns:a16="http://schemas.microsoft.com/office/drawing/2014/main" id="{9E90969D-D9F3-4289-84E1-61A9C0D92B07}"/>
              </a:ext>
            </a:extLst>
          </p:cNvPr>
          <p:cNvSpPr txBox="1"/>
          <p:nvPr>
            <p:custDataLst>
              <p:tags r:id="rId124"/>
            </p:custDataLst>
          </p:nvPr>
        </p:nvSpPr>
        <p:spPr>
          <a:xfrm>
            <a:off x="6570838" y="3951732"/>
            <a:ext cx="5207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900" b="1" spc="-4">
                <a:solidFill>
                  <a:schemeClr val="dk1"/>
                </a:solidFill>
                <a:latin typeface="Calibri" panose="020F0502020204030204" pitchFamily="34" charset="0"/>
              </a:rPr>
              <a:t>Air Canada</a:t>
            </a:r>
          </a:p>
        </p:txBody>
      </p:sp>
      <p:sp>
        <p:nvSpPr>
          <p:cNvPr id="188" name="OTLSHAPE_SLT_2ef5e9a0c2c64431a93935c226b63d9b_Title">
            <a:extLst>
              <a:ext uri="{FF2B5EF4-FFF2-40B4-BE49-F238E27FC236}">
                <a16:creationId xmlns:a16="http://schemas.microsoft.com/office/drawing/2014/main" id="{A7A191D3-8A5E-442E-A97C-AC2E55699BE4}"/>
              </a:ext>
            </a:extLst>
          </p:cNvPr>
          <p:cNvSpPr txBox="1"/>
          <p:nvPr>
            <p:custDataLst>
              <p:tags r:id="rId125"/>
            </p:custDataLst>
          </p:nvPr>
        </p:nvSpPr>
        <p:spPr>
          <a:xfrm>
            <a:off x="6570838" y="4231132"/>
            <a:ext cx="5207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900" b="1" spc="-4">
                <a:solidFill>
                  <a:schemeClr val="dk1"/>
                </a:solidFill>
                <a:latin typeface="Calibri" panose="020F0502020204030204" pitchFamily="34" charset="0"/>
              </a:rPr>
              <a:t>Air Canada</a:t>
            </a:r>
          </a:p>
        </p:txBody>
      </p:sp>
      <p:sp>
        <p:nvSpPr>
          <p:cNvPr id="196" name="OTLSHAPE_SLT_e591301a65b944fb9beaaf354cde8629_Title">
            <a:extLst>
              <a:ext uri="{FF2B5EF4-FFF2-40B4-BE49-F238E27FC236}">
                <a16:creationId xmlns:a16="http://schemas.microsoft.com/office/drawing/2014/main" id="{4B79F67B-29D5-4887-854E-DFF9E0BF38D1}"/>
              </a:ext>
            </a:extLst>
          </p:cNvPr>
          <p:cNvSpPr txBox="1"/>
          <p:nvPr>
            <p:custDataLst>
              <p:tags r:id="rId126"/>
            </p:custDataLst>
          </p:nvPr>
        </p:nvSpPr>
        <p:spPr>
          <a:xfrm>
            <a:off x="6476202" y="4408763"/>
            <a:ext cx="7112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900" b="1" spc="-4">
                <a:solidFill>
                  <a:schemeClr val="dk1"/>
                </a:solidFill>
                <a:latin typeface="Calibri" panose="020F0502020204030204" pitchFamily="34" charset="0"/>
              </a:rPr>
              <a:t>United Airlines</a:t>
            </a:r>
          </a:p>
        </p:txBody>
      </p:sp>
      <p:sp>
        <p:nvSpPr>
          <p:cNvPr id="207" name="OTLSHAPE_SLT_6ae33578d3c84d788b2f814bdb797804_Title">
            <a:extLst>
              <a:ext uri="{FF2B5EF4-FFF2-40B4-BE49-F238E27FC236}">
                <a16:creationId xmlns:a16="http://schemas.microsoft.com/office/drawing/2014/main" id="{F677029C-A09A-4BC3-BE87-71B3B65C8EE5}"/>
              </a:ext>
            </a:extLst>
          </p:cNvPr>
          <p:cNvSpPr txBox="1"/>
          <p:nvPr>
            <p:custDataLst>
              <p:tags r:id="rId127"/>
            </p:custDataLst>
          </p:nvPr>
        </p:nvSpPr>
        <p:spPr>
          <a:xfrm>
            <a:off x="6476202" y="4624493"/>
            <a:ext cx="7112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900" b="1" spc="-4">
                <a:solidFill>
                  <a:schemeClr val="dk1"/>
                </a:solidFill>
                <a:latin typeface="Calibri" panose="020F0502020204030204" pitchFamily="34" charset="0"/>
              </a:rPr>
              <a:t>United Airlines</a:t>
            </a:r>
          </a:p>
        </p:txBody>
      </p:sp>
      <p:sp>
        <p:nvSpPr>
          <p:cNvPr id="218" name="OTLSHAPE_SLT_02a58f9803c84ec7ae6d7bcd893a02ec_Title">
            <a:extLst>
              <a:ext uri="{FF2B5EF4-FFF2-40B4-BE49-F238E27FC236}">
                <a16:creationId xmlns:a16="http://schemas.microsoft.com/office/drawing/2014/main" id="{56A533B8-FAFF-4C3D-8185-C3C949AD5F9F}"/>
              </a:ext>
            </a:extLst>
          </p:cNvPr>
          <p:cNvSpPr txBox="1"/>
          <p:nvPr>
            <p:custDataLst>
              <p:tags r:id="rId128"/>
            </p:custDataLst>
          </p:nvPr>
        </p:nvSpPr>
        <p:spPr>
          <a:xfrm>
            <a:off x="4082831" y="4967393"/>
            <a:ext cx="8890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900" b="1" spc="-4">
                <a:solidFill>
                  <a:schemeClr val="dk1"/>
                </a:solidFill>
                <a:latin typeface="Calibri" panose="020F0502020204030204" pitchFamily="34" charset="0"/>
              </a:rPr>
              <a:t>Southwest Airlines</a:t>
            </a:r>
          </a:p>
        </p:txBody>
      </p:sp>
      <p:sp>
        <p:nvSpPr>
          <p:cNvPr id="229" name="OTLSHAPE_SLT_49057845605e480c8234aa6c5763186e_Title">
            <a:extLst>
              <a:ext uri="{FF2B5EF4-FFF2-40B4-BE49-F238E27FC236}">
                <a16:creationId xmlns:a16="http://schemas.microsoft.com/office/drawing/2014/main" id="{EA50C39C-30F9-4CFB-B964-8B121749A2E3}"/>
              </a:ext>
            </a:extLst>
          </p:cNvPr>
          <p:cNvSpPr txBox="1"/>
          <p:nvPr>
            <p:custDataLst>
              <p:tags r:id="rId129"/>
            </p:custDataLst>
          </p:nvPr>
        </p:nvSpPr>
        <p:spPr>
          <a:xfrm>
            <a:off x="6467820" y="5246793"/>
            <a:ext cx="7239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900" b="1" spc="-4">
                <a:solidFill>
                  <a:schemeClr val="dk1"/>
                </a:solidFill>
                <a:latin typeface="Calibri" panose="020F0502020204030204" pitchFamily="34" charset="0"/>
              </a:rPr>
              <a:t>Frontier Ailines</a:t>
            </a:r>
          </a:p>
        </p:txBody>
      </p:sp>
      <p:sp>
        <p:nvSpPr>
          <p:cNvPr id="237" name="OTLSHAPE_SLT_2a01284b00024284b0b6e17cd8410131_Title">
            <a:extLst>
              <a:ext uri="{FF2B5EF4-FFF2-40B4-BE49-F238E27FC236}">
                <a16:creationId xmlns:a16="http://schemas.microsoft.com/office/drawing/2014/main" id="{777E4C97-6865-4244-97FE-C4CC6CF57B15}"/>
              </a:ext>
            </a:extLst>
          </p:cNvPr>
          <p:cNvSpPr txBox="1"/>
          <p:nvPr>
            <p:custDataLst>
              <p:tags r:id="rId130"/>
            </p:custDataLst>
          </p:nvPr>
        </p:nvSpPr>
        <p:spPr>
          <a:xfrm>
            <a:off x="6476202" y="5424424"/>
            <a:ext cx="7112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900" b="1" spc="-4">
                <a:solidFill>
                  <a:schemeClr val="dk1"/>
                </a:solidFill>
                <a:latin typeface="Calibri" panose="020F0502020204030204" pitchFamily="34" charset="0"/>
              </a:rPr>
              <a:t>United Airlines</a:t>
            </a:r>
          </a:p>
        </p:txBody>
      </p:sp>
      <p:sp>
        <p:nvSpPr>
          <p:cNvPr id="248" name="OTLSHAPE_SLT_f7e3e0c036e04350a51d3a957bea0276_Title">
            <a:extLst>
              <a:ext uri="{FF2B5EF4-FFF2-40B4-BE49-F238E27FC236}">
                <a16:creationId xmlns:a16="http://schemas.microsoft.com/office/drawing/2014/main" id="{044193F4-2E57-4EA8-ABA6-3DC0CFB75E52}"/>
              </a:ext>
            </a:extLst>
          </p:cNvPr>
          <p:cNvSpPr txBox="1"/>
          <p:nvPr>
            <p:custDataLst>
              <p:tags r:id="rId131"/>
            </p:custDataLst>
          </p:nvPr>
        </p:nvSpPr>
        <p:spPr>
          <a:xfrm>
            <a:off x="6667697" y="5640155"/>
            <a:ext cx="3302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900" b="1" spc="-10">
                <a:solidFill>
                  <a:schemeClr val="dk1"/>
                </a:solidFill>
                <a:latin typeface="Calibri" panose="020F0502020204030204" pitchFamily="34" charset="0"/>
              </a:rPr>
              <a:t>Volaris</a:t>
            </a:r>
          </a:p>
        </p:txBody>
      </p:sp>
      <p:sp>
        <p:nvSpPr>
          <p:cNvPr id="259" name="OTLSHAPE_SLT_ea40a66b2c4c4371a65fdeb87f63eeb0_Title">
            <a:extLst>
              <a:ext uri="{FF2B5EF4-FFF2-40B4-BE49-F238E27FC236}">
                <a16:creationId xmlns:a16="http://schemas.microsoft.com/office/drawing/2014/main" id="{05AEE82B-3D3B-42A1-9C28-4DB239862DE1}"/>
              </a:ext>
            </a:extLst>
          </p:cNvPr>
          <p:cNvSpPr txBox="1"/>
          <p:nvPr>
            <p:custDataLst>
              <p:tags r:id="rId132"/>
            </p:custDataLst>
          </p:nvPr>
        </p:nvSpPr>
        <p:spPr>
          <a:xfrm>
            <a:off x="3141784" y="5919555"/>
            <a:ext cx="5715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900" b="1" spc="-6">
                <a:solidFill>
                  <a:schemeClr val="dk1"/>
                </a:solidFill>
                <a:latin typeface="Calibri" panose="020F0502020204030204" pitchFamily="34" charset="0"/>
              </a:rPr>
              <a:t>Aeromexico</a:t>
            </a:r>
          </a:p>
        </p:txBody>
      </p:sp>
      <p:sp>
        <p:nvSpPr>
          <p:cNvPr id="267" name="OTLSHAPE_SLT_e63718a24c49439d8cf413a991200adb_Title">
            <a:extLst>
              <a:ext uri="{FF2B5EF4-FFF2-40B4-BE49-F238E27FC236}">
                <a16:creationId xmlns:a16="http://schemas.microsoft.com/office/drawing/2014/main" id="{A01EB8CD-90B4-401E-BD9C-5A869ACCD801}"/>
              </a:ext>
            </a:extLst>
          </p:cNvPr>
          <p:cNvSpPr txBox="1"/>
          <p:nvPr>
            <p:custDataLst>
              <p:tags r:id="rId133"/>
            </p:custDataLst>
          </p:nvPr>
        </p:nvSpPr>
        <p:spPr>
          <a:xfrm>
            <a:off x="6667697" y="6097185"/>
            <a:ext cx="3302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900" b="1" spc="-10">
                <a:solidFill>
                  <a:schemeClr val="dk1"/>
                </a:solidFill>
                <a:latin typeface="Calibri" panose="020F0502020204030204" pitchFamily="34" charset="0"/>
              </a:rPr>
              <a:t>Volaris</a:t>
            </a:r>
          </a:p>
        </p:txBody>
      </p:sp>
      <p:sp>
        <p:nvSpPr>
          <p:cNvPr id="278" name="OTLSHAPE_SLT_ca33cb4b3cb34f0cb04d0777d05643a8_Title">
            <a:extLst>
              <a:ext uri="{FF2B5EF4-FFF2-40B4-BE49-F238E27FC236}">
                <a16:creationId xmlns:a16="http://schemas.microsoft.com/office/drawing/2014/main" id="{E59E1B8C-008C-431A-B314-ED09FD2A8015}"/>
              </a:ext>
            </a:extLst>
          </p:cNvPr>
          <p:cNvSpPr txBox="1"/>
          <p:nvPr>
            <p:custDataLst>
              <p:tags r:id="rId134"/>
            </p:custDataLst>
          </p:nvPr>
        </p:nvSpPr>
        <p:spPr>
          <a:xfrm>
            <a:off x="6385439" y="6312916"/>
            <a:ext cx="8890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900" b="1" spc="-4">
                <a:solidFill>
                  <a:schemeClr val="dk1"/>
                </a:solidFill>
                <a:latin typeface="Calibri" panose="020F0502020204030204" pitchFamily="34" charset="0"/>
              </a:rPr>
              <a:t>Southwest Airlines</a:t>
            </a:r>
          </a:p>
        </p:txBody>
      </p:sp>
      <p:sp>
        <p:nvSpPr>
          <p:cNvPr id="311" name="OTLSHAPE_TB_00000000000000000000000000000000_MiddleTimescaleInterval1">
            <a:extLst>
              <a:ext uri="{FF2B5EF4-FFF2-40B4-BE49-F238E27FC236}">
                <a16:creationId xmlns:a16="http://schemas.microsoft.com/office/drawing/2014/main" id="{7A6D2FCF-14B4-4A79-BB32-C5878E8587E3}"/>
              </a:ext>
            </a:extLst>
          </p:cNvPr>
          <p:cNvSpPr txBox="1"/>
          <p:nvPr>
            <p:custDataLst>
              <p:tags r:id="rId135"/>
            </p:custDataLst>
          </p:nvPr>
        </p:nvSpPr>
        <p:spPr>
          <a:xfrm>
            <a:off x="2373914" y="533336"/>
            <a:ext cx="203200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>
                <a:solidFill>
                  <a:srgbClr val="737373"/>
                </a:solidFill>
                <a:latin typeface="Calibri" panose="020F0502020204030204" pitchFamily="34" charset="0"/>
              </a:rPr>
              <a:t>Jan</a:t>
            </a:r>
          </a:p>
        </p:txBody>
      </p:sp>
      <p:sp>
        <p:nvSpPr>
          <p:cNvPr id="313" name="OTLSHAPE_TB_00000000000000000000000000000000_MiddleTimescaleInterval2">
            <a:extLst>
              <a:ext uri="{FF2B5EF4-FFF2-40B4-BE49-F238E27FC236}">
                <a16:creationId xmlns:a16="http://schemas.microsoft.com/office/drawing/2014/main" id="{FC0FF6D0-A97D-44B1-B956-9AAAF30B7A3B}"/>
              </a:ext>
            </a:extLst>
          </p:cNvPr>
          <p:cNvSpPr txBox="1"/>
          <p:nvPr>
            <p:custDataLst>
              <p:tags r:id="rId136"/>
            </p:custDataLst>
          </p:nvPr>
        </p:nvSpPr>
        <p:spPr>
          <a:xfrm>
            <a:off x="3141450" y="533336"/>
            <a:ext cx="225383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18">
                <a:solidFill>
                  <a:srgbClr val="737373"/>
                </a:solidFill>
                <a:latin typeface="Calibri" panose="020F0502020204030204" pitchFamily="34" charset="0"/>
              </a:rPr>
              <a:t>Feb</a:t>
            </a:r>
          </a:p>
        </p:txBody>
      </p:sp>
      <p:sp>
        <p:nvSpPr>
          <p:cNvPr id="315" name="OTLSHAPE_TB_00000000000000000000000000000000_MiddleTimescaleInterval3">
            <a:extLst>
              <a:ext uri="{FF2B5EF4-FFF2-40B4-BE49-F238E27FC236}">
                <a16:creationId xmlns:a16="http://schemas.microsoft.com/office/drawing/2014/main" id="{1628F8A9-76FA-440E-AC0D-0370F0D0B584}"/>
              </a:ext>
            </a:extLst>
          </p:cNvPr>
          <p:cNvSpPr txBox="1"/>
          <p:nvPr>
            <p:custDataLst>
              <p:tags r:id="rId137"/>
            </p:custDataLst>
          </p:nvPr>
        </p:nvSpPr>
        <p:spPr>
          <a:xfrm>
            <a:off x="3834709" y="533336"/>
            <a:ext cx="255776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18">
                <a:solidFill>
                  <a:srgbClr val="737373"/>
                </a:solidFill>
                <a:latin typeface="Calibri" panose="020F0502020204030204" pitchFamily="34" charset="0"/>
              </a:rPr>
              <a:t>Mar</a:t>
            </a:r>
          </a:p>
        </p:txBody>
      </p:sp>
      <p:sp>
        <p:nvSpPr>
          <p:cNvPr id="317" name="OTLSHAPE_TB_00000000000000000000000000000000_MiddleTimescaleInterval4">
            <a:extLst>
              <a:ext uri="{FF2B5EF4-FFF2-40B4-BE49-F238E27FC236}">
                <a16:creationId xmlns:a16="http://schemas.microsoft.com/office/drawing/2014/main" id="{7494668F-4053-44E7-B449-11597C08BADA}"/>
              </a:ext>
            </a:extLst>
          </p:cNvPr>
          <p:cNvSpPr txBox="1"/>
          <p:nvPr>
            <p:custDataLst>
              <p:tags r:id="rId138"/>
            </p:custDataLst>
          </p:nvPr>
        </p:nvSpPr>
        <p:spPr>
          <a:xfrm>
            <a:off x="4602245" y="533336"/>
            <a:ext cx="222818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18">
                <a:solidFill>
                  <a:srgbClr val="737373"/>
                </a:solidFill>
                <a:latin typeface="Calibri" panose="020F0502020204030204" pitchFamily="34" charset="0"/>
              </a:rPr>
              <a:t>Apr</a:t>
            </a:r>
          </a:p>
        </p:txBody>
      </p:sp>
      <p:sp>
        <p:nvSpPr>
          <p:cNvPr id="319" name="OTLSHAPE_TB_00000000000000000000000000000000_MiddleTimescaleInterval5">
            <a:extLst>
              <a:ext uri="{FF2B5EF4-FFF2-40B4-BE49-F238E27FC236}">
                <a16:creationId xmlns:a16="http://schemas.microsoft.com/office/drawing/2014/main" id="{A8B03FE8-B179-46CA-ABBF-B65CFC837C93}"/>
              </a:ext>
            </a:extLst>
          </p:cNvPr>
          <p:cNvSpPr txBox="1"/>
          <p:nvPr>
            <p:custDataLst>
              <p:tags r:id="rId139"/>
            </p:custDataLst>
          </p:nvPr>
        </p:nvSpPr>
        <p:spPr>
          <a:xfrm>
            <a:off x="5345022" y="533336"/>
            <a:ext cx="271228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18">
                <a:solidFill>
                  <a:srgbClr val="737373"/>
                </a:solidFill>
                <a:latin typeface="Calibri" panose="020F0502020204030204" pitchFamily="34" charset="0"/>
              </a:rPr>
              <a:t>May</a:t>
            </a:r>
          </a:p>
        </p:txBody>
      </p:sp>
      <p:sp>
        <p:nvSpPr>
          <p:cNvPr id="321" name="OTLSHAPE_TB_00000000000000000000000000000000_MiddleTimescaleInterval6">
            <a:extLst>
              <a:ext uri="{FF2B5EF4-FFF2-40B4-BE49-F238E27FC236}">
                <a16:creationId xmlns:a16="http://schemas.microsoft.com/office/drawing/2014/main" id="{7BBB547A-5FB8-4B5B-9CFA-60ADE306F09E}"/>
              </a:ext>
            </a:extLst>
          </p:cNvPr>
          <p:cNvSpPr txBox="1"/>
          <p:nvPr>
            <p:custDataLst>
              <p:tags r:id="rId140"/>
            </p:custDataLst>
          </p:nvPr>
        </p:nvSpPr>
        <p:spPr>
          <a:xfrm>
            <a:off x="6112559" y="533336"/>
            <a:ext cx="209994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18">
                <a:solidFill>
                  <a:srgbClr val="737373"/>
                </a:solidFill>
                <a:latin typeface="Calibri" panose="020F0502020204030204" pitchFamily="34" charset="0"/>
              </a:rPr>
              <a:t>Jun</a:t>
            </a:r>
          </a:p>
        </p:txBody>
      </p:sp>
      <p:sp>
        <p:nvSpPr>
          <p:cNvPr id="323" name="OTLSHAPE_TB_00000000000000000000000000000000_MiddleTimescaleInterval7">
            <a:extLst>
              <a:ext uri="{FF2B5EF4-FFF2-40B4-BE49-F238E27FC236}">
                <a16:creationId xmlns:a16="http://schemas.microsoft.com/office/drawing/2014/main" id="{F9A76A44-E328-4CA3-BCE1-E6AA8953B1E0}"/>
              </a:ext>
            </a:extLst>
          </p:cNvPr>
          <p:cNvSpPr txBox="1"/>
          <p:nvPr>
            <p:custDataLst>
              <p:tags r:id="rId141"/>
            </p:custDataLst>
          </p:nvPr>
        </p:nvSpPr>
        <p:spPr>
          <a:xfrm>
            <a:off x="6855336" y="533336"/>
            <a:ext cx="158185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>
                <a:solidFill>
                  <a:srgbClr val="737373"/>
                </a:solidFill>
                <a:latin typeface="Calibri" panose="020F0502020204030204" pitchFamily="34" charset="0"/>
              </a:rPr>
              <a:t>Jul</a:t>
            </a:r>
          </a:p>
        </p:txBody>
      </p:sp>
      <p:sp>
        <p:nvSpPr>
          <p:cNvPr id="325" name="OTLSHAPE_TB_00000000000000000000000000000000_MiddleTimescaleInterval8">
            <a:extLst>
              <a:ext uri="{FF2B5EF4-FFF2-40B4-BE49-F238E27FC236}">
                <a16:creationId xmlns:a16="http://schemas.microsoft.com/office/drawing/2014/main" id="{F8CB9D63-97FA-485E-ABCE-5B554C5DF608}"/>
              </a:ext>
            </a:extLst>
          </p:cNvPr>
          <p:cNvSpPr txBox="1"/>
          <p:nvPr>
            <p:custDataLst>
              <p:tags r:id="rId142"/>
            </p:custDataLst>
          </p:nvPr>
        </p:nvSpPr>
        <p:spPr>
          <a:xfrm>
            <a:off x="7622872" y="533336"/>
            <a:ext cx="241300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>
                <a:solidFill>
                  <a:srgbClr val="737373"/>
                </a:solidFill>
                <a:latin typeface="Calibri" panose="020F0502020204030204" pitchFamily="34" charset="0"/>
              </a:rPr>
              <a:t>Aug</a:t>
            </a:r>
          </a:p>
        </p:txBody>
      </p:sp>
      <p:sp>
        <p:nvSpPr>
          <p:cNvPr id="327" name="OTLSHAPE_TB_00000000000000000000000000000000_MiddleTimescaleInterval9">
            <a:extLst>
              <a:ext uri="{FF2B5EF4-FFF2-40B4-BE49-F238E27FC236}">
                <a16:creationId xmlns:a16="http://schemas.microsoft.com/office/drawing/2014/main" id="{650B1023-95F6-445E-A06B-D13285EE71ED}"/>
              </a:ext>
            </a:extLst>
          </p:cNvPr>
          <p:cNvSpPr txBox="1"/>
          <p:nvPr>
            <p:custDataLst>
              <p:tags r:id="rId143"/>
            </p:custDataLst>
          </p:nvPr>
        </p:nvSpPr>
        <p:spPr>
          <a:xfrm>
            <a:off x="8390408" y="533336"/>
            <a:ext cx="228600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18">
                <a:solidFill>
                  <a:srgbClr val="737373"/>
                </a:solidFill>
                <a:latin typeface="Calibri" panose="020F0502020204030204" pitchFamily="34" charset="0"/>
              </a:rPr>
              <a:t>Sep</a:t>
            </a:r>
          </a:p>
        </p:txBody>
      </p:sp>
      <p:sp>
        <p:nvSpPr>
          <p:cNvPr id="329" name="OTLSHAPE_TB_00000000000000000000000000000000_MiddleTimescaleInterval10">
            <a:extLst>
              <a:ext uri="{FF2B5EF4-FFF2-40B4-BE49-F238E27FC236}">
                <a16:creationId xmlns:a16="http://schemas.microsoft.com/office/drawing/2014/main" id="{058ED596-7784-42CA-BE22-0DD0706A9029}"/>
              </a:ext>
            </a:extLst>
          </p:cNvPr>
          <p:cNvSpPr txBox="1"/>
          <p:nvPr>
            <p:custDataLst>
              <p:tags r:id="rId144"/>
            </p:custDataLst>
          </p:nvPr>
        </p:nvSpPr>
        <p:spPr>
          <a:xfrm>
            <a:off x="9133185" y="533336"/>
            <a:ext cx="211148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2">
                <a:solidFill>
                  <a:srgbClr val="737373"/>
                </a:solidFill>
                <a:latin typeface="Calibri" panose="020F0502020204030204" pitchFamily="34" charset="0"/>
              </a:rPr>
              <a:t>Oct</a:t>
            </a:r>
          </a:p>
        </p:txBody>
      </p:sp>
      <p:sp>
        <p:nvSpPr>
          <p:cNvPr id="331" name="OTLSHAPE_TB_00000000000000000000000000000000_MiddleTimescaleInterval11">
            <a:extLst>
              <a:ext uri="{FF2B5EF4-FFF2-40B4-BE49-F238E27FC236}">
                <a16:creationId xmlns:a16="http://schemas.microsoft.com/office/drawing/2014/main" id="{EC27E403-F77E-4C2C-8BFC-E6A5C3B3CAA7}"/>
              </a:ext>
            </a:extLst>
          </p:cNvPr>
          <p:cNvSpPr txBox="1"/>
          <p:nvPr>
            <p:custDataLst>
              <p:tags r:id="rId145"/>
            </p:custDataLst>
          </p:nvPr>
        </p:nvSpPr>
        <p:spPr>
          <a:xfrm>
            <a:off x="9900721" y="533336"/>
            <a:ext cx="249364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>
                <a:solidFill>
                  <a:srgbClr val="737373"/>
                </a:solidFill>
                <a:latin typeface="Calibri" panose="020F0502020204030204" pitchFamily="34" charset="0"/>
              </a:rPr>
              <a:t>Nov</a:t>
            </a:r>
          </a:p>
        </p:txBody>
      </p:sp>
      <p:sp>
        <p:nvSpPr>
          <p:cNvPr id="333" name="OTLSHAPE_TB_00000000000000000000000000000000_MiddleTimescaleInterval12">
            <a:extLst>
              <a:ext uri="{FF2B5EF4-FFF2-40B4-BE49-F238E27FC236}">
                <a16:creationId xmlns:a16="http://schemas.microsoft.com/office/drawing/2014/main" id="{820347F3-EC4F-4A08-8CF6-3FF41CE05DBA}"/>
              </a:ext>
            </a:extLst>
          </p:cNvPr>
          <p:cNvSpPr txBox="1"/>
          <p:nvPr>
            <p:custDataLst>
              <p:tags r:id="rId146"/>
            </p:custDataLst>
          </p:nvPr>
        </p:nvSpPr>
        <p:spPr>
          <a:xfrm>
            <a:off x="10643498" y="533336"/>
            <a:ext cx="237244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2">
                <a:solidFill>
                  <a:srgbClr val="737373"/>
                </a:solidFill>
                <a:latin typeface="Calibri" panose="020F0502020204030204" pitchFamily="34" charset="0"/>
              </a:rPr>
              <a:t>Dec</a:t>
            </a:r>
          </a:p>
        </p:txBody>
      </p:sp>
      <p:sp>
        <p:nvSpPr>
          <p:cNvPr id="388" name="OTLSHAPE_SLT_fc836a34552f48d5a6ccc5d57dfea100_Title">
            <a:extLst>
              <a:ext uri="{FF2B5EF4-FFF2-40B4-BE49-F238E27FC236}">
                <a16:creationId xmlns:a16="http://schemas.microsoft.com/office/drawing/2014/main" id="{696AA5C9-4E1D-4B19-AF93-D3C059C94115}"/>
              </a:ext>
            </a:extLst>
          </p:cNvPr>
          <p:cNvSpPr txBox="1"/>
          <p:nvPr>
            <p:custDataLst>
              <p:tags r:id="rId147"/>
            </p:custDataLst>
          </p:nvPr>
        </p:nvSpPr>
        <p:spPr>
          <a:xfrm>
            <a:off x="10680971" y="5919555"/>
            <a:ext cx="5715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900" b="1" spc="-6">
                <a:solidFill>
                  <a:schemeClr val="dk1"/>
                </a:solidFill>
                <a:latin typeface="Calibri" panose="020F0502020204030204" pitchFamily="34" charset="0"/>
              </a:rPr>
              <a:t>Aeromexico</a:t>
            </a:r>
          </a:p>
        </p:txBody>
      </p:sp>
      <p:cxnSp>
        <p:nvCxnSpPr>
          <p:cNvPr id="312" name="OTLSHAPE_TB_00000000000000000000000000000000_MiddleSeparator1">
            <a:extLst>
              <a:ext uri="{FF2B5EF4-FFF2-40B4-BE49-F238E27FC236}">
                <a16:creationId xmlns:a16="http://schemas.microsoft.com/office/drawing/2014/main" id="{C0F4907F-8996-4972-A8DC-CA502E70C288}"/>
              </a:ext>
            </a:extLst>
          </p:cNvPr>
          <p:cNvCxnSpPr/>
          <p:nvPr>
            <p:custDataLst>
              <p:tags r:id="rId148"/>
            </p:custDataLst>
          </p:nvPr>
        </p:nvCxnSpPr>
        <p:spPr>
          <a:xfrm>
            <a:off x="3077950" y="534924"/>
            <a:ext cx="0" cy="182880"/>
          </a:xfrm>
          <a:prstGeom prst="line">
            <a:avLst/>
          </a:prstGeom>
          <a:ln w="9525" cap="flat" cmpd="sng" algn="ctr">
            <a:solidFill>
              <a:srgbClr val="737373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4" name="OTLSHAPE_TB_00000000000000000000000000000000_MiddleSeparator2">
            <a:extLst>
              <a:ext uri="{FF2B5EF4-FFF2-40B4-BE49-F238E27FC236}">
                <a16:creationId xmlns:a16="http://schemas.microsoft.com/office/drawing/2014/main" id="{84CDB34D-F987-4FD1-BF7A-E9B2448A174A}"/>
              </a:ext>
            </a:extLst>
          </p:cNvPr>
          <p:cNvCxnSpPr/>
          <p:nvPr>
            <p:custDataLst>
              <p:tags r:id="rId149"/>
            </p:custDataLst>
          </p:nvPr>
        </p:nvCxnSpPr>
        <p:spPr>
          <a:xfrm>
            <a:off x="3771209" y="534924"/>
            <a:ext cx="0" cy="182880"/>
          </a:xfrm>
          <a:prstGeom prst="line">
            <a:avLst/>
          </a:prstGeom>
          <a:ln w="9525" cap="flat" cmpd="sng" algn="ctr">
            <a:solidFill>
              <a:srgbClr val="737373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6" name="OTLSHAPE_TB_00000000000000000000000000000000_MiddleSeparator3">
            <a:extLst>
              <a:ext uri="{FF2B5EF4-FFF2-40B4-BE49-F238E27FC236}">
                <a16:creationId xmlns:a16="http://schemas.microsoft.com/office/drawing/2014/main" id="{A05B1C7B-BB55-44D1-A22B-296D307A7953}"/>
              </a:ext>
            </a:extLst>
          </p:cNvPr>
          <p:cNvCxnSpPr/>
          <p:nvPr>
            <p:custDataLst>
              <p:tags r:id="rId150"/>
            </p:custDataLst>
          </p:nvPr>
        </p:nvCxnSpPr>
        <p:spPr>
          <a:xfrm>
            <a:off x="4538745" y="534924"/>
            <a:ext cx="0" cy="182880"/>
          </a:xfrm>
          <a:prstGeom prst="line">
            <a:avLst/>
          </a:prstGeom>
          <a:ln w="9525" cap="flat" cmpd="sng" algn="ctr">
            <a:solidFill>
              <a:srgbClr val="737373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8" name="OTLSHAPE_TB_00000000000000000000000000000000_MiddleSeparator4">
            <a:extLst>
              <a:ext uri="{FF2B5EF4-FFF2-40B4-BE49-F238E27FC236}">
                <a16:creationId xmlns:a16="http://schemas.microsoft.com/office/drawing/2014/main" id="{FA1F51CE-09E1-422A-9B2D-A56F6476254F}"/>
              </a:ext>
            </a:extLst>
          </p:cNvPr>
          <p:cNvCxnSpPr/>
          <p:nvPr>
            <p:custDataLst>
              <p:tags r:id="rId151"/>
            </p:custDataLst>
          </p:nvPr>
        </p:nvCxnSpPr>
        <p:spPr>
          <a:xfrm>
            <a:off x="5281522" y="534924"/>
            <a:ext cx="0" cy="182880"/>
          </a:xfrm>
          <a:prstGeom prst="line">
            <a:avLst/>
          </a:prstGeom>
          <a:ln w="9525" cap="flat" cmpd="sng" algn="ctr">
            <a:solidFill>
              <a:srgbClr val="737373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0" name="OTLSHAPE_TB_00000000000000000000000000000000_MiddleSeparator5">
            <a:extLst>
              <a:ext uri="{FF2B5EF4-FFF2-40B4-BE49-F238E27FC236}">
                <a16:creationId xmlns:a16="http://schemas.microsoft.com/office/drawing/2014/main" id="{C48AF833-5CD8-41AE-BE3D-4617BB2B1B7A}"/>
              </a:ext>
            </a:extLst>
          </p:cNvPr>
          <p:cNvCxnSpPr/>
          <p:nvPr>
            <p:custDataLst>
              <p:tags r:id="rId152"/>
            </p:custDataLst>
          </p:nvPr>
        </p:nvCxnSpPr>
        <p:spPr>
          <a:xfrm>
            <a:off x="6049058" y="534924"/>
            <a:ext cx="0" cy="182880"/>
          </a:xfrm>
          <a:prstGeom prst="line">
            <a:avLst/>
          </a:prstGeom>
          <a:ln w="9525" cap="flat" cmpd="sng" algn="ctr">
            <a:solidFill>
              <a:srgbClr val="737373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2" name="OTLSHAPE_TB_00000000000000000000000000000000_MiddleSeparator6">
            <a:extLst>
              <a:ext uri="{FF2B5EF4-FFF2-40B4-BE49-F238E27FC236}">
                <a16:creationId xmlns:a16="http://schemas.microsoft.com/office/drawing/2014/main" id="{B41965F6-3667-45D2-B2DF-F35F46868A71}"/>
              </a:ext>
            </a:extLst>
          </p:cNvPr>
          <p:cNvCxnSpPr/>
          <p:nvPr>
            <p:custDataLst>
              <p:tags r:id="rId153"/>
            </p:custDataLst>
          </p:nvPr>
        </p:nvCxnSpPr>
        <p:spPr>
          <a:xfrm>
            <a:off x="6791835" y="534924"/>
            <a:ext cx="0" cy="182880"/>
          </a:xfrm>
          <a:prstGeom prst="line">
            <a:avLst/>
          </a:prstGeom>
          <a:ln w="9525" cap="flat" cmpd="sng" algn="ctr">
            <a:solidFill>
              <a:srgbClr val="737373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4" name="OTLSHAPE_TB_00000000000000000000000000000000_MiddleSeparator7">
            <a:extLst>
              <a:ext uri="{FF2B5EF4-FFF2-40B4-BE49-F238E27FC236}">
                <a16:creationId xmlns:a16="http://schemas.microsoft.com/office/drawing/2014/main" id="{18253F8A-4355-4BC7-BFC5-E2DDB89DBD24}"/>
              </a:ext>
            </a:extLst>
          </p:cNvPr>
          <p:cNvCxnSpPr/>
          <p:nvPr>
            <p:custDataLst>
              <p:tags r:id="rId154"/>
            </p:custDataLst>
          </p:nvPr>
        </p:nvCxnSpPr>
        <p:spPr>
          <a:xfrm>
            <a:off x="7559372" y="534924"/>
            <a:ext cx="0" cy="182880"/>
          </a:xfrm>
          <a:prstGeom prst="line">
            <a:avLst/>
          </a:prstGeom>
          <a:ln w="9525" cap="flat" cmpd="sng" algn="ctr">
            <a:solidFill>
              <a:srgbClr val="737373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6" name="OTLSHAPE_TB_00000000000000000000000000000000_MiddleSeparator8">
            <a:extLst>
              <a:ext uri="{FF2B5EF4-FFF2-40B4-BE49-F238E27FC236}">
                <a16:creationId xmlns:a16="http://schemas.microsoft.com/office/drawing/2014/main" id="{735A5559-4929-43C4-B9D5-AB3C90C7BC92}"/>
              </a:ext>
            </a:extLst>
          </p:cNvPr>
          <p:cNvCxnSpPr/>
          <p:nvPr>
            <p:custDataLst>
              <p:tags r:id="rId155"/>
            </p:custDataLst>
          </p:nvPr>
        </p:nvCxnSpPr>
        <p:spPr>
          <a:xfrm>
            <a:off x="8326908" y="534924"/>
            <a:ext cx="0" cy="182880"/>
          </a:xfrm>
          <a:prstGeom prst="line">
            <a:avLst/>
          </a:prstGeom>
          <a:ln w="9525" cap="flat" cmpd="sng" algn="ctr">
            <a:solidFill>
              <a:srgbClr val="737373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8" name="OTLSHAPE_TB_00000000000000000000000000000000_MiddleSeparator9">
            <a:extLst>
              <a:ext uri="{FF2B5EF4-FFF2-40B4-BE49-F238E27FC236}">
                <a16:creationId xmlns:a16="http://schemas.microsoft.com/office/drawing/2014/main" id="{CEE29F39-DCF7-454B-AAE3-299D6F42E32F}"/>
              </a:ext>
            </a:extLst>
          </p:cNvPr>
          <p:cNvCxnSpPr/>
          <p:nvPr>
            <p:custDataLst>
              <p:tags r:id="rId156"/>
            </p:custDataLst>
          </p:nvPr>
        </p:nvCxnSpPr>
        <p:spPr>
          <a:xfrm>
            <a:off x="9069685" y="534924"/>
            <a:ext cx="0" cy="182880"/>
          </a:xfrm>
          <a:prstGeom prst="line">
            <a:avLst/>
          </a:prstGeom>
          <a:ln w="9525" cap="flat" cmpd="sng" algn="ctr">
            <a:solidFill>
              <a:srgbClr val="737373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0" name="OTLSHAPE_TB_00000000000000000000000000000000_MiddleSeparator10">
            <a:extLst>
              <a:ext uri="{FF2B5EF4-FFF2-40B4-BE49-F238E27FC236}">
                <a16:creationId xmlns:a16="http://schemas.microsoft.com/office/drawing/2014/main" id="{0A4BED7A-8847-4C95-A507-4AF044B1EC92}"/>
              </a:ext>
            </a:extLst>
          </p:cNvPr>
          <p:cNvCxnSpPr/>
          <p:nvPr>
            <p:custDataLst>
              <p:tags r:id="rId157"/>
            </p:custDataLst>
          </p:nvPr>
        </p:nvCxnSpPr>
        <p:spPr>
          <a:xfrm>
            <a:off x="9837221" y="534924"/>
            <a:ext cx="0" cy="182880"/>
          </a:xfrm>
          <a:prstGeom prst="line">
            <a:avLst/>
          </a:prstGeom>
          <a:ln w="9525" cap="flat" cmpd="sng" algn="ctr">
            <a:solidFill>
              <a:srgbClr val="737373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2" name="OTLSHAPE_TB_00000000000000000000000000000000_MiddleSeparator11">
            <a:extLst>
              <a:ext uri="{FF2B5EF4-FFF2-40B4-BE49-F238E27FC236}">
                <a16:creationId xmlns:a16="http://schemas.microsoft.com/office/drawing/2014/main" id="{4F23C47A-F73F-4799-B6F9-BA31160D2DAB}"/>
              </a:ext>
            </a:extLst>
          </p:cNvPr>
          <p:cNvCxnSpPr/>
          <p:nvPr>
            <p:custDataLst>
              <p:tags r:id="rId158"/>
            </p:custDataLst>
          </p:nvPr>
        </p:nvCxnSpPr>
        <p:spPr>
          <a:xfrm>
            <a:off x="10579998" y="534924"/>
            <a:ext cx="0" cy="182880"/>
          </a:xfrm>
          <a:prstGeom prst="line">
            <a:avLst/>
          </a:prstGeom>
          <a:ln w="9525" cap="flat" cmpd="sng" algn="ctr">
            <a:solidFill>
              <a:srgbClr val="737373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89" name="Group 388">
            <a:extLst>
              <a:ext uri="{FF2B5EF4-FFF2-40B4-BE49-F238E27FC236}">
                <a16:creationId xmlns:a16="http://schemas.microsoft.com/office/drawing/2014/main" id="{873B8A2C-F7AC-4432-A6F1-869C663CEA14}"/>
              </a:ext>
            </a:extLst>
          </p:cNvPr>
          <p:cNvGrpSpPr/>
          <p:nvPr/>
        </p:nvGrpSpPr>
        <p:grpSpPr>
          <a:xfrm>
            <a:off x="11436066" y="4324443"/>
            <a:ext cx="276999" cy="2332381"/>
            <a:chOff x="11446296" y="4100169"/>
            <a:chExt cx="276999" cy="2332381"/>
          </a:xfrm>
        </p:grpSpPr>
        <p:pic>
          <p:nvPicPr>
            <p:cNvPr id="390" name="Picture 389" descr="A picture containing text, clipart&#10;&#10;Description automatically generated">
              <a:extLst>
                <a:ext uri="{FF2B5EF4-FFF2-40B4-BE49-F238E27FC236}">
                  <a16:creationId xmlns:a16="http://schemas.microsoft.com/office/drawing/2014/main" id="{F16FB890-B2D2-42FE-8916-58B42DEB35D1}"/>
                </a:ext>
              </a:extLst>
            </p:cNvPr>
            <p:cNvPicPr>
              <a:picLocks noChangeAspect="1"/>
            </p:cNvPicPr>
            <p:nvPr/>
          </p:nvPicPr>
          <p:blipFill>
            <a:blip r:embed="rId16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10879945" y="4701894"/>
              <a:ext cx="1409700" cy="206249"/>
            </a:xfrm>
            <a:prstGeom prst="rect">
              <a:avLst/>
            </a:prstGeom>
          </p:spPr>
        </p:pic>
        <p:sp>
          <p:nvSpPr>
            <p:cNvPr id="391" name="TextBox 390">
              <a:extLst>
                <a:ext uri="{FF2B5EF4-FFF2-40B4-BE49-F238E27FC236}">
                  <a16:creationId xmlns:a16="http://schemas.microsoft.com/office/drawing/2014/main" id="{1CE2F8CF-3469-4FE6-8382-7C02D4181D32}"/>
                </a:ext>
              </a:extLst>
            </p:cNvPr>
            <p:cNvSpPr txBox="1"/>
            <p:nvPr/>
          </p:nvSpPr>
          <p:spPr>
            <a:xfrm rot="16200000">
              <a:off x="11072539" y="5781794"/>
              <a:ext cx="1024513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srgbClr val="50505A"/>
                  </a:solidFill>
                  <a:effectLst/>
                  <a:uLnTx/>
                  <a:uFillTx/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Made with</a:t>
              </a:r>
            </a:p>
          </p:txBody>
        </p:sp>
      </p:grpSp>
      <p:sp>
        <p:nvSpPr>
          <p:cNvPr id="335" name="TextBox 334">
            <a:extLst>
              <a:ext uri="{FF2B5EF4-FFF2-40B4-BE49-F238E27FC236}">
                <a16:creationId xmlns:a16="http://schemas.microsoft.com/office/drawing/2014/main" id="{8CBF98B7-5E31-43B0-BFDB-DC8E54A93AFC}"/>
              </a:ext>
            </a:extLst>
          </p:cNvPr>
          <p:cNvSpPr txBox="1"/>
          <p:nvPr/>
        </p:nvSpPr>
        <p:spPr>
          <a:xfrm>
            <a:off x="226079" y="102247"/>
            <a:ext cx="197020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International Air Service Program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926722987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ART_0" val="eyIkaWQiOiIxIiwiX3N3aW1sYW5lc1YyIjpbeyIkaWQiOiIyIiwiX2FjdGl2aXRpZXMiOlt7IiRpZCI6IjMiLCJfcm93cyI6W10sIkluZGV4IjoxLCJJZCI6IjAxZTM2ZTgyLTEyM2MtNGZjNC05YTBjLTcxODVjOGExY2QxYiIsIkhlYWRlclRleHQiOm51bGwsIklzRGVmYXVsdCI6dHJ1ZSwiU3R5bGUiOnsiJGlkIjoiNCIsIkhlYWRlclN0eWxlIjp7IiRpZCI6IjUiLCJUZXh0U3R5bGUiOnsiJGlkIjoiNiIsIkZvbnRTZXR0aW5ncyI6eyIkaWQiOiI3IiwiRm9udFNpemUiOjksIkZvbnROYW1lIjoiQ2FsaWJyaSIsIklzQm9sZCI6ZmFsc2UsIklzSXRhbGljIjpmYWxzZSwiSXNVbmRlcmxpbmVkIjpmYWxzZSwiUGFyZW50U3R5bGUiOm51bGx9LCJBdXRvU2l6ZSI6MCwiRm9yZWdyb3VuZCI6eyIkaWQiOiI4IiwiQ29sb3IiOnsiJGlkIjoiOSIsIkEiOjI1NSwiUiI6ODksIkciOjg5LCJCIjo4OX19LCJNYXhXaWR0aCI6IkluZmluaXR5IiwiTWF4SGVpZ2h0IjoiSW5maW5pdHkiLCJTbWFydEZvcmVncm91bmRJc0FjdGl2ZSI6ZmFsc2UsIkhvcml6b250YWxBbGlnbm1lbnQiOjAsIlZlcnRpY2FsQWxpZ25tZW50IjowLCJTbWFydEZvcmVncm91bmQiOm51bGwsIkJhY2tncm91bmRGaWxsVHlwZSI6MCwiTWFyZ2luIjp7IiRpZCI6IjEwIiwiVG9wIjowLjAsIkxlZnQiOjAuMCwiUmlnaHQiOjAuMCwiQm90dG9tIjowLjB9LCJQYWRkaW5nIjp7IiRpZCI6IjExIiwiVG9wIjowLjAsIkxlZnQiOjAuMCwiUmlnaHQiOjAuMCwiQm90dG9tIjowLjB9LCJCYWNrZ3JvdW5kIjp7IiRpZCI6IjEyIiwiQ29sb3IiOnsiJGlkIjoiMTMiLCJBIjowLCJSIjoyNTUsIkciOjI1NSwiQiI6MjU1fX0sIklzVmlzaWJsZSI6dHJ1ZSwiV2lkdGgiOjAuMCwiSGVpZ2h0IjowLjAsIkJvcmRlclN0eWxlIjpudWxsLCJQYXJlbnRTdHlsZSI6bnVsbH0sIlJlY3RhbmdsZVN0eWxlIjp7IiRpZCI6IjE0IiwiTWFyZ2luIjp7IiRpZCI6IjE1IiwiVG9wIjowLjAsIkxlZnQiOjAuMCwiUmlnaHQiOjAuMCwiQm90dG9tIjowLjB9LCJQYWRkaW5nIjp7IiRpZCI6IjE2IiwiVG9wIjowLjAsIkxlZnQiOjAuMCwiUmlnaHQiOjAuMCwiQm90dG9tIjowLjB9LCJCYWNrZ3JvdW5kIjp7IiRpZCI6IjE3IiwiQ29sb3IiOnsiJGlkIjoiMTgiLCJBIjo2MywiUiI6MTY1LCJHIjoxNjUsIkIiOjE2NX19LCJJc1Zpc2libGUiOnRydWUsIldpZHRoIjowLjAsIkhlaWdodCI6MC4wLCJCb3JkZXJTdHlsZSI6eyIkaWQiOiIxOSIsIkxpbmVDb2xvciI6eyIkaWQiOiIyMCIsIiR0eXBlIjoiTkxSRS5Db21tb24uRG9tLlNvbGlkQ29sb3JCcnVzaCwgTkxSRS5Db21tb24iLCJDb2xvciI6eyIkaWQiOiIyMSIsIkEiOjI1NSwiUiI6MjU1LCJHIjowLCJCIjowfX0sIkxpbmVXZWlnaHQiOjAuMCwiTGluZVR5cGUiOjAsIlBhcmVudFN0eWxlIjpudWxsfSwiUGFyZW50U3R5bGUiOm51bGx9LCJNYXJnaW4iOnsiJGlkIjoiMjIiLCJUb3AiOjAuMCwiTGVmdCI6MC4wLCJSaWdodCI6MC4wLCJCb3R0b20iOjAuMH0sIlBhZGRpbmciOnsiJGlkIjoiMjMiLCJUb3AiOjAuMCwiTGVmdCI6MC4wLCJSaWdodCI6MC4wLCJCb3R0b20iOjAuMH0sIkJhY2tncm91bmQiOm51bGwsIklzVmlzaWJsZSI6dHJ1ZSwiV2lkdGgiOjAuMCwiSGVpZ2h0IjowLjAsIkJvcmRlclN0eWxlIjpudWxsLCJQYXJlbnRTdHlsZSI6bnVsbH0sIkJhY2tncm91bmRTdHlsZSI6eyIkaWQiOiIyNCIsIk1hcmdpbiI6eyIkaWQiOiIyNSIsIlRvcCI6MC4wLCJMZWZ0IjowLjAsIlJpZ2h0IjowLjAsIkJvdHRvbSI6MC4wfSwiUGFkZGluZyI6eyIkaWQiOiIyNiIsIlRvcCI6MC4wLCJMZWZ0IjowLjAsIlJpZ2h0IjowLjAsIkJvdHRvbSI6MC4wfSwiQmFja2dyb3VuZCI6eyIkaWQiOiIyNyIsIkNvbG9yIjp7IiRpZCI6IjI4IiwiQSI6NTEsIlIiOjE2NSwiRyI6MTY1LCJCIjoxNjV9fSwiSXNWaXNpYmxlIjp0cnVlLCJXaWR0aCI6MC4wLCJIZWlnaHQiOjAuMCwiQm9yZGVyU3R5bGUiOnsiJGlkIjoiMjkiLCJMaW5lQ29sb3IiOnsiJGlkIjoiMzAiLCIkdHlwZSI6Ik5MUkUuQ29tbW9uLkRvbS5Tb2xpZENvbG9yQnJ1c2gsIE5MUkUuQ29tbW9uIiwiQ29sb3IiOnsiJGlkIjoiMzEiLCJBIjoyNTUsIlIiOjI1NSwiRyI6MCwiQiI6MH19LCJMaW5lV2VpZ2h0IjowLjAsIkxpbmVUeXBlIjowLCJQYXJlbnRTdHlsZSI6bnVsbH0sIlBhcmVudFN0eWxlIjpudWxsfSwiTWFyZ2luIjp7IiRpZCI6IjMyIiwiVG9wIjowLjAsIkxlZnQiOjAuMCwiUmlnaHQiOjAuMCwiQm90dG9tIjowLjB9LCJQYWRkaW5nIjp7IiRpZCI6IjMzIiwiVG9wIjowLjAsIkxlZnQiOjAuMCwiUmlnaHQiOjAuMCwiQm90dG9tIjowLjB9LCJJc1Zpc2libGUiOmZhbHNlLCJXaWR0aCI6MC4wLCJIZWlnaHQiOjAuMCwiQm9yZGVyU3R5bGUiOm51bGwsIlBhcmVudFN0eWxlIjpudWxsfX0seyIkaWQiOiIzNCIsIl9yb3dzIjpbeyIkaWQiOiIzNSIsIl90YXNrcyI6W3siJGlkIjoiMzYiLCJfYXR0YWNoZWRNaWxlc3RvbmVzIjpbeyIkaWQiOiIzNyIsIkRhdGUiOiIyMDIxLTAxLTAxVDIzOjU5OjAwIiwiU3R5bGUiOnsiJGlkIjoiMzgiLCJTaGFwZSI6MCwiQ29ubmVjdG9yTWFyZ2luIjp7IiRpZCI6IjM5IiwiVG9wIjowLjAsIkxlZnQiOjIuMCwiUmlnaHQiOjIuMCwiQm90dG9tIjowLjB9LCJDb25uZWN0b3JTdHlsZSI6eyIkaWQiOiI0MCIsIkxpbmVDb2xvciI6eyIkaWQiOiI0MSIsIiR0eXBlIjoiTkxSRS5Db21tb24uRG9tLlNvbGlkQ29sb3JCcnVzaCwgTkxSRS5Db21tb24iLCJDb2xvciI6eyIkaWQiOiI0MiIsIkEiOjEyNywiUiI6NTcsIkciOjQ4LCJCIjo0Mn19LCJMaW5lV2VpZ2h0IjoyLjAsIkxpbmVUeXBlIjowLCJQYXJlbnRTdHlsZSI6bnVsbH0sIklzQmVsb3dUaW1lYmFuZCI6dHJ1ZSwiUG9zaXRpb25PblRhc2siOjMsIkhpZGVEYXRlIjpmYWxzZSwiU2hhcGVTaXplIjowLCJTcGFjaW5nIjoyLjAsIlBhZGRpbmciOnsiJGlkIjoiNDMiLCJUb3AiOjcuMCwiTGVmdCI6My4wLCJSaWdodCI6MC4wLCJCb3R0b20iOjIuMH0sIlNoYXBlU3R5bGUiOnsiJGlkIjoiNDQiLCJNYXJnaW4iOnsiJGlkIjoiNDUiLCJUb3AiOjAuMCwiTGVmdCI6MC4wLCJSaWdodCI6MC4wLCJCb3R0b20iOjAuMH0sIlBhZGRpbmciOnsiJGlkIjoiNDYiLCJUb3AiOjAuMCwiTGVmdCI6MC4wLCJSaWdodCI6MC4wLCJCb3R0b20iOjAuMH0sIkJhY2tncm91bmQiOnsiJGlkIjoiNDciLCJDb2xvciI6eyIkaWQiOiI0OCIsIkEiOjI1NSwiUiI6NTcsIkciOjQ4LCJCIjo0Mn19LCJJc1Zpc2libGUiOnRydWUsIldpZHRoIjoxMi4wLCJIZWlnaHQiOjE0LjAsIkJvcmRlclN0eWxlIjp7IiRpZCI6IjQ5IiwiTGluZUNvbG9yIjp7IiRpZCI6IjUwIiwiJHR5cGUiOiJOTFJFLkNvbW1vbi5Eb20uU29saWRDb2xvckJydXNoLCBOTFJFLkNvbW1vbiIsIkNvbG9yIjp7IiRpZCI6IjUxIiwiQSI6MjU1LCJSIjoyNTUsIkciOjAsIkIiOjB9fSwiTGluZVdlaWdodCI6MC4wLCJMaW5lVHlwZSI6MCwiUGFyZW50U3R5bGUiOm51bGx9LCJQYXJlbnRTdHlsZSI6bnVsbH0sIlRpdGxlU3R5bGUiOnsiJGlkIjoiNTIiLCJGb250U2V0dGluZ3MiOnsiJGlkIjoiNTMiLCJGb250U2l6ZSI6MTEsIkZvbnROYW1lIjoiQ2FsaWJyaSIsIklzQm9sZCI6dHJ1ZSwiSXNJdGFsaWMiOmZhbHNlLCJJc1VuZGVybGluZWQiOmZhbHNlLCJQYXJlbnRTdHlsZSI6bnVsbH0sIkF1dG9TaXplIjowLCJGb3JlZ3JvdW5kIjp7IiRpZCI6IjU0IiwiQ29sb3IiOnsiJGlkIjoiNTUiLCJBIjoyNTUsIlIiOjAsIkciOjAsIkIiOjB9fSwiTWF4V2lkdGgiOjIwMC4wLCJNYXhIZWlnaHQiOiJJbmZpbml0eSIsIlNtYXJ0Rm9yZWdyb3VuZElzQWN0aXZlIjpmYWxzZSwiSG9yaXpvbnRhbEFsaWdubWVudCI6MSwiVmVydGljYWxBbGlnbm1lbnQiOjAsIlNtYXJ0Rm9yZWdyb3VuZCI6bnVsbCwiQmFja2dyb3VuZEZpbGxUeXBlIjowLCJNYXJnaW4iOnsiJGlkIjoiNTYiLCJUb3AiOjAuMCwiTGVmdCI6MC4wLCJSaWdodCI6MC4wLCJCb3R0b20iOjAuMH0sIlBhZGRpbmciOnsiJGlkIjoiNTciLCJUb3AiOjAuMCwiTGVmdCI6MC4wLCJSaWdodCI6MC4wLCJCb3R0b20iOjAuMH0sIkJhY2tncm91bmQiOnsiJGlkIjoiNTgiLCJDb2xvciI6eyIkaWQiOiI1OSIsIkEiOjAsIlIiOjI1NSwiRyI6MjU1LCJCIjoyNTV9fSwiSXNWaXNpYmxlIjpmYWxzZSwiV2lkdGgiOjAuMCwiSGVpZ2h0IjowLjAsIkJvcmRlclN0eWxlIjp7IiRpZCI6IjYwIiwiTGluZUNvbG9yIjpudWxsLCJMaW5lV2VpZ2h0IjowLjAsIkxpbmVUeXBlIjowLCJQYXJlbnRTdHlsZSI6bnVsbH0sIlBhcmVudFN0eWxlIjpudWxsfSwiRGF0ZVN0eWxlIjp7IiRpZCI6IjYxIiwiRm9udFNldHRpbmdzIjp7IiRpZCI6IjYyIiwiRm9udFNpemUiOjEwLCJGb250TmFtZSI6IkNhbGlicmkiLCJJc0JvbGQiOmZhbHNlLCJJc0l0YWxpYyI6ZmFsc2UsIklzVW5kZXJsaW5lZCI6ZmFsc2UsIlBhcmVudFN0eWxlIjpudWxsfSwiQXV0b1NpemUiOjAsIkZvcmVncm91bmQiOnsiJGlkIjoiNjMiLCJDb2xvciI6eyIkaWQiOiI2NCIsIkEiOjI1NSwiUiI6NjgsIkciOjg0LCJCIjoxMDZ9fSwiTWF4V2lkdGgiOjIwMC4wLCJNYXhIZWlnaHQiOiJJbmZpbml0eSIsIlNtYXJ0Rm9yZWdyb3VuZElzQWN0aXZlIjpmYWxzZSwiSG9yaXpvbnRhbEFsaWdubWVudCI6MSwiVmVydGljYWxBbGlnbm1lbnQiOjAsIlNtYXJ0Rm9yZWdyb3VuZCI6bnVsbCwiQmFja2dyb3VuZEZpbGxUeXBlIjowLCJNYXJnaW4iOnsiJGlkIjoiNjUiLCJUb3AiOjAuMCwiTGVmdCI6MC4wLCJSaWdodCI6MC4wLCJCb3R0b20iOjAuMH0sIlBhZGRpbmciOnsiJGlkIjoiNjYiLCJUb3AiOjAuMCwiTGVmdCI6MC4wLCJSaWdodCI6MC4wLCJCb3R0b20iOjAuMH0sIkJhY2tncm91bmQiOnsiJGlkIjoiNjciLCJDb2xvciI6eyIkaWQiOiI2OCIsIkEiOjAsIlIiOjI1NSwiRyI6MjU1LCJCIjoyNTV9fSwiSXNWaXNpYmxlIjpmYWxzZSwiV2lkdGgiOjAuMCwiSGVpZ2h0IjowLjAsIkJvcmRlclN0eWxlIjp7IiRpZCI6IjY5IiwiTGluZUNvbG9yIjpudWxsLCJMaW5lV2VpZ2h0IjowLjAsIkxpbmVUeXBlIjowLCJQYXJlbnRTdHlsZSI6bnVsbH0sIlBhcmVudFN0eWxlIjpudWxsfSwiRGF0ZUZvcm1hdCI6eyIkaWQiOiI3MCIsIkZvcm1hdFN0cmluZyI6Ik1NTU0gZCwgeXl5eSIsIlNlcGFyYXRvciI6Ii8iLCJVc2VJbnRlcm5hdGlvbmFsRGF0ZUZvcm1hdCI6ZmFsc2UsIkRhdGVJc1Zpc2libGUiOnRydWUsIlRpbWVJc1Zpc2libGUiOmZhbHNlLCJIb3VyRGlnaXRzIjoxLCJBbVBtRGVzaWduYXRvciI6MiwiVHJpbTAwTWludXRlcyI6ZmFsc2UsIkxhc3RLbm93blZpc2liaWxpdHlTdGF0ZSI6eyIkaWQiOiI3MSIsIkRhdGVQYXJ0SXNWaXNpYmxlIjp0cnVlLCJUaW1lUGFydElzVmlzaWJsZSI6ZmFsc2V9fSwiV2Vla051bWJlcmluZyI6eyIkaWQiOiI3MiIsIkZvcm1hdCI6MCwiSXNWaXNpYmxlIjpmYWxzZSwiTGFzdEtub3duVmlzaWJpbGl0eVN0YXRlIjpmYWxzZX0sIklzVmlzaWJsZSI6dHJ1ZSwiUGFyZW50U3R5bGUiOm51bGx9LCJJbmRleCI6MywiUGVyY2VudGFnZUNvbXBsZXRlIjpudWxsLCJQb3NpdGlvbiI6eyJSYXRpbyI6MC4wLCJJc0N1c3RvbSI6ZmFsc2V9LCJEYXRlRm9ybWF0Ijp7IiRyZWYiOiI3MCJ9LCJXZWVrTnVtYmVyaW5nIjp7IiRpZCI6IjczIiwiRm9ybWF0IjowLCJJc1Zpc2libGUiOmZhbHNlLCJMYXN0S25vd25WaXNpYmlsaXR5U3RhdGUiOmZhbHNlfSwiUmVsYXRlZFRhc2tJZCI6IjhhMGUwZjE5LTk5YWYtNDMzZi1iNGZiLTcwOWVjMGIzNjQ1MiIsIklkIjoiYmRhNjQ1MDAtNjFiMC00NWFhLTgyOTUtYmMxOTA4YmViMTY4IiwiSW1wb3J0SWQiOiIiLCJUaXRsZSI6IlJFLTEgTGF1bmNoIFZlaGljbGUgUHJvZHVjdGlvbiBQcm9ncmFtIC0gc3RhcnQiLCJOb3RlIjpudWxsLCJIeXBlcmxpbmsiOnsiJGlkIjoiNzQiLCJBZGRyZXNzIjoiIiwiU3ViQWRkcmVzcyI6IiJ9LCJJc0NoYW5nZWQiOmZhbHNlLCJJc05ldyI6ZmFsc2V9LHsiJGlkIjoiNzUiLCJEYXRlIjoiMjAyMi0wMi0xMFQyMzo1OTowMCIsIlN0eWxlIjp7IiRpZCI6Ijc2IiwiU2hhcGUiOjAsIkNvbm5lY3Rvck1hcmdpbiI6eyIkaWQiOiI3NyIsIlRvcCI6MC4wLCJMZWZ0IjoyLjAsIlJpZ2h0IjoyLjAsIkJvdHRvbSI6MC4wfSwiQ29ubmVjdG9yU3R5bGUiOnsiJGlkIjoiNzgiLCJMaW5lQ29sb3IiOnsiJGlkIjoiNzkiLCIkdHlwZSI6Ik5MUkUuQ29tbW9uLkRvbS5Tb2xpZENvbG9yQnJ1c2gsIE5MUkUuQ29tbW9uIiwiQ29sb3IiOnsiJGlkIjoiODAiLCJBIjoxMjcsIlIiOjU3LCJHIjo0OCwiQiI6NDJ9fSwiTGluZVdlaWdodCI6Mi4wLCJMaW5lVHlwZSI6MCwiUGFyZW50U3R5bGUiOm51bGx9LCJJc0JlbG93VGltZWJhbmQiOnRydWUsIlBvc2l0aW9uT25UYXNrIjozLCJIaWRlRGF0ZSI6ZmFsc2UsIlNoYXBlU2l6ZSI6MCwiU3BhY2luZyI6Mi4wLCJQYWRkaW5nIjp7IiRyZWYiOiI0MyJ9LCJTaGFwZVN0eWxlIjp7IiRpZCI6IjgxIiwiTWFyZ2luIjp7IiRyZWYiOiI0NSJ9LCJQYWRkaW5nIjp7IiRyZWYiOiI0NiJ9LCJCYWNrZ3JvdW5kIjp7IiRpZCI6IjgyIiwiQ29sb3IiOnsiJGlkIjoiODMiLCJBIjoyNTUsIlIiOjU3LCJHIjo0OCwiQiI6NDJ9fSwiSXNWaXNpYmxlIjp0cnVlLCJXaWR0aCI6MTIuMCwiSGVpZ2h0IjoxNC4wLCJCb3JkZXJTdHlsZSI6eyIkaWQiOiI4NCIsIkxpbmVDb2xvciI6eyIkcmVmIjoiNTAifSwiTGluZVdlaWdodCI6MC4wLCJMaW5lVHlwZSI6MCwiUGFyZW50U3R5bGUiOm51bGx9LCJQYXJlbnRTdHlsZSI6bnVsbH0sIlRpdGxlU3R5bGUiOnsiJGlkIjoiODUiLCJGb250U2V0dGluZ3MiOnsiJGlkIjoiODYiLCJGb250U2l6ZSI6MTEsIkZvbnROYW1lIjoiQ2FsaWJyaSIsIklzQm9sZCI6dHJ1ZSwiSXNJdGFsaWMiOmZhbHNlLCJJc1VuZGVybGluZWQiOmZhbHNlLCJQYXJlbnRTdHlsZSI6bnVsbH0sIkF1dG9TaXplIjowLCJGb3JlZ3JvdW5kIjp7IiRpZCI6Ijg3IiwiQ29sb3IiOnsiJGlkIjoiODgiLCJBIjoyNTUsIlIiOjAsIkciOjAsIkIiOjB9fSwiTWF4V2lkdGgiOjIwMC4wLCJNYXhIZWlnaHQiOiJJbmZpbml0eSIsIlNtYXJ0Rm9yZWdyb3VuZElzQWN0aXZlIjpmYWxzZSwiSG9yaXpvbnRhbEFsaWdubWVudCI6MSwiVmVydGljYWxBbGlnbm1lbnQiOjAsIlNtYXJ0Rm9yZWdyb3VuZCI6bnVsbCwiQmFja2dyb3VuZEZpbGxUeXBlIjowLCJNYXJnaW4iOnsiJHJlZiI6IjU2In0sIlBhZGRpbmciOnsiJHJlZiI6IjU3In0sIkJhY2tncm91bmQiOnsiJGlkIjoiODkiLCJDb2xvciI6eyIkaWQiOiI5MCIsIkEiOjAsIlIiOjI1NSwiRyI6MjU1LCJCIjoyNTV9fSwiSXNWaXNpYmxlIjpmYWxzZSwiV2lkdGgiOjAuMCwiSGVpZ2h0IjowLjAsIkJvcmRlclN0eWxlIjp7IiRpZCI6IjkxIiwiTGluZUNvbG9yIjpudWxsLCJMaW5lV2VpZ2h0IjowLjAsIkxpbmVUeXBlIjowLCJQYXJlbnRTdHlsZSI6bnVsbH0sIlBhcmVudFN0eWxlIjpudWxsfSwiRGF0ZVN0eWxlIjp7IiRpZCI6IjkyIiwiRm9udFNldHRpbmdzIjp7IiRpZCI6IjkzIiwiRm9udFNpemUiOjEwLCJGb250TmFtZSI6IkNhbGlicmkiLCJJc0JvbGQiOmZhbHNlLCJJc0l0YWxpYyI6ZmFsc2UsIklzVW5kZXJsaW5lZCI6ZmFsc2UsIlBhcmVudFN0eWxlIjpudWxsfSwiQXV0b1NpemUiOjAsIkZvcmVncm91bmQiOnsiJGlkIjoiOTQiLCJDb2xvciI6eyIkaWQiOiI5NSIsIkEiOjI1NSwiUiI6NjgsIkciOjg0LCJCIjoxMDZ9fSwiTWF4V2lkdGgiOjIwMC4wLCJNYXhIZWlnaHQiOiJJbmZpbml0eSIsIlNtYXJ0Rm9yZWdyb3VuZElzQWN0aXZlIjpmYWxzZSwiSG9yaXpvbnRhbEFsaWdubWVudCI6MSwiVmVydGljYWxBbGlnbm1lbnQiOjAsIlNtYXJ0Rm9yZWdyb3VuZCI6bnVsbCwiQmFja2dyb3VuZEZpbGxUeXBlIjowLCJNYXJnaW4iOnsiJHJlZiI6IjY1In0sIlBhZGRpbmciOnsiJHJlZiI6IjY2In0sIkJhY2tncm91bmQiOnsiJGlkIjoiOTYiLCJDb2xvciI6eyIkaWQiOiI5NyIsIkEiOjAsIlIiOjI1NSwiRyI6MjU1LCJCIjoyNTV9fSwiSXNWaXNpYmxlIjpmYWxzZSwiV2lkdGgiOjAuMCwiSGVpZ2h0IjowLjAsIkJvcmRlclN0eWxlIjp7IiRpZCI6Ijk4IiwiTGluZUNvbG9yIjpudWxsLCJMaW5lV2VpZ2h0IjowLjAsIkxpbmVUeXBlIjowLCJQYXJlbnRTdHlsZSI6bnVsbH0sIlBhcmVudFN0eWxlIjpudWxsfSwiRGF0ZUZvcm1hdCI6eyIkcmVmIjoiNzAifSwiV2Vla051bWJlcmluZyI6eyIkaWQiOiI5OSIsIkZvcm1hdCI6MCwiSXNWaXNpYmxlIjpmYWxzZSwiTGFzdEtub3duVmlzaWJpbGl0eVN0YXRlIjpmYWxzZX0sIklzVmlzaWJsZSI6dHJ1ZSwiUGFyZW50U3R5bGUiOm51bGx9LCJJbmRleCI6NCwiUGVyY2VudGFnZUNvbXBsZXRlIjpudWxsLCJQb3NpdGlvbiI6eyJSYXRpbyI6MC4wLCJJc0N1c3RvbSI6ZmFsc2V9LCJEYXRlRm9ybWF0Ijp7IiRyZWYiOiI3MCJ9LCJXZWVrTnVtYmVyaW5nIjp7IiRpZCI6IjEwMCIsIkZvcm1hdCI6MCwiSXNWaXNpYmxlIjpmYWxzZSwiTGFzdEtub3duVmlzaWJpbGl0eVN0YXRlIjpmYWxzZX0sIlJlbGF0ZWRUYXNrSWQiOiI4YTBlMGYxOS05OWFmLTQzM2YtYjRmYi03MDllYzBiMzY0NTIiLCJJZCI6ImM5ZmEyNGM4LWFmMTItNDMxYi1iM2NhLTQ2YmM0OGUzNDliMiIsIkltcG9ydElkIjoiIiwiVGl0bGUiOiJSRS0xIExhdW5jaCBWZWhpY2xlIFByb2R1Y3Rpb24gUHJvZ3JhbSAtIGZpbmlzaCIsIk5vdGUiOm51bGwsIkh5cGVybGluayI6eyIkaWQiOiIxMDEiLCJBZGRyZXNzIjoiIiwiU3ViQWRkcmVzcyI6IiJ9LCJJc0NoYW5nZWQiOmZhbHNlLCJJc05ldyI6ZmFsc2V9XSwiVGFza0RlZmluaXRpb24iOnsiJGlkIjoiMTAyIiwiR3JvdXBOYW1lIjpudWxsLCJTdGFydERhdGUiOiIyMDIxLTAxLTAxVDAwOjAwOjAwIiwiRW5kRGF0ZSI6IjIwMjItMDItMTBUMjM6NTk6MDAiLCJQZXJjZW50YWdlQ29tcGxldGUiOm51bGwsIlN0eWxlIjp7IiRpZCI6IjEwMyIsIlNoYXBlIjowLCJTaGFwZVRoaWNrbmVzcyI6MCwiRHVyYXRpb25Gb3JtYXQiOjAsIkluY2x1ZGVOb25Xb3JraW5nRGF5c0luRHVyYXRpb24iOmZhbHNlLCJQZXJjZW50YWdlQ29tcGxldGVTdHlsZSI6eyIkaWQiOiIxMDQiLCJGb250U2V0dGluZ3MiOnsiJGlkIjoiMTA1IiwiRm9udFNpemUiOjEwLCJGb250TmFtZSI6IkNhbGlicmkiLCJJc0JvbGQiOmZhbHNlLCJJc0l0YWxpYyI6ZmFsc2UsIklzVW5kZXJsaW5lZCI6ZmFsc2UsIlBhcmVudFN0eWxlIjpudWxsfSwiQXV0b1NpemUiOjAsIkZvcmVncm91bmQiOnsiJGlkIjoiMTA2IiwiQ29sb3IiOnsiJGlkIjoiMTA3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MTA4IiwiVG9wIjowLjAsIkxlZnQiOjAuMCwiUmlnaHQiOjAuMCwiQm90dG9tIjowLjB9LCJQYWRkaW5nIjp7IiRpZCI6IjEwOSIsIlRvcCI6MC4wLCJMZWZ0IjowLjAsIlJpZ2h0IjowLjAsIkJvdHRvbSI6MC4wfSwiQmFja2dyb3VuZCI6eyIkaWQiOiIxMTAiLCJDb2xvciI6eyIkaWQiOiIxMTEiLCJBIjo4OSwiUiI6MCwiRyI6MCwiQiI6MH19LCJJc1Zpc2libGUiOnRydWUsIldpZHRoIjowLjAsIkhlaWdodCI6MC4wLCJCb3JkZXJTdHlsZSI6eyIkaWQiOiIxMTIiLCJMaW5lQ29sb3IiOm51bGwsIkxpbmVXZWlnaHQiOjAuMCwiTGluZVR5cGUiOjAsIlBhcmVudFN0eWxlIjpudWxsfSwiUGFyZW50U3R5bGUiOm51bGx9LCJEdXJhdGlvblN0eWxlIjp7IiRpZCI6IjExMyIsIkZvbnRTZXR0aW5ncyI6eyIkaWQiOiIxMTQiLCJGb250U2l6ZSI6MTAsIkZvbnROYW1lIjoiQ2FsaWJyaSIsIklzQm9sZCI6ZmFsc2UsIklzSXRhbGljIjpmYWxzZSwiSXNVbmRlcmxpbmVkIjpmYWxzZSwiUGFyZW50U3R5bGUiOm51bGx9LCJBdXRvU2l6ZSI6MCwiRm9yZWdyb3VuZCI6eyIkaWQiOiIxMTUiLCJDb2xvciI6eyIkaWQiOiIxMTY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aWQiOiIxMTciLCJUb3AiOjAuMCwiTGVmdCI6MC4wLCJSaWdodCI6MC4wLCJCb3R0b20iOjAuMH0sIlBhZGRpbmciOnsiJGlkIjoiMTE4IiwiVG9wIjowLjAsIkxlZnQiOjAuMCwiUmlnaHQiOjAuMCwiQm90dG9tIjowLjB9LCJCYWNrZ3JvdW5kIjp7IiRpZCI6IjExOSIsIkNvbG9yIjp7IiRyZWYiOiIxMTEifX0sIklzVmlzaWJsZSI6dHJ1ZSwiV2lkdGgiOjAuMCwiSGVpZ2h0IjowLjAsIkJvcmRlclN0eWxlIjp7IiRpZCI6IjEyMCIsIkxpbmVDb2xvciI6bnVsbCwiTGluZVdlaWdodCI6MC4wLCJMaW5lVHlwZSI6MCwiUGFyZW50U3R5bGUiOm51bGx9LCJQYXJlbnRTdHlsZSI6bnVsbH0sIkhvcml6b250YWxDb25uZWN0b3JTdHlsZSI6eyIkaWQiOiIxMjEiLCJMaW5lQ29sb3IiOnsiJGlkIjoiMTIyIiwiJHR5cGUiOiJOTFJFLkNvbW1vbi5Eb20uU29saWRDb2xvckJydXNoLCBOTFJFLkNvbW1vbiIsIkNvbG9yIjp7IiRpZCI6IjEyMyIsIkEiOjI1NSwiUiI6MjA0LCJHIjoyMDQsIkIiOjIwNH19LCJMaW5lV2VpZ2h0IjoxLjAsIkxpbmVUeXBlIjowLCJQYXJlbnRTdHlsZSI6bnVsbH0sIlZlcnRpY2FsQ29ubmVjdG9yU3R5bGUiOnsiJGlkIjoiMTI0IiwiTGluZUNvbG9yIjp7IiRpZCI6IjEyNSIsIiR0eXBlIjoiTkxSRS5Db21tb24uRG9tLlNvbGlkQ29sb3JCcnVzaCwgTkxSRS5Db21tb24iLCJDb2xvciI6eyIkaWQiOiIxMjYiLCJBIjoyNTUsIlIiOjIwNCwiRyI6MjA0LCJCIjoyMDR9fSwiTGluZVdlaWdodCI6MC4wLCJMaW5lVHlwZSI6MCwiUGFyZW50U3R5bGUiOm51bGx9LCJNYXJnaW4iOm51bGwsIlN0YXJ0RGF0ZVBvc2l0aW9uIjo2LCJFbmREYXRlUG9zaXRpb24iOjYsIkRhdGVJc1Zpc2libGUiOmZhbHNlLCJUaXRsZVBvc2l0aW9uIjoyLCJEdXJhdGlvblBvc2l0aW9uIjo2LCJQZXJjZW50YWdlQ29tcGxldGVkUG9zaXRpb24iOjYsIlNwYWNpbmciOjMsIklzQmVsb3dUaW1lYmFuZCI6dHJ1ZSwiUGVyY2VudGFnZUNvbXBsZXRlU2hhcGVPcGFjaXR5IjozNSwiU2hhcGVTdHlsZSI6eyIkaWQiOiIxMjciLCJNYXJnaW4iOnsiJGlkIjoiMTI4IiwiVG9wIjowLjAsIkxlZnQiOjQuMCwiUmlnaHQiOjQuMCwiQm90dG9tIjowLjB9LCJQYWRkaW5nIjp7IiRpZCI6IjEyOSIsIlRvcCI6MC4wLCJMZWZ0IjowLjAsIlJpZ2h0IjowLjAsIkJvdHRvbSI6MC4wfSwiQmFja2dyb3VuZCI6eyIkaWQiOiIxMzAiLCJDb2xvciI6eyIkaWQiOiIxMzEiLCJBIjoyNTUsIlIiOjI2LCJHIjoxNzAsIkIiOjY2fX0sIklzVmlzaWJsZSI6dHJ1ZSwiV2lkdGgiOjAuMCwiSGVpZ2h0IjoxMC4wLCJCb3JkZXJTdHlsZSI6eyIkaWQiOiIxMzIiLCJMaW5lQ29sb3IiOnsiJGlkIjoiMTMzIiwiJHR5cGUiOiJOTFJFLkNvbW1vbi5Eb20uU29saWRDb2xvckJydXNoLCBOTFJFLkNvbW1vbiIsIkNvbG9yIjp7IiRpZCI6IjEzNCIsIkEiOjI1NSwiUiI6MjU1LCJHIjowLCJCIjowfX0sIkxpbmVXZWlnaHQiOjAuMCwiTGluZVR5cGUiOjAsIlBhcmVudFN0eWxlIjpudWxsfSwiUGFyZW50U3R5bGUiOm51bGx9LCJUaXRsZVN0eWxlIjp7IiRpZCI6IjEzNSIsIkZvbnRTZXR0aW5ncyI6eyIkaWQiOiIxMzYiLCJGb250U2l6ZSI6MTEsIkZvbnROYW1lIjoiQ2FsaWJyaSIsIklzQm9sZCI6ZmFsc2UsIklzSXRhbGljIjpmYWxzZSwiSXNVbmRlcmxpbmVkIjpmYWxzZSwiUGFyZW50U3R5bGUiOm51bGx9LCJBdXRvU2l6ZSI6MCwiRm9yZWdyb3VuZCI6eyIkaWQiOiIxMzciLCJDb2xvciI6eyIkaWQiOiIxMzgiLCJBIjoyNTUsIlIiOjI1NSwiRyI6MjU1LCJCIjoyNTV9fSwiTWF4V2lkdGgiOjk2MC4wLCJNYXhIZWlnaHQiOiJJbmZpbml0eSIsIlNtYXJ0Rm9yZWdyb3VuZElzQWN0aXZlIjpmYWxzZSwiSG9yaXpvbnRhbEFsaWdubWVudCI6MSwiVmVydGljYWxBbGlnbm1lbnQiOjAsIlNtYXJ0Rm9yZWdyb3VuZCI6bnVsbCwiQmFja2dyb3VuZEZpbGxUeXBlIjowLCJNYXJnaW4iOnsiJGlkIjoiMTM5IiwiVG9wIjowLjAsIkxlZnQiOjAuMCwiUmlnaHQiOjAuMCwiQm90dG9tIjowLjB9LCJQYWRkaW5nIjp7IiRpZCI6IjE0MCIsIlRvcCI6MC4wLCJMZWZ0IjowLjAsIlJpZ2h0IjowLjAsIkJvdHRvbSI6MC4wfSwiQmFja2dyb3VuZCI6eyIkaWQiOiIxNDEiLCJDb2xvciI6eyIkaWQiOiIxNDIiLCJBIjowLCJSIjoyNTUsIkciOjI1NSwiQiI6MjU1fX0sIklzVmlzaWJsZSI6dHJ1ZSwiV2lkdGgiOjAuMCwiSGVpZ2h0IjowLjAsIkJvcmRlclN0eWxlIjp7IiRpZCI6IjE0MyIsIkxpbmVDb2xvciI6bnVsbCwiTGluZVdlaWdodCI6MC4wLCJMaW5lVHlwZSI6MCwiUGFyZW50U3R5bGUiOm51bGx9LCJQYXJlbnRTdHlsZSI6bnVsbH0sIkRhdGVTdHlsZSI6eyIkaWQiOiIxNDQiLCJGb250U2V0dGluZ3MiOnsiJGlkIjoiMTQ1IiwiRm9udFNpemUiOjEwLCJGb250TmFtZSI6IkNhbGlicmkiLCJJc0JvbGQiOmZhbHNlLCJJc0l0YWxpYyI6ZmFsc2UsIklzVW5kZXJsaW5lZCI6ZmFsc2UsIlBhcmVudFN0eWxlIjpudWxsfSwiQXV0b1NpemUiOjAsIkZvcmVncm91bmQiOnsiJGlkIjoiMTQ2IiwiQ29sb3IiOnsiJGlkIjoiMTQ3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xNDgiLCJUb3AiOjAuMCwiTGVmdCI6MC4wLCJSaWdodCI6MC4wLCJCb3R0b20iOjAuMH0sIlBhZGRpbmciOnsiJGlkIjoiMTQ5IiwiVG9wIjowLjAsIkxlZnQiOjAuMCwiUmlnaHQiOjAuMCwiQm90dG9tIjowLjB9LCJCYWNrZ3JvdW5kIjp7IiRpZCI6IjE1MCIsIkNvbG9yIjp7IiRpZCI6IjE1MSIsIkEiOjAsIlIiOjI1NSwiRyI6MjU1LCJCIjoyNTV9fSwiSXNWaXNpYmxlIjp0cnVlLCJXaWR0aCI6MC4wLCJIZWlnaHQiOjAuMCwiQm9yZGVyU3R5bGUiOnsiJGlkIjoiMTUyIiwiTGluZUNvbG9yIjpudWxsLCJMaW5lV2VpZ2h0IjowLjAsIkxpbmVUeXBlIjowLCJQYXJlbnRTdHlsZSI6bnVsbH0sIlBhcmVudFN0eWxlIjpudWxsfSwiRGF0ZUZvcm1hdCI6eyIkaWQiOiIxNTM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TU0IiwiRm9ybWF0IjowLCJJc1Zpc2libGUiOmZhbHNlLCJMYXN0S25vd25WaXNpYmlsaXR5U3RhdGUiOmZhbHNlfSwiSXNWaXNpYmxlIjp0cnVlLCJQYXJlbnRTdHlsZSI6bnVsbH0sIkluZGV4IjoyLCJTbWFydER1cmF0aW9uQWN0aXZhdGVkIjpmYWxzZSwiRGF0ZUZvcm1hdCI6eyIkcmVmIjoiMTUzIn0sIldlZWtOdW1iZXJpbmciOnsiJGlkIjoiMTU1IiwiRm9ybWF0IjowLCJJc1Zpc2libGUiOmZhbHNlLCJMYXN0S25vd25WaXNpYmlsaXR5U3RhdGUiOmZhbHNlfSwiSWQiOiI4YTBlMGYxOS05OWFmLTQzM2YtYjRmYi03MDllYzBiMzY0NTIiLCJJbXBvcnRJZCI6bnVsbCwiVGl0bGUiOiJSRS0xIExhdW5jaCBWZWhpY2xlIFByb2R1Y3Rpb24gUHJvZ3JhbSIsIk5vdGUiOm51bGwsIkh5cGVybGluayI6eyIkaWQiOiIxNTYiLCJBZGRyZXNzIjoiIiwiU3ViQWRkcmVzcyI6IiJ9LCJJc0NoYW5nZWQiOmZhbHNlLCJJc05ldyI6ZmFsc2V9fV0sIl9taWxlc3RvbmVzIjpbXSwiSWQiOiIwMDAwMDAwMC0wMDAwLTAwMDAtMDAwMC0wMDAwMDAwMDAwMDAiLCJJc1NpbmdsZUl0ZW1Sb3ciOnRydWV9XSwiSW5kZXgiOjIsIklkIjoiZTg5YzFjYzEtMzllNS00OGMyLWFlNTctNGExMWZlMDVmNGIyIiwiSGVhZGVyVGV4dCI6IlJFLTEiLCJJc0RlZmF1bHQiOmZhbHNlLCJTdHlsZSI6eyIkaWQiOiIxNTciLCJIZWFkZXJTdHlsZSI6eyIkaWQiOiIxNTgiLCJUZXh0U3R5bGUiOnsiJGlkIjoiMTU5IiwiRm9udFNldHRpbmdzIjp7IiRpZCI6IjE2MCIsIkZvbnRTaXplIjo5LCJGb250TmFtZSI6IkNhbGlicmkiLCJJc0JvbGQiOmZhbHNlLCJJc0l0YWxpYyI6ZmFsc2UsIklzVW5kZXJsaW5lZCI6ZmFsc2UsIlBhcmVudFN0eWxlIjpudWxsfSwiQXV0b1NpemUiOjIsIkZvcmVncm91bmQiOnsiJGlkIjoiMTYxIiwiQ29sb3IiOnsiJGlkIjoiMTYyIiwiQSI6MjU1LCJSIjowLCJHIjowLCJCIjowfX0sIk1heFdpZHRoIjo2Ni4wLCJNYXhIZWlnaHQiOiJJbmZpbml0eSIsIlNtYXJ0Rm9yZWdyb3VuZElzQWN0aXZlIjpmYWxzZSwiSG9yaXpvbnRhbEFsaWdubWVudCI6MCwiVmVydGljYWxBbGlnbm1lbnQiOjAsIlNtYXJ0Rm9yZWdyb3VuZCI6bnVsbCwiQmFja2dyb3VuZEZpbGxUeXBlIjowLCJNYXJnaW4iOnsiJGlkIjoiMTYzIiwiVG9wIjowLjAsIkxlZnQiOjAuMCwiUmlnaHQiOjAuMCwiQm90dG9tIjowLjB9LCJQYWRkaW5nIjp7IiRpZCI6IjE2NCIsIlRvcCI6MC4wLCJMZWZ0IjowLjAsIlJpZ2h0IjowLjAsIkJvdHRvbSI6MC4wfSwiQmFja2dyb3VuZCI6eyIkaWQiOiIxNjUiLCJDb2xvciI6eyIkaWQiOiIxNjYiLCJBIjowLCJSIjoyNTUsIkciOjI1NSwiQiI6MjU1fX0sIklzVmlzaWJsZSI6dHJ1ZSwiV2lkdGgiOjAuMCwiSGVpZ2h0IjowLjAsIkJvcmRlclN0eWxlIjpudWxsLCJQYXJlbnRTdHlsZSI6bnVsbH0sIlJlY3RhbmdsZVN0eWxlIjp7IiRpZCI6IjE2NyIsIk1hcmdpbiI6eyIkaWQiOiIxNjgiLCJUb3AiOjAuMCwiTGVmdCI6MC4wLCJSaWdodCI6MC4wLCJCb3R0b20iOjAuMH0sIlBhZGRpbmciOnsiJGlkIjoiMTY5IiwiVG9wIjowLjAsIkxlZnQiOjAuMCwiUmlnaHQiOjAuMCwiQm90dG9tIjowLjB9LCJCYWNrZ3JvdW5kIjp7IiRpZCI6IjE3MCIsIkNvbG9yIjp7IiRpZCI6IjE3MSIsIkEiOjYzLCJSIjoxMTUsIkciOjExNSwiQiI6MTE1fX0sIklzVmlzaWJsZSI6dHJ1ZSwiV2lkdGgiOjAuMCwiSGVpZ2h0IjowLjAsIkJvcmRlclN0eWxlIjp7IiRpZCI6IjE3MiIsIkxpbmVDb2xvciI6eyIkaWQiOiIxNzMiLCIkdHlwZSI6Ik5MUkUuQ29tbW9uLkRvbS5Tb2xpZENvbG9yQnJ1c2gsIE5MUkUuQ29tbW9uIiwiQ29sb3IiOnsiJGlkIjoiMTc0IiwiQSI6MjU1LCJSIjoyNTUsIkciOjAsIkIiOjB9fSwiTGluZVdlaWdodCI6MC4wLCJMaW5lVHlwZSI6MCwiUGFyZW50U3R5bGUiOm51bGx9LCJQYXJlbnRTdHlsZSI6bnVsbH0sIk1hcmdpbiI6eyIkaWQiOiIxNzUiLCJUb3AiOjAuMCwiTGVmdCI6MC4wLCJSaWdodCI6MC4wLCJCb3R0b20iOjAuMH0sIlBhZGRpbmciOnsiJGlkIjoiMTc2IiwiVG9wIjowLjAsIkxlZnQiOjAuMCwiUmlnaHQiOjAuMCwiQm90dG9tIjowLjB9LCJCYWNrZ3JvdW5kIjpudWxsLCJJc1Zpc2libGUiOnRydWUsIldpZHRoIjowLjAsIkhlaWdodCI6MC4wLCJCb3JkZXJTdHlsZSI6bnVsbCwiUGFyZW50U3R5bGUiOm51bGx9LCJCYWNrZ3JvdW5kU3R5bGUiOnsiJGlkIjoiMTc3IiwiTWFyZ2luIjp7IiRpZCI6IjE3OCIsIlRvcCI6MC4wLCJMZWZ0IjowLjAsIlJpZ2h0IjowLjAsIkJvdHRvbSI6MC4wfSwiUGFkZGluZyI6eyIkaWQiOiIxNzkiLCJUb3AiOjAuMCwiTGVmdCI6MC4wLCJSaWdodCI6MC4wLCJCb3R0b20iOjAuMH0sIkJhY2tncm91bmQiOnsiJGlkIjoiMTgwIiwiQ29sb3IiOnsiJGlkIjoiMTgxIiwiQSI6NTEsIlIiOjIwNiwiRyI6MTQxLCJCIjo2Mn19LCJJc1Zpc2libGUiOnRydWUsIldpZHRoIjowLjAsIkhlaWdodCI6MC4wLCJCb3JkZXJTdHlsZSI6eyIkaWQiOiIxODIiLCJMaW5lQ29sb3IiOnsiJGlkIjoiMTgzIiwiJHR5cGUiOiJOTFJFLkNvbW1vbi5Eb20uU29saWRDb2xvckJydXNoLCBOTFJFLkNvbW1vbiIsIkNvbG9yIjp7IiRpZCI6IjE4NCIsIkEiOjI1NSwiUiI6NDcsIkciOjgyLCJCIjoxNDN9fSwiTGluZVdlaWdodCI6MC4wLCJMaW5lVHlwZSI6MCwiUGFyZW50U3R5bGUiOm51bGx9LCJQYXJlbnRTdHlsZSI6bnVsbH0sIk1hcmdpbiI6eyIkaWQiOiIxODUiLCJUb3AiOjAuMCwiTGVmdCI6MC4wLCJSaWdodCI6MC4wLCJCb3R0b20iOjAuMH0sIlBhZGRpbmciOnsiJGlkIjoiMTg2IiwiVG9wIjowLjAsIkxlZnQiOjAuMCwiUmlnaHQiOjAuMCwiQm90dG9tIjowLjB9LCJJc1Zpc2libGUiOnRydWUsIldpZHRoIjowLjAsIkhlaWdodCI6MC4wLCJCb3JkZXJTdHlsZSI6bnVsbCwiUGFyZW50U3R5bGUiOm51bGx9fSx7IiRpZCI6IjE4NyIsIl9yb3dzIjpbeyIkaWQiOiIxODgiLCJfdGFza3MiOlt7IiRpZCI6IjE4OSIsIl9hdHRhY2hlZE1pbGVzdG9uZXMiOlt7IiRpZCI6IjE5MCIsIkRhdGUiOiIyMDIxLTA3LTMwVDIzOjU5OjAwIiwiU3R5bGUiOnsiJGlkIjoiMTkxIiwiU2hhcGUiOjAsIkNvbm5lY3Rvck1hcmdpbiI6eyIkaWQiOiIxOTIiLCJUb3AiOjAuMCwiTGVmdCI6Mi4wLCJSaWdodCI6Mi4wLCJCb3R0b20iOjAuMH0sIkNvbm5lY3RvclN0eWxlIjp7IiRpZCI6IjE5MyIsIkxpbmVDb2xvciI6eyIkaWQiOiIxOTQiLCIkdHlwZSI6Ik5MUkUuQ29tbW9uLkRvbS5Tb2xpZENvbG9yQnJ1c2gsIE5MUkUuQ29tbW9uIiwiQ29sb3IiOnsiJGlkIjoiMTk1IiwiQSI6MTI3LCJSIjo1NywiRyI6NDgsIkIiOjQyfX0sIkxpbmVXZWlnaHQiOjIuMCwiTGluZVR5cGUiOjAsIlBhcmVudFN0eWxlIjpudWxsfSwiSXNCZWxvd1RpbWViYW5kIjp0cnVlLCJQb3NpdGlvbk9uVGFzayI6MywiSGlkZURhdGUiOmZhbHNlLCJTaGFwZVNpemUiOjAsIlNwYWNpbmciOjIuMCwiUGFkZGluZyI6eyIkaWQiOiIxOTYiLCJUb3AiOjcuMCwiTGVmdCI6My4wLCJSaWdodCI6MC4wLCJCb3R0b20iOjIuMH0sIlNoYXBlU3R5bGUiOnsiJGlkIjoiMTk3IiwiTWFyZ2luIjp7IiRyZWYiOiI0NSJ9LCJQYWRkaW5nIjp7IiRyZWYiOiI0NiJ9LCJCYWNrZ3JvdW5kIjp7IiRpZCI6IjE5OCIsIkNvbG9yIjp7IiRpZCI6IjE5OSIsIkEiOjI1NSwiUiI6NTcsIkciOjQ4LCJCIjo0Mn19LCJJc1Zpc2libGUiOnRydWUsIldpZHRoIjoxMi4wLCJIZWlnaHQiOjE0LjAsIkJvcmRlclN0eWxlIjp7IiRpZCI6IjIwMCIsIkxpbmVDb2xvciI6eyIkcmVmIjoiNTAifSwiTGluZVdlaWdodCI6MC4wLCJMaW5lVHlwZSI6MCwiUGFyZW50U3R5bGUiOm51bGx9LCJQYXJlbnRTdHlsZSI6bnVsbH0sIlRpdGxlU3R5bGUiOnsiJGlkIjoiMjAxIiwiRm9udFNldHRpbmdzIjp7IiRpZCI6IjIwMiIsIkZvbnRTaXplIjoxMSwiRm9udE5hbWUiOiJDYWxpYnJpIiwiSXNCb2xkIjp0cnVlLCJJc0l0YWxpYyI6ZmFsc2UsIklzVW5kZXJsaW5lZCI6ZmFsc2UsIlBhcmVudFN0eWxlIjpudWxsfSwiQXV0b1NpemUiOjAsIkZvcmVncm91bmQiOnsiJGlkIjoiMjAzIiwiQ29sb3IiOnsiJGlkIjoiMjA0IiwiQSI6MjU1LCJSIjowLCJHIjowLCJCIjowfX0sIk1heFdpZHRoIjoyMDAuMCwiTWF4SGVpZ2h0IjoiSW5maW5pdHkiLCJTbWFydEZvcmVncm91bmRJc0FjdGl2ZSI6ZmFsc2UsIkhvcml6b250YWxBbGlnbm1lbnQiOjEsIlZlcnRpY2FsQWxpZ25tZW50IjowLCJTbWFydEZvcmVncm91bmQiOm51bGwsIkJhY2tncm91bmRGaWxsVHlwZSI6MCwiTWFyZ2luIjp7IiRyZWYiOiI1NiJ9LCJQYWRkaW5nIjp7IiRyZWYiOiI1NyJ9LCJCYWNrZ3JvdW5kIjp7IiRpZCI6IjIwNSIsIkNvbG9yIjp7IiRpZCI6IjIwNiIsIkEiOjAsIlIiOjI1NSwiRyI6MjU1LCJCIjoyNTV9fSwiSXNWaXNpYmxlIjpmYWxzZSwiV2lkdGgiOjAuMCwiSGVpZ2h0IjowLjAsIkJvcmRlclN0eWxlIjp7IiRpZCI6IjIwNyIsIkxpbmVDb2xvciI6bnVsbCwiTGluZVdlaWdodCI6MC4wLCJMaW5lVHlwZSI6MCwiUGFyZW50U3R5bGUiOm51bGx9LCJQYXJlbnRTdHlsZSI6bnVsbH0sIkRhdGVTdHlsZSI6eyIkaWQiOiIyMDgiLCJGb250U2V0dGluZ3MiOnsiJGlkIjoiMjA5IiwiRm9udFNpemUiOjEwLCJGb250TmFtZSI6IkNhbGlicmkiLCJJc0JvbGQiOmZhbHNlLCJJc0l0YWxpYyI6ZmFsc2UsIklzVW5kZXJsaW5lZCI6ZmFsc2UsIlBhcmVudFN0eWxlIjpudWxsfSwiQXV0b1NpemUiOjAsIkZvcmVncm91bmQiOnsiJGlkIjoiMjEwIiwiQ29sb3IiOnsiJGlkIjoiMjExIiwiQSI6MjU1LCJSIjo2OCwiRyI6ODQsIkIiOjEwNn19LCJNYXhXaWR0aCI6MjAwLjAsIk1heEhlaWdodCI6IkluZmluaXR5IiwiU21hcnRGb3JlZ3JvdW5kSXNBY3RpdmUiOmZhbHNlLCJIb3Jpem9udGFsQWxpZ25tZW50IjoxLCJWZXJ0aWNhbEFsaWdubWVudCI6MCwiU21hcnRGb3JlZ3JvdW5kIjpudWxsLCJCYWNrZ3JvdW5kRmlsbFR5cGUiOjAsIk1hcmdpbiI6eyIkcmVmIjoiNjUifSwiUGFkZGluZyI6eyIkcmVmIjoiNjYifSwiQmFja2dyb3VuZCI6eyIkaWQiOiIyMTIiLCJDb2xvciI6eyIkaWQiOiIyMTMiLCJBIjowLCJSIjoyNTUsIkciOjI1NSwiQiI6MjU1fX0sIklzVmlzaWJsZSI6ZmFsc2UsIldpZHRoIjowLjAsIkhlaWdodCI6MC4wLCJCb3JkZXJTdHlsZSI6eyIkaWQiOiIyMTQiLCJMaW5lQ29sb3IiOm51bGwsIkxpbmVXZWlnaHQiOjAuMCwiTGluZVR5cGUiOjAsIlBhcmVudFN0eWxlIjpudWxsfSwiUGFyZW50U3R5bGUiOm51bGx9LCJEYXRlRm9ybWF0Ijp7IiRpZCI6IjIxNSIsIkZvcm1hdFN0cmluZyI6Ik1NTU0gZCwgeXl5eSIsIlNlcGFyYXRvciI6Ii8iLCJVc2VJbnRlcm5hdGlvbmFsRGF0ZUZvcm1hdCI6ZmFsc2UsIkRhdGVJc1Zpc2libGUiOnRydWUsIlRpbWVJc1Zpc2libGUiOmZhbHNlLCJIb3VyRGlnaXRzIjoxLCJBbVBtRGVzaWduYXRvciI6MiwiVHJpbTAwTWludXRlcyI6ZmFsc2UsIkxhc3RLbm93blZpc2liaWxpdHlTdGF0ZSI6eyIkaWQiOiIyMTYiLCJEYXRlUGFydElzVmlzaWJsZSI6dHJ1ZSwiVGltZVBhcnRJc1Zpc2libGUiOmZhbHNlfX0sIldlZWtOdW1iZXJpbmciOnsiJGlkIjoiMjE3IiwiRm9ybWF0IjowLCJJc1Zpc2libGUiOmZhbHNlLCJMYXN0S25vd25WaXNpYmlsaXR5U3RhdGUiOmZhbHNlfSwiSXNWaXNpYmxlIjp0cnVlLCJQYXJlbnRTdHlsZSI6bnVsbH0sIkluZGV4IjozLCJQZXJjZW50YWdlQ29tcGxldGUiOm51bGwsIlBvc2l0aW9uIjp7IlJhdGlvIjowLjAsIklzQ3VzdG9tIjpmYWxzZX0sIkRhdGVGb3JtYXQiOnsiJHJlZiI6IjIxNSJ9LCJXZWVrTnVtYmVyaW5nIjp7IiRpZCI6IjIxOCIsIkZvcm1hdCI6MCwiSXNWaXNpYmxlIjpmYWxzZSwiTGFzdEtub3duVmlzaWJpbGl0eVN0YXRlIjpmYWxzZX0sIlJlbGF0ZWRUYXNrSWQiOiJhNTE5Y2Q1MC03ZTc4LTRlMDItOTNlMC05M2RjZDliYmY3MGMiLCJJZCI6IjQ1MzJlMDYwLWNkNTktNDA3Ny1iNTZhLTcxY2I2ODZkNWUwZiIsIkltcG9ydElkIjoiIiwiVGl0bGUiOiJSRS0yIExhdW5jaCBWZWhpY2xlIFImRCBQcm9ncmFtIC0gc3RhcnQiLCJOb3RlIjpudWxsLCJIeXBlcmxpbmsiOnsiJGlkIjoiMjE5IiwiQWRkcmVzcyI6IiIsIlN1YkFkZHJlc3MiOiIifSwiSXNDaGFuZ2VkIjpmYWxzZSwiSXNOZXciOmZhbHNlfSx7IiRpZCI6IjIyMCIsIkRhdGUiOiIyMDI0LTA4LTIyVDIzOjU5OjAwIiwiU3R5bGUiOnsiJGlkIjoiMjIxIiwiU2hhcGUiOjAsIkNvbm5lY3Rvck1hcmdpbiI6eyIkaWQiOiIyMjIiLCJUb3AiOjAuMCwiTGVmdCI6Mi4wLCJSaWdodCI6Mi4wLCJCb3R0b20iOjAuMH0sIkNvbm5lY3RvclN0eWxlIjp7IiRpZCI6IjIyMyIsIkxpbmVDb2xvciI6eyIkaWQiOiIyMjQiLCIkdHlwZSI6Ik5MUkUuQ29tbW9uLkRvbS5Tb2xpZENvbG9yQnJ1c2gsIE5MUkUuQ29tbW9uIiwiQ29sb3IiOnsiJGlkIjoiMjI1IiwiQSI6MTI3LCJSIjo1NywiRyI6NDgsIkIiOjQyfX0sIkxpbmVXZWlnaHQiOjIuMCwiTGluZVR5cGUiOjAsIlBhcmVudFN0eWxlIjpudWxsfSwiSXNCZWxvd1RpbWViYW5kIjp0cnVlLCJQb3NpdGlvbk9uVGFzayI6MywiSGlkZURhdGUiOmZhbHNlLCJTaGFwZVNpemUiOjAsIlNwYWNpbmciOjIuMCwiUGFkZGluZyI6eyIkcmVmIjoiMTk2In0sIlNoYXBlU3R5bGUiOnsiJGlkIjoiMjI2IiwiTWFyZ2luIjp7IiRyZWYiOiI0NSJ9LCJQYWRkaW5nIjp7IiRyZWYiOiI0NiJ9LCJCYWNrZ3JvdW5kIjp7IiRpZCI6IjIyNyIsIkNvbG9yIjp7IiRpZCI6IjIyOCIsIkEiOjI1NSwiUiI6NTcsIkciOjQ4LCJCIjo0Mn19LCJJc1Zpc2libGUiOnRydWUsIldpZHRoIjoxMi4wLCJIZWlnaHQiOjE0LjAsIkJvcmRlclN0eWxlIjp7IiRpZCI6IjIyOSIsIkxpbmVDb2xvciI6eyIkcmVmIjoiNTAifSwiTGluZVdlaWdodCI6MC4wLCJMaW5lVHlwZSI6MCwiUGFyZW50U3R5bGUiOm51bGx9LCJQYXJlbnRTdHlsZSI6bnVsbH0sIlRpdGxlU3R5bGUiOnsiJGlkIjoiMjMwIiwiRm9udFNldHRpbmdzIjp7IiRpZCI6IjIzMSIsIkZvbnRTaXplIjoxMSwiRm9udE5hbWUiOiJDYWxpYnJpIiwiSXNCb2xkIjp0cnVlLCJJc0l0YWxpYyI6ZmFsc2UsIklzVW5kZXJsaW5lZCI6ZmFsc2UsIlBhcmVudFN0eWxlIjpudWxsfSwiQXV0b1NpemUiOjAsIkZvcmVncm91bmQiOnsiJGlkIjoiMjMyIiwiQ29sb3IiOnsiJGlkIjoiMjMzIiwiQSI6MjU1LCJSIjowLCJHIjowLCJCIjowfX0sIk1heFdpZHRoIjoyMDAuMCwiTWF4SGVpZ2h0IjoiSW5maW5pdHkiLCJTbWFydEZvcmVncm91bmRJc0FjdGl2ZSI6ZmFsc2UsIkhvcml6b250YWxBbGlnbm1lbnQiOjEsIlZlcnRpY2FsQWxpZ25tZW50IjowLCJTbWFydEZvcmVncm91bmQiOm51bGwsIkJhY2tncm91bmRGaWxsVHlwZSI6MCwiTWFyZ2luIjp7IiRyZWYiOiI1NiJ9LCJQYWRkaW5nIjp7IiRyZWYiOiI1NyJ9LCJCYWNrZ3JvdW5kIjp7IiRpZCI6IjIzNCIsIkNvbG9yIjp7IiRpZCI6IjIzNSIsIkEiOjAsIlIiOjI1NSwiRyI6MjU1LCJCIjoyNTV9fSwiSXNWaXNpYmxlIjpmYWxzZSwiV2lkdGgiOjAuMCwiSGVpZ2h0IjowLjAsIkJvcmRlclN0eWxlIjp7IiRpZCI6IjIzNiIsIkxpbmVDb2xvciI6bnVsbCwiTGluZVdlaWdodCI6MC4wLCJMaW5lVHlwZSI6MCwiUGFyZW50U3R5bGUiOm51bGx9LCJQYXJlbnRTdHlsZSI6bnVsbH0sIkRhdGVTdHlsZSI6eyIkaWQiOiIyMzciLCJGb250U2V0dGluZ3MiOnsiJGlkIjoiMjM4IiwiRm9udFNpemUiOjEwLCJGb250TmFtZSI6IkNhbGlicmkiLCJJc0JvbGQiOmZhbHNlLCJJc0l0YWxpYyI6ZmFsc2UsIklzVW5kZXJsaW5lZCI6ZmFsc2UsIlBhcmVudFN0eWxlIjpudWxsfSwiQXV0b1NpemUiOjAsIkZvcmVncm91bmQiOnsiJGlkIjoiMjM5IiwiQ29sb3IiOnsiJGlkIjoiMjQwIiwiQSI6MjU1LCJSIjo2OCwiRyI6ODQsIkIiOjEwNn19LCJNYXhXaWR0aCI6MjAwLjAsIk1heEhlaWdodCI6IkluZmluaXR5IiwiU21hcnRGb3JlZ3JvdW5kSXNBY3RpdmUiOmZhbHNlLCJIb3Jpem9udGFsQWxpZ25tZW50IjoxLCJWZXJ0aWNhbEFsaWdubWVudCI6MCwiU21hcnRGb3JlZ3JvdW5kIjpudWxsLCJCYWNrZ3JvdW5kRmlsbFR5cGUiOjAsIk1hcmdpbiI6eyIkcmVmIjoiNjUifSwiUGFkZGluZyI6eyIkcmVmIjoiNjYifSwiQmFja2dyb3VuZCI6eyIkaWQiOiIyNDEiLCJDb2xvciI6eyIkaWQiOiIyNDIiLCJBIjowLCJSIjoyNTUsIkciOjI1NSwiQiI6MjU1fX0sIklzVmlzaWJsZSI6ZmFsc2UsIldpZHRoIjowLjAsIkhlaWdodCI6MC4wLCJCb3JkZXJTdHlsZSI6eyIkaWQiOiIyNDMiLCJMaW5lQ29sb3IiOm51bGwsIkxpbmVXZWlnaHQiOjAuMCwiTGluZVR5cGUiOjAsIlBhcmVudFN0eWxlIjpudWxsfSwiUGFyZW50U3R5bGUiOm51bGx9LCJEYXRlRm9ybWF0Ijp7IiRyZWYiOiIyMTUifSwiV2Vla051bWJlcmluZyI6eyIkaWQiOiIyNDQiLCJGb3JtYXQiOjAsIklzVmlzaWJsZSI6ZmFsc2UsIkxhc3RLbm93blZpc2liaWxpdHlTdGF0ZSI6ZmFsc2V9LCJJc1Zpc2libGUiOnRydWUsIlBhcmVudFN0eWxlIjpudWxsfSwiSW5kZXgiOjQsIlBlcmNlbnRhZ2VDb21wbGV0ZSI6bnVsbCwiUG9zaXRpb24iOnsiUmF0aW8iOjAuMCwiSXNDdXN0b20iOmZhbHNlfSwiRGF0ZUZvcm1hdCI6eyIkcmVmIjoiMjE1In0sIldlZWtOdW1iZXJpbmciOnsiJGlkIjoiMjQ1IiwiRm9ybWF0IjowLCJJc1Zpc2libGUiOmZhbHNlLCJMYXN0S25vd25WaXNpYmlsaXR5U3RhdGUiOmZhbHNlfSwiUmVsYXRlZFRhc2tJZCI6ImE1MTljZDUwLTdlNzgtNGUwMi05M2UwLTkzZGNkOWJiZjcwYyIsIklkIjoiYzhlOTg1OTUtNzIzZC00ZTA5LThlMjQtOTJiZTYyNTlmNjY0IiwiSW1wb3J0SWQiOiIiLCJUaXRsZSI6IlJFLTIgTGF1bmNoIFZlaGljbGUgUiZEIFByb2dyYW0gLSBmaW5pc2giLCJOb3RlIjpudWxsLCJIeXBlcmxpbmsiOnsiJGlkIjoiMjQ2IiwiQWRkcmVzcyI6IiIsIlN1YkFkZHJlc3MiOiIifSwiSXNDaGFuZ2VkIjpmYWxzZSwiSXNOZXciOmZhbHNlfV0sIlRhc2tEZWZpbml0aW9uIjp7IiRpZCI6IjI0NyIsIkdyb3VwTmFtZSI6bnVsbCwiU3RhcnREYXRlIjoiMjAyMS0wNy0zMFQwMDowMDowMCIsIkVuZERhdGUiOiIyMDI0LTA4LTIyVDIzOjU5OjAwIiwiUGVyY2VudGFnZUNvbXBsZXRlIjpudWxsLCJTdHlsZSI6eyIkaWQiOiIyNDgiLCJTaGFwZSI6MCwiU2hhcGVUaGlja25lc3MiOjAsIkR1cmF0aW9uRm9ybWF0IjowLCJJbmNsdWRlTm9uV29ya2luZ0RheXNJbkR1cmF0aW9uIjpmYWxzZSwiUGVyY2VudGFnZUNvbXBsZXRlU3R5bGUiOnsiJGlkIjoiMjQ5IiwiRm9udFNldHRpbmdzIjp7IiRpZCI6IjI1MCIsIkZvbnRTaXplIjoxMCwiRm9udE5hbWUiOiJDYWxpYnJpIiwiSXNCb2xkIjpmYWxzZSwiSXNJdGFsaWMiOmZhbHNlLCJJc1VuZGVybGluZWQiOmZhbHNlLCJQYXJlbnRTdHlsZSI6bnVsbH0sIkF1dG9TaXplIjowLCJGb3JlZ3JvdW5kIjp7IiRpZCI6IjI1MSIsIkNvbG9yIjp7IiRpZCI6IjI1MiIsIkEiOjI1NSwiUiI6MTkyLCJHIjo4MCwiQiI6Nzd9fSwiTWF4V2lkdGgiOjIwMC4wLCJNYXhIZWlnaHQiOiJJbmZpbml0eSIsIlNtYXJ0Rm9yZWdyb3VuZElzQWN0aXZlIjpmYWxzZSwiSG9yaXpvbnRhbEFsaWdubWVudCI6MCwiVmVydGljYWxBbGlnbm1lbnQiOjAsIlNtYXJ0Rm9yZWdyb3VuZCI6bnVsbCwiQmFja2dyb3VuZEZpbGxUeXBlIjowLCJNYXJnaW4iOnsiJGlkIjoiMjUzIiwiVG9wIjowLjAsIkxlZnQiOjAuMCwiUmlnaHQiOjAuMCwiQm90dG9tIjowLjB9LCJQYWRkaW5nIjp7IiRpZCI6IjI1NCIsIlRvcCI6MC4wLCJMZWZ0IjowLjAsIlJpZ2h0IjowLjAsIkJvdHRvbSI6MC4wfSwiQmFja2dyb3VuZCI6eyIkaWQiOiIyNTUiLCJDb2xvciI6eyIkaWQiOiIyNTYiLCJBIjo4OSwiUiI6MCwiRyI6MCwiQiI6MH19LCJJc1Zpc2libGUiOnRydWUsIldpZHRoIjowLjAsIkhlaWdodCI6MC4wLCJCb3JkZXJTdHlsZSI6eyIkaWQiOiIyNTciLCJMaW5lQ29sb3IiOm51bGwsIkxpbmVXZWlnaHQiOjAuMCwiTGluZVR5cGUiOjAsIlBhcmVudFN0eWxlIjpudWxsfSwiUGFyZW50U3R5bGUiOm51bGx9LCJEdXJhdGlvblN0eWxlIjp7IiRpZCI6IjI1OCIsIkZvbnRTZXR0aW5ncyI6eyIkaWQiOiIyNTkiLCJGb250U2l6ZSI6MTAsIkZvbnROYW1lIjoiQ2FsaWJyaSIsIklzQm9sZCI6ZmFsc2UsIklzSXRhbGljIjpmYWxzZSwiSXNVbmRlcmxpbmVkIjpmYWxzZSwiUGFyZW50U3R5bGUiOm51bGx9LCJBdXRvU2l6ZSI6MCwiRm9yZWdyb3VuZCI6eyIkaWQiOiIyNjAiLCJDb2xvciI6eyIkaWQiOiIyNjE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aWQiOiIyNjIiLCJUb3AiOjAuMCwiTGVmdCI6MC4wLCJSaWdodCI6MC4wLCJCb3R0b20iOjAuMH0sIlBhZGRpbmciOnsiJGlkIjoiMjYzIiwiVG9wIjowLjAsIkxlZnQiOjAuMCwiUmlnaHQiOjAuMCwiQm90dG9tIjowLjB9LCJCYWNrZ3JvdW5kIjp7IiRpZCI6IjI2NCIsIkNvbG9yIjp7IiRyZWYiOiIyNTYifX0sIklzVmlzaWJsZSI6dHJ1ZSwiV2lkdGgiOjAuMCwiSGVpZ2h0IjowLjAsIkJvcmRlclN0eWxlIjp7IiRpZCI6IjI2NSIsIkxpbmVDb2xvciI6bnVsbCwiTGluZVdlaWdodCI6MC4wLCJMaW5lVHlwZSI6MCwiUGFyZW50U3R5bGUiOm51bGx9LCJQYXJlbnRTdHlsZSI6bnVsbH0sIkhvcml6b250YWxDb25uZWN0b3JTdHlsZSI6eyIkaWQiOiIyNjYiLCJMaW5lQ29sb3IiOnsiJGlkIjoiMjY3IiwiJHR5cGUiOiJOTFJFLkNvbW1vbi5Eb20uU29saWRDb2xvckJydXNoLCBOTFJFLkNvbW1vbiIsIkNvbG9yIjp7IiRpZCI6IjI2OCIsIkEiOjI1NSwiUiI6MjA0LCJHIjoyMDQsIkIiOjIwNH19LCJMaW5lV2VpZ2h0IjoxLjAsIkxpbmVUeXBlIjowLCJQYXJlbnRTdHlsZSI6bnVsbH0sIlZlcnRpY2FsQ29ubmVjdG9yU3R5bGUiOnsiJGlkIjoiMjY5IiwiTGluZUNvbG9yIjp7IiRpZCI6IjI3MCIsIiR0eXBlIjoiTkxSRS5Db21tb24uRG9tLlNvbGlkQ29sb3JCcnVzaCwgTkxSRS5Db21tb24iLCJDb2xvciI6eyIkaWQiOiIyNzEiLCJBIjoyNTUsIlIiOjIwNCwiRyI6MjA0LCJCIjoyMDR9fSwiTGluZVdlaWdodCI6MC4wLCJMaW5lVHlwZSI6MCwiUGFyZW50U3R5bGUiOm51bGx9LCJNYXJnaW4iOm51bGwsIlN0YXJ0RGF0ZVBvc2l0aW9uIjo2LCJFbmREYXRlUG9zaXRpb24iOjYsIkRhdGVJc1Zpc2libGUiOmZhbHNlLCJUaXRsZVBvc2l0aW9uIjoyLCJEdXJhdGlvblBvc2l0aW9uIjo2LCJQZXJjZW50YWdlQ29tcGxldGVkUG9zaXRpb24iOjYsIlNwYWNpbmciOjMsIklzQmVsb3dUaW1lYmFuZCI6dHJ1ZSwiUGVyY2VudGFnZUNvbXBsZXRlU2hhcGVPcGFjaXR5IjozNSwiU2hhcGVTdHlsZSI6eyIkaWQiOiIyNzIiLCJNYXJnaW4iOnsiJGlkIjoiMjczIiwiVG9wIjowLjAsIkxlZnQiOjQuMCwiUmlnaHQiOjQuMCwiQm90dG9tIjowLjB9LCJQYWRkaW5nIjp7IiRpZCI6IjI3NCIsIlRvcCI6MC4wLCJMZWZ0IjowLjAsIlJpZ2h0IjowLjAsIkJvdHRvbSI6MC4wfSwiQmFja2dyb3VuZCI6eyIkaWQiOiIyNzUiLCJDb2xvciI6eyIkaWQiOiIyNzYiLCJBIjoyNTUsIlIiOjI2LCJHIjoxNzAsIkIiOjY2fX0sIklzVmlzaWJsZSI6dHJ1ZSwiV2lkdGgiOjAuMCwiSGVpZ2h0IjoxMC4wLCJCb3JkZXJTdHlsZSI6eyIkaWQiOiIyNzciLCJMaW5lQ29sb3IiOnsiJGlkIjoiMjc4IiwiJHR5cGUiOiJOTFJFLkNvbW1vbi5Eb20uU29saWRDb2xvckJydXNoLCBOTFJFLkNvbW1vbiIsIkNvbG9yIjp7IiRpZCI6IjI3OSIsIkEiOjI1NSwiUiI6MjU1LCJHIjowLCJCIjowfX0sIkxpbmVXZWlnaHQiOjAuMCwiTGluZVR5cGUiOjAsIlBhcmVudFN0eWxlIjpudWxsfSwiUGFyZW50U3R5bGUiOm51bGx9LCJUaXRsZVN0eWxlIjp7IiRpZCI6IjI4MCIsIkZvbnRTZXR0aW5ncyI6eyIkaWQiOiIyODEiLCJGb250U2l6ZSI6MTEsIkZvbnROYW1lIjoiQ2FsaWJyaSIsIklzQm9sZCI6ZmFsc2UsIklzSXRhbGljIjpmYWxzZSwiSXNVbmRlcmxpbmVkIjpmYWxzZSwiUGFyZW50U3R5bGUiOm51bGx9LCJBdXRvU2l6ZSI6MCwiRm9yZWdyb3VuZCI6eyIkaWQiOiIyODIiLCJDb2xvciI6eyIkaWQiOiIyODMiLCJBIjoyNTUsIlIiOjI1NSwiRyI6MjU1LCJCIjoyNTV9fSwiTWF4V2lkdGgiOjk2MC4wLCJNYXhIZWlnaHQiOiJJbmZpbml0eSIsIlNtYXJ0Rm9yZWdyb3VuZElzQWN0aXZlIjpmYWxzZSwiSG9yaXpvbnRhbEFsaWdubWVudCI6MSwiVmVydGljYWxBbGlnbm1lbnQiOjAsIlNtYXJ0Rm9yZWdyb3VuZCI6bnVsbCwiQmFja2dyb3VuZEZpbGxUeXBlIjowLCJNYXJnaW4iOnsiJGlkIjoiMjg0IiwiVG9wIjowLjAsIkxlZnQiOjAuMCwiUmlnaHQiOjAuMCwiQm90dG9tIjowLjB9LCJQYWRkaW5nIjp7IiRpZCI6IjI4NSIsIlRvcCI6MC4wLCJMZWZ0IjowLjAsIlJpZ2h0IjowLjAsIkJvdHRvbSI6MC4wfSwiQmFja2dyb3VuZCI6eyIkaWQiOiIyODYiLCJDb2xvciI6eyIkaWQiOiIyODciLCJBIjowLCJSIjoyNTUsIkciOjI1NSwiQiI6MjU1fX0sIklzVmlzaWJsZSI6dHJ1ZSwiV2lkdGgiOjAuMCwiSGVpZ2h0IjowLjAsIkJvcmRlclN0eWxlIjp7IiRpZCI6IjI4OCIsIkxpbmVDb2xvciI6bnVsbCwiTGluZVdlaWdodCI6MC4wLCJMaW5lVHlwZSI6MCwiUGFyZW50U3R5bGUiOm51bGx9LCJQYXJlbnRTdHlsZSI6bnVsbH0sIkRhdGVTdHlsZSI6eyIkaWQiOiIyODkiLCJGb250U2V0dGluZ3MiOnsiJGlkIjoiMjkwIiwiRm9udFNpemUiOjEwLCJGb250TmFtZSI6IkNhbGlicmkiLCJJc0JvbGQiOmZhbHNlLCJJc0l0YWxpYyI6ZmFsc2UsIklzVW5kZXJsaW5lZCI6ZmFsc2UsIlBhcmVudFN0eWxlIjpudWxsfSwiQXV0b1NpemUiOjAsIkZvcmVncm91bmQiOnsiJGlkIjoiMjkxIiwiQ29sb3IiOnsiJGlkIjoiMjky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yOTMiLCJUb3AiOjAuMCwiTGVmdCI6MC4wLCJSaWdodCI6MC4wLCJCb3R0b20iOjAuMH0sIlBhZGRpbmciOnsiJGlkIjoiMjk0IiwiVG9wIjowLjAsIkxlZnQiOjAuMCwiUmlnaHQiOjAuMCwiQm90dG9tIjowLjB9LCJCYWNrZ3JvdW5kIjp7IiRpZCI6IjI5NSIsIkNvbG9yIjp7IiRpZCI6IjI5NiIsIkEiOjAsIlIiOjI1NSwiRyI6MjU1LCJCIjoyNTV9fSwiSXNWaXNpYmxlIjp0cnVlLCJXaWR0aCI6MC4wLCJIZWlnaHQiOjAuMCwiQm9yZGVyU3R5bGUiOnsiJGlkIjoiMjk3IiwiTGluZUNvbG9yIjpudWxsLCJMaW5lV2VpZ2h0IjowLjAsIkxpbmVUeXBlIjowLCJQYXJlbnRTdHlsZSI6bnVsbH0sIlBhcmVudFN0eWxlIjpudWxsfSwiRGF0ZUZvcm1hdCI6eyIkaWQiOiIyOTg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jk5IiwiRm9ybWF0IjowLCJJc1Zpc2libGUiOmZhbHNlLCJMYXN0S25vd25WaXNpYmlsaXR5U3RhdGUiOmZhbHNlfSwiSXNWaXNpYmxlIjp0cnVlLCJQYXJlbnRTdHlsZSI6bnVsbH0sIkluZGV4IjoyLCJTbWFydER1cmF0aW9uQWN0aXZhdGVkIjpmYWxzZSwiRGF0ZUZvcm1hdCI6eyIkcmVmIjoiMjk4In0sIldlZWtOdW1iZXJpbmciOnsiJGlkIjoiMzAwIiwiRm9ybWF0IjowLCJJc1Zpc2libGUiOmZhbHNlLCJMYXN0S25vd25WaXNpYmlsaXR5U3RhdGUiOmZhbHNlfSwiSWQiOiJhNTE5Y2Q1MC03ZTc4LTRlMDItOTNlMC05M2RjZDliYmY3MGMiLCJJbXBvcnRJZCI6bnVsbCwiVGl0bGUiOiJSRS0yIExhdW5jaCBWZWhpY2xlIFImRCBQcm9ncmFtIiwiTm90ZSI6bnVsbCwiSHlwZXJsaW5rIjp7IiRpZCI6IjMwMSIsIkFkZHJlc3MiOiIiLCJTdWJBZGRyZXNzIjoiIn0sIklzQ2hhbmdlZCI6ZmFsc2UsIklzTmV3IjpmYWxzZX19XSwiX21pbGVzdG9uZXMiOltdLCJJZCI6IjAwMDAwMDAwLTAwMDAtMDAwMC0wMDAwLTAwMDAwMDAwMDAwMCIsIklzU2luZ2xlSXRlbVJvdyI6dHJ1ZX1dLCJJbmRleCI6NiwiSWQiOiI0ZmMzODE3NC0xNDM4LTQxYzAtOWMxNy1mMjQ2ZDAzOTQwNWMiLCJIZWFkZXJUZXh0IjoiUkUtMiIsIklzRGVmYXVsdCI6ZmFsc2UsIlN0eWxlIjp7IiRpZCI6IjMwMiIsIkhlYWRlclN0eWxlIjp7IiRpZCI6IjMwMyIsIlRleHRTdHlsZSI6eyIkaWQiOiIzMDQiLCJGb250U2V0dGluZ3MiOnsiJGlkIjoiMzA1IiwiRm9udFNpemUiOjksIkZvbnROYW1lIjoiQ2FsaWJyaSIsIklzQm9sZCI6ZmFsc2UsIklzSXRhbGljIjpmYWxzZSwiSXNVbmRlcmxpbmVkIjpmYWxzZSwiUGFyZW50U3R5bGUiOm51bGx9LCJBdXRvU2l6ZSI6MiwiRm9yZWdyb3VuZCI6eyIkaWQiOiIzMDYiLCJDb2xvciI6eyIkaWQiOiIzMDciLCJBIjoyNTUsIlIiOjAsIkciOjAsIkIiOjB9fSwiTWF4V2lkdGgiOjY2LjAsIk1heEhlaWdodCI6IkluZmluaXR5IiwiU21hcnRGb3JlZ3JvdW5kSXNBY3RpdmUiOmZhbHNlLCJIb3Jpem9udGFsQWxpZ25tZW50IjowLCJWZXJ0aWNhbEFsaWdubWVudCI6MCwiU21hcnRGb3JlZ3JvdW5kIjpudWxsLCJCYWNrZ3JvdW5kRmlsbFR5cGUiOjAsIk1hcmdpbiI6eyIkaWQiOiIzMDgiLCJUb3AiOjAuMCwiTGVmdCI6MC4wLCJSaWdodCI6MC4wLCJCb3R0b20iOjAuMH0sIlBhZGRpbmciOnsiJGlkIjoiMzA5IiwiVG9wIjowLjAsIkxlZnQiOjAuMCwiUmlnaHQiOjAuMCwiQm90dG9tIjowLjB9LCJCYWNrZ3JvdW5kIjp7IiRpZCI6IjMxMCIsIkNvbG9yIjp7IiRpZCI6IjMxMSIsIkEiOjAsIlIiOjI1NSwiRyI6MjU1LCJCIjoyNTV9fSwiSXNWaXNpYmxlIjp0cnVlLCJXaWR0aCI6MC4wLCJIZWlnaHQiOjAuMCwiQm9yZGVyU3R5bGUiOm51bGwsIlBhcmVudFN0eWxlIjpudWxsfSwiUmVjdGFuZ2xlU3R5bGUiOnsiJGlkIjoiMzEyIiwiTWFyZ2luIjp7IiRpZCI6IjMxMyIsIlRvcCI6MC4wLCJMZWZ0IjowLjAsIlJpZ2h0IjowLjAsIkJvdHRvbSI6MC4wfSwiUGFkZGluZyI6eyIkaWQiOiIzMTQiLCJUb3AiOjAuMCwiTGVmdCI6MC4wLCJSaWdodCI6MC4wLCJCb3R0b20iOjAuMH0sIkJhY2tncm91bmQiOnsiJGlkIjoiMzE1IiwiQ29sb3IiOnsiJGlkIjoiMzE2IiwiQSI6NjMsIlIiOjExNSwiRyI6MTE1LCJCIjoxMTV9fSwiSXNWaXNpYmxlIjp0cnVlLCJXaWR0aCI6MC4wLCJIZWlnaHQiOjAuMCwiQm9yZGVyU3R5bGUiOnsiJGlkIjoiMzE3IiwiTGluZUNvbG9yIjp7IiRpZCI6IjMxOCIsIiR0eXBlIjoiTkxSRS5Db21tb24uRG9tLlNvbGlkQ29sb3JCcnVzaCwgTkxSRS5Db21tb24iLCJDb2xvciI6eyIkaWQiOiIzMTkiLCJBIjoyNTUsIlIiOjI1NSwiRyI6MCwiQiI6MH19LCJMaW5lV2VpZ2h0IjowLjAsIkxpbmVUeXBlIjowLCJQYXJlbnRTdHlsZSI6bnVsbH0sIlBhcmVudFN0eWxlIjpudWxsfSwiTWFyZ2luIjp7IiRpZCI6IjMyMCIsIlRvcCI6MC4wLCJMZWZ0IjowLjAsIlJpZ2h0IjowLjAsIkJvdHRvbSI6MC4wfSwiUGFkZGluZyI6eyIkaWQiOiIzMjEiLCJUb3AiOjAuMCwiTGVmdCI6MC4wLCJSaWdodCI6MC4wLCJCb3R0b20iOjAuMH0sIkJhY2tncm91bmQiOm51bGwsIklzVmlzaWJsZSI6dHJ1ZSwiV2lkdGgiOjAuMCwiSGVpZ2h0IjowLjAsIkJvcmRlclN0eWxlIjpudWxsLCJQYXJlbnRTdHlsZSI6bnVsbH0sIkJhY2tncm91bmRTdHlsZSI6eyIkaWQiOiIzMjIiLCJNYXJnaW4iOnsiJGlkIjoiMzIzIiwiVG9wIjowLjAsIkxlZnQiOjAuMCwiUmlnaHQiOjAuMCwiQm90dG9tIjowLjB9LCJQYWRkaW5nIjp7IiRpZCI6IjMyNCIsIlRvcCI6MC4wLCJMZWZ0IjowLjAsIlJpZ2h0IjowLjAsIkJvdHRvbSI6MC4wfSwiQmFja2dyb3VuZCI6eyIkaWQiOiIzMjUiLCJDb2xvciI6eyIkaWQiOiIzMjYiLCJBIjo1MSwiUiI6MjA2LCJHIjoxNDEsIkIiOjYyfX0sIklzVmlzaWJsZSI6dHJ1ZSwiV2lkdGgiOjAuMCwiSGVpZ2h0IjowLjAsIkJvcmRlclN0eWxlIjp7IiRpZCI6IjMyNyIsIkxpbmVDb2xvciI6eyIkaWQiOiIzMjgiLCIkdHlwZSI6Ik5MUkUuQ29tbW9uLkRvbS5Tb2xpZENvbG9yQnJ1c2gsIE5MUkUuQ29tbW9uIiwiQ29sb3IiOnsiJGlkIjoiMzI5IiwiQSI6MjU1LCJSIjoyNTUsIkciOjAsIkIiOjB9fSwiTGluZVdlaWdodCI6MC4wLCJMaW5lVHlwZSI6MCwiUGFyZW50U3R5bGUiOm51bGx9LCJQYXJlbnRTdHlsZSI6bnVsbH0sIk1hcmdpbiI6eyIkaWQiOiIzMzAiLCJUb3AiOjAuMCwiTGVmdCI6MC4wLCJSaWdodCI6MC4wLCJCb3R0b20iOjAuMH0sIlBhZGRpbmciOnsiJGlkIjoiMzMxIiwiVG9wIjowLjAsIkxlZnQiOjAuMCwiUmlnaHQiOjAuMCwiQm90dG9tIjowLjB9LCJJc1Zpc2libGUiOnRydWUsIldpZHRoIjowLjAsIkhlaWdodCI6MC4wLCJCb3JkZXJTdHlsZSI6bnVsbCwiUGFyZW50U3R5bGUiOm51bGx9fV0sIklkIjoiMmQ2YzljZTYtZGVmYi00ZDUyLTg0NTYtOWFhNTRmYzcxMjE5IiwiSW5kZXgiOjEsIkhlYWRlclRleHQiOiJSb2NrZXQgUHJvcHVsc2lvbiBQcm9ncmFtcyIsIlN0eWxlIjp7IiRpZCI6IjMzMiIsIkhlYWRlclN0eWxlIjp7IiRpZCI6IjMzMyIsIlRleHRJc1ZlcnRpY2FsIjpmYWxzZSwiVGV4dFN0eWxlIjp7IiRpZCI6IjMzNCIsIkZvbnRTZXR0aW5ncyI6eyIkaWQiOiIzMzUiLCJGb250U2l6ZSI6MTAsIkZvbnROYW1lIjoiQ2FsaWJyaSIsIklzQm9sZCI6dHJ1ZSwiSXNJdGFsaWMiOmZhbHNlLCJJc1VuZGVybGluZWQiOmZhbHNlLCJQYXJlbnRTdHlsZSI6bnVsbH0sIkF1dG9TaXplIjowLCJGb3JlZ3JvdW5kIjp7IiRpZCI6IjMzNiIsIkNvbG9yIjp7IiRpZCI6IjMzNyIsIkEiOjI1NSwiUiI6MjU1LCJHIjoyNTUsIkIiOjI1NX19LCJNYXhXaWR0aCI6IkluZmluaXR5IiwiTWF4SGVpZ2h0IjoiSW5maW5pdHkiLCJTbWFydEZvcmVncm91bmRJc0FjdGl2ZSI6ZmFsc2UsIkhvcml6b250YWxBbGlnbm1lbnQiOjAsIlZlcnRpY2FsQWxpZ25tZW50IjowLCJTbWFydEZvcmVncm91bmQiOm51bGwsIkJhY2tncm91bmRGaWxsVHlwZSI6MCwiTWFyZ2luIjp7IiRpZCI6IjMzOCIsIlRvcCI6MC4wLCJMZWZ0IjowLjAsIlJpZ2h0IjowLjAsIkJvdHRvbSI6MC4wfSwiUGFkZGluZyI6eyIkaWQiOiIzMzkiLCJUb3AiOjAuMCwiTGVmdCI6MC4wLCJSaWdodCI6MC4wLCJCb3R0b20iOjAuMH0sIkJhY2tncm91bmQiOnsiJGlkIjoiMzQwIiwiQ29sb3IiOnsiJGlkIjoiMzQxIiwiQSI6MCwiUiI6MjU1LCJHIjoyNTUsIkIiOjI1NX19LCJJc1Zpc2libGUiOnRydWUsIldpZHRoIjowLjAsIkhlaWdodCI6MC4wLCJCb3JkZXJTdHlsZSI6bnVsbCwiUGFyZW50U3R5bGUiOm51bGx9LCJSZWN0YW5nbGVTdHlsZSI6eyIkaWQiOiIzNDIiLCJNYXJnaW4iOnsiJGlkIjoiMzQzIiwiVG9wIjowLjAsIkxlZnQiOjAuMCwiUmlnaHQiOjAuMCwiQm90dG9tIjowLjB9LCJQYWRkaW5nIjp7IiRpZCI6IjM0NCIsIlRvcCI6MC4wLCJMZWZ0IjowLjAsIlJpZ2h0IjowLjAsIkJvdHRvbSI6MC4wfSwiQmFja2dyb3VuZCI6eyIkaWQiOiIzNDUiLCJDb2xvciI6eyIkaWQiOiIzNDYiLCJBIjoyNTUsIlIiOjEzNSwiRyI6MTE0LCJCIjoxMDF9fSwiSXNWaXNpYmxlIjp0cnVlLCJXaWR0aCI6MC4wLCJIZWlnaHQiOjAuMCwiQm9yZGVyU3R5bGUiOnsiJGlkIjoiMzQ3IiwiTGluZUNvbG9yIjp7IiRpZCI6IjM0OCIsIiR0eXBlIjoiTkxSRS5Db21tb24uRG9tLlNvbGlkQ29sb3JCcnVzaCwgTkxSRS5Db21tb24iLCJDb2xvciI6eyIkaWQiOiIzNDkiLCJBIjoyNTUsIlIiOjI1NSwiRyI6MCwiQiI6MH19LCJMaW5lV2VpZ2h0IjowLjAsIkxpbmVUeXBlIjowLCJQYXJlbnRTdHlsZSI6bnVsbH0sIlBhcmVudFN0eWxlIjpudWxsfSwiTWFyZ2luIjp7IiRpZCI6IjM1MCIsIlRvcCI6MC4wLCJMZWZ0IjowLjAsIlJpZ2h0IjowLjAsIkJvdHRvbSI6MC4wfSwiUGFkZGluZyI6eyIkaWQiOiIzNTEiLCJUb3AiOjAuMCwiTGVmdCI6MC4wLCJSaWdodCI6MC4wLCJCb3R0b20iOjAuMH0sIkJhY2tncm91bmQiOm51bGwsIklzVmlzaWJsZSI6dHJ1ZSwiV2lkdGgiOjAuMCwiSGVpZ2h0IjowLjAsIkJvcmRlclN0eWxlIjpudWxsLCJQYXJlbnRTdHlsZSI6bnVsbH0sIkJhY2tncm91bmRTdHlsZSI6eyIkaWQiOiIzNTIiLCJNYXJnaW4iOnsiJGlkIjoiMzUzIiwiVG9wIjowLjAsIkxlZnQiOjAuMCwiUmlnaHQiOjAuMCwiQm90dG9tIjowLjB9LCJQYWRkaW5nIjp7IiRpZCI6IjM1NCIsIlRvcCI6MC4wLCJMZWZ0IjowLjAsIlJpZ2h0IjowLjAsIkJvdHRvbSI6MC4wfSwiQmFja2dyb3VuZCI6eyIkaWQiOiIzNTUiLCJDb2xvciI6eyIkaWQiOiIzNTYiLCJBIjo1MSwiUiI6MjA2LCJHIjoxNDEsIkIiOjYyfX0sIklzVmlzaWJsZSI6dHJ1ZSwiV2lkdGgiOjAuMCwiSGVpZ2h0IjowLjAsIkJvcmRlclN0eWxlIjp7IiRpZCI6IjM1NyIsIkxpbmVDb2xvciI6eyIkaWQiOiIzNTgiLCIkdHlwZSI6Ik5MUkUuQ29tbW9uLkRvbS5Tb2xpZENvbG9yQnJ1c2gsIE5MUkUuQ29tbW9uIiwiQ29sb3IiOnsiJGlkIjoiMzU5IiwiQSI6MjU1LCJSIjoyNTUsIkciOjAsIkIiOjB9fSwiTGluZVdlaWdodCI6MC4wLCJMaW5lVHlwZSI6MCwiUGFyZW50U3R5bGUiOm51bGx9LCJQYXJlbnRTdHlsZSI6bnVsbH0sIklzQWJvdmVUaW1lYmFuZCI6ZmFsc2UsIk1hcmdpbiI6eyIkaWQiOiIzNjAiLCJUb3AiOjAuMCwiTGVmdCI6MC4wLCJSaWdodCI6MC4wLCJCb3R0b20iOjAuMH0sIlBhZGRpbmciOnsiJGlkIjoiMzYxIiwiVG9wIjowLjAsIkxlZnQiOjAuMCwiUmlnaHQiOjAuMCwiQm90dG9tIjowLjB9LCJJc1Zpc2libGUiOnRydWUsIldpZHRoIjowLjAsIkhlaWdodCI6MC4wLCJCb3JkZXJTdHlsZSI6eyIkaWQiOiIzNjIiLCJMaW5lQ29sb3IiOm51bGwsIkxpbmVXZWlnaHQiOjAuMCwiTGluZVR5cGUiOjAsIlBhcmVudFN0eWxlIjpudWxsfSwiUGFyZW50U3R5bGUiOm51bGx9fSx7IiRpZCI6IjM2MyIsIl9hY3Rpdml0aWVzIjpbeyIkaWQiOiIzNjQiLCJfcm93cyI6W10sIkluZGV4IjoxMCwiSWQiOiI1ZDQ1YzAzNS05OGZiLTQ5ZDEtOGVkNC03Mzg3MGI1Nzk1NzMiLCJIZWFkZXJUZXh0IjpudWxsLCJJc0RlZmF1bHQiOnRydWUsIlN0eWxlIjp7IiRpZCI6IjM2NSIsIkhlYWRlclN0eWxlIjp7IiRpZCI6IjM2NiIsIlRleHRTdHlsZSI6eyIkaWQiOiIzNjciLCJGb250U2V0dGluZ3MiOnsiJGlkIjoiMzY4IiwiRm9udFNpemUiOjksIkZvbnROYW1lIjoiQ2FsaWJyaSIsIklzQm9sZCI6ZmFsc2UsIklzSXRhbGljIjpmYWxzZSwiSXNVbmRlcmxpbmVkIjpmYWxzZSwiUGFyZW50U3R5bGUiOm51bGx9LCJBdXRvU2l6ZSI6MCwiRm9yZWdyb3VuZCI6eyIkaWQiOiIzNjkiLCJDb2xvciI6eyIkcmVmIjoiOSJ9fSwiTWF4V2lkdGgiOjAuMCwiTWF4SGVpZ2h0IjowLjAsIlNtYXJ0Rm9yZWdyb3VuZElzQWN0aXZlIjpmYWxzZSwiSG9yaXpvbnRhbEFsaWdubWVudCI6MCwiVmVydGljYWxBbGlnbm1lbnQiOjAsIlNtYXJ0Rm9yZWdyb3VuZCI6bnVsbCwiQmFja2dyb3VuZEZpbGxUeXBlIjowLCJNYXJnaW4iOnsiJGlkIjoiMzcwIiwiVG9wIjowLjAsIkxlZnQiOjAuMCwiUmlnaHQiOjAuMCwiQm90dG9tIjowLjB9LCJQYWRkaW5nIjp7IiRpZCI6IjM3MSIsIlRvcCI6MC4wLCJMZWZ0IjowLjAsIlJpZ2h0IjowLjAsIkJvdHRvbSI6MC4wfSwiQmFja2dyb3VuZCI6bnVsbCwiSXNWaXNpYmxlIjpmYWxzZSwiV2lkdGgiOjAuMCwiSGVpZ2h0IjowLjAsIkJvcmRlclN0eWxlIjpudWxsLCJQYXJlbnRTdHlsZSI6bnVsbH0sIlJlY3RhbmdsZVN0eWxlIjp7IiRpZCI6IjM3MiIsIk1hcmdpbiI6eyIkaWQiOiIzNzMiLCJUb3AiOjAuMCwiTGVmdCI6MC4wLCJSaWdodCI6MC4wLCJCb3R0b20iOjAuMH0sIlBhZGRpbmciOnsiJGlkIjoiMzc0IiwiVG9wIjowLjAsIkxlZnQiOjAuMCwiUmlnaHQiOjAuMCwiQm90dG9tIjowLjB9LCJCYWNrZ3JvdW5kIjp7IiRpZCI6IjM3NSIsIkNvbG9yIjp7IiRpZCI6IjM3NiIsIkEiOjYzLCJSIjoxNjUsIkciOjE2NSwiQiI6MTY1fX0sIklzVmlzaWJsZSI6ZmFsc2UsIldpZHRoIjowLjAsIkhlaWdodCI6MC4wLCJCb3JkZXJTdHlsZSI6eyIkaWQiOiIzNzciLCJMaW5lQ29sb3IiOnsiJGlkIjoiMzc4IiwiJHR5cGUiOiJOTFJFLkNvbW1vbi5Eb20uU29saWRDb2xvckJydXNoLCBOTFJFLkNvbW1vbiIsIkNvbG9yIjp7IiRpZCI6IjM3OSIsIkEiOjI1NSwiUiI6MjU1LCJHIjowLCJCIjowfX0sIkxpbmVXZWlnaHQiOjAuMCwiTGluZVR5cGUiOjAsIlBhcmVudFN0eWxlIjpudWxsfSwiUGFyZW50U3R5bGUiOm51bGx9LCJNYXJnaW4iOnsiJGlkIjoiMzgwIiwiVG9wIjowLjAsIkxlZnQiOjAuMCwiUmlnaHQiOjAuMCwiQm90dG9tIjowLjB9LCJQYWRkaW5nIjp7IiRpZCI6IjM4MSIsIlRvcCI6MC4wLCJMZWZ0IjowLjAsIlJpZ2h0IjowLjAsIkJvdHRvbSI6MC4wfSwiQmFja2dyb3VuZCI6bnVsbCwiSXNWaXNpYmxlIjp0cnVlLCJXaWR0aCI6MC4wLCJIZWlnaHQiOjAuMCwiQm9yZGVyU3R5bGUiOm51bGwsIlBhcmVudFN0eWxlIjpudWxsfSwiQmFja2dyb3VuZFN0eWxlIjp7IiRpZCI6IjM4MiIsIk1hcmdpbiI6eyIkaWQiOiIzODMiLCJUb3AiOjAuMCwiTGVmdCI6MC4wLCJSaWdodCI6MC4wLCJCb3R0b20iOjAuMH0sIlBhZGRpbmciOnsiJGlkIjoiMzg0IiwiVG9wIjowLjAsIkxlZnQiOjAuMCwiUmlnaHQiOjAuMCwiQm90dG9tIjowLjB9LCJCYWNrZ3JvdW5kIjp7IiRpZCI6IjM4NSIsIkNvbG9yIjp7IiRpZCI6IjM4NiIsIkEiOjUxLCJSIjoxNjUsIkciOjE2NSwiQiI6MTY1fX0sIklzVmlzaWJsZSI6dHJ1ZSwiV2lkdGgiOjAuMCwiSGVpZ2h0IjowLjAsIkJvcmRlclN0eWxlIjp7IiRpZCI6IjM4NyIsIkxpbmVDb2xvciI6eyIkaWQiOiIzODgiLCIkdHlwZSI6Ik5MUkUuQ29tbW9uLkRvbS5Tb2xpZENvbG9yQnJ1c2gsIE5MUkUuQ29tbW9uIiwiQ29sb3IiOnsiJGlkIjoiMzg5IiwiQSI6MjU1LCJSIjoyNTUsIkciOjAsIkIiOjB9fSwiTGluZVdlaWdodCI6MC4wLCJMaW5lVHlwZSI6MCwiUGFyZW50U3R5bGUiOm51bGx9LCJQYXJlbnRTdHlsZSI6bnVsbH0sIk1hcmdpbiI6eyIkaWQiOiIzOTAiLCJUb3AiOjAuMCwiTGVmdCI6MC4wLCJSaWdodCI6MC4wLCJCb3R0b20iOjAuMH0sIlBhZGRpbmciOnsiJGlkIjoiMzkxIiwiVG9wIjowLjAsIkxlZnQiOjAuMCwiUmlnaHQiOjAuMCwiQm90dG9tIjowLjB9LCJJc1Zpc2libGUiOmZhbHNlLCJXaWR0aCI6MC4wLCJIZWlnaHQiOjAuMCwiQm9yZGVyU3R5bGUiOm51bGwsIlBhcmVudFN0eWxlIjpudWxsfX0seyIkaWQiOiIzOTIiLCJfcm93cyI6W3siJGlkIjoiMzkzIiwiX3Rhc2tzIjpbeyIkaWQiOiIzOTQiLCJfYXR0YWNoZWRNaWxlc3RvbmVzIjpbeyIkaWQiOiIzOTUiLCJEYXRlIjoiMjAyMS0wNS0yMVQyMzo1OTowMCIsIlN0eWxlIjp7IiRpZCI6IjM5NiIsIlNoYXBlIjowLCJDb25uZWN0b3JNYXJnaW4iOnsiJGlkIjoiMzk3IiwiVG9wIjowLjAsIkxlZnQiOjIuMCwiUmlnaHQiOjIuMCwiQm90dG9tIjowLjB9LCJDb25uZWN0b3JTdHlsZSI6eyIkaWQiOiIzOTgiLCJMaW5lQ29sb3IiOnsiJGlkIjoiMzk5IiwiJHR5cGUiOiJOTFJFLkNvbW1vbi5Eb20uU29saWRDb2xvckJydXNoLCBOTFJFLkNvbW1vbiIsIkNvbG9yIjp7IiRpZCI6IjQwMCIsIkEiOjEyNywiUiI6NTcsIkciOjQ4LCJCIjo0Mn19LCJMaW5lV2VpZ2h0IjoyLjAsIkxpbmVUeXBlIjowLCJQYXJlbnRTdHlsZSI6bnVsbH0sIklzQmVsb3dUaW1lYmFuZCI6dHJ1ZSwiUG9zaXRpb25PblRhc2siOjMsIkhpZGVEYXRlIjpmYWxzZSwiU2hhcGVTaXplIjowLCJTcGFjaW5nIjoyLjAsIlBhZGRpbmciOnsiJGlkIjoiNDAxIiwiVG9wIjo3LjAsIkxlZnQiOjMuMCwiUmlnaHQiOjAuMCwiQm90dG9tIjoyLjB9LCJTaGFwZVN0eWxlIjp7IiRpZCI6IjQwMiIsIk1hcmdpbiI6eyIkcmVmIjoiNDUifSwiUGFkZGluZyI6eyIkcmVmIjoiNDYifSwiQmFja2dyb3VuZCI6eyIkaWQiOiI0MDMiLCJDb2xvciI6eyIkaWQiOiI0MDQiLCJBIjoyNTUsIlIiOjU3LCJHIjo0OCwiQiI6NDJ9fSwiSXNWaXNpYmxlIjp0cnVlLCJXaWR0aCI6MTIuMCwiSGVpZ2h0IjoxNC4wLCJCb3JkZXJTdHlsZSI6eyIkaWQiOiI0MDUiLCJMaW5lQ29sb3IiOnsiJHJlZiI6IjUwIn0sIkxpbmVXZWlnaHQiOjAuMCwiTGluZVR5cGUiOjAsIlBhcmVudFN0eWxlIjpudWxsfSwiUGFyZW50U3R5bGUiOm51bGx9LCJUaXRsZVN0eWxlIjp7IiRpZCI6IjQwNiIsIkZvbnRTZXR0aW5ncyI6eyIkaWQiOiI0MDciLCJGb250U2l6ZSI6MTEsIkZvbnROYW1lIjoiQ2FsaWJyaSIsIklzQm9sZCI6dHJ1ZSwiSXNJdGFsaWMiOmZhbHNlLCJJc1VuZGVybGluZWQiOmZhbHNlLCJQYXJlbnRTdHlsZSI6bnVsbH0sIkF1dG9TaXplIjowLCJGb3JlZ3JvdW5kIjp7IiRpZCI6IjQwOCIsIkNvbG9yIjp7IiRpZCI6IjQwOSIsIkEiOjI1NSwiUiI6MCwiRyI6MCwiQiI6MH19LCJNYXhXaWR0aCI6MjAwLjAsIk1heEhlaWdodCI6IkluZmluaXR5IiwiU21hcnRGb3JlZ3JvdW5kSXNBY3RpdmUiOmZhbHNlLCJIb3Jpem9udGFsQWxpZ25tZW50IjoxLCJWZXJ0aWNhbEFsaWdubWVudCI6MCwiU21hcnRGb3JlZ3JvdW5kIjpudWxsLCJCYWNrZ3JvdW5kRmlsbFR5cGUiOjAsIk1hcmdpbiI6eyIkcmVmIjoiNTYifSwiUGFkZGluZyI6eyIkcmVmIjoiNTcifSwiQmFja2dyb3VuZCI6eyIkaWQiOiI0MTAiLCJDb2xvciI6eyIkaWQiOiI0MTEiLCJBIjowLCJSIjoyNTUsIkciOjI1NSwiQiI6MjU1fX0sIklzVmlzaWJsZSI6ZmFsc2UsIldpZHRoIjowLjAsIkhlaWdodCI6MC4wLCJCb3JkZXJTdHlsZSI6eyIkaWQiOiI0MTIiLCJMaW5lQ29sb3IiOm51bGwsIkxpbmVXZWlnaHQiOjAuMCwiTGluZVR5cGUiOjAsIlBhcmVudFN0eWxlIjpudWxsfSwiUGFyZW50U3R5bGUiOm51bGx9LCJEYXRlU3R5bGUiOnsiJGlkIjoiNDEzIiwiRm9udFNldHRpbmdzIjp7IiRpZCI6IjQxNCIsIkZvbnRTaXplIjoxMCwiRm9udE5hbWUiOiJDYWxpYnJpIiwiSXNCb2xkIjpmYWxzZSwiSXNJdGFsaWMiOmZhbHNlLCJJc1VuZGVybGluZWQiOmZhbHNlLCJQYXJlbnRTdHlsZSI6bnVsbH0sIkF1dG9TaXplIjowLCJGb3JlZ3JvdW5kIjp7IiRpZCI6IjQxNSIsIkNvbG9yIjp7IiRpZCI6IjQxNiIsIkEiOjI1NSwiUiI6NjgsIkciOjg0LCJCIjoxMDZ9fSwiTWF4V2lkdGgiOjIwMC4wLCJNYXhIZWlnaHQiOiJJbmZpbml0eSIsIlNtYXJ0Rm9yZWdyb3VuZElzQWN0aXZlIjpmYWxzZSwiSG9yaXpvbnRhbEFsaWdubWVudCI6MSwiVmVydGljYWxBbGlnbm1lbnQiOjAsIlNtYXJ0Rm9yZWdyb3VuZCI6bnVsbCwiQmFja2dyb3VuZEZpbGxUeXBlIjowLCJNYXJnaW4iOnsiJHJlZiI6IjY1In0sIlBhZGRpbmciOnsiJHJlZiI6IjY2In0sIkJhY2tncm91bmQiOnsiJGlkIjoiNDE3IiwiQ29sb3IiOnsiJGlkIjoiNDE4IiwiQSI6MCwiUiI6MjU1LCJHIjoyNTUsIkIiOjI1NX19LCJJc1Zpc2libGUiOmZhbHNlLCJXaWR0aCI6MC4wLCJIZWlnaHQiOjAuMCwiQm9yZGVyU3R5bGUiOnsiJGlkIjoiNDE5IiwiTGluZUNvbG9yIjpudWxsLCJMaW5lV2VpZ2h0IjowLjAsIkxpbmVUeXBlIjowLCJQYXJlbnRTdHlsZSI6bnVsbH0sIlBhcmVudFN0eWxlIjpudWxsfSwiRGF0ZUZvcm1hdCI6eyIkaWQiOiI0MjAiLCJGb3JtYXRTdHJpbmciOiJNTU1NIGQsIHl5eXkiLCJTZXBhcmF0b3IiOiIvIiwiVXNlSW50ZXJuYXRpb25hbERhdGVGb3JtYXQiOmZhbHNlLCJEYXRlSXNWaXNpYmxlIjp0cnVlLCJUaW1lSXNWaXNpYmxlIjpmYWxzZSwiSG91ckRpZ2l0cyI6MSwiQW1QbURlc2lnbmF0b3IiOjIsIlRyaW0wME1pbnV0ZXMiOmZhbHNlLCJMYXN0S25vd25WaXNpYmlsaXR5U3RhdGUiOnsiJGlkIjoiNDIxIiwiRGF0ZVBhcnRJc1Zpc2libGUiOnRydWUsIlRpbWVQYXJ0SXNWaXNpYmxlIjpmYWxzZX19LCJXZWVrTnVtYmVyaW5nIjp7IiRpZCI6IjQyMiIsIkZvcm1hdCI6MCwiSXNWaXNpYmxlIjpmYWxzZSwiTGFzdEtub3duVmlzaWJpbGl0eVN0YXRlIjpmYWxzZX0sIklzVmlzaWJsZSI6dHJ1ZSwiUGFyZW50U3R5bGUiOm51bGx9LCJJbmRleCI6MTIsIlBlcmNlbnRhZ2VDb21wbGV0ZSI6bnVsbCwiUG9zaXRpb24iOnsiUmF0aW8iOjAuMCwiSXNDdXN0b20iOmZhbHNlfSwiRGF0ZUZvcm1hdCI6eyIkcmVmIjoiNDIwIn0sIldlZWtOdW1iZXJpbmciOnsiJGlkIjoiNDIzIiwiRm9ybWF0IjowLCJJc1Zpc2libGUiOmZhbHNlLCJMYXN0S25vd25WaXNpYmlsaXR5U3RhdGUiOmZhbHNlfSwiUmVsYXRlZFRhc2tJZCI6IjliMzViNzI3LTkyMGMtNDAwZS1hYzMwLTQ4MWNhMjFlMDYxYiIsIklkIjoiMTFhOGU1ODktYzkxMC00ODZmLWJkNjEtZGExOTAwYmI4MjcxIiwiSW1wb3J0SWQiOiIiLCJUaXRsZSI6IkNPTU0tNSBQcm9kdWN0aW9uIFByb2dyYW0gLSBzdGFydCIsIk5vdGUiOm51bGwsIkh5cGVybGluayI6eyIkaWQiOiI0MjQiLCJBZGRyZXNzIjoiIiwiU3ViQWRkcmVzcyI6IiJ9LCJJc0NoYW5nZWQiOmZhbHNlLCJJc05ldyI6ZmFsc2V9LHsiJGlkIjoiNDI1IiwiRGF0ZSI6IjIwMjItMDItMTBUMjM6NTk6MDAiLCJTdHlsZSI6eyIkaWQiOiI0MjYiLCJTaGFwZSI6MCwiQ29ubmVjdG9yTWFyZ2luIjp7IiRpZCI6IjQyNyIsIlRvcCI6MC4wLCJMZWZ0IjoyLjAsIlJpZ2h0IjoyLjAsIkJvdHRvbSI6MC4wfSwiQ29ubmVjdG9yU3R5bGUiOnsiJGlkIjoiNDI4IiwiTGluZUNvbG9yIjp7IiRpZCI6IjQyOSIsIiR0eXBlIjoiTkxSRS5Db21tb24uRG9tLlNvbGlkQ29sb3JCcnVzaCwgTkxSRS5Db21tb24iLCJDb2xvciI6eyIkaWQiOiI0MzAiLCJBIjoxMjcsIlIiOjU3LCJHIjo0OCwiQiI6NDJ9fSwiTGluZVdlaWdodCI6Mi4wLCJMaW5lVHlwZSI6MCwiUGFyZW50U3R5bGUiOm51bGx9LCJJc0JlbG93VGltZWJhbmQiOnRydWUsIlBvc2l0aW9uT25UYXNrIjozLCJIaWRlRGF0ZSI6ZmFsc2UsIlNoYXBlU2l6ZSI6MCwiU3BhY2luZyI6Mi4wLCJQYWRkaW5nIjp7IiRyZWYiOiI0MDEifSwiU2hhcGVTdHlsZSI6eyIkaWQiOiI0MzEiLCJNYXJnaW4iOnsiJHJlZiI6IjQ1In0sIlBhZGRpbmciOnsiJHJlZiI6IjQ2In0sIkJhY2tncm91bmQiOnsiJGlkIjoiNDMyIiwiQ29sb3IiOnsiJGlkIjoiNDMzIiwiQSI6MjU1LCJSIjo1NywiRyI6NDgsIkIiOjQyfX0sIklzVmlzaWJsZSI6dHJ1ZSwiV2lkdGgiOjEyLjAsIkhlaWdodCI6MTQuMCwiQm9yZGVyU3R5bGUiOnsiJGlkIjoiNDM0IiwiTGluZUNvbG9yIjp7IiRyZWYiOiI1MCJ9LCJMaW5lV2VpZ2h0IjowLjAsIkxpbmVUeXBlIjowLCJQYXJlbnRTdHlsZSI6bnVsbH0sIlBhcmVudFN0eWxlIjpudWxsfSwiVGl0bGVTdHlsZSI6eyIkaWQiOiI0MzUiLCJGb250U2V0dGluZ3MiOnsiJGlkIjoiNDM2IiwiRm9udFNpemUiOjExLCJGb250TmFtZSI6IkNhbGlicmkiLCJJc0JvbGQiOnRydWUsIklzSXRhbGljIjpmYWxzZSwiSXNVbmRlcmxpbmVkIjpmYWxzZSwiUGFyZW50U3R5bGUiOm51bGx9LCJBdXRvU2l6ZSI6MCwiRm9yZWdyb3VuZCI6eyIkaWQiOiI0MzciLCJDb2xvciI6eyIkaWQiOiI0MzgiLCJBIjoyNTUsIlIiOjAsIkciOjAsIkIiOjB9fSwiTWF4V2lkdGgiOjIwMC4wLCJNYXhIZWlnaHQiOiJJbmZpbml0eSIsIlNtYXJ0Rm9yZWdyb3VuZElzQWN0aXZlIjpmYWxzZSwiSG9yaXpvbnRhbEFsaWdubWVudCI6MSwiVmVydGljYWxBbGlnbm1lbnQiOjAsIlNtYXJ0Rm9yZWdyb3VuZCI6bnVsbCwiQmFja2dyb3VuZEZpbGxUeXBlIjowLCJNYXJnaW4iOnsiJHJlZiI6IjU2In0sIlBhZGRpbmciOnsiJHJlZiI6IjU3In0sIkJhY2tncm91bmQiOnsiJGlkIjoiNDM5IiwiQ29sb3IiOnsiJGlkIjoiNDQwIiwiQSI6MCwiUiI6MjU1LCJHIjoyNTUsIkIiOjI1NX19LCJJc1Zpc2libGUiOmZhbHNlLCJXaWR0aCI6MC4wLCJIZWlnaHQiOjAuMCwiQm9yZGVyU3R5bGUiOnsiJGlkIjoiNDQxIiwiTGluZUNvbG9yIjpudWxsLCJMaW5lV2VpZ2h0IjowLjAsIkxpbmVUeXBlIjowLCJQYXJlbnRTdHlsZSI6bnVsbH0sIlBhcmVudFN0eWxlIjpudWxsfSwiRGF0ZVN0eWxlIjp7IiRpZCI6IjQ0MiIsIkZvbnRTZXR0aW5ncyI6eyIkaWQiOiI0NDMiLCJGb250U2l6ZSI6MTAsIkZvbnROYW1lIjoiQ2FsaWJyaSIsIklzQm9sZCI6ZmFsc2UsIklzSXRhbGljIjpmYWxzZSwiSXNVbmRlcmxpbmVkIjpmYWxzZSwiUGFyZW50U3R5bGUiOm51bGx9LCJBdXRvU2l6ZSI6MCwiRm9yZWdyb3VuZCI6eyIkaWQiOiI0NDQiLCJDb2xvciI6eyIkaWQiOiI0NDUiLCJBIjoyNTUsIlIiOjY4LCJHIjo4NCwiQiI6MTA2fX0sIk1heFdpZHRoIjoyMDAuMCwiTWF4SGVpZ2h0IjoiSW5maW5pdHkiLCJTbWFydEZvcmVncm91bmRJc0FjdGl2ZSI6ZmFsc2UsIkhvcml6b250YWxBbGlnbm1lbnQiOjEsIlZlcnRpY2FsQWxpZ25tZW50IjowLCJTbWFydEZvcmVncm91bmQiOm51bGwsIkJhY2tncm91bmRGaWxsVHlwZSI6MCwiTWFyZ2luIjp7IiRyZWYiOiI2NSJ9LCJQYWRkaW5nIjp7IiRyZWYiOiI2NiJ9LCJCYWNrZ3JvdW5kIjp7IiRpZCI6IjQ0NiIsIkNvbG9yIjp7IiRpZCI6IjQ0NyIsIkEiOjAsIlIiOjI1NSwiRyI6MjU1LCJCIjoyNTV9fSwiSXNWaXNpYmxlIjpmYWxzZSwiV2lkdGgiOjAuMCwiSGVpZ2h0IjowLjAsIkJvcmRlclN0eWxlIjp7IiRpZCI6IjQ0OCIsIkxpbmVDb2xvciI6bnVsbCwiTGluZVdlaWdodCI6MC4wLCJMaW5lVHlwZSI6MCwiUGFyZW50U3R5bGUiOm51bGx9LCJQYXJlbnRTdHlsZSI6bnVsbH0sIkRhdGVGb3JtYXQiOnsiJHJlZiI6IjQyMCJ9LCJXZWVrTnVtYmVyaW5nIjp7IiRpZCI6IjQ0OSIsIkZvcm1hdCI6MCwiSXNWaXNpYmxlIjpmYWxzZSwiTGFzdEtub3duVmlzaWJpbGl0eVN0YXRlIjpmYWxzZX0sIklzVmlzaWJsZSI6dHJ1ZSwiUGFyZW50U3R5bGUiOm51bGx9LCJJbmRleCI6MTMsIlBlcmNlbnRhZ2VDb21wbGV0ZSI6bnVsbCwiUG9zaXRpb24iOnsiUmF0aW8iOjAuMCwiSXNDdXN0b20iOmZhbHNlfSwiRGF0ZUZvcm1hdCI6eyIkcmVmIjoiNDIwIn0sIldlZWtOdW1iZXJpbmciOnsiJGlkIjoiNDUwIiwiRm9ybWF0IjowLCJJc1Zpc2libGUiOmZhbHNlLCJMYXN0S25vd25WaXNpYmlsaXR5U3RhdGUiOmZhbHNlfSwiUmVsYXRlZFRhc2tJZCI6IjliMzViNzI3LTkyMGMtNDAwZS1hYzMwLTQ4MWNhMjFlMDYxYiIsIklkIjoiMjI5MjZjZGItNTM1NS00NDIxLWJkNDUtYWRiNjhjZTM4ZDA0IiwiSW1wb3J0SWQiOiIiLCJUaXRsZSI6IkNPTU0tNSBQcm9kdWN0aW9uIFByb2dyYW0gLSBmaW5pc2giLCJOb3RlIjpudWxsLCJIeXBlcmxpbmsiOnsiJGlkIjoiNDUxIiwiQWRkcmVzcyI6IiIsIlN1YkFkZHJlc3MiOiIifSwiSXNDaGFuZ2VkIjpmYWxzZSwiSXNOZXciOmZhbHNlfV0sIlRhc2tEZWZpbml0aW9uIjp7IiRpZCI6IjQ1MiIsIkdyb3VwTmFtZSI6bnVsbCwiU3RhcnREYXRlIjoiMjAyMS0wNS0yMVQwMDowMDowMCIsIkVuZERhdGUiOiIyMDIyLTAyLTEwVDIzOjU5OjAwIiwiUGVyY2VudGFnZUNvbXBsZXRlIjpudWxsLCJTdHlsZSI6eyIkaWQiOiI0NTMiLCJTaGFwZSI6MCwiU2hhcGVUaGlja25lc3MiOjMsIkR1cmF0aW9uRm9ybWF0IjowLCJJbmNsdWRlTm9uV29ya2luZ0RheXNJbkR1cmF0aW9uIjpmYWxzZSwiUGVyY2VudGFnZUNvbXBsZXRlU3R5bGUiOnsiJGlkIjoiNDU0IiwiRm9udFNldHRpbmdzIjp7IiRpZCI6IjQ1NSIsIkZvbnRTaXplIjoxMCwiRm9udE5hbWUiOiJDYWxpYnJpIiwiSXNCb2xkIjpmYWxzZSwiSXNJdGFsaWMiOmZhbHNlLCJJc1VuZGVybGluZWQiOmZhbHNlLCJQYXJlbnRTdHlsZSI6bnVsbH0sIkF1dG9TaXplIjowLCJGb3JlZ3JvdW5kIjp7IiRpZCI6IjQ1NiIsIkNvbG9yIjp7IiRpZCI6IjQ1NyIsIkEiOjI1NSwiUiI6MTkyLCJHIjo4MCwiQiI6Nzd9fSwiTWF4V2lkdGgiOjIwMC4wLCJNYXhIZWlnaHQiOiJJbmZpbml0eSIsIlNtYXJ0Rm9yZWdyb3VuZElzQWN0aXZlIjpmYWxzZSwiSG9yaXpvbnRhbEFsaWdubWVudCI6MCwiVmVydGljYWxBbGlnbm1lbnQiOjAsIlNtYXJ0Rm9yZWdyb3VuZCI6bnVsbCwiQmFja2dyb3VuZEZpbGxUeXBlIjowLCJNYXJnaW4iOnsiJGlkIjoiNDU4IiwiVG9wIjowLjAsIkxlZnQiOjAuMCwiUmlnaHQiOjAuMCwiQm90dG9tIjowLjB9LCJQYWRkaW5nIjp7IiRpZCI6IjQ1OSIsIlRvcCI6MC4wLCJMZWZ0IjowLjAsIlJpZ2h0IjowLjAsIkJvdHRvbSI6MC4wfSwiQmFja2dyb3VuZCI6eyIkaWQiOiI0NjAiLCJDb2xvciI6eyIkaWQiOiI0NjEiLCJBIjo4OSwiUiI6MCwiRyI6MCwiQiI6MH19LCJJc1Zpc2libGUiOnRydWUsIldpZHRoIjowLjAsIkhlaWdodCI6MC4wLCJCb3JkZXJTdHlsZSI6eyIkaWQiOiI0NjIiLCJMaW5lQ29sb3IiOm51bGwsIkxpbmVXZWlnaHQiOjAuMCwiTGluZVR5cGUiOjAsIlBhcmVudFN0eWxlIjpudWxsfSwiUGFyZW50U3R5bGUiOm51bGx9LCJEdXJhdGlvblN0eWxlIjp7IiRpZCI6IjQ2MyIsIkZvbnRTZXR0aW5ncyI6eyIkaWQiOiI0NjQiLCJGb250U2l6ZSI6MTAsIkZvbnROYW1lIjoiQ2FsaWJyaSIsIklzQm9sZCI6ZmFsc2UsIklzSXRhbGljIjpmYWxzZSwiSXNVbmRlcmxpbmVkIjpmYWxzZSwiUGFyZW50U3R5bGUiOm51bGx9LCJBdXRvU2l6ZSI6MCwiRm9yZWdyb3VuZCI6eyIkaWQiOiI0NjUiLCJDb2xvciI6eyIkaWQiOiI0NjY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aWQiOiI0NjciLCJUb3AiOjAuMCwiTGVmdCI6MC4wLCJSaWdodCI6MC4wLCJCb3R0b20iOjAuMH0sIlBhZGRpbmciOnsiJGlkIjoiNDY4IiwiVG9wIjowLjAsIkxlZnQiOjAuMCwiUmlnaHQiOjAuMCwiQm90dG9tIjowLjB9LCJCYWNrZ3JvdW5kIjp7IiRpZCI6IjQ2OSIsIkNvbG9yIjp7IiRyZWYiOiI0NjEifX0sIklzVmlzaWJsZSI6dHJ1ZSwiV2lkdGgiOjAuMCwiSGVpZ2h0IjowLjAsIkJvcmRlclN0eWxlIjp7IiRpZCI6IjQ3MCIsIkxpbmVDb2xvciI6bnVsbCwiTGluZVdlaWdodCI6MC4wLCJMaW5lVHlwZSI6MCwiUGFyZW50U3R5bGUiOm51bGx9LCJQYXJlbnRTdHlsZSI6bnVsbH0sIkhvcml6b250YWxDb25uZWN0b3JTdHlsZSI6eyIkaWQiOiI0NzEiLCJMaW5lQ29sb3IiOnsiJGlkIjoiNDcyIiwiJHR5cGUiOiJOTFJFLkNvbW1vbi5Eb20uU29saWRDb2xvckJydXNoLCBOTFJFLkNvbW1vbiIsIkNvbG9yIjp7IiRpZCI6IjQ3MyIsIkEiOjI1NSwiUiI6MjA0LCJHIjoyMDQsIkIiOjIwNH19LCJMaW5lV2VpZ2h0IjoxLjAsIkxpbmVUeXBlIjowLCJQYXJlbnRTdHlsZSI6bnVsbH0sIlZlcnRpY2FsQ29ubmVjdG9yU3R5bGUiOnsiJGlkIjoiNDc0IiwiTGluZUNvbG9yIjp7IiRpZCI6IjQ3NSIsIiR0eXBlIjoiTkxSRS5Db21tb24uRG9tLlNvbGlkQ29sb3JCcnVzaCwgTkxSRS5Db21tb24iLCJDb2xvciI6eyIkaWQiOiI0NzYiLCJBIjoyNTUsIlIiOjIwNCwiRyI6MjA0LCJCIjoyMDR9fSwiTGluZVdlaWdodCI6MC4wLCJMaW5lVHlwZSI6MCwiUGFyZW50U3R5bGUiOm51bGx9LCJNYXJnaW4iOm51bGwsIlN0YXJ0RGF0ZVBvc2l0aW9uIjo2LCJFbmREYXRlUG9zaXRpb24iOjYsIkRhdGVJc1Zpc2libGUiOmZhbHNlLCJUaXRsZVBvc2l0aW9uIjo0LCJEdXJhdGlvblBvc2l0aW9uIjo2LCJQZXJjZW50YWdlQ29tcGxldGVkUG9zaXRpb24iOjYsIlNwYWNpbmciOjMsIklzQmVsb3dUaW1lYmFuZCI6dHJ1ZSwiUGVyY2VudGFnZUNvbXBsZXRlU2hhcGVPcGFjaXR5IjozNSwiU2hhcGVTdHlsZSI6eyIkaWQiOiI0NzciLCJNYXJnaW4iOnsiJGlkIjoiNDc4IiwiVG9wIjowLjAsIkxlZnQiOjQuMCwiUmlnaHQiOjQuMCwiQm90dG9tIjowLjB9LCJQYWRkaW5nIjp7IiRpZCI6IjQ3OSIsIlRvcCI6MC4wLCJMZWZ0IjowLjAsIlJpZ2h0IjowLjAsIkJvdHRvbSI6MC4wfSwiQmFja2dyb3VuZCI6eyIkaWQiOiI0ODAiLCJDb2xvciI6eyIkaWQiOiI0ODEiLCJBIjoyNTUsIlIiOjI2LCJHIjoxNzAsIkIiOjY2fX0sIklzVmlzaWJsZSI6dHJ1ZSwiV2lkdGgiOjAuMCwiSGVpZ2h0IjoxMy42ODAwMDAzMDUxNzU3ODEsIkJvcmRlclN0eWxlIjp7IiRpZCI6IjQ4MiIsIkxpbmVDb2xvciI6eyIkaWQiOiI0ODMiLCIkdHlwZSI6Ik5MUkUuQ29tbW9uLkRvbS5Tb2xpZENvbG9yQnJ1c2gsIE5MUkUuQ29tbW9uIiwiQ29sb3IiOnsiJGlkIjoiNDg0IiwiQSI6MjU1LCJSIjoyNTUsIkciOjAsIkIiOjB9fSwiTGluZVdlaWdodCI6MC4wLCJMaW5lVHlwZSI6MCwiUGFyZW50U3R5bGUiOm51bGx9LCJQYXJlbnRTdHlsZSI6bnVsbH0sIlRpdGxlU3R5bGUiOnsiJGlkIjoiNDg1IiwiRm9udFNldHRpbmdzIjp7IiRpZCI6IjQ4NiIsIkZvbnRTaXplIjoxMSwiRm9udE5hbWUiOiJDYWxpYnJpIiwiSXNCb2xkIjpmYWxzZSwiSXNJdGFsaWMiOmZhbHNlLCJJc1VuZGVybGluZWQiOmZhbHNlLCJQYXJlbnRTdHlsZSI6bnVsbH0sIkF1dG9TaXplIjowLCJGb3JlZ3JvdW5kIjp7IiRpZCI6IjQ4NyIsIkNvbG9yIjp7IiRpZCI6IjQ4OCIsIkEiOjI1NSwiUiI6NTcsIkciOjQ4LCJCIjo0Mn19LCJNYXhXaWR0aCI6OTYwLjAsIk1heEhlaWdodCI6IkluZmluaXR5IiwiU21hcnRGb3JlZ3JvdW5kSXNBY3RpdmUiOmZhbHNlLCJIb3Jpem9udGFsQWxpZ25tZW50IjowLCJWZXJ0aWNhbEFsaWdubWVudCI6MCwiU21hcnRGb3JlZ3JvdW5kIjpudWxsLCJCYWNrZ3JvdW5kRmlsbFR5cGUiOjAsIk1hcmdpbiI6eyIkaWQiOiI0ODkiLCJUb3AiOjAuMCwiTGVmdCI6MC4wLCJSaWdodCI6MC4wLCJCb3R0b20iOjAuMH0sIlBhZGRpbmciOnsiJGlkIjoiNDkwIiwiVG9wIjowLjAsIkxlZnQiOjAuMCwiUmlnaHQiOjAuMCwiQm90dG9tIjowLjB9LCJCYWNrZ3JvdW5kIjp7IiRpZCI6IjQ5MSIsIkNvbG9yIjp7IiRpZCI6IjQ5MiIsIkEiOjAsIlIiOjI1NSwiRyI6MjU1LCJCIjoyNTV9fSwiSXNWaXNpYmxlIjp0cnVlLCJXaWR0aCI6MC4wLCJIZWlnaHQiOjAuMCwiQm9yZGVyU3R5bGUiOnsiJGlkIjoiNDkzIiwiTGluZUNvbG9yIjpudWxsLCJMaW5lV2VpZ2h0IjowLjAsIkxpbmVUeXBlIjowLCJQYXJlbnRTdHlsZSI6bnVsbH0sIlBhcmVudFN0eWxlIjpudWxsfSwiRGF0ZVN0eWxlIjp7IiRpZCI6IjQ5NCIsIkZvbnRTZXR0aW5ncyI6eyIkaWQiOiI0OTUiLCJGb250U2l6ZSI6MTAsIkZvbnROYW1lIjoiQ2FsaWJyaSIsIklzQm9sZCI6ZmFsc2UsIklzSXRhbGljIjpmYWxzZSwiSXNVbmRlcmxpbmVkIjpmYWxzZSwiUGFyZW50U3R5bGUiOm51bGx9LCJBdXRvU2l6ZSI6MCwiRm9yZWdyb3VuZCI6eyIkaWQiOiI0OTYiLCJDb2xvciI6eyIkaWQiOiI0OTc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Q5OCIsIlRvcCI6MC4wLCJMZWZ0IjowLjAsIlJpZ2h0IjowLjAsIkJvdHRvbSI6MC4wfSwiUGFkZGluZyI6eyIkaWQiOiI0OTkiLCJUb3AiOjAuMCwiTGVmdCI6MC4wLCJSaWdodCI6MC4wLCJCb3R0b20iOjAuMH0sIkJhY2tncm91bmQiOnsiJGlkIjoiNTAwIiwiQ29sb3IiOnsiJGlkIjoiNTAxIiwiQSI6MCwiUiI6MjU1LCJHIjoyNTUsIkIiOjI1NX19LCJJc1Zpc2libGUiOnRydWUsIldpZHRoIjowLjAsIkhlaWdodCI6MC4wLCJCb3JkZXJTdHlsZSI6eyIkaWQiOiI1MDIiLCJMaW5lQ29sb3IiOm51bGwsIkxpbmVXZWlnaHQiOjAuMCwiTGluZVR5cGUiOjAsIlBhcmVudFN0eWxlIjpudWxsfSwiUGFyZW50U3R5bGUiOm51bGx9LCJEYXRlRm9ybWF0Ijp7IiRpZCI6IjUwMy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1MDQiLCJGb3JtYXQiOjAsIklzVmlzaWJsZSI6ZmFsc2UsIkxhc3RLbm93blZpc2liaWxpdHlTdGF0ZSI6ZmFsc2V9LCJJc1Zpc2libGUiOnRydWUsIlBhcmVudFN0eWxlIjpudWxsfSwiSW5kZXgiOjExLCJTbWFydER1cmF0aW9uQWN0aXZhdGVkIjpmYWxzZSwiRGF0ZUZvcm1hdCI6eyIkcmVmIjoiNTAzIn0sIldlZWtOdW1iZXJpbmciOnsiJGlkIjoiNTA1IiwiRm9ybWF0IjowLCJJc1Zpc2libGUiOmZhbHNlLCJMYXN0S25vd25WaXNpYmlsaXR5U3RhdGUiOmZhbHNlfSwiSWQiOiI5YjM1YjcyNy05MjBjLTQwMGUtYWMzMC00ODFjYTIxZTA2MWIiLCJJbXBvcnRJZCI6bnVsbCwiVGl0bGUiOiJDT01NLTUgUHJvZHVjdGlvbiBQcm9ncmFtIiwiTm90ZSI6bnVsbCwiSHlwZXJsaW5rIjp7IiRpZCI6IjUwNiIsIkFkZHJlc3MiOiIiLCJTdWJBZGRyZXNzIjoiIn0sIklzQ2hhbmdlZCI6ZmFsc2UsIklzTmV3IjpmYWxzZX19XSwiX21pbGVzdG9uZXMiOltdLCJJZCI6IjAwMDAwMDAwLTAwMDAtMDAwMC0wMDAwLTAwMDAwMDAwMDAwMCIsIklzU2luZ2xlSXRlbVJvdyI6dHJ1ZX0seyIkaWQiOiI1MDciLCJfdGFza3MiOlt7IiRpZCI6IjUwOCIsIl9hdHRhY2hlZE1pbGVzdG9uZXMiOlt7IiRpZCI6IjUwOSIsIkRhdGUiOiIyMDIxLTEwLTA4VDIzOjU5OjAwIiwiU3R5bGUiOnsiJGlkIjoiNTEwIiwiU2hhcGUiOjAsIkNvbm5lY3Rvck1hcmdpbiI6eyIkaWQiOiI1MTEiLCJUb3AiOjAuMCwiTGVmdCI6Mi4wLCJSaWdodCI6Mi4wLCJCb3R0b20iOjAuMH0sIkNvbm5lY3RvclN0eWxlIjp7IiRpZCI6IjUxMiIsIkxpbmVDb2xvciI6eyIkaWQiOiI1MTMiLCIkdHlwZSI6Ik5MUkUuQ29tbW9uLkRvbS5Tb2xpZENvbG9yQnJ1c2gsIE5MUkUuQ29tbW9uIiwiQ29sb3IiOnsiJGlkIjoiNTE0IiwiQSI6MTI3LCJSIjo1NywiRyI6NDgsIkIiOjQyfX0sIkxpbmVXZWlnaHQiOjIuMCwiTGluZVR5cGUiOjAsIlBhcmVudFN0eWxlIjpudWxsfSwiSXNCZWxvd1RpbWViYW5kIjp0cnVlLCJQb3NpdGlvbk9uVGFzayI6MywiSGlkZURhdGUiOmZhbHNlLCJTaGFwZVNpemUiOjAsIlNwYWNpbmciOjIuMCwiUGFkZGluZyI6eyIkaWQiOiI1MTUiLCJUb3AiOjcuMCwiTGVmdCI6My4wLCJSaWdodCI6MC4wLCJCb3R0b20iOjIuMH0sIlNoYXBlU3R5bGUiOnsiJGlkIjoiNTE2IiwiTWFyZ2luIjp7IiRyZWYiOiI0NSJ9LCJQYWRkaW5nIjp7IiRyZWYiOiI0NiJ9LCJCYWNrZ3JvdW5kIjp7IiRpZCI6IjUxNyIsIkNvbG9yIjp7IiRpZCI6IjUxOCIsIkEiOjI1NSwiUiI6NTcsIkciOjQ4LCJCIjo0Mn19LCJJc1Zpc2libGUiOnRydWUsIldpZHRoIjoxMi4wLCJIZWlnaHQiOjE0LjAsIkJvcmRlclN0eWxlIjp7IiRpZCI6IjUxOSIsIkxpbmVDb2xvciI6eyIkcmVmIjoiNTAifSwiTGluZVdlaWdodCI6MC4wLCJMaW5lVHlwZSI6MCwiUGFyZW50U3R5bGUiOm51bGx9LCJQYXJlbnRTdHlsZSI6bnVsbH0sIlRpdGxlU3R5bGUiOnsiJGlkIjoiNTIwIiwiRm9udFNldHRpbmdzIjp7IiRpZCI6IjUyMSIsIkZvbnRTaXplIjoxMSwiRm9udE5hbWUiOiJDYWxpYnJpIiwiSXNCb2xkIjp0cnVlLCJJc0l0YWxpYyI6ZmFsc2UsIklzVW5kZXJsaW5lZCI6ZmFsc2UsIlBhcmVudFN0eWxlIjpudWxsfSwiQXV0b1NpemUiOjAsIkZvcmVncm91bmQiOnsiJGlkIjoiNTIyIiwiQ29sb3IiOnsiJGlkIjoiNTIzIiwiQSI6MjU1LCJSIjowLCJHIjowLCJCIjowfX0sIk1heFdpZHRoIjoyMDAuMCwiTWF4SGVpZ2h0IjoiSW5maW5pdHkiLCJTbWFydEZvcmVncm91bmRJc0FjdGl2ZSI6ZmFsc2UsIkhvcml6b250YWxBbGlnbm1lbnQiOjEsIlZlcnRpY2FsQWxpZ25tZW50IjowLCJTbWFydEZvcmVncm91bmQiOm51bGwsIkJhY2tncm91bmRGaWxsVHlwZSI6MCwiTWFyZ2luIjp7IiRyZWYiOiI1NiJ9LCJQYWRkaW5nIjp7IiRyZWYiOiI1NyJ9LCJCYWNrZ3JvdW5kIjp7IiRpZCI6IjUyNCIsIkNvbG9yIjp7IiRpZCI6IjUyNSIsIkEiOjAsIlIiOjI1NSwiRyI6MjU1LCJCIjoyNTV9fSwiSXNWaXNpYmxlIjpmYWxzZSwiV2lkdGgiOjAuMCwiSGVpZ2h0IjowLjAsIkJvcmRlclN0eWxlIjp7IiRpZCI6IjUyNiIsIkxpbmVDb2xvciI6bnVsbCwiTGluZVdlaWdodCI6MC4wLCJMaW5lVHlwZSI6MCwiUGFyZW50U3R5bGUiOm51bGx9LCJQYXJlbnRTdHlsZSI6bnVsbH0sIkRhdGVTdHlsZSI6eyIkaWQiOiI1MjciLCJGb250U2V0dGluZ3MiOnsiJGlkIjoiNTI4IiwiRm9udFNpemUiOjEwLCJGb250TmFtZSI6IkNhbGlicmkiLCJJc0JvbGQiOmZhbHNlLCJJc0l0YWxpYyI6ZmFsc2UsIklzVW5kZXJsaW5lZCI6ZmFsc2UsIlBhcmVudFN0eWxlIjpudWxsfSwiQXV0b1NpemUiOjAsIkZvcmVncm91bmQiOnsiJGlkIjoiNTI5IiwiQ29sb3IiOnsiJGlkIjoiNTMwIiwiQSI6MjU1LCJSIjo2OCwiRyI6ODQsIkIiOjEwNn19LCJNYXhXaWR0aCI6MjAwLjAsIk1heEhlaWdodCI6IkluZmluaXR5IiwiU21hcnRGb3JlZ3JvdW5kSXNBY3RpdmUiOmZhbHNlLCJIb3Jpem9udGFsQWxpZ25tZW50IjoxLCJWZXJ0aWNhbEFsaWdubWVudCI6MCwiU21hcnRGb3JlZ3JvdW5kIjpudWxsLCJCYWNrZ3JvdW5kRmlsbFR5cGUiOjAsIk1hcmdpbiI6eyIkcmVmIjoiNjUifSwiUGFkZGluZyI6eyIkcmVmIjoiNjYifSwiQmFja2dyb3VuZCI6eyIkaWQiOiI1MzEiLCJDb2xvciI6eyIkaWQiOiI1MzIiLCJBIjowLCJSIjoyNTUsIkciOjI1NSwiQiI6MjU1fX0sIklzVmlzaWJsZSI6ZmFsc2UsIldpZHRoIjowLjAsIkhlaWdodCI6MC4wLCJCb3JkZXJTdHlsZSI6eyIkaWQiOiI1MzMiLCJMaW5lQ29sb3IiOm51bGwsIkxpbmVXZWlnaHQiOjAuMCwiTGluZVR5cGUiOjAsIlBhcmVudFN0eWxlIjpudWxsfSwiUGFyZW50U3R5bGUiOm51bGx9LCJEYXRlRm9ybWF0Ijp7IiRpZCI6IjUzNCIsIkZvcm1hdFN0cmluZyI6Ik1NTU0gZCwgeXl5eSIsIlNlcGFyYXRvciI6Ii8iLCJVc2VJbnRlcm5hdGlvbmFsRGF0ZUZvcm1hdCI6ZmFsc2UsIkRhdGVJc1Zpc2libGUiOnRydWUsIlRpbWVJc1Zpc2libGUiOmZhbHNlLCJIb3VyRGlnaXRzIjoxLCJBbVBtRGVzaWduYXRvciI6MiwiVHJpbTAwTWludXRlcyI6ZmFsc2UsIkxhc3RLbm93blZpc2liaWxpdHlTdGF0ZSI6eyIkaWQiOiI1MzUiLCJEYXRlUGFydElzVmlzaWJsZSI6dHJ1ZSwiVGltZVBhcnRJc1Zpc2libGUiOmZhbHNlfX0sIldlZWtOdW1iZXJpbmciOnsiJGlkIjoiNTM2IiwiRm9ybWF0IjowLCJJc1Zpc2libGUiOmZhbHNlLCJMYXN0S25vd25WaXNpYmlsaXR5U3RhdGUiOmZhbHNlfSwiSXNWaXNpYmxlIjp0cnVlLCJQYXJlbnRTdHlsZSI6bnVsbH0sIkluZGV4IjoxNSwiUGVyY2VudGFnZUNvbXBsZXRlIjpudWxsLCJQb3NpdGlvbiI6eyJSYXRpbyI6MC4wLCJJc0N1c3RvbSI6ZmFsc2V9LCJEYXRlRm9ybWF0Ijp7IiRyZWYiOiI1MzQifSwiV2Vla051bWJlcmluZyI6eyIkaWQiOiI1MzciLCJGb3JtYXQiOjAsIklzVmlzaWJsZSI6ZmFsc2UsIkxhc3RLbm93blZpc2liaWxpdHlTdGF0ZSI6ZmFsc2V9LCJSZWxhdGVkVGFza0lkIjoiY2NlNWRlMmUtYjA3Mi00ZmEzLTg2ZDYtN2NmOTBjODE0Yzk2IiwiSWQiOiJiZTFkOTI3Ni1iYWU5LTQwMzAtODFlOS04MmNjOWU0ZmFmNjciLCJJbXBvcnRJZCI6IiIsIlRpdGxlIjoiQ09NTS02IERldmVsb3BtZW50IFByb2dyYW0gLSBzdGFydCIsIk5vdGUiOm51bGwsIkh5cGVybGluayI6eyIkaWQiOiI1MzgiLCJBZGRyZXNzIjoiIiwiU3ViQWRkcmVzcyI6IiJ9LCJJc0NoYW5nZWQiOmZhbHNlLCJJc05ldyI6ZmFsc2V9LHsiJGlkIjoiNTM5IiwiRGF0ZSI6IjIwMjQtMDEtMjRUMjM6NTk6MDAiLCJTdHlsZSI6eyIkaWQiOiI1NDAiLCJTaGFwZSI6MCwiQ29ubmVjdG9yTWFyZ2luIjp7IiRpZCI6IjU0MSIsIlRvcCI6MC4wLCJMZWZ0IjoyLjAsIlJpZ2h0IjoyLjAsIkJvdHRvbSI6MC4wfSwiQ29ubmVjdG9yU3R5bGUiOnsiJGlkIjoiNTQyIiwiTGluZUNvbG9yIjp7IiRpZCI6IjU0MyIsIiR0eXBlIjoiTkxSRS5Db21tb24uRG9tLlNvbGlkQ29sb3JCcnVzaCwgTkxSRS5Db21tb24iLCJDb2xvciI6eyIkaWQiOiI1NDQiLCJBIjoxMjcsIlIiOjU3LCJHIjo0OCwiQiI6NDJ9fSwiTGluZVdlaWdodCI6Mi4wLCJMaW5lVHlwZSI6MCwiUGFyZW50U3R5bGUiOm51bGx9LCJJc0JlbG93VGltZWJhbmQiOnRydWUsIlBvc2l0aW9uT25UYXNrIjozLCJIaWRlRGF0ZSI6ZmFsc2UsIlNoYXBlU2l6ZSI6MCwiU3BhY2luZyI6Mi4wLCJQYWRkaW5nIjp7IiRyZWYiOiI1MTUifSwiU2hhcGVTdHlsZSI6eyIkaWQiOiI1NDUiLCJNYXJnaW4iOnsiJHJlZiI6IjQ1In0sIlBhZGRpbmciOnsiJHJlZiI6IjQ2In0sIkJhY2tncm91bmQiOnsiJGlkIjoiNTQ2IiwiQ29sb3IiOnsiJGlkIjoiNTQ3IiwiQSI6MjU1LCJSIjo1NywiRyI6NDgsIkIiOjQyfX0sIklzVmlzaWJsZSI6dHJ1ZSwiV2lkdGgiOjEyLjAsIkhlaWdodCI6MTQuMCwiQm9yZGVyU3R5bGUiOnsiJGlkIjoiNTQ4IiwiTGluZUNvbG9yIjp7IiRyZWYiOiI1MCJ9LCJMaW5lV2VpZ2h0IjowLjAsIkxpbmVUeXBlIjowLCJQYXJlbnRTdHlsZSI6bnVsbH0sIlBhcmVudFN0eWxlIjpudWxsfSwiVGl0bGVTdHlsZSI6eyIkaWQiOiI1NDkiLCJGb250U2V0dGluZ3MiOnsiJGlkIjoiNTUwIiwiRm9udFNpemUiOjExLCJGb250TmFtZSI6IkNhbGlicmkiLCJJc0JvbGQiOnRydWUsIklzSXRhbGljIjpmYWxzZSwiSXNVbmRlcmxpbmVkIjpmYWxzZSwiUGFyZW50U3R5bGUiOm51bGx9LCJBdXRvU2l6ZSI6MCwiRm9yZWdyb3VuZCI6eyIkaWQiOiI1NTEiLCJDb2xvciI6eyIkaWQiOiI1NTIiLCJBIjoyNTUsIlIiOjAsIkciOjAsIkIiOjB9fSwiTWF4V2lkdGgiOjIwMC4wLCJNYXhIZWlnaHQiOiJJbmZpbml0eSIsIlNtYXJ0Rm9yZWdyb3VuZElzQWN0aXZlIjpmYWxzZSwiSG9yaXpvbnRhbEFsaWdubWVudCI6MSwiVmVydGljYWxBbGlnbm1lbnQiOjAsIlNtYXJ0Rm9yZWdyb3VuZCI6bnVsbCwiQmFja2dyb3VuZEZpbGxUeXBlIjowLCJNYXJnaW4iOnsiJHJlZiI6IjU2In0sIlBhZGRpbmciOnsiJHJlZiI6IjU3In0sIkJhY2tncm91bmQiOnsiJGlkIjoiNTUzIiwiQ29sb3IiOnsiJGlkIjoiNTU0IiwiQSI6MCwiUiI6MjU1LCJHIjoyNTUsIkIiOjI1NX19LCJJc1Zpc2libGUiOmZhbHNlLCJXaWR0aCI6MC4wLCJIZWlnaHQiOjAuMCwiQm9yZGVyU3R5bGUiOnsiJGlkIjoiNTU1IiwiTGluZUNvbG9yIjpudWxsLCJMaW5lV2VpZ2h0IjowLjAsIkxpbmVUeXBlIjowLCJQYXJlbnRTdHlsZSI6bnVsbH0sIlBhcmVudFN0eWxlIjpudWxsfSwiRGF0ZVN0eWxlIjp7IiRpZCI6IjU1NiIsIkZvbnRTZXR0aW5ncyI6eyIkaWQiOiI1NTciLCJGb250U2l6ZSI6MTAsIkZvbnROYW1lIjoiQ2FsaWJyaSIsIklzQm9sZCI6ZmFsc2UsIklzSXRhbGljIjpmYWxzZSwiSXNVbmRlcmxpbmVkIjpmYWxzZSwiUGFyZW50U3R5bGUiOm51bGx9LCJBdXRvU2l6ZSI6MCwiRm9yZWdyb3VuZCI6eyIkaWQiOiI1NTgiLCJDb2xvciI6eyIkaWQiOiI1NTkiLCJBIjoyNTUsIlIiOjY4LCJHIjo4NCwiQiI6MTA2fX0sIk1heFdpZHRoIjoyMDAuMCwiTWF4SGVpZ2h0IjoiSW5maW5pdHkiLCJTbWFydEZvcmVncm91bmRJc0FjdGl2ZSI6ZmFsc2UsIkhvcml6b250YWxBbGlnbm1lbnQiOjEsIlZlcnRpY2FsQWxpZ25tZW50IjowLCJTbWFydEZvcmVncm91bmQiOm51bGwsIkJhY2tncm91bmRGaWxsVHlwZSI6MCwiTWFyZ2luIjp7IiRyZWYiOiI2NSJ9LCJQYWRkaW5nIjp7IiRyZWYiOiI2NiJ9LCJCYWNrZ3JvdW5kIjp7IiRpZCI6IjU2MCIsIkNvbG9yIjp7IiRpZCI6IjU2MSIsIkEiOjAsIlIiOjI1NSwiRyI6MjU1LCJCIjoyNTV9fSwiSXNWaXNpYmxlIjpmYWxzZSwiV2lkdGgiOjAuMCwiSGVpZ2h0IjowLjAsIkJvcmRlclN0eWxlIjp7IiRpZCI6IjU2MiIsIkxpbmVDb2xvciI6bnVsbCwiTGluZVdlaWdodCI6MC4wLCJMaW5lVHlwZSI6MCwiUGFyZW50U3R5bGUiOm51bGx9LCJQYXJlbnRTdHlsZSI6bnVsbH0sIkRhdGVGb3JtYXQiOnsiJHJlZiI6IjUzNCJ9LCJXZWVrTnVtYmVyaW5nIjp7IiRpZCI6IjU2MyIsIkZvcm1hdCI6MCwiSXNWaXNpYmxlIjpmYWxzZSwiTGFzdEtub3duVmlzaWJpbGl0eVN0YXRlIjpmYWxzZX0sIklzVmlzaWJsZSI6dHJ1ZSwiUGFyZW50U3R5bGUiOm51bGx9LCJJbmRleCI6MTYsIlBlcmNlbnRhZ2VDb21wbGV0ZSI6bnVsbCwiUG9zaXRpb24iOnsiUmF0aW8iOjAuMCwiSXNDdXN0b20iOmZhbHNlfSwiRGF0ZUZvcm1hdCI6eyIkcmVmIjoiNTM0In0sIldlZWtOdW1iZXJpbmciOnsiJGlkIjoiNTY0IiwiRm9ybWF0IjowLCJJc1Zpc2libGUiOmZhbHNlLCJMYXN0S25vd25WaXNpYmlsaXR5U3RhdGUiOmZhbHNlfSwiUmVsYXRlZFRhc2tJZCI6ImNjZTVkZTJlLWIwNzItNGZhMy04NmQ2LTdjZjkwYzgxNGM5NiIsIklkIjoiYmY4YWRiNWUtMTNmMy00ZWJlLTgyNDMtNmY2NDRiYzFjYzYxIiwiSW1wb3J0SWQiOiIiLCJUaXRsZSI6IkNPTU0tNiBEZXZlbG9wbWVudCBQcm9ncmFtIC0gZmluaXNoIiwiTm90ZSI6bnVsbCwiSHlwZXJsaW5rIjp7IiRpZCI6IjU2NSIsIkFkZHJlc3MiOiIiLCJTdWJBZGRyZXNzIjoiIn0sIklzQ2hhbmdlZCI6ZmFsc2UsIklzTmV3IjpmYWxzZX1dLCJUYXNrRGVmaW5pdGlvbiI6eyIkaWQiOiI1NjYiLCJHcm91cE5hbWUiOm51bGwsIlN0YXJ0RGF0ZSI6IjIwMjEtMTAtMDhUMDA6MDA6MDAiLCJFbmREYXRlIjoiMjAyNC0wMS0yNFQyMzo1OTowMCIsIlBlcmNlbnRhZ2VDb21wbGV0ZSI6bnVsbCwiU3R5bGUiOnsiJGlkIjoiNTY3IiwiU2hhcGUiOjAsIlNoYXBlVGhpY2tuZXNzIjowLCJEdXJhdGlvbkZvcm1hdCI6MCwiSW5jbHVkZU5vbldvcmtpbmdEYXlzSW5EdXJhdGlvbiI6ZmFsc2UsIlBlcmNlbnRhZ2VDb21wbGV0ZVN0eWxlIjp7IiRpZCI6IjU2OCIsIkZvbnRTZXR0aW5ncyI6eyIkaWQiOiI1NjkiLCJGb250U2l6ZSI6MTAsIkZvbnROYW1lIjoiQ2FsaWJyaSIsIklzQm9sZCI6ZmFsc2UsIklzSXRhbGljIjpmYWxzZSwiSXNVbmRlcmxpbmVkIjpmYWxzZSwiUGFyZW50U3R5bGUiOm51bGx9LCJBdXRvU2l6ZSI6MCwiRm9yZWdyb3VuZCI6eyIkaWQiOiI1NzAiLCJDb2xvciI6eyIkaWQiOiI1NzEiLCJBIjoyNTUsIlIiOjE5MiwiRyI6ODAsIkIiOjc3fX0sIk1heFdpZHRoIjoyMDAuMCwiTWF4SGVpZ2h0IjoiSW5maW5pdHkiLCJTbWFydEZvcmVncm91bmRJc0FjdGl2ZSI6ZmFsc2UsIkhvcml6b250YWxBbGlnbm1lbnQiOjAsIlZlcnRpY2FsQWxpZ25tZW50IjowLCJTbWFydEZvcmVncm91bmQiOm51bGwsIkJhY2tncm91bmRGaWxsVHlwZSI6MCwiTWFyZ2luIjp7IiRpZCI6IjU3MiIsIlRvcCI6MC4wLCJMZWZ0IjowLjAsIlJpZ2h0IjowLjAsIkJvdHRvbSI6MC4wfSwiUGFkZGluZyI6eyIkaWQiOiI1NzMiLCJUb3AiOjAuMCwiTGVmdCI6MC4wLCJSaWdodCI6MC4wLCJCb3R0b20iOjAuMH0sIkJhY2tncm91bmQiOnsiJGlkIjoiNTc0IiwiQ29sb3IiOnsiJGlkIjoiNTc1IiwiQSI6ODksIlIiOjAsIkciOjAsIkIiOjB9fSwiSXNWaXNpYmxlIjp0cnVlLCJXaWR0aCI6MC4wLCJIZWlnaHQiOjAuMCwiQm9yZGVyU3R5bGUiOnsiJGlkIjoiNTc2IiwiTGluZUNvbG9yIjpudWxsLCJMaW5lV2VpZ2h0IjowLjAsIkxpbmVUeXBlIjowLCJQYXJlbnRTdHlsZSI6bnVsbH0sIlBhcmVudFN0eWxlIjpudWxsfSwiRHVyYXRpb25TdHlsZSI6eyIkaWQiOiI1NzciLCJGb250U2V0dGluZ3MiOnsiJGlkIjoiNTc4IiwiRm9udFNpemUiOjEwLCJGb250TmFtZSI6IkNhbGlicmkiLCJJc0JvbGQiOmZhbHNlLCJJc0l0YWxpYyI6ZmFsc2UsIklzVW5kZXJsaW5lZCI6ZmFsc2UsIlBhcmVudFN0eWxlIjpudWxsfSwiQXV0b1NpemUiOjAsIkZvcmVncm91bmQiOnsiJGlkIjoiNTc5IiwiQ29sb3IiOnsiJGlkIjoiNTgw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NTgxIiwiVG9wIjowLjAsIkxlZnQiOjAuMCwiUmlnaHQiOjAuMCwiQm90dG9tIjowLjB9LCJQYWRkaW5nIjp7IiRpZCI6IjU4MiIsIlRvcCI6MC4wLCJMZWZ0IjowLjAsIlJpZ2h0IjowLjAsIkJvdHRvbSI6MC4wfSwiQmFja2dyb3VuZCI6eyIkaWQiOiI1ODMiLCJDb2xvciI6eyIkcmVmIjoiNTc1In19LCJJc1Zpc2libGUiOnRydWUsIldpZHRoIjowLjAsIkhlaWdodCI6MC4wLCJCb3JkZXJTdHlsZSI6eyIkaWQiOiI1ODQiLCJMaW5lQ29sb3IiOm51bGwsIkxpbmVXZWlnaHQiOjAuMCwiTGluZVR5cGUiOjAsIlBhcmVudFN0eWxlIjpudWxsfSwiUGFyZW50U3R5bGUiOm51bGx9LCJIb3Jpem9udGFsQ29ubmVjdG9yU3R5bGUiOnsiJGlkIjoiNTg1IiwiTGluZUNvbG9yIjp7IiRpZCI6IjU4NiIsIiR0eXBlIjoiTkxSRS5Db21tb24uRG9tLlNvbGlkQ29sb3JCcnVzaCwgTkxSRS5Db21tb24iLCJDb2xvciI6eyIkaWQiOiI1ODciLCJBIjoyNTUsIlIiOjIwNCwiRyI6MjA0LCJCIjoyMDR9fSwiTGluZVdlaWdodCI6MS4wLCJMaW5lVHlwZSI6MCwiUGFyZW50U3R5bGUiOm51bGx9LCJWZXJ0aWNhbENvbm5lY3RvclN0eWxlIjp7IiRpZCI6IjU4OCIsIkxpbmVDb2xvciI6eyIkaWQiOiI1ODkiLCIkdHlwZSI6Ik5MUkUuQ29tbW9uLkRvbS5Tb2xpZENvbG9yQnJ1c2gsIE5MUkUuQ29tbW9uIiwiQ29sb3IiOnsiJGlkIjoiNTkwIiwiQSI6MjU1LCJSIjoyMDQsIkciOjIwNCwiQiI6MjA0fX0sIkxpbmVXZWlnaHQiOjAuMCwiTGluZVR5cGUiOjAsIlBhcmVudFN0eWxlIjpudWxsfSwiTWFyZ2luIjpudWxsLCJTdGFydERhdGVQb3NpdGlvbiI6NiwiRW5kRGF0ZVBvc2l0aW9uIjo2LCJEYXRlSXNWaXNpYmxlIjpmYWxzZSwiVGl0bGVQb3NpdGlvbiI6MiwiRHVyYXRpb25Qb3NpdGlvbiI6NiwiUGVyY2VudGFnZUNvbXBsZXRlZFBvc2l0aW9uIjo2LCJTcGFjaW5nIjozLCJJc0JlbG93VGltZWJhbmQiOnRydWUsIlBlcmNlbnRhZ2VDb21wbGV0ZVNoYXBlT3BhY2l0eSI6MzUsIlNoYXBlU3R5bGUiOnsiJGlkIjoiNTkxIiwiTWFyZ2luIjp7IiRpZCI6IjU5MiIsIlRvcCI6MC4wLCJMZWZ0Ijo0LjAsIlJpZ2h0Ijo0LjAsIkJvdHRvbSI6MC4wfSwiUGFkZGluZyI6eyIkaWQiOiI1OTMiLCJUb3AiOjAuMCwiTGVmdCI6MC4wLCJSaWdodCI6MC4wLCJCb3R0b20iOjAuMH0sIkJhY2tncm91bmQiOnsiJGlkIjoiNTk0IiwiQ29sb3IiOnsiJGlkIjoiNTk1IiwiQSI6MjU1LCJSIjoyNTQsIkciOjE4NiwiQiI6MTB9fSwiSXNWaXNpYmxlIjp0cnVlLCJXaWR0aCI6MC4wLCJIZWlnaHQiOjEwLjAsIkJvcmRlclN0eWxlIjp7IiRpZCI6IjU5NiIsIkxpbmVDb2xvciI6eyIkaWQiOiI1OTciLCIkdHlwZSI6Ik5MUkUuQ29tbW9uLkRvbS5Tb2xpZENvbG9yQnJ1c2gsIE5MUkUuQ29tbW9uIiwiQ29sb3IiOnsiJGlkIjoiNTk4IiwiQSI6MjU1LCJSIjoyNTUsIkciOjAsIkIiOjB9fSwiTGluZVdlaWdodCI6MC4wLCJMaW5lVHlwZSI6MCwiUGFyZW50U3R5bGUiOm51bGx9LCJQYXJlbnRTdHlsZSI6bnVsbH0sIlRpdGxlU3R5bGUiOnsiJGlkIjoiNTk5IiwiRm9udFNldHRpbmdzIjp7IiRpZCI6IjYwMCIsIkZvbnRTaXplIjoxMSwiRm9udE5hbWUiOiJDYWxpYnJpIiwiSXNCb2xkIjpmYWxzZSwiSXNJdGFsaWMiOmZhbHNlLCJJc1VuZGVybGluZWQiOmZhbHNlLCJQYXJlbnRTdHlsZSI6bnVsbH0sIkF1dG9TaXplIjowLCJGb3JlZ3JvdW5kIjp7IiRpZCI6IjYwMSIsIkNvbG9yIjp7IiRpZCI6IjYwMiIsIkEiOjI1NSwiUiI6NTcsIkciOjQ4LCJCIjo0Mn19LCJNYXhXaWR0aCI6OTYwLjAsIk1heEhlaWdodCI6IkluZmluaXR5IiwiU21hcnRGb3JlZ3JvdW5kSXNBY3RpdmUiOmZhbHNlLCJIb3Jpem9udGFsQWxpZ25tZW50IjoxLCJWZXJ0aWNhbEFsaWdubWVudCI6MCwiU21hcnRGb3JlZ3JvdW5kIjpudWxsLCJCYWNrZ3JvdW5kRmlsbFR5cGUiOjAsIk1hcmdpbiI6eyIkaWQiOiI2MDMiLCJUb3AiOjAuMCwiTGVmdCI6MC4wLCJSaWdodCI6MC4wLCJCb3R0b20iOjAuMH0sIlBhZGRpbmciOnsiJGlkIjoiNjA0IiwiVG9wIjowLjAsIkxlZnQiOjAuMCwiUmlnaHQiOjAuMCwiQm90dG9tIjowLjB9LCJCYWNrZ3JvdW5kIjp7IiRpZCI6IjYwNSIsIkNvbG9yIjp7IiRpZCI6IjYwNiIsIkEiOjAsIlIiOjI1NSwiRyI6MjU1LCJCIjoyNTV9fSwiSXNWaXNpYmxlIjp0cnVlLCJXaWR0aCI6MC4wLCJIZWlnaHQiOjAuMCwiQm9yZGVyU3R5bGUiOnsiJGlkIjoiNjA3IiwiTGluZUNvbG9yIjpudWxsLCJMaW5lV2VpZ2h0IjowLjAsIkxpbmVUeXBlIjowLCJQYXJlbnRTdHlsZSI6bnVsbH0sIlBhcmVudFN0eWxlIjpudWxsfSwiRGF0ZVN0eWxlIjp7IiRpZCI6IjYwOCIsIkZvbnRTZXR0aW5ncyI6eyIkaWQiOiI2MDkiLCJGb250U2l6ZSI6MTAsIkZvbnROYW1lIjoiQ2FsaWJyaSIsIklzQm9sZCI6ZmFsc2UsIklzSXRhbGljIjpmYWxzZSwiSXNVbmRlcmxpbmVkIjpmYWxzZSwiUGFyZW50U3R5bGUiOm51bGx9LCJBdXRvU2l6ZSI6MCwiRm9yZWdyb3VuZCI6eyIkaWQiOiI2MTAiLCJDb2xvciI6eyIkaWQiOiI2MTE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YxMiIsIlRvcCI6MC4wLCJMZWZ0IjowLjAsIlJpZ2h0IjowLjAsIkJvdHRvbSI6MC4wfSwiUGFkZGluZyI6eyIkaWQiOiI2MTMiLCJUb3AiOjAuMCwiTGVmdCI6MC4wLCJSaWdodCI6MC4wLCJCb3R0b20iOjAuMH0sIkJhY2tncm91bmQiOnsiJGlkIjoiNjE0IiwiQ29sb3IiOnsiJGlkIjoiNjE1IiwiQSI6MCwiUiI6MjU1LCJHIjoyNTUsIkIiOjI1NX19LCJJc1Zpc2libGUiOnRydWUsIldpZHRoIjowLjAsIkhlaWdodCI6MC4wLCJCb3JkZXJTdHlsZSI6eyIkaWQiOiI2MTYiLCJMaW5lQ29sb3IiOm51bGwsIkxpbmVXZWlnaHQiOjAuMCwiTGluZVR5cGUiOjAsIlBhcmVudFN0eWxlIjpudWxsfSwiUGFyZW50U3R5bGUiOm51bGx9LCJEYXRlRm9ybWF0Ijp7IiRpZCI6IjYxNy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2MTgiLCJGb3JtYXQiOjAsIklzVmlzaWJsZSI6ZmFsc2UsIkxhc3RLbm93blZpc2liaWxpdHlTdGF0ZSI6ZmFsc2V9LCJJc1Zpc2libGUiOnRydWUsIlBhcmVudFN0eWxlIjpudWxsfSwiSW5kZXgiOjE0LCJTbWFydER1cmF0aW9uQWN0aXZhdGVkIjpmYWxzZSwiRGF0ZUZvcm1hdCI6eyIkcmVmIjoiNjE3In0sIldlZWtOdW1iZXJpbmciOnsiJGlkIjoiNjE5IiwiRm9ybWF0IjowLCJJc1Zpc2libGUiOmZhbHNlLCJMYXN0S25vd25WaXNpYmlsaXR5U3RhdGUiOmZhbHNlfSwiSWQiOiJjY2U1ZGUyZS1iMDcyLTRmYTMtODZkNi03Y2Y5MGM4MTRjOTYiLCJJbXBvcnRJZCI6bnVsbCwiVGl0bGUiOiJDT01NLTYgRGV2ZWxvcG1lbnQgUHJvZ3JhbSIsIk5vdGUiOm51bGwsIkh5cGVybGluayI6eyIkaWQiOiI2MjAiLCJBZGRyZXNzIjoiIiwiU3ViQWRkcmVzcyI6IiJ9LCJJc0NoYW5nZWQiOmZhbHNlLCJJc05ldyI6ZmFsc2V9fV0sIl9taWxlc3RvbmVzIjpbXSwiSWQiOiIwMDAwMDAwMC0wMDAwLTAwMDAtMDAwMC0wMDAwMDAwMDAwMDAiLCJJc1NpbmdsZUl0ZW1Sb3ciOnRydWV9XSwiSW5kZXgiOjExLCJJZCI6ImZmZTEzNTZjLWRhZGMtNDBlYy05Y2Q4LWM0ZTNhMjM5NDQ4ZCIsIkhlYWRlclRleHQiOiJDb21tdW5pY2F0aW9ucyBTYXRlbGxpdGUiLCJJc0RlZmF1bHQiOmZhbHNlLCJTdHlsZSI6eyIkaWQiOiI2MjEiLCJIZWFkZXJTdHlsZSI6eyIkaWQiOiI2MjIiLCJUZXh0U3R5bGUiOnsiJGlkIjoiNjIzIiwiRm9udFNldHRpbmdzIjp7IiRpZCI6IjYyNCIsIkZvbnRTaXplIjo5LCJGb250TmFtZSI6IkNhbGlicmkiLCJJc0JvbGQiOmZhbHNlLCJJc0l0YWxpYyI6ZmFsc2UsIklzVW5kZXJsaW5lZCI6ZmFsc2UsIlBhcmVudFN0eWxlIjpudWxsfSwiQXV0b1NpemUiOjIsIkZvcmVncm91bmQiOnsiJGlkIjoiNjI1IiwiQ29sb3IiOnsiJGlkIjoiNjI2IiwiQSI6MjU1LCJSIjowLCJHIjowLCJCIjowfX0sIk1heFdpZHRoIjo2Ni4wLCJNYXhIZWlnaHQiOiJJbmZpbml0eSIsIlNtYXJ0Rm9yZWdyb3VuZElzQWN0aXZlIjpmYWxzZSwiSG9yaXpvbnRhbEFsaWdubWVudCI6MCwiVmVydGljYWxBbGlnbm1lbnQiOjAsIlNtYXJ0Rm9yZWdyb3VuZCI6bnVsbCwiQmFja2dyb3VuZEZpbGxUeXBlIjowLCJNYXJnaW4iOnsiJGlkIjoiNjI3IiwiVG9wIjowLjAsIkxlZnQiOjAuMCwiUmlnaHQiOjAuMCwiQm90dG9tIjowLjB9LCJQYWRkaW5nIjp7IiRpZCI6IjYyOCIsIlRvcCI6MC4wLCJMZWZ0IjowLjAsIlJpZ2h0IjowLjAsIkJvdHRvbSI6MC4wfSwiQmFja2dyb3VuZCI6eyIkaWQiOiI2MjkiLCJDb2xvciI6eyIkaWQiOiI2MzAiLCJBIjowLCJSIjoyNTUsIkciOjI1NSwiQiI6MjU1fX0sIklzVmlzaWJsZSI6dHJ1ZSwiV2lkdGgiOjAuMCwiSGVpZ2h0IjowLjAsIkJvcmRlclN0eWxlIjpudWxsLCJQYXJlbnRTdHlsZSI6bnVsbH0sIlJlY3RhbmdsZVN0eWxlIjp7IiRpZCI6IjYzMSIsIk1hcmdpbiI6eyIkaWQiOiI2MzIiLCJUb3AiOjAuMCwiTGVmdCI6MC4wLCJSaWdodCI6MC4wLCJCb3R0b20iOjAuMH0sIlBhZGRpbmciOnsiJGlkIjoiNjMzIiwiVG9wIjowLjAsIkxlZnQiOjAuMCwiUmlnaHQiOjAuMCwiQm90dG9tIjowLjB9LCJCYWNrZ3JvdW5kIjp7IiRpZCI6IjYzNCIsIkNvbG9yIjp7IiRpZCI6IjYzNSIsIkEiOjYzLCJSIjoxMTUsIkciOjExNSwiQiI6MTE1fX0sIklzVmlzaWJsZSI6dHJ1ZSwiV2lkdGgiOjAuMCwiSGVpZ2h0IjowLjAsIkJvcmRlclN0eWxlIjp7IiRpZCI6IjYzNiIsIkxpbmVDb2xvciI6eyIkaWQiOiI2MzciLCIkdHlwZSI6Ik5MUkUuQ29tbW9uLkRvbS5Tb2xpZENvbG9yQnJ1c2gsIE5MUkUuQ29tbW9uIiwiQ29sb3IiOnsiJGlkIjoiNjM4IiwiQSI6MjU1LCJSIjoyNTUsIkciOjAsIkIiOjB9fSwiTGluZVdlaWdodCI6MC4wLCJMaW5lVHlwZSI6MCwiUGFyZW50U3R5bGUiOm51bGx9LCJQYXJlbnRTdHlsZSI6bnVsbH0sIk1hcmdpbiI6eyIkaWQiOiI2MzkiLCJUb3AiOjAuMCwiTGVmdCI6MC4wLCJSaWdodCI6MC4wLCJCb3R0b20iOjAuMH0sIlBhZGRpbmciOnsiJGlkIjoiNjQwIiwiVG9wIjowLjAsIkxlZnQiOjAuMCwiUmlnaHQiOjAuMCwiQm90dG9tIjowLjB9LCJCYWNrZ3JvdW5kIjpudWxsLCJJc1Zpc2libGUiOnRydWUsIldpZHRoIjowLjAsIkhlaWdodCI6MC4wLCJCb3JkZXJTdHlsZSI6bnVsbCwiUGFyZW50U3R5bGUiOm51bGx9LCJCYWNrZ3JvdW5kU3R5bGUiOnsiJGlkIjoiNjQxIiwiTWFyZ2luIjp7IiRpZCI6IjY0MiIsIlRvcCI6MC4wLCJMZWZ0IjowLjAsIlJpZ2h0IjowLjAsIkJvdHRvbSI6MC4wfSwiUGFkZGluZyI6eyIkaWQiOiI2NDMiLCJUb3AiOjAuMCwiTGVmdCI6MC4wLCJSaWdodCI6MC4wLCJCb3R0b20iOjAuMH0sIkJhY2tncm91bmQiOnsiJGlkIjoiNjQ0IiwiQ29sb3IiOnsiJGlkIjoiNjQ1IiwiQSI6NTEsIlIiOjIwNiwiRyI6MTQxLCJCIjo2Mn19LCJJc1Zpc2libGUiOnRydWUsIldpZHRoIjowLjAsIkhlaWdodCI6MC4wLCJCb3JkZXJTdHlsZSI6eyIkaWQiOiI2NDYiLCJMaW5lQ29sb3IiOnsiJGlkIjoiNjQ3IiwiJHR5cGUiOiJOTFJFLkNvbW1vbi5Eb20uU29saWRDb2xvckJydXNoLCBOTFJFLkNvbW1vbiIsIkNvbG9yIjp7IiRpZCI6IjY0OCIsIkEiOjI1NSwiUiI6MjU1LCJHIjowLCJCIjowfX0sIkxpbmVXZWlnaHQiOjAuMCwiTGluZVR5cGUiOjAsIlBhcmVudFN0eWxlIjpudWxsfSwiUGFyZW50U3R5bGUiOm51bGx9LCJNYXJnaW4iOnsiJGlkIjoiNjQ5IiwiVG9wIjowLjAsIkxlZnQiOjAuMCwiUmlnaHQiOjAuMCwiQm90dG9tIjowLjB9LCJQYWRkaW5nIjp7IiRpZCI6IjY1MCIsIlRvcCI6MC4wLCJMZWZ0IjowLjAsIlJpZ2h0IjowLjAsIkJvdHRvbSI6MC4wfSwiSXNWaXNpYmxlIjp0cnVlLCJXaWR0aCI6MC4wLCJIZWlnaHQiOjAuMCwiQm9yZGVyU3R5bGUiOm51bGwsIlBhcmVudFN0eWxlIjpudWxsfX0seyIkaWQiOiI2NTEiLCJfcm93cyI6W3siJGlkIjoiNjUyIiwiX3Rhc2tzIjpbeyIkaWQiOiI2NTMiLCJfYXR0YWNoZWRNaWxlc3RvbmVzIjpbeyIkaWQiOiI2NTQiLCJEYXRlIjoiMjAyMS0wNi0xOFQyMzo1OTowMCIsIlN0eWxlIjp7IiRpZCI6IjY1NSIsIlNoYXBlIjowLCJDb25uZWN0b3JNYXJnaW4iOnsiJGlkIjoiNjU2IiwiVG9wIjowLjAsIkxlZnQiOjIuMCwiUmlnaHQiOjIuMCwiQm90dG9tIjowLjB9LCJDb25uZWN0b3JTdHlsZSI6eyIkaWQiOiI2NTciLCJMaW5lQ29sb3IiOnsiJGlkIjoiNjU4IiwiJHR5cGUiOiJOTFJFLkNvbW1vbi5Eb20uU29saWRDb2xvckJydXNoLCBOTFJFLkNvbW1vbiIsIkNvbG9yIjp7IiRpZCI6IjY1OSIsIkEiOjEyNywiUiI6NTcsIkciOjQ4LCJCIjo0Mn19LCJMaW5lV2VpZ2h0IjoyLjAsIkxpbmVUeXBlIjowLCJQYXJlbnRTdHlsZSI6bnVsbH0sIklzQmVsb3dUaW1lYmFuZCI6dHJ1ZSwiUG9zaXRpb25PblRhc2siOjMsIkhpZGVEYXRlIjpmYWxzZSwiU2hhcGVTaXplIjowLCJTcGFjaW5nIjoyLjAsIlBhZGRpbmciOnsiJGlkIjoiNjYwIiwiVG9wIjo3LjAsIkxlZnQiOjMuMCwiUmlnaHQiOjAuMCwiQm90dG9tIjoyLjB9LCJTaGFwZVN0eWxlIjp7IiRpZCI6IjY2MSIsIk1hcmdpbiI6eyIkcmVmIjoiNDUifSwiUGFkZGluZyI6eyIkcmVmIjoiNDYifSwiQmFja2dyb3VuZCI6eyIkaWQiOiI2NjIiLCJDb2xvciI6eyIkaWQiOiI2NjMiLCJBIjoyNTUsIlIiOjU3LCJHIjo0OCwiQiI6NDJ9fSwiSXNWaXNpYmxlIjp0cnVlLCJXaWR0aCI6MTIuMCwiSGVpZ2h0IjoxNC4wLCJCb3JkZXJTdHlsZSI6eyIkaWQiOiI2NjQiLCJMaW5lQ29sb3IiOnsiJHJlZiI6IjUwIn0sIkxpbmVXZWlnaHQiOjAuMCwiTGluZVR5cGUiOjAsIlBhcmVudFN0eWxlIjpudWxsfSwiUGFyZW50U3R5bGUiOm51bGx9LCJUaXRsZVN0eWxlIjp7IiRpZCI6IjY2NSIsIkZvbnRTZXR0aW5ncyI6eyIkaWQiOiI2NjYiLCJGb250U2l6ZSI6MTEsIkZvbnROYW1lIjoiQ2FsaWJyaSIsIklzQm9sZCI6dHJ1ZSwiSXNJdGFsaWMiOmZhbHNlLCJJc1VuZGVybGluZWQiOmZhbHNlLCJQYXJlbnRTdHlsZSI6bnVsbH0sIkF1dG9TaXplIjowLCJGb3JlZ3JvdW5kIjp7IiRpZCI6IjY2NyIsIkNvbG9yIjp7IiRpZCI6IjY2OCIsIkEiOjI1NSwiUiI6MCwiRyI6MCwiQiI6MH19LCJNYXhXaWR0aCI6MjAwLjAsIk1heEhlaWdodCI6IkluZmluaXR5IiwiU21hcnRGb3JlZ3JvdW5kSXNBY3RpdmUiOmZhbHNlLCJIb3Jpem9udGFsQWxpZ25tZW50IjoxLCJWZXJ0aWNhbEFsaWdubWVudCI6MCwiU21hcnRGb3JlZ3JvdW5kIjpudWxsLCJCYWNrZ3JvdW5kRmlsbFR5cGUiOjAsIk1hcmdpbiI6eyIkcmVmIjoiNTYifSwiUGFkZGluZyI6eyIkcmVmIjoiNTcifSwiQmFja2dyb3VuZCI6eyIkaWQiOiI2NjkiLCJDb2xvciI6eyIkaWQiOiI2NzAiLCJBIjowLCJSIjoyNTUsIkciOjI1NSwiQiI6MjU1fX0sIklzVmlzaWJsZSI6ZmFsc2UsIldpZHRoIjowLjAsIkhlaWdodCI6MC4wLCJCb3JkZXJTdHlsZSI6eyIkaWQiOiI2NzEiLCJMaW5lQ29sb3IiOm51bGwsIkxpbmVXZWlnaHQiOjAuMCwiTGluZVR5cGUiOjAsIlBhcmVudFN0eWxlIjpudWxsfSwiUGFyZW50U3R5bGUiOm51bGx9LCJEYXRlU3R5bGUiOnsiJGlkIjoiNjcyIiwiRm9udFNldHRpbmdzIjp7IiRpZCI6IjY3MyIsIkZvbnRTaXplIjoxMCwiRm9udE5hbWUiOiJDYWxpYnJpIiwiSXNCb2xkIjpmYWxzZSwiSXNJdGFsaWMiOmZhbHNlLCJJc1VuZGVybGluZWQiOmZhbHNlLCJQYXJlbnRTdHlsZSI6bnVsbH0sIkF1dG9TaXplIjowLCJGb3JlZ3JvdW5kIjp7IiRpZCI6IjY3NCIsIkNvbG9yIjp7IiRpZCI6IjY3NSIsIkEiOjI1NSwiUiI6NjgsIkciOjg0LCJCIjoxMDZ9fSwiTWF4V2lkdGgiOjIwMC4wLCJNYXhIZWlnaHQiOiJJbmZpbml0eSIsIlNtYXJ0Rm9yZWdyb3VuZElzQWN0aXZlIjpmYWxzZSwiSG9yaXpvbnRhbEFsaWdubWVudCI6MSwiVmVydGljYWxBbGlnbm1lbnQiOjAsIlNtYXJ0Rm9yZWdyb3VuZCI6bnVsbCwiQmFja2dyb3VuZEZpbGxUeXBlIjowLCJNYXJnaW4iOnsiJHJlZiI6IjY1In0sIlBhZGRpbmciOnsiJHJlZiI6IjY2In0sIkJhY2tncm91bmQiOnsiJGlkIjoiNjc2IiwiQ29sb3IiOnsiJGlkIjoiNjc3IiwiQSI6MCwiUiI6MjU1LCJHIjoyNTUsIkIiOjI1NX19LCJJc1Zpc2libGUiOmZhbHNlLCJXaWR0aCI6MC4wLCJIZWlnaHQiOjAuMCwiQm9yZGVyU3R5bGUiOnsiJGlkIjoiNjc4IiwiTGluZUNvbG9yIjpudWxsLCJMaW5lV2VpZ2h0IjowLjAsIkxpbmVUeXBlIjowLCJQYXJlbnRTdHlsZSI6bnVsbH0sIlBhcmVudFN0eWxlIjpudWxsfSwiRGF0ZUZvcm1hdCI6eyIkaWQiOiI2NzkiLCJGb3JtYXRTdHJpbmciOiJNTU1NIGQsIHl5eXkiLCJTZXBhcmF0b3IiOiIvIiwiVXNlSW50ZXJuYXRpb25hbERhdGVGb3JtYXQiOmZhbHNlLCJEYXRlSXNWaXNpYmxlIjp0cnVlLCJUaW1lSXNWaXNpYmxlIjpmYWxzZSwiSG91ckRpZ2l0cyI6MSwiQW1QbURlc2lnbmF0b3IiOjIsIlRyaW0wME1pbnV0ZXMiOmZhbHNlLCJMYXN0S25vd25WaXNpYmlsaXR5U3RhdGUiOnsiJGlkIjoiNjgwIiwiRGF0ZVBhcnRJc1Zpc2libGUiOnRydWUsIlRpbWVQYXJ0SXNWaXNpYmxlIjpmYWxzZX19LCJXZWVrTnVtYmVyaW5nIjp7IiRpZCI6IjY4MSIsIkZvcm1hdCI6MCwiSXNWaXNpYmxlIjpmYWxzZSwiTGFzdEtub3duVmlzaWJpbGl0eVN0YXRlIjpmYWxzZX0sIklzVmlzaWJsZSI6dHJ1ZSwiUGFyZW50U3R5bGUiOm51bGx9LCJJbmRleCI6MTIsIlBlcmNlbnRhZ2VDb21wbGV0ZSI6bnVsbCwiUG9zaXRpb24iOnsiUmF0aW8iOjAuMCwiSXNDdXN0b20iOmZhbHNlfSwiRGF0ZUZvcm1hdCI6eyIkcmVmIjoiNjc5In0sIldlZWtOdW1iZXJpbmciOnsiJGlkIjoiNjgyIiwiRm9ybWF0IjowLCJJc1Zpc2libGUiOmZhbHNlLCJMYXN0S25vd25WaXNpYmlsaXR5U3RhdGUiOmZhbHNlfSwiUmVsYXRlZFRhc2tJZCI6ImU4NGNmNDBhLWJmZWItNGQ5Ny05M2MyLWYyYzA4MTUyMmJkNSIsIklkIjoiNjAyZWIyY2QtMDIwOS00OGU2LWI3MjctODBlM2JmODY2ZDg5IiwiSW1wb3J0SWQiOiIiLCJUaXRsZSI6IldFQVRIRVItNiBTYXRlbGxpdGUgRGVsaXZlcnkgUHJvZ3JhbSAtIHN0YXJ0IiwiTm90ZSI6bnVsbCwiSHlwZXJsaW5rIjp7IiRpZCI6IjY4MyIsIkFkZHJlc3MiOiIiLCJTdWJBZGRyZXNzIjoiIn0sIklzQ2hhbmdlZCI6ZmFsc2UsIklzTmV3IjpmYWxzZX0seyIkaWQiOiI2ODQiLCJEYXRlIjoiMjAyMi0wMS0yN1QyMzo1OTowMCIsIlN0eWxlIjp7IiRpZCI6IjY4NSIsIlNoYXBlIjowLCJDb25uZWN0b3JNYXJnaW4iOnsiJGlkIjoiNjg2IiwiVG9wIjowLjAsIkxlZnQiOjIuMCwiUmlnaHQiOjIuMCwiQm90dG9tIjowLjB9LCJDb25uZWN0b3JTdHlsZSI6eyIkaWQiOiI2ODciLCJMaW5lQ29sb3IiOnsiJGlkIjoiNjg4IiwiJHR5cGUiOiJOTFJFLkNvbW1vbi5Eb20uU29saWRDb2xvckJydXNoLCBOTFJFLkNvbW1vbiIsIkNvbG9yIjp7IiRpZCI6IjY4OSIsIkEiOjEyNywiUiI6NTcsIkciOjQ4LCJCIjo0Mn19LCJMaW5lV2VpZ2h0IjoyLjAsIkxpbmVUeXBlIjowLCJQYXJlbnRTdHlsZSI6bnVsbH0sIklzQmVsb3dUaW1lYmFuZCI6dHJ1ZSwiUG9zaXRpb25PblRhc2siOjMsIkhpZGVEYXRlIjpmYWxzZSwiU2hhcGVTaXplIjowLCJTcGFjaW5nIjoyLjAsIlBhZGRpbmciOnsiJHJlZiI6IjY2MCJ9LCJTaGFwZVN0eWxlIjp7IiRpZCI6IjY5MCIsIk1hcmdpbiI6eyIkcmVmIjoiNDUifSwiUGFkZGluZyI6eyIkcmVmIjoiNDYifSwiQmFja2dyb3VuZCI6eyIkaWQiOiI2OTEiLCJDb2xvciI6eyIkaWQiOiI2OTIiLCJBIjoyNTUsIlIiOjU3LCJHIjo0OCwiQiI6NDJ9fSwiSXNWaXNpYmxlIjp0cnVlLCJXaWR0aCI6MTIuMCwiSGVpZ2h0IjoxNC4wLCJCb3JkZXJTdHlsZSI6eyIkaWQiOiI2OTMiLCJMaW5lQ29sb3IiOnsiJHJlZiI6IjUwIn0sIkxpbmVXZWlnaHQiOjAuMCwiTGluZVR5cGUiOjAsIlBhcmVudFN0eWxlIjpudWxsfSwiUGFyZW50U3R5bGUiOm51bGx9LCJUaXRsZVN0eWxlIjp7IiRpZCI6IjY5NCIsIkZvbnRTZXR0aW5ncyI6eyIkaWQiOiI2OTUiLCJGb250U2l6ZSI6MTEsIkZvbnROYW1lIjoiQ2FsaWJyaSIsIklzQm9sZCI6dHJ1ZSwiSXNJdGFsaWMiOmZhbHNlLCJJc1VuZGVybGluZWQiOmZhbHNlLCJQYXJlbnRTdHlsZSI6bnVsbH0sIkF1dG9TaXplIjowLCJGb3JlZ3JvdW5kIjp7IiRpZCI6IjY5NiIsIkNvbG9yIjp7IiRpZCI6IjY5NyIsIkEiOjI1NSwiUiI6MCwiRyI6MCwiQiI6MH19LCJNYXhXaWR0aCI6MjAwLjAsIk1heEhlaWdodCI6IkluZmluaXR5IiwiU21hcnRGb3JlZ3JvdW5kSXNBY3RpdmUiOmZhbHNlLCJIb3Jpem9udGFsQWxpZ25tZW50IjoxLCJWZXJ0aWNhbEFsaWdubWVudCI6MCwiU21hcnRGb3JlZ3JvdW5kIjpudWxsLCJCYWNrZ3JvdW5kRmlsbFR5cGUiOjAsIk1hcmdpbiI6eyIkcmVmIjoiNTYifSwiUGFkZGluZyI6eyIkcmVmIjoiNTcifSwiQmFja2dyb3VuZCI6eyIkaWQiOiI2OTgiLCJDb2xvciI6eyIkaWQiOiI2OTkiLCJBIjowLCJSIjoyNTUsIkciOjI1NSwiQiI6MjU1fX0sIklzVmlzaWJsZSI6ZmFsc2UsIldpZHRoIjowLjAsIkhlaWdodCI6MC4wLCJCb3JkZXJTdHlsZSI6eyIkaWQiOiI3MDAiLCJMaW5lQ29sb3IiOm51bGwsIkxpbmVXZWlnaHQiOjAuMCwiTGluZVR5cGUiOjAsIlBhcmVudFN0eWxlIjpudWxsfSwiUGFyZW50U3R5bGUiOm51bGx9LCJEYXRlU3R5bGUiOnsiJGlkIjoiNzAxIiwiRm9udFNldHRpbmdzIjp7IiRpZCI6IjcwMiIsIkZvbnRTaXplIjoxMCwiRm9udE5hbWUiOiJDYWxpYnJpIiwiSXNCb2xkIjpmYWxzZSwiSXNJdGFsaWMiOmZhbHNlLCJJc1VuZGVybGluZWQiOmZhbHNlLCJQYXJlbnRTdHlsZSI6bnVsbH0sIkF1dG9TaXplIjowLCJGb3JlZ3JvdW5kIjp7IiRpZCI6IjcwMyIsIkNvbG9yIjp7IiRpZCI6IjcwNCIsIkEiOjI1NSwiUiI6NjgsIkciOjg0LCJCIjoxMDZ9fSwiTWF4V2lkdGgiOjIwMC4wLCJNYXhIZWlnaHQiOiJJbmZpbml0eSIsIlNtYXJ0Rm9yZWdyb3VuZElzQWN0aXZlIjpmYWxzZSwiSG9yaXpvbnRhbEFsaWdubWVudCI6MSwiVmVydGljYWxBbGlnbm1lbnQiOjAsIlNtYXJ0Rm9yZWdyb3VuZCI6bnVsbCwiQmFja2dyb3VuZEZpbGxUeXBlIjowLCJNYXJnaW4iOnsiJHJlZiI6IjY1In0sIlBhZGRpbmciOnsiJHJlZiI6IjY2In0sIkJhY2tncm91bmQiOnsiJGlkIjoiNzA1IiwiQ29sb3IiOnsiJGlkIjoiNzA2IiwiQSI6MCwiUiI6MjU1LCJHIjoyNTUsIkIiOjI1NX19LCJJc1Zpc2libGUiOmZhbHNlLCJXaWR0aCI6MC4wLCJIZWlnaHQiOjAuMCwiQm9yZGVyU3R5bGUiOnsiJGlkIjoiNzA3IiwiTGluZUNvbG9yIjpudWxsLCJMaW5lV2VpZ2h0IjowLjAsIkxpbmVUeXBlIjowLCJQYXJlbnRTdHlsZSI6bnVsbH0sIlBhcmVudFN0eWxlIjpudWxsfSwiRGF0ZUZvcm1hdCI6eyIkcmVmIjoiNjc5In0sIldlZWtOdW1iZXJpbmciOnsiJGlkIjoiNzA4IiwiRm9ybWF0IjowLCJJc1Zpc2libGUiOmZhbHNlLCJMYXN0S25vd25WaXNpYmlsaXR5U3RhdGUiOmZhbHNlfSwiSXNWaXNpYmxlIjp0cnVlLCJQYXJlbnRTdHlsZSI6bnVsbH0sIkluZGV4IjoxMywiUGVyY2VudGFnZUNvbXBsZXRlIjpudWxsLCJQb3NpdGlvbiI6eyJSYXRpbyI6MC4wLCJJc0N1c3RvbSI6ZmFsc2V9LCJEYXRlRm9ybWF0Ijp7IiRyZWYiOiI2NzkifSwiV2Vla051bWJlcmluZyI6eyIkaWQiOiI3MDkiLCJGb3JtYXQiOjAsIklzVmlzaWJsZSI6ZmFsc2UsIkxhc3RLbm93blZpc2liaWxpdHlTdGF0ZSI6ZmFsc2V9LCJSZWxhdGVkVGFza0lkIjoiZTg0Y2Y0MGEtYmZlYi00ZDk3LTkzYzItZjJjMDgxNTIyYmQ1IiwiSWQiOiJiNjhhNDQ1ZS1lYTgyLTRhZDktYTMzYy1iNTJkNzI4Y2M4MTMiLCJJbXBvcnRJZCI6IiIsIlRpdGxlIjoiV0VBVEhFUi02IFNhdGVsbGl0ZSBEZWxpdmVyeSBQcm9ncmFtIC0gZmluaXNoIiwiTm90ZSI6bnVsbCwiSHlwZXJsaW5rIjp7IiRpZCI6IjcxMCIsIkFkZHJlc3MiOiIiLCJTdWJBZGRyZXNzIjoiIn0sIklzQ2hhbmdlZCI6ZmFsc2UsIklzTmV3IjpmYWxzZX1dLCJUYXNrRGVmaW5pdGlvbiI6eyIkaWQiOiI3MTEiLCJHcm91cE5hbWUiOm51bGwsIlN0YXJ0RGF0ZSI6IjIwMjEtMDYtMThUMDA6MDA6MDAiLCJFbmREYXRlIjoiMjAyMi0wMS0yN1QyMzo1OTowMCIsIlBlcmNlbnRhZ2VDb21wbGV0ZSI6bnVsbCwiU3R5bGUiOnsiJGlkIjoiNzEyIiwiU2hhcGUiOjAsIlNoYXBlVGhpY2tuZXNzIjozLCJEdXJhdGlvbkZvcm1hdCI6MCwiSW5jbHVkZU5vbldvcmtpbmdEYXlzSW5EdXJhdGlvbiI6ZmFsc2UsIlBlcmNlbnRhZ2VDb21wbGV0ZVN0eWxlIjp7IiRpZCI6IjcxMyIsIkZvbnRTZXR0aW5ncyI6eyIkaWQiOiI3MTQiLCJGb250U2l6ZSI6MTAsIkZvbnROYW1lIjoiQ2FsaWJyaSIsIklzQm9sZCI6ZmFsc2UsIklzSXRhbGljIjpmYWxzZSwiSXNVbmRlcmxpbmVkIjpmYWxzZSwiUGFyZW50U3R5bGUiOm51bGx9LCJBdXRvU2l6ZSI6MCwiRm9yZWdyb3VuZCI6eyIkaWQiOiI3MTUiLCJDb2xvciI6eyIkaWQiOiI3MTYiLCJBIjoyNTUsIlIiOjE5MiwiRyI6ODAsIkIiOjc3fX0sIk1heFdpZHRoIjoyMDAuMCwiTWF4SGVpZ2h0IjoiSW5maW5pdHkiLCJTbWFydEZvcmVncm91bmRJc0FjdGl2ZSI6ZmFsc2UsIkhvcml6b250YWxBbGlnbm1lbnQiOjAsIlZlcnRpY2FsQWxpZ25tZW50IjowLCJTbWFydEZvcmVncm91bmQiOm51bGwsIkJhY2tncm91bmRGaWxsVHlwZSI6MCwiTWFyZ2luIjp7IiRpZCI6IjcxNyIsIlRvcCI6MC4wLCJMZWZ0IjowLjAsIlJpZ2h0IjowLjAsIkJvdHRvbSI6MC4wfSwiUGFkZGluZyI6eyIkaWQiOiI3MTgiLCJUb3AiOjAuMCwiTGVmdCI6MC4wLCJSaWdodCI6MC4wLCJCb3R0b20iOjAuMH0sIkJhY2tncm91bmQiOnsiJGlkIjoiNzE5IiwiQ29sb3IiOnsiJGlkIjoiNzIwIiwiQSI6ODksIlIiOjAsIkciOjAsIkIiOjB9fSwiSXNWaXNpYmxlIjp0cnVlLCJXaWR0aCI6MC4wLCJIZWlnaHQiOjAuMCwiQm9yZGVyU3R5bGUiOnsiJGlkIjoiNzIxIiwiTGluZUNvbG9yIjpudWxsLCJMaW5lV2VpZ2h0IjowLjAsIkxpbmVUeXBlIjowLCJQYXJlbnRTdHlsZSI6bnVsbH0sIlBhcmVudFN0eWxlIjpudWxsfSwiRHVyYXRpb25TdHlsZSI6eyIkaWQiOiI3MjIiLCJGb250U2V0dGluZ3MiOnsiJGlkIjoiNzIzIiwiRm9udFNpemUiOjEwLCJGb250TmFtZSI6IkNhbGlicmkiLCJJc0JvbGQiOmZhbHNlLCJJc0l0YWxpYyI6ZmFsc2UsIklzVW5kZXJsaW5lZCI6ZmFsc2UsIlBhcmVudFN0eWxlIjpudWxsfSwiQXV0b1NpemUiOjAsIkZvcmVncm91bmQiOnsiJGlkIjoiNzI0IiwiQ29sb3IiOnsiJGlkIjoiNzI1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NzI2IiwiVG9wIjowLjAsIkxlZnQiOjAuMCwiUmlnaHQiOjAuMCwiQm90dG9tIjowLjB9LCJQYWRkaW5nIjp7IiRpZCI6IjcyNyIsIlRvcCI6MC4wLCJMZWZ0IjowLjAsIlJpZ2h0IjowLjAsIkJvdHRvbSI6MC4wfSwiQmFja2dyb3VuZCI6eyIkaWQiOiI3MjgiLCJDb2xvciI6eyIkcmVmIjoiNzIwIn19LCJJc1Zpc2libGUiOnRydWUsIldpZHRoIjowLjAsIkhlaWdodCI6MC4wLCJCb3JkZXJTdHlsZSI6eyIkaWQiOiI3MjkiLCJMaW5lQ29sb3IiOm51bGwsIkxpbmVXZWlnaHQiOjAuMCwiTGluZVR5cGUiOjAsIlBhcmVudFN0eWxlIjpudWxsfSwiUGFyZW50U3R5bGUiOm51bGx9LCJIb3Jpem9udGFsQ29ubmVjdG9yU3R5bGUiOnsiJGlkIjoiNzMwIiwiTGluZUNvbG9yIjp7IiRpZCI6IjczMSIsIiR0eXBlIjoiTkxSRS5Db21tb24uRG9tLlNvbGlkQ29sb3JCcnVzaCwgTkxSRS5Db21tb24iLCJDb2xvciI6eyIkaWQiOiI3MzIiLCJBIjoyNTUsIlIiOjIwNCwiRyI6MjA0LCJCIjoyMDR9fSwiTGluZVdlaWdodCI6MS4wLCJMaW5lVHlwZSI6MCwiUGFyZW50U3R5bGUiOm51bGx9LCJWZXJ0aWNhbENvbm5lY3RvclN0eWxlIjp7IiRpZCI6IjczMyIsIkxpbmVDb2xvciI6eyIkaWQiOiI3MzQiLCIkdHlwZSI6Ik5MUkUuQ29tbW9uLkRvbS5Tb2xpZENvbG9yQnJ1c2gsIE5MUkUuQ29tbW9uIiwiQ29sb3IiOnsiJGlkIjoiNzM1IiwiQSI6MjU1LCJSIjoyMDQsIkciOjIwNCwiQiI6MjA0fX0sIkxpbmVXZWlnaHQiOjAuMCwiTGluZVR5cGUiOjAsIlBhcmVudFN0eWxlIjpudWxsfSwiTWFyZ2luIjpudWxsLCJTdGFydERhdGVQb3NpdGlvbiI6NiwiRW5kRGF0ZVBvc2l0aW9uIjo2LCJEYXRlSXNWaXNpYmxlIjpmYWxzZSwiVGl0bGVQb3NpdGlvbiI6NCwiRHVyYXRpb25Qb3NpdGlvbiI6NiwiUGVyY2VudGFnZUNvbXBsZXRlZFBvc2l0aW9uIjo2LCJTcGFjaW5nIjozLCJJc0JlbG93VGltZWJhbmQiOnRydWUsIlBlcmNlbnRhZ2VDb21wbGV0ZVNoYXBlT3BhY2l0eSI6MzUsIlNoYXBlU3R5bGUiOnsiJGlkIjoiNzM2IiwiTWFyZ2luIjp7IiRpZCI6IjczNyIsIlRvcCI6MC4wLCJMZWZ0Ijo0LjAsIlJpZ2h0Ijo0LjAsIkJvdHRvbSI6MC4wfSwiUGFkZGluZyI6eyIkaWQiOiI3MzgiLCJUb3AiOjAuMCwiTGVmdCI6MC4wLCJSaWdodCI6MC4wLCJCb3R0b20iOjAuMH0sIkJhY2tncm91bmQiOnsiJGlkIjoiNzM5IiwiQ29sb3IiOnsiJGlkIjoiNzQwIiwiQSI6MjU1LCJSIjoyNiwiRyI6MTcwLCJCIjo2Nn19LCJJc1Zpc2libGUiOnRydWUsIldpZHRoIjowLjAsIkhlaWdodCI6MTMuNjgwMDAwMzA1MTc1NzgxLCJCb3JkZXJTdHlsZSI6eyIkaWQiOiI3NDEiLCJMaW5lQ29sb3IiOnsiJGlkIjoiNzQyIiwiJHR5cGUiOiJOTFJFLkNvbW1vbi5Eb20uU29saWRDb2xvckJydXNoLCBOTFJFLkNvbW1vbiIsIkNvbG9yIjp7IiRpZCI6Ijc0MyIsIkEiOjI1NSwiUiI6MjU1LCJHIjowLCJCIjowfX0sIkxpbmVXZWlnaHQiOjAuMCwiTGluZVR5cGUiOjAsIlBhcmVudFN0eWxlIjpudWxsfSwiUGFyZW50U3R5bGUiOm51bGx9LCJUaXRsZVN0eWxlIjp7IiRpZCI6Ijc0NCIsIkZvbnRTZXR0aW5ncyI6eyIkaWQiOiI3NDUiLCJGb250U2l6ZSI6MTEsIkZvbnROYW1lIjoiQ2FsaWJyaSIsIklzQm9sZCI6ZmFsc2UsIklzSXRhbGljIjpmYWxzZSwiSXNVbmRlcmxpbmVkIjpmYWxzZSwiUGFyZW50U3R5bGUiOm51bGx9LCJBdXRvU2l6ZSI6MCwiRm9yZWdyb3VuZCI6eyIkaWQiOiI3NDYiLCJDb2xvciI6eyIkaWQiOiI3NDciLCJBIjoyNTUsIlIiOjU3LCJHIjo0OCwiQiI6NDJ9fSwiTWF4V2lkdGgiOjk2MC4wLCJNYXhIZWlnaHQiOiJJbmZpbml0eSIsIlNtYXJ0Rm9yZWdyb3VuZElzQWN0aXZlIjpmYWxzZSwiSG9yaXpvbnRhbEFsaWdubWVudCI6MCwiVmVydGljYWxBbGlnbm1lbnQiOjAsIlNtYXJ0Rm9yZWdyb3VuZCI6bnVsbCwiQmFja2dyb3VuZEZpbGxUeXBlIjowLCJNYXJnaW4iOnsiJGlkIjoiNzQ4IiwiVG9wIjowLjAsIkxlZnQiOjAuMCwiUmlnaHQiOjAuMCwiQm90dG9tIjowLjB9LCJQYWRkaW5nIjp7IiRpZCI6Ijc0OSIsIlRvcCI6MC4wLCJMZWZ0IjowLjAsIlJpZ2h0IjowLjAsIkJvdHRvbSI6MC4wfSwiQmFja2dyb3VuZCI6eyIkaWQiOiI3NTAiLCJDb2xvciI6eyIkaWQiOiI3NTEiLCJBIjowLCJSIjoyNTUsIkciOjI1NSwiQiI6MjU1fX0sIklzVmlzaWJsZSI6dHJ1ZSwiV2lkdGgiOjAuMCwiSGVpZ2h0IjowLjAsIkJvcmRlclN0eWxlIjp7IiRpZCI6Ijc1MiIsIkxpbmVDb2xvciI6bnVsbCwiTGluZVdlaWdodCI6MC4wLCJMaW5lVHlwZSI6MCwiUGFyZW50U3R5bGUiOm51bGx9LCJQYXJlbnRTdHlsZSI6bnVsbH0sIkRhdGVTdHlsZSI6eyIkaWQiOiI3NTMiLCJGb250U2V0dGluZ3MiOnsiJGlkIjoiNzU0IiwiRm9udFNpemUiOjEwLCJGb250TmFtZSI6IkNhbGlicmkiLCJJc0JvbGQiOmZhbHNlLCJJc0l0YWxpYyI6ZmFsc2UsIklzVW5kZXJsaW5lZCI6ZmFsc2UsIlBhcmVudFN0eWxlIjpudWxsfSwiQXV0b1NpemUiOjAsIkZvcmVncm91bmQiOnsiJGlkIjoiNzU1IiwiQ29sb3IiOnsiJGlkIjoiNzU2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3NTciLCJUb3AiOjAuMCwiTGVmdCI6MC4wLCJSaWdodCI6MC4wLCJCb3R0b20iOjAuMH0sIlBhZGRpbmciOnsiJGlkIjoiNzU4IiwiVG9wIjowLjAsIkxlZnQiOjAuMCwiUmlnaHQiOjAuMCwiQm90dG9tIjowLjB9LCJCYWNrZ3JvdW5kIjp7IiRpZCI6Ijc1OSIsIkNvbG9yIjp7IiRpZCI6Ijc2MCIsIkEiOjAsIlIiOjI1NSwiRyI6MjU1LCJCIjoyNTV9fSwiSXNWaXNpYmxlIjp0cnVlLCJXaWR0aCI6MC4wLCJIZWlnaHQiOjAuMCwiQm9yZGVyU3R5bGUiOnsiJGlkIjoiNzYxIiwiTGluZUNvbG9yIjpudWxsLCJMaW5lV2VpZ2h0IjowLjAsIkxpbmVUeXBlIjowLCJQYXJlbnRTdHlsZSI6bnVsbH0sIlBhcmVudFN0eWxlIjpudWxsfSwiRGF0ZUZvcm1hdCI6eyIkaWQiOiI3NjI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NzYzIiwiRm9ybWF0IjowLCJJc1Zpc2libGUiOmZhbHNlLCJMYXN0S25vd25WaXNpYmlsaXR5U3RhdGUiOmZhbHNlfSwiSXNWaXNpYmxlIjp0cnVlLCJQYXJlbnRTdHlsZSI6bnVsbH0sIkluZGV4IjoxMSwiU21hcnREdXJhdGlvbkFjdGl2YXRlZCI6ZmFsc2UsIkRhdGVGb3JtYXQiOnsiJHJlZiI6Ijc2MiJ9LCJXZWVrTnVtYmVyaW5nIjp7IiRpZCI6Ijc2NCIsIkZvcm1hdCI6MCwiSXNWaXNpYmxlIjpmYWxzZSwiTGFzdEtub3duVmlzaWJpbGl0eVN0YXRlIjpmYWxzZX0sIklkIjoiZTg0Y2Y0MGEtYmZlYi00ZDk3LTkzYzItZjJjMDgxNTIyYmQ1IiwiSW1wb3J0SWQiOm51bGwsIlRpdGxlIjoiV0VBVEhFUi02IFNhdGVsbGl0ZSBEZWxpdmVyeSBQcm9ncmFtIiwiTm90ZSI6bnVsbCwiSHlwZXJsaW5rIjp7IiRpZCI6Ijc2NSIsIkFkZHJlc3MiOiIiLCJTdWJBZGRyZXNzIjoiIn0sIklzQ2hhbmdlZCI6ZmFsc2UsIklzTmV3IjpmYWxzZX19XSwiX21pbGVzdG9uZXMiOltdLCJJZCI6IjAwMDAwMDAwLTAwMDAtMDAwMC0wMDAwLTAwMDAwMDAwMDAwMCIsIklzU2luZ2xlSXRlbVJvdyI6dHJ1ZX0seyIkaWQiOiI3NjYiLCJfdGFza3MiOlt7IiRpZCI6Ijc2NyIsIl9hdHRhY2hlZE1pbGVzdG9uZXMiOlt7IiRpZCI6Ijc2OCIsIkRhdGUiOiIyMDIxLTExLTA1VDIzOjU5OjAwIiwiU3R5bGUiOnsiJGlkIjoiNzY5IiwiU2hhcGUiOjAsIkNvbm5lY3Rvck1hcmdpbiI6eyIkaWQiOiI3NzAiLCJUb3AiOjAuMCwiTGVmdCI6Mi4wLCJSaWdodCI6Mi4wLCJCb3R0b20iOjAuMH0sIkNvbm5lY3RvclN0eWxlIjp7IiRpZCI6Ijc3MSIsIkxpbmVDb2xvciI6eyIkaWQiOiI3NzIiLCIkdHlwZSI6Ik5MUkUuQ29tbW9uLkRvbS5Tb2xpZENvbG9yQnJ1c2gsIE5MUkUuQ29tbW9uIiwiQ29sb3IiOnsiJGlkIjoiNzczIiwiQSI6MTI3LCJSIjo1NywiRyI6NDgsIkIiOjQyfX0sIkxpbmVXZWlnaHQiOjIuMCwiTGluZVR5cGUiOjAsIlBhcmVudFN0eWxlIjpudWxsfSwiSXNCZWxvd1RpbWViYW5kIjp0cnVlLCJQb3NpdGlvbk9uVGFzayI6MywiSGlkZURhdGUiOmZhbHNlLCJTaGFwZVNpemUiOjAsIlNwYWNpbmciOjIuMCwiUGFkZGluZyI6eyIkaWQiOiI3NzQiLCJUb3AiOjcuMCwiTGVmdCI6My4wLCJSaWdodCI6MC4wLCJCb3R0b20iOjIuMH0sIlNoYXBlU3R5bGUiOnsiJGlkIjoiNzc1IiwiTWFyZ2luIjp7IiRyZWYiOiI0NSJ9LCJQYWRkaW5nIjp7IiRyZWYiOiI0NiJ9LCJCYWNrZ3JvdW5kIjp7IiRpZCI6Ijc3NiIsIkNvbG9yIjp7IiRpZCI6Ijc3NyIsIkEiOjI1NSwiUiI6NTcsIkciOjQ4LCJCIjo0Mn19LCJJc1Zpc2libGUiOnRydWUsIldpZHRoIjoxMi4wLCJIZWlnaHQiOjE0LjAsIkJvcmRlclN0eWxlIjp7IiRpZCI6Ijc3OCIsIkxpbmVDb2xvciI6eyIkcmVmIjoiNTAifSwiTGluZVdlaWdodCI6MC4wLCJMaW5lVHlwZSI6MCwiUGFyZW50U3R5bGUiOm51bGx9LCJQYXJlbnRTdHlsZSI6bnVsbH0sIlRpdGxlU3R5bGUiOnsiJGlkIjoiNzc5IiwiRm9udFNldHRpbmdzIjp7IiRpZCI6Ijc4MCIsIkZvbnRTaXplIjoxMSwiRm9udE5hbWUiOiJDYWxpYnJpIiwiSXNCb2xkIjp0cnVlLCJJc0l0YWxpYyI6ZmFsc2UsIklzVW5kZXJsaW5lZCI6ZmFsc2UsIlBhcmVudFN0eWxlIjpudWxsfSwiQXV0b1NpemUiOjAsIkZvcmVncm91bmQiOnsiJGlkIjoiNzgxIiwiQ29sb3IiOnsiJGlkIjoiNzgyIiwiQSI6MjU1LCJSIjowLCJHIjowLCJCIjowfX0sIk1heFdpZHRoIjoyMDAuMCwiTWF4SGVpZ2h0IjoiSW5maW5pdHkiLCJTbWFydEZvcmVncm91bmRJc0FjdGl2ZSI6ZmFsc2UsIkhvcml6b250YWxBbGlnbm1lbnQiOjIsIlZlcnRpY2FsQWxpZ25tZW50IjowLCJTbWFydEZvcmVncm91bmQiOm51bGwsIkJhY2tncm91bmRGaWxsVHlwZSI6MCwiTWFyZ2luIjp7IiRyZWYiOiI1NiJ9LCJQYWRkaW5nIjp7IiRyZWYiOiI1NyJ9LCJCYWNrZ3JvdW5kIjp7IiRpZCI6Ijc4MyIsIkNvbG9yIjp7IiRpZCI6Ijc4NCIsIkEiOjAsIlIiOjI1NSwiRyI6MjU1LCJCIjoyNTV9fSwiSXNWaXNpYmxlIjpmYWxzZSwiV2lkdGgiOjAuMCwiSGVpZ2h0IjowLjAsIkJvcmRlclN0eWxlIjp7IiRpZCI6Ijc4NSIsIkxpbmVDb2xvciI6bnVsbCwiTGluZVdlaWdodCI6MC4wLCJMaW5lVHlwZSI6MCwiUGFyZW50U3R5bGUiOm51bGx9LCJQYXJlbnRTdHlsZSI6bnVsbH0sIkRhdGVTdHlsZSI6eyIkaWQiOiI3ODYiLCJGb250U2V0dGluZ3MiOnsiJGlkIjoiNzg3IiwiRm9udFNpemUiOjEwLCJGb250TmFtZSI6IkNhbGlicmkiLCJJc0JvbGQiOmZhbHNlLCJJc0l0YWxpYyI6ZmFsc2UsIklzVW5kZXJsaW5lZCI6ZmFsc2UsIlBhcmVudFN0eWxlIjpudWxsfSwiQXV0b1NpemUiOjAsIkZvcmVncm91bmQiOnsiJGlkIjoiNzg4IiwiQ29sb3IiOnsiJGlkIjoiNzg5IiwiQSI6MjU1LCJSIjo2OCwiRyI6ODQsIkIiOjEwNn19LCJNYXhXaWR0aCI6MjAwLjAsIk1heEhlaWdodCI6IkluZmluaXR5IiwiU21hcnRGb3JlZ3JvdW5kSXNBY3RpdmUiOmZhbHNlLCJIb3Jpem9udGFsQWxpZ25tZW50IjoyLCJWZXJ0aWNhbEFsaWdubWVudCI6MCwiU21hcnRGb3JlZ3JvdW5kIjpudWxsLCJCYWNrZ3JvdW5kRmlsbFR5cGUiOjAsIk1hcmdpbiI6eyIkcmVmIjoiNjUifSwiUGFkZGluZyI6eyIkcmVmIjoiNjYifSwiQmFja2dyb3VuZCI6eyIkaWQiOiI3OTAiLCJDb2xvciI6eyIkaWQiOiI3OTEiLCJBIjowLCJSIjoyNTUsIkciOjI1NSwiQiI6MjU1fX0sIklzVmlzaWJsZSI6ZmFsc2UsIldpZHRoIjowLjAsIkhlaWdodCI6MC4wLCJCb3JkZXJTdHlsZSI6eyIkaWQiOiI3OTIiLCJMaW5lQ29sb3IiOm51bGwsIkxpbmVXZWlnaHQiOjAuMCwiTGluZVR5cGUiOjAsIlBhcmVudFN0eWxlIjpudWxsfSwiUGFyZW50U3R5bGUiOm51bGx9LCJEYXRlRm9ybWF0Ijp7IiRpZCI6Ijc5MyIsIkZvcm1hdFN0cmluZyI6Ik1NTU0gZCwgeXl5eSIsIlNlcGFyYXRvciI6Ii8iLCJVc2VJbnRlcm5hdGlvbmFsRGF0ZUZvcm1hdCI6ZmFsc2UsIkRhdGVJc1Zpc2libGUiOnRydWUsIlRpbWVJc1Zpc2libGUiOmZhbHNlLCJIb3VyRGlnaXRzIjoxLCJBbVBtRGVzaWduYXRvciI6MiwiVHJpbTAwTWludXRlcyI6ZmFsc2UsIkxhc3RLbm93blZpc2liaWxpdHlTdGF0ZSI6eyIkaWQiOiI3OTQiLCJEYXRlUGFydElzVmlzaWJsZSI6dHJ1ZSwiVGltZVBhcnRJc1Zpc2libGUiOmZhbHNlfX0sIldlZWtOdW1iZXJpbmciOnsiJGlkIjoiNzk1IiwiRm9ybWF0IjowLCJJc1Zpc2libGUiOmZhbHNlLCJMYXN0S25vd25WaXNpYmlsaXR5U3RhdGUiOmZhbHNlfSwiSXNWaXNpYmxlIjp0cnVlLCJQYXJlbnRTdHlsZSI6bnVsbH0sIkluZGV4IjoxNSwiUGVyY2VudGFnZUNvbXBsZXRlIjpudWxsLCJQb3NpdGlvbiI6eyJSYXRpbyI6MC4wLCJJc0N1c3RvbSI6ZmFsc2V9LCJEYXRlRm9ybWF0Ijp7IiRyZWYiOiI3OTMifSwiV2Vla051bWJlcmluZyI6eyIkaWQiOiI3OTYiLCJGb3JtYXQiOjAsIklzVmlzaWJsZSI6ZmFsc2UsIkxhc3RLbm93blZpc2liaWxpdHlTdGF0ZSI6ZmFsc2V9LCJSZWxhdGVkVGFza0lkIjoiNTg5NzBjNGQtMzMwMi00ODU0LWI5MGYtYTg0MTI3YzgxZTc4IiwiSWQiOiJiN2E5MGYyZi0xNjc3LTQ1MDktYWFmNS1hNjY5MTVkMTgzZmEiLCJJbXBvcnRJZCI6IiIsIlRpdGxlIjoiV0VBVEhFUi03IFImRCBQcm9ncmFtIC0gc3RhcnQiLCJOb3RlIjpudWxsLCJIeXBlcmxpbmsiOnsiJGlkIjoiNzk3IiwiQWRkcmVzcyI6IiIsIlN1YkFkZHJlc3MiOiIifSwiSXNDaGFuZ2VkIjpmYWxzZSwiSXNOZXciOmZhbHNlfSx7IiRpZCI6Ijc5OCIsIkRhdGUiOiIyMDI0LTAyLTIxVDIzOjU5OjAwIiwiU3R5bGUiOnsiJGlkIjoiNzk5IiwiU2hhcGUiOjAsIkNvbm5lY3Rvck1hcmdpbiI6eyIkaWQiOiI4MDAiLCJUb3AiOjAuMCwiTGVmdCI6Mi4wLCJSaWdodCI6Mi4wLCJCb3R0b20iOjAuMH0sIkNvbm5lY3RvclN0eWxlIjp7IiRpZCI6IjgwMSIsIkxpbmVDb2xvciI6eyIkaWQiOiI4MDIiLCIkdHlwZSI6Ik5MUkUuQ29tbW9uLkRvbS5Tb2xpZENvbG9yQnJ1c2gsIE5MUkUuQ29tbW9uIiwiQ29sb3IiOnsiJGlkIjoiODAzIiwiQSI6MTI3LCJSIjo1NywiRyI6NDgsIkIiOjQyfX0sIkxpbmVXZWlnaHQiOjIuMCwiTGluZVR5cGUiOjAsIlBhcmVudFN0eWxlIjpudWxsfSwiSXNCZWxvd1RpbWViYW5kIjp0cnVlLCJQb3NpdGlvbk9uVGFzayI6MywiSGlkZURhdGUiOmZhbHNlLCJTaGFwZVNpemUiOjAsIlNwYWNpbmciOjIuMCwiUGFkZGluZyI6eyIkcmVmIjoiNzc0In0sIlNoYXBlU3R5bGUiOnsiJGlkIjoiODA0IiwiTWFyZ2luIjp7IiRyZWYiOiI0NSJ9LCJQYWRkaW5nIjp7IiRyZWYiOiI0NiJ9LCJCYWNrZ3JvdW5kIjp7IiRpZCI6IjgwNSIsIkNvbG9yIjp7IiRpZCI6IjgwNiIsIkEiOjI1NSwiUiI6NTcsIkciOjQ4LCJCIjo0Mn19LCJJc1Zpc2libGUiOnRydWUsIldpZHRoIjoxMi4wLCJIZWlnaHQiOjE0LjAsIkJvcmRlclN0eWxlIjp7IiRpZCI6IjgwNyIsIkxpbmVDb2xvciI6eyIkcmVmIjoiNTAifSwiTGluZVdlaWdodCI6MC4wLCJMaW5lVHlwZSI6MCwiUGFyZW50U3R5bGUiOm51bGx9LCJQYXJlbnRTdHlsZSI6bnVsbH0sIlRpdGxlU3R5bGUiOnsiJGlkIjoiODA4IiwiRm9udFNldHRpbmdzIjp7IiRpZCI6IjgwOSIsIkZvbnRTaXplIjoxMSwiRm9udE5hbWUiOiJDYWxpYnJpIiwiSXNCb2xkIjp0cnVlLCJJc0l0YWxpYyI6ZmFsc2UsIklzVW5kZXJsaW5lZCI6ZmFsc2UsIlBhcmVudFN0eWxlIjpudWxsfSwiQXV0b1NpemUiOjAsIkZvcmVncm91bmQiOnsiJGlkIjoiODEwIiwiQ29sb3IiOnsiJGlkIjoiODExIiwiQSI6MjU1LCJSIjowLCJHIjowLCJCIjowfX0sIk1heFdpZHRoIjoyMDAuMCwiTWF4SGVpZ2h0IjoiSW5maW5pdHkiLCJTbWFydEZvcmVncm91bmRJc0FjdGl2ZSI6ZmFsc2UsIkhvcml6b250YWxBbGlnbm1lbnQiOjIsIlZlcnRpY2FsQWxpZ25tZW50IjowLCJTbWFydEZvcmVncm91bmQiOm51bGwsIkJhY2tncm91bmRGaWxsVHlwZSI6MCwiTWFyZ2luIjp7IiRyZWYiOiI1NiJ9LCJQYWRkaW5nIjp7IiRyZWYiOiI1NyJ9LCJCYWNrZ3JvdW5kIjp7IiRpZCI6IjgxMiIsIkNvbG9yIjp7IiRpZCI6IjgxMyIsIkEiOjAsIlIiOjI1NSwiRyI6MjU1LCJCIjoyNTV9fSwiSXNWaXNpYmxlIjpmYWxzZSwiV2lkdGgiOjAuMCwiSGVpZ2h0IjowLjAsIkJvcmRlclN0eWxlIjp7IiRpZCI6IjgxNCIsIkxpbmVDb2xvciI6bnVsbCwiTGluZVdlaWdodCI6MC4wLCJMaW5lVHlwZSI6MCwiUGFyZW50U3R5bGUiOm51bGx9LCJQYXJlbnRTdHlsZSI6bnVsbH0sIkRhdGVTdHlsZSI6eyIkaWQiOiI4MTUiLCJGb250U2V0dGluZ3MiOnsiJGlkIjoiODE2IiwiRm9udFNpemUiOjEwLCJGb250TmFtZSI6IkNhbGlicmkiLCJJc0JvbGQiOmZhbHNlLCJJc0l0YWxpYyI6ZmFsc2UsIklzVW5kZXJsaW5lZCI6ZmFsc2UsIlBhcmVudFN0eWxlIjpudWxsfSwiQXV0b1NpemUiOjAsIkZvcmVncm91bmQiOnsiJGlkIjoiODE3IiwiQ29sb3IiOnsiJGlkIjoiODE4IiwiQSI6MjU1LCJSIjo2OCwiRyI6ODQsIkIiOjEwNn19LCJNYXhXaWR0aCI6MjAwLjAsIk1heEhlaWdodCI6IkluZmluaXR5IiwiU21hcnRGb3JlZ3JvdW5kSXNBY3RpdmUiOmZhbHNlLCJIb3Jpem9udGFsQWxpZ25tZW50IjoyLCJWZXJ0aWNhbEFsaWdubWVudCI6MCwiU21hcnRGb3JlZ3JvdW5kIjpudWxsLCJCYWNrZ3JvdW5kRmlsbFR5cGUiOjAsIk1hcmdpbiI6eyIkcmVmIjoiNjUifSwiUGFkZGluZyI6eyIkcmVmIjoiNjYifSwiQmFja2dyb3VuZCI6eyIkaWQiOiI4MTkiLCJDb2xvciI6eyIkaWQiOiI4MjAiLCJBIjowLCJSIjoyNTUsIkciOjI1NSwiQiI6MjU1fX0sIklzVmlzaWJsZSI6ZmFsc2UsIldpZHRoIjowLjAsIkhlaWdodCI6MC4wLCJCb3JkZXJTdHlsZSI6eyIkaWQiOiI4MjEiLCJMaW5lQ29sb3IiOm51bGwsIkxpbmVXZWlnaHQiOjAuMCwiTGluZVR5cGUiOjAsIlBhcmVudFN0eWxlIjpudWxsfSwiUGFyZW50U3R5bGUiOm51bGx9LCJEYXRlRm9ybWF0Ijp7IiRyZWYiOiI3OTMifSwiV2Vla051bWJlcmluZyI6eyIkaWQiOiI4MjIiLCJGb3JtYXQiOjAsIklzVmlzaWJsZSI6ZmFsc2UsIkxhc3RLbm93blZpc2liaWxpdHlTdGF0ZSI6ZmFsc2V9LCJJc1Zpc2libGUiOnRydWUsIlBhcmVudFN0eWxlIjpudWxsfSwiSW5kZXgiOjE2LCJQZXJjZW50YWdlQ29tcGxldGUiOm51bGwsIlBvc2l0aW9uIjp7IlJhdGlvIjowLjAsIklzQ3VzdG9tIjpmYWxzZX0sIkRhdGVGb3JtYXQiOnsiJHJlZiI6Ijc5MyJ9LCJXZWVrTnVtYmVyaW5nIjp7IiRpZCI6IjgyMyIsIkZvcm1hdCI6MCwiSXNWaXNpYmxlIjpmYWxzZSwiTGFzdEtub3duVmlzaWJpbGl0eVN0YXRlIjpmYWxzZX0sIlJlbGF0ZWRUYXNrSWQiOiI1ODk3MGM0ZC0zMzAyLTQ4NTQtYjkwZi1hODQxMjdjODFlNzgiLCJJZCI6ImRmNWFjYTEzLWQ3ZDgtNGQ5MS1hYjQ3LWUyMjFjNDFlYzAyNiIsIkltcG9ydElkIjoiIiwiVGl0bGUiOiJXRUFUSEVSLTcgUiZEIFByb2dyYW0gLSBmaW5pc2giLCJOb3RlIjpudWxsLCJIeXBlcmxpbmsiOnsiJGlkIjoiODI0IiwiQWRkcmVzcyI6IiIsIlN1YkFkZHJlc3MiOiIifSwiSXNDaGFuZ2VkIjpmYWxzZSwiSXNOZXciOmZhbHNlfV0sIlRhc2tEZWZpbml0aW9uIjp7IiRpZCI6IjgyNSIsIkdyb3VwTmFtZSI6bnVsbCwiU3RhcnREYXRlIjoiMjAyMS0xMS0wNVQwMDowMDowMFoiLCJFbmREYXRlIjoiMjAyNC0wMi0yMVQyMzo1OTowMCIsIlBlcmNlbnRhZ2VDb21wbGV0ZSI6bnVsbCwiU3R5bGUiOnsiJGlkIjoiODI2IiwiU2hhcGUiOjAsIlNoYXBlVGhpY2tuZXNzIjowLCJEdXJhdGlvbkZvcm1hdCI6MCwiSW5jbHVkZU5vbldvcmtpbmdEYXlzSW5EdXJhdGlvbiI6ZmFsc2UsIlBlcmNlbnRhZ2VDb21wbGV0ZVN0eWxlIjp7IiRpZCI6IjgyNyIsIkZvbnRTZXR0aW5ncyI6eyIkaWQiOiI4MjgiLCJGb250U2l6ZSI6MTAsIkZvbnROYW1lIjoiQ2FsaWJyaSIsIklzQm9sZCI6ZmFsc2UsIklzSXRhbGljIjpmYWxzZSwiSXNVbmRlcmxpbmVkIjpmYWxzZSwiUGFyZW50U3R5bGUiOm51bGx9LCJBdXRvU2l6ZSI6MCwiRm9yZWdyb3VuZCI6eyIkaWQiOiI4MjkiLCJDb2xvciI6eyIkaWQiOiI4MzAiLCJBIjoyNTUsIlIiOjE5MiwiRyI6ODAsIkIiOjc3fX0sIk1heFdpZHRoIjoyMDAuMCwiTWF4SGVpZ2h0IjoiSW5maW5pdHkiLCJTbWFydEZvcmVncm91bmRJc0FjdGl2ZSI6ZmFsc2UsIkhvcml6b250YWxBbGlnbm1lbnQiOjAsIlZlcnRpY2FsQWxpZ25tZW50IjowLCJTbWFydEZvcmVncm91bmQiOm51bGwsIkJhY2tncm91bmRGaWxsVHlwZSI6MCwiTWFyZ2luIjp7IiRpZCI6IjgzMSIsIlRvcCI6MC4wLCJMZWZ0IjowLjAsIlJpZ2h0IjowLjAsIkJvdHRvbSI6MC4wfSwiUGFkZGluZyI6eyIkaWQiOiI4MzIiLCJUb3AiOjAuMCwiTGVmdCI6MC4wLCJSaWdodCI6MC4wLCJCb3R0b20iOjAuMH0sIkJhY2tncm91bmQiOnsiJGlkIjoiODMzIiwiQ29sb3IiOnsiJGlkIjoiODM0IiwiQSI6ODksIlIiOjAsIkciOjAsIkIiOjB9fSwiSXNWaXNpYmxlIjp0cnVlLCJXaWR0aCI6MC4wLCJIZWlnaHQiOjAuMCwiQm9yZGVyU3R5bGUiOnsiJGlkIjoiODM1IiwiTGluZUNvbG9yIjpudWxsLCJMaW5lV2VpZ2h0IjowLjAsIkxpbmVUeXBlIjowLCJQYXJlbnRTdHlsZSI6bnVsbH0sIlBhcmVudFN0eWxlIjpudWxsfSwiRHVyYXRpb25TdHlsZSI6eyIkaWQiOiI4MzYiLCJGb250U2V0dGluZ3MiOnsiJGlkIjoiODM3IiwiRm9udFNpemUiOjEwLCJGb250TmFtZSI6IkNhbGlicmkiLCJJc0JvbGQiOmZhbHNlLCJJc0l0YWxpYyI6ZmFsc2UsIklzVW5kZXJsaW5lZCI6ZmFsc2UsIlBhcmVudFN0eWxlIjpudWxsfSwiQXV0b1NpemUiOjAsIkZvcmVncm91bmQiOnsiJGlkIjoiODM4IiwiQ29sb3IiOnsiJGlkIjoiODM5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ODQwIiwiVG9wIjowLjAsIkxlZnQiOjAuMCwiUmlnaHQiOjAuMCwiQm90dG9tIjowLjB9LCJQYWRkaW5nIjp7IiRpZCI6Ijg0MSIsIlRvcCI6MC4wLCJMZWZ0IjowLjAsIlJpZ2h0IjowLjAsIkJvdHRvbSI6MC4wfSwiQmFja2dyb3VuZCI6eyIkaWQiOiI4NDIiLCJDb2xvciI6eyIkcmVmIjoiODM0In19LCJJc1Zpc2libGUiOnRydWUsIldpZHRoIjowLjAsIkhlaWdodCI6MC4wLCJCb3JkZXJTdHlsZSI6eyIkaWQiOiI4NDMiLCJMaW5lQ29sb3IiOm51bGwsIkxpbmVXZWlnaHQiOjAuMCwiTGluZVR5cGUiOjAsIlBhcmVudFN0eWxlIjpudWxsfSwiUGFyZW50U3R5bGUiOm51bGx9LCJIb3Jpem9udGFsQ29ubmVjdG9yU3R5bGUiOnsiJGlkIjoiODQ0IiwiTGluZUNvbG9yIjp7IiRpZCI6Ijg0NSIsIiR0eXBlIjoiTkxSRS5Db21tb24uRG9tLlNvbGlkQ29sb3JCcnVzaCwgTkxSRS5Db21tb24iLCJDb2xvciI6eyIkaWQiOiI4NDYiLCJBIjoyNTUsIlIiOjIwNCwiRyI6MjA0LCJCIjoyMDR9fSwiTGluZVdlaWdodCI6MS4wLCJMaW5lVHlwZSI6MCwiUGFyZW50U3R5bGUiOm51bGx9LCJWZXJ0aWNhbENvbm5lY3RvclN0eWxlIjp7IiRpZCI6Ijg0NyIsIkxpbmVDb2xvciI6eyIkaWQiOiI4NDgiLCIkdHlwZSI6Ik5MUkUuQ29tbW9uLkRvbS5Tb2xpZENvbG9yQnJ1c2gsIE5MUkUuQ29tbW9uIiwiQ29sb3IiOnsiJGlkIjoiODQ5IiwiQSI6MjU1LCJSIjoyMDQsIkciOjIwNCwiQiI6MjA0fX0sIkxpbmVXZWlnaHQiOjAuMCwiTGluZVR5cGUiOjAsIlBhcmVudFN0eWxlIjpudWxsfSwiTWFyZ2luIjpudWxsLCJTdGFydERhdGVQb3NpdGlvbiI6NiwiRW5kRGF0ZVBvc2l0aW9uIjo2LCJEYXRlSXNWaXNpYmxlIjpmYWxzZSwiVGl0bGVQb3NpdGlvbiI6MiwiRHVyYXRpb25Qb3NpdGlvbiI6NiwiUGVyY2VudGFnZUNvbXBsZXRlZFBvc2l0aW9uIjo2LCJTcGFjaW5nIjozLCJJc0JlbG93VGltZWJhbmQiOnRydWUsIlBlcmNlbnRhZ2VDb21wbGV0ZVNoYXBlT3BhY2l0eSI6MzUsIlNoYXBlU3R5bGUiOnsiJGlkIjoiODUwIiwiTWFyZ2luIjp7IiRpZCI6Ijg1MSIsIlRvcCI6MC4wLCJMZWZ0Ijo0LjAsIlJpZ2h0Ijo0LjAsIkJvdHRvbSI6MC4wfSwiUGFkZGluZyI6eyIkaWQiOiI4NTIiLCJUb3AiOjAuMCwiTGVmdCI6MC4wLCJSaWdodCI6MC4wLCJCb3R0b20iOjAuMH0sIkJhY2tncm91bmQiOnsiJGlkIjoiODUzIiwiQ29sb3IiOnsiJGlkIjoiODU0IiwiQSI6MjU1LCJSIjoxNzgsIkciOjE0LCJCIjoxOH19LCJJc1Zpc2libGUiOnRydWUsIldpZHRoIjowLjAsIkhlaWdodCI6MTAuMCwiQm9yZGVyU3R5bGUiOnsiJGlkIjoiODU1IiwiTGluZUNvbG9yIjp7IiRpZCI6Ijg1NiIsIiR0eXBlIjoiTkxSRS5Db21tb24uRG9tLlNvbGlkQ29sb3JCcnVzaCwgTkxSRS5Db21tb24iLCJDb2xvciI6eyIkaWQiOiI4NTciLCJBIjoyNTUsIlIiOjI1NSwiRyI6MCwiQiI6MH19LCJMaW5lV2VpZ2h0IjowLjAsIkxpbmVUeXBlIjowLCJQYXJlbnRTdHlsZSI6bnVsbH0sIlBhcmVudFN0eWxlIjpudWxsfSwiVGl0bGVTdHlsZSI6eyIkaWQiOiI4NTgiLCJGb250U2V0dGluZ3MiOnsiJGlkIjoiODU5IiwiRm9udFNpemUiOjExLCJGb250TmFtZSI6IkNhbGlicmkiLCJJc0JvbGQiOmZhbHNlLCJJc0l0YWxpYyI6ZmFsc2UsIklzVW5kZXJsaW5lZCI6ZmFsc2UsIlBhcmVudFN0eWxlIjpudWxsfSwiQXV0b1NpemUiOjAsIkZvcmVncm91bmQiOnsiJGlkIjoiODYwIiwiQ29sb3IiOnsiJGlkIjoiODYxIiwiQSI6MjU1LCJSIjoyNTUsIkciOjI1NSwiQiI6MjU1fX0sIk1heFdpZHRoIjo3MjAuMCwiTWF4SGVpZ2h0IjoiSW5maW5pdHkiLCJTbWFydEZvcmVncm91bmRJc0FjdGl2ZSI6ZmFsc2UsIkhvcml6b250YWxBbGlnbm1lbnQiOjEsIlZlcnRpY2FsQWxpZ25tZW50IjowLCJTbWFydEZvcmVncm91bmQiOm51bGwsIkJhY2tncm91bmRGaWxsVHlwZSI6MCwiTWFyZ2luIjp7IiRpZCI6Ijg2MiIsIlRvcCI6MC4wLCJMZWZ0IjowLjAsIlJpZ2h0IjowLjAsIkJvdHRvbSI6MC4wfSwiUGFkZGluZyI6eyIkaWQiOiI4NjMiLCJUb3AiOjAuMCwiTGVmdCI6MC4wLCJSaWdodCI6MC4wLCJCb3R0b20iOjAuMH0sIkJhY2tncm91bmQiOnsiJGlkIjoiODY0IiwiQ29sb3IiOnsiJGlkIjoiODY1IiwiQSI6MCwiUiI6MjU1LCJHIjoyNTUsIkIiOjI1NX19LCJJc1Zpc2libGUiOnRydWUsIldpZHRoIjowLjAsIkhlaWdodCI6MC4wLCJCb3JkZXJTdHlsZSI6eyIkaWQiOiI4NjYiLCJMaW5lQ29sb3IiOm51bGwsIkxpbmVXZWlnaHQiOjAuMCwiTGluZVR5cGUiOjAsIlBhcmVudFN0eWxlIjpudWxsfSwiUGFyZW50U3R5bGUiOm51bGx9LCJEYXRlU3R5bGUiOnsiJGlkIjoiODY3IiwiRm9udFNldHRpbmdzIjp7IiRpZCI6Ijg2OCIsIkZvbnRTaXplIjoxMCwiRm9udE5hbWUiOiJDYWxpYnJpIiwiSXNCb2xkIjpmYWxzZSwiSXNJdGFsaWMiOmZhbHNlLCJJc1VuZGVybGluZWQiOmZhbHNlLCJQYXJlbnRTdHlsZSI6bnVsbH0sIkF1dG9TaXplIjowLCJGb3JlZ3JvdW5kIjp7IiRpZCI6Ijg2OSIsIkNvbG9yIjp7IiRpZCI6Ijg3MC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ODcxIiwiVG9wIjowLjAsIkxlZnQiOjAuMCwiUmlnaHQiOjAuMCwiQm90dG9tIjowLjB9LCJQYWRkaW5nIjp7IiRpZCI6Ijg3MiIsIlRvcCI6MC4wLCJMZWZ0IjowLjAsIlJpZ2h0IjowLjAsIkJvdHRvbSI6MC4wfSwiQmFja2dyb3VuZCI6eyIkaWQiOiI4NzMiLCJDb2xvciI6eyIkaWQiOiI4NzQiLCJBIjowLCJSIjoyNTUsIkciOjI1NSwiQiI6MjU1fX0sIklzVmlzaWJsZSI6dHJ1ZSwiV2lkdGgiOjAuMCwiSGVpZ2h0IjowLjAsIkJvcmRlclN0eWxlIjp7IiRpZCI6Ijg3NSIsIkxpbmVDb2xvciI6bnVsbCwiTGluZVdlaWdodCI6MC4wLCJMaW5lVHlwZSI6MCwiUGFyZW50U3R5bGUiOm51bGx9LCJQYXJlbnRTdHlsZSI6bnVsbH0sIkRhdGVGb3JtYXQiOnsiJGlkIjoiODc2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g3NyIsIkZvcm1hdCI6MCwiSXNWaXNpYmxlIjpmYWxzZSwiTGFzdEtub3duVmlzaWJpbGl0eVN0YXRlIjpmYWxzZX0sIklzVmlzaWJsZSI6dHJ1ZSwiUGFyZW50U3R5bGUiOm51bGx9LCJJbmRleCI6MTQsIlNtYXJ0RHVyYXRpb25BY3RpdmF0ZWQiOmZhbHNlLCJEYXRlRm9ybWF0Ijp7IiRyZWYiOiI4NzYifSwiV2Vla051bWJlcmluZyI6eyIkaWQiOiI4NzgiLCJGb3JtYXQiOjAsIklzVmlzaWJsZSI6ZmFsc2UsIkxhc3RLbm93blZpc2liaWxpdHlTdGF0ZSI6ZmFsc2V9LCJJZCI6IjU4OTcwYzRkLTMzMDItNDg1NC1iOTBmLWE4NDEyN2M4MWU3OCIsIkltcG9ydElkIjpudWxsLCJUaXRsZSI6IldFQVRIRVItNyBSJkQgUHJvZ3JhbSIsIk5vdGUiOm51bGwsIkh5cGVybGluayI6eyIkaWQiOiI4NzkiLCJBZGRyZXNzIjoiIiwiU3ViQWRkcmVzcyI6IiJ9LCJJc0NoYW5nZWQiOmZhbHNlLCJJc05ldyI6ZmFsc2V9fV0sIl9taWxlc3RvbmVzIjpbXSwiSWQiOiIwMDAwMDAwMC0wMDAwLTAwMDAtMDAwMC0wMDAwMDAwMDAwMDAiLCJJc1NpbmdsZUl0ZW1Sb3ciOnRydWV9XSwiSW5kZXgiOjE4LCJJZCI6IjIzZjAwMWQ3LTU2ZTctNGRiNC1iMDY0LTdiODcyZjIyOTNmMCIsIkhlYWRlclRleHQiOiJXZWF0aGVyIFx1MDAwYlNhdGVsbGl0ZSIsIklzRGVmYXVsdCI6ZmFsc2UsIlN0eWxlIjp7IiRpZCI6Ijg4MCIsIkhlYWRlclN0eWxlIjp7IiRpZCI6Ijg4MSIsIlRleHRTdHlsZSI6eyIkaWQiOiI4ODIiLCJGb250U2V0dGluZ3MiOnsiJGlkIjoiODgzIiwiRm9udFNpemUiOjksIkZvbnROYW1lIjoiQ2FsaWJyaSIsIklzQm9sZCI6ZmFsc2UsIklzSXRhbGljIjpmYWxzZSwiSXNVbmRlcmxpbmVkIjpmYWxzZSwiUGFyZW50U3R5bGUiOm51bGx9LCJBdXRvU2l6ZSI6MiwiRm9yZWdyb3VuZCI6eyIkaWQiOiI4ODQiLCJDb2xvciI6eyIkaWQiOiI4ODUiLCJBIjoyNTUsIlIiOjAsIkciOjAsIkIiOjB9fSwiTWF4V2lkdGgiOjY2LjAsIk1heEhlaWdodCI6IkluZmluaXR5IiwiU21hcnRGb3JlZ3JvdW5kSXNBY3RpdmUiOmZhbHNlLCJIb3Jpem9udGFsQWxpZ25tZW50IjowLCJWZXJ0aWNhbEFsaWdubWVudCI6MCwiU21hcnRGb3JlZ3JvdW5kIjpudWxsLCJCYWNrZ3JvdW5kRmlsbFR5cGUiOjAsIk1hcmdpbiI6eyIkaWQiOiI4ODYiLCJUb3AiOjAuMCwiTGVmdCI6MC4wLCJSaWdodCI6MC4wLCJCb3R0b20iOjAuMH0sIlBhZGRpbmciOnsiJGlkIjoiODg3IiwiVG9wIjowLjAsIkxlZnQiOjAuMCwiUmlnaHQiOjAuMCwiQm90dG9tIjowLjB9LCJCYWNrZ3JvdW5kIjp7IiRpZCI6Ijg4OCIsIkNvbG9yIjp7IiRpZCI6Ijg4OSIsIkEiOjAsIlIiOjI1NSwiRyI6MjU1LCJCIjoyNTV9fSwiSXNWaXNpYmxlIjp0cnVlLCJXaWR0aCI6MC4wLCJIZWlnaHQiOjAuMCwiQm9yZGVyU3R5bGUiOm51bGwsIlBhcmVudFN0eWxlIjpudWxsfSwiUmVjdGFuZ2xlU3R5bGUiOnsiJGlkIjoiODkwIiwiTWFyZ2luIjp7IiRpZCI6Ijg5MSIsIlRvcCI6MC4wLCJMZWZ0IjowLjAsIlJpZ2h0IjowLjAsIkJvdHRvbSI6MC4wfSwiUGFkZGluZyI6eyIkaWQiOiI4OTIiLCJUb3AiOjAuMCwiTGVmdCI6MC4wLCJSaWdodCI6MC4wLCJCb3R0b20iOjAuMH0sIkJhY2tncm91bmQiOnsiJGlkIjoiODkzIiwiQ29sb3IiOnsiJGlkIjoiODk0IiwiQSI6NjMsIlIiOjExNSwiRyI6MTE1LCJCIjoxMTV9fSwiSXNWaXNpYmxlIjp0cnVlLCJXaWR0aCI6MC4wLCJIZWlnaHQiOjAuMCwiQm9yZGVyU3R5bGUiOnsiJGlkIjoiODk1IiwiTGluZUNvbG9yIjp7IiRpZCI6Ijg5NiIsIiR0eXBlIjoiTkxSRS5Db21tb24uRG9tLlNvbGlkQ29sb3JCcnVzaCwgTkxSRS5Db21tb24iLCJDb2xvciI6eyIkaWQiOiI4OTciLCJBIjoyNTUsIlIiOjI1NSwiRyI6MCwiQiI6MH19LCJMaW5lV2VpZ2h0IjowLjAsIkxpbmVUeXBlIjowLCJQYXJlbnRTdHlsZSI6bnVsbH0sIlBhcmVudFN0eWxlIjpudWxsfSwiTWFyZ2luIjp7IiRpZCI6Ijg5OCIsIlRvcCI6MC4wLCJMZWZ0IjowLjAsIlJpZ2h0IjowLjAsIkJvdHRvbSI6MC4wfSwiUGFkZGluZyI6eyIkaWQiOiI4OTkiLCJUb3AiOjAuMCwiTGVmdCI6MC4wLCJSaWdodCI6MC4wLCJCb3R0b20iOjAuMH0sIkJhY2tncm91bmQiOm51bGwsIklzVmlzaWJsZSI6dHJ1ZSwiV2lkdGgiOjAuMCwiSGVpZ2h0IjowLjAsIkJvcmRlclN0eWxlIjpudWxsLCJQYXJlbnRTdHlsZSI6bnVsbH0sIkJhY2tncm91bmRTdHlsZSI6eyIkaWQiOiI5MDAiLCJNYXJnaW4iOnsiJGlkIjoiOTAxIiwiVG9wIjowLjAsIkxlZnQiOjAuMCwiUmlnaHQiOjAuMCwiQm90dG9tIjowLjB9LCJQYWRkaW5nIjp7IiRpZCI6IjkwMiIsIlRvcCI6MC4wLCJMZWZ0IjowLjAsIlJpZ2h0IjowLjAsIkJvdHRvbSI6MC4wfSwiQmFja2dyb3VuZCI6eyIkaWQiOiI5MDMiLCJDb2xvciI6eyIkaWQiOiI5MDQiLCJBIjo1MSwiUiI6MjA2LCJHIjoxNDEsIkIiOjYyfX0sIklzVmlzaWJsZSI6dHJ1ZSwiV2lkdGgiOjAuMCwiSGVpZ2h0IjowLjAsIkJvcmRlclN0eWxlIjp7IiRpZCI6IjkwNSIsIkxpbmVDb2xvciI6eyIkaWQiOiI5MDYiLCIkdHlwZSI6Ik5MUkUuQ29tbW9uLkRvbS5Tb2xpZENvbG9yQnJ1c2gsIE5MUkUuQ29tbW9uIiwiQ29sb3IiOnsiJGlkIjoiOTA3IiwiQSI6MjU1LCJSIjoyNTUsIkciOjAsIkIiOjB9fSwiTGluZVdlaWdodCI6MC4wLCJMaW5lVHlwZSI6MCwiUGFyZW50U3R5bGUiOm51bGx9LCJQYXJlbnRTdHlsZSI6bnVsbH0sIk1hcmdpbiI6eyIkaWQiOiI5MDgiLCJUb3AiOjAuMCwiTGVmdCI6MC4wLCJSaWdodCI6MC4wLCJCb3R0b20iOjAuMH0sIlBhZGRpbmciOnsiJGlkIjoiOTA5IiwiVG9wIjowLjAsIkxlZnQiOjAuMCwiUmlnaHQiOjAuMCwiQm90dG9tIjowLjB9LCJJc1Zpc2libGUiOnRydWUsIldpZHRoIjowLjAsIkhlaWdodCI6MC4wLCJCb3JkZXJTdHlsZSI6bnVsbCwiUGFyZW50U3R5bGUiOm51bGx9fSx7IiRpZCI6IjkxMCIsIl9yb3dzIjpbeyIkaWQiOiI5MTEiLCJfdGFza3MiOlt7IiRpZCI6IjkxMiIsIl9hdHRhY2hlZE1pbGVzdG9uZXMiOlt7IiRpZCI6IjkxMyIsIkRhdGUiOiIyMDIxLTEwLTA4VDIzOjU5OjAwIiwiU3R5bGUiOnsiJGlkIjoiOTE0IiwiU2hhcGUiOjAsIkNvbm5lY3Rvck1hcmdpbiI6eyIkaWQiOiI5MTUiLCJUb3AiOjAuMCwiTGVmdCI6Mi4wLCJSaWdodCI6Mi4wLCJCb3R0b20iOjAuMH0sIkNvbm5lY3RvclN0eWxlIjp7IiRpZCI6IjkxNiIsIkxpbmVDb2xvciI6eyIkaWQiOiI5MTciLCIkdHlwZSI6Ik5MUkUuQ29tbW9uLkRvbS5Tb2xpZENvbG9yQnJ1c2gsIE5MUkUuQ29tbW9uIiwiQ29sb3IiOnsiJGlkIjoiOTE4IiwiQSI6MTI3LCJSIjo1NywiRyI6NDgsIkIiOjQyfX0sIkxpbmVXZWlnaHQiOjIuMCwiTGluZVR5cGUiOjAsIlBhcmVudFN0eWxlIjpudWxsfSwiSXNCZWxvd1RpbWViYW5kIjp0cnVlLCJQb3NpdGlvbk9uVGFzayI6MywiSGlkZURhdGUiOmZhbHNlLCJTaGFwZVNpemUiOjAsIlNwYWNpbmciOjIuMCwiUGFkZGluZyI6eyIkaWQiOiI5MTkiLCJUb3AiOjcuMCwiTGVmdCI6My4wLCJSaWdodCI6MC4wLCJCb3R0b20iOjIuMH0sIlNoYXBlU3R5bGUiOnsiJGlkIjoiOTIwIiwiTWFyZ2luIjp7IiRyZWYiOiI0NSJ9LCJQYWRkaW5nIjp7IiRyZWYiOiI0NiJ9LCJCYWNrZ3JvdW5kIjp7IiRpZCI6IjkyMSIsIkNvbG9yIjp7IiRpZCI6IjkyMiIsIkEiOjI1NSwiUiI6NTcsIkciOjQ4LCJCIjo0Mn19LCJJc1Zpc2libGUiOnRydWUsIldpZHRoIjoxMi4wLCJIZWlnaHQiOjE0LjAsIkJvcmRlclN0eWxlIjp7IiRpZCI6IjkyMyIsIkxpbmVDb2xvciI6eyIkcmVmIjoiNTAifSwiTGluZVdlaWdodCI6MC4wLCJMaW5lVHlwZSI6MCwiUGFyZW50U3R5bGUiOm51bGx9LCJQYXJlbnRTdHlsZSI6bnVsbH0sIlRpdGxlU3R5bGUiOnsiJGlkIjoiOTI0IiwiRm9udFNldHRpbmdzIjp7IiRpZCI6IjkyNSIsIkZvbnRTaXplIjoxMSwiRm9udE5hbWUiOiJDYWxpYnJpIiwiSXNCb2xkIjp0cnVlLCJJc0l0YWxpYyI6ZmFsc2UsIklzVW5kZXJsaW5lZCI6ZmFsc2UsIlBhcmVudFN0eWxlIjpudWxsfSwiQXV0b1NpemUiOjAsIkZvcmVncm91bmQiOnsiJGlkIjoiOTI2IiwiQ29sb3IiOnsiJGlkIjoiOTI3IiwiQSI6MjU1LCJSIjowLCJHIjowLCJCIjowfX0sIk1heFdpZHRoIjoyMDAuMCwiTWF4SGVpZ2h0IjoiSW5maW5pdHkiLCJTbWFydEZvcmVncm91bmRJc0FjdGl2ZSI6ZmFsc2UsIkhvcml6b250YWxBbGlnbm1lbnQiOjIsIlZlcnRpY2FsQWxpZ25tZW50IjowLCJTbWFydEZvcmVncm91bmQiOm51bGwsIkJhY2tncm91bmRGaWxsVHlwZSI6MCwiTWFyZ2luIjp7IiRyZWYiOiI1NiJ9LCJQYWRkaW5nIjp7IiRyZWYiOiI1NyJ9LCJCYWNrZ3JvdW5kIjp7IiRpZCI6IjkyOCIsIkNvbG9yIjp7IiRpZCI6IjkyOSIsIkEiOjAsIlIiOjI1NSwiRyI6MjU1LCJCIjoyNTV9fSwiSXNWaXNpYmxlIjpmYWxzZSwiV2lkdGgiOjAuMCwiSGVpZ2h0IjowLjAsIkJvcmRlclN0eWxlIjp7IiRpZCI6IjkzMCIsIkxpbmVDb2xvciI6bnVsbCwiTGluZVdlaWdodCI6MC4wLCJMaW5lVHlwZSI6MCwiUGFyZW50U3R5bGUiOm51bGx9LCJQYXJlbnRTdHlsZSI6bnVsbH0sIkRhdGVTdHlsZSI6eyIkaWQiOiI5MzEiLCJGb250U2V0dGluZ3MiOnsiJGlkIjoiOTMyIiwiRm9udFNpemUiOjEwLCJGb250TmFtZSI6IkNhbGlicmkiLCJJc0JvbGQiOmZhbHNlLCJJc0l0YWxpYyI6ZmFsc2UsIklzVW5kZXJsaW5lZCI6ZmFsc2UsIlBhcmVudFN0eWxlIjpudWxsfSwiQXV0b1NpemUiOjAsIkZvcmVncm91bmQiOnsiJGlkIjoiOTMzIiwiQ29sb3IiOnsiJGlkIjoiOTM0IiwiQSI6MjU1LCJSIjo2OCwiRyI6ODQsIkIiOjEwNn19LCJNYXhXaWR0aCI6MjAwLjAsIk1heEhlaWdodCI6IkluZmluaXR5IiwiU21hcnRGb3JlZ3JvdW5kSXNBY3RpdmUiOmZhbHNlLCJIb3Jpem9udGFsQWxpZ25tZW50IjoyLCJWZXJ0aWNhbEFsaWdubWVudCI6MCwiU21hcnRGb3JlZ3JvdW5kIjpudWxsLCJCYWNrZ3JvdW5kRmlsbFR5cGUiOjAsIk1hcmdpbiI6eyIkcmVmIjoiNjUifSwiUGFkZGluZyI6eyIkcmVmIjoiNjYifSwiQmFja2dyb3VuZCI6eyIkaWQiOiI5MzUiLCJDb2xvciI6eyIkaWQiOiI5MzYiLCJBIjowLCJSIjoyNTUsIkciOjI1NSwiQiI6MjU1fX0sIklzVmlzaWJsZSI6ZmFsc2UsIldpZHRoIjowLjAsIkhlaWdodCI6MC4wLCJCb3JkZXJTdHlsZSI6eyIkaWQiOiI5MzciLCJMaW5lQ29sb3IiOm51bGwsIkxpbmVXZWlnaHQiOjAuMCwiTGluZVR5cGUiOjAsIlBhcmVudFN0eWxlIjpudWxsfSwiUGFyZW50U3R5bGUiOm51bGx9LCJEYXRlRm9ybWF0Ijp7IiRpZCI6IjkzOCIsIkZvcm1hdFN0cmluZyI6Ik1NTU0gZCwgeXl5eSIsIlNlcGFyYXRvciI6Ii8iLCJVc2VJbnRlcm5hdGlvbmFsRGF0ZUZvcm1hdCI6ZmFsc2UsIkRhdGVJc1Zpc2libGUiOnRydWUsIlRpbWVJc1Zpc2libGUiOmZhbHNlLCJIb3VyRGlnaXRzIjoxLCJBbVBtRGVzaWduYXRvciI6MiwiVHJpbTAwTWludXRlcyI6ZmFsc2UsIkxhc3RLbm93blZpc2liaWxpdHlTdGF0ZSI6eyIkaWQiOiI5MzkiLCJEYXRlUGFydElzVmlzaWJsZSI6dHJ1ZSwiVGltZVBhcnRJc1Zpc2libGUiOmZhbHNlfX0sIldlZWtOdW1iZXJpbmciOnsiJGlkIjoiOTQwIiwiRm9ybWF0IjowLCJJc1Zpc2libGUiOmZhbHNlLCJMYXN0S25vd25WaXNpYmlsaXR5U3RhdGUiOmZhbHNlfSwiSXNWaXNpYmxlIjp0cnVlLCJQYXJlbnRTdHlsZSI6bnVsbH0sIkluZGV4IjoxMiwiUGVyY2VudGFnZUNvbXBsZXRlIjpudWxsLCJQb3NpdGlvbiI6eyJSYXRpbyI6MC4wLCJJc0N1c3RvbSI6ZmFsc2V9LCJEYXRlRm9ybWF0Ijp7IiRyZWYiOiI5MzgifSwiV2Vla051bWJlcmluZyI6eyIkaWQiOiI5NDEiLCJGb3JtYXQiOjAsIklzVmlzaWJsZSI6ZmFsc2UsIkxhc3RLbm93blZpc2liaWxpdHlTdGF0ZSI6ZmFsc2V9LCJSZWxhdGVkVGFza0lkIjoiNjFmMjI5ZDYtOTk1NC00NGE1LTg0ZTgtNDY0ZmJhZmNkMGNmIiwiSWQiOiI3ZWRlMzVlMy0zMjRhLTQ4ZDktYThkMS0xNWFiM2NiYWUxNjIiLCJJbXBvcnRJZCI6IiIsIlRpdGxlIjoiU1VOU1BPVCBNaXNzaW9uIFByb2dyYW0gKE5BU0EpIC0gc3RhcnQiLCJOb3RlIjpudWxsLCJIeXBlcmxpbmsiOnsiJGlkIjoiOTQyIiwiQWRkcmVzcyI6IiIsIlN1YkFkZHJlc3MiOiIifSwiSXNDaGFuZ2VkIjpmYWxzZSwiSXNOZXciOmZhbHNlfSx7IiRpZCI6Ijk0MyIsIkRhdGUiOiIyMDIyLTEyLTI4VDIzOjU5OjAwIiwiU3R5bGUiOnsiJGlkIjoiOTQ0IiwiU2hhcGUiOjAsIkNvbm5lY3Rvck1hcmdpbiI6eyIkaWQiOiI5NDUiLCJUb3AiOjAuMCwiTGVmdCI6Mi4wLCJSaWdodCI6Mi4wLCJCb3R0b20iOjAuMH0sIkNvbm5lY3RvclN0eWxlIjp7IiRpZCI6Ijk0NiIsIkxpbmVDb2xvciI6eyIkaWQiOiI5NDciLCIkdHlwZSI6Ik5MUkUuQ29tbW9uLkRvbS5Tb2xpZENvbG9yQnJ1c2gsIE5MUkUuQ29tbW9uIiwiQ29sb3IiOnsiJGlkIjoiOTQ4IiwiQSI6MTI3LCJSIjo1NywiRyI6NDgsIkIiOjQyfX0sIkxpbmVXZWlnaHQiOjIuMCwiTGluZVR5cGUiOjAsIlBhcmVudFN0eWxlIjpudWxsfSwiSXNCZWxvd1RpbWViYW5kIjp0cnVlLCJQb3NpdGlvbk9uVGFzayI6MywiSGlkZURhdGUiOmZhbHNlLCJTaGFwZVNpemUiOjAsIlNwYWNpbmciOjIuMCwiUGFkZGluZyI6eyIkcmVmIjoiOTE5In0sIlNoYXBlU3R5bGUiOnsiJGlkIjoiOTQ5IiwiTWFyZ2luIjp7IiRyZWYiOiI0NSJ9LCJQYWRkaW5nIjp7IiRyZWYiOiI0NiJ9LCJCYWNrZ3JvdW5kIjp7IiRpZCI6Ijk1MCIsIkNvbG9yIjp7IiRpZCI6Ijk1MSIsIkEiOjI1NSwiUiI6NTcsIkciOjQ4LCJCIjo0Mn19LCJJc1Zpc2libGUiOnRydWUsIldpZHRoIjoxMi4wLCJIZWlnaHQiOjE0LjAsIkJvcmRlclN0eWxlIjp7IiRpZCI6Ijk1MiIsIkxpbmVDb2xvciI6eyIkcmVmIjoiNTAifSwiTGluZVdlaWdodCI6MC4wLCJMaW5lVHlwZSI6MCwiUGFyZW50U3R5bGUiOm51bGx9LCJQYXJlbnRTdHlsZSI6bnVsbH0sIlRpdGxlU3R5bGUiOnsiJGlkIjoiOTUzIiwiRm9udFNldHRpbmdzIjp7IiRpZCI6Ijk1NCIsIkZvbnRTaXplIjoxMSwiRm9udE5hbWUiOiJDYWxpYnJpIiwiSXNCb2xkIjp0cnVlLCJJc0l0YWxpYyI6ZmFsc2UsIklzVW5kZXJsaW5lZCI6ZmFsc2UsIlBhcmVudFN0eWxlIjpudWxsfSwiQXV0b1NpemUiOjAsIkZvcmVncm91bmQiOnsiJGlkIjoiOTU1IiwiQ29sb3IiOnsiJGlkIjoiOTU2IiwiQSI6MjU1LCJSIjowLCJHIjowLCJCIjowfX0sIk1heFdpZHRoIjoyMDAuMCwiTWF4SGVpZ2h0IjoiSW5maW5pdHkiLCJTbWFydEZvcmVncm91bmRJc0FjdGl2ZSI6ZmFsc2UsIkhvcml6b250YWxBbGlnbm1lbnQiOjIsIlZlcnRpY2FsQWxpZ25tZW50IjowLCJTbWFydEZvcmVncm91bmQiOm51bGwsIkJhY2tncm91bmRGaWxsVHlwZSI6MCwiTWFyZ2luIjp7IiRyZWYiOiI1NiJ9LCJQYWRkaW5nIjp7IiRyZWYiOiI1NyJ9LCJCYWNrZ3JvdW5kIjp7IiRpZCI6Ijk1NyIsIkNvbG9yIjp7IiRpZCI6Ijk1OCIsIkEiOjAsIlIiOjI1NSwiRyI6MjU1LCJCIjoyNTV9fSwiSXNWaXNpYmxlIjpmYWxzZSwiV2lkdGgiOjAuMCwiSGVpZ2h0IjowLjAsIkJvcmRlclN0eWxlIjp7IiRpZCI6Ijk1OSIsIkxpbmVDb2xvciI6bnVsbCwiTGluZVdlaWdodCI6MC4wLCJMaW5lVHlwZSI6MCwiUGFyZW50U3R5bGUiOm51bGx9LCJQYXJlbnRTdHlsZSI6bnVsbH0sIkRhdGVTdHlsZSI6eyIkaWQiOiI5NjAiLCJGb250U2V0dGluZ3MiOnsiJGlkIjoiOTYxIiwiRm9udFNpemUiOjEwLCJGb250TmFtZSI6IkNhbGlicmkiLCJJc0JvbGQiOmZhbHNlLCJJc0l0YWxpYyI6ZmFsc2UsIklzVW5kZXJsaW5lZCI6ZmFsc2UsIlBhcmVudFN0eWxlIjpudWxsfSwiQXV0b1NpemUiOjAsIkZvcmVncm91bmQiOnsiJGlkIjoiOTYyIiwiQ29sb3IiOnsiJGlkIjoiOTYzIiwiQSI6MjU1LCJSIjo2OCwiRyI6ODQsIkIiOjEwNn19LCJNYXhXaWR0aCI6MjAwLjAsIk1heEhlaWdodCI6IkluZmluaXR5IiwiU21hcnRGb3JlZ3JvdW5kSXNBY3RpdmUiOmZhbHNlLCJIb3Jpem9udGFsQWxpZ25tZW50IjoyLCJWZXJ0aWNhbEFsaWdubWVudCI6MCwiU21hcnRGb3JlZ3JvdW5kIjpudWxsLCJCYWNrZ3JvdW5kRmlsbFR5cGUiOjAsIk1hcmdpbiI6eyIkcmVmIjoiNjUifSwiUGFkZGluZyI6eyIkcmVmIjoiNjYifSwiQmFja2dyb3VuZCI6eyIkaWQiOiI5NjQiLCJDb2xvciI6eyIkaWQiOiI5NjUiLCJBIjowLCJSIjoyNTUsIkciOjI1NSwiQiI6MjU1fX0sIklzVmlzaWJsZSI6ZmFsc2UsIldpZHRoIjowLjAsIkhlaWdodCI6MC4wLCJCb3JkZXJTdHlsZSI6eyIkaWQiOiI5NjYiLCJMaW5lQ29sb3IiOm51bGwsIkxpbmVXZWlnaHQiOjAuMCwiTGluZVR5cGUiOjAsIlBhcmVudFN0eWxlIjpudWxsfSwiUGFyZW50U3R5bGUiOm51bGx9LCJEYXRlRm9ybWF0Ijp7IiRyZWYiOiI5MzgifSwiV2Vla051bWJlcmluZyI6eyIkaWQiOiI5NjciLCJGb3JtYXQiOjAsIklzVmlzaWJsZSI6ZmFsc2UsIkxhc3RLbm93blZpc2liaWxpdHlTdGF0ZSI6ZmFsc2V9LCJJc1Zpc2libGUiOnRydWUsIlBhcmVudFN0eWxlIjpudWxsfSwiSW5kZXgiOjEzLCJQZXJjZW50YWdlQ29tcGxldGUiOm51bGwsIlBvc2l0aW9uIjp7IlJhdGlvIjowLjAsIklzQ3VzdG9tIjpmYWxzZX0sIkRhdGVGb3JtYXQiOnsiJHJlZiI6IjkzOCJ9LCJXZWVrTnVtYmVyaW5nIjp7IiRpZCI6Ijk2OCIsIkZvcm1hdCI6MCwiSXNWaXNpYmxlIjpmYWxzZSwiTGFzdEtub3duVmlzaWJpbGl0eVN0YXRlIjpmYWxzZX0sIlJlbGF0ZWRUYXNrSWQiOiI2MWYyMjlkNi05OTU0LTQ0YTUtODRlOC00NjRmYmFmY2QwY2YiLCJJZCI6ImIxMGIyMGIwLTc1MGYtNDZiMC1hNzI3LWM3MDA0M2U4ZjBmZCIsIkltcG9ydElkIjoiIiwiVGl0bGUiOiJTVU5TUE9UIE1pc3Npb24gUHJvZ3JhbSAoTkFTQSkgLSBmaW5pc2giLCJOb3RlIjpudWxsLCJIeXBlcmxpbmsiOnsiJGlkIjoiOTY5IiwiQWRkcmVzcyI6IiIsIlN1YkFkZHJlc3MiOiIifSwiSXNDaGFuZ2VkIjpmYWxzZSwiSXNOZXciOmZhbHNlfV0sIlRhc2tEZWZpbml0aW9uIjp7IiRpZCI6Ijk3MCIsIkdyb3VwTmFtZSI6bnVsbCwiU3RhcnREYXRlIjoiMjAyMS0xMC0wOFQwMDowMDowMCIsIkVuZERhdGUiOiIyMDIyLTEyLTI4VDIzOjU5OjAwIiwiUGVyY2VudGFnZUNvbXBsZXRlIjpudWxsLCJTdHlsZSI6eyIkaWQiOiI5NzEiLCJTaGFwZSI6MCwiU2hhcGVUaGlja25lc3MiOjAsIkR1cmF0aW9uRm9ybWF0IjowLCJJbmNsdWRlTm9uV29ya2luZ0RheXNJbkR1cmF0aW9uIjpmYWxzZSwiUGVyY2VudGFnZUNvbXBsZXRlU3R5bGUiOnsiJGlkIjoiOTcyIiwiRm9udFNldHRpbmdzIjp7IiRpZCI6Ijk3MyIsIkZvbnRTaXplIjoxMCwiRm9udE5hbWUiOiJDYWxpYnJpIiwiSXNCb2xkIjpmYWxzZSwiSXNJdGFsaWMiOmZhbHNlLCJJc1VuZGVybGluZWQiOmZhbHNlLCJQYXJlbnRTdHlsZSI6bnVsbH0sIkF1dG9TaXplIjowLCJGb3JlZ3JvdW5kIjp7IiRpZCI6Ijk3NCIsIkNvbG9yIjp7IiRpZCI6Ijk3NSIsIkEiOjI1NSwiUiI6MTkyLCJHIjo4MCwiQiI6Nzd9fSwiTWF4V2lkdGgiOjIwMC4wLCJNYXhIZWlnaHQiOiJJbmZpbml0eSIsIlNtYXJ0Rm9yZWdyb3VuZElzQWN0aXZlIjpmYWxzZSwiSG9yaXpvbnRhbEFsaWdubWVudCI6MCwiVmVydGljYWxBbGlnbm1lbnQiOjAsIlNtYXJ0Rm9yZWdyb3VuZCI6bnVsbCwiQmFja2dyb3VuZEZpbGxUeXBlIjowLCJNYXJnaW4iOnsiJGlkIjoiOTc2IiwiVG9wIjowLjAsIkxlZnQiOjAuMCwiUmlnaHQiOjAuMCwiQm90dG9tIjowLjB9LCJQYWRkaW5nIjp7IiRpZCI6Ijk3NyIsIlRvcCI6MC4wLCJMZWZ0IjowLjAsIlJpZ2h0IjowLjAsIkJvdHRvbSI6MC4wfSwiQmFja2dyb3VuZCI6eyIkaWQiOiI5NzgiLCJDb2xvciI6eyIkaWQiOiI5NzkiLCJBIjo4OSwiUiI6MCwiRyI6MCwiQiI6MH19LCJJc1Zpc2libGUiOnRydWUsIldpZHRoIjowLjAsIkhlaWdodCI6MC4wLCJCb3JkZXJTdHlsZSI6eyIkaWQiOiI5ODAiLCJMaW5lQ29sb3IiOm51bGwsIkxpbmVXZWlnaHQiOjAuMCwiTGluZVR5cGUiOjAsIlBhcmVudFN0eWxlIjpudWxsfSwiUGFyZW50U3R5bGUiOm51bGx9LCJEdXJhdGlvblN0eWxlIjp7IiRpZCI6Ijk4MSIsIkZvbnRTZXR0aW5ncyI6eyIkaWQiOiI5ODIiLCJGb250U2l6ZSI6MTAsIkZvbnROYW1lIjoiQ2FsaWJyaSIsIklzQm9sZCI6ZmFsc2UsIklzSXRhbGljIjpmYWxzZSwiSXNVbmRlcmxpbmVkIjpmYWxzZSwiUGFyZW50U3R5bGUiOm51bGx9LCJBdXRvU2l6ZSI6MCwiRm9yZWdyb3VuZCI6eyIkaWQiOiI5ODMiLCJDb2xvciI6eyIkaWQiOiI5ODQ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aWQiOiI5ODUiLCJUb3AiOjAuMCwiTGVmdCI6MC4wLCJSaWdodCI6MC4wLCJCb3R0b20iOjAuMH0sIlBhZGRpbmciOnsiJGlkIjoiOTg2IiwiVG9wIjowLjAsIkxlZnQiOjAuMCwiUmlnaHQiOjAuMCwiQm90dG9tIjowLjB9LCJCYWNrZ3JvdW5kIjp7IiRpZCI6Ijk4NyIsIkNvbG9yIjp7IiRyZWYiOiI5NzkifX0sIklzVmlzaWJsZSI6dHJ1ZSwiV2lkdGgiOjAuMCwiSGVpZ2h0IjowLjAsIkJvcmRlclN0eWxlIjp7IiRpZCI6Ijk4OCIsIkxpbmVDb2xvciI6bnVsbCwiTGluZVdlaWdodCI6MC4wLCJMaW5lVHlwZSI6MCwiUGFyZW50U3R5bGUiOm51bGx9LCJQYXJlbnRTdHlsZSI6bnVsbH0sIkhvcml6b250YWxDb25uZWN0b3JTdHlsZSI6eyIkaWQiOiI5ODkiLCJMaW5lQ29sb3IiOnsiJGlkIjoiOTkwIiwiJHR5cGUiOiJOTFJFLkNvbW1vbi5Eb20uU29saWRDb2xvckJydXNoLCBOTFJFLkNvbW1vbiIsIkNvbG9yIjp7IiRpZCI6Ijk5MSIsIkEiOjI1NSwiUiI6MjA0LCJHIjoyMDQsIkIiOjIwNH19LCJMaW5lV2VpZ2h0IjoxLjAsIkxpbmVUeXBlIjowLCJQYXJlbnRTdHlsZSI6bnVsbH0sIlZlcnRpY2FsQ29ubmVjdG9yU3R5bGUiOnsiJGlkIjoiOTkyIiwiTGluZUNvbG9yIjp7IiRpZCI6Ijk5MyIsIiR0eXBlIjoiTkxSRS5Db21tb24uRG9tLlNvbGlkQ29sb3JCcnVzaCwgTkxSRS5Db21tb24iLCJDb2xvciI6eyIkaWQiOiI5OTQiLCJBIjoyNTUsIlIiOjIwNCwiRyI6MjA0LCJCIjoyMDR9fSwiTGluZVdlaWdodCI6MC4wLCJMaW5lVHlwZSI6MCwiUGFyZW50U3R5bGUiOm51bGx9LCJNYXJnaW4iOm51bGwsIlN0YXJ0RGF0ZVBvc2l0aW9uIjo2LCJFbmREYXRlUG9zaXRpb24iOjYsIkRhdGVJc1Zpc2libGUiOmZhbHNlLCJUaXRsZVBvc2l0aW9uIjoyLCJEdXJhdGlvblBvc2l0aW9uIjo2LCJQZXJjZW50YWdlQ29tcGxldGVkUG9zaXRpb24iOjYsIlNwYWNpbmciOjMsIklzQmVsb3dUaW1lYmFuZCI6dHJ1ZSwiUGVyY2VudGFnZUNvbXBsZXRlU2hhcGVPcGFjaXR5IjozNSwiU2hhcGVTdHlsZSI6eyIkaWQiOiI5OTUiLCJNYXJnaW4iOnsiJGlkIjoiOTk2IiwiVG9wIjowLjAsIkxlZnQiOjQuMCwiUmlnaHQiOjQuMCwiQm90dG9tIjowLjB9LCJQYWRkaW5nIjp7IiRpZCI6Ijk5NyIsIlRvcCI6MC4wLCJMZWZ0IjowLjAsIlJpZ2h0IjowLjAsIkJvdHRvbSI6MC4wfSwiQmFja2dyb3VuZCI6eyIkaWQiOiI5OTgiLCJDb2xvciI6eyIkaWQiOiI5OTkiLCJBIjoyNTUsIlIiOjI2LCJHIjoxNzAsIkIiOjY2fX0sIklzVmlzaWJsZSI6dHJ1ZSwiV2lkdGgiOjAuMCwiSGVpZ2h0IjoxMC4wLCJCb3JkZXJTdHlsZSI6eyIkaWQiOiIxMDAwIiwiTGluZUNvbG9yIjp7IiRpZCI6IjEwMDEiLCIkdHlwZSI6Ik5MUkUuQ29tbW9uLkRvbS5Tb2xpZENvbG9yQnJ1c2gsIE5MUkUuQ29tbW9uIiwiQ29sb3IiOnsiJGlkIjoiMTAwMiIsIkEiOjI1NSwiUiI6MjU1LCJHIjowLCJCIjowfX0sIkxpbmVXZWlnaHQiOjAuMCwiTGluZVR5cGUiOjAsIlBhcmVudFN0eWxlIjpudWxsfSwiUGFyZW50U3R5bGUiOm51bGx9LCJUaXRsZVN0eWxlIjp7IiRpZCI6IjEwMDMiLCJGb250U2V0dGluZ3MiOnsiJGlkIjoiMTAwNCIsIkZvbnRTaXplIjoxMSwiRm9udE5hbWUiOiJDYWxpYnJpIiwiSXNCb2xkIjpmYWxzZSwiSXNJdGFsaWMiOmZhbHNlLCJJc1VuZGVybGluZWQiOmZhbHNlLCJQYXJlbnRTdHlsZSI6bnVsbH0sIkF1dG9TaXplIjowLCJGb3JlZ3JvdW5kIjp7IiRpZCI6IjEwMDUiLCJDb2xvciI6eyIkaWQiOiIxMDA2IiwiQSI6MjU1LCJSIjoyNTUsIkciOjI1NSwiQiI6MjU1fX0sIk1heFdpZHRoIjo5NjAuMCwiTWF4SGVpZ2h0IjoiSW5maW5pdHkiLCJTbWFydEZvcmVncm91bmRJc0FjdGl2ZSI6ZmFsc2UsIkhvcml6b250YWxBbGlnbm1lbnQiOjEsIlZlcnRpY2FsQWxpZ25tZW50IjowLCJTbWFydEZvcmVncm91bmQiOm51bGwsIkJhY2tncm91bmRGaWxsVHlwZSI6MCwiTWFyZ2luIjp7IiRpZCI6IjEwMDciLCJUb3AiOjAuMCwiTGVmdCI6MC4wLCJSaWdodCI6MC4wLCJCb3R0b20iOjAuMH0sIlBhZGRpbmciOnsiJGlkIjoiMTAwOCIsIlRvcCI6MC4wLCJMZWZ0IjowLjAsIlJpZ2h0IjowLjAsIkJvdHRvbSI6MC4wfSwiQmFja2dyb3VuZCI6eyIkaWQiOiIxMDA5IiwiQ29sb3IiOnsiJGlkIjoiMTAxMCIsIkEiOjAsIlIiOjI1NSwiRyI6MjU1LCJCIjoyNTV9fSwiSXNWaXNpYmxlIjp0cnVlLCJXaWR0aCI6MC4wLCJIZWlnaHQiOjAuMCwiQm9yZGVyU3R5bGUiOnsiJGlkIjoiMTAxMSIsIkxpbmVDb2xvciI6bnVsbCwiTGluZVdlaWdodCI6MC4wLCJMaW5lVHlwZSI6MCwiUGFyZW50U3R5bGUiOm51bGx9LCJQYXJlbnRTdHlsZSI6bnVsbH0sIkRhdGVTdHlsZSI6eyIkaWQiOiIxMDEyIiwiRm9udFNldHRpbmdzIjp7IiRpZCI6IjEwMTMiLCJGb250U2l6ZSI6MTAsIkZvbnROYW1lIjoiQ2FsaWJyaSIsIklzQm9sZCI6ZmFsc2UsIklzSXRhbGljIjpmYWxzZSwiSXNVbmRlcmxpbmVkIjpmYWxzZSwiUGFyZW50U3R5bGUiOm51bGx9LCJBdXRvU2l6ZSI6MCwiRm9yZWdyb3VuZCI6eyIkaWQiOiIxMDE0IiwiQ29sb3IiOnsiJGlkIjoiMTAxNS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MTAxNiIsIlRvcCI6MC4wLCJMZWZ0IjowLjAsIlJpZ2h0IjowLjAsIkJvdHRvbSI6MC4wfSwiUGFkZGluZyI6eyIkaWQiOiIxMDE3IiwiVG9wIjowLjAsIkxlZnQiOjAuMCwiUmlnaHQiOjAuMCwiQm90dG9tIjowLjB9LCJCYWNrZ3JvdW5kIjp7IiRpZCI6IjEwMTgiLCJDb2xvciI6eyIkaWQiOiIxMDE5IiwiQSI6MCwiUiI6MjU1LCJHIjoyNTUsIkIiOjI1NX19LCJJc1Zpc2libGUiOnRydWUsIldpZHRoIjowLjAsIkhlaWdodCI6MC4wLCJCb3JkZXJTdHlsZSI6eyIkaWQiOiIxMDIwIiwiTGluZUNvbG9yIjpudWxsLCJMaW5lV2VpZ2h0IjowLjAsIkxpbmVUeXBlIjowLCJQYXJlbnRTdHlsZSI6bnVsbH0sIlBhcmVudFN0eWxlIjpudWxsfSwiRGF0ZUZvcm1hdCI6eyIkaWQiOiIxMDIx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EwMjIiLCJGb3JtYXQiOjAsIklzVmlzaWJsZSI6ZmFsc2UsIkxhc3RLbm93blZpc2liaWxpdHlTdGF0ZSI6ZmFsc2V9LCJJc1Zpc2libGUiOnRydWUsIlBhcmVudFN0eWxlIjpudWxsfSwiSW5kZXgiOjExLCJTbWFydER1cmF0aW9uQWN0aXZhdGVkIjpmYWxzZSwiRGF0ZUZvcm1hdCI6eyIkcmVmIjoiMTAyMSJ9LCJXZWVrTnVtYmVyaW5nIjp7IiRpZCI6IjEwMjMiLCJGb3JtYXQiOjAsIklzVmlzaWJsZSI6ZmFsc2UsIkxhc3RLbm93blZpc2liaWxpdHlTdGF0ZSI6ZmFsc2V9LCJJZCI6IjYxZjIyOWQ2LTk5NTQtNDRhNS04NGU4LTQ2NGZiYWZjZDBjZiIsIkltcG9ydElkIjpudWxsLCJUaXRsZSI6IlNVTlNQT1QgTWlzc2lvbiBQcm9ncmFtIChOQVNBKSIsIk5vdGUiOm51bGwsIkh5cGVybGluayI6eyIkaWQiOiIxMDI0IiwiQWRkcmVzcyI6IiIsIlN1YkFkZHJlc3MiOiIifSwiSXNDaGFuZ2VkIjpmYWxzZSwiSXNOZXciOmZhbHNlfX1dLCJfbWlsZXN0b25lcyI6W10sIklkIjoiMDAwMDAwMDAtMDAwMC0wMDAwLTAwMDAtMDAwMDAwMDAwMDAwIiwiSXNTaW5nbGVJdGVtUm93Ijp0cnVlfSx7IiRpZCI6IjEwMjUiLCJfdGFza3MiOlt7IiRpZCI6IjEwMjYiLCJfYXR0YWNoZWRNaWxlc3RvbmVzIjpbeyIkaWQiOiIxMDI3IiwiRGF0ZSI6IjIwMjItMDMtMjRUMjM6NTk6MDAiLCJTdHlsZSI6eyIkaWQiOiIxMDI4IiwiU2hhcGUiOjAsIkNvbm5lY3Rvck1hcmdpbiI6eyIkaWQiOiIxMDI5IiwiVG9wIjowLjAsIkxlZnQiOjIuMCwiUmlnaHQiOjIuMCwiQm90dG9tIjowLjB9LCJDb25uZWN0b3JTdHlsZSI6eyIkaWQiOiIxMDMwIiwiTGluZUNvbG9yIjp7IiRpZCI6IjEwMzEiLCIkdHlwZSI6Ik5MUkUuQ29tbW9uLkRvbS5Tb2xpZENvbG9yQnJ1c2gsIE5MUkUuQ29tbW9uIiwiQ29sb3IiOnsiJGlkIjoiMTAzMiIsIkEiOjEyNywiUiI6NTcsIkciOjQ4LCJCIjo0Mn19LCJMaW5lV2VpZ2h0IjoyLjAsIkxpbmVUeXBlIjowLCJQYXJlbnRTdHlsZSI6bnVsbH0sIklzQmVsb3dUaW1lYmFuZCI6dHJ1ZSwiUG9zaXRpb25PblRhc2siOjMsIkhpZGVEYXRlIjpmYWxzZSwiU2hhcGVTaXplIjowLCJTcGFjaW5nIjoyLjAsIlBhZGRpbmciOnsiJHJlZiI6IjkxOSJ9LCJTaGFwZVN0eWxlIjp7IiRpZCI6IjEwMzMiLCJNYXJnaW4iOnsiJHJlZiI6IjQ1In0sIlBhZGRpbmciOnsiJHJlZiI6IjQ2In0sIkJhY2tncm91bmQiOnsiJGlkIjoiMTAzNCIsIkNvbG9yIjp7IiRpZCI6IjEwMzUiLCJBIjoyNTUsIlIiOjU3LCJHIjo0OCwiQiI6NDJ9fSwiSXNWaXNpYmxlIjp0cnVlLCJXaWR0aCI6MTIuMCwiSGVpZ2h0IjoxNC4wLCJCb3JkZXJTdHlsZSI6eyIkaWQiOiIxMDM2IiwiTGluZUNvbG9yIjp7IiRyZWYiOiI1MCJ9LCJMaW5lV2VpZ2h0IjowLjAsIkxpbmVUeXBlIjowLCJQYXJlbnRTdHlsZSI6bnVsbH0sIlBhcmVudFN0eWxlIjpudWxsfSwiVGl0bGVTdHlsZSI6eyIkaWQiOiIxMDM3IiwiRm9udFNldHRpbmdzIjp7IiRpZCI6IjEwMzgiLCJGb250U2l6ZSI6MTEsIkZvbnROYW1lIjoiQ2FsaWJyaSIsIklzQm9sZCI6dHJ1ZSwiSXNJdGFsaWMiOmZhbHNlLCJJc1VuZGVybGluZWQiOmZhbHNlLCJQYXJlbnRTdHlsZSI6bnVsbH0sIkF1dG9TaXplIjowLCJGb3JlZ3JvdW5kIjp7IiRpZCI6IjEwMzkiLCJDb2xvciI6eyIkaWQiOiIxMDQwIiwiQSI6MjU1LCJSIjowLCJHIjowLCJCIjowfX0sIk1heFdpZHRoIjoyMDAuMCwiTWF4SGVpZ2h0IjoiSW5maW5pdHkiLCJTbWFydEZvcmVncm91bmRJc0FjdGl2ZSI6ZmFsc2UsIkhvcml6b250YWxBbGlnbm1lbnQiOjIsIlZlcnRpY2FsQWxpZ25tZW50IjowLCJTbWFydEZvcmVncm91bmQiOm51bGwsIkJhY2tncm91bmRGaWxsVHlwZSI6MCwiTWFyZ2luIjp7IiRyZWYiOiI1NiJ9LCJQYWRkaW5nIjp7IiRyZWYiOiI1NyJ9LCJCYWNrZ3JvdW5kIjp7IiRpZCI6IjEwNDEiLCJDb2xvciI6eyIkaWQiOiIxMDQyIiwiQSI6MCwiUiI6MjU1LCJHIjoyNTUsIkIiOjI1NX19LCJJc1Zpc2libGUiOmZhbHNlLCJXaWR0aCI6MC4wLCJIZWlnaHQiOjAuMCwiQm9yZGVyU3R5bGUiOnsiJGlkIjoiMTA0MyIsIkxpbmVDb2xvciI6bnVsbCwiTGluZVdlaWdodCI6MC4wLCJMaW5lVHlwZSI6MCwiUGFyZW50U3R5bGUiOm51bGx9LCJQYXJlbnRTdHlsZSI6bnVsbH0sIkRhdGVTdHlsZSI6eyIkaWQiOiIxMDQ0IiwiRm9udFNldHRpbmdzIjp7IiRpZCI6IjEwNDUiLCJGb250U2l6ZSI6MTAsIkZvbnROYW1lIjoiQ2FsaWJyaSIsIklzQm9sZCI6ZmFsc2UsIklzSXRhbGljIjpmYWxzZSwiSXNVbmRlcmxpbmVkIjpmYWxzZSwiUGFyZW50U3R5bGUiOm51bGx9LCJBdXRvU2l6ZSI6MCwiRm9yZWdyb3VuZCI6eyIkaWQiOiIxMDQ2IiwiQ29sb3IiOnsiJGlkIjoiMTA0NyIsIkEiOjI1NSwiUiI6NjgsIkciOjg0LCJCIjoxMDZ9fSwiTWF4V2lkdGgiOjIwMC4wLCJNYXhIZWlnaHQiOiJJbmZpbml0eSIsIlNtYXJ0Rm9yZWdyb3VuZElzQWN0aXZlIjpmYWxzZSwiSG9yaXpvbnRhbEFsaWdubWVudCI6MiwiVmVydGljYWxBbGlnbm1lbnQiOjAsIlNtYXJ0Rm9yZWdyb3VuZCI6bnVsbCwiQmFja2dyb3VuZEZpbGxUeXBlIjowLCJNYXJnaW4iOnsiJHJlZiI6IjY1In0sIlBhZGRpbmciOnsiJHJlZiI6IjY2In0sIkJhY2tncm91bmQiOnsiJGlkIjoiMTA0OCIsIkNvbG9yIjp7IiRpZCI6IjEwNDkiLCJBIjowLCJSIjoyNTUsIkciOjI1NSwiQiI6MjU1fX0sIklzVmlzaWJsZSI6ZmFsc2UsIldpZHRoIjowLjAsIkhlaWdodCI6MC4wLCJCb3JkZXJTdHlsZSI6eyIkaWQiOiIxMDUwIiwiTGluZUNvbG9yIjpudWxsLCJMaW5lV2VpZ2h0IjowLjAsIkxpbmVUeXBlIjowLCJQYXJlbnRTdHlsZSI6bnVsbH0sIlBhcmVudFN0eWxlIjpudWxsfSwiRGF0ZUZvcm1hdCI6eyIkcmVmIjoiOTM4In0sIldlZWtOdW1iZXJpbmciOnsiJGlkIjoiMTA1MSIsIkZvcm1hdCI6MCwiSXNWaXNpYmxlIjpmYWxzZSwiTGFzdEtub3duVmlzaWJpbGl0eVN0YXRlIjpmYWxzZX0sIklzVmlzaWJsZSI6dHJ1ZSwiUGFyZW50U3R5bGUiOm51bGx9LCJJbmRleCI6MTUsIlBlcmNlbnRhZ2VDb21wbGV0ZSI6bnVsbCwiUG9zaXRpb24iOnsiUmF0aW8iOjAuMCwiSXNDdXN0b20iOmZhbHNlfSwiRGF0ZUZvcm1hdCI6eyIkcmVmIjoiOTM4In0sIldlZWtOdW1iZXJpbmciOnsiJGlkIjoiMTA1MiIsIkZvcm1hdCI6MCwiSXNWaXNpYmxlIjpmYWxzZSwiTGFzdEtub3duVmlzaWJpbGl0eVN0YXRlIjpmYWxzZX0sIlJlbGF0ZWRUYXNrSWQiOiI5NWE2MTU1Yi1hYjgwLTQ5NmQtODNjMC03YWU0M2U1OGY3OWEiLCJJZCI6IjY1OGMzMDA4LWU0YmItNDU2Zi1iYzA1LWUzZGUxYjcxMTgyNiIsIkltcG9ydElkIjoiIiwiVGl0bGUiOiJBU1RFUk9JRCBQSE9UTyBNaXNzaW9uIFByb2dyYW0gKE5BU0EpIC0gc3RhcnQiLCJOb3RlIjpudWxsLCJIeXBlcmxpbmsiOnsiJGlkIjoiMTA1MyIsIkFkZHJlc3MiOiIiLCJTdWJBZGRyZXNzIjoiIn0sIklzQ2hhbmdlZCI6ZmFsc2UsIklzTmV3IjpmYWxzZX0seyIkaWQiOiIxMDU0IiwiRGF0ZSI6IjIwMjQtMDctMTFUMjM6NTk6MDAiLCJTdHlsZSI6eyIkaWQiOiIxMDU1IiwiU2hhcGUiOjAsIkNvbm5lY3Rvck1hcmdpbiI6eyIkaWQiOiIxMDU2IiwiVG9wIjowLjAsIkxlZnQiOjIuMCwiUmlnaHQiOjIuMCwiQm90dG9tIjowLjB9LCJDb25uZWN0b3JTdHlsZSI6eyIkaWQiOiIxMDU3IiwiTGluZUNvbG9yIjp7IiRpZCI6IjEwNTgiLCIkdHlwZSI6Ik5MUkUuQ29tbW9uLkRvbS5Tb2xpZENvbG9yQnJ1c2gsIE5MUkUuQ29tbW9uIiwiQ29sb3IiOnsiJGlkIjoiMTA1OSIsIkEiOjEyNywiUiI6NTcsIkciOjQ4LCJCIjo0Mn19LCJMaW5lV2VpZ2h0IjoyLjAsIkxpbmVUeXBlIjowLCJQYXJlbnRTdHlsZSI6bnVsbH0sIklzQmVsb3dUaW1lYmFuZCI6dHJ1ZSwiUG9zaXRpb25PblRhc2siOjMsIkhpZGVEYXRlIjpmYWxzZSwiU2hhcGVTaXplIjowLCJTcGFjaW5nIjoyLjAsIlBhZGRpbmciOnsiJHJlZiI6IjkxOSJ9LCJTaGFwZVN0eWxlIjp7IiRpZCI6IjEwNjAiLCJNYXJnaW4iOnsiJHJlZiI6IjQ1In0sIlBhZGRpbmciOnsiJHJlZiI6IjQ2In0sIkJhY2tncm91bmQiOnsiJGlkIjoiMTA2MSIsIkNvbG9yIjp7IiRpZCI6IjEwNjIiLCJBIjoyNTUsIlIiOjU3LCJHIjo0OCwiQiI6NDJ9fSwiSXNWaXNpYmxlIjp0cnVlLCJXaWR0aCI6MTIuMCwiSGVpZ2h0IjoxNC4wLCJCb3JkZXJTdHlsZSI6eyIkaWQiOiIxMDYzIiwiTGluZUNvbG9yIjp7IiRyZWYiOiI1MCJ9LCJMaW5lV2VpZ2h0IjowLjAsIkxpbmVUeXBlIjowLCJQYXJlbnRTdHlsZSI6bnVsbH0sIlBhcmVudFN0eWxlIjpudWxsfSwiVGl0bGVTdHlsZSI6eyIkaWQiOiIxMDY0IiwiRm9udFNldHRpbmdzIjp7IiRpZCI6IjEwNjUiLCJGb250U2l6ZSI6MTEsIkZvbnROYW1lIjoiQ2FsaWJyaSIsIklzQm9sZCI6dHJ1ZSwiSXNJdGFsaWMiOmZhbHNlLCJJc1VuZGVybGluZWQiOmZhbHNlLCJQYXJlbnRTdHlsZSI6bnVsbH0sIkF1dG9TaXplIjowLCJGb3JlZ3JvdW5kIjp7IiRpZCI6IjEwNjYiLCJDb2xvciI6eyIkaWQiOiIxMDY3IiwiQSI6MjU1LCJSIjowLCJHIjowLCJCIjowfX0sIk1heFdpZHRoIjoyMDAuMCwiTWF4SGVpZ2h0IjoiSW5maW5pdHkiLCJTbWFydEZvcmVncm91bmRJc0FjdGl2ZSI6ZmFsc2UsIkhvcml6b250YWxBbGlnbm1lbnQiOjIsIlZlcnRpY2FsQWxpZ25tZW50IjowLCJTbWFydEZvcmVncm91bmQiOm51bGwsIkJhY2tncm91bmRGaWxsVHlwZSI6MCwiTWFyZ2luIjp7IiRyZWYiOiI1NiJ9LCJQYWRkaW5nIjp7IiRyZWYiOiI1NyJ9LCJCYWNrZ3JvdW5kIjp7IiRpZCI6IjEwNjgiLCJDb2xvciI6eyIkaWQiOiIxMDY5IiwiQSI6MCwiUiI6MjU1LCJHIjoyNTUsIkIiOjI1NX19LCJJc1Zpc2libGUiOmZhbHNlLCJXaWR0aCI6MC4wLCJIZWlnaHQiOjAuMCwiQm9yZGVyU3R5bGUiOnsiJGlkIjoiMTA3MCIsIkxpbmVDb2xvciI6bnVsbCwiTGluZVdlaWdodCI6MC4wLCJMaW5lVHlwZSI6MCwiUGFyZW50U3R5bGUiOm51bGx9LCJQYXJlbnRTdHlsZSI6bnVsbH0sIkRhdGVTdHlsZSI6eyIkaWQiOiIxMDcxIiwiRm9udFNldHRpbmdzIjp7IiRpZCI6IjEwNzIiLCJGb250U2l6ZSI6MTAsIkZvbnROYW1lIjoiQ2FsaWJyaSIsIklzQm9sZCI6ZmFsc2UsIklzSXRhbGljIjpmYWxzZSwiSXNVbmRlcmxpbmVkIjpmYWxzZSwiUGFyZW50U3R5bGUiOm51bGx9LCJBdXRvU2l6ZSI6MCwiRm9yZWdyb3VuZCI6eyIkaWQiOiIxMDczIiwiQ29sb3IiOnsiJGlkIjoiMTA3NCIsIkEiOjI1NSwiUiI6NjgsIkciOjg0LCJCIjoxMDZ9fSwiTWF4V2lkdGgiOjIwMC4wLCJNYXhIZWlnaHQiOiJJbmZpbml0eSIsIlNtYXJ0Rm9yZWdyb3VuZElzQWN0aXZlIjpmYWxzZSwiSG9yaXpvbnRhbEFsaWdubWVudCI6MiwiVmVydGljYWxBbGlnbm1lbnQiOjAsIlNtYXJ0Rm9yZWdyb3VuZCI6bnVsbCwiQmFja2dyb3VuZEZpbGxUeXBlIjowLCJNYXJnaW4iOnsiJHJlZiI6IjY1In0sIlBhZGRpbmciOnsiJHJlZiI6IjY2In0sIkJhY2tncm91bmQiOnsiJGlkIjoiMTA3NSIsIkNvbG9yIjp7IiRpZCI6IjEwNzYiLCJBIjowLCJSIjoyNTUsIkciOjI1NSwiQiI6MjU1fX0sIklzVmlzaWJsZSI6ZmFsc2UsIldpZHRoIjowLjAsIkhlaWdodCI6MC4wLCJCb3JkZXJTdHlsZSI6eyIkaWQiOiIxMDc3IiwiTGluZUNvbG9yIjpudWxsLCJMaW5lV2VpZ2h0IjowLjAsIkxpbmVUeXBlIjowLCJQYXJlbnRTdHlsZSI6bnVsbH0sIlBhcmVudFN0eWxlIjpudWxsfSwiRGF0ZUZvcm1hdCI6eyIkcmVmIjoiOTM4In0sIldlZWtOdW1iZXJpbmciOnsiJGlkIjoiMTA3OCIsIkZvcm1hdCI6MCwiSXNWaXNpYmxlIjpmYWxzZSwiTGFzdEtub3duVmlzaWJpbGl0eVN0YXRlIjpmYWxzZX0sIklzVmlzaWJsZSI6dHJ1ZSwiUGFyZW50U3R5bGUiOm51bGx9LCJJbmRleCI6MTYsIlBlcmNlbnRhZ2VDb21wbGV0ZSI6bnVsbCwiUG9zaXRpb24iOnsiUmF0aW8iOjAuMCwiSXNDdXN0b20iOmZhbHNlfSwiRGF0ZUZvcm1hdCI6eyIkcmVmIjoiOTM4In0sIldlZWtOdW1iZXJpbmciOnsiJGlkIjoiMTA3OSIsIkZvcm1hdCI6MCwiSXNWaXNpYmxlIjpmYWxzZSwiTGFzdEtub3duVmlzaWJpbGl0eVN0YXRlIjpmYWxzZX0sIlJlbGF0ZWRUYXNrSWQiOiI5NWE2MTU1Yi1hYjgwLTQ5NmQtODNjMC03YWU0M2U1OGY3OWEiLCJJZCI6IjFmZjkyOWI1LWQ1ZTAtNDA5Ni1hNTg2LTkyNzQ1MTMxOTAzMSIsIkltcG9ydElkIjoiIiwiVGl0bGUiOiJBU1RFUk9JRCBQSE9UTyBNaXNzaW9uIFByb2dyYW0gKE5BU0EpIC0gZmluaXNoIiwiTm90ZSI6bnVsbCwiSHlwZXJsaW5rIjp7IiRpZCI6IjEwODAiLCJBZGRyZXNzIjoiIiwiU3ViQWRkcmVzcyI6IiJ9LCJJc0NoYW5nZWQiOmZhbHNlLCJJc05ldyI6ZmFsc2V9XSwiVGFza0RlZmluaXRpb24iOnsiJGlkIjoiMTA4MSIsIkdyb3VwTmFtZSI6bnVsbCwiU3RhcnREYXRlIjoiMjAyMi0wMy0yNFQwMDowMDowMCIsIkVuZERhdGUiOiIyMDI0LTA3LTExVDIzOjU5OjAwIiwiUGVyY2VudGFnZUNvbXBsZXRlIjpudWxsLCJTdHlsZSI6eyIkaWQiOiIxMDgyIiwiU2hhcGUiOjAsIlNoYXBlVGhpY2tuZXNzIjowLCJEdXJhdGlvbkZvcm1hdCI6MCwiSW5jbHVkZU5vbldvcmtpbmdEYXlzSW5EdXJhdGlvbiI6ZmFsc2UsIlBlcmNlbnRhZ2VDb21wbGV0ZVN0eWxlIjp7IiRpZCI6IjEwODMiLCJGb250U2V0dGluZ3MiOnsiJGlkIjoiMTA4NCIsIkZvbnRTaXplIjoxMCwiRm9udE5hbWUiOiJDYWxpYnJpIiwiSXNCb2xkIjpmYWxzZSwiSXNJdGFsaWMiOmZhbHNlLCJJc1VuZGVybGluZWQiOmZhbHNlLCJQYXJlbnRTdHlsZSI6bnVsbH0sIkF1dG9TaXplIjowLCJGb3JlZ3JvdW5kIjp7IiRpZCI6IjEwODUiLCJDb2xvciI6eyIkaWQiOiIxMDg2IiwiQSI6MjU1LCJSIjoxOTIsIkciOjgwLCJCIjo3N319LCJNYXhXaWR0aCI6MjAwLjAsIk1heEhlaWdodCI6IkluZmluaXR5IiwiU21hcnRGb3JlZ3JvdW5kSXNBY3RpdmUiOmZhbHNlLCJIb3Jpem9udGFsQWxpZ25tZW50IjowLCJWZXJ0aWNhbEFsaWdubWVudCI6MCwiU21hcnRGb3JlZ3JvdW5kIjpudWxsLCJCYWNrZ3JvdW5kRmlsbFR5cGUiOjAsIk1hcmdpbiI6eyIkaWQiOiIxMDg3IiwiVG9wIjowLjAsIkxlZnQiOjAuMCwiUmlnaHQiOjAuMCwiQm90dG9tIjowLjB9LCJQYWRkaW5nIjp7IiRpZCI6IjEwODgiLCJUb3AiOjAuMCwiTGVmdCI6MC4wLCJSaWdodCI6MC4wLCJCb3R0b20iOjAuMH0sIkJhY2tncm91bmQiOnsiJGlkIjoiMTA4OSIsIkNvbG9yIjp7IiRpZCI6IjEwOTAiLCJBIjo4OSwiUiI6MCwiRyI6MCwiQiI6MH19LCJJc1Zpc2libGUiOnRydWUsIldpZHRoIjowLjAsIkhlaWdodCI6MC4wLCJCb3JkZXJTdHlsZSI6eyIkaWQiOiIxMDkxIiwiTGluZUNvbG9yIjpudWxsLCJMaW5lV2VpZ2h0IjowLjAsIkxpbmVUeXBlIjowLCJQYXJlbnRTdHlsZSI6bnVsbH0sIlBhcmVudFN0eWxlIjpudWxsfSwiRHVyYXRpb25TdHlsZSI6eyIkaWQiOiIxMDkyIiwiRm9udFNldHRpbmdzIjp7IiRpZCI6IjEwOTMiLCJGb250U2l6ZSI6MTAsIkZvbnROYW1lIjoiQ2FsaWJyaSIsIklzQm9sZCI6ZmFsc2UsIklzSXRhbGljIjpmYWxzZSwiSXNVbmRlcmxpbmVkIjpmYWxzZSwiUGFyZW50U3R5bGUiOm51bGx9LCJBdXRvU2l6ZSI6MCwiRm9yZWdyb3VuZCI6eyIkaWQiOiIxMDk0IiwiQ29sb3IiOnsiJGlkIjoiMTA5NS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EwOTYiLCJUb3AiOjAuMCwiTGVmdCI6MC4wLCJSaWdodCI6MC4wLCJCb3R0b20iOjAuMH0sIlBhZGRpbmciOnsiJGlkIjoiMTA5NyIsIlRvcCI6MC4wLCJMZWZ0IjowLjAsIlJpZ2h0IjowLjAsIkJvdHRvbSI6MC4wfSwiQmFja2dyb3VuZCI6eyIkaWQiOiIxMDk4IiwiQ29sb3IiOnsiJHJlZiI6IjEwOTAifX0sIklzVmlzaWJsZSI6dHJ1ZSwiV2lkdGgiOjAuMCwiSGVpZ2h0IjowLjAsIkJvcmRlclN0eWxlIjp7IiRpZCI6IjEwOTkiLCJMaW5lQ29sb3IiOm51bGwsIkxpbmVXZWlnaHQiOjAuMCwiTGluZVR5cGUiOjAsIlBhcmVudFN0eWxlIjpudWxsfSwiUGFyZW50U3R5bGUiOm51bGx9LCJIb3Jpem9udGFsQ29ubmVjdG9yU3R5bGUiOnsiJGlkIjoiMTEwMCIsIkxpbmVDb2xvciI6eyIkaWQiOiIxMTAxIiwiJHR5cGUiOiJOTFJFLkNvbW1vbi5Eb20uU29saWRDb2xvckJydXNoLCBOTFJFLkNvbW1vbiIsIkNvbG9yIjp7IiRpZCI6IjExMDIiLCJBIjoyNTUsIlIiOjIwNCwiRyI6MjA0LCJCIjoyMDR9fSwiTGluZVdlaWdodCI6MS4wLCJMaW5lVHlwZSI6MCwiUGFyZW50U3R5bGUiOm51bGx9LCJWZXJ0aWNhbENvbm5lY3RvclN0eWxlIjp7IiRpZCI6IjExMDMiLCJMaW5lQ29sb3IiOnsiJGlkIjoiMTEwNCIsIiR0eXBlIjoiTkxSRS5Db21tb24uRG9tLlNvbGlkQ29sb3JCcnVzaCwgTkxSRS5Db21tb24iLCJDb2xvciI6eyIkaWQiOiIxMTA1IiwiQSI6MjU1LCJSIjoyMDQsIkciOjIwNCwiQiI6MjA0fX0sIkxpbmVXZWlnaHQiOjAuMCwiTGluZVR5cGUiOjAsIlBhcmVudFN0eWxlIjpudWxsfSwiTWFyZ2luIjpudWxsLCJTdGFydERhdGVQb3NpdGlvbiI6NiwiRW5kRGF0ZVBvc2l0aW9uIjo2LCJEYXRlSXNWaXNpYmxlIjpmYWxzZSwiVGl0bGVQb3NpdGlvbiI6MiwiRHVyYXRpb25Qb3NpdGlvbiI6NiwiUGVyY2VudGFnZUNvbXBsZXRlZFBvc2l0aW9uIjo2LCJTcGFjaW5nIjozLCJJc0JlbG93VGltZWJhbmQiOnRydWUsIlBlcmNlbnRhZ2VDb21wbGV0ZVNoYXBlT3BhY2l0eSI6MzUsIlNoYXBlU3R5bGUiOnsiJGlkIjoiMTEwNiIsIk1hcmdpbiI6eyIkaWQiOiIxMTA3IiwiVG9wIjowLjAsIkxlZnQiOjQuMCwiUmlnaHQiOjQuMCwiQm90dG9tIjowLjB9LCJQYWRkaW5nIjp7IiRpZCI6IjExMDgiLCJUb3AiOjAuMCwiTGVmdCI6MC4wLCJSaWdodCI6MC4wLCJCb3R0b20iOjAuMH0sIkJhY2tncm91bmQiOnsiJGlkIjoiMTEwOSIsIkNvbG9yIjp7IiRpZCI6IjExMTAiLCJBIjoyNTUsIlIiOjI2LCJHIjoxNzAsIkIiOjY2fX0sIklzVmlzaWJsZSI6dHJ1ZSwiV2lkdGgiOjAuMCwiSGVpZ2h0IjoxMC4wLCJCb3JkZXJTdHlsZSI6eyIkaWQiOiIxMTExIiwiTGluZUNvbG9yIjp7IiRpZCI6IjExMTIiLCIkdHlwZSI6Ik5MUkUuQ29tbW9uLkRvbS5Tb2xpZENvbG9yQnJ1c2gsIE5MUkUuQ29tbW9uIiwiQ29sb3IiOnsiJGlkIjoiMTExMyIsIkEiOjI1NSwiUiI6MjU1LCJHIjowLCJCIjowfX0sIkxpbmVXZWlnaHQiOjAuMCwiTGluZVR5cGUiOjAsIlBhcmVudFN0eWxlIjpudWxsfSwiUGFyZW50U3R5bGUiOm51bGx9LCJUaXRsZVN0eWxlIjp7IiRpZCI6IjExMTQiLCJGb250U2V0dGluZ3MiOnsiJGlkIjoiMTExNSIsIkZvbnRTaXplIjoxMSwiRm9udE5hbWUiOiJDYWxpYnJpIiwiSXNCb2xkIjpmYWxzZSwiSXNJdGFsaWMiOmZhbHNlLCJJc1VuZGVybGluZWQiOmZhbHNlLCJQYXJlbnRTdHlsZSI6bnVsbH0sIkF1dG9TaXplIjowLCJGb3JlZ3JvdW5kIjp7IiRpZCI6IjExMTYiLCJDb2xvciI6eyIkaWQiOiIxMTE3IiwiQSI6MjU1LCJSIjoyNTUsIkciOjI1NSwiQiI6MjU1fX0sIk1heFdpZHRoIjo5NjAuMCwiTWF4SGVpZ2h0IjoiSW5maW5pdHkiLCJTbWFydEZvcmVncm91bmRJc0FjdGl2ZSI6ZmFsc2UsIkhvcml6b250YWxBbGlnbm1lbnQiOjEsIlZlcnRpY2FsQWxpZ25tZW50IjowLCJTbWFydEZvcmVncm91bmQiOm51bGwsIkJhY2tncm91bmRGaWxsVHlwZSI6MCwiTWFyZ2luIjp7IiRpZCI6IjExMTgiLCJUb3AiOjAuMCwiTGVmdCI6MC4wLCJSaWdodCI6MC4wLCJCb3R0b20iOjAuMH0sIlBhZGRpbmciOnsiJGlkIjoiMTExOSIsIlRvcCI6MC4wLCJMZWZ0IjowLjAsIlJpZ2h0IjowLjAsIkJvdHRvbSI6MC4wfSwiQmFja2dyb3VuZCI6eyIkaWQiOiIxMTIwIiwiQ29sb3IiOnsiJGlkIjoiMTEyMSIsIkEiOjAsIlIiOjI1NSwiRyI6MjU1LCJCIjoyNTV9fSwiSXNWaXNpYmxlIjp0cnVlLCJXaWR0aCI6MC4wLCJIZWlnaHQiOjAuMCwiQm9yZGVyU3R5bGUiOnsiJGlkIjoiMTEyMiIsIkxpbmVDb2xvciI6bnVsbCwiTGluZVdlaWdodCI6MC4wLCJMaW5lVHlwZSI6MCwiUGFyZW50U3R5bGUiOm51bGx9LCJQYXJlbnRTdHlsZSI6bnVsbH0sIkRhdGVTdHlsZSI6eyIkaWQiOiIxMTIzIiwiRm9udFNldHRpbmdzIjp7IiRpZCI6IjExMjQiLCJGb250U2l6ZSI6MTAsIkZvbnROYW1lIjoiQ2FsaWJyaSIsIklzQm9sZCI6ZmFsc2UsIklzSXRhbGljIjpmYWxzZSwiSXNVbmRlcmxpbmVkIjpmYWxzZSwiUGFyZW50U3R5bGUiOm51bGx9LCJBdXRvU2l6ZSI6MCwiRm9yZWdyb3VuZCI6eyIkaWQiOiIxMTI1IiwiQ29sb3IiOnsiJGlkIjoiMTEyNi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MTEyNyIsIlRvcCI6MC4wLCJMZWZ0IjowLjAsIlJpZ2h0IjowLjAsIkJvdHRvbSI6MC4wfSwiUGFkZGluZyI6eyIkaWQiOiIxMTI4IiwiVG9wIjowLjAsIkxlZnQiOjAuMCwiUmlnaHQiOjAuMCwiQm90dG9tIjowLjB9LCJCYWNrZ3JvdW5kIjp7IiRpZCI6IjExMjkiLCJDb2xvciI6eyIkaWQiOiIxMTMwIiwiQSI6MCwiUiI6MjU1LCJHIjoyNTUsIkIiOjI1NX19LCJJc1Zpc2libGUiOnRydWUsIldpZHRoIjowLjAsIkhlaWdodCI6MC4wLCJCb3JkZXJTdHlsZSI6eyIkaWQiOiIxMTMxIiwiTGluZUNvbG9yIjpudWxsLCJMaW5lV2VpZ2h0IjowLjAsIkxpbmVUeXBlIjowLCJQYXJlbnRTdHlsZSI6bnVsbH0sIlBhcmVudFN0eWxlIjpudWxsfSwiRGF0ZUZvcm1hdCI6eyIkaWQiOiIxMTMy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ExMzMiLCJGb3JtYXQiOjAsIklzVmlzaWJsZSI6ZmFsc2UsIkxhc3RLbm93blZpc2liaWxpdHlTdGF0ZSI6ZmFsc2V9LCJJc1Zpc2libGUiOnRydWUsIlBhcmVudFN0eWxlIjpudWxsfSwiSW5kZXgiOjE0LCJTbWFydER1cmF0aW9uQWN0aXZhdGVkIjpmYWxzZSwiRGF0ZUZvcm1hdCI6eyIkcmVmIjoiMTEzMiJ9LCJXZWVrTnVtYmVyaW5nIjp7IiRpZCI6IjExMzQiLCJGb3JtYXQiOjAsIklzVmlzaWJsZSI6ZmFsc2UsIkxhc3RLbm93blZpc2liaWxpdHlTdGF0ZSI6ZmFsc2V9LCJJZCI6Ijk1YTYxNTViLWFiODAtNDk2ZC04M2MwLTdhZTQzZTU4Zjc5YSIsIkltcG9ydElkIjpudWxsLCJUaXRsZSI6IkFTVEVST0lEIFBIT1RPIE1pc3Npb24gUHJvZ3JhbSAoTkFTQSkiLCJOb3RlIjpudWxsLCJIeXBlcmxpbmsiOnsiJGlkIjoiMTEzNSIsIkFkZHJlc3MiOiIiLCJTdWJBZGRyZXNzIjoiIn0sIklzQ2hhbmdlZCI6ZmFsc2UsIklzTmV3IjpmYWxzZX19XSwiX21pbGVzdG9uZXMiOltdLCJJZCI6IjAwMDAwMDAwLTAwMDAtMDAwMC0wMDAwLTAwMDAwMDAwMDAwMCIsIklzU2luZ2xlSXRlbVJvdyI6dHJ1ZX1dLCJJbmRleCI6MjUsIklkIjoiOTNjZjllMTctZjdmNC00ZTQ0LWI0NDctNDFkOGI1ZGYzMzc3IiwiSGVhZGVyVGV4dCI6IkRlZXAgU3BhY2UgTWlzc2lvbnMiLCJJc0RlZmF1bHQiOmZhbHNlLCJTdHlsZSI6eyIkaWQiOiIxMTM2IiwiSGVhZGVyU3R5bGUiOnsiJGlkIjoiMTEzNyIsIlRleHRTdHlsZSI6eyIkaWQiOiIxMTM4IiwiRm9udFNldHRpbmdzIjp7IiRpZCI6IjExMzkiLCJGb250U2l6ZSI6OSwiRm9udE5hbWUiOiJDYWxpYnJpIiwiSXNCb2xkIjpmYWxzZSwiSXNJdGFsaWMiOmZhbHNlLCJJc1VuZGVybGluZWQiOmZhbHNlLCJQYXJlbnRTdHlsZSI6bnVsbH0sIkF1dG9TaXplIjoyLCJGb3JlZ3JvdW5kIjp7IiRpZCI6IjExNDAiLCJDb2xvciI6eyIkaWQiOiIxMTQxIiwiQSI6MjU1LCJSIjowLCJHIjowLCJCIjowfX0sIk1heFdpZHRoIjo2Ni4wLCJNYXhIZWlnaHQiOiJJbmZpbml0eSIsIlNtYXJ0Rm9yZWdyb3VuZElzQWN0aXZlIjpmYWxzZSwiSG9yaXpvbnRhbEFsaWdubWVudCI6MCwiVmVydGljYWxBbGlnbm1lbnQiOjAsIlNtYXJ0Rm9yZWdyb3VuZCI6bnVsbCwiQmFja2dyb3VuZEZpbGxUeXBlIjowLCJNYXJnaW4iOnsiJGlkIjoiMTE0MiIsIlRvcCI6MC4wLCJMZWZ0IjowLjAsIlJpZ2h0IjowLjAsIkJvdHRvbSI6MC4wfSwiUGFkZGluZyI6eyIkaWQiOiIxMTQzIiwiVG9wIjowLjAsIkxlZnQiOjAuMCwiUmlnaHQiOjAuMCwiQm90dG9tIjowLjB9LCJCYWNrZ3JvdW5kIjp7IiRpZCI6IjExNDQiLCJDb2xvciI6eyIkaWQiOiIxMTQ1IiwiQSI6MCwiUiI6MjU1LCJHIjoyNTUsIkIiOjI1NX19LCJJc1Zpc2libGUiOnRydWUsIldpZHRoIjowLjAsIkhlaWdodCI6MC4wLCJCb3JkZXJTdHlsZSI6bnVsbCwiUGFyZW50U3R5bGUiOm51bGx9LCJSZWN0YW5nbGVTdHlsZSI6eyIkaWQiOiIxMTQ2IiwiTWFyZ2luIjp7IiRpZCI6IjExNDciLCJUb3AiOjAuMCwiTGVmdCI6MC4wLCJSaWdodCI6MC4wLCJCb3R0b20iOjAuMH0sIlBhZGRpbmciOnsiJGlkIjoiMTE0OCIsIlRvcCI6MC4wLCJMZWZ0IjowLjAsIlJpZ2h0IjowLjAsIkJvdHRvbSI6MC4wfSwiQmFja2dyb3VuZCI6eyIkaWQiOiIxMTQ5IiwiQ29sb3IiOnsiJGlkIjoiMTE1MCIsIkEiOjYzLCJSIjoxMTUsIkciOjExNSwiQiI6MTE1fX0sIklzVmlzaWJsZSI6dHJ1ZSwiV2lkdGgiOjAuMCwiSGVpZ2h0IjowLjAsIkJvcmRlclN0eWxlIjp7IiRpZCI6IjExNTEiLCJMaW5lQ29sb3IiOnsiJGlkIjoiMTE1MiIsIiR0eXBlIjoiTkxSRS5Db21tb24uRG9tLlNvbGlkQ29sb3JCcnVzaCwgTkxSRS5Db21tb24iLCJDb2xvciI6eyIkaWQiOiIxMTUzIiwiQSI6MjU1LCJSIjoyNTUsIkciOjAsIkIiOjB9fSwiTGluZVdlaWdodCI6MC4wLCJMaW5lVHlwZSI6MCwiUGFyZW50U3R5bGUiOm51bGx9LCJQYXJlbnRTdHlsZSI6bnVsbH0sIk1hcmdpbiI6eyIkaWQiOiIxMTU0IiwiVG9wIjowLjAsIkxlZnQiOjAuMCwiUmlnaHQiOjAuMCwiQm90dG9tIjowLjB9LCJQYWRkaW5nIjp7IiRpZCI6IjExNTUiLCJUb3AiOjAuMCwiTGVmdCI6MC4wLCJSaWdodCI6MC4wLCJCb3R0b20iOjAuMH0sIkJhY2tncm91bmQiOm51bGwsIklzVmlzaWJsZSI6dHJ1ZSwiV2lkdGgiOjAuMCwiSGVpZ2h0IjowLjAsIkJvcmRlclN0eWxlIjpudWxsLCJQYXJlbnRTdHlsZSI6bnVsbH0sIkJhY2tncm91bmRTdHlsZSI6eyIkaWQiOiIxMTU2IiwiTWFyZ2luIjp7IiRpZCI6IjExNTciLCJUb3AiOjAuMCwiTGVmdCI6MC4wLCJSaWdodCI6MC4wLCJCb3R0b20iOjAuMH0sIlBhZGRpbmciOnsiJGlkIjoiMTE1OCIsIlRvcCI6MC4wLCJMZWZ0IjowLjAsIlJpZ2h0IjowLjAsIkJvdHRvbSI6MC4wfSwiQmFja2dyb3VuZCI6eyIkaWQiOiIxMTU5IiwiQ29sb3IiOnsiJGlkIjoiMTE2MCIsIkEiOjUxLCJSIjoyMDYsIkciOjE0MSwiQiI6NjJ9fSwiSXNWaXNpYmxlIjp0cnVlLCJXaWR0aCI6MC4wLCJIZWlnaHQiOjAuMCwiQm9yZGVyU3R5bGUiOnsiJGlkIjoiMTE2MSIsIkxpbmVDb2xvciI6eyIkaWQiOiIxMTYyIiwiJHR5cGUiOiJOTFJFLkNvbW1vbi5Eb20uU29saWRDb2xvckJydXNoLCBOTFJFLkNvbW1vbiIsIkNvbG9yIjp7IiRpZCI6IjExNjMiLCJBIjoyNTUsIlIiOjI1NSwiRyI6MCwiQiI6MH19LCJMaW5lV2VpZ2h0IjowLjAsIkxpbmVUeXBlIjowLCJQYXJlbnRTdHlsZSI6bnVsbH0sIlBhcmVudFN0eWxlIjpudWxsfSwiTWFyZ2luIjp7IiRpZCI6IjExNjQiLCJUb3AiOjAuMCwiTGVmdCI6MC4wLCJSaWdodCI6MC4wLCJCb3R0b20iOjAuMH0sIlBhZGRpbmciOnsiJGlkIjoiMTE2NSIsIlRvcCI6MC4wLCJMZWZ0IjowLjAsIlJpZ2h0IjowLjAsIkJvdHRvbSI6MC4wfSwiSXNWaXNpYmxlIjp0cnVlLCJXaWR0aCI6MC4wLCJIZWlnaHQiOjAuMCwiQm9yZGVyU3R5bGUiOm51bGwsIlBhcmVudFN0eWxlIjpudWxsfX1dLCJJZCI6ImVlZTYwOWUwLTZmZWMtNDhhOS04M2M3LTI0Y2VmNDI1ZDBjNyIsIkluZGV4IjoxMCwiSGVhZGVyVGV4dCI6IlNwYWNlY3JhZnQgUHJvZ3JhbXMiLCJTdHlsZSI6eyIkaWQiOiIxMTY2IiwiSGVhZGVyU3R5bGUiOnsiJGlkIjoiMTE2NyIsIlRleHRJc1ZlcnRpY2FsIjpmYWxzZSwiVGV4dFN0eWxlIjp7IiRpZCI6IjExNjgiLCJGb250U2V0dGluZ3MiOnsiJGlkIjoiMTE2OSIsIkZvbnRTaXplIjoxMCwiRm9udE5hbWUiOiJDYWxpYnJpIiwiSXNCb2xkIjp0cnVlLCJJc0l0YWxpYyI6ZmFsc2UsIklzVW5kZXJsaW5lZCI6ZmFsc2UsIlBhcmVudFN0eWxlIjpudWxsfSwiQXV0b1NpemUiOjAsIkZvcmVncm91bmQiOnsiJGlkIjoiMTE3MCIsIkNvbG9yIjp7IiRpZCI6IjExNzEiLCJBIjoyNTUsIlIiOjI1NSwiRyI6MjU1LCJCIjoyNTV9fSwiTWF4V2lkdGgiOjAuMCwiTWF4SGVpZ2h0IjowLjAsIlNtYXJ0Rm9yZWdyb3VuZElzQWN0aXZlIjpmYWxzZSwiSG9yaXpvbnRhbEFsaWdubWVudCI6MCwiVmVydGljYWxBbGlnbm1lbnQiOjAsIlNtYXJ0Rm9yZWdyb3VuZCI6bnVsbCwiQmFja2dyb3VuZEZpbGxUeXBlIjowLCJNYXJnaW4iOnsiJGlkIjoiMTE3MiIsIlRvcCI6MC4wLCJMZWZ0IjowLjAsIlJpZ2h0IjowLjAsIkJvdHRvbSI6MC4wfSwiUGFkZGluZyI6eyIkaWQiOiIxMTczIiwiVG9wIjowLjAsIkxlZnQiOjAuMCwiUmlnaHQiOjAuMCwiQm90dG9tIjowLjB9LCJCYWNrZ3JvdW5kIjpudWxsLCJJc1Zpc2libGUiOmZhbHNlLCJXaWR0aCI6MC4wLCJIZWlnaHQiOjAuMCwiQm9yZGVyU3R5bGUiOm51bGwsIlBhcmVudFN0eWxlIjpudWxsfSwiUmVjdGFuZ2xlU3R5bGUiOnsiJGlkIjoiMTE3NCIsIk1hcmdpbiI6eyIkaWQiOiIxMTc1IiwiVG9wIjowLjAsIkxlZnQiOjAuMCwiUmlnaHQiOjAuMCwiQm90dG9tIjowLjB9LCJQYWRkaW5nIjp7IiRpZCI6IjExNzYiLCJUb3AiOjAuMCwiTGVmdCI6MC4wLCJSaWdodCI6MC4wLCJCb3R0b20iOjAuMH0sIkJhY2tncm91bmQiOnsiJHJlZiI6IjM0NSJ9LCJJc1Zpc2libGUiOmZhbHNlLCJXaWR0aCI6MC4wLCJIZWlnaHQiOjAuMCwiQm9yZGVyU3R5bGUiOnsiJGlkIjoiMTE3NyIsIkxpbmVDb2xvciI6eyIkaWQiOiIxMTc4IiwiJHR5cGUiOiJOTFJFLkNvbW1vbi5Eb20uU29saWRDb2xvckJydXNoLCBOTFJFLkNvbW1vbiIsIkNvbG9yIjp7IiRpZCI6IjExNzkiLCJBIjoyNTUsIlIiOjI1NSwiRyI6MCwiQiI6MH19LCJMaW5lV2VpZ2h0IjowLjAsIkxpbmVUeXBlIjowLCJQYXJlbnRTdHlsZSI6bnVsbH0sIlBhcmVudFN0eWxlIjpudWxsfSwiTWFyZ2luIjp7IiRpZCI6IjExODAiLCJUb3AiOjAuMCwiTGVmdCI6MC4wLCJSaWdodCI6MC4wLCJCb3R0b20iOjAuMH0sIlBhZGRpbmciOnsiJGlkIjoiMTE4MSIsIlRvcCI6MC4wLCJMZWZ0IjowLjAsIlJpZ2h0IjowLjAsIkJvdHRvbSI6MC4wfSwiQmFja2dyb3VuZCI6bnVsbCwiSXNWaXNpYmxlIjp0cnVlLCJXaWR0aCI6MC4wLCJIZWlnaHQiOjAuMCwiQm9yZGVyU3R5bGUiOm51bGwsIlBhcmVudFN0eWxlIjpudWxsfSwiQmFja2dyb3VuZFN0eWxlIjp7IiRpZCI6IjExODIiLCJNYXJnaW4iOnsiJGlkIjoiMTE4MyIsIlRvcCI6MC4wLCJMZWZ0IjowLjAsIlJpZ2h0IjowLjAsIkJvdHRvbSI6MC4wfSwiUGFkZGluZyI6eyIkaWQiOiIxMTg0IiwiVG9wIjowLjAsIkxlZnQiOjAuMCwiUmlnaHQiOjAuMCwiQm90dG9tIjowLjB9LCJCYWNrZ3JvdW5kIjp7IiRpZCI6IjExODUiLCJDb2xvciI6eyIkaWQiOiIxMTg2IiwiQSI6NTEsIlIiOjIwNiwiRyI6MTQxLCJCIjo2Mn19LCJJc1Zpc2libGUiOnRydWUsIldpZHRoIjowLjAsIkhlaWdodCI6MC4wLCJCb3JkZXJTdHlsZSI6eyIkaWQiOiIxMTg3IiwiTGluZUNvbG9yIjp7IiRpZCI6IjExODgiLCIkdHlwZSI6Ik5MUkUuQ29tbW9uLkRvbS5Tb2xpZENvbG9yQnJ1c2gsIE5MUkUuQ29tbW9uIiwiQ29sb3IiOnsiJGlkIjoiMTE4OSIsIkEiOjI1NSwiUiI6MjU1LCJHIjowLCJCIjowfX0sIkxpbmVXZWlnaHQiOjAuMCwiTGluZVR5cGUiOjAsIlBhcmVudFN0eWxlIjpudWxsfSwiUGFyZW50U3R5bGUiOm51bGx9LCJJc0Fib3ZlVGltZWJhbmQiOmZhbHNlLCJNYXJnaW4iOnsiJGlkIjoiMTE5MCIsIlRvcCI6MC4wLCJMZWZ0IjowLjAsIlJpZ2h0IjowLjAsIkJvdHRvbSI6MC4wfSwiUGFkZGluZyI6eyIkaWQiOiIxMTkxIiwiVG9wIjowLjAsIkxlZnQiOjAuMCwiUmlnaHQiOjAuMCwiQm90dG9tIjowLjB9LCJJc1Zpc2libGUiOnRydWUsIldpZHRoIjowLjAsIkhlaWdodCI6MC4wLCJCb3JkZXJTdHlsZSI6eyIkaWQiOiIxMTkyIiwiTGluZUNvbG9yIjpudWxsLCJMaW5lV2VpZ2h0IjowLjAsIkxpbmVUeXBlIjowLCJQYXJlbnRTdHlsZSI6bnVsbH0sIlBhcmVudFN0eWxlIjpudWxsfX0seyIkaWQiOiIxMTkzIiwiX2FjdGl2aXRpZXMiOlt7IiRpZCI6IjExOTQiLCJfcm93cyI6W10sIkluZGV4IjozMiwiSWQiOiI3NGMyMjAyOS1hNzY4LTQ3NGQtYjE2MS04Y2NjYjFmM2EyYmUiLCJIZWFkZXJUZXh0IjpudWxsLCJJc0RlZmF1bHQiOnRydWUsIlN0eWxlIjp7IiRpZCI6IjExOTUiLCJIZWFkZXJTdHlsZSI6eyIkaWQiOiIxMTk2IiwiVGV4dFN0eWxlIjp7IiRpZCI6IjExOTciLCJGb250U2V0dGluZ3MiOnsiJGlkIjoiMTE5OCIsIkZvbnRTaXplIjo5LCJGb250TmFtZSI6IkNhbGlicmkiLCJJc0JvbGQiOmZhbHNlLCJJc0l0YWxpYyI6ZmFsc2UsIklzVW5kZXJsaW5lZCI6ZmFsc2UsIlBhcmVudFN0eWxlIjpudWxsfSwiQXV0b1NpemUiOjAsIkZvcmVncm91bmQiOnsiJGlkIjoiMTE5OSIsIkNvbG9yIjp7IiRyZWYiOiI5In19LCJNYXhXaWR0aCI6IkluZmluaXR5IiwiTWF4SGVpZ2h0IjoiSW5maW5pdHkiLCJTbWFydEZvcmVncm91bmRJc0FjdGl2ZSI6ZmFsc2UsIkhvcml6b250YWxBbGlnbm1lbnQiOjAsIlZlcnRpY2FsQWxpZ25tZW50IjowLCJTbWFydEZvcmVncm91bmQiOm51bGwsIkJhY2tncm91bmRGaWxsVHlwZSI6MCwiTWFyZ2luIjp7IiRpZCI6IjEyMDAiLCJUb3AiOjAuMCwiTGVmdCI6MC4wLCJSaWdodCI6MC4wLCJCb3R0b20iOjAuMH0sIlBhZGRpbmciOnsiJGlkIjoiMTIwMSIsIlRvcCI6MC4wLCJMZWZ0IjowLjAsIlJpZ2h0IjowLjAsIkJvdHRvbSI6MC4wfSwiQmFja2dyb3VuZCI6bnVsbCwiSXNWaXNpYmxlIjp0cnVlLCJXaWR0aCI6MC4wLCJIZWlnaHQiOjAuMCwiQm9yZGVyU3R5bGUiOm51bGwsIlBhcmVudFN0eWxlIjpudWxsfSwiUmVjdGFuZ2xlU3R5bGUiOnsiJGlkIjoiMTIwMiIsIk1hcmdpbiI6eyIkaWQiOiIxMjAzIiwiVG9wIjowLjAsIkxlZnQiOjAuMCwiUmlnaHQiOjAuMCwiQm90dG9tIjowLjB9LCJQYWRkaW5nIjp7IiRpZCI6IjEyMDQiLCJUb3AiOjAuMCwiTGVmdCI6MC4wLCJSaWdodCI6MC4wLCJCb3R0b20iOjAuMH0sIkJhY2tncm91bmQiOnsiJGlkIjoiMTIwNSIsIkNvbG9yIjp7IiRpZCI6IjEyMDYiLCJBIjo2MywiUiI6MTY1LCJHIjoxNjUsIkIiOjE2NX19LCJJc1Zpc2libGUiOnRydWUsIldpZHRoIjowLjAsIkhlaWdodCI6MC4wLCJCb3JkZXJTdHlsZSI6eyIkaWQiOiIxMjA3IiwiTGluZUNvbG9yIjp7IiRpZCI6IjEyMDgiLCIkdHlwZSI6Ik5MUkUuQ29tbW9uLkRvbS5Tb2xpZENvbG9yQnJ1c2gsIE5MUkUuQ29tbW9uIiwiQ29sb3IiOnsiJGlkIjoiMTIwOSIsIkEiOjI1NSwiUiI6MjU1LCJHIjowLCJCIjowfX0sIkxpbmVXZWlnaHQiOjAuMCwiTGluZVR5cGUiOjAsIlBhcmVudFN0eWxlIjpudWxsfSwiUGFyZW50U3R5bGUiOm51bGx9LCJNYXJnaW4iOnsiJGlkIjoiMTIxMCIsIlRvcCI6MC4wLCJMZWZ0IjowLjAsIlJpZ2h0IjowLjAsIkJvdHRvbSI6MC4wfSwiUGFkZGluZyI6eyIkaWQiOiIxMjExIiwiVG9wIjowLjAsIkxlZnQiOjAuMCwiUmlnaHQiOjAuMCwiQm90dG9tIjowLjB9LCJCYWNrZ3JvdW5kIjpudWxsLCJJc1Zpc2libGUiOnRydWUsIldpZHRoIjowLjAsIkhlaWdodCI6MC4wLCJCb3JkZXJTdHlsZSI6bnVsbCwiUGFyZW50U3R5bGUiOm51bGx9LCJCYWNrZ3JvdW5kU3R5bGUiOnsiJGlkIjoiMTIxMiIsIk1hcmdpbiI6eyIkaWQiOiIxMjEzIiwiVG9wIjowLjAsIkxlZnQiOjAuMCwiUmlnaHQiOjAuMCwiQm90dG9tIjowLjB9LCJQYWRkaW5nIjp7IiRpZCI6IjEyMTQiLCJUb3AiOjAuMCwiTGVmdCI6MC4wLCJSaWdodCI6MC4wLCJCb3R0b20iOjAuMH0sIkJhY2tncm91bmQiOnsiJGlkIjoiMTIxNSIsIkNvbG9yIjp7IiRpZCI6IjEyMTYiLCJBIjo1MSwiUiI6MTY1LCJHIjoxNjUsIkIiOjE2NX19LCJJc1Zpc2libGUiOnRydWUsIldpZHRoIjowLjAsIkhlaWdodCI6MC4wLCJCb3JkZXJTdHlsZSI6eyIkaWQiOiIxMjE3IiwiTGluZUNvbG9yIjp7IiRpZCI6IjEyMTgiLCIkdHlwZSI6Ik5MUkUuQ29tbW9uLkRvbS5Tb2xpZENvbG9yQnJ1c2gsIE5MUkUuQ29tbW9uIiwiQ29sb3IiOnsiJGlkIjoiMTIxOSIsIkEiOjI1NSwiUiI6MjU1LCJHIjowLCJCIjowfX0sIkxpbmVXZWlnaHQiOjAuMCwiTGluZVR5cGUiOjAsIlBhcmVudFN0eWxlIjpudWxsfSwiUGFyZW50U3R5bGUiOm51bGx9LCJNYXJnaW4iOnsiJGlkIjoiMTIyMCIsIlRvcCI6MC4wLCJMZWZ0IjowLjAsIlJpZ2h0IjowLjAsIkJvdHRvbSI6MC4wfSwiUGFkZGluZyI6eyIkaWQiOiIxMjIxIiwiVG9wIjowLjAsIkxlZnQiOjAuMCwiUmlnaHQiOjAuMCwiQm90dG9tIjowLjB9LCJJc1Zpc2libGUiOmZhbHNlLCJXaWR0aCI6MC4wLCJIZWlnaHQiOjAuMCwiQm9yZGVyU3R5bGUiOm51bGwsIlBhcmVudFN0eWxlIjpudWxsfX0seyIkaWQiOiIxMjIyIiwiX3Jvd3MiOlt7IiRpZCI6IjEyMjMiLCJfdGFza3MiOlt7IiRpZCI6IjEyMjQiLCJfYXR0YWNoZWRNaWxlc3RvbmVzIjpbeyIkaWQiOiIxMjI1IiwiRGF0ZSI6IjIwMjItMDgtMjVUMjM6NTk6MDAiLCJTdHlsZSI6eyIkaWQiOiIxMjI2IiwiU2hhcGUiOjAsIkNvbm5lY3Rvck1hcmdpbiI6eyIkaWQiOiIxMjI3IiwiVG9wIjowLjAsIkxlZnQiOjIuMCwiUmlnaHQiOjIuMCwiQm90dG9tIjowLjB9LCJDb25uZWN0b3JTdHlsZSI6eyIkaWQiOiIxMjI4IiwiTGluZUNvbG9yIjp7IiRpZCI6IjEyMjkiLCIkdHlwZSI6Ik5MUkUuQ29tbW9uLkRvbS5Tb2xpZENvbG9yQnJ1c2gsIE5MUkUuQ29tbW9uIiwiQ29sb3IiOnsiJGlkIjoiMTIzMCIsIkEiOjEyNywiUiI6NTcsIkciOjQ4LCJCIjo0Mn19LCJMaW5lV2VpZ2h0IjoyLjAsIkxpbmVUeXBlIjowLCJQYXJlbnRTdHlsZSI6bnVsbH0sIklzQmVsb3dUaW1lYmFuZCI6dHJ1ZSwiUG9zaXRpb25PblRhc2siOjMsIkhpZGVEYXRlIjpmYWxzZSwiU2hhcGVTaXplIjowLCJTcGFjaW5nIjoyLjAsIlBhZGRpbmciOnsiJGlkIjoiMTIzMSIsIlRvcCI6Ny4wLCJMZWZ0IjozLjAsIlJpZ2h0IjowLjAsIkJvdHRvbSI6Mi4wfSwiU2hhcGVTdHlsZSI6eyIkaWQiOiIxMjMyIiwiTWFyZ2luIjp7IiRyZWYiOiI0NSJ9LCJQYWRkaW5nIjp7IiRyZWYiOiI0NiJ9LCJCYWNrZ3JvdW5kIjp7IiRpZCI6IjEyMzMiLCJDb2xvciI6eyIkaWQiOiIxMjM0IiwiQSI6MjU1LCJSIjo1NywiRyI6NDgsIkIiOjQyfX0sIklzVmlzaWJsZSI6dHJ1ZSwiV2lkdGgiOjEyLjAsIkhlaWdodCI6MTQuMCwiQm9yZGVyU3R5bGUiOnsiJGlkIjoiMTIzNSIsIkxpbmVDb2xvciI6eyIkcmVmIjoiNTAifSwiTGluZVdlaWdodCI6MC4wLCJMaW5lVHlwZSI6MCwiUGFyZW50U3R5bGUiOm51bGx9LCJQYXJlbnRTdHlsZSI6bnVsbH0sIlRpdGxlU3R5bGUiOnsiJGlkIjoiMTIzNiIsIkZvbnRTZXR0aW5ncyI6eyIkaWQiOiIxMjM3IiwiRm9udFNpemUiOjExLCJGb250TmFtZSI6IkNhbGlicmkiLCJJc0JvbGQiOnRydWUsIklzSXRhbGljIjpmYWxzZSwiSXNVbmRlcmxpbmVkIjpmYWxzZSwiUGFyZW50U3R5bGUiOm51bGx9LCJBdXRvU2l6ZSI6MCwiRm9yZWdyb3VuZCI6eyIkaWQiOiIxMjM4IiwiQ29sb3IiOnsiJGlkIjoiMTIzOSIsIkEiOjI1NSwiUiI6MCwiRyI6MCwiQiI6MH19LCJNYXhXaWR0aCI6MjAwLjAsIk1heEhlaWdodCI6IkluZmluaXR5IiwiU21hcnRGb3JlZ3JvdW5kSXNBY3RpdmUiOmZhbHNlLCJIb3Jpem9udGFsQWxpZ25tZW50IjoyLCJWZXJ0aWNhbEFsaWdubWVudCI6MCwiU21hcnRGb3JlZ3JvdW5kIjpudWxsLCJCYWNrZ3JvdW5kRmlsbFR5cGUiOjAsIk1hcmdpbiI6eyIkcmVmIjoiNTYifSwiUGFkZGluZyI6eyIkcmVmIjoiNTcifSwiQmFja2dyb3VuZCI6eyIkaWQiOiIxMjQwIiwiQ29sb3IiOnsiJGlkIjoiMTI0MSIsIkEiOjAsIlIiOjI1NSwiRyI6MjU1LCJCIjoyNTV9fSwiSXNWaXNpYmxlIjpmYWxzZSwiV2lkdGgiOjAuMCwiSGVpZ2h0IjowLjAsIkJvcmRlclN0eWxlIjp7IiRpZCI6IjEyNDIiLCJMaW5lQ29sb3IiOm51bGwsIkxpbmVXZWlnaHQiOjAuMCwiTGluZVR5cGUiOjAsIlBhcmVudFN0eWxlIjpudWxsfSwiUGFyZW50U3R5bGUiOm51bGx9LCJEYXRlU3R5bGUiOnsiJGlkIjoiMTI0MyIsIkZvbnRTZXR0aW5ncyI6eyIkaWQiOiIxMjQ0IiwiRm9udFNpemUiOjEwLCJGb250TmFtZSI6IkNhbGlicmkiLCJJc0JvbGQiOmZhbHNlLCJJc0l0YWxpYyI6ZmFsc2UsIklzVW5kZXJsaW5lZCI6ZmFsc2UsIlBhcmVudFN0eWxlIjpudWxsfSwiQXV0b1NpemUiOjAsIkZvcmVncm91bmQiOnsiJGlkIjoiMTI0NSIsIkNvbG9yIjp7IiRpZCI6IjEyNDYiLCJBIjoyNTUsIlIiOjY4LCJHIjo4NCwiQiI6MTA2fX0sIk1heFdpZHRoIjoyMDAuMCwiTWF4SGVpZ2h0IjoiSW5maW5pdHkiLCJTbWFydEZvcmVncm91bmRJc0FjdGl2ZSI6ZmFsc2UsIkhvcml6b250YWxBbGlnbm1lbnQiOjIsIlZlcnRpY2FsQWxpZ25tZW50IjowLCJTbWFydEZvcmVncm91bmQiOm51bGwsIkJhY2tncm91bmRGaWxsVHlwZSI6MCwiTWFyZ2luIjp7IiRyZWYiOiI2NSJ9LCJQYWRkaW5nIjp7IiRyZWYiOiI2NiJ9LCJCYWNrZ3JvdW5kIjp7IiRpZCI6IjEyNDciLCJDb2xvciI6eyIkaWQiOiIxMjQ4IiwiQSI6MCwiUiI6MjU1LCJHIjoyNTUsIkIiOjI1NX19LCJJc1Zpc2libGUiOmZhbHNlLCJXaWR0aCI6MC4wLCJIZWlnaHQiOjAuMCwiQm9yZGVyU3R5bGUiOnsiJGlkIjoiMTI0OSIsIkxpbmVDb2xvciI6bnVsbCwiTGluZVdlaWdodCI6MC4wLCJMaW5lVHlwZSI6MCwiUGFyZW50U3R5bGUiOm51bGx9LCJQYXJlbnRTdHlsZSI6bnVsbH0sIkRhdGVGb3JtYXQiOnsiJGlkIjoiMTI1MCIsIkZvcm1hdFN0cmluZyI6Ik1NTU0gZCwgeXl5eSIsIlNlcGFyYXRvciI6Ii8iLCJVc2VJbnRlcm5hdGlvbmFsRGF0ZUZvcm1hdCI6ZmFsc2UsIkRhdGVJc1Zpc2libGUiOnRydWUsIlRpbWVJc1Zpc2libGUiOmZhbHNlLCJIb3VyRGlnaXRzIjoxLCJBbVBtRGVzaWduYXRvciI6MiwiVHJpbTAwTWludXRlcyI6ZmFsc2UsIkxhc3RLbm93blZpc2liaWxpdHlTdGF0ZSI6eyIkaWQiOiIxMjUxIiwiRGF0ZVBhcnRJc1Zpc2libGUiOnRydWUsIlRpbWVQYXJ0SXNWaXNpYmxlIjpmYWxzZX19LCJXZWVrTnVtYmVyaW5nIjp7IiRpZCI6IjEyNTIiLCJGb3JtYXQiOjAsIklzVmlzaWJsZSI6ZmFsc2UsIkxhc3RLbm93blZpc2liaWxpdHlTdGF0ZSI6ZmFsc2V9LCJJc1Zpc2libGUiOnRydWUsIlBhcmVudFN0eWxlIjpudWxsfSwiSW5kZXgiOjM0LCJQZXJjZW50YWdlQ29tcGxldGUiOm51bGwsIlBvc2l0aW9uIjp7IlJhdGlvIjowLjAsIklzQ3VzdG9tIjpmYWxzZX0sIkRhdGVGb3JtYXQiOnsiJHJlZiI6IjEyNTAifSwiV2Vla051bWJlcmluZyI6eyIkaWQiOiIxMjUzIiwiRm9ybWF0IjowLCJJc1Zpc2libGUiOmZhbHNlLCJMYXN0S25vd25WaXNpYmlsaXR5U3RhdGUiOmZhbHNlfSwiUmVsYXRlZFRhc2tJZCI6IjUwOThkNDM3LWRiMTQtNGM0MC1iMmUwLTg0ZWM0OTRkOTk2NyIsIklkIjoiMWU5ZDhkN2UtYzhiMS00OGE4LWEwMzAtNTgwNzBjNjIyOTlmIiwiSW1wb3J0SWQiOiIiLCJUaXRsZSI6Ik5BU0EgTGF1bmNoIFN1cHBvcnQgUHJvZ3JhbSAtIHN0YXJ0IiwiTm90ZSI6bnVsbCwiSHlwZXJsaW5rIjp7IiRpZCI6IjEyNTQiLCJBZGRyZXNzIjoiIiwiU3ViQWRkcmVzcyI6IiJ9LCJJc0NoYW5nZWQiOmZhbHNlLCJJc05ldyI6ZmFsc2V9LHsiJGlkIjoiMTI1NSIsIkRhdGUiOiIyMDIyLTEyLTE0VDIzOjU5OjAwIiwiU3R5bGUiOnsiJGlkIjoiMTI1NiIsIlNoYXBlIjowLCJDb25uZWN0b3JNYXJnaW4iOnsiJGlkIjoiMTI1NyIsIlRvcCI6MC4wLCJMZWZ0IjoyLjAsIlJpZ2h0IjoyLjAsIkJvdHRvbSI6MC4wfSwiQ29ubmVjdG9yU3R5bGUiOnsiJGlkIjoiMTI1OCIsIkxpbmVDb2xvciI6eyIkaWQiOiIxMjU5IiwiJHR5cGUiOiJOTFJFLkNvbW1vbi5Eb20uU29saWRDb2xvckJydXNoLCBOTFJFLkNvbW1vbiIsIkNvbG9yIjp7IiRpZCI6IjEyNjAiLCJBIjoxMjcsIlIiOjU3LCJHIjo0OCwiQiI6NDJ9fSwiTGluZVdlaWdodCI6Mi4wLCJMaW5lVHlwZSI6MCwiUGFyZW50U3R5bGUiOm51bGx9LCJJc0JlbG93VGltZWJhbmQiOnRydWUsIlBvc2l0aW9uT25UYXNrIjozLCJIaWRlRGF0ZSI6ZmFsc2UsIlNoYXBlU2l6ZSI6MCwiU3BhY2luZyI6Mi4wLCJQYWRkaW5nIjp7IiRyZWYiOiIxMjMxIn0sIlNoYXBlU3R5bGUiOnsiJGlkIjoiMTI2MSIsIk1hcmdpbiI6eyIkcmVmIjoiNDUifSwiUGFkZGluZyI6eyIkcmVmIjoiNDYifSwiQmFja2dyb3VuZCI6eyIkaWQiOiIxMjYyIiwiQ29sb3IiOnsiJGlkIjoiMTI2MyIsIkEiOjI1NSwiUiI6NTcsIkciOjQ4LCJCIjo0Mn19LCJJc1Zpc2libGUiOnRydWUsIldpZHRoIjoxMi4wLCJIZWlnaHQiOjE0LjAsIkJvcmRlclN0eWxlIjp7IiRpZCI6IjEyNjQiLCJMaW5lQ29sb3IiOnsiJHJlZiI6IjUwIn0sIkxpbmVXZWlnaHQiOjAuMCwiTGluZVR5cGUiOjAsIlBhcmVudFN0eWxlIjpudWxsfSwiUGFyZW50U3R5bGUiOm51bGx9LCJUaXRsZVN0eWxlIjp7IiRpZCI6IjEyNjUiLCJGb250U2V0dGluZ3MiOnsiJGlkIjoiMTI2NiIsIkZvbnRTaXplIjoxMSwiRm9udE5hbWUiOiJDYWxpYnJpIiwiSXNCb2xkIjp0cnVlLCJJc0l0YWxpYyI6ZmFsc2UsIklzVW5kZXJsaW5lZCI6ZmFsc2UsIlBhcmVudFN0eWxlIjpudWxsfSwiQXV0b1NpemUiOjAsIkZvcmVncm91bmQiOnsiJGlkIjoiMTI2NyIsIkNvbG9yIjp7IiRpZCI6IjEyNjgiLCJBIjoyNTUsIlIiOjAsIkciOjAsIkIiOjB9fSwiTWF4V2lkdGgiOjIwMC4wLCJNYXhIZWlnaHQiOiJJbmZpbml0eSIsIlNtYXJ0Rm9yZWdyb3VuZElzQWN0aXZlIjpmYWxzZSwiSG9yaXpvbnRhbEFsaWdubWVudCI6MiwiVmVydGljYWxBbGlnbm1lbnQiOjAsIlNtYXJ0Rm9yZWdyb3VuZCI6bnVsbCwiQmFja2dyb3VuZEZpbGxUeXBlIjowLCJNYXJnaW4iOnsiJHJlZiI6IjU2In0sIlBhZGRpbmciOnsiJHJlZiI6IjU3In0sIkJhY2tncm91bmQiOnsiJGlkIjoiMTI2OSIsIkNvbG9yIjp7IiRpZCI6IjEyNzAiLCJBIjowLCJSIjoyNTUsIkciOjI1NSwiQiI6MjU1fX0sIklzVmlzaWJsZSI6ZmFsc2UsIldpZHRoIjowLjAsIkhlaWdodCI6MC4wLCJCb3JkZXJTdHlsZSI6eyIkaWQiOiIxMjcxIiwiTGluZUNvbG9yIjpudWxsLCJMaW5lV2VpZ2h0IjowLjAsIkxpbmVUeXBlIjowLCJQYXJlbnRTdHlsZSI6bnVsbH0sIlBhcmVudFN0eWxlIjpudWxsfSwiRGF0ZVN0eWxlIjp7IiRpZCI6IjEyNzIiLCJGb250U2V0dGluZ3MiOnsiJGlkIjoiMTI3MyIsIkZvbnRTaXplIjoxMCwiRm9udE5hbWUiOiJDYWxpYnJpIiwiSXNCb2xkIjpmYWxzZSwiSXNJdGFsaWMiOmZhbHNlLCJJc1VuZGVybGluZWQiOmZhbHNlLCJQYXJlbnRTdHlsZSI6bnVsbH0sIkF1dG9TaXplIjowLCJGb3JlZ3JvdW5kIjp7IiRpZCI6IjEyNzQiLCJDb2xvciI6eyIkaWQiOiIxMjc1IiwiQSI6MjU1LCJSIjo2OCwiRyI6ODQsIkIiOjEwNn19LCJNYXhXaWR0aCI6MjAwLjAsIk1heEhlaWdodCI6IkluZmluaXR5IiwiU21hcnRGb3JlZ3JvdW5kSXNBY3RpdmUiOmZhbHNlLCJIb3Jpem9udGFsQWxpZ25tZW50IjoyLCJWZXJ0aWNhbEFsaWdubWVudCI6MCwiU21hcnRGb3JlZ3JvdW5kIjpudWxsLCJCYWNrZ3JvdW5kRmlsbFR5cGUiOjAsIk1hcmdpbiI6eyIkcmVmIjoiNjUifSwiUGFkZGluZyI6eyIkcmVmIjoiNjYifSwiQmFja2dyb3VuZCI6eyIkaWQiOiIxMjc2IiwiQ29sb3IiOnsiJGlkIjoiMTI3NyIsIkEiOjAsIlIiOjI1NSwiRyI6MjU1LCJCIjoyNTV9fSwiSXNWaXNpYmxlIjpmYWxzZSwiV2lkdGgiOjAuMCwiSGVpZ2h0IjowLjAsIkJvcmRlclN0eWxlIjp7IiRpZCI6IjEyNzgiLCJMaW5lQ29sb3IiOm51bGwsIkxpbmVXZWlnaHQiOjAuMCwiTGluZVR5cGUiOjAsIlBhcmVudFN0eWxlIjpudWxsfSwiUGFyZW50U3R5bGUiOm51bGx9LCJEYXRlRm9ybWF0Ijp7IiRyZWYiOiIxMjUwIn0sIldlZWtOdW1iZXJpbmciOnsiJGlkIjoiMTI3OSIsIkZvcm1hdCI6MCwiSXNWaXNpYmxlIjpmYWxzZSwiTGFzdEtub3duVmlzaWJpbGl0eVN0YXRlIjpmYWxzZX0sIklzVmlzaWJsZSI6dHJ1ZSwiUGFyZW50U3R5bGUiOm51bGx9LCJJbmRleCI6MzUsIlBlcmNlbnRhZ2VDb21wbGV0ZSI6bnVsbCwiUG9zaXRpb24iOnsiUmF0aW8iOjAuMCwiSXNDdXN0b20iOmZhbHNlfSwiRGF0ZUZvcm1hdCI6eyIkcmVmIjoiMTI1MCJ9LCJXZWVrTnVtYmVyaW5nIjp7IiRpZCI6IjEyODAiLCJGb3JtYXQiOjAsIklzVmlzaWJsZSI6ZmFsc2UsIkxhc3RLbm93blZpc2liaWxpdHlTdGF0ZSI6ZmFsc2V9LCJSZWxhdGVkVGFza0lkIjoiNTA5OGQ0MzctZGIxNC00YzQwLWIyZTAtODRlYzQ5NGQ5OTY3IiwiSWQiOiJiYjY0YjVmMC03NTE3LTQ2MDUtYTYxNi02NGVhYTY3ODZkNGMiLCJJbXBvcnRJZCI6IiIsIlRpdGxlIjoiTkFTQSBMYXVuY2ggU3VwcG9ydCBQcm9ncmFtIC0gZmluaXNoIiwiTm90ZSI6bnVsbCwiSHlwZXJsaW5rIjp7IiRpZCI6IjEyODEiLCJBZGRyZXNzIjoiIiwiU3ViQWRkcmVzcyI6IiJ9LCJJc0NoYW5nZWQiOmZhbHNlLCJJc05ldyI6ZmFsc2V9XSwiVGFza0RlZmluaXRpb24iOnsiJGlkIjoiMTI4MiIsIkdyb3VwTmFtZSI6bnVsbCwiU3RhcnREYXRlIjoiMjAyMi0wOC0yNVQwMDowMDowMCIsIkVuZERhdGUiOiIyMDIyLTEyLTE0VDIzOjU5OjAwIiwiUGVyY2VudGFnZUNvbXBsZXRlIjpudWxsLCJTdHlsZSI6eyIkaWQiOiIxMjgzIiwiU2hhcGUiOjAsIlNoYXBlVGhpY2tuZXNzIjozLCJEdXJhdGlvbkZvcm1hdCI6MCwiSW5jbHVkZU5vbldvcmtpbmdEYXlzSW5EdXJhdGlvbiI6ZmFsc2UsIlBlcmNlbnRhZ2VDb21wbGV0ZVN0eWxlIjp7IiRpZCI6IjEyODQiLCJGb250U2V0dGluZ3MiOnsiJGlkIjoiMTI4NSIsIkZvbnRTaXplIjoxMCwiRm9udE5hbWUiOiJDYWxpYnJpIiwiSXNCb2xkIjpmYWxzZSwiSXNJdGFsaWMiOmZhbHNlLCJJc1VuZGVybGluZWQiOmZhbHNlLCJQYXJlbnRTdHlsZSI6bnVsbH0sIkF1dG9TaXplIjowLCJGb3JlZ3JvdW5kIjp7IiRpZCI6IjEyODYiLCJDb2xvciI6eyIkaWQiOiIxMjg3IiwiQSI6MjU1LCJSIjoxOTIsIkciOjgwLCJCIjo3N319LCJNYXhXaWR0aCI6MjAwLjAsIk1heEhlaWdodCI6IkluZmluaXR5IiwiU21hcnRGb3JlZ3JvdW5kSXNBY3RpdmUiOmZhbHNlLCJIb3Jpem9udGFsQWxpZ25tZW50IjowLCJWZXJ0aWNhbEFsaWdubWVudCI6MCwiU21hcnRGb3JlZ3JvdW5kIjpudWxsLCJCYWNrZ3JvdW5kRmlsbFR5cGUiOjAsIk1hcmdpbiI6eyIkaWQiOiIxMjg4IiwiVG9wIjowLjAsIkxlZnQiOjAuMCwiUmlnaHQiOjAuMCwiQm90dG9tIjowLjB9LCJQYWRkaW5nIjp7IiRpZCI6IjEyODkiLCJUb3AiOjAuMCwiTGVmdCI6MC4wLCJSaWdodCI6MC4wLCJCb3R0b20iOjAuMH0sIkJhY2tncm91bmQiOnsiJGlkIjoiMTI5MCIsIkNvbG9yIjp7IiRpZCI6IjEyOTEiLCJBIjo4OSwiUiI6MCwiRyI6MCwiQiI6MH19LCJJc1Zpc2libGUiOnRydWUsIldpZHRoIjowLjAsIkhlaWdodCI6MC4wLCJCb3JkZXJTdHlsZSI6eyIkaWQiOiIxMjkyIiwiTGluZUNvbG9yIjpudWxsLCJMaW5lV2VpZ2h0IjowLjAsIkxpbmVUeXBlIjowLCJQYXJlbnRTdHlsZSI6bnVsbH0sIlBhcmVudFN0eWxlIjpudWxsfSwiRHVyYXRpb25TdHlsZSI6eyIkaWQiOiIxMjkzIiwiRm9udFNldHRpbmdzIjp7IiRpZCI6IjEyOTQiLCJGb250U2l6ZSI6MTAsIkZvbnROYW1lIjoiQ2FsaWJyaSIsIklzQm9sZCI6ZmFsc2UsIklzSXRhbGljIjpmYWxzZSwiSXNVbmRlcmxpbmVkIjpmYWxzZSwiUGFyZW50U3R5bGUiOm51bGx9LCJBdXRvU2l6ZSI6MCwiRm9yZWdyb3VuZCI6eyIkaWQiOiIxMjk1IiwiQ29sb3IiOnsiJGlkIjoiMTI5Ni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EyOTciLCJUb3AiOjAuMCwiTGVmdCI6MC4wLCJSaWdodCI6MC4wLCJCb3R0b20iOjAuMH0sIlBhZGRpbmciOnsiJGlkIjoiMTI5OCIsIlRvcCI6MC4wLCJMZWZ0IjowLjAsIlJpZ2h0IjowLjAsIkJvdHRvbSI6MC4wfSwiQmFja2dyb3VuZCI6eyIkaWQiOiIxMjk5IiwiQ29sb3IiOnsiJHJlZiI6IjEyOTEifX0sIklzVmlzaWJsZSI6dHJ1ZSwiV2lkdGgiOjAuMCwiSGVpZ2h0IjowLjAsIkJvcmRlclN0eWxlIjp7IiRpZCI6IjEzMDAiLCJMaW5lQ29sb3IiOm51bGwsIkxpbmVXZWlnaHQiOjAuMCwiTGluZVR5cGUiOjAsIlBhcmVudFN0eWxlIjpudWxsfSwiUGFyZW50U3R5bGUiOm51bGx9LCJIb3Jpem9udGFsQ29ubmVjdG9yU3R5bGUiOnsiJGlkIjoiMTMwMSIsIkxpbmVDb2xvciI6eyIkaWQiOiIxMzAyIiwiJHR5cGUiOiJOTFJFLkNvbW1vbi5Eb20uU29saWRDb2xvckJydXNoLCBOTFJFLkNvbW1vbiIsIkNvbG9yIjp7IiRpZCI6IjEzMDMiLCJBIjoyNTUsIlIiOjIwNCwiRyI6MjA0LCJCIjoyMDR9fSwiTGluZVdlaWdodCI6MS4wLCJMaW5lVHlwZSI6MCwiUGFyZW50U3R5bGUiOm51bGx9LCJWZXJ0aWNhbENvbm5lY3RvclN0eWxlIjp7IiRpZCI6IjEzMDQiLCJMaW5lQ29sb3IiOnsiJGlkIjoiMTMwNSIsIiR0eXBlIjoiTkxSRS5Db21tb24uRG9tLlNvbGlkQ29sb3JCcnVzaCwgTkxSRS5Db21tb24iLCJDb2xvciI6eyIkaWQiOiIxMzA2IiwiQSI6MjU1LCJSIjoyMDQsIkciOjIwNCwiQiI6MjA0fX0sIkxpbmVXZWlnaHQiOjAuMCwiTGluZVR5cGUiOjAsIlBhcmVudFN0eWxlIjpudWxsfSwiTWFyZ2luIjpudWxsLCJTdGFydERhdGVQb3NpdGlvbiI6NiwiRW5kRGF0ZVBvc2l0aW9uIjo2LCJEYXRlSXNWaXNpYmxlIjpmYWxzZSwiVGl0bGVQb3NpdGlvbiI6NCwiRHVyYXRpb25Qb3NpdGlvbiI6NiwiUGVyY2VudGFnZUNvbXBsZXRlZFBvc2l0aW9uIjo2LCJTcGFjaW5nIjozLCJJc0JlbG93VGltZWJhbmQiOnRydWUsIlBlcmNlbnRhZ2VDb21wbGV0ZVNoYXBlT3BhY2l0eSI6MzUsIlNoYXBlU3R5bGUiOnsiJGlkIjoiMTMwNyIsIk1hcmdpbiI6eyIkaWQiOiIxMzA4IiwiVG9wIjowLjAsIkxlZnQiOjQuMCwiUmlnaHQiOjQuMCwiQm90dG9tIjowLjB9LCJQYWRkaW5nIjp7IiRpZCI6IjEzMDkiLCJUb3AiOjAuMCwiTGVmdCI6MC4wLCJSaWdodCI6MC4wLCJCb3R0b20iOjAuMH0sIkJhY2tncm91bmQiOnsiJGlkIjoiMTMxMCIsIkNvbG9yIjp7IiRpZCI6IjEzMTEiLCJBIjoyNTUsIlIiOjI2LCJHIjoxNzAsIkIiOjY2fX0sIklzVmlzaWJsZSI6dHJ1ZSwiV2lkdGgiOjAuMCwiSGVpZ2h0IjoxMy42ODAwMDAzMDUxNzU3ODEsIkJvcmRlclN0eWxlIjp7IiRpZCI6IjEzMTIiLCJMaW5lQ29sb3IiOnsiJGlkIjoiMTMxMyIsIiR0eXBlIjoiTkxSRS5Db21tb24uRG9tLlNvbGlkQ29sb3JCcnVzaCwgTkxSRS5Db21tb24iLCJDb2xvciI6eyIkaWQiOiIxMzE0IiwiQSI6MjU1LCJSIjoyNTUsIkciOjAsIkIiOjB9fSwiTGluZVdlaWdodCI6MC4wLCJMaW5lVHlwZSI6MCwiUGFyZW50U3R5bGUiOm51bGx9LCJQYXJlbnRTdHlsZSI6bnVsbH0sIlRpdGxlU3R5bGUiOnsiJGlkIjoiMTMxNSIsIkZvbnRTZXR0aW5ncyI6eyIkaWQiOiIxMzE2IiwiRm9udFNpemUiOjExLCJGb250TmFtZSI6IkNhbGlicmkiLCJJc0JvbGQiOmZhbHNlLCJJc0l0YWxpYyI6ZmFsc2UsIklzVW5kZXJsaW5lZCI6ZmFsc2UsIlBhcmVudFN0eWxlIjpudWxsfSwiQXV0b1NpemUiOjAsIkZvcmVncm91bmQiOnsiJGlkIjoiMTMxNyIsIkNvbG9yIjp7IiRpZCI6IjEzMTgiLCJBIjoyNTUsIlIiOjU3LCJHIjo0OCwiQiI6NDJ9fSwiTWF4V2lkdGgiOjk2MC4wLCJNYXhIZWlnaHQiOiJJbmZpbml0eSIsIlNtYXJ0Rm9yZWdyb3VuZElzQWN0aXZlIjpmYWxzZSwiSG9yaXpvbnRhbEFsaWdubWVudCI6MCwiVmVydGljYWxBbGlnbm1lbnQiOjAsIlNtYXJ0Rm9yZWdyb3VuZCI6bnVsbCwiQmFja2dyb3VuZEZpbGxUeXBlIjowLCJNYXJnaW4iOnsiJGlkIjoiMTMxOSIsIlRvcCI6MC4wLCJMZWZ0IjowLjAsIlJpZ2h0IjowLjAsIkJvdHRvbSI6MC4wfSwiUGFkZGluZyI6eyIkaWQiOiIxMzIwIiwiVG9wIjowLjAsIkxlZnQiOjAuMCwiUmlnaHQiOjAuMCwiQm90dG9tIjowLjB9LCJCYWNrZ3JvdW5kIjp7IiRpZCI6IjEzMjEiLCJDb2xvciI6eyIkaWQiOiIxMzIyIiwiQSI6MCwiUiI6MjU1LCJHIjoyNTUsIkIiOjI1NX19LCJJc1Zpc2libGUiOnRydWUsIldpZHRoIjowLjAsIkhlaWdodCI6MC4wLCJCb3JkZXJTdHlsZSI6eyIkaWQiOiIxMzIzIiwiTGluZUNvbG9yIjpudWxsLCJMaW5lV2VpZ2h0IjowLjAsIkxpbmVUeXBlIjowLCJQYXJlbnRTdHlsZSI6bnVsbH0sIlBhcmVudFN0eWxlIjpudWxsfSwiRGF0ZVN0eWxlIjp7IiRpZCI6IjEzMjQiLCJGb250U2V0dGluZ3MiOnsiJGlkIjoiMTMyNSIsIkZvbnRTaXplIjoxMCwiRm9udE5hbWUiOiJDYWxpYnJpIiwiSXNCb2xkIjpmYWxzZSwiSXNJdGFsaWMiOmZhbHNlLCJJc1VuZGVybGluZWQiOmZhbHNlLCJQYXJlbnRTdHlsZSI6bnVsbH0sIkF1dG9TaXplIjowLCJGb3JlZ3JvdW5kIjp7IiRpZCI6IjEzMjYiLCJDb2xvciI6eyIkaWQiOiIxMzI3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xMzI4IiwiVG9wIjowLjAsIkxlZnQiOjAuMCwiUmlnaHQiOjAuMCwiQm90dG9tIjowLjB9LCJQYWRkaW5nIjp7IiRpZCI6IjEzMjkiLCJUb3AiOjAuMCwiTGVmdCI6MC4wLCJSaWdodCI6MC4wLCJCb3R0b20iOjAuMH0sIkJhY2tncm91bmQiOnsiJGlkIjoiMTMzMCIsIkNvbG9yIjp7IiRpZCI6IjEzMzEiLCJBIjowLCJSIjoyNTUsIkciOjI1NSwiQiI6MjU1fX0sIklzVmlzaWJsZSI6dHJ1ZSwiV2lkdGgiOjAuMCwiSGVpZ2h0IjowLjAsIkJvcmRlclN0eWxlIjp7IiRpZCI6IjEzMzIiLCJMaW5lQ29sb3IiOm51bGwsIkxpbmVXZWlnaHQiOjAuMCwiTGluZVR5cGUiOjAsIlBhcmVudFN0eWxlIjpudWxsfSwiUGFyZW50U3R5bGUiOm51bGx9LCJEYXRlRm9ybWF0Ijp7IiRpZCI6IjEzMzM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TMzNCIsIkZvcm1hdCI6MCwiSXNWaXNpYmxlIjpmYWxzZSwiTGFzdEtub3duVmlzaWJpbGl0eVN0YXRlIjpmYWxzZX0sIklzVmlzaWJsZSI6dHJ1ZSwiUGFyZW50U3R5bGUiOm51bGx9LCJJbmRleCI6MzMsIlNtYXJ0RHVyYXRpb25BY3RpdmF0ZWQiOmZhbHNlLCJEYXRlRm9ybWF0Ijp7IiRyZWYiOiIxMzMzIn0sIldlZWtOdW1iZXJpbmciOnsiJGlkIjoiMTMzNSIsIkZvcm1hdCI6MCwiSXNWaXNpYmxlIjpmYWxzZSwiTGFzdEtub3duVmlzaWJpbGl0eVN0YXRlIjpmYWxzZX0sIklkIjoiNTA5OGQ0MzctZGIxNC00YzQwLWIyZTAtODRlYzQ5NGQ5OTY3IiwiSW1wb3J0SWQiOm51bGwsIlRpdGxlIjoiTkFTQSBMYXVuY2ggU3VwcG9ydCBQcm9ncmFtIiwiTm90ZSI6bnVsbCwiSHlwZXJsaW5rIjp7IiRpZCI6IjEzMzYiLCJBZGRyZXNzIjoiIiwiU3ViQWRkcmVzcyI6IiJ9LCJJc0NoYW5nZWQiOmZhbHNlLCJJc05ldyI6ZmFsc2V9fV0sIl9taWxlc3RvbmVzIjpbXSwiSWQiOiIwMDAwMDAwMC0wMDAwLTAwMDAtMDAwMC0wMDAwMDAwMDAwMDAiLCJJc1NpbmdsZUl0ZW1Sb3ciOnRydWV9XSwiSW5kZXgiOjMzLCJJZCI6IjdjNDhlYWE2LWVmZGQtNGM1NS1hYWZhLWI0ZmIwZjU0MDYwNCIsIkhlYWRlclRleHQiOiJOQVNBIExhdW5jaCIsIklzRGVmYXVsdCI6ZmFsc2UsIlN0eWxlIjp7IiRpZCI6IjEzMzciLCJIZWFkZXJTdHlsZSI6eyIkaWQiOiIxMzM4IiwiVGV4dFN0eWxlIjp7IiRpZCI6IjEzMzkiLCJGb250U2V0dGluZ3MiOnsiJGlkIjoiMTM0MCIsIkZvbnRTaXplIjo5LCJGb250TmFtZSI6IkNhbGlicmkiLCJJc0JvbGQiOmZhbHNlLCJJc0l0YWxpYyI6ZmFsc2UsIklzVW5kZXJsaW5lZCI6ZmFsc2UsIlBhcmVudFN0eWxlIjpudWxsfSwiQXV0b1NpemUiOjIsIkZvcmVncm91bmQiOnsiJGlkIjoiMTM0MSIsIkNvbG9yIjp7IiRpZCI6IjEzNDIiLCJBIjoyNTUsIlIiOjAsIkciOjAsIkIiOjB9fSwiTWF4V2lkdGgiOjY2LjAsIk1heEhlaWdodCI6IkluZmluaXR5IiwiU21hcnRGb3JlZ3JvdW5kSXNBY3RpdmUiOmZhbHNlLCJIb3Jpem9udGFsQWxpZ25tZW50IjowLCJWZXJ0aWNhbEFsaWdubWVudCI6MCwiU21hcnRGb3JlZ3JvdW5kIjpudWxsLCJCYWNrZ3JvdW5kRmlsbFR5cGUiOjAsIk1hcmdpbiI6eyIkaWQiOiIxMzQzIiwiVG9wIjowLjAsIkxlZnQiOjAuMCwiUmlnaHQiOjAuMCwiQm90dG9tIjowLjB9LCJQYWRkaW5nIjp7IiRpZCI6IjEzNDQiLCJUb3AiOjAuMCwiTGVmdCI6MC4wLCJSaWdodCI6MC4wLCJCb3R0b20iOjAuMH0sIkJhY2tncm91bmQiOnsiJGlkIjoiMTM0NSIsIkNvbG9yIjp7IiRpZCI6IjEzNDYiLCJBIjowLCJSIjoyNTUsIkciOjI1NSwiQiI6MjU1fX0sIklzVmlzaWJsZSI6dHJ1ZSwiV2lkdGgiOjAuMCwiSGVpZ2h0IjowLjAsIkJvcmRlclN0eWxlIjpudWxsLCJQYXJlbnRTdHlsZSI6bnVsbH0sIlJlY3RhbmdsZVN0eWxlIjp7IiRpZCI6IjEzNDciLCJNYXJnaW4iOnsiJGlkIjoiMTM0OCIsIlRvcCI6MC4wLCJMZWZ0IjowLjAsIlJpZ2h0IjowLjAsIkJvdHRvbSI6MC4wfSwiUGFkZGluZyI6eyIkaWQiOiIxMzQ5IiwiVG9wIjowLjAsIkxlZnQiOjAuMCwiUmlnaHQiOjAuMCwiQm90dG9tIjowLjB9LCJCYWNrZ3JvdW5kIjp7IiRpZCI6IjEzNTAiLCJDb2xvciI6eyIkaWQiOiIxMzUxIiwiQSI6NjMsIlIiOjEyNCwiRyI6MTI0LCJCIjoxMjR9fSwiSXNWaXNpYmxlIjp0cnVlLCJXaWR0aCI6MC4wLCJIZWlnaHQiOjAuMCwiQm9yZGVyU3R5bGUiOnsiJGlkIjoiMTM1MiIsIkxpbmVDb2xvciI6eyIkaWQiOiIxMzUzIiwiJHR5cGUiOiJOTFJFLkNvbW1vbi5Eb20uU29saWRDb2xvckJydXNoLCBOTFJFLkNvbW1vbiIsIkNvbG9yIjp7IiRpZCI6IjEzNTQiLCJBIjoyNTUsIlIiOjI1NSwiRyI6MCwiQiI6MH19LCJMaW5lV2VpZ2h0IjowLjAsIkxpbmVUeXBlIjowLCJQYXJlbnRTdHlsZSI6bnVsbH0sIlBhcmVudFN0eWxlIjpudWxsfSwiTWFyZ2luIjp7IiRpZCI6IjEzNTUiLCJUb3AiOjAuMCwiTGVmdCI6MC4wLCJSaWdodCI6MC4wLCJCb3R0b20iOjAuMH0sIlBhZGRpbmciOnsiJGlkIjoiMTM1NiIsIlRvcCI6MC4wLCJMZWZ0IjowLjAsIlJpZ2h0IjowLjAsIkJvdHRvbSI6MC4wfSwiQmFja2dyb3VuZCI6bnVsbCwiSXNWaXNpYmxlIjp0cnVlLCJXaWR0aCI6MC4wLCJIZWlnaHQiOjAuMCwiQm9yZGVyU3R5bGUiOm51bGwsIlBhcmVudFN0eWxlIjpudWxsfSwiQmFja2dyb3VuZFN0eWxlIjp7IiRpZCI6IjEzNTciLCJNYXJnaW4iOnsiJGlkIjoiMTM1OCIsIlRvcCI6MC4wLCJMZWZ0IjowLjAsIlJpZ2h0IjowLjAsIkJvdHRvbSI6MC4wfSwiUGFkZGluZyI6eyIkaWQiOiIxMzU5IiwiVG9wIjowLjAsIkxlZnQiOjAuMCwiUmlnaHQiOjAuMCwiQm90dG9tIjowLjB9LCJCYWNrZ3JvdW5kIjp7IiRpZCI6IjEzNjAiLCJDb2xvciI6eyIkaWQiOiIxMzYxIiwiQSI6NTEsIlIiOjIwNiwiRyI6MTQxLCJCIjo2Mn19LCJJc1Zpc2libGUiOnRydWUsIldpZHRoIjowLjAsIkhlaWdodCI6MC4wLCJCb3JkZXJTdHlsZSI6eyIkaWQiOiIxMzYyIiwiTGluZUNvbG9yIjp7IiRpZCI6IjEzNjMiLCIkdHlwZSI6Ik5MUkUuQ29tbW9uLkRvbS5Tb2xpZENvbG9yQnJ1c2gsIE5MUkUuQ29tbW9uIiwiQ29sb3IiOnsiJGlkIjoiMTM2NCIsIkEiOjI1NSwiUiI6MjU1LCJHIjowLCJCIjowfX0sIkxpbmVXZWlnaHQiOjAuMCwiTGluZVR5cGUiOjAsIlBhcmVudFN0eWxlIjpudWxsfSwiUGFyZW50U3R5bGUiOm51bGx9LCJNYXJnaW4iOnsiJGlkIjoiMTM2NSIsIlRvcCI6MC4wLCJMZWZ0IjowLjAsIlJpZ2h0IjowLjAsIkJvdHRvbSI6MC4wfSwiUGFkZGluZyI6eyIkaWQiOiIxMzY2IiwiVG9wIjowLjAsIkxlZnQiOjAuMCwiUmlnaHQiOjAuMCwiQm90dG9tIjowLjB9LCJJc1Zpc2libGUiOnRydWUsIldpZHRoIjowLjAsIkhlaWdodCI6MC4wLCJCb3JkZXJTdHlsZSI6bnVsbCwiUGFyZW50U3R5bGUiOm51bGx9fSx7IiRpZCI6IjEzNjciLCJfcm93cyI6W3siJGlkIjoiMTM2OCIsIl90YXNrcyI6W3siJGlkIjoiMTM2OSIsIl9hdHRhY2hlZE1pbGVzdG9uZXMiOlt7IiRpZCI6IjEzNzAiLCJEYXRlIjoiMjAyMi0xMi0yOVQyMzo1OTowMCIsIlN0eWxlIjp7IiRpZCI6IjEzNzEiLCJTaGFwZSI6MCwiQ29ubmVjdG9yTWFyZ2luIjp7IiRpZCI6IjEzNzIiLCJUb3AiOjAuMCwiTGVmdCI6Mi4wLCJSaWdodCI6Mi4wLCJCb3R0b20iOjAuMH0sIkNvbm5lY3RvclN0eWxlIjp7IiRpZCI6IjEzNzMiLCJMaW5lQ29sb3IiOnsiJGlkIjoiMTM3NCIsIiR0eXBlIjoiTkxSRS5Db21tb24uRG9tLlNvbGlkQ29sb3JCcnVzaCwgTkxSRS5Db21tb24iLCJDb2xvciI6eyIkaWQiOiIxMzc1IiwiQSI6MTI3LCJSIjo1NywiRyI6NDgsIkIiOjQyfX0sIkxpbmVXZWlnaHQiOjIuMCwiTGluZVR5cGUiOjAsIlBhcmVudFN0eWxlIjpudWxsfSwiSXNCZWxvd1RpbWViYW5kIjp0cnVlLCJQb3NpdGlvbk9uVGFzayI6MywiSGlkZURhdGUiOmZhbHNlLCJTaGFwZVNpemUiOjAsIlNwYWNpbmciOjIuMCwiUGFkZGluZyI6eyIkcmVmIjoiMTIzMSJ9LCJTaGFwZVN0eWxlIjp7IiRpZCI6IjEzNzYiLCJNYXJnaW4iOnsiJHJlZiI6IjQ1In0sIlBhZGRpbmciOnsiJHJlZiI6IjQ2In0sIkJhY2tncm91bmQiOnsiJGlkIjoiMTM3NyIsIkNvbG9yIjp7IiRpZCI6IjEzNzgiLCJBIjoyNTUsIlIiOjU3LCJHIjo0OCwiQiI6NDJ9fSwiSXNWaXNpYmxlIjp0cnVlLCJXaWR0aCI6MTIuMCwiSGVpZ2h0IjoxNC4wLCJCb3JkZXJTdHlsZSI6eyIkaWQiOiIxMzc5IiwiTGluZUNvbG9yIjp7IiRyZWYiOiI1MCJ9LCJMaW5lV2VpZ2h0IjowLjAsIkxpbmVUeXBlIjowLCJQYXJlbnRTdHlsZSI6bnVsbH0sIlBhcmVudFN0eWxlIjpudWxsfSwiVGl0bGVTdHlsZSI6eyIkaWQiOiIxMzgwIiwiRm9udFNldHRpbmdzIjp7IiRpZCI6IjEzODEiLCJGb250U2l6ZSI6MTEsIkZvbnROYW1lIjoiQ2FsaWJyaSIsIklzQm9sZCI6dHJ1ZSwiSXNJdGFsaWMiOmZhbHNlLCJJc1VuZGVybGluZWQiOmZhbHNlLCJQYXJlbnRTdHlsZSI6bnVsbH0sIkF1dG9TaXplIjowLCJGb3JlZ3JvdW5kIjp7IiRpZCI6IjEzODIiLCJDb2xvciI6eyIkaWQiOiIxMzgzIiwiQSI6MjU1LCJSIjowLCJHIjowLCJCIjowfX0sIk1heFdpZHRoIjoyMDAuMCwiTWF4SGVpZ2h0IjoiSW5maW5pdHkiLCJTbWFydEZvcmVncm91bmRJc0FjdGl2ZSI6ZmFsc2UsIkhvcml6b250YWxBbGlnbm1lbnQiOjIsIlZlcnRpY2FsQWxpZ25tZW50IjowLCJTbWFydEZvcmVncm91bmQiOm51bGwsIkJhY2tncm91bmRGaWxsVHlwZSI6MCwiTWFyZ2luIjp7IiRyZWYiOiI1NiJ9LCJQYWRkaW5nIjp7IiRyZWYiOiI1NyJ9LCJCYWNrZ3JvdW5kIjp7IiRpZCI6IjEzODQiLCJDb2xvciI6eyIkaWQiOiIxMzg1IiwiQSI6MCwiUiI6MjU1LCJHIjoyNTUsIkIiOjI1NX19LCJJc1Zpc2libGUiOmZhbHNlLCJXaWR0aCI6MC4wLCJIZWlnaHQiOjAuMCwiQm9yZGVyU3R5bGUiOnsiJGlkIjoiMTM4NiIsIkxpbmVDb2xvciI6bnVsbCwiTGluZVdlaWdodCI6MC4wLCJMaW5lVHlwZSI6MCwiUGFyZW50U3R5bGUiOm51bGx9LCJQYXJlbnRTdHlsZSI6bnVsbH0sIkRhdGVTdHlsZSI6eyIkaWQiOiIxMzg3IiwiRm9udFNldHRpbmdzIjp7IiRpZCI6IjEzODgiLCJGb250U2l6ZSI6MTAsIkZvbnROYW1lIjoiQ2FsaWJyaSIsIklzQm9sZCI6ZmFsc2UsIklzSXRhbGljIjpmYWxzZSwiSXNVbmRlcmxpbmVkIjpmYWxzZSwiUGFyZW50U3R5bGUiOm51bGx9LCJBdXRvU2l6ZSI6MCwiRm9yZWdyb3VuZCI6eyIkaWQiOiIxMzg5IiwiQ29sb3IiOnsiJGlkIjoiMTM5MCIsIkEiOjI1NSwiUiI6NjgsIkciOjg0LCJCIjoxMDZ9fSwiTWF4V2lkdGgiOjIwMC4wLCJNYXhIZWlnaHQiOiJJbmZpbml0eSIsIlNtYXJ0Rm9yZWdyb3VuZElzQWN0aXZlIjpmYWxzZSwiSG9yaXpvbnRhbEFsaWdubWVudCI6MiwiVmVydGljYWxBbGlnbm1lbnQiOjAsIlNtYXJ0Rm9yZWdyb3VuZCI6bnVsbCwiQmFja2dyb3VuZEZpbGxUeXBlIjowLCJNYXJnaW4iOnsiJHJlZiI6IjY1In0sIlBhZGRpbmciOnsiJHJlZiI6IjY2In0sIkJhY2tncm91bmQiOnsiJGlkIjoiMTM5MSIsIkNvbG9yIjp7IiRpZCI6IjEzOTIiLCJBIjowLCJSIjoyNTUsIkciOjI1NSwiQiI6MjU1fX0sIklzVmlzaWJsZSI6ZmFsc2UsIldpZHRoIjowLjAsIkhlaWdodCI6MC4wLCJCb3JkZXJTdHlsZSI6eyIkaWQiOiIxMzkzIiwiTGluZUNvbG9yIjpudWxsLCJMaW5lV2VpZ2h0IjowLjAsIkxpbmVUeXBlIjowLCJQYXJlbnRTdHlsZSI6bnVsbH0sIlBhcmVudFN0eWxlIjpudWxsfSwiRGF0ZUZvcm1hdCI6eyIkcmVmIjoiMTI1MCJ9LCJXZWVrTnVtYmVyaW5nIjp7IiRpZCI6IjEzOTQiLCJGb3JtYXQiOjAsIklzVmlzaWJsZSI6ZmFsc2UsIkxhc3RLbm93blZpc2liaWxpdHlTdGF0ZSI6ZmFsc2V9LCJJc1Zpc2libGUiOnRydWUsIlBhcmVudFN0eWxlIjpudWxsfSwiSW5kZXgiOjM0LCJQZXJjZW50YWdlQ29tcGxldGUiOm51bGwsIlBvc2l0aW9uIjp7IlJhdGlvIjowLjAsIklzQ3VzdG9tIjpmYWxzZX0sIkRhdGVGb3JtYXQiOnsiJHJlZiI6IjEyNTAifSwiV2Vla051bWJlcmluZyI6eyIkaWQiOiIxMzk1IiwiRm9ybWF0IjowLCJJc1Zpc2libGUiOmZhbHNlLCJMYXN0S25vd25WaXNpYmlsaXR5U3RhdGUiOmZhbHNlfSwiUmVsYXRlZFRhc2tJZCI6ImE4M2YzMTc5LTdhNmQtNDI5OS05MDVmLWM5OGIyNTZjOTExYiIsIklkIjoiMzRlZWMxMDktNDIzZS00NGJkLWFiNTgtMTM2OTExNjQ0ODk2IiwiSW1wb3J0SWQiOiIiLCJUaXRsZSI6Ik9uIE9yYml0IFN1cHBvcnQgUHJvZ3JhbSAtIHN0YXJ0IiwiTm90ZSI6bnVsbCwiSHlwZXJsaW5rIjp7IiRpZCI6IjEzOTYiLCJBZGRyZXNzIjoiIiwiU3ViQWRkcmVzcyI6IiJ9LCJJc0NoYW5nZWQiOmZhbHNlLCJJc05ldyI6ZmFsc2V9LHsiJGlkIjoiMTM5NyIsIkRhdGUiOiIyMDI0LTExLTI4VDIzOjU5OjAwIiwiU3R5bGUiOnsiJGlkIjoiMTM5OCIsIlNoYXBlIjowLCJDb25uZWN0b3JNYXJnaW4iOnsiJGlkIjoiMTM5OSIsIlRvcCI6MC4wLCJMZWZ0IjoyLjAsIlJpZ2h0IjoyLjAsIkJvdHRvbSI6MC4wfSwiQ29ubmVjdG9yU3R5bGUiOnsiJGlkIjoiMTQwMCIsIkxpbmVDb2xvciI6eyIkaWQiOiIxNDAxIiwiJHR5cGUiOiJOTFJFLkNvbW1vbi5Eb20uU29saWRDb2xvckJydXNoLCBOTFJFLkNvbW1vbiIsIkNvbG9yIjp7IiRpZCI6IjE0MDIiLCJBIjoxMjcsIlIiOjU3LCJHIjo0OCwiQiI6NDJ9fSwiTGluZVdlaWdodCI6Mi4wLCJMaW5lVHlwZSI6MCwiUGFyZW50U3R5bGUiOm51bGx9LCJJc0JlbG93VGltZWJhbmQiOnRydWUsIlBvc2l0aW9uT25UYXNrIjozLCJIaWRlRGF0ZSI6ZmFsc2UsIlNoYXBlU2l6ZSI6MCwiU3BhY2luZyI6Mi4wLCJQYWRkaW5nIjp7IiRyZWYiOiIxMjMxIn0sIlNoYXBlU3R5bGUiOnsiJGlkIjoiMTQwMyIsIk1hcmdpbiI6eyIkcmVmIjoiNDUifSwiUGFkZGluZyI6eyIkcmVmIjoiNDYifSwiQmFja2dyb3VuZCI6eyIkaWQiOiIxNDA0IiwiQ29sb3IiOnsiJGlkIjoiMTQwNSIsIkEiOjI1NSwiUiI6NTcsIkciOjQ4LCJCIjo0Mn19LCJJc1Zpc2libGUiOnRydWUsIldpZHRoIjoxMi4wLCJIZWlnaHQiOjE0LjAsIkJvcmRlclN0eWxlIjp7IiRpZCI6IjE0MDYiLCJMaW5lQ29sb3IiOnsiJHJlZiI6IjUwIn0sIkxpbmVXZWlnaHQiOjAuMCwiTGluZVR5cGUiOjAsIlBhcmVudFN0eWxlIjpudWxsfSwiUGFyZW50U3R5bGUiOm51bGx9LCJUaXRsZVN0eWxlIjp7IiRpZCI6IjE0MDciLCJGb250U2V0dGluZ3MiOnsiJGlkIjoiMTQwOCIsIkZvbnRTaXplIjoxMSwiRm9udE5hbWUiOiJDYWxpYnJpIiwiSXNCb2xkIjp0cnVlLCJJc0l0YWxpYyI6ZmFsc2UsIklzVW5kZXJsaW5lZCI6ZmFsc2UsIlBhcmVudFN0eWxlIjpudWxsfSwiQXV0b1NpemUiOjAsIkZvcmVncm91bmQiOnsiJGlkIjoiMTQwOSIsIkNvbG9yIjp7IiRpZCI6IjE0MTAiLCJBIjoyNTUsIlIiOjAsIkciOjAsIkIiOjB9fSwiTWF4V2lkdGgiOjIwMC4wLCJNYXhIZWlnaHQiOiJJbmZpbml0eSIsIlNtYXJ0Rm9yZWdyb3VuZElzQWN0aXZlIjpmYWxzZSwiSG9yaXpvbnRhbEFsaWdubWVudCI6MiwiVmVydGljYWxBbGlnbm1lbnQiOjAsIlNtYXJ0Rm9yZWdyb3VuZCI6bnVsbCwiQmFja2dyb3VuZEZpbGxUeXBlIjowLCJNYXJnaW4iOnsiJHJlZiI6IjU2In0sIlBhZGRpbmciOnsiJHJlZiI6IjU3In0sIkJhY2tncm91bmQiOnsiJGlkIjoiMTQxMSIsIkNvbG9yIjp7IiRpZCI6IjE0MTIiLCJBIjowLCJSIjoyNTUsIkciOjI1NSwiQiI6MjU1fX0sIklzVmlzaWJsZSI6ZmFsc2UsIldpZHRoIjowLjAsIkhlaWdodCI6MC4wLCJCb3JkZXJTdHlsZSI6eyIkaWQiOiIxNDEzIiwiTGluZUNvbG9yIjpudWxsLCJMaW5lV2VpZ2h0IjowLjAsIkxpbmVUeXBlIjowLCJQYXJlbnRTdHlsZSI6bnVsbH0sIlBhcmVudFN0eWxlIjpudWxsfSwiRGF0ZVN0eWxlIjp7IiRpZCI6IjE0MTQiLCJGb250U2V0dGluZ3MiOnsiJGlkIjoiMTQxNSIsIkZvbnRTaXplIjoxMCwiRm9udE5hbWUiOiJDYWxpYnJpIiwiSXNCb2xkIjpmYWxzZSwiSXNJdGFsaWMiOmZhbHNlLCJJc1VuZGVybGluZWQiOmZhbHNlLCJQYXJlbnRTdHlsZSI6bnVsbH0sIkF1dG9TaXplIjowLCJGb3JlZ3JvdW5kIjp7IiRpZCI6IjE0MTYiLCJDb2xvciI6eyIkaWQiOiIxNDE3IiwiQSI6MjU1LCJSIjo2OCwiRyI6ODQsIkIiOjEwNn19LCJNYXhXaWR0aCI6MjAwLjAsIk1heEhlaWdodCI6IkluZmluaXR5IiwiU21hcnRGb3JlZ3JvdW5kSXNBY3RpdmUiOmZhbHNlLCJIb3Jpem9udGFsQWxpZ25tZW50IjoyLCJWZXJ0aWNhbEFsaWdubWVudCI6MCwiU21hcnRGb3JlZ3JvdW5kIjpudWxsLCJCYWNrZ3JvdW5kRmlsbFR5cGUiOjAsIk1hcmdpbiI6eyIkcmVmIjoiNjUifSwiUGFkZGluZyI6eyIkcmVmIjoiNjYifSwiQmFja2dyb3VuZCI6eyIkaWQiOiIxNDE4IiwiQ29sb3IiOnsiJGlkIjoiMTQxOSIsIkEiOjAsIlIiOjI1NSwiRyI6MjU1LCJCIjoyNTV9fSwiSXNWaXNpYmxlIjpmYWxzZSwiV2lkdGgiOjAuMCwiSGVpZ2h0IjowLjAsIkJvcmRlclN0eWxlIjp7IiRpZCI6IjE0MjAiLCJMaW5lQ29sb3IiOm51bGwsIkxpbmVXZWlnaHQiOjAuMCwiTGluZVR5cGUiOjAsIlBhcmVudFN0eWxlIjpudWxsfSwiUGFyZW50U3R5bGUiOm51bGx9LCJEYXRlRm9ybWF0Ijp7IiRyZWYiOiIxMjUwIn0sIldlZWtOdW1iZXJpbmciOnsiJGlkIjoiMTQyMSIsIkZvcm1hdCI6MCwiSXNWaXNpYmxlIjpmYWxzZSwiTGFzdEtub3duVmlzaWJpbGl0eVN0YXRlIjpmYWxzZX0sIklzVmlzaWJsZSI6dHJ1ZSwiUGFyZW50U3R5bGUiOm51bGx9LCJJbmRleCI6MzUsIlBlcmNlbnRhZ2VDb21wbGV0ZSI6bnVsbCwiUG9zaXRpb24iOnsiUmF0aW8iOjAuMCwiSXNDdXN0b20iOmZhbHNlfSwiRGF0ZUZvcm1hdCI6eyIkcmVmIjoiMTI1MCJ9LCJXZWVrTnVtYmVyaW5nIjp7IiRpZCI6IjE0MjIiLCJGb3JtYXQiOjAsIklzVmlzaWJsZSI6ZmFsc2UsIkxhc3RLbm93blZpc2liaWxpdHlTdGF0ZSI6ZmFsc2V9LCJSZWxhdGVkVGFza0lkIjoiYTgzZjMxNzktN2E2ZC00Mjk5LTkwNWYtYzk4YjI1NmM5MTFiIiwiSWQiOiI3ZjE0YmNjYi0xMmNmLTQ0NWItYTdjYi0xNWI0ZGJhYzhiNzEiLCJJbXBvcnRJZCI6IiIsIlRpdGxlIjoiT24gT3JiaXQgU3VwcG9ydCBQcm9ncmFtIC0gZmluaXNoIiwiTm90ZSI6bnVsbCwiSHlwZXJsaW5rIjp7IiRpZCI6IjE0MjMiLCJBZGRyZXNzIjoiIiwiU3ViQWRkcmVzcyI6IiJ9LCJJc0NoYW5nZWQiOmZhbHNlLCJJc05ldyI6ZmFsc2V9XSwiVGFza0RlZmluaXRpb24iOnsiJGlkIjoiMTQyNCIsIkdyb3VwTmFtZSI6bnVsbCwiU3RhcnREYXRlIjoiMjAyMi0xMi0yOVQwMDowMDowMCIsIkVuZERhdGUiOiIyMDI0LTExLTI4VDIzOjU5OjAwIiwiUGVyY2VudGFnZUNvbXBsZXRlIjpudWxsLCJTdHlsZSI6eyIkaWQiOiIxNDI1IiwiU2hhcGUiOjAsIlNoYXBlVGhpY2tuZXNzIjowLCJEdXJhdGlvbkZvcm1hdCI6MCwiSW5jbHVkZU5vbldvcmtpbmdEYXlzSW5EdXJhdGlvbiI6ZmFsc2UsIlBlcmNlbnRhZ2VDb21wbGV0ZVN0eWxlIjp7IiRpZCI6IjE0MjYiLCJGb250U2V0dGluZ3MiOnsiJGlkIjoiMTQyNyIsIkZvbnRTaXplIjoxMCwiRm9udE5hbWUiOiJDYWxpYnJpIiwiSXNCb2xkIjpmYWxzZSwiSXNJdGFsaWMiOmZhbHNlLCJJc1VuZGVybGluZWQiOmZhbHNlLCJQYXJlbnRTdHlsZSI6bnVsbH0sIkF1dG9TaXplIjowLCJGb3JlZ3JvdW5kIjp7IiRpZCI6IjE0MjgiLCJDb2xvciI6eyIkaWQiOiIxNDI5IiwiQSI6MjU1LCJSIjoxOTIsIkciOjgwLCJCIjo3N319LCJNYXhXaWR0aCI6MjAwLjAsIk1heEhlaWdodCI6IkluZmluaXR5IiwiU21hcnRGb3JlZ3JvdW5kSXNBY3RpdmUiOmZhbHNlLCJIb3Jpem9udGFsQWxpZ25tZW50IjowLCJWZXJ0aWNhbEFsaWdubWVudCI6MCwiU21hcnRGb3JlZ3JvdW5kIjpudWxsLCJCYWNrZ3JvdW5kRmlsbFR5cGUiOjAsIk1hcmdpbiI6eyIkaWQiOiIxNDMwIiwiVG9wIjowLjAsIkxlZnQiOjAuMCwiUmlnaHQiOjAuMCwiQm90dG9tIjowLjB9LCJQYWRkaW5nIjp7IiRpZCI6IjE0MzEiLCJUb3AiOjAuMCwiTGVmdCI6MC4wLCJSaWdodCI6MC4wLCJCb3R0b20iOjAuMH0sIkJhY2tncm91bmQiOnsiJGlkIjoiMTQzMiIsIkNvbG9yIjp7IiRpZCI6IjE0MzMiLCJBIjo4OSwiUiI6MCwiRyI6MCwiQiI6MH19LCJJc1Zpc2libGUiOnRydWUsIldpZHRoIjowLjAsIkhlaWdodCI6MC4wLCJCb3JkZXJTdHlsZSI6eyIkaWQiOiIxNDM0IiwiTGluZUNvbG9yIjpudWxsLCJMaW5lV2VpZ2h0IjowLjAsIkxpbmVUeXBlIjowLCJQYXJlbnRTdHlsZSI6bnVsbH0sIlBhcmVudFN0eWxlIjpudWxsfSwiRHVyYXRpb25TdHlsZSI6eyIkaWQiOiIxNDM1IiwiRm9udFNldHRpbmdzIjp7IiRpZCI6IjE0MzYiLCJGb250U2l6ZSI6MTAsIkZvbnROYW1lIjoiQ2FsaWJyaSIsIklzQm9sZCI6ZmFsc2UsIklzSXRhbGljIjpmYWxzZSwiSXNVbmRlcmxpbmVkIjpmYWxzZSwiUGFyZW50U3R5bGUiOm51bGx9LCJBdXRvU2l6ZSI6MCwiRm9yZWdyb3VuZCI6eyIkaWQiOiIxNDM3IiwiQ29sb3IiOnsiJGlkIjoiMTQzOC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E0MzkiLCJUb3AiOjAuMCwiTGVmdCI6MC4wLCJSaWdodCI6MC4wLCJCb3R0b20iOjAuMH0sIlBhZGRpbmciOnsiJGlkIjoiMTQ0MCIsIlRvcCI6MC4wLCJMZWZ0IjowLjAsIlJpZ2h0IjowLjAsIkJvdHRvbSI6MC4wfSwiQmFja2dyb3VuZCI6eyIkaWQiOiIxNDQxIiwiQ29sb3IiOnsiJHJlZiI6IjE0MzMifX0sIklzVmlzaWJsZSI6dHJ1ZSwiV2lkdGgiOjAuMCwiSGVpZ2h0IjowLjAsIkJvcmRlclN0eWxlIjp7IiRpZCI6IjE0NDIiLCJMaW5lQ29sb3IiOm51bGwsIkxpbmVXZWlnaHQiOjAuMCwiTGluZVR5cGUiOjAsIlBhcmVudFN0eWxlIjpudWxsfSwiUGFyZW50U3R5bGUiOm51bGx9LCJIb3Jpem9udGFsQ29ubmVjdG9yU3R5bGUiOnsiJGlkIjoiMTQ0MyIsIkxpbmVDb2xvciI6eyIkaWQiOiIxNDQ0IiwiJHR5cGUiOiJOTFJFLkNvbW1vbi5Eb20uU29saWRDb2xvckJydXNoLCBOTFJFLkNvbW1vbiIsIkNvbG9yIjp7IiRpZCI6IjE0NDUiLCJBIjoyNTUsIlIiOjIwNCwiRyI6MjA0LCJCIjoyMDR9fSwiTGluZVdlaWdodCI6MS4wLCJMaW5lVHlwZSI6MCwiUGFyZW50U3R5bGUiOm51bGx9LCJWZXJ0aWNhbENvbm5lY3RvclN0eWxlIjp7IiRpZCI6IjE0NDYiLCJMaW5lQ29sb3IiOnsiJGlkIjoiMTQ0NyIsIiR0eXBlIjoiTkxSRS5Db21tb24uRG9tLlNvbGlkQ29sb3JCcnVzaCwgTkxSRS5Db21tb24iLCJDb2xvciI6eyIkaWQiOiIxNDQ4IiwiQSI6MjU1LCJSIjoyMDQsIkciOjIwNCwiQiI6MjA0fX0sIkxpbmVXZWlnaHQiOjAuMCwiTGluZVR5cGUiOjAsIlBhcmVudFN0eWxlIjpudWxsfSwiTWFyZ2luIjpudWxsLCJTdGFydERhdGVQb3NpdGlvbiI6NiwiRW5kRGF0ZVBvc2l0aW9uIjo2LCJEYXRlSXNWaXNpYmxlIjpmYWxzZSwiVGl0bGVQb3NpdGlvbiI6MiwiRHVyYXRpb25Qb3NpdGlvbiI6NiwiUGVyY2VudGFnZUNvbXBsZXRlZFBvc2l0aW9uIjo2LCJTcGFjaW5nIjozLCJJc0JlbG93VGltZWJhbmQiOnRydWUsIlBlcmNlbnRhZ2VDb21wbGV0ZVNoYXBlT3BhY2l0eSI6MzUsIlNoYXBlU3R5bGUiOnsiJGlkIjoiMTQ0OSIsIk1hcmdpbiI6eyIkaWQiOiIxNDUwIiwiVG9wIjowLjAsIkxlZnQiOjQuMCwiUmlnaHQiOjQuMCwiQm90dG9tIjowLjB9LCJQYWRkaW5nIjp7IiRpZCI6IjE0NTEiLCJUb3AiOjAuMCwiTGVmdCI6MC4wLCJSaWdodCI6MC4wLCJCb3R0b20iOjAuMH0sIkJhY2tncm91bmQiOnsiJGlkIjoiMTQ1MiIsIkNvbG9yIjp7IiRpZCI6IjE0NTMiLCJBIjoyNTUsIlIiOjI2LCJHIjoxNzAsIkIiOjY2fX0sIklzVmlzaWJsZSI6dHJ1ZSwiV2lkdGgiOjAuMCwiSGVpZ2h0IjoxMC4wLCJCb3JkZXJTdHlsZSI6eyIkaWQiOiIxNDU0IiwiTGluZUNvbG9yIjp7IiRpZCI6IjE0NTUiLCIkdHlwZSI6Ik5MUkUuQ29tbW9uLkRvbS5Tb2xpZENvbG9yQnJ1c2gsIE5MUkUuQ29tbW9uIiwiQ29sb3IiOnsiJGlkIjoiMTQ1NiIsIkEiOjI1NSwiUiI6MjU1LCJHIjowLCJCIjowfX0sIkxpbmVXZWlnaHQiOjAuMCwiTGluZVR5cGUiOjAsIlBhcmVudFN0eWxlIjpudWxsfSwiUGFyZW50U3R5bGUiOm51bGx9LCJUaXRsZVN0eWxlIjp7IiRpZCI6IjE0NTciLCJGb250U2V0dGluZ3MiOnsiJGlkIjoiMTQ1OCIsIkZvbnRTaXplIjoxMSwiRm9udE5hbWUiOiJDYWxpYnJpIiwiSXNCb2xkIjpmYWxzZSwiSXNJdGFsaWMiOmZhbHNlLCJJc1VuZGVybGluZWQiOmZhbHNlLCJQYXJlbnRTdHlsZSI6bnVsbH0sIkF1dG9TaXplIjowLCJGb3JlZ3JvdW5kIjp7IiRpZCI6IjE0NTkiLCJDb2xvciI6eyIkaWQiOiIxNDYwIiwiQSI6MjU1LCJSIjoyNTUsIkciOjI1NSwiQiI6MjU1fX0sIk1heFdpZHRoIjo5NjAuMCwiTWF4SGVpZ2h0IjoiSW5maW5pdHkiLCJTbWFydEZvcmVncm91bmRJc0FjdGl2ZSI6ZmFsc2UsIkhvcml6b250YWxBbGlnbm1lbnQiOjEsIlZlcnRpY2FsQWxpZ25tZW50IjowLCJTbWFydEZvcmVncm91bmQiOm51bGwsIkJhY2tncm91bmRGaWxsVHlwZSI6MCwiTWFyZ2luIjp7IiRpZCI6IjE0NjEiLCJUb3AiOjAuMCwiTGVmdCI6MC4wLCJSaWdodCI6MC4wLCJCb3R0b20iOjAuMH0sIlBhZGRpbmciOnsiJGlkIjoiMTQ2MiIsIlRvcCI6MC4wLCJMZWZ0IjowLjAsIlJpZ2h0IjowLjAsIkJvdHRvbSI6MC4wfSwiQmFja2dyb3VuZCI6eyIkaWQiOiIxNDYzIiwiQ29sb3IiOnsiJGlkIjoiMTQ2NCIsIkEiOjAsIlIiOjI1NSwiRyI6MjU1LCJCIjoyNTV9fSwiSXNWaXNpYmxlIjp0cnVlLCJXaWR0aCI6MC4wLCJIZWlnaHQiOjAuMCwiQm9yZGVyU3R5bGUiOnsiJGlkIjoiMTQ2NSIsIkxpbmVDb2xvciI6bnVsbCwiTGluZVdlaWdodCI6MC4wLCJMaW5lVHlwZSI6MCwiUGFyZW50U3R5bGUiOm51bGx9LCJQYXJlbnRTdHlsZSI6bnVsbH0sIkRhdGVTdHlsZSI6eyIkaWQiOiIxNDY2IiwiRm9udFNldHRpbmdzIjp7IiRpZCI6IjE0NjciLCJGb250U2l6ZSI6MTAsIkZvbnROYW1lIjoiQ2FsaWJyaSIsIklzQm9sZCI6ZmFsc2UsIklzSXRhbGljIjpmYWxzZSwiSXNVbmRlcmxpbmVkIjpmYWxzZSwiUGFyZW50U3R5bGUiOm51bGx9LCJBdXRvU2l6ZSI6MCwiRm9yZWdyb3VuZCI6eyIkaWQiOiIxNDY4IiwiQ29sb3IiOnsiJGlkIjoiMTQ2OS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MTQ3MCIsIlRvcCI6MC4wLCJMZWZ0IjowLjAsIlJpZ2h0IjowLjAsIkJvdHRvbSI6MC4wfSwiUGFkZGluZyI6eyIkaWQiOiIxNDcxIiwiVG9wIjowLjAsIkxlZnQiOjAuMCwiUmlnaHQiOjAuMCwiQm90dG9tIjowLjB9LCJCYWNrZ3JvdW5kIjp7IiRpZCI6IjE0NzIiLCJDb2xvciI6eyIkaWQiOiIxNDczIiwiQSI6MCwiUiI6MjU1LCJHIjoyNTUsIkIiOjI1NX19LCJJc1Zpc2libGUiOnRydWUsIldpZHRoIjowLjAsIkhlaWdodCI6MC4wLCJCb3JkZXJTdHlsZSI6eyIkaWQiOiIxNDc0IiwiTGluZUNvbG9yIjpudWxsLCJMaW5lV2VpZ2h0IjowLjAsIkxpbmVUeXBlIjowLCJQYXJlbnRTdHlsZSI6bnVsbH0sIlBhcmVudFN0eWxlIjpudWxsfSwiRGF0ZUZvcm1hdCI6eyIkaWQiOiIxNDc1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E0NzYiLCJGb3JtYXQiOjAsIklzVmlzaWJsZSI6ZmFsc2UsIkxhc3RLbm93blZpc2liaWxpdHlTdGF0ZSI6ZmFsc2V9LCJJc1Zpc2libGUiOnRydWUsIlBhcmVudFN0eWxlIjpudWxsfSwiSW5kZXgiOjMzLCJTbWFydER1cmF0aW9uQWN0aXZhdGVkIjpmYWxzZSwiRGF0ZUZvcm1hdCI6eyIkcmVmIjoiMTQ3NSJ9LCJXZWVrTnVtYmVyaW5nIjp7IiRpZCI6IjE0NzciLCJGb3JtYXQiOjAsIklzVmlzaWJsZSI6ZmFsc2UsIkxhc3RLbm93blZpc2liaWxpdHlTdGF0ZSI6ZmFsc2V9LCJJZCI6ImE4M2YzMTc5LTdhNmQtNDI5OS05MDVmLWM5OGIyNTZjOTExYiIsIkltcG9ydElkIjpudWxsLCJUaXRsZSI6Ik9uIE9yYml0IFN1cHBvcnQgUHJvZ3JhbSIsIk5vdGUiOm51bGwsIkh5cGVybGluayI6eyIkaWQiOiIxNDc4IiwiQWRkcmVzcyI6IiIsIlN1YkFkZHJlc3MiOiIifSwiSXNDaGFuZ2VkIjpmYWxzZSwiSXNOZXciOmZhbHNlfX1dLCJfbWlsZXN0b25lcyI6W10sIklkIjoiMDAwMDAwMDAtMDAwMC0wMDAwLTAwMDAtMDAwMDAwMDAwMDAwIiwiSXNTaW5nbGVJdGVtUm93Ijp0cnVlfV0sIkluZGV4IjozNywiSWQiOiI0ZTcyYmU1NC04MDc2LTQyNTktYjJmMi1lZTNiN2E3YzUwMDUiLCJIZWFkZXJUZXh0IjoiT24gT3JiaXQiLCJJc0RlZmF1bHQiOmZhbHNlLCJTdHlsZSI6eyIkaWQiOiIxNDc5IiwiSGVhZGVyU3R5bGUiOnsiJGlkIjoiMTQ4MCIsIlRleHRTdHlsZSI6eyIkaWQiOiIxNDgxIiwiRm9udFNldHRpbmdzIjp7IiRpZCI6IjE0ODIiLCJGb250U2l6ZSI6OSwiRm9udE5hbWUiOiJDYWxpYnJpIiwiSXNCb2xkIjpmYWxzZSwiSXNJdGFsaWMiOmZhbHNlLCJJc1VuZGVybGluZWQiOmZhbHNlLCJQYXJlbnRTdHlsZSI6bnVsbH0sIkF1dG9TaXplIjoyLCJGb3JlZ3JvdW5kIjp7IiRpZCI6IjE0ODMiLCJDb2xvciI6eyIkaWQiOiIxNDg0IiwiQSI6MjU1LCJSIjowLCJHIjowLCJCIjowfX0sIk1heFdpZHRoIjo2Ni4wLCJNYXhIZWlnaHQiOiJJbmZpbml0eSIsIlNtYXJ0Rm9yZWdyb3VuZElzQWN0aXZlIjpmYWxzZSwiSG9yaXpvbnRhbEFsaWdubWVudCI6MCwiVmVydGljYWxBbGlnbm1lbnQiOjAsIlNtYXJ0Rm9yZWdyb3VuZCI6bnVsbCwiQmFja2dyb3VuZEZpbGxUeXBlIjowLCJNYXJnaW4iOnsiJGlkIjoiMTQ4NSIsIlRvcCI6MC4wLCJMZWZ0IjowLjAsIlJpZ2h0IjowLjAsIkJvdHRvbSI6MC4wfSwiUGFkZGluZyI6eyIkaWQiOiIxNDg2IiwiVG9wIjowLjAsIkxlZnQiOjAuMCwiUmlnaHQiOjAuMCwiQm90dG9tIjowLjB9LCJCYWNrZ3JvdW5kIjp7IiRpZCI6IjE0ODciLCJDb2xvciI6eyIkaWQiOiIxNDg4IiwiQSI6MCwiUiI6MjU1LCJHIjoyNTUsIkIiOjI1NX19LCJJc1Zpc2libGUiOnRydWUsIldpZHRoIjowLjAsIkhlaWdodCI6MC4wLCJCb3JkZXJTdHlsZSI6bnVsbCwiUGFyZW50U3R5bGUiOm51bGx9LCJSZWN0YW5nbGVTdHlsZSI6eyIkaWQiOiIxNDg5IiwiTWFyZ2luIjp7IiRpZCI6IjE0OTAiLCJUb3AiOjAuMCwiTGVmdCI6MC4wLCJSaWdodCI6MC4wLCJCb3R0b20iOjAuMH0sIlBhZGRpbmciOnsiJGlkIjoiMTQ5MSIsIlRvcCI6MC4wLCJMZWZ0IjowLjAsIlJpZ2h0IjowLjAsIkJvdHRvbSI6MC4wfSwiQmFja2dyb3VuZCI6eyIkaWQiOiIxNDkyIiwiQ29sb3IiOnsiJGlkIjoiMTQ5MyIsIkEiOjYzLCJSIjoxMjQsIkciOjEyNCwiQiI6MTI0fX0sIklzVmlzaWJsZSI6dHJ1ZSwiV2lkdGgiOjAuMCwiSGVpZ2h0IjowLjAsIkJvcmRlclN0eWxlIjp7IiRpZCI6IjE0OTQiLCJMaW5lQ29sb3IiOnsiJGlkIjoiMTQ5NSIsIiR0eXBlIjoiTkxSRS5Db21tb24uRG9tLlNvbGlkQ29sb3JCcnVzaCwgTkxSRS5Db21tb24iLCJDb2xvciI6eyIkaWQiOiIxNDk2IiwiQSI6MjU1LCJSIjoyNTUsIkciOjAsIkIiOjB9fSwiTGluZVdlaWdodCI6MC4wLCJMaW5lVHlwZSI6MCwiUGFyZW50U3R5bGUiOm51bGx9LCJQYXJlbnRTdHlsZSI6bnVsbH0sIk1hcmdpbiI6eyIkaWQiOiIxNDk3IiwiVG9wIjowLjAsIkxlZnQiOjAuMCwiUmlnaHQiOjAuMCwiQm90dG9tIjowLjB9LCJQYWRkaW5nIjp7IiRpZCI6IjE0OTgiLCJUb3AiOjAuMCwiTGVmdCI6MC4wLCJSaWdodCI6MC4wLCJCb3R0b20iOjAuMH0sIkJhY2tncm91bmQiOm51bGwsIklzVmlzaWJsZSI6dHJ1ZSwiV2lkdGgiOjAuMCwiSGVpZ2h0IjowLjAsIkJvcmRlclN0eWxlIjpudWxsLCJQYXJlbnRTdHlsZSI6bnVsbH0sIkJhY2tncm91bmRTdHlsZSI6eyIkaWQiOiIxNDk5IiwiTWFyZ2luIjp7IiRpZCI6IjE1MDAiLCJUb3AiOjAuMCwiTGVmdCI6MC4wLCJSaWdodCI6MC4wLCJCb3R0b20iOjAuMH0sIlBhZGRpbmciOnsiJGlkIjoiMTUwMSIsIlRvcCI6MC4wLCJMZWZ0IjowLjAsIlJpZ2h0IjowLjAsIkJvdHRvbSI6MC4wfSwiQmFja2dyb3VuZCI6eyIkaWQiOiIxNTAyIiwiQ29sb3IiOnsiJGlkIjoiMTUwMyIsIkEiOjUxLCJSIjoyMDYsIkciOjE0MSwiQiI6NjJ9fSwiSXNWaXNpYmxlIjp0cnVlLCJXaWR0aCI6MC4wLCJIZWlnaHQiOjAuMCwiQm9yZGVyU3R5bGUiOnsiJGlkIjoiMTUwNCIsIkxpbmVDb2xvciI6eyIkaWQiOiIxNTA1IiwiJHR5cGUiOiJOTFJFLkNvbW1vbi5Eb20uU29saWRDb2xvckJydXNoLCBOTFJFLkNvbW1vbiIsIkNvbG9yIjp7IiRpZCI6IjE1MDYiLCJBIjoyNTUsIlIiOjI1NSwiRyI6MCwiQiI6MH19LCJMaW5lV2VpZ2h0IjowLjAsIkxpbmVUeXBlIjowLCJQYXJlbnRTdHlsZSI6bnVsbH0sIlBhcmVudFN0eWxlIjpudWxsfSwiTWFyZ2luIjp7IiRpZCI6IjE1MDciLCJUb3AiOjAuMCwiTGVmdCI6MC4wLCJSaWdodCI6MC4wLCJCb3R0b20iOjAuMH0sIlBhZGRpbmciOnsiJGlkIjoiMTUwOCIsIlRvcCI6MC4wLCJMZWZ0IjowLjAsIlJpZ2h0IjowLjAsIkJvdHRvbSI6MC4wfSwiSXNWaXNpYmxlIjp0cnVlLCJXaWR0aCI6MC4wLCJIZWlnaHQiOjAuMCwiQm9yZGVyU3R5bGUiOm51bGwsIlBhcmVudFN0eWxlIjpudWxsfX1dLCJJZCI6IjYwYWYyMmEwLTQ2ZDktNDM3OC04ZDI4LTBiN2FhYjlmM2UxZiIsIkluZGV4IjozMiwiSGVhZGVyVGV4dCI6IkxhdW5jaCBTdXBwb3J0IFByb2dyYW1zIiwiU3R5bGUiOnsiJGlkIjoiMTUwOSIsIkhlYWRlclN0eWxlIjp7IiRpZCI6IjE1MTAiLCJUZXh0SXNWZXJ0aWNhbCI6ZmFsc2UsIlRleHRTdHlsZSI6eyIkaWQiOiIxNTExIiwiRm9udFNldHRpbmdzIjp7IiRpZCI6IjE1MTIiLCJGb250U2l6ZSI6MTAsIkZvbnROYW1lIjoiQ2FsaWJyaSIsIklzQm9sZCI6dHJ1ZSwiSXNJdGFsaWMiOmZhbHNlLCJJc1VuZGVybGluZWQiOmZhbHNlLCJQYXJlbnRTdHlsZSI6bnVsbH0sIkF1dG9TaXplIjowLCJGb3JlZ3JvdW5kIjp7IiRpZCI6IjE1MTMiLCJDb2xvciI6eyIkaWQiOiIxNTE0IiwiQSI6MjU1LCJSIjoyNTUsIkciOjI1NSwiQiI6MjU1fX0sIk1heFdpZHRoIjoiSW5maW5pdHkiLCJNYXhIZWlnaHQiOiJJbmZpbml0eSIsIlNtYXJ0Rm9yZWdyb3VuZElzQWN0aXZlIjpmYWxzZSwiSG9yaXpvbnRhbEFsaWdubWVudCI6MCwiVmVydGljYWxBbGlnbm1lbnQiOjAsIlNtYXJ0Rm9yZWdyb3VuZCI6bnVsbCwiQmFja2dyb3VuZEZpbGxUeXBlIjowLCJNYXJnaW4iOnsiJGlkIjoiMTUxNSIsIlRvcCI6MC4wLCJMZWZ0IjowLjAsIlJpZ2h0IjowLjAsIkJvdHRvbSI6MC4wfSwiUGFkZGluZyI6eyIkaWQiOiIxNTE2IiwiVG9wIjowLjAsIkxlZnQiOjAuMCwiUmlnaHQiOjAuMCwiQm90dG9tIjowLjB9LCJCYWNrZ3JvdW5kIjp7IiRpZCI6IjE1MTciLCJDb2xvciI6eyIkaWQiOiIxNTE4IiwiQSI6MCwiUiI6MjU1LCJHIjoyNTUsIkIiOjI1NX19LCJJc1Zpc2libGUiOnRydWUsIldpZHRoIjowLjAsIkhlaWdodCI6MC4wLCJCb3JkZXJTdHlsZSI6bnVsbCwiUGFyZW50U3R5bGUiOm51bGx9LCJSZWN0YW5nbGVTdHlsZSI6eyIkaWQiOiIxNTE5IiwiTWFyZ2luIjp7IiRpZCI6IjE1MjAiLCJUb3AiOjAuMCwiTGVmdCI6MC4wLCJSaWdodCI6MC4wLCJCb3R0b20iOjAuMH0sIlBhZGRpbmciOnsiJGlkIjoiMTUyMSIsIlRvcCI6MC4wLCJMZWZ0IjowLjAsIlJpZ2h0IjowLjAsIkJvdHRvbSI6MC4wfSwiQmFja2dyb3VuZCI6eyIkcmVmIjoiMzQ1In0sIklzVmlzaWJsZSI6dHJ1ZSwiV2lkdGgiOjAuMCwiSGVpZ2h0IjowLjAsIkJvcmRlclN0eWxlIjp7IiRpZCI6IjE1MjIiLCJMaW5lQ29sb3IiOnsiJGlkIjoiMTUyMyIsIiR0eXBlIjoiTkxSRS5Db21tb24uRG9tLlNvbGlkQ29sb3JCcnVzaCwgTkxSRS5Db21tb24iLCJDb2xvciI6eyIkaWQiOiIxNTI0IiwiQSI6MjU1LCJSIjoyNTUsIkciOjI1NSwiQiI6MjU1fX0sIkxpbmVXZWlnaHQiOjAuMCwiTGluZVR5cGUiOjAsIlBhcmVudFN0eWxlIjpudWxsfSwiUGFyZW50U3R5bGUiOm51bGx9LCJNYXJnaW4iOnsiJGlkIjoiMTUyNSIsIlRvcCI6MC4wLCJMZWZ0IjowLjAsIlJpZ2h0IjowLjAsIkJvdHRvbSI6MC4wfSwiUGFkZGluZyI6eyIkaWQiOiIxNTI2IiwiVG9wIjowLjAsIkxlZnQiOjAuMCwiUmlnaHQiOjAuMCwiQm90dG9tIjowLjB9LCJCYWNrZ3JvdW5kIjpudWxsLCJJc1Zpc2libGUiOnRydWUsIldpZHRoIjowLjAsIkhlaWdodCI6MC4wLCJCb3JkZXJTdHlsZSI6bnVsbCwiUGFyZW50U3R5bGUiOm51bGx9LCJCYWNrZ3JvdW5kU3R5bGUiOnsiJGlkIjoiMTUyNyIsIk1hcmdpbiI6eyIkaWQiOiIxNTI4IiwiVG9wIjowLjAsIkxlZnQiOjAuMCwiUmlnaHQiOjAuMCwiQm90dG9tIjowLjB9LCJQYWRkaW5nIjp7IiRpZCI6IjE1MjkiLCJUb3AiOjAuMCwiTGVmdCI6MC4wLCJSaWdodCI6MC4wLCJCb3R0b20iOjAuMH0sIkJhY2tncm91bmQiOnsiJGlkIjoiMTUzMCIsIkNvbG9yIjp7IiRpZCI6IjE1MzEiLCJBIjo1MSwiUiI6MjA2LCJHIjoxNDEsIkIiOjYyfX0sIklzVmlzaWJsZSI6dHJ1ZSwiV2lkdGgiOjAuMCwiSGVpZ2h0IjowLjAsIkJvcmRlclN0eWxlIjp7IiRpZCI6IjE1MzIiLCJMaW5lQ29sb3IiOnsiJGlkIjoiMTUzMyIsIiR0eXBlIjoiTkxSRS5Db21tb24uRG9tLlNvbGlkQ29sb3JCcnVzaCwgTkxSRS5Db21tb24iLCJDb2xvciI6eyIkaWQiOiIxNTM0IiwiQSI6MjU1LCJSIjoyNTUsIkciOjAsIkIiOjB9fSwiTGluZVdlaWdodCI6MC4wLCJMaW5lVHlwZSI6MCwiUGFyZW50U3R5bGUiOm51bGx9LCJQYXJlbnRTdHlsZSI6bnVsbH0sIklzQWJvdmVUaW1lYmFuZCI6ZmFsc2UsIk1hcmdpbiI6eyIkaWQiOiIxNTM1IiwiVG9wIjowLjAsIkxlZnQiOjAuMCwiUmlnaHQiOjAuMCwiQm90dG9tIjowLjB9LCJQYWRkaW5nIjp7IiRpZCI6IjE1MzYiLCJUb3AiOjAuMCwiTGVmdCI6MC4wLCJSaWdodCI6MC4wLCJCb3R0b20iOjAuMH0sIklzVmlzaWJsZSI6dHJ1ZSwiV2lkdGgiOjAuMCwiSGVpZ2h0IjowLjAsIkJvcmRlclN0eWxlIjp7IiRpZCI6IjE1MzciLCJMaW5lQ29sb3IiOm51bGwsIkxpbmVXZWlnaHQiOjAuMCwiTGluZVR5cGUiOjAsIlBhcmVudFN0eWxlIjpudWxsfSwiUGFyZW50U3R5bGUiOm51bGx9fSx7IiRpZCI6IjE1MzgiLCJfYWN0aXZpdGllcyI6W3siJGlkIjoiMTUzOSIsIl9yb3dzIjpbXSwiSW5kZXgiOjQxLCJJZCI6ImE5MzhlNjk1LWNlZjAtNDAwZS04MDQ0LTljMzJhOTJhMGRmZCIsIkhlYWRlclRleHQiOm51bGwsIklzRGVmYXVsdCI6dHJ1ZSwiU3R5bGUiOnsiJGlkIjoiMTU0MCIsIkhlYWRlclN0eWxlIjp7IiRpZCI6IjE1NDEiLCJUZXh0U3R5bGUiOnsiJGlkIjoiMTU0MiIsIkZvbnRTZXR0aW5ncyI6eyIkaWQiOiIxNTQzIiwiRm9udFNpemUiOjksIkZvbnROYW1lIjoiQ2FsaWJyaSIsIklzQm9sZCI6ZmFsc2UsIklzSXRhbGljIjpmYWxzZSwiSXNVbmRlcmxpbmVkIjpmYWxzZSwiUGFyZW50U3R5bGUiOm51bGx9LCJBdXRvU2l6ZSI6MCwiRm9yZWdyb3VuZCI6eyIkaWQiOiIxNTQ0IiwiQ29sb3IiOnsiJHJlZiI6IjkifX0sIk1heFdpZHRoIjoiSW5maW5pdHkiLCJNYXhIZWlnaHQiOiJJbmZpbml0eSIsIlNtYXJ0Rm9yZWdyb3VuZElzQWN0aXZlIjpmYWxzZSwiSG9yaXpvbnRhbEFsaWdubWVudCI6MCwiVmVydGljYWxBbGlnbm1lbnQiOjAsIlNtYXJ0Rm9yZWdyb3VuZCI6bnVsbCwiQmFja2dyb3VuZEZpbGxUeXBlIjowLCJNYXJnaW4iOnsiJGlkIjoiMTU0NSIsIlRvcCI6MC4wLCJMZWZ0IjowLjAsIlJpZ2h0IjowLjAsIkJvdHRvbSI6MC4wfSwiUGFkZGluZyI6eyIkaWQiOiIxNTQ2IiwiVG9wIjowLjAsIkxlZnQiOjAuMCwiUmlnaHQiOjAuMCwiQm90dG9tIjowLjB9LCJCYWNrZ3JvdW5kIjpudWxsLCJJc1Zpc2libGUiOnRydWUsIldpZHRoIjowLjAsIkhlaWdodCI6MC4wLCJCb3JkZXJTdHlsZSI6bnVsbCwiUGFyZW50U3R5bGUiOm51bGx9LCJSZWN0YW5nbGVTdHlsZSI6eyIkaWQiOiIxNTQ3IiwiTWFyZ2luIjp7IiRpZCI6IjE1NDgiLCJUb3AiOjAuMCwiTGVmdCI6MC4wLCJSaWdodCI6MC4wLCJCb3R0b20iOjAuMH0sIlBhZGRpbmciOnsiJGlkIjoiMTU0OSIsIlRvcCI6MC4wLCJMZWZ0IjowLjAsIlJpZ2h0IjowLjAsIkJvdHRvbSI6MC4wfSwiQmFja2dyb3VuZCI6eyIkaWQiOiIxNTUwIiwiQ29sb3IiOnsiJGlkIjoiMTU1MSIsIkEiOjYzLCJSIjoxNjUsIkciOjE2NSwiQiI6MTY1fX0sIklzVmlzaWJsZSI6dHJ1ZSwiV2lkdGgiOjAuMCwiSGVpZ2h0IjowLjAsIkJvcmRlclN0eWxlIjp7IiRpZCI6IjE1NTIiLCJMaW5lQ29sb3IiOnsiJGlkIjoiMTU1MyIsIiR0eXBlIjoiTkxSRS5Db21tb24uRG9tLlNvbGlkQ29sb3JCcnVzaCwgTkxSRS5Db21tb24iLCJDb2xvciI6eyIkaWQiOiIxNTU0IiwiQSI6MjU1LCJSIjoyNTUsIkciOjAsIkIiOjB9fSwiTGluZVdlaWdodCI6MC4wLCJMaW5lVHlwZSI6MCwiUGFyZW50U3R5bGUiOm51bGx9LCJQYXJlbnRTdHlsZSI6bnVsbH0sIk1hcmdpbiI6eyIkaWQiOiIxNTU1IiwiVG9wIjowLjAsIkxlZnQiOjAuMCwiUmlnaHQiOjAuMCwiQm90dG9tIjowLjB9LCJQYWRkaW5nIjp7IiRpZCI6IjE1NTYiLCJUb3AiOjAuMCwiTGVmdCI6MC4wLCJSaWdodCI6MC4wLCJCb3R0b20iOjAuMH0sIkJhY2tncm91bmQiOm51bGwsIklzVmlzaWJsZSI6dHJ1ZSwiV2lkdGgiOjAuMCwiSGVpZ2h0IjowLjAsIkJvcmRlclN0eWxlIjpudWxsLCJQYXJlbnRTdHlsZSI6bnVsbH0sIkJhY2tncm91bmRTdHlsZSI6eyIkaWQiOiIxNTU3IiwiTWFyZ2luIjp7IiRpZCI6IjE1NTgiLCJUb3AiOjAuMCwiTGVmdCI6MC4wLCJSaWdodCI6MC4wLCJCb3R0b20iOjAuMH0sIlBhZGRpbmciOnsiJGlkIjoiMTU1OSIsIlRvcCI6MC4wLCJMZWZ0IjowLjAsIlJpZ2h0IjowLjAsIkJvdHRvbSI6MC4wfSwiQmFja2dyb3VuZCI6eyIkaWQiOiIxNTYwIiwiQ29sb3IiOnsiJGlkIjoiMTU2MSIsIkEiOjUxLCJSIjoxNjUsIkciOjE2NSwiQiI6MTY1fX0sIklzVmlzaWJsZSI6dHJ1ZSwiV2lkdGgiOjAuMCwiSGVpZ2h0IjowLjAsIkJvcmRlclN0eWxlIjp7IiRpZCI6IjE1NjIiLCJMaW5lQ29sb3IiOnsiJGlkIjoiMTU2MyIsIiR0eXBlIjoiTkxSRS5Db21tb24uRG9tLlNvbGlkQ29sb3JCcnVzaCwgTkxSRS5Db21tb24iLCJDb2xvciI6eyIkaWQiOiIxNTY0IiwiQSI6MjU1LCJSIjoyNTUsIkciOjAsIkIiOjB9fSwiTGluZVdlaWdodCI6MC4wLCJMaW5lVHlwZSI6MCwiUGFyZW50U3R5bGUiOm51bGx9LCJQYXJlbnRTdHlsZSI6bnVsbH0sIk1hcmdpbiI6eyIkaWQiOiIxNTY1IiwiVG9wIjowLjAsIkxlZnQiOjAuMCwiUmlnaHQiOjAuMCwiQm90dG9tIjowLjB9LCJQYWRkaW5nIjp7IiRpZCI6IjE1NjYiLCJUb3AiOjAuMCwiTGVmdCI6MC4wLCJSaWdodCI6MC4wLCJCb3R0b20iOjAuMH0sIklzVmlzaWJsZSI6ZmFsc2UsIldpZHRoIjowLjAsIkhlaWdodCI6MC4wLCJCb3JkZXJTdHlsZSI6bnVsbCwiUGFyZW50U3R5bGUiOm51bGx9fSx7IiRpZCI6IjE1NjciLCJfcm93cyI6W3siJGlkIjoiMTU2OCIsIl90YXNrcyI6W3siJGlkIjoiMTU2OSIsIl9hdHRhY2hlZE1pbGVzdG9uZXMiOlt7IiRpZCI6IjE1NzAiLCJEYXRlIjoiMjAyMS0wMS0yOVQyMzo1OTowMCIsIlN0eWxlIjp7IiRpZCI6IjE1NzEiLCJTaGFwZSI6MCwiQ29ubmVjdG9yTWFyZ2luIjp7IiRpZCI6IjE1NzIiLCJUb3AiOjAuMCwiTGVmdCI6Mi4wLCJSaWdodCI6Mi4wLCJCb3R0b20iOjAuMH0sIkNvbm5lY3RvclN0eWxlIjp7IiRpZCI6IjE1NzMiLCJMaW5lQ29sb3IiOnsiJGlkIjoiMTU3NCIsIiR0eXBlIjoiTkxSRS5Db21tb24uRG9tLlNvbGlkQ29sb3JCcnVzaCwgTkxSRS5Db21tb24iLCJDb2xvciI6eyIkaWQiOiIxNTc1IiwiQSI6MTI3LCJSIjo1NywiRyI6NDgsIkIiOjQyfX0sIkxpbmVXZWlnaHQiOjIuMCwiTGluZVR5cGUiOjAsIlBhcmVudFN0eWxlIjpudWxsfSwiSXNCZWxvd1RpbWViYW5kIjp0cnVlLCJQb3NpdGlvbk9uVGFzayI6MywiSGlkZURhdGUiOmZhbHNlLCJTaGFwZVNpemUiOjAsIlNwYWNpbmciOjIuMCwiUGFkZGluZyI6eyIkaWQiOiIxNTc2IiwiVG9wIjo3LjAsIkxlZnQiOjMuMCwiUmlnaHQiOjAuMCwiQm90dG9tIjoyLjB9LCJTaGFwZVN0eWxlIjp7IiRpZCI6IjE1NzciLCJNYXJnaW4iOnsiJHJlZiI6IjQ1In0sIlBhZGRpbmciOnsiJHJlZiI6IjQ2In0sIkJhY2tncm91bmQiOnsiJGlkIjoiMTU3OCIsIkNvbG9yIjp7IiRpZCI6IjE1NzkiLCJBIjoyNTUsIlIiOjU3LCJHIjo0OCwiQiI6NDJ9fSwiSXNWaXNpYmxlIjp0cnVlLCJXaWR0aCI6MTIuMCwiSGVpZ2h0IjoxNC4wLCJCb3JkZXJTdHlsZSI6eyIkaWQiOiIxNTgwIiwiTGluZUNvbG9yIjp7IiRyZWYiOiI1MCJ9LCJMaW5lV2VpZ2h0IjowLjAsIkxpbmVUeXBlIjowLCJQYXJlbnRTdHlsZSI6bnVsbH0sIlBhcmVudFN0eWxlIjpudWxsfSwiVGl0bGVTdHlsZSI6eyIkaWQiOiIxNTgxIiwiRm9udFNldHRpbmdzIjp7IiRpZCI6IjE1ODIiLCJGb250U2l6ZSI6MTEsIkZvbnROYW1lIjoiQ2FsaWJyaSIsIklzQm9sZCI6dHJ1ZSwiSXNJdGFsaWMiOmZhbHNlLCJJc1VuZGVybGluZWQiOmZhbHNlLCJQYXJlbnRTdHlsZSI6bnVsbH0sIkF1dG9TaXplIjowLCJGb3JlZ3JvdW5kIjp7IiRpZCI6IjE1ODMiLCJDb2xvciI6eyIkaWQiOiIxNTg0IiwiQSI6MjU1LCJSIjowLCJHIjowLCJCIjowfX0sIk1heFdpZHRoIjoyMDAuMCwiTWF4SGVpZ2h0IjoiSW5maW5pdHkiLCJTbWFydEZvcmVncm91bmRJc0FjdGl2ZSI6ZmFsc2UsIkhvcml6b250YWxBbGlnbm1lbnQiOjIsIlZlcnRpY2FsQWxpZ25tZW50IjowLCJTbWFydEZvcmVncm91bmQiOm51bGwsIkJhY2tncm91bmRGaWxsVHlwZSI6MCwiTWFyZ2luIjp7IiRyZWYiOiI1NiJ9LCJQYWRkaW5nIjp7IiRyZWYiOiI1NyJ9LCJCYWNrZ3JvdW5kIjp7IiRpZCI6IjE1ODUiLCJDb2xvciI6eyIkaWQiOiIxNTg2IiwiQSI6MCwiUiI6MjU1LCJHIjoyNTUsIkIiOjI1NX19LCJJc1Zpc2libGUiOmZhbHNlLCJXaWR0aCI6MC4wLCJIZWlnaHQiOjAuMCwiQm9yZGVyU3R5bGUiOnsiJGlkIjoiMTU4NyIsIkxpbmVDb2xvciI6bnVsbCwiTGluZVdlaWdodCI6MC4wLCJMaW5lVHlwZSI6MCwiUGFyZW50U3R5bGUiOm51bGx9LCJQYXJlbnRTdHlsZSI6bnVsbH0sIkRhdGVTdHlsZSI6eyIkaWQiOiIxNTg4IiwiRm9udFNldHRpbmdzIjp7IiRpZCI6IjE1ODkiLCJGb250U2l6ZSI6MTAsIkZvbnROYW1lIjoiQ2FsaWJyaSIsIklzQm9sZCI6ZmFsc2UsIklzSXRhbGljIjpmYWxzZSwiSXNVbmRlcmxpbmVkIjpmYWxzZSwiUGFyZW50U3R5bGUiOm51bGx9LCJBdXRvU2l6ZSI6MCwiRm9yZWdyb3VuZCI6eyIkaWQiOiIxNTkwIiwiQ29sb3IiOnsiJGlkIjoiMTU5MSIsIkEiOjI1NSwiUiI6NjgsIkciOjg0LCJCIjoxMDZ9fSwiTWF4V2lkdGgiOjIwMC4wLCJNYXhIZWlnaHQiOiJJbmZpbml0eSIsIlNtYXJ0Rm9yZWdyb3VuZElzQWN0aXZlIjpmYWxzZSwiSG9yaXpvbnRhbEFsaWdubWVudCI6MiwiVmVydGljYWxBbGlnbm1lbnQiOjAsIlNtYXJ0Rm9yZWdyb3VuZCI6bnVsbCwiQmFja2dyb3VuZEZpbGxUeXBlIjowLCJNYXJnaW4iOnsiJHJlZiI6IjY1In0sIlBhZGRpbmciOnsiJHJlZiI6IjY2In0sIkJhY2tncm91bmQiOnsiJGlkIjoiMTU5MiIsIkNvbG9yIjp7IiRpZCI6IjE1OTMiLCJBIjowLCJSIjoyNTUsIkciOjI1NSwiQiI6MjU1fX0sIklzVmlzaWJsZSI6ZmFsc2UsIldpZHRoIjowLjAsIkhlaWdodCI6MC4wLCJCb3JkZXJTdHlsZSI6eyIkaWQiOiIxNTk0IiwiTGluZUNvbG9yIjpudWxsLCJMaW5lV2VpZ2h0IjowLjAsIkxpbmVUeXBlIjowLCJQYXJlbnRTdHlsZSI6bnVsbH0sIlBhcmVudFN0eWxlIjpudWxsfSwiRGF0ZUZvcm1hdCI6eyIkaWQiOiIxNTk1IiwiRm9ybWF0U3RyaW5nIjoiTU1NTSBkLCB5eXl5IiwiU2VwYXJhdG9yIjoiLyIsIlVzZUludGVybmF0aW9uYWxEYXRlRm9ybWF0IjpmYWxzZSwiRGF0ZUlzVmlzaWJsZSI6dHJ1ZSwiVGltZUlzVmlzaWJsZSI6ZmFsc2UsIkhvdXJEaWdpdHMiOjEsIkFtUG1EZXNpZ25hdG9yIjoyLCJUcmltMDBNaW51dGVzIjpmYWxzZSwiTGFzdEtub3duVmlzaWJpbGl0eVN0YXRlIjp7IiRpZCI6IjE1OTYiLCJEYXRlUGFydElzVmlzaWJsZSI6dHJ1ZSwiVGltZVBhcnRJc1Zpc2libGUiOmZhbHNlfX0sIldlZWtOdW1iZXJpbmciOnsiJGlkIjoiMTU5NyIsIkZvcm1hdCI6MCwiSXNWaXNpYmxlIjpmYWxzZSwiTGFzdEtub3duVmlzaWJpbGl0eVN0YXRlIjpmYWxzZX0sIklzVmlzaWJsZSI6dHJ1ZSwiUGFyZW50U3R5bGUiOm51bGx9LCJJbmRleCI6NDMsIlBlcmNlbnRhZ2VDb21wbGV0ZSI6bnVsbCwiUG9zaXRpb24iOnsiUmF0aW8iOjAuMCwiSXNDdXN0b20iOmZhbHNlfSwiRGF0ZUZvcm1hdCI6eyIkcmVmIjoiMTU5NSJ9LCJXZWVrTnVtYmVyaW5nIjp7IiRpZCI6IjE1OTgiLCJGb3JtYXQiOjAsIklzVmlzaWJsZSI6ZmFsc2UsIkxhc3RLbm93blZpc2liaWxpdHlTdGF0ZSI6ZmFsc2V9LCJSZWxhdGVkVGFza0lkIjoiOGFmZTA4MmMtZjgxMC00MjdiLTg5YzQtZjk4MDYyYTA5ZGE5IiwiSWQiOiI4Mjk4NGEyZS0xNGY2LTRjNTgtODE0ZS1iYmUzNmFiMjc0YjgiLCJJbXBvcnRJZCI6IiIsIlRpdGxlIjoiU3VwcGxpZXIgSW1wcm92ZW1lbnQgUHJvZ3JhbSAtIHN0YXJ0IiwiTm90ZSI6bnVsbCwiSHlwZXJsaW5rIjp7IiRpZCI6IjE1OTkiLCJBZGRyZXNzIjoiIiwiU3ViQWRkcmVzcyI6IiJ9LCJJc0NoYW5nZWQiOmZhbHNlLCJJc05ldyI6ZmFsc2V9LHsiJGlkIjoiMTYwMCIsIkRhdGUiOiIyMDIyLTExLTAyVDIzOjU5OjAwIiwiU3R5bGUiOnsiJGlkIjoiMTYwMSIsIlNoYXBlIjowLCJDb25uZWN0b3JNYXJnaW4iOnsiJGlkIjoiMTYwMiIsIlRvcCI6MC4wLCJMZWZ0IjoyLjAsIlJpZ2h0IjoyLjAsIkJvdHRvbSI6MC4wfSwiQ29ubmVjdG9yU3R5bGUiOnsiJGlkIjoiMTYwMyIsIkxpbmVDb2xvciI6eyIkaWQiOiIxNjA0IiwiJHR5cGUiOiJOTFJFLkNvbW1vbi5Eb20uU29saWRDb2xvckJydXNoLCBOTFJFLkNvbW1vbiIsIkNvbG9yIjp7IiRpZCI6IjE2MDUiLCJBIjoxMjcsIlIiOjU3LCJHIjo0OCwiQiI6NDJ9fSwiTGluZVdlaWdodCI6Mi4wLCJMaW5lVHlwZSI6MCwiUGFyZW50U3R5bGUiOm51bGx9LCJJc0JlbG93VGltZWJhbmQiOnRydWUsIlBvc2l0aW9uT25UYXNrIjozLCJIaWRlRGF0ZSI6ZmFsc2UsIlNoYXBlU2l6ZSI6MCwiU3BhY2luZyI6Mi4wLCJQYWRkaW5nIjp7IiRyZWYiOiIxNTc2In0sIlNoYXBlU3R5bGUiOnsiJGlkIjoiMTYwNiIsIk1hcmdpbiI6eyIkcmVmIjoiNDUifSwiUGFkZGluZyI6eyIkcmVmIjoiNDYifSwiQmFja2dyb3VuZCI6eyIkaWQiOiIxNjA3IiwiQ29sb3IiOnsiJGlkIjoiMTYwOCIsIkEiOjI1NSwiUiI6NTcsIkciOjQ4LCJCIjo0Mn19LCJJc1Zpc2libGUiOnRydWUsIldpZHRoIjoxMi4wLCJIZWlnaHQiOjE0LjAsIkJvcmRlclN0eWxlIjp7IiRpZCI6IjE2MDkiLCJMaW5lQ29sb3IiOnsiJHJlZiI6IjUwIn0sIkxpbmVXZWlnaHQiOjAuMCwiTGluZVR5cGUiOjAsIlBhcmVudFN0eWxlIjpudWxsfSwiUGFyZW50U3R5bGUiOm51bGx9LCJUaXRsZVN0eWxlIjp7IiRpZCI6IjE2MTAiLCJGb250U2V0dGluZ3MiOnsiJGlkIjoiMTYxMSIsIkZvbnRTaXplIjoxMSwiRm9udE5hbWUiOiJDYWxpYnJpIiwiSXNCb2xkIjp0cnVlLCJJc0l0YWxpYyI6ZmFsc2UsIklzVW5kZXJsaW5lZCI6ZmFsc2UsIlBhcmVudFN0eWxlIjpudWxsfSwiQXV0b1NpemUiOjAsIkZvcmVncm91bmQiOnsiJGlkIjoiMTYxMiIsIkNvbG9yIjp7IiRpZCI6IjE2MTMiLCJBIjoyNTUsIlIiOjAsIkciOjAsIkIiOjB9fSwiTWF4V2lkdGgiOjIwMC4wLCJNYXhIZWlnaHQiOiJJbmZpbml0eSIsIlNtYXJ0Rm9yZWdyb3VuZElzQWN0aXZlIjpmYWxzZSwiSG9yaXpvbnRhbEFsaWdubWVudCI6MiwiVmVydGljYWxBbGlnbm1lbnQiOjAsIlNtYXJ0Rm9yZWdyb3VuZCI6bnVsbCwiQmFja2dyb3VuZEZpbGxUeXBlIjowLCJNYXJnaW4iOnsiJHJlZiI6IjU2In0sIlBhZGRpbmciOnsiJHJlZiI6IjU3In0sIkJhY2tncm91bmQiOnsiJGlkIjoiMTYxNCIsIkNvbG9yIjp7IiRpZCI6IjE2MTUiLCJBIjowLCJSIjoyNTUsIkciOjI1NSwiQiI6MjU1fX0sIklzVmlzaWJsZSI6ZmFsc2UsIldpZHRoIjowLjAsIkhlaWdodCI6MC4wLCJCb3JkZXJTdHlsZSI6eyIkaWQiOiIxNjE2IiwiTGluZUNvbG9yIjpudWxsLCJMaW5lV2VpZ2h0IjowLjAsIkxpbmVUeXBlIjowLCJQYXJlbnRTdHlsZSI6bnVsbH0sIlBhcmVudFN0eWxlIjpudWxsfSwiRGF0ZVN0eWxlIjp7IiRpZCI6IjE2MTciLCJGb250U2V0dGluZ3MiOnsiJGlkIjoiMTYxOCIsIkZvbnRTaXplIjoxMCwiRm9udE5hbWUiOiJDYWxpYnJpIiwiSXNCb2xkIjpmYWxzZSwiSXNJdGFsaWMiOmZhbHNlLCJJc1VuZGVybGluZWQiOmZhbHNlLCJQYXJlbnRTdHlsZSI6bnVsbH0sIkF1dG9TaXplIjowLCJGb3JlZ3JvdW5kIjp7IiRpZCI6IjE2MTkiLCJDb2xvciI6eyIkaWQiOiIxNjIwIiwiQSI6MjU1LCJSIjo2OCwiRyI6ODQsIkIiOjEwNn19LCJNYXhXaWR0aCI6MjAwLjAsIk1heEhlaWdodCI6IkluZmluaXR5IiwiU21hcnRGb3JlZ3JvdW5kSXNBY3RpdmUiOmZhbHNlLCJIb3Jpem9udGFsQWxpZ25tZW50IjoyLCJWZXJ0aWNhbEFsaWdubWVudCI6MCwiU21hcnRGb3JlZ3JvdW5kIjpudWxsLCJCYWNrZ3JvdW5kRmlsbFR5cGUiOjAsIk1hcmdpbiI6eyIkcmVmIjoiNjUifSwiUGFkZGluZyI6eyIkcmVmIjoiNjYifSwiQmFja2dyb3VuZCI6eyIkaWQiOiIxNjIxIiwiQ29sb3IiOnsiJGlkIjoiMTYyMiIsIkEiOjAsIlIiOjI1NSwiRyI6MjU1LCJCIjoyNTV9fSwiSXNWaXNpYmxlIjpmYWxzZSwiV2lkdGgiOjAuMCwiSGVpZ2h0IjowLjAsIkJvcmRlclN0eWxlIjp7IiRpZCI6IjE2MjMiLCJMaW5lQ29sb3IiOm51bGwsIkxpbmVXZWlnaHQiOjAuMCwiTGluZVR5cGUiOjAsIlBhcmVudFN0eWxlIjpudWxsfSwiUGFyZW50U3R5bGUiOm51bGx9LCJEYXRlRm9ybWF0Ijp7IiRyZWYiOiIxNTk1In0sIldlZWtOdW1iZXJpbmciOnsiJGlkIjoiMTYyNCIsIkZvcm1hdCI6MCwiSXNWaXNpYmxlIjpmYWxzZSwiTGFzdEtub3duVmlzaWJpbGl0eVN0YXRlIjpmYWxzZX0sIklzVmlzaWJsZSI6dHJ1ZSwiUGFyZW50U3R5bGUiOm51bGx9LCJJbmRleCI6NDQsIlBlcmNlbnRhZ2VDb21wbGV0ZSI6bnVsbCwiUG9zaXRpb24iOnsiUmF0aW8iOjAuMCwiSXNDdXN0b20iOmZhbHNlfSwiRGF0ZUZvcm1hdCI6eyIkcmVmIjoiMTU5NSJ9LCJXZWVrTnVtYmVyaW5nIjp7IiRpZCI6IjE2MjUiLCJGb3JtYXQiOjAsIklzVmlzaWJsZSI6ZmFsc2UsIkxhc3RLbm93blZpc2liaWxpdHlTdGF0ZSI6ZmFsc2V9LCJSZWxhdGVkVGFza0lkIjoiOGFmZTA4MmMtZjgxMC00MjdiLTg5YzQtZjk4MDYyYTA5ZGE5IiwiSWQiOiJhYTYxZGVjZi05ODBiLTQ3ZmYtYTM5OS1kNmM3N2JmYTRlMWEiLCJJbXBvcnRJZCI6IiIsIlRpdGxlIjoiU3VwcGxpZXIgSW1wcm92ZW1lbnQgUHJvZ3JhbSAtIGZpbmlzaCIsIk5vdGUiOm51bGwsIkh5cGVybGluayI6eyIkaWQiOiIxNjI2IiwiQWRkcmVzcyI6IiIsIlN1YkFkZHJlc3MiOiIifSwiSXNDaGFuZ2VkIjpmYWxzZSwiSXNOZXciOmZhbHNlfV0sIlRhc2tEZWZpbml0aW9uIjp7IiRpZCI6IjE2MjciLCJHcm91cE5hbWUiOm51bGwsIlN0YXJ0RGF0ZSI6IjIwMjEtMDEtMjlUMDA6MDA6MDAiLCJFbmREYXRlIjoiMjAyMi0xMS0wMlQyMzo1OTowMCIsIlBlcmNlbnRhZ2VDb21wbGV0ZSI6bnVsbCwiU3R5bGUiOnsiJGlkIjoiMTYyOCIsIlNoYXBlIjowLCJTaGFwZVRoaWNrbmVzcyI6MCwiRHVyYXRpb25Gb3JtYXQiOjAsIkluY2x1ZGVOb25Xb3JraW5nRGF5c0luRHVyYXRpb24iOmZhbHNlLCJQZXJjZW50YWdlQ29tcGxldGVTdHlsZSI6eyIkaWQiOiIxNjI5IiwiRm9udFNldHRpbmdzIjp7IiRpZCI6IjE2MzAiLCJGb250U2l6ZSI6MTAsIkZvbnROYW1lIjoiQ2FsaWJyaSIsIklzQm9sZCI6ZmFsc2UsIklzSXRhbGljIjpmYWxzZSwiSXNVbmRlcmxpbmVkIjpmYWxzZSwiUGFyZW50U3R5bGUiOm51bGx9LCJBdXRvU2l6ZSI6MCwiRm9yZWdyb3VuZCI6eyIkaWQiOiIxNjMxIiwiQ29sb3IiOnsiJGlkIjoiMTYzMiIsIkEiOjI1NSwiUiI6MTkyLCJHIjo4MCwiQiI6Nzd9fSwiTWF4V2lkdGgiOjIwMC4wLCJNYXhIZWlnaHQiOiJJbmZpbml0eSIsIlNtYXJ0Rm9yZWdyb3VuZElzQWN0aXZlIjpmYWxzZSwiSG9yaXpvbnRhbEFsaWdubWVudCI6MCwiVmVydGljYWxBbGlnbm1lbnQiOjAsIlNtYXJ0Rm9yZWdyb3VuZCI6bnVsbCwiQmFja2dyb3VuZEZpbGxUeXBlIjowLCJNYXJnaW4iOnsiJGlkIjoiMTYzMyIsIlRvcCI6MC4wLCJMZWZ0IjowLjAsIlJpZ2h0IjowLjAsIkJvdHRvbSI6MC4wfSwiUGFkZGluZyI6eyIkaWQiOiIxNjM0IiwiVG9wIjowLjAsIkxlZnQiOjAuMCwiUmlnaHQiOjAuMCwiQm90dG9tIjowLjB9LCJCYWNrZ3JvdW5kIjp7IiRpZCI6IjE2MzUiLCJDb2xvciI6eyIkaWQiOiIxNjM2IiwiQSI6ODksIlIiOjAsIkciOjAsIkIiOjB9fSwiSXNWaXNpYmxlIjp0cnVlLCJXaWR0aCI6MC4wLCJIZWlnaHQiOjAuMCwiQm9yZGVyU3R5bGUiOnsiJGlkIjoiMTYzNyIsIkxpbmVDb2xvciI6bnVsbCwiTGluZVdlaWdodCI6MC4wLCJMaW5lVHlwZSI6MCwiUGFyZW50U3R5bGUiOm51bGx9LCJQYXJlbnRTdHlsZSI6bnVsbH0sIkR1cmF0aW9uU3R5bGUiOnsiJGlkIjoiMTYzOCIsIkZvbnRTZXR0aW5ncyI6eyIkaWQiOiIxNjM5IiwiRm9udFNpemUiOjEwLCJGb250TmFtZSI6IkNhbGlicmkiLCJJc0JvbGQiOmZhbHNlLCJJc0l0YWxpYyI6ZmFsc2UsIklzVW5kZXJsaW5lZCI6ZmFsc2UsIlBhcmVudFN0eWxlIjpudWxsfSwiQXV0b1NpemUiOjAsIkZvcmVncm91bmQiOnsiJGlkIjoiMTY0MCIsIkNvbG9yIjp7IiRpZCI6IjE2NDE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aWQiOiIxNjQyIiwiVG9wIjowLjAsIkxlZnQiOjAuMCwiUmlnaHQiOjAuMCwiQm90dG9tIjowLjB9LCJQYWRkaW5nIjp7IiRpZCI6IjE2NDMiLCJUb3AiOjAuMCwiTGVmdCI6MC4wLCJSaWdodCI6MC4wLCJCb3R0b20iOjAuMH0sIkJhY2tncm91bmQiOnsiJGlkIjoiMTY0NCIsIkNvbG9yIjp7IiRyZWYiOiIxNjM2In19LCJJc1Zpc2libGUiOnRydWUsIldpZHRoIjowLjAsIkhlaWdodCI6MC4wLCJCb3JkZXJTdHlsZSI6eyIkaWQiOiIxNjQ1IiwiTGluZUNvbG9yIjpudWxsLCJMaW5lV2VpZ2h0IjowLjAsIkxpbmVUeXBlIjowLCJQYXJlbnRTdHlsZSI6bnVsbH0sIlBhcmVudFN0eWxlIjpudWxsfSwiSG9yaXpvbnRhbENvbm5lY3RvclN0eWxlIjp7IiRpZCI6IjE2NDYiLCJMaW5lQ29sb3IiOnsiJGlkIjoiMTY0NyIsIiR0eXBlIjoiTkxSRS5Db21tb24uRG9tLlNvbGlkQ29sb3JCcnVzaCwgTkxSRS5Db21tb24iLCJDb2xvciI6eyIkaWQiOiIxNjQ4IiwiQSI6MjU1LCJSIjoyMDQsIkciOjIwNCwiQiI6MjA0fX0sIkxpbmVXZWlnaHQiOjEuMCwiTGluZVR5cGUiOjAsIlBhcmVudFN0eWxlIjpudWxsfSwiVmVydGljYWxDb25uZWN0b3JTdHlsZSI6eyIkaWQiOiIxNjQ5IiwiTGluZUNvbG9yIjp7IiRpZCI6IjE2NTAiLCIkdHlwZSI6Ik5MUkUuQ29tbW9uLkRvbS5Tb2xpZENvbG9yQnJ1c2gsIE5MUkUuQ29tbW9uIiwiQ29sb3IiOnsiJGlkIjoiMTY1MSIsIkEiOjI1NSwiUiI6MjA0LCJHIjoyMDQsIkIiOjIwNH19LCJMaW5lV2VpZ2h0IjowLjAsIkxpbmVUeXBlIjowLCJQYXJlbnRTdHlsZSI6bnVsbH0sIk1hcmdpbiI6bnVsbCwiU3RhcnREYXRlUG9zaXRpb24iOjYsIkVuZERhdGVQb3NpdGlvbiI6NiwiRGF0ZUlzVmlzaWJsZSI6ZmFsc2UsIlRpdGxlUG9zaXRpb24iOjIsIkR1cmF0aW9uUG9zaXRpb24iOjYsIlBlcmNlbnRhZ2VDb21wbGV0ZWRQb3NpdGlvbiI6NiwiU3BhY2luZyI6MywiSXNCZWxvd1RpbWViYW5kIjp0cnVlLCJQZXJjZW50YWdlQ29tcGxldGVTaGFwZU9wYWNpdHkiOjM1LCJTaGFwZVN0eWxlIjp7IiRpZCI6IjE2NTIiLCJNYXJnaW4iOnsiJGlkIjoiMTY1MyIsIlRvcCI6MC4wLCJMZWZ0Ijo0LjAsIlJpZ2h0Ijo0LjAsIkJvdHRvbSI6MC4wfSwiUGFkZGluZyI6eyIkaWQiOiIxNjU0IiwiVG9wIjowLjAsIkxlZnQiOjAuMCwiUmlnaHQiOjAuMCwiQm90dG9tIjowLjB9LCJCYWNrZ3JvdW5kIjp7IiRpZCI6IjE2NTUiLCJDb2xvciI6eyIkaWQiOiIxNjU2IiwiQSI6MjU1LCJSIjoxNzgsIkciOjE0LCJCIjoxOH19LCJJc1Zpc2libGUiOnRydWUsIldpZHRoIjowLjAsIkhlaWdodCI6MTAuMCwiQm9yZGVyU3R5bGUiOnsiJGlkIjoiMTY1NyIsIkxpbmVDb2xvciI6eyIkaWQiOiIxNjU4IiwiJHR5cGUiOiJOTFJFLkNvbW1vbi5Eb20uU29saWRDb2xvckJydXNoLCBOTFJFLkNvbW1vbiIsIkNvbG9yIjp7IiRpZCI6IjE2NTkiLCJBIjoyNTUsIlIiOjI1NSwiRyI6MCwiQiI6MH19LCJMaW5lV2VpZ2h0IjowLjAsIkxpbmVUeXBlIjowLCJQYXJlbnRTdHlsZSI6bnVsbH0sIlBhcmVudFN0eWxlIjpudWxsfSwiVGl0bGVTdHlsZSI6eyIkaWQiOiIxNjYwIiwiRm9udFNldHRpbmdzIjp7IiRpZCI6IjE2NjEiLCJGb250U2l6ZSI6MTEsIkZvbnROYW1lIjoiQ2FsaWJyaSIsIklzQm9sZCI6ZmFsc2UsIklzSXRhbGljIjpmYWxzZSwiSXNVbmRlcmxpbmVkIjpmYWxzZSwiUGFyZW50U3R5bGUiOm51bGx9LCJBdXRvU2l6ZSI6MCwiRm9yZWdyb3VuZCI6eyIkaWQiOiIxNjYyIiwiQ29sb3IiOnsiJGlkIjoiMTY2MyIsIkEiOjI1NSwiUiI6MjU1LCJHIjoyNTUsIkIiOjI1NX19LCJNYXhXaWR0aCI6OTYwLjAsIk1heEhlaWdodCI6IkluZmluaXR5IiwiU21hcnRGb3JlZ3JvdW5kSXNBY3RpdmUiOmZhbHNlLCJIb3Jpem9udGFsQWxpZ25tZW50IjoxLCJWZXJ0aWNhbEFsaWdubWVudCI6MCwiU21hcnRGb3JlZ3JvdW5kIjpudWxsLCJCYWNrZ3JvdW5kRmlsbFR5cGUiOjAsIk1hcmdpbiI6eyIkaWQiOiIxNjY0IiwiVG9wIjowLjAsIkxlZnQiOjAuMCwiUmlnaHQiOjAuMCwiQm90dG9tIjowLjB9LCJQYWRkaW5nIjp7IiRpZCI6IjE2NjUiLCJUb3AiOjAuMCwiTGVmdCI6MC4wLCJSaWdodCI6MC4wLCJCb3R0b20iOjAuMH0sIkJhY2tncm91bmQiOnsiJGlkIjoiMTY2NiIsIkNvbG9yIjp7IiRpZCI6IjE2NjciLCJBIjowLCJSIjoyNTUsIkciOjI1NSwiQiI6MjU1fX0sIklzVmlzaWJsZSI6dHJ1ZSwiV2lkdGgiOjAuMCwiSGVpZ2h0IjowLjAsIkJvcmRlclN0eWxlIjp7IiRpZCI6IjE2NjgiLCJMaW5lQ29sb3IiOm51bGwsIkxpbmVXZWlnaHQiOjAuMCwiTGluZVR5cGUiOjAsIlBhcmVudFN0eWxlIjpudWxsfSwiUGFyZW50U3R5bGUiOm51bGx9LCJEYXRlU3R5bGUiOnsiJGlkIjoiMTY2OSIsIkZvbnRTZXR0aW5ncyI6eyIkaWQiOiIxNjcwIiwiRm9udFNpemUiOjEwLCJGb250TmFtZSI6IkNhbGlicmkiLCJJc0JvbGQiOmZhbHNlLCJJc0l0YWxpYyI6ZmFsc2UsIklzVW5kZXJsaW5lZCI6ZmFsc2UsIlBhcmVudFN0eWxlIjpudWxsfSwiQXV0b1NpemUiOjAsIkZvcmVncm91bmQiOnsiJGlkIjoiMTY3MSIsIkNvbG9yIjp7IiRpZCI6IjE2NzI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E2NzMiLCJUb3AiOjAuMCwiTGVmdCI6MC4wLCJSaWdodCI6MC4wLCJCb3R0b20iOjAuMH0sIlBhZGRpbmciOnsiJGlkIjoiMTY3NCIsIlRvcCI6MC4wLCJMZWZ0IjowLjAsIlJpZ2h0IjowLjAsIkJvdHRvbSI6MC4wfSwiQmFja2dyb3VuZCI6eyIkaWQiOiIxNjc1IiwiQ29sb3IiOnsiJGlkIjoiMTY3NiIsIkEiOjAsIlIiOjI1NSwiRyI6MjU1LCJCIjoyNTV9fSwiSXNWaXNpYmxlIjp0cnVlLCJXaWR0aCI6MC4wLCJIZWlnaHQiOjAuMCwiQm9yZGVyU3R5bGUiOnsiJGlkIjoiMTY3NyIsIkxpbmVDb2xvciI6bnVsbCwiTGluZVdlaWdodCI6MC4wLCJMaW5lVHlwZSI6MCwiUGFyZW50U3R5bGUiOm51bGx9LCJQYXJlbnRTdHlsZSI6bnVsbH0sIkRhdGVGb3JtYXQiOnsiJGlkIjoiMTY3OC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xNjc5IiwiRm9ybWF0IjowLCJJc1Zpc2libGUiOmZhbHNlLCJMYXN0S25vd25WaXNpYmlsaXR5U3RhdGUiOmZhbHNlfSwiSXNWaXNpYmxlIjp0cnVlLCJQYXJlbnRTdHlsZSI6bnVsbH0sIkluZGV4Ijo0MiwiU21hcnREdXJhdGlvbkFjdGl2YXRlZCI6ZmFsc2UsIkRhdGVGb3JtYXQiOnsiJHJlZiI6IjE2NzgifSwiV2Vla051bWJlcmluZyI6eyIkaWQiOiIxNjgwIiwiRm9ybWF0IjowLCJJc1Zpc2libGUiOmZhbHNlLCJMYXN0S25vd25WaXNpYmlsaXR5U3RhdGUiOmZhbHNlfSwiSWQiOiI4YWZlMDgyYy1mODEwLTQyN2ItODljNC1mOTgwNjJhMDlkYTkiLCJJbXBvcnRJZCI6bnVsbCwiVGl0bGUiOiJTdXBwbGllciBJbXByb3ZlbWVudCBQcm9ncmFtIiwiTm90ZSI6bnVsbCwiSHlwZXJsaW5rIjp7IiRpZCI6IjE2ODEiLCJBZGRyZXNzIjoiIiwiU3ViQWRkcmVzcyI6IiJ9LCJJc0NoYW5nZWQiOmZhbHNlLCJJc05ldyI6ZmFsc2V9fV0sIl9taWxlc3RvbmVzIjpbXSwiSWQiOiIwMDAwMDAwMC0wMDAwLTAwMDAtMDAwMC0wMDAwMDAwMDAwMDAiLCJJc1NpbmdsZUl0ZW1Sb3ciOnRydWV9XSwiSW5kZXgiOjQyLCJJZCI6ImVhNTdhOTU5LTJiYjQtNDQ5MS05ZjhiLWQzMTQ0NTE0NGJlYiIsIkhlYWRlclRleHQiOiJTdXBwbGllciIsIklzRGVmYXVsdCI6ZmFsc2UsIlN0eWxlIjp7IiRpZCI6IjE2ODIiLCJIZWFkZXJTdHlsZSI6eyIkaWQiOiIxNjgzIiwiVGV4dFN0eWxlIjp7IiRpZCI6IjE2ODQiLCJGb250U2V0dGluZ3MiOnsiJGlkIjoiMTY4NSIsIkZvbnRTaXplIjo5LCJGb250TmFtZSI6IkNhbGlicmkiLCJJc0JvbGQiOmZhbHNlLCJJc0l0YWxpYyI6ZmFsc2UsIklzVW5kZXJsaW5lZCI6ZmFsc2UsIlBhcmVudFN0eWxlIjpudWxsfSwiQXV0b1NpemUiOjIsIkZvcmVncm91bmQiOnsiJGlkIjoiMTY4NiIsIkNvbG9yIjp7IiRpZCI6IjE2ODciLCJBIjoyNTUsIlIiOjAsIkciOjAsIkIiOjB9fSwiTWF4V2lkdGgiOjY2LjAsIk1heEhlaWdodCI6IkluZmluaXR5IiwiU21hcnRGb3JlZ3JvdW5kSXNBY3RpdmUiOmZhbHNlLCJIb3Jpem9udGFsQWxpZ25tZW50IjowLCJWZXJ0aWNhbEFsaWdubWVudCI6MCwiU21hcnRGb3JlZ3JvdW5kIjpudWxsLCJCYWNrZ3JvdW5kRmlsbFR5cGUiOjAsIk1hcmdpbiI6eyIkaWQiOiIxNjg4IiwiVG9wIjowLjAsIkxlZnQiOjAuMCwiUmlnaHQiOjAuMCwiQm90dG9tIjowLjB9LCJQYWRkaW5nIjp7IiRpZCI6IjE2ODkiLCJUb3AiOjAuMCwiTGVmdCI6MC4wLCJSaWdodCI6MC4wLCJCb3R0b20iOjAuMH0sIkJhY2tncm91bmQiOnsiJGlkIjoiMTY5MCIsIkNvbG9yIjp7IiRpZCI6IjE2OTEiLCJBIjowLCJSIjoyNTUsIkciOjI1NSwiQiI6MjU1fX0sIklzVmlzaWJsZSI6dHJ1ZSwiV2lkdGgiOjAuMCwiSGVpZ2h0IjowLjAsIkJvcmRlclN0eWxlIjpudWxsLCJQYXJlbnRTdHlsZSI6bnVsbH0sIlJlY3RhbmdsZVN0eWxlIjp7IiRpZCI6IjE2OTIiLCJNYXJnaW4iOnsiJGlkIjoiMTY5MyIsIlRvcCI6MC4wLCJMZWZ0IjowLjAsIlJpZ2h0IjowLjAsIkJvdHRvbSI6MC4wfSwiUGFkZGluZyI6eyIkaWQiOiIxNjk0IiwiVG9wIjowLjAsIkxlZnQiOjAuMCwiUmlnaHQiOjAuMCwiQm90dG9tIjowLjB9LCJCYWNrZ3JvdW5kIjp7IiRpZCI6IjE2OTUiLCJDb2xvciI6eyIkaWQiOiIxNjk2IiwiQSI6NjMsIlIiOjExNSwiRyI6MTE1LCJCIjoxMTV9fSwiSXNWaXNpYmxlIjp0cnVlLCJXaWR0aCI6MC4wLCJIZWlnaHQiOjAuMCwiQm9yZGVyU3R5bGUiOnsiJGlkIjoiMTY5NyIsIkxpbmVDb2xvciI6eyIkaWQiOiIxNjk4IiwiJHR5cGUiOiJOTFJFLkNvbW1vbi5Eb20uU29saWRDb2xvckJydXNoLCBOTFJFLkNvbW1vbiIsIkNvbG9yIjp7IiRpZCI6IjE2OTkiLCJBIjoyNTUsIlIiOjI1NSwiRyI6MCwiQiI6MH19LCJMaW5lV2VpZ2h0IjowLjAsIkxpbmVUeXBlIjowLCJQYXJlbnRTdHlsZSI6bnVsbH0sIlBhcmVudFN0eWxlIjpudWxsfSwiTWFyZ2luIjp7IiRpZCI6IjE3MDAiLCJUb3AiOjAuMCwiTGVmdCI6MC4wLCJSaWdodCI6MC4wLCJCb3R0b20iOjAuMH0sIlBhZGRpbmciOnsiJGlkIjoiMTcwMSIsIlRvcCI6MC4wLCJMZWZ0IjowLjAsIlJpZ2h0IjowLjAsIkJvdHRvbSI6MC4wfSwiQmFja2dyb3VuZCI6bnVsbCwiSXNWaXNpYmxlIjp0cnVlLCJXaWR0aCI6MC4wLCJIZWlnaHQiOjAuMCwiQm9yZGVyU3R5bGUiOm51bGwsIlBhcmVudFN0eWxlIjpudWxsfSwiQmFja2dyb3VuZFN0eWxlIjp7IiRpZCI6IjE3MDIiLCJNYXJnaW4iOnsiJGlkIjoiMTcwMyIsIlRvcCI6MC4wLCJMZWZ0IjowLjAsIlJpZ2h0IjowLjAsIkJvdHRvbSI6MC4wfSwiUGFkZGluZyI6eyIkaWQiOiIxNzA0IiwiVG9wIjowLjAsIkxlZnQiOjAuMCwiUmlnaHQiOjAuMCwiQm90dG9tIjowLjB9LCJCYWNrZ3JvdW5kIjp7IiRpZCI6IjE3MDUiLCJDb2xvciI6eyIkaWQiOiIxNzA2IiwiQSI6NTEsIlIiOjIwNiwiRyI6MTQxLCJCIjo2Mn19LCJJc1Zpc2libGUiOnRydWUsIldpZHRoIjowLjAsIkhlaWdodCI6MC4wLCJCb3JkZXJTdHlsZSI6eyIkaWQiOiIxNzA3IiwiTGluZUNvbG9yIjp7IiRpZCI6IjE3MDgiLCIkdHlwZSI6Ik5MUkUuQ29tbW9uLkRvbS5Tb2xpZENvbG9yQnJ1c2gsIE5MUkUuQ29tbW9uIiwiQ29sb3IiOnsiJGlkIjoiMTcwOSIsIkEiOjI1NSwiUiI6MjU1LCJHIjowLCJCIjowfX0sIkxpbmVXZWlnaHQiOjAuMCwiTGluZVR5cGUiOjAsIlBhcmVudFN0eWxlIjpudWxsfSwiUGFyZW50U3R5bGUiOm51bGx9LCJNYXJnaW4iOnsiJGlkIjoiMTcxMCIsIlRvcCI6MC4wLCJMZWZ0IjowLjAsIlJpZ2h0IjowLjAsIkJvdHRvbSI6MC4wfSwiUGFkZGluZyI6eyIkaWQiOiIxNzExIiwiVG9wIjowLjAsIkxlZnQiOjAuMCwiUmlnaHQiOjAuMCwiQm90dG9tIjowLjB9LCJJc1Zpc2libGUiOnRydWUsIldpZHRoIjowLjAsIkhlaWdodCI6MC4wLCJCb3JkZXJTdHlsZSI6bnVsbCwiUGFyZW50U3R5bGUiOm51bGx9fSx7IiRpZCI6IjE3MTIiLCJfcm93cyI6W3siJGlkIjoiMTcxMyIsIl90YXNrcyI6W3siJGlkIjoiMTcxNCIsIl9hdHRhY2hlZE1pbGVzdG9uZXMiOlt7IiRpZCI6IjE3MTUiLCJEYXRlIjoiMjAyMS0xMS0wNVQyMzo1OTowMCIsIlN0eWxlIjp7IiRpZCI6IjE3MTYiLCJTaGFwZSI6MCwiQ29ubmVjdG9yTWFyZ2luIjp7IiRpZCI6IjE3MTciLCJUb3AiOjAuMCwiTGVmdCI6Mi4wLCJSaWdodCI6Mi4wLCJCb3R0b20iOjAuMH0sIkNvbm5lY3RvclN0eWxlIjp7IiRpZCI6IjE3MTgiLCJMaW5lQ29sb3IiOnsiJGlkIjoiMTcxOSIsIiR0eXBlIjoiTkxSRS5Db21tb24uRG9tLlNvbGlkQ29sb3JCcnVzaCwgTkxSRS5Db21tb24iLCJDb2xvciI6eyIkaWQiOiIxNzIwIiwiQSI6MTI3LCJSIjo1NywiRyI6NDgsIkIiOjQyfX0sIkxpbmVXZWlnaHQiOjIuMCwiTGluZVR5cGUiOjAsIlBhcmVudFN0eWxlIjpudWxsfSwiSXNCZWxvd1RpbWViYW5kIjp0cnVlLCJQb3NpdGlvbk9uVGFzayI6MywiSGlkZURhdGUiOmZhbHNlLCJTaGFwZVNpemUiOjAsIlNwYWNpbmciOjIuMCwiUGFkZGluZyI6eyIkcmVmIjoiMTU3NiJ9LCJTaGFwZVN0eWxlIjp7IiRpZCI6IjE3MjEiLCJNYXJnaW4iOnsiJHJlZiI6IjQ1In0sIlBhZGRpbmciOnsiJHJlZiI6IjQ2In0sIkJhY2tncm91bmQiOnsiJGlkIjoiMTcyMiIsIkNvbG9yIjp7IiRpZCI6IjE3MjMiLCJBIjoyNTUsIlIiOjU3LCJHIjo0OCwiQiI6NDJ9fSwiSXNWaXNpYmxlIjp0cnVlLCJXaWR0aCI6MTIuMCwiSGVpZ2h0IjoxNC4wLCJCb3JkZXJTdHlsZSI6eyIkaWQiOiIxNzI0IiwiTGluZUNvbG9yIjp7IiRyZWYiOiI1MCJ9LCJMaW5lV2VpZ2h0IjowLjAsIkxpbmVUeXBlIjowLCJQYXJlbnRTdHlsZSI6bnVsbH0sIlBhcmVudFN0eWxlIjpudWxsfSwiVGl0bGVTdHlsZSI6eyIkaWQiOiIxNzI1IiwiRm9udFNldHRpbmdzIjp7IiRpZCI6IjE3MjYiLCJGb250U2l6ZSI6MTEsIkZvbnROYW1lIjoiQ2FsaWJyaSIsIklzQm9sZCI6dHJ1ZSwiSXNJdGFsaWMiOmZhbHNlLCJJc1VuZGVybGluZWQiOmZhbHNlLCJQYXJlbnRTdHlsZSI6bnVsbH0sIkF1dG9TaXplIjowLCJGb3JlZ3JvdW5kIjp7IiRpZCI6IjE3MjciLCJDb2xvciI6eyIkaWQiOiIxNzI4IiwiQSI6MjU1LCJSIjowLCJHIjowLCJCIjowfX0sIk1heFdpZHRoIjoyMDAuMCwiTWF4SGVpZ2h0IjoiSW5maW5pdHkiLCJTbWFydEZvcmVncm91bmRJc0FjdGl2ZSI6ZmFsc2UsIkhvcml6b250YWxBbGlnbm1lbnQiOjIsIlZlcnRpY2FsQWxpZ25tZW50IjowLCJTbWFydEZvcmVncm91bmQiOm51bGwsIkJhY2tncm91bmRGaWxsVHlwZSI6MCwiTWFyZ2luIjp7IiRyZWYiOiI1NiJ9LCJQYWRkaW5nIjp7IiRyZWYiOiI1NyJ9LCJCYWNrZ3JvdW5kIjp7IiRpZCI6IjE3MjkiLCJDb2xvciI6eyIkaWQiOiIxNzMwIiwiQSI6MCwiUiI6MjU1LCJHIjoyNTUsIkIiOjI1NX19LCJJc1Zpc2libGUiOmZhbHNlLCJXaWR0aCI6MC4wLCJIZWlnaHQiOjAuMCwiQm9yZGVyU3R5bGUiOnsiJGlkIjoiMTczMSIsIkxpbmVDb2xvciI6bnVsbCwiTGluZVdlaWdodCI6MC4wLCJMaW5lVHlwZSI6MCwiUGFyZW50U3R5bGUiOm51bGx9LCJQYXJlbnRTdHlsZSI6bnVsbH0sIkRhdGVTdHlsZSI6eyIkaWQiOiIxNzMyIiwiRm9udFNldHRpbmdzIjp7IiRpZCI6IjE3MzMiLCJGb250U2l6ZSI6MTAsIkZvbnROYW1lIjoiQ2FsaWJyaSIsIklzQm9sZCI6ZmFsc2UsIklzSXRhbGljIjpmYWxzZSwiSXNVbmRlcmxpbmVkIjpmYWxzZSwiUGFyZW50U3R5bGUiOm51bGx9LCJBdXRvU2l6ZSI6MCwiRm9yZWdyb3VuZCI6eyIkaWQiOiIxNzM0IiwiQ29sb3IiOnsiJGlkIjoiMTczNSIsIkEiOjI1NSwiUiI6NjgsIkciOjg0LCJCIjoxMDZ9fSwiTWF4V2lkdGgiOjIwMC4wLCJNYXhIZWlnaHQiOiJJbmZpbml0eSIsIlNtYXJ0Rm9yZWdyb3VuZElzQWN0aXZlIjpmYWxzZSwiSG9yaXpvbnRhbEFsaWdubWVudCI6MiwiVmVydGljYWxBbGlnbm1lbnQiOjAsIlNtYXJ0Rm9yZWdyb3VuZCI6bnVsbCwiQmFja2dyb3VuZEZpbGxUeXBlIjowLCJNYXJnaW4iOnsiJHJlZiI6IjY1In0sIlBhZGRpbmciOnsiJHJlZiI6IjY2In0sIkJhY2tncm91bmQiOnsiJGlkIjoiMTczNiIsIkNvbG9yIjp7IiRpZCI6IjE3MzciLCJBIjowLCJSIjoyNTUsIkciOjI1NSwiQiI6MjU1fX0sIklzVmlzaWJsZSI6ZmFsc2UsIldpZHRoIjowLjAsIkhlaWdodCI6MC4wLCJCb3JkZXJTdHlsZSI6eyIkaWQiOiIxNzM4IiwiTGluZUNvbG9yIjpudWxsLCJMaW5lV2VpZ2h0IjowLjAsIkxpbmVUeXBlIjowLCJQYXJlbnRTdHlsZSI6bnVsbH0sIlBhcmVudFN0eWxlIjpudWxsfSwiRGF0ZUZvcm1hdCI6eyIkcmVmIjoiMTU5NSJ9LCJXZWVrTnVtYmVyaW5nIjp7IiRpZCI6IjE3MzkiLCJGb3JtYXQiOjAsIklzVmlzaWJsZSI6ZmFsc2UsIkxhc3RLbm93blZpc2liaWxpdHlTdGF0ZSI6ZmFsc2V9LCJJc1Zpc2libGUiOnRydWUsIlBhcmVudFN0eWxlIjpudWxsfSwiSW5kZXgiOjQzLCJQZXJjZW50YWdlQ29tcGxldGUiOm51bGwsIlBvc2l0aW9uIjp7IlJhdGlvIjowLjAsIklzQ3VzdG9tIjpmYWxzZX0sIkRhdGVGb3JtYXQiOnsiJHJlZiI6IjE1OTUifSwiV2Vla051bWJlcmluZyI6eyIkaWQiOiIxNzQwIiwiRm9ybWF0IjowLCJJc1Zpc2libGUiOmZhbHNlLCJMYXN0S25vd25WaXNpYmlsaXR5U3RhdGUiOmZhbHNlfSwiUmVsYXRlZFRhc2tJZCI6IjYyN2M4OGU5LWM3NDktNDVhOC04YTEyLTZlM2Q1MjcyZGE5NCIsIklkIjoiYTFlMWI2ZDgtODAxZC00ZmM3LTlhZTUtNGI4ZmZiNmJkNzBkIiwiSW1wb3J0SWQiOiIiLCJUaXRsZSI6IlNwYXJlIFBhcnRzIEltcHJvdmVtZW50IFByb2dyYW0gLSBzdGFydCIsIk5vdGUiOm51bGwsIkh5cGVybGluayI6eyIkaWQiOiIxNzQxIiwiQWRkcmVzcyI6IiIsIlN1YkFkZHJlc3MiOiIifSwiSXNDaGFuZ2VkIjpmYWxzZSwiSXNOZXciOmZhbHNlfSx7IiRpZCI6IjE3NDIiLCJEYXRlIjoiMjAyMy0wMi0yMlQyMzo1OTowMCIsIlN0eWxlIjp7IiRpZCI6IjE3NDMiLCJTaGFwZSI6MCwiQ29ubmVjdG9yTWFyZ2luIjp7IiRpZCI6IjE3NDQiLCJUb3AiOjAuMCwiTGVmdCI6Mi4wLCJSaWdodCI6Mi4wLCJCb3R0b20iOjAuMH0sIkNvbm5lY3RvclN0eWxlIjp7IiRpZCI6IjE3NDUiLCJMaW5lQ29sb3IiOnsiJGlkIjoiMTc0NiIsIiR0eXBlIjoiTkxSRS5Db21tb24uRG9tLlNvbGlkQ29sb3JCcnVzaCwgTkxSRS5Db21tb24iLCJDb2xvciI6eyIkaWQiOiIxNzQ3IiwiQSI6MTI3LCJSIjo1NywiRyI6NDgsIkIiOjQyfX0sIkxpbmVXZWlnaHQiOjIuMCwiTGluZVR5cGUiOjAsIlBhcmVudFN0eWxlIjpudWxsfSwiSXNCZWxvd1RpbWViYW5kIjp0cnVlLCJQb3NpdGlvbk9uVGFzayI6MywiSGlkZURhdGUiOmZhbHNlLCJTaGFwZVNpemUiOjAsIlNwYWNpbmciOjIuMCwiUGFkZGluZyI6eyIkcmVmIjoiMTU3NiJ9LCJTaGFwZVN0eWxlIjp7IiRpZCI6IjE3NDgiLCJNYXJnaW4iOnsiJHJlZiI6IjQ1In0sIlBhZGRpbmciOnsiJHJlZiI6IjQ2In0sIkJhY2tncm91bmQiOnsiJGlkIjoiMTc0OSIsIkNvbG9yIjp7IiRpZCI6IjE3NTAiLCJBIjoyNTUsIlIiOjU3LCJHIjo0OCwiQiI6NDJ9fSwiSXNWaXNpYmxlIjp0cnVlLCJXaWR0aCI6MTIuMCwiSGVpZ2h0IjoxNC4wLCJCb3JkZXJTdHlsZSI6eyIkaWQiOiIxNzUxIiwiTGluZUNvbG9yIjp7IiRyZWYiOiI1MCJ9LCJMaW5lV2VpZ2h0IjowLjAsIkxpbmVUeXBlIjowLCJQYXJlbnRTdHlsZSI6bnVsbH0sIlBhcmVudFN0eWxlIjpudWxsfSwiVGl0bGVTdHlsZSI6eyIkaWQiOiIxNzUyIiwiRm9udFNldHRpbmdzIjp7IiRpZCI6IjE3NTMiLCJGb250U2l6ZSI6MTEsIkZvbnROYW1lIjoiQ2FsaWJyaSIsIklzQm9sZCI6dHJ1ZSwiSXNJdGFsaWMiOmZhbHNlLCJJc1VuZGVybGluZWQiOmZhbHNlLCJQYXJlbnRTdHlsZSI6bnVsbH0sIkF1dG9TaXplIjowLCJGb3JlZ3JvdW5kIjp7IiRpZCI6IjE3NTQiLCJDb2xvciI6eyIkaWQiOiIxNzU1IiwiQSI6MjU1LCJSIjowLCJHIjowLCJCIjowfX0sIk1heFdpZHRoIjoyMDAuMCwiTWF4SGVpZ2h0IjoiSW5maW5pdHkiLCJTbWFydEZvcmVncm91bmRJc0FjdGl2ZSI6ZmFsc2UsIkhvcml6b250YWxBbGlnbm1lbnQiOjIsIlZlcnRpY2FsQWxpZ25tZW50IjowLCJTbWFydEZvcmVncm91bmQiOm51bGwsIkJhY2tncm91bmRGaWxsVHlwZSI6MCwiTWFyZ2luIjp7IiRyZWYiOiI1NiJ9LCJQYWRkaW5nIjp7IiRyZWYiOiI1NyJ9LCJCYWNrZ3JvdW5kIjp7IiRpZCI6IjE3NTYiLCJDb2xvciI6eyIkaWQiOiIxNzU3IiwiQSI6MCwiUiI6MjU1LCJHIjoyNTUsIkIiOjI1NX19LCJJc1Zpc2libGUiOmZhbHNlLCJXaWR0aCI6MC4wLCJIZWlnaHQiOjAuMCwiQm9yZGVyU3R5bGUiOnsiJGlkIjoiMTc1OCIsIkxpbmVDb2xvciI6bnVsbCwiTGluZVdlaWdodCI6MC4wLCJMaW5lVHlwZSI6MCwiUGFyZW50U3R5bGUiOm51bGx9LCJQYXJlbnRTdHlsZSI6bnVsbH0sIkRhdGVTdHlsZSI6eyIkaWQiOiIxNzU5IiwiRm9udFNldHRpbmdzIjp7IiRpZCI6IjE3NjAiLCJGb250U2l6ZSI6MTAsIkZvbnROYW1lIjoiQ2FsaWJyaSIsIklzQm9sZCI6ZmFsc2UsIklzSXRhbGljIjpmYWxzZSwiSXNVbmRlcmxpbmVkIjpmYWxzZSwiUGFyZW50U3R5bGUiOm51bGx9LCJBdXRvU2l6ZSI6MCwiRm9yZWdyb3VuZCI6eyIkaWQiOiIxNzYxIiwiQ29sb3IiOnsiJGlkIjoiMTc2MiIsIkEiOjI1NSwiUiI6NjgsIkciOjg0LCJCIjoxMDZ9fSwiTWF4V2lkdGgiOjIwMC4wLCJNYXhIZWlnaHQiOiJJbmZpbml0eSIsIlNtYXJ0Rm9yZWdyb3VuZElzQWN0aXZlIjpmYWxzZSwiSG9yaXpvbnRhbEFsaWdubWVudCI6MiwiVmVydGljYWxBbGlnbm1lbnQiOjAsIlNtYXJ0Rm9yZWdyb3VuZCI6bnVsbCwiQmFja2dyb3VuZEZpbGxUeXBlIjowLCJNYXJnaW4iOnsiJHJlZiI6IjY1In0sIlBhZGRpbmciOnsiJHJlZiI6IjY2In0sIkJhY2tncm91bmQiOnsiJGlkIjoiMTc2MyIsIkNvbG9yIjp7IiRpZCI6IjE3NjQiLCJBIjowLCJSIjoyNTUsIkciOjI1NSwiQiI6MjU1fX0sIklzVmlzaWJsZSI6ZmFsc2UsIldpZHRoIjowLjAsIkhlaWdodCI6MC4wLCJCb3JkZXJTdHlsZSI6eyIkaWQiOiIxNzY1IiwiTGluZUNvbG9yIjpudWxsLCJMaW5lV2VpZ2h0IjowLjAsIkxpbmVUeXBlIjowLCJQYXJlbnRTdHlsZSI6bnVsbH0sIlBhcmVudFN0eWxlIjpudWxsfSwiRGF0ZUZvcm1hdCI6eyIkcmVmIjoiMTU5NSJ9LCJXZWVrTnVtYmVyaW5nIjp7IiRpZCI6IjE3NjYiLCJGb3JtYXQiOjAsIklzVmlzaWJsZSI6ZmFsc2UsIkxhc3RLbm93blZpc2liaWxpdHlTdGF0ZSI6ZmFsc2V9LCJJc1Zpc2libGUiOnRydWUsIlBhcmVudFN0eWxlIjpudWxsfSwiSW5kZXgiOjQ0LCJQZXJjZW50YWdlQ29tcGxldGUiOm51bGwsIlBvc2l0aW9uIjp7IlJhdGlvIjowLjAsIklzQ3VzdG9tIjpmYWxzZX0sIkRhdGVGb3JtYXQiOnsiJHJlZiI6IjE1OTUifSwiV2Vla051bWJlcmluZyI6eyIkaWQiOiIxNzY3IiwiRm9ybWF0IjowLCJJc1Zpc2libGUiOmZhbHNlLCJMYXN0S25vd25WaXNpYmlsaXR5U3RhdGUiOmZhbHNlfSwiUmVsYXRlZFRhc2tJZCI6IjYyN2M4OGU5LWM3NDktNDVhOC04YTEyLTZlM2Q1MjcyZGE5NCIsIklkIjoiYzEyYzBlYWEtNzI2Zi00MzcyLWEzNzAtNTAyYjFjZmRhY2UyIiwiSW1wb3J0SWQiOiIiLCJUaXRsZSI6IlNwYXJlIFBhcnRzIEltcHJvdmVtZW50IFByb2dyYW0gLSBmaW5pc2giLCJOb3RlIjpudWxsLCJIeXBlcmxpbmsiOnsiJGlkIjoiMTc2OCIsIkFkZHJlc3MiOiIiLCJTdWJBZGRyZXNzIjoiIn0sIklzQ2hhbmdlZCI6ZmFsc2UsIklzTmV3IjpmYWxzZX1dLCJUYXNrRGVmaW5pdGlvbiI6eyIkaWQiOiIxNzY5IiwiR3JvdXBOYW1lIjpudWxsLCJTdGFydERhdGUiOiIyMDIxLTExLTA1VDAwOjAwOjAwIiwiRW5kRGF0ZSI6IjIwMjMtMDItMjJUMjM6NTk6MDAiLCJQZXJjZW50YWdlQ29tcGxldGUiOm51bGwsIlN0eWxlIjp7IiRpZCI6IjE3NzAiLCJTaGFwZSI6MCwiU2hhcGVUaGlja25lc3MiOjAsIkR1cmF0aW9uRm9ybWF0IjowLCJJbmNsdWRlTm9uV29ya2luZ0RheXNJbkR1cmF0aW9uIjpmYWxzZSwiUGVyY2VudGFnZUNvbXBsZXRlU3R5bGUiOnsiJGlkIjoiMTc3MSIsIkZvbnRTZXR0aW5ncyI6eyIkaWQiOiIxNzcyIiwiRm9udFNpemUiOjEwLCJGb250TmFtZSI6IkNhbGlicmkiLCJJc0JvbGQiOmZhbHNlLCJJc0l0YWxpYyI6ZmFsc2UsIklzVW5kZXJsaW5lZCI6ZmFsc2UsIlBhcmVudFN0eWxlIjpudWxsfSwiQXV0b1NpemUiOjAsIkZvcmVncm91bmQiOnsiJGlkIjoiMTc3MyIsIkNvbG9yIjp7IiRpZCI6IjE3NzQiLCJBIjoyNTUsIlIiOjE5MiwiRyI6ODAsIkIiOjc3fX0sIk1heFdpZHRoIjoyMDAuMCwiTWF4SGVpZ2h0IjoiSW5maW5pdHkiLCJTbWFydEZvcmVncm91bmRJc0FjdGl2ZSI6ZmFsc2UsIkhvcml6b250YWxBbGlnbm1lbnQiOjAsIlZlcnRpY2FsQWxpZ25tZW50IjowLCJTbWFydEZvcmVncm91bmQiOm51bGwsIkJhY2tncm91bmRGaWxsVHlwZSI6MCwiTWFyZ2luIjp7IiRpZCI6IjE3NzUiLCJUb3AiOjAuMCwiTGVmdCI6MC4wLCJSaWdodCI6MC4wLCJCb3R0b20iOjAuMH0sIlBhZGRpbmciOnsiJGlkIjoiMTc3NiIsIlRvcCI6MC4wLCJMZWZ0IjowLjAsIlJpZ2h0IjowLjAsIkJvdHRvbSI6MC4wfSwiQmFja2dyb3VuZCI6eyIkaWQiOiIxNzc3IiwiQ29sb3IiOnsiJGlkIjoiMTc3OCIsIkEiOjg5LCJSIjowLCJHIjowLCJCIjowfX0sIklzVmlzaWJsZSI6dHJ1ZSwiV2lkdGgiOjAuMCwiSGVpZ2h0IjowLjAsIkJvcmRlclN0eWxlIjp7IiRpZCI6IjE3NzkiLCJMaW5lQ29sb3IiOm51bGwsIkxpbmVXZWlnaHQiOjAuMCwiTGluZVR5cGUiOjAsIlBhcmVudFN0eWxlIjpudWxsfSwiUGFyZW50U3R5bGUiOm51bGx9LCJEdXJhdGlvblN0eWxlIjp7IiRpZCI6IjE3ODAiLCJGb250U2V0dGluZ3MiOnsiJGlkIjoiMTc4MSIsIkZvbnRTaXplIjoxMCwiRm9udE5hbWUiOiJDYWxpYnJpIiwiSXNCb2xkIjpmYWxzZSwiSXNJdGFsaWMiOmZhbHNlLCJJc1VuZGVybGluZWQiOmZhbHNlLCJQYXJlbnRTdHlsZSI6bnVsbH0sIkF1dG9TaXplIjowLCJGb3JlZ3JvdW5kIjp7IiRpZCI6IjE3ODIiLCJDb2xvciI6eyIkaWQiOiIxNzgz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MTc4NCIsIlRvcCI6MC4wLCJMZWZ0IjowLjAsIlJpZ2h0IjowLjAsIkJvdHRvbSI6MC4wfSwiUGFkZGluZyI6eyIkaWQiOiIxNzg1IiwiVG9wIjowLjAsIkxlZnQiOjAuMCwiUmlnaHQiOjAuMCwiQm90dG9tIjowLjB9LCJCYWNrZ3JvdW5kIjp7IiRpZCI6IjE3ODYiLCJDb2xvciI6eyIkcmVmIjoiMTc3OCJ9fSwiSXNWaXNpYmxlIjp0cnVlLCJXaWR0aCI6MC4wLCJIZWlnaHQiOjAuMCwiQm9yZGVyU3R5bGUiOnsiJGlkIjoiMTc4NyIsIkxpbmVDb2xvciI6bnVsbCwiTGluZVdlaWdodCI6MC4wLCJMaW5lVHlwZSI6MCwiUGFyZW50U3R5bGUiOm51bGx9LCJQYXJlbnRTdHlsZSI6bnVsbH0sIkhvcml6b250YWxDb25uZWN0b3JTdHlsZSI6eyIkaWQiOiIxNzg4IiwiTGluZUNvbG9yIjp7IiRpZCI6IjE3ODkiLCIkdHlwZSI6Ik5MUkUuQ29tbW9uLkRvbS5Tb2xpZENvbG9yQnJ1c2gsIE5MUkUuQ29tbW9uIiwiQ29sb3IiOnsiJGlkIjoiMTc5MCIsIkEiOjI1NSwiUiI6MjA0LCJHIjoyMDQsIkIiOjIwNH19LCJMaW5lV2VpZ2h0IjoxLjAsIkxpbmVUeXBlIjowLCJQYXJlbnRTdHlsZSI6bnVsbH0sIlZlcnRpY2FsQ29ubmVjdG9yU3R5bGUiOnsiJGlkIjoiMTc5MSIsIkxpbmVDb2xvciI6eyIkaWQiOiIxNzkyIiwiJHR5cGUiOiJOTFJFLkNvbW1vbi5Eb20uU29saWRDb2xvckJydXNoLCBOTFJFLkNvbW1vbiIsIkNvbG9yIjp7IiRpZCI6IjE3OTMiLCJBIjoyNTUsIlIiOjIwNCwiRyI6MjA0LCJCIjoyMDR9fSwiTGluZVdlaWdodCI6MC4wLCJMaW5lVHlwZSI6MCwiUGFyZW50U3R5bGUiOm51bGx9LCJNYXJnaW4iOm51bGwsIlN0YXJ0RGF0ZVBvc2l0aW9uIjo2LCJFbmREYXRlUG9zaXRpb24iOjYsIkRhdGVJc1Zpc2libGUiOmZhbHNlLCJUaXRsZVBvc2l0aW9uIjoyLCJEdXJhdGlvblBvc2l0aW9uIjo2LCJQZXJjZW50YWdlQ29tcGxldGVkUG9zaXRpb24iOjYsIlNwYWNpbmciOjMsIklzQmVsb3dUaW1lYmFuZCI6dHJ1ZSwiUGVyY2VudGFnZUNvbXBsZXRlU2hhcGVPcGFjaXR5IjozNSwiU2hhcGVTdHlsZSI6eyIkaWQiOiIxNzk0IiwiTWFyZ2luIjp7IiRpZCI6IjE3OTUiLCJUb3AiOjAuMCwiTGVmdCI6NC4wLCJSaWdodCI6NC4wLCJCb3R0b20iOjAuMH0sIlBhZGRpbmciOnsiJGlkIjoiMTc5NiIsIlRvcCI6MC4wLCJMZWZ0IjowLjAsIlJpZ2h0IjowLjAsIkJvdHRvbSI6MC4wfSwiQmFja2dyb3VuZCI6eyIkaWQiOiIxNzk3IiwiQ29sb3IiOnsiJGlkIjoiMTc5OCIsIkEiOjI1NSwiUiI6MjU0LCJHIjoxODYsIkIiOjEwfX0sIklzVmlzaWJsZSI6dHJ1ZSwiV2lkdGgiOjAuMCwiSGVpZ2h0IjoxMC4wLCJCb3JkZXJTdHlsZSI6eyIkaWQiOiIxNzk5IiwiTGluZUNvbG9yIjp7IiRpZCI6IjE4MDAiLCIkdHlwZSI6Ik5MUkUuQ29tbW9uLkRvbS5Tb2xpZENvbG9yQnJ1c2gsIE5MUkUuQ29tbW9uIiwiQ29sb3IiOnsiJGlkIjoiMTgwMSIsIkEiOjI1NSwiUiI6MjU1LCJHIjowLCJCIjowfX0sIkxpbmVXZWlnaHQiOjAuMCwiTGluZVR5cGUiOjAsIlBhcmVudFN0eWxlIjpudWxsfSwiUGFyZW50U3R5bGUiOm51bGx9LCJUaXRsZVN0eWxlIjp7IiRpZCI6IjE4MDIiLCJGb250U2V0dGluZ3MiOnsiJGlkIjoiMTgwMyIsIkZvbnRTaXplIjoxMSwiRm9udE5hbWUiOiJDYWxpYnJpIiwiSXNCb2xkIjpmYWxzZSwiSXNJdGFsaWMiOmZhbHNlLCJJc1VuZGVybGluZWQiOmZhbHNlLCJQYXJlbnRTdHlsZSI6bnVsbH0sIkF1dG9TaXplIjowLCJGb3JlZ3JvdW5kIjp7IiRpZCI6IjE4MDQiLCJDb2xvciI6eyIkaWQiOiIxODA1IiwiQSI6MjU1LCJSIjo1NywiRyI6NDgsIkIiOjQyfX0sIk1heFdpZHRoIjo5NjAuMCwiTWF4SGVpZ2h0IjoiSW5maW5pdHkiLCJTbWFydEZvcmVncm91bmRJc0FjdGl2ZSI6ZmFsc2UsIkhvcml6b250YWxBbGlnbm1lbnQiOjEsIlZlcnRpY2FsQWxpZ25tZW50IjowLCJTbWFydEZvcmVncm91bmQiOm51bGwsIkJhY2tncm91bmRGaWxsVHlwZSI6MCwiTWFyZ2luIjp7IiRpZCI6IjE4MDYiLCJUb3AiOjAuMCwiTGVmdCI6MC4wLCJSaWdodCI6MC4wLCJCb3R0b20iOjAuMH0sIlBhZGRpbmciOnsiJGlkIjoiMTgwNyIsIlRvcCI6MC4wLCJMZWZ0IjowLjAsIlJpZ2h0IjowLjAsIkJvdHRvbSI6MC4wfSwiQmFja2dyb3VuZCI6eyIkaWQiOiIxODA4IiwiQ29sb3IiOnsiJGlkIjoiMTgwOSIsIkEiOjAsIlIiOjI1NSwiRyI6MjU1LCJCIjoyNTV9fSwiSXNWaXNpYmxlIjp0cnVlLCJXaWR0aCI6MC4wLCJIZWlnaHQiOjAuMCwiQm9yZGVyU3R5bGUiOnsiJGlkIjoiMTgxMCIsIkxpbmVDb2xvciI6bnVsbCwiTGluZVdlaWdodCI6MC4wLCJMaW5lVHlwZSI6MCwiUGFyZW50U3R5bGUiOm51bGx9LCJQYXJlbnRTdHlsZSI6bnVsbH0sIkRhdGVTdHlsZSI6eyIkaWQiOiIxODExIiwiRm9udFNldHRpbmdzIjp7IiRpZCI6IjE4MTIiLCJGb250U2l6ZSI6MTAsIkZvbnROYW1lIjoiQ2FsaWJyaSIsIklzQm9sZCI6ZmFsc2UsIklzSXRhbGljIjpmYWxzZSwiSXNVbmRlcmxpbmVkIjpmYWxzZSwiUGFyZW50U3R5bGUiOm51bGx9LCJBdXRvU2l6ZSI6MCwiRm9yZWdyb3VuZCI6eyIkaWQiOiIxODEzIiwiQ29sb3IiOnsiJGlkIjoiMTgxNC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MTgxNSIsIlRvcCI6MC4wLCJMZWZ0IjowLjAsIlJpZ2h0IjowLjAsIkJvdHRvbSI6MC4wfSwiUGFkZGluZyI6eyIkaWQiOiIxODE2IiwiVG9wIjowLjAsIkxlZnQiOjAuMCwiUmlnaHQiOjAuMCwiQm90dG9tIjowLjB9LCJCYWNrZ3JvdW5kIjp7IiRpZCI6IjE4MTciLCJDb2xvciI6eyIkaWQiOiIxODE4IiwiQSI6MCwiUiI6MjU1LCJHIjoyNTUsIkIiOjI1NX19LCJJc1Zpc2libGUiOnRydWUsIldpZHRoIjowLjAsIkhlaWdodCI6MC4wLCJCb3JkZXJTdHlsZSI6eyIkaWQiOiIxODE5IiwiTGluZUNvbG9yIjpudWxsLCJMaW5lV2VpZ2h0IjowLjAsIkxpbmVUeXBlIjowLCJQYXJlbnRTdHlsZSI6bnVsbH0sIlBhcmVudFN0eWxlIjpudWxsfSwiRGF0ZUZvcm1hdCI6eyIkaWQiOiIxODIw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E4MjEiLCJGb3JtYXQiOjAsIklzVmlzaWJsZSI6ZmFsc2UsIkxhc3RLbm93blZpc2liaWxpdHlTdGF0ZSI6ZmFsc2V9LCJJc1Zpc2libGUiOnRydWUsIlBhcmVudFN0eWxlIjpudWxsfSwiSW5kZXgiOjQyLCJTbWFydER1cmF0aW9uQWN0aXZhdGVkIjpmYWxzZSwiRGF0ZUZvcm1hdCI6eyIkcmVmIjoiMTgyMCJ9LCJXZWVrTnVtYmVyaW5nIjp7IiRpZCI6IjE4MjIiLCJGb3JtYXQiOjAsIklzVmlzaWJsZSI6ZmFsc2UsIkxhc3RLbm93blZpc2liaWxpdHlTdGF0ZSI6ZmFsc2V9LCJJZCI6IjYyN2M4OGU5LWM3NDktNDVhOC04YTEyLTZlM2Q1MjcyZGE5NCIsIkltcG9ydElkIjpudWxsLCJUaXRsZSI6IlNwYXJlIFBhcnRzIEltcHJvdmVtZW50IFByb2dyYW0iLCJOb3RlIjpudWxsLCJIeXBlcmxpbmsiOnsiJGlkIjoiMTgyMyIsIkFkZHJlc3MiOiIiLCJTdWJBZGRyZXNzIjoiIn0sIklzQ2hhbmdlZCI6ZmFsc2UsIklzTmV3IjpmYWxzZX19XSwiX21pbGVzdG9uZXMiOltdLCJJZCI6IjAwMDAwMDAwLTAwMDAtMDAwMC0wMDAwLTAwMDAwMDAwMDAwMCIsIklzU2luZ2xlSXRlbVJvdyI6dHJ1ZX1dLCJJbmRleCI6NDYsIklkIjoiMjViNWJmMWItZDFhMi00Yzk1LTg3MjEtOTc0MzVlYTdlZDY3IiwiSGVhZGVyVGV4dCI6IlNwYXJlIFBhcnRzIiwiSXNEZWZhdWx0IjpmYWxzZSwiU3R5bGUiOnsiJGlkIjoiMTgyNCIsIkhlYWRlclN0eWxlIjp7IiRpZCI6IjE4MjUiLCJUZXh0U3R5bGUiOnsiJGlkIjoiMTgyNiIsIkZvbnRTZXR0aW5ncyI6eyIkaWQiOiIxODI3IiwiRm9udFNpemUiOjksIkZvbnROYW1lIjoiQ2FsaWJyaSIsIklzQm9sZCI6ZmFsc2UsIklzSXRhbGljIjpmYWxzZSwiSXNVbmRlcmxpbmVkIjpmYWxzZSwiUGFyZW50U3R5bGUiOm51bGx9LCJBdXRvU2l6ZSI6MiwiRm9yZWdyb3VuZCI6eyIkaWQiOiIxODI4IiwiQ29sb3IiOnsiJGlkIjoiMTgyOSIsIkEiOjI1NSwiUiI6MCwiRyI6MCwiQiI6MH19LCJNYXhXaWR0aCI6NjYuMCwiTWF4SGVpZ2h0IjoiSW5maW5pdHkiLCJTbWFydEZvcmVncm91bmRJc0FjdGl2ZSI6ZmFsc2UsIkhvcml6b250YWxBbGlnbm1lbnQiOjAsIlZlcnRpY2FsQWxpZ25tZW50IjowLCJTbWFydEZvcmVncm91bmQiOm51bGwsIkJhY2tncm91bmRGaWxsVHlwZSI6MCwiTWFyZ2luIjp7IiRpZCI6IjE4MzAiLCJUb3AiOjAuMCwiTGVmdCI6MC4wLCJSaWdodCI6MC4wLCJCb3R0b20iOjAuMH0sIlBhZGRpbmciOnsiJGlkIjoiMTgzMSIsIlRvcCI6MC4wLCJMZWZ0IjowLjAsIlJpZ2h0IjowLjAsIkJvdHRvbSI6MC4wfSwiQmFja2dyb3VuZCI6eyIkaWQiOiIxODMyIiwiQ29sb3IiOnsiJGlkIjoiMTgzMyIsIkEiOjAsIlIiOjI1NSwiRyI6MjU1LCJCIjoyNTV9fSwiSXNWaXNpYmxlIjp0cnVlLCJXaWR0aCI6MC4wLCJIZWlnaHQiOjAuMCwiQm9yZGVyU3R5bGUiOm51bGwsIlBhcmVudFN0eWxlIjpudWxsfSwiUmVjdGFuZ2xlU3R5bGUiOnsiJGlkIjoiMTgzNCIsIk1hcmdpbiI6eyIkaWQiOiIxODM1IiwiVG9wIjowLjAsIkxlZnQiOjAuMCwiUmlnaHQiOjAuMCwiQm90dG9tIjowLjB9LCJQYWRkaW5nIjp7IiRpZCI6IjE4MzYiLCJUb3AiOjAuMCwiTGVmdCI6MC4wLCJSaWdodCI6MC4wLCJCb3R0b20iOjAuMH0sIkJhY2tncm91bmQiOnsiJGlkIjoiMTgzNyIsIkNvbG9yIjp7IiRpZCI6IjE4MzgiLCJBIjo2MywiUiI6MTE1LCJHIjoxMTUsIkIiOjExNX19LCJJc1Zpc2libGUiOnRydWUsIldpZHRoIjowLjAsIkhlaWdodCI6MC4wLCJCb3JkZXJTdHlsZSI6eyIkaWQiOiIxODM5IiwiTGluZUNvbG9yIjp7IiRpZCI6IjE4NDAiLCIkdHlwZSI6Ik5MUkUuQ29tbW9uLkRvbS5Tb2xpZENvbG9yQnJ1c2gsIE5MUkUuQ29tbW9uIiwiQ29sb3IiOnsiJGlkIjoiMTg0MSIsIkEiOjI1NSwiUiI6MjU1LCJHIjowLCJCIjowfX0sIkxpbmVXZWlnaHQiOjAuMCwiTGluZVR5cGUiOjAsIlBhcmVudFN0eWxlIjpudWxsfSwiUGFyZW50U3R5bGUiOm51bGx9LCJNYXJnaW4iOnsiJGlkIjoiMTg0MiIsIlRvcCI6MC4wLCJMZWZ0IjowLjAsIlJpZ2h0IjowLjAsIkJvdHRvbSI6MC4wfSwiUGFkZGluZyI6eyIkaWQiOiIxODQzIiwiVG9wIjowLjAsIkxlZnQiOjAuMCwiUmlnaHQiOjAuMCwiQm90dG9tIjowLjB9LCJCYWNrZ3JvdW5kIjpudWxsLCJJc1Zpc2libGUiOnRydWUsIldpZHRoIjowLjAsIkhlaWdodCI6MC4wLCJCb3JkZXJTdHlsZSI6bnVsbCwiUGFyZW50U3R5bGUiOm51bGx9LCJCYWNrZ3JvdW5kU3R5bGUiOnsiJGlkIjoiMTg0NCIsIk1hcmdpbiI6eyIkaWQiOiIxODQ1IiwiVG9wIjowLjAsIkxlZnQiOjAuMCwiUmlnaHQiOjAuMCwiQm90dG9tIjowLjB9LCJQYWRkaW5nIjp7IiRpZCI6IjE4NDYiLCJUb3AiOjAuMCwiTGVmdCI6MC4wLCJSaWdodCI6MC4wLCJCb3R0b20iOjAuMH0sIkJhY2tncm91bmQiOnsiJGlkIjoiMTg0NyIsIkNvbG9yIjp7IiRpZCI6IjE4NDgiLCJBIjo1MSwiUiI6MjA2LCJHIjoxNDEsIkIiOjYyfX0sIklzVmlzaWJsZSI6dHJ1ZSwiV2lkdGgiOjAuMCwiSGVpZ2h0IjowLjAsIkJvcmRlclN0eWxlIjp7IiRpZCI6IjE4NDkiLCJMaW5lQ29sb3IiOnsiJGlkIjoiMTg1MCIsIiR0eXBlIjoiTkxSRS5Db21tb24uRG9tLlNvbGlkQ29sb3JCcnVzaCwgTkxSRS5Db21tb24iLCJDb2xvciI6eyIkaWQiOiIxODUxIiwiQSI6MjU1LCJSIjoyNTUsIkciOjAsIkIiOjB9fSwiTGluZVdlaWdodCI6MC4wLCJMaW5lVHlwZSI6MCwiUGFyZW50U3R5bGUiOm51bGx9LCJQYXJlbnRTdHlsZSI6bnVsbH0sIk1hcmdpbiI6eyIkaWQiOiIxODUyIiwiVG9wIjowLjAsIkxlZnQiOjAuMCwiUmlnaHQiOjAuMCwiQm90dG9tIjowLjB9LCJQYWRkaW5nIjp7IiRpZCI6IjE4NTMiLCJUb3AiOjAuMCwiTGVmdCI6MC4wLCJSaWdodCI6MC4wLCJCb3R0b20iOjAuMH0sIklzVmlzaWJsZSI6dHJ1ZSwiV2lkdGgiOjAuMCwiSGVpZ2h0IjowLjAsIkJvcmRlclN0eWxlIjpudWxsLCJQYXJlbnRTdHlsZSI6bnVsbH19LHsiJGlkIjoiMTg1NCIsIl9yb3dzIjpbeyIkaWQiOiIxODU1IiwiX3Rhc2tzIjpbeyIkaWQiOiIxODU2IiwiX2F0dGFjaGVkTWlsZXN0b25lcyI6W3siJGlkIjoiMTg1NyIsIkRhdGUiOiIyMDIxLTA4LTI3VDIzOjU5OjAwIiwiU3R5bGUiOnsiJGlkIjoiMTg1OCIsIlNoYXBlIjowLCJDb25uZWN0b3JNYXJnaW4iOnsiJGlkIjoiMTg1OSIsIlRvcCI6MC4wLCJMZWZ0IjoyLjAsIlJpZ2h0IjoyLjAsIkJvdHRvbSI6MC4wfSwiQ29ubmVjdG9yU3R5bGUiOnsiJGlkIjoiMTg2MCIsIkxpbmVDb2xvciI6eyIkaWQiOiIxODYxIiwiJHR5cGUiOiJOTFJFLkNvbW1vbi5Eb20uU29saWRDb2xvckJydXNoLCBOTFJFLkNvbW1vbiIsIkNvbG9yIjp7IiRpZCI6IjE4NjIiLCJBIjoxMjcsIlIiOjU3LCJHIjo0OCwiQiI6NDJ9fSwiTGluZVdlaWdodCI6Mi4wLCJMaW5lVHlwZSI6MCwiUGFyZW50U3R5bGUiOm51bGx9LCJJc0JlbG93VGltZWJhbmQiOnRydWUsIlBvc2l0aW9uT25UYXNrIjozLCJIaWRlRGF0ZSI6ZmFsc2UsIlNoYXBlU2l6ZSI6MCwiU3BhY2luZyI6Mi4wLCJQYWRkaW5nIjp7IiRyZWYiOiIxNTc2In0sIlNoYXBlU3R5bGUiOnsiJGlkIjoiMTg2MyIsIk1hcmdpbiI6eyIkcmVmIjoiNDUifSwiUGFkZGluZyI6eyIkcmVmIjoiNDYifSwiQmFja2dyb3VuZCI6eyIkaWQiOiIxODY0IiwiQ29sb3IiOnsiJGlkIjoiMTg2NSIsIkEiOjI1NSwiUiI6NTcsIkciOjQ4LCJCIjo0Mn19LCJJc1Zpc2libGUiOnRydWUsIldpZHRoIjoxMi4wLCJIZWlnaHQiOjE0LjAsIkJvcmRlclN0eWxlIjp7IiRpZCI6IjE4NjYiLCJMaW5lQ29sb3IiOnsiJHJlZiI6IjUwIn0sIkxpbmVXZWlnaHQiOjAuMCwiTGluZVR5cGUiOjAsIlBhcmVudFN0eWxlIjpudWxsfSwiUGFyZW50U3R5bGUiOm51bGx9LCJUaXRsZVN0eWxlIjp7IiRpZCI6IjE4NjciLCJGb250U2V0dGluZ3MiOnsiJGlkIjoiMTg2OCIsIkZvbnRTaXplIjoxMSwiRm9udE5hbWUiOiJDYWxpYnJpIiwiSXNCb2xkIjp0cnVlLCJJc0l0YWxpYyI6ZmFsc2UsIklzVW5kZXJsaW5lZCI6ZmFsc2UsIlBhcmVudFN0eWxlIjpudWxsfSwiQXV0b1NpemUiOjAsIkZvcmVncm91bmQiOnsiJGlkIjoiMTg2OSIsIkNvbG9yIjp7IiRpZCI6IjE4NzAiLCJBIjoyNTUsIlIiOjAsIkciOjAsIkIiOjB9fSwiTWF4V2lkdGgiOjIwMC4wLCJNYXhIZWlnaHQiOiJJbmZpbml0eSIsIlNtYXJ0Rm9yZWdyb3VuZElzQWN0aXZlIjpmYWxzZSwiSG9yaXpvbnRhbEFsaWdubWVudCI6MiwiVmVydGljYWxBbGlnbm1lbnQiOjAsIlNtYXJ0Rm9yZWdyb3VuZCI6bnVsbCwiQmFja2dyb3VuZEZpbGxUeXBlIjowLCJNYXJnaW4iOnsiJHJlZiI6IjU2In0sIlBhZGRpbmciOnsiJHJlZiI6IjU3In0sIkJhY2tncm91bmQiOnsiJGlkIjoiMTg3MSIsIkNvbG9yIjp7IiRpZCI6IjE4NzIiLCJBIjowLCJSIjoyNTUsIkciOjI1NSwiQiI6MjU1fX0sIklzVmlzaWJsZSI6ZmFsc2UsIldpZHRoIjowLjAsIkhlaWdodCI6MC4wLCJCb3JkZXJTdHlsZSI6eyIkaWQiOiIxODczIiwiTGluZUNvbG9yIjpudWxsLCJMaW5lV2VpZ2h0IjowLjAsIkxpbmVUeXBlIjowLCJQYXJlbnRTdHlsZSI6bnVsbH0sIlBhcmVudFN0eWxlIjpudWxsfSwiRGF0ZVN0eWxlIjp7IiRpZCI6IjE4NzQiLCJGb250U2V0dGluZ3MiOnsiJGlkIjoiMTg3NSIsIkZvbnRTaXplIjoxMCwiRm9udE5hbWUiOiJDYWxpYnJpIiwiSXNCb2xkIjpmYWxzZSwiSXNJdGFsaWMiOmZhbHNlLCJJc1VuZGVybGluZWQiOmZhbHNlLCJQYXJlbnRTdHlsZSI6bnVsbH0sIkF1dG9TaXplIjowLCJGb3JlZ3JvdW5kIjp7IiRpZCI6IjE4NzYiLCJDb2xvciI6eyIkaWQiOiIxODc3IiwiQSI6MjU1LCJSIjo2OCwiRyI6ODQsIkIiOjEwNn19LCJNYXhXaWR0aCI6MjAwLjAsIk1heEhlaWdodCI6IkluZmluaXR5IiwiU21hcnRGb3JlZ3JvdW5kSXNBY3RpdmUiOmZhbHNlLCJIb3Jpem9udGFsQWxpZ25tZW50IjoyLCJWZXJ0aWNhbEFsaWdubWVudCI6MCwiU21hcnRGb3JlZ3JvdW5kIjpudWxsLCJCYWNrZ3JvdW5kRmlsbFR5cGUiOjAsIk1hcmdpbiI6eyIkcmVmIjoiNjUifSwiUGFkZGluZyI6eyIkcmVmIjoiNjYifSwiQmFja2dyb3VuZCI6eyIkaWQiOiIxODc4IiwiQ29sb3IiOnsiJGlkIjoiMTg3OSIsIkEiOjAsIlIiOjI1NSwiRyI6MjU1LCJCIjoyNTV9fSwiSXNWaXNpYmxlIjpmYWxzZSwiV2lkdGgiOjAuMCwiSGVpZ2h0IjowLjAsIkJvcmRlclN0eWxlIjp7IiRpZCI6IjE4ODAiLCJMaW5lQ29sb3IiOm51bGwsIkxpbmVXZWlnaHQiOjAuMCwiTGluZVR5cGUiOjAsIlBhcmVudFN0eWxlIjpudWxsfSwiUGFyZW50U3R5bGUiOm51bGx9LCJEYXRlRm9ybWF0Ijp7IiRyZWYiOiIxNTk1In0sIldlZWtOdW1iZXJpbmciOnsiJGlkIjoiMTg4MSIsIkZvcm1hdCI6MCwiSXNWaXNpYmxlIjpmYWxzZSwiTGFzdEtub3duVmlzaWJpbGl0eVN0YXRlIjpmYWxzZX0sIklzVmlzaWJsZSI6dHJ1ZSwiUGFyZW50U3R5bGUiOm51bGx9LCJJbmRleCI6NDMsIlBlcmNlbnRhZ2VDb21wbGV0ZSI6bnVsbCwiUG9zaXRpb24iOnsiUmF0aW8iOjAuMCwiSXNDdXN0b20iOmZhbHNlfSwiRGF0ZUZvcm1hdCI6eyIkcmVmIjoiMTU5NSJ9LCJXZWVrTnVtYmVyaW5nIjp7IiRpZCI6IjE4ODIiLCJGb3JtYXQiOjAsIklzVmlzaWJsZSI6ZmFsc2UsIkxhc3RLbm93blZpc2liaWxpdHlTdGF0ZSI6ZmFsc2V9LCJSZWxhdGVkVGFza0lkIjoiZGFmNzYwNWMtZjc0Mi00ZWZkLWE2ZjEtZjMxYTM4ZTdhMzljIiwiSWQiOiI2MTg3Y2Q2MS0zYTgwLTQ1MjctYjZhMy1kMzAyOGMxOTRlNjUiLCJJbXBvcnRJZCI6IiIsIlRpdGxlIjoiVHJhbnNwb3J0YXRpb24gUHJvZ3JhbSAtIHN0YXJ0IiwiTm90ZSI6bnVsbCwiSHlwZXJsaW5rIjp7IiRpZCI6IjE4ODMiLCJBZGRyZXNzIjoiIiwiU3ViQWRkcmVzcyI6IiJ9LCJJc0NoYW5nZWQiOmZhbHNlLCJJc05ldyI6ZmFsc2V9LHsiJGlkIjoiMTg4NCIsIkRhdGUiOiIyMDIzLTAzLTA4VDIzOjU5OjAwIiwiU3R5bGUiOnsiJGlkIjoiMTg4NSIsIlNoYXBlIjowLCJDb25uZWN0b3JNYXJnaW4iOnsiJGlkIjoiMTg4NiIsIlRvcCI6MC4wLCJMZWZ0IjoyLjAsIlJpZ2h0IjoyLjAsIkJvdHRvbSI6MC4wfSwiQ29ubmVjdG9yU3R5bGUiOnsiJGlkIjoiMTg4NyIsIkxpbmVDb2xvciI6eyIkaWQiOiIxODg4IiwiJHR5cGUiOiJOTFJFLkNvbW1vbi5Eb20uU29saWRDb2xvckJydXNoLCBOTFJFLkNvbW1vbiIsIkNvbG9yIjp7IiRpZCI6IjE4ODkiLCJBIjoxMjcsIlIiOjU3LCJHIjo0OCwiQiI6NDJ9fSwiTGluZVdlaWdodCI6Mi4wLCJMaW5lVHlwZSI6MCwiUGFyZW50U3R5bGUiOm51bGx9LCJJc0JlbG93VGltZWJhbmQiOnRydWUsIlBvc2l0aW9uT25UYXNrIjozLCJIaWRlRGF0ZSI6ZmFsc2UsIlNoYXBlU2l6ZSI6MCwiU3BhY2luZyI6Mi4wLCJQYWRkaW5nIjp7IiRyZWYiOiIxNTc2In0sIlNoYXBlU3R5bGUiOnsiJGlkIjoiMTg5MCIsIk1hcmdpbiI6eyIkcmVmIjoiNDUifSwiUGFkZGluZyI6eyIkcmVmIjoiNDYifSwiQmFja2dyb3VuZCI6eyIkaWQiOiIxODkxIiwiQ29sb3IiOnsiJGlkIjoiMTg5MiIsIkEiOjI1NSwiUiI6NTcsIkciOjQ4LCJCIjo0Mn19LCJJc1Zpc2libGUiOnRydWUsIldpZHRoIjoxMi4wLCJIZWlnaHQiOjE0LjAsIkJvcmRlclN0eWxlIjp7IiRpZCI6IjE4OTMiLCJMaW5lQ29sb3IiOnsiJHJlZiI6IjUwIn0sIkxpbmVXZWlnaHQiOjAuMCwiTGluZVR5cGUiOjAsIlBhcmVudFN0eWxlIjpudWxsfSwiUGFyZW50U3R5bGUiOm51bGx9LCJUaXRsZVN0eWxlIjp7IiRpZCI6IjE4OTQiLCJGb250U2V0dGluZ3MiOnsiJGlkIjoiMTg5NSIsIkZvbnRTaXplIjoxMSwiRm9udE5hbWUiOiJDYWxpYnJpIiwiSXNCb2xkIjp0cnVlLCJJc0l0YWxpYyI6ZmFsc2UsIklzVW5kZXJsaW5lZCI6ZmFsc2UsIlBhcmVudFN0eWxlIjpudWxsfSwiQXV0b1NpemUiOjAsIkZvcmVncm91bmQiOnsiJGlkIjoiMTg5NiIsIkNvbG9yIjp7IiRpZCI6IjE4OTciLCJBIjoyNTUsIlIiOjAsIkciOjAsIkIiOjB9fSwiTWF4V2lkdGgiOjIwMC4wLCJNYXhIZWlnaHQiOiJJbmZpbml0eSIsIlNtYXJ0Rm9yZWdyb3VuZElzQWN0aXZlIjpmYWxzZSwiSG9yaXpvbnRhbEFsaWdubWVudCI6MiwiVmVydGljYWxBbGlnbm1lbnQiOjAsIlNtYXJ0Rm9yZWdyb3VuZCI6bnVsbCwiQmFja2dyb3VuZEZpbGxUeXBlIjowLCJNYXJnaW4iOnsiJHJlZiI6IjU2In0sIlBhZGRpbmciOnsiJHJlZiI6IjU3In0sIkJhY2tncm91bmQiOnsiJGlkIjoiMTg5OCIsIkNvbG9yIjp7IiRpZCI6IjE4OTkiLCJBIjowLCJSIjoyNTUsIkciOjI1NSwiQiI6MjU1fX0sIklzVmlzaWJsZSI6ZmFsc2UsIldpZHRoIjowLjAsIkhlaWdodCI6MC4wLCJCb3JkZXJTdHlsZSI6eyIkaWQiOiIxOTAwIiwiTGluZUNvbG9yIjpudWxsLCJMaW5lV2VpZ2h0IjowLjAsIkxpbmVUeXBlIjowLCJQYXJlbnRTdHlsZSI6bnVsbH0sIlBhcmVudFN0eWxlIjpudWxsfSwiRGF0ZVN0eWxlIjp7IiRpZCI6IjE5MDEiLCJGb250U2V0dGluZ3MiOnsiJGlkIjoiMTkwMiIsIkZvbnRTaXplIjoxMCwiRm9udE5hbWUiOiJDYWxpYnJpIiwiSXNCb2xkIjpmYWxzZSwiSXNJdGFsaWMiOmZhbHNlLCJJc1VuZGVybGluZWQiOmZhbHNlLCJQYXJlbnRTdHlsZSI6bnVsbH0sIkF1dG9TaXplIjowLCJGb3JlZ3JvdW5kIjp7IiRpZCI6IjE5MDMiLCJDb2xvciI6eyIkaWQiOiIxOTA0IiwiQSI6MjU1LCJSIjo2OCwiRyI6ODQsIkIiOjEwNn19LCJNYXhXaWR0aCI6MjAwLjAsIk1heEhlaWdodCI6IkluZmluaXR5IiwiU21hcnRGb3JlZ3JvdW5kSXNBY3RpdmUiOmZhbHNlLCJIb3Jpem9udGFsQWxpZ25tZW50IjoyLCJWZXJ0aWNhbEFsaWdubWVudCI6MCwiU21hcnRGb3JlZ3JvdW5kIjpudWxsLCJCYWNrZ3JvdW5kRmlsbFR5cGUiOjAsIk1hcmdpbiI6eyIkcmVmIjoiNjUifSwiUGFkZGluZyI6eyIkcmVmIjoiNjYifSwiQmFja2dyb3VuZCI6eyIkaWQiOiIxOTA1IiwiQ29sb3IiOnsiJGlkIjoiMTkwNiIsIkEiOjAsIlIiOjI1NSwiRyI6MjU1LCJCIjoyNTV9fSwiSXNWaXNpYmxlIjpmYWxzZSwiV2lkdGgiOjAuMCwiSGVpZ2h0IjowLjAsIkJvcmRlclN0eWxlIjp7IiRpZCI6IjE5MDciLCJMaW5lQ29sb3IiOm51bGwsIkxpbmVXZWlnaHQiOjAuMCwiTGluZVR5cGUiOjAsIlBhcmVudFN0eWxlIjpudWxsfSwiUGFyZW50U3R5bGUiOm51bGx9LCJEYXRlRm9ybWF0Ijp7IiRyZWYiOiIxNTk1In0sIldlZWtOdW1iZXJpbmciOnsiJGlkIjoiMTkwOCIsIkZvcm1hdCI6MCwiSXNWaXNpYmxlIjpmYWxzZSwiTGFzdEtub3duVmlzaWJpbGl0eVN0YXRlIjpmYWxzZX0sIklzVmlzaWJsZSI6dHJ1ZSwiUGFyZW50U3R5bGUiOm51bGx9LCJJbmRleCI6NDQsIlBlcmNlbnRhZ2VDb21wbGV0ZSI6bnVsbCwiUG9zaXRpb24iOnsiUmF0aW8iOjAuMCwiSXNDdXN0b20iOmZhbHNlfSwiRGF0ZUZvcm1hdCI6eyIkcmVmIjoiMTU5NSJ9LCJXZWVrTnVtYmVyaW5nIjp7IiRpZCI6IjE5MDkiLCJGb3JtYXQiOjAsIklzVmlzaWJsZSI6ZmFsc2UsIkxhc3RLbm93blZpc2liaWxpdHlTdGF0ZSI6ZmFsc2V9LCJSZWxhdGVkVGFza0lkIjoiZGFmNzYwNWMtZjc0Mi00ZWZkLWE2ZjEtZjMxYTM4ZTdhMzljIiwiSWQiOiI5YWRlN2ZmOC00NDQxLTRlNmMtODg1ZS1jYzExNzQxNTI2MjciLCJJbXBvcnRJZCI6IiIsIlRpdGxlIjoiVHJhbnNwb3J0YXRpb24gUHJvZ3JhbSAtIGZpbmlzaCIsIk5vdGUiOm51bGwsIkh5cGVybGluayI6eyIkaWQiOiIxOTEwIiwiQWRkcmVzcyI6IiIsIlN1YkFkZHJlc3MiOiIifSwiSXNDaGFuZ2VkIjpmYWxzZSwiSXNOZXciOmZhbHNlfV0sIlRhc2tEZWZpbml0aW9uIjp7IiRpZCI6IjE5MTEiLCJHcm91cE5hbWUiOm51bGwsIlN0YXJ0RGF0ZSI6IjIwMjEtMDgtMjdUMDA6MDA6MDAiLCJFbmREYXRlIjoiMjAyMy0wMy0wOFQyMzo1OTowMCIsIlBlcmNlbnRhZ2VDb21wbGV0ZSI6bnVsbCwiU3R5bGUiOnsiJGlkIjoiMTkxMiIsIlNoYXBlIjowLCJTaGFwZVRoaWNrbmVzcyI6MCwiRHVyYXRpb25Gb3JtYXQiOjAsIkluY2x1ZGVOb25Xb3JraW5nRGF5c0luRHVyYXRpb24iOmZhbHNlLCJQZXJjZW50YWdlQ29tcGxldGVTdHlsZSI6eyIkaWQiOiIxOTEzIiwiRm9udFNldHRpbmdzIjp7IiRpZCI6IjE5MTQiLCJGb250U2l6ZSI6MTAsIkZvbnROYW1lIjoiQ2FsaWJyaSIsIklzQm9sZCI6ZmFsc2UsIklzSXRhbGljIjpmYWxzZSwiSXNVbmRlcmxpbmVkIjpmYWxzZSwiUGFyZW50U3R5bGUiOm51bGx9LCJBdXRvU2l6ZSI6MCwiRm9yZWdyb3VuZCI6eyIkaWQiOiIxOTE1IiwiQ29sb3IiOnsiJGlkIjoiMTkxNiIsIkEiOjI1NSwiUiI6MTkyLCJHIjo4MCwiQiI6Nzd9fSwiTWF4V2lkdGgiOjIwMC4wLCJNYXhIZWlnaHQiOiJJbmZpbml0eSIsIlNtYXJ0Rm9yZWdyb3VuZElzQWN0aXZlIjpmYWxzZSwiSG9yaXpvbnRhbEFsaWdubWVudCI6MCwiVmVydGljYWxBbGlnbm1lbnQiOjAsIlNtYXJ0Rm9yZWdyb3VuZCI6bnVsbCwiQmFja2dyb3VuZEZpbGxUeXBlIjowLCJNYXJnaW4iOnsiJGlkIjoiMTkxNyIsIlRvcCI6MC4wLCJMZWZ0IjowLjAsIlJpZ2h0IjowLjAsIkJvdHRvbSI6MC4wfSwiUGFkZGluZyI6eyIkaWQiOiIxOTE4IiwiVG9wIjowLjAsIkxlZnQiOjAuMCwiUmlnaHQiOjAuMCwiQm90dG9tIjowLjB9LCJCYWNrZ3JvdW5kIjp7IiRpZCI6IjE5MTkiLCJDb2xvciI6eyIkaWQiOiIxOTIwIiwiQSI6ODksIlIiOjAsIkciOjAsIkIiOjB9fSwiSXNWaXNpYmxlIjp0cnVlLCJXaWR0aCI6MC4wLCJIZWlnaHQiOjAuMCwiQm9yZGVyU3R5bGUiOnsiJGlkIjoiMTkyMSIsIkxpbmVDb2xvciI6bnVsbCwiTGluZVdlaWdodCI6MC4wLCJMaW5lVHlwZSI6MCwiUGFyZW50U3R5bGUiOm51bGx9LCJQYXJlbnRTdHlsZSI6bnVsbH0sIkR1cmF0aW9uU3R5bGUiOnsiJGlkIjoiMTkyMiIsIkZvbnRTZXR0aW5ncyI6eyIkaWQiOiIxOTIzIiwiRm9udFNpemUiOjEwLCJGb250TmFtZSI6IkNhbGlicmkiLCJJc0JvbGQiOmZhbHNlLCJJc0l0YWxpYyI6ZmFsc2UsIklzVW5kZXJsaW5lZCI6ZmFsc2UsIlBhcmVudFN0eWxlIjpudWxsfSwiQXV0b1NpemUiOjAsIkZvcmVncm91bmQiOnsiJGlkIjoiMTkyNCIsIkNvbG9yIjp7IiRpZCI6IjE5MjU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aWQiOiIxOTI2IiwiVG9wIjowLjAsIkxlZnQiOjAuMCwiUmlnaHQiOjAuMCwiQm90dG9tIjowLjB9LCJQYWRkaW5nIjp7IiRpZCI6IjE5MjciLCJUb3AiOjAuMCwiTGVmdCI6MC4wLCJSaWdodCI6MC4wLCJCb3R0b20iOjAuMH0sIkJhY2tncm91bmQiOnsiJGlkIjoiMTkyOCIsIkNvbG9yIjp7IiRyZWYiOiIxOTIwIn19LCJJc1Zpc2libGUiOnRydWUsIldpZHRoIjowLjAsIkhlaWdodCI6MC4wLCJCb3JkZXJTdHlsZSI6eyIkaWQiOiIxOTI5IiwiTGluZUNvbG9yIjpudWxsLCJMaW5lV2VpZ2h0IjowLjAsIkxpbmVUeXBlIjowLCJQYXJlbnRTdHlsZSI6bnVsbH0sIlBhcmVudFN0eWxlIjpudWxsfSwiSG9yaXpvbnRhbENvbm5lY3RvclN0eWxlIjp7IiRpZCI6IjE5MzAiLCJMaW5lQ29sb3IiOnsiJGlkIjoiMTkzMSIsIiR0eXBlIjoiTkxSRS5Db21tb24uRG9tLlNvbGlkQ29sb3JCcnVzaCwgTkxSRS5Db21tb24iLCJDb2xvciI6eyIkaWQiOiIxOTMyIiwiQSI6MjU1LCJSIjoyMDQsIkciOjIwNCwiQiI6MjA0fX0sIkxpbmVXZWlnaHQiOjEuMCwiTGluZVR5cGUiOjAsIlBhcmVudFN0eWxlIjpudWxsfSwiVmVydGljYWxDb25uZWN0b3JTdHlsZSI6eyIkaWQiOiIxOTMzIiwiTGluZUNvbG9yIjp7IiRpZCI6IjE5MzQiLCIkdHlwZSI6Ik5MUkUuQ29tbW9uLkRvbS5Tb2xpZENvbG9yQnJ1c2gsIE5MUkUuQ29tbW9uIiwiQ29sb3IiOnsiJGlkIjoiMTkzNSIsIkEiOjI1NSwiUiI6MjA0LCJHIjoyMDQsIkIiOjIwNH19LCJMaW5lV2VpZ2h0IjowLjAsIkxpbmVUeXBlIjowLCJQYXJlbnRTdHlsZSI6bnVsbH0sIk1hcmdpbiI6bnVsbCwiU3RhcnREYXRlUG9zaXRpb24iOjYsIkVuZERhdGVQb3NpdGlvbiI6NiwiRGF0ZUlzVmlzaWJsZSI6ZmFsc2UsIlRpdGxlUG9zaXRpb24iOjIsIkR1cmF0aW9uUG9zaXRpb24iOjYsIlBlcmNlbnRhZ2VDb21wbGV0ZWRQb3NpdGlvbiI6NiwiU3BhY2luZyI6MywiSXNCZWxvd1RpbWViYW5kIjp0cnVlLCJQZXJjZW50YWdlQ29tcGxldGVTaGFwZU9wYWNpdHkiOjM1LCJTaGFwZVN0eWxlIjp7IiRpZCI6IjE5MzYiLCJNYXJnaW4iOnsiJGlkIjoiMTkzNyIsIlRvcCI6MC4wLCJMZWZ0Ijo0LjAsIlJpZ2h0Ijo0LjAsIkJvdHRvbSI6MC4wfSwiUGFkZGluZyI6eyIkaWQiOiIxOTM4IiwiVG9wIjowLjAsIkxlZnQiOjAuMCwiUmlnaHQiOjAuMCwiQm90dG9tIjowLjB9LCJCYWNrZ3JvdW5kIjp7IiRpZCI6IjE5MzkiLCJDb2xvciI6eyIkaWQiOiIxOTQwIiwiQSI6MjU1LCJSIjoyNTQsIkciOjE4NiwiQiI6MTB9fSwiSXNWaXNpYmxlIjp0cnVlLCJXaWR0aCI6MC4wLCJIZWlnaHQiOjEwLjAsIkJvcmRlclN0eWxlIjp7IiRpZCI6IjE5NDEiLCJMaW5lQ29sb3IiOnsiJGlkIjoiMTk0MiIsIiR0eXBlIjoiTkxSRS5Db21tb24uRG9tLlNvbGlkQ29sb3JCcnVzaCwgTkxSRS5Db21tb24iLCJDb2xvciI6eyIkaWQiOiIxOTQzIiwiQSI6MjU1LCJSIjoyNTUsIkciOjAsIkIiOjB9fSwiTGluZVdlaWdodCI6MC4wLCJMaW5lVHlwZSI6MCwiUGFyZW50U3R5bGUiOm51bGx9LCJQYXJlbnRTdHlsZSI6bnVsbH0sIlRpdGxlU3R5bGUiOnsiJGlkIjoiMTk0NCIsIkZvbnRTZXR0aW5ncyI6eyIkaWQiOiIxOTQ1IiwiRm9udFNpemUiOjExLCJGb250TmFtZSI6IkNhbGlicmkiLCJJc0JvbGQiOmZhbHNlLCJJc0l0YWxpYyI6ZmFsc2UsIklzVW5kZXJsaW5lZCI6ZmFsc2UsIlBhcmVudFN0eWxlIjpudWxsfSwiQXV0b1NpemUiOjAsIkZvcmVncm91bmQiOnsiJGlkIjoiMTk0NiIsIkNvbG9yIjp7IiRpZCI6IjE5NDciLCJBIjoyNTUsIlIiOjU3LCJHIjo0OCwiQiI6NDJ9fSwiTWF4V2lkdGgiOjk2MC4wLCJNYXhIZWlnaHQiOiJJbmZpbml0eSIsIlNtYXJ0Rm9yZWdyb3VuZElzQWN0aXZlIjpmYWxzZSwiSG9yaXpvbnRhbEFsaWdubWVudCI6MSwiVmVydGljYWxBbGlnbm1lbnQiOjAsIlNtYXJ0Rm9yZWdyb3VuZCI6bnVsbCwiQmFja2dyb3VuZEZpbGxUeXBlIjowLCJNYXJnaW4iOnsiJGlkIjoiMTk0OCIsIlRvcCI6MC4wLCJMZWZ0IjowLjAsIlJpZ2h0IjowLjAsIkJvdHRvbSI6MC4wfSwiUGFkZGluZyI6eyIkaWQiOiIxOTQ5IiwiVG9wIjowLjAsIkxlZnQiOjAuMCwiUmlnaHQiOjAuMCwiQm90dG9tIjowLjB9LCJCYWNrZ3JvdW5kIjp7IiRpZCI6IjE5NTAiLCJDb2xvciI6eyIkaWQiOiIxOTUxIiwiQSI6MCwiUiI6MjU1LCJHIjoyNTUsIkIiOjI1NX19LCJJc1Zpc2libGUiOnRydWUsIldpZHRoIjowLjAsIkhlaWdodCI6MC4wLCJCb3JkZXJTdHlsZSI6eyIkaWQiOiIxOTUyIiwiTGluZUNvbG9yIjpudWxsLCJMaW5lV2VpZ2h0IjowLjAsIkxpbmVUeXBlIjowLCJQYXJlbnRTdHlsZSI6bnVsbH0sIlBhcmVudFN0eWxlIjpudWxsfSwiRGF0ZVN0eWxlIjp7IiRpZCI6IjE5NTMiLCJGb250U2V0dGluZ3MiOnsiJGlkIjoiMTk1NCIsIkZvbnRTaXplIjoxMCwiRm9udE5hbWUiOiJDYWxpYnJpIiwiSXNCb2xkIjpmYWxzZSwiSXNJdGFsaWMiOmZhbHNlLCJJc1VuZGVybGluZWQiOmZhbHNlLCJQYXJlbnRTdHlsZSI6bnVsbH0sIkF1dG9TaXplIjowLCJGb3JlZ3JvdW5kIjp7IiRpZCI6IjE5NTUiLCJDb2xvciI6eyIkaWQiOiIxOTU2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xOTU3IiwiVG9wIjowLjAsIkxlZnQiOjAuMCwiUmlnaHQiOjAuMCwiQm90dG9tIjowLjB9LCJQYWRkaW5nIjp7IiRpZCI6IjE5NTgiLCJUb3AiOjAuMCwiTGVmdCI6MC4wLCJSaWdodCI6MC4wLCJCb3R0b20iOjAuMH0sIkJhY2tncm91bmQiOnsiJGlkIjoiMTk1OSIsIkNvbG9yIjp7IiRpZCI6IjE5NjAiLCJBIjowLCJSIjoyNTUsIkciOjI1NSwiQiI6MjU1fX0sIklzVmlzaWJsZSI6dHJ1ZSwiV2lkdGgiOjAuMCwiSGVpZ2h0IjowLjAsIkJvcmRlclN0eWxlIjp7IiRpZCI6IjE5NjEiLCJMaW5lQ29sb3IiOm51bGwsIkxpbmVXZWlnaHQiOjAuMCwiTGluZVR5cGUiOjAsIlBhcmVudFN0eWxlIjpudWxsfSwiUGFyZW50U3R5bGUiOm51bGx9LCJEYXRlRm9ybWF0Ijp7IiRpZCI6IjE5NjI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Tk2MyIsIkZvcm1hdCI6MCwiSXNWaXNpYmxlIjpmYWxzZSwiTGFzdEtub3duVmlzaWJpbGl0eVN0YXRlIjpmYWxzZX0sIklzVmlzaWJsZSI6dHJ1ZSwiUGFyZW50U3R5bGUiOm51bGx9LCJJbmRleCI6NDIsIlNtYXJ0RHVyYXRpb25BY3RpdmF0ZWQiOmZhbHNlLCJEYXRlRm9ybWF0Ijp7IiRyZWYiOiIxOTYyIn0sIldlZWtOdW1iZXJpbmciOnsiJGlkIjoiMTk2NCIsIkZvcm1hdCI6MCwiSXNWaXNpYmxlIjpmYWxzZSwiTGFzdEtub3duVmlzaWJpbGl0eVN0YXRlIjpmYWxzZX0sIklkIjoiZGFmNzYwNWMtZjc0Mi00ZWZkLWE2ZjEtZjMxYTM4ZTdhMzljIiwiSW1wb3J0SWQiOm51bGwsIlRpdGxlIjoiVHJhbnNwb3J0YXRpb24gUHJvZ3JhbSIsIk5vdGUiOm51bGwsIkh5cGVybGluayI6eyIkaWQiOiIxOTY1IiwiQWRkcmVzcyI6IiIsIlN1YkFkZHJlc3MiOiIifSwiSXNDaGFuZ2VkIjpmYWxzZSwiSXNOZXciOmZhbHNlfX1dLCJfbWlsZXN0b25lcyI6W10sIklkIjoiMDAwMDAwMDAtMDAwMC0wMDAwLTAwMDAtMDAwMDAwMDAwMDAwIiwiSXNTaW5nbGVJdGVtUm93Ijp0cnVlfV0sIkluZGV4Ijo1MCwiSWQiOiJlNThjM2FiNC1iZjAwLTQzYjItYWJjYS03MDE0NTQ0NDk3ZGEiLCJIZWFkZXJUZXh0IjoiVHJhbnNwb3J0YXRpb24iLCJJc0RlZmF1bHQiOmZhbHNlLCJTdHlsZSI6eyIkaWQiOiIxOTY2IiwiSGVhZGVyU3R5bGUiOnsiJGlkIjoiMTk2NyIsIlRleHRTdHlsZSI6eyIkaWQiOiIxOTY4IiwiRm9udFNldHRpbmdzIjp7IiRpZCI6IjE5NjkiLCJGb250U2l6ZSI6OSwiRm9udE5hbWUiOiJDYWxpYnJpIiwiSXNCb2xkIjpmYWxzZSwiSXNJdGFsaWMiOmZhbHNlLCJJc1VuZGVybGluZWQiOmZhbHNlLCJQYXJlbnRTdHlsZSI6bnVsbH0sIkF1dG9TaXplIjoyLCJGb3JlZ3JvdW5kIjp7IiRpZCI6IjE5NzAiLCJDb2xvciI6eyIkaWQiOiIxOTcxIiwiQSI6MjU1LCJSIjowLCJHIjowLCJCIjowfX0sIk1heFdpZHRoIjo2Ni4wLCJNYXhIZWlnaHQiOiJJbmZpbml0eSIsIlNtYXJ0Rm9yZWdyb3VuZElzQWN0aXZlIjpmYWxzZSwiSG9yaXpvbnRhbEFsaWdubWVudCI6MCwiVmVydGljYWxBbGlnbm1lbnQiOjAsIlNtYXJ0Rm9yZWdyb3VuZCI6bnVsbCwiQmFja2dyb3VuZEZpbGxUeXBlIjowLCJNYXJnaW4iOnsiJGlkIjoiMTk3MiIsIlRvcCI6MC4wLCJMZWZ0IjowLjAsIlJpZ2h0IjowLjAsIkJvdHRvbSI6MC4wfSwiUGFkZGluZyI6eyIkaWQiOiIxOTczIiwiVG9wIjowLjAsIkxlZnQiOjAuMCwiUmlnaHQiOjAuMCwiQm90dG9tIjowLjB9LCJCYWNrZ3JvdW5kIjp7IiRpZCI6IjE5NzQiLCJDb2xvciI6eyIkaWQiOiIxOTc1IiwiQSI6MCwiUiI6MjU1LCJHIjoyNTUsIkIiOjI1NX19LCJJc1Zpc2libGUiOnRydWUsIldpZHRoIjowLjAsIkhlaWdodCI6MC4wLCJCb3JkZXJTdHlsZSI6bnVsbCwiUGFyZW50U3R5bGUiOm51bGx9LCJSZWN0YW5nbGVTdHlsZSI6eyIkaWQiOiIxOTc2IiwiTWFyZ2luIjp7IiRpZCI6IjE5NzciLCJUb3AiOjAuMCwiTGVmdCI6MC4wLCJSaWdodCI6MC4wLCJCb3R0b20iOjAuMH0sIlBhZGRpbmciOnsiJGlkIjoiMTk3OCIsIlRvcCI6MC4wLCJMZWZ0IjowLjAsIlJpZ2h0IjowLjAsIkJvdHRvbSI6MC4wfSwiQmFja2dyb3VuZCI6eyIkaWQiOiIxOTc5IiwiQ29sb3IiOnsiJGlkIjoiMTk4MCIsIkEiOjYzLCJSIjoxMTUsIkciOjExNSwiQiI6MTE1fX0sIklzVmlzaWJsZSI6dHJ1ZSwiV2lkdGgiOjAuMCwiSGVpZ2h0IjowLjAsIkJvcmRlclN0eWxlIjp7IiRpZCI6IjE5ODEiLCJMaW5lQ29sb3IiOnsiJGlkIjoiMTk4MiIsIiR0eXBlIjoiTkxSRS5Db21tb24uRG9tLlNvbGlkQ29sb3JCcnVzaCwgTkxSRS5Db21tb24iLCJDb2xvciI6eyIkaWQiOiIxOTgzIiwiQSI6MjU1LCJSIjoyNTUsIkciOjAsIkIiOjB9fSwiTGluZVdlaWdodCI6MC4wLCJMaW5lVHlwZSI6MCwiUGFyZW50U3R5bGUiOm51bGx9LCJQYXJlbnRTdHlsZSI6bnVsbH0sIk1hcmdpbiI6eyIkaWQiOiIxOTg0IiwiVG9wIjowLjAsIkxlZnQiOjAuMCwiUmlnaHQiOjAuMCwiQm90dG9tIjowLjB9LCJQYWRkaW5nIjp7IiRpZCI6IjE5ODUiLCJUb3AiOjAuMCwiTGVmdCI6MC4wLCJSaWdodCI6MC4wLCJCb3R0b20iOjAuMH0sIkJhY2tncm91bmQiOm51bGwsIklzVmlzaWJsZSI6dHJ1ZSwiV2lkdGgiOjAuMCwiSGVpZ2h0IjowLjAsIkJvcmRlclN0eWxlIjpudWxsLCJQYXJlbnRTdHlsZSI6bnVsbH0sIkJhY2tncm91bmRTdHlsZSI6eyIkaWQiOiIxOTg2IiwiTWFyZ2luIjp7IiRpZCI6IjE5ODciLCJUb3AiOjAuMCwiTGVmdCI6MC4wLCJSaWdodCI6MC4wLCJCb3R0b20iOjAuMH0sIlBhZGRpbmciOnsiJGlkIjoiMTk4OCIsIlRvcCI6MC4wLCJMZWZ0IjowLjAsIlJpZ2h0IjowLjAsIkJvdHRvbSI6MC4wfSwiQmFja2dyb3VuZCI6eyIkaWQiOiIxOTg5IiwiQ29sb3IiOnsiJGlkIjoiMTk5MCIsIkEiOjUxLCJSIjoyMDYsIkciOjE0MSwiQiI6NjJ9fSwiSXNWaXNpYmxlIjp0cnVlLCJXaWR0aCI6MC4wLCJIZWlnaHQiOjAuMCwiQm9yZGVyU3R5bGUiOnsiJGlkIjoiMTk5MSIsIkxpbmVDb2xvciI6eyIkaWQiOiIxOTkyIiwiJHR5cGUiOiJOTFJFLkNvbW1vbi5Eb20uU29saWRDb2xvckJydXNoLCBOTFJFLkNvbW1vbiIsIkNvbG9yIjp7IiRpZCI6IjE5OTMiLCJBIjoyNTUsIlIiOjI1NSwiRyI6MCwiQiI6MH19LCJMaW5lV2VpZ2h0IjowLjAsIkxpbmVUeXBlIjowLCJQYXJlbnRTdHlsZSI6bnVsbH0sIlBhcmVudFN0eWxlIjpudWxsfSwiTWFyZ2luIjp7IiRpZCI6IjE5OTQiLCJUb3AiOjAuMCwiTGVmdCI6MC4wLCJSaWdodCI6MC4wLCJCb3R0b20iOjAuMH0sIlBhZGRpbmciOnsiJGlkIjoiMTk5NSIsIlRvcCI6MC4wLCJMZWZ0IjowLjAsIlJpZ2h0IjowLjAsIkJvdHRvbSI6MC4wfSwiSXNWaXNpYmxlIjp0cnVlLCJXaWR0aCI6MC4wLCJIZWlnaHQiOjAuMCwiQm9yZGVyU3R5bGUiOm51bGwsIlBhcmVudFN0eWxlIjpudWxsfX0seyIkaWQiOiIxOTk2IiwiX3Jvd3MiOlt7IiRpZCI6IjE5OTciLCJfdGFza3MiOlt7IiRpZCI6IjE5OTgiLCJfYXR0YWNoZWRNaWxlc3RvbmVzIjpbeyIkaWQiOiIxOTk5IiwiRGF0ZSI6IjIwMjEtMDEtMjlUMjM6NTk6MDAiLCJTdHlsZSI6eyIkaWQiOiIyMDAwIiwiU2hhcGUiOjAsIkNvbm5lY3Rvck1hcmdpbiI6eyIkaWQiOiIyMDAxIiwiVG9wIjowLjAsIkxlZnQiOjIuMCwiUmlnaHQiOjIuMCwiQm90dG9tIjowLjB9LCJDb25uZWN0b3JTdHlsZSI6eyIkaWQiOiIyMDAyIiwiTGluZUNvbG9yIjp7IiRpZCI6IjIwMDMiLCIkdHlwZSI6Ik5MUkUuQ29tbW9uLkRvbS5Tb2xpZENvbG9yQnJ1c2gsIE5MUkUuQ29tbW9uIiwiQ29sb3IiOnsiJGlkIjoiMjAwNCIsIkEiOjEyNywiUiI6NTcsIkciOjQ4LCJCIjo0Mn19LCJMaW5lV2VpZ2h0IjoyLjAsIkxpbmVUeXBlIjowLCJQYXJlbnRTdHlsZSI6bnVsbH0sIklzQmVsb3dUaW1lYmFuZCI6dHJ1ZSwiUG9zaXRpb25PblRhc2siOjMsIkhpZGVEYXRlIjpmYWxzZSwiU2hhcGVTaXplIjowLCJTcGFjaW5nIjoyLjAsIlBhZGRpbmciOnsiJHJlZiI6IjE1NzYifSwiU2hhcGVTdHlsZSI6eyIkaWQiOiIyMDA1IiwiTWFyZ2luIjp7IiRyZWYiOiI0NSJ9LCJQYWRkaW5nIjp7IiRyZWYiOiI0NiJ9LCJCYWNrZ3JvdW5kIjp7IiRpZCI6IjIwMDYiLCJDb2xvciI6eyIkaWQiOiIyMDA3IiwiQSI6MjU1LCJSIjo1NywiRyI6NDgsIkIiOjQyfX0sIklzVmlzaWJsZSI6dHJ1ZSwiV2lkdGgiOjEyLjAsIkhlaWdodCI6MTQuMCwiQm9yZGVyU3R5bGUiOnsiJGlkIjoiMjAwOCIsIkxpbmVDb2xvciI6eyIkcmVmIjoiNTAifSwiTGluZVdlaWdodCI6MC4wLCJMaW5lVHlwZSI6MCwiUGFyZW50U3R5bGUiOm51bGx9LCJQYXJlbnRTdHlsZSI6bnVsbH0sIlRpdGxlU3R5bGUiOnsiJGlkIjoiMjAwOSIsIkZvbnRTZXR0aW5ncyI6eyIkaWQiOiIyMDEwIiwiRm9udFNpemUiOjExLCJGb250TmFtZSI6IkNhbGlicmkiLCJJc0JvbGQiOnRydWUsIklzSXRhbGljIjpmYWxzZSwiSXNVbmRlcmxpbmVkIjpmYWxzZSwiUGFyZW50U3R5bGUiOm51bGx9LCJBdXRvU2l6ZSI6MCwiRm9yZWdyb3VuZCI6eyIkaWQiOiIyMDExIiwiQ29sb3IiOnsiJGlkIjoiMjAxMiIsIkEiOjI1NSwiUiI6MCwiRyI6MCwiQiI6MH19LCJNYXhXaWR0aCI6MjAwLjAsIk1heEhlaWdodCI6IkluZmluaXR5IiwiU21hcnRGb3JlZ3JvdW5kSXNBY3RpdmUiOmZhbHNlLCJIb3Jpem9udGFsQWxpZ25tZW50IjoyLCJWZXJ0aWNhbEFsaWdubWVudCI6MCwiU21hcnRGb3JlZ3JvdW5kIjpudWxsLCJCYWNrZ3JvdW5kRmlsbFR5cGUiOjAsIk1hcmdpbiI6eyIkcmVmIjoiNTYifSwiUGFkZGluZyI6eyIkcmVmIjoiNTcifSwiQmFja2dyb3VuZCI6eyIkaWQiOiIyMDEzIiwiQ29sb3IiOnsiJGlkIjoiMjAxNCIsIkEiOjAsIlIiOjI1NSwiRyI6MjU1LCJCIjoyNTV9fSwiSXNWaXNpYmxlIjpmYWxzZSwiV2lkdGgiOjAuMCwiSGVpZ2h0IjowLjAsIkJvcmRlclN0eWxlIjp7IiRpZCI6IjIwMTUiLCJMaW5lQ29sb3IiOm51bGwsIkxpbmVXZWlnaHQiOjAuMCwiTGluZVR5cGUiOjAsIlBhcmVudFN0eWxlIjpudWxsfSwiUGFyZW50U3R5bGUiOm51bGx9LCJEYXRlU3R5bGUiOnsiJGlkIjoiMjAxNiIsIkZvbnRTZXR0aW5ncyI6eyIkaWQiOiIyMDE3IiwiRm9udFNpemUiOjEwLCJGb250TmFtZSI6IkNhbGlicmkiLCJJc0JvbGQiOmZhbHNlLCJJc0l0YWxpYyI6ZmFsc2UsIklzVW5kZXJsaW5lZCI6ZmFsc2UsIlBhcmVudFN0eWxlIjpudWxsfSwiQXV0b1NpemUiOjAsIkZvcmVncm91bmQiOnsiJGlkIjoiMjAxOCIsIkNvbG9yIjp7IiRpZCI6IjIwMTkiLCJBIjoyNTUsIlIiOjY4LCJHIjo4NCwiQiI6MTA2fX0sIk1heFdpZHRoIjoyMDAuMCwiTWF4SGVpZ2h0IjoiSW5maW5pdHkiLCJTbWFydEZvcmVncm91bmRJc0FjdGl2ZSI6ZmFsc2UsIkhvcml6b250YWxBbGlnbm1lbnQiOjIsIlZlcnRpY2FsQWxpZ25tZW50IjowLCJTbWFydEZvcmVncm91bmQiOm51bGwsIkJhY2tncm91bmRGaWxsVHlwZSI6MCwiTWFyZ2luIjp7IiRyZWYiOiI2NSJ9LCJQYWRkaW5nIjp7IiRyZWYiOiI2NiJ9LCJCYWNrZ3JvdW5kIjp7IiRpZCI6IjIwMjAiLCJDb2xvciI6eyIkaWQiOiIyMDIxIiwiQSI6MCwiUiI6MjU1LCJHIjoyNTUsIkIiOjI1NX19LCJJc1Zpc2libGUiOmZhbHNlLCJXaWR0aCI6MC4wLCJIZWlnaHQiOjAuMCwiQm9yZGVyU3R5bGUiOnsiJGlkIjoiMjAyMiIsIkxpbmVDb2xvciI6bnVsbCwiTGluZVdlaWdodCI6MC4wLCJMaW5lVHlwZSI6MCwiUGFyZW50U3R5bGUiOm51bGx9LCJQYXJlbnRTdHlsZSI6bnVsbH0sIkRhdGVGb3JtYXQiOnsiJHJlZiI6IjE1OTUifSwiV2Vla051bWJlcmluZyI6eyIkaWQiOiIyMDIzIiwiRm9ybWF0IjowLCJJc1Zpc2libGUiOmZhbHNlLCJMYXN0S25vd25WaXNpYmlsaXR5U3RhdGUiOmZhbHNlfSwiSXNWaXNpYmxlIjp0cnVlLCJQYXJlbnRTdHlsZSI6bnVsbH0sIkluZGV4Ijo0MywiUGVyY2VudGFnZUNvbXBsZXRlIjpudWxsLCJQb3NpdGlvbiI6eyJSYXRpbyI6MC4wLCJJc0N1c3RvbSI6ZmFsc2V9LCJEYXRlRm9ybWF0Ijp7IiRyZWYiOiIxNTk1In0sIldlZWtOdW1iZXJpbmciOnsiJGlkIjoiMjAyNCIsIkZvcm1hdCI6MCwiSXNWaXNpYmxlIjpmYWxzZSwiTGFzdEtub3duVmlzaWJpbGl0eVN0YXRlIjpmYWxzZX0sIlJlbGF0ZWRUYXNrSWQiOiJhZWU0ZWVjYi0zMGUyLTQ3ZTctYWY3Mi1lZjY4MDQwMzM5OWEiLCJJZCI6ImNkMjBhNzBkLWMxOTMtNGMxYS05MWJmLWY4ZjVmYmI5ZTUyMyIsIkltcG9ydElkIjoiIiwiVGl0bGUiOiJGYWNpbGl0aWVzIEltcHJvdmVtZW50IGFuZCBDb25zdHJ1Y3Rpb24gUHJvZ3JhbSAtIHN0YXJ0IiwiTm90ZSI6bnVsbCwiSHlwZXJsaW5rIjp7IiRpZCI6IjIwMjUiLCJBZGRyZXNzIjoiIiwiU3ViQWRkcmVzcyI6IiJ9LCJJc0NoYW5nZWQiOmZhbHNlLCJJc05ldyI6ZmFsc2V9LHsiJGlkIjoiMjAyNiIsIkRhdGUiOiIyMDIzLTA1LTE3VDIzOjU5OjAwIiwiU3R5bGUiOnsiJGlkIjoiMjAyNyIsIlNoYXBlIjowLCJDb25uZWN0b3JNYXJnaW4iOnsiJGlkIjoiMjAyOCIsIlRvcCI6MC4wLCJMZWZ0IjoyLjAsIlJpZ2h0IjoyLjAsIkJvdHRvbSI6MC4wfSwiQ29ubmVjdG9yU3R5bGUiOnsiJGlkIjoiMjAyOSIsIkxpbmVDb2xvciI6eyIkaWQiOiIyMDMwIiwiJHR5cGUiOiJOTFJFLkNvbW1vbi5Eb20uU29saWRDb2xvckJydXNoLCBOTFJFLkNvbW1vbiIsIkNvbG9yIjp7IiRpZCI6IjIwMzEiLCJBIjoxMjcsIlIiOjU3LCJHIjo0OCwiQiI6NDJ9fSwiTGluZVdlaWdodCI6Mi4wLCJMaW5lVHlwZSI6MCwiUGFyZW50U3R5bGUiOm51bGx9LCJJc0JlbG93VGltZWJhbmQiOnRydWUsIlBvc2l0aW9uT25UYXNrIjozLCJIaWRlRGF0ZSI6ZmFsc2UsIlNoYXBlU2l6ZSI6MCwiU3BhY2luZyI6Mi4wLCJQYWRkaW5nIjp7IiRyZWYiOiIxNTc2In0sIlNoYXBlU3R5bGUiOnsiJGlkIjoiMjAzMiIsIk1hcmdpbiI6eyIkcmVmIjoiNDUifSwiUGFkZGluZyI6eyIkcmVmIjoiNDYifSwiQmFja2dyb3VuZCI6eyIkaWQiOiIyMDMzIiwiQ29sb3IiOnsiJGlkIjoiMjAzNCIsIkEiOjI1NSwiUiI6NTcsIkciOjQ4LCJCIjo0Mn19LCJJc1Zpc2libGUiOnRydWUsIldpZHRoIjoxMi4wLCJIZWlnaHQiOjE0LjAsIkJvcmRlclN0eWxlIjp7IiRpZCI6IjIwMzUiLCJMaW5lQ29sb3IiOnsiJHJlZiI6IjUwIn0sIkxpbmVXZWlnaHQiOjAuMCwiTGluZVR5cGUiOjAsIlBhcmVudFN0eWxlIjpudWxsfSwiUGFyZW50U3R5bGUiOm51bGx9LCJUaXRsZVN0eWxlIjp7IiRpZCI6IjIwMzYiLCJGb250U2V0dGluZ3MiOnsiJGlkIjoiMjAzNyIsIkZvbnRTaXplIjoxMSwiRm9udE5hbWUiOiJDYWxpYnJpIiwiSXNCb2xkIjp0cnVlLCJJc0l0YWxpYyI6ZmFsc2UsIklzVW5kZXJsaW5lZCI6ZmFsc2UsIlBhcmVudFN0eWxlIjpudWxsfSwiQXV0b1NpemUiOjAsIkZvcmVncm91bmQiOnsiJGlkIjoiMjAzOCIsIkNvbG9yIjp7IiRpZCI6IjIwMzkiLCJBIjoyNTUsIlIiOjAsIkciOjAsIkIiOjB9fSwiTWF4V2lkdGgiOjIwMC4wLCJNYXhIZWlnaHQiOiJJbmZpbml0eSIsIlNtYXJ0Rm9yZWdyb3VuZElzQWN0aXZlIjpmYWxzZSwiSG9yaXpvbnRhbEFsaWdubWVudCI6MiwiVmVydGljYWxBbGlnbm1lbnQiOjAsIlNtYXJ0Rm9yZWdyb3VuZCI6bnVsbCwiQmFja2dyb3VuZEZpbGxUeXBlIjowLCJNYXJnaW4iOnsiJHJlZiI6IjU2In0sIlBhZGRpbmciOnsiJHJlZiI6IjU3In0sIkJhY2tncm91bmQiOnsiJGlkIjoiMjA0MCIsIkNvbG9yIjp7IiRpZCI6IjIwNDEiLCJBIjowLCJSIjoyNTUsIkciOjI1NSwiQiI6MjU1fX0sIklzVmlzaWJsZSI6ZmFsc2UsIldpZHRoIjowLjAsIkhlaWdodCI6MC4wLCJCb3JkZXJTdHlsZSI6eyIkaWQiOiIyMDQyIiwiTGluZUNvbG9yIjpudWxsLCJMaW5lV2VpZ2h0IjowLjAsIkxpbmVUeXBlIjowLCJQYXJlbnRTdHlsZSI6bnVsbH0sIlBhcmVudFN0eWxlIjpudWxsfSwiRGF0ZVN0eWxlIjp7IiRpZCI6IjIwNDMiLCJGb250U2V0dGluZ3MiOnsiJGlkIjoiMjA0NCIsIkZvbnRTaXplIjoxMCwiRm9udE5hbWUiOiJDYWxpYnJpIiwiSXNCb2xkIjpmYWxzZSwiSXNJdGFsaWMiOmZhbHNlLCJJc1VuZGVybGluZWQiOmZhbHNlLCJQYXJlbnRTdHlsZSI6bnVsbH0sIkF1dG9TaXplIjowLCJGb3JlZ3JvdW5kIjp7IiRpZCI6IjIwNDUiLCJDb2xvciI6eyIkaWQiOiIyMDQ2IiwiQSI6MjU1LCJSIjo2OCwiRyI6ODQsIkIiOjEwNn19LCJNYXhXaWR0aCI6MjAwLjAsIk1heEhlaWdodCI6IkluZmluaXR5IiwiU21hcnRGb3JlZ3JvdW5kSXNBY3RpdmUiOmZhbHNlLCJIb3Jpem9udGFsQWxpZ25tZW50IjoyLCJWZXJ0aWNhbEFsaWdubWVudCI6MCwiU21hcnRGb3JlZ3JvdW5kIjpudWxsLCJCYWNrZ3JvdW5kRmlsbFR5cGUiOjAsIk1hcmdpbiI6eyIkcmVmIjoiNjUifSwiUGFkZGluZyI6eyIkcmVmIjoiNjYifSwiQmFja2dyb3VuZCI6eyIkaWQiOiIyMDQ3IiwiQ29sb3IiOnsiJGlkIjoiMjA0OCIsIkEiOjAsIlIiOjI1NSwiRyI6MjU1LCJCIjoyNTV9fSwiSXNWaXNpYmxlIjpmYWxzZSwiV2lkdGgiOjAuMCwiSGVpZ2h0IjowLjAsIkJvcmRlclN0eWxlIjp7IiRpZCI6IjIwNDkiLCJMaW5lQ29sb3IiOm51bGwsIkxpbmVXZWlnaHQiOjAuMCwiTGluZVR5cGUiOjAsIlBhcmVudFN0eWxlIjpudWxsfSwiUGFyZW50U3R5bGUiOm51bGx9LCJEYXRlRm9ybWF0Ijp7IiRyZWYiOiIxNTk1In0sIldlZWtOdW1iZXJpbmciOnsiJGlkIjoiMjA1MCIsIkZvcm1hdCI6MCwiSXNWaXNpYmxlIjpmYWxzZSwiTGFzdEtub3duVmlzaWJpbGl0eVN0YXRlIjpmYWxzZX0sIklzVmlzaWJsZSI6dHJ1ZSwiUGFyZW50U3R5bGUiOm51bGx9LCJJbmRleCI6NDQsIlBlcmNlbnRhZ2VDb21wbGV0ZSI6bnVsbCwiUG9zaXRpb24iOnsiUmF0aW8iOjAuMCwiSXNDdXN0b20iOmZhbHNlfSwiRGF0ZUZvcm1hdCI6eyIkcmVmIjoiMTU5NSJ9LCJXZWVrTnVtYmVyaW5nIjp7IiRpZCI6IjIwNTEiLCJGb3JtYXQiOjAsIklzVmlzaWJsZSI6ZmFsc2UsIkxhc3RLbm93blZpc2liaWxpdHlTdGF0ZSI6ZmFsc2V9LCJSZWxhdGVkVGFza0lkIjoiYWVlNGVlY2ItMzBlMi00N2U3LWFmNzItZWY2ODA0MDMzOTlhIiwiSWQiOiI3Mjg1NmQyNi1lZGUxLTRlMWEtYWU4OS1kYjIzYWRlMDQ4YTIiLCJJbXBvcnRJZCI6IiIsIlRpdGxlIjoiRmFjaWxpdGllcyBJbXByb3ZlbWVudCBhbmQgQ29uc3RydWN0aW9uIFByb2dyYW0gLSBmaW5pc2giLCJOb3RlIjpudWxsLCJIeXBlcmxpbmsiOnsiJGlkIjoiMjA1MiIsIkFkZHJlc3MiOiIiLCJTdWJBZGRyZXNzIjoiIn0sIklzQ2hhbmdlZCI6ZmFsc2UsIklzTmV3IjpmYWxzZX1dLCJUYXNrRGVmaW5pdGlvbiI6eyIkaWQiOiIyMDUzIiwiR3JvdXBOYW1lIjpudWxsLCJTdGFydERhdGUiOiIyMDIxLTAxLTI5VDAwOjAwOjAwIiwiRW5kRGF0ZSI6IjIwMjMtMDUtMTdUMjM6NTk6MDAiLCJQZXJjZW50YWdlQ29tcGxldGUiOm51bGwsIlN0eWxlIjp7IiRpZCI6IjIwNTQiLCJTaGFwZSI6MCwiU2hhcGVUaGlja25lc3MiOjAsIkR1cmF0aW9uRm9ybWF0IjowLCJJbmNsdWRlTm9uV29ya2luZ0RheXNJbkR1cmF0aW9uIjpmYWxzZSwiUGVyY2VudGFnZUNvbXBsZXRlU3R5bGUiOnsiJGlkIjoiMjA1NSIsIkZvbnRTZXR0aW5ncyI6eyIkaWQiOiIyMDU2IiwiRm9udFNpemUiOjEwLCJGb250TmFtZSI6IkNhbGlicmkiLCJJc0JvbGQiOmZhbHNlLCJJc0l0YWxpYyI6ZmFsc2UsIklzVW5kZXJsaW5lZCI6ZmFsc2UsIlBhcmVudFN0eWxlIjpudWxsfSwiQXV0b1NpemUiOjAsIkZvcmVncm91bmQiOnsiJGlkIjoiMjA1NyIsIkNvbG9yIjp7IiRpZCI6IjIwNTgiLCJBIjoyNTUsIlIiOjE5MiwiRyI6ODAsIkIiOjc3fX0sIk1heFdpZHRoIjoyMDAuMCwiTWF4SGVpZ2h0IjoiSW5maW5pdHkiLCJTbWFydEZvcmVncm91bmRJc0FjdGl2ZSI6ZmFsc2UsIkhvcml6b250YWxBbGlnbm1lbnQiOjAsIlZlcnRpY2FsQWxpZ25tZW50IjowLCJTbWFydEZvcmVncm91bmQiOm51bGwsIkJhY2tncm91bmRGaWxsVHlwZSI6MCwiTWFyZ2luIjp7IiRpZCI6IjIwNTkiLCJUb3AiOjAuMCwiTGVmdCI6MC4wLCJSaWdodCI6MC4wLCJCb3R0b20iOjAuMH0sIlBhZGRpbmciOnsiJGlkIjoiMjA2MCIsIlRvcCI6MC4wLCJMZWZ0IjowLjAsIlJpZ2h0IjowLjAsIkJvdHRvbSI6MC4wfSwiQmFja2dyb3VuZCI6eyIkaWQiOiIyMDYxIiwiQ29sb3IiOnsiJGlkIjoiMjA2MiIsIkEiOjg5LCJSIjowLCJHIjowLCJCIjowfX0sIklzVmlzaWJsZSI6dHJ1ZSwiV2lkdGgiOjAuMCwiSGVpZ2h0IjowLjAsIkJvcmRlclN0eWxlIjp7IiRpZCI6IjIwNjMiLCJMaW5lQ29sb3IiOm51bGwsIkxpbmVXZWlnaHQiOjAuMCwiTGluZVR5cGUiOjAsIlBhcmVudFN0eWxlIjpudWxsfSwiUGFyZW50U3R5bGUiOm51bGx9LCJEdXJhdGlvblN0eWxlIjp7IiRpZCI6IjIwNjQiLCJGb250U2V0dGluZ3MiOnsiJGlkIjoiMjA2NSIsIkZvbnRTaXplIjoxMCwiRm9udE5hbWUiOiJDYWxpYnJpIiwiSXNCb2xkIjpmYWxzZSwiSXNJdGFsaWMiOmZhbHNlLCJJc1VuZGVybGluZWQiOmZhbHNlLCJQYXJlbnRTdHlsZSI6bnVsbH0sIkF1dG9TaXplIjowLCJGb3JlZ3JvdW5kIjp7IiRpZCI6IjIwNjYiLCJDb2xvciI6eyIkaWQiOiIyMDY3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MjA2OCIsIlRvcCI6MC4wLCJMZWZ0IjowLjAsIlJpZ2h0IjowLjAsIkJvdHRvbSI6MC4wfSwiUGFkZGluZyI6eyIkaWQiOiIyMDY5IiwiVG9wIjowLjAsIkxlZnQiOjAuMCwiUmlnaHQiOjAuMCwiQm90dG9tIjowLjB9LCJCYWNrZ3JvdW5kIjp7IiRpZCI6IjIwNzAiLCJDb2xvciI6eyIkcmVmIjoiMjA2MiJ9fSwiSXNWaXNpYmxlIjp0cnVlLCJXaWR0aCI6MC4wLCJIZWlnaHQiOjAuMCwiQm9yZGVyU3R5bGUiOnsiJGlkIjoiMjA3MSIsIkxpbmVDb2xvciI6bnVsbCwiTGluZVdlaWdodCI6MC4wLCJMaW5lVHlwZSI6MCwiUGFyZW50U3R5bGUiOm51bGx9LCJQYXJlbnRTdHlsZSI6bnVsbH0sIkhvcml6b250YWxDb25uZWN0b3JTdHlsZSI6eyIkaWQiOiIyMDcyIiwiTGluZUNvbG9yIjp7IiRpZCI6IjIwNzMiLCIkdHlwZSI6Ik5MUkUuQ29tbW9uLkRvbS5Tb2xpZENvbG9yQnJ1c2gsIE5MUkUuQ29tbW9uIiwiQ29sb3IiOnsiJGlkIjoiMjA3NCIsIkEiOjI1NSwiUiI6MjA0LCJHIjoyMDQsIkIiOjIwNH19LCJMaW5lV2VpZ2h0IjoxLjAsIkxpbmVUeXBlIjowLCJQYXJlbnRTdHlsZSI6bnVsbH0sIlZlcnRpY2FsQ29ubmVjdG9yU3R5bGUiOnsiJGlkIjoiMjA3NSIsIkxpbmVDb2xvciI6eyIkaWQiOiIyMDc2IiwiJHR5cGUiOiJOTFJFLkNvbW1vbi5Eb20uU29saWRDb2xvckJydXNoLCBOTFJFLkNvbW1vbiIsIkNvbG9yIjp7IiRpZCI6IjIwNzciLCJBIjoyNTUsIlIiOjIwNCwiRyI6MjA0LCJCIjoyMDR9fSwiTGluZVdlaWdodCI6MC4wLCJMaW5lVHlwZSI6MCwiUGFyZW50U3R5bGUiOm51bGx9LCJNYXJnaW4iOm51bGwsIlN0YXJ0RGF0ZVBvc2l0aW9uIjo2LCJFbmREYXRlUG9zaXRpb24iOjYsIkRhdGVJc1Zpc2libGUiOmZhbHNlLCJUaXRsZVBvc2l0aW9uIjoyLCJEdXJhdGlvblBvc2l0aW9uIjo2LCJQZXJjZW50YWdlQ29tcGxldGVkUG9zaXRpb24iOjYsIlNwYWNpbmciOjMsIklzQmVsb3dUaW1lYmFuZCI6dHJ1ZSwiUGVyY2VudGFnZUNvbXBsZXRlU2hhcGVPcGFjaXR5IjozNSwiU2hhcGVTdHlsZSI6eyIkaWQiOiIyMDc4IiwiTWFyZ2luIjp7IiRpZCI6IjIwNzkiLCJUb3AiOjAuMCwiTGVmdCI6NC4wLCJSaWdodCI6NC4wLCJCb3R0b20iOjAuMH0sIlBhZGRpbmciOnsiJGlkIjoiMjA4MCIsIlRvcCI6MC4wLCJMZWZ0IjowLjAsIlJpZ2h0IjowLjAsIkJvdHRvbSI6MC4wfSwiQmFja2dyb3VuZCI6eyIkaWQiOiIyMDgxIiwiQ29sb3IiOnsiJGlkIjoiMjA4MiIsIkEiOjI1NSwiUiI6MTc4LCJHIjoxNCwiQiI6MTh9fSwiSXNWaXNpYmxlIjp0cnVlLCJXaWR0aCI6MC4wLCJIZWlnaHQiOjEwLjAsIkJvcmRlclN0eWxlIjp7IiRpZCI6IjIwODMiLCJMaW5lQ29sb3IiOnsiJGlkIjoiMjA4NCIsIiR0eXBlIjoiTkxSRS5Db21tb24uRG9tLlNvbGlkQ29sb3JCcnVzaCwgTkxSRS5Db21tb24iLCJDb2xvciI6eyIkaWQiOiIyMDg1IiwiQSI6MjU1LCJSIjoyNTUsIkciOjAsIkIiOjB9fSwiTGluZVdlaWdodCI6MC4wLCJMaW5lVHlwZSI6MCwiUGFyZW50U3R5bGUiOm51bGx9LCJQYXJlbnRTdHlsZSI6bnVsbH0sIlRpdGxlU3R5bGUiOnsiJGlkIjoiMjA4NiIsIkZvbnRTZXR0aW5ncyI6eyIkaWQiOiIyMDg3IiwiRm9udFNpemUiOjExLCJGb250TmFtZSI6IkNhbGlicmkiLCJJc0JvbGQiOmZhbHNlLCJJc0l0YWxpYyI6ZmFsc2UsIklzVW5kZXJsaW5lZCI6ZmFsc2UsIlBhcmVudFN0eWxlIjpudWxsfSwiQXV0b1NpemUiOjAsIkZvcmVncm91bmQiOnsiJGlkIjoiMjA4OCIsIkNvbG9yIjp7IiRpZCI6IjIwODkiLCJBIjoyNTUsIlIiOjI1NSwiRyI6MjU1LCJCIjoyNTV9fSwiTWF4V2lkdGgiOjk2MC4wLCJNYXhIZWlnaHQiOiJJbmZpbml0eSIsIlNtYXJ0Rm9yZWdyb3VuZElzQWN0aXZlIjpmYWxzZSwiSG9yaXpvbnRhbEFsaWdubWVudCI6MSwiVmVydGljYWxBbGlnbm1lbnQiOjAsIlNtYXJ0Rm9yZWdyb3VuZCI6bnVsbCwiQmFja2dyb3VuZEZpbGxUeXBlIjowLCJNYXJnaW4iOnsiJGlkIjoiMjA5MCIsIlRvcCI6MC4wLCJMZWZ0IjowLjAsIlJpZ2h0IjowLjAsIkJvdHRvbSI6MC4wfSwiUGFkZGluZyI6eyIkaWQiOiIyMDkxIiwiVG9wIjowLjAsIkxlZnQiOjAuMCwiUmlnaHQiOjAuMCwiQm90dG9tIjowLjB9LCJCYWNrZ3JvdW5kIjp7IiRpZCI6IjIwOTIiLCJDb2xvciI6eyIkaWQiOiIyMDkzIiwiQSI6MCwiUiI6MjU1LCJHIjoyNTUsIkIiOjI1NX19LCJJc1Zpc2libGUiOnRydWUsIldpZHRoIjowLjAsIkhlaWdodCI6MC4wLCJCb3JkZXJTdHlsZSI6eyIkaWQiOiIyMDk0IiwiTGluZUNvbG9yIjpudWxsLCJMaW5lV2VpZ2h0IjowLjAsIkxpbmVUeXBlIjowLCJQYXJlbnRTdHlsZSI6bnVsbH0sIlBhcmVudFN0eWxlIjpudWxsfSwiRGF0ZVN0eWxlIjp7IiRpZCI6IjIwOTUiLCJGb250U2V0dGluZ3MiOnsiJGlkIjoiMjA5NiIsIkZvbnRTaXplIjoxMCwiRm9udE5hbWUiOiJDYWxpYnJpIiwiSXNCb2xkIjpmYWxzZSwiSXNJdGFsaWMiOmZhbHNlLCJJc1VuZGVybGluZWQiOmZhbHNlLCJQYXJlbnRTdHlsZSI6bnVsbH0sIkF1dG9TaXplIjowLCJGb3JlZ3JvdW5kIjp7IiRpZCI6IjIwOTciLCJDb2xvciI6eyIkaWQiOiIyMDk4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yMDk5IiwiVG9wIjowLjAsIkxlZnQiOjAuMCwiUmlnaHQiOjAuMCwiQm90dG9tIjowLjB9LCJQYWRkaW5nIjp7IiRpZCI6IjIxMDAiLCJUb3AiOjAuMCwiTGVmdCI6MC4wLCJSaWdodCI6MC4wLCJCb3R0b20iOjAuMH0sIkJhY2tncm91bmQiOnsiJGlkIjoiMjEwMSIsIkNvbG9yIjp7IiRpZCI6IjIxMDIiLCJBIjowLCJSIjoyNTUsIkciOjI1NSwiQiI6MjU1fX0sIklzVmlzaWJsZSI6dHJ1ZSwiV2lkdGgiOjAuMCwiSGVpZ2h0IjowLjAsIkJvcmRlclN0eWxlIjp7IiRpZCI6IjIxMDMiLCJMaW5lQ29sb3IiOm51bGwsIkxpbmVXZWlnaHQiOjAuMCwiTGluZVR5cGUiOjAsIlBhcmVudFN0eWxlIjpudWxsfSwiUGFyZW50U3R5bGUiOm51bGx9LCJEYXRlRm9ybWF0Ijp7IiRpZCI6IjIxMDQ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jEwNSIsIkZvcm1hdCI6MCwiSXNWaXNpYmxlIjpmYWxzZSwiTGFzdEtub3duVmlzaWJpbGl0eVN0YXRlIjpmYWxzZX0sIklzVmlzaWJsZSI6dHJ1ZSwiUGFyZW50U3R5bGUiOm51bGx9LCJJbmRleCI6NDIsIlNtYXJ0RHVyYXRpb25BY3RpdmF0ZWQiOmZhbHNlLCJEYXRlRm9ybWF0Ijp7IiRyZWYiOiIyMTA0In0sIldlZWtOdW1iZXJpbmciOnsiJGlkIjoiMjEwNiIsIkZvcm1hdCI6MCwiSXNWaXNpYmxlIjpmYWxzZSwiTGFzdEtub3duVmlzaWJpbGl0eVN0YXRlIjpmYWxzZX0sIklkIjoiYWVlNGVlY2ItMzBlMi00N2U3LWFmNzItZWY2ODA0MDMzOTlhIiwiSW1wb3J0SWQiOm51bGwsIlRpdGxlIjoiRmFjaWxpdGllcyBJbXByb3ZlbWVudCBhbmQgQ29uc3RydWN0aW9uIFByb2dyYW0iLCJOb3RlIjpudWxsLCJIeXBlcmxpbmsiOnsiJGlkIjoiMjEwNyIsIkFkZHJlc3MiOiIiLCJTdWJBZGRyZXNzIjoiIn0sIklzQ2hhbmdlZCI6ZmFsc2UsIklzTmV3IjpmYWxzZX19XSwiX21pbGVzdG9uZXMiOltdLCJJZCI6IjAwMDAwMDAwLTAwMDAtMDAwMC0wMDAwLTAwMDAwMDAwMDAwMCIsIklzU2luZ2xlSXRlbVJvdyI6dHJ1ZX1dLCJJbmRleCI6NTQsIklkIjoiOWMwYzZkMWQtNDlkYy00ZmNiLWI2NTEtNzA2MTMyNTIyYjA4IiwiSGVhZGVyVGV4dCI6IkZhY2lsaXRpZXMgYW5kIENvbnN0cnVjdGlvbiIsIklzRGVmYXVsdCI6ZmFsc2UsIlN0eWxlIjp7IiRpZCI6IjIxMDgiLCJIZWFkZXJTdHlsZSI6eyIkaWQiOiIyMTA5IiwiVGV4dFN0eWxlIjp7IiRpZCI6IjIxMTAiLCJGb250U2V0dGluZ3MiOnsiJGlkIjoiMjExMSIsIkZvbnRTaXplIjo5LCJGb250TmFtZSI6IkNhbGlicmkiLCJJc0JvbGQiOmZhbHNlLCJJc0l0YWxpYyI6ZmFsc2UsIklzVW5kZXJsaW5lZCI6ZmFsc2UsIlBhcmVudFN0eWxlIjpudWxsfSwiQXV0b1NpemUiOjIsIkZvcmVncm91bmQiOnsiJGlkIjoiMjExMiIsIkNvbG9yIjp7IiRpZCI6IjIxMTMiLCJBIjoyNTUsIlIiOjAsIkciOjAsIkIiOjB9fSwiTWF4V2lkdGgiOjY2LjAsIk1heEhlaWdodCI6IkluZmluaXR5IiwiU21hcnRGb3JlZ3JvdW5kSXNBY3RpdmUiOmZhbHNlLCJIb3Jpem9udGFsQWxpZ25tZW50IjowLCJWZXJ0aWNhbEFsaWdubWVudCI6MCwiU21hcnRGb3JlZ3JvdW5kIjpudWxsLCJCYWNrZ3JvdW5kRmlsbFR5cGUiOjAsIk1hcmdpbiI6eyIkaWQiOiIyMTE0IiwiVG9wIjowLjAsIkxlZnQiOjAuMCwiUmlnaHQiOjAuMCwiQm90dG9tIjowLjB9LCJQYWRkaW5nIjp7IiRpZCI6IjIxMTUiLCJUb3AiOjAuMCwiTGVmdCI6MC4wLCJSaWdodCI6MC4wLCJCb3R0b20iOjAuMH0sIkJhY2tncm91bmQiOnsiJGlkIjoiMjExNiIsIkNvbG9yIjp7IiRpZCI6IjIxMTciLCJBIjowLCJSIjoyNTUsIkciOjI1NSwiQiI6MjU1fX0sIklzVmlzaWJsZSI6dHJ1ZSwiV2lkdGgiOjAuMCwiSGVpZ2h0IjowLjAsIkJvcmRlclN0eWxlIjpudWxsLCJQYXJlbnRTdHlsZSI6bnVsbH0sIlJlY3RhbmdsZVN0eWxlIjp7IiRpZCI6IjIxMTgiLCJNYXJnaW4iOnsiJGlkIjoiMjExOSIsIlRvcCI6MC4wLCJMZWZ0IjowLjAsIlJpZ2h0IjowLjAsIkJvdHRvbSI6MC4wfSwiUGFkZGluZyI6eyIkaWQiOiIyMTIwIiwiVG9wIjowLjAsIkxlZnQiOjAuMCwiUmlnaHQiOjAuMCwiQm90dG9tIjowLjB9LCJCYWNrZ3JvdW5kIjp7IiRpZCI6IjIxMjEiLCJDb2xvciI6eyIkaWQiOiIyMTIyIiwiQSI6NjMsIlIiOjExNSwiRyI6MTE1LCJCIjoxMTV9fSwiSXNWaXNpYmxlIjp0cnVlLCJXaWR0aCI6MC4wLCJIZWlnaHQiOjAuMCwiQm9yZGVyU3R5bGUiOnsiJGlkIjoiMjEyMyIsIkxpbmVDb2xvciI6eyIkaWQiOiIyMTI0IiwiJHR5cGUiOiJOTFJFLkNvbW1vbi5Eb20uU29saWRDb2xvckJydXNoLCBOTFJFLkNvbW1vbiIsIkNvbG9yIjp7IiRpZCI6IjIxMjUiLCJBIjoyNTUsIlIiOjI1NSwiRyI6MCwiQiI6MH19LCJMaW5lV2VpZ2h0IjowLjAsIkxpbmVUeXBlIjowLCJQYXJlbnRTdHlsZSI6bnVsbH0sIlBhcmVudFN0eWxlIjpudWxsfSwiTWFyZ2luIjp7IiRpZCI6IjIxMjYiLCJUb3AiOjAuMCwiTGVmdCI6MC4wLCJSaWdodCI6MC4wLCJCb3R0b20iOjAuMH0sIlBhZGRpbmciOnsiJGlkIjoiMjEyNyIsIlRvcCI6MC4wLCJMZWZ0IjowLjAsIlJpZ2h0IjowLjAsIkJvdHRvbSI6MC4wfSwiQmFja2dyb3VuZCI6bnVsbCwiSXNWaXNpYmxlIjp0cnVlLCJXaWR0aCI6MC4wLCJIZWlnaHQiOjAuMCwiQm9yZGVyU3R5bGUiOm51bGwsIlBhcmVudFN0eWxlIjpudWxsfSwiQmFja2dyb3VuZFN0eWxlIjp7IiRpZCI6IjIxMjgiLCJNYXJnaW4iOnsiJGlkIjoiMjEyOSIsIlRvcCI6MC4wLCJMZWZ0IjowLjAsIlJpZ2h0IjowLjAsIkJvdHRvbSI6MC4wfSwiUGFkZGluZyI6eyIkaWQiOiIyMTMwIiwiVG9wIjowLjAsIkxlZnQiOjAuMCwiUmlnaHQiOjAuMCwiQm90dG9tIjowLjB9LCJCYWNrZ3JvdW5kIjp7IiRpZCI6IjIxMzEiLCJDb2xvciI6eyIkaWQiOiIyMTMyIiwiQSI6NTEsIlIiOjIwNiwiRyI6MTQxLCJCIjo2Mn19LCJJc1Zpc2libGUiOnRydWUsIldpZHRoIjowLjAsIkhlaWdodCI6MC4wLCJCb3JkZXJTdHlsZSI6eyIkaWQiOiIyMTMzIiwiTGluZUNvbG9yIjp7IiRpZCI6IjIxMzQiLCIkdHlwZSI6Ik5MUkUuQ29tbW9uLkRvbS5Tb2xpZENvbG9yQnJ1c2gsIE5MUkUuQ29tbW9uIiwiQ29sb3IiOnsiJGlkIjoiMjEzNSIsIkEiOjI1NSwiUiI6MjU1LCJHIjowLCJCIjowfX0sIkxpbmVXZWlnaHQiOjAuMCwiTGluZVR5cGUiOjAsIlBhcmVudFN0eWxlIjpudWxsfSwiUGFyZW50U3R5bGUiOm51bGx9LCJNYXJnaW4iOnsiJGlkIjoiMjEzNiIsIlRvcCI6MC4wLCJMZWZ0IjowLjAsIlJpZ2h0IjowLjAsIkJvdHRvbSI6MC4wfSwiUGFkZGluZyI6eyIkaWQiOiIyMTM3IiwiVG9wIjowLjAsIkxlZnQiOjAuMCwiUmlnaHQiOjAuMCwiQm90dG9tIjowLjB9LCJJc1Zpc2libGUiOnRydWUsIldpZHRoIjowLjAsIkhlaWdodCI6MC4wLCJCb3JkZXJTdHlsZSI6bnVsbCwiUGFyZW50U3R5bGUiOm51bGx9fSx7IiRpZCI6IjIxMzgiLCJfcm93cyI6W3siJGlkIjoiMjEzOSIsIl90YXNrcyI6W3siJGlkIjoiMjE0MCIsIl9hdHRhY2hlZE1pbGVzdG9uZXMiOlt7IiRpZCI6IjIxNDEiLCJEYXRlIjoiMjAyMS0wMS0wMVQyMzo1OTowMCIsIlN0eWxlIjp7IiRpZCI6IjIxNDIiLCJTaGFwZSI6MCwiQ29ubmVjdG9yTWFyZ2luIjp7IiRpZCI6IjIxNDMiLCJUb3AiOjAuMCwiTGVmdCI6Mi4wLCJSaWdodCI6Mi4wLCJCb3R0b20iOjAuMH0sIkNvbm5lY3RvclN0eWxlIjp7IiRpZCI6IjIxNDQiLCJMaW5lQ29sb3IiOnsiJGlkIjoiMjE0NSIsIiR0eXBlIjoiTkxSRS5Db21tb24uRG9tLlNvbGlkQ29sb3JCcnVzaCwgTkxSRS5Db21tb24iLCJDb2xvciI6eyIkaWQiOiIyMTQ2IiwiQSI6MTI3LCJSIjo1NywiRyI6NDgsIkIiOjQyfX0sIkxpbmVXZWlnaHQiOjIuMCwiTGluZVR5cGUiOjAsIlBhcmVudFN0eWxlIjpudWxsfSwiSXNCZWxvd1RpbWViYW5kIjp0cnVlLCJQb3NpdGlvbk9uVGFzayI6MywiSGlkZURhdGUiOmZhbHNlLCJTaGFwZVNpemUiOjAsIlNwYWNpbmciOjIuMCwiUGFkZGluZyI6eyIkcmVmIjoiMTU3NiJ9LCJTaGFwZVN0eWxlIjp7IiRpZCI6IjIxNDciLCJNYXJnaW4iOnsiJHJlZiI6IjQ1In0sIlBhZGRpbmciOnsiJHJlZiI6IjQ2In0sIkJhY2tncm91bmQiOnsiJGlkIjoiMjE0OCIsIkNvbG9yIjp7IiRpZCI6IjIxNDkiLCJBIjoyNTUsIlIiOjU3LCJHIjo0OCwiQiI6NDJ9fSwiSXNWaXNpYmxlIjp0cnVlLCJXaWR0aCI6MTIuMCwiSGVpZ2h0IjoxNC4wLCJCb3JkZXJTdHlsZSI6eyIkaWQiOiIyMTUwIiwiTGluZUNvbG9yIjp7IiRyZWYiOiI1MCJ9LCJMaW5lV2VpZ2h0IjowLjAsIkxpbmVUeXBlIjowLCJQYXJlbnRTdHlsZSI6bnVsbH0sIlBhcmVudFN0eWxlIjpudWxsfSwiVGl0bGVTdHlsZSI6eyIkaWQiOiIyMTUxIiwiRm9udFNldHRpbmdzIjp7IiRpZCI6IjIxNTIiLCJGb250U2l6ZSI6MTEsIkZvbnROYW1lIjoiQ2FsaWJyaSIsIklzQm9sZCI6dHJ1ZSwiSXNJdGFsaWMiOmZhbHNlLCJJc1VuZGVybGluZWQiOmZhbHNlLCJQYXJlbnRTdHlsZSI6bnVsbH0sIkF1dG9TaXplIjowLCJGb3JlZ3JvdW5kIjp7IiRpZCI6IjIxNTMiLCJDb2xvciI6eyIkaWQiOiIyMTU0IiwiQSI6MjU1LCJSIjowLCJHIjowLCJCIjowfX0sIk1heFdpZHRoIjoyMDAuMCwiTWF4SGVpZ2h0IjoiSW5maW5pdHkiLCJTbWFydEZvcmVncm91bmRJc0FjdGl2ZSI6ZmFsc2UsIkhvcml6b250YWxBbGlnbm1lbnQiOjIsIlZlcnRpY2FsQWxpZ25tZW50IjowLCJTbWFydEZvcmVncm91bmQiOm51bGwsIkJhY2tncm91bmRGaWxsVHlwZSI6MCwiTWFyZ2luIjp7IiRyZWYiOiI1NiJ9LCJQYWRkaW5nIjp7IiRyZWYiOiI1NyJ9LCJCYWNrZ3JvdW5kIjp7IiRpZCI6IjIxNTUiLCJDb2xvciI6eyIkaWQiOiIyMTU2IiwiQSI6MCwiUiI6MjU1LCJHIjoyNTUsIkIiOjI1NX19LCJJc1Zpc2libGUiOmZhbHNlLCJXaWR0aCI6MC4wLCJIZWlnaHQiOjAuMCwiQm9yZGVyU3R5bGUiOnsiJGlkIjoiMjE1NyIsIkxpbmVDb2xvciI6bnVsbCwiTGluZVdlaWdodCI6MC4wLCJMaW5lVHlwZSI6MCwiUGFyZW50U3R5bGUiOm51bGx9LCJQYXJlbnRTdHlsZSI6bnVsbH0sIkRhdGVTdHlsZSI6eyIkaWQiOiIyMTU4IiwiRm9udFNldHRpbmdzIjp7IiRpZCI6IjIxNTkiLCJGb250U2l6ZSI6MTAsIkZvbnROYW1lIjoiQ2FsaWJyaSIsIklzQm9sZCI6ZmFsc2UsIklzSXRhbGljIjpmYWxzZSwiSXNVbmRlcmxpbmVkIjpmYWxzZSwiUGFyZW50U3R5bGUiOm51bGx9LCJBdXRvU2l6ZSI6MCwiRm9yZWdyb3VuZCI6eyIkaWQiOiIyMTYwIiwiQ29sb3IiOnsiJGlkIjoiMjE2MSIsIkEiOjI1NSwiUiI6NjgsIkciOjg0LCJCIjoxMDZ9fSwiTWF4V2lkdGgiOjIwMC4wLCJNYXhIZWlnaHQiOiJJbmZpbml0eSIsIlNtYXJ0Rm9yZWdyb3VuZElzQWN0aXZlIjpmYWxzZSwiSG9yaXpvbnRhbEFsaWdubWVudCI6MiwiVmVydGljYWxBbGlnbm1lbnQiOjAsIlNtYXJ0Rm9yZWdyb3VuZCI6bnVsbCwiQmFja2dyb3VuZEZpbGxUeXBlIjowLCJNYXJnaW4iOnsiJHJlZiI6IjY1In0sIlBhZGRpbmciOnsiJHJlZiI6IjY2In0sIkJhY2tncm91bmQiOnsiJGlkIjoiMjE2MiIsIkNvbG9yIjp7IiRpZCI6IjIxNjMiLCJBIjowLCJSIjoyNTUsIkciOjI1NSwiQiI6MjU1fX0sIklzVmlzaWJsZSI6ZmFsc2UsIldpZHRoIjowLjAsIkhlaWdodCI6MC4wLCJCb3JkZXJTdHlsZSI6eyIkaWQiOiIyMTY0IiwiTGluZUNvbG9yIjpudWxsLCJMaW5lV2VpZ2h0IjowLjAsIkxpbmVUeXBlIjowLCJQYXJlbnRTdHlsZSI6bnVsbH0sIlBhcmVudFN0eWxlIjpudWxsfSwiRGF0ZUZvcm1hdCI6eyIkcmVmIjoiMTU5NSJ9LCJXZWVrTnVtYmVyaW5nIjp7IiRpZCI6IjIxNjUiLCJGb3JtYXQiOjAsIklzVmlzaWJsZSI6ZmFsc2UsIkxhc3RLbm93blZpc2liaWxpdHlTdGF0ZSI6ZmFsc2V9LCJJc1Zpc2libGUiOnRydWUsIlBhcmVudFN0eWxlIjpudWxsfSwiSW5kZXgiOjQzLCJQZXJjZW50YWdlQ29tcGxldGUiOm51bGwsIlBvc2l0aW9uIjp7IlJhdGlvIjowLjAsIklzQ3VzdG9tIjpmYWxzZX0sIkRhdGVGb3JtYXQiOnsiJHJlZiI6IjE1OTUifSwiV2Vla051bWJlcmluZyI6eyIkaWQiOiIyMTY2IiwiRm9ybWF0IjowLCJJc1Zpc2libGUiOmZhbHNlLCJMYXN0S25vd25WaXNpYmlsaXR5U3RhdGUiOmZhbHNlfSwiUmVsYXRlZFRhc2tJZCI6IjY2ZGE0MmExLWYyN2UtNDg3My04ODdkLTUwMTQ0ODIxMzQwNSIsIklkIjoiNTdjMjVmMmYtZjQ4YS00NGZhLTk1MWQtODBmYjAzYWM0YWQ1IiwiSW1wb3J0SWQiOiIiLCJUaXRsZSI6IklUIFN1cHBvcnQgUHJvZ3JhbSAtIHN0YXJ0IiwiTm90ZSI6bnVsbCwiSHlwZXJsaW5rIjp7IiRpZCI6IjIxNjciLCJBZGRyZXNzIjoiIiwiU3ViQWRkcmVzcyI6IiJ9LCJJc0NoYW5nZWQiOmZhbHNlLCJJc05ldyI6ZmFsc2V9LHsiJGlkIjoiMjE2OCIsIkRhdGUiOiIyMDIzLTA0LTE5VDIzOjU5OjAwIiwiU3R5bGUiOnsiJGlkIjoiMjE2OSIsIlNoYXBlIjowLCJDb25uZWN0b3JNYXJnaW4iOnsiJGlkIjoiMjE3MCIsIlRvcCI6MC4wLCJMZWZ0IjoyLjAsIlJpZ2h0IjoyLjAsIkJvdHRvbSI6MC4wfSwiQ29ubmVjdG9yU3R5bGUiOnsiJGlkIjoiMjE3MSIsIkxpbmVDb2xvciI6eyIkaWQiOiIyMTcyIiwiJHR5cGUiOiJOTFJFLkNvbW1vbi5Eb20uU29saWRDb2xvckJydXNoLCBOTFJFLkNvbW1vbiIsIkNvbG9yIjp7IiRpZCI6IjIxNzMiLCJBIjoxMjcsIlIiOjU3LCJHIjo0OCwiQiI6NDJ9fSwiTGluZVdlaWdodCI6Mi4wLCJMaW5lVHlwZSI6MCwiUGFyZW50U3R5bGUiOm51bGx9LCJJc0JlbG93VGltZWJhbmQiOnRydWUsIlBvc2l0aW9uT25UYXNrIjozLCJIaWRlRGF0ZSI6ZmFsc2UsIlNoYXBlU2l6ZSI6MCwiU3BhY2luZyI6Mi4wLCJQYWRkaW5nIjp7IiRyZWYiOiIxNTc2In0sIlNoYXBlU3R5bGUiOnsiJGlkIjoiMjE3NCIsIk1hcmdpbiI6eyIkcmVmIjoiNDUifSwiUGFkZGluZyI6eyIkcmVmIjoiNDYifSwiQmFja2dyb3VuZCI6eyIkaWQiOiIyMTc1IiwiQ29sb3IiOnsiJGlkIjoiMjE3NiIsIkEiOjI1NSwiUiI6NTcsIkciOjQ4LCJCIjo0Mn19LCJJc1Zpc2libGUiOnRydWUsIldpZHRoIjoxMi4wLCJIZWlnaHQiOjE0LjAsIkJvcmRlclN0eWxlIjp7IiRpZCI6IjIxNzciLCJMaW5lQ29sb3IiOnsiJHJlZiI6IjUwIn0sIkxpbmVXZWlnaHQiOjAuMCwiTGluZVR5cGUiOjAsIlBhcmVudFN0eWxlIjpudWxsfSwiUGFyZW50U3R5bGUiOm51bGx9LCJUaXRsZVN0eWxlIjp7IiRpZCI6IjIxNzgiLCJGb250U2V0dGluZ3MiOnsiJGlkIjoiMjE3OSIsIkZvbnRTaXplIjoxMSwiRm9udE5hbWUiOiJDYWxpYnJpIiwiSXNCb2xkIjp0cnVlLCJJc0l0YWxpYyI6ZmFsc2UsIklzVW5kZXJsaW5lZCI6ZmFsc2UsIlBhcmVudFN0eWxlIjpudWxsfSwiQXV0b1NpemUiOjAsIkZvcmVncm91bmQiOnsiJGlkIjoiMjE4MCIsIkNvbG9yIjp7IiRpZCI6IjIxODEiLCJBIjoyNTUsIlIiOjAsIkciOjAsIkIiOjB9fSwiTWF4V2lkdGgiOjIwMC4wLCJNYXhIZWlnaHQiOiJJbmZpbml0eSIsIlNtYXJ0Rm9yZWdyb3VuZElzQWN0aXZlIjpmYWxzZSwiSG9yaXpvbnRhbEFsaWdubWVudCI6MiwiVmVydGljYWxBbGlnbm1lbnQiOjAsIlNtYXJ0Rm9yZWdyb3VuZCI6bnVsbCwiQmFja2dyb3VuZEZpbGxUeXBlIjowLCJNYXJnaW4iOnsiJHJlZiI6IjU2In0sIlBhZGRpbmciOnsiJHJlZiI6IjU3In0sIkJhY2tncm91bmQiOnsiJGlkIjoiMjE4MiIsIkNvbG9yIjp7IiRpZCI6IjIxODMiLCJBIjowLCJSIjoyNTUsIkciOjI1NSwiQiI6MjU1fX0sIklzVmlzaWJsZSI6ZmFsc2UsIldpZHRoIjowLjAsIkhlaWdodCI6MC4wLCJCb3JkZXJTdHlsZSI6eyIkaWQiOiIyMTg0IiwiTGluZUNvbG9yIjpudWxsLCJMaW5lV2VpZ2h0IjowLjAsIkxpbmVUeXBlIjowLCJQYXJlbnRTdHlsZSI6bnVsbH0sIlBhcmVudFN0eWxlIjpudWxsfSwiRGF0ZVN0eWxlIjp7IiRpZCI6IjIxODUiLCJGb250U2V0dGluZ3MiOnsiJGlkIjoiMjE4NiIsIkZvbnRTaXplIjoxMCwiRm9udE5hbWUiOiJDYWxpYnJpIiwiSXNCb2xkIjpmYWxzZSwiSXNJdGFsaWMiOmZhbHNlLCJJc1VuZGVybGluZWQiOmZhbHNlLCJQYXJlbnRTdHlsZSI6bnVsbH0sIkF1dG9TaXplIjowLCJGb3JlZ3JvdW5kIjp7IiRpZCI6IjIxODciLCJDb2xvciI6eyIkaWQiOiIyMTg4IiwiQSI6MjU1LCJSIjo2OCwiRyI6ODQsIkIiOjEwNn19LCJNYXhXaWR0aCI6MjAwLjAsIk1heEhlaWdodCI6IkluZmluaXR5IiwiU21hcnRGb3JlZ3JvdW5kSXNBY3RpdmUiOmZhbHNlLCJIb3Jpem9udGFsQWxpZ25tZW50IjoyLCJWZXJ0aWNhbEFsaWdubWVudCI6MCwiU21hcnRGb3JlZ3JvdW5kIjpudWxsLCJCYWNrZ3JvdW5kRmlsbFR5cGUiOjAsIk1hcmdpbiI6eyIkcmVmIjoiNjUifSwiUGFkZGluZyI6eyIkcmVmIjoiNjYifSwiQmFja2dyb3VuZCI6eyIkaWQiOiIyMTg5IiwiQ29sb3IiOnsiJGlkIjoiMjE5MCIsIkEiOjAsIlIiOjI1NSwiRyI6MjU1LCJCIjoyNTV9fSwiSXNWaXNpYmxlIjpmYWxzZSwiV2lkdGgiOjAuMCwiSGVpZ2h0IjowLjAsIkJvcmRlclN0eWxlIjp7IiRpZCI6IjIxOTEiLCJMaW5lQ29sb3IiOm51bGwsIkxpbmVXZWlnaHQiOjAuMCwiTGluZVR5cGUiOjAsIlBhcmVudFN0eWxlIjpudWxsfSwiUGFyZW50U3R5bGUiOm51bGx9LCJEYXRlRm9ybWF0Ijp7IiRyZWYiOiIxNTk1In0sIldlZWtOdW1iZXJpbmciOnsiJGlkIjoiMjE5MiIsIkZvcm1hdCI6MCwiSXNWaXNpYmxlIjpmYWxzZSwiTGFzdEtub3duVmlzaWJpbGl0eVN0YXRlIjpmYWxzZX0sIklzVmlzaWJsZSI6dHJ1ZSwiUGFyZW50U3R5bGUiOm51bGx9LCJJbmRleCI6NDQsIlBlcmNlbnRhZ2VDb21wbGV0ZSI6bnVsbCwiUG9zaXRpb24iOnsiUmF0aW8iOjAuMCwiSXNDdXN0b20iOmZhbHNlfSwiRGF0ZUZvcm1hdCI6eyIkcmVmIjoiMTU5NSJ9LCJXZWVrTnVtYmVyaW5nIjp7IiRpZCI6IjIxOTMiLCJGb3JtYXQiOjAsIklzVmlzaWJsZSI6ZmFsc2UsIkxhc3RLbm93blZpc2liaWxpdHlTdGF0ZSI6ZmFsc2V9LCJSZWxhdGVkVGFza0lkIjoiNjZkYTQyYTEtZjI3ZS00ODczLTg4N2QtNTAxNDQ4MjEzNDA1IiwiSWQiOiIyNzBmYzI1Ni1iMWU2LTQwYWQtYWNkNS00NDE5ZGFhNzYyMjAiLCJJbXBvcnRJZCI6IiIsIlRpdGxlIjoiSVQgU3VwcG9ydCBQcm9ncmFtIC0gZmluaXNoIiwiTm90ZSI6bnVsbCwiSHlwZXJsaW5rIjp7IiRpZCI6IjIxOTQiLCJBZGRyZXNzIjoiIiwiU3ViQWRkcmVzcyI6IiJ9LCJJc0NoYW5nZWQiOmZhbHNlLCJJc05ldyI6ZmFsc2V9XSwiVGFza0RlZmluaXRpb24iOnsiJGlkIjoiMjE5NSIsIkdyb3VwTmFtZSI6bnVsbCwiU3RhcnREYXRlIjoiMjAyMS0wMS0wMVQwMDowMDowMCIsIkVuZERhdGUiOiIyMDIzLTA0LTE5VDIzOjU5OjAwIiwiUGVyY2VudGFnZUNvbXBsZXRlIjpudWxsLCJTdHlsZSI6eyIkaWQiOiIyMTk2IiwiU2hhcGUiOjAsIlNoYXBlVGhpY2tuZXNzIjowLCJEdXJhdGlvbkZvcm1hdCI6MCwiSW5jbHVkZU5vbldvcmtpbmdEYXlzSW5EdXJhdGlvbiI6ZmFsc2UsIlBlcmNlbnRhZ2VDb21wbGV0ZVN0eWxlIjp7IiRpZCI6IjIxOTciLCJGb250U2V0dGluZ3MiOnsiJGlkIjoiMjE5OCIsIkZvbnRTaXplIjoxMCwiRm9udE5hbWUiOiJDYWxpYnJpIiwiSXNCb2xkIjpmYWxzZSwiSXNJdGFsaWMiOmZhbHNlLCJJc1VuZGVybGluZWQiOmZhbHNlLCJQYXJlbnRTdHlsZSI6bnVsbH0sIkF1dG9TaXplIjowLCJGb3JlZ3JvdW5kIjp7IiRpZCI6IjIxOTkiLCJDb2xvciI6eyIkaWQiOiIyMjAwIiwiQSI6MjU1LCJSIjoxOTIsIkciOjgwLCJCIjo3N319LCJNYXhXaWR0aCI6MjAwLjAsIk1heEhlaWdodCI6IkluZmluaXR5IiwiU21hcnRGb3JlZ3JvdW5kSXNBY3RpdmUiOmZhbHNlLCJIb3Jpem9udGFsQWxpZ25tZW50IjowLCJWZXJ0aWNhbEFsaWdubWVudCI6MCwiU21hcnRGb3JlZ3JvdW5kIjpudWxsLCJCYWNrZ3JvdW5kRmlsbFR5cGUiOjAsIk1hcmdpbiI6eyIkaWQiOiIyMjAxIiwiVG9wIjowLjAsIkxlZnQiOjAuMCwiUmlnaHQiOjAuMCwiQm90dG9tIjowLjB9LCJQYWRkaW5nIjp7IiRpZCI6IjIyMDIiLCJUb3AiOjAuMCwiTGVmdCI6MC4wLCJSaWdodCI6MC4wLCJCb3R0b20iOjAuMH0sIkJhY2tncm91bmQiOnsiJGlkIjoiMjIwMyIsIkNvbG9yIjp7IiRpZCI6IjIyMDQiLCJBIjo4OSwiUiI6MCwiRyI6MCwiQiI6MH19LCJJc1Zpc2libGUiOnRydWUsIldpZHRoIjowLjAsIkhlaWdodCI6MC4wLCJCb3JkZXJTdHlsZSI6eyIkaWQiOiIyMjA1IiwiTGluZUNvbG9yIjpudWxsLCJMaW5lV2VpZ2h0IjowLjAsIkxpbmVUeXBlIjowLCJQYXJlbnRTdHlsZSI6bnVsbH0sIlBhcmVudFN0eWxlIjpudWxsfSwiRHVyYXRpb25TdHlsZSI6eyIkaWQiOiIyMjA2IiwiRm9udFNldHRpbmdzIjp7IiRpZCI6IjIyMDciLCJGb250U2l6ZSI6MTAsIkZvbnROYW1lIjoiQ2FsaWJyaSIsIklzQm9sZCI6ZmFsc2UsIklzSXRhbGljIjpmYWxzZSwiSXNVbmRlcmxpbmVkIjpmYWxzZSwiUGFyZW50U3R5bGUiOm51bGx9LCJBdXRvU2l6ZSI6MCwiRm9yZWdyb3VuZCI6eyIkaWQiOiIyMjA4IiwiQ29sb3IiOnsiJGlkIjoiMjIwOS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IyMTAiLCJUb3AiOjAuMCwiTGVmdCI6MC4wLCJSaWdodCI6MC4wLCJCb3R0b20iOjAuMH0sIlBhZGRpbmciOnsiJGlkIjoiMjIxMSIsIlRvcCI6MC4wLCJMZWZ0IjowLjAsIlJpZ2h0IjowLjAsIkJvdHRvbSI6MC4wfSwiQmFja2dyb3VuZCI6eyIkaWQiOiIyMjEyIiwiQ29sb3IiOnsiJHJlZiI6IjIyMDQifX0sIklzVmlzaWJsZSI6dHJ1ZSwiV2lkdGgiOjAuMCwiSGVpZ2h0IjowLjAsIkJvcmRlclN0eWxlIjp7IiRpZCI6IjIyMTMiLCJMaW5lQ29sb3IiOm51bGwsIkxpbmVXZWlnaHQiOjAuMCwiTGluZVR5cGUiOjAsIlBhcmVudFN0eWxlIjpudWxsfSwiUGFyZW50U3R5bGUiOm51bGx9LCJIb3Jpem9udGFsQ29ubmVjdG9yU3R5bGUiOnsiJGlkIjoiMjIxNCIsIkxpbmVDb2xvciI6eyIkaWQiOiIyMjE1IiwiJHR5cGUiOiJOTFJFLkNvbW1vbi5Eb20uU29saWRDb2xvckJydXNoLCBOTFJFLkNvbW1vbiIsIkNvbG9yIjp7IiRpZCI6IjIyMTYiLCJBIjoyNTUsIlIiOjIwNCwiRyI6MjA0LCJCIjoyMDR9fSwiTGluZVdlaWdodCI6MS4wLCJMaW5lVHlwZSI6MCwiUGFyZW50U3R5bGUiOm51bGx9LCJWZXJ0aWNhbENvbm5lY3RvclN0eWxlIjp7IiRpZCI6IjIyMTciLCJMaW5lQ29sb3IiOnsiJGlkIjoiMjIxOCIsIiR0eXBlIjoiTkxSRS5Db21tb24uRG9tLlNvbGlkQ29sb3JCcnVzaCwgTkxSRS5Db21tb24iLCJDb2xvciI6eyIkaWQiOiIyMjE5IiwiQSI6MjU1LCJSIjoyMDQsIkciOjIwNCwiQiI6MjA0fX0sIkxpbmVXZWlnaHQiOjAuMCwiTGluZVR5cGUiOjAsIlBhcmVudFN0eWxlIjpudWxsfSwiTWFyZ2luIjpudWxsLCJTdGFydERhdGVQb3NpdGlvbiI6NiwiRW5kRGF0ZVBvc2l0aW9uIjo2LCJEYXRlSXNWaXNpYmxlIjpmYWxzZSwiVGl0bGVQb3NpdGlvbiI6MiwiRHVyYXRpb25Qb3NpdGlvbiI6NiwiUGVyY2VudGFnZUNvbXBsZXRlZFBvc2l0aW9uIjo2LCJTcGFjaW5nIjozLCJJc0JlbG93VGltZWJhbmQiOnRydWUsIlBlcmNlbnRhZ2VDb21wbGV0ZVNoYXBlT3BhY2l0eSI6MzUsIlNoYXBlU3R5bGUiOnsiJGlkIjoiMjIyMCIsIk1hcmdpbiI6eyIkaWQiOiIyMjIxIiwiVG9wIjowLjAsIkxlZnQiOjQuMCwiUmlnaHQiOjQuMCwiQm90dG9tIjowLjB9LCJQYWRkaW5nIjp7IiRpZCI6IjIyMjIiLCJUb3AiOjAuMCwiTGVmdCI6MC4wLCJSaWdodCI6MC4wLCJCb3R0b20iOjAuMH0sIkJhY2tncm91bmQiOnsiJGlkIjoiMjIyMyIsIkNvbG9yIjp7IiRpZCI6IjIyMjQiLCJBIjoyNTUsIlIiOjI1NCwiRyI6MTg2LCJCIjoxMH19LCJJc1Zpc2libGUiOnRydWUsIldpZHRoIjowLjAsIkhlaWdodCI6MTAuMCwiQm9yZGVyU3R5bGUiOnsiJGlkIjoiMjIyNSIsIkxpbmVDb2xvciI6eyIkaWQiOiIyMjI2IiwiJHR5cGUiOiJOTFJFLkNvbW1vbi5Eb20uU29saWRDb2xvckJydXNoLCBOTFJFLkNvbW1vbiIsIkNvbG9yIjp7IiRpZCI6IjIyMjciLCJBIjoyNTUsIlIiOjI1NSwiRyI6MCwiQiI6MH19LCJMaW5lV2VpZ2h0IjowLjAsIkxpbmVUeXBlIjowLCJQYXJlbnRTdHlsZSI6bnVsbH0sIlBhcmVudFN0eWxlIjpudWxsfSwiVGl0bGVTdHlsZSI6eyIkaWQiOiIyMjI4IiwiRm9udFNldHRpbmdzIjp7IiRpZCI6IjIyMjkiLCJGb250U2l6ZSI6MTEsIkZvbnROYW1lIjoiQ2FsaWJyaSIsIklzQm9sZCI6ZmFsc2UsIklzSXRhbGljIjpmYWxzZSwiSXNVbmRlcmxpbmVkIjpmYWxzZSwiUGFyZW50U3R5bGUiOm51bGx9LCJBdXRvU2l6ZSI6MCwiRm9yZWdyb3VuZCI6eyIkaWQiOiIyMjMwIiwiQ29sb3IiOnsiJGlkIjoiMjIzMSIsIkEiOjI1NSwiUiI6NTcsIkciOjQ4LCJCIjo0Mn19LCJNYXhXaWR0aCI6OTYwLjAsIk1heEhlaWdodCI6IkluZmluaXR5IiwiU21hcnRGb3JlZ3JvdW5kSXNBY3RpdmUiOmZhbHNlLCJIb3Jpem9udGFsQWxpZ25tZW50IjoxLCJWZXJ0aWNhbEFsaWdubWVudCI6MCwiU21hcnRGb3JlZ3JvdW5kIjpudWxsLCJCYWNrZ3JvdW5kRmlsbFR5cGUiOjAsIk1hcmdpbiI6eyIkaWQiOiIyMjMyIiwiVG9wIjowLjAsIkxlZnQiOjAuMCwiUmlnaHQiOjAuMCwiQm90dG9tIjowLjB9LCJQYWRkaW5nIjp7IiRpZCI6IjIyMzMiLCJUb3AiOjAuMCwiTGVmdCI6MC4wLCJSaWdodCI6MC4wLCJCb3R0b20iOjAuMH0sIkJhY2tncm91bmQiOnsiJGlkIjoiMjIzNCIsIkNvbG9yIjp7IiRpZCI6IjIyMzUiLCJBIjowLCJSIjoyNTUsIkciOjI1NSwiQiI6MjU1fX0sIklzVmlzaWJsZSI6dHJ1ZSwiV2lkdGgiOjAuMCwiSGVpZ2h0IjowLjAsIkJvcmRlclN0eWxlIjp7IiRpZCI6IjIyMzYiLCJMaW5lQ29sb3IiOm51bGwsIkxpbmVXZWlnaHQiOjAuMCwiTGluZVR5cGUiOjAsIlBhcmVudFN0eWxlIjpudWxsfSwiUGFyZW50U3R5bGUiOm51bGx9LCJEYXRlU3R5bGUiOnsiJGlkIjoiMjIzNyIsIkZvbnRTZXR0aW5ncyI6eyIkaWQiOiIyMjM4IiwiRm9udFNpemUiOjEwLCJGb250TmFtZSI6IkNhbGlicmkiLCJJc0JvbGQiOmZhbHNlLCJJc0l0YWxpYyI6ZmFsc2UsIklzVW5kZXJsaW5lZCI6ZmFsc2UsIlBhcmVudFN0eWxlIjpudWxsfSwiQXV0b1NpemUiOjAsIkZvcmVncm91bmQiOnsiJGlkIjoiMjIzOSIsIkNvbG9yIjp7IiRpZCI6IjIyNDA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IyNDEiLCJUb3AiOjAuMCwiTGVmdCI6MC4wLCJSaWdodCI6MC4wLCJCb3R0b20iOjAuMH0sIlBhZGRpbmciOnsiJGlkIjoiMjI0MiIsIlRvcCI6MC4wLCJMZWZ0IjowLjAsIlJpZ2h0IjowLjAsIkJvdHRvbSI6MC4wfSwiQmFja2dyb3VuZCI6eyIkaWQiOiIyMjQzIiwiQ29sb3IiOnsiJGlkIjoiMjI0NCIsIkEiOjAsIlIiOjI1NSwiRyI6MjU1LCJCIjoyNTV9fSwiSXNWaXNpYmxlIjp0cnVlLCJXaWR0aCI6MC4wLCJIZWlnaHQiOjAuMCwiQm9yZGVyU3R5bGUiOnsiJGlkIjoiMjI0NSIsIkxpbmVDb2xvciI6bnVsbCwiTGluZVdlaWdodCI6MC4wLCJMaW5lVHlwZSI6MCwiUGFyZW50U3R5bGUiOm51bGx9LCJQYXJlbnRTdHlsZSI6bnVsbH0sIkRhdGVGb3JtYXQiOnsiJGlkIjoiMjI0Ni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yMjQ3IiwiRm9ybWF0IjowLCJJc1Zpc2libGUiOmZhbHNlLCJMYXN0S25vd25WaXNpYmlsaXR5U3RhdGUiOmZhbHNlfSwiSXNWaXNpYmxlIjp0cnVlLCJQYXJlbnRTdHlsZSI6bnVsbH0sIkluZGV4Ijo0MiwiU21hcnREdXJhdGlvbkFjdGl2YXRlZCI6ZmFsc2UsIkRhdGVGb3JtYXQiOnsiJHJlZiI6IjIyNDYifSwiV2Vla051bWJlcmluZyI6eyIkaWQiOiIyMjQ4IiwiRm9ybWF0IjowLCJJc1Zpc2libGUiOmZhbHNlLCJMYXN0S25vd25WaXNpYmlsaXR5U3RhdGUiOmZhbHNlfSwiSWQiOiI2NmRhNDJhMS1mMjdlLTQ4NzMtODg3ZC01MDE0NDgyMTM0MDUiLCJJbXBvcnRJZCI6bnVsbCwiVGl0bGUiOiJJVCBTdXBwb3J0IFByb2dyYW0iLCJOb3RlIjpudWxsLCJIeXBlcmxpbmsiOnsiJGlkIjoiMjI0OSIsIkFkZHJlc3MiOiIiLCJTdWJBZGRyZXNzIjoiIn0sIklzQ2hhbmdlZCI6ZmFsc2UsIklzTmV3IjpmYWxzZX19XSwiX21pbGVzdG9uZXMiOltdLCJJZCI6IjAwMDAwMDAwLTAwMDAtMDAwMC0wMDAwLTAwMDAwMDAwMDAwMCIsIklzU2luZ2xlSXRlbVJvdyI6dHJ1ZX1dLCJJbmRleCI6NTgsIklkIjoiMjI0ZWM0NjEtY2VmYy00ZDBkLTljYjAtNDAyN2QxYWExOTliIiwiSGVhZGVyVGV4dCI6IklUIiwiSXNEZWZhdWx0IjpmYWxzZSwiU3R5bGUiOnsiJGlkIjoiMjI1MCIsIkhlYWRlclN0eWxlIjp7IiRpZCI6IjIyNTEiLCJUZXh0U3R5bGUiOnsiJGlkIjoiMjI1MiIsIkZvbnRTZXR0aW5ncyI6eyIkaWQiOiIyMjUzIiwiRm9udFNpemUiOjksIkZvbnROYW1lIjoiQ2FsaWJyaSIsIklzQm9sZCI6ZmFsc2UsIklzSXRhbGljIjpmYWxzZSwiSXNVbmRlcmxpbmVkIjpmYWxzZSwiUGFyZW50U3R5bGUiOm51bGx9LCJBdXRvU2l6ZSI6MiwiRm9yZWdyb3VuZCI6eyIkaWQiOiIyMjU0IiwiQ29sb3IiOnsiJGlkIjoiMjI1NSIsIkEiOjI1NSwiUiI6MCwiRyI6MCwiQiI6MH19LCJNYXhXaWR0aCI6NjYuMCwiTWF4SGVpZ2h0IjoiSW5maW5pdHkiLCJTbWFydEZvcmVncm91bmRJc0FjdGl2ZSI6ZmFsc2UsIkhvcml6b250YWxBbGlnbm1lbnQiOjAsIlZlcnRpY2FsQWxpZ25tZW50IjowLCJTbWFydEZvcmVncm91bmQiOm51bGwsIkJhY2tncm91bmRGaWxsVHlwZSI6MCwiTWFyZ2luIjp7IiRpZCI6IjIyNTYiLCJUb3AiOjAuMCwiTGVmdCI6MC4wLCJSaWdodCI6MC4wLCJCb3R0b20iOjAuMH0sIlBhZGRpbmciOnsiJGlkIjoiMjI1NyIsIlRvcCI6MC4wLCJMZWZ0IjowLjAsIlJpZ2h0IjowLjAsIkJvdHRvbSI6MC4wfSwiQmFja2dyb3VuZCI6eyIkaWQiOiIyMjU4IiwiQ29sb3IiOnsiJGlkIjoiMjI1OSIsIkEiOjAsIlIiOjI1NSwiRyI6MjU1LCJCIjoyNTV9fSwiSXNWaXNpYmxlIjp0cnVlLCJXaWR0aCI6MC4wLCJIZWlnaHQiOjAuMCwiQm9yZGVyU3R5bGUiOm51bGwsIlBhcmVudFN0eWxlIjpudWxsfSwiUmVjdGFuZ2xlU3R5bGUiOnsiJGlkIjoiMjI2MCIsIk1hcmdpbiI6eyIkaWQiOiIyMjYxIiwiVG9wIjowLjAsIkxlZnQiOjAuMCwiUmlnaHQiOjAuMCwiQm90dG9tIjowLjB9LCJQYWRkaW5nIjp7IiRpZCI6IjIyNjIiLCJUb3AiOjAuMCwiTGVmdCI6MC4wLCJSaWdodCI6MC4wLCJCb3R0b20iOjAuMH0sIkJhY2tncm91bmQiOnsiJGlkIjoiMjI2MyIsIkNvbG9yIjp7IiRpZCI6IjIyNjQiLCJBIjo2MywiUiI6MTE1LCJHIjoxMTUsIkIiOjExNX19LCJJc1Zpc2libGUiOnRydWUsIldpZHRoIjowLjAsIkhlaWdodCI6MC4wLCJCb3JkZXJTdHlsZSI6eyIkaWQiOiIyMjY1IiwiTGluZUNvbG9yIjp7IiRpZCI6IjIyNjYiLCIkdHlwZSI6Ik5MUkUuQ29tbW9uLkRvbS5Tb2xpZENvbG9yQnJ1c2gsIE5MUkUuQ29tbW9uIiwiQ29sb3IiOnsiJGlkIjoiMjI2NyIsIkEiOjI1NSwiUiI6MjU1LCJHIjowLCJCIjowfX0sIkxpbmVXZWlnaHQiOjAuMCwiTGluZVR5cGUiOjAsIlBhcmVudFN0eWxlIjpudWxsfSwiUGFyZW50U3R5bGUiOm51bGx9LCJNYXJnaW4iOnsiJGlkIjoiMjI2OCIsIlRvcCI6MC4wLCJMZWZ0IjowLjAsIlJpZ2h0IjowLjAsIkJvdHRvbSI6MC4wfSwiUGFkZGluZyI6eyIkaWQiOiIyMjY5IiwiVG9wIjowLjAsIkxlZnQiOjAuMCwiUmlnaHQiOjAuMCwiQm90dG9tIjowLjB9LCJCYWNrZ3JvdW5kIjpudWxsLCJJc1Zpc2libGUiOnRydWUsIldpZHRoIjowLjAsIkhlaWdodCI6MC4wLCJCb3JkZXJTdHlsZSI6bnVsbCwiUGFyZW50U3R5bGUiOm51bGx9LCJCYWNrZ3JvdW5kU3R5bGUiOnsiJGlkIjoiMjI3MCIsIk1hcmdpbiI6eyIkaWQiOiIyMjcxIiwiVG9wIjowLjAsIkxlZnQiOjAuMCwiUmlnaHQiOjAuMCwiQm90dG9tIjowLjB9LCJQYWRkaW5nIjp7IiRpZCI6IjIyNzIiLCJUb3AiOjAuMCwiTGVmdCI6MC4wLCJSaWdodCI6MC4wLCJCb3R0b20iOjAuMH0sIkJhY2tncm91bmQiOnsiJGlkIjoiMjI3MyIsIkNvbG9yIjp7IiRpZCI6IjIyNzQiLCJBIjo1MSwiUiI6MjA2LCJHIjoxNDEsIkIiOjYyfX0sIklzVmlzaWJsZSI6dHJ1ZSwiV2lkdGgiOjAuMCwiSGVpZ2h0IjowLjAsIkJvcmRlclN0eWxlIjp7IiRpZCI6IjIyNzUiLCJMaW5lQ29sb3IiOnsiJGlkIjoiMjI3NiIsIiR0eXBlIjoiTkxSRS5Db21tb24uRG9tLlNvbGlkQ29sb3JCcnVzaCwgTkxSRS5Db21tb24iLCJDb2xvciI6eyIkaWQiOiIyMjc3IiwiQSI6MjU1LCJSIjoyNTUsIkciOjAsIkIiOjB9fSwiTGluZVdlaWdodCI6MC4wLCJMaW5lVHlwZSI6MCwiUGFyZW50U3R5bGUiOm51bGx9LCJQYXJlbnRTdHlsZSI6bnVsbH0sIk1hcmdpbiI6eyIkaWQiOiIyMjc4IiwiVG9wIjowLjAsIkxlZnQiOjAuMCwiUmlnaHQiOjAuMCwiQm90dG9tIjowLjB9LCJQYWRkaW5nIjp7IiRpZCI6IjIyNzkiLCJUb3AiOjAuMCwiTGVmdCI6MC4wLCJSaWdodCI6MC4wLCJCb3R0b20iOjAuMH0sIklzVmlzaWJsZSI6dHJ1ZSwiV2lkdGgiOjAuMCwiSGVpZ2h0IjowLjAsIkJvcmRlclN0eWxlIjpudWxsLCJQYXJlbnRTdHlsZSI6bnVsbH19LHsiJGlkIjoiMjI4MCIsIl9yb3dzIjpbeyIkaWQiOiIyMjgxIiwiX3Rhc2tzIjpbeyIkaWQiOiIyMjgyIiwiX2F0dGFjaGVkTWlsZXN0b25lcyI6W3siJGlkIjoiMjI4MyIsIkRhdGUiOiIyMDIxLTAxLTAxVDIzOjU5OjAwIiwiU3R5bGUiOnsiJGlkIjoiMjI4NCIsIlNoYXBlIjowLCJDb25uZWN0b3JNYXJnaW4iOnsiJGlkIjoiMjI4NSIsIlRvcCI6MC4wLCJMZWZ0IjoyLjAsIlJpZ2h0IjoyLjAsIkJvdHRvbSI6MC4wfSwiQ29ubmVjdG9yU3R5bGUiOnsiJGlkIjoiMjI4NiIsIkxpbmVDb2xvciI6eyIkaWQiOiIyMjg3IiwiJHR5cGUiOiJOTFJFLkNvbW1vbi5Eb20uU29saWRDb2xvckJydXNoLCBOTFJFLkNvbW1vbiIsIkNvbG9yIjp7IiRpZCI6IjIyODgiLCJBIjoxMjcsIlIiOjU3LCJHIjo0OCwiQiI6NDJ9fSwiTGluZVdlaWdodCI6Mi4wLCJMaW5lVHlwZSI6MCwiUGFyZW50U3R5bGUiOm51bGx9LCJJc0JlbG93VGltZWJhbmQiOnRydWUsIlBvc2l0aW9uT25UYXNrIjozLCJIaWRlRGF0ZSI6ZmFsc2UsIlNoYXBlU2l6ZSI6MCwiU3BhY2luZyI6Mi4wLCJQYWRkaW5nIjp7IiRyZWYiOiIxNTc2In0sIlNoYXBlU3R5bGUiOnsiJGlkIjoiMjI4OSIsIk1hcmdpbiI6eyIkcmVmIjoiNDUifSwiUGFkZGluZyI6eyIkcmVmIjoiNDYifSwiQmFja2dyb3VuZCI6eyIkaWQiOiIyMjkwIiwiQ29sb3IiOnsiJGlkIjoiMjI5MSIsIkEiOjI1NSwiUiI6NTcsIkciOjQ4LCJCIjo0Mn19LCJJc1Zpc2libGUiOnRydWUsIldpZHRoIjoxMi4wLCJIZWlnaHQiOjE0LjAsIkJvcmRlclN0eWxlIjp7IiRpZCI6IjIyOTIiLCJMaW5lQ29sb3IiOnsiJHJlZiI6IjUwIn0sIkxpbmVXZWlnaHQiOjAuMCwiTGluZVR5cGUiOjAsIlBhcmVudFN0eWxlIjpudWxsfSwiUGFyZW50U3R5bGUiOm51bGx9LCJUaXRsZVN0eWxlIjp7IiRpZCI6IjIyOTMiLCJGb250U2V0dGluZ3MiOnsiJGlkIjoiMjI5NCIsIkZvbnRTaXplIjoxMSwiRm9udE5hbWUiOiJDYWxpYnJpIiwiSXNCb2xkIjp0cnVlLCJJc0l0YWxpYyI6ZmFsc2UsIklzVW5kZXJsaW5lZCI6ZmFsc2UsIlBhcmVudFN0eWxlIjpudWxsfSwiQXV0b1NpemUiOjAsIkZvcmVncm91bmQiOnsiJGlkIjoiMjI5NSIsIkNvbG9yIjp7IiRpZCI6IjIyOTYiLCJBIjoyNTUsIlIiOjAsIkciOjAsIkIiOjB9fSwiTWF4V2lkdGgiOjIwMC4wLCJNYXhIZWlnaHQiOiJJbmZpbml0eSIsIlNtYXJ0Rm9yZWdyb3VuZElzQWN0aXZlIjpmYWxzZSwiSG9yaXpvbnRhbEFsaWdubWVudCI6MiwiVmVydGljYWxBbGlnbm1lbnQiOjAsIlNtYXJ0Rm9yZWdyb3VuZCI6bnVsbCwiQmFja2dyb3VuZEZpbGxUeXBlIjowLCJNYXJnaW4iOnsiJHJlZiI6IjU2In0sIlBhZGRpbmciOnsiJHJlZiI6IjU3In0sIkJhY2tncm91bmQiOnsiJGlkIjoiMjI5NyIsIkNvbG9yIjp7IiRpZCI6IjIyOTgiLCJBIjowLCJSIjoyNTUsIkciOjI1NSwiQiI6MjU1fX0sIklzVmlzaWJsZSI6ZmFsc2UsIldpZHRoIjowLjAsIkhlaWdodCI6MC4wLCJCb3JkZXJTdHlsZSI6eyIkaWQiOiIyMjk5IiwiTGluZUNvbG9yIjpudWxsLCJMaW5lV2VpZ2h0IjowLjAsIkxpbmVUeXBlIjowLCJQYXJlbnRTdHlsZSI6bnVsbH0sIlBhcmVudFN0eWxlIjpudWxsfSwiRGF0ZVN0eWxlIjp7IiRpZCI6IjIzMDAiLCJGb250U2V0dGluZ3MiOnsiJGlkIjoiMjMwMSIsIkZvbnRTaXplIjoxMCwiRm9udE5hbWUiOiJDYWxpYnJpIiwiSXNCb2xkIjpmYWxzZSwiSXNJdGFsaWMiOmZhbHNlLCJJc1VuZGVybGluZWQiOmZhbHNlLCJQYXJlbnRTdHlsZSI6bnVsbH0sIkF1dG9TaXplIjowLCJGb3JlZ3JvdW5kIjp7IiRpZCI6IjIzMDIiLCJDb2xvciI6eyIkaWQiOiIyMzAzIiwiQSI6MjU1LCJSIjo2OCwiRyI6ODQsIkIiOjEwNn19LCJNYXhXaWR0aCI6MjAwLjAsIk1heEhlaWdodCI6IkluZmluaXR5IiwiU21hcnRGb3JlZ3JvdW5kSXNBY3RpdmUiOmZhbHNlLCJIb3Jpem9udGFsQWxpZ25tZW50IjoyLCJWZXJ0aWNhbEFsaWdubWVudCI6MCwiU21hcnRGb3JlZ3JvdW5kIjpudWxsLCJCYWNrZ3JvdW5kRmlsbFR5cGUiOjAsIk1hcmdpbiI6eyIkcmVmIjoiNjUifSwiUGFkZGluZyI6eyIkcmVmIjoiNjYifSwiQmFja2dyb3VuZCI6eyIkaWQiOiIyMzA0IiwiQ29sb3IiOnsiJGlkIjoiMjMwNSIsIkEiOjAsIlIiOjI1NSwiRyI6MjU1LCJCIjoyNTV9fSwiSXNWaXNpYmxlIjpmYWxzZSwiV2lkdGgiOjAuMCwiSGVpZ2h0IjowLjAsIkJvcmRlclN0eWxlIjp7IiRpZCI6IjIzMDYiLCJMaW5lQ29sb3IiOm51bGwsIkxpbmVXZWlnaHQiOjAuMCwiTGluZVR5cGUiOjAsIlBhcmVudFN0eWxlIjpudWxsfSwiUGFyZW50U3R5bGUiOm51bGx9LCJEYXRlRm9ybWF0Ijp7IiRyZWYiOiIxNTk1In0sIldlZWtOdW1iZXJpbmciOnsiJGlkIjoiMjMwNyIsIkZvcm1hdCI6MCwiSXNWaXNpYmxlIjpmYWxzZSwiTGFzdEtub3duVmlzaWJpbGl0eVN0YXRlIjpmYWxzZX0sIklzVmlzaWJsZSI6dHJ1ZSwiUGFyZW50U3R5bGUiOm51bGx9LCJJbmRleCI6NDMsIlBlcmNlbnRhZ2VDb21wbGV0ZSI6bnVsbCwiUG9zaXRpb24iOnsiUmF0aW8iOjAuMCwiSXNDdXN0b20iOmZhbHNlfSwiRGF0ZUZvcm1hdCI6eyIkcmVmIjoiMTU5NSJ9LCJXZWVrTnVtYmVyaW5nIjp7IiRpZCI6IjIzMDgiLCJGb3JtYXQiOjAsIklzVmlzaWJsZSI6ZmFsc2UsIkxhc3RLbm93blZpc2liaWxpdHlTdGF0ZSI6ZmFsc2V9LCJSZWxhdGVkVGFza0lkIjoiMTliODUzMTUtZWMxYy00N2E0LThmNTUtMTlhYWI3ZTdlOTA2IiwiSWQiOiIxNDhlZGZmYS01Y2U2LTQwODYtYTY0NS05NWQwNzc1ZTNiYTQiLCJJbXBvcnRJZCI6IiIsIlRpdGxlIjoiSHVtYW4gUmVzb3VyY2VzIFByb2dyYW0gLSBzdGFydCIsIk5vdGUiOm51bGwsIkh5cGVybGluayI6eyIkaWQiOiIyMzA5IiwiQWRkcmVzcyI6IiIsIlN1YkFkZHJlc3MiOiIifSwiSXNDaGFuZ2VkIjpmYWxzZSwiSXNOZXciOmZhbHNlfSx7IiRpZCI6IjIzMTAiLCJEYXRlIjoiMjAyMy0wNC0xOVQyMzo1OTowMCIsIlN0eWxlIjp7IiRpZCI6IjIzMTEiLCJTaGFwZSI6MCwiQ29ubmVjdG9yTWFyZ2luIjp7IiRpZCI6IjIzMTIiLCJUb3AiOjAuMCwiTGVmdCI6Mi4wLCJSaWdodCI6Mi4wLCJCb3R0b20iOjAuMH0sIkNvbm5lY3RvclN0eWxlIjp7IiRpZCI6IjIzMTMiLCJMaW5lQ29sb3IiOnsiJGlkIjoiMjMxNCIsIiR0eXBlIjoiTkxSRS5Db21tb24uRG9tLlNvbGlkQ29sb3JCcnVzaCwgTkxSRS5Db21tb24iLCJDb2xvciI6eyIkaWQiOiIyMzE1IiwiQSI6MTI3LCJSIjo1NywiRyI6NDgsIkIiOjQyfX0sIkxpbmVXZWlnaHQiOjIuMCwiTGluZVR5cGUiOjAsIlBhcmVudFN0eWxlIjpudWxsfSwiSXNCZWxvd1RpbWViYW5kIjp0cnVlLCJQb3NpdGlvbk9uVGFzayI6MywiSGlkZURhdGUiOmZhbHNlLCJTaGFwZVNpemUiOjAsIlNwYWNpbmciOjIuMCwiUGFkZGluZyI6eyIkcmVmIjoiMTU3NiJ9LCJTaGFwZVN0eWxlIjp7IiRpZCI6IjIzMTYiLCJNYXJnaW4iOnsiJHJlZiI6IjQ1In0sIlBhZGRpbmciOnsiJHJlZiI6IjQ2In0sIkJhY2tncm91bmQiOnsiJGlkIjoiMjMxNyIsIkNvbG9yIjp7IiRpZCI6IjIzMTgiLCJBIjoyNTUsIlIiOjU3LCJHIjo0OCwiQiI6NDJ9fSwiSXNWaXNpYmxlIjp0cnVlLCJXaWR0aCI6MTIuMCwiSGVpZ2h0IjoxNC4wLCJCb3JkZXJTdHlsZSI6eyIkaWQiOiIyMzE5IiwiTGluZUNvbG9yIjp7IiRyZWYiOiI1MCJ9LCJMaW5lV2VpZ2h0IjowLjAsIkxpbmVUeXBlIjowLCJQYXJlbnRTdHlsZSI6bnVsbH0sIlBhcmVudFN0eWxlIjpudWxsfSwiVGl0bGVTdHlsZSI6eyIkaWQiOiIyMzIwIiwiRm9udFNldHRpbmdzIjp7IiRpZCI6IjIzMjEiLCJGb250U2l6ZSI6MTEsIkZvbnROYW1lIjoiQ2FsaWJyaSIsIklzQm9sZCI6dHJ1ZSwiSXNJdGFsaWMiOmZhbHNlLCJJc1VuZGVybGluZWQiOmZhbHNlLCJQYXJlbnRTdHlsZSI6bnVsbH0sIkF1dG9TaXplIjowLCJGb3JlZ3JvdW5kIjp7IiRpZCI6IjIzMjIiLCJDb2xvciI6eyIkaWQiOiIyMzIzIiwiQSI6MjU1LCJSIjowLCJHIjowLCJCIjowfX0sIk1heFdpZHRoIjoyMDAuMCwiTWF4SGVpZ2h0IjoiSW5maW5pdHkiLCJTbWFydEZvcmVncm91bmRJc0FjdGl2ZSI6ZmFsc2UsIkhvcml6b250YWxBbGlnbm1lbnQiOjIsIlZlcnRpY2FsQWxpZ25tZW50IjowLCJTbWFydEZvcmVncm91bmQiOm51bGwsIkJhY2tncm91bmRGaWxsVHlwZSI6MCwiTWFyZ2luIjp7IiRyZWYiOiI1NiJ9LCJQYWRkaW5nIjp7IiRyZWYiOiI1NyJ9LCJCYWNrZ3JvdW5kIjp7IiRpZCI6IjIzMjQiLCJDb2xvciI6eyIkaWQiOiIyMzI1IiwiQSI6MCwiUiI6MjU1LCJHIjoyNTUsIkIiOjI1NX19LCJJc1Zpc2libGUiOmZhbHNlLCJXaWR0aCI6MC4wLCJIZWlnaHQiOjAuMCwiQm9yZGVyU3R5bGUiOnsiJGlkIjoiMjMyNiIsIkxpbmVDb2xvciI6bnVsbCwiTGluZVdlaWdodCI6MC4wLCJMaW5lVHlwZSI6MCwiUGFyZW50U3R5bGUiOm51bGx9LCJQYXJlbnRTdHlsZSI6bnVsbH0sIkRhdGVTdHlsZSI6eyIkaWQiOiIyMzI3IiwiRm9udFNldHRpbmdzIjp7IiRpZCI6IjIzMjgiLCJGb250U2l6ZSI6MTAsIkZvbnROYW1lIjoiQ2FsaWJyaSIsIklzQm9sZCI6ZmFsc2UsIklzSXRhbGljIjpmYWxzZSwiSXNVbmRlcmxpbmVkIjpmYWxzZSwiUGFyZW50U3R5bGUiOm51bGx9LCJBdXRvU2l6ZSI6MCwiRm9yZWdyb3VuZCI6eyIkaWQiOiIyMzI5IiwiQ29sb3IiOnsiJGlkIjoiMjMzMCIsIkEiOjI1NSwiUiI6NjgsIkciOjg0LCJCIjoxMDZ9fSwiTWF4V2lkdGgiOjIwMC4wLCJNYXhIZWlnaHQiOiJJbmZpbml0eSIsIlNtYXJ0Rm9yZWdyb3VuZElzQWN0aXZlIjpmYWxzZSwiSG9yaXpvbnRhbEFsaWdubWVudCI6MiwiVmVydGljYWxBbGlnbm1lbnQiOjAsIlNtYXJ0Rm9yZWdyb3VuZCI6bnVsbCwiQmFja2dyb3VuZEZpbGxUeXBlIjowLCJNYXJnaW4iOnsiJHJlZiI6IjY1In0sIlBhZGRpbmciOnsiJHJlZiI6IjY2In0sIkJhY2tncm91bmQiOnsiJGlkIjoiMjMzMSIsIkNvbG9yIjp7IiRpZCI6IjIzMzIiLCJBIjowLCJSIjoyNTUsIkciOjI1NSwiQiI6MjU1fX0sIklzVmlzaWJsZSI6ZmFsc2UsIldpZHRoIjowLjAsIkhlaWdodCI6MC4wLCJCb3JkZXJTdHlsZSI6eyIkaWQiOiIyMzMzIiwiTGluZUNvbG9yIjpudWxsLCJMaW5lV2VpZ2h0IjowLjAsIkxpbmVUeXBlIjowLCJQYXJlbnRTdHlsZSI6bnVsbH0sIlBhcmVudFN0eWxlIjpudWxsfSwiRGF0ZUZvcm1hdCI6eyIkcmVmIjoiMTU5NSJ9LCJXZWVrTnVtYmVyaW5nIjp7IiRpZCI6IjIzMzQiLCJGb3JtYXQiOjAsIklzVmlzaWJsZSI6ZmFsc2UsIkxhc3RLbm93blZpc2liaWxpdHlTdGF0ZSI6ZmFsc2V9LCJJc1Zpc2libGUiOnRydWUsIlBhcmVudFN0eWxlIjpudWxsfSwiSW5kZXgiOjQ0LCJQZXJjZW50YWdlQ29tcGxldGUiOm51bGwsIlBvc2l0aW9uIjp7IlJhdGlvIjowLjAsIklzQ3VzdG9tIjpmYWxzZX0sIkRhdGVGb3JtYXQiOnsiJHJlZiI6IjE1OTUifSwiV2Vla051bWJlcmluZyI6eyIkaWQiOiIyMzM1IiwiRm9ybWF0IjowLCJJc1Zpc2libGUiOmZhbHNlLCJMYXN0S25vd25WaXNpYmlsaXR5U3RhdGUiOmZhbHNlfSwiUmVsYXRlZFRhc2tJZCI6IjE5Yjg1MzE1LWVjMWMtNDdhNC04ZjU1LTE5YWFiN2U3ZTkwNiIsIklkIjoiNDQ5ZTc2MDgtMGJiNy00Y2IwLWJjYTItYzI3ZWYyOTc5ZGEzIiwiSW1wb3J0SWQiOiIiLCJUaXRsZSI6Ikh1bWFuIFJlc291cmNlcyBQcm9ncmFtIC0gZmluaXNoIiwiTm90ZSI6bnVsbCwiSHlwZXJsaW5rIjp7IiRpZCI6IjIzMzYiLCJBZGRyZXNzIjoiIiwiU3ViQWRkcmVzcyI6IiJ9LCJJc0NoYW5nZWQiOmZhbHNlLCJJc05ldyI6ZmFsc2V9XSwiVGFza0RlZmluaXRpb24iOnsiJGlkIjoiMjMzNyIsIkdyb3VwTmFtZSI6bnVsbCwiU3RhcnREYXRlIjoiMjAyMS0wMS0wMVQwMDowMDowMCIsIkVuZERhdGUiOiIyMDIzLTA0LTE5VDIzOjU5OjAwIiwiUGVyY2VudGFnZUNvbXBsZXRlIjpudWxsLCJTdHlsZSI6eyIkaWQiOiIyMzM4IiwiU2hhcGUiOjAsIlNoYXBlVGhpY2tuZXNzIjowLCJEdXJhdGlvbkZvcm1hdCI6MCwiSW5jbHVkZU5vbldvcmtpbmdEYXlzSW5EdXJhdGlvbiI6ZmFsc2UsIlBlcmNlbnRhZ2VDb21wbGV0ZVN0eWxlIjp7IiRpZCI6IjIzMzkiLCJGb250U2V0dGluZ3MiOnsiJGlkIjoiMjM0MCIsIkZvbnRTaXplIjoxMCwiRm9udE5hbWUiOiJDYWxpYnJpIiwiSXNCb2xkIjpmYWxzZSwiSXNJdGFsaWMiOmZhbHNlLCJJc1VuZGVybGluZWQiOmZhbHNlLCJQYXJlbnRTdHlsZSI6bnVsbH0sIkF1dG9TaXplIjowLCJGb3JlZ3JvdW5kIjp7IiRpZCI6IjIzNDEiLCJDb2xvciI6eyIkaWQiOiIyMzQyIiwiQSI6MjU1LCJSIjoxOTIsIkciOjgwLCJCIjo3N319LCJNYXhXaWR0aCI6MjAwLjAsIk1heEhlaWdodCI6IkluZmluaXR5IiwiU21hcnRGb3JlZ3JvdW5kSXNBY3RpdmUiOmZhbHNlLCJIb3Jpem9udGFsQWxpZ25tZW50IjowLCJWZXJ0aWNhbEFsaWdubWVudCI6MCwiU21hcnRGb3JlZ3JvdW5kIjpudWxsLCJCYWNrZ3JvdW5kRmlsbFR5cGUiOjAsIk1hcmdpbiI6eyIkaWQiOiIyMzQzIiwiVG9wIjowLjAsIkxlZnQiOjAuMCwiUmlnaHQiOjAuMCwiQm90dG9tIjowLjB9LCJQYWRkaW5nIjp7IiRpZCI6IjIzNDQiLCJUb3AiOjAuMCwiTGVmdCI6MC4wLCJSaWdodCI6MC4wLCJCb3R0b20iOjAuMH0sIkJhY2tncm91bmQiOnsiJGlkIjoiMjM0NSIsIkNvbG9yIjp7IiRpZCI6IjIzNDYiLCJBIjo4OSwiUiI6MCwiRyI6MCwiQiI6MH19LCJJc1Zpc2libGUiOnRydWUsIldpZHRoIjowLjAsIkhlaWdodCI6MC4wLCJCb3JkZXJTdHlsZSI6eyIkaWQiOiIyMzQ3IiwiTGluZUNvbG9yIjpudWxsLCJMaW5lV2VpZ2h0IjowLjAsIkxpbmVUeXBlIjowLCJQYXJlbnRTdHlsZSI6bnVsbH0sIlBhcmVudFN0eWxlIjpudWxsfSwiRHVyYXRpb25TdHlsZSI6eyIkaWQiOiIyMzQ4IiwiRm9udFNldHRpbmdzIjp7IiRpZCI6IjIzNDkiLCJGb250U2l6ZSI6MTAsIkZvbnROYW1lIjoiQ2FsaWJyaSIsIklzQm9sZCI6ZmFsc2UsIklzSXRhbGljIjpmYWxzZSwiSXNVbmRlcmxpbmVkIjpmYWxzZSwiUGFyZW50U3R5bGUiOm51bGx9LCJBdXRvU2l6ZSI6MCwiRm9yZWdyb3VuZCI6eyIkaWQiOiIyMzUwIiwiQ29sb3IiOnsiJGlkIjoiMjM1MS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IzNTIiLCJUb3AiOjAuMCwiTGVmdCI6MC4wLCJSaWdodCI6MC4wLCJCb3R0b20iOjAuMH0sIlBhZGRpbmciOnsiJGlkIjoiMjM1MyIsIlRvcCI6MC4wLCJMZWZ0IjowLjAsIlJpZ2h0IjowLjAsIkJvdHRvbSI6MC4wfSwiQmFja2dyb3VuZCI6eyIkaWQiOiIyMzU0IiwiQ29sb3IiOnsiJHJlZiI6IjIzNDYifX0sIklzVmlzaWJsZSI6dHJ1ZSwiV2lkdGgiOjAuMCwiSGVpZ2h0IjowLjAsIkJvcmRlclN0eWxlIjp7IiRpZCI6IjIzNTUiLCJMaW5lQ29sb3IiOm51bGwsIkxpbmVXZWlnaHQiOjAuMCwiTGluZVR5cGUiOjAsIlBhcmVudFN0eWxlIjpudWxsfSwiUGFyZW50U3R5bGUiOm51bGx9LCJIb3Jpem9udGFsQ29ubmVjdG9yU3R5bGUiOnsiJGlkIjoiMjM1NiIsIkxpbmVDb2xvciI6eyIkaWQiOiIyMzU3IiwiJHR5cGUiOiJOTFJFLkNvbW1vbi5Eb20uU29saWRDb2xvckJydXNoLCBOTFJFLkNvbW1vbiIsIkNvbG9yIjp7IiRpZCI6IjIzNTgiLCJBIjoyNTUsIlIiOjIwNCwiRyI6MjA0LCJCIjoyMDR9fSwiTGluZVdlaWdodCI6MS4wLCJMaW5lVHlwZSI6MCwiUGFyZW50U3R5bGUiOm51bGx9LCJWZXJ0aWNhbENvbm5lY3RvclN0eWxlIjp7IiRpZCI6IjIzNTkiLCJMaW5lQ29sb3IiOnsiJGlkIjoiMjM2MCIsIiR0eXBlIjoiTkxSRS5Db21tb24uRG9tLlNvbGlkQ29sb3JCcnVzaCwgTkxSRS5Db21tb24iLCJDb2xvciI6eyIkaWQiOiIyMzYxIiwiQSI6MjU1LCJSIjoyMDQsIkciOjIwNCwiQiI6MjA0fX0sIkxpbmVXZWlnaHQiOjAuMCwiTGluZVR5cGUiOjAsIlBhcmVudFN0eWxlIjpudWxsfSwiTWFyZ2luIjpudWxsLCJTdGFydERhdGVQb3NpdGlvbiI6NiwiRW5kRGF0ZVBvc2l0aW9uIjo2LCJEYXRlSXNWaXNpYmxlIjpmYWxzZSwiVGl0bGVQb3NpdGlvbiI6MiwiRHVyYXRpb25Qb3NpdGlvbiI6NiwiUGVyY2VudGFnZUNvbXBsZXRlZFBvc2l0aW9uIjo2LCJTcGFjaW5nIjozLCJJc0JlbG93VGltZWJhbmQiOnRydWUsIlBlcmNlbnRhZ2VDb21wbGV0ZVNoYXBlT3BhY2l0eSI6MzUsIlNoYXBlU3R5bGUiOnsiJGlkIjoiMjM2MiIsIk1hcmdpbiI6eyIkaWQiOiIyMzYzIiwiVG9wIjowLjAsIkxlZnQiOjQuMCwiUmlnaHQiOjQuMCwiQm90dG9tIjowLjB9LCJQYWRkaW5nIjp7IiRpZCI6IjIzNjQiLCJUb3AiOjAuMCwiTGVmdCI6MC4wLCJSaWdodCI6MC4wLCJCb3R0b20iOjAuMH0sIkJhY2tncm91bmQiOnsiJGlkIjoiMjM2NSIsIkNvbG9yIjp7IiRpZCI6IjIzNjYiLCJBIjoyNTUsIlIiOjI2LCJHIjoxNzAsIkIiOjY2fX0sIklzVmlzaWJsZSI6dHJ1ZSwiV2lkdGgiOjAuMCwiSGVpZ2h0IjoxMC4wLCJCb3JkZXJTdHlsZSI6eyIkaWQiOiIyMzY3IiwiTGluZUNvbG9yIjp7IiRpZCI6IjIzNjgiLCIkdHlwZSI6Ik5MUkUuQ29tbW9uLkRvbS5Tb2xpZENvbG9yQnJ1c2gsIE5MUkUuQ29tbW9uIiwiQ29sb3IiOnsiJGlkIjoiMjM2OSIsIkEiOjI1NSwiUiI6MjU1LCJHIjowLCJCIjowfX0sIkxpbmVXZWlnaHQiOjAuMCwiTGluZVR5cGUiOjAsIlBhcmVudFN0eWxlIjpudWxsfSwiUGFyZW50U3R5bGUiOm51bGx9LCJUaXRsZVN0eWxlIjp7IiRpZCI6IjIzNzAiLCJGb250U2V0dGluZ3MiOnsiJGlkIjoiMjM3MSIsIkZvbnRTaXplIjoxMSwiRm9udE5hbWUiOiJDYWxpYnJpIiwiSXNCb2xkIjpmYWxzZSwiSXNJdGFsaWMiOmZhbHNlLCJJc1VuZGVybGluZWQiOmZhbHNlLCJQYXJlbnRTdHlsZSI6bnVsbH0sIkF1dG9TaXplIjowLCJGb3JlZ3JvdW5kIjp7IiRpZCI6IjIzNzIiLCJDb2xvciI6eyIkaWQiOiIyMzczIiwiQSI6MjU1LCJSIjoyNTUsIkciOjI1NSwiQiI6MjU1fX0sIk1heFdpZHRoIjo5NjAuMCwiTWF4SGVpZ2h0IjoiSW5maW5pdHkiLCJTbWFydEZvcmVncm91bmRJc0FjdGl2ZSI6ZmFsc2UsIkhvcml6b250YWxBbGlnbm1lbnQiOjEsIlZlcnRpY2FsQWxpZ25tZW50IjowLCJTbWFydEZvcmVncm91bmQiOm51bGwsIkJhY2tncm91bmRGaWxsVHlwZSI6MCwiTWFyZ2luIjp7IiRpZCI6IjIzNzQiLCJUb3AiOjAuMCwiTGVmdCI6MC4wLCJSaWdodCI6MC4wLCJCb3R0b20iOjAuMH0sIlBhZGRpbmciOnsiJGlkIjoiMjM3NSIsIlRvcCI6MC4wLCJMZWZ0IjowLjAsIlJpZ2h0IjowLjAsIkJvdHRvbSI6MC4wfSwiQmFja2dyb3VuZCI6eyIkaWQiOiIyMzc2IiwiQ29sb3IiOnsiJGlkIjoiMjM3NyIsIkEiOjAsIlIiOjI1NSwiRyI6MjU1LCJCIjoyNTV9fSwiSXNWaXNpYmxlIjp0cnVlLCJXaWR0aCI6MC4wLCJIZWlnaHQiOjAuMCwiQm9yZGVyU3R5bGUiOnsiJGlkIjoiMjM3OCIsIkxpbmVDb2xvciI6bnVsbCwiTGluZVdlaWdodCI6MC4wLCJMaW5lVHlwZSI6MCwiUGFyZW50U3R5bGUiOm51bGx9LCJQYXJlbnRTdHlsZSI6bnVsbH0sIkRhdGVTdHlsZSI6eyIkaWQiOiIyMzc5IiwiRm9udFNldHRpbmdzIjp7IiRpZCI6IjIzODAiLCJGb250U2l6ZSI6MTAsIkZvbnROYW1lIjoiQ2FsaWJyaSIsIklzQm9sZCI6ZmFsc2UsIklzSXRhbGljIjpmYWxzZSwiSXNVbmRlcmxpbmVkIjpmYWxzZSwiUGFyZW50U3R5bGUiOm51bGx9LCJBdXRvU2l6ZSI6MCwiRm9yZWdyb3VuZCI6eyIkaWQiOiIyMzgxIiwiQ29sb3IiOnsiJGlkIjoiMjM4Mi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MjM4MyIsIlRvcCI6MC4wLCJMZWZ0IjowLjAsIlJpZ2h0IjowLjAsIkJvdHRvbSI6MC4wfSwiUGFkZGluZyI6eyIkaWQiOiIyMzg0IiwiVG9wIjowLjAsIkxlZnQiOjAuMCwiUmlnaHQiOjAuMCwiQm90dG9tIjowLjB9LCJCYWNrZ3JvdW5kIjp7IiRpZCI6IjIzODUiLCJDb2xvciI6eyIkaWQiOiIyMzg2IiwiQSI6MCwiUiI6MjU1LCJHIjoyNTUsIkIiOjI1NX19LCJJc1Zpc2libGUiOnRydWUsIldpZHRoIjowLjAsIkhlaWdodCI6MC4wLCJCb3JkZXJTdHlsZSI6eyIkaWQiOiIyMzg3IiwiTGluZUNvbG9yIjpudWxsLCJMaW5lV2VpZ2h0IjowLjAsIkxpbmVUeXBlIjowLCJQYXJlbnRTdHlsZSI6bnVsbH0sIlBhcmVudFN0eWxlIjpudWxsfSwiRGF0ZUZvcm1hdCI6eyIkaWQiOiIyMzg4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IzODkiLCJGb3JtYXQiOjAsIklzVmlzaWJsZSI6ZmFsc2UsIkxhc3RLbm93blZpc2liaWxpdHlTdGF0ZSI6ZmFsc2V9LCJJc1Zpc2libGUiOnRydWUsIlBhcmVudFN0eWxlIjpudWxsfSwiSW5kZXgiOjQyLCJTbWFydER1cmF0aW9uQWN0aXZhdGVkIjpmYWxzZSwiRGF0ZUZvcm1hdCI6eyIkcmVmIjoiMjM4OCJ9LCJXZWVrTnVtYmVyaW5nIjp7IiRpZCI6IjIzOTAiLCJGb3JtYXQiOjAsIklzVmlzaWJsZSI6ZmFsc2UsIkxhc3RLbm93blZpc2liaWxpdHlTdGF0ZSI6ZmFsc2V9LCJJZCI6IjE5Yjg1MzE1LWVjMWMtNDdhNC04ZjU1LTE5YWFiN2U3ZTkwNiIsIkltcG9ydElkIjpudWxsLCJUaXRsZSI6Ikh1bWFuIFJlc291cmNlcyBQcm9ncmFtIiwiTm90ZSI6bnVsbCwiSHlwZXJsaW5rIjp7IiRpZCI6IjIzOTEiLCJBZGRyZXNzIjoiIiwiU3ViQWRkcmVzcyI6IiJ9LCJJc0NoYW5nZWQiOmZhbHNlLCJJc05ldyI6ZmFsc2V9fV0sIl9taWxlc3RvbmVzIjpbXSwiSWQiOiIwMDAwMDAwMC0wMDAwLTAwMDAtMDAwMC0wMDAwMDAwMDAwMDAiLCJJc1NpbmdsZUl0ZW1Sb3ciOnRydWV9XSwiSW5kZXgiOjYyLCJJZCI6IjVjZDM2M2Q1LWJjNjQtNDIxNS1iMjljLTFiNGU2YTkwZjU1YyIsIkhlYWRlclRleHQiOiJIdW1hbiBSZXNvdXJjZXMiLCJJc0RlZmF1bHQiOmZhbHNlLCJTdHlsZSI6eyIkaWQiOiIyMzkyIiwiSGVhZGVyU3R5bGUiOnsiJGlkIjoiMjM5MyIsIlRleHRTdHlsZSI6eyIkaWQiOiIyMzk0IiwiRm9udFNldHRpbmdzIjp7IiRpZCI6IjIzOTUiLCJGb250U2l6ZSI6OSwiRm9udE5hbWUiOiJDYWxpYnJpIiwiSXNCb2xkIjpmYWxzZSwiSXNJdGFsaWMiOmZhbHNlLCJJc1VuZGVybGluZWQiOmZhbHNlLCJQYXJlbnRTdHlsZSI6bnVsbH0sIkF1dG9TaXplIjoyLCJGb3JlZ3JvdW5kIjp7IiRpZCI6IjIzOTYiLCJDb2xvciI6eyIkaWQiOiIyMzk3IiwiQSI6MjU1LCJSIjowLCJHIjowLCJCIjowfX0sIk1heFdpZHRoIjo2Ni4wLCJNYXhIZWlnaHQiOiJJbmZpbml0eSIsIlNtYXJ0Rm9yZWdyb3VuZElzQWN0aXZlIjpmYWxzZSwiSG9yaXpvbnRhbEFsaWdubWVudCI6MCwiVmVydGljYWxBbGlnbm1lbnQiOjAsIlNtYXJ0Rm9yZWdyb3VuZCI6bnVsbCwiQmFja2dyb3VuZEZpbGxUeXBlIjowLCJNYXJnaW4iOnsiJGlkIjoiMjM5OCIsIlRvcCI6MC4wLCJMZWZ0IjowLjAsIlJpZ2h0IjowLjAsIkJvdHRvbSI6MC4wfSwiUGFkZGluZyI6eyIkaWQiOiIyMzk5IiwiVG9wIjowLjAsIkxlZnQiOjAuMCwiUmlnaHQiOjAuMCwiQm90dG9tIjowLjB9LCJCYWNrZ3JvdW5kIjp7IiRpZCI6IjI0MDAiLCJDb2xvciI6eyIkaWQiOiIyNDAxIiwiQSI6MCwiUiI6MjU1LCJHIjoyNTUsIkIiOjI1NX19LCJJc1Zpc2libGUiOnRydWUsIldpZHRoIjowLjAsIkhlaWdodCI6MC4wLCJCb3JkZXJTdHlsZSI6bnVsbCwiUGFyZW50U3R5bGUiOm51bGx9LCJSZWN0YW5nbGVTdHlsZSI6eyIkaWQiOiIyNDAyIiwiTWFyZ2luIjp7IiRpZCI6IjI0MDMiLCJUb3AiOjAuMCwiTGVmdCI6MC4wLCJSaWdodCI6MC4wLCJCb3R0b20iOjAuMH0sIlBhZGRpbmciOnsiJGlkIjoiMjQwNCIsIlRvcCI6MC4wLCJMZWZ0IjowLjAsIlJpZ2h0IjowLjAsIkJvdHRvbSI6MC4wfSwiQmFja2dyb3VuZCI6eyIkaWQiOiIyNDA1IiwiQ29sb3IiOnsiJGlkIjoiMjQwNiIsIkEiOjYzLCJSIjoxMTUsIkciOjExNSwiQiI6MTE1fX0sIklzVmlzaWJsZSI6dHJ1ZSwiV2lkdGgiOjAuMCwiSGVpZ2h0IjowLjAsIkJvcmRlclN0eWxlIjp7IiRpZCI6IjI0MDciLCJMaW5lQ29sb3IiOnsiJGlkIjoiMjQwOCIsIiR0eXBlIjoiTkxSRS5Db21tb24uRG9tLlNvbGlkQ29sb3JCcnVzaCwgTkxSRS5Db21tb24iLCJDb2xvciI6eyIkaWQiOiIyNDA5IiwiQSI6MjU1LCJSIjoyNTUsIkciOjAsIkIiOjB9fSwiTGluZVdlaWdodCI6MC4wLCJMaW5lVHlwZSI6MCwiUGFyZW50U3R5bGUiOm51bGx9LCJQYXJlbnRTdHlsZSI6bnVsbH0sIk1hcmdpbiI6eyIkaWQiOiIyNDEwIiwiVG9wIjowLjAsIkxlZnQiOjAuMCwiUmlnaHQiOjAuMCwiQm90dG9tIjowLjB9LCJQYWRkaW5nIjp7IiRpZCI6IjI0MTEiLCJUb3AiOjAuMCwiTGVmdCI6MC4wLCJSaWdodCI6MC4wLCJCb3R0b20iOjAuMH0sIkJhY2tncm91bmQiOm51bGwsIklzVmlzaWJsZSI6dHJ1ZSwiV2lkdGgiOjAuMCwiSGVpZ2h0IjowLjAsIkJvcmRlclN0eWxlIjpudWxsLCJQYXJlbnRTdHlsZSI6bnVsbH0sIkJhY2tncm91bmRTdHlsZSI6eyIkaWQiOiIyNDEyIiwiTWFyZ2luIjp7IiRpZCI6IjI0MTMiLCJUb3AiOjAuMCwiTGVmdCI6MC4wLCJSaWdodCI6MC4wLCJCb3R0b20iOjAuMH0sIlBhZGRpbmciOnsiJGlkIjoiMjQxNCIsIlRvcCI6MC4wLCJMZWZ0IjowLjAsIlJpZ2h0IjowLjAsIkJvdHRvbSI6MC4wfSwiQmFja2dyb3VuZCI6eyIkaWQiOiIyNDE1IiwiQ29sb3IiOnsiJGlkIjoiMjQxNiIsIkEiOjUxLCJSIjoyMDYsIkciOjE0MSwiQiI6NjJ9fSwiSXNWaXNpYmxlIjp0cnVlLCJXaWR0aCI6MC4wLCJIZWlnaHQiOjAuMCwiQm9yZGVyU3R5bGUiOnsiJGlkIjoiMjQxNyIsIkxpbmVDb2xvciI6eyIkaWQiOiIyNDE4IiwiJHR5cGUiOiJOTFJFLkNvbW1vbi5Eb20uU29saWRDb2xvckJydXNoLCBOTFJFLkNvbW1vbiIsIkNvbG9yIjp7IiRpZCI6IjI0MTkiLCJBIjoyNTUsIlIiOjI1NSwiRyI6MCwiQiI6MH19LCJMaW5lV2VpZ2h0IjowLjAsIkxpbmVUeXBlIjowLCJQYXJlbnRTdHlsZSI6bnVsbH0sIlBhcmVudFN0eWxlIjpudWxsfSwiTWFyZ2luIjp7IiRpZCI6IjI0MjAiLCJUb3AiOjAuMCwiTGVmdCI6MC4wLCJSaWdodCI6MC4wLCJCb3R0b20iOjAuMH0sIlBhZGRpbmciOnsiJGlkIjoiMjQyMSIsIlRvcCI6MC4wLCJMZWZ0IjowLjAsIlJpZ2h0IjowLjAsIkJvdHRvbSI6MC4wfSwiSXNWaXNpYmxlIjp0cnVlLCJXaWR0aCI6MC4wLCJIZWlnaHQiOjAuMCwiQm9yZGVyU3R5bGUiOm51bGwsIlBhcmVudFN0eWxlIjpudWxsfX1dLCJJZCI6Ijk0M2UyMzAyLTAzNmYtNDBiZS1hMTEwLWQzOGY1ZmEyZWQ3MSIsIkluZGV4Ijo0MSwiSGVhZGVyVGV4dCI6IkxvZ2lzdGljYWwgU3VwcG9ydCBQcm9ncmFtcyIsIlN0eWxlIjp7IiRpZCI6IjI0MjIiLCJIZWFkZXJTdHlsZSI6eyIkaWQiOiIyNDIzIiwiVGV4dElzVmVydGljYWwiOmZhbHNlLCJUZXh0U3R5bGUiOnsiJGlkIjoiMjQyNCIsIkZvbnRTZXR0aW5ncyI6eyIkaWQiOiIyNDI1IiwiRm9udFNpemUiOjEwLCJGb250TmFtZSI6IkNhbGlicmkiLCJJc0JvbGQiOnRydWUsIklzSXRhbGljIjpmYWxzZSwiSXNVbmRlcmxpbmVkIjpmYWxzZSwiUGFyZW50U3R5bGUiOm51bGx9LCJBdXRvU2l6ZSI6MCwiRm9yZWdyb3VuZCI6eyIkaWQiOiIyNDI2IiwiQ29sb3IiOnsiJGlkIjoiMjQyNyIsIkEiOjI1NSwiUiI6MjU1LCJHIjoyNTUsIkIiOjI1NX19LCJNYXhXaWR0aCI6IkluZmluaXR5IiwiTWF4SGVpZ2h0IjoiSW5maW5pdHkiLCJTbWFydEZvcmVncm91bmRJc0FjdGl2ZSI6ZmFsc2UsIkhvcml6b250YWxBbGlnbm1lbnQiOjAsIlZlcnRpY2FsQWxpZ25tZW50IjowLCJTbWFydEZvcmVncm91bmQiOm51bGwsIkJhY2tncm91bmRGaWxsVHlwZSI6MCwiTWFyZ2luIjp7IiRpZCI6IjI0MjgiLCJUb3AiOjAuMCwiTGVmdCI6MC4wLCJSaWdodCI6MC4wLCJCb3R0b20iOjAuMH0sIlBhZGRpbmciOnsiJGlkIjoiMjQyOSIsIlRvcCI6MC4wLCJMZWZ0IjowLjAsIlJpZ2h0IjowLjAsIkJvdHRvbSI6MC4wfSwiQmFja2dyb3VuZCI6eyIkaWQiOiIyNDMwIiwiQ29sb3IiOnsiJGlkIjoiMjQzMSIsIkEiOjAsIlIiOjI1NSwiRyI6MjU1LCJCIjoyNTV9fSwiSXNWaXNpYmxlIjp0cnVlLCJXaWR0aCI6MC4wLCJIZWlnaHQiOjAuMCwiQm9yZGVyU3R5bGUiOm51bGwsIlBhcmVudFN0eWxlIjpudWxsfSwiUmVjdGFuZ2xlU3R5bGUiOnsiJGlkIjoiMjQzMiIsIk1hcmdpbiI6eyIkaWQiOiIyNDMzIiwiVG9wIjowLjAsIkxlZnQiOjAuMCwiUmlnaHQiOjAuMCwiQm90dG9tIjowLjB9LCJQYWRkaW5nIjp7IiRpZCI6IjI0MzQiLCJUb3AiOjAuMCwiTGVmdCI6MC4wLCJSaWdodCI6MC4wLCJCb3R0b20iOjAuMH0sIkJhY2tncm91bmQiOnsiJHJlZiI6IjM0NSJ9LCJJc1Zpc2libGUiOnRydWUsIldpZHRoIjowLjAsIkhlaWdodCI6MC4wLCJCb3JkZXJTdHlsZSI6eyIkaWQiOiIyNDM1IiwiTGluZUNvbG9yIjp7IiRpZCI6IjI0MzYiLCIkdHlwZSI6Ik5MUkUuQ29tbW9uLkRvbS5Tb2xpZENvbG9yQnJ1c2gsIE5MUkUuQ29tbW9uIiwiQ29sb3IiOnsiJGlkIjoiMjQzNyIsIkEiOjI1NSwiUiI6MjU1LCJHIjowLCJCIjowfX0sIkxpbmVXZWlnaHQiOjAuMCwiTGluZVR5cGUiOjAsIlBhcmVudFN0eWxlIjpudWxsfSwiUGFyZW50U3R5bGUiOm51bGx9LCJNYXJnaW4iOnsiJGlkIjoiMjQzOCIsIlRvcCI6MC4wLCJMZWZ0IjowLjAsIlJpZ2h0IjowLjAsIkJvdHRvbSI6MC4wfSwiUGFkZGluZyI6eyIkaWQiOiIyNDM5IiwiVG9wIjowLjAsIkxlZnQiOjAuMCwiUmlnaHQiOjAuMCwiQm90dG9tIjowLjB9LCJCYWNrZ3JvdW5kIjpudWxsLCJJc1Zpc2libGUiOnRydWUsIldpZHRoIjowLjAsIkhlaWdodCI6MC4wLCJCb3JkZXJTdHlsZSI6bnVsbCwiUGFyZW50U3R5bGUiOm51bGx9LCJCYWNrZ3JvdW5kU3R5bGUiOnsiJGlkIjoiMjQ0MCIsIk1hcmdpbiI6eyIkaWQiOiIyNDQxIiwiVG9wIjowLjAsIkxlZnQiOjAuMCwiUmlnaHQiOjAuMCwiQm90dG9tIjowLjB9LCJQYWRkaW5nIjp7IiRpZCI6IjI0NDIiLCJUb3AiOjAuMCwiTGVmdCI6MC4wLCJSaWdodCI6MC4wLCJCb3R0b20iOjAuMH0sIkJhY2tncm91bmQiOnsiJGlkIjoiMjQ0MyIsIkNvbG9yIjp7IiRpZCI6IjI0NDQiLCJBIjo1MSwiUiI6MjA2LCJHIjoxNDEsIkIiOjYyfX0sIklzVmlzaWJsZSI6dHJ1ZSwiV2lkdGgiOjAuMCwiSGVpZ2h0IjowLjAsIkJvcmRlclN0eWxlIjp7IiRpZCI6IjI0NDUiLCJMaW5lQ29sb3IiOnsiJGlkIjoiMjQ0NiIsIiR0eXBlIjoiTkxSRS5Db21tb24uRG9tLlNvbGlkQ29sb3JCcnVzaCwgTkxSRS5Db21tb24iLCJDb2xvciI6eyIkaWQiOiIyNDQ3IiwiQSI6MjU1LCJSIjoyNTUsIkciOjAsIkIiOjB9fSwiTGluZVdlaWdodCI6MC4wLCJMaW5lVHlwZSI6MCwiUGFyZW50U3R5bGUiOm51bGx9LCJQYXJlbnRTdHlsZSI6bnVsbH0sIklzQWJvdmVUaW1lYmFuZCI6ZmFsc2UsIk1hcmdpbiI6eyIkaWQiOiIyNDQ4IiwiVG9wIjowLjAsIkxlZnQiOjAuMCwiUmlnaHQiOjAuMCwiQm90dG9tIjowLjB9LCJQYWRkaW5nIjp7IiRpZCI6IjI0NDkiLCJUb3AiOjAuMCwiTGVmdCI6MC4wLCJSaWdodCI6MC4wLCJCb3R0b20iOjAuMH0sIklzVmlzaWJsZSI6dHJ1ZSwiV2lkdGgiOjAuMCwiSGVpZ2h0IjowLjAsIkJvcmRlclN0eWxlIjp7IiRpZCI6IjI0NTAiLCJMaW5lQ29sb3IiOm51bGwsIkxpbmVXZWlnaHQiOjAuMCwiTGluZVR5cGUiOjAsIlBhcmVudFN0eWxlIjpudWxsfSwiUGFyZW50U3R5bGUiOm51bGx9fV0sIkN1bHR1cmVJbmZvTmFtZSI6ImVuLVVTIiwiU3R5bGVOYW1lIjpudWxsLCJWZXJzaW9uIjp7IiRpZCI6IjI0NTEiLCJWZXJzaW9uIjoiMy42LjEiLCJPcmlnaW5hbEFzc2VtYmx5VmVyc2lvbiI6IjYuMDUuMDAuMDAiLCJFZGl0aW9uIjpudWxsLCJMYXN0U2F2ZWRFZGl0aW9uIjozLCJJc1BsdXNFZGl0aW9uIjpmYWxzZSwiSXNQcm9FZGl0aW9uIjpmYWxzZX0sIkVmZmVjdCI6MCwiU3R5bGUiOnsiJGlkIjoiMjQ1MiIsIlRpbWViYW5kU3R5bGUiOnsiJGlkIjoiMjQ1MyIsIlNjYWxlTWFya2luZyI6MCwiU2hhcGUiOjAsIlNoYXBlU3R5bGUiOnsiJGlkIjoiMjQ1NCIsIk1hcmdpbiI6eyIkaWQiOiIyNDU1IiwiVG9wIjowLjAsIkxlZnQiOjEyLjAsIlJpZ2h0IjoxMi4wLCJCb3R0b20iOjAuMH0sIlBhZGRpbmciOnsiJGlkIjoiMjQ1NiIsIlRvcCI6Ny4wLCJMZWZ0IjowLjAsIlJpZ2h0IjowLjAsIkJvdHRvbSI6Ny4wfSwiQmFja2dyb3VuZCI6eyIkaWQiOiIyNDU3IiwiQ29sb3IiOnsiJGlkIjoiMjQ1OCIsIkEiOjI1NSwiUiI6MTM1LCJHIjoxMTQsIkIiOjEwMX19LCJJc1Zpc2libGUiOnRydWUsIldpZHRoIjo4NTguMCwiSGVpZ2h0IjoxNC4zOTk5OTk2MTg1MzAyNzMsIkJvcmRlclN0eWxlIjp7IiRpZCI6IjI0NTkiLCJMaW5lQ29sb3IiOnsiJGlkIjoiMjQ2MCIsIiR0eXBlIjoiTkxSRS5Db21tb24uRG9tLlNvbGlkQ29sb3JCcnVzaCwgTkxSRS5Db21tb24iLCJDb2xvciI6eyIkaWQiOiIyNDYxIiwiQSI6MjU1LCJSIjoyNTUsIkciOjAsIkIiOjB9fSwiTGluZVdlaWdodCI6MC4wLCJMaW5lVHlwZSI6MCwiUGFyZW50U3R5bGUiOm51bGx9LCJQYXJlbnRTdHlsZSI6bnVsbH0sIk1pZGRsZVRpZXJTaGFwZVN0eWxlIjp7IiRpZCI6IjI0NjIiLCJNYXJnaW4iOnsiJGlkIjoiMjQ2MyIsIlRvcCI6MC4wLCJMZWZ0IjoxMi4wLCJSaWdodCI6MTIuMCwiQm90dG9tIjowLjB9LCJQYWRkaW5nIjp7IiRpZCI6IjI0NjQiLCJUb3AiOjcuMCwiTGVmdCI6MC4wLCJSaWdodCI6MC4wLCJCb3R0b20iOjcuMH0sIkJhY2tncm91bmQiOnsiJGlkIjoiMjQ2NSIsIkNvbG9yIjp7IiRpZCI6IjI0NjYiLCJBIjoyNTUsIlIiOjEzNSwiRyI6MTE0LCJCIjoxMDF9fSwiSXNWaXNpYmxlIjp0cnVlLCJXaWR0aCI6ODU4LjAsIkhlaWdodCI6MTQuMzk5OTk5NjE4NTMwMjczLCJCb3JkZXJTdHlsZSI6eyIkaWQiOiIyNDY3IiwiTGluZUNvbG9yIjp7IiRpZCI6IjI0NjgiLCIkdHlwZSI6Ik5MUkUuQ29tbW9uLkRvbS5Tb2xpZENvbG9yQnJ1c2gsIE5MUkUuQ29tbW9uIiwiQ29sb3IiOnsiJGlkIjoiMjQ2OSIsIkEiOjI1NSwiUiI6MjU1LCJHIjowLCJCIjowfX0sIkxpbmVXZWlnaHQiOjAuMCwiTGluZVR5cGUiOjAsIlBhcmVudFN0eWxlIjpudWxsfSwiUGFyZW50U3R5bGUiOm51bGx9LCJCb3R0b21UaWVyU2hhcGVTdHlsZSI6eyIkaWQiOiIyNDcwIiwiTWFyZ2luIjp7IiRpZCI6IjI0NzEiLCJUb3AiOjAuMCwiTGVmdCI6MTIuMCwiUmlnaHQiOjEyLjAsIkJvdHRvbSI6MC4wfSwiUGFkZGluZyI6eyIkaWQiOiIyNDcyIiwiVG9wIjo3LjAsIkxlZnQiOjAuMCwiUmlnaHQiOjAuMCwiQm90dG9tIjo3LjB9LCJCYWNrZ3JvdW5kIjp7IiRpZCI6IjI0NzMiLCJDb2xvciI6eyIkaWQiOiIyNDc0IiwiQSI6MjU1LCJSIjo1OSwiRyI6NTYsIkIiOjU2fX0sIklzVmlzaWJsZSI6dHJ1ZSwiV2lkdGgiOjg1OC4wLCJIZWlnaHQiOjE0LjM5OTk5OTYxODUzMDI3MywiQm9yZGVyU3R5bGUiOnsiJGlkIjoiMjQ3NSIsIkxpbmVDb2xvciI6eyIkaWQiOiIyNDc2IiwiJHR5cGUiOiJOTFJFLkNvbW1vbi5Eb20uU29saWRDb2xvckJydXNoLCBOTFJFLkNvbW1vbiIsIkNvbG9yIjp7IiRpZCI6IjI0NzciLCJBIjoyNTUsIlIiOjI1NSwiRyI6MCwiQiI6MH19LCJMaW5lV2VpZ2h0IjowLjAsIkxpbmVUeXBlIjowLCJQYXJlbnRTdHlsZSI6bnVsbH0sIlBhcmVudFN0eWxlIjpudWxsfSwiUmlnaHRFbmRDYXBzU3R5bGUiOnsiJGlkIjoiMjQ3OCIsIkZvbnRTZXR0aW5ncyI6eyIkaWQiOiIyNDc5IiwiRm9udFNpemUiOjE4LCJGb250TmFtZSI6IkNhbGlicmkiLCJJc0JvbGQiOnRydWUsIklzSXRhbGljIjpmYWxzZSwiSXNVbmRlcmxpbmVkIjpmYWxzZSwiUGFyZW50U3R5bGUiOm51bGx9LCJBdXRvU2l6ZSI6MCwiRm9yZWdyb3VuZCI6eyIkaWQiOiIyNDgwIiwiQ29sb3IiOnsiJGlkIjoiMjQ4MSIsIkEiOjI1NSwiUiI6MjM3LCJHIjoxMjUsIkIiOjQ5fX0sIk1heFdpZHRoIjoiSW5maW5pdHkiLCJNYXhIZWlnaHQiOiJJbmZpbml0eSIsIlNtYXJ0Rm9yZWdyb3VuZElzQWN0aXZlIjpmYWxzZSwiSG9yaXpvbnRhbEFsaWdubWVudCI6MCwiVmVydGljYWxBbGlnbm1lbnQiOjAsIlNtYXJ0Rm9yZWdyb3VuZCI6bnVsbCwiQmFja2dyb3VuZEZpbGxUeXBlIjowLCJNYXJnaW4iOnsiJGlkIjoiMjQ4MiIsIlRvcCI6MC4wLCJMZWZ0IjowLjAsIlJpZ2h0IjoyNS4wLCJCb3R0b20iOjAuMH0sIlBhZGRpbmciOnsiJGlkIjoiMjQ4MyIsIlRvcCI6MC4wLCJMZWZ0IjowLjAsIlJpZ2h0IjowLjAsIkJvdHRvbSI6MC4wfSwiQmFja2dyb3VuZCI6eyIkaWQiOiIyNDg0IiwiQ29sb3IiOnsiJGlkIjoiMjQ4NSIsIkEiOjg5LCJSIjowLCJHIjowLCJCIjowfX0sIklzVmlzaWJsZSI6ZmFsc2UsIldpZHRoIjowLjAsIkhlaWdodCI6MC4wLCJCb3JkZXJTdHlsZSI6bnVsbCwiUGFyZW50U3R5bGUiOm51bGx9LCJMZWZ0RW5kQ2Fwc1N0eWxlIjp7IiRpZCI6IjI0ODYiLCJGb250U2V0dGluZ3MiOnsiJGlkIjoiMjQ4NyIsIkZvbnRTaXplIjoxOCwiRm9udE5hbWUiOiJDYWxpYnJpIiwiSXNCb2xkIjp0cnVlLCJJc0l0YWxpYyI6ZmFsc2UsIklzVW5kZXJsaW5lZCI6ZmFsc2UsIlBhcmVudFN0eWxlIjpudWxsfSwiQXV0b1NpemUiOjAsIkZvcmVncm91bmQiOnsiJGlkIjoiMjQ4OCIsIkNvbG9yIjp7IiRpZCI6IjI0ODkiLCJBIjoyNTUsIlIiOjIzNywiRyI6MTI1LCJCIjo0OX19LCJNYXhXaWR0aCI6IkluZmluaXR5IiwiTWF4SGVpZ2h0IjoiSW5maW5pdHkiLCJTbWFydEZvcmVncm91bmRJc0FjdGl2ZSI6ZmFsc2UsIkhvcml6b250YWxBbGlnbm1lbnQiOjAsIlZlcnRpY2FsQWxpZ25tZW50IjowLCJTbWFydEZvcmVncm91bmQiOm51bGwsIkJhY2tncm91bmRGaWxsVHlwZSI6MCwiTWFyZ2luIjp7IiRpZCI6IjI0OTAiLCJUb3AiOjAuMCwiTGVmdCI6MTAxLjAsIlJpZ2h0IjowLjAsIkJvdHRvbSI6MC4wfSwiUGFkZGluZyI6eyIkaWQiOiIyNDkxIiwiVG9wIjowLjAsIkxlZnQiOjAuMCwiUmlnaHQiOjAuMCwiQm90dG9tIjowLjB9LCJCYWNrZ3JvdW5kIjp7IiRpZCI6IjI0OTIiLCJDb2xvciI6eyIkcmVmIjoiMjQ4NSJ9fSwiSXNWaXNpYmxlIjpmYWxzZSwiV2lkdGgiOjAuMCwiSGVpZ2h0IjowLjAsIkJvcmRlclN0eWxlIjpudWxsLCJQYXJlbnRTdHlsZSI6bnVsbH0sIlRvZGF5VGV4dFN0eWxlIjp7IiRpZCI6IjI0OTMiLCJGb250U2V0dGluZ3MiOnsiJGlkIjoiMjQ5NCIsIkZvbnRTaXplIjoxMiwiRm9udE5hbWUiOiJDYWxpYnJpIiwiSXNCb2xkIjpmYWxzZSwiSXNJdGFsaWMiOmZhbHNlLCJJc1VuZGVybGluZWQiOmZhbHNlLCJQYXJlbnRTdHlsZSI6bnVsbH0sIkF1dG9TaXplIjowLCJGb3JlZ3JvdW5kIjp7IiRpZCI6IjI0OTUiLCJDb2xvciI6eyIkaWQiOiIyNDk2IiwiQSI6MjU1LCJSIjowLCJHIjowLCJCIjowfX0sIk1heFdpZHRoIjoyMDAuMCwiTWF4SGVpZ2h0IjoiSW5maW5pdHkiLCJTbWFydEZvcmVncm91bmRJc0FjdGl2ZSI6ZmFsc2UsIkhvcml6b250YWxBbGlnbm1lbnQiOjAsIlZlcnRpY2FsQWxpZ25tZW50IjowLCJTbWFydEZvcmVncm91bmQiOm51bGwsIkJhY2tncm91bmRGaWxsVHlwZSI6MCwiTWFyZ2luIjp7IiRpZCI6IjI0OTciLCJUb3AiOjAuMCwiTGVmdCI6MC4wLCJSaWdodCI6MC4wLCJCb3R0b20iOjAuMH0sIlBhZGRpbmciOnsiJGlkIjoiMjQ5OCIsIlRvcCI6MC4wLCJMZWZ0IjowLjAsIlJpZ2h0IjowLjAsIkJvdHRvbSI6MC4wfSwiQmFja2dyb3VuZCI6eyIkaWQiOiIyNDk5IiwiQ29sb3IiOnsiJHJlZiI6IjI0ODUifX0sIklzVmlzaWJsZSI6dHJ1ZSwiV2lkdGgiOjAuMCwiSGVpZ2h0IjowLjAsIkJvcmRlclN0eWxlIjpudWxsLCJQYXJlbnRTdHlsZSI6bnVsbH0sIlRvZGF5TWFya2VyU3R5bGUiOnsiJGlkIjoiMjUwMCIsIk1hcmdpbiI6eyIkaWQiOiIyNTAxIiwiVG9wIjowLjAsIkxlZnQiOjAuMCwiUmlnaHQiOjAuMCwiQm90dG9tIjowLjB9LCJQYWRkaW5nIjp7IiRpZCI6IjI1MDIiLCJUb3AiOjAuMCwiTGVmdCI6MC4wLCJSaWdodCI6MC4wLCJCb3R0b20iOjAuMH0sIkJhY2tncm91bmQiOnsiJGlkIjoiMjUwMyIsIkNvbG9yIjp7IiRpZCI6IjI1MDQiLCJBIjoyNTUsIlIiOjE3OCwiRyI6MTQsIkIiOjE4fX0sIklzVmlzaWJsZSI6dHJ1ZSwiV2lkdGgiOjAuMCwiSGVpZ2h0IjowLjAsIkJvcmRlclN0eWxlIjpudWxsLCJQYXJlbnRTdHlsZSI6bnVsbH0sIlNjYWxlU3R5bGUiOnsiJGlkIjoiMjUwNSIsIlNoYXBlIjowLCJTaG93U2VnbWVudFNlcGFyYXRvcnMiOnRydWUsIlNlZ21lbnRTZXBhcmF0b3JPcGFjaXR5IjozMCwiSGFzQmVlblZpc2libGVCZWZvcmUiOnRydWUsIkZvbnRTZXR0aW5ncyI6eyIkaWQiOiIyNTA2IiwiRm9udFNpemUiOjEyLCJGb250TmFtZSI6IkNhbGlicmkiLCJJc0JvbGQiOmZhbHNlLCJJc0l0YWxpYyI6ZmFsc2UsIklzVW5kZXJsaW5lZCI6ZmFsc2UsIlBhcmVudFN0eWxlIjpudWxsfSwiQXV0b1NpemUiOjAsIkZvcmVncm91bmQiOnsiJGlkIjoiMjUwNyIsIkNvbG9yIjp7IiRpZCI6IjI1MDgiLCJBIjoyNTUsIlIiOjI1NSwiRyI6MjU1LCJCIjoyNTV9fSwiTWF4V2lkdGgiOjIwMC4wLCJNYXhIZWlnaHQiOiJJbmZpbml0eSIsIlNtYXJ0Rm9yZWdyb3VuZElzQWN0aXZlIjpmYWxzZSwiSG9yaXpvbnRhbEFsaWdubWVudCI6MCwiVmVydGljYWxBbGlnbm1lbnQiOjEsIlNtYXJ0Rm9yZWdyb3VuZCI6bnVsbCwiQmFja2dyb3VuZEZpbGxUeXBlIjowLCJNYXJnaW4iOnsiJGlkIjoiMjUwOSIsIlRvcCI6MC4wLCJMZWZ0Ijo1LjAsIlJpZ2h0IjowLjAsIkJvdHRvbSI6MC4wfSwiUGFkZGluZyI6eyIkaWQiOiIyNTEwIiwiVG9wIjowLjAsIkxlZnQiOjAuMCwiUmlnaHQiOjAuMCwiQm90dG9tIjowLjB9LCJCYWNrZ3JvdW5kIjp7IiRpZCI6IjI1MTEiLCJDb2xvciI6eyIkcmVmIjoiMjQ4NSJ9fSwiSXNWaXNpYmxlIjp0cnVlLCJXaWR0aCI6MC4wLCJIZWlnaHQiOjAuMCwiQm9yZGVyU3R5bGUiOm51bGwsIlBhcmVudFN0eWxlIjpudWxsfSwiU2luZ2xlU2NhbGVTaGFwZVN0eWxlIjp7IiRpZCI6IjI1MTIiLCJTaGFwZSI6MCwiSGVpZ2h0IjozMC4wfSwiTWlkZGxlVGllclNjYWxlU3R5bGUiOnsiJGlkIjoiMjUxMyIsIlNoYXBlIjowLCJTaG93U2VnbWVudFNlcGFyYXRvcnMiOnRydWUsIlNlZ21lbnRTZXBhcmF0b3JPcGFjaXR5IjozMCwiSGFzQmVlblZpc2libGVCZWZvcmUiOnRydWUsIkZvbnRTZXR0aW5ncyI6eyIkaWQiOiIyNTE0IiwiRm9udFNpemUiOjEyLCJGb250TmFtZSI6IkNhbGlicmkiLCJJc0JvbGQiOmZhbHNlLCJJc0l0YWxpYyI6ZmFsc2UsIklzVW5kZXJsaW5lZCI6ZmFsc2UsIlBhcmVudFN0eWxlIjpudWxsfSwiQXV0b1NpemUiOjAsIkZvcmVncm91bmQiOnsiJHJlZiI6IjI1MDcifSwiTWF4V2lkdGgiOjIwMC4wLCJNYXhIZWlnaHQiOiJJbmZpbml0eSIsIlNtYXJ0Rm9yZWdyb3VuZElzQWN0aXZlIjpmYWxzZSwiSG9yaXpvbnRhbEFsaWdubWVudCI6MCwiVmVydGljYWxBbGlnbm1lbnQiOjEsIlNtYXJ0Rm9yZWdyb3VuZCI6bnVsbCwiQmFja2dyb3VuZEZpbGxUeXBlIjowLCJNYXJnaW4iOnsiJGlkIjoiMjUxNSIsIlRvcCI6MC4wLCJMZWZ0Ijo1LjAsIlJpZ2h0IjowLjAsIkJvdHRvbSI6MC4wfSwiUGFkZGluZyI6eyIkaWQiOiIyNTE2IiwiVG9wIjowLjAsIkxlZnQiOjAuMCwiUmlnaHQiOjAuMCwiQm90dG9tIjowLjB9LCJCYWNrZ3JvdW5kIjp7IiRpZCI6IjI1MTciLCJDb2xvciI6eyIkaWQiOiIyNTE4IiwiQSI6ODksIlIiOjAsIkciOjAsIkIiOjB9fSwiSXNWaXNpYmxlIjp0cnVlLCJXaWR0aCI6MC4wLCJIZWlnaHQiOjAuMCwiQm9yZGVyU3R5bGUiOm51bGwsIlBhcmVudFN0eWxlIjpudWxsfSwiQm90dG9tVGllclNjYWxlU3R5bGUiOnsiJGlkIjoiMjUxOSIsIlNoYXBlIjowLCJTaG93U2VnbWVudFNlcGFyYXRvcnMiOnRydWUsIlNlZ21lbnRTZXBhcmF0b3JPcGFjaXR5IjozMCwiSGFzQmVlblZpc2libGVCZWZvcmUiOmZhbHNlLCJGb250U2V0dGluZ3MiOnsiJGlkIjoiMjUyMCIsIkZvbnRTaXplIjoxMiwiRm9udE5hbWUiOiJDYWxpYnJpIiwiSXNCb2xkIjpmYWxzZSwiSXNJdGFsaWMiOmZhbHNlLCJJc1VuZGVybGluZWQiOmZhbHNlLCJQYXJlbnRTdHlsZSI6bnVsbH0sIkF1dG9TaXplIjowLCJGb3JlZ3JvdW5kIjp7IiRpZCI6IjI1MjEiLCJDb2xvciI6eyIkaWQiOiIyNTIyIiwiQSI6MjU1LCJSIjoyNTUsIkciOjI1NSwiQiI6MjU1fX0sIk1heFdpZHRoIjoyMDAuMCwiTWF4SGVpZ2h0IjoiSW5maW5pdHkiLCJTbWFydEZvcmVncm91bmRJc0FjdGl2ZSI6ZmFsc2UsIkhvcml6b250YWxBbGlnbm1lbnQiOjAsIlZlcnRpY2FsQWxpZ25tZW50IjoxLCJTbWFydEZvcmVncm91bmQiOm51bGwsIkJhY2tncm91bmRGaWxsVHlwZSI6MCwiTWFyZ2luIjp7IiRpZCI6IjI1MjMiLCJUb3AiOjAuMCwiTGVmdCI6NS4wLCJSaWdodCI6MC4wLCJCb3R0b20iOjAuMH0sIlBhZGRpbmciOnsiJGlkIjoiMjUyNCIsIlRvcCI6MC4wLCJMZWZ0IjowLjAsIlJpZ2h0IjowLjAsIkJvdHRvbSI6MC4wfSwiQmFja2dyb3VuZCI6eyIkaWQiOiIyNTI1IiwiQ29sb3IiOnsiJGlkIjoiMjUyNiIsIkEiOjg5LCJSIjowLCJHIjowLCJCIjowfX0sIklzVmlzaWJsZSI6ZmFsc2UsIldpZHRoIjowLjAsIkhlaWdodCI6MC4wLCJCb3JkZXJTdHlsZSI6bnVsbCwiUGFyZW50U3R5bGUiOm51bGx9LCJFbGFwc2VkVGltZUJhY2tncm91bmQiOnsiJGlkIjoiMjUyNyIsIkNvbG9yIjp7IiRpZCI6IjI1MjgiLCJBIjo3NywiUiI6MTc4LCJHIjoxNCwiQiI6MTh9fSwiQXBwZW5kWWVhck9uWWVhckNoYW5nZSI6dHJ1ZSwiRWxhcHNlZFRpbWVGb3JtYXQiOjEsIlRvZGF5TWFya2VyUG9zaXRpb24iOjEsIlF1aWNrUG9zaXRpb24iOjMsIkFic29sdXRlUG9zaXRpb24iOjc4LjU3NjY1LCJNYXJnaW4iOnsiJGlkIjoiMjUyOSIsIlRvcCI6MC4wLCJMZWZ0IjoxMC4wLCJSaWdodCI6MTAuMCwiQm90dG9tIjowLjB9LCJQYWRkaW5nIjp7IiRpZCI6IjI1MzAiLCJUb3AiOjAuMCwiTGVmdCI6MC4wLCJSaWdodCI6MC4wLCJCb3R0b20iOjAuMH0sIkJhY2tncm91bmQiOnsiJGlkIjoiMjUzMSIsIkNvbG9yIjp7IiRpZCI6IjI1MzIiLCJBIjoyNTUsIlIiOjQ3LCJHIjo1NCwiQiI6MTUzfX0sIklzVmlzaWJsZSI6dHJ1ZSwiV2lkdGgiOjAuMCwiSGVpZ2h0IjowLjAsIkJvcmRlclN0eWxlIjpudWxsLCJQYXJlbnRTdHlsZSI6bnVsbH0sIkRlZmF1bHRNaWxlc3RvbmVTdHlsZSI6eyIkaWQiOiIyNTMzIiwiU2hhcGUiOjAsIkNvbm5lY3Rvck1hcmdpbiI6eyIkaWQiOiIyNTM0IiwiVG9wIjowLjAsIkxlZnQiOjIuMCwiUmlnaHQiOjIuMCwiQm90dG9tIjowLjB9LCJDb25uZWN0b3JTdHlsZSI6eyIkaWQiOiIyNTM1IiwiTGluZUNvbG9yIjp7IiRpZCI6IjI1MzYiLCIkdHlwZSI6Ik5MUkUuQ29tbW9uLkRvbS5Tb2xpZENvbG9yQnJ1c2gsIE5MUkUuQ29tbW9uIiwiQ29sb3IiOnsiJGlkIjoiMjUzNyIsIkEiOjEyNywiUiI6MCwiRyI6MCwiQiI6MH19LCJMaW5lV2VpZ2h0IjoyLjAsIkxpbmVUeXBlIjowLCJQYXJlbnRTdHlsZSI6bnVsbH0sIklzQmVsb3dUaW1lYmFuZCI6ZmFsc2UsIlBvc2l0aW9uT25UYXNrIjowLCJIaWRlRGF0ZSI6ZmFsc2UsIlNoYXBlU2l6ZSI6MSwiU3BhY2luZyI6Mi4wLCJQYWRkaW5nIjp7IiRpZCI6IjI1MzgiLCJUb3AiOjcuMCwiTGVmdCI6My4wLCJSaWdodCI6MC4wLCJCb3R0b20iOjIuMH0sIlNoYXBlU3R5bGUiOnsiJGlkIjoiMjUzOSIsIk1hcmdpbiI6eyIkcmVmIjoiNDUifSwiUGFkZGluZyI6eyIkcmVmIjoiNDYifSwiQmFja2dyb3VuZCI6eyIkaWQiOiIyNTQwIiwiQ29sb3IiOnsiJGlkIjoiMjU0MSIsIkEiOjI1NSwiUiI6MCwiRyI6MTE0LCJCIjoxODh9fSwiSXNWaXNpYmxlIjp0cnVlLCJXaWR0aCI6MTMuMCwiSGVpZ2h0IjoxMy4wLCJCb3JkZXJTdHlsZSI6eyIkaWQiOiIyNTQyIiwiTGluZUNvbG9yIjp7IiRyZWYiOiI1MCJ9LCJMaW5lV2VpZ2h0IjowLjAsIkxpbmVUeXBlIjowLCJQYXJlbnRTdHlsZSI6bnVsbH0sIlBhcmVudFN0eWxlIjpudWxsfSwiVGl0bGVTdHlsZSI6eyIkaWQiOiIyNTQzIiwiRm9udFNldHRpbmdzIjp7IiRpZCI6IjI1NDQiLCJGb250U2l6ZSI6MTEsIkZvbnROYW1lIjoiQ2FsaWJyaSIsIklzQm9sZCI6dHJ1ZSwiSXNJdGFsaWMiOmZhbHNlLCJJc1VuZGVybGluZWQiOmZhbHNlLCJQYXJlbnRTdHlsZSI6bnVsbH0sIkF1dG9TaXplIjowLCJGb3JlZ3JvdW5kIjp7IiRpZCI6IjI1NDUiLCJDb2xvciI6eyIkaWQiOiIyNTQ2IiwiQSI6MjU1LCJSIjowLCJHIjowLCJCIjowfX0sIk1heFdpZHRoIjoyMDAuMCwiTWF4SGVpZ2h0IjoiSW5maW5pdHkiLCJTbWFydEZvcmVncm91bmRJc0FjdGl2ZSI6ZmFsc2UsIkhvcml6b250YWxBbGlnbm1lbnQiOjAsIlZlcnRpY2FsQWxpZ25tZW50IjowLCJTbWFydEZvcmVncm91bmQiOm51bGwsIkJhY2tncm91bmRGaWxsVHlwZSI6MCwiTWFyZ2luIjp7IiRyZWYiOiI1NiJ9LCJQYWRkaW5nIjp7IiRyZWYiOiI1NyJ9LCJCYWNrZ3JvdW5kIjp7IiRpZCI6IjI1NDciLCJDb2xvciI6eyIkaWQiOiIyNTQ4IiwiQSI6ODksIlIiOjAsIkciOjAsIkIiOjB9fSwiSXNWaXNpYmxlIjp0cnVlLCJXaWR0aCI6MC4wLCJIZWlnaHQiOjAuMCwiQm9yZGVyU3R5bGUiOm51bGwsIlBhcmVudFN0eWxlIjpudWxsfSwiRGF0ZVN0eWxlIjp7IiRpZCI6IjI1NDkiLCJGb250U2V0dGluZ3MiOnsiJGlkIjoiMjU1MCIsIkZvbnRTaXplIjoxMCwiRm9udE5hbWUiOiJDYWxpYnJpIiwiSXNCb2xkIjpmYWxzZSwiSXNJdGFsaWMiOmZhbHNlLCJJc1VuZGVybGluZWQiOmZhbHNlLCJQYXJlbnRTdHlsZSI6bnVsbH0sIkF1dG9TaXplIjowLCJGb3JlZ3JvdW5kIjp7IiRpZCI6IjI1NTEiLCJDb2xvciI6eyIkaWQiOiIyNTUy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cmVmIjoiNjUifSwiUGFkZGluZyI6eyIkcmVmIjoiNjYifSwiQmFja2dyb3VuZCI6eyIkaWQiOiIyNTUzIiwiQ29sb3IiOnsiJHJlZiI6IjI1NDgifX0sIklzVmlzaWJsZSI6dHJ1ZSwiV2lkdGgiOjAuMCwiSGVpZ2h0IjowLjAsIkJvcmRlclN0eWxlIjpudWxsLCJQYXJlbnRTdHlsZSI6bnVsbH0sIkRhdGVGb3JtYXQiOnsiJGlkIjoiMjU1NCIsIkZvcm1hdFN0cmluZyI6Ik1NTU0gZCwgeXl5eSIsIlNlcGFyYXRvciI6Ii8iLCJVc2VJbnRlcm5hdGlvbmFsRGF0ZUZvcm1hdCI6ZmFsc2UsIkRhdGVJc1Zpc2libGUiOnRydWUsIlRpbWVJc1Zpc2libGUiOmZhbHNlLCJIb3VyRGlnaXRzIjoxLCJBbVBtRGVzaWduYXRvciI6MiwiVHJpbTAwTWludXRlcyI6ZmFsc2UsIkxhc3RLbm93blZpc2liaWxpdHlTdGF0ZSI6eyIkaWQiOiIyNTU1IiwiRGF0ZVBhcnRJc1Zpc2libGUiOnRydWUsIlRpbWVQYXJ0SXNWaXNpYmxlIjpmYWxzZX19LCJXZWVrTnVtYmVyaW5nIjp7IiRpZCI6IjI1NTYiLCJGb3JtYXQiOjAsIklzVmlzaWJsZSI6ZmFsc2UsIkxhc3RLbm93blZpc2liaWxpdHlTdGF0ZSI6ZmFsc2V9LCJJc1Zpc2libGUiOnRydWUsIlBhcmVudFN0eWxlIjpudWxsfSwiRGVmYXVsdFRhc2tTdHlsZSI6eyIkaWQiOiIyNTU3IiwiU2hhcGUiOjAsIlNoYXBlVGhpY2tuZXNzIjowLCJEdXJhdGlvbkZvcm1hdCI6MCwiSW5jbHVkZU5vbldvcmtpbmdEYXlzSW5EdXJhdGlvbiI6ZmFsc2UsIlBlcmNlbnRhZ2VDb21wbGV0ZVN0eWxlIjp7IiRpZCI6IjI1NTgiLCJGb250U2V0dGluZ3MiOnsiJGlkIjoiMjU1OSIsIkZvbnRTaXplIjoxMCwiRm9udE5hbWUiOiJDYWxpYnJpIiwiSXNCb2xkIjpmYWxzZSwiSXNJdGFsaWMiOmZhbHNlLCJJc1VuZGVybGluZWQiOmZhbHNlLCJQYXJlbnRTdHlsZSI6bnVsbH0sIkF1dG9TaXplIjowLCJGb3JlZ3JvdW5kIjp7IiRpZCI6IjI1NjAiLCJDb2xvciI6eyIkaWQiOiIyNTYxIiwiQSI6MjU1LCJSIjoxOTIsIkciOjgwLCJCIjo3N319LCJNYXhXaWR0aCI6MjAwLjAsIk1heEhlaWdodCI6IkluZmluaXR5IiwiU21hcnRGb3JlZ3JvdW5kSXNBY3RpdmUiOmZhbHNlLCJIb3Jpem9udGFsQWxpZ25tZW50IjowLCJWZXJ0aWNhbEFsaWdubWVudCI6MCwiU21hcnRGb3JlZ3JvdW5kIjpudWxsLCJCYWNrZ3JvdW5kRmlsbFR5cGUiOjAsIk1hcmdpbiI6eyIkaWQiOiIyNTYyIiwiVG9wIjowLjAsIkxlZnQiOjAuMCwiUmlnaHQiOjAuMCwiQm90dG9tIjowLjB9LCJQYWRkaW5nIjp7IiRpZCI6IjI1NjMiLCJUb3AiOjAuMCwiTGVmdCI6MC4wLCJSaWdodCI6MC4wLCJCb3R0b20iOjAuMH0sIkJhY2tncm91bmQiOnsiJGlkIjoiMjU2NCIsIkNvbG9yIjp7IiRyZWYiOiIyNTQ4In19LCJJc1Zpc2libGUiOnRydWUsIldpZHRoIjowLjAsIkhlaWdodCI6MC4wLCJCb3JkZXJTdHlsZSI6bnVsbCwiUGFyZW50U3R5bGUiOm51bGx9LCJEdXJhdGlvblN0eWxlIjp7IiRpZCI6IjI1NjUiLCJGb250U2V0dGluZ3MiOnsiJGlkIjoiMjU2NiIsIkZvbnRTaXplIjoxMCwiRm9udE5hbWUiOiJDYWxpYnJpIiwiSXNCb2xkIjpmYWxzZSwiSXNJdGFsaWMiOmZhbHNlLCJJc1VuZGVybGluZWQiOmZhbHNlLCJQYXJlbnRTdHlsZSI6bnVsbH0sIkF1dG9TaXplIjowLCJGb3JlZ3JvdW5kIjp7IiRpZCI6IjI1NjciLCJDb2xvciI6eyIkaWQiOiIyNTY4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MjU2OSIsIlRvcCI6MC4wLCJMZWZ0IjowLjAsIlJpZ2h0IjowLjAsIkJvdHRvbSI6MC4wfSwiUGFkZGluZyI6eyIkaWQiOiIyNTcwIiwiVG9wIjowLjAsIkxlZnQiOjAuMCwiUmlnaHQiOjAuMCwiQm90dG9tIjowLjB9LCJCYWNrZ3JvdW5kIjp7IiRpZCI6IjI1NzEiLCJDb2xvciI6eyIkcmVmIjoiMjU0OCJ9fSwiSXNWaXNpYmxlIjp0cnVlLCJXaWR0aCI6MC4wLCJIZWlnaHQiOjAuMCwiQm9yZGVyU3R5bGUiOm51bGwsIlBhcmVudFN0eWxlIjpudWxsfSwiSG9yaXpvbnRhbENvbm5lY3RvclN0eWxlIjp7IiRpZCI6IjI1NzIiLCJMaW5lQ29sb3IiOnsiJGlkIjoiMjU3MyIsIiR0eXBlIjoiTkxSRS5Db21tb24uRG9tLlNvbGlkQ29sb3JCcnVzaCwgTkxSRS5Db21tb24iLCJDb2xvciI6eyIkaWQiOiIyNTc0IiwiQSI6MjU1LCJSIjoyMDQsIkciOjIwNCwiQiI6MjA0fX0sIkxpbmVXZWlnaHQiOjEuMCwiTGluZVR5cGUiOjAsIlBhcmVudFN0eWxlIjpudWxsfSwiVmVydGljYWxDb25uZWN0b3JTdHlsZSI6eyIkaWQiOiIyNTc1IiwiTGluZUNvbG9yIjp7IiRpZCI6IjI1NzYiLCIkdHlwZSI6Ik5MUkUuQ29tbW9uLkRvbS5Tb2xpZENvbG9yQnJ1c2gsIE5MUkUuQ29tbW9uIiwiQ29sb3IiOnsiJGlkIjoiMjU3NyIsIkEiOjI1NSwiUiI6MjA0LCJHIjoyMDQsIkIiOjIwNH19LCJMaW5lV2VpZ2h0IjowLjAsIkxpbmVUeXBlIjowLCJQYXJlbnRTdHlsZSI6bnVsbH0sIk1hcmdpbiI6bnVsbCwiU3RhcnREYXRlUG9zaXRpb24iOjMsIkVuZERhdGVQb3NpdGlvbiI6MywiRGF0ZUlzVmlzaWJsZSI6dHJ1ZSwiVGl0bGVQb3NpdGlvbiI6MiwiRHVyYXRpb25Qb3NpdGlvbiI6NiwiUGVyY2VudGFnZUNvbXBsZXRlZFBvc2l0aW9uIjo2LCJTcGFjaW5nIjozLCJJc0JlbG93VGltZWJhbmQiOnRydWUsIlBlcmNlbnRhZ2VDb21wbGV0ZVNoYXBlT3BhY2l0eSI6MzUsIlNoYXBlU3R5bGUiOnsiJGlkIjoiMjU3OCIsIk1hcmdpbiI6eyIkaWQiOiIyNTc5IiwiVG9wIjowLjAsIkxlZnQiOjQuMCwiUmlnaHQiOjQuMCwiQm90dG9tIjowLjB9LCJQYWRkaW5nIjp7IiRpZCI6IjI1ODAiLCJUb3AiOjAuMCwiTGVmdCI6MC4wLCJSaWdodCI6MC4wLCJCb3R0b20iOjAuMH0sIkJhY2tncm91bmQiOnsiJGlkIjoiMjU4MSIsIkNvbG9yIjp7IiRpZCI6IjI1ODIiLCJBIjoyNTUsIlIiOjAsIkciOjExNCwiQiI6MTg4fX0sIklzVmlzaWJsZSI6dHJ1ZSwiV2lkdGgiOjAuMCwiSGVpZ2h0IjoxMC4wLCJCb3JkZXJTdHlsZSI6eyIkaWQiOiIyNTgzIiwiTGluZUNvbG9yIjp7IiRpZCI6IjI1ODQiLCIkdHlwZSI6Ik5MUkUuQ29tbW9uLkRvbS5Tb2xpZENvbG9yQnJ1c2gsIE5MUkUuQ29tbW9uIiwiQ29sb3IiOnsiJGlkIjoiMjU4NSIsIkEiOjI1NSwiUiI6MjU1LCJHIjowLCJCIjowfX0sIkxpbmVXZWlnaHQiOjAuMCwiTGluZVR5cGUiOjAsIlBhcmVudFN0eWxlIjpudWxsfSwiUGFyZW50U3R5bGUiOm51bGx9LCJUaXRsZVN0eWxlIjp7IiRpZCI6IjI1ODYiLCJGb250U2V0dGluZ3MiOnsiJGlkIjoiMjU4NyIsIkZvbnRTaXplIjoxMSwiRm9udE5hbWUiOiJDYWxpYnJpIiwiSXNCb2xkIjpmYWxzZSwiSXNJdGFsaWMiOmZhbHNlLCJJc1VuZGVybGluZWQiOmZhbHNlLCJQYXJlbnRTdHlsZSI6bnVsbH0sIkF1dG9TaXplIjowLCJGb3JlZ3JvdW5kIjp7IiRpZCI6IjI1ODgiLCJDb2xvciI6eyIkaWQiOiIyNTg5IiwiQSI6MjU1LCJSIjoyNTUsIkciOjI1NSwiQiI6MjU1fX0sIk1heFdpZHRoIjo5NjAuMCwiTWF4SGVpZ2h0IjoiSW5maW5pdHkiLCJTbWFydEZvcmVncm91bmRJc0FjdGl2ZSI6ZmFsc2UsIkhvcml6b250YWxBbGlnbm1lbnQiOjEsIlZlcnRpY2FsQWxpZ25tZW50IjowLCJTbWFydEZvcmVncm91bmQiOm51bGwsIkJhY2tncm91bmRGaWxsVHlwZSI6MCwiTWFyZ2luIjp7IiRpZCI6IjI1OTAiLCJUb3AiOjAuMCwiTGVmdCI6MC4wLCJSaWdodCI6MC4wLCJCb3R0b20iOjAuMH0sIlBhZGRpbmciOnsiJGlkIjoiMjU5MSIsIlRvcCI6MC4wLCJMZWZ0IjowLjAsIlJpZ2h0IjowLjAsIkJvdHRvbSI6MC4wfSwiQmFja2dyb3VuZCI6eyIkaWQiOiIyNTkyIiwiQ29sb3IiOnsiJHJlZiI6IjI1NDgifX0sIklzVmlzaWJsZSI6dHJ1ZSwiV2lkdGgiOjAuMCwiSGVpZ2h0IjowLjAsIkJvcmRlclN0eWxlIjpudWxsLCJQYXJlbnRTdHlsZSI6bnVsbH0sIkRhdGVTdHlsZSI6eyIkaWQiOiIyNTkzIiwiRm9udFNldHRpbmdzIjp7IiRpZCI6IjI1OTQiLCJGb250U2l6ZSI6MTAsIkZvbnROYW1lIjoiQ2FsaWJyaSIsIklzQm9sZCI6ZmFsc2UsIklzSXRhbGljIjpmYWxzZSwiSXNVbmRlcmxpbmVkIjpmYWxzZSwiUGFyZW50U3R5bGUiOm51bGx9LCJBdXRvU2l6ZSI6MCwiRm9yZWdyb3VuZCI6eyIkaWQiOiIyNTk1IiwiQ29sb3IiOnsiJGlkIjoiMjU5NiIsIkEiOjI1NSwiUiI6NjgsIkciOjg0LCJCIjoxMDZ9fSwiTWF4V2lkdGgiOjIwMC4wLCJNYXhIZWlnaHQiOiJJbmZpbml0eSIsIlNtYXJ0Rm9yZWdyb3VuZElzQWN0aXZlIjpmYWxzZSwiSG9yaXpvbnRhbEFsaWdubWVudCI6MiwiVmVydGljYWxBbGlnbm1lbnQiOjAsIlNtYXJ0Rm9yZWdyb3VuZCI6bnVsbCwiQmFja2dyb3VuZEZpbGxUeXBlIjowLCJNYXJnaW4iOnsiJGlkIjoiMjU5NyIsIlRvcCI6MC4wLCJMZWZ0IjowLjAsIlJpZ2h0IjowLjAsIkJvdHRvbSI6MC4wfSwiUGFkZGluZyI6eyIkaWQiOiIyNTk4IiwiVG9wIjowLjAsIkxlZnQiOjAuMCwiUmlnaHQiOjAuMCwiQm90dG9tIjowLjB9LCJCYWNrZ3JvdW5kIjp7IiRpZCI6IjI1OTkiLCJDb2xvciI6eyIkcmVmIjoiMjU0OCJ9fSwiSXNWaXNpYmxlIjp0cnVlLCJXaWR0aCI6MC4wLCJIZWlnaHQiOjAuMCwiQm9yZGVyU3R5bGUiOm51bGwsIlBhcmVudFN0eWxlIjpudWxsfSwiRGF0ZUZvcm1hdCI6eyIkaWQiOiIyNjAw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I2MDEiLCJGb3JtYXQiOjAsIklzVmlzaWJsZSI6ZmFsc2UsIkxhc3RLbm93blZpc2liaWxpdHlTdGF0ZSI6ZmFsc2V9LCJJc1Zpc2libGUiOnRydWUsIlBhcmVudFN0eWxlIjpudWxsLCJfZXhwbGljaXRseVNldCI6eyIkaWQiOiIyNjAyIiwiU2hhcGVTdHlsZSI6ZmFsc2UsIlRpdGxlU3R5bGUiOmZhbHNlLCJEYXRlU3R5bGUiOmZhbHNlLCJIb3Jpem9udGFsQ29ubmVjdG9yU3R5bGUiOmZhbHNlLCJWZXJ0aWNhbENvbm5lY3RvclN0eWxlIjpmYWxzZSwiUGVyY2VudGFnZUNvbXBsZXRlU2hhcGVPcGFjaXR5IjpmYWxzZSwiU2hhcGUiOmZhbHNlLCJTaGFwZVRoaWNrbmVzcyI6ZmFsc2UsIkR1cmF0aW9uRm9ybWF0IjpmYWxzZSwiSW5jbHVkZU5vbldvcmtpbmdEYXlzSW5EdXJhdGlvbiI6ZmFsc2UsIk1hcmdpbiI6ZmFsc2UsIlN0YXJ0RGF0ZVBvc2l0aW9uIjpmYWxzZSwiRW5kRGF0ZVBvc2l0aW9uIjpmYWxzZSwiVGl0bGVQb3NpdGlvbiI6ZmFsc2UsIkR1cmF0aW9uUG9zaXRpb24iOmZhbHNlLCJQZXJjZW50YWdlQ29tcGxldGVkUG9zaXRpb24iOmZhbHNlLCJTcGFjaW5nIjpmYWxzZSwiSXNCZWxvd1RpbWViYW5kIjpmYWxzZSwiRGF0ZUZvcm1hdCI6ZmFsc2UsIldlZWtOdW1iZXJpbmciOmZhbHNlLCJJc1Zpc2libGUiOmZhbHNlfX0sIkdyaWRsaW5lUGFuZWxTdHlsZSI6eyIkaWQiOiIyNjAzIiwiR3JpZGxpbmVTdHlsZSI6eyIkaWQiOiIyNjA0IiwiTGluZUNvbG9yIjp7IiRpZCI6IjI2MDUiLCIkdHlwZSI6Ik5MUkUuQ29tbW9uLkRvbS5Tb2xpZENvbG9yQnJ1c2gsIE5MUkUuQ29tbW9uIiwiQ29sb3IiOnsiJGlkIjoiMjYwNiIsIkEiOjM4LCJSIjoyMzcsIkciOjEyNSwiQiI6NDl9fSwiTGluZVdlaWdodCI6MS4wLCJMaW5lVHlwZSI6MCwiUGFyZW50U3R5bGUiOm51bGx9LCJNYXJnaW4iOnsiJGlkIjoiMjYwNyIsIlRvcCI6MC4wLCJMZWZ0IjowLjAsIlJpZ2h0IjowLjAsIkJvdHRvbSI6MC4wfSwiUGFkZGluZyI6eyIkaWQiOiIyNjA4IiwiVG9wIjowLjAsIkxlZnQiOjAuMCwiUmlnaHQiOjAuMCwiQm90dG9tIjowLjB9LCJCYWNrZ3JvdW5kIjpudWxsLCJJc1Zpc2libGUiOnRydWUsIldpZHRoIjowLjAsIkhlaWdodCI6MC4wLCJCb3JkZXJTdHlsZSI6eyIkaWQiOiIyNjA5IiwiTGluZUNvbG9yIjpudWxsLCJMaW5lV2VpZ2h0IjowLjAsIkxpbmVUeXBlIjowLCJQYXJlbnRTdHlsZSI6bnVsbH0sIlBhcmVudFN0eWxlIjpudWxsfSwiQWN0aXZpdHlMaW5lUGFuZWxTdHlsZSI6eyIkaWQiOiIyNjEwIiwiQWN0aXZpdHlMaW5lU3R5bGUiOnsiJGlkIjoiMjYxMSIsIkxpbmVDb2xvciI6eyIkaWQiOiIyNjEyIiwiJHR5cGUiOiJOTFJFLkNvbW1vbi5Eb20uU29saWRDb2xvckJydXNoLCBOTFJFLkNvbW1vbiIsIkNvbG9yIjp7IiRpZCI6IjI2MTMiLCJBIjozOCwiUiI6NjgsIkciOjExNCwiQiI6MTk2fX0sIkxpbmVXZWlnaHQiOjEuMCwiTGluZVR5cGUiOjAsIlBhcmVudFN0eWxlIjpudWxsfSwiTWFyZ2luIjp7IiRpZCI6IjI2MTQiLCJUb3AiOjAuMCwiTGVmdCI6MC4wLCJSaWdodCI6MC4wLCJCb3R0b20iOjAuMH0sIlBhZGRpbmciOnsiJGlkIjoiMjYxNSIsIlRvcCI6MC4wLCJMZWZ0IjowLjAsIlJpZ2h0IjowLjAsIkJvdHRvbSI6MC4wfSwiQmFja2dyb3VuZCI6bnVsbCwiSXNWaXNpYmxlIjp0cnVlLCJXaWR0aCI6MC4wLCJIZWlnaHQiOjAuMCwiQm9yZGVyU3R5bGUiOnsiJGlkIjoiMjYxNiIsIkxpbmVDb2xvciI6bnVsbCwiTGluZVdlaWdodCI6MC4wLCJMaW5lVHlwZSI6MCwiUGFyZW50U3R5bGUiOm51bGx9LCJQYXJlbnRTdHlsZSI6bnVsbH0sIlNob3dFbGFwc2VkVGltZUdyYWRpZW50U3R5bGUiOmZhbHNlLCJUaW1lYmFuZFJlc2VydmVkTGVmdEFyZWFTdHlsZSI6eyIkaWQiOiIyNjE3IiwiQWN0aXZpdHlIZWFkZXJXaWR0aCI6NzYuMCwiSXNTZXQiOnRydWV9LCJEZWZhdWx0U3dpbWxhbmVTdHlsZSI6bnVsbH0sIlNjYWxlIjpudWxsLCJTY2FsZVYyIjp7IiRpZCI6IjI2MTgiLCJTdGFydERhdGUiOiIwMDAxLTAxLTAxVDAwOjAwOjAwIiwiRW5kRGF0ZSI6IjIwMjQtMTEtMjhUMjM6NTk6MDAiLCJBdXRvRGF0ZVJhbmdlIjp0cnVlLCJXb3JraW5nRGF5cyI6MzEsIkZpc2NhbFllYXIiOnsiJGlkIjoiMjYxOSIsIlN0YXJ0TW9udGgiOjEsIlVzZVN0YXJ0aW5nWWVhckZvck51bWJlcmluZyI6dHJ1ZSwiU2hvd0Zpc2NhbFllYXJMYWJlbCI6dHJ1ZX0sIlRvZGF5TWFya2VyVGV4dCI6IlRvZGF5IiwiQXV0b1NjYWxlVHlwZSI6ZmFsc2UsIlRpbWViYW5kU2NhbGVzIjp7IiRpZCI6IjI2MjAiLCJUb3BTY2FsZUxheWVyIjp7IiRpZCI6IjI2MjEiLCJGb3JtYXQiOiJNTU0iLCJUeXBlIjo0fSwiTWlkZGxlU2NhbGVMYXllciI6eyIkaWQiOiIyNjIyIiwiRm9ybWF0IjoiTU1NIiwiVHlwZSI6M30sIkJvdHRvbVNjYWxlTGF5ZXIiOnsiJGlkIjoiMjYyMyIsIkZvcm1hdCI6bnVsbCwiVHlwZSI6MH19fSwiTWlsZXN0b25lcyI6W10sIlRhc2tzIjpbeyIkaWQiOiIyNjI0IiwiR3JvdXBOYW1lIjpudWxsLCJTdGFydERhdGUiOiIyMDIyLTAzLTE1VDAwOjAwOjAwIiwiRW5kRGF0ZSI6IjIwMjItMDMtMTVUMjM6NTk6MDAiLCJQZXJjZW50YWdlQ29tcGxldGUiOm51bGwsIlN0eWxlIjp7IiRpZCI6IjI2MjUiLCJTaGFwZSI6MCwiU2hhcGVUaGlja25lc3MiOjAsIkR1cmF0aW9uRm9ybWF0IjowLCJJbmNsdWRlTm9uV29ya2luZ0RheXNJbkR1cmF0aW9uIjpmYWxzZSwiUGVyY2VudGFnZUNvbXBsZXRlU3R5bGUiOnsiJGlkIjoiMjYyNiIsIkZvbnRTZXR0aW5ncyI6eyIkaWQiOiIyNjI3IiwiRm9udFNpemUiOjEwLCJGb250TmFtZSI6IkNhbGlicmkiLCJJc0JvbGQiOmZhbHNlLCJJc0l0YWxpYyI6ZmFsc2UsIklzVW5kZXJsaW5lZCI6ZmFsc2UsIlBhcmVudFN0eWxlIjpudWxsfSwiQXV0b1NpemUiOjAsIkZvcmVncm91bmQiOnsiJGlkIjoiMjYyOCIsIkNvbG9yIjp7IiRpZCI6IjI2MjkiLCJBIjoyNTUsIlIiOjE5MiwiRyI6ODAsIkIiOjc3fX0sIk1heFdpZHRoIjoyMDAuMCwiTWF4SGVpZ2h0IjoiSW5maW5pdHkiLCJTbWFydEZvcmVncm91bmRJc0FjdGl2ZSI6ZmFsc2UsIkhvcml6b250YWxBbGlnbm1lbnQiOjAsIlZlcnRpY2FsQWxpZ25tZW50IjowLCJTbWFydEZvcmVncm91bmQiOm51bGwsIkJhY2tncm91bmRGaWxsVHlwZSI6MCwiTWFyZ2luIjp7IiRpZCI6IjI2MzAiLCJUb3AiOjAuMCwiTGVmdCI6MC4wLCJSaWdodCI6MC4wLCJCb3R0b20iOjAuMH0sIlBhZGRpbmciOnsiJGlkIjoiMjYzMSIsIlRvcCI6MC4wLCJMZWZ0IjowLjAsIlJpZ2h0IjowLjAsIkJvdHRvbSI6MC4wfSwiQmFja2dyb3VuZCI6eyIkaWQiOiIyNjMyIiwiQ29sb3IiOnsiJGlkIjoiMjYzMyIsIkEiOjg5LCJSIjowLCJHIjowLCJCIjowfX0sIklzVmlzaWJsZSI6dHJ1ZSwiV2lkdGgiOjAuMCwiSGVpZ2h0IjowLjAsIkJvcmRlclN0eWxlIjp7IiRpZCI6IjI2MzQiLCJMaW5lQ29sb3IiOm51bGwsIkxpbmVXZWlnaHQiOjAuMCwiTGluZVR5cGUiOjAsIlBhcmVudFN0eWxlIjpudWxsfSwiUGFyZW50U3R5bGUiOm51bGx9LCJEdXJhdGlvblN0eWxlIjp7IiRpZCI6IjI2MzUiLCJGb250U2V0dGluZ3MiOnsiJGlkIjoiMjYzNiIsIkZvbnRTaXplIjoxMCwiRm9udE5hbWUiOiJDYWxpYnJpIiwiSXNCb2xkIjpmYWxzZSwiSXNJdGFsaWMiOmZhbHNlLCJJc1VuZGVybGluZWQiOmZhbHNlLCJQYXJlbnRTdHlsZSI6bnVsbH0sIkF1dG9TaXplIjowLCJGb3JlZ3JvdW5kIjp7IiRpZCI6IjI2MzciLCJDb2xvciI6eyIkaWQiOiIyNjM4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MjYzOSIsIlRvcCI6MC4wLCJMZWZ0IjowLjAsIlJpZ2h0IjowLjAsIkJvdHRvbSI6MC4wfSwiUGFkZGluZyI6eyIkaWQiOiIyNjQwIiwiVG9wIjowLjAsIkxlZnQiOjAuMCwiUmlnaHQiOjAuMCwiQm90dG9tIjowLjB9LCJCYWNrZ3JvdW5kIjp7IiRpZCI6IjI2NDEiLCJDb2xvciI6eyIkcmVmIjoiMjYzMyJ9fSwiSXNWaXNpYmxlIjp0cnVlLCJXaWR0aCI6MC4wLCJIZWlnaHQiOjAuMCwiQm9yZGVyU3R5bGUiOnsiJGlkIjoiMjY0MiIsIkxpbmVDb2xvciI6bnVsbCwiTGluZVdlaWdodCI6MC4wLCJMaW5lVHlwZSI6MCwiUGFyZW50U3R5bGUiOm51bGx9LCJQYXJlbnRTdHlsZSI6bnVsbH0sIkhvcml6b250YWxDb25uZWN0b3JTdHlsZSI6eyIkaWQiOiIyNjQzIiwiTGluZUNvbG9yIjp7IiRpZCI6IjI2NDQiLCIkdHlwZSI6Ik5MUkUuQ29tbW9uLkRvbS5Tb2xpZENvbG9yQnJ1c2gsIE5MUkUuQ29tbW9uIiwiQ29sb3IiOnsiJGlkIjoiMjY0NSIsIkEiOjI1NSwiUiI6MjA0LCJHIjoyMDQsIkIiOjIwNH19LCJMaW5lV2VpZ2h0IjoxLjAsIkxpbmVUeXBlIjowLCJQYXJlbnRTdHlsZSI6bnVsbH0sIlZlcnRpY2FsQ29ubmVjdG9yU3R5bGUiOnsiJGlkIjoiMjY0NiIsIkxpbmVDb2xvciI6eyIkaWQiOiIyNjQ3IiwiJHR5cGUiOiJOTFJFLkNvbW1vbi5Eb20uU29saWRDb2xvckJydXNoLCBOTFJFLkNvbW1vbiIsIkNvbG9yIjp7IiRpZCI6IjI2NDgiLCJBIjoyNTUsIlIiOjIwNCwiRyI6MjA0LCJCIjoyMDR9fSwiTGluZVdlaWdodCI6MC4wLCJMaW5lVHlwZSI6MCwiUGFyZW50U3R5bGUiOm51bGx9LCJNYXJnaW4iOm51bGwsIlN0YXJ0RGF0ZVBvc2l0aW9uIjo2LCJFbmREYXRlUG9zaXRpb24iOjYsIkRhdGVJc1Zpc2libGUiOmZhbHNlLCJUaXRsZVBvc2l0aW9uIjoyLCJEdXJhdGlvblBvc2l0aW9uIjo2LCJQZXJjZW50YWdlQ29tcGxldGVkUG9zaXRpb24iOjYsIlNwYWNpbmciOjMsIklzQmVsb3dUaW1lYmFuZCI6dHJ1ZSwiUGVyY2VudGFnZUNvbXBsZXRlU2hhcGVPcGFjaXR5IjozNSwiU2hhcGVTdHlsZSI6eyIkaWQiOiIyNjQ5IiwiTWFyZ2luIjp7IiRpZCI6IjI2NTAiLCJUb3AiOjAuMCwiTGVmdCI6NC4wLCJSaWdodCI6NC4wLCJCb3R0b20iOjAuMH0sIlBhZGRpbmciOnsiJGlkIjoiMjY1MSIsIlRvcCI6MC4wLCJMZWZ0IjowLjAsIlJpZ2h0IjowLjAsIkJvdHRvbSI6MC4wfSwiQmFja2dyb3VuZCI6eyIkaWQiOiIyNjUyIiwiQ29sb3IiOnsiJGlkIjoiMjY1MyIsIkEiOjI1NSwiUiI6MCwiRyI6MTE0LCJCIjoxODh9fSwiSXNWaXNpYmxlIjp0cnVlLCJXaWR0aCI6MC4wLCJIZWlnaHQiOjEwLjAsIkJvcmRlclN0eWxlIjp7IiRpZCI6IjI2NTQiLCJMaW5lQ29sb3IiOnsiJGlkIjoiMjY1NSIsIiR0eXBlIjoiTkxSRS5Db21tb24uRG9tLlNvbGlkQ29sb3JCcnVzaCwgTkxSRS5Db21tb24iLCJDb2xvciI6eyIkaWQiOiIyNjU2IiwiQSI6MjU1LCJSIjoyNTUsIkciOjAsIkIiOjB9fSwiTGluZVdlaWdodCI6MC4wLCJMaW5lVHlwZSI6MCwiUGFyZW50U3R5bGUiOm51bGx9LCJQYXJlbnRTdHlsZSI6bnVsbH0sIlRpdGxlU3R5bGUiOnsiJGlkIjoiMjY1NyIsIkZvbnRTZXR0aW5ncyI6eyIkaWQiOiIyNjU4IiwiRm9udFNpemUiOjExLCJGb250TmFtZSI6IkNhbGlicmkiLCJJc0JvbGQiOmZhbHNlLCJJc0l0YWxpYyI6ZmFsc2UsIklzVW5kZXJsaW5lZCI6ZmFsc2UsIlBhcmVudFN0eWxlIjpudWxsfSwiQXV0b1NpemUiOjAsIkZvcmVncm91bmQiOnsiJGlkIjoiMjY1OSIsIkNvbG9yIjp7IiRpZCI6IjI2NjAiLCJBIjoyNTUsIlIiOjI1NSwiRyI6MjU1LCJCIjoyNTV9fSwiTWF4V2lkdGgiOjk2MC4wLCJNYXhIZWlnaHQiOiJJbmZpbml0eSIsIlNtYXJ0Rm9yZWdyb3VuZElzQWN0aXZlIjpmYWxzZSwiSG9yaXpvbnRhbEFsaWdubWVudCI6MSwiVmVydGljYWxBbGlnbm1lbnQiOjAsIlNtYXJ0Rm9yZWdyb3VuZCI6bnVsbCwiQmFja2dyb3VuZEZpbGxUeXBlIjowLCJNYXJnaW4iOnsiJGlkIjoiMjY2MSIsIlRvcCI6MC4wLCJMZWZ0IjowLjAsIlJpZ2h0IjowLjAsIkJvdHRvbSI6MC4wfSwiUGFkZGluZyI6eyIkaWQiOiIyNjYyIiwiVG9wIjowLjAsIkxlZnQiOjAuMCwiUmlnaHQiOjAuMCwiQm90dG9tIjowLjB9LCJCYWNrZ3JvdW5kIjp7IiRpZCI6IjI2NjMiLCJDb2xvciI6eyIkcmVmIjoiMjYzMyJ9fSwiSXNWaXNpYmxlIjp0cnVlLCJXaWR0aCI6MC4wLCJIZWlnaHQiOjAuMCwiQm9yZGVyU3R5bGUiOnsiJGlkIjoiMjY2NCIsIkxpbmVDb2xvciI6bnVsbCwiTGluZVdlaWdodCI6MC4wLCJMaW5lVHlwZSI6MCwiUGFyZW50U3R5bGUiOm51bGx9LCJQYXJlbnRTdHlsZSI6bnVsbH0sIkRhdGVTdHlsZSI6eyIkaWQiOiIyNjY1IiwiRm9udFNldHRpbmdzIjp7IiRpZCI6IjI2NjYiLCJGb250U2l6ZSI6MTAsIkZvbnROYW1lIjoiQ2FsaWJyaSIsIklzQm9sZCI6ZmFsc2UsIklzSXRhbGljIjpmYWxzZSwiSXNVbmRlcmxpbmVkIjpmYWxzZSwiUGFyZW50U3R5bGUiOm51bGx9LCJBdXRvU2l6ZSI6MCwiRm9yZWdyb3VuZCI6eyIkaWQiOiIyNjY3IiwiQ29sb3IiOnsiJGlkIjoiMjY2OC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MjY2OSIsIlRvcCI6MC4wLCJMZWZ0IjowLjAsIlJpZ2h0IjowLjAsIkJvdHRvbSI6MC4wfSwiUGFkZGluZyI6eyIkaWQiOiIyNjcwIiwiVG9wIjowLjAsIkxlZnQiOjAuMCwiUmlnaHQiOjAuMCwiQm90dG9tIjowLjB9LCJCYWNrZ3JvdW5kIjp7IiRpZCI6IjI2NzEiLCJDb2xvciI6eyIkcmVmIjoiMjYzMyJ9fSwiSXNWaXNpYmxlIjp0cnVlLCJXaWR0aCI6MC4wLCJIZWlnaHQiOjAuMCwiQm9yZGVyU3R5bGUiOnsiJGlkIjoiMjY3MiIsIkxpbmVDb2xvciI6bnVsbCwiTGluZVdlaWdodCI6MC4wLCJMaW5lVHlwZSI6MCwiUGFyZW50U3R5bGUiOm51bGx9LCJQYXJlbnRTdHlsZSI6bnVsbH0sIkRhdGVGb3JtYXQiOnsiJGlkIjoiMjY3My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yNjc0IiwiRm9ybWF0IjowLCJJc1Zpc2libGUiOmZhbHNlLCJMYXN0S25vd25WaXNpYmlsaXR5U3RhdGUiOmZhbHNlfSwiSXNWaXNpYmxlIjp0cnVlLCJQYXJlbnRTdHlsZSI6bnVsbH0sIkluZGV4IjowLCJTbWFydER1cmF0aW9uQWN0aXZhdGVkIjpmYWxzZSwiRGF0ZUZvcm1hdCI6eyIkcmVmIjoiMjY3MyJ9LCJXZWVrTnVtYmVyaW5nIjp7IiRpZCI6IjI2NzUiLCJGb3JtYXQiOjAsIklzVmlzaWJsZSI6ZmFsc2UsIkxhc3RLbm93blZpc2liaWxpdHlTdGF0ZSI6ZmFsc2V9LCJJZCI6IjVkOTMxNDM4LWYxZGYtNDcwNS1iZmNlLTc5YWI2ZTVlZDljOCIsIkltcG9ydElkIjpudWxsLCJUaXRsZSI6bnVsbCwiTm90ZSI6bnVsbCwiSHlwZXJsaW5rIjp7IiRpZCI6IjI2NzYiLCJBZGRyZXNzIjoiIiwiU3ViQWRkcmVzcyI6IiJ9LCJJc0NoYW5nZWQiOmZhbHNlLCJJc05ldyI6ZmFsc2V9XSwiU3dpbWxhbmVzIjpbXSwiTXNQcm9qZWN0SXRlbXNUcmVlIjp7IiRpZCI6IjI2NzciLCJSb290Ijp7IkltcG9ydElkIjpudWxsLCJJc0ltcG9ydGVkIjpmYWxzZSwiQ2hpbGRyZW4iOltdfX0sIk1ldGFkYXRhIjp7IiRpZCI6IjI2NzgiLCJTb3VyY2VUZW1wbGF0ZSI6IntcIiRpZFwiOlwiMVwiLFwiSWRcIjpcImNjMjZmODYzLTI3Y2UtNDgwZS1hNTg5LWIzZjEyZjJkNmViMFwiLFwiQ3VsdHVyZUluZm9OYW1lXCI6XCJlbi1VU1wiLFwiVmVyc2lvblwiOntcIiRpZFwiOlwiMlwiLFwiVGVtcGxhdGVEb21WZXJzaW9uXCI6XCIxLjIuMFwifSxcIkVmZmVjdFwiOjEsXCJTdHlsZVwiOntcIiRpZFwiOlwiM1wiLFwiVGltZWJhbmRTdHlsZVwiOntcIiRpZFwiOlwiNFwiLFwiU2NhbGVNYXJraW5nXCI6MSxcIlNoYXBlXCI6MTAsXCJTaGFwZVN0eWxlXCI6e1wiJGlkXCI6XCI1XCIsXCJNYXJnaW5cIjp7XCIkaWRcIjpcIjZcIixcIlRvcFwiOjAuMCxcIkxlZnRcIjoxMC4wLFwiUmlnaHRcIjoxMC4wLFwiQm90dG9tXCI6MC4wfSxcIlBhZGRpbmdcIjp7XCIkaWRcIjpcIjdcIixcIlRvcFwiOjMuMCxcIkxlZnRcIjowLjAsXCJSaWdodFwiOjAuMCxcIkJvdHRvbVwiOjMuMH0sXCJCYWNrZ3JvdW5kXCI6e1wiJGlkXCI6XCI4XCIsXCJDb2xvclwiOntcIiRpZFwiOlwiOVwiLFwiQVwiOjI1NSxcIlJcIjo2OCxcIkdcIjo4NCxcIkJcIjoxMDZ9fSxcIklzVmlzaWJsZVwiOnRydWUsXCJXaWR0aFwiOjg1OC4wLFwiSGVpZ2h0XCI6MjAuMCxcIkJvcmRlclN0eWxlXCI6e1wiJGlkXCI6XCIxMFwiLFwiTGluZUNvbG9yXCI6e1wiJGlkXCI6XCIxMVwiLFwiJHR5cGVcIjpcIk5MUkUuQ29tbW9uLkRvbS5Tb2xpZENvbG9yQnJ1c2gsIE5MUkUuQ29tbW9uXCIsXCJDb2xvclwiOntcIiRpZFwiOlwiMTJcIixcIkFcIjoyNTUsXCJSXCI6MjU1LFwiR1wiOjAsXCJCXCI6MH19LFwiTGluZVdlaWdodFwiOjAuMCxcIkxpbmVUeXBlXCI6MH19LFwiTWlkZGxlVGllclNoYXBlU3R5bGVcIjp7XCIkaWRcIjpcIjEzXCIsXCJNYXJnaW5cIjp7XCIkaWRcIjpcIjE0XCIsXCJUb3BcIjowLjAsXCJMZWZ0XCI6MTAuMCxcIlJpZ2h0XCI6MTAuMCxcIkJvdHRvbVwiOjAuMH0sXCJQYWRkaW5nXCI6e1wiJGlkXCI6XCIxNVwiLFwiVG9wXCI6My4wLFwiTGVmdFwiOjAuMCxcIlJpZ2h0XCI6MC4wLFwiQm90dG9tXCI6My4wfSxcIkJhY2tncm91bmRcIjp7XCIkaWRcIjpcIjE2XCIsXCJDb2xvclwiOntcIiRpZFwiOlwiMTdcIixcIkFcIjoyNTUsXCJSXCI6NjgsXCJHXCI6ODQsXCJCXCI6MTA2fX0sXCJJc1Zpc2libGVcIjp0cnVlLFwiV2lkdGhcIjo4NTguMCxcIkhlaWdodFwiOjIwLjAsXCJCb3JkZXJTdHlsZVwiOntcIiRpZFwiOlwiMThcIixcIkxpbmVDb2xvclwiOntcIiRpZFwiOlwiMTlcIixcIiR0eXBlXCI6XCJOTFJFLkNvbW1vbi5Eb20uU29saWRDb2xvckJydXNoLCBOTFJFLkNvbW1vblwiLFwiQ29sb3JcIjp7XCIkaWRcIjpcIjIwXCIsXCJBXCI6MjU1LFwiUlwiOjI1NSxcIkdcIjowLFwiQlwiOjB9fSxcIkxpbmVXZWlnaHRcIjowLjAsXCJMaW5lVHlwZVwiOjB9fSxcIkJvdHRvbVRpZXJTaGFwZVN0eWxlXCI6e1wiJGlkXCI6XCIyMVwiLFwiTWFyZ2luXCI6e1wiJGlkXCI6XCIyMlwiLFwiVG9wXCI6MC4wLFwiTGVmdFwiOjEwLjAsXCJSaWdodFwiOjEwLjAsXCJCb3R0b21cIjowLjB9LFwiUGFkZGluZ1wiOntcIiRpZFwiOlwiMjNcIixcIlRvcFwiOjMuMCxcIkxlZnRcIjowLjAsXCJSaWdodFwiOjAuMCxcIkJvdHRvbVwiOjMuMH0sXCJCYWNrZ3JvdW5kXCI6e1wiJGlkXCI6XCIyNFwiLFwiQ29sb3JcIjp7XCIkaWRcIjpcIjI1XCIsXCJBXCI6MjU1LFwiUlwiOjY4LFwiR1wiOjg0LFwiQlwiOjEwNn19LFwiSXNWaXNpYmxlXCI6dHJ1ZSxcIldpZHRoXCI6ODU4LjAsXCJIZWlnaHRcIjoyMC4wLFwiQm9yZGVyU3R5bGVcIjp7XCIkaWRcIjpcIjI2XCIsXCJMaW5lQ29sb3JcIjp7XCIkaWRcIjpcIjI3XCIsXCIkdHlwZVwiOlwiTkxSRS5Db21tb24uRG9tLlNvbGlkQ29sb3JCcnVzaCwgTkxSRS5Db21tb25cIixcIkNvbG9yXCI6e1wiJGlkXCI6XCIyOFwiLFwiQVwiOjI1NSxcIlJcIjoyNTUsXCJHXCI6MCxcIkJcIjowfX0sXCJMaW5lV2VpZ2h0XCI6MC4wLFwiTGluZVR5cGVcIjowfX0sXCJSaWdodEVuZENhcHNTdHlsZVwiOntcIiRpZFwiOlwiMjlcIixcIkZvbnRTZXR0aW5nc1wiOntcIiRpZFwiOlwiMzBcIixcIkZvbnRTaXplXCI6MTgsXCJGb250TmFtZVwiOlwiQ2FsaWJyaVwiLFwiSXNCb2xkXCI6dHJ1ZSxcIklzSXRhbGljXCI6ZmFsc2UsXCJJc1VuZGVybGluZWRcIjpmYWxzZX0sXCJBdXRvU2l6ZVwiOjAsXCJGb3JlZ3JvdW5kXCI6e1wiJGlkXCI6XCIzMVwiLFwiQ29sb3JcIjp7XCIkaWRcIjpcIjMyXCIsXCJBXCI6MjU1LFwiUlwiOjIzNyxcIkdcIjoxMjUsXCJCXCI6NDl9fSxcIkJhY2tncm91bmRGaWxsVHlwZVwiOjAsXCJNYXhXaWR0aFwiOlwiSW5maW5pdHlcIixcIk1heEhlaWdodFwiOlwiSW5maW5pdHlcIixcIlNtYXJ0Rm9yZWdyb3VuZElzQWN0aXZlXCI6ZmFsc2UsXCJIb3Jpem9udGFsQWxpZ25tZW50XCI6MCxcIlZlcnRpY2FsQWxpZ25tZW50XCI6MCxcIlNtYXJ0Rm9yZWdyb3VuZFwiOm51bGwsXCJNYXJnaW5cIjp7XCIkaWRcIjpcIjMzXCIsXCJUb3BcIjowLjAsXCJMZWZ0XCI6MC4wLFwiUmlnaHRcIjoyMC4wLFwiQm90dG9tXCI6MC4wfSxcIlBhZGRpbmdcIjp7XCIkaWRcIjpcIjM0XCIsXCJUb3BcIjowLjAsXCJMZWZ0XCI6MC4wLFwiUmlnaHRcIjowLjAsXCJCb3R0b21cIjowLjB9LFwiQmFja2dyb3VuZFwiOntcIiRpZFwiOlwiMzVcIixcIkNvbG9yXCI6e1wiJGlkXCI6XCIzNlwiLFwiQVwiOjAsXCJSXCI6MCxcIkdcIjowLFwiQlwiOjB9fSxcIklzVmlzaWJsZVwiOnRydWUsXCJXaWR0aFwiOjAuMCxcIkhlaWdodFwiOjAuMCxcIkJvcmRlclN0eWxlXCI6bnVsbH0sXCJMZWZ0RW5kQ2Fwc1N0eWxlXCI6e1wiJGlkXCI6XCIzN1wiLFwiRm9udFNldHRpbmdzXCI6e1wiJGlkXCI6XCIzOFwiLFwiRm9udFNpemVcIjoxOCxcIkZvbnROYW1lXCI6XCJDYWxpYnJpXCIsXCJJc0JvbGRcIjp0cnVlLFwiSXNJdGFsaWNcIjpmYWxzZSxcIklzVW5kZXJsaW5lZFwiOmZhbHNlfSxcIkF1dG9TaXplXCI6MCxcIkZvcmVncm91bmRcIjp7XCIkaWRcIjpcIjM5XCIsXCJDb2xvclwiOntcIiRpZFwiOlwiNDBcIixcIkFcIjoyNTUsXCJSXCI6MjM3LFwiR1wiOjEyNSxcIkJcIjo0OX19LFwiQmFja2dyb3VuZEZpbGxUeXBlXCI6MCxcIk1heFdpZHRoXCI6XCJJbmZpbml0eVwiLFwiTWF4SGVpZ2h0XCI6XCJJbmZpbml0eVwiLFwiU21hcnRGb3JlZ3JvdW5kSXNBY3RpdmVcIjpmYWxzZSxcIkhvcml6b250YWxBbGlnbm1lbnRcIjowLFwiVmVydGljYWxBbGlnbm1lbnRcIjowLFwiU21hcnRGb3JlZ3JvdW5kXCI6bnVsbCxcIk1hcmdpblwiOntcIiRpZFwiOlwiNDFcIixcIlRvcFwiOjAuMCxcIkxlZnRcIjoyMC4wLFwiUmlnaHRcIjowLjAsXCJCb3R0b21cIjowLjB9LFwiUGFkZGluZ1wiOntcIiRpZFwiOlwiNDJcIixcIlRvcFwiOjAuMCxcIkxlZnRcIjowLjAsXCJSaWdodFwiOjAuMCxcIkJvdHRvbVwiOjAuMH0sXCJCYWNrZ3JvdW5kXCI6e1wiJGlkXCI6XCI0M1wiLFwiQ29sb3JcIjp7XCIkcmVmXCI6XCIzNlwifX0sXCJJc1Zpc2libGVcIjpmYWxzZSxcIldpZHRoXCI6MC4wLFwiSGVpZ2h0XCI6MC4wLFwiQm9yZGVyU3R5bGVcIjpudWxsfSxcIlRvZGF5VGV4dFN0eWxlXCI6e1wiJGlkXCI6XCI0NFwiLFwiRm9udFNldHRpbmdzXCI6e1wiJGlkXCI6XCI0NVwiLFwiRm9udFNpemVcIjoxMixcIkZvbnROYW1lXCI6XCJDYWxpYnJpXCIsXCJJc0JvbGRcIjpmYWxzZSxcIklzSXRhbGljXCI6ZmFsc2UsXCJJc1VuZGVybGluZWRcIjpmYWxzZX0sXCJBdXRvU2l6ZVwiOjAsXCJGb3JlZ3JvdW5kXCI6e1wiJGlkXCI6XCI0NlwiLFwiQ29sb3JcIjp7XCIkaWRcIjpcIjQ3XCIsXCJBXCI6MjU1LFwiUlwiOjAsXCJHXCI6MCxcIkJcIjowfX0sXCJCYWNrZ3JvdW5kRmlsbFR5cGVcIjowLFwiTWF4V2lkdGhcIjoyMDAuMCxcIk1heEhlaWdodFwiOlwiSW5maW5pdHlcIixcIlNtYXJ0Rm9yZWdyb3VuZElzQWN0aXZlXCI6ZmFsc2UsXCJIb3Jpem9udGFsQWxpZ25tZW50XCI6MCxcIlZlcnRpY2FsQWxpZ25tZW50XCI6MCxcIlNtYXJ0Rm9yZWdyb3VuZFwiOm51bGwsXCJNYXJnaW5cIjp7XCIkaWRcIjpcIjQ4XCIsXCJUb3BcIjowLjAsXCJMZWZ0XCI6MC4wLFwiUmlnaHRcIjowLjAsXCJCb3R0b21cIjowLjB9LFwiUGFkZGluZ1wiOntcIiRpZFwiOlwiNDlcIixcIlRvcFwiOjAuMCxcIkxlZnRcIjowLjAsXCJSaWdodFwiOjAuMCxcIkJvdHRvbVwiOjAuMH0sXCJCYWNrZ3JvdW5kXCI6e1wiJGlkXCI6XCI1MFwiLFwiQ29sb3JcIjp7XCIkcmVmXCI6XCIzNlwifX0sXCJJc1Zpc2libGVcIjp0cnVlLFwiV2lkdGhcIjowLjAsXCJIZWlnaHRcIjowLjAsXCJCb3JkZXJTdHlsZVwiOm51bGx9LFwiVG9kYXlNYXJrZXJTdHlsZVwiOntcIiRpZFwiOlwiNTFcIixcIk1hcmdpblwiOntcIiRpZFwiOlwiNTJcIixcIlRvcFwiOjAuMCxcIkxlZnRcIjowLjAsXCJSaWdodFwiOjAuMCxcIkJvdHRvbVwiOjAuMH0sXCJQYWRkaW5nXCI6e1wiJGlkXCI6XCI1M1wiLFwiVG9wXCI6MC4wLFwiTGVmdFwiOjAuMCxcIlJpZ2h0XCI6MC4wLFwiQm90dG9tXCI6MC4wfSxcIkJhY2tncm91bmRcIjp7XCIkaWRcIjpcIjU0XCIsXCJDb2xvclwiOntcIiRpZFwiOlwiNTVcIixcIkFcIjoyNTUsXCJSXCI6MjU1LFwiR1wiOjAsXCJCXCI6MH19LFwiSXNWaXNpYmxlXCI6dHJ1ZSxcIldpZHRoXCI6MC4wLFwiSGVpZ2h0XCI6MC4wLFwiQm9yZGVyU3R5bGVcIjpudWxsfSxcIlNjYWxlU3R5bGVcIjp7XCIkaWRcIjpcIjU2XCIsXCJTaG93U2VnbWVudFNlcGFyYXRvcnNcIjpmYWxzZSxcIlNlZ21lbnRTZXBhcmF0b3JPcGFjaXR5XCI6MzAsXCJTaGFwZVwiOjMsXCJIYXNCZWVuVmlzaWJsZUJlZm9yZVwiOnRydWUsXCJGb250U2V0dGluZ3NcIjp7XCIkaWRcIjpcIjU3XCIsXCJGb250U2l6ZVwiOjEyLFwiRm9udE5hbWVcIjpcIkNhbGlicmlcIixcIklzQm9sZFwiOmZhbHNlLFwiSXNJdGFsaWNcIjpmYWxzZSxcIklzVW5kZXJsaW5lZFwiOmZhbHNlfSxcIkF1dG9TaXplXCI6MCxcIkZvcmVncm91bmRcIjp7XCIkaWRcIjpcIjU4XCIsXCJDb2xvclwiOntcIiRpZFwiOlwiNTlcIixcIkFcIjoyNTUsXCJSXCI6MjU1LFwiR1wiOjI1NSxcIkJcIjoyNTV9fSxcIkJhY2tncm91bmRGaWxsVHlwZVwiOjAsXCJNYXhXaWR0aFwiOjIwMC4wLFwiTWF4SGVpZ2h0XCI6XCJJbmZpbml0eVwiLFwiU21hcnRGb3JlZ3JvdW5kSXNBY3RpdmVcIjpmYWxzZSxcIkhvcml6b250YWxBbGlnbm1lbnRcIjowLFwiVmVydGljYWxBbGlnbm1lbnRcIjoxLFwiU21hcnRGb3JlZ3JvdW5kXCI6bnVsbCxcIk1hcmdpblwiOntcIiRpZFwiOlwiNjBcIixcIlRvcFwiOjAuMCxcIkxlZnRcIjo1LjAsXCJSaWdodFwiOjAuMCxcIkJvdHRvbVwiOjAuMH0sXCJQYWRkaW5nXCI6e1wiJGlkXCI6XCI2MVwiLFwiVG9wXCI6MC4wLFwiTGVmdFwiOjAuMCxcIlJpZ2h0XCI6MC4wLFwiQm90dG9tXCI6MC4wfSxcIkJhY2tncm91bmRcIjp7XCIkaWRcIjpcIjYyXCIsXCJDb2xvclwiOntcIiRyZWZcIjpcIjM2XCJ9fSxcIklzVmlzaWJsZVwiOnRydWUsXCJXaWR0aFwiOjAuMCxcIkhlaWdodFwiOjAuMCxcIkJvcmRlclN0eWxlXCI6bnVsbH0sXCJNaWRkbGVUaWVyU2NhbGVTdHlsZVwiOntcIiRpZFwiOlwiNjNcIixcIlNob3dTZWdtZW50U2VwYXJhdG9yc1wiOmZhbHNlLFwiU2VnbWVudFNlcGFyYXRvck9wYWNpdHlcIjozMCxcIlNoYXBlXCI6MyxcIkhhc0JlZW5WaXNpYmxlQmVmb3JlXCI6ZmFsc2UsXCJGb250U2V0dGluZ3NcIjp7XCIkaWRcIjpcIjY0XCIsXCJGb250U2l6ZVwiOjEyLFwiRm9udE5hbWVcIjpcIkNhbGlicmlcIixcIklzQm9sZFwiOmZhbHNlLFwiSXNJdGFsaWNcIjpmYWxzZSxcIklzVW5kZXJsaW5lZFwiOmZhbHNlfSxcIkF1dG9TaXplXCI6MCxcIkZvcmVncm91bmRcIjp7XCIkaWRcIjpcIjY1XCIsXCJDb2xvclwiOntcIiRpZFwiOlwiNjZcIixcIkFcIjoyNTUsXCJSXCI6MjU1LFwiR1wiOjI1NSxcIkJcIjoyNTV9fSxcIkJhY2tncm91bmRGaWxsVHlwZVwiOjAsXCJNYXhXaWR0aFwiOjIwMC4wLFwiTWF4SGVpZ2h0XCI6XCJJbmZpbml0eVwiLFwiU21hcnRGb3JlZ3JvdW5kSXNBY3RpdmVcIjpmYWxzZSxcIkhvcml6b250YWxBbGlnbm1lbnRcIjowLFwiVmVydGljYWxBbGlnbm1lbnRcIjoxLFwiU21hcnRGb3JlZ3JvdW5kXCI6bnVsbCxcIk1hcmdpblwiOntcIiRpZFwiOlwiNjdcIixcIlRvcFwiOjAuMCxcIkxlZnRcIjo1LjAsXCJSaWdodFwiOjAuMCxcIkJvdHRvbVwiOjAuMH0sXCJQYWRkaW5nXCI6e1wiJGlkXCI6XCI2OFwiLFwiVG9wXCI6MC4wLFwiTGVmdFwiOjAuMCxcIlJpZ2h0XCI6MC4wLFwiQm90dG9tXCI6MC4wfSxcIkJhY2tncm91bmRcIjp7XCIkaWRcIjpcIjY5XCIsXCJDb2xvclwiOntcIiRpZFwiOlwiNzBcIixcIkFcIjowLFwiUlwiOjAsXCJHXCI6MCxcIkJcIjowfX0sXCJJc1Zpc2libGVcIjpmYWxzZSxcIldpZHRoXCI6MC4wLFwiSGVpZ2h0XCI6MC4wLFwiQm9yZGVyU3R5bGVcIjpudWxsfSxcIkJvdHRvbVRpZXJTY2FsZVN0eWxlXCI6e1wiJGlkXCI6XCI3MVwiLFwiU2hvd1NlZ21lbnRTZXBhcmF0b3JzXCI6ZmFsc2UsXCJTZWdtZW50U2VwYXJhdG9yT3BhY2l0eVwiOjMwLFwiU2hhcGVcIjozLFwiSGFzQmVlblZpc2libGVCZWZvcmVcIjpmYWxzZSxcIkZvbnRTZXR0aW5nc1wiOntcIiRpZFwiOlwiNzJcIixcIkZvbnRTaXplXCI6MTIsXCJGb250TmFtZVwiOlwiQ2FsaWJyaVwiLFwiSXNCb2xkXCI6ZmFsc2UsXCJJc0l0YWxpY1wiOmZhbHNlLFwiSXNVbmRlcmxpbmVkXCI6ZmFsc2V9LFwiQXV0b1NpemVcIjowLFwiRm9yZWdyb3VuZFwiOntcIiRpZFwiOlwiNzNcIixcIkNvbG9yXCI6e1wiJGlkXCI6XCI3NFwiLFwiQVwiOjI1NSxcIlJcIjoyNTUsXCJHXCI6MjU1LFwiQlwiOjI1NX19LFwiQmFja2dyb3VuZEZpbGxUeXBlXCI6MCxcIk1heFdpZHRoXCI6MjAwLjAsXCJNYXhIZWlnaHRcIjpcIkluZmluaXR5XCIsXCJTbWFydEZvcmVncm91bmRJc0FjdGl2ZVwiOmZhbHNlLFwiSG9yaXpvbnRhbEFsaWdubWVudFwiOjAsXCJWZXJ0aWNhbEFsaWdubWVudFwiOjEsXCJTbWFydEZvcmVncm91bmRcIjpudWxsLFwiTWFyZ2luXCI6e1wiJGlkXCI6XCI3NVwiLFwiVG9wXCI6MC4wLFwiTGVmdFwiOjUuMCxcIlJpZ2h0XCI6MC4wLFwiQm90dG9tXCI6MC4wfSxcIlBhZGRpbmdcIjp7XCIkaWRcIjpcIjc2XCIsXCJUb3BcIjowLjAsXCJMZWZ0XCI6MC4wLFwiUmlnaHRcIjowLjAsXCJCb3R0b21cIjowLjB9LFwiQmFja2dyb3VuZFwiOntcIiRpZFwiOlwiNzdcIixcIkNvbG9yXCI6e1wiJGlkXCI6XCI3OFwiLFwiQVwiOjAsXCJSXCI6MCxcIkdcIjowLFwiQlwiOjB9fSxcIklzVmlzaWJsZVwiOmZhbHNlLFwiV2lkdGhcIjowLjAsXCJIZWlnaHRcIjowLjAsXCJCb3JkZXJTdHlsZVwiOm51bGx9LFwiU2luZ2xlU2NhbGVTaGFwZVN0eWxlXCI6bnVsbCxcIkVsYXBzZWRUaW1lQmFja2dyb3VuZFwiOntcIiRpZFwiOlwiNzlcIixcIkNvbG9yXCI6e1wiJGlkXCI6XCI4MFwiLFwiQVwiOjE5MSxcIlJcIjoyNTUsXCJHXCI6MCxcIkJcIjowfX0sXCJBcHBlbmRZZWFyT25ZZWFyQ2hhbmdlXCI6ZmFsc2UsXCJFbGFwc2VkVGltZUZvcm1hdFwiOjIsXCJUb2RheU1hcmtlclBvc2l0aW9uXCI6MyxcIlF1aWNrUG9zaXRpb25cIjoyLFwiQWJzb2x1dGVQb3NpdGlvblwiOjQwNS4wLFwiTWFyZ2luXCI6e1wiJGlkXCI6XCI4MVwiLFwiVG9wXCI6MC4wLFwiTGVmdFwiOjEwLjAsXCJSaWdodFwiOjEwLjAsXCJCb3R0b21cIjowLjB9LFwiUGFkZGluZ1wiOntcIiRpZFwiOlwiODJcIixcIlRvcFwiOjAuMCxcIkxlZnRcIjowLjAsXCJSaWdodFwiOjAuMCxcIkJvdHRvbVwiOjAuMH0sXCJCYWNrZ3JvdW5kXCI6e1wiJGlkXCI6XCI4M1wiLFwiQ29sb3JcIjp7XCIkaWRcIjpcIjg0XCIsXCJBXCI6MjU1LFwiUlwiOjQ3LFwiR1wiOjU0LFwiQlwiOjE1M319LFwiSXNWaXNpYmxlXCI6dHJ1ZSxcIldpZHRoXCI6MC4wLFwiSGVpZ2h0XCI6MC4wLFwiQm9yZGVyU3R5bGVcIjpudWxsfSxcIkRlZmF1bHRNaWxlc3RvbmVTdHlsZVwiOntcIiRpZFwiOlwiODVcIixcIlNoYXBlXCI6MixcIkNvbm5lY3Rvck1hcmdpblwiOntcIiRpZFwiOlwiODZcIixcIlRvcFwiOjAuMCxcIkxlZnRcIjoyLjAsXCJSaWdodFwiOjIuMCxcIkJvdHRvbVwiOjAuMH0sXCJDb25uZWN0b3JTdHlsZVwiOntcIiRpZFwiOlwiODdcIixcIkxpbmVDb2xvclwiOntcIiRpZFwiOlwiODhcIixcIiR0eXBlXCI6XCJOTFJFLkNvbW1vbi5Eb20uU29saWRDb2xvckJydXNoLCBOTFJFLkNvbW1vblwiLFwiQ29sb3JcIjp7XCIkaWRcIjpcIjg5XCIsXCJBXCI6MTI3LFwiUlwiOjc5LFwiR1wiOjEyOSxcIkJcIjoxODl9fSxcIkxpbmVXZWlnaHRcIjoxLjAsXCJMaW5lVHlwZVwiOjB9LFwiSXNCZWxvd1RpbWViYW5kXCI6ZmFsc2UsXCJIaWRlRGF0ZVwiOmZhbHNlLFwiU2hhcGVTaXplXCI6MSxcIlNwYWNpbmdcIjoyLjAsXCJQYWRkaW5nXCI6e1wiJGlkXCI6XCI5MFwiLFwiVG9wXCI6Ny4wLFwiTGVmdFwiOjMuMCxcIlJpZ2h0XCI6MC4wLFwiQm90dG9tXCI6Mi4wfSxcIlBvc2l0aW9uXCI6bnVsbCxcIlBvc2l0aW9uT25UYXNrXCI6MCxcIlNoYXBlU3R5bGVcIjp7XCIkaWRcIjpcIjkxXCIsXCJNYXJnaW5cIjp7XCIkaWRcIjpcIjkyXCIsXCJUb3BcIjowLjAsXCJMZWZ0XCI6MC4wLFwiUmlnaHRcIjowLjAsXCJCb3R0b21cIjowLjB9LFwiUGFkZGluZ1wiOntcIiRpZFwiOlwiOTNcIixcIlRvcFwiOjAuMCxcIkxlZnRcIjowLjAsXCJSaWdodFwiOjAuMCxcIkJvdHRvbVwiOjAuMH0sXCJCYWNrZ3JvdW5kXCI6e1wiJGlkXCI6XCI5NFwiLFwiQ29sb3JcIjp7XCIkaWRcIjpcIjk1XCIsXCJBXCI6MjU1LFwiUlwiOjAsXCJHXCI6MTE0LFwiQlwiOjE4OH19LFwiSXNWaXNpYmxlXCI6dHJ1ZSxcIldpZHRoXCI6MTMuMCxcIkhlaWdodFwiOjEzLjAsXCJCb3JkZXJTdHlsZVwiOntcIiRpZFwiOlwiOTZcIixcIkxpbmVDb2xvclwiOntcIiRpZFwiOlwiOTdcIixcIiR0eXBlXCI6XCJOTFJFLkNvbW1vbi5Eb20uU29saWRDb2xvckJydXNoLCBOTFJFLkNvbW1vblwiLFwiQ29sb3JcIjp7XCIkaWRcIjpcIjk4XCIsXCJBXCI6MjU1LFwiUlwiOjI1NSxcIkdcIjowLFwiQlwiOjB9fSxcIkxpbmVXZWlnaHRcIjowLjAsXCJMaW5lVHlwZVwiOjB9fSxcIlRpdGxlU3R5bGVcIjp7XCIkaWRcIjpcIjk5XCIsXCJGb250U2V0dGluZ3NcIjp7XCIkaWRcIjpcIjEwMFwiLFwiRm9udFNpemVcIjoxMSxcIkZvbnROYW1lXCI6XCJDYWxpYnJpXCIsXCJJc0JvbGRcIjp0cnVlLFwiSXNJdGFsaWNcIjpmYWxzZSxcIklzVW5kZXJsaW5lZFwiOmZhbHNlfSxcIkF1dG9TaXplXCI6MCxcIkZvcmVncm91bmRcIjp7XCIkaWRcIjpcIjEwMVwiLFwiQ29sb3JcIjp7XCIkaWRcIjpcIjEwMlwiLFwiQVwiOjI1NSxcIlJcIjowLFwiR1wiOjAsXCJCXCI6MH19LFwiQmFja2dyb3VuZEZpbGxUeXBlXCI6MCxcIk1heFdpZHRoXCI6MjAwLjAsXCJNYXhIZWlnaHRcIjpcIkluZmluaXR5XCIsXCJTbWFydEZvcmVncm91bmRJc0FjdGl2ZVwiOmZhbHNlLFwiSG9yaXpvbnRhbEFsaWdubWVudFwiOjAsXCJWZXJ0aWNhbEFsaWdubWVudFwiOjAsXCJTbWFydEZvcmVncm91bmRcIjpudWxsLFwiTWFyZ2luXCI6e1wiJGlkXCI6XCIxMDNcIixcIlRvcFwiOjAuMCxcIkxlZnRcIjowLjAsXCJSaWdodFwiOjAuMCxcIkJvdHRvbVwiOjAuMH0sXCJQYWRkaW5nXCI6e1wiJGlkXCI6XCIxMDRcIixcIlRvcFwiOjAuMCxcIkxlZnRcIjowLjAsXCJSaWdodFwiOjAuMCxcIkJvdHRvbVwiOjAuMH0sXCJCYWNrZ3JvdW5kXCI6e1wiJGlkXCI6XCIxMDVcIixcIkNvbG9yXCI6e1wiJHJlZlwiOlwiMzZcIn19LFwiSXNWaXNpYmxlXCI6dHJ1ZSxcIldpZHRoXCI6MC4wLFwiSGVpZ2h0XCI6MC4wLFwiQm9yZGVyU3R5bGVcIjpudWxsfSxcIkRhdGVTdHlsZVwiOntcIiRpZFwiOlwiMTA2XCIsXCJGb250U2V0dGluZ3NcIjp7XCIkaWRcIjpcIjEwN1wiLFwiRm9udFNpemVcIjoxMCxcIkZvbnROYW1lXCI6XCJDYWxpYnJpXCIsXCJJc0JvbGRcIjpmYWxzZSxcIklzSXRhbGljXCI6ZmFsc2UsXCJJc1VuZGVybGluZWRcIjpmYWxzZX0sXCJBdXRvU2l6ZVwiOjAsXCJGb3JlZ3JvdW5kXCI6e1wiJGlkXCI6XCIxMDhcIixcIkNvbG9yXCI6e1wiJGlkXCI6XCIxMDlcIixcIkFcIjoyNTUsXCJSXCI6NjgsXCJHXCI6ODQsXCJCXCI6MTA2fX0sXCJCYWNrZ3JvdW5kRmlsbFR5cGVcIjowLFwiTWF4V2lkdGhcIjoyMDAuMCxcIk1heEhlaWdodFwiOlwiSW5maW5pdHlcIixcIlNtYXJ0Rm9yZWdyb3VuZElzQWN0aXZlXCI6ZmFsc2UsXCJIb3Jpem9udGFsQWxpZ25tZW50XCI6MCxcIlZlcnRpY2FsQWxpZ25tZW50XCI6MCxcIlNtYXJ0Rm9yZWdyb3VuZFwiOm51bGwsXCJNYXJnaW5cIjp7XCIkaWRcIjpcIjExMFwiLFwiVG9wXCI6MC4wLFwiTGVmdFwiOjAuMCxcIlJpZ2h0XCI6MC4wLFwiQm90dG9tXCI6MC4wfSxcIlBhZGRpbmdcIjp7XCIkaWRcIjpcIjExMVwiLFwiVG9wXCI6MC4wLFwiTGVmdFwiOjAuMCxcIlJpZ2h0XCI6MC4wLFwiQm90dG9tXCI6MC4wfSxcIkJhY2tncm91bmRcIjp7XCIkaWRcIjpcIjExMlwiLFwiQ29sb3JcIjp7XCIkcmVmXCI6XCIzNlwifX0sXCJJc1Zpc2libGVcIjp0cnVlLFwiV2lkdGhcIjowLjAsXCJIZWlnaHRcIjowLjAsXCJCb3JkZXJTdHlsZVwiOm51bGx9LFwiRGF0ZUZvcm1hdFwiOntcIiRpZFwiOlwiMTEzXCIsXCJGb3JtYXRTdHJpbmdcIjpcIk1NTSBkXCIsXCJTZXBhcmF0b3JcIjpcIi9cIixcIlVzZUludGVybmF0aW9uYWxEYXRlRm9ybWF0XCI6ZmFsc2UsXCJEYXRlSXNWaXNpYmxlXCI6dHJ1ZSxcIlRpbWVJc1Zpc2libGVcIjpmYWxzZSxcIkhvdXJEaWdpdHNcIjoxLFwiQW1QbURlc2lnbmF0b3JcIjoyLFwiVHJpbTAwTWludXRlc1wiOmZhbHNlLFwiTGFzdEtub3duVmlzaWJpbGl0eVN0YXRlXCI6bnVsbH0sXCJJc1Zpc2libGVcIjp0cnVlfSxcIkRlZmF1bHRUYXNrU3R5bGVcIjp7XCIkaWRcIjpcIjExNFwiLFwiU2hhcGVcIjoxLFwiU2hhcGVUaGlja25lc3NcIjowLFwiRHVyYXRpb25Gb3JtYXRcIjowLFwiUGVyY2VudGFnZUNvbXBsZXRlU3R5bGVcIjp7XCIkaWRcIjpcIjExNVwiLFwiRm9udFNldHRpbmdzXCI6e1wiJGlkXCI6XCIxMTZcIixcIkZvbnRTaXplXCI6MTAsXCJGb250TmFtZVwiOlwiQ2FsaWJyaVwiLFwiSXNCb2xkXCI6ZmFsc2UsXCJJc0l0YWxpY1wiOmZhbHNlLFwiSXNVbmRlcmxpbmVkXCI6ZmFsc2V9LFwiQXV0b1NpemVcIjowLFwiRm9yZWdyb3VuZFwiOntcIiRpZFwiOlwiMTE3XCIsXCJDb2xvclwiOntcIiRpZFwiOlwiMTE4XCIsXCJBXCI6MjU1LFwiUlwiOjIzNyxcIkdcIjoxMjUsXCJCXCI6NDl9fSxcIkJhY2tncm91bmRGaWxsVHlwZVwiOjAsXCJNYXhXaWR0aFwiOjIwMC4wLFwiTWF4SGVpZ2h0XCI6XCJJbmZpbml0eVwiLFwiU21hcnRGb3JlZ3JvdW5kSXNBY3RpdmVcIjpmYWxzZSxcIkhvcml6b250YWxBbGlnbm1lbnRcIjowLFwiVmVydGljYWxBbGlnbm1lbnRcIjowLFwiU21hcnRGb3JlZ3JvdW5kXCI6bnVsbCxcIk1hcmdpblwiOntcIiRpZFwiOlwiMTE5XCIsXCJUb3BcIjowLjAsXCJMZWZ0XCI6MC4wLFwiUmlnaHRcIjowLjAsXCJCb3R0b21cIjowLjB9LFwiUGFkZGluZ1wiOntcIiRpZFwiOlwiMTIwXCIsXCJUb3BcIjowLjAsXCJMZWZ0XCI6MC4wLFwiUmlnaHRcIjowLjAsXCJCb3R0b21cIjowLjB9LFwiQmFja2dyb3VuZFwiOntcIiRpZFwiOlwiMTIxXCIsXCJDb2xvclwiOntcIiRyZWZcIjpcIjM2XCJ9fSxcIklzVmlzaWJsZVwiOnRydWUsXCJXaWR0aFwiOjAuMCxcIkhlaWdodFwiOjAuMCxcIkJvcmRlclN0eWxlXCI6bnVsbH0sXCJEdXJhdGlvblN0eWxlXCI6e1wiJGlkXCI6XCIxMjJcIixcIkZvbnRTZXR0aW5nc1wiOntcIiRpZFwiOlwiMTIzXCIsXCJGb250U2l6ZVwiOjEwLFwiRm9udE5hbWVcIjpcIkNhbGlicmlcIixcIklzQm9sZFwiOmZhbHNlLFwiSXNJdGFsaWNcIjpmYWxzZSxcIklzVW5kZXJsaW5lZFwiOmZhbHNlfSxcIkF1dG9TaXplXCI6MCxcIkZvcmVncm91bmRcIjp7XCIkaWRcIjpcIjEyNFwiLFwiQ29sb3JcIjp7XCIkaWRcIjpcIjEyNVwiLFwiQVwiOjI1NSxcIlJcIjoyMzcsXCJHXCI6MTI1LFwiQlwiOjQ5fX0sXCJCYWNrZ3JvdW5kRmlsbFR5cGVcIjowLFwiTWF4V2lkdGhcIjoyMDAuMCxcIk1heEhlaWdodFwiOlwiSW5maW5pdHlcIixcIlNtYXJ0Rm9yZWdyb3VuZElzQWN0aXZlXCI6ZmFsc2UsXCJIb3Jpem9udGFsQWxpZ25tZW50XCI6MCxcIlZlcnRpY2FsQWxpZ25tZW50XCI6MCxcIlNtYXJ0Rm9yZWdyb3VuZFwiOm51bGwsXCJNYXJnaW5cIjp7XCIkaWRcIjpcIjEyNlwiLFwiVG9wXCI6MC4wLFwiTGVmdFwiOjAuMCxcIlJpZ2h0XCI6MC4wLFwiQm90dG9tXCI6MC4wfSxcIlBhZGRpbmdcIjp7XCIkaWRcIjpcIjEyN1wiLFwiVG9wXCI6MC4wLFwiTGVmdFwiOjAuMCxcIlJpZ2h0XCI6MC4wLFwiQm90dG9tXCI6MC4wfSxcIkJhY2tncm91bmRcIjp7XCIkaWRcIjpcIjEyOFwiLFwiQ29sb3JcIjp7XCIkcmVmXCI6XCIzNlwifX0sXCJJc1Zpc2libGVcIjp0cnVlLFwiV2lkdGhcIjowLjAsXCJIZWlnaHRcIjowLjAsXCJCb3JkZXJTdHlsZVwiOm51bGx9LFwiSG9yaXpvbnRhbENvbm5lY3RvclN0eWxlXCI6e1wiJGlkXCI6XCIxMjlcIixcIkxpbmVDb2xvclwiOntcIiRpZFwiOlwiMTMwXCIsXCIkdHlwZVwiOlwiTkxSRS5Db21tb24uRG9tLlNvbGlkQ29sb3JCcnVzaCwgTkxSRS5Db21tb25cIixcIkNvbG9yXCI6e1wiJGlkXCI6XCIxMzFcIixcIkFcIjoyNTUsXCJSXCI6MjA0LFwiR1wiOjIwNCxcIkJcIjoyMDR9fSxcIkxpbmVXZWlnaHRcIjoxLjAsXCJMaW5lVHlwZVwiOjB9LFwiVmVydGljYWxDb25uZWN0b3JTdHlsZVwiOntcIiRpZFwiOlwiMTMyXCIsXCJMaW5lQ29sb3JcIjp7XCIkaWRcIjpcIjEzM1wiLFwiJHR5cGVcIjpcIk5MUkUuQ29tbW9uLkRvbS5Tb2xpZENvbG9yQnJ1c2gsIE5MUkUuQ29tbW9uXCIsXCJDb2xvclwiOntcIiRpZFwiOlwiMTM0XCIsXCJBXCI6MjU1LFwiUlwiOjIwNCxcIkdcIjoyMDQsXCJCXCI6MjA0fX0sXCJMaW5lV2VpZ2h0XCI6MC4wLFwiTGluZVR5cGVcIjowfSxcIk1hcmdpblwiOm51bGwsXCJTdGFydERhdGVQb3NpdGlvblwiOjMsXCJFbmREYXRlUG9zaXRpb25cIjozLFwiVGl0bGVQb3NpdGlvblwiOjQsXCJEdXJhdGlvblBvc2l0aW9uXCI6NixcIlBlcmNlbnRhZ2VDb21wbGV0ZWRQb3NpdGlvblwiOjYsXCJTcGFjaW5nXCI6NSxcIklzQmVsb3dUaW1lYmFuZFwiOmZhbHNlLFwiUGVyY2VudGFnZUNvbXBsZXRlU2hhcGVPcGFjaXR5XCI6MzUsXCJHcm91cE5hbWVcIjpudWxsLFwiQXR0YWNoZWRNaWxlc3RvbmVzU3R5bGVzXCI6bnVsbCxcIlNoYXBlU3R5bGVcIjp7XCIkaWRcIjpcIjEzNVwiLFwiTWFyZ2luXCI6e1wiJGlkXCI6XCIxMzZcIixcIlRvcFwiOjAuMCxcIkxlZnRcIjo0LjAsXCJSaWdodFwiOjQuMCxcIkJvdHRvbVwiOjAuMH0sXCJQYWRkaW5nXCI6e1wiJGlkXCI6XCIxMzdcIixcIlRvcFwiOjAuMCxcIkxlZnRcIjowLjAsXCJSaWdodFwiOjAuMCxcIkJvdHRvbVwiOjAuMH0sXCJCYWNrZ3JvdW5kXCI6e1wiJGlkXCI6XCIxMzhcIixcIkNvbG9yXCI6e1wiJGlkXCI6XCIxMzlcIixcIkFcIjoyNTUsXCJSXCI6MCxcIkdcIjoxMTQsXCJCXCI6MTg4fX0sXCJJc1Zpc2libGVcIjp0cnVlLFwiV2lkdGhcIjowLjAsXCJIZWlnaHRcIjoxMC4wLFwiQm9yZGVyU3R5bGVcIjp7XCIkaWRcIjpcIjE0MFwiLFwiTGluZUNvbG9yXCI6e1wiJGlkXCI6XCIxNDFcIixcIiR0eXBlXCI6XCJOTFJFLkNvbW1vbi5Eb20uU29saWRDb2xvckJydXNoLCBOTFJFLkNvbW1vblwiLFwiQ29sb3JcIjp7XCIkaWRcIjpcIjE0MlwiLFwiQVwiOjI1NSxcIlJcIjoyNTUsXCJHXCI6MCxcIkJcIjowfX0sXCJMaW5lV2VpZ2h0XCI6MC4wLFwiTGluZVR5cGVcIjowfX0sXCJUaXRsZVN0eWxlXCI6e1wiJGlkXCI6XCIxNDNcIixcIkZvbnRTZXR0aW5nc1wiOntcIiRpZFwiOlwiMTQ0XCIsXCJGb250U2l6ZVwiOjExLFwiRm9udE5hbWVcIjpcIkNhbGlicmlcIixcIklzQm9sZFwiOnRydWUsXCJJc0l0YWxpY1wiOmZhbHNlLFwiSXNVbmRlcmxpbmVkXCI6ZmFsc2V9LFwiQXV0b1NpemVcIjowLFwiRm9yZWdyb3VuZFwiOntcIiRpZFwiOlwiMTQ1XCIsXCJDb2xvclwiOntcIiRpZFwiOlwiMTQ2XCIsXCJBXCI6MjU1LFwiUlwiOjAsXCJHXCI6MCxcIkJcIjowfX0sXCJCYWNrZ3JvdW5kRmlsbFR5cGVcIjowLFwiTWF4V2lkdGhcIjo5NjAuMCxcIk1heEhlaWdodFwiOlwiSW5maW5pdHlcIixcIlNtYXJ0Rm9yZWdyb3VuZElzQWN0aXZlXCI6ZmFsc2UsXCJIb3Jpem9udGFsQWxpZ25tZW50XCI6MCxcIlZlcnRpY2FsQWxpZ25tZW50XCI6MCxcIlNtYXJ0Rm9yZWdyb3VuZFwiOm51bGwsXCJNYXJnaW5cIjp7XCIkaWRcIjpcIjE0N1wiLFwiVG9wXCI6MC4wLFwiTGVmdFwiOjAuMCxcIlJpZ2h0XCI6MC4wLFwiQm90dG9tXCI6MC4wfSxcIlBhZGRpbmdcIjp7XCIkaWRcIjpcIjE0OFwiLFwiVG9wXCI6MC4wLFwiTGVmdFwiOjAuMCxcIlJpZ2h0XCI6MC4wLFwiQm90dG9tXCI6MC4wfSxcIkJhY2tncm91bmRcIjp7XCIkaWRcIjpcIjE0OVwiLFwiQ29sb3JcIjp7XCIkcmVmXCI6XCIzNlwifX0sXCJJc1Zpc2libGVcIjp0cnVlLFwiV2lkdGhcIjowLjAsXCJIZWlnaHRcIjowLjAsXCJCb3JkZXJTdHlsZVwiOm51bGx9LFwiRGF0ZVN0eWxlXCI6e1wiJGlkXCI6XCIxNTBcIixcIkZvbnRTZXR0aW5nc1wiOntcIiRpZFwiOlwiMTUxXCIsXCJGb250U2l6ZVwiOjEwLFwiRm9udE5hbWVcIjpcIkNhbGlicmlcIixcIklzQm9sZFwiOmZhbHNlLFwiSXNJdGFsaWNcIjpmYWxzZSxcIklzVW5kZXJsaW5lZFwiOmZhbHNlfSxcIkF1dG9TaXplXCI6MCxcIkZvcmVncm91bmRcIjp7XCIkaWRcIjpcIjE1MlwiLFwiQ29sb3JcIjp7XCIkaWRcIjpcIjE1M1wiLFwiQVwiOjI1NSxcIlJcIjo2OCxcIkdcIjo4NCxcIkJcIjoxMDZ9fSxcIkJhY2tncm91bmRGaWxsVHlwZVwiOjAsXCJNYXhXaWR0aFwiOjIwMC4wLFwiTWF4SGVpZ2h0XCI6XCJJbmZpbml0eVwiLFwiU21hcnRGb3JlZ3JvdW5kSXNBY3RpdmVcIjpmYWxzZSxcIkhvcml6b250YWxBbGlnbm1lbnRcIjoyLFwiVmVydGljYWxBbGlnbm1lbnRcIjowLFwiU21hcnRGb3JlZ3JvdW5kXCI6bnVsbCxcIk1hcmdpblwiOntcIiRpZFwiOlwiMTU0XCIsXCJUb3BcIjowLjAsXCJMZWZ0XCI6MC4wLFwiUmlnaHRcIjowLjAsXCJCb3R0b21cIjowLjB9LFwiUGFkZGluZ1wiOntcIiRpZFwiOlwiMTU1XCIsXCJUb3BcIjowLjAsXCJMZWZ0XCI6MC4wLFwiUmlnaHRcIjowLjAsXCJCb3R0b21cIjowLjB9LFwiQmFja2dyb3VuZFwiOntcIiRpZFwiOlwiMTU2XCIsXCJDb2xvclwiOntcIiRyZWZcIjpcIjM2XCJ9fSxcIklzVmlzaWJsZVwiOnRydWUsXCJXaWR0aFwiOjAuMCxcIkhlaWdodFwiOjAuMCxcIkJvcmRlclN0eWxlXCI6bnVsbH0sXCJEYXRlRm9ybWF0XCI6e1wiJGlkXCI6XCIxNTdcIixcIkZvcm1hdFN0cmluZ1wiOlwiTU1NIGRcIixcIlNlcGFyYXRvclwiOlwiL1wiLFwiVXNlSW50ZXJuYXRpb25hbERhdGVGb3JtYXRcIjpmYWxzZSxcIkRhdGVJc1Zpc2libGVcIjp0cnVlLFwiVGltZUlzVmlzaWJsZVwiOmZhbHNlLFwiSG91ckRpZ2l0c1wiOjEsXCJBbVBtRGVzaWduYXRvclwiOjIsXCJUcmltMDBNaW51dGVzXCI6ZmFsc2UsXCJMYXN0S25vd25WaXNpYmlsaXR5U3RhdGVcIjpudWxsfSxcIklzVmlzaWJsZVwiOnRydWV9LFwiU2hvd0VsYXBzZWRUaW1lR3JhZGllbnRTdHlsZVwiOmZhbHNlLFwiVGltZWJhbmRSZXNlcnZlZExlZnRBcmVhU3R5bGVcIjpudWxsLFwiRGVmYXVsdFN3aW1sYW5lU3R5bGVcIjp7XCIkaWRcIjpcIjE1OFwiLFwiSGVhZGVyU3R5bGVcIjp7XCIkaWRcIjpcIjE1OVwiLFwiVGV4dFN0eWxlXCI6e1wiJGlkXCI6XCIxNjBcIixcIkZvbnRTZXR0aW5nc1wiOntcIiRpZFwiOlwiMTYxXCIsXCJGb250U2l6ZVwiOjEyLFwiRm9udE5hbWVcIjpcIkNhbGlicmlcIixcIklzQm9sZFwiOmZhbHNlLFwiSXNJdGFsaWNcIjpmYWxzZSxcIklzVW5kZXJsaW5lZFwiOmZhbHNlfSxcIkF1dG9TaXplXCI6MCxcIkZvcmVncm91bmRcIjp7XCIkaWRcIjpcIjE2MlwiLFwiQ29sb3JcIjp7XCIkaWRcIjpcIjE2M1wiLFwiQVwiOjI1NSxcIlJcIjozMixcIkdcIjo1NixcIkJcIjoxMDB9fSxcIkJhY2tncm91bmRGaWxsVHlwZVwiOjAsXCJNYXhXaWR0aFwiOjAuMCxcIk1heEhlaWdodFwiOjAuMCxcIlNtYXJ0Rm9yZWdyb3VuZElzQWN0aXZlXCI6ZmFsc2UsXCJIb3Jpem9udGFsQWxpZ25tZW50XCI6MCxcIlZlcnRpY2FsQWxpZ25tZW50XCI6MCxcIlNtYXJ0Rm9yZWdyb3VuZFwiOm51bGwsXCJNYXJnaW5cIjp7XCIkaWRcIjpcIjE2NFwiLFwiVG9wXCI6MC4wLFwiTGVmdFwiOjAuMCxcIlJpZ2h0XCI6MC4wLFwiQm90dG9tXCI6MC4wfSxcIlBhZGRpbmdcIjp7XCIkaWRcIjpcIjE2NVwiLFwiVG9wXCI6MC4wLFwiTGVmdFwiOjAuMCxcIlJpZ2h0XCI6MC4wLFwiQm90dG9tXCI6MC4wfSxcIkJhY2tncm91bmRcIjpudWxsLFwiSXNWaXNpYmxlXCI6ZmFsc2UsXCJXaWR0aFwiOjAuMCxcIkhlaWdodFwiOjAuMCxcIkJvcmRlclN0eWxlXCI6bnVsbH0sXCJSZWN0YW5nbGVTdHlsZVwiOntcIiRpZFwiOlwiMTY2XCIsXCJNYXJnaW5cIjp7XCIkaWRcIjpcIjE2N1wiLFwiVG9wXCI6MC4wLFwiTGVmdFwiOjAuMCxcIlJpZ2h0XCI6MC4wLFwiQm90dG9tXCI6MC4wfSxcIlBhZGRpbmdcIjp7XCIkaWRcIjpcIjE2OFwiLFwiVG9wXCI6MC4wLFwiTGVmdFwiOjAuMCxcIlJpZ2h0XCI6MC4wLFwiQm90dG9tXCI6MC4wfSxcIkJhY2tncm91bmRcIjp7XCIkaWRcIjpcIjE2OVwiLFwiQ29sb3JcIjp7XCIkaWRcIjpcIjE3MFwiLFwiQVwiOjEyNyxcIlJcIjo5MSxcIkdcIjoxNTUsXCJCXCI6MjEzfX0sXCJJc1Zpc2libGVcIjpmYWxzZSxcIldpZHRoXCI6MC4wLFwiSGVpZ2h0XCI6MC4wLFwiQm9yZGVyU3R5bGVcIjp7XCIkaWRcIjpcIjE3MVwiLFwiTGluZUNvbG9yXCI6e1wiJGlkXCI6XCIxNzJcIixcIiR0eXBlXCI6XCJOTFJFLkNvbW1vbi5Eb20uU29saWRDb2xvckJydXNoLCBOTFJFLkNvbW1vblwiLFwiQ29sb3JcIjp7XCIkaWRcIjpcIjE3M1wiLFwiQVwiOjI1NSxcIlJcIjoyNTUsXCJHXCI6MCxcIkJcIjowfX0sXCJMaW5lV2VpZ2h0XCI6MC4wLFwiTGluZVR5cGVcIjowfX0sXCJUZXh0SXNWZXJ0aWNhbFwiOmZhbHNlfSxcIkJhY2tncm91bmRTdHlsZVwiOntcIiRpZFwiOlwiMTc0XCIsXCJNYXJnaW5cIjp7XCIkaWRcIjpcIjE3NVwiLFwiVG9wXCI6MC4wLFwiTGVmdFwiOjAuMCxcIlJpZ2h0XCI6MC4wLFwiQm90dG9tXCI6MC4wfSxcIlBhZGRpbmdcIjp7XCIkaWRcIjpcIjE3NlwiLFwiVG9wXCI6MC4wLFwiTGVmdFwiOjAuMCxcIlJpZ2h0XCI6MC4wLFwiQm90dG9tXCI6MC4wfSxcIkJhY2tncm91bmRcIjp7XCIkaWRcIjpcIjE3N1wiLFwiQ29sb3JcIjp7XCIkaWRcIjpcIjE3OFwiLFwiQVwiOjM4LFwiUlwiOjkxLFwiR1wiOjE1NSxcIkJcIjoyMTN9fSxcIklzVmlzaWJsZVwiOnRydWUsXCJXaWR0aFwiOjAuMCxcIkhlaWdodFwiOjAuMCxcIkJvcmRlclN0eWxlXCI6e1wiJGlkXCI6XCIxNzlcIixcIkxpbmVDb2xvclwiOntcIiRpZFwiOlwiMTgwXCIsXCIkdHlwZVwiOlwiTkxSRS5Db21tb24uRG9tLlNvbGlkQ29sb3JCcnVzaCwgTkxSRS5Db21tb25cIixcIkNvbG9yXCI6e1wiJGlkXCI6XCIxODFcIixcIkFcIjoyNTUsXCJSXCI6MjU1LFwiR1wiOjAsXCJCXCI6MH19LFwiTGluZVdlaWdodFwiOjAuMCxcIkxpbmVUeXBlXCI6MH19LFwiSXNBYm92ZVRpbWViYW5kXCI6ZmFsc2V9LFwiQ3VzdG9tTWlsZXN0b25lU3R5bGVMaXN0XCI6W10sXCJDdXN0b21UYXNrU3R5bGVMaXN0XCI6W10sXCJDdXN0b21Td2ltbGFuZURlZmluaXRpb25TdHlsZUxpc3RcIjpbXSxcIkN1c3RvbVN3aW1sYW5lVjJTdHlsZUxpc3RcIjpbXSxcIkdyaWRsaW5lUGFuZWxTdHlsZVwiOntcIiRpZFwiOlwiMTgyXCIsXCJHcmlkbGluZVN0eWxlXCI6e1wiJGlkXCI6XCIxODNcIixcIkxpbmVDb2xvclwiOntcIiRpZFwiOlwiMTg0XCIsXCIkdHlwZVwiOlwiTkxSRS5Db21tb24uRG9tLlNvbGlkQ29sb3JCcnVzaCwgTkxSRS5Db21tb25cIixcIkNvbG9yXCI6e1wiJGlkXCI6XCIxODVcIixcIkFcIjozOCxcIlJcIjo5MSxcIkdcIjoxNTUsXCJCXCI6MjEzfX0sXCJMaW5lV2VpZ2h0XCI6MS4wLFwiTGluZVR5cGVcIjowfSxcIklzVmlzaWJsZVwiOnRydWV9LFwiQWN0aXZpdHlMaW5lUGFuZWxTdHlsZVwiOntcIiRpZFwiOlwiMTg2XCIsXCJBY3Rpdml0eUxpbmVTdHlsZVwiOntcIiRpZFwiOlwiMTg3XCIsXCJMaW5lQ29sb3JcIjp7XCIkaWRcIjpcIjE4OFwiLFwiJHR5cGVcIjpcIk5MUkUuQ29tbW9uLkRvbS5Tb2xpZENvbG9yQnJ1c2gsIE5MUkUuQ29tbW9uXCIsXCJDb2xvclwiOntcIiRpZFwiOlwiMTg5XCIsXCJBXCI6MzgsXCJSXCI6NjgsXCJHXCI6MTE0LFwiQlwiOjE5Nn19LFwiTGluZVdlaWdodFwiOjEuMCxcIkxpbmVUeXBlXCI6MH0sXCJJc1Zpc2libGVcIjp0cnVlfX0sXCJTY2FsZVwiOntcIiRpZFwiOlwiMTkwXCIsXCJTdGFydERhdGVcIjpcIjAwMDEtMDEtMDFUMDA6MDA6MDBcIixcIkVuZERhdGVcIjpcIjAwMDEtMDEtMDFUMDA6MDA6MDBcIixcIkZvcm1hdFwiOlwid1wiLFwiVHlwZVwiOjEsXCJBdXRvRGF0ZVJhbmdlXCI6dHJ1ZSxcIldvcmtpbmdEYXlzXCI6MzEsXCJUb2RheU1hcmtlclRleHRcIjpcIlRvZGF5XCIsXCJBdXRvU2NhbGVUeXBlXCI6dHJ1ZX0sXCJTY2FsZVYyXCI6e1wiJGlkXCI6XCIxOTFcIixcIlN0YXJ0RGF0ZVwiOlwiMDAwMS0wMS0wMVQwMDowMDowMFwiLFwiRW5kRGF0ZVwiOlwiMDAwMS0wMS0wMVQwMDowMDowMFwiLFwiQXV0b0RhdGVSYW5nZVwiOnRydWUsXCJXb3JraW5nRGF5c1wiOjMxLFwiVG9kYXlNYXJrZXJUZXh0XCI6XCJUb2RheVwiLFwiQXV0b1NjYWxlVHlwZVwiOnRydWUsXCJUaW1lYmFuZFNjYWxlc1wiOntcIiRpZFwiOlwiMTkyXCIsXCJUb3BTY2FsZUxheWVyXCI6e1wiJGlkXCI6XCIxOTNcIixcIkZvcm1hdFwiOlwid1wiLFwiVHlwZVwiOjF9LFwiTWlkZGxlU2NhbGVMYXllclwiOntcIiRpZFwiOlwiMTk0XCIsXCJGb3JtYXRcIjpudWxsLFwiVHlwZVwiOjB9LFwiQm90dG9tU2NhbGVMYXllclwiOntcIiRpZFwiOlwiMTk1XCIsXCJGb3JtYXRcIjpudWxsLFwiVHlwZVwiOjB9fX0sXCJNaWxlc3RvbmVzXCI6W10sXCJUYXNrc1wiOltdLFwiU3dpbWxhbmVzXCI6W10sXCJTd2ltbGFuZXNWMlwiOltdLFwiU2V0dGluZ3NcIjp7XCIkaWRcIjpcIjE5NlwiLFwiSW1wYU9wdGlvbnNcIjp7XCIkaWRcIjpcIjE5N1wiLFwiTGVmdFRvUmlnaHRcIjpmYWxzZSxcIlBheWxvYWRPcHRpb25zXCI6Mn19LFwiVGltZUNvbmZpZ3VyYXRpb25cIjp7XCIkaWRcIjpcIjE5OFwiLFwiVXNlVGltZVwiOmZhbHNlLFwiV29ya0RheVN0YXJ0XCI6XCIwMDowMDowMFwiLFwiV29ya0RheUVuZFwiOlwiMjM6NTk6MDBcIn19IiwiUmVjZW50Q29sb3JzQ29sbGVjdGlvbiI6IltcIiNGRjM5MzAyQVwiLFwiI0ZGQjIwRTEyXCJdIn0sIlNldHRpbmdzIjp7IiRpZCI6IjI2NzkiLCJJbXBhT3B0aW9ucyI6eyIkaWQiOiIyNjgwIiwiTGVmdFRvUmlnaHQiOmZhbHNlLCJQYXlsb2FkT3B0aW9ucyI6Mn0sIlVzZUNvbXByZXNzaW9uIjpmYWxzZSwiQ29tcHJlc2lvblBlcmNlbnRhZ2UiOjUwLjAsIkluYWN0aXZlSW50ZXJ2YWxXaWR0aFRocmVzaG9sZCI6MzAuMCwiSW5hY3RpdmVJbnRlcnZhbFdpZHRoIjoxLjAsIlNwbGl0VGFza3MiOmZhbHNlLCJVc2VDbHVzdGVyIjpmYWxzZSwiRXBzaWxvbiI6NS4wLCJNaW5Qb2ludHNUb0Zvcm1BQ2x1c3RlciI6MiwiR2VuZXJhdGVJbnZpc2libGVTaGFwZXMiOmZhbHNlLCJTbWFydFRpbWVsaW5lVGFza1BlcmNlbnRhZ2VGaXQiOmZhbHNlfSwiSXNOZXciOmZhbHNlLCJJbXBvcnRUeXBlIjowLCJGaWxlUGF0aCI6bnVsbCwiVGltZUNvbmZpZ3VyYXRpb24iOnsiJGlkIjoiMjY4MSIsIlVzZVRpbWUiOmZhbHNlLCJXb3JrRGF5U3RhcnQiOiIwMDowMDowMCIsIldvcmtEYXlFbmQiOiIyMzo1OTowMCJ9LCJMYXN0VXNlZFRlbXBsYXRlSWQiOiJiZjRhN2RlOC0yMzAyLTQ2NzQtODk2ZS03ODM3ZDk4ZDlhZTgiLCJGaXJzdFdlZWtPZlllYXIiOjAsIlBsYWNlTWlsZXN0b25lQXRUaGVCZWdpbm5pbmdPZlRoZURheSI6ZmFsc2V9"/>
  <p:tag name="__MASTER" val="__part_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M d,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RE-1 Launch Vehicle Production Program - finish"/>
  <p:tag name="OTLDATE" val="2022-02-10T23:59:00.0000000"/>
  <p:tag name="OTLPOSITIONONTASK" val="Center"/>
  <p:tag name="OTLRELATEDTASKID" val="8a0e0f19-99af-433f-b4fb-709ec0b36452"/>
  <p:tag name="OTLMARKERSHAPE" val="OTL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M d,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RE-1 Launch Vehicle Production Program - start"/>
  <p:tag name="OTLDATE" val="2021-01-01T23:59:00.0000000"/>
  <p:tag name="OTLPOSITIONONTASK" val="Center"/>
  <p:tag name="OTLRELATEDTASKID" val="8a0e0f19-99af-433f-b4fb-709ec0b36452"/>
  <p:tag name="OTLMARKERSHAPE" val="OTL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M d,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RE-2 Launch Vehicle R&amp;D Program - start"/>
  <p:tag name="OTLDATE" val="2021-07-30T23:59:00.0000000"/>
  <p:tag name="OTLPOSITIONONTASK" val="Center"/>
  <p:tag name="OTLRELATEDTASKID" val="a519cd50-7e78-4e02-93e0-93dcd9bbf70c"/>
  <p:tag name="OTLMARKERSHAPE" val="OTL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M d,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RE-2 Launch Vehicle R&amp;D Program - finish"/>
  <p:tag name="OTLDATE" val="2024-08-22T23:59:00.0000000"/>
  <p:tag name="OTLPOSITIONONTASK" val="Center"/>
  <p:tag name="OTLRELATEDTASKID" val="a519cd50-7e78-4e02-93e0-93dcd9bbf70c"/>
  <p:tag name="OTLMARKERSHAPE" val="OTL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M d,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COMM-5 Production Program - start"/>
  <p:tag name="OTLDATE" val="2021-05-21T23:59:00.0000000"/>
  <p:tag name="OTLPOSITIONONTASK" val="Center"/>
  <p:tag name="OTLRELATEDTASKID" val="9b35b727-920c-400e-ac30-481ca21e061b"/>
  <p:tag name="OTLMARKERSHAPE" val="OTL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M d,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COMM-5 Production Program - finish"/>
  <p:tag name="OTLDATE" val="2022-02-10T23:59:00.0000000"/>
  <p:tag name="OTLPOSITIONONTASK" val="Center"/>
  <p:tag name="OTLRELATEDTASKID" val="9b35b727-920c-400e-ac30-481ca21e061b"/>
  <p:tag name="OTLMARKERSHAPE" val="OTL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M d,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COMM-6 Development Program - start"/>
  <p:tag name="OTLDATE" val="2021-10-08T23:59:00.0000000"/>
  <p:tag name="OTLPOSITIONONTASK" val="Center"/>
  <p:tag name="OTLRELATEDTASKID" val="cce5de2e-b072-4fa3-86d6-7cf90c814c96"/>
  <p:tag name="OTLMARKERSHAPE" val="OTL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M d,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COMM-6 Development Program - finish"/>
  <p:tag name="OTLDATE" val="2024-01-24T23:59:00.0000000"/>
  <p:tag name="OTLPOSITIONONTASK" val="Center"/>
  <p:tag name="OTLRELATEDTASKID" val="cce5de2e-b072-4fa3-86d6-7cf90c814c96"/>
  <p:tag name="OTLMARKERSHAPE" val="OTL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M d,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WEATHER-6 Satellite Delivery Program - start"/>
  <p:tag name="OTLDATE" val="2021-06-18T23:59:00.0000000"/>
  <p:tag name="OTLPOSITIONONTASK" val="Center"/>
  <p:tag name="OTLRELATEDTASKID" val="e84cf40a-bfeb-4d97-93c2-f2c081522bd5"/>
  <p:tag name="OTLMARKERSHAPE" val="OTL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M d,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WEATHER-6 Satellite Delivery Program - finish"/>
  <p:tag name="OTLDATE" val="2022-01-27T23:59:00.0000000"/>
  <p:tag name="OTLPOSITIONONTASK" val="Center"/>
  <p:tag name="OTLRELATEDTASKID" val="e84cf40a-bfeb-4d97-93c2-f2c081522bd5"/>
  <p:tag name="OTLMARKERSHAPE" val="OTL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M d,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WEATHER-7 R&amp;D Program - start"/>
  <p:tag name="OTLDATE" val="2021-11-05T23:59:00.0000000"/>
  <p:tag name="OTLPOSITIONONTASK" val="Center"/>
  <p:tag name="OTLRELATEDTASKID" val="58970c4d-3302-4854-b90f-a84127c81e78"/>
  <p:tag name="OTLMARKERSHAPE" val="OTL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M d,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WEATHER-7 R&amp;D Program - finish"/>
  <p:tag name="OTLDATE" val="2024-02-21T23:59:00.0000000"/>
  <p:tag name="OTLPOSITIONONTASK" val="Center"/>
  <p:tag name="OTLRELATEDTASKID" val="58970c4d-3302-4854-b90f-a84127c81e78"/>
  <p:tag name="OTLMARKERSHAPE" val="OTL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M d,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SUNSPOT Mission Program (NASA) - start"/>
  <p:tag name="OTLDATE" val="2021-10-08T23:59:00.0000000"/>
  <p:tag name="OTLPOSITIONONTASK" val="Center"/>
  <p:tag name="OTLRELATEDTASKID" val="61f229d6-9954-44a5-84e8-464fbafcd0cf"/>
  <p:tag name="OTLMARKERSHAPE" val="OTL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M d,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SUNSPOT Mission Program (NASA) - finish"/>
  <p:tag name="OTLDATE" val="2022-12-28T23:59:00.0000000"/>
  <p:tag name="OTLPOSITIONONTASK" val="Center"/>
  <p:tag name="OTLRELATEDTASKID" val="61f229d6-9954-44a5-84e8-464fbafcd0cf"/>
  <p:tag name="OTLMARKERSHAPE" val="OTL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M d,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ASTEROID PHOTO Mission Program (NASA) - start"/>
  <p:tag name="OTLDATE" val="2022-03-24T23:59:00.0000000"/>
  <p:tag name="OTLPOSITIONONTASK" val="Center"/>
  <p:tag name="OTLRELATEDTASKID" val="95a6155b-ab80-496d-83c0-7ae43e58f79a"/>
  <p:tag name="OTLMARKERSHAPE" val="OTL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M d,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ASTEROID PHOTO Mission Program (NASA) - finish"/>
  <p:tag name="OTLDATE" val="2024-07-11T23:59:00.0000000"/>
  <p:tag name="OTLPOSITIONONTASK" val="Center"/>
  <p:tag name="OTLRELATEDTASKID" val="95a6155b-ab80-496d-83c0-7ae43e58f79a"/>
  <p:tag name="OTLMARKERSHAPE" val="OTL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M d,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NASA Launch Support Program - start"/>
  <p:tag name="OTLDATE" val="2022-08-25T23:59:00.0000000"/>
  <p:tag name="OTLPOSITIONONTASK" val="Center"/>
  <p:tag name="OTLRELATEDTASKID" val="5098d437-db14-4c40-b2e0-84ec494d9967"/>
  <p:tag name="OTLMARKERSHAPE" val="OTL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M d,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NASA Launch Support Program - finish"/>
  <p:tag name="OTLDATE" val="2022-12-14T23:59:00.0000000"/>
  <p:tag name="OTLPOSITIONONTASK" val="Center"/>
  <p:tag name="OTLRELATEDTASKID" val="5098d437-db14-4c40-b2e0-84ec494d9967"/>
  <p:tag name="OTLMARKERSHAPE" val="OTL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M d,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On Orbit Support Program - start"/>
  <p:tag name="OTLDATE" val="2022-12-29T23:59:00.0000000"/>
  <p:tag name="OTLPOSITIONONTASK" val="Center"/>
  <p:tag name="OTLRELATEDTASKID" val="a83f3179-7a6d-4299-905f-c98b256c911b"/>
  <p:tag name="OTLMARKERSHAPE" val="OTL"/>
</p:tagLst>
</file>

<file path=ppt/tags/tag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M d,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On Orbit Support Program - finish"/>
  <p:tag name="OTLDATE" val="2024-11-28T23:59:00.0000000"/>
  <p:tag name="OTLPOSITIONONTASK" val="Center"/>
  <p:tag name="OTLRELATEDTASKID" val="a83f3179-7a6d-4299-905f-c98b256c911b"/>
  <p:tag name="OTLMARKERSHAPE" val="OTL"/>
</p:tagLst>
</file>

<file path=ppt/tags/tag1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M d,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Supplier Improvement Program - start"/>
  <p:tag name="OTLDATE" val="2021-01-29T23:59:00.0000000"/>
  <p:tag name="OTLPOSITIONONTASK" val="Center"/>
  <p:tag name="OTLRELATEDTASKID" val="8afe082c-f810-427b-89c4-f98062a09da9"/>
  <p:tag name="OTLMARKERSHAPE" val="OTL"/>
</p:tagLst>
</file>

<file path=ppt/tags/tag1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M d,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Supplier Improvement Program - finish"/>
  <p:tag name="OTLDATE" val="2022-11-02T23:59:00.0000000"/>
  <p:tag name="OTLPOSITIONONTASK" val="Center"/>
  <p:tag name="OTLRELATEDTASKID" val="8afe082c-f810-427b-89c4-f98062a09da9"/>
  <p:tag name="OTLMARKERSHAPE" val="OTL"/>
</p:tagLst>
</file>

<file path=ppt/tags/tag1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M d,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Spare Parts Improvement Program - start"/>
  <p:tag name="OTLDATE" val="2021-11-05T23:59:00.0000000"/>
  <p:tag name="OTLPOSITIONONTASK" val="Center"/>
  <p:tag name="OTLRELATEDTASKID" val="627c88e9-c749-45a8-8a12-6e3d5272da94"/>
  <p:tag name="OTLMARKERSHAPE" val="OTL"/>
</p:tagLst>
</file>

<file path=ppt/tags/tag1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M d,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Spare Parts Improvement Program - finish"/>
  <p:tag name="OTLDATE" val="2023-02-22T23:59:00.0000000"/>
  <p:tag name="OTLPOSITIONONTASK" val="Center"/>
  <p:tag name="OTLRELATEDTASKID" val="627c88e9-c749-45a8-8a12-6e3d5272da94"/>
  <p:tag name="OTLMARKERSHAPE" val="OTL"/>
</p:tagLst>
</file>

<file path=ppt/tags/tag1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M d,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Transportation Program - start"/>
  <p:tag name="OTLDATE" val="2021-08-27T23:59:00.0000000"/>
  <p:tag name="OTLPOSITIONONTASK" val="Center"/>
  <p:tag name="OTLRELATEDTASKID" val="daf7605c-f742-4efd-a6f1-f31a38e7a39c"/>
  <p:tag name="OTLMARKERSHAPE" val="OTL"/>
</p:tagLst>
</file>

<file path=ppt/tags/tag1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M d,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Transportation Program - finish"/>
  <p:tag name="OTLDATE" val="2023-03-08T23:59:00.0000000"/>
  <p:tag name="OTLPOSITIONONTASK" val="Center"/>
  <p:tag name="OTLRELATEDTASKID" val="daf7605c-f742-4efd-a6f1-f31a38e7a39c"/>
  <p:tag name="OTLMARKERSHAPE" val="OTL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M d,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Facilities Improvement and Construction Program - start"/>
  <p:tag name="OTLDATE" val="2021-01-29T23:59:00.0000000"/>
  <p:tag name="OTLPOSITIONONTASK" val="Center"/>
  <p:tag name="OTLRELATEDTASKID" val="aee4eecb-30e2-47e7-af72-ef680403399a"/>
  <p:tag name="OTLMARKERSHAPE" val="OTL"/>
</p:tagLst>
</file>

<file path=ppt/tags/tag1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M d,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Facilities Improvement and Construction Program - finish"/>
  <p:tag name="OTLDATE" val="2023-05-17T23:59:00.0000000"/>
  <p:tag name="OTLPOSITIONONTASK" val="Center"/>
  <p:tag name="OTLRELATEDTASKID" val="aee4eecb-30e2-47e7-af72-ef680403399a"/>
  <p:tag name="OTLMARKERSHAPE" val="OTL"/>
</p:tagLst>
</file>

<file path=ppt/tags/tag1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M d,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IT Support Program - start"/>
  <p:tag name="OTLDATE" val="2021-01-01T23:59:00.0000000"/>
  <p:tag name="OTLPOSITIONONTASK" val="Center"/>
  <p:tag name="OTLRELATEDTASKID" val="66da42a1-f27e-4873-887d-501448213405"/>
  <p:tag name="OTLMARKERSHAPE" val="OTL"/>
</p:tagLst>
</file>

<file path=ppt/tags/tag1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M d,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IT Support Program - finish"/>
  <p:tag name="OTLDATE" val="2023-04-19T23:59:00.0000000"/>
  <p:tag name="OTLPOSITIONONTASK" val="Center"/>
  <p:tag name="OTLRELATEDTASKID" val="66da42a1-f27e-4873-887d-501448213405"/>
  <p:tag name="OTLMARKERSHAPE" val="OTL"/>
</p:tagLst>
</file>

<file path=ppt/tags/tag1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M d,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Human Resources Program - start"/>
  <p:tag name="OTLDATE" val="2021-01-01T23:59:00.0000000"/>
  <p:tag name="OTLPOSITIONONTASK" val="Center"/>
  <p:tag name="OTLRELATEDTASKID" val="19b85315-ec1c-47a4-8f55-19aab7e7e906"/>
  <p:tag name="OTLMARKERSHAPE" val="OTL"/>
</p:tagLst>
</file>

<file path=ppt/tags/tag1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M d,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Human Resources Program - finish"/>
  <p:tag name="OTLDATE" val="2023-04-19T23:59:00.0000000"/>
  <p:tag name="OTLPOSITIONONTASK" val="Center"/>
  <p:tag name="OTLRELATEDTASKID" val="19b85315-ec1c-47a4-8f55-19aab7e7e906"/>
  <p:tag name="OTLMARKERSHAPE" val="OTL"/>
</p:tagLst>
</file>

<file path=ppt/tags/tag1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ART_0" val="eyIkaWQiOiIxIiwiX3N3aW1sYW5lc1YyIjpbeyIkaWQiOiIyIiwiX2FjdGl2aXRpZXMiOlt7IiRpZCI6IjMiLCJfcm93cyI6W10sIkluZGV4IjowLCJJZCI6ImM2ZmJhOTE3LTc1M2UtNDMxYi04ZDhkLTUzYmRmZDJjMDY1NyIsIkhlYWRlclRleHQiOm51bGwsIklzRGVmYXVsdCI6dHJ1ZSwiU3R5bGUiOnsiJGlkIjoiNCIsIkhlYWRlclN0eWxlIjp7IiRpZCI6IjUiLCJUZXh0U3R5bGUiOnsiJGlkIjoiNiIsIkZvbnRTZXR0aW5ncyI6eyIkaWQiOiI3IiwiRm9udFNpemUiOjExLCJGb250TmFtZSI6IkNhbGlicmkiLCJJc0JvbGQiOmZhbHNlLCJJc0l0YWxpYyI6ZmFsc2UsIklzVW5kZXJsaW5lZCI6ZmFsc2UsIlBhcmVudFN0eWxlIjpudWxsfSwiQXV0b1NpemUiOjIsIkZvcmVncm91bmQiOnsiJGlkIjoiOCIsIkNvbG9yIjp7IiRpZCI6IjkiLCJBIjoyNTUsIlIiOjAsIkciOjAsIkIiOjB9fSwiTWF4V2lkdGgiOiJJbmZpbml0eSIsIk1heEhlaWdodCI6IkluZmluaXR5IiwiU21hcnRGb3JlZ3JvdW5kSXNBY3RpdmUiOmZhbHNlLCJIb3Jpem9udGFsQWxpZ25tZW50IjowLCJWZXJ0aWNhbEFsaWdubWVudCI6MCwiU21hcnRGb3JlZ3JvdW5kIjpudWxsLCJCYWNrZ3JvdW5kRmlsbFR5cGUiOjAsIk1hcmdpbiI6eyIkaWQiOiIxMCIsIlRvcCI6MC4wLCJMZWZ0IjowLjAsIlJpZ2h0IjowLjAsIkJvdHRvbSI6MC4wfSwiUGFkZGluZyI6eyIkaWQiOiIxMSIsIlRvcCI6MC4wLCJMZWZ0IjowLjAsIlJpZ2h0IjowLjAsIkJvdHRvbSI6MC4wfSwiQmFja2dyb3VuZCI6bnVsbCwiSXNWaXNpYmxlIjp0cnVlLCJXaWR0aCI6MC4wLCJIZWlnaHQiOjAuMCwiQm9yZGVyU3R5bGUiOm51bGwsIlBhcmVudFN0eWxlIjpudWxsfSwiUmVjdGFuZ2xlU3R5bGUiOnsiJGlkIjoiMTIiLCJNYXJnaW4iOnsiJGlkIjoiMTMiLCJUb3AiOjAuMCwiTGVmdCI6MC4wLCJSaWdodCI6MC4wLCJCb3R0b20iOjAuMH0sIlBhZGRpbmciOnsiJGlkIjoiMTQiLCJUb3AiOjAuMCwiTGVmdCI6MC4wLCJSaWdodCI6MC4wLCJCb3R0b20iOjAuMH0sIkJhY2tncm91bmQiOnsiJGlkIjoiMTUiLCJDb2xvciI6eyIkaWQiOiIxNiIsIkEiOjYzLCJSIjo2OCwiRyI6ODQsIkIiOjEwNn19LCJJc1Zpc2libGUiOnRydWUsIldpZHRoIjowLjAsIkhlaWdodCI6MC4wLCJCb3JkZXJTdHlsZSI6eyIkaWQiOiIxNyIsIkxpbmVDb2xvciI6eyIkaWQiOiIxOCIsIiR0eXBlIjoiTkxSRS5Db21tb24uRG9tLlNvbGlkQ29sb3JCcnVzaCwgTkxSRS5Db21tb24iLCJDb2xvciI6eyIkaWQiOiIxOSIsIkEiOjI1NSwiUiI6MjU1LCJHIjowLCJCIjowfX0sIkxpbmVXZWlnaHQiOjAuMCwiTGluZVR5cGUiOjAsIlBhcmVudFN0eWxlIjpudWxsfSwiUGFyZW50U3R5bGUiOm51bGx9LCJNYXJnaW4iOnsiJGlkIjoiMjAiLCJUb3AiOjAuMCwiTGVmdCI6MC4wLCJSaWdodCI6MC4wLCJCb3R0b20iOjAuMH0sIlBhZGRpbmciOnsiJGlkIjoiMjEiLCJUb3AiOjAuMCwiTGVmdCI6MC4wLCJSaWdodCI6MC4wLCJCb3R0b20iOjAuMH0sIkJhY2tncm91bmQiOm51bGwsIklzVmlzaWJsZSI6dHJ1ZSwiV2lkdGgiOjAuMCwiSGVpZ2h0IjowLjAsIkJvcmRlclN0eWxlIjpudWxsLCJQYXJlbnRTdHlsZSI6bnVsbH0sIkJhY2tncm91bmRTdHlsZSI6eyIkaWQiOiIyMiIsIk1hcmdpbiI6eyIkaWQiOiIyMyIsIlRvcCI6MC4wLCJMZWZ0IjowLjAsIlJpZ2h0IjowLjAsIkJvdHRvbSI6MC4wfSwiUGFkZGluZyI6eyIkaWQiOiIyNCIsIlRvcCI6MC4wLCJMZWZ0IjowLjAsIlJpZ2h0IjowLjAsIkJvdHRvbSI6MC4wfSwiQmFja2dyb3VuZCI6eyIkaWQiOiIyNSIsIkNvbG9yIjp7IiRpZCI6IjI2IiwiQSI6NTEsIlIiOjE2NSwiRyI6MTY1LCJCIjoxNjV9fSwiSXNWaXNpYmxlIjp0cnVlLCJXaWR0aCI6MC4wLCJIZWlnaHQiOjAuMCwiQm9yZGVyU3R5bGUiOnsiJGlkIjoiMjciLCJMaW5lQ29sb3IiOnsiJGlkIjoiMjgiLCIkdHlwZSI6Ik5MUkUuQ29tbW9uLkRvbS5Tb2xpZENvbG9yQnJ1c2gsIE5MUkUuQ29tbW9uIiwiQ29sb3IiOnsiJGlkIjoiMjkiLCJBIjoyNTUsIlIiOjI1NSwiRyI6MCwiQiI6MH19LCJMaW5lV2VpZ2h0IjowLjAsIkxpbmVUeXBlIjowLCJQYXJlbnRTdHlsZSI6bnVsbH0sIlBhcmVudFN0eWxlIjpudWxsfSwiTWFyZ2luIjp7IiRpZCI6IjMwIiwiVG9wIjowLjAsIkxlZnQiOjAuMCwiUmlnaHQiOjAuMCwiQm90dG9tIjowLjB9LCJQYWRkaW5nIjp7IiRpZCI6IjMxIiwiVG9wIjowLjAsIkxlZnQiOjAuMCwiUmlnaHQiOjAuMCwiQm90dG9tIjowLjB9LCJJc1Zpc2libGUiOmZhbHNlLCJXaWR0aCI6MC4wLCJIZWlnaHQiOjAuMCwiQm9yZGVyU3R5bGUiOm51bGwsIlBhcmVudFN0eWxlIjpudWxsfX0seyIkaWQiOiIzMiIsIl9yb3dzIjpbeyIkaWQiOiIzMyIsIl90YXNrcyI6W10sIl9taWxlc3RvbmVzIjpbeyIkaWQiOiIzNCIsIklkIjoiNzEwNWM2MjItNDMzOC00YmJmLWFmYTAtYjMxMjRjZDk1MjBiIiwiSW5kZXgiOjEsIkdyb3VwSWQiOm51bGwsIlRpdGxlIjoiTi0xMDAtT1AgRGVsaXZlcnkiLCJEYXRlVGltZSI6IjIwMjEtMDItMjVUMDA6MDA6MDAiLCJQZXJjZW50YWdlQ29tcGxldGUiOm51bGwsIk5vdGUiOm51bGwsIlN0eWxlIjp7IiRpZCI6IjM1IiwiVGl0bGVQb3NpdGlvbiI6IkxlZnQiLCJEYXRlUG9zaXRpb24iOiJMZWZ0IiwiU2hhcGVUeXBlIjo3LCJTaGFwZVNpemUiOjAsIlNoYXBlU3R5bGUiOnsiJGlkIjoiMzYiLCJNYXJnaW4iOnsiJGlkIjoiMzciLCJUb3AiOjAuMCwiTGVmdCI6MC4wLCJSaWdodCI6MC4wLCJCb3R0b20iOjAuMH0sIlBhZGRpbmciOnsiJGlkIjoiMzgiLCJUb3AiOjAuMCwiTGVmdCI6MC4wLCJSaWdodCI6MC4wLCJCb3R0b20iOjAuMH0sIkJhY2tncm91bmQiOnsiJGlkIjoiMzkiLCJDb2xvciI6eyIkaWQiOiI0MCIsIkEiOjI1NSwiUiI6MCwiRyI6MCwiQiI6MH19LCJJc1Zpc2libGUiOnRydWUsIldpZHRoIjoxMi4wLCJIZWlnaHQiOjE0LjAsIkJvcmRlclN0eWxlIjp7IiRpZCI6IjQxIiwiTGluZUNvbG9yIjp7IiRpZCI6IjQyIiwiJHR5cGUiOiJOTFJFLkNvbW1vbi5Eb20uU29saWRDb2xvckJydXNoLCBOTFJFLkNvbW1vbiIsIkNvbG9yIjp7IiRpZCI6IjQzIiwiQSI6MjU1LCJSIjoyNTUsIkciOjAsIkIiOjB9fSwiTGluZVdlaWdodCI6MC4wLCJMaW5lVHlwZSI6MCwiUGFyZW50U3R5bGUiOm51bGx9LCJQYXJlbnRTdHlsZSI6bnVsbH0sIlRpdGxlU3R5bGUiOnsiJGlkIjoiNDQiLCJGb250U2V0dGluZ3MiOnsiJGlkIjoiNDUiLCJGb250U2l6ZSI6MTEsIkZvbnROYW1lIjoiQ2FsaWJyaSIsIklzQm9sZCI6dHJ1ZSwiSXNJdGFsaWMiOmZhbHNlLCJJc1VuZGVybGluZWQiOmZhbHNlLCJQYXJlbnRTdHlsZSI6bnVsbH0sIkF1dG9TaXplIjowLCJGb3JlZ3JvdW5kIjp7IiRpZCI6IjQ2IiwiQ29sb3IiOnsiJGlkIjoiNDciLCJBIjoyNTUsIlIiOjAsIkciOjAsIkIiOjB9fSwiTWF4V2lkdGgiOjIwMC4wLCJNYXhIZWlnaHQiOiJJbmZpbml0eSIsIlNtYXJ0Rm9yZWdyb3VuZElzQWN0aXZlIjpmYWxzZSwiSG9yaXpvbnRhbEFsaWdubWVudCI6MiwiVmVydGljYWxBbGlnbm1lbnQiOjAsIlNtYXJ0Rm9yZWdyb3VuZCI6bnVsbCwiQmFja2dyb3VuZEZpbGxUeXBlIjowLCJNYXJnaW4iOnsiJGlkIjoiNDgiLCJUb3AiOjAuMCwiTGVmdCI6MC4wLCJSaWdodCI6MC4wLCJCb3R0b20iOjAuMH0sIlBhZGRpbmciOnsiJGlkIjoiNDkiLCJUb3AiOjAuMCwiTGVmdCI6MC4wLCJSaWdodCI6MC4wLCJCb3R0b20iOjAuMH0sIkJhY2tncm91bmQiOnsiJGlkIjoiNTAiLCJDb2xvciI6eyIkaWQiOiI1MSIsIkEiOjAsIlIiOjI1NSwiRyI6MjU1LCJCIjoyNTV9fSwiSXNWaXNpYmxlIjpmYWxzZSwiV2lkdGgiOjAuMCwiSGVpZ2h0IjowLjAsIkJvcmRlclN0eWxlIjpudWxsLCJQYXJlbnRTdHlsZSI6bnVsbH0sIkRhdGVTdHlsZSI6eyIkaWQiOiI1MiIsIkZvbnRTZXR0aW5ncyI6eyIkaWQiOiI1MyIsIkZvbnRTaXplIjoxMCwiRm9udE5hbWUiOiJDYWxpYnJpIiwiSXNCb2xkIjpmYWxzZSwiSXNJdGFsaWMiOmZhbHNlLCJJc1VuZGVybGluZWQiOmZhbHNlLCJQYXJlbnRTdHlsZSI6bnVsbH0sIkF1dG9TaXplIjowLCJGb3JlZ3JvdW5kIjp7IiRpZCI6IjU0IiwiQ29sb3IiOnsiJGlkIjoiNTUiLCJBIjoyNTUsIlIiOjY4LCJHIjo4NCwiQiI6MTA2fX0sIk1heFdpZHRoIjoyMDAuMCwiTWF4SGVpZ2h0IjoiSW5maW5pdHkiLCJTbWFydEZvcmVncm91bmRJc0FjdGl2ZSI6ZmFsc2UsIkhvcml6b250YWxBbGlnbm1lbnQiOjIsIlZlcnRpY2FsQWxpZ25tZW50IjowLCJTbWFydEZvcmVncm91bmQiOm51bGwsIkJhY2tncm91bmRGaWxsVHlwZSI6MCwiTWFyZ2luIjp7IiRpZCI6IjU2IiwiVG9wIjowLjAsIkxlZnQiOjAuMCwiUmlnaHQiOjAuMCwiQm90dG9tIjowLjB9LCJQYWRkaW5nIjp7IiRpZCI6IjU3IiwiVG9wIjowLjAsIkxlZnQiOjAuMCwiUmlnaHQiOjAuMCwiQm90dG9tIjowLjB9LCJCYWNrZ3JvdW5kIjp7IiRpZCI6IjU4IiwiQ29sb3IiOnsiJGlkIjoiNTkiLCJBIjowLCJSIjoyNTUsIkciOjI1NSwiQiI6MjU1fX0sIklzVmlzaWJsZSI6ZmFsc2UsIldpZHRoIjowLjAsIkhlaWdodCI6MC4wLCJCb3JkZXJTdHlsZSI6bnVsbCwiUGFyZW50U3R5bGUiOm51bGx9LCJEYXRlRm9ybWF0Ijp7IiRpZCI6IjYw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YxIiwiRm9ybWF0IjowLCJJc1Zpc2libGUiOmZhbHNlLCJMYXN0S25vd25WaXNpYmlsaXR5U3RhdGUiOmZhbHNlfSwiSXNWaXNpYmxlIjp0cnVlLCJQYXJlbnRTdHlsZSI6bnVsbH0sIkh5cGVybGluayI6bnVsbCwiSW1wb3J0SWQiOm51bGx9LHsiJGlkIjoiNjIiLCJJZCI6ImI1ZDYxNGRhLWY4NTYtNDE5My1iMWY2LTA3OTJlNzRmM2VhOCIsIkluZGV4IjoyLCJHcm91cElkIjpudWxsLCJUaXRsZSI6Ik4tMTAwLU9QIEIgQ2hlY2siLCJEYXRlVGltZSI6IjIwMjEtMDYtMjhUMDA6MDA6MDAiLCJQZXJjZW50YWdlQ29tcGxldGUiOm51bGwsIk5vdGUiOm51bGwsIlN0eWxlIjp7IiRpZCI6IjYzIiwiVGl0bGVQb3NpdGlvbiI6IkxlZnQiLCJEYXRlUG9zaXRpb24iOiJMZWZ0IiwiU2hhcGVUeXBlIjoxNywiU2hhcGVTaXplIjowLCJTaGFwZVN0eWxlIjp7IiRpZCI6IjY0IiwiTWFyZ2luIjp7IiRyZWYiOiIzNyJ9LCJQYWRkaW5nIjp7IiRyZWYiOiIzOCJ9LCJCYWNrZ3JvdW5kIjp7IiRpZCI6IjY1IiwiQ29sb3IiOnsiJGlkIjoiNjYiLCJBIjoyNTUsIlIiOjI2LCJHIjoxNzAsIkIiOjY2fX0sIklzVmlzaWJsZSI6dHJ1ZSwiV2lkdGgiOjE0LjAsIkhlaWdodCI6MTQuMCwiQm9yZGVyU3R5bGUiOnsiJGlkIjoiNjciLCJMaW5lQ29sb3IiOnsiJHJlZiI6IjQyIn0sIkxpbmVXZWlnaHQiOjAuMCwiTGluZVR5cGUiOjAsIlBhcmVudFN0eWxlIjpudWxsfSwiUGFyZW50U3R5bGUiOm51bGx9LCJUaXRsZVN0eWxlIjp7IiRpZCI6IjY4IiwiRm9udFNldHRpbmdzIjp7IiRpZCI6IjY5IiwiRm9udFNpemUiOjExLCJGb250TmFtZSI6IkNhbGlicmkiLCJJc0JvbGQiOnRydWUsIklzSXRhbGljIjpmYWxzZSwiSXNVbmRlcmxpbmVkIjpmYWxzZSwiUGFyZW50U3R5bGUiOm51bGx9LCJBdXRvU2l6ZSI6MCwiRm9yZWdyb3VuZCI6eyIkaWQiOiI3MCIsIkNvbG9yIjp7IiRpZCI6IjcxIiwiQSI6MjU1LCJSIjowLCJHIjowLCJCIjowfX0sIk1heFdpZHRoIjoyMDAuMCwiTWF4SGVpZ2h0IjoiSW5maW5pdHkiLCJTbWFydEZvcmVncm91bmRJc0FjdGl2ZSI6ZmFsc2UsIkhvcml6b250YWxBbGlnbm1lbnQiOjIsIlZlcnRpY2FsQWxpZ25tZW50IjowLCJTbWFydEZvcmVncm91bmQiOm51bGwsIkJhY2tncm91bmRGaWxsVHlwZSI6MCwiTWFyZ2luIjp7IiRyZWYiOiI0OCJ9LCJQYWRkaW5nIjp7IiRyZWYiOiI0OSJ9LCJCYWNrZ3JvdW5kIjp7IiRpZCI6IjcyIiwiQ29sb3IiOnsiJGlkIjoiNzMiLCJBIjowLCJSIjoyNTUsIkciOjI1NSwiQiI6MjU1fX0sIklzVmlzaWJsZSI6ZmFsc2UsIldpZHRoIjowLjAsIkhlaWdodCI6MC4wLCJCb3JkZXJTdHlsZSI6bnVsbCwiUGFyZW50U3R5bGUiOm51bGx9LCJEYXRlU3R5bGUiOnsiJGlkIjoiNzQiLCJGb250U2V0dGluZ3MiOnsiJGlkIjoiNzUiLCJGb250U2l6ZSI6MTAsIkZvbnROYW1lIjoiQ2FsaWJyaSIsIklzQm9sZCI6ZmFsc2UsIklzSXRhbGljIjpmYWxzZSwiSXNVbmRlcmxpbmVkIjpmYWxzZSwiUGFyZW50U3R5bGUiOm51bGx9LCJBdXRvU2l6ZSI6MCwiRm9yZWdyb3VuZCI6eyIkaWQiOiI3NiIsIkNvbG9yIjp7IiRpZCI6Ijc3IiwiQSI6MjU1LCJSIjo2OCwiRyI6ODQsIkIiOjEwNn19LCJNYXhXaWR0aCI6MjAwLjAsIk1heEhlaWdodCI6IkluZmluaXR5IiwiU21hcnRGb3JlZ3JvdW5kSXNBY3RpdmUiOmZhbHNlLCJIb3Jpem9udGFsQWxpZ25tZW50IjoyLCJWZXJ0aWNhbEFsaWdubWVudCI6MCwiU21hcnRGb3JlZ3JvdW5kIjpudWxsLCJCYWNrZ3JvdW5kRmlsbFR5cGUiOjAsIk1hcmdpbiI6eyIkcmVmIjoiNTYifSwiUGFkZGluZyI6eyIkcmVmIjoiNTcifSwiQmFja2dyb3VuZCI6eyIkaWQiOiI3OCIsIkNvbG9yIjp7IiRpZCI6Ijc5IiwiQSI6MCwiUiI6MjU1LCJHIjoyNTUsIkIiOjI1NX19LCJJc1Zpc2libGUiOmZhbHNlLCJXaWR0aCI6MC4wLCJIZWlnaHQiOjAuMCwiQm9yZGVyU3R5bGUiOm51bGwsIlBhcmVudFN0eWxlIjpudWxsfSwiRGF0ZUZvcm1hdCI6eyIkcmVmIjoiNjAifSwiV2Vla051bWJlcmluZyI6eyIkaWQiOiI4MCIsIkZvcm1hdCI6MCwiSXNWaXNpYmxlIjpmYWxzZSwiTGFzdEtub3duVmlzaWJpbGl0eVN0YXRlIjpmYWxzZX0sIklzVmlzaWJsZSI6dHJ1ZSwiUGFyZW50U3R5bGUiOm51bGx9LCJIeXBlcmxpbmsiOm51bGwsIkltcG9ydElkIjpudWxsfSx7IiRpZCI6IjgxIiwiSWQiOiJiYTFkZWEyNy1lNGM4LTQ4ZjItOWZmNi00NTA3MDU2MTVhOWYiLCJJbmRleCI6MywiR3JvdXBJZCI6bnVsbCwiVGl0bGUiOiJOLTEwMC1PUCBCIENoZWNrIiwiRGF0ZVRpbWUiOiIyMDIxLTExLTEzVDAwOjAwOjAwIiwiUGVyY2VudGFnZUNvbXBsZXRlIjpudWxsLCJOb3RlIjpudWxsLCJTdHlsZSI6eyIkaWQiOiI4MiIsIlRpdGxlUG9zaXRpb24iOiJMZWZ0IiwiRGF0ZVBvc2l0aW9uIjoiTGVmdCIsIlNoYXBlVHlwZSI6MTcsIlNoYXBlU2l6ZSI6MCwiU2hhcGVTdHlsZSI6eyIkaWQiOiI4MyIsIk1hcmdpbiI6eyIkcmVmIjoiMzcifSwiUGFkZGluZyI6eyIkcmVmIjoiMzgifSwiQmFja2dyb3VuZCI6eyIkaWQiOiI4NCIsIkNvbG9yIjp7IiRpZCI6Ijg1IiwiQSI6MjU1LCJSIjoyNiwiRyI6MTcwLCJCIjo2Nn19LCJJc1Zpc2libGUiOnRydWUsIldpZHRoIjoxNC4wLCJIZWlnaHQiOjE0LjAsIkJvcmRlclN0eWxlIjp7IiRpZCI6Ijg2IiwiTGluZUNvbG9yIjp7IiRyZWYiOiI0MiJ9LCJMaW5lV2VpZ2h0IjowLjAsIkxpbmVUeXBlIjowLCJQYXJlbnRTdHlsZSI6bnVsbH0sIlBhcmVudFN0eWxlIjpudWxsfSwiVGl0bGVTdHlsZSI6eyIkaWQiOiI4NyIsIkZvbnRTZXR0aW5ncyI6eyIkaWQiOiI4OCIsIkZvbnRTaXplIjoxMSwiRm9udE5hbWUiOiJDYWxpYnJpIiwiSXNCb2xkIjp0cnVlLCJJc0l0YWxpYyI6ZmFsc2UsIklzVW5kZXJsaW5lZCI6ZmFsc2UsIlBhcmVudFN0eWxlIjpudWxsfSwiQXV0b1NpemUiOjAsIkZvcmVncm91bmQiOnsiJGlkIjoiODkiLCJDb2xvciI6eyIkaWQiOiI5MCIsIkEiOjI1NSwiUiI6MCwiRyI6MCwiQiI6MH19LCJNYXhXaWR0aCI6MjAwLjAsIk1heEhlaWdodCI6IkluZmluaXR5IiwiU21hcnRGb3JlZ3JvdW5kSXNBY3RpdmUiOmZhbHNlLCJIb3Jpem9udGFsQWxpZ25tZW50IjoyLCJWZXJ0aWNhbEFsaWdubWVudCI6MCwiU21hcnRGb3JlZ3JvdW5kIjpudWxsLCJCYWNrZ3JvdW5kRmlsbFR5cGUiOjAsIk1hcmdpbiI6eyIkcmVmIjoiNDgifSwiUGFkZGluZyI6eyIkcmVmIjoiNDkifSwiQmFja2dyb3VuZCI6eyIkaWQiOiI5MSIsIkNvbG9yIjp7IiRpZCI6IjkyIiwiQSI6MCwiUiI6MjU1LCJHIjoyNTUsIkIiOjI1NX19LCJJc1Zpc2libGUiOmZhbHNlLCJXaWR0aCI6MC4wLCJIZWlnaHQiOjAuMCwiQm9yZGVyU3R5bGUiOm51bGwsIlBhcmVudFN0eWxlIjpudWxsfSwiRGF0ZVN0eWxlIjp7IiRpZCI6IjkzIiwiRm9udFNldHRpbmdzIjp7IiRpZCI6Ijk0IiwiRm9udFNpemUiOjEwLCJGb250TmFtZSI6IkNhbGlicmkiLCJJc0JvbGQiOmZhbHNlLCJJc0l0YWxpYyI6ZmFsc2UsIklzVW5kZXJsaW5lZCI6ZmFsc2UsIlBhcmVudFN0eWxlIjpudWxsfSwiQXV0b1NpemUiOjAsIkZvcmVncm91bmQiOnsiJGlkIjoiOTUiLCJDb2xvciI6eyIkaWQiOiI5NiIsIkEiOjI1NSwiUiI6NjgsIkciOjg0LCJCIjoxMDZ9fSwiTWF4V2lkdGgiOjIwMC4wLCJNYXhIZWlnaHQiOiJJbmZpbml0eSIsIlNtYXJ0Rm9yZWdyb3VuZElzQWN0aXZlIjpmYWxzZSwiSG9yaXpvbnRhbEFsaWdubWVudCI6MiwiVmVydGljYWxBbGlnbm1lbnQiOjAsIlNtYXJ0Rm9yZWdyb3VuZCI6bnVsbCwiQmFja2dyb3VuZEZpbGxUeXBlIjowLCJNYXJnaW4iOnsiJHJlZiI6IjU2In0sIlBhZGRpbmciOnsiJHJlZiI6IjU3In0sIkJhY2tncm91bmQiOnsiJGlkIjoiOTciLCJDb2xvciI6eyIkaWQiOiI5OCIsIkEiOjAsIlIiOjI1NSwiRyI6MjU1LCJCIjoyNTV9fSwiSXNWaXNpYmxlIjpmYWxzZSwiV2lkdGgiOjAuMCwiSGVpZ2h0IjowLjAsIkJvcmRlclN0eWxlIjpudWxsLCJQYXJlbnRTdHlsZSI6bnVsbH0sIkRhdGVGb3JtYXQiOnsiJHJlZiI6IjYwIn0sIldlZWtOdW1iZXJpbmciOnsiJGlkIjoiOTkiLCJGb3JtYXQiOjAsIklzVmlzaWJsZSI6ZmFsc2UsIkxhc3RLbm93blZpc2liaWxpdHlTdGF0ZSI6ZmFsc2V9LCJJc1Zpc2libGUiOnRydWUsIlBhcmVudFN0eWxlIjpudWxsfSwiSHlwZXJsaW5rIjpudWxsLCJJbXBvcnRJZCI6bnVsbH0seyIkaWQiOiIxMDAiLCJJZCI6IjE2ZjBkNzY3LWFiNGYtNDBhNC05OTI1LTAyMzJkMTQxZGExZCIsIkluZGV4Ijo0LCJHcm91cElkIjpudWxsLCJUaXRsZSI6Ik4tMTAwLU9QIEIgQ2hlY2siLCJEYXRlVGltZSI6IjIwMjItMDctMDhUMDA6MDA6MDAiLCJQZXJjZW50YWdlQ29tcGxldGUiOm51bGwsIk5vdGUiOm51bGwsIlN0eWxlIjp7IiRpZCI6IjEwMSIsIlRpdGxlUG9zaXRpb24iOiJMZWZ0IiwiRGF0ZVBvc2l0aW9uIjoiTGVmdCIsIlNoYXBlVHlwZSI6MTcsIlNoYXBlU2l6ZSI6MCwiU2hhcGVTdHlsZSI6eyIkaWQiOiIxMDIiLCJNYXJnaW4iOnsiJHJlZiI6IjM3In0sIlBhZGRpbmciOnsiJHJlZiI6IjM4In0sIkJhY2tncm91bmQiOnsiJGlkIjoiMTAzIiwiQ29sb3IiOnsiJGlkIjoiMTA0IiwiQSI6MjU1LCJSIjoyNiwiRyI6MTcwLCJCIjo2Nn19LCJJc1Zpc2libGUiOnRydWUsIldpZHRoIjoxNC4wLCJIZWlnaHQiOjE0LjAsIkJvcmRlclN0eWxlIjp7IiRpZCI6IjEwNSIsIkxpbmVDb2xvciI6eyIkcmVmIjoiNDIifSwiTGluZVdlaWdodCI6MC4wLCJMaW5lVHlwZSI6MCwiUGFyZW50U3R5bGUiOm51bGx9LCJQYXJlbnRTdHlsZSI6bnVsbH0sIlRpdGxlU3R5bGUiOnsiJGlkIjoiMTA2IiwiRm9udFNldHRpbmdzIjp7IiRpZCI6IjEwNyIsIkZvbnRTaXplIjoxMSwiRm9udE5hbWUiOiJDYWxpYnJpIiwiSXNCb2xkIjp0cnVlLCJJc0l0YWxpYyI6ZmFsc2UsIklzVW5kZXJsaW5lZCI6ZmFsc2UsIlBhcmVudFN0eWxlIjpudWxsfSwiQXV0b1NpemUiOjAsIkZvcmVncm91bmQiOnsiJGlkIjoiMTA4IiwiQ29sb3IiOnsiJGlkIjoiMTA5IiwiQSI6MjU1LCJSIjowLCJHIjowLCJCIjowfX0sIk1heFdpZHRoIjoyMDAuMCwiTWF4SGVpZ2h0IjoiSW5maW5pdHkiLCJTbWFydEZvcmVncm91bmRJc0FjdGl2ZSI6ZmFsc2UsIkhvcml6b250YWxBbGlnbm1lbnQiOjIsIlZlcnRpY2FsQWxpZ25tZW50IjowLCJTbWFydEZvcmVncm91bmQiOm51bGwsIkJhY2tncm91bmRGaWxsVHlwZSI6MCwiTWFyZ2luIjp7IiRyZWYiOiI0OCJ9LCJQYWRkaW5nIjp7IiRyZWYiOiI0OSJ9LCJCYWNrZ3JvdW5kIjp7IiRpZCI6IjExMCIsIkNvbG9yIjp7IiRpZCI6IjExMSIsIkEiOjAsIlIiOjI1NSwiRyI6MjU1LCJCIjoyNTV9fSwiSXNWaXNpYmxlIjpmYWxzZSwiV2lkdGgiOjAuMCwiSGVpZ2h0IjowLjAsIkJvcmRlclN0eWxlIjpudWxsLCJQYXJlbnRTdHlsZSI6bnVsbH0sIkRhdGVTdHlsZSI6eyIkaWQiOiIxMTIiLCJGb250U2V0dGluZ3MiOnsiJGlkIjoiMTEzIiwiRm9udFNpemUiOjEwLCJGb250TmFtZSI6IkNhbGlicmkiLCJJc0JvbGQiOmZhbHNlLCJJc0l0YWxpYyI6ZmFsc2UsIklzVW5kZXJsaW5lZCI6ZmFsc2UsIlBhcmVudFN0eWxlIjpudWxsfSwiQXV0b1NpemUiOjAsIkZvcmVncm91bmQiOnsiJGlkIjoiMTE0IiwiQ29sb3IiOnsiJGlkIjoiMTE1IiwiQSI6MjU1LCJSIjo2OCwiRyI6ODQsIkIiOjEwNn19LCJNYXhXaWR0aCI6MjAwLjAsIk1heEhlaWdodCI6IkluZmluaXR5IiwiU21hcnRGb3JlZ3JvdW5kSXNBY3RpdmUiOmZhbHNlLCJIb3Jpem9udGFsQWxpZ25tZW50IjoyLCJWZXJ0aWNhbEFsaWdubWVudCI6MCwiU21hcnRGb3JlZ3JvdW5kIjpudWxsLCJCYWNrZ3JvdW5kRmlsbFR5cGUiOjAsIk1hcmdpbiI6eyIkcmVmIjoiNTYifSwiUGFkZGluZyI6eyIkcmVmIjoiNTcifSwiQmFja2dyb3VuZCI6eyIkaWQiOiIxMTYiLCJDb2xvciI6eyIkaWQiOiIxMTciLCJBIjowLCJSIjoyNTUsIkciOjI1NSwiQiI6MjU1fX0sIklzVmlzaWJsZSI6ZmFsc2UsIldpZHRoIjowLjAsIkhlaWdodCI6MC4wLCJCb3JkZXJTdHlsZSI6bnVsbCwiUGFyZW50U3R5bGUiOm51bGx9LCJEYXRlRm9ybWF0Ijp7IiRyZWYiOiI2MCJ9LCJXZWVrTnVtYmVyaW5nIjp7IiRpZCI6IjExOCIsIkZvcm1hdCI6MCwiSXNWaXNpYmxlIjpmYWxzZSwiTGFzdEtub3duVmlzaWJpbGl0eVN0YXRlIjpmYWxzZX0sIklzVmlzaWJsZSI6dHJ1ZSwiUGFyZW50U3R5bGUiOm51bGx9LCJIeXBlcmxpbmsiOm51bGwsIkltcG9ydElkIjpudWxsfSx7IiRpZCI6IjExOSIsIklkIjoiMjk2MDYxZjktY2MyNS00MDQ5LThjMTctNmZjNDdjZjMzNTliIiwiSW5kZXgiOjUsIkdyb3VwSWQiOm51bGwsIlRpdGxlIjoiTi0xMDAtT1AgQiBDaGVjayIsIkRhdGVUaW1lIjoiMjAyMi0xMS0yM1QwMDowMDowMCIsIlBlcmNlbnRhZ2VDb21wbGV0ZSI6bnVsbCwiTm90ZSI6bnVsbCwiU3R5bGUiOnsiJGlkIjoiMTIwIiwiVGl0bGVQb3NpdGlvbiI6IkxlZnQiLCJEYXRlUG9zaXRpb24iOiJMZWZ0IiwiU2hhcGVUeXBlIjoxNywiU2hhcGVTaXplIjowLCJTaGFwZVN0eWxlIjp7IiRpZCI6IjEyMSIsIk1hcmdpbiI6eyIkcmVmIjoiMzcifSwiUGFkZGluZyI6eyIkcmVmIjoiMzgifSwiQmFja2dyb3VuZCI6eyIkaWQiOiIxMjIiLCJDb2xvciI6eyIkaWQiOiIxMjMiLCJBIjoyNTUsIlIiOjI2LCJHIjoxNzAsIkIiOjY2fX0sIklzVmlzaWJsZSI6dHJ1ZSwiV2lkdGgiOjE0LjAsIkhlaWdodCI6MTQuMCwiQm9yZGVyU3R5bGUiOnsiJGlkIjoiMTI0IiwiTGluZUNvbG9yIjp7IiRyZWYiOiI0MiJ9LCJMaW5lV2VpZ2h0IjowLjAsIkxpbmVUeXBlIjowLCJQYXJlbnRTdHlsZSI6bnVsbH0sIlBhcmVudFN0eWxlIjpudWxsfSwiVGl0bGVTdHlsZSI6eyIkaWQiOiIxMjUiLCJGb250U2V0dGluZ3MiOnsiJGlkIjoiMTI2IiwiRm9udFNpemUiOjExLCJGb250TmFtZSI6IkNhbGlicmkiLCJJc0JvbGQiOnRydWUsIklzSXRhbGljIjpmYWxzZSwiSXNVbmRlcmxpbmVkIjpmYWxzZSwiUGFyZW50U3R5bGUiOm51bGx9LCJBdXRvU2l6ZSI6MCwiRm9yZWdyb3VuZCI6eyIkaWQiOiIxMjciLCJDb2xvciI6eyIkaWQiOiIxMjgiLCJBIjoyNTUsIlIiOjAsIkciOjAsIkIiOjB9fSwiTWF4V2lkdGgiOjIwMC4wLCJNYXhIZWlnaHQiOiJJbmZpbml0eSIsIlNtYXJ0Rm9yZWdyb3VuZElzQWN0aXZlIjpmYWxzZSwiSG9yaXpvbnRhbEFsaWdubWVudCI6MiwiVmVydGljYWxBbGlnbm1lbnQiOjAsIlNtYXJ0Rm9yZWdyb3VuZCI6bnVsbCwiQmFja2dyb3VuZEZpbGxUeXBlIjowLCJNYXJnaW4iOnsiJHJlZiI6IjQ4In0sIlBhZGRpbmciOnsiJHJlZiI6IjQ5In0sIkJhY2tncm91bmQiOnsiJGlkIjoiMTI5IiwiQ29sb3IiOnsiJGlkIjoiMTMwIiwiQSI6MCwiUiI6MjU1LCJHIjoyNTUsIkIiOjI1NX19LCJJc1Zpc2libGUiOmZhbHNlLCJXaWR0aCI6MC4wLCJIZWlnaHQiOjAuMCwiQm9yZGVyU3R5bGUiOm51bGwsIlBhcmVudFN0eWxlIjpudWxsfSwiRGF0ZVN0eWxlIjp7IiRpZCI6IjEzMSIsIkZvbnRTZXR0aW5ncyI6eyIkaWQiOiIxMzIiLCJGb250U2l6ZSI6MTAsIkZvbnROYW1lIjoiQ2FsaWJyaSIsIklzQm9sZCI6ZmFsc2UsIklzSXRhbGljIjpmYWxzZSwiSXNVbmRlcmxpbmVkIjpmYWxzZSwiUGFyZW50U3R5bGUiOm51bGx9LCJBdXRvU2l6ZSI6MCwiRm9yZWdyb3VuZCI6eyIkaWQiOiIxMzMiLCJDb2xvciI6eyIkaWQiOiIxMzQiLCJBIjoyNTUsIlIiOjY4LCJHIjo4NCwiQiI6MTA2fX0sIk1heFdpZHRoIjoyMDAuMCwiTWF4SGVpZ2h0IjoiSW5maW5pdHkiLCJTbWFydEZvcmVncm91bmRJc0FjdGl2ZSI6ZmFsc2UsIkhvcml6b250YWxBbGlnbm1lbnQiOjIsIlZlcnRpY2FsQWxpZ25tZW50IjowLCJTbWFydEZvcmVncm91bmQiOm51bGwsIkJhY2tncm91bmRGaWxsVHlwZSI6MCwiTWFyZ2luIjp7IiRyZWYiOiI1NiJ9LCJQYWRkaW5nIjp7IiRyZWYiOiI1NyJ9LCJCYWNrZ3JvdW5kIjp7IiRpZCI6IjEzNSIsIkNvbG9yIjp7IiRpZCI6IjEzNiIsIkEiOjAsIlIiOjI1NSwiRyI6MjU1LCJCIjoyNTV9fSwiSXNWaXNpYmxlIjpmYWxzZSwiV2lkdGgiOjAuMCwiSGVpZ2h0IjowLjAsIkJvcmRlclN0eWxlIjpudWxsLCJQYXJlbnRTdHlsZSI6bnVsbH0sIkRhdGVGb3JtYXQiOnsiJHJlZiI6IjYwIn0sIldlZWtOdW1iZXJpbmciOnsiJGlkIjoiMTM3IiwiRm9ybWF0IjowLCJJc1Zpc2libGUiOmZhbHNlLCJMYXN0S25vd25WaXNpYmlsaXR5U3RhdGUiOmZhbHNlfSwiSXNWaXNpYmxlIjp0cnVlLCJQYXJlbnRTdHlsZSI6bnVsbH0sIkh5cGVybGluayI6bnVsbCwiSW1wb3J0SWQiOm51bGx9LHsiJGlkIjoiMTM4IiwiSWQiOiIwMmZmZGVhYi05MzkzLTQ5OWEtYTE3My03YWM5OGQ2ODQ2NjgiLCJJbmRleCI6NiwiR3JvdXBJZCI6bnVsbCwiVGl0bGUiOiJOLTEwMC1PUCBCIENoZWNrIiwiRGF0ZVRpbWUiOiIyMDIzLTA2LTEwVDAwOjAwOjAwIiwiUGVyY2VudGFnZUNvbXBsZXRlIjpudWxsLCJOb3RlIjpudWxsLCJTdHlsZSI6eyIkaWQiOiIxMzkiLCJUaXRsZVBvc2l0aW9uIjoiTGVmdCIsIkRhdGVQb3NpdGlvbiI6IkxlZnQiLCJTaGFwZVR5cGUiOjE3LCJTaGFwZVNpemUiOjAsIlNoYXBlU3R5bGUiOnsiJGlkIjoiMTQwIiwiTWFyZ2luIjp7IiRyZWYiOiIzNyJ9LCJQYWRkaW5nIjp7IiRyZWYiOiIzOCJ9LCJCYWNrZ3JvdW5kIjp7IiRpZCI6IjE0MSIsIkNvbG9yIjp7IiRpZCI6IjE0MiIsIkEiOjI1NSwiUiI6MjYsIkciOjE3MCwiQiI6NjZ9fSwiSXNWaXNpYmxlIjp0cnVlLCJXaWR0aCI6MTQuMCwiSGVpZ2h0IjoxNC4wLCJCb3JkZXJTdHlsZSI6eyIkaWQiOiIxNDMiLCJMaW5lQ29sb3IiOnsiJHJlZiI6IjQyIn0sIkxpbmVXZWlnaHQiOjAuMCwiTGluZVR5cGUiOjAsIlBhcmVudFN0eWxlIjpudWxsfSwiUGFyZW50U3R5bGUiOm51bGx9LCJUaXRsZVN0eWxlIjp7IiRpZCI6IjE0NCIsIkZvbnRTZXR0aW5ncyI6eyIkaWQiOiIxNDUiLCJGb250U2l6ZSI6MTEsIkZvbnROYW1lIjoiQ2FsaWJyaSIsIklzQm9sZCI6dHJ1ZSwiSXNJdGFsaWMiOmZhbHNlLCJJc1VuZGVybGluZWQiOmZhbHNlLCJQYXJlbnRTdHlsZSI6bnVsbH0sIkF1dG9TaXplIjowLCJGb3JlZ3JvdW5kIjp7IiRpZCI6IjE0NiIsIkNvbG9yIjp7IiRpZCI6IjE0NyIsIkEiOjI1NSwiUiI6MCwiRyI6MCwiQiI6MH19LCJNYXhXaWR0aCI6MjAwLjAsIk1heEhlaWdodCI6IkluZmluaXR5IiwiU21hcnRGb3JlZ3JvdW5kSXNBY3RpdmUiOmZhbHNlLCJIb3Jpem9udGFsQWxpZ25tZW50IjoyLCJWZXJ0aWNhbEFsaWdubWVudCI6MCwiU21hcnRGb3JlZ3JvdW5kIjpudWxsLCJCYWNrZ3JvdW5kRmlsbFR5cGUiOjAsIk1hcmdpbiI6eyIkcmVmIjoiNDgifSwiUGFkZGluZyI6eyIkcmVmIjoiNDkifSwiQmFja2dyb3VuZCI6eyIkaWQiOiIxNDgiLCJDb2xvciI6eyIkaWQiOiIxNDkiLCJBIjowLCJSIjoyNTUsIkciOjI1NSwiQiI6MjU1fX0sIklzVmlzaWJsZSI6ZmFsc2UsIldpZHRoIjowLjAsIkhlaWdodCI6MC4wLCJCb3JkZXJTdHlsZSI6bnVsbCwiUGFyZW50U3R5bGUiOm51bGx9LCJEYXRlU3R5bGUiOnsiJGlkIjoiMTUwIiwiRm9udFNldHRpbmdzIjp7IiRpZCI6IjE1MSIsIkZvbnRTaXplIjoxMCwiRm9udE5hbWUiOiJDYWxpYnJpIiwiSXNCb2xkIjpmYWxzZSwiSXNJdGFsaWMiOmZhbHNlLCJJc1VuZGVybGluZWQiOmZhbHNlLCJQYXJlbnRTdHlsZSI6bnVsbH0sIkF1dG9TaXplIjowLCJGb3JlZ3JvdW5kIjp7IiRpZCI6IjE1MiIsIkNvbG9yIjp7IiRpZCI6IjE1MyIsIkEiOjI1NSwiUiI6NjgsIkciOjg0LCJCIjoxMDZ9fSwiTWF4V2lkdGgiOjIwMC4wLCJNYXhIZWlnaHQiOiJJbmZpbml0eSIsIlNtYXJ0Rm9yZWdyb3VuZElzQWN0aXZlIjpmYWxzZSwiSG9yaXpvbnRhbEFsaWdubWVudCI6MiwiVmVydGljYWxBbGlnbm1lbnQiOjAsIlNtYXJ0Rm9yZWdyb3VuZCI6bnVsbCwiQmFja2dyb3VuZEZpbGxUeXBlIjowLCJNYXJnaW4iOnsiJHJlZiI6IjU2In0sIlBhZGRpbmciOnsiJHJlZiI6IjU3In0sIkJhY2tncm91bmQiOnsiJGlkIjoiMTU0IiwiQ29sb3IiOnsiJGlkIjoiMTU1IiwiQSI6MCwiUiI6MjU1LCJHIjoyNTUsIkIiOjI1NX19LCJJc1Zpc2libGUiOmZhbHNlLCJXaWR0aCI6MC4wLCJIZWlnaHQiOjAuMCwiQm9yZGVyU3R5bGUiOm51bGwsIlBhcmVudFN0eWxlIjpudWxsfSwiRGF0ZUZvcm1hdCI6eyIkcmVmIjoiNjAifSwiV2Vla051bWJlcmluZyI6eyIkaWQiOiIxNTYiLCJGb3JtYXQiOjAsIklzVmlzaWJsZSI6ZmFsc2UsIkxhc3RLbm93blZpc2liaWxpdHlTdGF0ZSI6ZmFsc2V9LCJJc1Zpc2libGUiOnRydWUsIlBhcmVudFN0eWxlIjpudWxsfSwiSHlwZXJsaW5rIjpudWxsLCJJbXBvcnRJZCI6bnVsbH0seyIkaWQiOiIxNTciLCJJZCI6ImI1OTEyZjQ2LWIyMzYtNGRiOC1iZDc1LTFkMDAxM2Y0NDJjYSIsIkluZGV4Ijo3LCJHcm91cElkIjpudWxsLCJUaXRsZSI6Ik4tMTAwLU9QIEIgQ2hlY2siLCJEYXRlVGltZSI6IjIwMjMtMTAtMDJUMDA6MDA6MDAiLCJQZXJjZW50YWdlQ29tcGxldGUiOm51bGwsIk5vdGUiOm51bGwsIlN0eWxlIjp7IiRpZCI6IjE1OCIsIlRpdGxlUG9zaXRpb24iOiJMZWZ0IiwiRGF0ZVBvc2l0aW9uIjoiTGVmdCIsIlNoYXBlVHlwZSI6MTcsIlNoYXBlU2l6ZSI6MCwiU2hhcGVTdHlsZSI6eyIkaWQiOiIxNTkiLCJNYXJnaW4iOnsiJHJlZiI6IjM3In0sIlBhZGRpbmciOnsiJHJlZiI6IjM4In0sIkJhY2tncm91bmQiOnsiJGlkIjoiMTYwIiwiQ29sb3IiOnsiJGlkIjoiMTYxIiwiQSI6MjU1LCJSIjoyNiwiRyI6MTcwLCJCIjo2Nn19LCJJc1Zpc2libGUiOnRydWUsIldpZHRoIjoxNC4wLCJIZWlnaHQiOjE0LjAsIkJvcmRlclN0eWxlIjp7IiRpZCI6IjE2MiIsIkxpbmVDb2xvciI6eyIkcmVmIjoiNDIifSwiTGluZVdlaWdodCI6MC4wLCJMaW5lVHlwZSI6MCwiUGFyZW50U3R5bGUiOm51bGx9LCJQYXJlbnRTdHlsZSI6bnVsbH0sIlRpdGxlU3R5bGUiOnsiJGlkIjoiMTYzIiwiRm9udFNldHRpbmdzIjp7IiRpZCI6IjE2NCIsIkZvbnRTaXplIjoxMSwiRm9udE5hbWUiOiJDYWxpYnJpIiwiSXNCb2xkIjp0cnVlLCJJc0l0YWxpYyI6ZmFsc2UsIklzVW5kZXJsaW5lZCI6ZmFsc2UsIlBhcmVudFN0eWxlIjpudWxsfSwiQXV0b1NpemUiOjAsIkZvcmVncm91bmQiOnsiJGlkIjoiMTY1IiwiQ29sb3IiOnsiJGlkIjoiMTY2IiwiQSI6MjU1LCJSIjowLCJHIjowLCJCIjowfX0sIk1heFdpZHRoIjoyMDAuMCwiTWF4SGVpZ2h0IjoiSW5maW5pdHkiLCJTbWFydEZvcmVncm91bmRJc0FjdGl2ZSI6ZmFsc2UsIkhvcml6b250YWxBbGlnbm1lbnQiOjIsIlZlcnRpY2FsQWxpZ25tZW50IjowLCJTbWFydEZvcmVncm91bmQiOm51bGwsIkJhY2tncm91bmRGaWxsVHlwZSI6MCwiTWFyZ2luIjp7IiRyZWYiOiI0OCJ9LCJQYWRkaW5nIjp7IiRyZWYiOiI0OSJ9LCJCYWNrZ3JvdW5kIjp7IiRpZCI6IjE2NyIsIkNvbG9yIjp7IiRpZCI6IjE2OCIsIkEiOjAsIlIiOjI1NSwiRyI6MjU1LCJCIjoyNTV9fSwiSXNWaXNpYmxlIjpmYWxzZSwiV2lkdGgiOjAuMCwiSGVpZ2h0IjowLjAsIkJvcmRlclN0eWxlIjpudWxsLCJQYXJlbnRTdHlsZSI6bnVsbH0sIkRhdGVTdHlsZSI6eyIkaWQiOiIxNjkiLCJGb250U2V0dGluZ3MiOnsiJGlkIjoiMTcwIiwiRm9udFNpemUiOjEwLCJGb250TmFtZSI6IkNhbGlicmkiLCJJc0JvbGQiOmZhbHNlLCJJc0l0YWxpYyI6ZmFsc2UsIklzVW5kZXJsaW5lZCI6ZmFsc2UsIlBhcmVudFN0eWxlIjpudWxsfSwiQXV0b1NpemUiOjAsIkZvcmVncm91bmQiOnsiJGlkIjoiMTcxIiwiQ29sb3IiOnsiJGlkIjoiMTcyIiwiQSI6MjU1LCJSIjo2OCwiRyI6ODQsIkIiOjEwNn19LCJNYXhXaWR0aCI6MjAwLjAsIk1heEhlaWdodCI6IkluZmluaXR5IiwiU21hcnRGb3JlZ3JvdW5kSXNBY3RpdmUiOmZhbHNlLCJIb3Jpem9udGFsQWxpZ25tZW50IjoyLCJWZXJ0aWNhbEFsaWdubWVudCI6MCwiU21hcnRGb3JlZ3JvdW5kIjpudWxsLCJCYWNrZ3JvdW5kRmlsbFR5cGUiOjAsIk1hcmdpbiI6eyIkcmVmIjoiNTYifSwiUGFkZGluZyI6eyIkcmVmIjoiNTcifSwiQmFja2dyb3VuZCI6eyIkaWQiOiIxNzMiLCJDb2xvciI6eyIkaWQiOiIxNzQiLCJBIjowLCJSIjoyNTUsIkciOjI1NSwiQiI6MjU1fX0sIklzVmlzaWJsZSI6ZmFsc2UsIldpZHRoIjowLjAsIkhlaWdodCI6MC4wLCJCb3JkZXJTdHlsZSI6bnVsbCwiUGFyZW50U3R5bGUiOm51bGx9LCJEYXRlRm9ybWF0Ijp7IiRyZWYiOiI2MCJ9LCJXZWVrTnVtYmVyaW5nIjp7IiRpZCI6IjE3NSIsIkZvcm1hdCI6MCwiSXNWaXNpYmxlIjpmYWxzZSwiTGFzdEtub3duVmlzaWJpbGl0eVN0YXRlIjpmYWxzZX0sIklzVmlzaWJsZSI6dHJ1ZSwiUGFyZW50U3R5bGUiOm51bGx9LCJIeXBlcmxpbmsiOm51bGwsIkltcG9ydElkIjpudWxsfSx7IiRpZCI6IjE3NiIsIklkIjoiYzI3ZDY5M2EtNjQ4Zi00OTYwLWFjYjQtZDNjZDBiMmY2ZGZjIiwiSW5kZXgiOjgsIkdyb3VwSWQiOm51bGwsIlRpdGxlIjoiTi0xMDAtT1AgQiBDaGVjayIsIkRhdGVUaW1lIjoiMjAyNC0wNS0yNFQwMDowMDowMCIsIlBlcmNlbnRhZ2VDb21wbGV0ZSI6bnVsbCwiTm90ZSI6bnVsbCwiU3R5bGUiOnsiJGlkIjoiMTc3IiwiVGl0bGVQb3NpdGlvbiI6IkxlZnQiLCJEYXRlUG9zaXRpb24iOiJMZWZ0IiwiU2hhcGVUeXBlIjoxNywiU2hhcGVTaXplIjowLCJTaGFwZVN0eWxlIjp7IiRpZCI6IjE3OCIsIk1hcmdpbiI6eyIkcmVmIjoiMzcifSwiUGFkZGluZyI6eyIkcmVmIjoiMzgifSwiQmFja2dyb3VuZCI6eyIkaWQiOiIxNzkiLCJDb2xvciI6eyIkaWQiOiIxODAiLCJBIjoyNTUsIlIiOjI2LCJHIjoxNzAsIkIiOjY2fX0sIklzVmlzaWJsZSI6dHJ1ZSwiV2lkdGgiOjE0LjAsIkhlaWdodCI6MTQuMCwiQm9yZGVyU3R5bGUiOnsiJGlkIjoiMTgxIiwiTGluZUNvbG9yIjp7IiRyZWYiOiI0MiJ9LCJMaW5lV2VpZ2h0IjowLjAsIkxpbmVUeXBlIjowLCJQYXJlbnRTdHlsZSI6bnVsbH0sIlBhcmVudFN0eWxlIjpudWxsfSwiVGl0bGVTdHlsZSI6eyIkaWQiOiIxODIiLCJGb250U2V0dGluZ3MiOnsiJGlkIjoiMTgzIiwiRm9udFNpemUiOjExLCJGb250TmFtZSI6IkNhbGlicmkiLCJJc0JvbGQiOnRydWUsIklzSXRhbGljIjpmYWxzZSwiSXNVbmRlcmxpbmVkIjpmYWxzZSwiUGFyZW50U3R5bGUiOm51bGx9LCJBdXRvU2l6ZSI6MCwiRm9yZWdyb3VuZCI6eyIkaWQiOiIxODQiLCJDb2xvciI6eyIkaWQiOiIxODUiLCJBIjoyNTUsIlIiOjAsIkciOjAsIkIiOjB9fSwiTWF4V2lkdGgiOjIwMC4wLCJNYXhIZWlnaHQiOiJJbmZpbml0eSIsIlNtYXJ0Rm9yZWdyb3VuZElzQWN0aXZlIjpmYWxzZSwiSG9yaXpvbnRhbEFsaWdubWVudCI6MiwiVmVydGljYWxBbGlnbm1lbnQiOjAsIlNtYXJ0Rm9yZWdyb3VuZCI6bnVsbCwiQmFja2dyb3VuZEZpbGxUeXBlIjowLCJNYXJnaW4iOnsiJHJlZiI6IjQ4In0sIlBhZGRpbmciOnsiJHJlZiI6IjQ5In0sIkJhY2tncm91bmQiOnsiJGlkIjoiMTg2IiwiQ29sb3IiOnsiJGlkIjoiMTg3IiwiQSI6MCwiUiI6MjU1LCJHIjoyNTUsIkIiOjI1NX19LCJJc1Zpc2libGUiOmZhbHNlLCJXaWR0aCI6MC4wLCJIZWlnaHQiOjAuMCwiQm9yZGVyU3R5bGUiOm51bGwsIlBhcmVudFN0eWxlIjpudWxsfSwiRGF0ZVN0eWxlIjp7IiRpZCI6IjE4OCIsIkZvbnRTZXR0aW5ncyI6eyIkaWQiOiIxODkiLCJGb250U2l6ZSI6MTAsIkZvbnROYW1lIjoiQ2FsaWJyaSIsIklzQm9sZCI6ZmFsc2UsIklzSXRhbGljIjpmYWxzZSwiSXNVbmRlcmxpbmVkIjpmYWxzZSwiUGFyZW50U3R5bGUiOm51bGx9LCJBdXRvU2l6ZSI6MCwiRm9yZWdyb3VuZCI6eyIkaWQiOiIxOTAiLCJDb2xvciI6eyIkaWQiOiIxOTEiLCJBIjoyNTUsIlIiOjY4LCJHIjo4NCwiQiI6MTA2fX0sIk1heFdpZHRoIjoyMDAuMCwiTWF4SGVpZ2h0IjoiSW5maW5pdHkiLCJTbWFydEZvcmVncm91bmRJc0FjdGl2ZSI6ZmFsc2UsIkhvcml6b250YWxBbGlnbm1lbnQiOjIsIlZlcnRpY2FsQWxpZ25tZW50IjowLCJTbWFydEZvcmVncm91bmQiOm51bGwsIkJhY2tncm91bmRGaWxsVHlwZSI6MCwiTWFyZ2luIjp7IiRyZWYiOiI1NiJ9LCJQYWRkaW5nIjp7IiRyZWYiOiI1NyJ9LCJCYWNrZ3JvdW5kIjp7IiRpZCI6IjE5MiIsIkNvbG9yIjp7IiRpZCI6IjE5MyIsIkEiOjAsIlIiOjI1NSwiRyI6MjU1LCJCIjoyNTV9fSwiSXNWaXNpYmxlIjpmYWxzZSwiV2lkdGgiOjAuMCwiSGVpZ2h0IjowLjAsIkJvcmRlclN0eWxlIjpudWxsLCJQYXJlbnRTdHlsZSI6bnVsbH0sIkRhdGVGb3JtYXQiOnsiJHJlZiI6IjYwIn0sIldlZWtOdW1iZXJpbmciOnsiJGlkIjoiMTk0IiwiRm9ybWF0IjowLCJJc1Zpc2libGUiOmZhbHNlLCJMYXN0S25vd25WaXNpYmlsaXR5U3RhdGUiOmZhbHNlfSwiSXNWaXNpYmxlIjp0cnVlLCJQYXJlbnRTdHlsZSI6bnVsbH0sIkh5cGVybGluayI6bnVsbCwiSW1wb3J0SWQiOm51bGx9LHsiJGlkIjoiMTk1IiwiSWQiOiJmMDU5OWI2Yy05YjU5LTQ3N2QtOWFjMy0zNTJjODY1YzJiZGIiLCJJbmRleCI6OSwiR3JvdXBJZCI6bnVsbCwiVGl0bGUiOiJOLTEwMC1PUCBCIENoZWNrIiwiRGF0ZVRpbWUiOiIyMDI0LTA5LTI3VDAwOjAwOjAwIiwiUGVyY2VudGFnZUNvbXBsZXRlIjpudWxsLCJOb3RlIjpudWxsLCJTdHlsZSI6eyIkaWQiOiIxOTYiLCJUaXRsZVBvc2l0aW9uIjoiTGVmdCIsIkRhdGVQb3NpdGlvbiI6IkxlZnQiLCJTaGFwZVR5cGUiOjE3LCJTaGFwZVNpemUiOjAsIlNoYXBlU3R5bGUiOnsiJGlkIjoiMTk3IiwiTWFyZ2luIjp7IiRyZWYiOiIzNyJ9LCJQYWRkaW5nIjp7IiRyZWYiOiIzOCJ9LCJCYWNrZ3JvdW5kIjp7IiRpZCI6IjE5OCIsIkNvbG9yIjp7IiRpZCI6IjE5OSIsIkEiOjI1NSwiUiI6MjYsIkciOjE3MCwiQiI6NjZ9fSwiSXNWaXNpYmxlIjp0cnVlLCJXaWR0aCI6MTQuMCwiSGVpZ2h0IjoxNC4wLCJCb3JkZXJTdHlsZSI6eyIkaWQiOiIyMDAiLCJMaW5lQ29sb3IiOnsiJHJlZiI6IjQyIn0sIkxpbmVXZWlnaHQiOjAuMCwiTGluZVR5cGUiOjAsIlBhcmVudFN0eWxlIjpudWxsfSwiUGFyZW50U3R5bGUiOm51bGx9LCJUaXRsZVN0eWxlIjp7IiRpZCI6IjIwMSIsIkZvbnRTZXR0aW5ncyI6eyIkaWQiOiIyMDIiLCJGb250U2l6ZSI6MTEsIkZvbnROYW1lIjoiQ2FsaWJyaSIsIklzQm9sZCI6dHJ1ZSwiSXNJdGFsaWMiOmZhbHNlLCJJc1VuZGVybGluZWQiOmZhbHNlLCJQYXJlbnRTdHlsZSI6bnVsbH0sIkF1dG9TaXplIjowLCJGb3JlZ3JvdW5kIjp7IiRpZCI6IjIwMyIsIkNvbG9yIjp7IiRpZCI6IjIwNCIsIkEiOjI1NSwiUiI6MCwiRyI6MCwiQiI6MH19LCJNYXhXaWR0aCI6MjAwLjAsIk1heEhlaWdodCI6IkluZmluaXR5IiwiU21hcnRGb3JlZ3JvdW5kSXNBY3RpdmUiOmZhbHNlLCJIb3Jpem9udGFsQWxpZ25tZW50IjoyLCJWZXJ0aWNhbEFsaWdubWVudCI6MCwiU21hcnRGb3JlZ3JvdW5kIjpudWxsLCJCYWNrZ3JvdW5kRmlsbFR5cGUiOjAsIk1hcmdpbiI6eyIkcmVmIjoiNDgifSwiUGFkZGluZyI6eyIkcmVmIjoiNDkifSwiQmFja2dyb3VuZCI6eyIkaWQiOiIyMDUiLCJDb2xvciI6eyIkaWQiOiIyMDYiLCJBIjowLCJSIjoyNTUsIkciOjI1NSwiQiI6MjU1fX0sIklzVmlzaWJsZSI6ZmFsc2UsIldpZHRoIjowLjAsIkhlaWdodCI6MC4wLCJCb3JkZXJTdHlsZSI6bnVsbCwiUGFyZW50U3R5bGUiOm51bGx9LCJEYXRlU3R5bGUiOnsiJGlkIjoiMjA3IiwiRm9udFNldHRpbmdzIjp7IiRpZCI6IjIwOCIsIkZvbnRTaXplIjoxMCwiRm9udE5hbWUiOiJDYWxpYnJpIiwiSXNCb2xkIjpmYWxzZSwiSXNJdGFsaWMiOmZhbHNlLCJJc1VuZGVybGluZWQiOmZhbHNlLCJQYXJlbnRTdHlsZSI6bnVsbH0sIkF1dG9TaXplIjowLCJGb3JlZ3JvdW5kIjp7IiRpZCI6IjIwOSIsIkNvbG9yIjp7IiRpZCI6IjIxMCIsIkEiOjI1NSwiUiI6NjgsIkciOjg0LCJCIjoxMDZ9fSwiTWF4V2lkdGgiOjIwMC4wLCJNYXhIZWlnaHQiOiJJbmZpbml0eSIsIlNtYXJ0Rm9yZWdyb3VuZElzQWN0aXZlIjpmYWxzZSwiSG9yaXpvbnRhbEFsaWdubWVudCI6MiwiVmVydGljYWxBbGlnbm1lbnQiOjAsIlNtYXJ0Rm9yZWdyb3VuZCI6bnVsbCwiQmFja2dyb3VuZEZpbGxUeXBlIjowLCJNYXJnaW4iOnsiJHJlZiI6IjU2In0sIlBhZGRpbmciOnsiJHJlZiI6IjU3In0sIkJhY2tncm91bmQiOnsiJGlkIjoiMjExIiwiQ29sb3IiOnsiJGlkIjoiMjEyIiwiQSI6MCwiUiI6MjU1LCJHIjoyNTUsIkIiOjI1NX19LCJJc1Zpc2libGUiOmZhbHNlLCJXaWR0aCI6MC4wLCJIZWlnaHQiOjAuMCwiQm9yZGVyU3R5bGUiOm51bGwsIlBhcmVudFN0eWxlIjpudWxsfSwiRGF0ZUZvcm1hdCI6eyIkcmVmIjoiNjAifSwiV2Vla051bWJlcmluZyI6eyIkaWQiOiIyMTMiLCJGb3JtYXQiOjAsIklzVmlzaWJsZSI6ZmFsc2UsIkxhc3RLbm93blZpc2liaWxpdHlTdGF0ZSI6ZmFsc2V9LCJJc1Zpc2libGUiOnRydWUsIlBhcmVudFN0eWxlIjpudWxsfSwiSHlwZXJsaW5rIjpudWxsLCJJbXBvcnRJZCI6bnVsbH0seyIkaWQiOiIyMTQiLCJJZCI6ImYyYWRkNGNmLTZkZjctNGE0Yy1iYWE1LWYxMDQ4YjM4YzRjYyIsIkluZGV4IjoxMCwiR3JvdXBJZCI6bnVsbCwiVGl0bGUiOiJOLTEwMC1PUCBCIENoZWNrIiwiRGF0ZVRpbWUiOiIyMDI1LTA0LTI0VDAwOjAwOjAwIiwiUGVyY2VudGFnZUNvbXBsZXRlIjpudWxsLCJOb3RlIjpudWxsLCJTdHlsZSI6eyIkaWQiOiIyMTUiLCJUaXRsZVBvc2l0aW9uIjoiTGVmdCIsIkRhdGVQb3NpdGlvbiI6IkxlZnQiLCJTaGFwZVR5cGUiOjE3LCJTaGFwZVNpemUiOjAsIlNoYXBlU3R5bGUiOnsiJGlkIjoiMjE2IiwiTWFyZ2luIjp7IiRyZWYiOiIzNyJ9LCJQYWRkaW5nIjp7IiRyZWYiOiIzOCJ9LCJCYWNrZ3JvdW5kIjp7IiRpZCI6IjIxNyIsIkNvbG9yIjp7IiRpZCI6IjIxOCIsIkEiOjI1NSwiUiI6MjYsIkciOjE3MCwiQiI6NjZ9fSwiSXNWaXNpYmxlIjp0cnVlLCJXaWR0aCI6MTQuMCwiSGVpZ2h0IjoxNC4wLCJCb3JkZXJTdHlsZSI6eyIkaWQiOiIyMTkiLCJMaW5lQ29sb3IiOnsiJHJlZiI6IjQyIn0sIkxpbmVXZWlnaHQiOjAuMCwiTGluZVR5cGUiOjAsIlBhcmVudFN0eWxlIjpudWxsfSwiUGFyZW50U3R5bGUiOm51bGx9LCJUaXRsZVN0eWxlIjp7IiRpZCI6IjIyMCIsIkZvbnRTZXR0aW5ncyI6eyIkaWQiOiIyMjEiLCJGb250U2l6ZSI6MTEsIkZvbnROYW1lIjoiQ2FsaWJyaSIsIklzQm9sZCI6dHJ1ZSwiSXNJdGFsaWMiOmZhbHNlLCJJc1VuZGVybGluZWQiOmZhbHNlLCJQYXJlbnRTdHlsZSI6bnVsbH0sIkF1dG9TaXplIjowLCJGb3JlZ3JvdW5kIjp7IiRpZCI6IjIyMiIsIkNvbG9yIjp7IiRpZCI6IjIyMyIsIkEiOjI1NSwiUiI6MCwiRyI6MCwiQiI6MH19LCJNYXhXaWR0aCI6MjAwLjAsIk1heEhlaWdodCI6IkluZmluaXR5IiwiU21hcnRGb3JlZ3JvdW5kSXNBY3RpdmUiOmZhbHNlLCJIb3Jpem9udGFsQWxpZ25tZW50IjoyLCJWZXJ0aWNhbEFsaWdubWVudCI6MCwiU21hcnRGb3JlZ3JvdW5kIjpudWxsLCJCYWNrZ3JvdW5kRmlsbFR5cGUiOjAsIk1hcmdpbiI6eyIkcmVmIjoiNDgifSwiUGFkZGluZyI6eyIkcmVmIjoiNDkifSwiQmFja2dyb3VuZCI6eyIkaWQiOiIyMjQiLCJDb2xvciI6eyIkaWQiOiIyMjUiLCJBIjowLCJSIjoyNTUsIkciOjI1NSwiQiI6MjU1fX0sIklzVmlzaWJsZSI6ZmFsc2UsIldpZHRoIjowLjAsIkhlaWdodCI6MC4wLCJCb3JkZXJTdHlsZSI6bnVsbCwiUGFyZW50U3R5bGUiOm51bGx9LCJEYXRlU3R5bGUiOnsiJGlkIjoiMjI2IiwiRm9udFNldHRpbmdzIjp7IiRpZCI6IjIyNyIsIkZvbnRTaXplIjoxMCwiRm9udE5hbWUiOiJDYWxpYnJpIiwiSXNCb2xkIjpmYWxzZSwiSXNJdGFsaWMiOmZhbHNlLCJJc1VuZGVybGluZWQiOmZhbHNlLCJQYXJlbnRTdHlsZSI6bnVsbH0sIkF1dG9TaXplIjowLCJGb3JlZ3JvdW5kIjp7IiRpZCI6IjIyOCIsIkNvbG9yIjp7IiRpZCI6IjIyOSIsIkEiOjI1NSwiUiI6NjgsIkciOjg0LCJCIjoxMDZ9fSwiTWF4V2lkdGgiOjIwMC4wLCJNYXhIZWlnaHQiOiJJbmZpbml0eSIsIlNtYXJ0Rm9yZWdyb3VuZElzQWN0aXZlIjpmYWxzZSwiSG9yaXpvbnRhbEFsaWdubWVudCI6MiwiVmVydGljYWxBbGlnbm1lbnQiOjAsIlNtYXJ0Rm9yZWdyb3VuZCI6bnVsbCwiQmFja2dyb3VuZEZpbGxUeXBlIjowLCJNYXJnaW4iOnsiJHJlZiI6IjU2In0sIlBhZGRpbmciOnsiJHJlZiI6IjU3In0sIkJhY2tncm91bmQiOnsiJGlkIjoiMjMwIiwiQ29sb3IiOnsiJGlkIjoiMjMxIiwiQSI6MCwiUiI6MjU1LCJHIjoyNTUsIkIiOjI1NX19LCJJc1Zpc2libGUiOmZhbHNlLCJXaWR0aCI6MC4wLCJIZWlnaHQiOjAuMCwiQm9yZGVyU3R5bGUiOm51bGwsIlBhcmVudFN0eWxlIjpudWxsfSwiRGF0ZUZvcm1hdCI6eyIkcmVmIjoiNjAifSwiV2Vla051bWJlcmluZyI6eyIkaWQiOiIyMzIiLCJGb3JtYXQiOjAsIklzVmlzaWJsZSI6ZmFsc2UsIkxhc3RLbm93blZpc2liaWxpdHlTdGF0ZSI6ZmFsc2V9LCJJc1Zpc2libGUiOnRydWUsIlBhcmVudFN0eWxlIjpudWxsfSwiSHlwZXJsaW5rIjpudWxsLCJJbXBvcnRJZCI6bnVsbH0seyIkaWQiOiIyMzMiLCJJZCI6ImMwZjI5OWQxLTlmY2UtNGJjNS04NWUxLTQxMGNhYTNiMmFjNyIsIkluZGV4IjoxMSwiR3JvdXBJZCI6bnVsbCwiVGl0bGUiOiJOLTEwMC1PUCBCIENoZWNrIiwiRGF0ZVRpbWUiOiIyMDI1LTA5LTE2VDAwOjAwOjAwIiwiUGVyY2VudGFnZUNvbXBsZXRlIjpudWxsLCJOb3RlIjpudWxsLCJTdHlsZSI6eyIkaWQiOiIyMzQiLCJUaXRsZVBvc2l0aW9uIjoiTGVmdCIsIkRhdGVQb3NpdGlvbiI6IkxlZnQiLCJTaGFwZVR5cGUiOjE3LCJTaGFwZVNpemUiOjAsIlNoYXBlU3R5bGUiOnsiJGlkIjoiMjM1IiwiTWFyZ2luIjp7IiRyZWYiOiIzNyJ9LCJQYWRkaW5nIjp7IiRyZWYiOiIzOCJ9LCJCYWNrZ3JvdW5kIjp7IiRpZCI6IjIzNiIsIkNvbG9yIjp7IiRpZCI6IjIzNyIsIkEiOjI1NSwiUiI6MjYsIkciOjE3MCwiQiI6NjZ9fSwiSXNWaXNpYmxlIjp0cnVlLCJXaWR0aCI6MTQuMCwiSGVpZ2h0IjoxNC4wLCJCb3JkZXJTdHlsZSI6eyIkaWQiOiIyMzgiLCJMaW5lQ29sb3IiOnsiJHJlZiI6IjQyIn0sIkxpbmVXZWlnaHQiOjAuMCwiTGluZVR5cGUiOjAsIlBhcmVudFN0eWxlIjpudWxsfSwiUGFyZW50U3R5bGUiOm51bGx9LCJUaXRsZVN0eWxlIjp7IiRpZCI6IjIzOSIsIkZvbnRTZXR0aW5ncyI6eyIkaWQiOiIyNDAiLCJGb250U2l6ZSI6MTEsIkZvbnROYW1lIjoiQ2FsaWJyaSIsIklzQm9sZCI6dHJ1ZSwiSXNJdGFsaWMiOmZhbHNlLCJJc1VuZGVybGluZWQiOmZhbHNlLCJQYXJlbnRTdHlsZSI6bnVsbH0sIkF1dG9TaXplIjowLCJGb3JlZ3JvdW5kIjp7IiRpZCI6IjI0MSIsIkNvbG9yIjp7IiRpZCI6IjI0MiIsIkEiOjI1NSwiUiI6MCwiRyI6MCwiQiI6MH19LCJNYXhXaWR0aCI6MjAwLjAsIk1heEhlaWdodCI6IkluZmluaXR5IiwiU21hcnRGb3JlZ3JvdW5kSXNBY3RpdmUiOmZhbHNlLCJIb3Jpem9udGFsQWxpZ25tZW50IjoyLCJWZXJ0aWNhbEFsaWdubWVudCI6MCwiU21hcnRGb3JlZ3JvdW5kIjpudWxsLCJCYWNrZ3JvdW5kRmlsbFR5cGUiOjAsIk1hcmdpbiI6eyIkcmVmIjoiNDgifSwiUGFkZGluZyI6eyIkcmVmIjoiNDkifSwiQmFja2dyb3VuZCI6eyIkaWQiOiIyNDMiLCJDb2xvciI6eyIkaWQiOiIyNDQiLCJBIjowLCJSIjoyNTUsIkciOjI1NSwiQiI6MjU1fX0sIklzVmlzaWJsZSI6ZmFsc2UsIldpZHRoIjowLjAsIkhlaWdodCI6MC4wLCJCb3JkZXJTdHlsZSI6bnVsbCwiUGFyZW50U3R5bGUiOm51bGx9LCJEYXRlU3R5bGUiOnsiJGlkIjoiMjQ1IiwiRm9udFNldHRpbmdzIjp7IiRpZCI6IjI0NiIsIkZvbnRTaXplIjoxMCwiRm9udE5hbWUiOiJDYWxpYnJpIiwiSXNCb2xkIjpmYWxzZSwiSXNJdGFsaWMiOmZhbHNlLCJJc1VuZGVybGluZWQiOmZhbHNlLCJQYXJlbnRTdHlsZSI6bnVsbH0sIkF1dG9TaXplIjowLCJGb3JlZ3JvdW5kIjp7IiRpZCI6IjI0NyIsIkNvbG9yIjp7IiRpZCI6IjI0OCIsIkEiOjI1NSwiUiI6NjgsIkciOjg0LCJCIjoxMDZ9fSwiTWF4V2lkdGgiOjIwMC4wLCJNYXhIZWlnaHQiOiJJbmZpbml0eSIsIlNtYXJ0Rm9yZWdyb3VuZElzQWN0aXZlIjpmYWxzZSwiSG9yaXpvbnRhbEFsaWdubWVudCI6MiwiVmVydGljYWxBbGlnbm1lbnQiOjAsIlNtYXJ0Rm9yZWdyb3VuZCI6bnVsbCwiQmFja2dyb3VuZEZpbGxUeXBlIjowLCJNYXJnaW4iOnsiJHJlZiI6IjU2In0sIlBhZGRpbmciOnsiJHJlZiI6IjU3In0sIkJhY2tncm91bmQiOnsiJGlkIjoiMjQ5IiwiQ29sb3IiOnsiJGlkIjoiMjUwIiwiQSI6MCwiUiI6MjU1LCJHIjoyNTUsIkIiOjI1NX19LCJJc1Zpc2libGUiOmZhbHNlLCJXaWR0aCI6MC4wLCJIZWlnaHQiOjAuMCwiQm9yZGVyU3R5bGUiOm51bGwsIlBhcmVudFN0eWxlIjpudWxsfSwiRGF0ZUZvcm1hdCI6eyIkcmVmIjoiNjAifSwiV2Vla051bWJlcmluZyI6eyIkaWQiOiIyNTEiLCJGb3JtYXQiOjAsIklzVmlzaWJsZSI6ZmFsc2UsIkxhc3RLbm93blZpc2liaWxpdHlTdGF0ZSI6ZmFsc2V9LCJJc1Zpc2libGUiOnRydWUsIlBhcmVudFN0eWxlIjpudWxsfSwiSHlwZXJsaW5rIjpudWxsLCJJbXBvcnRJZCI6bnVsbH0seyIkaWQiOiIyNTIiLCJJZCI6IjcyMmIxMGE5LTQ2N2MtNDdhNy04YmFlLTFmZjEzMTE0YzJmYiIsIkluZGV4IjoxMiwiR3JvdXBJZCI6bnVsbCwiVGl0bGUiOiJOLTEwMC1PUCBCIENoZWNrIiwiRGF0ZVRpbWUiOiIyMDI2LTA2LTA1VDAwOjAwOjAwIiwiUGVyY2VudGFnZUNvbXBsZXRlIjpudWxsLCJOb3RlIjpudWxsLCJTdHlsZSI6eyIkaWQiOiIyNTMiLCJUaXRsZVBvc2l0aW9uIjoiTGVmdCIsIkRhdGVQb3NpdGlvbiI6IkxlZnQiLCJTaGFwZVR5cGUiOjE3LCJTaGFwZVNpemUiOjAsIlNoYXBlU3R5bGUiOnsiJGlkIjoiMjU0IiwiTWFyZ2luIjp7IiRyZWYiOiIzNyJ9LCJQYWRkaW5nIjp7IiRyZWYiOiIzOCJ9LCJCYWNrZ3JvdW5kIjp7IiRpZCI6IjI1NSIsIkNvbG9yIjp7IiRpZCI6IjI1NiIsIkEiOjI1NSwiUiI6MjYsIkciOjE3MCwiQiI6NjZ9fSwiSXNWaXNpYmxlIjp0cnVlLCJXaWR0aCI6MTQuMCwiSGVpZ2h0IjoxNC4wLCJCb3JkZXJTdHlsZSI6eyIkaWQiOiIyNTciLCJMaW5lQ29sb3IiOnsiJHJlZiI6IjQyIn0sIkxpbmVXZWlnaHQiOjAuMCwiTGluZVR5cGUiOjAsIlBhcmVudFN0eWxlIjpudWxsfSwiUGFyZW50U3R5bGUiOm51bGx9LCJUaXRsZVN0eWxlIjp7IiRpZCI6IjI1OCIsIkZvbnRTZXR0aW5ncyI6eyIkaWQiOiIyNTkiLCJGb250U2l6ZSI6MTEsIkZvbnROYW1lIjoiQ2FsaWJyaSIsIklzQm9sZCI6dHJ1ZSwiSXNJdGFsaWMiOmZhbHNlLCJJc1VuZGVybGluZWQiOmZhbHNlLCJQYXJlbnRTdHlsZSI6bnVsbH0sIkF1dG9TaXplIjowLCJGb3JlZ3JvdW5kIjp7IiRpZCI6IjI2MCIsIkNvbG9yIjp7IiRpZCI6IjI2MSIsIkEiOjI1NSwiUiI6MCwiRyI6MCwiQiI6MH19LCJNYXhXaWR0aCI6MjAwLjAsIk1heEhlaWdodCI6IkluZmluaXR5IiwiU21hcnRGb3JlZ3JvdW5kSXNBY3RpdmUiOmZhbHNlLCJIb3Jpem9udGFsQWxpZ25tZW50IjoyLCJWZXJ0aWNhbEFsaWdubWVudCI6MCwiU21hcnRGb3JlZ3JvdW5kIjpudWxsLCJCYWNrZ3JvdW5kRmlsbFR5cGUiOjAsIk1hcmdpbiI6eyIkcmVmIjoiNDgifSwiUGFkZGluZyI6eyIkcmVmIjoiNDkifSwiQmFja2dyb3VuZCI6eyIkaWQiOiIyNjIiLCJDb2xvciI6eyIkaWQiOiIyNjMiLCJBIjowLCJSIjoyNTUsIkciOjI1NSwiQiI6MjU1fX0sIklzVmlzaWJsZSI6ZmFsc2UsIldpZHRoIjowLjAsIkhlaWdodCI6MC4wLCJCb3JkZXJTdHlsZSI6bnVsbCwiUGFyZW50U3R5bGUiOm51bGx9LCJEYXRlU3R5bGUiOnsiJGlkIjoiMjY0IiwiRm9udFNldHRpbmdzIjp7IiRpZCI6IjI2NSIsIkZvbnRTaXplIjoxMCwiRm9udE5hbWUiOiJDYWxpYnJpIiwiSXNCb2xkIjpmYWxzZSwiSXNJdGFsaWMiOmZhbHNlLCJJc1VuZGVybGluZWQiOmZhbHNlLCJQYXJlbnRTdHlsZSI6bnVsbH0sIkF1dG9TaXplIjowLCJGb3JlZ3JvdW5kIjp7IiRpZCI6IjI2NiIsIkNvbG9yIjp7IiRpZCI6IjI2NyIsIkEiOjI1NSwiUiI6NjgsIkciOjg0LCJCIjoxMDZ9fSwiTWF4V2lkdGgiOjIwMC4wLCJNYXhIZWlnaHQiOiJJbmZpbml0eSIsIlNtYXJ0Rm9yZWdyb3VuZElzQWN0aXZlIjpmYWxzZSwiSG9yaXpvbnRhbEFsaWdubWVudCI6MiwiVmVydGljYWxBbGlnbm1lbnQiOjAsIlNtYXJ0Rm9yZWdyb3VuZCI6bnVsbCwiQmFja2dyb3VuZEZpbGxUeXBlIjowLCJNYXJnaW4iOnsiJHJlZiI6IjU2In0sIlBhZGRpbmciOnsiJHJlZiI6IjU3In0sIkJhY2tncm91bmQiOnsiJGlkIjoiMjY4IiwiQ29sb3IiOnsiJGlkIjoiMjY5IiwiQSI6MCwiUiI6MjU1LCJHIjoyNTUsIkIiOjI1NX19LCJJc1Zpc2libGUiOmZhbHNlLCJXaWR0aCI6MC4wLCJIZWlnaHQiOjAuMCwiQm9yZGVyU3R5bGUiOm51bGwsIlBhcmVudFN0eWxlIjpudWxsfSwiRGF0ZUZvcm1hdCI6eyIkcmVmIjoiNjAifSwiV2Vla051bWJlcmluZyI6eyIkaWQiOiIyNzAiLCJGb3JtYXQiOjAsIklzVmlzaWJsZSI6ZmFsc2UsIkxhc3RLbm93blZpc2liaWxpdHlTdGF0ZSI6ZmFsc2V9LCJJc1Zpc2libGUiOnRydWUsIlBhcmVudFN0eWxlIjpudWxsfSwiSHlwZXJsaW5rIjpudWxsLCJJbXBvcnRJZCI6bnVsbH0seyIkaWQiOiIyNzEiLCJJZCI6IjU2YmY5YzZjLWQ5MGEtNDQ4NS1hMDVhLTMyY2M2MmE0NTk0MSIsIkluZGV4IjoxMywiR3JvdXBJZCI6bnVsbCwiVGl0bGUiOiJOLTEwMC1PUCBCIENoZWNrIiwiRGF0ZVRpbWUiOiIyMDI2LTEwLTMwVDAwOjAwOjAwIiwiUGVyY2VudGFnZUNvbXBsZXRlIjpudWxsLCJOb3RlIjpudWxsLCJTdHlsZSI6eyIkaWQiOiIyNzIiLCJUaXRsZVBvc2l0aW9uIjoiTGVmdCIsIkRhdGVQb3NpdGlvbiI6IkxlZnQiLCJTaGFwZVR5cGUiOjE3LCJTaGFwZVNpemUiOjAsIlNoYXBlU3R5bGUiOnsiJGlkIjoiMjczIiwiTWFyZ2luIjp7IiRyZWYiOiIzNyJ9LCJQYWRkaW5nIjp7IiRyZWYiOiIzOCJ9LCJCYWNrZ3JvdW5kIjp7IiRpZCI6IjI3NCIsIkNvbG9yIjp7IiRpZCI6IjI3NSIsIkEiOjI1NSwiUiI6MjYsIkciOjE3MCwiQiI6NjZ9fSwiSXNWaXNpYmxlIjp0cnVlLCJXaWR0aCI6MTQuMCwiSGVpZ2h0IjoxNC4wLCJCb3JkZXJTdHlsZSI6eyIkaWQiOiIyNzYiLCJMaW5lQ29sb3IiOnsiJHJlZiI6IjQyIn0sIkxpbmVXZWlnaHQiOjAuMCwiTGluZVR5cGUiOjAsIlBhcmVudFN0eWxlIjpudWxsfSwiUGFyZW50U3R5bGUiOm51bGx9LCJUaXRsZVN0eWxlIjp7IiRpZCI6IjI3NyIsIkZvbnRTZXR0aW5ncyI6eyIkaWQiOiIyNzgiLCJGb250U2l6ZSI6MTEsIkZvbnROYW1lIjoiQ2FsaWJyaSIsIklzQm9sZCI6dHJ1ZSwiSXNJdGFsaWMiOmZhbHNlLCJJc1VuZGVybGluZWQiOmZhbHNlLCJQYXJlbnRTdHlsZSI6bnVsbH0sIkF1dG9TaXplIjowLCJGb3JlZ3JvdW5kIjp7IiRpZCI6IjI3OSIsIkNvbG9yIjp7IiRpZCI6IjI4MCIsIkEiOjI1NSwiUiI6MCwiRyI6MCwiQiI6MH19LCJNYXhXaWR0aCI6MjAwLjAsIk1heEhlaWdodCI6IkluZmluaXR5IiwiU21hcnRGb3JlZ3JvdW5kSXNBY3RpdmUiOmZhbHNlLCJIb3Jpem9udGFsQWxpZ25tZW50IjoyLCJWZXJ0aWNhbEFsaWdubWVudCI6MCwiU21hcnRGb3JlZ3JvdW5kIjpudWxsLCJCYWNrZ3JvdW5kRmlsbFR5cGUiOjAsIk1hcmdpbiI6eyIkcmVmIjoiNDgifSwiUGFkZGluZyI6eyIkcmVmIjoiNDkifSwiQmFja2dyb3VuZCI6eyIkaWQiOiIyODEiLCJDb2xvciI6eyIkaWQiOiIyODIiLCJBIjowLCJSIjoyNTUsIkciOjI1NSwiQiI6MjU1fX0sIklzVmlzaWJsZSI6ZmFsc2UsIldpZHRoIjowLjAsIkhlaWdodCI6MC4wLCJCb3JkZXJTdHlsZSI6bnVsbCwiUGFyZW50U3R5bGUiOm51bGx9LCJEYXRlU3R5bGUiOnsiJGlkIjoiMjgzIiwiRm9udFNldHRpbmdzIjp7IiRpZCI6IjI4NCIsIkZvbnRTaXplIjoxMCwiRm9udE5hbWUiOiJDYWxpYnJpIiwiSXNCb2xkIjpmYWxzZSwiSXNJdGFsaWMiOmZhbHNlLCJJc1VuZGVybGluZWQiOmZhbHNlLCJQYXJlbnRTdHlsZSI6bnVsbH0sIkF1dG9TaXplIjowLCJGb3JlZ3JvdW5kIjp7IiRpZCI6IjI4NSIsIkNvbG9yIjp7IiRpZCI6IjI4NiIsIkEiOjI1NSwiUiI6NjgsIkciOjg0LCJCIjoxMDZ9fSwiTWF4V2lkdGgiOjIwMC4wLCJNYXhIZWlnaHQiOiJJbmZpbml0eSIsIlNtYXJ0Rm9yZWdyb3VuZElzQWN0aXZlIjpmYWxzZSwiSG9yaXpvbnRhbEFsaWdubWVudCI6MiwiVmVydGljYWxBbGlnbm1lbnQiOjAsIlNtYXJ0Rm9yZWdyb3VuZCI6bnVsbCwiQmFja2dyb3VuZEZpbGxUeXBlIjowLCJNYXJnaW4iOnsiJHJlZiI6IjU2In0sIlBhZGRpbmciOnsiJHJlZiI6IjU3In0sIkJhY2tncm91bmQiOnsiJGlkIjoiMjg3IiwiQ29sb3IiOnsiJGlkIjoiMjg4IiwiQSI6MCwiUiI6MjU1LCJHIjoyNTUsIkIiOjI1NX19LCJJc1Zpc2libGUiOmZhbHNlLCJXaWR0aCI6MC4wLCJIZWlnaHQiOjAuMCwiQm9yZGVyU3R5bGUiOm51bGwsIlBhcmVudFN0eWxlIjpudWxsfSwiRGF0ZUZvcm1hdCI6eyIkcmVmIjoiNjAifSwiV2Vla051bWJlcmluZyI6eyIkaWQiOiIyODkiLCJGb3JtYXQiOjAsIklzVmlzaWJsZSI6ZmFsc2UsIkxhc3RLbm93blZpc2liaWxpdHlTdGF0ZSI6ZmFsc2V9LCJJc1Zpc2libGUiOnRydWUsIlBhcmVudFN0eWxlIjpudWxsfSwiSHlwZXJsaW5rIjpudWxsLCJJbXBvcnRJZCI6bnVsbH0seyIkaWQiOiIyOTAiLCJJZCI6ImFmNTI0ZDkxLThmNDktNDRlYi1iMTY5LTIzMjM3OGZhNDZlNCIsIkluZGV4IjoxNCwiR3JvdXBJZCI6bnVsbCwiVGl0bGUiOiJOLTEwMC1PUCBDIENoZWNrIiwiRGF0ZVRpbWUiOiIyMDIyLTAzLTE5VDAwOjAwOjAwIiwiUGVyY2VudGFnZUNvbXBsZXRlIjpudWxsLCJOb3RlIjpudWxsLCJTdHlsZSI6eyIkaWQiOiIyOTEiLCJUaXRsZVBvc2l0aW9uIjoiTGVmdCIsIkRhdGVQb3NpdGlvbiI6IkxlZnQiLCJTaGFwZVR5cGUiOjMsIlNoYXBlU2l6ZSI6MCwiU2hhcGVTdHlsZSI6eyIkaWQiOiIyOTIiLCJNYXJnaW4iOnsiJHJlZiI6IjM3In0sIlBhZGRpbmciOnsiJHJlZiI6IjM4In0sIkJhY2tncm91bmQiOnsiJGlkIjoiMjkzIiwiQ29sb3IiOnsiJGlkIjoiMjk0IiwiQSI6MjU1LCJSIjoyLCJHIjoxNzgsIkIiOjIzOH19LCJJc1Zpc2libGUiOnRydWUsIldpZHRoIjoxMi4wLCJIZWlnaHQiOjE0LjAsIkJvcmRlclN0eWxlIjp7IiRpZCI6IjI5NSIsIkxpbmVDb2xvciI6eyIkcmVmIjoiNDIifSwiTGluZVdlaWdodCI6MC4wLCJMaW5lVHlwZSI6MCwiUGFyZW50U3R5bGUiOm51bGx9LCJQYXJlbnRTdHlsZSI6bnVsbH0sIlRpdGxlU3R5bGUiOnsiJGlkIjoiMjk2IiwiRm9udFNldHRpbmdzIjp7IiRpZCI6IjI5NyIsIkZvbnRTaXplIjoxMSwiRm9udE5hbWUiOiJDYWxpYnJpIiwiSXNCb2xkIjp0cnVlLCJJc0l0YWxpYyI6ZmFsc2UsIklzVW5kZXJsaW5lZCI6ZmFsc2UsIlBhcmVudFN0eWxlIjpudWxsfSwiQXV0b1NpemUiOjAsIkZvcmVncm91bmQiOnsiJGlkIjoiMjk4IiwiQ29sb3IiOnsiJGlkIjoiMjk5IiwiQSI6MjU1LCJSIjowLCJHIjowLCJCIjowfX0sIk1heFdpZHRoIjoyMDAuMCwiTWF4SGVpZ2h0IjoiSW5maW5pdHkiLCJTbWFydEZvcmVncm91bmRJc0FjdGl2ZSI6ZmFsc2UsIkhvcml6b250YWxBbGlnbm1lbnQiOjIsIlZlcnRpY2FsQWxpZ25tZW50IjowLCJTbWFydEZvcmVncm91bmQiOm51bGwsIkJhY2tncm91bmRGaWxsVHlwZSI6MCwiTWFyZ2luIjp7IiRyZWYiOiI0OCJ9LCJQYWRkaW5nIjp7IiRyZWYiOiI0OSJ9LCJCYWNrZ3JvdW5kIjp7IiRpZCI6IjMwMCIsIkNvbG9yIjp7IiRpZCI6IjMwMSIsIkEiOjAsIlIiOjI1NSwiRyI6MjU1LCJCIjoyNTV9fSwiSXNWaXNpYmxlIjpmYWxzZSwiV2lkdGgiOjAuMCwiSGVpZ2h0IjowLjAsIkJvcmRlclN0eWxlIjpudWxsLCJQYXJlbnRTdHlsZSI6bnVsbH0sIkRhdGVTdHlsZSI6eyIkaWQiOiIzMDIiLCJGb250U2V0dGluZ3MiOnsiJGlkIjoiMzAzIiwiRm9udFNpemUiOjEwLCJGb250TmFtZSI6IkNhbGlicmkiLCJJc0JvbGQiOmZhbHNlLCJJc0l0YWxpYyI6ZmFsc2UsIklzVW5kZXJsaW5lZCI6ZmFsc2UsIlBhcmVudFN0eWxlIjpudWxsfSwiQXV0b1NpemUiOjAsIkZvcmVncm91bmQiOnsiJGlkIjoiMzA0IiwiQ29sb3IiOnsiJGlkIjoiMzA1IiwiQSI6MjU1LCJSIjo2OCwiRyI6ODQsIkIiOjEwNn19LCJNYXhXaWR0aCI6MjAwLjAsIk1heEhlaWdodCI6IkluZmluaXR5IiwiU21hcnRGb3JlZ3JvdW5kSXNBY3RpdmUiOmZhbHNlLCJIb3Jpem9udGFsQWxpZ25tZW50IjoyLCJWZXJ0aWNhbEFsaWdubWVudCI6MCwiU21hcnRGb3JlZ3JvdW5kIjpudWxsLCJCYWNrZ3JvdW5kRmlsbFR5cGUiOjAsIk1hcmdpbiI6eyIkcmVmIjoiNTYifSwiUGFkZGluZyI6eyIkcmVmIjoiNTcifSwiQmFja2dyb3VuZCI6eyIkaWQiOiIzMDYiLCJDb2xvciI6eyIkaWQiOiIzMDciLCJBIjowLCJSIjoyNTUsIkciOjI1NSwiQiI6MjU1fX0sIklzVmlzaWJsZSI6ZmFsc2UsIldpZHRoIjowLjAsIkhlaWdodCI6MC4wLCJCb3JkZXJTdHlsZSI6bnVsbCwiUGFyZW50U3R5bGUiOm51bGx9LCJEYXRlRm9ybWF0Ijp7IiRyZWYiOiI2MCJ9LCJXZWVrTnVtYmVyaW5nIjp7IiRpZCI6IjMwOCIsIkZvcm1hdCI6MCwiSXNWaXNpYmxlIjpmYWxzZSwiTGFzdEtub3duVmlzaWJpbGl0eVN0YXRlIjpmYWxzZX0sIklzVmlzaWJsZSI6dHJ1ZSwiUGFyZW50U3R5bGUiOm51bGx9LCJIeXBlcmxpbmsiOm51bGwsIkltcG9ydElkIjpudWxsfSx7IiRpZCI6IjMwOSIsIklkIjoiYTMyNjliZWItM2NhYy00YTY2LTgxODgtYWUzZDQ0NDBiZTE0IiwiSW5kZXgiOjE1LCJHcm91cElkIjpudWxsLCJUaXRsZSI6Ik4tMTAwLU9QIEMgQ2hlY2siLCJEYXRlVGltZSI6IjIwMjMtMDMtMDZUMDA6MDA6MDAiLCJQZXJjZW50YWdlQ29tcGxldGUiOm51bGwsIk5vdGUiOm51bGwsIlN0eWxlIjp7IiRpZCI6IjMxMCIsIlRpdGxlUG9zaXRpb24iOiJMZWZ0IiwiRGF0ZVBvc2l0aW9uIjoiTGVmdCIsIlNoYXBlVHlwZSI6MywiU2hhcGVTaXplIjowLCJTaGFwZVN0eWxlIjp7IiRpZCI6IjMxMSIsIk1hcmdpbiI6eyIkcmVmIjoiMzcifSwiUGFkZGluZyI6eyIkcmVmIjoiMzgifSwiQmFja2dyb3VuZCI6eyIkaWQiOiIzMTIiLCJDb2xvciI6eyIkaWQiOiIzMTMiLCJBIjoyNTUsIlIiOjIsIkciOjE3OCwiQiI6MjM4fX0sIklzVmlzaWJsZSI6dHJ1ZSwiV2lkdGgiOjEyLjAsIkhlaWdodCI6MTQuMCwiQm9yZGVyU3R5bGUiOnsiJGlkIjoiMzE0IiwiTGluZUNvbG9yIjp7IiRyZWYiOiI0MiJ9LCJMaW5lV2VpZ2h0IjowLjAsIkxpbmVUeXBlIjowLCJQYXJlbnRTdHlsZSI6bnVsbH0sIlBhcmVudFN0eWxlIjpudWxsfSwiVGl0bGVTdHlsZSI6eyIkaWQiOiIzMTUiLCJGb250U2V0dGluZ3MiOnsiJGlkIjoiMzE2IiwiRm9udFNpemUiOjExLCJGb250TmFtZSI6IkNhbGlicmkiLCJJc0JvbGQiOnRydWUsIklzSXRhbGljIjpmYWxzZSwiSXNVbmRlcmxpbmVkIjpmYWxzZSwiUGFyZW50U3R5bGUiOm51bGx9LCJBdXRvU2l6ZSI6MCwiRm9yZWdyb3VuZCI6eyIkaWQiOiIzMTciLCJDb2xvciI6eyIkaWQiOiIzMTgiLCJBIjoyNTUsIlIiOjAsIkciOjAsIkIiOjB9fSwiTWF4V2lkdGgiOjIwMC4wLCJNYXhIZWlnaHQiOiJJbmZpbml0eSIsIlNtYXJ0Rm9yZWdyb3VuZElzQWN0aXZlIjpmYWxzZSwiSG9yaXpvbnRhbEFsaWdubWVudCI6MiwiVmVydGljYWxBbGlnbm1lbnQiOjAsIlNtYXJ0Rm9yZWdyb3VuZCI6bnVsbCwiQmFja2dyb3VuZEZpbGxUeXBlIjowLCJNYXJnaW4iOnsiJHJlZiI6IjQ4In0sIlBhZGRpbmciOnsiJHJlZiI6IjQ5In0sIkJhY2tncm91bmQiOnsiJGlkIjoiMzE5IiwiQ29sb3IiOnsiJGlkIjoiMzIwIiwiQSI6MCwiUiI6MjU1LCJHIjoyNTUsIkIiOjI1NX19LCJJc1Zpc2libGUiOmZhbHNlLCJXaWR0aCI6MC4wLCJIZWlnaHQiOjAuMCwiQm9yZGVyU3R5bGUiOm51bGwsIlBhcmVudFN0eWxlIjpudWxsfSwiRGF0ZVN0eWxlIjp7IiRpZCI6IjMyMSIsIkZvbnRTZXR0aW5ncyI6eyIkaWQiOiIzMjIiLCJGb250U2l6ZSI6MTAsIkZvbnROYW1lIjoiQ2FsaWJyaSIsIklzQm9sZCI6ZmFsc2UsIklzSXRhbGljIjpmYWxzZSwiSXNVbmRlcmxpbmVkIjpmYWxzZSwiUGFyZW50U3R5bGUiOm51bGx9LCJBdXRvU2l6ZSI6MCwiRm9yZWdyb3VuZCI6eyIkaWQiOiIzMjMiLCJDb2xvciI6eyIkaWQiOiIzMjQiLCJBIjoyNTUsIlIiOjY4LCJHIjo4NCwiQiI6MTA2fX0sIk1heFdpZHRoIjoyMDAuMCwiTWF4SGVpZ2h0IjoiSW5maW5pdHkiLCJTbWFydEZvcmVncm91bmRJc0FjdGl2ZSI6ZmFsc2UsIkhvcml6b250YWxBbGlnbm1lbnQiOjIsIlZlcnRpY2FsQWxpZ25tZW50IjowLCJTbWFydEZvcmVncm91bmQiOm51bGwsIkJhY2tncm91bmRGaWxsVHlwZSI6MCwiTWFyZ2luIjp7IiRyZWYiOiI1NiJ9LCJQYWRkaW5nIjp7IiRyZWYiOiI1NyJ9LCJCYWNrZ3JvdW5kIjp7IiRpZCI6IjMyNSIsIkNvbG9yIjp7IiRpZCI6IjMyNiIsIkEiOjAsIlIiOjI1NSwiRyI6MjU1LCJCIjoyNTV9fSwiSXNWaXNpYmxlIjpmYWxzZSwiV2lkdGgiOjAuMCwiSGVpZ2h0IjowLjAsIkJvcmRlclN0eWxlIjpudWxsLCJQYXJlbnRTdHlsZSI6bnVsbH0sIkRhdGVGb3JtYXQiOnsiJHJlZiI6IjYwIn0sIldlZWtOdW1iZXJpbmciOnsiJGlkIjoiMzI3IiwiRm9ybWF0IjowLCJJc1Zpc2libGUiOmZhbHNlLCJMYXN0S25vd25WaXNpYmlsaXR5U3RhdGUiOmZhbHNlfSwiSXNWaXNpYmxlIjp0cnVlLCJQYXJlbnRTdHlsZSI6bnVsbH0sIkh5cGVybGluayI6bnVsbCwiSW1wb3J0SWQiOm51bGx9LHsiJGlkIjoiMzI4IiwiSWQiOiI1ZjBhZmFlOS0wOTU4LTRiNTItYWRiOC02NmEyNTg0MTZhOWEiLCJJbmRleCI6MTYsIkdyb3VwSWQiOm51bGwsIlRpdGxlIjoiTi0xMDAtT1AgQyBDaGVjayIsIkRhdGVUaW1lIjoiMjAyNC0wMi0wN1QwMDowMDowMCIsIlBlcmNlbnRhZ2VDb21wbGV0ZSI6bnVsbCwiTm90ZSI6bnVsbCwiU3R5bGUiOnsiJGlkIjoiMzI5IiwiVGl0bGVQb3NpdGlvbiI6IkxlZnQiLCJEYXRlUG9zaXRpb24iOiJMZWZ0IiwiU2hhcGVUeXBlIjozLCJTaGFwZVNpemUiOjAsIlNoYXBlU3R5bGUiOnsiJGlkIjoiMzMwIiwiTWFyZ2luIjp7IiRyZWYiOiIzNyJ9LCJQYWRkaW5nIjp7IiRyZWYiOiIzOCJ9LCJCYWNrZ3JvdW5kIjp7IiRpZCI6IjMzMSIsIkNvbG9yIjp7IiRpZCI6IjMzMiIsIkEiOjI1NSwiUiI6MiwiRyI6MTc4LCJCIjoyMzh9fSwiSXNWaXNpYmxlIjp0cnVlLCJXaWR0aCI6MTIuMCwiSGVpZ2h0IjoxNC4wLCJCb3JkZXJTdHlsZSI6eyIkaWQiOiIzMzMiLCJMaW5lQ29sb3IiOnsiJHJlZiI6IjQyIn0sIkxpbmVXZWlnaHQiOjAuMCwiTGluZVR5cGUiOjAsIlBhcmVudFN0eWxlIjpudWxsfSwiUGFyZW50U3R5bGUiOm51bGx9LCJUaXRsZVN0eWxlIjp7IiRpZCI6IjMzNCIsIkZvbnRTZXR0aW5ncyI6eyIkaWQiOiIzMzUiLCJGb250U2l6ZSI6MTEsIkZvbnROYW1lIjoiQ2FsaWJyaSIsIklzQm9sZCI6dHJ1ZSwiSXNJdGFsaWMiOmZhbHNlLCJJc1VuZGVybGluZWQiOmZhbHNlLCJQYXJlbnRTdHlsZSI6bnVsbH0sIkF1dG9TaXplIjowLCJGb3JlZ3JvdW5kIjp7IiRpZCI6IjMzNiIsIkNvbG9yIjp7IiRpZCI6IjMzNyIsIkEiOjI1NSwiUiI6MCwiRyI6MCwiQiI6MH19LCJNYXhXaWR0aCI6MjAwLjAsIk1heEhlaWdodCI6IkluZmluaXR5IiwiU21hcnRGb3JlZ3JvdW5kSXNBY3RpdmUiOmZhbHNlLCJIb3Jpem9udGFsQWxpZ25tZW50IjoyLCJWZXJ0aWNhbEFsaWdubWVudCI6MCwiU21hcnRGb3JlZ3JvdW5kIjpudWxsLCJCYWNrZ3JvdW5kRmlsbFR5cGUiOjAsIk1hcmdpbiI6eyIkcmVmIjoiNDgifSwiUGFkZGluZyI6eyIkcmVmIjoiNDkifSwiQmFja2dyb3VuZCI6eyIkaWQiOiIzMzgiLCJDb2xvciI6eyIkaWQiOiIzMzkiLCJBIjowLCJSIjoyNTUsIkciOjI1NSwiQiI6MjU1fX0sIklzVmlzaWJsZSI6ZmFsc2UsIldpZHRoIjowLjAsIkhlaWdodCI6MC4wLCJCb3JkZXJTdHlsZSI6bnVsbCwiUGFyZW50U3R5bGUiOm51bGx9LCJEYXRlU3R5bGUiOnsiJGlkIjoiMzQwIiwiRm9udFNldHRpbmdzIjp7IiRpZCI6IjM0MSIsIkZvbnRTaXplIjoxMCwiRm9udE5hbWUiOiJDYWxpYnJpIiwiSXNCb2xkIjpmYWxzZSwiSXNJdGFsaWMiOmZhbHNlLCJJc1VuZGVybGluZWQiOmZhbHNlLCJQYXJlbnRTdHlsZSI6bnVsbH0sIkF1dG9TaXplIjowLCJGb3JlZ3JvdW5kIjp7IiRpZCI6IjM0MiIsIkNvbG9yIjp7IiRpZCI6IjM0MyIsIkEiOjI1NSwiUiI6NjgsIkciOjg0LCJCIjoxMDZ9fSwiTWF4V2lkdGgiOjIwMC4wLCJNYXhIZWlnaHQiOiJJbmZpbml0eSIsIlNtYXJ0Rm9yZWdyb3VuZElzQWN0aXZlIjpmYWxzZSwiSG9yaXpvbnRhbEFsaWdubWVudCI6MiwiVmVydGljYWxBbGlnbm1lbnQiOjAsIlNtYXJ0Rm9yZWdyb3VuZCI6bnVsbCwiQmFja2dyb3VuZEZpbGxUeXBlIjowLCJNYXJnaW4iOnsiJHJlZiI6IjU2In0sIlBhZGRpbmciOnsiJHJlZiI6IjU3In0sIkJhY2tncm91bmQiOnsiJGlkIjoiMzQ0IiwiQ29sb3IiOnsiJGlkIjoiMzQ1IiwiQSI6MCwiUiI6MjU1LCJHIjoyNTUsIkIiOjI1NX19LCJJc1Zpc2libGUiOmZhbHNlLCJXaWR0aCI6MC4wLCJIZWlnaHQiOjAuMCwiQm9yZGVyU3R5bGUiOm51bGwsIlBhcmVudFN0eWxlIjpudWxsfSwiRGF0ZUZvcm1hdCI6eyIkcmVmIjoiNjAifSwiV2Vla051bWJlcmluZyI6eyIkaWQiOiIzNDYiLCJGb3JtYXQiOjAsIklzVmlzaWJsZSI6ZmFsc2UsIkxhc3RLbm93blZpc2liaWxpdHlTdGF0ZSI6ZmFsc2V9LCJJc1Zpc2libGUiOnRydWUsIlBhcmVudFN0eWxlIjpudWxsfSwiSHlwZXJsaW5rIjpudWxsLCJJbXBvcnRJZCI6bnVsbH0seyIkaWQiOiIzNDciLCJJZCI6ImNjYzAzNTgwLWI4NTEtNDBmMS04NWYzLWQ3Y2U4OWM3MDU0NiIsIkluZGV4IjoxNywiR3JvdXBJZCI6bnVsbCwiVGl0bGUiOiJOLTEwMC1PUCBDIENoZWNrIiwiRGF0ZVRpbWUiOiIyMDI2LTAxLTE3VDAwOjAwOjAwIiwiUGVyY2VudGFnZUNvbXBsZXRlIjpudWxsLCJOb3RlIjpudWxsLCJTdHlsZSI6eyIkaWQiOiIzNDgiLCJUaXRsZVBvc2l0aW9uIjoiTGVmdCIsIkRhdGVQb3NpdGlvbiI6IkxlZnQiLCJTaGFwZVR5cGUiOjMsIlNoYXBlU2l6ZSI6MCwiU2hhcGVTdHlsZSI6eyIkaWQiOiIzNDkiLCJNYXJnaW4iOnsiJHJlZiI6IjM3In0sIlBhZGRpbmciOnsiJHJlZiI6IjM4In0sIkJhY2tncm91bmQiOnsiJGlkIjoiMzUwIiwiQ29sb3IiOnsiJGlkIjoiMzUxIiwiQSI6MjU1LCJSIjoyLCJHIjoxNzgsIkIiOjIzOH19LCJJc1Zpc2libGUiOnRydWUsIldpZHRoIjoxMi4wLCJIZWlnaHQiOjE0LjAsIkJvcmRlclN0eWxlIjp7IiRpZCI6IjM1MiIsIkxpbmVDb2xvciI6eyIkcmVmIjoiNDIifSwiTGluZVdlaWdodCI6MC4wLCJMaW5lVHlwZSI6MCwiUGFyZW50U3R5bGUiOm51bGx9LCJQYXJlbnRTdHlsZSI6bnVsbH0sIlRpdGxlU3R5bGUiOnsiJGlkIjoiMzUzIiwiRm9udFNldHRpbmdzIjp7IiRpZCI6IjM1NCIsIkZvbnRTaXplIjoxMSwiRm9udE5hbWUiOiJDYWxpYnJpIiwiSXNCb2xkIjp0cnVlLCJJc0l0YWxpYyI6ZmFsc2UsIklzVW5kZXJsaW5lZCI6ZmFsc2UsIlBhcmVudFN0eWxlIjpudWxsfSwiQXV0b1NpemUiOjAsIkZvcmVncm91bmQiOnsiJGlkIjoiMzU1IiwiQ29sb3IiOnsiJGlkIjoiMzU2IiwiQSI6MjU1LCJSIjowLCJHIjowLCJCIjowfX0sIk1heFdpZHRoIjoyMDAuMCwiTWF4SGVpZ2h0IjoiSW5maW5pdHkiLCJTbWFydEZvcmVncm91bmRJc0FjdGl2ZSI6ZmFsc2UsIkhvcml6b250YWxBbGlnbm1lbnQiOjIsIlZlcnRpY2FsQWxpZ25tZW50IjowLCJTbWFydEZvcmVncm91bmQiOm51bGwsIkJhY2tncm91bmRGaWxsVHlwZSI6MCwiTWFyZ2luIjp7IiRyZWYiOiI0OCJ9LCJQYWRkaW5nIjp7IiRyZWYiOiI0OSJ9LCJCYWNrZ3JvdW5kIjp7IiRpZCI6IjM1NyIsIkNvbG9yIjp7IiRpZCI6IjM1OCIsIkEiOjAsIlIiOjI1NSwiRyI6MjU1LCJCIjoyNTV9fSwiSXNWaXNpYmxlIjpmYWxzZSwiV2lkdGgiOjAuMCwiSGVpZ2h0IjowLjAsIkJvcmRlclN0eWxlIjpudWxsLCJQYXJlbnRTdHlsZSI6bnVsbH0sIkRhdGVTdHlsZSI6eyIkaWQiOiIzNTkiLCJGb250U2V0dGluZ3MiOnsiJGlkIjoiMzYwIiwiRm9udFNpemUiOjEwLCJGb250TmFtZSI6IkNhbGlicmkiLCJJc0JvbGQiOmZhbHNlLCJJc0l0YWxpYyI6ZmFsc2UsIklzVW5kZXJsaW5lZCI6ZmFsc2UsIlBhcmVudFN0eWxlIjpudWxsfSwiQXV0b1NpemUiOjAsIkZvcmVncm91bmQiOnsiJGlkIjoiMzYxIiwiQ29sb3IiOnsiJGlkIjoiMzYyIiwiQSI6MjU1LCJSIjo2OCwiRyI6ODQsIkIiOjEwNn19LCJNYXhXaWR0aCI6MjAwLjAsIk1heEhlaWdodCI6IkluZmluaXR5IiwiU21hcnRGb3JlZ3JvdW5kSXNBY3RpdmUiOmZhbHNlLCJIb3Jpem9udGFsQWxpZ25tZW50IjoyLCJWZXJ0aWNhbEFsaWdubWVudCI6MCwiU21hcnRGb3JlZ3JvdW5kIjpudWxsLCJCYWNrZ3JvdW5kRmlsbFR5cGUiOjAsIk1hcmdpbiI6eyIkcmVmIjoiNTYifSwiUGFkZGluZyI6eyIkcmVmIjoiNTcifSwiQmFja2dyb3VuZCI6eyIkaWQiOiIzNjMiLCJDb2xvciI6eyIkaWQiOiIzNjQiLCJBIjowLCJSIjoyNTUsIkciOjI1NSwiQiI6MjU1fX0sIklzVmlzaWJsZSI6ZmFsc2UsIldpZHRoIjowLjAsIkhlaWdodCI6MC4wLCJCb3JkZXJTdHlsZSI6bnVsbCwiUGFyZW50U3R5bGUiOm51bGx9LCJEYXRlRm9ybWF0Ijp7IiRyZWYiOiI2MCJ9LCJXZWVrTnVtYmVyaW5nIjp7IiRpZCI6IjM2NSIsIkZvcm1hdCI6MCwiSXNWaXNpYmxlIjpmYWxzZSwiTGFzdEtub3duVmlzaWJpbGl0eVN0YXRlIjpmYWxzZX0sIklzVmlzaWJsZSI6dHJ1ZSwiUGFyZW50U3R5bGUiOm51bGx9LCJIeXBlcmxpbmsiOm51bGwsIkltcG9ydElkIjpudWxsfSx7IiRpZCI6IjM2NiIsIklkIjoiOTFjN2EzOTQtNzNhZi00N2Q5LTliNjUtYTA1MzgxZGQ0NzQzIiwiSW5kZXgiOjE4LCJHcm91cElkIjpudWxsLCJUaXRsZSI6Ik4tMTAwLU9QIEQgQ2hlY2siLCJEYXRlVGltZSI6IjIwMjUtMDEtMTRUMDA6MDA6MDAiLCJQZXJjZW50YWdlQ29tcGxldGUiOm51bGwsIk5vdGUiOm51bGwsIlN0eWxlIjp7IiRpZCI6IjM2NyIsIlRpdGxlUG9zaXRpb24iOiJMZWZ0IiwiRGF0ZVBvc2l0aW9uIjoiTGVmdCIsIlNoYXBlVHlwZSI6NSwiU2hhcGVTaXplIjowLCJTaGFwZVN0eWxlIjp7IiRpZCI6IjM2OCIsIk1hcmdpbiI6eyIkcmVmIjoiMzcifSwiUGFkZGluZyI6eyIkcmVmIjoiMzgifSwiQmFja2dyb3VuZCI6eyIkaWQiOiIzNjkiLCJDb2xvciI6eyIkaWQiOiIzNzAiLCJBIjoyNTUsIlIiOjExMSwiRyI6NDksIkIiOjE1Mn19LCJJc1Zpc2libGUiOnRydWUsIldpZHRoIjoxMi4wLCJIZWlnaHQiOjE0LjAsIkJvcmRlclN0eWxlIjp7IiRpZCI6IjM3MSIsIkxpbmVDb2xvciI6eyIkcmVmIjoiNDIifSwiTGluZVdlaWdodCI6MC4wLCJMaW5lVHlwZSI6MCwiUGFyZW50U3R5bGUiOm51bGx9LCJQYXJlbnRTdHlsZSI6bnVsbH0sIlRpdGxlU3R5bGUiOnsiJGlkIjoiMzcyIiwiRm9udFNldHRpbmdzIjp7IiRpZCI6IjM3MyIsIkZvbnRTaXplIjoxMSwiRm9udE5hbWUiOiJDYWxpYnJpIiwiSXNCb2xkIjp0cnVlLCJJc0l0YWxpYyI6ZmFsc2UsIklzVW5kZXJsaW5lZCI6ZmFsc2UsIlBhcmVudFN0eWxlIjpudWxsfSwiQXV0b1NpemUiOjAsIkZvcmVncm91bmQiOnsiJGlkIjoiMzc0IiwiQ29sb3IiOnsiJGlkIjoiMzc1IiwiQSI6MjU1LCJSIjowLCJHIjowLCJCIjowfX0sIk1heFdpZHRoIjoyMDAuMCwiTWF4SGVpZ2h0IjoiSW5maW5pdHkiLCJTbWFydEZvcmVncm91bmRJc0FjdGl2ZSI6ZmFsc2UsIkhvcml6b250YWxBbGlnbm1lbnQiOjIsIlZlcnRpY2FsQWxpZ25tZW50IjowLCJTbWFydEZvcmVncm91bmQiOm51bGwsIkJhY2tncm91bmRGaWxsVHlwZSI6MCwiTWFyZ2luIjp7IiRyZWYiOiI0OCJ9LCJQYWRkaW5nIjp7IiRyZWYiOiI0OSJ9LCJCYWNrZ3JvdW5kIjp7IiRpZCI6IjM3NiIsIkNvbG9yIjp7IiRpZCI6IjM3NyIsIkEiOjAsIlIiOjI1NSwiRyI6MjU1LCJCIjoyNTV9fSwiSXNWaXNpYmxlIjpmYWxzZSwiV2lkdGgiOjAuMCwiSGVpZ2h0IjowLjAsIkJvcmRlclN0eWxlIjpudWxsLCJQYXJlbnRTdHlsZSI6bnVsbH0sIkRhdGVTdHlsZSI6eyIkaWQiOiIzNzgiLCJGb250U2V0dGluZ3MiOnsiJGlkIjoiMzc5IiwiRm9udFNpemUiOjEwLCJGb250TmFtZSI6IkNhbGlicmkiLCJJc0JvbGQiOmZhbHNlLCJJc0l0YWxpYyI6ZmFsc2UsIklzVW5kZXJsaW5lZCI6ZmFsc2UsIlBhcmVudFN0eWxlIjpudWxsfSwiQXV0b1NpemUiOjAsIkZvcmVncm91bmQiOnsiJGlkIjoiMzgwIiwiQ29sb3IiOnsiJGlkIjoiMzgxIiwiQSI6MjU1LCJSIjo2OCwiRyI6ODQsIkIiOjEwNn19LCJNYXhXaWR0aCI6MjAwLjAsIk1heEhlaWdodCI6IkluZmluaXR5IiwiU21hcnRGb3JlZ3JvdW5kSXNBY3RpdmUiOmZhbHNlLCJIb3Jpem9udGFsQWxpZ25tZW50IjoyLCJWZXJ0aWNhbEFsaWdubWVudCI6MCwiU21hcnRGb3JlZ3JvdW5kIjpudWxsLCJCYWNrZ3JvdW5kRmlsbFR5cGUiOjAsIk1hcmdpbiI6eyIkcmVmIjoiNTYifSwiUGFkZGluZyI6eyIkcmVmIjoiNTcifSwiQmFja2dyb3VuZCI6eyIkaWQiOiIzODIiLCJDb2xvciI6eyIkaWQiOiIzODMiLCJBIjowLCJSIjoyNTUsIkciOjI1NSwiQiI6MjU1fX0sIklzVmlzaWJsZSI6ZmFsc2UsIldpZHRoIjowLjAsIkhlaWdodCI6MC4wLCJCb3JkZXJTdHlsZSI6bnVsbCwiUGFyZW50U3R5bGUiOm51bGx9LCJEYXRlRm9ybWF0Ijp7IiRyZWYiOiI2MCJ9LCJXZWVrTnVtYmVyaW5nIjp7IiRpZCI6IjM4NCIsIkZvcm1hdCI6MCwiSXNWaXNpYmxlIjpmYWxzZSwiTGFzdEtub3duVmlzaWJpbGl0eVN0YXRlIjpmYWxzZX0sIklzVmlzaWJsZSI6dHJ1ZSwiUGFyZW50U3R5bGUiOm51bGx9LCJIeXBlcmxpbmsiOm51bGwsIkltcG9ydElkIjpudWxsfV0sIklkIjoiYWYzMzk2NDMtNTBiNS00M2QxLWFkNzYtYTAxZGNkMWE5YmI4IiwiSXNTaW5nbGVJdGVtUm93IjpmYWxzZX1dLCJJbmRleCI6MSwiSWQiOiJjNjJmZjUyMy1mMDUzLTRjY2UtYWQxOC0zMmU0MjhhZDIyZTkiLCJIZWFkZXJUZXh0IjoiTi0xMDAtT1AiLCJJc0RlZmF1bHQiOmZhbHNlLCJTdHlsZSI6eyIkaWQiOiIzODUiLCJIZWFkZXJTdHlsZSI6eyIkaWQiOiIzODYiLCJUZXh0U3R5bGUiOnsiJGlkIjoiMzg3IiwiRm9udFNldHRpbmdzIjp7IiRpZCI6IjM4OCIsIkZvbnRTaXplIjoxMSwiRm9udE5hbWUiOiJDYWxpYnJpIiwiSXNCb2xkIjpmYWxzZSwiSXNJdGFsaWMiOmZhbHNlLCJJc1VuZGVybGluZWQiOmZhbHNlLCJQYXJlbnRTdHlsZSI6bnVsbH0sIkF1dG9TaXplIjoyLCJGb3JlZ3JvdW5kIjp7IiRpZCI6IjM4OSIsIkNvbG9yIjp7IiRpZCI6IjM5MCIsIkEiOjI1NSwiUiI6MCwiRyI6MCwiQiI6MH19LCJNYXhXaWR0aCI6NDguMzIxNzY2NTYxNTE0MzUyLCJNYXhIZWlnaHQiOiJJbmZpbml0eSIsIlNtYXJ0Rm9yZWdyb3VuZElzQWN0aXZlIjpmYWxzZSwiSG9yaXpvbnRhbEFsaWdubWVudCI6MCwiVmVydGljYWxBbGlnbm1lbnQiOjAsIlNtYXJ0Rm9yZWdyb3VuZCI6bnVsbCwiQmFja2dyb3VuZEZpbGxUeXBlIjowLCJNYXJnaW4iOnsiJGlkIjoiMzkxIiwiVG9wIjowLjAsIkxlZnQiOjAuMCwiUmlnaHQiOjAuMCwiQm90dG9tIjowLjB9LCJQYWRkaW5nIjp7IiRpZCI6IjM5MiIsIlRvcCI6MC4wLCJMZWZ0IjowLjAsIlJpZ2h0IjowLjAsIkJvdHRvbSI6MC4wfSwiQmFja2dyb3VuZCI6eyIkaWQiOiIzOTMiLCJDb2xvciI6eyIkaWQiOiIzOTQiLCJBIjowLCJSIjoyNTUsIkciOjI1NSwiQiI6MjU1fX0sIklzVmlzaWJsZSI6dHJ1ZSwiV2lkdGgiOjAuMCwiSGVpZ2h0IjowLjAsIkJvcmRlclN0eWxlIjpudWxsLCJQYXJlbnRTdHlsZSI6bnVsbH0sIlJlY3RhbmdsZVN0eWxlIjp7IiRpZCI6IjM5NSIsIk1hcmdpbiI6eyIkaWQiOiIzOTYiLCJUb3AiOjAuMCwiTGVmdCI6MC4wLCJSaWdodCI6MC4wLCJCb3R0b20iOjAuMH0sIlBhZGRpbmciOnsiJGlkIjoiMzk3IiwiVG9wIjowLjAsIkxlZnQiOjAuMCwiUmlnaHQiOjAuMCwiQm90dG9tIjowLjB9LCJCYWNrZ3JvdW5kIjp7IiRpZCI6IjM5OCIsIkNvbG9yIjp7IiRpZCI6IjM5OSIsIkEiOjYzLCJSIjo2OCwiRyI6MTE0LCJCIjoxOTZ9fSwiSXNWaXNpYmxlIjp0cnVlLCJXaWR0aCI6MC4wLCJIZWlnaHQiOjAuMCwiQm9yZGVyU3R5bGUiOnsiJGlkIjoiNDAwIiwiTGluZUNvbG9yIjp7IiRpZCI6IjQwMSIsIiR0eXBlIjoiTkxSRS5Db21tb24uRG9tLlNvbGlkQ29sb3JCcnVzaCwgTkxSRS5Db21tb24iLCJDb2xvciI6eyIkaWQiOiI0MDIiLCJBIjoyNTUsIlIiOjQ3LCJHIjo4MiwiQiI6MTQzfX0sIkxpbmVXZWlnaHQiOjAuMCwiTGluZVR5cGUiOjAsIlBhcmVudFN0eWxlIjpudWxsfSwiUGFyZW50U3R5bGUiOm51bGx9LCJNYXJnaW4iOnsiJGlkIjoiNDAzIiwiVG9wIjowLjAsIkxlZnQiOjAuMCwiUmlnaHQiOjAuMCwiQm90dG9tIjowLjB9LCJQYWRkaW5nIjp7IiRpZCI6IjQwNCIsIlRvcCI6MC4wLCJMZWZ0IjowLjAsIlJpZ2h0IjowLjAsIkJvdHRvbSI6MC4wfSwiQmFja2dyb3VuZCI6bnVsbCwiSXNWaXNpYmxlIjp0cnVlLCJXaWR0aCI6MC4wLCJIZWlnaHQiOjAuMCwiQm9yZGVyU3R5bGUiOm51bGwsIlBhcmVudFN0eWxlIjpudWxsfSwiQmFja2dyb3VuZFN0eWxlIjp7IiRpZCI6IjQwNSIsIk1hcmdpbiI6eyIkaWQiOiI0MDYiLCJUb3AiOjAuMCwiTGVmdCI6MC4wLCJSaWdodCI6MC4wLCJCb3R0b20iOjAuMH0sIlBhZGRpbmciOnsiJGlkIjoiNDA3IiwiVG9wIjowLjAsIkxlZnQiOjAuMCwiUmlnaHQiOjAuMCwiQm90dG9tIjowLjB9LCJCYWNrZ3JvdW5kIjp7IiRyZWYiOiIyNSJ9LCJJc1Zpc2libGUiOnRydWUsIldpZHRoIjowLjAsIkhlaWdodCI6MC4wLCJCb3JkZXJTdHlsZSI6eyIkaWQiOiI0MDgiLCJMaW5lQ29sb3IiOnsiJGlkIjoiNDA5IiwiJHR5cGUiOiJOTFJFLkNvbW1vbi5Eb20uU29saWRDb2xvckJydXNoLCBOTFJFLkNvbW1vbiIsIkNvbG9yIjp7IiRpZCI6IjQxMCIsIkEiOjI1NSwiUiI6MjU1LCJHIjowLCJCIjowfX0sIkxpbmVXZWlnaHQiOjAuMCwiTGluZVR5cGUiOjAsIlBhcmVudFN0eWxlIjpudWxsfSwiUGFyZW50U3R5bGUiOm51bGx9LCJNYXJnaW4iOnsiJGlkIjoiNDExIiwiVG9wIjowLjAsIkxlZnQiOjAuMCwiUmlnaHQiOjAuMCwiQm90dG9tIjowLjB9LCJQYWRkaW5nIjp7IiRpZCI6IjQxMiIsIlRvcCI6MC4wLCJMZWZ0IjowLjAsIlJpZ2h0IjowLjAsIkJvdHRvbSI6MC4wfSwiSXNWaXNpYmxlIjp0cnVlLCJXaWR0aCI6MC4wLCJIZWlnaHQiOjAuMCwiQm9yZGVyU3R5bGUiOm51bGwsIlBhcmVudFN0eWxlIjpudWxsfX0seyIkaWQiOiI0MTMiLCJfcm93cyI6W3siJGlkIjoiNDE0IiwiX3Rhc2tzIjpbXSwiX21pbGVzdG9uZXMiOlt7IiRpZCI6IjQxNSIsIklkIjoiZWU4NTRlNzAtNmFkOS00ZWViLWFkOGYtMWY5ZDZjZjhlNWRhIiwiSW5kZXgiOjEsIkdyb3VwSWQiOm51bGwsIlRpdGxlIjoiTi0xMDEtT1AgRGVsaXZlcnkiLCJEYXRlVGltZSI6IjIwMjEtMDQtMDZUMDA6MDA6MDAiLCJQZXJjZW50YWdlQ29tcGxldGUiOm51bGwsIk5vdGUiOm51bGwsIlN0eWxlIjp7IiRpZCI6IjQxNiIsIlRpdGxlUG9zaXRpb24iOiJMZWZ0IiwiRGF0ZVBvc2l0aW9uIjoiTGVmdCIsIlNoYXBlVHlwZSI6NywiU2hhcGVTaXplIjowLCJTaGFwZVN0eWxlIjp7IiRpZCI6IjQxNyIsIk1hcmdpbiI6eyIkcmVmIjoiMzcifSwiUGFkZGluZyI6eyIkcmVmIjoiMzgifSwiQmFja2dyb3VuZCI6eyIkaWQiOiI0MTgiLCJDb2xvciI6eyIkaWQiOiI0MTkiLCJBIjoyNTUsIlIiOjAsIkciOjAsIkIiOjB9fSwiSXNWaXNpYmxlIjp0cnVlLCJXaWR0aCI6MTIuMCwiSGVpZ2h0IjoxNC4wLCJCb3JkZXJTdHlsZSI6eyIkaWQiOiI0MjAiLCJMaW5lQ29sb3IiOnsiJHJlZiI6IjQyIn0sIkxpbmVXZWlnaHQiOjAuMCwiTGluZVR5cGUiOjAsIlBhcmVudFN0eWxlIjpudWxsfSwiUGFyZW50U3R5bGUiOm51bGx9LCJUaXRsZVN0eWxlIjp7IiRpZCI6IjQyMSIsIkZvbnRTZXR0aW5ncyI6eyIkaWQiOiI0MjIiLCJGb250U2l6ZSI6MTEsIkZvbnROYW1lIjoiQ2FsaWJyaSIsIklzQm9sZCI6dHJ1ZSwiSXNJdGFsaWMiOmZhbHNlLCJJc1VuZGVybGluZWQiOmZhbHNlLCJQYXJlbnRTdHlsZSI6bnVsbH0sIkF1dG9TaXplIjowLCJGb3JlZ3JvdW5kIjp7IiRpZCI6IjQyMyIsIkNvbG9yIjp7IiRpZCI6IjQyNCIsIkEiOjI1NSwiUiI6MCwiRyI6MCwiQiI6MH19LCJNYXhXaWR0aCI6MjAwLjAsIk1heEhlaWdodCI6IkluZmluaXR5IiwiU21hcnRGb3JlZ3JvdW5kSXNBY3RpdmUiOmZhbHNlLCJIb3Jpem9udGFsQWxpZ25tZW50IjoyLCJWZXJ0aWNhbEFsaWdubWVudCI6MCwiU21hcnRGb3JlZ3JvdW5kIjpudWxsLCJCYWNrZ3JvdW5kRmlsbFR5cGUiOjAsIk1hcmdpbiI6eyIkcmVmIjoiNDgifSwiUGFkZGluZyI6eyIkcmVmIjoiNDkifSwiQmFja2dyb3VuZCI6eyIkaWQiOiI0MjUiLCJDb2xvciI6eyIkaWQiOiI0MjYiLCJBIjowLCJSIjoyNTUsIkciOjI1NSwiQiI6MjU1fX0sIklzVmlzaWJsZSI6ZmFsc2UsIldpZHRoIjowLjAsIkhlaWdodCI6MC4wLCJCb3JkZXJTdHlsZSI6bnVsbCwiUGFyZW50U3R5bGUiOm51bGx9LCJEYXRlU3R5bGUiOnsiJGlkIjoiNDI3IiwiRm9udFNldHRpbmdzIjp7IiRpZCI6IjQyOCIsIkZvbnRTaXplIjoxMCwiRm9udE5hbWUiOiJDYWxpYnJpIiwiSXNCb2xkIjpmYWxzZSwiSXNJdGFsaWMiOmZhbHNlLCJJc1VuZGVybGluZWQiOmZhbHNlLCJQYXJlbnRTdHlsZSI6bnVsbH0sIkF1dG9TaXplIjowLCJGb3JlZ3JvdW5kIjp7IiRpZCI6IjQyOSIsIkNvbG9yIjp7IiRpZCI6IjQzMCIsIkEiOjI1NSwiUiI6NjgsIkciOjg0LCJCIjoxMDZ9fSwiTWF4V2lkdGgiOjIwMC4wLCJNYXhIZWlnaHQiOiJJbmZpbml0eSIsIlNtYXJ0Rm9yZWdyb3VuZElzQWN0aXZlIjpmYWxzZSwiSG9yaXpvbnRhbEFsaWdubWVudCI6MiwiVmVydGljYWxBbGlnbm1lbnQiOjAsIlNtYXJ0Rm9yZWdyb3VuZCI6bnVsbCwiQmFja2dyb3VuZEZpbGxUeXBlIjowLCJNYXJnaW4iOnsiJHJlZiI6IjU2In0sIlBhZGRpbmciOnsiJHJlZiI6IjU3In0sIkJhY2tncm91bmQiOnsiJGlkIjoiNDMxIiwiQ29sb3IiOnsiJGlkIjoiNDMyIiwiQSI6MCwiUiI6MjU1LCJHIjoyNTUsIkIiOjI1NX19LCJJc1Zpc2libGUiOmZhbHNlLCJXaWR0aCI6MC4wLCJIZWlnaHQiOjAuMCwiQm9yZGVyU3R5bGUiOm51bGwsIlBhcmVudFN0eWxlIjpudWxsfSwiRGF0ZUZvcm1hdCI6eyIkcmVmIjoiNjAifSwiV2Vla051bWJlcmluZyI6eyIkaWQiOiI0MzMiLCJGb3JtYXQiOjAsIklzVmlzaWJsZSI6ZmFsc2UsIkxhc3RLbm93blZpc2liaWxpdHlTdGF0ZSI6ZmFsc2V9LCJJc1Zpc2libGUiOnRydWUsIlBhcmVudFN0eWxlIjpudWxsfSwiSHlwZXJsaW5rIjpudWxsLCJJbXBvcnRJZCI6bnVsbH0seyIkaWQiOiI0MzQiLCJJZCI6ImZlZjY1NzMxLTI3NGMtNDJhZi05ZGM3LTI0NDY3MGE2NjJiZiIsIkluZGV4IjoyLCJHcm91cElkIjpudWxsLCJUaXRsZSI6Ik4tMTAxLU9QIEIgQ2hlY2siLCJEYXRlVGltZSI6IjIwMjEtMTEtMjNUMDA6MDA6MDAiLCJQZXJjZW50YWdlQ29tcGxldGUiOm51bGwsIk5vdGUiOm51bGwsIlN0eWxlIjp7IiRpZCI6IjQzNSIsIlRpdGxlUG9zaXRpb24iOiJMZWZ0IiwiRGF0ZVBvc2l0aW9uIjoiTGVmdCIsIlNoYXBlVHlwZSI6MTcsIlNoYXBlU2l6ZSI6MCwiU2hhcGVTdHlsZSI6eyIkaWQiOiI0MzYiLCJNYXJnaW4iOnsiJHJlZiI6IjM3In0sIlBhZGRpbmciOnsiJHJlZiI6IjM4In0sIkJhY2tncm91bmQiOnsiJGlkIjoiNDM3IiwiQ29sb3IiOnsiJGlkIjoiNDM4IiwiQSI6MjU1LCJSIjoyNiwiRyI6MTcwLCJCIjo2Nn19LCJJc1Zpc2libGUiOnRydWUsIldpZHRoIjoxNC4wLCJIZWlnaHQiOjE0LjAsIkJvcmRlclN0eWxlIjp7IiRpZCI6IjQzOSIsIkxpbmVDb2xvciI6eyIkcmVmIjoiNDIifSwiTGluZVdlaWdodCI6MC4wLCJMaW5lVHlwZSI6MCwiUGFyZW50U3R5bGUiOm51bGx9LCJQYXJlbnRTdHlsZSI6bnVsbH0sIlRpdGxlU3R5bGUiOnsiJGlkIjoiNDQwIiwiRm9udFNldHRpbmdzIjp7IiRpZCI6IjQ0MSIsIkZvbnRTaXplIjoxMSwiRm9udE5hbWUiOiJDYWxpYnJpIiwiSXNCb2xkIjp0cnVlLCJJc0l0YWxpYyI6ZmFsc2UsIklzVW5kZXJsaW5lZCI6ZmFsc2UsIlBhcmVudFN0eWxlIjpudWxsfSwiQXV0b1NpemUiOjAsIkZvcmVncm91bmQiOnsiJGlkIjoiNDQyIiwiQ29sb3IiOnsiJGlkIjoiNDQzIiwiQSI6MjU1LCJSIjowLCJHIjowLCJCIjowfX0sIk1heFdpZHRoIjoyMDAuMCwiTWF4SGVpZ2h0IjoiSW5maW5pdHkiLCJTbWFydEZvcmVncm91bmRJc0FjdGl2ZSI6ZmFsc2UsIkhvcml6b250YWxBbGlnbm1lbnQiOjIsIlZlcnRpY2FsQWxpZ25tZW50IjowLCJTbWFydEZvcmVncm91bmQiOm51bGwsIkJhY2tncm91bmRGaWxsVHlwZSI6MCwiTWFyZ2luIjp7IiRyZWYiOiI0OCJ9LCJQYWRkaW5nIjp7IiRyZWYiOiI0OSJ9LCJCYWNrZ3JvdW5kIjp7IiRpZCI6IjQ0NCIsIkNvbG9yIjp7IiRpZCI6IjQ0NSIsIkEiOjAsIlIiOjI1NSwiRyI6MjU1LCJCIjoyNTV9fSwiSXNWaXNpYmxlIjpmYWxzZSwiV2lkdGgiOjAuMCwiSGVpZ2h0IjowLjAsIkJvcmRlclN0eWxlIjpudWxsLCJQYXJlbnRTdHlsZSI6bnVsbH0sIkRhdGVTdHlsZSI6eyIkaWQiOiI0NDYiLCJGb250U2V0dGluZ3MiOnsiJGlkIjoiNDQ3IiwiRm9udFNpemUiOjEwLCJGb250TmFtZSI6IkNhbGlicmkiLCJJc0JvbGQiOmZhbHNlLCJJc0l0YWxpYyI6ZmFsc2UsIklzVW5kZXJsaW5lZCI6ZmFsc2UsIlBhcmVudFN0eWxlIjpudWxsfSwiQXV0b1NpemUiOjAsIkZvcmVncm91bmQiOnsiJGlkIjoiNDQ4IiwiQ29sb3IiOnsiJGlkIjoiNDQ5IiwiQSI6MjU1LCJSIjo2OCwiRyI6ODQsIkIiOjEwNn19LCJNYXhXaWR0aCI6MjAwLjAsIk1heEhlaWdodCI6IkluZmluaXR5IiwiU21hcnRGb3JlZ3JvdW5kSXNBY3RpdmUiOmZhbHNlLCJIb3Jpem9udGFsQWxpZ25tZW50IjoyLCJWZXJ0aWNhbEFsaWdubWVudCI6MCwiU21hcnRGb3JlZ3JvdW5kIjpudWxsLCJCYWNrZ3JvdW5kRmlsbFR5cGUiOjAsIk1hcmdpbiI6eyIkcmVmIjoiNTYifSwiUGFkZGluZyI6eyIkcmVmIjoiNTcifSwiQmFja2dyb3VuZCI6eyIkaWQiOiI0NTAiLCJDb2xvciI6eyIkaWQiOiI0NTEiLCJBIjowLCJSIjoyNTUsIkciOjI1NSwiQiI6MjU1fX0sIklzVmlzaWJsZSI6ZmFsc2UsIldpZHRoIjowLjAsIkhlaWdodCI6MC4wLCJCb3JkZXJTdHlsZSI6bnVsbCwiUGFyZW50U3R5bGUiOm51bGx9LCJEYXRlRm9ybWF0Ijp7IiRyZWYiOiI2MCJ9LCJXZWVrTnVtYmVyaW5nIjp7IiRpZCI6IjQ1MiIsIkZvcm1hdCI6MCwiSXNWaXNpYmxlIjpmYWxzZSwiTGFzdEtub3duVmlzaWJpbGl0eVN0YXRlIjpmYWxzZX0sIklzVmlzaWJsZSI6dHJ1ZSwiUGFyZW50U3R5bGUiOm51bGx9LCJIeXBlcmxpbmsiOm51bGwsIkltcG9ydElkIjpudWxsfSx7IiRpZCI6IjQ1MyIsIklkIjoiNGUwYTAyNTctOTUzYi00OWRmLWIwZmQtZDA2N2JiMDYwMDdmIiwiSW5kZXgiOjMsIkdyb3VwSWQiOm51bGwsIlRpdGxlIjoiTi0xMDEtT1AgQiBDaGVjayIsIkRhdGVUaW1lIjoiMjAyMS0wNy0zMFQwMDowMDowMCIsIlBlcmNlbnRhZ2VDb21wbGV0ZSI6bnVsbCwiTm90ZSI6bnVsbCwiU3R5bGUiOnsiJGlkIjoiNDU0IiwiVGl0bGVQb3NpdGlvbiI6IkxlZnQiLCJEYXRlUG9zaXRpb24iOiJMZWZ0IiwiU2hhcGVUeXBlIjoxNywiU2hhcGVTaXplIjowLCJTaGFwZVN0eWxlIjp7IiRpZCI6IjQ1NSIsIk1hcmdpbiI6eyIkcmVmIjoiMzcifSwiUGFkZGluZyI6eyIkcmVmIjoiMzgifSwiQmFja2dyb3VuZCI6eyIkaWQiOiI0NTYiLCJDb2xvciI6eyIkaWQiOiI0NTciLCJBIjoyNTUsIlIiOjI2LCJHIjoxNzAsIkIiOjY2fX0sIklzVmlzaWJsZSI6dHJ1ZSwiV2lkdGgiOjE0LjAsIkhlaWdodCI6MTQuMCwiQm9yZGVyU3R5bGUiOnsiJGlkIjoiNDU4IiwiTGluZUNvbG9yIjp7IiRyZWYiOiI0MiJ9LCJMaW5lV2VpZ2h0IjowLjAsIkxpbmVUeXBlIjowLCJQYXJlbnRTdHlsZSI6bnVsbH0sIlBhcmVudFN0eWxlIjpudWxsfSwiVGl0bGVTdHlsZSI6eyIkaWQiOiI0NTkiLCJGb250U2V0dGluZ3MiOnsiJGlkIjoiNDYwIiwiRm9udFNpemUiOjExLCJGb250TmFtZSI6IkNhbGlicmkiLCJJc0JvbGQiOnRydWUsIklzSXRhbGljIjpmYWxzZSwiSXNVbmRlcmxpbmVkIjpmYWxzZSwiUGFyZW50U3R5bGUiOm51bGx9LCJBdXRvU2l6ZSI6MCwiRm9yZWdyb3VuZCI6eyIkaWQiOiI0NjEiLCJDb2xvciI6eyIkaWQiOiI0NjIiLCJBIjoyNTUsIlIiOjAsIkciOjAsIkIiOjB9fSwiTWF4V2lkdGgiOjIwMC4wLCJNYXhIZWlnaHQiOiJJbmZpbml0eSIsIlNtYXJ0Rm9yZWdyb3VuZElzQWN0aXZlIjpmYWxzZSwiSG9yaXpvbnRhbEFsaWdubWVudCI6MiwiVmVydGljYWxBbGlnbm1lbnQiOjAsIlNtYXJ0Rm9yZWdyb3VuZCI6bnVsbCwiQmFja2dyb3VuZEZpbGxUeXBlIjowLCJNYXJnaW4iOnsiJHJlZiI6IjQ4In0sIlBhZGRpbmciOnsiJHJlZiI6IjQ5In0sIkJhY2tncm91bmQiOnsiJGlkIjoiNDYzIiwiQ29sb3IiOnsiJGlkIjoiNDY0IiwiQSI6MCwiUiI6MjU1LCJHIjoyNTUsIkIiOjI1NX19LCJJc1Zpc2libGUiOmZhbHNlLCJXaWR0aCI6MC4wLCJIZWlnaHQiOjAuMCwiQm9yZGVyU3R5bGUiOm51bGwsIlBhcmVudFN0eWxlIjpudWxsfSwiRGF0ZVN0eWxlIjp7IiRpZCI6IjQ2NSIsIkZvbnRTZXR0aW5ncyI6eyIkaWQiOiI0NjYiLCJGb250U2l6ZSI6MTAsIkZvbnROYW1lIjoiQ2FsaWJyaSIsIklzQm9sZCI6ZmFsc2UsIklzSXRhbGljIjpmYWxzZSwiSXNVbmRlcmxpbmVkIjpmYWxzZSwiUGFyZW50U3R5bGUiOm51bGx9LCJBdXRvU2l6ZSI6MCwiRm9yZWdyb3VuZCI6eyIkaWQiOiI0NjciLCJDb2xvciI6eyIkaWQiOiI0NjgiLCJBIjoyNTUsIlIiOjY4LCJHIjo4NCwiQiI6MTA2fX0sIk1heFdpZHRoIjoyMDAuMCwiTWF4SGVpZ2h0IjoiSW5maW5pdHkiLCJTbWFydEZvcmVncm91bmRJc0FjdGl2ZSI6ZmFsc2UsIkhvcml6b250YWxBbGlnbm1lbnQiOjIsIlZlcnRpY2FsQWxpZ25tZW50IjowLCJTbWFydEZvcmVncm91bmQiOm51bGwsIkJhY2tncm91bmRGaWxsVHlwZSI6MCwiTWFyZ2luIjp7IiRyZWYiOiI1NiJ9LCJQYWRkaW5nIjp7IiRyZWYiOiI1NyJ9LCJCYWNrZ3JvdW5kIjp7IiRpZCI6IjQ2OSIsIkNvbG9yIjp7IiRpZCI6IjQ3MCIsIkEiOjAsIlIiOjI1NSwiRyI6MjU1LCJCIjoyNTV9fSwiSXNWaXNpYmxlIjpmYWxzZSwiV2lkdGgiOjAuMCwiSGVpZ2h0IjowLjAsIkJvcmRlclN0eWxlIjpudWxsLCJQYXJlbnRTdHlsZSI6bnVsbH0sIkRhdGVGb3JtYXQiOnsiJHJlZiI6IjYwIn0sIldlZWtOdW1iZXJpbmciOnsiJGlkIjoiNDcxIiwiRm9ybWF0IjowLCJJc1Zpc2libGUiOmZhbHNlLCJMYXN0S25vd25WaXNpYmlsaXR5U3RhdGUiOmZhbHNlfSwiSXNWaXNpYmxlIjp0cnVlLCJQYXJlbnRTdHlsZSI6bnVsbH0sIkh5cGVybGluayI6bnVsbCwiSW1wb3J0SWQiOm51bGx9LHsiJGlkIjoiNDcyIiwiSWQiOiI3MzE4MWVkZC0wNGQ4LTRhYjQtYTRlNC03YTBiMjkxMjE1ZTIiLCJJbmRleCI6NCwiR3JvdXBJZCI6bnVsbCwiVGl0bGUiOiJOLTEwMS1PUCBCIENoZWNrIiwiRGF0ZVRpbWUiOiIyMDIyLTA3LTI0VDAwOjAwOjAwIiwiUGVyY2VudGFnZUNvbXBsZXRlIjpudWxsLCJOb3RlIjpudWxsLCJTdHlsZSI6eyIkaWQiOiI0NzMiLCJUaXRsZVBvc2l0aW9uIjoiTGVmdCIsIkRhdGVQb3NpdGlvbiI6IkxlZnQiLCJTaGFwZVR5cGUiOjE3LCJTaGFwZVNpemUiOjAsIlNoYXBlU3R5bGUiOnsiJGlkIjoiNDc0IiwiTWFyZ2luIjp7IiRyZWYiOiIzNyJ9LCJQYWRkaW5nIjp7IiRyZWYiOiIzOCJ9LCJCYWNrZ3JvdW5kIjp7IiRpZCI6IjQ3NSIsIkNvbG9yIjp7IiRpZCI6IjQ3NiIsIkEiOjI1NSwiUiI6MjYsIkciOjE3MCwiQiI6NjZ9fSwiSXNWaXNpYmxlIjp0cnVlLCJXaWR0aCI6MTQuMCwiSGVpZ2h0IjoxNC4wLCJCb3JkZXJTdHlsZSI6eyIkaWQiOiI0NzciLCJMaW5lQ29sb3IiOnsiJHJlZiI6IjQyIn0sIkxpbmVXZWlnaHQiOjAuMCwiTGluZVR5cGUiOjAsIlBhcmVudFN0eWxlIjpudWxsfSwiUGFyZW50U3R5bGUiOm51bGx9LCJUaXRsZVN0eWxlIjp7IiRpZCI6IjQ3OCIsIkZvbnRTZXR0aW5ncyI6eyIkaWQiOiI0NzkiLCJGb250U2l6ZSI6MTEsIkZvbnROYW1lIjoiQ2FsaWJyaSIsIklzQm9sZCI6dHJ1ZSwiSXNJdGFsaWMiOmZhbHNlLCJJc1VuZGVybGluZWQiOmZhbHNlLCJQYXJlbnRTdHlsZSI6bnVsbH0sIkF1dG9TaXplIjowLCJGb3JlZ3JvdW5kIjp7IiRpZCI6IjQ4MCIsIkNvbG9yIjp7IiRpZCI6IjQ4MSIsIkEiOjI1NSwiUiI6MCwiRyI6MCwiQiI6MH19LCJNYXhXaWR0aCI6MjAwLjAsIk1heEhlaWdodCI6IkluZmluaXR5IiwiU21hcnRGb3JlZ3JvdW5kSXNBY3RpdmUiOmZhbHNlLCJIb3Jpem9udGFsQWxpZ25tZW50IjoyLCJWZXJ0aWNhbEFsaWdubWVudCI6MCwiU21hcnRGb3JlZ3JvdW5kIjpudWxsLCJCYWNrZ3JvdW5kRmlsbFR5cGUiOjAsIk1hcmdpbiI6eyIkcmVmIjoiNDgifSwiUGFkZGluZyI6eyIkcmVmIjoiNDkifSwiQmFja2dyb3VuZCI6eyIkaWQiOiI0ODIiLCJDb2xvciI6eyIkaWQiOiI0ODMiLCJBIjowLCJSIjoyNTUsIkciOjI1NSwiQiI6MjU1fX0sIklzVmlzaWJsZSI6ZmFsc2UsIldpZHRoIjowLjAsIkhlaWdodCI6MC4wLCJCb3JkZXJTdHlsZSI6bnVsbCwiUGFyZW50U3R5bGUiOm51bGx9LCJEYXRlU3R5bGUiOnsiJGlkIjoiNDg0IiwiRm9udFNldHRpbmdzIjp7IiRpZCI6IjQ4NSIsIkZvbnRTaXplIjoxMCwiRm9udE5hbWUiOiJDYWxpYnJpIiwiSXNCb2xkIjpmYWxzZSwiSXNJdGFsaWMiOmZhbHNlLCJJc1VuZGVybGluZWQiOmZhbHNlLCJQYXJlbnRTdHlsZSI6bnVsbH0sIkF1dG9TaXplIjowLCJGb3JlZ3JvdW5kIjp7IiRpZCI6IjQ4NiIsIkNvbG9yIjp7IiRpZCI6IjQ4NyIsIkEiOjI1NSwiUiI6NjgsIkciOjg0LCJCIjoxMDZ9fSwiTWF4V2lkdGgiOjIwMC4wLCJNYXhIZWlnaHQiOiJJbmZpbml0eSIsIlNtYXJ0Rm9yZWdyb3VuZElzQWN0aXZlIjpmYWxzZSwiSG9yaXpvbnRhbEFsaWdubWVudCI6MiwiVmVydGljYWxBbGlnbm1lbnQiOjAsIlNtYXJ0Rm9yZWdyb3VuZCI6bnVsbCwiQmFja2dyb3VuZEZpbGxUeXBlIjowLCJNYXJnaW4iOnsiJHJlZiI6IjU2In0sIlBhZGRpbmciOnsiJHJlZiI6IjU3In0sIkJhY2tncm91bmQiOnsiJGlkIjoiNDg4IiwiQ29sb3IiOnsiJGlkIjoiNDg5IiwiQSI6MCwiUiI6MjU1LCJHIjoyNTUsIkIiOjI1NX19LCJJc1Zpc2libGUiOmZhbHNlLCJXaWR0aCI6MC4wLCJIZWlnaHQiOjAuMCwiQm9yZGVyU3R5bGUiOm51bGwsIlBhcmVudFN0eWxlIjpudWxsfSwiRGF0ZUZvcm1hdCI6eyIkcmVmIjoiNjAifSwiV2Vla051bWJlcmluZyI6eyIkaWQiOiI0OTAiLCJGb3JtYXQiOjAsIklzVmlzaWJsZSI6ZmFsc2UsIkxhc3RLbm93blZpc2liaWxpdHlTdGF0ZSI6ZmFsc2V9LCJJc1Zpc2libGUiOnRydWUsIlBhcmVudFN0eWxlIjpudWxsfSwiSHlwZXJsaW5rIjpudWxsLCJJbXBvcnRJZCI6bnVsbH0seyIkaWQiOiI0OTEiLCJJZCI6IjFkYzc3NzhiLWUwNjEtNDlkOS1iNTlhLTdjMDgzYWY3OGJhYyIsIkluZGV4Ijo1LCJHcm91cElkIjpudWxsLCJUaXRsZSI6Ik4tMTAxLU9QIEIgQ2hlY2siLCJEYXRlVGltZSI6IjIwMjItMTItMTlUMDA6MDA6MDAiLCJQZXJjZW50YWdlQ29tcGxldGUiOm51bGwsIk5vdGUiOm51bGwsIlN0eWxlIjp7IiRpZCI6IjQ5MiIsIlRpdGxlUG9zaXRpb24iOiJMZWZ0IiwiRGF0ZVBvc2l0aW9uIjoiTGVmdCIsIlNoYXBlVHlwZSI6MTcsIlNoYXBlU2l6ZSI6MCwiU2hhcGVTdHlsZSI6eyIkaWQiOiI0OTMiLCJNYXJnaW4iOnsiJHJlZiI6IjM3In0sIlBhZGRpbmciOnsiJHJlZiI6IjM4In0sIkJhY2tncm91bmQiOnsiJGlkIjoiNDk0IiwiQ29sb3IiOnsiJGlkIjoiNDk1IiwiQSI6MjU1LCJSIjoyNiwiRyI6MTcwLCJCIjo2Nn19LCJJc1Zpc2libGUiOnRydWUsIldpZHRoIjoxNC4wLCJIZWlnaHQiOjE0LjAsIkJvcmRlclN0eWxlIjp7IiRpZCI6IjQ5NiIsIkxpbmVDb2xvciI6eyIkcmVmIjoiNDIifSwiTGluZVdlaWdodCI6MC4wLCJMaW5lVHlwZSI6MCwiUGFyZW50U3R5bGUiOm51bGx9LCJQYXJlbnRTdHlsZSI6bnVsbH0sIlRpdGxlU3R5bGUiOnsiJGlkIjoiNDk3IiwiRm9udFNldHRpbmdzIjp7IiRpZCI6IjQ5OCIsIkZvbnRTaXplIjoxMSwiRm9udE5hbWUiOiJDYWxpYnJpIiwiSXNCb2xkIjp0cnVlLCJJc0l0YWxpYyI6ZmFsc2UsIklzVW5kZXJsaW5lZCI6ZmFsc2UsIlBhcmVudFN0eWxlIjpudWxsfSwiQXV0b1NpemUiOjAsIkZvcmVncm91bmQiOnsiJGlkIjoiNDk5IiwiQ29sb3IiOnsiJGlkIjoiNTAwIiwiQSI6MjU1LCJSIjowLCJHIjowLCJCIjowfX0sIk1heFdpZHRoIjoyMDAuMCwiTWF4SGVpZ2h0IjoiSW5maW5pdHkiLCJTbWFydEZvcmVncm91bmRJc0FjdGl2ZSI6ZmFsc2UsIkhvcml6b250YWxBbGlnbm1lbnQiOjIsIlZlcnRpY2FsQWxpZ25tZW50IjowLCJTbWFydEZvcmVncm91bmQiOm51bGwsIkJhY2tncm91bmRGaWxsVHlwZSI6MCwiTWFyZ2luIjp7IiRyZWYiOiI0OCJ9LCJQYWRkaW5nIjp7IiRyZWYiOiI0OSJ9LCJCYWNrZ3JvdW5kIjp7IiRpZCI6IjUwMSIsIkNvbG9yIjp7IiRpZCI6IjUwMiIsIkEiOjAsIlIiOjI1NSwiRyI6MjU1LCJCIjoyNTV9fSwiSXNWaXNpYmxlIjpmYWxzZSwiV2lkdGgiOjAuMCwiSGVpZ2h0IjowLjAsIkJvcmRlclN0eWxlIjpudWxsLCJQYXJlbnRTdHlsZSI6bnVsbH0sIkRhdGVTdHlsZSI6eyIkaWQiOiI1MDMiLCJGb250U2V0dGluZ3MiOnsiJGlkIjoiNTA0IiwiRm9udFNpemUiOjEwLCJGb250TmFtZSI6IkNhbGlicmkiLCJJc0JvbGQiOmZhbHNlLCJJc0l0YWxpYyI6ZmFsc2UsIklzVW5kZXJsaW5lZCI6ZmFsc2UsIlBhcmVudFN0eWxlIjpudWxsfSwiQXV0b1NpemUiOjAsIkZvcmVncm91bmQiOnsiJGlkIjoiNTA1IiwiQ29sb3IiOnsiJGlkIjoiNTA2IiwiQSI6MjU1LCJSIjo2OCwiRyI6ODQsIkIiOjEwNn19LCJNYXhXaWR0aCI6MjAwLjAsIk1heEhlaWdodCI6IkluZmluaXR5IiwiU21hcnRGb3JlZ3JvdW5kSXNBY3RpdmUiOmZhbHNlLCJIb3Jpem9udGFsQWxpZ25tZW50IjoyLCJWZXJ0aWNhbEFsaWdubWVudCI6MCwiU21hcnRGb3JlZ3JvdW5kIjpudWxsLCJCYWNrZ3JvdW5kRmlsbFR5cGUiOjAsIk1hcmdpbiI6eyIkcmVmIjoiNTYifSwiUGFkZGluZyI6eyIkcmVmIjoiNTcifSwiQmFja2dyb3VuZCI6eyIkaWQiOiI1MDciLCJDb2xvciI6eyIkaWQiOiI1MDgiLCJBIjowLCJSIjoyNTUsIkciOjI1NSwiQiI6MjU1fX0sIklzVmlzaWJsZSI6ZmFsc2UsIldpZHRoIjowLjAsIkhlaWdodCI6MC4wLCJCb3JkZXJTdHlsZSI6bnVsbCwiUGFyZW50U3R5bGUiOm51bGx9LCJEYXRlRm9ybWF0Ijp7IiRyZWYiOiI2MCJ9LCJXZWVrTnVtYmVyaW5nIjp7IiRpZCI6IjUwOSIsIkZvcm1hdCI6MCwiSXNWaXNpYmxlIjpmYWxzZSwiTGFzdEtub3duVmlzaWJpbGl0eVN0YXRlIjpmYWxzZX0sIklzVmlzaWJsZSI6dHJ1ZSwiUGFyZW50U3R5bGUiOm51bGx9LCJIeXBlcmxpbmsiOm51bGwsIkltcG9ydElkIjpudWxsfSx7IiRpZCI6IjUxMCIsIklkIjoiMzM0YjI0MWEtY2RiOC00ZTFkLTk1MjgtMWE3YTZlNjYxYjE1IiwiSW5kZXgiOjYsIkdyb3VwSWQiOm51bGwsIlRpdGxlIjoiTi0xMDEtT1AgQiBDaGVjayIsIkRhdGVUaW1lIjoiMjAyMy0wOC0wOFQwMDowMDowMCIsIlBlcmNlbnRhZ2VDb21wbGV0ZSI6bnVsbCwiTm90ZSI6bnVsbCwiU3R5bGUiOnsiJGlkIjoiNTExIiwiVGl0bGVQb3NpdGlvbiI6IkxlZnQiLCJEYXRlUG9zaXRpb24iOiJMZWZ0IiwiU2hhcGVUeXBlIjoxNywiU2hhcGVTaXplIjowLCJTaGFwZVN0eWxlIjp7IiRpZCI6IjUxMiIsIk1hcmdpbiI6eyIkcmVmIjoiMzcifSwiUGFkZGluZyI6eyIkcmVmIjoiMzgifSwiQmFja2dyb3VuZCI6eyIkaWQiOiI1MTMiLCJDb2xvciI6eyIkaWQiOiI1MTQiLCJBIjoyNTUsIlIiOjI2LCJHIjoxNzAsIkIiOjY2fX0sIklzVmlzaWJsZSI6dHJ1ZSwiV2lkdGgiOjE0LjAsIkhlaWdodCI6MTQuMCwiQm9yZGVyU3R5bGUiOnsiJGlkIjoiNTE1IiwiTGluZUNvbG9yIjp7IiRyZWYiOiI0MiJ9LCJMaW5lV2VpZ2h0IjowLjAsIkxpbmVUeXBlIjowLCJQYXJlbnRTdHlsZSI6bnVsbH0sIlBhcmVudFN0eWxlIjpudWxsfSwiVGl0bGVTdHlsZSI6eyIkaWQiOiI1MTYiLCJGb250U2V0dGluZ3MiOnsiJGlkIjoiNTE3IiwiRm9udFNpemUiOjExLCJGb250TmFtZSI6IkNhbGlicmkiLCJJc0JvbGQiOnRydWUsIklzSXRhbGljIjpmYWxzZSwiSXNVbmRlcmxpbmVkIjpmYWxzZSwiUGFyZW50U3R5bGUiOm51bGx9LCJBdXRvU2l6ZSI6MCwiRm9yZWdyb3VuZCI6eyIkaWQiOiI1MTgiLCJDb2xvciI6eyIkaWQiOiI1MTkiLCJBIjoyNTUsIlIiOjAsIkciOjAsIkIiOjB9fSwiTWF4V2lkdGgiOjIwMC4wLCJNYXhIZWlnaHQiOiJJbmZpbml0eSIsIlNtYXJ0Rm9yZWdyb3VuZElzQWN0aXZlIjpmYWxzZSwiSG9yaXpvbnRhbEFsaWdubWVudCI6MiwiVmVydGljYWxBbGlnbm1lbnQiOjAsIlNtYXJ0Rm9yZWdyb3VuZCI6bnVsbCwiQmFja2dyb3VuZEZpbGxUeXBlIjowLCJNYXJnaW4iOnsiJHJlZiI6IjQ4In0sIlBhZGRpbmciOnsiJHJlZiI6IjQ5In0sIkJhY2tncm91bmQiOnsiJGlkIjoiNTIwIiwiQ29sb3IiOnsiJGlkIjoiNTIxIiwiQSI6MCwiUiI6MjU1LCJHIjoyNTUsIkIiOjI1NX19LCJJc1Zpc2libGUiOmZhbHNlLCJXaWR0aCI6MC4wLCJIZWlnaHQiOjAuMCwiQm9yZGVyU3R5bGUiOm51bGwsIlBhcmVudFN0eWxlIjpudWxsfSwiRGF0ZVN0eWxlIjp7IiRpZCI6IjUyMiIsIkZvbnRTZXR0aW5ncyI6eyIkaWQiOiI1MjMiLCJGb250U2l6ZSI6MTAsIkZvbnROYW1lIjoiQ2FsaWJyaSIsIklzQm9sZCI6ZmFsc2UsIklzSXRhbGljIjpmYWxzZSwiSXNVbmRlcmxpbmVkIjpmYWxzZSwiUGFyZW50U3R5bGUiOm51bGx9LCJBdXRvU2l6ZSI6MCwiRm9yZWdyb3VuZCI6eyIkaWQiOiI1MjQiLCJDb2xvciI6eyIkaWQiOiI1MjUiLCJBIjoyNTUsIlIiOjY4LCJHIjo4NCwiQiI6MTA2fX0sIk1heFdpZHRoIjoyMDAuMCwiTWF4SGVpZ2h0IjoiSW5maW5pdHkiLCJTbWFydEZvcmVncm91bmRJc0FjdGl2ZSI6ZmFsc2UsIkhvcml6b250YWxBbGlnbm1lbnQiOjIsIlZlcnRpY2FsQWxpZ25tZW50IjowLCJTbWFydEZvcmVncm91bmQiOm51bGwsIkJhY2tncm91bmRGaWxsVHlwZSI6MCwiTWFyZ2luIjp7IiRyZWYiOiI1NiJ9LCJQYWRkaW5nIjp7IiRyZWYiOiI1NyJ9LCJCYWNrZ3JvdW5kIjp7IiRpZCI6IjUyNiIsIkNvbG9yIjp7IiRpZCI6IjUyNyIsIkEiOjAsIlIiOjI1NSwiRyI6MjU1LCJCIjoyNTV9fSwiSXNWaXNpYmxlIjpmYWxzZSwiV2lkdGgiOjAuMCwiSGVpZ2h0IjowLjAsIkJvcmRlclN0eWxlIjpudWxsLCJQYXJlbnRTdHlsZSI6bnVsbH0sIkRhdGVGb3JtYXQiOnsiJHJlZiI6IjYwIn0sIldlZWtOdW1iZXJpbmciOnsiJGlkIjoiNTI4IiwiRm9ybWF0IjowLCJJc1Zpc2libGUiOmZhbHNlLCJMYXN0S25vd25WaXNpYmlsaXR5U3RhdGUiOmZhbHNlfSwiSXNWaXNpYmxlIjp0cnVlLCJQYXJlbnRTdHlsZSI6bnVsbH0sIkh5cGVybGluayI6bnVsbCwiSW1wb3J0SWQiOm51bGx9LHsiJGlkIjoiNTI5IiwiSWQiOiIzZWQ5YWIwYS0xYjM2LTRkMmItOTJlZi0xZTZlMTY4MGMxZmYiLCJJbmRleCI6NywiR3JvdXBJZCI6bnVsbCwiVGl0bGUiOiJOLTEwMS1PUCBCIENoZWNrIiwiRGF0ZVRpbWUiOiIyMDIzLTEyLTE0VDAwOjAwOjAwIiwiUGVyY2VudGFnZUNvbXBsZXRlIjpudWxsLCJOb3RlIjpudWxsLCJTdHlsZSI6eyIkaWQiOiI1MzAiLCJUaXRsZVBvc2l0aW9uIjoiTGVmdCIsIkRhdGVQb3NpdGlvbiI6IkxlZnQiLCJTaGFwZVR5cGUiOjE3LCJTaGFwZVNpemUiOjAsIlNoYXBlU3R5bGUiOnsiJGlkIjoiNTMxIiwiTWFyZ2luIjp7IiRyZWYiOiIzNyJ9LCJQYWRkaW5nIjp7IiRyZWYiOiIzOCJ9LCJCYWNrZ3JvdW5kIjp7IiRpZCI6IjUzMiIsIkNvbG9yIjp7IiRpZCI6IjUzMyIsIkEiOjI1NSwiUiI6MjYsIkciOjE3MCwiQiI6NjZ9fSwiSXNWaXNpYmxlIjp0cnVlLCJXaWR0aCI6MTQuMCwiSGVpZ2h0IjoxNC4wLCJCb3JkZXJTdHlsZSI6eyIkaWQiOiI1MzQiLCJMaW5lQ29sb3IiOnsiJHJlZiI6IjQyIn0sIkxpbmVXZWlnaHQiOjAuMCwiTGluZVR5cGUiOjAsIlBhcmVudFN0eWxlIjpudWxsfSwiUGFyZW50U3R5bGUiOm51bGx9LCJUaXRsZVN0eWxlIjp7IiRpZCI6IjUzNSIsIkZvbnRTZXR0aW5ncyI6eyIkaWQiOiI1MzYiLCJGb250U2l6ZSI6MTEsIkZvbnROYW1lIjoiQ2FsaWJyaSIsIklzQm9sZCI6dHJ1ZSwiSXNJdGFsaWMiOmZhbHNlLCJJc1VuZGVybGluZWQiOmZhbHNlLCJQYXJlbnRTdHlsZSI6bnVsbH0sIkF1dG9TaXplIjowLCJGb3JlZ3JvdW5kIjp7IiRpZCI6IjUzNyIsIkNvbG9yIjp7IiRpZCI6IjUzOCIsIkEiOjI1NSwiUiI6MCwiRyI6MCwiQiI6MH19LCJNYXhXaWR0aCI6MjAwLjAsIk1heEhlaWdodCI6IkluZmluaXR5IiwiU21hcnRGb3JlZ3JvdW5kSXNBY3RpdmUiOmZhbHNlLCJIb3Jpem9udGFsQWxpZ25tZW50IjoyLCJWZXJ0aWNhbEFsaWdubWVudCI6MCwiU21hcnRGb3JlZ3JvdW5kIjpudWxsLCJCYWNrZ3JvdW5kRmlsbFR5cGUiOjAsIk1hcmdpbiI6eyIkcmVmIjoiNDgifSwiUGFkZGluZyI6eyIkcmVmIjoiNDkifSwiQmFja2dyb3VuZCI6eyIkaWQiOiI1MzkiLCJDb2xvciI6eyIkaWQiOiI1NDAiLCJBIjowLCJSIjoyNTUsIkciOjI1NSwiQiI6MjU1fX0sIklzVmlzaWJsZSI6ZmFsc2UsIldpZHRoIjowLjAsIkhlaWdodCI6MC4wLCJCb3JkZXJTdHlsZSI6bnVsbCwiUGFyZW50U3R5bGUiOm51bGx9LCJEYXRlU3R5bGUiOnsiJGlkIjoiNTQxIiwiRm9udFNldHRpbmdzIjp7IiRpZCI6IjU0MiIsIkZvbnRTaXplIjoxMCwiRm9udE5hbWUiOiJDYWxpYnJpIiwiSXNCb2xkIjpmYWxzZSwiSXNJdGFsaWMiOmZhbHNlLCJJc1VuZGVybGluZWQiOmZhbHNlLCJQYXJlbnRTdHlsZSI6bnVsbH0sIkF1dG9TaXplIjowLCJGb3JlZ3JvdW5kIjp7IiRpZCI6IjU0MyIsIkNvbG9yIjp7IiRpZCI6IjU0NCIsIkEiOjI1NSwiUiI6NjgsIkciOjg0LCJCIjoxMDZ9fSwiTWF4V2lkdGgiOjIwMC4wLCJNYXhIZWlnaHQiOiJJbmZpbml0eSIsIlNtYXJ0Rm9yZWdyb3VuZElzQWN0aXZlIjpmYWxzZSwiSG9yaXpvbnRhbEFsaWdubWVudCI6MiwiVmVydGljYWxBbGlnbm1lbnQiOjAsIlNtYXJ0Rm9yZWdyb3VuZCI6bnVsbCwiQmFja2dyb3VuZEZpbGxUeXBlIjowLCJNYXJnaW4iOnsiJHJlZiI6IjU2In0sIlBhZGRpbmciOnsiJHJlZiI6IjU3In0sIkJhY2tncm91bmQiOnsiJGlkIjoiNTQ1IiwiQ29sb3IiOnsiJGlkIjoiNTQ2IiwiQSI6MCwiUiI6MjU1LCJHIjoyNTUsIkIiOjI1NX19LCJJc1Zpc2libGUiOmZhbHNlLCJXaWR0aCI6MC4wLCJIZWlnaHQiOjAuMCwiQm9yZGVyU3R5bGUiOm51bGwsIlBhcmVudFN0eWxlIjpudWxsfSwiRGF0ZUZvcm1hdCI6eyIkcmVmIjoiNjAifSwiV2Vla051bWJlcmluZyI6eyIkaWQiOiI1NDciLCJGb3JtYXQiOjAsIklzVmlzaWJsZSI6ZmFsc2UsIkxhc3RLbm93blZpc2liaWxpdHlTdGF0ZSI6ZmFsc2V9LCJJc1Zpc2libGUiOnRydWUsIlBhcmVudFN0eWxlIjpudWxsfSwiSHlwZXJsaW5rIjpudWxsLCJJbXBvcnRJZCI6bnVsbH0seyIkaWQiOiI1NDgiLCJJZCI6IjRjYmU3NjU0LTU1ZjgtNDI3OS1iZWNjLWNmODZlNmUwMDA5OSIsIkluZGV4Ijo4LCJHcm91cElkIjpudWxsLCJUaXRsZSI6Ik4tMTAxLU9QIEIgQ2hlY2siLCJEYXRlVGltZSI6IjIwMjQtMDgtMDVUMDA6MDA6MDAiLCJQZXJjZW50YWdlQ29tcGxldGUiOm51bGwsIk5vdGUiOm51bGwsIlN0eWxlIjp7IiRpZCI6IjU0OSIsIlRpdGxlUG9zaXRpb24iOiJMZWZ0IiwiRGF0ZVBvc2l0aW9uIjoiTGVmdCIsIlNoYXBlVHlwZSI6MTcsIlNoYXBlU2l6ZSI6MCwiU2hhcGVTdHlsZSI6eyIkaWQiOiI1NTAiLCJNYXJnaW4iOnsiJHJlZiI6IjM3In0sIlBhZGRpbmciOnsiJHJlZiI6IjM4In0sIkJhY2tncm91bmQiOnsiJGlkIjoiNTUxIiwiQ29sb3IiOnsiJGlkIjoiNTUyIiwiQSI6MjU1LCJSIjoyNiwiRyI6MTcwLCJCIjo2Nn19LCJJc1Zpc2libGUiOnRydWUsIldpZHRoIjoxNC4wLCJIZWlnaHQiOjE0LjAsIkJvcmRlclN0eWxlIjp7IiRpZCI6IjU1MyIsIkxpbmVDb2xvciI6eyIkcmVmIjoiNDIifSwiTGluZVdlaWdodCI6MC4wLCJMaW5lVHlwZSI6MCwiUGFyZW50U3R5bGUiOm51bGx9LCJQYXJlbnRTdHlsZSI6bnVsbH0sIlRpdGxlU3R5bGUiOnsiJGlkIjoiNTU0IiwiRm9udFNldHRpbmdzIjp7IiRpZCI6IjU1NSIsIkZvbnRTaXplIjoxMSwiRm9udE5hbWUiOiJDYWxpYnJpIiwiSXNCb2xkIjp0cnVlLCJJc0l0YWxpYyI6ZmFsc2UsIklzVW5kZXJsaW5lZCI6ZmFsc2UsIlBhcmVudFN0eWxlIjpudWxsfSwiQXV0b1NpemUiOjAsIkZvcmVncm91bmQiOnsiJGlkIjoiNTU2IiwiQ29sb3IiOnsiJGlkIjoiNTU3IiwiQSI6MjU1LCJSIjowLCJHIjowLCJCIjowfX0sIk1heFdpZHRoIjoyMDAuMCwiTWF4SGVpZ2h0IjoiSW5maW5pdHkiLCJTbWFydEZvcmVncm91bmRJc0FjdGl2ZSI6ZmFsc2UsIkhvcml6b250YWxBbGlnbm1lbnQiOjIsIlZlcnRpY2FsQWxpZ25tZW50IjowLCJTbWFydEZvcmVncm91bmQiOm51bGwsIkJhY2tncm91bmRGaWxsVHlwZSI6MCwiTWFyZ2luIjp7IiRyZWYiOiI0OCJ9LCJQYWRkaW5nIjp7IiRyZWYiOiI0OSJ9LCJCYWNrZ3JvdW5kIjp7IiRpZCI6IjU1OCIsIkNvbG9yIjp7IiRpZCI6IjU1OSIsIkEiOjAsIlIiOjI1NSwiRyI6MjU1LCJCIjoyNTV9fSwiSXNWaXNpYmxlIjpmYWxzZSwiV2lkdGgiOjAuMCwiSGVpZ2h0IjowLjAsIkJvcmRlclN0eWxlIjpudWxsLCJQYXJlbnRTdHlsZSI6bnVsbH0sIkRhdGVTdHlsZSI6eyIkaWQiOiI1NjAiLCJGb250U2V0dGluZ3MiOnsiJGlkIjoiNTYxIiwiRm9udFNpemUiOjEwLCJGb250TmFtZSI6IkNhbGlicmkiLCJJc0JvbGQiOmZhbHNlLCJJc0l0YWxpYyI6ZmFsc2UsIklzVW5kZXJsaW5lZCI6ZmFsc2UsIlBhcmVudFN0eWxlIjpudWxsfSwiQXV0b1NpemUiOjAsIkZvcmVncm91bmQiOnsiJGlkIjoiNTYyIiwiQ29sb3IiOnsiJGlkIjoiNTYzIiwiQSI6MjU1LCJSIjo2OCwiRyI6ODQsIkIiOjEwNn19LCJNYXhXaWR0aCI6MjAwLjAsIk1heEhlaWdodCI6IkluZmluaXR5IiwiU21hcnRGb3JlZ3JvdW5kSXNBY3RpdmUiOmZhbHNlLCJIb3Jpem9udGFsQWxpZ25tZW50IjoyLCJWZXJ0aWNhbEFsaWdubWVudCI6MCwiU21hcnRGb3JlZ3JvdW5kIjpudWxsLCJCYWNrZ3JvdW5kRmlsbFR5cGUiOjAsIk1hcmdpbiI6eyIkcmVmIjoiNTYifSwiUGFkZGluZyI6eyIkcmVmIjoiNTcifSwiQmFja2dyb3VuZCI6eyIkaWQiOiI1NjQiLCJDb2xvciI6eyIkaWQiOiI1NjUiLCJBIjowLCJSIjoyNTUsIkciOjI1NSwiQiI6MjU1fX0sIklzVmlzaWJsZSI6ZmFsc2UsIldpZHRoIjowLjAsIkhlaWdodCI6MC4wLCJCb3JkZXJTdHlsZSI6bnVsbCwiUGFyZW50U3R5bGUiOm51bGx9LCJEYXRlRm9ybWF0Ijp7IiRyZWYiOiI2MCJ9LCJXZWVrTnVtYmVyaW5nIjp7IiRpZCI6IjU2NiIsIkZvcm1hdCI6MCwiSXNWaXNpYmxlIjpmYWxzZSwiTGFzdEtub3duVmlzaWJpbGl0eVN0YXRlIjpmYWxzZX0sIklzVmlzaWJsZSI6dHJ1ZSwiUGFyZW50U3R5bGUiOm51bGx9LCJIeXBlcmxpbmsiOm51bGwsIkltcG9ydElkIjpudWxsfSx7IiRpZCI6IjU2NyIsIklkIjoiM2MyOWNkMmItMWFmZC00YWJhLWJmZmYtNjE1Yzc2ZmU4ZjAxIiwiSW5kZXgiOjksIkdyb3VwSWQiOm51bGwsIlRpdGxlIjoiTi0xMDEtT1AgQiBDaGVjayIsIkRhdGVUaW1lIjoiMjAyNC0xMi0xMlQwMDowMDowMCIsIlBlcmNlbnRhZ2VDb21wbGV0ZSI6bnVsbCwiTm90ZSI6bnVsbCwiU3R5bGUiOnsiJGlkIjoiNTY4IiwiVGl0bGVQb3NpdGlvbiI6IkxlZnQiLCJEYXRlUG9zaXRpb24iOiJMZWZ0IiwiU2hhcGVUeXBlIjoxNywiU2hhcGVTaXplIjowLCJTaGFwZVN0eWxlIjp7IiRpZCI6IjU2OSIsIk1hcmdpbiI6eyIkcmVmIjoiMzcifSwiUGFkZGluZyI6eyIkcmVmIjoiMzgifSwiQmFja2dyb3VuZCI6eyIkaWQiOiI1NzAiLCJDb2xvciI6eyIkaWQiOiI1NzEiLCJBIjoyNTUsIlIiOjI2LCJHIjoxNzAsIkIiOjY2fX0sIklzVmlzaWJsZSI6dHJ1ZSwiV2lkdGgiOjE0LjAsIkhlaWdodCI6MTQuMCwiQm9yZGVyU3R5bGUiOnsiJGlkIjoiNTcyIiwiTGluZUNvbG9yIjp7IiRyZWYiOiI0MiJ9LCJMaW5lV2VpZ2h0IjowLjAsIkxpbmVUeXBlIjowLCJQYXJlbnRTdHlsZSI6bnVsbH0sIlBhcmVudFN0eWxlIjpudWxsfSwiVGl0bGVTdHlsZSI6eyIkaWQiOiI1NzMiLCJGb250U2V0dGluZ3MiOnsiJGlkIjoiNTc0IiwiRm9udFNpemUiOjExLCJGb250TmFtZSI6IkNhbGlicmkiLCJJc0JvbGQiOnRydWUsIklzSXRhbGljIjpmYWxzZSwiSXNVbmRlcmxpbmVkIjpmYWxzZSwiUGFyZW50U3R5bGUiOm51bGx9LCJBdXRvU2l6ZSI6MCwiRm9yZWdyb3VuZCI6eyIkaWQiOiI1NzUiLCJDb2xvciI6eyIkaWQiOiI1NzYiLCJBIjoyNTUsIlIiOjAsIkciOjAsIkIiOjB9fSwiTWF4V2lkdGgiOjIwMC4wLCJNYXhIZWlnaHQiOiJJbmZpbml0eSIsIlNtYXJ0Rm9yZWdyb3VuZElzQWN0aXZlIjpmYWxzZSwiSG9yaXpvbnRhbEFsaWdubWVudCI6MiwiVmVydGljYWxBbGlnbm1lbnQiOjAsIlNtYXJ0Rm9yZWdyb3VuZCI6bnVsbCwiQmFja2dyb3VuZEZpbGxUeXBlIjowLCJNYXJnaW4iOnsiJHJlZiI6IjQ4In0sIlBhZGRpbmciOnsiJHJlZiI6IjQ5In0sIkJhY2tncm91bmQiOnsiJGlkIjoiNTc3IiwiQ29sb3IiOnsiJGlkIjoiNTc4IiwiQSI6MCwiUiI6MjU1LCJHIjoyNTUsIkIiOjI1NX19LCJJc1Zpc2libGUiOmZhbHNlLCJXaWR0aCI6MC4wLCJIZWlnaHQiOjAuMCwiQm9yZGVyU3R5bGUiOm51bGwsIlBhcmVudFN0eWxlIjpudWxsfSwiRGF0ZVN0eWxlIjp7IiRpZCI6IjU3OSIsIkZvbnRTZXR0aW5ncyI6eyIkaWQiOiI1ODAiLCJGb250U2l6ZSI6MTAsIkZvbnROYW1lIjoiQ2FsaWJyaSIsIklzQm9sZCI6ZmFsc2UsIklzSXRhbGljIjpmYWxzZSwiSXNVbmRlcmxpbmVkIjpmYWxzZSwiUGFyZW50U3R5bGUiOm51bGx9LCJBdXRvU2l6ZSI6MCwiRm9yZWdyb3VuZCI6eyIkaWQiOiI1ODEiLCJDb2xvciI6eyIkaWQiOiI1ODIiLCJBIjoyNTUsIlIiOjY4LCJHIjo4NCwiQiI6MTA2fX0sIk1heFdpZHRoIjoyMDAuMCwiTWF4SGVpZ2h0IjoiSW5maW5pdHkiLCJTbWFydEZvcmVncm91bmRJc0FjdGl2ZSI6ZmFsc2UsIkhvcml6b250YWxBbGlnbm1lbnQiOjIsIlZlcnRpY2FsQWxpZ25tZW50IjowLCJTbWFydEZvcmVncm91bmQiOm51bGwsIkJhY2tncm91bmRGaWxsVHlwZSI6MCwiTWFyZ2luIjp7IiRyZWYiOiI1NiJ9LCJQYWRkaW5nIjp7IiRyZWYiOiI1NyJ9LCJCYWNrZ3JvdW5kIjp7IiRpZCI6IjU4MyIsIkNvbG9yIjp7IiRpZCI6IjU4NCIsIkEiOjAsIlIiOjI1NSwiRyI6MjU1LCJCIjoyNTV9fSwiSXNWaXNpYmxlIjpmYWxzZSwiV2lkdGgiOjAuMCwiSGVpZ2h0IjowLjAsIkJvcmRlclN0eWxlIjpudWxsLCJQYXJlbnRTdHlsZSI6bnVsbH0sIkRhdGVGb3JtYXQiOnsiJHJlZiI6IjYwIn0sIldlZWtOdW1iZXJpbmciOnsiJGlkIjoiNTg1IiwiRm9ybWF0IjowLCJJc1Zpc2libGUiOmZhbHNlLCJMYXN0S25vd25WaXNpYmlsaXR5U3RhdGUiOmZhbHNlfSwiSXNWaXNpYmxlIjp0cnVlLCJQYXJlbnRTdHlsZSI6bnVsbH0sIkh5cGVybGluayI6bnVsbCwiSW1wb3J0SWQiOm51bGx9LHsiJGlkIjoiNTg2IiwiSWQiOiJhMDE5MTNmYi1lZDZlLTRkYzgtYjg2Zi1kODVjMTU3MDY3MTIiLCJJbmRleCI6MTAsIkdyb3VwSWQiOm51bGwsIlRpdGxlIjoiTi0xMDEtT1AgQiBDaGVjayIsIkRhdGVUaW1lIjoiMjAyNS0wOC0wNVQwMDowMDowMCIsIlBlcmNlbnRhZ2VDb21wbGV0ZSI6bnVsbCwiTm90ZSI6bnVsbCwiU3R5bGUiOnsiJGlkIjoiNTg3IiwiVGl0bGVQb3NpdGlvbiI6IkxlZnQiLCJEYXRlUG9zaXRpb24iOiJMZWZ0IiwiU2hhcGVUeXBlIjoxNywiU2hhcGVTaXplIjowLCJTaGFwZVN0eWxlIjp7IiRpZCI6IjU4OCIsIk1hcmdpbiI6eyIkcmVmIjoiMzcifSwiUGFkZGluZyI6eyIkcmVmIjoiMzgifSwiQmFja2dyb3VuZCI6eyIkaWQiOiI1ODkiLCJDb2xvciI6eyIkaWQiOiI1OTAiLCJBIjoyNTUsIlIiOjI2LCJHIjoxNzAsIkIiOjY2fX0sIklzVmlzaWJsZSI6dHJ1ZSwiV2lkdGgiOjE0LjAsIkhlaWdodCI6MTQuMCwiQm9yZGVyU3R5bGUiOnsiJGlkIjoiNTkxIiwiTGluZUNvbG9yIjp7IiRyZWYiOiI0MiJ9LCJMaW5lV2VpZ2h0IjowLjAsIkxpbmVUeXBlIjowLCJQYXJlbnRTdHlsZSI6bnVsbH0sIlBhcmVudFN0eWxlIjpudWxsfSwiVGl0bGVTdHlsZSI6eyIkaWQiOiI1OTIiLCJGb250U2V0dGluZ3MiOnsiJGlkIjoiNTkzIiwiRm9udFNpemUiOjExLCJGb250TmFtZSI6IkNhbGlicmkiLCJJc0JvbGQiOnRydWUsIklzSXRhbGljIjpmYWxzZSwiSXNVbmRlcmxpbmVkIjpmYWxzZSwiUGFyZW50U3R5bGUiOm51bGx9LCJBdXRvU2l6ZSI6MCwiRm9yZWdyb3VuZCI6eyIkaWQiOiI1OTQiLCJDb2xvciI6eyIkaWQiOiI1OTUiLCJBIjoyNTUsIlIiOjAsIkciOjAsIkIiOjB9fSwiTWF4V2lkdGgiOjIwMC4wLCJNYXhIZWlnaHQiOiJJbmZpbml0eSIsIlNtYXJ0Rm9yZWdyb3VuZElzQWN0aXZlIjpmYWxzZSwiSG9yaXpvbnRhbEFsaWdubWVudCI6MiwiVmVydGljYWxBbGlnbm1lbnQiOjAsIlNtYXJ0Rm9yZWdyb3VuZCI6bnVsbCwiQmFja2dyb3VuZEZpbGxUeXBlIjowLCJNYXJnaW4iOnsiJHJlZiI6IjQ4In0sIlBhZGRpbmciOnsiJHJlZiI6IjQ5In0sIkJhY2tncm91bmQiOnsiJGlkIjoiNTk2IiwiQ29sb3IiOnsiJGlkIjoiNTk3IiwiQSI6MCwiUiI6MjU1LCJHIjoyNTUsIkIiOjI1NX19LCJJc1Zpc2libGUiOmZhbHNlLCJXaWR0aCI6MC4wLCJIZWlnaHQiOjAuMCwiQm9yZGVyU3R5bGUiOm51bGwsIlBhcmVudFN0eWxlIjpudWxsfSwiRGF0ZVN0eWxlIjp7IiRpZCI6IjU5OCIsIkZvbnRTZXR0aW5ncyI6eyIkaWQiOiI1OTkiLCJGb250U2l6ZSI6MTAsIkZvbnROYW1lIjoiQ2FsaWJyaSIsIklzQm9sZCI6ZmFsc2UsIklzSXRhbGljIjpmYWxzZSwiSXNVbmRlcmxpbmVkIjpmYWxzZSwiUGFyZW50U3R5bGUiOm51bGx9LCJBdXRvU2l6ZSI6MCwiRm9yZWdyb3VuZCI6eyIkaWQiOiI2MDAiLCJDb2xvciI6eyIkaWQiOiI2MDEiLCJBIjoyNTUsIlIiOjY4LCJHIjo4NCwiQiI6MTA2fX0sIk1heFdpZHRoIjoyMDAuMCwiTWF4SGVpZ2h0IjoiSW5maW5pdHkiLCJTbWFydEZvcmVncm91bmRJc0FjdGl2ZSI6ZmFsc2UsIkhvcml6b250YWxBbGlnbm1lbnQiOjIsIlZlcnRpY2FsQWxpZ25tZW50IjowLCJTbWFydEZvcmVncm91bmQiOm51bGwsIkJhY2tncm91bmRGaWxsVHlwZSI6MCwiTWFyZ2luIjp7IiRyZWYiOiI1NiJ9LCJQYWRkaW5nIjp7IiRyZWYiOiI1NyJ9LCJCYWNrZ3JvdW5kIjp7IiRpZCI6IjYwMiIsIkNvbG9yIjp7IiRpZCI6IjYwMyIsIkEiOjAsIlIiOjI1NSwiRyI6MjU1LCJCIjoyNTV9fSwiSXNWaXNpYmxlIjpmYWxzZSwiV2lkdGgiOjAuMCwiSGVpZ2h0IjowLjAsIkJvcmRlclN0eWxlIjpudWxsLCJQYXJlbnRTdHlsZSI6bnVsbH0sIkRhdGVGb3JtYXQiOnsiJHJlZiI6IjYwIn0sIldlZWtOdW1iZXJpbmciOnsiJGlkIjoiNjA0IiwiRm9ybWF0IjowLCJJc1Zpc2libGUiOmZhbHNlLCJMYXN0S25vd25WaXNpYmlsaXR5U3RhdGUiOmZhbHNlfSwiSXNWaXNpYmxlIjp0cnVlLCJQYXJlbnRTdHlsZSI6bnVsbH0sIkh5cGVybGluayI6bnVsbCwiSW1wb3J0SWQiOm51bGx9LHsiJGlkIjoiNjA1IiwiSWQiOiIyMjQ2YzE0NC1lNzQ0LTRkNTUtODNjYy1lNGE5M2UzMDI5OGQiLCJJbmRleCI6MTEsIkdyb3VwSWQiOm51bGwsIlRpdGxlIjoiTi0xMDEtT1AgQiBDaGVjayIsIkRhdGVUaW1lIjoiMjAyNS0xMi0xN1QwMDowMDowMCIsIlBlcmNlbnRhZ2VDb21wbGV0ZSI6bnVsbCwiTm90ZSI6bnVsbCwiU3R5bGUiOnsiJGlkIjoiNjA2IiwiVGl0bGVQb3NpdGlvbiI6IkxlZnQiLCJEYXRlUG9zaXRpb24iOiJMZWZ0IiwiU2hhcGVUeXBlIjoxNywiU2hhcGVTaXplIjowLCJTaGFwZVN0eWxlIjp7IiRpZCI6IjYwNyIsIk1hcmdpbiI6eyIkcmVmIjoiMzcifSwiUGFkZGluZyI6eyIkcmVmIjoiMzgifSwiQmFja2dyb3VuZCI6eyIkaWQiOiI2MDgiLCJDb2xvciI6eyIkaWQiOiI2MDkiLCJBIjoyNTUsIlIiOjI2LCJHIjoxNzAsIkIiOjY2fX0sIklzVmlzaWJsZSI6dHJ1ZSwiV2lkdGgiOjE0LjAsIkhlaWdodCI6MTQuMCwiQm9yZGVyU3R5bGUiOnsiJGlkIjoiNjEwIiwiTGluZUNvbG9yIjp7IiRyZWYiOiI0MiJ9LCJMaW5lV2VpZ2h0IjowLjAsIkxpbmVUeXBlIjowLCJQYXJlbnRTdHlsZSI6bnVsbH0sIlBhcmVudFN0eWxlIjpudWxsfSwiVGl0bGVTdHlsZSI6eyIkaWQiOiI2MTEiLCJGb250U2V0dGluZ3MiOnsiJGlkIjoiNjEyIiwiRm9udFNpemUiOjExLCJGb250TmFtZSI6IkNhbGlicmkiLCJJc0JvbGQiOnRydWUsIklzSXRhbGljIjpmYWxzZSwiSXNVbmRlcmxpbmVkIjpmYWxzZSwiUGFyZW50U3R5bGUiOm51bGx9LCJBdXRvU2l6ZSI6MCwiRm9yZWdyb3VuZCI6eyIkaWQiOiI2MTMiLCJDb2xvciI6eyIkaWQiOiI2MTQiLCJBIjoyNTUsIlIiOjAsIkciOjAsIkIiOjB9fSwiTWF4V2lkdGgiOjIwMC4wLCJNYXhIZWlnaHQiOiJJbmZpbml0eSIsIlNtYXJ0Rm9yZWdyb3VuZElzQWN0aXZlIjpmYWxzZSwiSG9yaXpvbnRhbEFsaWdubWVudCI6MiwiVmVydGljYWxBbGlnbm1lbnQiOjAsIlNtYXJ0Rm9yZWdyb3VuZCI6bnVsbCwiQmFja2dyb3VuZEZpbGxUeXBlIjowLCJNYXJnaW4iOnsiJHJlZiI6IjQ4In0sIlBhZGRpbmciOnsiJHJlZiI6IjQ5In0sIkJhY2tncm91bmQiOnsiJGlkIjoiNjE1IiwiQ29sb3IiOnsiJGlkIjoiNjE2IiwiQSI6MCwiUiI6MjU1LCJHIjoyNTUsIkIiOjI1NX19LCJJc1Zpc2libGUiOmZhbHNlLCJXaWR0aCI6MC4wLCJIZWlnaHQiOjAuMCwiQm9yZGVyU3R5bGUiOm51bGwsIlBhcmVudFN0eWxlIjpudWxsfSwiRGF0ZVN0eWxlIjp7IiRpZCI6IjYxNyIsIkZvbnRTZXR0aW5ncyI6eyIkaWQiOiI2MTgiLCJGb250U2l6ZSI6MTAsIkZvbnROYW1lIjoiQ2FsaWJyaSIsIklzQm9sZCI6ZmFsc2UsIklzSXRhbGljIjpmYWxzZSwiSXNVbmRlcmxpbmVkIjpmYWxzZSwiUGFyZW50U3R5bGUiOm51bGx9LCJBdXRvU2l6ZSI6MCwiRm9yZWdyb3VuZCI6eyIkaWQiOiI2MTkiLCJDb2xvciI6eyIkaWQiOiI2MjAiLCJBIjoyNTUsIlIiOjY4LCJHIjo4NCwiQiI6MTA2fX0sIk1heFdpZHRoIjoyMDAuMCwiTWF4SGVpZ2h0IjoiSW5maW5pdHkiLCJTbWFydEZvcmVncm91bmRJc0FjdGl2ZSI6ZmFsc2UsIkhvcml6b250YWxBbGlnbm1lbnQiOjIsIlZlcnRpY2FsQWxpZ25tZW50IjowLCJTbWFydEZvcmVncm91bmQiOm51bGwsIkJhY2tncm91bmRGaWxsVHlwZSI6MCwiTWFyZ2luIjp7IiRyZWYiOiI1NiJ9LCJQYWRkaW5nIjp7IiRyZWYiOiI1NyJ9LCJCYWNrZ3JvdW5kIjp7IiRpZCI6IjYyMSIsIkNvbG9yIjp7IiRpZCI6IjYyMiIsIkEiOjAsIlIiOjI1NSwiRyI6MjU1LCJCIjoyNTV9fSwiSXNWaXNpYmxlIjpmYWxzZSwiV2lkdGgiOjAuMCwiSGVpZ2h0IjowLjAsIkJvcmRlclN0eWxlIjpudWxsLCJQYXJlbnRTdHlsZSI6bnVsbH0sIkRhdGVGb3JtYXQiOnsiJHJlZiI6IjYwIn0sIldlZWtOdW1iZXJpbmciOnsiJGlkIjoiNjIzIiwiRm9ybWF0IjowLCJJc1Zpc2libGUiOmZhbHNlLCJMYXN0S25vd25WaXNpYmlsaXR5U3RhdGUiOmZhbHNlfSwiSXNWaXNpYmxlIjp0cnVlLCJQYXJlbnRTdHlsZSI6bnVsbH0sIkh5cGVybGluayI6bnVsbCwiSW1wb3J0SWQiOm51bGx9LHsiJGlkIjoiNjI0IiwiSWQiOiIyMzBiOGRiMi0xMzkyLTQxZjktOGU0YS03MWNjODJjODUwOTUiLCJJbmRleCI6MTIsIkdyb3VwSWQiOm51bGwsIlRpdGxlIjoiTi0xMDEtT1AgQiBDaGVjayIsIkRhdGVUaW1lIjoiMjAyNi0wOC0wNVQwMDowMDowMCIsIlBlcmNlbnRhZ2VDb21wbGV0ZSI6bnVsbCwiTm90ZSI6bnVsbCwiU3R5bGUiOnsiJGlkIjoiNjI1IiwiVGl0bGVQb3NpdGlvbiI6IkxlZnQiLCJEYXRlUG9zaXRpb24iOiJMZWZ0IiwiU2hhcGVUeXBlIjoxNywiU2hhcGVTaXplIjowLCJTaGFwZVN0eWxlIjp7IiRpZCI6IjYyNiIsIk1hcmdpbiI6eyIkcmVmIjoiMzcifSwiUGFkZGluZyI6eyIkcmVmIjoiMzgifSwiQmFja2dyb3VuZCI6eyIkaWQiOiI2MjciLCJDb2xvciI6eyIkaWQiOiI2MjgiLCJBIjoyNTUsIlIiOjI2LCJHIjoxNzAsIkIiOjY2fX0sIklzVmlzaWJsZSI6dHJ1ZSwiV2lkdGgiOjE0LjAsIkhlaWdodCI6MTQuMCwiQm9yZGVyU3R5bGUiOnsiJGlkIjoiNjI5IiwiTGluZUNvbG9yIjp7IiRyZWYiOiI0MiJ9LCJMaW5lV2VpZ2h0IjowLjAsIkxpbmVUeXBlIjowLCJQYXJlbnRTdHlsZSI6bnVsbH0sIlBhcmVudFN0eWxlIjpudWxsfSwiVGl0bGVTdHlsZSI6eyIkaWQiOiI2MzAiLCJGb250U2V0dGluZ3MiOnsiJGlkIjoiNjMxIiwiRm9udFNpemUiOjExLCJGb250TmFtZSI6IkNhbGlicmkiLCJJc0JvbGQiOnRydWUsIklzSXRhbGljIjpmYWxzZSwiSXNVbmRlcmxpbmVkIjpmYWxzZSwiUGFyZW50U3R5bGUiOm51bGx9LCJBdXRvU2l6ZSI6MCwiRm9yZWdyb3VuZCI6eyIkaWQiOiI2MzIiLCJDb2xvciI6eyIkaWQiOiI2MzMiLCJBIjoyNTUsIlIiOjAsIkciOjAsIkIiOjB9fSwiTWF4V2lkdGgiOjIwMC4wLCJNYXhIZWlnaHQiOiJJbmZpbml0eSIsIlNtYXJ0Rm9yZWdyb3VuZElzQWN0aXZlIjpmYWxzZSwiSG9yaXpvbnRhbEFsaWdubWVudCI6MiwiVmVydGljYWxBbGlnbm1lbnQiOjAsIlNtYXJ0Rm9yZWdyb3VuZCI6bnVsbCwiQmFja2dyb3VuZEZpbGxUeXBlIjowLCJNYXJnaW4iOnsiJHJlZiI6IjQ4In0sIlBhZGRpbmciOnsiJHJlZiI6IjQ5In0sIkJhY2tncm91bmQiOnsiJGlkIjoiNjM0IiwiQ29sb3IiOnsiJGlkIjoiNjM1IiwiQSI6MCwiUiI6MjU1LCJHIjoyNTUsIkIiOjI1NX19LCJJc1Zpc2libGUiOmZhbHNlLCJXaWR0aCI6MC4wLCJIZWlnaHQiOjAuMCwiQm9yZGVyU3R5bGUiOm51bGwsIlBhcmVudFN0eWxlIjpudWxsfSwiRGF0ZVN0eWxlIjp7IiRpZCI6IjYzNiIsIkZvbnRTZXR0aW5ncyI6eyIkaWQiOiI2MzciLCJGb250U2l6ZSI6MTAsIkZvbnROYW1lIjoiQ2FsaWJyaSIsIklzQm9sZCI6ZmFsc2UsIklzSXRhbGljIjpmYWxzZSwiSXNVbmRlcmxpbmVkIjpmYWxzZSwiUGFyZW50U3R5bGUiOm51bGx9LCJBdXRvU2l6ZSI6MCwiRm9yZWdyb3VuZCI6eyIkaWQiOiI2MzgiLCJDb2xvciI6eyIkaWQiOiI2MzkiLCJBIjoyNTUsIlIiOjY4LCJHIjo4NCwiQiI6MTA2fX0sIk1heFdpZHRoIjoyMDAuMCwiTWF4SGVpZ2h0IjoiSW5maW5pdHkiLCJTbWFydEZvcmVncm91bmRJc0FjdGl2ZSI6ZmFsc2UsIkhvcml6b250YWxBbGlnbm1lbnQiOjIsIlZlcnRpY2FsQWxpZ25tZW50IjowLCJTbWFydEZvcmVncm91bmQiOm51bGwsIkJhY2tncm91bmRGaWxsVHlwZSI6MCwiTWFyZ2luIjp7IiRyZWYiOiI1NiJ9LCJQYWRkaW5nIjp7IiRyZWYiOiI1NyJ9LCJCYWNrZ3JvdW5kIjp7IiRpZCI6IjY0MCIsIkNvbG9yIjp7IiRpZCI6IjY0MSIsIkEiOjAsIlIiOjI1NSwiRyI6MjU1LCJCIjoyNTV9fSwiSXNWaXNpYmxlIjpmYWxzZSwiV2lkdGgiOjAuMCwiSGVpZ2h0IjowLjAsIkJvcmRlclN0eWxlIjpudWxsLCJQYXJlbnRTdHlsZSI6bnVsbH0sIkRhdGVGb3JtYXQiOnsiJHJlZiI6IjYwIn0sIldlZWtOdW1iZXJpbmciOnsiJGlkIjoiNjQyIiwiRm9ybWF0IjowLCJJc1Zpc2libGUiOmZhbHNlLCJMYXN0S25vd25WaXNpYmlsaXR5U3RhdGUiOmZhbHNlfSwiSXNWaXNpYmxlIjp0cnVlLCJQYXJlbnRTdHlsZSI6bnVsbH0sIkh5cGVybGluayI6bnVsbCwiSW1wb3J0SWQiOm51bGx9LHsiJGlkIjoiNjQzIiwiSWQiOiJiOWVhYTQyNi1mMWQwLTQ1MjYtYjRlZS0yZDJmMmVkMTE0YzMiLCJJbmRleCI6MTMsIkdyb3VwSWQiOm51bGwsIlRpdGxlIjoiTi0xMDEtT1AgQiBDaGVjayIsIkRhdGVUaW1lIjoiMjAyNi0xMS0yN1QwMDowMDowMCIsIlBlcmNlbnRhZ2VDb21wbGV0ZSI6bnVsbCwiTm90ZSI6bnVsbCwiU3R5bGUiOnsiJGlkIjoiNjQ0IiwiVGl0bGVQb3NpdGlvbiI6IkxlZnQiLCJEYXRlUG9zaXRpb24iOiJMZWZ0IiwiU2hhcGVUeXBlIjoxNywiU2hhcGVTaXplIjowLCJTaGFwZVN0eWxlIjp7IiRpZCI6IjY0NSIsIk1hcmdpbiI6eyIkcmVmIjoiMzcifSwiUGFkZGluZyI6eyIkcmVmIjoiMzgifSwiQmFja2dyb3VuZCI6eyIkaWQiOiI2NDYiLCJDb2xvciI6eyIkaWQiOiI2NDciLCJBIjoyNTUsIlIiOjI2LCJHIjoxNzAsIkIiOjY2fX0sIklzVmlzaWJsZSI6dHJ1ZSwiV2lkdGgiOjE0LjAsIkhlaWdodCI6MTQuMCwiQm9yZGVyU3R5bGUiOnsiJGlkIjoiNjQ4IiwiTGluZUNvbG9yIjp7IiRyZWYiOiI0MiJ9LCJMaW5lV2VpZ2h0IjowLjAsIkxpbmVUeXBlIjowLCJQYXJlbnRTdHlsZSI6bnVsbH0sIlBhcmVudFN0eWxlIjpudWxsfSwiVGl0bGVTdHlsZSI6eyIkaWQiOiI2NDkiLCJGb250U2V0dGluZ3MiOnsiJGlkIjoiNjUwIiwiRm9udFNpemUiOjExLCJGb250TmFtZSI6IkNhbGlicmkiLCJJc0JvbGQiOnRydWUsIklzSXRhbGljIjpmYWxzZSwiSXNVbmRlcmxpbmVkIjpmYWxzZSwiUGFyZW50U3R5bGUiOm51bGx9LCJBdXRvU2l6ZSI6MCwiRm9yZWdyb3VuZCI6eyIkaWQiOiI2NTEiLCJDb2xvciI6eyIkaWQiOiI2NTIiLCJBIjoyNTUsIlIiOjAsIkciOjAsIkIiOjB9fSwiTWF4V2lkdGgiOjIwMC4wLCJNYXhIZWlnaHQiOiJJbmZpbml0eSIsIlNtYXJ0Rm9yZWdyb3VuZElzQWN0aXZlIjpmYWxzZSwiSG9yaXpvbnRhbEFsaWdubWVudCI6MiwiVmVydGljYWxBbGlnbm1lbnQiOjAsIlNtYXJ0Rm9yZWdyb3VuZCI6bnVsbCwiQmFja2dyb3VuZEZpbGxUeXBlIjowLCJNYXJnaW4iOnsiJHJlZiI6IjQ4In0sIlBhZGRpbmciOnsiJHJlZiI6IjQ5In0sIkJhY2tncm91bmQiOnsiJGlkIjoiNjUzIiwiQ29sb3IiOnsiJGlkIjoiNjU0IiwiQSI6MCwiUiI6MjU1LCJHIjoyNTUsIkIiOjI1NX19LCJJc1Zpc2libGUiOmZhbHNlLCJXaWR0aCI6MC4wLCJIZWlnaHQiOjAuMCwiQm9yZGVyU3R5bGUiOm51bGwsIlBhcmVudFN0eWxlIjpudWxsfSwiRGF0ZVN0eWxlIjp7IiRpZCI6IjY1NSIsIkZvbnRTZXR0aW5ncyI6eyIkaWQiOiI2NTYiLCJGb250U2l6ZSI6MTAsIkZvbnROYW1lIjoiQ2FsaWJyaSIsIklzQm9sZCI6ZmFsc2UsIklzSXRhbGljIjpmYWxzZSwiSXNVbmRlcmxpbmVkIjpmYWxzZSwiUGFyZW50U3R5bGUiOm51bGx9LCJBdXRvU2l6ZSI6MCwiRm9yZWdyb3VuZCI6eyIkaWQiOiI2NTciLCJDb2xvciI6eyIkaWQiOiI2NTgiLCJBIjoyNTUsIlIiOjY4LCJHIjo4NCwiQiI6MTA2fX0sIk1heFdpZHRoIjoyMDAuMCwiTWF4SGVpZ2h0IjoiSW5maW5pdHkiLCJTbWFydEZvcmVncm91bmRJc0FjdGl2ZSI6ZmFsc2UsIkhvcml6b250YWxBbGlnbm1lbnQiOjIsIlZlcnRpY2FsQWxpZ25tZW50IjowLCJTbWFydEZvcmVncm91bmQiOm51bGwsIkJhY2tncm91bmRGaWxsVHlwZSI6MCwiTWFyZ2luIjp7IiRyZWYiOiI1NiJ9LCJQYWRkaW5nIjp7IiRyZWYiOiI1NyJ9LCJCYWNrZ3JvdW5kIjp7IiRpZCI6IjY1OSIsIkNvbG9yIjp7IiRpZCI6IjY2MCIsIkEiOjAsIlIiOjI1NSwiRyI6MjU1LCJCIjoyNTV9fSwiSXNWaXNpYmxlIjpmYWxzZSwiV2lkdGgiOjAuMCwiSGVpZ2h0IjowLjAsIkJvcmRlclN0eWxlIjpudWxsLCJQYXJlbnRTdHlsZSI6bnVsbH0sIkRhdGVGb3JtYXQiOnsiJHJlZiI6IjYwIn0sIldlZWtOdW1iZXJpbmciOnsiJGlkIjoiNjYxIiwiRm9ybWF0IjowLCJJc1Zpc2libGUiOmZhbHNlLCJMYXN0S25vd25WaXNpYmlsaXR5U3RhdGUiOmZhbHNlfSwiSXNWaXNpYmxlIjp0cnVlLCJQYXJlbnRTdHlsZSI6bnVsbH0sIkh5cGVybGluayI6bnVsbCwiSW1wb3J0SWQiOm51bGx9LHsiJGlkIjoiNjYyIiwiSWQiOiI1MGE2OTA2Ni1kYTU1LTQyYmEtODEwNi1hMzRmNmQyYTQ1MGUiLCJJbmRleCI6MTQsIkdyb3VwSWQiOm51bGwsIlRpdGxlIjoiTi0xMDEtT1AgQyBDaGVjayIsIkRhdGVUaW1lIjoiMjAyMi0wNC0wNFQwMDowMDowMCIsIlBlcmNlbnRhZ2VDb21wbGV0ZSI6bnVsbCwiTm90ZSI6bnVsbCwiU3R5bGUiOnsiJGlkIjoiNjYzIiwiVGl0bGVQb3NpdGlvbiI6IkxlZnQiLCJEYXRlUG9zaXRpb24iOiJMZWZ0IiwiU2hhcGVUeXBlIjozLCJTaGFwZVNpemUiOjAsIlNoYXBlU3R5bGUiOnsiJGlkIjoiNjY0IiwiTWFyZ2luIjp7IiRyZWYiOiIzNyJ9LCJQYWRkaW5nIjp7IiRyZWYiOiIzOCJ9LCJCYWNrZ3JvdW5kIjp7IiRpZCI6IjY2NSIsIkNvbG9yIjp7IiRpZCI6IjY2NiIsIkEiOjI1NSwiUiI6MiwiRyI6MTc4LCJCIjoyMzh9fSwiSXNWaXNpYmxlIjp0cnVlLCJXaWR0aCI6MTIuMCwiSGVpZ2h0IjoxNC4wLCJCb3JkZXJTdHlsZSI6eyIkaWQiOiI2NjciLCJMaW5lQ29sb3IiOnsiJHJlZiI6IjQyIn0sIkxpbmVXZWlnaHQiOjAuMCwiTGluZVR5cGUiOjAsIlBhcmVudFN0eWxlIjpudWxsfSwiUGFyZW50U3R5bGUiOm51bGx9LCJUaXRsZVN0eWxlIjp7IiRpZCI6IjY2OCIsIkZvbnRTZXR0aW5ncyI6eyIkaWQiOiI2NjkiLCJGb250U2l6ZSI6MTEsIkZvbnROYW1lIjoiQ2FsaWJyaSIsIklzQm9sZCI6dHJ1ZSwiSXNJdGFsaWMiOmZhbHNlLCJJc1VuZGVybGluZWQiOmZhbHNlLCJQYXJlbnRTdHlsZSI6bnVsbH0sIkF1dG9TaXplIjowLCJGb3JlZ3JvdW5kIjp7IiRpZCI6IjY3MCIsIkNvbG9yIjp7IiRpZCI6IjY3MSIsIkEiOjI1NSwiUiI6MCwiRyI6MCwiQiI6MH19LCJNYXhXaWR0aCI6MjAwLjAsIk1heEhlaWdodCI6IkluZmluaXR5IiwiU21hcnRGb3JlZ3JvdW5kSXNBY3RpdmUiOmZhbHNlLCJIb3Jpem9udGFsQWxpZ25tZW50IjoyLCJWZXJ0aWNhbEFsaWdubWVudCI6MCwiU21hcnRGb3JlZ3JvdW5kIjpudWxsLCJCYWNrZ3JvdW5kRmlsbFR5cGUiOjAsIk1hcmdpbiI6eyIkcmVmIjoiNDgifSwiUGFkZGluZyI6eyIkcmVmIjoiNDkifSwiQmFja2dyb3VuZCI6eyIkaWQiOiI2NzIiLCJDb2xvciI6eyIkaWQiOiI2NzMiLCJBIjowLCJSIjoyNTUsIkciOjI1NSwiQiI6MjU1fX0sIklzVmlzaWJsZSI6ZmFsc2UsIldpZHRoIjowLjAsIkhlaWdodCI6MC4wLCJCb3JkZXJTdHlsZSI6bnVsbCwiUGFyZW50U3R5bGUiOm51bGx9LCJEYXRlU3R5bGUiOnsiJGlkIjoiNjc0IiwiRm9udFNldHRpbmdzIjp7IiRpZCI6IjY3NSIsIkZvbnRTaXplIjoxMCwiRm9udE5hbWUiOiJDYWxpYnJpIiwiSXNCb2xkIjpmYWxzZSwiSXNJdGFsaWMiOmZhbHNlLCJJc1VuZGVybGluZWQiOmZhbHNlLCJQYXJlbnRTdHlsZSI6bnVsbH0sIkF1dG9TaXplIjowLCJGb3JlZ3JvdW5kIjp7IiRpZCI6IjY3NiIsIkNvbG9yIjp7IiRpZCI6IjY3NyIsIkEiOjI1NSwiUiI6NjgsIkciOjg0LCJCIjoxMDZ9fSwiTWF4V2lkdGgiOjIwMC4wLCJNYXhIZWlnaHQiOiJJbmZpbml0eSIsIlNtYXJ0Rm9yZWdyb3VuZElzQWN0aXZlIjpmYWxzZSwiSG9yaXpvbnRhbEFsaWdubWVudCI6MiwiVmVydGljYWxBbGlnbm1lbnQiOjAsIlNtYXJ0Rm9yZWdyb3VuZCI6bnVsbCwiQmFja2dyb3VuZEZpbGxUeXBlIjowLCJNYXJnaW4iOnsiJHJlZiI6IjU2In0sIlBhZGRpbmciOnsiJHJlZiI6IjU3In0sIkJhY2tncm91bmQiOnsiJGlkIjoiNjc4IiwiQ29sb3IiOnsiJGlkIjoiNjc5IiwiQSI6MCwiUiI6MjU1LCJHIjoyNTUsIkIiOjI1NX19LCJJc1Zpc2libGUiOmZhbHNlLCJXaWR0aCI6MC4wLCJIZWlnaHQiOjAuMCwiQm9yZGVyU3R5bGUiOm51bGwsIlBhcmVudFN0eWxlIjpudWxsfSwiRGF0ZUZvcm1hdCI6eyIkcmVmIjoiNjAifSwiV2Vla051bWJlcmluZyI6eyIkaWQiOiI2ODAiLCJGb3JtYXQiOjAsIklzVmlzaWJsZSI6ZmFsc2UsIkxhc3RLbm93blZpc2liaWxpdHlTdGF0ZSI6ZmFsc2V9LCJJc1Zpc2libGUiOnRydWUsIlBhcmVudFN0eWxlIjpudWxsfSwiSHlwZXJsaW5rIjpudWxsLCJJbXBvcnRJZCI6bnVsbH0seyIkaWQiOiI2ODEiLCJJZCI6ImI3YzMyODhjLWU3NmYtNDNlNC1hZmM5LWIwMzVjODI5ZWE5NSIsIkluZGV4IjoxNSwiR3JvdXBJZCI6bnVsbCwiVGl0bGUiOiJOLTEwMS1PUCBDIENoZWNrIiwiRGF0ZVRpbWUiOiIyMDIzLTA0LTAxVDAwOjAwOjAwIiwiUGVyY2VudGFnZUNvbXBsZXRlIjpudWxsLCJOb3RlIjpudWxsLCJTdHlsZSI6eyIkaWQiOiI2ODIiLCJUaXRsZVBvc2l0aW9uIjoiTGVmdCIsIkRhdGVQb3NpdGlvbiI6IkxlZnQiLCJTaGFwZVR5cGUiOjMsIlNoYXBlU2l6ZSI6MCwiU2hhcGVTdHlsZSI6eyIkaWQiOiI2ODMiLCJNYXJnaW4iOnsiJHJlZiI6IjM3In0sIlBhZGRpbmciOnsiJHJlZiI6IjM4In0sIkJhY2tncm91bmQiOnsiJGlkIjoiNjg0IiwiQ29sb3IiOnsiJGlkIjoiNjg1IiwiQSI6MjU1LCJSIjoyLCJHIjoxNzgsIkIiOjIzOH19LCJJc1Zpc2libGUiOnRydWUsIldpZHRoIjoxMi4wLCJIZWlnaHQiOjE0LjAsIkJvcmRlclN0eWxlIjp7IiRpZCI6IjY4NiIsIkxpbmVDb2xvciI6eyIkcmVmIjoiNDIifSwiTGluZVdlaWdodCI6MC4wLCJMaW5lVHlwZSI6MCwiUGFyZW50U3R5bGUiOm51bGx9LCJQYXJlbnRTdHlsZSI6bnVsbH0sIlRpdGxlU3R5bGUiOnsiJGlkIjoiNjg3IiwiRm9udFNldHRpbmdzIjp7IiRpZCI6IjY4OCIsIkZvbnRTaXplIjoxMSwiRm9udE5hbWUiOiJDYWxpYnJpIiwiSXNCb2xkIjp0cnVlLCJJc0l0YWxpYyI6ZmFsc2UsIklzVW5kZXJsaW5lZCI6ZmFsc2UsIlBhcmVudFN0eWxlIjpudWxsfSwiQXV0b1NpemUiOjAsIkZvcmVncm91bmQiOnsiJGlkIjoiNjg5IiwiQ29sb3IiOnsiJGlkIjoiNjkwIiwiQSI6MjU1LCJSIjowLCJHIjowLCJCIjowfX0sIk1heFdpZHRoIjoyMDAuMCwiTWF4SGVpZ2h0IjoiSW5maW5pdHkiLCJTbWFydEZvcmVncm91bmRJc0FjdGl2ZSI6ZmFsc2UsIkhvcml6b250YWxBbGlnbm1lbnQiOjIsIlZlcnRpY2FsQWxpZ25tZW50IjowLCJTbWFydEZvcmVncm91bmQiOm51bGwsIkJhY2tncm91bmRGaWxsVHlwZSI6MCwiTWFyZ2luIjp7IiRyZWYiOiI0OCJ9LCJQYWRkaW5nIjp7IiRyZWYiOiI0OSJ9LCJCYWNrZ3JvdW5kIjp7IiRpZCI6IjY5MSIsIkNvbG9yIjp7IiRpZCI6IjY5MiIsIkEiOjAsIlIiOjI1NSwiRyI6MjU1LCJCIjoyNTV9fSwiSXNWaXNpYmxlIjpmYWxzZSwiV2lkdGgiOjAuMCwiSGVpZ2h0IjowLjAsIkJvcmRlclN0eWxlIjpudWxsLCJQYXJlbnRTdHlsZSI6bnVsbH0sIkRhdGVTdHlsZSI6eyIkaWQiOiI2OTMiLCJGb250U2V0dGluZ3MiOnsiJGlkIjoiNjk0IiwiRm9udFNpemUiOjEwLCJGb250TmFtZSI6IkNhbGlicmkiLCJJc0JvbGQiOmZhbHNlLCJJc0l0YWxpYyI6ZmFsc2UsIklzVW5kZXJsaW5lZCI6ZmFsc2UsIlBhcmVudFN0eWxlIjpudWxsfSwiQXV0b1NpemUiOjAsIkZvcmVncm91bmQiOnsiJGlkIjoiNjk1IiwiQ29sb3IiOnsiJGlkIjoiNjk2IiwiQSI6MjU1LCJSIjo2OCwiRyI6ODQsIkIiOjEwNn19LCJNYXhXaWR0aCI6MjAwLjAsIk1heEhlaWdodCI6IkluZmluaXR5IiwiU21hcnRGb3JlZ3JvdW5kSXNBY3RpdmUiOmZhbHNlLCJIb3Jpem9udGFsQWxpZ25tZW50IjoyLCJWZXJ0aWNhbEFsaWdubWVudCI6MCwiU21hcnRGb3JlZ3JvdW5kIjpudWxsLCJCYWNrZ3JvdW5kRmlsbFR5cGUiOjAsIk1hcmdpbiI6eyIkcmVmIjoiNTYifSwiUGFkZGluZyI6eyIkcmVmIjoiNTcifSwiQmFja2dyb3VuZCI6eyIkaWQiOiI2OTciLCJDb2xvciI6eyIkaWQiOiI2OTgiLCJBIjowLCJSIjoyNTUsIkciOjI1NSwiQiI6MjU1fX0sIklzVmlzaWJsZSI6ZmFsc2UsIldpZHRoIjowLjAsIkhlaWdodCI6MC4wLCJCb3JkZXJTdHlsZSI6bnVsbCwiUGFyZW50U3R5bGUiOm51bGx9LCJEYXRlRm9ybWF0Ijp7IiRyZWYiOiI2MCJ9LCJXZWVrTnVtYmVyaW5nIjp7IiRpZCI6IjY5OSIsIkZvcm1hdCI6MCwiSXNWaXNpYmxlIjpmYWxzZSwiTGFzdEtub3duVmlzaWJpbGl0eVN0YXRlIjpmYWxzZX0sIklzVmlzaWJsZSI6dHJ1ZSwiUGFyZW50U3R5bGUiOm51bGx9LCJIeXBlcmxpbmsiOm51bGwsIkltcG9ydElkIjpudWxsfSx7IiRpZCI6IjcwMCIsIklkIjoiNjQ3NDNlYjktYzE2OC00NzYxLTg2ZDAtYzAwZDZkNzM5NjU3IiwiSW5kZXgiOjE2LCJHcm91cElkIjpudWxsLCJUaXRsZSI6Ik4tMTAxLU9QIEMgQ2hlY2siLCJEYXRlVGltZSI6IjIwMjQtMDQtMThUMDA6MDA6MDAiLCJQZXJjZW50YWdlQ29tcGxldGUiOm51bGwsIk5vdGUiOm51bGwsIlN0eWxlIjp7IiRpZCI6IjcwMSIsIlRpdGxlUG9zaXRpb24iOiJMZWZ0IiwiRGF0ZVBvc2l0aW9uIjoiTGVmdCIsIlNoYXBlVHlwZSI6MywiU2hhcGVTaXplIjowLCJTaGFwZVN0eWxlIjp7IiRpZCI6IjcwMiIsIk1hcmdpbiI6eyIkcmVmIjoiMzcifSwiUGFkZGluZyI6eyIkcmVmIjoiMzgifSwiQmFja2dyb3VuZCI6eyIkaWQiOiI3MDMiLCJDb2xvciI6eyIkaWQiOiI3MDQiLCJBIjoyNTUsIlIiOjIsIkciOjE3OCwiQiI6MjM4fX0sIklzVmlzaWJsZSI6dHJ1ZSwiV2lkdGgiOjEyLjAsIkhlaWdodCI6MTQuMCwiQm9yZGVyU3R5bGUiOnsiJGlkIjoiNzA1IiwiTGluZUNvbG9yIjp7IiRyZWYiOiI0MiJ9LCJMaW5lV2VpZ2h0IjowLjAsIkxpbmVUeXBlIjowLCJQYXJlbnRTdHlsZSI6bnVsbH0sIlBhcmVudFN0eWxlIjpudWxsfSwiVGl0bGVTdHlsZSI6eyIkaWQiOiI3MDYiLCJGb250U2V0dGluZ3MiOnsiJGlkIjoiNzA3IiwiRm9udFNpemUiOjExLCJGb250TmFtZSI6IkNhbGlicmkiLCJJc0JvbGQiOnRydWUsIklzSXRhbGljIjpmYWxzZSwiSXNVbmRlcmxpbmVkIjpmYWxzZSwiUGFyZW50U3R5bGUiOm51bGx9LCJBdXRvU2l6ZSI6MCwiRm9yZWdyb3VuZCI6eyIkaWQiOiI3MDgiLCJDb2xvciI6eyIkaWQiOiI3MDkiLCJBIjoyNTUsIlIiOjAsIkciOjAsIkIiOjB9fSwiTWF4V2lkdGgiOjIwMC4wLCJNYXhIZWlnaHQiOiJJbmZpbml0eSIsIlNtYXJ0Rm9yZWdyb3VuZElzQWN0aXZlIjpmYWxzZSwiSG9yaXpvbnRhbEFsaWdubWVudCI6MiwiVmVydGljYWxBbGlnbm1lbnQiOjAsIlNtYXJ0Rm9yZWdyb3VuZCI6bnVsbCwiQmFja2dyb3VuZEZpbGxUeXBlIjowLCJNYXJnaW4iOnsiJHJlZiI6IjQ4In0sIlBhZGRpbmciOnsiJHJlZiI6IjQ5In0sIkJhY2tncm91bmQiOnsiJGlkIjoiNzEwIiwiQ29sb3IiOnsiJGlkIjoiNzExIiwiQSI6MCwiUiI6MjU1LCJHIjoyNTUsIkIiOjI1NX19LCJJc1Zpc2libGUiOmZhbHNlLCJXaWR0aCI6MC4wLCJIZWlnaHQiOjAuMCwiQm9yZGVyU3R5bGUiOm51bGwsIlBhcmVudFN0eWxlIjpudWxsfSwiRGF0ZVN0eWxlIjp7IiRpZCI6IjcxMiIsIkZvbnRTZXR0aW5ncyI6eyIkaWQiOiI3MTMiLCJGb250U2l6ZSI6MTAsIkZvbnROYW1lIjoiQ2FsaWJyaSIsIklzQm9sZCI6ZmFsc2UsIklzSXRhbGljIjpmYWxzZSwiSXNVbmRlcmxpbmVkIjpmYWxzZSwiUGFyZW50U3R5bGUiOm51bGx9LCJBdXRvU2l6ZSI6MCwiRm9yZWdyb3VuZCI6eyIkaWQiOiI3MTQiLCJDb2xvciI6eyIkaWQiOiI3MTUiLCJBIjoyNTUsIlIiOjY4LCJHIjo4NCwiQiI6MTA2fX0sIk1heFdpZHRoIjoyMDAuMCwiTWF4SGVpZ2h0IjoiSW5maW5pdHkiLCJTbWFydEZvcmVncm91bmRJc0FjdGl2ZSI6ZmFsc2UsIkhvcml6b250YWxBbGlnbm1lbnQiOjIsIlZlcnRpY2FsQWxpZ25tZW50IjowLCJTbWFydEZvcmVncm91bmQiOm51bGwsIkJhY2tncm91bmRGaWxsVHlwZSI6MCwiTWFyZ2luIjp7IiRyZWYiOiI1NiJ9LCJQYWRkaW5nIjp7IiRyZWYiOiI1NyJ9LCJCYWNrZ3JvdW5kIjp7IiRpZCI6IjcxNiIsIkNvbG9yIjp7IiRpZCI6IjcxNyIsIkEiOjAsIlIiOjI1NSwiRyI6MjU1LCJCIjoyNTV9fSwiSXNWaXNpYmxlIjpmYWxzZSwiV2lkdGgiOjAuMCwiSGVpZ2h0IjowLjAsIkJvcmRlclN0eWxlIjpudWxsLCJQYXJlbnRTdHlsZSI6bnVsbH0sIkRhdGVGb3JtYXQiOnsiJHJlZiI6IjYwIn0sIldlZWtOdW1iZXJpbmciOnsiJGlkIjoiNzE4IiwiRm9ybWF0IjowLCJJc1Zpc2libGUiOmZhbHNlLCJMYXN0S25vd25WaXNpYmlsaXR5U3RhdGUiOmZhbHNlfSwiSXNWaXNpYmxlIjp0cnVlLCJQYXJlbnRTdHlsZSI6bnVsbH0sIkh5cGVybGluayI6bnVsbCwiSW1wb3J0SWQiOm51bGx9LHsiJGlkIjoiNzE5IiwiSWQiOiJiNzJmM2ViNy02M2M5LTQzMzItYWE5ZC02YzZjMjMxNDRiYTgiLCJJbmRleCI6MTcsIkdyb3VwSWQiOm51bGwsIlRpdGxlIjoiTi0xMDEtT1AgQyBDaGVjayIsIkRhdGVUaW1lIjoiMjAyNi0wMy0yOVQwMDowMDowMCIsIlBlcmNlbnRhZ2VDb21wbGV0ZSI6bnVsbCwiTm90ZSI6bnVsbCwiU3R5bGUiOnsiJGlkIjoiNzIwIiwiVGl0bGVQb3NpdGlvbiI6IkxlZnQiLCJEYXRlUG9zaXRpb24iOiJMZWZ0IiwiU2hhcGVUeXBlIjozLCJTaGFwZVNpemUiOjAsIlNoYXBlU3R5bGUiOnsiJGlkIjoiNzIxIiwiTWFyZ2luIjp7IiRyZWYiOiIzNyJ9LCJQYWRkaW5nIjp7IiRyZWYiOiIzOCJ9LCJCYWNrZ3JvdW5kIjp7IiRpZCI6IjcyMiIsIkNvbG9yIjp7IiRpZCI6IjcyMyIsIkEiOjI1NSwiUiI6MiwiRyI6MTc4LCJCIjoyMzh9fSwiSXNWaXNpYmxlIjp0cnVlLCJXaWR0aCI6MTIuMCwiSGVpZ2h0IjoxNC4wLCJCb3JkZXJTdHlsZSI6eyIkaWQiOiI3MjQiLCJMaW5lQ29sb3IiOnsiJHJlZiI6IjQyIn0sIkxpbmVXZWlnaHQiOjAuMCwiTGluZVR5cGUiOjAsIlBhcmVudFN0eWxlIjpudWxsfSwiUGFyZW50U3R5bGUiOm51bGx9LCJUaXRsZVN0eWxlIjp7IiRpZCI6IjcyNSIsIkZvbnRTZXR0aW5ncyI6eyIkaWQiOiI3MjYiLCJGb250U2l6ZSI6MTEsIkZvbnROYW1lIjoiQ2FsaWJyaSIsIklzQm9sZCI6dHJ1ZSwiSXNJdGFsaWMiOmZhbHNlLCJJc1VuZGVybGluZWQiOmZhbHNlLCJQYXJlbnRTdHlsZSI6bnVsbH0sIkF1dG9TaXplIjowLCJGb3JlZ3JvdW5kIjp7IiRpZCI6IjcyNyIsIkNvbG9yIjp7IiRpZCI6IjcyOCIsIkEiOjI1NSwiUiI6MCwiRyI6MCwiQiI6MH19LCJNYXhXaWR0aCI6MjAwLjAsIk1heEhlaWdodCI6IkluZmluaXR5IiwiU21hcnRGb3JlZ3JvdW5kSXNBY3RpdmUiOmZhbHNlLCJIb3Jpem9udGFsQWxpZ25tZW50IjoyLCJWZXJ0aWNhbEFsaWdubWVudCI6MCwiU21hcnRGb3JlZ3JvdW5kIjpudWxsLCJCYWNrZ3JvdW5kRmlsbFR5cGUiOjAsIk1hcmdpbiI6eyIkcmVmIjoiNDgifSwiUGFkZGluZyI6eyIkcmVmIjoiNDkifSwiQmFja2dyb3VuZCI6eyIkaWQiOiI3MjkiLCJDb2xvciI6eyIkaWQiOiI3MzAiLCJBIjowLCJSIjoyNTUsIkciOjI1NSwiQiI6MjU1fX0sIklzVmlzaWJsZSI6ZmFsc2UsIldpZHRoIjowLjAsIkhlaWdodCI6MC4wLCJCb3JkZXJTdHlsZSI6bnVsbCwiUGFyZW50U3R5bGUiOm51bGx9LCJEYXRlU3R5bGUiOnsiJGlkIjoiNzMxIiwiRm9udFNldHRpbmdzIjp7IiRpZCI6IjczMiIsIkZvbnRTaXplIjoxMCwiRm9udE5hbWUiOiJDYWxpYnJpIiwiSXNCb2xkIjpmYWxzZSwiSXNJdGFsaWMiOmZhbHNlLCJJc1VuZGVybGluZWQiOmZhbHNlLCJQYXJlbnRTdHlsZSI6bnVsbH0sIkF1dG9TaXplIjowLCJGb3JlZ3JvdW5kIjp7IiRpZCI6IjczMyIsIkNvbG9yIjp7IiRpZCI6IjczNCIsIkEiOjI1NSwiUiI6NjgsIkciOjg0LCJCIjoxMDZ9fSwiTWF4V2lkdGgiOjIwMC4wLCJNYXhIZWlnaHQiOiJJbmZpbml0eSIsIlNtYXJ0Rm9yZWdyb3VuZElzQWN0aXZlIjpmYWxzZSwiSG9yaXpvbnRhbEFsaWdubWVudCI6MiwiVmVydGljYWxBbGlnbm1lbnQiOjAsIlNtYXJ0Rm9yZWdyb3VuZCI6bnVsbCwiQmFja2dyb3VuZEZpbGxUeXBlIjowLCJNYXJnaW4iOnsiJHJlZiI6IjU2In0sIlBhZGRpbmciOnsiJHJlZiI6IjU3In0sIkJhY2tncm91bmQiOnsiJGlkIjoiNzM1IiwiQ29sb3IiOnsiJGlkIjoiNzM2IiwiQSI6MCwiUiI6MjU1LCJHIjoyNTUsIkIiOjI1NX19LCJJc1Zpc2libGUiOmZhbHNlLCJXaWR0aCI6MC4wLCJIZWlnaHQiOjAuMCwiQm9yZGVyU3R5bGUiOm51bGwsIlBhcmVudFN0eWxlIjpudWxsfSwiRGF0ZUZvcm1hdCI6eyIkcmVmIjoiNjAifSwiV2Vla051bWJlcmluZyI6eyIkaWQiOiI3MzciLCJGb3JtYXQiOjAsIklzVmlzaWJsZSI6ZmFsc2UsIkxhc3RLbm93blZpc2liaWxpdHlTdGF0ZSI6ZmFsc2V9LCJJc1Zpc2libGUiOnRydWUsIlBhcmVudFN0eWxlIjpudWxsfSwiSHlwZXJsaW5rIjpudWxsLCJJbXBvcnRJZCI6bnVsbH0seyIkaWQiOiI3MzgiLCJJZCI6IjUzNTM5YzA1LWRiM2EtNDRiMy1iZWI4LTIxZjAwYWUzOWU0ZCIsIkluZGV4IjoxOCwiR3JvdXBJZCI6bnVsbCwiVGl0bGUiOiJOLTEwMS1PUCBEIENoZWNrIiwiRGF0ZVRpbWUiOiIyMDI1LTA0LTEyVDAwOjAwOjAwIiwiUGVyY2VudGFnZUNvbXBsZXRlIjpudWxsLCJOb3RlIjpudWxsLCJTdHlsZSI6eyIkaWQiOiI3MzkiLCJUaXRsZVBvc2l0aW9uIjoiTGVmdCIsIkRhdGVQb3NpdGlvbiI6IkxlZnQiLCJTaGFwZVR5cGUiOjUsIlNoYXBlU2l6ZSI6MCwiU2hhcGVTdHlsZSI6eyIkaWQiOiI3NDAiLCJNYXJnaW4iOnsiJHJlZiI6IjM3In0sIlBhZGRpbmciOnsiJHJlZiI6IjM4In0sIkJhY2tncm91bmQiOnsiJGlkIjoiNzQxIiwiQ29sb3IiOnsiJGlkIjoiNzQyIiwiQSI6MjU1LCJSIjoxMTEsIkciOjQ5LCJCIjoxNTJ9fSwiSXNWaXNpYmxlIjp0cnVlLCJXaWR0aCI6MTIuMCwiSGVpZ2h0IjoxNC4wLCJCb3JkZXJTdHlsZSI6eyIkaWQiOiI3NDMiLCJMaW5lQ29sb3IiOnsiJHJlZiI6IjQyIn0sIkxpbmVXZWlnaHQiOjAuMCwiTGluZVR5cGUiOjAsIlBhcmVudFN0eWxlIjpudWxsfSwiUGFyZW50U3R5bGUiOm51bGx9LCJUaXRsZVN0eWxlIjp7IiRpZCI6Ijc0NCIsIkZvbnRTZXR0aW5ncyI6eyIkaWQiOiI3NDUiLCJGb250U2l6ZSI6MTEsIkZvbnROYW1lIjoiQ2FsaWJyaSIsIklzQm9sZCI6dHJ1ZSwiSXNJdGFsaWMiOmZhbHNlLCJJc1VuZGVybGluZWQiOmZhbHNlLCJQYXJlbnRTdHlsZSI6bnVsbH0sIkF1dG9TaXplIjowLCJGb3JlZ3JvdW5kIjp7IiRpZCI6Ijc0NiIsIkNvbG9yIjp7IiRpZCI6Ijc0NyIsIkEiOjI1NSwiUiI6MCwiRyI6MCwiQiI6MH19LCJNYXhXaWR0aCI6MjAwLjAsIk1heEhlaWdodCI6IkluZmluaXR5IiwiU21hcnRGb3JlZ3JvdW5kSXNBY3RpdmUiOmZhbHNlLCJIb3Jpem9udGFsQWxpZ25tZW50IjoyLCJWZXJ0aWNhbEFsaWdubWVudCI6MCwiU21hcnRGb3JlZ3JvdW5kIjpudWxsLCJCYWNrZ3JvdW5kRmlsbFR5cGUiOjAsIk1hcmdpbiI6eyIkcmVmIjoiNDgifSwiUGFkZGluZyI6eyIkcmVmIjoiNDkifSwiQmFja2dyb3VuZCI6eyIkaWQiOiI3NDgiLCJDb2xvciI6eyIkaWQiOiI3NDkiLCJBIjowLCJSIjoyNTUsIkciOjI1NSwiQiI6MjU1fX0sIklzVmlzaWJsZSI6ZmFsc2UsIldpZHRoIjowLjAsIkhlaWdodCI6MC4wLCJCb3JkZXJTdHlsZSI6bnVsbCwiUGFyZW50U3R5bGUiOm51bGx9LCJEYXRlU3R5bGUiOnsiJGlkIjoiNzUwIiwiRm9udFNldHRpbmdzIjp7IiRpZCI6Ijc1MSIsIkZvbnRTaXplIjoxMCwiRm9udE5hbWUiOiJDYWxpYnJpIiwiSXNCb2xkIjpmYWxzZSwiSXNJdGFsaWMiOmZhbHNlLCJJc1VuZGVybGluZWQiOmZhbHNlLCJQYXJlbnRTdHlsZSI6bnVsbH0sIkF1dG9TaXplIjowLCJGb3JlZ3JvdW5kIjp7IiRpZCI6Ijc1MiIsIkNvbG9yIjp7IiRpZCI6Ijc1MyIsIkEiOjI1NSwiUiI6NjgsIkciOjg0LCJCIjoxMDZ9fSwiTWF4V2lkdGgiOjIwMC4wLCJNYXhIZWlnaHQiOiJJbmZpbml0eSIsIlNtYXJ0Rm9yZWdyb3VuZElzQWN0aXZlIjpmYWxzZSwiSG9yaXpvbnRhbEFsaWdubWVudCI6MiwiVmVydGljYWxBbGlnbm1lbnQiOjAsIlNtYXJ0Rm9yZWdyb3VuZCI6bnVsbCwiQmFja2dyb3VuZEZpbGxUeXBlIjowLCJNYXJnaW4iOnsiJHJlZiI6IjU2In0sIlBhZGRpbmciOnsiJHJlZiI6IjU3In0sIkJhY2tncm91bmQiOnsiJGlkIjoiNzU0IiwiQ29sb3IiOnsiJGlkIjoiNzU1IiwiQSI6MCwiUiI6MjU1LCJHIjoyNTUsIkIiOjI1NX19LCJJc1Zpc2libGUiOmZhbHNlLCJXaWR0aCI6MC4wLCJIZWlnaHQiOjAuMCwiQm9yZGVyU3R5bGUiOm51bGwsIlBhcmVudFN0eWxlIjpudWxsfSwiRGF0ZUZvcm1hdCI6eyIkcmVmIjoiNjAifSwiV2Vla051bWJlcmluZyI6eyIkaWQiOiI3NTYiLCJGb3JtYXQiOjAsIklzVmlzaWJsZSI6ZmFsc2UsIkxhc3RLbm93blZpc2liaWxpdHlTdGF0ZSI6ZmFsc2V9LCJJc1Zpc2libGUiOnRydWUsIlBhcmVudFN0eWxlIjpudWxsfSwiSHlwZXJsaW5rIjpudWxsLCJJbXBvcnRJZCI6bnVsbH1dLCJJZCI6IjFlZjI4MzRhLTY5MWQtNDZmZC1iN2RlLWMyZTEzNDQxZDYzOSIsIklzU2luZ2xlSXRlbVJvdyI6ZmFsc2V9XSwiSW5kZXgiOjIwLCJJZCI6ImZkNzM4NTFlLWFhYjYtNGE3ZC04ZDI0LTEwMzJhNGRlYjUwMyIsIkhlYWRlclRleHQiOiJOLTEwMS1PUCIsIklzRGVmYXVsdCI6ZmFsc2UsIlN0eWxlIjp7IiRpZCI6Ijc1NyIsIkhlYWRlclN0eWxlIjp7IiRpZCI6Ijc1OCIsIlRleHRTdHlsZSI6eyIkaWQiOiI3NTkiLCJGb250U2V0dGluZ3MiOnsiJGlkIjoiNzYwIiwiRm9udFNpemUiOjExLCJGb250TmFtZSI6IkNhbGlicmkiLCJJc0JvbGQiOmZhbHNlLCJJc0l0YWxpYyI6ZmFsc2UsIklzVW5kZXJsaW5lZCI6ZmFsc2UsIlBhcmVudFN0eWxlIjpudWxsfSwiQXV0b1NpemUiOjIsIkZvcmVncm91bmQiOnsiJGlkIjoiNzYxIiwiQ29sb3IiOnsiJGlkIjoiNzYyIiwiQSI6MjU1LCJSIjowLCJHIjowLCJCIjowfX0sIk1heFdpZHRoIjo0OC4zMjE3NjY1NjE1MTQzNTIsIk1heEhlaWdodCI6IkluZmluaXR5IiwiU21hcnRGb3JlZ3JvdW5kSXNBY3RpdmUiOmZhbHNlLCJIb3Jpem9udGFsQWxpZ25tZW50IjowLCJWZXJ0aWNhbEFsaWdubWVudCI6MCwiU21hcnRGb3JlZ3JvdW5kIjpudWxsLCJCYWNrZ3JvdW5kRmlsbFR5cGUiOjAsIk1hcmdpbiI6eyIkaWQiOiI3NjMiLCJUb3AiOjAuMCwiTGVmdCI6MC4wLCJSaWdodCI6MC4wLCJCb3R0b20iOjAuMH0sIlBhZGRpbmciOnsiJGlkIjoiNzY0IiwiVG9wIjowLjAsIkxlZnQiOjAuMCwiUmlnaHQiOjAuMCwiQm90dG9tIjowLjB9LCJCYWNrZ3JvdW5kIjp7IiRpZCI6Ijc2NSIsIkNvbG9yIjp7IiRpZCI6Ijc2NiIsIkEiOjAsIlIiOjI1NSwiRyI6MjU1LCJCIjoyNTV9fSwiSXNWaXNpYmxlIjp0cnVlLCJXaWR0aCI6MC4wLCJIZWlnaHQiOjAuMCwiQm9yZGVyU3R5bGUiOm51bGwsIlBhcmVudFN0eWxlIjpudWxsfSwiUmVjdGFuZ2xlU3R5bGUiOnsiJGlkIjoiNzY3IiwiTWFyZ2luIjp7IiRpZCI6Ijc2OCIsIlRvcCI6MC4wLCJMZWZ0IjowLjAsIlJpZ2h0IjowLjAsIkJvdHRvbSI6MC4wfSwiUGFkZGluZyI6eyIkaWQiOiI3NjkiLCJUb3AiOjAuMCwiTGVmdCI6MC4wLCJSaWdodCI6MC4wLCJCb3R0b20iOjAuMH0sIkJhY2tncm91bmQiOnsiJGlkIjoiNzcwIiwiQ29sb3IiOnsiJGlkIjoiNzcxIiwiQSI6NjMsIlIiOjY4LCJHIjoxMTQsIkIiOjE5Nn19LCJJc1Zpc2libGUiOnRydWUsIldpZHRoIjowLjAsIkhlaWdodCI6MC4wLCJCb3JkZXJTdHlsZSI6eyIkaWQiOiI3NzIiLCJMaW5lQ29sb3IiOnsiJGlkIjoiNzczIiwiJHR5cGUiOiJOTFJFLkNvbW1vbi5Eb20uU29saWRDb2xvckJydXNoLCBOTFJFLkNvbW1vbiIsIkNvbG9yIjp7IiRpZCI6Ijc3NCIsIkEiOjI1NSwiUiI6MjU1LCJHIjoyNTUsIkIiOjI1NX19LCJMaW5lV2VpZ2h0IjowLjAsIkxpbmVUeXBlIjowLCJQYXJlbnRTdHlsZSI6bnVsbH0sIlBhcmVudFN0eWxlIjpudWxsfSwiTWFyZ2luIjp7IiRpZCI6Ijc3NSIsIlRvcCI6MC4wLCJMZWZ0IjowLjAsIlJpZ2h0IjowLjAsIkJvdHRvbSI6MC4wfSwiUGFkZGluZyI6eyIkaWQiOiI3NzYiLCJUb3AiOjAuMCwiTGVmdCI6MC4wLCJSaWdodCI6MC4wLCJCb3R0b20iOjAuMH0sIkJhY2tncm91bmQiOm51bGwsIklzVmlzaWJsZSI6dHJ1ZSwiV2lkdGgiOjAuMCwiSGVpZ2h0IjowLjAsIkJvcmRlclN0eWxlIjpudWxsLCJQYXJlbnRTdHlsZSI6bnVsbH0sIkJhY2tncm91bmRTdHlsZSI6eyIkaWQiOiI3NzciLCJNYXJnaW4iOnsiJGlkIjoiNzc4IiwiVG9wIjowLjAsIkxlZnQiOjAuMCwiUmlnaHQiOjAuMCwiQm90dG9tIjowLjB9LCJQYWRkaW5nIjp7IiRpZCI6Ijc3OSIsIlRvcCI6MC4wLCJMZWZ0IjowLjAsIlJpZ2h0IjowLjAsIkJvdHRvbSI6MC4wfSwiQmFja2dyb3VuZCI6eyIkcmVmIjoiMjUifSwiSXNWaXNpYmxlIjp0cnVlLCJXaWR0aCI6MC4wLCJIZWlnaHQiOjAuMCwiQm9yZGVyU3R5bGUiOnsiJGlkIjoiNzgwIiwiTGluZUNvbG9yIjp7IiRpZCI6Ijc4MSIsIiR0eXBlIjoiTkxSRS5Db21tb24uRG9tLlNvbGlkQ29sb3JCcnVzaCwgTkxSRS5Db21tb24iLCJDb2xvciI6eyIkaWQiOiI3ODIiLCJBIjoyNTUsIlIiOjI1NSwiRyI6MCwiQiI6MH19LCJMaW5lV2VpZ2h0IjowLjAsIkxpbmVUeXBlIjowLCJQYXJlbnRTdHlsZSI6bnVsbH0sIlBhcmVudFN0eWxlIjpudWxsfSwiTWFyZ2luIjp7IiRpZCI6Ijc4MyIsIlRvcCI6MC4wLCJMZWZ0IjowLjAsIlJpZ2h0IjowLjAsIkJvdHRvbSI6MC4wfSwiUGFkZGluZyI6eyIkaWQiOiI3ODQiLCJUb3AiOjAuMCwiTGVmdCI6MC4wLCJSaWdodCI6MC4wLCJCb3R0b20iOjAuMH0sIklzVmlzaWJsZSI6dHJ1ZSwiV2lkdGgiOjAuMCwiSGVpZ2h0IjowLjAsIkJvcmRlclN0eWxlIjpudWxsLCJQYXJlbnRTdHlsZSI6bnVsbH19LHsiJGlkIjoiNzg1IiwiX3Jvd3MiOlt7IiRpZCI6Ijc4NiIsIl90YXNrcyI6W10sIl9taWxlc3RvbmVzIjpbeyIkaWQiOiI3ODciLCJJZCI6IjdjODY3NjY2LWY5NTQtNDA4MS04NWMxLTQwMjNiN2ExNzVjZiIsIkluZGV4IjoxLCJHcm91cElkIjpudWxsLCJUaXRsZSI6Ik4tMTAyLU9QIERlbGl2ZXJ5IiwiRGF0ZVRpbWUiOiIyMDIxLTA1LTE4VDAwOjAwOjAwIiwiUGVyY2VudGFnZUNvbXBsZXRlIjpudWxsLCJOb3RlIjpudWxsLCJTdHlsZSI6eyIkaWQiOiI3ODgiLCJUaXRsZVBvc2l0aW9uIjoiTGVmdCIsIkRhdGVQb3NpdGlvbiI6IkxlZnQiLCJTaGFwZVR5cGUiOjcsIlNoYXBlU2l6ZSI6MCwiU2hhcGVTdHlsZSI6eyIkaWQiOiI3ODkiLCJNYXJnaW4iOnsiJHJlZiI6IjM3In0sIlBhZGRpbmciOnsiJHJlZiI6IjM4In0sIkJhY2tncm91bmQiOnsiJGlkIjoiNzkwIiwiQ29sb3IiOnsiJGlkIjoiNzkxIiwiQSI6MjU1LCJSIjowLCJHIjowLCJCIjowfX0sIklzVmlzaWJsZSI6dHJ1ZSwiV2lkdGgiOjEyLjAsIkhlaWdodCI6MTQuMCwiQm9yZGVyU3R5bGUiOnsiJGlkIjoiNzkyIiwiTGluZUNvbG9yIjp7IiRyZWYiOiI0MiJ9LCJMaW5lV2VpZ2h0IjowLjAsIkxpbmVUeXBlIjowLCJQYXJlbnRTdHlsZSI6bnVsbH0sIlBhcmVudFN0eWxlIjpudWxsfSwiVGl0bGVTdHlsZSI6eyIkaWQiOiI3OTMiLCJGb250U2V0dGluZ3MiOnsiJGlkIjoiNzk0IiwiRm9udFNpemUiOjExLCJGb250TmFtZSI6IkNhbGlicmkiLCJJc0JvbGQiOnRydWUsIklzSXRhbGljIjpmYWxzZSwiSXNVbmRlcmxpbmVkIjpmYWxzZSwiUGFyZW50U3R5bGUiOm51bGx9LCJBdXRvU2l6ZSI6MCwiRm9yZWdyb3VuZCI6eyIkaWQiOiI3OTUiLCJDb2xvciI6eyIkaWQiOiI3OTYiLCJBIjoyNTUsIlIiOjAsIkciOjAsIkIiOjB9fSwiTWF4V2lkdGgiOjIwMC4wLCJNYXhIZWlnaHQiOiJJbmZpbml0eSIsIlNtYXJ0Rm9yZWdyb3VuZElzQWN0aXZlIjpmYWxzZSwiSG9yaXpvbnRhbEFsaWdubWVudCI6MiwiVmVydGljYWxBbGlnbm1lbnQiOjAsIlNtYXJ0Rm9yZWdyb3VuZCI6bnVsbCwiQmFja2dyb3VuZEZpbGxUeXBlIjowLCJNYXJnaW4iOnsiJHJlZiI6IjQ4In0sIlBhZGRpbmciOnsiJHJlZiI6IjQ5In0sIkJhY2tncm91bmQiOnsiJGlkIjoiNzk3IiwiQ29sb3IiOnsiJGlkIjoiNzk4IiwiQSI6MCwiUiI6MjU1LCJHIjoyNTUsIkIiOjI1NX19LCJJc1Zpc2libGUiOmZhbHNlLCJXaWR0aCI6MC4wLCJIZWlnaHQiOjAuMCwiQm9yZGVyU3R5bGUiOm51bGwsIlBhcmVudFN0eWxlIjpudWxsfSwiRGF0ZVN0eWxlIjp7IiRpZCI6Ijc5OSIsIkZvbnRTZXR0aW5ncyI6eyIkaWQiOiI4MDAiLCJGb250U2l6ZSI6MTAsIkZvbnROYW1lIjoiQ2FsaWJyaSIsIklzQm9sZCI6ZmFsc2UsIklzSXRhbGljIjpmYWxzZSwiSXNVbmRlcmxpbmVkIjpmYWxzZSwiUGFyZW50U3R5bGUiOm51bGx9LCJBdXRvU2l6ZSI6MCwiRm9yZWdyb3VuZCI6eyIkaWQiOiI4MDEiLCJDb2xvciI6eyIkaWQiOiI4MDIiLCJBIjoyNTUsIlIiOjY4LCJHIjo4NCwiQiI6MTA2fX0sIk1heFdpZHRoIjoyMDAuMCwiTWF4SGVpZ2h0IjoiSW5maW5pdHkiLCJTbWFydEZvcmVncm91bmRJc0FjdGl2ZSI6ZmFsc2UsIkhvcml6b250YWxBbGlnbm1lbnQiOjIsIlZlcnRpY2FsQWxpZ25tZW50IjowLCJTbWFydEZvcmVncm91bmQiOm51bGwsIkJhY2tncm91bmRGaWxsVHlwZSI6MCwiTWFyZ2luIjp7IiRyZWYiOiI1NiJ9LCJQYWRkaW5nIjp7IiRyZWYiOiI1NyJ9LCJCYWNrZ3JvdW5kIjp7IiRpZCI6IjgwMyIsIkNvbG9yIjp7IiRpZCI6IjgwNCIsIkEiOjAsIlIiOjI1NSwiRyI6MjU1LCJCIjoyNTV9fSwiSXNWaXNpYmxlIjpmYWxzZSwiV2lkdGgiOjAuMCwiSGVpZ2h0IjowLjAsIkJvcmRlclN0eWxlIjpudWxsLCJQYXJlbnRTdHlsZSI6bnVsbH0sIkRhdGVGb3JtYXQiOnsiJHJlZiI6IjYwIn0sIldlZWtOdW1iZXJpbmciOnsiJGlkIjoiODA1IiwiRm9ybWF0IjowLCJJc1Zpc2libGUiOmZhbHNlLCJMYXN0S25vd25WaXNpYmlsaXR5U3RhdGUiOmZhbHNlfSwiSXNWaXNpYmxlIjp0cnVlLCJQYXJlbnRTdHlsZSI6bnVsbH0sIkh5cGVybGluayI6bnVsbCwiSW1wb3J0SWQiOm51bGx9LHsiJGlkIjoiODA2IiwiSWQiOiI3NjJkOTJjMC1mYThmLTQ0Y2MtOWUxMy00YmM3MmZiN2Y5ZTIiLCJJbmRleCI6MiwiR3JvdXBJZCI6bnVsbCwiVGl0bGUiOiJOLTEwMi1PUCBCIENoZWNrIiwiRGF0ZVRpbWUiOiIyMDIxLTExLTIzVDAwOjAwOjAwIiwiUGVyY2VudGFnZUNvbXBsZXRlIjpudWxsLCJOb3RlIjpudWxsLCJTdHlsZSI6eyIkaWQiOiI4MDciLCJUaXRsZVBvc2l0aW9uIjoiTGVmdCIsIkRhdGVQb3NpdGlvbiI6IkxlZnQiLCJTaGFwZVR5cGUiOjE3LCJTaGFwZVNpemUiOjAsIlNoYXBlU3R5bGUiOnsiJGlkIjoiODA4IiwiTWFyZ2luIjp7IiRyZWYiOiIzNyJ9LCJQYWRkaW5nIjp7IiRyZWYiOiIzOCJ9LCJCYWNrZ3JvdW5kIjp7IiRpZCI6IjgwOSIsIkNvbG9yIjp7IiRpZCI6IjgxMCIsIkEiOjI1NSwiUiI6MjYsIkciOjE3MCwiQiI6NjZ9fSwiSXNWaXNpYmxlIjp0cnVlLCJXaWR0aCI6MTQuMCwiSGVpZ2h0IjoxNC4wLCJCb3JkZXJTdHlsZSI6eyIkaWQiOiI4MTEiLCJMaW5lQ29sb3IiOnsiJHJlZiI6IjQyIn0sIkxpbmVXZWlnaHQiOjAuMCwiTGluZVR5cGUiOjAsIlBhcmVudFN0eWxlIjpudWxsfSwiUGFyZW50U3R5bGUiOm51bGx9LCJUaXRsZVN0eWxlIjp7IiRpZCI6IjgxMiIsIkZvbnRTZXR0aW5ncyI6eyIkaWQiOiI4MTMiLCJGb250U2l6ZSI6MTEsIkZvbnROYW1lIjoiQ2FsaWJyaSIsIklzQm9sZCI6dHJ1ZSwiSXNJdGFsaWMiOmZhbHNlLCJJc1VuZGVybGluZWQiOmZhbHNlLCJQYXJlbnRTdHlsZSI6bnVsbH0sIkF1dG9TaXplIjowLCJGb3JlZ3JvdW5kIjp7IiRpZCI6IjgxNCIsIkNvbG9yIjp7IiRpZCI6IjgxNSIsIkEiOjI1NSwiUiI6MCwiRyI6MCwiQiI6MH19LCJNYXhXaWR0aCI6MjAwLjAsIk1heEhlaWdodCI6IkluZmluaXR5IiwiU21hcnRGb3JlZ3JvdW5kSXNBY3RpdmUiOmZhbHNlLCJIb3Jpem9udGFsQWxpZ25tZW50IjoyLCJWZXJ0aWNhbEFsaWdubWVudCI6MCwiU21hcnRGb3JlZ3JvdW5kIjpudWxsLCJCYWNrZ3JvdW5kRmlsbFR5cGUiOjAsIk1hcmdpbiI6eyIkcmVmIjoiNDgifSwiUGFkZGluZyI6eyIkcmVmIjoiNDkifSwiQmFja2dyb3VuZCI6eyIkaWQiOiI4MTYiLCJDb2xvciI6eyIkaWQiOiI4MTciLCJBIjowLCJSIjoyNTUsIkciOjI1NSwiQiI6MjU1fX0sIklzVmlzaWJsZSI6ZmFsc2UsIldpZHRoIjowLjAsIkhlaWdodCI6MC4wLCJCb3JkZXJTdHlsZSI6bnVsbCwiUGFyZW50U3R5bGUiOm51bGx9LCJEYXRlU3R5bGUiOnsiJGlkIjoiODE4IiwiRm9udFNldHRpbmdzIjp7IiRpZCI6IjgxOSIsIkZvbnRTaXplIjoxMCwiRm9udE5hbWUiOiJDYWxpYnJpIiwiSXNCb2xkIjpmYWxzZSwiSXNJdGFsaWMiOmZhbHNlLCJJc1VuZGVybGluZWQiOmZhbHNlLCJQYXJlbnRTdHlsZSI6bnVsbH0sIkF1dG9TaXplIjowLCJGb3JlZ3JvdW5kIjp7IiRpZCI6IjgyMCIsIkNvbG9yIjp7IiRpZCI6IjgyMSIsIkEiOjI1NSwiUiI6NjgsIkciOjg0LCJCIjoxMDZ9fSwiTWF4V2lkdGgiOjIwMC4wLCJNYXhIZWlnaHQiOiJJbmZpbml0eSIsIlNtYXJ0Rm9yZWdyb3VuZElzQWN0aXZlIjpmYWxzZSwiSG9yaXpvbnRhbEFsaWdubWVudCI6MiwiVmVydGljYWxBbGlnbm1lbnQiOjAsIlNtYXJ0Rm9yZWdyb3VuZCI6bnVsbCwiQmFja2dyb3VuZEZpbGxUeXBlIjowLCJNYXJnaW4iOnsiJHJlZiI6IjU2In0sIlBhZGRpbmciOnsiJHJlZiI6IjU3In0sIkJhY2tncm91bmQiOnsiJGlkIjoiODIyIiwiQ29sb3IiOnsiJGlkIjoiODIzIiwiQSI6MCwiUiI6MjU1LCJHIjoyNTUsIkIiOjI1NX19LCJJc1Zpc2libGUiOmZhbHNlLCJXaWR0aCI6MC4wLCJIZWlnaHQiOjAuMCwiQm9yZGVyU3R5bGUiOm51bGwsIlBhcmVudFN0eWxlIjpudWxsfSwiRGF0ZUZvcm1hdCI6eyIkcmVmIjoiNjAifSwiV2Vla051bWJlcmluZyI6eyIkaWQiOiI4MjQiLCJGb3JtYXQiOjAsIklzVmlzaWJsZSI6ZmFsc2UsIkxhc3RLbm93blZpc2liaWxpdHlTdGF0ZSI6ZmFsc2V9LCJJc1Zpc2libGUiOnRydWUsIlBhcmVudFN0eWxlIjpudWxsfSwiSHlwZXJsaW5rIjpudWxsLCJJbXBvcnRJZCI6bnVsbH0seyIkaWQiOiI4MjUiLCJJZCI6ImYyZGJiYmJmLTEzN2MtNDI4ZS1iMGVmLWM3Y2MyZWI4NzliYyIsIkluZGV4IjozLCJHcm91cElkIjpudWxsLCJUaXRsZSI6Ik4tMTAyLU9QIEIgQ2hlY2siLCJEYXRlVGltZSI6IjIwMjEtMDgtMjZUMDA6MDA6MDAiLCJQZXJjZW50YWdlQ29tcGxldGUiOm51bGwsIk5vdGUiOm51bGwsIlN0eWxlIjp7IiRpZCI6IjgyNiIsIlRpdGxlUG9zaXRpb24iOiJMZWZ0IiwiRGF0ZVBvc2l0aW9uIjoiTGVmdCIsIlNoYXBlVHlwZSI6MTcsIlNoYXBlU2l6ZSI6MCwiU2hhcGVTdHlsZSI6eyIkaWQiOiI4MjciLCJNYXJnaW4iOnsiJHJlZiI6IjM3In0sIlBhZGRpbmciOnsiJHJlZiI6IjM4In0sIkJhY2tncm91bmQiOnsiJGlkIjoiODI4IiwiQ29sb3IiOnsiJGlkIjoiODI5IiwiQSI6MjU1LCJSIjoyNiwiRyI6MTcwLCJCIjo2Nn19LCJJc1Zpc2libGUiOnRydWUsIldpZHRoIjoxNC4wLCJIZWlnaHQiOjE0LjAsIkJvcmRlclN0eWxlIjp7IiRpZCI6IjgzMCIsIkxpbmVDb2xvciI6eyIkcmVmIjoiNDIifSwiTGluZVdlaWdodCI6MC4wLCJMaW5lVHlwZSI6MCwiUGFyZW50U3R5bGUiOm51bGx9LCJQYXJlbnRTdHlsZSI6bnVsbH0sIlRpdGxlU3R5bGUiOnsiJGlkIjoiODMxIiwiRm9udFNldHRpbmdzIjp7IiRpZCI6IjgzMiIsIkZvbnRTaXplIjoxMSwiRm9udE5hbWUiOiJDYWxpYnJpIiwiSXNCb2xkIjp0cnVlLCJJc0l0YWxpYyI6ZmFsc2UsIklzVW5kZXJsaW5lZCI6ZmFsc2UsIlBhcmVudFN0eWxlIjpudWxsfSwiQXV0b1NpemUiOjAsIkZvcmVncm91bmQiOnsiJGlkIjoiODMzIiwiQ29sb3IiOnsiJGlkIjoiODM0IiwiQSI6MjU1LCJSIjowLCJHIjowLCJCIjowfX0sIk1heFdpZHRoIjoyMDAuMCwiTWF4SGVpZ2h0IjoiSW5maW5pdHkiLCJTbWFydEZvcmVncm91bmRJc0FjdGl2ZSI6ZmFsc2UsIkhvcml6b250YWxBbGlnbm1lbnQiOjIsIlZlcnRpY2FsQWxpZ25tZW50IjowLCJTbWFydEZvcmVncm91bmQiOm51bGwsIkJhY2tncm91bmRGaWxsVHlwZSI6MCwiTWFyZ2luIjp7IiRyZWYiOiI0OCJ9LCJQYWRkaW5nIjp7IiRyZWYiOiI0OSJ9LCJCYWNrZ3JvdW5kIjp7IiRpZCI6IjgzNSIsIkNvbG9yIjp7IiRpZCI6IjgzNiIsIkEiOjAsIlIiOjI1NSwiRyI6MjU1LCJCIjoyNTV9fSwiSXNWaXNpYmxlIjpmYWxzZSwiV2lkdGgiOjAuMCwiSGVpZ2h0IjowLjAsIkJvcmRlclN0eWxlIjpudWxsLCJQYXJlbnRTdHlsZSI6bnVsbH0sIkRhdGVTdHlsZSI6eyIkaWQiOiI4MzciLCJGb250U2V0dGluZ3MiOnsiJGlkIjoiODM4IiwiRm9udFNpemUiOjEwLCJGb250TmFtZSI6IkNhbGlicmkiLCJJc0JvbGQiOmZhbHNlLCJJc0l0YWxpYyI6ZmFsc2UsIklzVW5kZXJsaW5lZCI6ZmFsc2UsIlBhcmVudFN0eWxlIjpudWxsfSwiQXV0b1NpemUiOjAsIkZvcmVncm91bmQiOnsiJGlkIjoiODM5IiwiQ29sb3IiOnsiJGlkIjoiODQwIiwiQSI6MjU1LCJSIjo2OCwiRyI6ODQsIkIiOjEwNn19LCJNYXhXaWR0aCI6MjAwLjAsIk1heEhlaWdodCI6IkluZmluaXR5IiwiU21hcnRGb3JlZ3JvdW5kSXNBY3RpdmUiOmZhbHNlLCJIb3Jpem9udGFsQWxpZ25tZW50IjoyLCJWZXJ0aWNhbEFsaWdubWVudCI6MCwiU21hcnRGb3JlZ3JvdW5kIjpudWxsLCJCYWNrZ3JvdW5kRmlsbFR5cGUiOjAsIk1hcmdpbiI6eyIkcmVmIjoiNTYifSwiUGFkZGluZyI6eyIkcmVmIjoiNTcifSwiQmFja2dyb3VuZCI6eyIkaWQiOiI4NDEiLCJDb2xvciI6eyIkaWQiOiI4NDIiLCJBIjowLCJSIjoyNTUsIkciOjI1NSwiQiI6MjU1fX0sIklzVmlzaWJsZSI6ZmFsc2UsIldpZHRoIjowLjAsIkhlaWdodCI6MC4wLCJCb3JkZXJTdHlsZSI6bnVsbCwiUGFyZW50U3R5bGUiOm51bGx9LCJEYXRlRm9ybWF0Ijp7IiRyZWYiOiI2MCJ9LCJXZWVrTnVtYmVyaW5nIjp7IiRpZCI6Ijg0MyIsIkZvcm1hdCI6MCwiSXNWaXNpYmxlIjpmYWxzZSwiTGFzdEtub3duVmlzaWJpbGl0eVN0YXRlIjpmYWxzZX0sIklzVmlzaWJsZSI6dHJ1ZSwiUGFyZW50U3R5bGUiOm51bGx9LCJIeXBlcmxpbmsiOm51bGwsIkltcG9ydElkIjpudWxsfSx7IiRpZCI6Ijg0NCIsIklkIjoiOGE3MDEzZmUtOTE4OS00MGRhLTkxZDMtNWNjMTgzY2Y5NTFmIiwiSW5kZXgiOjQsIkdyb3VwSWQiOm51bGwsIlRpdGxlIjoiTi0xMDItT1AgQiBDaGVjayIsIkRhdGVUaW1lIjoiMjAyMi0wOC0yMVQwMDowMDowMCIsIlBlcmNlbnRhZ2VDb21wbGV0ZSI6bnVsbCwiTm90ZSI6bnVsbCwiU3R5bGUiOnsiJGlkIjoiODQ1IiwiVGl0bGVQb3NpdGlvbiI6IkxlZnQiLCJEYXRlUG9zaXRpb24iOiJMZWZ0IiwiU2hhcGVUeXBlIjoxNywiU2hhcGVTaXplIjowLCJTaGFwZVN0eWxlIjp7IiRpZCI6Ijg0NiIsIk1hcmdpbiI6eyIkcmVmIjoiMzcifSwiUGFkZGluZyI6eyIkcmVmIjoiMzgifSwiQmFja2dyb3VuZCI6eyIkaWQiOiI4NDciLCJDb2xvciI6eyIkaWQiOiI4NDgiLCJBIjoyNTUsIlIiOjI2LCJHIjoxNzAsIkIiOjY2fX0sIklzVmlzaWJsZSI6dHJ1ZSwiV2lkdGgiOjE0LjAsIkhlaWdodCI6MTQuMCwiQm9yZGVyU3R5bGUiOnsiJGlkIjoiODQ5IiwiTGluZUNvbG9yIjp7IiRyZWYiOiI0MiJ9LCJMaW5lV2VpZ2h0IjowLjAsIkxpbmVUeXBlIjowLCJQYXJlbnRTdHlsZSI6bnVsbH0sIlBhcmVudFN0eWxlIjpudWxsfSwiVGl0bGVTdHlsZSI6eyIkaWQiOiI4NTAiLCJGb250U2V0dGluZ3MiOnsiJGlkIjoiODUxIiwiRm9udFNpemUiOjExLCJGb250TmFtZSI6IkNhbGlicmkiLCJJc0JvbGQiOnRydWUsIklzSXRhbGljIjpmYWxzZSwiSXNVbmRlcmxpbmVkIjpmYWxzZSwiUGFyZW50U3R5bGUiOm51bGx9LCJBdXRvU2l6ZSI6MCwiRm9yZWdyb3VuZCI6eyIkaWQiOiI4NTIiLCJDb2xvciI6eyIkaWQiOiI4NTMiLCJBIjoyNTUsIlIiOjAsIkciOjAsIkIiOjB9fSwiTWF4V2lkdGgiOjIwMC4wLCJNYXhIZWlnaHQiOiJJbmZpbml0eSIsIlNtYXJ0Rm9yZWdyb3VuZElzQWN0aXZlIjpmYWxzZSwiSG9yaXpvbnRhbEFsaWdubWVudCI6MiwiVmVydGljYWxBbGlnbm1lbnQiOjAsIlNtYXJ0Rm9yZWdyb3VuZCI6bnVsbCwiQmFja2dyb3VuZEZpbGxUeXBlIjowLCJNYXJnaW4iOnsiJHJlZiI6IjQ4In0sIlBhZGRpbmciOnsiJHJlZiI6IjQ5In0sIkJhY2tncm91bmQiOnsiJGlkIjoiODU0IiwiQ29sb3IiOnsiJGlkIjoiODU1IiwiQSI6MCwiUiI6MjU1LCJHIjoyNTUsIkIiOjI1NX19LCJJc1Zpc2libGUiOmZhbHNlLCJXaWR0aCI6MC4wLCJIZWlnaHQiOjAuMCwiQm9yZGVyU3R5bGUiOm51bGwsIlBhcmVudFN0eWxlIjpudWxsfSwiRGF0ZVN0eWxlIjp7IiRpZCI6Ijg1NiIsIkZvbnRTZXR0aW5ncyI6eyIkaWQiOiI4NTciLCJGb250U2l6ZSI6MTAsIkZvbnROYW1lIjoiQ2FsaWJyaSIsIklzQm9sZCI6ZmFsc2UsIklzSXRhbGljIjpmYWxzZSwiSXNVbmRlcmxpbmVkIjpmYWxzZSwiUGFyZW50U3R5bGUiOm51bGx9LCJBdXRvU2l6ZSI6MCwiRm9yZWdyb3VuZCI6eyIkaWQiOiI4NTgiLCJDb2xvciI6eyIkaWQiOiI4NTkiLCJBIjoyNTUsIlIiOjY4LCJHIjo4NCwiQiI6MTA2fX0sIk1heFdpZHRoIjoyMDAuMCwiTWF4SGVpZ2h0IjoiSW5maW5pdHkiLCJTbWFydEZvcmVncm91bmRJc0FjdGl2ZSI6ZmFsc2UsIkhvcml6b250YWxBbGlnbm1lbnQiOjIsIlZlcnRpY2FsQWxpZ25tZW50IjowLCJTbWFydEZvcmVncm91bmQiOm51bGwsIkJhY2tncm91bmRGaWxsVHlwZSI6MCwiTWFyZ2luIjp7IiRyZWYiOiI1NiJ9LCJQYWRkaW5nIjp7IiRyZWYiOiI1NyJ9LCJCYWNrZ3JvdW5kIjp7IiRpZCI6Ijg2MCIsIkNvbG9yIjp7IiRpZCI6Ijg2MSIsIkEiOjAsIlIiOjI1NSwiRyI6MjU1LCJCIjoyNTV9fSwiSXNWaXNpYmxlIjpmYWxzZSwiV2lkdGgiOjAuMCwiSGVpZ2h0IjowLjAsIkJvcmRlclN0eWxlIjpudWxsLCJQYXJlbnRTdHlsZSI6bnVsbH0sIkRhdGVGb3JtYXQiOnsiJHJlZiI6IjYwIn0sIldlZWtOdW1iZXJpbmciOnsiJGlkIjoiODYyIiwiRm9ybWF0IjowLCJJc1Zpc2libGUiOmZhbHNlLCJMYXN0S25vd25WaXNpYmlsaXR5U3RhdGUiOmZhbHNlfSwiSXNWaXNpYmxlIjp0cnVlLCJQYXJlbnRTdHlsZSI6bnVsbH0sIkh5cGVybGluayI6bnVsbCwiSW1wb3J0SWQiOm51bGx9LHsiJGlkIjoiODYzIiwiSWQiOiI2MTYzNzM3Mi00NmU2LTQxZGQtOTliMi0yNWQ0MjgzZmMyZjYiLCJJbmRleCI6NSwiR3JvdXBJZCI6bnVsbCwiVGl0bGUiOiJOLTEwMi1PUCBCIENoZWNrIiwiRGF0ZVRpbWUiOiIyMDIzLTAxLTE2VDAwOjAwOjAwIiwiUGVyY2VudGFnZUNvbXBsZXRlIjpudWxsLCJOb3RlIjpudWxsLCJTdHlsZSI6eyIkaWQiOiI4NjQiLCJUaXRsZVBvc2l0aW9uIjoiTGVmdCIsIkRhdGVQb3NpdGlvbiI6IkxlZnQiLCJTaGFwZVR5cGUiOjE3LCJTaGFwZVNpemUiOjAsIlNoYXBlU3R5bGUiOnsiJGlkIjoiODY1IiwiTWFyZ2luIjp7IiRyZWYiOiIzNyJ9LCJQYWRkaW5nIjp7IiRyZWYiOiIzOCJ9LCJCYWNrZ3JvdW5kIjp7IiRpZCI6Ijg2NiIsIkNvbG9yIjp7IiRpZCI6Ijg2NyIsIkEiOjI1NSwiUiI6MjYsIkciOjE3MCwiQiI6NjZ9fSwiSXNWaXNpYmxlIjp0cnVlLCJXaWR0aCI6MTQuMCwiSGVpZ2h0IjoxNC4wLCJCb3JkZXJTdHlsZSI6eyIkaWQiOiI4NjgiLCJMaW5lQ29sb3IiOnsiJHJlZiI6IjQyIn0sIkxpbmVXZWlnaHQiOjAuMCwiTGluZVR5cGUiOjAsIlBhcmVudFN0eWxlIjpudWxsfSwiUGFyZW50U3R5bGUiOm51bGx9LCJUaXRsZVN0eWxlIjp7IiRpZCI6Ijg2OSIsIkZvbnRTZXR0aW5ncyI6eyIkaWQiOiI4NzAiLCJGb250U2l6ZSI6MTEsIkZvbnROYW1lIjoiQ2FsaWJyaSIsIklzQm9sZCI6dHJ1ZSwiSXNJdGFsaWMiOmZhbHNlLCJJc1VuZGVybGluZWQiOmZhbHNlLCJQYXJlbnRTdHlsZSI6bnVsbH0sIkF1dG9TaXplIjowLCJGb3JlZ3JvdW5kIjp7IiRpZCI6Ijg3MSIsIkNvbG9yIjp7IiRpZCI6Ijg3MiIsIkEiOjI1NSwiUiI6MCwiRyI6MCwiQiI6MH19LCJNYXhXaWR0aCI6MjAwLjAsIk1heEhlaWdodCI6IkluZmluaXR5IiwiU21hcnRGb3JlZ3JvdW5kSXNBY3RpdmUiOmZhbHNlLCJIb3Jpem9udGFsQWxpZ25tZW50IjoyLCJWZXJ0aWNhbEFsaWdubWVudCI6MCwiU21hcnRGb3JlZ3JvdW5kIjpudWxsLCJCYWNrZ3JvdW5kRmlsbFR5cGUiOjAsIk1hcmdpbiI6eyIkcmVmIjoiNDgifSwiUGFkZGluZyI6eyIkcmVmIjoiNDkifSwiQmFja2dyb3VuZCI6eyIkaWQiOiI4NzMiLCJDb2xvciI6eyIkaWQiOiI4NzQiLCJBIjowLCJSIjoyNTUsIkciOjI1NSwiQiI6MjU1fX0sIklzVmlzaWJsZSI6ZmFsc2UsIldpZHRoIjowLjAsIkhlaWdodCI6MC4wLCJCb3JkZXJTdHlsZSI6bnVsbCwiUGFyZW50U3R5bGUiOm51bGx9LCJEYXRlU3R5bGUiOnsiJGlkIjoiODc1IiwiRm9udFNldHRpbmdzIjp7IiRpZCI6Ijg3NiIsIkZvbnRTaXplIjoxMCwiRm9udE5hbWUiOiJDYWxpYnJpIiwiSXNCb2xkIjpmYWxzZSwiSXNJdGFsaWMiOmZhbHNlLCJJc1VuZGVybGluZWQiOmZhbHNlLCJQYXJlbnRTdHlsZSI6bnVsbH0sIkF1dG9TaXplIjowLCJGb3JlZ3JvdW5kIjp7IiRpZCI6Ijg3NyIsIkNvbG9yIjp7IiRpZCI6Ijg3OCIsIkEiOjI1NSwiUiI6NjgsIkciOjg0LCJCIjoxMDZ9fSwiTWF4V2lkdGgiOjIwMC4wLCJNYXhIZWlnaHQiOiJJbmZpbml0eSIsIlNtYXJ0Rm9yZWdyb3VuZElzQWN0aXZlIjpmYWxzZSwiSG9yaXpvbnRhbEFsaWdubWVudCI6MiwiVmVydGljYWxBbGlnbm1lbnQiOjAsIlNtYXJ0Rm9yZWdyb3VuZCI6bnVsbCwiQmFja2dyb3VuZEZpbGxUeXBlIjowLCJNYXJnaW4iOnsiJHJlZiI6IjU2In0sIlBhZGRpbmciOnsiJHJlZiI6IjU3In0sIkJhY2tncm91bmQiOnsiJGlkIjoiODc5IiwiQ29sb3IiOnsiJGlkIjoiODgwIiwiQSI6MCwiUiI6MjU1LCJHIjoyNTUsIkIiOjI1NX19LCJJc1Zpc2libGUiOmZhbHNlLCJXaWR0aCI6MC4wLCJIZWlnaHQiOjAuMCwiQm9yZGVyU3R5bGUiOm51bGwsIlBhcmVudFN0eWxlIjpudWxsfSwiRGF0ZUZvcm1hdCI6eyIkcmVmIjoiNjAifSwiV2Vla051bWJlcmluZyI6eyIkaWQiOiI4ODEiLCJGb3JtYXQiOjAsIklzVmlzaWJsZSI6ZmFsc2UsIkxhc3RLbm93blZpc2liaWxpdHlTdGF0ZSI6ZmFsc2V9LCJJc1Zpc2libGUiOnRydWUsIlBhcmVudFN0eWxlIjpudWxsfSwiSHlwZXJsaW5rIjpudWxsLCJJbXBvcnRJZCI6bnVsbH0seyIkaWQiOiI4ODIiLCJJZCI6IjNmODRhODkxLTQ1MTUtNDI4ZC1hZDJkLTIyMTcyMTQ3YTIyYyIsIkluZGV4Ijo2LCJHcm91cElkIjpudWxsLCJUaXRsZSI6Ik4tMTAyLU9QIEIgQ2hlY2siLCJEYXRlVGltZSI6IjIwMjMtMTAtMDhUMDA6MDA6MDAiLCJQZXJjZW50YWdlQ29tcGxldGUiOm51bGwsIk5vdGUiOm51bGwsIlN0eWxlIjp7IiRpZCI6Ijg4MyIsIlRpdGxlUG9zaXRpb24iOiJMZWZ0IiwiRGF0ZVBvc2l0aW9uIjoiTGVmdCIsIlNoYXBlVHlwZSI6MTcsIlNoYXBlU2l6ZSI6MCwiU2hhcGVTdHlsZSI6eyIkaWQiOiI4ODQiLCJNYXJnaW4iOnsiJHJlZiI6IjM3In0sIlBhZGRpbmciOnsiJHJlZiI6IjM4In0sIkJhY2tncm91bmQiOnsiJGlkIjoiODg1IiwiQ29sb3IiOnsiJGlkIjoiODg2IiwiQSI6MjU1LCJSIjoyNiwiRyI6MTcwLCJCIjo2Nn19LCJJc1Zpc2libGUiOnRydWUsIldpZHRoIjoxNC4wLCJIZWlnaHQiOjE0LjAsIkJvcmRlclN0eWxlIjp7IiRpZCI6Ijg4NyIsIkxpbmVDb2xvciI6eyIkcmVmIjoiNDIifSwiTGluZVdlaWdodCI6MC4wLCJMaW5lVHlwZSI6MCwiUGFyZW50U3R5bGUiOm51bGx9LCJQYXJlbnRTdHlsZSI6bnVsbH0sIlRpdGxlU3R5bGUiOnsiJGlkIjoiODg4IiwiRm9udFNldHRpbmdzIjp7IiRpZCI6Ijg4OSIsIkZvbnRTaXplIjoxMSwiRm9udE5hbWUiOiJDYWxpYnJpIiwiSXNCb2xkIjp0cnVlLCJJc0l0YWxpYyI6ZmFsc2UsIklzVW5kZXJsaW5lZCI6ZmFsc2UsIlBhcmVudFN0eWxlIjpudWxsfSwiQXV0b1NpemUiOjAsIkZvcmVncm91bmQiOnsiJGlkIjoiODkwIiwiQ29sb3IiOnsiJGlkIjoiODkxIiwiQSI6MjU1LCJSIjowLCJHIjowLCJCIjowfX0sIk1heFdpZHRoIjoyMDAuMCwiTWF4SGVpZ2h0IjoiSW5maW5pdHkiLCJTbWFydEZvcmVncm91bmRJc0FjdGl2ZSI6ZmFsc2UsIkhvcml6b250YWxBbGlnbm1lbnQiOjIsIlZlcnRpY2FsQWxpZ25tZW50IjowLCJTbWFydEZvcmVncm91bmQiOm51bGwsIkJhY2tncm91bmRGaWxsVHlwZSI6MCwiTWFyZ2luIjp7IiRyZWYiOiI0OCJ9LCJQYWRkaW5nIjp7IiRyZWYiOiI0OSJ9LCJCYWNrZ3JvdW5kIjp7IiRpZCI6Ijg5MiIsIkNvbG9yIjp7IiRpZCI6Ijg5MyIsIkEiOjAsIlIiOjI1NSwiRyI6MjU1LCJCIjoyNTV9fSwiSXNWaXNpYmxlIjpmYWxzZSwiV2lkdGgiOjAuMCwiSGVpZ2h0IjowLjAsIkJvcmRlclN0eWxlIjpudWxsLCJQYXJlbnRTdHlsZSI6bnVsbH0sIkRhdGVTdHlsZSI6eyIkaWQiOiI4OTQiLCJGb250U2V0dGluZ3MiOnsiJGlkIjoiODk1IiwiRm9udFNpemUiOjEwLCJGb250TmFtZSI6IkNhbGlicmkiLCJJc0JvbGQiOmZhbHNlLCJJc0l0YWxpYyI6ZmFsc2UsIklzVW5kZXJsaW5lZCI6ZmFsc2UsIlBhcmVudFN0eWxlIjpudWxsfSwiQXV0b1NpemUiOjAsIkZvcmVncm91bmQiOnsiJGlkIjoiODk2IiwiQ29sb3IiOnsiJGlkIjoiODk3IiwiQSI6MjU1LCJSIjo2OCwiRyI6ODQsIkIiOjEwNn19LCJNYXhXaWR0aCI6MjAwLjAsIk1heEhlaWdodCI6IkluZmluaXR5IiwiU21hcnRGb3JlZ3JvdW5kSXNBY3RpdmUiOmZhbHNlLCJIb3Jpem9udGFsQWxpZ25tZW50IjoyLCJWZXJ0aWNhbEFsaWdubWVudCI6MCwiU21hcnRGb3JlZ3JvdW5kIjpudWxsLCJCYWNrZ3JvdW5kRmlsbFR5cGUiOjAsIk1hcmdpbiI6eyIkcmVmIjoiNTYifSwiUGFkZGluZyI6eyIkcmVmIjoiNTcifSwiQmFja2dyb3VuZCI6eyIkaWQiOiI4OTgiLCJDb2xvciI6eyIkaWQiOiI4OTkiLCJBIjowLCJSIjoyNTUsIkciOjI1NSwiQiI6MjU1fX0sIklzVmlzaWJsZSI6ZmFsc2UsIldpZHRoIjowLjAsIkhlaWdodCI6MC4wLCJCb3JkZXJTdHlsZSI6bnVsbCwiUGFyZW50U3R5bGUiOm51bGx9LCJEYXRlRm9ybWF0Ijp7IiRyZWYiOiI2MCJ9LCJXZWVrTnVtYmVyaW5nIjp7IiRpZCI6IjkwMCIsIkZvcm1hdCI6MCwiSXNWaXNpYmxlIjpmYWxzZSwiTGFzdEtub3duVmlzaWJpbGl0eVN0YXRlIjpmYWxzZX0sIklzVmlzaWJsZSI6dHJ1ZSwiUGFyZW50U3R5bGUiOm51bGx9LCJIeXBlcmxpbmsiOm51bGwsIkltcG9ydElkIjpudWxsfSx7IiRpZCI6IjkwMSIsIklkIjoiOTAyOGI0M2EtNTdlNC00YjU4LWFmZDMtMTM0NTQ2ZTgxNGI0IiwiSW5kZXgiOjcsIkdyb3VwSWQiOm51bGwsIlRpdGxlIjoiTi0xMDItT1AgQiBDaGVjayIsIkRhdGVUaW1lIjoiMjAyNC0wMy0wMVQwMDowMDowMCIsIlBlcmNlbnRhZ2VDb21wbGV0ZSI6bnVsbCwiTm90ZSI6bnVsbCwiU3R5bGUiOnsiJGlkIjoiOTAyIiwiVGl0bGVQb3NpdGlvbiI6IkxlZnQiLCJEYXRlUG9zaXRpb24iOiJMZWZ0IiwiU2hhcGVUeXBlIjoxNywiU2hhcGVTaXplIjowLCJTaGFwZVN0eWxlIjp7IiRpZCI6IjkwMyIsIk1hcmdpbiI6eyIkcmVmIjoiMzcifSwiUGFkZGluZyI6eyIkcmVmIjoiMzgifSwiQmFja2dyb3VuZCI6eyIkaWQiOiI5MDQiLCJDb2xvciI6eyIkaWQiOiI5MDUiLCJBIjoyNTUsIlIiOjI2LCJHIjoxNzAsIkIiOjY2fX0sIklzVmlzaWJsZSI6dHJ1ZSwiV2lkdGgiOjE0LjAsIkhlaWdodCI6MTQuMCwiQm9yZGVyU3R5bGUiOnsiJGlkIjoiOTA2IiwiTGluZUNvbG9yIjp7IiRyZWYiOiI0MiJ9LCJMaW5lV2VpZ2h0IjowLjAsIkxpbmVUeXBlIjowLCJQYXJlbnRTdHlsZSI6bnVsbH0sIlBhcmVudFN0eWxlIjpudWxsfSwiVGl0bGVTdHlsZSI6eyIkaWQiOiI5MDciLCJGb250U2V0dGluZ3MiOnsiJGlkIjoiOTA4IiwiRm9udFNpemUiOjExLCJGb250TmFtZSI6IkNhbGlicmkiLCJJc0JvbGQiOnRydWUsIklzSXRhbGljIjpmYWxzZSwiSXNVbmRlcmxpbmVkIjpmYWxzZSwiUGFyZW50U3R5bGUiOm51bGx9LCJBdXRvU2l6ZSI6MCwiRm9yZWdyb3VuZCI6eyIkaWQiOiI5MDkiLCJDb2xvciI6eyIkaWQiOiI5MTAiLCJBIjoyNTUsIlIiOjAsIkciOjAsIkIiOjB9fSwiTWF4V2lkdGgiOjIwMC4wLCJNYXhIZWlnaHQiOiJJbmZpbml0eSIsIlNtYXJ0Rm9yZWdyb3VuZElzQWN0aXZlIjpmYWxzZSwiSG9yaXpvbnRhbEFsaWdubWVudCI6MiwiVmVydGljYWxBbGlnbm1lbnQiOjAsIlNtYXJ0Rm9yZWdyb3VuZCI6bnVsbCwiQmFja2dyb3VuZEZpbGxUeXBlIjowLCJNYXJnaW4iOnsiJHJlZiI6IjQ4In0sIlBhZGRpbmciOnsiJHJlZiI6IjQ5In0sIkJhY2tncm91bmQiOnsiJGlkIjoiOTExIiwiQ29sb3IiOnsiJGlkIjoiOTEyIiwiQSI6MCwiUiI6MjU1LCJHIjoyNTUsIkIiOjI1NX19LCJJc1Zpc2libGUiOmZhbHNlLCJXaWR0aCI6MC4wLCJIZWlnaHQiOjAuMCwiQm9yZGVyU3R5bGUiOm51bGwsIlBhcmVudFN0eWxlIjpudWxsfSwiRGF0ZVN0eWxlIjp7IiRpZCI6IjkxMyIsIkZvbnRTZXR0aW5ncyI6eyIkaWQiOiI5MTQiLCJGb250U2l6ZSI6MTAsIkZvbnROYW1lIjoiQ2FsaWJyaSIsIklzQm9sZCI6ZmFsc2UsIklzSXRhbGljIjpmYWxzZSwiSXNVbmRlcmxpbmVkIjpmYWxzZSwiUGFyZW50U3R5bGUiOm51bGx9LCJBdXRvU2l6ZSI6MCwiRm9yZWdyb3VuZCI6eyIkaWQiOiI5MTUiLCJDb2xvciI6eyIkaWQiOiI5MTYiLCJBIjoyNTUsIlIiOjY4LCJHIjo4NCwiQiI6MTA2fX0sIk1heFdpZHRoIjoyMDAuMCwiTWF4SGVpZ2h0IjoiSW5maW5pdHkiLCJTbWFydEZvcmVncm91bmRJc0FjdGl2ZSI6ZmFsc2UsIkhvcml6b250YWxBbGlnbm1lbnQiOjIsIlZlcnRpY2FsQWxpZ25tZW50IjowLCJTbWFydEZvcmVncm91bmQiOm51bGwsIkJhY2tncm91bmRGaWxsVHlwZSI6MCwiTWFyZ2luIjp7IiRyZWYiOiI1NiJ9LCJQYWRkaW5nIjp7IiRyZWYiOiI1NyJ9LCJCYWNrZ3JvdW5kIjp7IiRpZCI6IjkxNyIsIkNvbG9yIjp7IiRpZCI6IjkxOCIsIkEiOjAsIlIiOjI1NSwiRyI6MjU1LCJCIjoyNTV9fSwiSXNWaXNpYmxlIjpmYWxzZSwiV2lkdGgiOjAuMCwiSGVpZ2h0IjowLjAsIkJvcmRlclN0eWxlIjpudWxsLCJQYXJlbnRTdHlsZSI6bnVsbH0sIkRhdGVGb3JtYXQiOnsiJHJlZiI6IjYwIn0sIldlZWtOdW1iZXJpbmciOnsiJGlkIjoiOTE5IiwiRm9ybWF0IjowLCJJc1Zpc2libGUiOmZhbHNlLCJMYXN0S25vd25WaXNpYmlsaXR5U3RhdGUiOmZhbHNlfSwiSXNWaXNpYmxlIjp0cnVlLCJQYXJlbnRTdHlsZSI6bnVsbH0sIkh5cGVybGluayI6bnVsbCwiSW1wb3J0SWQiOm51bGx9LHsiJGlkIjoiOTIwIiwiSWQiOiI0YTg3YzkwNC1mNDZlLTQ5ZDktYjQzZi0zODZkMzVlODAyZjIiLCJJbmRleCI6OCwiR3JvdXBJZCI6bnVsbCwiVGl0bGUiOiJOLTEwMi1PUCBCIENoZWNrIiwiRGF0ZVRpbWUiOiIyMDI0LTEwLTA4VDAwOjAwOjAwIiwiUGVyY2VudGFnZUNvbXBsZXRlIjpudWxsLCJOb3RlIjpudWxsLCJTdHlsZSI6eyIkaWQiOiI5MjEiLCJUaXRsZVBvc2l0aW9uIjoiTGVmdCIsIkRhdGVQb3NpdGlvbiI6IkxlZnQiLCJTaGFwZVR5cGUiOjE3LCJTaGFwZVNpemUiOjAsIlNoYXBlU3R5bGUiOnsiJGlkIjoiOTIyIiwiTWFyZ2luIjp7IiRyZWYiOiIzNyJ9LCJQYWRkaW5nIjp7IiRyZWYiOiIzOCJ9LCJCYWNrZ3JvdW5kIjp7IiRpZCI6IjkyMyIsIkNvbG9yIjp7IiRpZCI6IjkyNCIsIkEiOjI1NSwiUiI6MjYsIkciOjE3MCwiQiI6NjZ9fSwiSXNWaXNpYmxlIjp0cnVlLCJXaWR0aCI6MTQuMCwiSGVpZ2h0IjoxNC4wLCJCb3JkZXJTdHlsZSI6eyIkaWQiOiI5MjUiLCJMaW5lQ29sb3IiOnsiJHJlZiI6IjQyIn0sIkxpbmVXZWlnaHQiOjAuMCwiTGluZVR5cGUiOjAsIlBhcmVudFN0eWxlIjpudWxsfSwiUGFyZW50U3R5bGUiOm51bGx9LCJUaXRsZVN0eWxlIjp7IiRpZCI6IjkyNiIsIkZvbnRTZXR0aW5ncyI6eyIkaWQiOiI5MjciLCJGb250U2l6ZSI6MTEsIkZvbnROYW1lIjoiQ2FsaWJyaSIsIklzQm9sZCI6dHJ1ZSwiSXNJdGFsaWMiOmZhbHNlLCJJc1VuZGVybGluZWQiOmZhbHNlLCJQYXJlbnRTdHlsZSI6bnVsbH0sIkF1dG9TaXplIjowLCJGb3JlZ3JvdW5kIjp7IiRpZCI6IjkyOCIsIkNvbG9yIjp7IiRpZCI6IjkyOSIsIkEiOjI1NSwiUiI6MCwiRyI6MCwiQiI6MH19LCJNYXhXaWR0aCI6MjAwLjAsIk1heEhlaWdodCI6IkluZmluaXR5IiwiU21hcnRGb3JlZ3JvdW5kSXNBY3RpdmUiOmZhbHNlLCJIb3Jpem9udGFsQWxpZ25tZW50IjoyLCJWZXJ0aWNhbEFsaWdubWVudCI6MCwiU21hcnRGb3JlZ3JvdW5kIjpudWxsLCJCYWNrZ3JvdW5kRmlsbFR5cGUiOjAsIk1hcmdpbiI6eyIkcmVmIjoiNDgifSwiUGFkZGluZyI6eyIkcmVmIjoiNDkifSwiQmFja2dyb3VuZCI6eyIkaWQiOiI5MzAiLCJDb2xvciI6eyIkaWQiOiI5MzEiLCJBIjowLCJSIjoyNTUsIkciOjI1NSwiQiI6MjU1fX0sIklzVmlzaWJsZSI6ZmFsc2UsIldpZHRoIjowLjAsIkhlaWdodCI6MC4wLCJCb3JkZXJTdHlsZSI6bnVsbCwiUGFyZW50U3R5bGUiOm51bGx9LCJEYXRlU3R5bGUiOnsiJGlkIjoiOTMyIiwiRm9udFNldHRpbmdzIjp7IiRpZCI6IjkzMyIsIkZvbnRTaXplIjoxMCwiRm9udE5hbWUiOiJDYWxpYnJpIiwiSXNCb2xkIjpmYWxzZSwiSXNJdGFsaWMiOmZhbHNlLCJJc1VuZGVybGluZWQiOmZhbHNlLCJQYXJlbnRTdHlsZSI6bnVsbH0sIkF1dG9TaXplIjowLCJGb3JlZ3JvdW5kIjp7IiRpZCI6IjkzNCIsIkNvbG9yIjp7IiRpZCI6IjkzNSIsIkEiOjI1NSwiUiI6NjgsIkciOjg0LCJCIjoxMDZ9fSwiTWF4V2lkdGgiOjIwMC4wLCJNYXhIZWlnaHQiOiJJbmZpbml0eSIsIlNtYXJ0Rm9yZWdyb3VuZElzQWN0aXZlIjpmYWxzZSwiSG9yaXpvbnRhbEFsaWdubWVudCI6MiwiVmVydGljYWxBbGlnbm1lbnQiOjAsIlNtYXJ0Rm9yZWdyb3VuZCI6bnVsbCwiQmFja2dyb3VuZEZpbGxUeXBlIjowLCJNYXJnaW4iOnsiJHJlZiI6IjU2In0sIlBhZGRpbmciOnsiJHJlZiI6IjU3In0sIkJhY2tncm91bmQiOnsiJGlkIjoiOTM2IiwiQ29sb3IiOnsiJGlkIjoiOTM3IiwiQSI6MCwiUiI6MjU1LCJHIjoyNTUsIkIiOjI1NX19LCJJc1Zpc2libGUiOmZhbHNlLCJXaWR0aCI6MC4wLCJIZWlnaHQiOjAuMCwiQm9yZGVyU3R5bGUiOm51bGwsIlBhcmVudFN0eWxlIjpudWxsfSwiRGF0ZUZvcm1hdCI6eyIkcmVmIjoiNjAifSwiV2Vla051bWJlcmluZyI6eyIkaWQiOiI5MzgiLCJGb3JtYXQiOjAsIklzVmlzaWJsZSI6ZmFsc2UsIkxhc3RLbm93blZpc2liaWxpdHlTdGF0ZSI6ZmFsc2V9LCJJc1Zpc2libGUiOnRydWUsIlBhcmVudFN0eWxlIjpudWxsfSwiSHlwZXJsaW5rIjpudWxsLCJJbXBvcnRJZCI6bnVsbH0seyIkaWQiOiI5MzkiLCJJZCI6ImI3NDY0YjBkLWMxNzQtNDIxZC05ZjUzLWU2YTQ1MjQ1ZGI4MiIsIkluZGV4Ijo5LCJHcm91cElkIjpudWxsLCJUaXRsZSI6Ik4tMTAyLU9QIEIgQ2hlY2siLCJEYXRlVGltZSI6IjIwMjUtMDItMjVUMDA6MDA6MDAiLCJQZXJjZW50YWdlQ29tcGxldGUiOm51bGwsIk5vdGUiOm51bGwsIlN0eWxlIjp7IiRpZCI6Ijk0MCIsIlRpdGxlUG9zaXRpb24iOiJMZWZ0IiwiRGF0ZVBvc2l0aW9uIjoiTGVmdCIsIlNoYXBlVHlwZSI6MTcsIlNoYXBlU2l6ZSI6MCwiU2hhcGVTdHlsZSI6eyIkaWQiOiI5NDEiLCJNYXJnaW4iOnsiJHJlZiI6IjM3In0sIlBhZGRpbmciOnsiJHJlZiI6IjM4In0sIkJhY2tncm91bmQiOnsiJGlkIjoiOTQyIiwiQ29sb3IiOnsiJGlkIjoiOTQzIiwiQSI6MjU1LCJSIjoyNiwiRyI6MTcwLCJCIjo2Nn19LCJJc1Zpc2libGUiOnRydWUsIldpZHRoIjoxNC4wLCJIZWlnaHQiOjE0LjAsIkJvcmRlclN0eWxlIjp7IiRpZCI6Ijk0NCIsIkxpbmVDb2xvciI6eyIkcmVmIjoiNDIifSwiTGluZVdlaWdodCI6MC4wLCJMaW5lVHlwZSI6MCwiUGFyZW50U3R5bGUiOm51bGx9LCJQYXJlbnRTdHlsZSI6bnVsbH0sIlRpdGxlU3R5bGUiOnsiJGlkIjoiOTQ1IiwiRm9udFNldHRpbmdzIjp7IiRpZCI6Ijk0NiIsIkZvbnRTaXplIjoxMSwiRm9udE5hbWUiOiJDYWxpYnJpIiwiSXNCb2xkIjp0cnVlLCJJc0l0YWxpYyI6ZmFsc2UsIklzVW5kZXJsaW5lZCI6ZmFsc2UsIlBhcmVudFN0eWxlIjpudWxsfSwiQXV0b1NpemUiOjAsIkZvcmVncm91bmQiOnsiJGlkIjoiOTQ3IiwiQ29sb3IiOnsiJGlkIjoiOTQ4IiwiQSI6MjU1LCJSIjowLCJHIjowLCJCIjowfX0sIk1heFdpZHRoIjoyMDAuMCwiTWF4SGVpZ2h0IjoiSW5maW5pdHkiLCJTbWFydEZvcmVncm91bmRJc0FjdGl2ZSI6ZmFsc2UsIkhvcml6b250YWxBbGlnbm1lbnQiOjIsIlZlcnRpY2FsQWxpZ25tZW50IjowLCJTbWFydEZvcmVncm91bmQiOm51bGwsIkJhY2tncm91bmRGaWxsVHlwZSI6MCwiTWFyZ2luIjp7IiRyZWYiOiI0OCJ9LCJQYWRkaW5nIjp7IiRyZWYiOiI0OSJ9LCJCYWNrZ3JvdW5kIjp7IiRpZCI6Ijk0OSIsIkNvbG9yIjp7IiRpZCI6Ijk1MCIsIkEiOjAsIlIiOjI1NSwiRyI6MjU1LCJCIjoyNTV9fSwiSXNWaXNpYmxlIjpmYWxzZSwiV2lkdGgiOjAuMCwiSGVpZ2h0IjowLjAsIkJvcmRlclN0eWxlIjpudWxsLCJQYXJlbnRTdHlsZSI6bnVsbH0sIkRhdGVTdHlsZSI6eyIkaWQiOiI5NTEiLCJGb250U2V0dGluZ3MiOnsiJGlkIjoiOTUyIiwiRm9udFNpemUiOjEwLCJGb250TmFtZSI6IkNhbGlicmkiLCJJc0JvbGQiOmZhbHNlLCJJc0l0YWxpYyI6ZmFsc2UsIklzVW5kZXJsaW5lZCI6ZmFsc2UsIlBhcmVudFN0eWxlIjpudWxsfSwiQXV0b1NpemUiOjAsIkZvcmVncm91bmQiOnsiJGlkIjoiOTUzIiwiQ29sb3IiOnsiJGlkIjoiOTU0IiwiQSI6MjU1LCJSIjo2OCwiRyI6ODQsIkIiOjEwNn19LCJNYXhXaWR0aCI6MjAwLjAsIk1heEhlaWdodCI6IkluZmluaXR5IiwiU21hcnRGb3JlZ3JvdW5kSXNBY3RpdmUiOmZhbHNlLCJIb3Jpem9udGFsQWxpZ25tZW50IjoyLCJWZXJ0aWNhbEFsaWdubWVudCI6MCwiU21hcnRGb3JlZ3JvdW5kIjpudWxsLCJCYWNrZ3JvdW5kRmlsbFR5cGUiOjAsIk1hcmdpbiI6eyIkcmVmIjoiNTYifSwiUGFkZGluZyI6eyIkcmVmIjoiNTcifSwiQmFja2dyb3VuZCI6eyIkaWQiOiI5NTUiLCJDb2xvciI6eyIkaWQiOiI5NTYiLCJBIjowLCJSIjoyNTUsIkciOjI1NSwiQiI6MjU1fX0sIklzVmlzaWJsZSI6ZmFsc2UsIldpZHRoIjowLjAsIkhlaWdodCI6MC4wLCJCb3JkZXJTdHlsZSI6bnVsbCwiUGFyZW50U3R5bGUiOm51bGx9LCJEYXRlRm9ybWF0Ijp7IiRyZWYiOiI2MCJ9LCJXZWVrTnVtYmVyaW5nIjp7IiRpZCI6Ijk1NyIsIkZvcm1hdCI6MCwiSXNWaXNpYmxlIjpmYWxzZSwiTGFzdEtub3duVmlzaWJpbGl0eVN0YXRlIjpmYWxzZX0sIklzVmlzaWJsZSI6dHJ1ZSwiUGFyZW50U3R5bGUiOm51bGx9LCJIeXBlcmxpbmsiOm51bGwsIkltcG9ydElkIjpudWxsfSx7IiRpZCI6Ijk1OCIsIklkIjoiODJlZmI0ZTQtYjc5NC00NmE2LTk1OTEtYjVlY2MwMGMwZjc4IiwiSW5kZXgiOjEwLCJHcm91cElkIjpudWxsLCJUaXRsZSI6Ik4tMTAyLU9QIEIgQ2hlY2siLCJEYXRlVGltZSI6IjIwMjUtMTAtMjJUMDA6MDA6MDAiLCJQZXJjZW50YWdlQ29tcGxldGUiOm51bGwsIk5vdGUiOm51bGwsIlN0eWxlIjp7IiRpZCI6Ijk1OSIsIlRpdGxlUG9zaXRpb24iOiJMZWZ0IiwiRGF0ZVBvc2l0aW9uIjoiTGVmdCIsIlNoYXBlVHlwZSI6MTcsIlNoYXBlU2l6ZSI6MCwiU2hhcGVTdHlsZSI6eyIkaWQiOiI5NjAiLCJNYXJnaW4iOnsiJHJlZiI6IjM3In0sIlBhZGRpbmciOnsiJHJlZiI6IjM4In0sIkJhY2tncm91bmQiOnsiJGlkIjoiOTYxIiwiQ29sb3IiOnsiJGlkIjoiOTYyIiwiQSI6MjU1LCJSIjoyNiwiRyI6MTcwLCJCIjo2Nn19LCJJc1Zpc2libGUiOnRydWUsIldpZHRoIjoxNC4wLCJIZWlnaHQiOjE0LjAsIkJvcmRlclN0eWxlIjp7IiRpZCI6Ijk2MyIsIkxpbmVDb2xvciI6eyIkcmVmIjoiNDIifSwiTGluZVdlaWdodCI6MC4wLCJMaW5lVHlwZSI6MCwiUGFyZW50U3R5bGUiOm51bGx9LCJQYXJlbnRTdHlsZSI6bnVsbH0sIlRpdGxlU3R5bGUiOnsiJGlkIjoiOTY0IiwiRm9udFNldHRpbmdzIjp7IiRpZCI6Ijk2NSIsIkZvbnRTaXplIjoxMSwiRm9udE5hbWUiOiJDYWxpYnJpIiwiSXNCb2xkIjp0cnVlLCJJc0l0YWxpYyI6ZmFsc2UsIklzVW5kZXJsaW5lZCI6ZmFsc2UsIlBhcmVudFN0eWxlIjpudWxsfSwiQXV0b1NpemUiOjAsIkZvcmVncm91bmQiOnsiJGlkIjoiOTY2IiwiQ29sb3IiOnsiJGlkIjoiOTY3IiwiQSI6MjU1LCJSIjowLCJHIjowLCJCIjowfX0sIk1heFdpZHRoIjoyMDAuMCwiTWF4SGVpZ2h0IjoiSW5maW5pdHkiLCJTbWFydEZvcmVncm91bmRJc0FjdGl2ZSI6ZmFsc2UsIkhvcml6b250YWxBbGlnbm1lbnQiOjIsIlZlcnRpY2FsQWxpZ25tZW50IjowLCJTbWFydEZvcmVncm91bmQiOm51bGwsIkJhY2tncm91bmRGaWxsVHlwZSI6MCwiTWFyZ2luIjp7IiRyZWYiOiI0OCJ9LCJQYWRkaW5nIjp7IiRyZWYiOiI0OSJ9LCJCYWNrZ3JvdW5kIjp7IiRpZCI6Ijk2OCIsIkNvbG9yIjp7IiRpZCI6Ijk2OSIsIkEiOjAsIlIiOjI1NSwiRyI6MjU1LCJCIjoyNTV9fSwiSXNWaXNpYmxlIjpmYWxzZSwiV2lkdGgiOjAuMCwiSGVpZ2h0IjowLjAsIkJvcmRlclN0eWxlIjpudWxsLCJQYXJlbnRTdHlsZSI6bnVsbH0sIkRhdGVTdHlsZSI6eyIkaWQiOiI5NzAiLCJGb250U2V0dGluZ3MiOnsiJGlkIjoiOTcxIiwiRm9udFNpemUiOjEwLCJGb250TmFtZSI6IkNhbGlicmkiLCJJc0JvbGQiOmZhbHNlLCJJc0l0YWxpYyI6ZmFsc2UsIklzVW5kZXJsaW5lZCI6ZmFsc2UsIlBhcmVudFN0eWxlIjpudWxsfSwiQXV0b1NpemUiOjAsIkZvcmVncm91bmQiOnsiJGlkIjoiOTcyIiwiQ29sb3IiOnsiJGlkIjoiOTczIiwiQSI6MjU1LCJSIjo2OCwiRyI6ODQsIkIiOjEwNn19LCJNYXhXaWR0aCI6MjAwLjAsIk1heEhlaWdodCI6IkluZmluaXR5IiwiU21hcnRGb3JlZ3JvdW5kSXNBY3RpdmUiOmZhbHNlLCJIb3Jpem9udGFsQWxpZ25tZW50IjoyLCJWZXJ0aWNhbEFsaWdubWVudCI6MCwiU21hcnRGb3JlZ3JvdW5kIjpudWxsLCJCYWNrZ3JvdW5kRmlsbFR5cGUiOjAsIk1hcmdpbiI6eyIkcmVmIjoiNTYifSwiUGFkZGluZyI6eyIkcmVmIjoiNTcifSwiQmFja2dyb3VuZCI6eyIkaWQiOiI5NzQiLCJDb2xvciI6eyIkaWQiOiI5NzUiLCJBIjowLCJSIjoyNTUsIkciOjI1NSwiQiI6MjU1fX0sIklzVmlzaWJsZSI6ZmFsc2UsIldpZHRoIjowLjAsIkhlaWdodCI6MC4wLCJCb3JkZXJTdHlsZSI6bnVsbCwiUGFyZW50U3R5bGUiOm51bGx9LCJEYXRlRm9ybWF0Ijp7IiRyZWYiOiI2MCJ9LCJXZWVrTnVtYmVyaW5nIjp7IiRpZCI6Ijk3NiIsIkZvcm1hdCI6MCwiSXNWaXNpYmxlIjpmYWxzZSwiTGFzdEtub3duVmlzaWJpbGl0eVN0YXRlIjpmYWxzZX0sIklzVmlzaWJsZSI6dHJ1ZSwiUGFyZW50U3R5bGUiOm51bGx9LCJIeXBlcmxpbmsiOm51bGwsIkltcG9ydElkIjpudWxsfSx7IiRpZCI6Ijk3NyIsIklkIjoiMzk0ZTQ5ZGMtZDI2ZC00NDU2LThkMzYtZjg2NzlhZDc5MTJkIiwiSW5kZXgiOjExLCJHcm91cElkIjpudWxsLCJUaXRsZSI6Ik4tMTAyLU9QIEIgQ2hlY2siLCJEYXRlVGltZSI6IjIwMjYtMDItMjhUMDA6MDA6MDAiLCJQZXJjZW50YWdlQ29tcGxldGUiOm51bGwsIk5vdGUiOm51bGwsIlN0eWxlIjp7IiRpZCI6Ijk3OCIsIlRpdGxlUG9zaXRpb24iOiJMZWZ0IiwiRGF0ZVBvc2l0aW9uIjoiTGVmdCIsIlNoYXBlVHlwZSI6MTcsIlNoYXBlU2l6ZSI6MCwiU2hhcGVTdHlsZSI6eyIkaWQiOiI5NzkiLCJNYXJnaW4iOnsiJHJlZiI6IjM3In0sIlBhZGRpbmciOnsiJHJlZiI6IjM4In0sIkJhY2tncm91bmQiOnsiJGlkIjoiOTgwIiwiQ29sb3IiOnsiJGlkIjoiOTgxIiwiQSI6MjU1LCJSIjoyNiwiRyI6MTcwLCJCIjo2Nn19LCJJc1Zpc2libGUiOnRydWUsIldpZHRoIjoxNC4wLCJIZWlnaHQiOjE0LjAsIkJvcmRlclN0eWxlIjp7IiRpZCI6Ijk4MiIsIkxpbmVDb2xvciI6eyIkcmVmIjoiNDIifSwiTGluZVdlaWdodCI6MC4wLCJMaW5lVHlwZSI6MCwiUGFyZW50U3R5bGUiOm51bGx9LCJQYXJlbnRTdHlsZSI6bnVsbH0sIlRpdGxlU3R5bGUiOnsiJGlkIjoiOTgzIiwiRm9udFNldHRpbmdzIjp7IiRpZCI6Ijk4NCIsIkZvbnRTaXplIjoxMSwiRm9udE5hbWUiOiJDYWxpYnJpIiwiSXNCb2xkIjp0cnVlLCJJc0l0YWxpYyI6ZmFsc2UsIklzVW5kZXJsaW5lZCI6ZmFsc2UsIlBhcmVudFN0eWxlIjpudWxsfSwiQXV0b1NpemUiOjAsIkZvcmVncm91bmQiOnsiJGlkIjoiOTg1IiwiQ29sb3IiOnsiJGlkIjoiOTg2IiwiQSI6MjU1LCJSIjowLCJHIjowLCJCIjowfX0sIk1heFdpZHRoIjoyMDAuMCwiTWF4SGVpZ2h0IjoiSW5maW5pdHkiLCJTbWFydEZvcmVncm91bmRJc0FjdGl2ZSI6ZmFsc2UsIkhvcml6b250YWxBbGlnbm1lbnQiOjIsIlZlcnRpY2FsQWxpZ25tZW50IjowLCJTbWFydEZvcmVncm91bmQiOm51bGwsIkJhY2tncm91bmRGaWxsVHlwZSI6MCwiTWFyZ2luIjp7IiRyZWYiOiI0OCJ9LCJQYWRkaW5nIjp7IiRyZWYiOiI0OSJ9LCJCYWNrZ3JvdW5kIjp7IiRpZCI6Ijk4NyIsIkNvbG9yIjp7IiRpZCI6Ijk4OCIsIkEiOjAsIlIiOjI1NSwiRyI6MjU1LCJCIjoyNTV9fSwiSXNWaXNpYmxlIjpmYWxzZSwiV2lkdGgiOjAuMCwiSGVpZ2h0IjowLjAsIkJvcmRlclN0eWxlIjpudWxsLCJQYXJlbnRTdHlsZSI6bnVsbH0sIkRhdGVTdHlsZSI6eyIkaWQiOiI5ODkiLCJGb250U2V0dGluZ3MiOnsiJGlkIjoiOTkwIiwiRm9udFNpemUiOjEwLCJGb250TmFtZSI6IkNhbGlicmkiLCJJc0JvbGQiOmZhbHNlLCJJc0l0YWxpYyI6ZmFsc2UsIklzVW5kZXJsaW5lZCI6ZmFsc2UsIlBhcmVudFN0eWxlIjpudWxsfSwiQXV0b1NpemUiOjAsIkZvcmVncm91bmQiOnsiJGlkIjoiOTkxIiwiQ29sb3IiOnsiJGlkIjoiOTkyIiwiQSI6MjU1LCJSIjo2OCwiRyI6ODQsIkIiOjEwNn19LCJNYXhXaWR0aCI6MjAwLjAsIk1heEhlaWdodCI6IkluZmluaXR5IiwiU21hcnRGb3JlZ3JvdW5kSXNBY3RpdmUiOmZhbHNlLCJIb3Jpem9udGFsQWxpZ25tZW50IjoyLCJWZXJ0aWNhbEFsaWdubWVudCI6MCwiU21hcnRGb3JlZ3JvdW5kIjpudWxsLCJCYWNrZ3JvdW5kRmlsbFR5cGUiOjAsIk1hcmdpbiI6eyIkcmVmIjoiNTYifSwiUGFkZGluZyI6eyIkcmVmIjoiNTcifSwiQmFja2dyb3VuZCI6eyIkaWQiOiI5OTMiLCJDb2xvciI6eyIkaWQiOiI5OTQiLCJBIjowLCJSIjoyNTUsIkciOjI1NSwiQiI6MjU1fX0sIklzVmlzaWJsZSI6ZmFsc2UsIldpZHRoIjowLjAsIkhlaWdodCI6MC4wLCJCb3JkZXJTdHlsZSI6bnVsbCwiUGFyZW50U3R5bGUiOm51bGx9LCJEYXRlRm9ybWF0Ijp7IiRyZWYiOiI2MCJ9LCJXZWVrTnVtYmVyaW5nIjp7IiRpZCI6Ijk5NSIsIkZvcm1hdCI6MCwiSXNWaXNpYmxlIjpmYWxzZSwiTGFzdEtub3duVmlzaWJpbGl0eVN0YXRlIjpmYWxzZX0sIklzVmlzaWJsZSI6dHJ1ZSwiUGFyZW50U3R5bGUiOm51bGx9LCJIeXBlcmxpbmsiOm51bGwsIkltcG9ydElkIjpudWxsfSx7IiRpZCI6Ijk5NiIsIklkIjoiYTUwZWQ2MWQtN2NmMy00NzM4LThlNTUtMzExMWIyYzc1NTk1IiwiSW5kZXgiOjEyLCJHcm91cElkIjpudWxsLCJUaXRsZSI6Ik4tMTAyLU9QIEIgQ2hlY2siLCJEYXRlVGltZSI6IjIwMjYtMTAtMjJUMDA6MDA6MDAiLCJQZXJjZW50YWdlQ29tcGxldGUiOm51bGwsIk5vdGUiOm51bGwsIlN0eWxlIjp7IiRpZCI6Ijk5NyIsIlRpdGxlUG9zaXRpb24iOiJMZWZ0IiwiRGF0ZVBvc2l0aW9uIjoiTGVmdCIsIlNoYXBlVHlwZSI6MTcsIlNoYXBlU2l6ZSI6MCwiU2hhcGVTdHlsZSI6eyIkaWQiOiI5OTgiLCJNYXJnaW4iOnsiJHJlZiI6IjM3In0sIlBhZGRpbmciOnsiJHJlZiI6IjM4In0sIkJhY2tncm91bmQiOnsiJGlkIjoiOTk5IiwiQ29sb3IiOnsiJGlkIjoiMTAwMCIsIkEiOjI1NSwiUiI6MjYsIkciOjE3MCwiQiI6NjZ9fSwiSXNWaXNpYmxlIjp0cnVlLCJXaWR0aCI6MTQuMCwiSGVpZ2h0IjoxNC4wLCJCb3JkZXJTdHlsZSI6eyIkaWQiOiIxMDAxIiwiTGluZUNvbG9yIjp7IiRyZWYiOiI0MiJ9LCJMaW5lV2VpZ2h0IjowLjAsIkxpbmVUeXBlIjowLCJQYXJlbnRTdHlsZSI6bnVsbH0sIlBhcmVudFN0eWxlIjpudWxsfSwiVGl0bGVTdHlsZSI6eyIkaWQiOiIxMDAyIiwiRm9udFNldHRpbmdzIjp7IiRpZCI6IjEwMDMiLCJGb250U2l6ZSI6MTEsIkZvbnROYW1lIjoiQ2FsaWJyaSIsIklzQm9sZCI6dHJ1ZSwiSXNJdGFsaWMiOmZhbHNlLCJJc1VuZGVybGluZWQiOmZhbHNlLCJQYXJlbnRTdHlsZSI6bnVsbH0sIkF1dG9TaXplIjowLCJGb3JlZ3JvdW5kIjp7IiRpZCI6IjEwMDQiLCJDb2xvciI6eyIkaWQiOiIxMDA1IiwiQSI6MjU1LCJSIjowLCJHIjowLCJCIjowfX0sIk1heFdpZHRoIjoyMDAuMCwiTWF4SGVpZ2h0IjoiSW5maW5pdHkiLCJTbWFydEZvcmVncm91bmRJc0FjdGl2ZSI6ZmFsc2UsIkhvcml6b250YWxBbGlnbm1lbnQiOjIsIlZlcnRpY2FsQWxpZ25tZW50IjowLCJTbWFydEZvcmVncm91bmQiOm51bGwsIkJhY2tncm91bmRGaWxsVHlwZSI6MCwiTWFyZ2luIjp7IiRyZWYiOiI0OCJ9LCJQYWRkaW5nIjp7IiRyZWYiOiI0OSJ9LCJCYWNrZ3JvdW5kIjp7IiRpZCI6IjEwMDYiLCJDb2xvciI6eyIkaWQiOiIxMDA3IiwiQSI6MCwiUiI6MjU1LCJHIjoyNTUsIkIiOjI1NX19LCJJc1Zpc2libGUiOmZhbHNlLCJXaWR0aCI6MC4wLCJIZWlnaHQiOjAuMCwiQm9yZGVyU3R5bGUiOm51bGwsIlBhcmVudFN0eWxlIjpudWxsfSwiRGF0ZVN0eWxlIjp7IiRpZCI6IjEwMDgiLCJGb250U2V0dGluZ3MiOnsiJGlkIjoiMTAwOSIsIkZvbnRTaXplIjoxMCwiRm9udE5hbWUiOiJDYWxpYnJpIiwiSXNCb2xkIjpmYWxzZSwiSXNJdGFsaWMiOmZhbHNlLCJJc1VuZGVybGluZWQiOmZhbHNlLCJQYXJlbnRTdHlsZSI6bnVsbH0sIkF1dG9TaXplIjowLCJGb3JlZ3JvdW5kIjp7IiRpZCI6IjEwMTAiLCJDb2xvciI6eyIkaWQiOiIxMDExIiwiQSI6MjU1LCJSIjo2OCwiRyI6ODQsIkIiOjEwNn19LCJNYXhXaWR0aCI6MjAwLjAsIk1heEhlaWdodCI6IkluZmluaXR5IiwiU21hcnRGb3JlZ3JvdW5kSXNBY3RpdmUiOmZhbHNlLCJIb3Jpem9udGFsQWxpZ25tZW50IjoyLCJWZXJ0aWNhbEFsaWdubWVudCI6MCwiU21hcnRGb3JlZ3JvdW5kIjpudWxsLCJCYWNrZ3JvdW5kRmlsbFR5cGUiOjAsIk1hcmdpbiI6eyIkcmVmIjoiNTYifSwiUGFkZGluZyI6eyIkcmVmIjoiNTcifSwiQmFja2dyb3VuZCI6eyIkaWQiOiIxMDEyIiwiQ29sb3IiOnsiJGlkIjoiMTAxMyIsIkEiOjAsIlIiOjI1NSwiRyI6MjU1LCJCIjoyNTV9fSwiSXNWaXNpYmxlIjpmYWxzZSwiV2lkdGgiOjAuMCwiSGVpZ2h0IjowLjAsIkJvcmRlclN0eWxlIjpudWxsLCJQYXJlbnRTdHlsZSI6bnVsbH0sIkRhdGVGb3JtYXQiOnsiJHJlZiI6IjYwIn0sIldlZWtOdW1iZXJpbmciOnsiJGlkIjoiMTAxNCIsIkZvcm1hdCI6MCwiSXNWaXNpYmxlIjpmYWxzZSwiTGFzdEtub3duVmlzaWJpbGl0eVN0YXRlIjpmYWxzZX0sIklzVmlzaWJsZSI6dHJ1ZSwiUGFyZW50U3R5bGUiOm51bGx9LCJIeXBlcmxpbmsiOm51bGwsIkltcG9ydElkIjpudWxsfSx7IiRpZCI6IjEwMTUiLCJJZCI6IjJmMzU0MmNlLThiM2QtNGE3MS04MGIzLWY2OTVjMjc2MmYxNiIsIkluZGV4IjoxMywiR3JvdXBJZCI6bnVsbCwiVGl0bGUiOiJOLTEwMi1PUCBDIENoZWNrIiwiRGF0ZVRpbWUiOiIyMDIyLTA0LTE4VDAwOjAwOjAwIiwiUGVyY2VudGFnZUNvbXBsZXRlIjpudWxsLCJOb3RlIjpudWxsLCJTdHlsZSI6eyIkaWQiOiIxMDE2IiwiVGl0bGVQb3NpdGlvbiI6IkxlZnQiLCJEYXRlUG9zaXRpb24iOiJMZWZ0IiwiU2hhcGVUeXBlIjozLCJTaGFwZVNpemUiOjAsIlNoYXBlU3R5bGUiOnsiJGlkIjoiMTAxNyIsIk1hcmdpbiI6eyIkcmVmIjoiMzcifSwiUGFkZGluZyI6eyIkcmVmIjoiMzgifSwiQmFja2dyb3VuZCI6eyIkaWQiOiIxMDE4IiwiQ29sb3IiOnsiJGlkIjoiMTAxOSIsIkEiOjI1NSwiUiI6MiwiRyI6MTc4LCJCIjoyMzh9fSwiSXNWaXNpYmxlIjp0cnVlLCJXaWR0aCI6MTIuMCwiSGVpZ2h0IjoxNC4wLCJCb3JkZXJTdHlsZSI6eyIkaWQiOiIxMDIwIiwiTGluZUNvbG9yIjp7IiRyZWYiOiI0MiJ9LCJMaW5lV2VpZ2h0IjowLjAsIkxpbmVUeXBlIjowLCJQYXJlbnRTdHlsZSI6bnVsbH0sIlBhcmVudFN0eWxlIjpudWxsfSwiVGl0bGVTdHlsZSI6eyIkaWQiOiIxMDIxIiwiRm9udFNldHRpbmdzIjp7IiRpZCI6IjEwMjIiLCJGb250U2l6ZSI6MTEsIkZvbnROYW1lIjoiQ2FsaWJyaSIsIklzQm9sZCI6dHJ1ZSwiSXNJdGFsaWMiOmZhbHNlLCJJc1VuZGVybGluZWQiOmZhbHNlLCJQYXJlbnRTdHlsZSI6bnVsbH0sIkF1dG9TaXplIjowLCJGb3JlZ3JvdW5kIjp7IiRpZCI6IjEwMjMiLCJDb2xvciI6eyIkaWQiOiIxMDI0IiwiQSI6MjU1LCJSIjowLCJHIjowLCJCIjowfX0sIk1heFdpZHRoIjoyMDAuMCwiTWF4SGVpZ2h0IjoiSW5maW5pdHkiLCJTbWFydEZvcmVncm91bmRJc0FjdGl2ZSI6ZmFsc2UsIkhvcml6b250YWxBbGlnbm1lbnQiOjIsIlZlcnRpY2FsQWxpZ25tZW50IjowLCJTbWFydEZvcmVncm91bmQiOm51bGwsIkJhY2tncm91bmRGaWxsVHlwZSI6MCwiTWFyZ2luIjp7IiRyZWYiOiI0OCJ9LCJQYWRkaW5nIjp7IiRyZWYiOiI0OSJ9LCJCYWNrZ3JvdW5kIjp7IiRpZCI6IjEwMjUiLCJDb2xvciI6eyIkaWQiOiIxMDI2IiwiQSI6MCwiUiI6MjU1LCJHIjoyNTUsIkIiOjI1NX19LCJJc1Zpc2libGUiOmZhbHNlLCJXaWR0aCI6MC4wLCJIZWlnaHQiOjAuMCwiQm9yZGVyU3R5bGUiOm51bGwsIlBhcmVudFN0eWxlIjpudWxsfSwiRGF0ZVN0eWxlIjp7IiRpZCI6IjEwMjciLCJGb250U2V0dGluZ3MiOnsiJGlkIjoiMTAyOCIsIkZvbnRTaXplIjoxMCwiRm9udE5hbWUiOiJDYWxpYnJpIiwiSXNCb2xkIjpmYWxzZSwiSXNJdGFsaWMiOmZhbHNlLCJJc1VuZGVybGluZWQiOmZhbHNlLCJQYXJlbnRTdHlsZSI6bnVsbH0sIkF1dG9TaXplIjowLCJGb3JlZ3JvdW5kIjp7IiRpZCI6IjEwMjkiLCJDb2xvciI6eyIkaWQiOiIxMDMwIiwiQSI6MjU1LCJSIjo2OCwiRyI6ODQsIkIiOjEwNn19LCJNYXhXaWR0aCI6MjAwLjAsIk1heEhlaWdodCI6IkluZmluaXR5IiwiU21hcnRGb3JlZ3JvdW5kSXNBY3RpdmUiOmZhbHNlLCJIb3Jpem9udGFsQWxpZ25tZW50IjoyLCJWZXJ0aWNhbEFsaWdubWVudCI6MCwiU21hcnRGb3JlZ3JvdW5kIjpudWxsLCJCYWNrZ3JvdW5kRmlsbFR5cGUiOjAsIk1hcmdpbiI6eyIkcmVmIjoiNTYifSwiUGFkZGluZyI6eyIkcmVmIjoiNTcifSwiQmFja2dyb3VuZCI6eyIkaWQiOiIxMDMxIiwiQ29sb3IiOnsiJGlkIjoiMTAzMiIsIkEiOjAsIlIiOjI1NSwiRyI6MjU1LCJCIjoyNTV9fSwiSXNWaXNpYmxlIjpmYWxzZSwiV2lkdGgiOjAuMCwiSGVpZ2h0IjowLjAsIkJvcmRlclN0eWxlIjpudWxsLCJQYXJlbnRTdHlsZSI6bnVsbH0sIkRhdGVGb3JtYXQiOnsiJHJlZiI6IjYwIn0sIldlZWtOdW1iZXJpbmciOnsiJGlkIjoiMTAzMyIsIkZvcm1hdCI6MCwiSXNWaXNpYmxlIjpmYWxzZSwiTGFzdEtub3duVmlzaWJpbGl0eVN0YXRlIjpmYWxzZX0sIklzVmlzaWJsZSI6dHJ1ZSwiUGFyZW50U3R5bGUiOm51bGx9LCJIeXBlcmxpbmsiOm51bGwsIkltcG9ydElkIjpudWxsfSx7IiRpZCI6IjEwMzQiLCJJZCI6IjQzZjMwYTNjLWU1NzQtNGNmNi1hYWNjLTA5NDU1MWQ0NTcxNCIsIkluZGV4IjoxNCwiR3JvdXBJZCI6bnVsbCwiVGl0bGUiOiJOLTEwMi1PUCBDIENoZWNrIiwiRGF0ZVRpbWUiOiIyMDIzLTA2LTAxVDAwOjAwOjAwIiwiUGVyY2VudGFnZUNvbXBsZXRlIjpudWxsLCJOb3RlIjpudWxsLCJTdHlsZSI6eyIkaWQiOiIxMDM1IiwiVGl0bGVQb3NpdGlvbiI6IkxlZnQiLCJEYXRlUG9zaXRpb24iOiJMZWZ0IiwiU2hhcGVUeXBlIjozLCJTaGFwZVNpemUiOjAsIlNoYXBlU3R5bGUiOnsiJGlkIjoiMTAzNiIsIk1hcmdpbiI6eyIkcmVmIjoiMzcifSwiUGFkZGluZyI6eyIkcmVmIjoiMzgifSwiQmFja2dyb3VuZCI6eyIkaWQiOiIxMDM3IiwiQ29sb3IiOnsiJGlkIjoiMTAzOCIsIkEiOjI1NSwiUiI6MiwiRyI6MTc4LCJCIjoyMzh9fSwiSXNWaXNpYmxlIjp0cnVlLCJXaWR0aCI6MTIuMCwiSGVpZ2h0IjoxNC4wLCJCb3JkZXJTdHlsZSI6eyIkaWQiOiIxMDM5IiwiTGluZUNvbG9yIjp7IiRyZWYiOiI0MiJ9LCJMaW5lV2VpZ2h0IjowLjAsIkxpbmVUeXBlIjowLCJQYXJlbnRTdHlsZSI6bnVsbH0sIlBhcmVudFN0eWxlIjpudWxsfSwiVGl0bGVTdHlsZSI6eyIkaWQiOiIxMDQwIiwiRm9udFNldHRpbmdzIjp7IiRpZCI6IjEwNDEiLCJGb250U2l6ZSI6MTEsIkZvbnROYW1lIjoiQ2FsaWJyaSIsIklzQm9sZCI6dHJ1ZSwiSXNJdGFsaWMiOmZhbHNlLCJJc1VuZGVybGluZWQiOmZhbHNlLCJQYXJlbnRTdHlsZSI6bnVsbH0sIkF1dG9TaXplIjowLCJGb3JlZ3JvdW5kIjp7IiRpZCI6IjEwNDIiLCJDb2xvciI6eyIkaWQiOiIxMDQzIiwiQSI6MjU1LCJSIjowLCJHIjowLCJCIjowfX0sIk1heFdpZHRoIjoyMDAuMCwiTWF4SGVpZ2h0IjoiSW5maW5pdHkiLCJTbWFydEZvcmVncm91bmRJc0FjdGl2ZSI6ZmFsc2UsIkhvcml6b250YWxBbGlnbm1lbnQiOjIsIlZlcnRpY2FsQWxpZ25tZW50IjowLCJTbWFydEZvcmVncm91bmQiOm51bGwsIkJhY2tncm91bmRGaWxsVHlwZSI6MCwiTWFyZ2luIjp7IiRyZWYiOiI0OCJ9LCJQYWRkaW5nIjp7IiRyZWYiOiI0OSJ9LCJCYWNrZ3JvdW5kIjp7IiRpZCI6IjEwNDQiLCJDb2xvciI6eyIkaWQiOiIxMDQ1IiwiQSI6MCwiUiI6MjU1LCJHIjoyNTUsIkIiOjI1NX19LCJJc1Zpc2libGUiOmZhbHNlLCJXaWR0aCI6MC4wLCJIZWlnaHQiOjAuMCwiQm9yZGVyU3R5bGUiOm51bGwsIlBhcmVudFN0eWxlIjpudWxsfSwiRGF0ZVN0eWxlIjp7IiRpZCI6IjEwNDYiLCJGb250U2V0dGluZ3MiOnsiJGlkIjoiMTA0NyIsIkZvbnRTaXplIjoxMCwiRm9udE5hbWUiOiJDYWxpYnJpIiwiSXNCb2xkIjpmYWxzZSwiSXNJdGFsaWMiOmZhbHNlLCJJc1VuZGVybGluZWQiOmZhbHNlLCJQYXJlbnRTdHlsZSI6bnVsbH0sIkF1dG9TaXplIjowLCJGb3JlZ3JvdW5kIjp7IiRpZCI6IjEwNDgiLCJDb2xvciI6eyIkaWQiOiIxMDQ5IiwiQSI6MjU1LCJSIjo2OCwiRyI6ODQsIkIiOjEwNn19LCJNYXhXaWR0aCI6MjAwLjAsIk1heEhlaWdodCI6IkluZmluaXR5IiwiU21hcnRGb3JlZ3JvdW5kSXNBY3RpdmUiOmZhbHNlLCJIb3Jpem9udGFsQWxpZ25tZW50IjoyLCJWZXJ0aWNhbEFsaWdubWVudCI6MCwiU21hcnRGb3JlZ3JvdW5kIjpudWxsLCJCYWNrZ3JvdW5kRmlsbFR5cGUiOjAsIk1hcmdpbiI6eyIkcmVmIjoiNTYifSwiUGFkZGluZyI6eyIkcmVmIjoiNTcifSwiQmFja2dyb3VuZCI6eyIkaWQiOiIxMDUwIiwiQ29sb3IiOnsiJGlkIjoiMTA1MSIsIkEiOjAsIlIiOjI1NSwiRyI6MjU1LCJCIjoyNTV9fSwiSXNWaXNpYmxlIjpmYWxzZSwiV2lkdGgiOjAuMCwiSGVpZ2h0IjowLjAsIkJvcmRlclN0eWxlIjpudWxsLCJQYXJlbnRTdHlsZSI6bnVsbH0sIkRhdGVGb3JtYXQiOnsiJHJlZiI6IjYwIn0sIldlZWtOdW1iZXJpbmciOnsiJGlkIjoiMTA1MiIsIkZvcm1hdCI6MCwiSXNWaXNpYmxlIjpmYWxzZSwiTGFzdEtub3duVmlzaWJpbGl0eVN0YXRlIjpmYWxzZX0sIklzVmlzaWJsZSI6dHJ1ZSwiUGFyZW50U3R5bGUiOm51bGx9LCJIeXBlcmxpbmsiOm51bGwsIkltcG9ydElkIjpudWxsfSx7IiRpZCI6IjEwNTMiLCJJZCI6IjMwOWNiYTBiLTA2MGQtNDg2NS1iMWE4LWViNjkyZjAxOTA1YiIsIkluZGV4IjoxNSwiR3JvdXBJZCI6bnVsbCwiVGl0bGUiOiJOLTEwMi1PUCBDIENoZWNrIiwiRGF0ZVRpbWUiOiIyMDI0LTA2LTIzVDAwOjAwOjAwIiwiUGVyY2VudGFnZUNvbXBsZXRlIjpudWxsLCJOb3RlIjpudWxsLCJTdHlsZSI6eyIkaWQiOiIxMDU0IiwiVGl0bGVQb3NpdGlvbiI6IkxlZnQiLCJEYXRlUG9zaXRpb24iOiJMZWZ0IiwiU2hhcGVUeXBlIjozLCJTaGFwZVNpemUiOjAsIlNoYXBlU3R5bGUiOnsiJGlkIjoiMTA1NSIsIk1hcmdpbiI6eyIkcmVmIjoiMzcifSwiUGFkZGluZyI6eyIkcmVmIjoiMzgifSwiQmFja2dyb3VuZCI6eyIkaWQiOiIxMDU2IiwiQ29sb3IiOnsiJGlkIjoiMTA1NyIsIkEiOjI1NSwiUiI6MiwiRyI6MTc4LCJCIjoyMzh9fSwiSXNWaXNpYmxlIjp0cnVlLCJXaWR0aCI6MTIuMCwiSGVpZ2h0IjoxNC4wLCJCb3JkZXJTdHlsZSI6eyIkaWQiOiIxMDU4IiwiTGluZUNvbG9yIjp7IiRyZWYiOiI0MiJ9LCJMaW5lV2VpZ2h0IjowLjAsIkxpbmVUeXBlIjowLCJQYXJlbnRTdHlsZSI6bnVsbH0sIlBhcmVudFN0eWxlIjpudWxsfSwiVGl0bGVTdHlsZSI6eyIkaWQiOiIxMDU5IiwiRm9udFNldHRpbmdzIjp7IiRpZCI6IjEwNjAiLCJGb250U2l6ZSI6MTEsIkZvbnROYW1lIjoiQ2FsaWJyaSIsIklzQm9sZCI6dHJ1ZSwiSXNJdGFsaWMiOmZhbHNlLCJJc1VuZGVybGluZWQiOmZhbHNlLCJQYXJlbnRTdHlsZSI6bnVsbH0sIkF1dG9TaXplIjowLCJGb3JlZ3JvdW5kIjp7IiRpZCI6IjEwNjEiLCJDb2xvciI6eyIkaWQiOiIxMDYyIiwiQSI6MjU1LCJSIjowLCJHIjowLCJCIjowfX0sIk1heFdpZHRoIjoyMDAuMCwiTWF4SGVpZ2h0IjoiSW5maW5pdHkiLCJTbWFydEZvcmVncm91bmRJc0FjdGl2ZSI6ZmFsc2UsIkhvcml6b250YWxBbGlnbm1lbnQiOjIsIlZlcnRpY2FsQWxpZ25tZW50IjowLCJTbWFydEZvcmVncm91bmQiOm51bGwsIkJhY2tncm91bmRGaWxsVHlwZSI6MCwiTWFyZ2luIjp7IiRyZWYiOiI0OCJ9LCJQYWRkaW5nIjp7IiRyZWYiOiI0OSJ9LCJCYWNrZ3JvdW5kIjp7IiRpZCI6IjEwNjMiLCJDb2xvciI6eyIkaWQiOiIxMDY0IiwiQSI6MCwiUiI6MjU1LCJHIjoyNTUsIkIiOjI1NX19LCJJc1Zpc2libGUiOmZhbHNlLCJXaWR0aCI6MC4wLCJIZWlnaHQiOjAuMCwiQm9yZGVyU3R5bGUiOm51bGwsIlBhcmVudFN0eWxlIjpudWxsfSwiRGF0ZVN0eWxlIjp7IiRpZCI6IjEwNjUiLCJGb250U2V0dGluZ3MiOnsiJGlkIjoiMTA2NiIsIkZvbnRTaXplIjoxMCwiRm9udE5hbWUiOiJDYWxpYnJpIiwiSXNCb2xkIjpmYWxzZSwiSXNJdGFsaWMiOmZhbHNlLCJJc1VuZGVybGluZWQiOmZhbHNlLCJQYXJlbnRTdHlsZSI6bnVsbH0sIkF1dG9TaXplIjowLCJGb3JlZ3JvdW5kIjp7IiRpZCI6IjEwNjciLCJDb2xvciI6eyIkaWQiOiIxMDY4IiwiQSI6MjU1LCJSIjo2OCwiRyI6ODQsIkIiOjEwNn19LCJNYXhXaWR0aCI6MjAwLjAsIk1heEhlaWdodCI6IkluZmluaXR5IiwiU21hcnRGb3JlZ3JvdW5kSXNBY3RpdmUiOmZhbHNlLCJIb3Jpem9udGFsQWxpZ25tZW50IjoyLCJWZXJ0aWNhbEFsaWdubWVudCI6MCwiU21hcnRGb3JlZ3JvdW5kIjpudWxsLCJCYWNrZ3JvdW5kRmlsbFR5cGUiOjAsIk1hcmdpbiI6eyIkcmVmIjoiNTYifSwiUGFkZGluZyI6eyIkcmVmIjoiNTcifSwiQmFja2dyb3VuZCI6eyIkaWQiOiIxMDY5IiwiQ29sb3IiOnsiJGlkIjoiMTA3MCIsIkEiOjAsIlIiOjI1NSwiRyI6MjU1LCJCIjoyNTV9fSwiSXNWaXNpYmxlIjpmYWxzZSwiV2lkdGgiOjAuMCwiSGVpZ2h0IjowLjAsIkJvcmRlclN0eWxlIjpudWxsLCJQYXJlbnRTdHlsZSI6bnVsbH0sIkRhdGVGb3JtYXQiOnsiJHJlZiI6IjYwIn0sIldlZWtOdW1iZXJpbmciOnsiJGlkIjoiMTA3MSIsIkZvcm1hdCI6MCwiSXNWaXNpYmxlIjpmYWxzZSwiTGFzdEtub3duVmlzaWJpbGl0eVN0YXRlIjpmYWxzZX0sIklzVmlzaWJsZSI6dHJ1ZSwiUGFyZW50U3R5bGUiOm51bGx9LCJIeXBlcmxpbmsiOm51bGwsIkltcG9ydElkIjpudWxsfSx7IiRpZCI6IjEwNzIiLCJJZCI6ImMyN2VjMTliLWJhODQtNDFjMS1iODhhLThiNzFkZGQzOGUzMyIsIkluZGV4IjoxNiwiR3JvdXBJZCI6bnVsbCwiVGl0bGUiOiJOLTEwMi1PUCBDIENoZWNrIiwiRGF0ZVRpbWUiOiIyMDI2LTA2LTI3VDAwOjAwOjAwIiwiUGVyY2VudGFnZUNvbXBsZXRlIjpudWxsLCJOb3RlIjpudWxsLCJTdHlsZSI6eyIkaWQiOiIxMDczIiwiVGl0bGVQb3NpdGlvbiI6IkxlZnQiLCJEYXRlUG9zaXRpb24iOiJMZWZ0IiwiU2hhcGVUeXBlIjozLCJTaGFwZVNpemUiOjAsIlNoYXBlU3R5bGUiOnsiJGlkIjoiMTA3NCIsIk1hcmdpbiI6eyIkcmVmIjoiMzcifSwiUGFkZGluZyI6eyIkcmVmIjoiMzgifSwiQmFja2dyb3VuZCI6eyIkaWQiOiIxMDc1IiwiQ29sb3IiOnsiJGlkIjoiMTA3NiIsIkEiOjI1NSwiUiI6MiwiRyI6MTc4LCJCIjoyMzh9fSwiSXNWaXNpYmxlIjp0cnVlLCJXaWR0aCI6MTIuMCwiSGVpZ2h0IjoxNC4wLCJCb3JkZXJTdHlsZSI6eyIkaWQiOiIxMDc3IiwiTGluZUNvbG9yIjp7IiRyZWYiOiI0MiJ9LCJMaW5lV2VpZ2h0IjowLjAsIkxpbmVUeXBlIjowLCJQYXJlbnRTdHlsZSI6bnVsbH0sIlBhcmVudFN0eWxlIjpudWxsfSwiVGl0bGVTdHlsZSI6eyIkaWQiOiIxMDc4IiwiRm9udFNldHRpbmdzIjp7IiRpZCI6IjEwNzkiLCJGb250U2l6ZSI6MTEsIkZvbnROYW1lIjoiQ2FsaWJyaSIsIklzQm9sZCI6dHJ1ZSwiSXNJdGFsaWMiOmZhbHNlLCJJc1VuZGVybGluZWQiOmZhbHNlLCJQYXJlbnRTdHlsZSI6bnVsbH0sIkF1dG9TaXplIjowLCJGb3JlZ3JvdW5kIjp7IiRpZCI6IjEwODAiLCJDb2xvciI6eyIkaWQiOiIxMDgxIiwiQSI6MjU1LCJSIjowLCJHIjowLCJCIjowfX0sIk1heFdpZHRoIjoyMDAuMCwiTWF4SGVpZ2h0IjoiSW5maW5pdHkiLCJTbWFydEZvcmVncm91bmRJc0FjdGl2ZSI6ZmFsc2UsIkhvcml6b250YWxBbGlnbm1lbnQiOjIsIlZlcnRpY2FsQWxpZ25tZW50IjowLCJTbWFydEZvcmVncm91bmQiOm51bGwsIkJhY2tncm91bmRGaWxsVHlwZSI6MCwiTWFyZ2luIjp7IiRyZWYiOiI0OCJ9LCJQYWRkaW5nIjp7IiRyZWYiOiI0OSJ9LCJCYWNrZ3JvdW5kIjp7IiRpZCI6IjEwODIiLCJDb2xvciI6eyIkaWQiOiIxMDgzIiwiQSI6MCwiUiI6MjU1LCJHIjoyNTUsIkIiOjI1NX19LCJJc1Zpc2libGUiOmZhbHNlLCJXaWR0aCI6MC4wLCJIZWlnaHQiOjAuMCwiQm9yZGVyU3R5bGUiOm51bGwsIlBhcmVudFN0eWxlIjpudWxsfSwiRGF0ZVN0eWxlIjp7IiRpZCI6IjEwODQiLCJGb250U2V0dGluZ3MiOnsiJGlkIjoiMTA4NSIsIkZvbnRTaXplIjoxMCwiRm9udE5hbWUiOiJDYWxpYnJpIiwiSXNCb2xkIjpmYWxzZSwiSXNJdGFsaWMiOmZhbHNlLCJJc1VuZGVybGluZWQiOmZhbHNlLCJQYXJlbnRTdHlsZSI6bnVsbH0sIkF1dG9TaXplIjowLCJGb3JlZ3JvdW5kIjp7IiRpZCI6IjEwODYiLCJDb2xvciI6eyIkaWQiOiIxMDg3IiwiQSI6MjU1LCJSIjo2OCwiRyI6ODQsIkIiOjEwNn19LCJNYXhXaWR0aCI6MjAwLjAsIk1heEhlaWdodCI6IkluZmluaXR5IiwiU21hcnRGb3JlZ3JvdW5kSXNBY3RpdmUiOmZhbHNlLCJIb3Jpem9udGFsQWxpZ25tZW50IjoyLCJWZXJ0aWNhbEFsaWdubWVudCI6MCwiU21hcnRGb3JlZ3JvdW5kIjpudWxsLCJCYWNrZ3JvdW5kRmlsbFR5cGUiOjAsIk1hcmdpbiI6eyIkcmVmIjoiNTYifSwiUGFkZGluZyI6eyIkcmVmIjoiNTcifSwiQmFja2dyb3VuZCI6eyIkaWQiOiIxMDg4IiwiQ29sb3IiOnsiJGlkIjoiMTA4OSIsIkEiOjAsIlIiOjI1NSwiRyI6MjU1LCJCIjoyNTV9fSwiSXNWaXNpYmxlIjpmYWxzZSwiV2lkdGgiOjAuMCwiSGVpZ2h0IjowLjAsIkJvcmRlclN0eWxlIjpudWxsLCJQYXJlbnRTdHlsZSI6bnVsbH0sIkRhdGVGb3JtYXQiOnsiJHJlZiI6IjYwIn0sIldlZWtOdW1iZXJpbmciOnsiJGlkIjoiMTA5MCIsIkZvcm1hdCI6MCwiSXNWaXNpYmxlIjpmYWxzZSwiTGFzdEtub3duVmlzaWJpbGl0eVN0YXRlIjpmYWxzZX0sIklzVmlzaWJsZSI6dHJ1ZSwiUGFyZW50U3R5bGUiOm51bGx9LCJIeXBlcmxpbmsiOm51bGwsIkltcG9ydElkIjpudWxsfSx7IiRpZCI6IjEwOTEiLCJJZCI6IjllOTVlNjVjLWIwMDctNDUwZC05MWRlLTM3ZmRkMjcyZTkxYyIsIkluZGV4IjoxNywiR3JvdXBJZCI6bnVsbCwiVGl0bGUiOiJOLTEwMi1PUCBEIENoZWNrIiwiRGF0ZVRpbWUiOiIyMDI1LTA3LTA0VDAwOjAwOjAwIiwiUGVyY2VudGFnZUNvbXBsZXRlIjpudWxsLCJOb3RlIjpudWxsLCJTdHlsZSI6eyIkaWQiOiIxMDkyIiwiVGl0bGVQb3NpdGlvbiI6IkxlZnQiLCJEYXRlUG9zaXRpb24iOiJMZWZ0IiwiU2hhcGVUeXBlIjo1LCJTaGFwZVNpemUiOjAsIlNoYXBlU3R5bGUiOnsiJGlkIjoiMTA5MyIsIk1hcmdpbiI6eyIkcmVmIjoiMzcifSwiUGFkZGluZyI6eyIkcmVmIjoiMzgifSwiQmFja2dyb3VuZCI6eyIkaWQiOiIxMDk0IiwiQ29sb3IiOnsiJGlkIjoiMTA5NSIsIkEiOjI1NSwiUiI6MTExLCJHIjo0OSwiQiI6MTUyfX0sIklzVmlzaWJsZSI6dHJ1ZSwiV2lkdGgiOjEyLjAsIkhlaWdodCI6MTQuMCwiQm9yZGVyU3R5bGUiOnsiJGlkIjoiMTA5NiIsIkxpbmVDb2xvciI6eyIkcmVmIjoiNDIifSwiTGluZVdlaWdodCI6MC4wLCJMaW5lVHlwZSI6MCwiUGFyZW50U3R5bGUiOm51bGx9LCJQYXJlbnRTdHlsZSI6bnVsbH0sIlRpdGxlU3R5bGUiOnsiJGlkIjoiMTA5NyIsIkZvbnRTZXR0aW5ncyI6eyIkaWQiOiIxMDk4IiwiRm9udFNpemUiOjExLCJGb250TmFtZSI6IkNhbGlicmkiLCJJc0JvbGQiOnRydWUsIklzSXRhbGljIjpmYWxzZSwiSXNVbmRlcmxpbmVkIjpmYWxzZSwiUGFyZW50U3R5bGUiOm51bGx9LCJBdXRvU2l6ZSI6MCwiRm9yZWdyb3VuZCI6eyIkaWQiOiIxMDk5IiwiQ29sb3IiOnsiJGlkIjoiMTEwMCIsIkEiOjI1NSwiUiI6MCwiRyI6MCwiQiI6MH19LCJNYXhXaWR0aCI6MjAwLjAsIk1heEhlaWdodCI6IkluZmluaXR5IiwiU21hcnRGb3JlZ3JvdW5kSXNBY3RpdmUiOmZhbHNlLCJIb3Jpem9udGFsQWxpZ25tZW50IjoyLCJWZXJ0aWNhbEFsaWdubWVudCI6MCwiU21hcnRGb3JlZ3JvdW5kIjpudWxsLCJCYWNrZ3JvdW5kRmlsbFR5cGUiOjAsIk1hcmdpbiI6eyIkcmVmIjoiNDgifSwiUGFkZGluZyI6eyIkcmVmIjoiNDkifSwiQmFja2dyb3VuZCI6eyIkaWQiOiIxMTAxIiwiQ29sb3IiOnsiJGlkIjoiMTEwMiIsIkEiOjAsIlIiOjI1NSwiRyI6MjU1LCJCIjoyNTV9fSwiSXNWaXNpYmxlIjpmYWxzZSwiV2lkdGgiOjAuMCwiSGVpZ2h0IjowLjAsIkJvcmRlclN0eWxlIjpudWxsLCJQYXJlbnRTdHlsZSI6bnVsbH0sIkRhdGVTdHlsZSI6eyIkaWQiOiIxMTAzIiwiRm9udFNldHRpbmdzIjp7IiRpZCI6IjExMDQiLCJGb250U2l6ZSI6MTAsIkZvbnROYW1lIjoiQ2FsaWJyaSIsIklzQm9sZCI6ZmFsc2UsIklzSXRhbGljIjpmYWxzZSwiSXNVbmRlcmxpbmVkIjpmYWxzZSwiUGFyZW50U3R5bGUiOm51bGx9LCJBdXRvU2l6ZSI6MCwiRm9yZWdyb3VuZCI6eyIkaWQiOiIxMTA1IiwiQ29sb3IiOnsiJGlkIjoiMTEwNiIsIkEiOjI1NSwiUiI6NjgsIkciOjg0LCJCIjoxMDZ9fSwiTWF4V2lkdGgiOjIwMC4wLCJNYXhIZWlnaHQiOiJJbmZpbml0eSIsIlNtYXJ0Rm9yZWdyb3VuZElzQWN0aXZlIjpmYWxzZSwiSG9yaXpvbnRhbEFsaWdubWVudCI6MiwiVmVydGljYWxBbGlnbm1lbnQiOjAsIlNtYXJ0Rm9yZWdyb3VuZCI6bnVsbCwiQmFja2dyb3VuZEZpbGxUeXBlIjowLCJNYXJnaW4iOnsiJHJlZiI6IjU2In0sIlBhZGRpbmciOnsiJHJlZiI6IjU3In0sIkJhY2tncm91bmQiOnsiJGlkIjoiMTEwNyIsIkNvbG9yIjp7IiRpZCI6IjExMDgiLCJBIjowLCJSIjoyNTUsIkciOjI1NSwiQiI6MjU1fX0sIklzVmlzaWJsZSI6ZmFsc2UsIldpZHRoIjowLjAsIkhlaWdodCI6MC4wLCJCb3JkZXJTdHlsZSI6bnVsbCwiUGFyZW50U3R5bGUiOm51bGx9LCJEYXRlRm9ybWF0Ijp7IiRyZWYiOiI2MCJ9LCJXZWVrTnVtYmVyaW5nIjp7IiRpZCI6IjExMDkiLCJGb3JtYXQiOjAsIklzVmlzaWJsZSI6ZmFsc2UsIkxhc3RLbm93blZpc2liaWxpdHlTdGF0ZSI6ZmFsc2V9LCJJc1Zpc2libGUiOnRydWUsIlBhcmVudFN0eWxlIjpudWxsfSwiSHlwZXJsaW5rIjpudWxsLCJJbXBvcnRJZCI6bnVsbH1dLCJJZCI6ImM1ZWVkZDVhLThkMTEtNDM2Mi04NDM0LTdlZjg2ODM1MzFlMCIsIklzU2luZ2xlSXRlbVJvdyI6ZmFsc2V9XSwiSW5kZXgiOjM5LCJJZCI6IjI4ZWJiYmNmLTg5ZTEtNDAwNC04NDc0LTJmNGNiN2I3OGQxYyIsIkhlYWRlclRleHQiOiJOLTEwMi1PUCIsIklzRGVmYXVsdCI6ZmFsc2UsIlN0eWxlIjp7IiRpZCI6IjExMTAiLCJIZWFkZXJTdHlsZSI6eyIkaWQiOiIxMTExIiwiVGV4dFN0eWxlIjp7IiRpZCI6IjExMTIiLCJGb250U2V0dGluZ3MiOnsiJGlkIjoiMTExMyIsIkZvbnRTaXplIjoxMSwiRm9udE5hbWUiOiJDYWxpYnJpIiwiSXNCb2xkIjpmYWxzZSwiSXNJdGFsaWMiOmZhbHNlLCJJc1VuZGVybGluZWQiOmZhbHNlLCJQYXJlbnRTdHlsZSI6bnVsbH0sIkF1dG9TaXplIjoyLCJGb3JlZ3JvdW5kIjp7IiRpZCI6IjExMTQiLCJDb2xvciI6eyIkaWQiOiIxMTE1IiwiQSI6MjU1LCJSIjowLCJHIjowLCJCIjowfX0sIk1heFdpZHRoIjo0OC4zMjE3NjY1NjE1MTQzNTIsIk1heEhlaWdodCI6IkluZmluaXR5IiwiU21hcnRGb3JlZ3JvdW5kSXNBY3RpdmUiOmZhbHNlLCJIb3Jpem9udGFsQWxpZ25tZW50IjowLCJWZXJ0aWNhbEFsaWdubWVudCI6MCwiU21hcnRGb3JlZ3JvdW5kIjpudWxsLCJCYWNrZ3JvdW5kRmlsbFR5cGUiOjAsIk1hcmdpbiI6eyIkaWQiOiIxMTE2IiwiVG9wIjowLjAsIkxlZnQiOjAuMCwiUmlnaHQiOjAuMCwiQm90dG9tIjowLjB9LCJQYWRkaW5nIjp7IiRpZCI6IjExMTciLCJUb3AiOjAuMCwiTGVmdCI6MC4wLCJSaWdodCI6MC4wLCJCb3R0b20iOjAuMH0sIkJhY2tncm91bmQiOnsiJGlkIjoiMTExOCIsIkNvbG9yIjp7IiRpZCI6IjExMTkiLCJBIjowLCJSIjoyNTUsIkciOjI1NSwiQiI6MjU1fX0sIklzVmlzaWJsZSI6dHJ1ZSwiV2lkdGgiOjAuMCwiSGVpZ2h0IjowLjAsIkJvcmRlclN0eWxlIjpudWxsLCJQYXJlbnRTdHlsZSI6bnVsbH0sIlJlY3RhbmdsZVN0eWxlIjp7IiRpZCI6IjExMjAiLCJNYXJnaW4iOnsiJGlkIjoiMTEyMSIsIlRvcCI6MC4wLCJMZWZ0IjowLjAsIlJpZ2h0IjowLjAsIkJvdHRvbSI6MC4wfSwiUGFkZGluZyI6eyIkaWQiOiIxMTIyIiwiVG9wIjowLjAsIkxlZnQiOjAuMCwiUmlnaHQiOjAuMCwiQm90dG9tIjowLjB9LCJCYWNrZ3JvdW5kIjp7IiRpZCI6IjExMjMiLCJDb2xvciI6eyIkaWQiOiIxMTI0IiwiQSI6NjMsIlIiOjY4LCJHIjoxMTQsIkIiOjE5Nn19LCJJc1Zpc2libGUiOnRydWUsIldpZHRoIjowLjAsIkhlaWdodCI6MC4wLCJCb3JkZXJTdHlsZSI6eyIkaWQiOiIxMTI1IiwiTGluZUNvbG9yIjp7IiRpZCI6IjExMjYiLCIkdHlwZSI6Ik5MUkUuQ29tbW9uLkRvbS5Tb2xpZENvbG9yQnJ1c2gsIE5MUkUuQ29tbW9uIiwiQ29sb3IiOnsiJGlkIjoiMTEyNyIsIkEiOjI1NSwiUiI6NDcsIkciOjgyLCJCIjoxNDN9fSwiTGluZVdlaWdodCI6MC4wLCJMaW5lVHlwZSI6MCwiUGFyZW50U3R5bGUiOm51bGx9LCJQYXJlbnRTdHlsZSI6bnVsbH0sIk1hcmdpbiI6eyIkaWQiOiIxMTI4IiwiVG9wIjowLjAsIkxlZnQiOjAuMCwiUmlnaHQiOjAuMCwiQm90dG9tIjowLjB9LCJQYWRkaW5nIjp7IiRpZCI6IjExMjkiLCJUb3AiOjAuMCwiTGVmdCI6MC4wLCJSaWdodCI6MC4wLCJCb3R0b20iOjAuMH0sIkJhY2tncm91bmQiOm51bGwsIklzVmlzaWJsZSI6dHJ1ZSwiV2lkdGgiOjAuMCwiSGVpZ2h0IjowLjAsIkJvcmRlclN0eWxlIjpudWxsLCJQYXJlbnRTdHlsZSI6bnVsbH0sIkJhY2tncm91bmRTdHlsZSI6eyIkaWQiOiIxMTMwIiwiTWFyZ2luIjp7IiRpZCI6IjExMzEiLCJUb3AiOjAuMCwiTGVmdCI6MC4wLCJSaWdodCI6MC4wLCJCb3R0b20iOjAuMH0sIlBhZGRpbmciOnsiJGlkIjoiMTEzMiIsIlRvcCI6MC4wLCJMZWZ0IjowLjAsIlJpZ2h0IjowLjAsIkJvdHRvbSI6MC4wfSwiQmFja2dyb3VuZCI6eyIkcmVmIjoiMjUifSwiSXNWaXNpYmxlIjp0cnVlLCJXaWR0aCI6MC4wLCJIZWlnaHQiOjAuMCwiQm9yZGVyU3R5bGUiOnsiJGlkIjoiMTEzMyIsIkxpbmVDb2xvciI6eyIkaWQiOiIxMTM0IiwiJHR5cGUiOiJOTFJFLkNvbW1vbi5Eb20uU29saWRDb2xvckJydXNoLCBOTFJFLkNvbW1vbiIsIkNvbG9yIjp7IiRpZCI6IjExMzUiLCJBIjoyNTUsIlIiOjI1NSwiRyI6MCwiQiI6MH19LCJMaW5lV2VpZ2h0IjowLjAsIkxpbmVUeXBlIjowLCJQYXJlbnRTdHlsZSI6bnVsbH0sIlBhcmVudFN0eWxlIjpudWxsfSwiTWFyZ2luIjp7IiRpZCI6IjExMzYiLCJUb3AiOjAuMCwiTGVmdCI6MC4wLCJSaWdodCI6MC4wLCJCb3R0b20iOjAuMH0sIlBhZGRpbmciOnsiJGlkIjoiMTEzNyIsIlRvcCI6MC4wLCJMZWZ0IjowLjAsIlJpZ2h0IjowLjAsIkJvdHRvbSI6MC4wfSwiSXNWaXNpYmxlIjp0cnVlLCJXaWR0aCI6MC4wLCJIZWlnaHQiOjAuMCwiQm9yZGVyU3R5bGUiOm51bGwsIlBhcmVudFN0eWxlIjpudWxsfX0seyIkaWQiOiIxMTM4IiwiX3Jvd3MiOlt7IiRpZCI6IjExMzkiLCJfdGFza3MiOltdLCJfbWlsZXN0b25lcyI6W3siJGlkIjoiMTE0MCIsIklkIjoiY2JiY2QxMWYtOGU3ZS00MDgyLTk1MTUtYmZjNzJmNjk1ZmMxIiwiSW5kZXgiOjEsIkdyb3VwSWQiOm51bGwsIlRpdGxlIjoiTi0xMDMtT1AgRGVsaXZlcnkiLCJEYXRlVGltZSI6IjIwMjEtMDYtMDhUMDA6MDA6MDAiLCJQZXJjZW50YWdlQ29tcGxldGUiOm51bGwsIk5vdGUiOm51bGwsIlN0eWxlIjp7IiRpZCI6IjExNDEiLCJUaXRsZVBvc2l0aW9uIjoiTGVmdCIsIkRhdGVQb3NpdGlvbiI6IkxlZnQiLCJTaGFwZVR5cGUiOjcsIlNoYXBlU2l6ZSI6MCwiU2hhcGVTdHlsZSI6eyIkaWQiOiIxMTQyIiwiTWFyZ2luIjp7IiRyZWYiOiIzNyJ9LCJQYWRkaW5nIjp7IiRyZWYiOiIzOCJ9LCJCYWNrZ3JvdW5kIjp7IiRpZCI6IjExNDMiLCJDb2xvciI6eyIkaWQiOiIxMTQ0IiwiQSI6MjU1LCJSIjowLCJHIjowLCJCIjowfX0sIklzVmlzaWJsZSI6dHJ1ZSwiV2lkdGgiOjEyLjAsIkhlaWdodCI6MTQuMCwiQm9yZGVyU3R5bGUiOnsiJGlkIjoiMTE0NSIsIkxpbmVDb2xvciI6eyIkcmVmIjoiNDIifSwiTGluZVdlaWdodCI6MC4wLCJMaW5lVHlwZSI6MCwiUGFyZW50U3R5bGUiOm51bGx9LCJQYXJlbnRTdHlsZSI6bnVsbH0sIlRpdGxlU3R5bGUiOnsiJGlkIjoiMTE0NiIsIkZvbnRTZXR0aW5ncyI6eyIkaWQiOiIxMTQ3IiwiRm9udFNpemUiOjExLCJGb250TmFtZSI6IkNhbGlicmkiLCJJc0JvbGQiOnRydWUsIklzSXRhbGljIjpmYWxzZSwiSXNVbmRlcmxpbmVkIjpmYWxzZSwiUGFyZW50U3R5bGUiOm51bGx9LCJBdXRvU2l6ZSI6MCwiRm9yZWdyb3VuZCI6eyIkaWQiOiIxMTQ4IiwiQ29sb3IiOnsiJGlkIjoiMTE0OSIsIkEiOjI1NSwiUiI6MCwiRyI6MCwiQiI6MH19LCJNYXhXaWR0aCI6MjAwLjAsIk1heEhlaWdodCI6IkluZmluaXR5IiwiU21hcnRGb3JlZ3JvdW5kSXNBY3RpdmUiOmZhbHNlLCJIb3Jpem9udGFsQWxpZ25tZW50IjoyLCJWZXJ0aWNhbEFsaWdubWVudCI6MCwiU21hcnRGb3JlZ3JvdW5kIjpudWxsLCJCYWNrZ3JvdW5kRmlsbFR5cGUiOjAsIk1hcmdpbiI6eyIkcmVmIjoiNDgifSwiUGFkZGluZyI6eyIkcmVmIjoiNDkifSwiQmFja2dyb3VuZCI6eyIkaWQiOiIxMTUwIiwiQ29sb3IiOnsiJGlkIjoiMTE1MSIsIkEiOjAsIlIiOjI1NSwiRyI6MjU1LCJCIjoyNTV9fSwiSXNWaXNpYmxlIjpmYWxzZSwiV2lkdGgiOjAuMCwiSGVpZ2h0IjowLjAsIkJvcmRlclN0eWxlIjpudWxsLCJQYXJlbnRTdHlsZSI6bnVsbH0sIkRhdGVTdHlsZSI6eyIkaWQiOiIxMTUyIiwiRm9udFNldHRpbmdzIjp7IiRpZCI6IjExNTMiLCJGb250U2l6ZSI6MTAsIkZvbnROYW1lIjoiQ2FsaWJyaSIsIklzQm9sZCI6ZmFsc2UsIklzSXRhbGljIjpmYWxzZSwiSXNVbmRlcmxpbmVkIjpmYWxzZSwiUGFyZW50U3R5bGUiOm51bGx9LCJBdXRvU2l6ZSI6MCwiRm9yZWdyb3VuZCI6eyIkaWQiOiIxMTU0IiwiQ29sb3IiOnsiJGlkIjoiMTE1NSIsIkEiOjI1NSwiUiI6NjgsIkciOjg0LCJCIjoxMDZ9fSwiTWF4V2lkdGgiOjIwMC4wLCJNYXhIZWlnaHQiOiJJbmZpbml0eSIsIlNtYXJ0Rm9yZWdyb3VuZElzQWN0aXZlIjpmYWxzZSwiSG9yaXpvbnRhbEFsaWdubWVudCI6MiwiVmVydGljYWxBbGlnbm1lbnQiOjAsIlNtYXJ0Rm9yZWdyb3VuZCI6bnVsbCwiQmFja2dyb3VuZEZpbGxUeXBlIjowLCJNYXJnaW4iOnsiJHJlZiI6IjU2In0sIlBhZGRpbmciOnsiJHJlZiI6IjU3In0sIkJhY2tncm91bmQiOnsiJGlkIjoiMTE1NiIsIkNvbG9yIjp7IiRpZCI6IjExNTciLCJBIjowLCJSIjoyNTUsIkciOjI1NSwiQiI6MjU1fX0sIklzVmlzaWJsZSI6ZmFsc2UsIldpZHRoIjowLjAsIkhlaWdodCI6MC4wLCJCb3JkZXJTdHlsZSI6bnVsbCwiUGFyZW50U3R5bGUiOm51bGx9LCJEYXRlRm9ybWF0Ijp7IiRyZWYiOiI2MCJ9LCJXZWVrTnVtYmVyaW5nIjp7IiRpZCI6IjExNTgiLCJGb3JtYXQiOjAsIklzVmlzaWJsZSI6ZmFsc2UsIkxhc3RLbm93blZpc2liaWxpdHlTdGF0ZSI6ZmFsc2V9LCJJc1Zpc2libGUiOnRydWUsIlBhcmVudFN0eWxlIjpudWxsfSwiSHlwZXJsaW5rIjpudWxsLCJJbXBvcnRJZCI6bnVsbH0seyIkaWQiOiIxMTU5IiwiSWQiOiI4M2Q1MTkzMC00NjBkLTQ5ODUtYmMzYS1mMjE3ODdhYmEwNTUiLCJJbmRleCI6MiwiR3JvdXBJZCI6bnVsbCwiVGl0bGUiOiJOLTEwMy1PUCBCIENoZWNrIiwiRGF0ZVRpbWUiOiIyMDIxLTEwLTE1VDAwOjAwOjAwIiwiUGVyY2VudGFnZUNvbXBsZXRlIjpudWxsLCJOb3RlIjpudWxsLCJTdHlsZSI6eyIkaWQiOiIxMTYwIiwiVGl0bGVQb3NpdGlvbiI6IkxlZnQiLCJEYXRlUG9zaXRpb24iOiJMZWZ0IiwiU2hhcGVUeXBlIjoxNywiU2hhcGVTaXplIjowLCJTaGFwZVN0eWxlIjp7IiRpZCI6IjExNjEiLCJNYXJnaW4iOnsiJHJlZiI6IjM3In0sIlBhZGRpbmciOnsiJHJlZiI6IjM4In0sIkJhY2tncm91bmQiOnsiJGlkIjoiMTE2MiIsIkNvbG9yIjp7IiRpZCI6IjExNjMiLCJBIjoyNTUsIlIiOjI2LCJHIjoxNzAsIkIiOjY2fX0sIklzVmlzaWJsZSI6dHJ1ZSwiV2lkdGgiOjE0LjAsIkhlaWdodCI6MTQuMCwiQm9yZGVyU3R5bGUiOnsiJGlkIjoiMTE2NCIsIkxpbmVDb2xvciI6eyIkcmVmIjoiNDIifSwiTGluZVdlaWdodCI6MC4wLCJMaW5lVHlwZSI6MCwiUGFyZW50U3R5bGUiOm51bGx9LCJQYXJlbnRTdHlsZSI6bnVsbH0sIlRpdGxlU3R5bGUiOnsiJGlkIjoiMTE2NSIsIkZvbnRTZXR0aW5ncyI6eyIkaWQiOiIxMTY2IiwiRm9udFNpemUiOjExLCJGb250TmFtZSI6IkNhbGlicmkiLCJJc0JvbGQiOnRydWUsIklzSXRhbGljIjpmYWxzZSwiSXNVbmRlcmxpbmVkIjpmYWxzZSwiUGFyZW50U3R5bGUiOm51bGx9LCJBdXRvU2l6ZSI6MCwiRm9yZWdyb3VuZCI6eyIkaWQiOiIxMTY3IiwiQ29sb3IiOnsiJGlkIjoiMTE2OCIsIkEiOjI1NSwiUiI6MCwiRyI6MCwiQiI6MH19LCJNYXhXaWR0aCI6MjAwLjAsIk1heEhlaWdodCI6IkluZmluaXR5IiwiU21hcnRGb3JlZ3JvdW5kSXNBY3RpdmUiOmZhbHNlLCJIb3Jpem9udGFsQWxpZ25tZW50IjoyLCJWZXJ0aWNhbEFsaWdubWVudCI6MCwiU21hcnRGb3JlZ3JvdW5kIjpudWxsLCJCYWNrZ3JvdW5kRmlsbFR5cGUiOjAsIk1hcmdpbiI6eyIkcmVmIjoiNDgifSwiUGFkZGluZyI6eyIkcmVmIjoiNDkifSwiQmFja2dyb3VuZCI6eyIkaWQiOiIxMTY5IiwiQ29sb3IiOnsiJGlkIjoiMTE3MCIsIkEiOjAsIlIiOjI1NSwiRyI6MjU1LCJCIjoyNTV9fSwiSXNWaXNpYmxlIjpmYWxzZSwiV2lkdGgiOjAuMCwiSGVpZ2h0IjowLjAsIkJvcmRlclN0eWxlIjpudWxsLCJQYXJlbnRTdHlsZSI6bnVsbH0sIkRhdGVTdHlsZSI6eyIkaWQiOiIxMTcxIiwiRm9udFNldHRpbmdzIjp7IiRpZCI6IjExNzIiLCJGb250U2l6ZSI6MTAsIkZvbnROYW1lIjoiQ2FsaWJyaSIsIklzQm9sZCI6ZmFsc2UsIklzSXRhbGljIjpmYWxzZSwiSXNVbmRlcmxpbmVkIjpmYWxzZSwiUGFyZW50U3R5bGUiOm51bGx9LCJBdXRvU2l6ZSI6MCwiRm9yZWdyb3VuZCI6eyIkaWQiOiIxMTczIiwiQ29sb3IiOnsiJGlkIjoiMTE3NCIsIkEiOjI1NSwiUiI6NjgsIkciOjg0LCJCIjoxMDZ9fSwiTWF4V2lkdGgiOjIwMC4wLCJNYXhIZWlnaHQiOiJJbmZpbml0eSIsIlNtYXJ0Rm9yZWdyb3VuZElzQWN0aXZlIjpmYWxzZSwiSG9yaXpvbnRhbEFsaWdubWVudCI6MiwiVmVydGljYWxBbGlnbm1lbnQiOjAsIlNtYXJ0Rm9yZWdyb3VuZCI6bnVsbCwiQmFja2dyb3VuZEZpbGxUeXBlIjowLCJNYXJnaW4iOnsiJHJlZiI6IjU2In0sIlBhZGRpbmciOnsiJHJlZiI6IjU3In0sIkJhY2tncm91bmQiOnsiJGlkIjoiMTE3NSIsIkNvbG9yIjp7IiRpZCI6IjExNzYiLCJBIjowLCJSIjoyNTUsIkciOjI1NSwiQiI6MjU1fX0sIklzVmlzaWJsZSI6ZmFsc2UsIldpZHRoIjowLjAsIkhlaWdodCI6MC4wLCJCb3JkZXJTdHlsZSI6bnVsbCwiUGFyZW50U3R5bGUiOm51bGx9LCJEYXRlRm9ybWF0Ijp7IiRyZWYiOiI2MCJ9LCJXZWVrTnVtYmVyaW5nIjp7IiRpZCI6IjExNzciLCJGb3JtYXQiOjAsIklzVmlzaWJsZSI6ZmFsc2UsIkxhc3RLbm93blZpc2liaWxpdHlTdGF0ZSI6ZmFsc2V9LCJJc1Zpc2libGUiOnRydWUsIlBhcmVudFN0eWxlIjpudWxsfSwiSHlwZXJsaW5rIjpudWxsLCJJbXBvcnRJZCI6bnVsbH0seyIkaWQiOiIxMTc4IiwiSWQiOiIxY2E4ZjIxZS1lZGZkLTRmOTQtOGRjYi1lOTQ2NjkzOGJlMjgiLCJJbmRleCI6MywiR3JvdXBJZCI6bnVsbCwiVGl0bGUiOiJOLTEwMy1PUCBCIENoZWNrIiwiRGF0ZVRpbWUiOiIyMDIyLTAyLTEzVDAwOjAwOjAwIiwiUGVyY2VudGFnZUNvbXBsZXRlIjpudWxsLCJOb3RlIjpudWxsLCJTdHlsZSI6eyIkaWQiOiIxMTc5IiwiVGl0bGVQb3NpdGlvbiI6IkxlZnQiLCJEYXRlUG9zaXRpb24iOiJMZWZ0IiwiU2hhcGVUeXBlIjoxNywiU2hhcGVTaXplIjowLCJTaGFwZVN0eWxlIjp7IiRpZCI6IjExODAiLCJNYXJnaW4iOnsiJHJlZiI6IjM3In0sIlBhZGRpbmciOnsiJHJlZiI6IjM4In0sIkJhY2tncm91bmQiOnsiJGlkIjoiMTE4MSIsIkNvbG9yIjp7IiRpZCI6IjExODIiLCJBIjoyNTUsIlIiOjI2LCJHIjoxNzAsIkIiOjY2fX0sIklzVmlzaWJsZSI6dHJ1ZSwiV2lkdGgiOjE0LjAsIkhlaWdodCI6MTQuMCwiQm9yZGVyU3R5bGUiOnsiJGlkIjoiMTE4MyIsIkxpbmVDb2xvciI6eyIkcmVmIjoiNDIifSwiTGluZVdlaWdodCI6MC4wLCJMaW5lVHlwZSI6MCwiUGFyZW50U3R5bGUiOm51bGx9LCJQYXJlbnRTdHlsZSI6bnVsbH0sIlRpdGxlU3R5bGUiOnsiJGlkIjoiMTE4NCIsIkZvbnRTZXR0aW5ncyI6eyIkaWQiOiIxMTg1IiwiRm9udFNpemUiOjExLCJGb250TmFtZSI6IkNhbGlicmkiLCJJc0JvbGQiOnRydWUsIklzSXRhbGljIjpmYWxzZSwiSXNVbmRlcmxpbmVkIjpmYWxzZSwiUGFyZW50U3R5bGUiOm51bGx9LCJBdXRvU2l6ZSI6MCwiRm9yZWdyb3VuZCI6eyIkaWQiOiIxMTg2IiwiQ29sb3IiOnsiJGlkIjoiMTE4NyIsIkEiOjI1NSwiUiI6MCwiRyI6MCwiQiI6MH19LCJNYXhXaWR0aCI6MjAwLjAsIk1heEhlaWdodCI6IkluZmluaXR5IiwiU21hcnRGb3JlZ3JvdW5kSXNBY3RpdmUiOmZhbHNlLCJIb3Jpem9udGFsQWxpZ25tZW50IjoyLCJWZXJ0aWNhbEFsaWdubWVudCI6MCwiU21hcnRGb3JlZ3JvdW5kIjpudWxsLCJCYWNrZ3JvdW5kRmlsbFR5cGUiOjAsIk1hcmdpbiI6eyIkcmVmIjoiNDgifSwiUGFkZGluZyI6eyIkcmVmIjoiNDkifSwiQmFja2dyb3VuZCI6eyIkaWQiOiIxMTg4IiwiQ29sb3IiOnsiJGlkIjoiMTE4OSIsIkEiOjAsIlIiOjI1NSwiRyI6MjU1LCJCIjoyNTV9fSwiSXNWaXNpYmxlIjpmYWxzZSwiV2lkdGgiOjAuMCwiSGVpZ2h0IjowLjAsIkJvcmRlclN0eWxlIjpudWxsLCJQYXJlbnRTdHlsZSI6bnVsbH0sIkRhdGVTdHlsZSI6eyIkaWQiOiIxMTkwIiwiRm9udFNldHRpbmdzIjp7IiRpZCI6IjExOTEiLCJGb250U2l6ZSI6MTAsIkZvbnROYW1lIjoiQ2FsaWJyaSIsIklzQm9sZCI6ZmFsc2UsIklzSXRhbGljIjpmYWxzZSwiSXNVbmRlcmxpbmVkIjpmYWxzZSwiUGFyZW50U3R5bGUiOm51bGx9LCJBdXRvU2l6ZSI6MCwiRm9yZWdyb3VuZCI6eyIkaWQiOiIxMTkyIiwiQ29sb3IiOnsiJGlkIjoiMTE5MyIsIkEiOjI1NSwiUiI6NjgsIkciOjg0LCJCIjoxMDZ9fSwiTWF4V2lkdGgiOjIwMC4wLCJNYXhIZWlnaHQiOiJJbmZpbml0eSIsIlNtYXJ0Rm9yZWdyb3VuZElzQWN0aXZlIjpmYWxzZSwiSG9yaXpvbnRhbEFsaWdubWVudCI6MiwiVmVydGljYWxBbGlnbm1lbnQiOjAsIlNtYXJ0Rm9yZWdyb3VuZCI6bnVsbCwiQmFja2dyb3VuZEZpbGxUeXBlIjowLCJNYXJnaW4iOnsiJHJlZiI6IjU2In0sIlBhZGRpbmciOnsiJHJlZiI6IjU3In0sIkJhY2tncm91bmQiOnsiJGlkIjoiMTE5NCIsIkNvbG9yIjp7IiRpZCI6IjExOTUiLCJBIjowLCJSIjoyNTUsIkciOjI1NSwiQiI6MjU1fX0sIklzVmlzaWJsZSI6ZmFsc2UsIldpZHRoIjowLjAsIkhlaWdodCI6MC4wLCJCb3JkZXJTdHlsZSI6bnVsbCwiUGFyZW50U3R5bGUiOm51bGx9LCJEYXRlRm9ybWF0Ijp7IiRyZWYiOiI2MCJ9LCJXZWVrTnVtYmVyaW5nIjp7IiRpZCI6IjExOTYiLCJGb3JtYXQiOjAsIklzVmlzaWJsZSI6ZmFsc2UsIkxhc3RLbm93blZpc2liaWxpdHlTdGF0ZSI6ZmFsc2V9LCJJc1Zpc2libGUiOnRydWUsIlBhcmVudFN0eWxlIjpudWxsfSwiSHlwZXJsaW5rIjpudWxsLCJJbXBvcnRJZCI6bnVsbH0seyIkaWQiOiIxMTk3IiwiSWQiOiIzODM4OTY3Zi1mMmE0LTQ3M2UtYjQzMC0zYTY5OTc0YjdhNGMiLCJJbmRleCI6NCwiR3JvdXBJZCI6bnVsbCwiVGl0bGUiOiJOLTEwMy1PUCBCIENoZWNrIiwiRGF0ZVRpbWUiOiIyMDIyLTEwLTA1VDAwOjAwOjAwIiwiUGVyY2VudGFnZUNvbXBsZXRlIjpudWxsLCJOb3RlIjpudWxsLCJTdHlsZSI6eyIkaWQiOiIxMTk4IiwiVGl0bGVQb3NpdGlvbiI6IkxlZnQiLCJEYXRlUG9zaXRpb24iOiJMZWZ0IiwiU2hhcGVUeXBlIjoxNywiU2hhcGVTaXplIjowLCJTaGFwZVN0eWxlIjp7IiRpZCI6IjExOTkiLCJNYXJnaW4iOnsiJHJlZiI6IjM3In0sIlBhZGRpbmciOnsiJHJlZiI6IjM4In0sIkJhY2tncm91bmQiOnsiJGlkIjoiMTIwMCIsIkNvbG9yIjp7IiRpZCI6IjEyMDEiLCJBIjoyNTUsIlIiOjI2LCJHIjoxNzAsIkIiOjY2fX0sIklzVmlzaWJsZSI6dHJ1ZSwiV2lkdGgiOjE0LjAsIkhlaWdodCI6MTQuMCwiQm9yZGVyU3R5bGUiOnsiJGlkIjoiMTIwMiIsIkxpbmVDb2xvciI6eyIkcmVmIjoiNDIifSwiTGluZVdlaWdodCI6MC4wLCJMaW5lVHlwZSI6MCwiUGFyZW50U3R5bGUiOm51bGx9LCJQYXJlbnRTdHlsZSI6bnVsbH0sIlRpdGxlU3R5bGUiOnsiJGlkIjoiMTIwMyIsIkZvbnRTZXR0aW5ncyI6eyIkaWQiOiIxMjA0IiwiRm9udFNpemUiOjExLCJGb250TmFtZSI6IkNhbGlicmkiLCJJc0JvbGQiOnRydWUsIklzSXRhbGljIjpmYWxzZSwiSXNVbmRlcmxpbmVkIjpmYWxzZSwiUGFyZW50U3R5bGUiOm51bGx9LCJBdXRvU2l6ZSI6MCwiRm9yZWdyb3VuZCI6eyIkaWQiOiIxMjA1IiwiQ29sb3IiOnsiJGlkIjoiMTIwNiIsIkEiOjI1NSwiUiI6MCwiRyI6MCwiQiI6MH19LCJNYXhXaWR0aCI6MjAwLjAsIk1heEhlaWdodCI6IkluZmluaXR5IiwiU21hcnRGb3JlZ3JvdW5kSXNBY3RpdmUiOmZhbHNlLCJIb3Jpem9udGFsQWxpZ25tZW50IjoyLCJWZXJ0aWNhbEFsaWdubWVudCI6MCwiU21hcnRGb3JlZ3JvdW5kIjpudWxsLCJCYWNrZ3JvdW5kRmlsbFR5cGUiOjAsIk1hcmdpbiI6eyIkcmVmIjoiNDgifSwiUGFkZGluZyI6eyIkcmVmIjoiNDkifSwiQmFja2dyb3VuZCI6eyIkaWQiOiIxMjA3IiwiQ29sb3IiOnsiJGlkIjoiMTIwOCIsIkEiOjAsIlIiOjI1NSwiRyI6MjU1LCJCIjoyNTV9fSwiSXNWaXNpYmxlIjpmYWxzZSwiV2lkdGgiOjAuMCwiSGVpZ2h0IjowLjAsIkJvcmRlclN0eWxlIjpudWxsLCJQYXJlbnRTdHlsZSI6bnVsbH0sIkRhdGVTdHlsZSI6eyIkaWQiOiIxMjA5IiwiRm9udFNldHRpbmdzIjp7IiRpZCI6IjEyMTAiLCJGb250U2l6ZSI6MTAsIkZvbnROYW1lIjoiQ2FsaWJyaSIsIklzQm9sZCI6ZmFsc2UsIklzSXRhbGljIjpmYWxzZSwiSXNVbmRlcmxpbmVkIjpmYWxzZSwiUGFyZW50U3R5bGUiOm51bGx9LCJBdXRvU2l6ZSI6MCwiRm9yZWdyb3VuZCI6eyIkaWQiOiIxMjExIiwiQ29sb3IiOnsiJGlkIjoiMTIxMiIsIkEiOjI1NSwiUiI6NjgsIkciOjg0LCJCIjoxMDZ9fSwiTWF4V2lkdGgiOjIwMC4wLCJNYXhIZWlnaHQiOiJJbmZpbml0eSIsIlNtYXJ0Rm9yZWdyb3VuZElzQWN0aXZlIjpmYWxzZSwiSG9yaXpvbnRhbEFsaWdubWVudCI6MiwiVmVydGljYWxBbGlnbm1lbnQiOjAsIlNtYXJ0Rm9yZWdyb3VuZCI6bnVsbCwiQmFja2dyb3VuZEZpbGxUeXBlIjowLCJNYXJnaW4iOnsiJHJlZiI6IjU2In0sIlBhZGRpbmciOnsiJHJlZiI6IjU3In0sIkJhY2tncm91bmQiOnsiJGlkIjoiMTIxMyIsIkNvbG9yIjp7IiRpZCI6IjEyMTQiLCJBIjowLCJSIjoyNTUsIkciOjI1NSwiQiI6MjU1fX0sIklzVmlzaWJsZSI6ZmFsc2UsIldpZHRoIjowLjAsIkhlaWdodCI6MC4wLCJCb3JkZXJTdHlsZSI6bnVsbCwiUGFyZW50U3R5bGUiOm51bGx9LCJEYXRlRm9ybWF0Ijp7IiRyZWYiOiI2MCJ9LCJXZWVrTnVtYmVyaW5nIjp7IiRpZCI6IjEyMTUiLCJGb3JtYXQiOjAsIklzVmlzaWJsZSI6ZmFsc2UsIkxhc3RLbm93blZpc2liaWxpdHlTdGF0ZSI6ZmFsc2V9LCJJc1Zpc2libGUiOnRydWUsIlBhcmVudFN0eWxlIjpudWxsfSwiSHlwZXJsaW5rIjpudWxsLCJJbXBvcnRJZCI6bnVsbH0seyIkaWQiOiIxMjE2IiwiSWQiOiIwYTg0N2YzNy03YzVlLTRkMGItYmQ0MC0wMjE2NGY0ODY5MTQiLCJJbmRleCI6NSwiR3JvdXBJZCI6bnVsbCwiVGl0bGUiOiJOLTEwMy1PUCBCIENoZWNrIiwiRGF0ZVRpbWUiOiIyMDIzLTAzLTIxVDAwOjAwOjAwIiwiUGVyY2VudGFnZUNvbXBsZXRlIjpudWxsLCJOb3RlIjpudWxsLCJTdHlsZSI6eyIkaWQiOiIxMjE3IiwiVGl0bGVQb3NpdGlvbiI6IkxlZnQiLCJEYXRlUG9zaXRpb24iOiJMZWZ0IiwiU2hhcGVUeXBlIjoxNywiU2hhcGVTaXplIjowLCJTaGFwZVN0eWxlIjp7IiRpZCI6IjEyMTgiLCJNYXJnaW4iOnsiJHJlZiI6IjM3In0sIlBhZGRpbmciOnsiJHJlZiI6IjM4In0sIkJhY2tncm91bmQiOnsiJGlkIjoiMTIxOSIsIkNvbG9yIjp7IiRpZCI6IjEyMjAiLCJBIjoyNTUsIlIiOjI2LCJHIjoxNzAsIkIiOjY2fX0sIklzVmlzaWJsZSI6dHJ1ZSwiV2lkdGgiOjE0LjAsIkhlaWdodCI6MTQuMCwiQm9yZGVyU3R5bGUiOnsiJGlkIjoiMTIyMSIsIkxpbmVDb2xvciI6eyIkcmVmIjoiNDIifSwiTGluZVdlaWdodCI6MC4wLCJMaW5lVHlwZSI6MCwiUGFyZW50U3R5bGUiOm51bGx9LCJQYXJlbnRTdHlsZSI6bnVsbH0sIlRpdGxlU3R5bGUiOnsiJGlkIjoiMTIyMiIsIkZvbnRTZXR0aW5ncyI6eyIkaWQiOiIxMjIzIiwiRm9udFNpemUiOjExLCJGb250TmFtZSI6IkNhbGlicmkiLCJJc0JvbGQiOnRydWUsIklzSXRhbGljIjpmYWxzZSwiSXNVbmRlcmxpbmVkIjpmYWxzZSwiUGFyZW50U3R5bGUiOm51bGx9LCJBdXRvU2l6ZSI6MCwiRm9yZWdyb3VuZCI6eyIkaWQiOiIxMjI0IiwiQ29sb3IiOnsiJGlkIjoiMTIyNSIsIkEiOjI1NSwiUiI6MCwiRyI6MCwiQiI6MH19LCJNYXhXaWR0aCI6MjAwLjAsIk1heEhlaWdodCI6IkluZmluaXR5IiwiU21hcnRGb3JlZ3JvdW5kSXNBY3RpdmUiOmZhbHNlLCJIb3Jpem9udGFsQWxpZ25tZW50IjoyLCJWZXJ0aWNhbEFsaWdubWVudCI6MCwiU21hcnRGb3JlZ3JvdW5kIjpudWxsLCJCYWNrZ3JvdW5kRmlsbFR5cGUiOjAsIk1hcmdpbiI6eyIkcmVmIjoiNDgifSwiUGFkZGluZyI6eyIkcmVmIjoiNDkifSwiQmFja2dyb3VuZCI6eyIkaWQiOiIxMjI2IiwiQ29sb3IiOnsiJGlkIjoiMTIyNyIsIkEiOjAsIlIiOjI1NSwiRyI6MjU1LCJCIjoyNTV9fSwiSXNWaXNpYmxlIjpmYWxzZSwiV2lkdGgiOjAuMCwiSGVpZ2h0IjowLjAsIkJvcmRlclN0eWxlIjpudWxsLCJQYXJlbnRTdHlsZSI6bnVsbH0sIkRhdGVTdHlsZSI6eyIkaWQiOiIxMjI4IiwiRm9udFNldHRpbmdzIjp7IiRpZCI6IjEyMjkiLCJGb250U2l6ZSI6MTAsIkZvbnROYW1lIjoiQ2FsaWJyaSIsIklzQm9sZCI6ZmFsc2UsIklzSXRhbGljIjpmYWxzZSwiSXNVbmRlcmxpbmVkIjpmYWxzZSwiUGFyZW50U3R5bGUiOm51bGx9LCJBdXRvU2l6ZSI6MCwiRm9yZWdyb3VuZCI6eyIkaWQiOiIxMjMwIiwiQ29sb3IiOnsiJGlkIjoiMTIzMSIsIkEiOjI1NSwiUiI6NjgsIkciOjg0LCJCIjoxMDZ9fSwiTWF4V2lkdGgiOjIwMC4wLCJNYXhIZWlnaHQiOiJJbmZpbml0eSIsIlNtYXJ0Rm9yZWdyb3VuZElzQWN0aXZlIjpmYWxzZSwiSG9yaXpvbnRhbEFsaWdubWVudCI6MiwiVmVydGljYWxBbGlnbm1lbnQiOjAsIlNtYXJ0Rm9yZWdyb3VuZCI6bnVsbCwiQmFja2dyb3VuZEZpbGxUeXBlIjowLCJNYXJnaW4iOnsiJHJlZiI6IjU2In0sIlBhZGRpbmciOnsiJHJlZiI6IjU3In0sIkJhY2tncm91bmQiOnsiJGlkIjoiMTIzMiIsIkNvbG9yIjp7IiRpZCI6IjEyMzMiLCJBIjowLCJSIjoyNTUsIkciOjI1NSwiQiI6MjU1fX0sIklzVmlzaWJsZSI6ZmFsc2UsIldpZHRoIjowLjAsIkhlaWdodCI6MC4wLCJCb3JkZXJTdHlsZSI6bnVsbCwiUGFyZW50U3R5bGUiOm51bGx9LCJEYXRlRm9ybWF0Ijp7IiRyZWYiOiI2MCJ9LCJXZWVrTnVtYmVyaW5nIjp7IiRpZCI6IjEyMzQiLCJGb3JtYXQiOjAsIklzVmlzaWJsZSI6ZmFsc2UsIkxhc3RLbm93blZpc2liaWxpdHlTdGF0ZSI6ZmFsc2V9LCJJc1Zpc2libGUiOnRydWUsIlBhcmVudFN0eWxlIjpudWxsfSwiSHlwZXJsaW5rIjpudWxsLCJJbXBvcnRJZCI6bnVsbH0seyIkaWQiOiIxMjM1IiwiSWQiOiIxMGYwYmQwYi1lYzUyLTQ1ZmItYTllYy1lYTRlOWQxMDIzYTQiLCJJbmRleCI6NiwiR3JvdXBJZCI6bnVsbCwiVGl0bGUiOiJOLTEwMy1PUCBCIENoZWNrIiwiRGF0ZVRpbWUiOiIyMDIzLTExLTE3VDAwOjAwOjAwIiwiUGVyY2VudGFnZUNvbXBsZXRlIjpudWxsLCJOb3RlIjpudWxsLCJTdHlsZSI6eyIkaWQiOiIxMjM2IiwiVGl0bGVQb3NpdGlvbiI6IkxlZnQiLCJEYXRlUG9zaXRpb24iOiJMZWZ0IiwiU2hhcGVUeXBlIjoxNywiU2hhcGVTaXplIjowLCJTaGFwZVN0eWxlIjp7IiRpZCI6IjEyMzciLCJNYXJnaW4iOnsiJHJlZiI6IjM3In0sIlBhZGRpbmciOnsiJHJlZiI6IjM4In0sIkJhY2tncm91bmQiOnsiJGlkIjoiMTIzOCIsIkNvbG9yIjp7IiRpZCI6IjEyMzkiLCJBIjoyNTUsIlIiOjI2LCJHIjoxNzAsIkIiOjY2fX0sIklzVmlzaWJsZSI6dHJ1ZSwiV2lkdGgiOjE0LjAsIkhlaWdodCI6MTQuMCwiQm9yZGVyU3R5bGUiOnsiJGlkIjoiMTI0MCIsIkxpbmVDb2xvciI6eyIkcmVmIjoiNDIifSwiTGluZVdlaWdodCI6MC4wLCJMaW5lVHlwZSI6MCwiUGFyZW50U3R5bGUiOm51bGx9LCJQYXJlbnRTdHlsZSI6bnVsbH0sIlRpdGxlU3R5bGUiOnsiJGlkIjoiMTI0MSIsIkZvbnRTZXR0aW5ncyI6eyIkaWQiOiIxMjQyIiwiRm9udFNpemUiOjExLCJGb250TmFtZSI6IkNhbGlicmkiLCJJc0JvbGQiOnRydWUsIklzSXRhbGljIjpmYWxzZSwiSXNVbmRlcmxpbmVkIjpmYWxzZSwiUGFyZW50U3R5bGUiOm51bGx9LCJBdXRvU2l6ZSI6MCwiRm9yZWdyb3VuZCI6eyIkaWQiOiIxMjQzIiwiQ29sb3IiOnsiJGlkIjoiMTI0NCIsIkEiOjI1NSwiUiI6MCwiRyI6MCwiQiI6MH19LCJNYXhXaWR0aCI6MjAwLjAsIk1heEhlaWdodCI6IkluZmluaXR5IiwiU21hcnRGb3JlZ3JvdW5kSXNBY3RpdmUiOmZhbHNlLCJIb3Jpem9udGFsQWxpZ25tZW50IjoyLCJWZXJ0aWNhbEFsaWdubWVudCI6MCwiU21hcnRGb3JlZ3JvdW5kIjpudWxsLCJCYWNrZ3JvdW5kRmlsbFR5cGUiOjAsIk1hcmdpbiI6eyIkcmVmIjoiNDgifSwiUGFkZGluZyI6eyIkcmVmIjoiNDkifSwiQmFja2dyb3VuZCI6eyIkaWQiOiIxMjQ1IiwiQ29sb3IiOnsiJGlkIjoiMTI0NiIsIkEiOjAsIlIiOjI1NSwiRyI6MjU1LCJCIjoyNTV9fSwiSXNWaXNpYmxlIjpmYWxzZSwiV2lkdGgiOjAuMCwiSGVpZ2h0IjowLjAsIkJvcmRlclN0eWxlIjpudWxsLCJQYXJlbnRTdHlsZSI6bnVsbH0sIkRhdGVTdHlsZSI6eyIkaWQiOiIxMjQ3IiwiRm9udFNldHRpbmdzIjp7IiRpZCI6IjEyNDgiLCJGb250U2l6ZSI6MTAsIkZvbnROYW1lIjoiQ2FsaWJyaSIsIklzQm9sZCI6ZmFsc2UsIklzSXRhbGljIjpmYWxzZSwiSXNVbmRlcmxpbmVkIjpmYWxzZSwiUGFyZW50U3R5bGUiOm51bGx9LCJBdXRvU2l6ZSI6MCwiRm9yZWdyb3VuZCI6eyIkaWQiOiIxMjQ5IiwiQ29sb3IiOnsiJGlkIjoiMTI1MCIsIkEiOjI1NSwiUiI6NjgsIkciOjg0LCJCIjoxMDZ9fSwiTWF4V2lkdGgiOjIwMC4wLCJNYXhIZWlnaHQiOiJJbmZpbml0eSIsIlNtYXJ0Rm9yZWdyb3VuZElzQWN0aXZlIjpmYWxzZSwiSG9yaXpvbnRhbEFsaWdubWVudCI6MiwiVmVydGljYWxBbGlnbm1lbnQiOjAsIlNtYXJ0Rm9yZWdyb3VuZCI6bnVsbCwiQmFja2dyb3VuZEZpbGxUeXBlIjowLCJNYXJnaW4iOnsiJHJlZiI6IjU2In0sIlBhZGRpbmciOnsiJHJlZiI6IjU3In0sIkJhY2tncm91bmQiOnsiJGlkIjoiMTI1MSIsIkNvbG9yIjp7IiRpZCI6IjEyNTIiLCJBIjowLCJSIjoyNTUsIkciOjI1NSwiQiI6MjU1fX0sIklzVmlzaWJsZSI6ZmFsc2UsIldpZHRoIjowLjAsIkhlaWdodCI6MC4wLCJCb3JkZXJTdHlsZSI6bnVsbCwiUGFyZW50U3R5bGUiOm51bGx9LCJEYXRlRm9ybWF0Ijp7IiRyZWYiOiI2MCJ9LCJXZWVrTnVtYmVyaW5nIjp7IiRpZCI6IjEyNTMiLCJGb3JtYXQiOjAsIklzVmlzaWJsZSI6ZmFsc2UsIkxhc3RLbm93blZpc2liaWxpdHlTdGF0ZSI6ZmFsc2V9LCJJc1Zpc2libGUiOnRydWUsIlBhcmVudFN0eWxlIjpudWxsfSwiSHlwZXJsaW5rIjpudWxsLCJJbXBvcnRJZCI6bnVsbH0seyIkaWQiOiIxMjU0IiwiSWQiOiIwMGQ4Njk0NC00YzAyLTQ1NDgtOTZiZS1iOTlhZTEyYzIzNzAiLCJJbmRleCI6NywiR3JvdXBJZCI6bnVsbCwiVGl0bGUiOiJOLTEwMy1PUCBCIENoZWNrIiwiRGF0ZVRpbWUiOiIyMDI0LTA0LTIwVDAwOjAwOjAwIiwiUGVyY2VudGFnZUNvbXBsZXRlIjpudWxsLCJOb3RlIjpudWxsLCJTdHlsZSI6eyIkaWQiOiIxMjU1IiwiVGl0bGVQb3NpdGlvbiI6IkxlZnQiLCJEYXRlUG9zaXRpb24iOiJMZWZ0IiwiU2hhcGVUeXBlIjoxNywiU2hhcGVTaXplIjowLCJTaGFwZVN0eWxlIjp7IiRpZCI6IjEyNTYiLCJNYXJnaW4iOnsiJHJlZiI6IjM3In0sIlBhZGRpbmciOnsiJHJlZiI6IjM4In0sIkJhY2tncm91bmQiOnsiJGlkIjoiMTI1NyIsIkNvbG9yIjp7IiRpZCI6IjEyNTgiLCJBIjoyNTUsIlIiOjI2LCJHIjoxNzAsIkIiOjY2fX0sIklzVmlzaWJsZSI6dHJ1ZSwiV2lkdGgiOjE0LjAsIkhlaWdodCI6MTQuMCwiQm9yZGVyU3R5bGUiOnsiJGlkIjoiMTI1OSIsIkxpbmVDb2xvciI6eyIkcmVmIjoiNDIifSwiTGluZVdlaWdodCI6MC4wLCJMaW5lVHlwZSI6MCwiUGFyZW50U3R5bGUiOm51bGx9LCJQYXJlbnRTdHlsZSI6bnVsbH0sIlRpdGxlU3R5bGUiOnsiJGlkIjoiMTI2MCIsIkZvbnRTZXR0aW5ncyI6eyIkaWQiOiIxMjYxIiwiRm9udFNpemUiOjExLCJGb250TmFtZSI6IkNhbGlicmkiLCJJc0JvbGQiOnRydWUsIklzSXRhbGljIjpmYWxzZSwiSXNVbmRlcmxpbmVkIjpmYWxzZSwiUGFyZW50U3R5bGUiOm51bGx9LCJBdXRvU2l6ZSI6MCwiRm9yZWdyb3VuZCI6eyIkaWQiOiIxMjYyIiwiQ29sb3IiOnsiJGlkIjoiMTI2MyIsIkEiOjI1NSwiUiI6MCwiRyI6MCwiQiI6MH19LCJNYXhXaWR0aCI6MjAwLjAsIk1heEhlaWdodCI6IkluZmluaXR5IiwiU21hcnRGb3JlZ3JvdW5kSXNBY3RpdmUiOmZhbHNlLCJIb3Jpem9udGFsQWxpZ25tZW50IjoyLCJWZXJ0aWNhbEFsaWdubWVudCI6MCwiU21hcnRGb3JlZ3JvdW5kIjpudWxsLCJCYWNrZ3JvdW5kRmlsbFR5cGUiOjAsIk1hcmdpbiI6eyIkcmVmIjoiNDgifSwiUGFkZGluZyI6eyIkcmVmIjoiNDkifSwiQmFja2dyb3VuZCI6eyIkaWQiOiIxMjY0IiwiQ29sb3IiOnsiJGlkIjoiMTI2NSIsIkEiOjAsIlIiOjI1NSwiRyI6MjU1LCJCIjoyNTV9fSwiSXNWaXNpYmxlIjpmYWxzZSwiV2lkdGgiOjAuMCwiSGVpZ2h0IjowLjAsIkJvcmRlclN0eWxlIjpudWxsLCJQYXJlbnRTdHlsZSI6bnVsbH0sIkRhdGVTdHlsZSI6eyIkaWQiOiIxMjY2IiwiRm9udFNldHRpbmdzIjp7IiRpZCI6IjEyNjciLCJGb250U2l6ZSI6MTAsIkZvbnROYW1lIjoiQ2FsaWJyaSIsIklzQm9sZCI6ZmFsc2UsIklzSXRhbGljIjpmYWxzZSwiSXNVbmRlcmxpbmVkIjpmYWxzZSwiUGFyZW50U3R5bGUiOm51bGx9LCJBdXRvU2l6ZSI6MCwiRm9yZWdyb3VuZCI6eyIkaWQiOiIxMjY4IiwiQ29sb3IiOnsiJGlkIjoiMTI2OSIsIkEiOjI1NSwiUiI6NjgsIkciOjg0LCJCIjoxMDZ9fSwiTWF4V2lkdGgiOjIwMC4wLCJNYXhIZWlnaHQiOiJJbmZpbml0eSIsIlNtYXJ0Rm9yZWdyb3VuZElzQWN0aXZlIjpmYWxzZSwiSG9yaXpvbnRhbEFsaWdubWVudCI6MiwiVmVydGljYWxBbGlnbm1lbnQiOjAsIlNtYXJ0Rm9yZWdyb3VuZCI6bnVsbCwiQmFja2dyb3VuZEZpbGxUeXBlIjowLCJNYXJnaW4iOnsiJHJlZiI6IjU2In0sIlBhZGRpbmciOnsiJHJlZiI6IjU3In0sIkJhY2tncm91bmQiOnsiJGlkIjoiMTI3MCIsIkNvbG9yIjp7IiRpZCI6IjEyNzEiLCJBIjowLCJSIjoyNTUsIkciOjI1NSwiQiI6MjU1fX0sIklzVmlzaWJsZSI6ZmFsc2UsIldpZHRoIjowLjAsIkhlaWdodCI6MC4wLCJCb3JkZXJTdHlsZSI6bnVsbCwiUGFyZW50U3R5bGUiOm51bGx9LCJEYXRlRm9ybWF0Ijp7IiRyZWYiOiI2MCJ9LCJXZWVrTnVtYmVyaW5nIjp7IiRpZCI6IjEyNzIiLCJGb3JtYXQiOjAsIklzVmlzaWJsZSI6ZmFsc2UsIkxhc3RLbm93blZpc2liaWxpdHlTdGF0ZSI6ZmFsc2V9LCJJc1Zpc2libGUiOnRydWUsIlBhcmVudFN0eWxlIjpudWxsfSwiSHlwZXJsaW5rIjpudWxsLCJJbXBvcnRJZCI6bnVsbH0seyIkaWQiOiIxMjczIiwiSWQiOiJmYTIzYzQ1OC01ZmZlLTQyNjctYjg4Yi1kYTc1YTYyYzNhMDUiLCJJbmRleCI6OCwiR3JvdXBJZCI6bnVsbCwiVGl0bGUiOiJOLTEwMy1PUCBCIENoZWNrIiwiRGF0ZVRpbWUiOiIyMDI0LTEyLTExVDAwOjAwOjAwIiwiUGVyY2VudGFnZUNvbXBsZXRlIjpudWxsLCJOb3RlIjpudWxsLCJTdHlsZSI6eyIkaWQiOiIxMjc0IiwiVGl0bGVQb3NpdGlvbiI6IkxlZnQiLCJEYXRlUG9zaXRpb24iOiJMZWZ0IiwiU2hhcGVUeXBlIjoxNywiU2hhcGVTaXplIjowLCJTaGFwZVN0eWxlIjp7IiRpZCI6IjEyNzUiLCJNYXJnaW4iOnsiJHJlZiI6IjM3In0sIlBhZGRpbmciOnsiJHJlZiI6IjM4In0sIkJhY2tncm91bmQiOnsiJGlkIjoiMTI3NiIsIkNvbG9yIjp7IiRpZCI6IjEyNzciLCJBIjoyNTUsIlIiOjI2LCJHIjoxNzAsIkIiOjY2fX0sIklzVmlzaWJsZSI6dHJ1ZSwiV2lkdGgiOjE0LjAsIkhlaWdodCI6MTQuMCwiQm9yZGVyU3R5bGUiOnsiJGlkIjoiMTI3OCIsIkxpbmVDb2xvciI6eyIkcmVmIjoiNDIifSwiTGluZVdlaWdodCI6MC4wLCJMaW5lVHlwZSI6MCwiUGFyZW50U3R5bGUiOm51bGx9LCJQYXJlbnRTdHlsZSI6bnVsbH0sIlRpdGxlU3R5bGUiOnsiJGlkIjoiMTI3OSIsIkZvbnRTZXR0aW5ncyI6eyIkaWQiOiIxMjgwIiwiRm9udFNpemUiOjExLCJGb250TmFtZSI6IkNhbGlicmkiLCJJc0JvbGQiOnRydWUsIklzSXRhbGljIjpmYWxzZSwiSXNVbmRlcmxpbmVkIjpmYWxzZSwiUGFyZW50U3R5bGUiOm51bGx9LCJBdXRvU2l6ZSI6MCwiRm9yZWdyb3VuZCI6eyIkaWQiOiIxMjgxIiwiQ29sb3IiOnsiJGlkIjoiMTI4MiIsIkEiOjI1NSwiUiI6MCwiRyI6MCwiQiI6MH19LCJNYXhXaWR0aCI6MjAwLjAsIk1heEhlaWdodCI6IkluZmluaXR5IiwiU21hcnRGb3JlZ3JvdW5kSXNBY3RpdmUiOmZhbHNlLCJIb3Jpem9udGFsQWxpZ25tZW50IjoyLCJWZXJ0aWNhbEFsaWdubWVudCI6MCwiU21hcnRGb3JlZ3JvdW5kIjpudWxsLCJCYWNrZ3JvdW5kRmlsbFR5cGUiOjAsIk1hcmdpbiI6eyIkcmVmIjoiNDgifSwiUGFkZGluZyI6eyIkcmVmIjoiNDkifSwiQmFja2dyb3VuZCI6eyIkaWQiOiIxMjgzIiwiQ29sb3IiOnsiJGlkIjoiMTI4NCIsIkEiOjAsIlIiOjI1NSwiRyI6MjU1LCJCIjoyNTV9fSwiSXNWaXNpYmxlIjpmYWxzZSwiV2lkdGgiOjAuMCwiSGVpZ2h0IjowLjAsIkJvcmRlclN0eWxlIjpudWxsLCJQYXJlbnRTdHlsZSI6bnVsbH0sIkRhdGVTdHlsZSI6eyIkaWQiOiIxMjg1IiwiRm9udFNldHRpbmdzIjp7IiRpZCI6IjEyODYiLCJGb250U2l6ZSI6MTAsIkZvbnROYW1lIjoiQ2FsaWJyaSIsIklzQm9sZCI6ZmFsc2UsIklzSXRhbGljIjpmYWxzZSwiSXNVbmRlcmxpbmVkIjpmYWxzZSwiUGFyZW50U3R5bGUiOm51bGx9LCJBdXRvU2l6ZSI6MCwiRm9yZWdyb3VuZCI6eyIkaWQiOiIxMjg3IiwiQ29sb3IiOnsiJGlkIjoiMTI4OCIsIkEiOjI1NSwiUiI6NjgsIkciOjg0LCJCIjoxMDZ9fSwiTWF4V2lkdGgiOjIwMC4wLCJNYXhIZWlnaHQiOiJJbmZpbml0eSIsIlNtYXJ0Rm9yZWdyb3VuZElzQWN0aXZlIjpmYWxzZSwiSG9yaXpvbnRhbEFsaWdubWVudCI6MiwiVmVydGljYWxBbGlnbm1lbnQiOjAsIlNtYXJ0Rm9yZWdyb3VuZCI6bnVsbCwiQmFja2dyb3VuZEZpbGxUeXBlIjowLCJNYXJnaW4iOnsiJHJlZiI6IjU2In0sIlBhZGRpbmciOnsiJHJlZiI6IjU3In0sIkJhY2tncm91bmQiOnsiJGlkIjoiMTI4OSIsIkNvbG9yIjp7IiRpZCI6IjEyOTAiLCJBIjowLCJSIjoyNTUsIkciOjI1NSwiQiI6MjU1fX0sIklzVmlzaWJsZSI6ZmFsc2UsIldpZHRoIjowLjAsIkhlaWdodCI6MC4wLCJCb3JkZXJTdHlsZSI6bnVsbCwiUGFyZW50U3R5bGUiOm51bGx9LCJEYXRlRm9ybWF0Ijp7IiRyZWYiOiI2MCJ9LCJXZWVrTnVtYmVyaW5nIjp7IiRpZCI6IjEyOTEiLCJGb3JtYXQiOjAsIklzVmlzaWJsZSI6ZmFsc2UsIkxhc3RLbm93blZpc2liaWxpdHlTdGF0ZSI6ZmFsc2V9LCJJc1Zpc2libGUiOnRydWUsIlBhcmVudFN0eWxlIjpudWxsfSwiSHlwZXJsaW5rIjpudWxsLCJJbXBvcnRJZCI6bnVsbH0seyIkaWQiOiIxMjkyIiwiSWQiOiJiYTZmNTE0ZC0yMzIyLTQwOGYtYjA5Ni0zM2M5YWI5NWM0MGYiLCJJbmRleCI6OSwiR3JvdXBJZCI6bnVsbCwiVGl0bGUiOiJOLTEwMy1PUCBCIENoZWNrIiwiRGF0ZVRpbWUiOiIyMDI1LTA0LTE4VDAwOjAwOjAwIiwiUGVyY2VudGFnZUNvbXBsZXRlIjpudWxsLCJOb3RlIjpudWxsLCJTdHlsZSI6eyIkaWQiOiIxMjkzIiwiVGl0bGVQb3NpdGlvbiI6IkxlZnQiLCJEYXRlUG9zaXRpb24iOiJMZWZ0IiwiU2hhcGVUeXBlIjoxNywiU2hhcGVTaXplIjowLCJTaGFwZVN0eWxlIjp7IiRpZCI6IjEyOTQiLCJNYXJnaW4iOnsiJHJlZiI6IjM3In0sIlBhZGRpbmciOnsiJHJlZiI6IjM4In0sIkJhY2tncm91bmQiOnsiJGlkIjoiMTI5NSIsIkNvbG9yIjp7IiRpZCI6IjEyOTYiLCJBIjoyNTUsIlIiOjI2LCJHIjoxNzAsIkIiOjY2fX0sIklzVmlzaWJsZSI6dHJ1ZSwiV2lkdGgiOjE0LjAsIkhlaWdodCI6MTQuMCwiQm9yZGVyU3R5bGUiOnsiJGlkIjoiMTI5NyIsIkxpbmVDb2xvciI6eyIkcmVmIjoiNDIifSwiTGluZVdlaWdodCI6MC4wLCJMaW5lVHlwZSI6MCwiUGFyZW50U3R5bGUiOm51bGx9LCJQYXJlbnRTdHlsZSI6bnVsbH0sIlRpdGxlU3R5bGUiOnsiJGlkIjoiMTI5OCIsIkZvbnRTZXR0aW5ncyI6eyIkaWQiOiIxMjk5IiwiRm9udFNpemUiOjExLCJGb250TmFtZSI6IkNhbGlicmkiLCJJc0JvbGQiOnRydWUsIklzSXRhbGljIjpmYWxzZSwiSXNVbmRlcmxpbmVkIjpmYWxzZSwiUGFyZW50U3R5bGUiOm51bGx9LCJBdXRvU2l6ZSI6MCwiRm9yZWdyb3VuZCI6eyIkaWQiOiIxMzAwIiwiQ29sb3IiOnsiJGlkIjoiMTMwMSIsIkEiOjI1NSwiUiI6MCwiRyI6MCwiQiI6MH19LCJNYXhXaWR0aCI6MjAwLjAsIk1heEhlaWdodCI6IkluZmluaXR5IiwiU21hcnRGb3JlZ3JvdW5kSXNBY3RpdmUiOmZhbHNlLCJIb3Jpem9udGFsQWxpZ25tZW50IjoyLCJWZXJ0aWNhbEFsaWdubWVudCI6MCwiU21hcnRGb3JlZ3JvdW5kIjpudWxsLCJCYWNrZ3JvdW5kRmlsbFR5cGUiOjAsIk1hcmdpbiI6eyIkcmVmIjoiNDgifSwiUGFkZGluZyI6eyIkcmVmIjoiNDkifSwiQmFja2dyb3VuZCI6eyIkaWQiOiIxMzAyIiwiQ29sb3IiOnsiJGlkIjoiMTMwMyIsIkEiOjAsIlIiOjI1NSwiRyI6MjU1LCJCIjoyNTV9fSwiSXNWaXNpYmxlIjpmYWxzZSwiV2lkdGgiOjAuMCwiSGVpZ2h0IjowLjAsIkJvcmRlclN0eWxlIjpudWxsLCJQYXJlbnRTdHlsZSI6bnVsbH0sIkRhdGVTdHlsZSI6eyIkaWQiOiIxMzA0IiwiRm9udFNldHRpbmdzIjp7IiRpZCI6IjEzMDUiLCJGb250U2l6ZSI6MTAsIkZvbnROYW1lIjoiQ2FsaWJyaSIsIklzQm9sZCI6ZmFsc2UsIklzSXRhbGljIjpmYWxzZSwiSXNVbmRlcmxpbmVkIjpmYWxzZSwiUGFyZW50U3R5bGUiOm51bGx9LCJBdXRvU2l6ZSI6MCwiRm9yZWdyb3VuZCI6eyIkaWQiOiIxMzA2IiwiQ29sb3IiOnsiJGlkIjoiMTMwNyIsIkEiOjI1NSwiUiI6NjgsIkciOjg0LCJCIjoxMDZ9fSwiTWF4V2lkdGgiOjIwMC4wLCJNYXhIZWlnaHQiOiJJbmZpbml0eSIsIlNtYXJ0Rm9yZWdyb3VuZElzQWN0aXZlIjpmYWxzZSwiSG9yaXpvbnRhbEFsaWdubWVudCI6MiwiVmVydGljYWxBbGlnbm1lbnQiOjAsIlNtYXJ0Rm9yZWdyb3VuZCI6bnVsbCwiQmFja2dyb3VuZEZpbGxUeXBlIjowLCJNYXJnaW4iOnsiJHJlZiI6IjU2In0sIlBhZGRpbmciOnsiJHJlZiI6IjU3In0sIkJhY2tncm91bmQiOnsiJGlkIjoiMTMwOCIsIkNvbG9yIjp7IiRpZCI6IjEzMDkiLCJBIjowLCJSIjoyNTUsIkciOjI1NSwiQiI6MjU1fX0sIklzVmlzaWJsZSI6ZmFsc2UsIldpZHRoIjowLjAsIkhlaWdodCI6MC4wLCJCb3JkZXJTdHlsZSI6bnVsbCwiUGFyZW50U3R5bGUiOm51bGx9LCJEYXRlRm9ybWF0Ijp7IiRyZWYiOiI2MCJ9LCJXZWVrTnVtYmVyaW5nIjp7IiRpZCI6IjEzMTAiLCJGb3JtYXQiOjAsIklzVmlzaWJsZSI6ZmFsc2UsIkxhc3RLbm93blZpc2liaWxpdHlTdGF0ZSI6ZmFsc2V9LCJJc1Zpc2libGUiOnRydWUsIlBhcmVudFN0eWxlIjpudWxsfSwiSHlwZXJsaW5rIjpudWxsLCJJbXBvcnRJZCI6bnVsbH0seyIkaWQiOiIxMzExIiwiSWQiOiIxMjlmMzJkMS01ZjFiLTQ2NzMtYTIxZS04ZDljOTAyMzVmYzEiLCJJbmRleCI6MTAsIkdyb3VwSWQiOm51bGwsIlRpdGxlIjoiTi0xMDMtT1AgQiBDaGVjayIsIkRhdGVUaW1lIjoiMjAyNS0xMi0zMFQwMDowMDowMCIsIlBlcmNlbnRhZ2VDb21wbGV0ZSI6bnVsbCwiTm90ZSI6bnVsbCwiU3R5bGUiOnsiJGlkIjoiMTMxMiIsIlRpdGxlUG9zaXRpb24iOiJMZWZ0IiwiRGF0ZVBvc2l0aW9uIjoiTGVmdCIsIlNoYXBlVHlwZSI6MTcsIlNoYXBlU2l6ZSI6MCwiU2hhcGVTdHlsZSI6eyIkaWQiOiIxMzEzIiwiTWFyZ2luIjp7IiRyZWYiOiIzNyJ9LCJQYWRkaW5nIjp7IiRyZWYiOiIzOCJ9LCJCYWNrZ3JvdW5kIjp7IiRpZCI6IjEzMTQiLCJDb2xvciI6eyIkaWQiOiIxMzE1IiwiQSI6MjU1LCJSIjoyNiwiRyI6MTcwLCJCIjo2Nn19LCJJc1Zpc2libGUiOnRydWUsIldpZHRoIjoxNC4wLCJIZWlnaHQiOjE0LjAsIkJvcmRlclN0eWxlIjp7IiRpZCI6IjEzMTYiLCJMaW5lQ29sb3IiOnsiJHJlZiI6IjQyIn0sIkxpbmVXZWlnaHQiOjAuMCwiTGluZVR5cGUiOjAsIlBhcmVudFN0eWxlIjpudWxsfSwiUGFyZW50U3R5bGUiOm51bGx9LCJUaXRsZVN0eWxlIjp7IiRpZCI6IjEzMTciLCJGb250U2V0dGluZ3MiOnsiJGlkIjoiMTMxOCIsIkZvbnRTaXplIjoxMSwiRm9udE5hbWUiOiJDYWxpYnJpIiwiSXNCb2xkIjp0cnVlLCJJc0l0YWxpYyI6ZmFsc2UsIklzVW5kZXJsaW5lZCI6ZmFsc2UsIlBhcmVudFN0eWxlIjpudWxsfSwiQXV0b1NpemUiOjAsIkZvcmVncm91bmQiOnsiJGlkIjoiMTMxOSIsIkNvbG9yIjp7IiRpZCI6IjEzMjAiLCJBIjoyNTUsIlIiOjAsIkciOjAsIkIiOjB9fSwiTWF4V2lkdGgiOjIwMC4wLCJNYXhIZWlnaHQiOiJJbmZpbml0eSIsIlNtYXJ0Rm9yZWdyb3VuZElzQWN0aXZlIjpmYWxzZSwiSG9yaXpvbnRhbEFsaWdubWVudCI6MiwiVmVydGljYWxBbGlnbm1lbnQiOjAsIlNtYXJ0Rm9yZWdyb3VuZCI6bnVsbCwiQmFja2dyb3VuZEZpbGxUeXBlIjowLCJNYXJnaW4iOnsiJHJlZiI6IjQ4In0sIlBhZGRpbmciOnsiJHJlZiI6IjQ5In0sIkJhY2tncm91bmQiOnsiJGlkIjoiMTMyMSIsIkNvbG9yIjp7IiRpZCI6IjEzMjIiLCJBIjowLCJSIjoyNTUsIkciOjI1NSwiQiI6MjU1fX0sIklzVmlzaWJsZSI6ZmFsc2UsIldpZHRoIjowLjAsIkhlaWdodCI6MC4wLCJCb3JkZXJTdHlsZSI6bnVsbCwiUGFyZW50U3R5bGUiOm51bGx9LCJEYXRlU3R5bGUiOnsiJGlkIjoiMTMyMyIsIkZvbnRTZXR0aW5ncyI6eyIkaWQiOiIxMzI0IiwiRm9udFNpemUiOjEwLCJGb250TmFtZSI6IkNhbGlicmkiLCJJc0JvbGQiOmZhbHNlLCJJc0l0YWxpYyI6ZmFsc2UsIklzVW5kZXJsaW5lZCI6ZmFsc2UsIlBhcmVudFN0eWxlIjpudWxsfSwiQXV0b1NpemUiOjAsIkZvcmVncm91bmQiOnsiJGlkIjoiMTMyNSIsIkNvbG9yIjp7IiRpZCI6IjEzMjYiLCJBIjoyNTUsIlIiOjY4LCJHIjo4NCwiQiI6MTA2fX0sIk1heFdpZHRoIjoyMDAuMCwiTWF4SGVpZ2h0IjoiSW5maW5pdHkiLCJTbWFydEZvcmVncm91bmRJc0FjdGl2ZSI6ZmFsc2UsIkhvcml6b250YWxBbGlnbm1lbnQiOjIsIlZlcnRpY2FsQWxpZ25tZW50IjowLCJTbWFydEZvcmVncm91bmQiOm51bGwsIkJhY2tncm91bmRGaWxsVHlwZSI6MCwiTWFyZ2luIjp7IiRyZWYiOiI1NiJ9LCJQYWRkaW5nIjp7IiRyZWYiOiI1NyJ9LCJCYWNrZ3JvdW5kIjp7IiRpZCI6IjEzMjciLCJDb2xvciI6eyIkaWQiOiIxMzI4IiwiQSI6MCwiUiI6MjU1LCJHIjoyNTUsIkIiOjI1NX19LCJJc1Zpc2libGUiOmZhbHNlLCJXaWR0aCI6MC4wLCJIZWlnaHQiOjAuMCwiQm9yZGVyU3R5bGUiOm51bGwsIlBhcmVudFN0eWxlIjpudWxsfSwiRGF0ZUZvcm1hdCI6eyIkcmVmIjoiNjAifSwiV2Vla051bWJlcmluZyI6eyIkaWQiOiIxMzI5IiwiRm9ybWF0IjowLCJJc1Zpc2libGUiOmZhbHNlLCJMYXN0S25vd25WaXNpYmlsaXR5U3RhdGUiOmZhbHNlfSwiSXNWaXNpYmxlIjp0cnVlLCJQYXJlbnRTdHlsZSI6bnVsbH0sIkh5cGVybGluayI6bnVsbCwiSW1wb3J0SWQiOm51bGx9LHsiJGlkIjoiMTMzMCIsIklkIjoiOTMzN2I5MDEtZGFkOS00ZDkxLTkxMmYtMzM5YmZlMWM2OTc0IiwiSW5kZXgiOjExLCJHcm91cElkIjpudWxsLCJUaXRsZSI6Ik4tMTAzLU9QIEIgQ2hlY2siLCJEYXRlVGltZSI6IjIwMjYtMDYtMDZUMDA6MDA6MDAiLCJQZXJjZW50YWdlQ29tcGxldGUiOm51bGwsIk5vdGUiOm51bGwsIlN0eWxlIjp7IiRpZCI6IjEzMzEiLCJUaXRsZVBvc2l0aW9uIjoiTGVmdCIsIkRhdGVQb3NpdGlvbiI6IkxlZnQiLCJTaGFwZVR5cGUiOjE3LCJTaGFwZVNpemUiOjAsIlNoYXBlU3R5bGUiOnsiJGlkIjoiMTMzMiIsIk1hcmdpbiI6eyIkcmVmIjoiMzcifSwiUGFkZGluZyI6eyIkcmVmIjoiMzgifSwiQmFja2dyb3VuZCI6eyIkaWQiOiIxMzMzIiwiQ29sb3IiOnsiJGlkIjoiMTMzNCIsIkEiOjI1NSwiUiI6MjYsIkciOjE3MCwiQiI6NjZ9fSwiSXNWaXNpYmxlIjp0cnVlLCJXaWR0aCI6MTQuMCwiSGVpZ2h0IjoxNC4wLCJCb3JkZXJTdHlsZSI6eyIkaWQiOiIxMzM1IiwiTGluZUNvbG9yIjp7IiRyZWYiOiI0MiJ9LCJMaW5lV2VpZ2h0IjowLjAsIkxpbmVUeXBlIjowLCJQYXJlbnRTdHlsZSI6bnVsbH0sIlBhcmVudFN0eWxlIjpudWxsfSwiVGl0bGVTdHlsZSI6eyIkaWQiOiIxMzM2IiwiRm9udFNldHRpbmdzIjp7IiRpZCI6IjEzMzciLCJGb250U2l6ZSI6MTEsIkZvbnROYW1lIjoiQ2FsaWJyaSIsIklzQm9sZCI6dHJ1ZSwiSXNJdGFsaWMiOmZhbHNlLCJJc1VuZGVybGluZWQiOmZhbHNlLCJQYXJlbnRTdHlsZSI6bnVsbH0sIkF1dG9TaXplIjowLCJGb3JlZ3JvdW5kIjp7IiRpZCI6IjEzMzgiLCJDb2xvciI6eyIkaWQiOiIxMzM5IiwiQSI6MjU1LCJSIjowLCJHIjowLCJCIjowfX0sIk1heFdpZHRoIjoyMDAuMCwiTWF4SGVpZ2h0IjoiSW5maW5pdHkiLCJTbWFydEZvcmVncm91bmRJc0FjdGl2ZSI6ZmFsc2UsIkhvcml6b250YWxBbGlnbm1lbnQiOjIsIlZlcnRpY2FsQWxpZ25tZW50IjowLCJTbWFydEZvcmVncm91bmQiOm51bGwsIkJhY2tncm91bmRGaWxsVHlwZSI6MCwiTWFyZ2luIjp7IiRyZWYiOiI0OCJ9LCJQYWRkaW5nIjp7IiRyZWYiOiI0OSJ9LCJCYWNrZ3JvdW5kIjp7IiRpZCI6IjEzNDAiLCJDb2xvciI6eyIkaWQiOiIxMzQxIiwiQSI6MCwiUiI6MjU1LCJHIjoyNTUsIkIiOjI1NX19LCJJc1Zpc2libGUiOmZhbHNlLCJXaWR0aCI6MC4wLCJIZWlnaHQiOjAuMCwiQm9yZGVyU3R5bGUiOm51bGwsIlBhcmVudFN0eWxlIjpudWxsfSwiRGF0ZVN0eWxlIjp7IiRpZCI6IjEzNDIiLCJGb250U2V0dGluZ3MiOnsiJGlkIjoiMTM0MyIsIkZvbnRTaXplIjoxMCwiRm9udE5hbWUiOiJDYWxpYnJpIiwiSXNCb2xkIjpmYWxzZSwiSXNJdGFsaWMiOmZhbHNlLCJJc1VuZGVybGluZWQiOmZhbHNlLCJQYXJlbnRTdHlsZSI6bnVsbH0sIkF1dG9TaXplIjowLCJGb3JlZ3JvdW5kIjp7IiRpZCI6IjEzNDQiLCJDb2xvciI6eyIkaWQiOiIxMzQ1IiwiQSI6MjU1LCJSIjo2OCwiRyI6ODQsIkIiOjEwNn19LCJNYXhXaWR0aCI6MjAwLjAsIk1heEhlaWdodCI6IkluZmluaXR5IiwiU21hcnRGb3JlZ3JvdW5kSXNBY3RpdmUiOmZhbHNlLCJIb3Jpem9udGFsQWxpZ25tZW50IjoyLCJWZXJ0aWNhbEFsaWdubWVudCI6MCwiU21hcnRGb3JlZ3JvdW5kIjpudWxsLCJCYWNrZ3JvdW5kRmlsbFR5cGUiOjAsIk1hcmdpbiI6eyIkcmVmIjoiNTYifSwiUGFkZGluZyI6eyIkcmVmIjoiNTcifSwiQmFja2dyb3VuZCI6eyIkaWQiOiIxMzQ2IiwiQ29sb3IiOnsiJGlkIjoiMTM0NyIsIkEiOjAsIlIiOjI1NSwiRyI6MjU1LCJCIjoyNTV9fSwiSXNWaXNpYmxlIjpmYWxzZSwiV2lkdGgiOjAuMCwiSGVpZ2h0IjowLjAsIkJvcmRlclN0eWxlIjpudWxsLCJQYXJlbnRTdHlsZSI6bnVsbH0sIkRhdGVGb3JtYXQiOnsiJHJlZiI6IjYwIn0sIldlZWtOdW1iZXJpbmciOnsiJGlkIjoiMTM0OCIsIkZvcm1hdCI6MCwiSXNWaXNpYmxlIjpmYWxzZSwiTGFzdEtub3duVmlzaWJpbGl0eVN0YXRlIjpmYWxzZX0sIklzVmlzaWJsZSI6dHJ1ZSwiUGFyZW50U3R5bGUiOm51bGx9LCJIeXBlcmxpbmsiOm51bGwsIkltcG9ydElkIjpudWxsfSx7IiRpZCI6IjEzNDkiLCJJZCI6IjZiMGQ4ZDNhLTZiMmYtNGQ4OC1hMjNhLTBiNDgxZmM4NWU1YyIsIkluZGV4IjoxMiwiR3JvdXBJZCI6bnVsbCwiVGl0bGUiOiJOLTEwMy1PUCBDIENoZWNrIiwiRGF0ZVRpbWUiOiIyMDIyLTA2LTIxVDAwOjAwOjAwIiwiUGVyY2VudGFnZUNvbXBsZXRlIjpudWxsLCJOb3RlIjpudWxsLCJTdHlsZSI6eyIkaWQiOiIxMzUwIiwiVGl0bGVQb3NpdGlvbiI6IkxlZnQiLCJEYXRlUG9zaXRpb24iOiJMZWZ0IiwiU2hhcGVUeXBlIjozLCJTaGFwZVNpemUiOjAsIlNoYXBlU3R5bGUiOnsiJGlkIjoiMTM1MSIsIk1hcmdpbiI6eyIkcmVmIjoiMzcifSwiUGFkZGluZyI6eyIkcmVmIjoiMzgifSwiQmFja2dyb3VuZCI6eyIkaWQiOiIxMzUyIiwiQ29sb3IiOnsiJGlkIjoiMTM1MyIsIkEiOjI1NSwiUiI6MiwiRyI6MTc4LCJCIjoyMzh9fSwiSXNWaXNpYmxlIjp0cnVlLCJXaWR0aCI6MTIuMCwiSGVpZ2h0IjoxNC4wLCJCb3JkZXJTdHlsZSI6eyIkaWQiOiIxMzU0IiwiTGluZUNvbG9yIjp7IiRyZWYiOiI0MiJ9LCJMaW5lV2VpZ2h0IjowLjAsIkxpbmVUeXBlIjowLCJQYXJlbnRTdHlsZSI6bnVsbH0sIlBhcmVudFN0eWxlIjpudWxsfSwiVGl0bGVTdHlsZSI6eyIkaWQiOiIxMzU1IiwiRm9udFNldHRpbmdzIjp7IiRpZCI6IjEzNTYiLCJGb250U2l6ZSI6MTEsIkZvbnROYW1lIjoiQ2FsaWJyaSIsIklzQm9sZCI6dHJ1ZSwiSXNJdGFsaWMiOmZhbHNlLCJJc1VuZGVybGluZWQiOmZhbHNlLCJQYXJlbnRTdHlsZSI6bnVsbH0sIkF1dG9TaXplIjowLCJGb3JlZ3JvdW5kIjp7IiRpZCI6IjEzNTciLCJDb2xvciI6eyIkaWQiOiIxMzU4IiwiQSI6MjU1LCJSIjowLCJHIjowLCJCIjowfX0sIk1heFdpZHRoIjoyMDAuMCwiTWF4SGVpZ2h0IjoiSW5maW5pdHkiLCJTbWFydEZvcmVncm91bmRJc0FjdGl2ZSI6ZmFsc2UsIkhvcml6b250YWxBbGlnbm1lbnQiOjIsIlZlcnRpY2FsQWxpZ25tZW50IjowLCJTbWFydEZvcmVncm91bmQiOm51bGwsIkJhY2tncm91bmRGaWxsVHlwZSI6MCwiTWFyZ2luIjp7IiRyZWYiOiI0OCJ9LCJQYWRkaW5nIjp7IiRyZWYiOiI0OSJ9LCJCYWNrZ3JvdW5kIjp7IiRpZCI6IjEzNTkiLCJDb2xvciI6eyIkaWQiOiIxMzYwIiwiQSI6MCwiUiI6MjU1LCJHIjoyNTUsIkIiOjI1NX19LCJJc1Zpc2libGUiOmZhbHNlLCJXaWR0aCI6MC4wLCJIZWlnaHQiOjAuMCwiQm9yZGVyU3R5bGUiOm51bGwsIlBhcmVudFN0eWxlIjpudWxsfSwiRGF0ZVN0eWxlIjp7IiRpZCI6IjEzNjEiLCJGb250U2V0dGluZ3MiOnsiJGlkIjoiMTM2MiIsIkZvbnRTaXplIjoxMCwiRm9udE5hbWUiOiJDYWxpYnJpIiwiSXNCb2xkIjpmYWxzZSwiSXNJdGFsaWMiOmZhbHNlLCJJc1VuZGVybGluZWQiOmZhbHNlLCJQYXJlbnRTdHlsZSI6bnVsbH0sIkF1dG9TaXplIjowLCJGb3JlZ3JvdW5kIjp7IiRpZCI6IjEzNjMiLCJDb2xvciI6eyIkaWQiOiIxMzY0IiwiQSI6MjU1LCJSIjo2OCwiRyI6ODQsIkIiOjEwNn19LCJNYXhXaWR0aCI6MjAwLjAsIk1heEhlaWdodCI6IkluZmluaXR5IiwiU21hcnRGb3JlZ3JvdW5kSXNBY3RpdmUiOmZhbHNlLCJIb3Jpem9udGFsQWxpZ25tZW50IjoyLCJWZXJ0aWNhbEFsaWdubWVudCI6MCwiU21hcnRGb3JlZ3JvdW5kIjpudWxsLCJCYWNrZ3JvdW5kRmlsbFR5cGUiOjAsIk1hcmdpbiI6eyIkcmVmIjoiNTYifSwiUGFkZGluZyI6eyIkcmVmIjoiNTcifSwiQmFja2dyb3VuZCI6eyIkaWQiOiIxMzY1IiwiQ29sb3IiOnsiJGlkIjoiMTM2NiIsIkEiOjAsIlIiOjI1NSwiRyI6MjU1LCJCIjoyNTV9fSwiSXNWaXNpYmxlIjpmYWxzZSwiV2lkdGgiOjAuMCwiSGVpZ2h0IjowLjAsIkJvcmRlclN0eWxlIjpudWxsLCJQYXJlbnRTdHlsZSI6bnVsbH0sIkRhdGVGb3JtYXQiOnsiJHJlZiI6IjYwIn0sIldlZWtOdW1iZXJpbmciOnsiJGlkIjoiMTM2NyIsIkZvcm1hdCI6MCwiSXNWaXNpYmxlIjpmYWxzZSwiTGFzdEtub3duVmlzaWJpbGl0eVN0YXRlIjpmYWxzZX0sIklzVmlzaWJsZSI6dHJ1ZSwiUGFyZW50U3R5bGUiOm51bGx9LCJIeXBlcmxpbmsiOm51bGwsIkltcG9ydElkIjpudWxsfSx7IiRpZCI6IjEzNjgiLCJJZCI6Ijc4NzYwYzY3LTE4MjUtNDZlZi05YzhhLTcyYzg0MTAyOTk2MCIsIkluZGV4IjoxMywiR3JvdXBJZCI6bnVsbCwiVGl0bGUiOiJOLTEwMy1PUCBDIENoZWNrIiwiRGF0ZVRpbWUiOiIyMDIzLTA3LTI1VDAwOjAwOjAwIiwiUGVyY2VudGFnZUNvbXBsZXRlIjpudWxsLCJOb3RlIjpudWxsLCJTdHlsZSI6eyIkaWQiOiIxMzY5IiwiVGl0bGVQb3NpdGlvbiI6IkxlZnQiLCJEYXRlUG9zaXRpb24iOiJMZWZ0IiwiU2hhcGVUeXBlIjozLCJTaGFwZVNpemUiOjAsIlNoYXBlU3R5bGUiOnsiJGlkIjoiMTM3MCIsIk1hcmdpbiI6eyIkcmVmIjoiMzcifSwiUGFkZGluZyI6eyIkcmVmIjoiMzgifSwiQmFja2dyb3VuZCI6eyIkaWQiOiIxMzcxIiwiQ29sb3IiOnsiJGlkIjoiMTM3MiIsIkEiOjI1NSwiUiI6MiwiRyI6MTc4LCJCIjoyMzh9fSwiSXNWaXNpYmxlIjp0cnVlLCJXaWR0aCI6MTIuMCwiSGVpZ2h0IjoxNC4wLCJCb3JkZXJTdHlsZSI6eyIkaWQiOiIxMzczIiwiTGluZUNvbG9yIjp7IiRyZWYiOiI0MiJ9LCJMaW5lV2VpZ2h0IjowLjAsIkxpbmVUeXBlIjowLCJQYXJlbnRTdHlsZSI6bnVsbH0sIlBhcmVudFN0eWxlIjpudWxsfSwiVGl0bGVTdHlsZSI6eyIkaWQiOiIxMzc0IiwiRm9udFNldHRpbmdzIjp7IiRpZCI6IjEzNzUiLCJGb250U2l6ZSI6MTEsIkZvbnROYW1lIjoiQ2FsaWJyaSIsIklzQm9sZCI6dHJ1ZSwiSXNJdGFsaWMiOmZhbHNlLCJJc1VuZGVybGluZWQiOmZhbHNlLCJQYXJlbnRTdHlsZSI6bnVsbH0sIkF1dG9TaXplIjowLCJGb3JlZ3JvdW5kIjp7IiRpZCI6IjEzNzYiLCJDb2xvciI6eyIkaWQiOiIxMzc3IiwiQSI6MjU1LCJSIjowLCJHIjowLCJCIjowfX0sIk1heFdpZHRoIjoyMDAuMCwiTWF4SGVpZ2h0IjoiSW5maW5pdHkiLCJTbWFydEZvcmVncm91bmRJc0FjdGl2ZSI6ZmFsc2UsIkhvcml6b250YWxBbGlnbm1lbnQiOjIsIlZlcnRpY2FsQWxpZ25tZW50IjowLCJTbWFydEZvcmVncm91bmQiOm51bGwsIkJhY2tncm91bmRGaWxsVHlwZSI6MCwiTWFyZ2luIjp7IiRyZWYiOiI0OCJ9LCJQYWRkaW5nIjp7IiRyZWYiOiI0OSJ9LCJCYWNrZ3JvdW5kIjp7IiRpZCI6IjEzNzgiLCJDb2xvciI6eyIkaWQiOiIxMzc5IiwiQSI6MCwiUiI6MjU1LCJHIjoyNTUsIkIiOjI1NX19LCJJc1Zpc2libGUiOmZhbHNlLCJXaWR0aCI6MC4wLCJIZWlnaHQiOjAuMCwiQm9yZGVyU3R5bGUiOm51bGwsIlBhcmVudFN0eWxlIjpudWxsfSwiRGF0ZVN0eWxlIjp7IiRpZCI6IjEzODAiLCJGb250U2V0dGluZ3MiOnsiJGlkIjoiMTM4MSIsIkZvbnRTaXplIjoxMCwiRm9udE5hbWUiOiJDYWxpYnJpIiwiSXNCb2xkIjpmYWxzZSwiSXNJdGFsaWMiOmZhbHNlLCJJc1VuZGVybGluZWQiOmZhbHNlLCJQYXJlbnRTdHlsZSI6bnVsbH0sIkF1dG9TaXplIjowLCJGb3JlZ3JvdW5kIjp7IiRpZCI6IjEzODIiLCJDb2xvciI6eyIkaWQiOiIxMzgzIiwiQSI6MjU1LCJSIjo2OCwiRyI6ODQsIkIiOjEwNn19LCJNYXhXaWR0aCI6MjAwLjAsIk1heEhlaWdodCI6IkluZmluaXR5IiwiU21hcnRGb3JlZ3JvdW5kSXNBY3RpdmUiOmZhbHNlLCJIb3Jpem9udGFsQWxpZ25tZW50IjoyLCJWZXJ0aWNhbEFsaWdubWVudCI6MCwiU21hcnRGb3JlZ3JvdW5kIjpudWxsLCJCYWNrZ3JvdW5kRmlsbFR5cGUiOjAsIk1hcmdpbiI6eyIkcmVmIjoiNTYifSwiUGFkZGluZyI6eyIkcmVmIjoiNTcifSwiQmFja2dyb3VuZCI6eyIkaWQiOiIxMzg0IiwiQ29sb3IiOnsiJGlkIjoiMTM4NSIsIkEiOjAsIlIiOjI1NSwiRyI6MjU1LCJCIjoyNTV9fSwiSXNWaXNpYmxlIjpmYWxzZSwiV2lkdGgiOjAuMCwiSGVpZ2h0IjowLjAsIkJvcmRlclN0eWxlIjpudWxsLCJQYXJlbnRTdHlsZSI6bnVsbH0sIkRhdGVGb3JtYXQiOnsiJHJlZiI6IjYwIn0sIldlZWtOdW1iZXJpbmciOnsiJGlkIjoiMTM4NiIsIkZvcm1hdCI6MCwiSXNWaXNpYmxlIjpmYWxzZSwiTGFzdEtub3duVmlzaWJpbGl0eVN0YXRlIjpmYWxzZX0sIklzVmlzaWJsZSI6dHJ1ZSwiUGFyZW50U3R5bGUiOm51bGx9LCJIeXBlcmxpbmsiOm51bGwsIkltcG9ydElkIjpudWxsfSx7IiRpZCI6IjEzODciLCJJZCI6IjM1MmQ4OWQxLTI1ZmUtNDVhYi1iYTI1LWRmMmMxNGIyMjUyOSIsIkluZGV4IjoxNCwiR3JvdXBJZCI6bnVsbCwiVGl0bGUiOiJOLTEwMy1PUCBDIENoZWNrIiwiRGF0ZVRpbWUiOiIyMDI0LTA4LTE5VDAwOjAwOjAwIiwiUGVyY2VudGFnZUNvbXBsZXRlIjpudWxsLCJOb3RlIjpudWxsLCJTdHlsZSI6eyIkaWQiOiIxMzg4IiwiVGl0bGVQb3NpdGlvbiI6IkxlZnQiLCJEYXRlUG9zaXRpb24iOiJMZWZ0IiwiU2hhcGVUeXBlIjozLCJTaGFwZVNpemUiOjAsIlNoYXBlU3R5bGUiOnsiJGlkIjoiMTM4OSIsIk1hcmdpbiI6eyIkcmVmIjoiMzcifSwiUGFkZGluZyI6eyIkcmVmIjoiMzgifSwiQmFja2dyb3VuZCI6eyIkaWQiOiIxMzkwIiwiQ29sb3IiOnsiJGlkIjoiMTM5MSIsIkEiOjI1NSwiUiI6MiwiRyI6MTc4LCJCIjoyMzh9fSwiSXNWaXNpYmxlIjp0cnVlLCJXaWR0aCI6MTIuMCwiSGVpZ2h0IjoxNC4wLCJCb3JkZXJTdHlsZSI6eyIkaWQiOiIxMzkyIiwiTGluZUNvbG9yIjp7IiRyZWYiOiI0MiJ9LCJMaW5lV2VpZ2h0IjowLjAsIkxpbmVUeXBlIjowLCJQYXJlbnRTdHlsZSI6bnVsbH0sIlBhcmVudFN0eWxlIjpudWxsfSwiVGl0bGVTdHlsZSI6eyIkaWQiOiIxMzkzIiwiRm9udFNldHRpbmdzIjp7IiRpZCI6IjEzOTQiLCJGb250U2l6ZSI6MTEsIkZvbnROYW1lIjoiQ2FsaWJyaSIsIklzQm9sZCI6dHJ1ZSwiSXNJdGFsaWMiOmZhbHNlLCJJc1VuZGVybGluZWQiOmZhbHNlLCJQYXJlbnRTdHlsZSI6bnVsbH0sIkF1dG9TaXplIjowLCJGb3JlZ3JvdW5kIjp7IiRpZCI6IjEzOTUiLCJDb2xvciI6eyIkaWQiOiIxMzk2IiwiQSI6MjU1LCJSIjowLCJHIjowLCJCIjowfX0sIk1heFdpZHRoIjoyMDAuMCwiTWF4SGVpZ2h0IjoiSW5maW5pdHkiLCJTbWFydEZvcmVncm91bmRJc0FjdGl2ZSI6ZmFsc2UsIkhvcml6b250YWxBbGlnbm1lbnQiOjIsIlZlcnRpY2FsQWxpZ25tZW50IjowLCJTbWFydEZvcmVncm91bmQiOm51bGwsIkJhY2tncm91bmRGaWxsVHlwZSI6MCwiTWFyZ2luIjp7IiRyZWYiOiI0OCJ9LCJQYWRkaW5nIjp7IiRyZWYiOiI0OSJ9LCJCYWNrZ3JvdW5kIjp7IiRpZCI6IjEzOTciLCJDb2xvciI6eyIkaWQiOiIxMzk4IiwiQSI6MCwiUiI6MjU1LCJHIjoyNTUsIkIiOjI1NX19LCJJc1Zpc2libGUiOmZhbHNlLCJXaWR0aCI6MC4wLCJIZWlnaHQiOjAuMCwiQm9yZGVyU3R5bGUiOm51bGwsIlBhcmVudFN0eWxlIjpudWxsfSwiRGF0ZVN0eWxlIjp7IiRpZCI6IjEzOTkiLCJGb250U2V0dGluZ3MiOnsiJGlkIjoiMTQwMCIsIkZvbnRTaXplIjoxMCwiRm9udE5hbWUiOiJDYWxpYnJpIiwiSXNCb2xkIjpmYWxzZSwiSXNJdGFsaWMiOmZhbHNlLCJJc1VuZGVybGluZWQiOmZhbHNlLCJQYXJlbnRTdHlsZSI6bnVsbH0sIkF1dG9TaXplIjowLCJGb3JlZ3JvdW5kIjp7IiRpZCI6IjE0MDEiLCJDb2xvciI6eyIkaWQiOiIxNDAyIiwiQSI6MjU1LCJSIjo2OCwiRyI6ODQsIkIiOjEwNn19LCJNYXhXaWR0aCI6MjAwLjAsIk1heEhlaWdodCI6IkluZmluaXR5IiwiU21hcnRGb3JlZ3JvdW5kSXNBY3RpdmUiOmZhbHNlLCJIb3Jpem9udGFsQWxpZ25tZW50IjoyLCJWZXJ0aWNhbEFsaWdubWVudCI6MCwiU21hcnRGb3JlZ3JvdW5kIjpudWxsLCJCYWNrZ3JvdW5kRmlsbFR5cGUiOjAsIk1hcmdpbiI6eyIkcmVmIjoiNTYifSwiUGFkZGluZyI6eyIkcmVmIjoiNTcifSwiQmFja2dyb3VuZCI6eyIkaWQiOiIxNDAzIiwiQ29sb3IiOnsiJGlkIjoiMTQwNCIsIkEiOjAsIlIiOjI1NSwiRyI6MjU1LCJCIjoyNTV9fSwiSXNWaXNpYmxlIjpmYWxzZSwiV2lkdGgiOjAuMCwiSGVpZ2h0IjowLjAsIkJvcmRlclN0eWxlIjpudWxsLCJQYXJlbnRTdHlsZSI6bnVsbH0sIkRhdGVGb3JtYXQiOnsiJHJlZiI6IjYwIn0sIldlZWtOdW1iZXJpbmciOnsiJGlkIjoiMTQwNSIsIkZvcm1hdCI6MCwiSXNWaXNpYmxlIjpmYWxzZSwiTGFzdEtub3duVmlzaWJpbGl0eVN0YXRlIjpmYWxzZX0sIklzVmlzaWJsZSI6dHJ1ZSwiUGFyZW50U3R5bGUiOm51bGx9LCJIeXBlcmxpbmsiOm51bGwsIkltcG9ydElkIjpudWxsfSx7IiRpZCI6IjE0MDYiLCJJZCI6ImY4NmQzM2M2LTljZjctNGM4My1hZjRjLTMwMzU2NjkxYjliNCIsIkluZGV4IjoxNSwiR3JvdXBJZCI6bnVsbCwiVGl0bGUiOiJOLTEwMy1PUCBDIENoZWNrIiwiRGF0ZVRpbWUiOiIyMDI2LTEwLTIxVDAwOjAwOjAwIiwiUGVyY2VudGFnZUNvbXBsZXRlIjpudWxsLCJOb3RlIjpudWxsLCJTdHlsZSI6eyIkaWQiOiIxNDA3IiwiVGl0bGVQb3NpdGlvbiI6IkxlZnQiLCJEYXRlUG9zaXRpb24iOiJMZWZ0IiwiU2hhcGVUeXBlIjozLCJTaGFwZVNpemUiOjAsIlNoYXBlU3R5bGUiOnsiJGlkIjoiMTQwOCIsIk1hcmdpbiI6eyIkcmVmIjoiMzcifSwiUGFkZGluZyI6eyIkcmVmIjoiMzgifSwiQmFja2dyb3VuZCI6eyIkaWQiOiIxNDA5IiwiQ29sb3IiOnsiJGlkIjoiMTQxMCIsIkEiOjI1NSwiUiI6MiwiRyI6MTc4LCJCIjoyMzh9fSwiSXNWaXNpYmxlIjp0cnVlLCJXaWR0aCI6MTIuMCwiSGVpZ2h0IjoxNC4wLCJCb3JkZXJTdHlsZSI6eyIkaWQiOiIxNDExIiwiTGluZUNvbG9yIjp7IiRyZWYiOiI0MiJ9LCJMaW5lV2VpZ2h0IjowLjAsIkxpbmVUeXBlIjowLCJQYXJlbnRTdHlsZSI6bnVsbH0sIlBhcmVudFN0eWxlIjpudWxsfSwiVGl0bGVTdHlsZSI6eyIkaWQiOiIxNDEyIiwiRm9udFNldHRpbmdzIjp7IiRpZCI6IjE0MTMiLCJGb250U2l6ZSI6MTEsIkZvbnROYW1lIjoiQ2FsaWJyaSIsIklzQm9sZCI6dHJ1ZSwiSXNJdGFsaWMiOmZhbHNlLCJJc1VuZGVybGluZWQiOmZhbHNlLCJQYXJlbnRTdHlsZSI6bnVsbH0sIkF1dG9TaXplIjowLCJGb3JlZ3JvdW5kIjp7IiRpZCI6IjE0MTQiLCJDb2xvciI6eyIkaWQiOiIxNDE1IiwiQSI6MjU1LCJSIjowLCJHIjowLCJCIjowfX0sIk1heFdpZHRoIjoyMDAuMCwiTWF4SGVpZ2h0IjoiSW5maW5pdHkiLCJTbWFydEZvcmVncm91bmRJc0FjdGl2ZSI6ZmFsc2UsIkhvcml6b250YWxBbGlnbm1lbnQiOjIsIlZlcnRpY2FsQWxpZ25tZW50IjowLCJTbWFydEZvcmVncm91bmQiOm51bGwsIkJhY2tncm91bmRGaWxsVHlwZSI6MCwiTWFyZ2luIjp7IiRyZWYiOiI0OCJ9LCJQYWRkaW5nIjp7IiRyZWYiOiI0OSJ9LCJCYWNrZ3JvdW5kIjp7IiRpZCI6IjE0MTYiLCJDb2xvciI6eyIkaWQiOiIxNDE3IiwiQSI6MCwiUiI6MjU1LCJHIjoyNTUsIkIiOjI1NX19LCJJc1Zpc2libGUiOmZhbHNlLCJXaWR0aCI6MC4wLCJIZWlnaHQiOjAuMCwiQm9yZGVyU3R5bGUiOm51bGwsIlBhcmVudFN0eWxlIjpudWxsfSwiRGF0ZVN0eWxlIjp7IiRpZCI6IjE0MTgiLCJGb250U2V0dGluZ3MiOnsiJGlkIjoiMTQxOSIsIkZvbnRTaXplIjoxMCwiRm9udE5hbWUiOiJDYWxpYnJpIiwiSXNCb2xkIjpmYWxzZSwiSXNJdGFsaWMiOmZhbHNlLCJJc1VuZGVybGluZWQiOmZhbHNlLCJQYXJlbnRTdHlsZSI6bnVsbH0sIkF1dG9TaXplIjowLCJGb3JlZ3JvdW5kIjp7IiRpZCI6IjE0MjAiLCJDb2xvciI6eyIkaWQiOiIxNDIxIiwiQSI6MjU1LCJSIjo2OCwiRyI6ODQsIkIiOjEwNn19LCJNYXhXaWR0aCI6MjAwLjAsIk1heEhlaWdodCI6IkluZmluaXR5IiwiU21hcnRGb3JlZ3JvdW5kSXNBY3RpdmUiOmZhbHNlLCJIb3Jpem9udGFsQWxpZ25tZW50IjoyLCJWZXJ0aWNhbEFsaWdubWVudCI6MCwiU21hcnRGb3JlZ3JvdW5kIjpudWxsLCJCYWNrZ3JvdW5kRmlsbFR5cGUiOjAsIk1hcmdpbiI6eyIkcmVmIjoiNTYifSwiUGFkZGluZyI6eyIkcmVmIjoiNTcifSwiQmFja2dyb3VuZCI6eyIkaWQiOiIxNDIyIiwiQ29sb3IiOnsiJGlkIjoiMTQyMyIsIkEiOjAsIlIiOjI1NSwiRyI6MjU1LCJCIjoyNTV9fSwiSXNWaXNpYmxlIjpmYWxzZSwiV2lkdGgiOjAuMCwiSGVpZ2h0IjowLjAsIkJvcmRlclN0eWxlIjpudWxsLCJQYXJlbnRTdHlsZSI6bnVsbH0sIkRhdGVGb3JtYXQiOnsiJHJlZiI6IjYwIn0sIldlZWtOdW1iZXJpbmciOnsiJGlkIjoiMTQyNCIsIkZvcm1hdCI6MCwiSXNWaXNpYmxlIjpmYWxzZSwiTGFzdEtub3duVmlzaWJpbGl0eVN0YXRlIjpmYWxzZX0sIklzVmlzaWJsZSI6dHJ1ZSwiUGFyZW50U3R5bGUiOm51bGx9LCJIeXBlcmxpbmsiOm51bGwsIkltcG9ydElkIjpudWxsfSx7IiRpZCI6IjE0MjUiLCJJZCI6IjA3MDQzMjYyLTg2MmQtNDJmNS1hMzYwLTJjZWZmNDU4NTY3ZCIsIkluZGV4IjoxNiwiR3JvdXBJZCI6bnVsbCwiVGl0bGUiOiJOLTEwMy1PUCBEIENoZWNrIiwiRGF0ZVRpbWUiOiIyMDI1LTA4LTMwVDAwOjAwOjAwIiwiUGVyY2VudGFnZUNvbXBsZXRlIjpudWxsLCJOb3RlIjpudWxsLCJTdHlsZSI6eyIkaWQiOiIxNDI2IiwiVGl0bGVQb3NpdGlvbiI6IkxlZnQiLCJEYXRlUG9zaXRpb24iOiJMZWZ0IiwiU2hhcGVUeXBlIjo1LCJTaGFwZVNpemUiOjAsIlNoYXBlU3R5bGUiOnsiJGlkIjoiMTQyNyIsIk1hcmdpbiI6eyIkcmVmIjoiMzcifSwiUGFkZGluZyI6eyIkcmVmIjoiMzgifSwiQmFja2dyb3VuZCI6eyIkaWQiOiIxNDI4IiwiQ29sb3IiOnsiJGlkIjoiMTQyOSIsIkEiOjI1NSwiUiI6MTExLCJHIjo0OSwiQiI6MTUyfX0sIklzVmlzaWJsZSI6dHJ1ZSwiV2lkdGgiOjEyLjAsIkhlaWdodCI6MTQuMCwiQm9yZGVyU3R5bGUiOnsiJGlkIjoiMTQzMCIsIkxpbmVDb2xvciI6eyIkcmVmIjoiNDIifSwiTGluZVdlaWdodCI6MC4wLCJMaW5lVHlwZSI6MCwiUGFyZW50U3R5bGUiOm51bGx9LCJQYXJlbnRTdHlsZSI6bnVsbH0sIlRpdGxlU3R5bGUiOnsiJGlkIjoiMTQzMSIsIkZvbnRTZXR0aW5ncyI6eyIkaWQiOiIxNDMyIiwiRm9udFNpemUiOjExLCJGb250TmFtZSI6IkNhbGlicmkiLCJJc0JvbGQiOnRydWUsIklzSXRhbGljIjpmYWxzZSwiSXNVbmRlcmxpbmVkIjpmYWxzZSwiUGFyZW50U3R5bGUiOm51bGx9LCJBdXRvU2l6ZSI6MCwiRm9yZWdyb3VuZCI6eyIkaWQiOiIxNDMzIiwiQ29sb3IiOnsiJGlkIjoiMTQzNCIsIkEiOjI1NSwiUiI6MCwiRyI6MCwiQiI6MH19LCJNYXhXaWR0aCI6MjAwLjAsIk1heEhlaWdodCI6IkluZmluaXR5IiwiU21hcnRGb3JlZ3JvdW5kSXNBY3RpdmUiOmZhbHNlLCJIb3Jpem9udGFsQWxpZ25tZW50IjoyLCJWZXJ0aWNhbEFsaWdubWVudCI6MCwiU21hcnRGb3JlZ3JvdW5kIjpudWxsLCJCYWNrZ3JvdW5kRmlsbFR5cGUiOjAsIk1hcmdpbiI6eyIkcmVmIjoiNDgifSwiUGFkZGluZyI6eyIkcmVmIjoiNDkifSwiQmFja2dyb3VuZCI6eyIkaWQiOiIxNDM1IiwiQ29sb3IiOnsiJGlkIjoiMTQzNiIsIkEiOjAsIlIiOjI1NSwiRyI6MjU1LCJCIjoyNTV9fSwiSXNWaXNpYmxlIjpmYWxzZSwiV2lkdGgiOjAuMCwiSGVpZ2h0IjowLjAsIkJvcmRlclN0eWxlIjpudWxsLCJQYXJlbnRTdHlsZSI6bnVsbH0sIkRhdGVTdHlsZSI6eyIkaWQiOiIxNDM3IiwiRm9udFNldHRpbmdzIjp7IiRpZCI6IjE0MzgiLCJGb250U2l6ZSI6MTAsIkZvbnROYW1lIjoiQ2FsaWJyaSIsIklzQm9sZCI6ZmFsc2UsIklzSXRhbGljIjpmYWxzZSwiSXNVbmRlcmxpbmVkIjpmYWxzZSwiUGFyZW50U3R5bGUiOm51bGx9LCJBdXRvU2l6ZSI6MCwiRm9yZWdyb3VuZCI6eyIkaWQiOiIxNDM5IiwiQ29sb3IiOnsiJGlkIjoiMTQ0MCIsIkEiOjI1NSwiUiI6NjgsIkciOjg0LCJCIjoxMDZ9fSwiTWF4V2lkdGgiOjIwMC4wLCJNYXhIZWlnaHQiOiJJbmZpbml0eSIsIlNtYXJ0Rm9yZWdyb3VuZElzQWN0aXZlIjpmYWxzZSwiSG9yaXpvbnRhbEFsaWdubWVudCI6MiwiVmVydGljYWxBbGlnbm1lbnQiOjAsIlNtYXJ0Rm9yZWdyb3VuZCI6bnVsbCwiQmFja2dyb3VuZEZpbGxUeXBlIjowLCJNYXJnaW4iOnsiJHJlZiI6IjU2In0sIlBhZGRpbmciOnsiJHJlZiI6IjU3In0sIkJhY2tncm91bmQiOnsiJGlkIjoiMTQ0MSIsIkNvbG9yIjp7IiRpZCI6IjE0NDIiLCJBIjowLCJSIjoyNTUsIkciOjI1NSwiQiI6MjU1fX0sIklzVmlzaWJsZSI6ZmFsc2UsIldpZHRoIjowLjAsIkhlaWdodCI6MC4wLCJCb3JkZXJTdHlsZSI6bnVsbCwiUGFyZW50U3R5bGUiOm51bGx9LCJEYXRlRm9ybWF0Ijp7IiRyZWYiOiI2MCJ9LCJXZWVrTnVtYmVyaW5nIjp7IiRpZCI6IjE0NDMiLCJGb3JtYXQiOjAsIklzVmlzaWJsZSI6ZmFsc2UsIkxhc3RLbm93blZpc2liaWxpdHlTdGF0ZSI6ZmFsc2V9LCJJc1Zpc2libGUiOnRydWUsIlBhcmVudFN0eWxlIjpudWxsfSwiSHlwZXJsaW5rIjpudWxsLCJJbXBvcnRJZCI6bnVsbH1dLCJJZCI6ImQ2MDUzNGViLTM3YTgtNDVjZS1hNGZmLTM4ZTZkNGM1YWRhNiIsIklzU2luZ2xlSXRlbVJvdyI6ZmFsc2V9XSwiSW5kZXgiOjU3LCJJZCI6IjAwYTBiNTIyLWMwZDItNGFiNC1hMmUyLWU0ZDIyODMzZjM2NyIsIkhlYWRlclRleHQiOiJOLTEwMy1PUCIsIklzRGVmYXVsdCI6ZmFsc2UsIlN0eWxlIjp7IiRpZCI6IjE0NDQiLCJIZWFkZXJTdHlsZSI6eyIkaWQiOiIxNDQ1IiwiVGV4dFN0eWxlIjp7IiRpZCI6IjE0NDYiLCJGb250U2V0dGluZ3MiOnsiJGlkIjoiMTQ0NyIsIkZvbnRTaXplIjoxMSwiRm9udE5hbWUiOiJDYWxpYnJpIiwiSXNCb2xkIjpmYWxzZSwiSXNJdGFsaWMiOmZhbHNlLCJJc1VuZGVybGluZWQiOmZhbHNlLCJQYXJlbnRTdHlsZSI6bnVsbH0sIkF1dG9TaXplIjoyLCJGb3JlZ3JvdW5kIjp7IiRpZCI6IjE0NDgiLCJDb2xvciI6eyIkaWQiOiIxNDQ5IiwiQSI6MjU1LCJSIjowLCJHIjowLCJCIjowfX0sIk1heFdpZHRoIjo0OC4zMjE3NjY1NjE1MTQzNTIsIk1heEhlaWdodCI6IkluZmluaXR5IiwiU21hcnRGb3JlZ3JvdW5kSXNBY3RpdmUiOmZhbHNlLCJIb3Jpem9udGFsQWxpZ25tZW50IjowLCJWZXJ0aWNhbEFsaWdubWVudCI6MCwiU21hcnRGb3JlZ3JvdW5kIjpudWxsLCJCYWNrZ3JvdW5kRmlsbFR5cGUiOjAsIk1hcmdpbiI6eyIkaWQiOiIxNDUwIiwiVG9wIjowLjAsIkxlZnQiOjAuMCwiUmlnaHQiOjAuMCwiQm90dG9tIjowLjB9LCJQYWRkaW5nIjp7IiRpZCI6IjE0NTEiLCJUb3AiOjAuMCwiTGVmdCI6MC4wLCJSaWdodCI6MC4wLCJCb3R0b20iOjAuMH0sIkJhY2tncm91bmQiOnsiJGlkIjoiMTQ1MiIsIkNvbG9yIjp7IiRpZCI6IjE0NTMiLCJBIjowLCJSIjoyNTUsIkciOjI1NSwiQiI6MjU1fX0sIklzVmlzaWJsZSI6dHJ1ZSwiV2lkdGgiOjAuMCwiSGVpZ2h0IjowLjAsIkJvcmRlclN0eWxlIjpudWxsLCJQYXJlbnRTdHlsZSI6bnVsbH0sIlJlY3RhbmdsZVN0eWxlIjp7IiRpZCI6IjE0NTQiLCJNYXJnaW4iOnsiJGlkIjoiMTQ1NSIsIlRvcCI6MC4wLCJMZWZ0IjowLjAsIlJpZ2h0IjowLjAsIkJvdHRvbSI6MC4wfSwiUGFkZGluZyI6eyIkaWQiOiIxNDU2IiwiVG9wIjowLjAsIkxlZnQiOjAuMCwiUmlnaHQiOjAuMCwiQm90dG9tIjowLjB9LCJCYWNrZ3JvdW5kIjp7IiRpZCI6IjE0NTciLCJDb2xvciI6eyIkaWQiOiIxNDU4IiwiQSI6NjMsIlIiOjY4LCJHIjoxMTQsIkIiOjE5Nn19LCJJc1Zpc2libGUiOnRydWUsIldpZHRoIjowLjAsIkhlaWdodCI6MC4wLCJCb3JkZXJTdHlsZSI6eyIkaWQiOiIxNDU5IiwiTGluZUNvbG9yIjp7IiRpZCI6IjE0NjAiLCIkdHlwZSI6Ik5MUkUuQ29tbW9uLkRvbS5Tb2xpZENvbG9yQnJ1c2gsIE5MUkUuQ29tbW9uIiwiQ29sb3IiOnsiJGlkIjoiMTQ2MSIsIkEiOjI1NSwiUiI6NDcsIkciOjgyLCJCIjoxNDN9fSwiTGluZVdlaWdodCI6MC4wLCJMaW5lVHlwZSI6MCwiUGFyZW50U3R5bGUiOm51bGx9LCJQYXJlbnRTdHlsZSI6bnVsbH0sIk1hcmdpbiI6eyIkaWQiOiIxNDYyIiwiVG9wIjowLjAsIkxlZnQiOjAuMCwiUmlnaHQiOjAuMCwiQm90dG9tIjowLjB9LCJQYWRkaW5nIjp7IiRpZCI6IjE0NjMiLCJUb3AiOjAuMCwiTGVmdCI6MC4wLCJSaWdodCI6MC4wLCJCb3R0b20iOjAuMH0sIkJhY2tncm91bmQiOm51bGwsIklzVmlzaWJsZSI6dHJ1ZSwiV2lkdGgiOjAuMCwiSGVpZ2h0IjowLjAsIkJvcmRlclN0eWxlIjpudWxsLCJQYXJlbnRTdHlsZSI6bnVsbH0sIkJhY2tncm91bmRTdHlsZSI6eyIkaWQiOiIxNDY0IiwiTWFyZ2luIjp7IiRpZCI6IjE0NjUiLCJUb3AiOjAuMCwiTGVmdCI6MC4wLCJSaWdodCI6MC4wLCJCb3R0b20iOjAuMH0sIlBhZGRpbmciOnsiJGlkIjoiMTQ2NiIsIlRvcCI6MC4wLCJMZWZ0IjowLjAsIlJpZ2h0IjowLjAsIkJvdHRvbSI6MC4wfSwiQmFja2dyb3VuZCI6eyIkcmVmIjoiMjUifSwiSXNWaXNpYmxlIjp0cnVlLCJXaWR0aCI6MC4wLCJIZWlnaHQiOjAuMCwiQm9yZGVyU3R5bGUiOnsiJGlkIjoiMTQ2NyIsIkxpbmVDb2xvciI6eyIkaWQiOiIxNDY4IiwiJHR5cGUiOiJOTFJFLkNvbW1vbi5Eb20uU29saWRDb2xvckJydXNoLCBOTFJFLkNvbW1vbiIsIkNvbG9yIjp7IiRpZCI6IjE0NjkiLCJBIjoyNTUsIlIiOjI1NSwiRyI6MCwiQiI6MH19LCJMaW5lV2VpZ2h0IjowLjAsIkxpbmVUeXBlIjowLCJQYXJlbnRTdHlsZSI6bnVsbH0sIlBhcmVudFN0eWxlIjpudWxsfSwiTWFyZ2luIjp7IiRpZCI6IjE0NzAiLCJUb3AiOjAuMCwiTGVmdCI6MC4wLCJSaWdodCI6MC4wLCJCb3R0b20iOjAuMH0sIlBhZGRpbmciOnsiJGlkIjoiMTQ3MSIsIlRvcCI6MC4wLCJMZWZ0IjowLjAsIlJpZ2h0IjowLjAsIkJvdHRvbSI6MC4wfSwiSXNWaXNpYmxlIjp0cnVlLCJXaWR0aCI6MC4wLCJIZWlnaHQiOjAuMCwiQm9yZGVyU3R5bGUiOm51bGwsIlBhcmVudFN0eWxlIjpudWxsfX0seyIkaWQiOiIxNDcyIiwiX3Jvd3MiOlt7IiRpZCI6IjE0NzMiLCJfdGFza3MiOltdLCJfbWlsZXN0b25lcyI6W3siJGlkIjoiMTQ3NCIsIklkIjoiMzEwNGFhNTgtZWI3OS00NTYxLTgxZDktZjVlZTA4NzQ2YTBmIiwiSW5kZXgiOjEsIkdyb3VwSWQiOm51bGwsIlRpdGxlIjoiTi0xMDQtT1AgRGVsaXZlcnkiLCJEYXRlVGltZSI6IjIwMjEtMDYtMjRUMDA6MDA6MDAiLCJQZXJjZW50YWdlQ29tcGxldGUiOm51bGwsIk5vdGUiOm51bGwsIlN0eWxlIjp7IiRpZCI6IjE0NzUiLCJUaXRsZVBvc2l0aW9uIjoiTGVmdCIsIkRhdGVQb3NpdGlvbiI6IkxlZnQiLCJTaGFwZVR5cGUiOjcsIlNoYXBlU2l6ZSI6MCwiU2hhcGVTdHlsZSI6eyIkaWQiOiIxNDc2IiwiTWFyZ2luIjp7IiRyZWYiOiIzNyJ9LCJQYWRkaW5nIjp7IiRyZWYiOiIzOCJ9LCJCYWNrZ3JvdW5kIjp7IiRpZCI6IjE0NzciLCJDb2xvciI6eyIkaWQiOiIxNDc4IiwiQSI6MjU1LCJSIjowLCJHIjowLCJCIjowfX0sIklzVmlzaWJsZSI6dHJ1ZSwiV2lkdGgiOjEyLjAsIkhlaWdodCI6MTQuMCwiQm9yZGVyU3R5bGUiOnsiJGlkIjoiMTQ3OSIsIkxpbmVDb2xvciI6eyIkcmVmIjoiNDIifSwiTGluZVdlaWdodCI6MC4wLCJMaW5lVHlwZSI6MCwiUGFyZW50U3R5bGUiOm51bGx9LCJQYXJlbnRTdHlsZSI6bnVsbH0sIlRpdGxlU3R5bGUiOnsiJGlkIjoiMTQ4MCIsIkZvbnRTZXR0aW5ncyI6eyIkaWQiOiIxNDgxIiwiRm9udFNpemUiOjExLCJGb250TmFtZSI6IkNhbGlicmkiLCJJc0JvbGQiOnRydWUsIklzSXRhbGljIjpmYWxzZSwiSXNVbmRlcmxpbmVkIjpmYWxzZSwiUGFyZW50U3R5bGUiOm51bGx9LCJBdXRvU2l6ZSI6MCwiRm9yZWdyb3VuZCI6eyIkaWQiOiIxNDgyIiwiQ29sb3IiOnsiJGlkIjoiMTQ4MyIsIkEiOjI1NSwiUiI6MCwiRyI6MCwiQiI6MH19LCJNYXhXaWR0aCI6MjAwLjAsIk1heEhlaWdodCI6IkluZmluaXR5IiwiU21hcnRGb3JlZ3JvdW5kSXNBY3RpdmUiOmZhbHNlLCJIb3Jpem9udGFsQWxpZ25tZW50IjoyLCJWZXJ0aWNhbEFsaWdubWVudCI6MCwiU21hcnRGb3JlZ3JvdW5kIjpudWxsLCJCYWNrZ3JvdW5kRmlsbFR5cGUiOjAsIk1hcmdpbiI6eyIkcmVmIjoiNDgifSwiUGFkZGluZyI6eyIkcmVmIjoiNDkifSwiQmFja2dyb3VuZCI6eyIkaWQiOiIxNDg0IiwiQ29sb3IiOnsiJGlkIjoiMTQ4NSIsIkEiOjAsIlIiOjI1NSwiRyI6MjU1LCJCIjoyNTV9fSwiSXNWaXNpYmxlIjpmYWxzZSwiV2lkdGgiOjAuMCwiSGVpZ2h0IjowLjAsIkJvcmRlclN0eWxlIjpudWxsLCJQYXJlbnRTdHlsZSI6bnVsbH0sIkRhdGVTdHlsZSI6eyIkaWQiOiIxNDg2IiwiRm9udFNldHRpbmdzIjp7IiRpZCI6IjE0ODciLCJGb250U2l6ZSI6MTAsIkZvbnROYW1lIjoiQ2FsaWJyaSIsIklzQm9sZCI6ZmFsc2UsIklzSXRhbGljIjpmYWxzZSwiSXNVbmRlcmxpbmVkIjpmYWxzZSwiUGFyZW50U3R5bGUiOm51bGx9LCJBdXRvU2l6ZSI6MCwiRm9yZWdyb3VuZCI6eyIkaWQiOiIxNDg4IiwiQ29sb3IiOnsiJGlkIjoiMTQ4OSIsIkEiOjI1NSwiUiI6NjgsIkciOjg0LCJCIjoxMDZ9fSwiTWF4V2lkdGgiOjIwMC4wLCJNYXhIZWlnaHQiOiJJbmZpbml0eSIsIlNtYXJ0Rm9yZWdyb3VuZElzQWN0aXZlIjpmYWxzZSwiSG9yaXpvbnRhbEFsaWdubWVudCI6MiwiVmVydGljYWxBbGlnbm1lbnQiOjAsIlNtYXJ0Rm9yZWdyb3VuZCI6bnVsbCwiQmFja2dyb3VuZEZpbGxUeXBlIjowLCJNYXJnaW4iOnsiJHJlZiI6IjU2In0sIlBhZGRpbmciOnsiJHJlZiI6IjU3In0sIkJhY2tncm91bmQiOnsiJGlkIjoiMTQ5MCIsIkNvbG9yIjp7IiRpZCI6IjE0OTEiLCJBIjowLCJSIjoyNTUsIkciOjI1NSwiQiI6MjU1fX0sIklzVmlzaWJsZSI6ZmFsc2UsIldpZHRoIjowLjAsIkhlaWdodCI6MC4wLCJCb3JkZXJTdHlsZSI6bnVsbCwiUGFyZW50U3R5bGUiOm51bGx9LCJEYXRlRm9ybWF0Ijp7IiRyZWYiOiI2MCJ9LCJXZWVrTnVtYmVyaW5nIjp7IiRpZCI6IjE0OTIiLCJGb3JtYXQiOjAsIklzVmlzaWJsZSI6ZmFsc2UsIkxhc3RLbm93blZpc2liaWxpdHlTdGF0ZSI6ZmFsc2V9LCJJc1Zpc2libGUiOnRydWUsIlBhcmVudFN0eWxlIjpudWxsfSwiSHlwZXJsaW5rIjpudWxsLCJJbXBvcnRJZCI6bnVsbH0seyIkaWQiOiIxNDkzIiwiSWQiOiIxMTQ4M2NmOC00OGMwLTRhNDktOTcxMy1hMjZiZjllYzA5NGEiLCJJbmRleCI6MiwiR3JvdXBJZCI6bnVsbCwiVGl0bGUiOiJOLTEwNC1PUCBCIENoZWNrIiwiRGF0ZVRpbWUiOiIyMDIyLTAzLTIzVDAwOjAwOjAwIiwiUGVyY2VudGFnZUNvbXBsZXRlIjpudWxsLCJOb3RlIjpudWxsLCJTdHlsZSI6eyIkaWQiOiIxNDk0IiwiVGl0bGVQb3NpdGlvbiI6IkxlZnQiLCJEYXRlUG9zaXRpb24iOiJMZWZ0IiwiU2hhcGVUeXBlIjoxNywiU2hhcGVTaXplIjowLCJTaGFwZVN0eWxlIjp7IiRpZCI6IjE0OTUiLCJNYXJnaW4iOnsiJHJlZiI6IjM3In0sIlBhZGRpbmciOnsiJHJlZiI6IjM4In0sIkJhY2tncm91bmQiOnsiJGlkIjoiMTQ5NiIsIkNvbG9yIjp7IiRpZCI6IjE0OTciLCJBIjoyNTUsIlIiOjI2LCJHIjoxNzAsIkIiOjY2fX0sIklzVmlzaWJsZSI6dHJ1ZSwiV2lkdGgiOjE0LjAsIkhlaWdodCI6MTQuMCwiQm9yZGVyU3R5bGUiOnsiJGlkIjoiMTQ5OCIsIkxpbmVDb2xvciI6eyIkcmVmIjoiNDIifSwiTGluZVdlaWdodCI6MC4wLCJMaW5lVHlwZSI6MCwiUGFyZW50U3R5bGUiOm51bGx9LCJQYXJlbnRTdHlsZSI6bnVsbH0sIlRpdGxlU3R5bGUiOnsiJGlkIjoiMTQ5OSIsIkZvbnRTZXR0aW5ncyI6eyIkaWQiOiIxNTAwIiwiRm9udFNpemUiOjExLCJGb250TmFtZSI6IkNhbGlicmkiLCJJc0JvbGQiOnRydWUsIklzSXRhbGljIjpmYWxzZSwiSXNVbmRlcmxpbmVkIjpmYWxzZSwiUGFyZW50U3R5bGUiOm51bGx9LCJBdXRvU2l6ZSI6MCwiRm9yZWdyb3VuZCI6eyIkaWQiOiIxNTAxIiwiQ29sb3IiOnsiJGlkIjoiMTUwMiIsIkEiOjI1NSwiUiI6MCwiRyI6MCwiQiI6MH19LCJNYXhXaWR0aCI6MjAwLjAsIk1heEhlaWdodCI6IkluZmluaXR5IiwiU21hcnRGb3JlZ3JvdW5kSXNBY3RpdmUiOmZhbHNlLCJIb3Jpem9udGFsQWxpZ25tZW50IjoyLCJWZXJ0aWNhbEFsaWdubWVudCI6MCwiU21hcnRGb3JlZ3JvdW5kIjpudWxsLCJCYWNrZ3JvdW5kRmlsbFR5cGUiOjAsIk1hcmdpbiI6eyIkcmVmIjoiNDgifSwiUGFkZGluZyI6eyIkcmVmIjoiNDkifSwiQmFja2dyb3VuZCI6eyIkaWQiOiIxNTAzIiwiQ29sb3IiOnsiJGlkIjoiMTUwNCIsIkEiOjAsIlIiOjI1NSwiRyI6MjU1LCJCIjoyNTV9fSwiSXNWaXNpYmxlIjpmYWxzZSwiV2lkdGgiOjAuMCwiSGVpZ2h0IjowLjAsIkJvcmRlclN0eWxlIjpudWxsLCJQYXJlbnRTdHlsZSI6bnVsbH0sIkRhdGVTdHlsZSI6eyIkaWQiOiIxNTA1IiwiRm9udFNldHRpbmdzIjp7IiRpZCI6IjE1MDYiLCJGb250U2l6ZSI6MTAsIkZvbnROYW1lIjoiQ2FsaWJyaSIsIklzQm9sZCI6ZmFsc2UsIklzSXRhbGljIjpmYWxzZSwiSXNVbmRlcmxpbmVkIjpmYWxzZSwiUGFyZW50U3R5bGUiOm51bGx9LCJBdXRvU2l6ZSI6MCwiRm9yZWdyb3VuZCI6eyIkaWQiOiIxNTA3IiwiQ29sb3IiOnsiJGlkIjoiMTUwOCIsIkEiOjI1NSwiUiI6NjgsIkciOjg0LCJCIjoxMDZ9fSwiTWF4V2lkdGgiOjIwMC4wLCJNYXhIZWlnaHQiOiJJbmZpbml0eSIsIlNtYXJ0Rm9yZWdyb3VuZElzQWN0aXZlIjpmYWxzZSwiSG9yaXpvbnRhbEFsaWdubWVudCI6MiwiVmVydGljYWxBbGlnbm1lbnQiOjAsIlNtYXJ0Rm9yZWdyb3VuZCI6bnVsbCwiQmFja2dyb3VuZEZpbGxUeXBlIjowLCJNYXJnaW4iOnsiJHJlZiI6IjU2In0sIlBhZGRpbmciOnsiJHJlZiI6IjU3In0sIkJhY2tncm91bmQiOnsiJGlkIjoiMTUwOSIsIkNvbG9yIjp7IiRpZCI6IjE1MTAiLCJBIjowLCJSIjoyNTUsIkciOjI1NSwiQiI6MjU1fX0sIklzVmlzaWJsZSI6ZmFsc2UsIldpZHRoIjowLjAsIkhlaWdodCI6MC4wLCJCb3JkZXJTdHlsZSI6bnVsbCwiUGFyZW50U3R5bGUiOm51bGx9LCJEYXRlRm9ybWF0Ijp7IiRyZWYiOiI2MCJ9LCJXZWVrTnVtYmVyaW5nIjp7IiRpZCI6IjE1MTEiLCJGb3JtYXQiOjAsIklzVmlzaWJsZSI6ZmFsc2UsIkxhc3RLbm93blZpc2liaWxpdHlTdGF0ZSI6ZmFsc2V9LCJJc1Zpc2libGUiOnRydWUsIlBhcmVudFN0eWxlIjpudWxsfSwiSHlwZXJsaW5rIjpudWxsLCJJbXBvcnRJZCI6bnVsbH0seyIkaWQiOiIxNTEyIiwiSWQiOiJiOTA2OTNlMS1jNzE2LTQzNGEtODJhNi02NzIxY2Q4YzdlY2QiLCJJbmRleCI6MywiR3JvdXBJZCI6bnVsbCwiVGl0bGUiOiJOLTEwNC1PUCBCIENoZWNrIiwiRGF0ZVRpbWUiOiIyMDIxLTExLTA3VDAwOjAwOjAwIiwiUGVyY2VudGFnZUNvbXBsZXRlIjpudWxsLCJOb3RlIjpudWxsLCJTdHlsZSI6eyIkaWQiOiIxNTEzIiwiVGl0bGVQb3NpdGlvbiI6IkxlZnQiLCJEYXRlUG9zaXRpb24iOiJMZWZ0IiwiU2hhcGVUeXBlIjoxNywiU2hhcGVTaXplIjowLCJTaGFwZVN0eWxlIjp7IiRpZCI6IjE1MTQiLCJNYXJnaW4iOnsiJHJlZiI6IjM3In0sIlBhZGRpbmciOnsiJHJlZiI6IjM4In0sIkJhY2tncm91bmQiOnsiJGlkIjoiMTUxNSIsIkNvbG9yIjp7IiRpZCI6IjE1MTYiLCJBIjoyNTUsIlIiOjI2LCJHIjoxNzAsIkIiOjY2fX0sIklzVmlzaWJsZSI6dHJ1ZSwiV2lkdGgiOjE0LjAsIkhlaWdodCI6MTQuMCwiQm9yZGVyU3R5bGUiOnsiJGlkIjoiMTUxNyIsIkxpbmVDb2xvciI6eyIkcmVmIjoiNDIifSwiTGluZVdlaWdodCI6MC4wLCJMaW5lVHlwZSI6MCwiUGFyZW50U3R5bGUiOm51bGx9LCJQYXJlbnRTdHlsZSI6bnVsbH0sIlRpdGxlU3R5bGUiOnsiJGlkIjoiMTUxOCIsIkZvbnRTZXR0aW5ncyI6eyIkaWQiOiIxNTE5IiwiRm9udFNpemUiOjExLCJGb250TmFtZSI6IkNhbGlicmkiLCJJc0JvbGQiOnRydWUsIklzSXRhbGljIjpmYWxzZSwiSXNVbmRlcmxpbmVkIjpmYWxzZSwiUGFyZW50U3R5bGUiOm51bGx9LCJBdXRvU2l6ZSI6MCwiRm9yZWdyb3VuZCI6eyIkaWQiOiIxNTIwIiwiQ29sb3IiOnsiJGlkIjoiMTUyMSIsIkEiOjI1NSwiUiI6MCwiRyI6MCwiQiI6MH19LCJNYXhXaWR0aCI6MjAwLjAsIk1heEhlaWdodCI6IkluZmluaXR5IiwiU21hcnRGb3JlZ3JvdW5kSXNBY3RpdmUiOmZhbHNlLCJIb3Jpem9udGFsQWxpZ25tZW50IjoyLCJWZXJ0aWNhbEFsaWdubWVudCI6MCwiU21hcnRGb3JlZ3JvdW5kIjpudWxsLCJCYWNrZ3JvdW5kRmlsbFR5cGUiOjAsIk1hcmdpbiI6eyIkcmVmIjoiNDgifSwiUGFkZGluZyI6eyIkcmVmIjoiNDkifSwiQmFja2dyb3VuZCI6eyIkaWQiOiIxNTIyIiwiQ29sb3IiOnsiJGlkIjoiMTUyMyIsIkEiOjAsIlIiOjI1NSwiRyI6MjU1LCJCIjoyNTV9fSwiSXNWaXNpYmxlIjpmYWxzZSwiV2lkdGgiOjAuMCwiSGVpZ2h0IjowLjAsIkJvcmRlclN0eWxlIjpudWxsLCJQYXJlbnRTdHlsZSI6bnVsbH0sIkRhdGVTdHlsZSI6eyIkaWQiOiIxNTI0IiwiRm9udFNldHRpbmdzIjp7IiRpZCI6IjE1MjUiLCJGb250U2l6ZSI6MTAsIkZvbnROYW1lIjoiQ2FsaWJyaSIsIklzQm9sZCI6ZmFsc2UsIklzSXRhbGljIjpmYWxzZSwiSXNVbmRlcmxpbmVkIjpmYWxzZSwiUGFyZW50U3R5bGUiOm51bGx9LCJBdXRvU2l6ZSI6MCwiRm9yZWdyb3VuZCI6eyIkaWQiOiIxNTI2IiwiQ29sb3IiOnsiJGlkIjoiMTUyNyIsIkEiOjI1NSwiUiI6NjgsIkciOjg0LCJCIjoxMDZ9fSwiTWF4V2lkdGgiOjIwMC4wLCJNYXhIZWlnaHQiOiJJbmZpbml0eSIsIlNtYXJ0Rm9yZWdyb3VuZElzQWN0aXZlIjpmYWxzZSwiSG9yaXpvbnRhbEFsaWdubWVudCI6MiwiVmVydGljYWxBbGlnbm1lbnQiOjAsIlNtYXJ0Rm9yZWdyb3VuZCI6bnVsbCwiQmFja2dyb3VuZEZpbGxUeXBlIjowLCJNYXJnaW4iOnsiJHJlZiI6IjU2In0sIlBhZGRpbmciOnsiJHJlZiI6IjU3In0sIkJhY2tncm91bmQiOnsiJGlkIjoiMTUyOCIsIkNvbG9yIjp7IiRpZCI6IjE1MjkiLCJBIjowLCJSIjoyNTUsIkciOjI1NSwiQiI6MjU1fX0sIklzVmlzaWJsZSI6ZmFsc2UsIldpZHRoIjowLjAsIkhlaWdodCI6MC4wLCJCb3JkZXJTdHlsZSI6bnVsbCwiUGFyZW50U3R5bGUiOm51bGx9LCJEYXRlRm9ybWF0Ijp7IiRyZWYiOiI2MCJ9LCJXZWVrTnVtYmVyaW5nIjp7IiRpZCI6IjE1MzAiLCJGb3JtYXQiOjAsIklzVmlzaWJsZSI6ZmFsc2UsIkxhc3RLbm93blZpc2liaWxpdHlTdGF0ZSI6ZmFsc2V9LCJJc1Zpc2libGUiOnRydWUsIlBhcmVudFN0eWxlIjpudWxsfSwiSHlwZXJsaW5rIjpudWxsLCJJbXBvcnRJZCI6bnVsbH0seyIkaWQiOiIxNTMxIiwiSWQiOiIwOTA2YThkNi02MTllLTRkYmYtYTdhNy1iYWZkY2QxNTNjODUiLCJJbmRleCI6NCwiR3JvdXBJZCI6bnVsbCwiVGl0bGUiOiJOLTEwNC1PUCBCIENoZWNrIiwiRGF0ZVRpbWUiOiIyMDIyLTEyLTI3VDAwOjAwOjAwIiwiUGVyY2VudGFnZUNvbXBsZXRlIjpudWxsLCJOb3RlIjpudWxsLCJTdHlsZSI6eyIkaWQiOiIxNTMyIiwiVGl0bGVQb3NpdGlvbiI6IkxlZnQiLCJEYXRlUG9zaXRpb24iOiJMZWZ0IiwiU2hhcGVUeXBlIjoxNywiU2hhcGVTaXplIjowLCJTaGFwZVN0eWxlIjp7IiRpZCI6IjE1MzMiLCJNYXJnaW4iOnsiJHJlZiI6IjM3In0sIlBhZGRpbmciOnsiJHJlZiI6IjM4In0sIkJhY2tncm91bmQiOnsiJGlkIjoiMTUzNCIsIkNvbG9yIjp7IiRpZCI6IjE1MzUiLCJBIjoyNTUsIlIiOjI2LCJHIjoxNzAsIkIiOjY2fX0sIklzVmlzaWJsZSI6dHJ1ZSwiV2lkdGgiOjE0LjAsIkhlaWdodCI6MTQuMCwiQm9yZGVyU3R5bGUiOnsiJGlkIjoiMTUzNiIsIkxpbmVDb2xvciI6eyIkcmVmIjoiNDIifSwiTGluZVdlaWdodCI6MC4wLCJMaW5lVHlwZSI6MCwiUGFyZW50U3R5bGUiOm51bGx9LCJQYXJlbnRTdHlsZSI6bnVsbH0sIlRpdGxlU3R5bGUiOnsiJGlkIjoiMTUzNyIsIkZvbnRTZXR0aW5ncyI6eyIkaWQiOiIxNTM4IiwiRm9udFNpemUiOjExLCJGb250TmFtZSI6IkNhbGlicmkiLCJJc0JvbGQiOnRydWUsIklzSXRhbGljIjpmYWxzZSwiSXNVbmRlcmxpbmVkIjpmYWxzZSwiUGFyZW50U3R5bGUiOm51bGx9LCJBdXRvU2l6ZSI6MCwiRm9yZWdyb3VuZCI6eyIkaWQiOiIxNTM5IiwiQ29sb3IiOnsiJGlkIjoiMTU0MCIsIkEiOjI1NSwiUiI6MCwiRyI6MCwiQiI6MH19LCJNYXhXaWR0aCI6MjAwLjAsIk1heEhlaWdodCI6IkluZmluaXR5IiwiU21hcnRGb3JlZ3JvdW5kSXNBY3RpdmUiOmZhbHNlLCJIb3Jpem9udGFsQWxpZ25tZW50IjoyLCJWZXJ0aWNhbEFsaWdubWVudCI6MCwiU21hcnRGb3JlZ3JvdW5kIjpudWxsLCJCYWNrZ3JvdW5kRmlsbFR5cGUiOjAsIk1hcmdpbiI6eyIkcmVmIjoiNDgifSwiUGFkZGluZyI6eyIkcmVmIjoiNDkifSwiQmFja2dyb3VuZCI6eyIkaWQiOiIxNTQxIiwiQ29sb3IiOnsiJGlkIjoiMTU0MiIsIkEiOjAsIlIiOjI1NSwiRyI6MjU1LCJCIjoyNTV9fSwiSXNWaXNpYmxlIjpmYWxzZSwiV2lkdGgiOjAuMCwiSGVpZ2h0IjowLjAsIkJvcmRlclN0eWxlIjpudWxsLCJQYXJlbnRTdHlsZSI6bnVsbH0sIkRhdGVTdHlsZSI6eyIkaWQiOiIxNTQzIiwiRm9udFNldHRpbmdzIjp7IiRpZCI6IjE1NDQiLCJGb250U2l6ZSI6MTAsIkZvbnROYW1lIjoiQ2FsaWJyaSIsIklzQm9sZCI6ZmFsc2UsIklzSXRhbGljIjpmYWxzZSwiSXNVbmRlcmxpbmVkIjpmYWxzZSwiUGFyZW50U3R5bGUiOm51bGx9LCJBdXRvU2l6ZSI6MCwiRm9yZWdyb3VuZCI6eyIkaWQiOiIxNTQ1IiwiQ29sb3IiOnsiJGlkIjoiMTU0NiIsIkEiOjI1NSwiUiI6NjgsIkciOjg0LCJCIjoxMDZ9fSwiTWF4V2lkdGgiOjIwMC4wLCJNYXhIZWlnaHQiOiJJbmZpbml0eSIsIlNtYXJ0Rm9yZWdyb3VuZElzQWN0aXZlIjpmYWxzZSwiSG9yaXpvbnRhbEFsaWdubWVudCI6MiwiVmVydGljYWxBbGlnbm1lbnQiOjAsIlNtYXJ0Rm9yZWdyb3VuZCI6bnVsbCwiQmFja2dyb3VuZEZpbGxUeXBlIjowLCJNYXJnaW4iOnsiJHJlZiI6IjU2In0sIlBhZGRpbmciOnsiJHJlZiI6IjU3In0sIkJhY2tncm91bmQiOnsiJGlkIjoiMTU0NyIsIkNvbG9yIjp7IiRpZCI6IjE1NDgiLCJBIjowLCJSIjoyNTUsIkciOjI1NSwiQiI6MjU1fX0sIklzVmlzaWJsZSI6ZmFsc2UsIldpZHRoIjowLjAsIkhlaWdodCI6MC4wLCJCb3JkZXJTdHlsZSI6bnVsbCwiUGFyZW50U3R5bGUiOm51bGx9LCJEYXRlRm9ybWF0Ijp7IiRyZWYiOiI2MCJ9LCJXZWVrTnVtYmVyaW5nIjp7IiRpZCI6IjE1NDkiLCJGb3JtYXQiOjAsIklzVmlzaWJsZSI6ZmFsc2UsIkxhc3RLbm93blZpc2liaWxpdHlTdGF0ZSI6ZmFsc2V9LCJJc1Zpc2libGUiOnRydWUsIlBhcmVudFN0eWxlIjpudWxsfSwiSHlwZXJsaW5rIjpudWxsLCJJbXBvcnRJZCI6bnVsbH0seyIkaWQiOiIxNTUwIiwiSWQiOiI2MTRkNjgzOC04ZDYyLTRmZmUtYWM1Ni04NTA3ZGVkOTY4NGIiLCJJbmRleCI6NSwiR3JvdXBJZCI6bnVsbCwiVGl0bGUiOiJOLTEwNC1PUCBCIENoZWNrIiwiRGF0ZVRpbWUiOiIyMDIzLTA1LTI0VDAwOjAwOjAwIiwiUGVyY2VudGFnZUNvbXBsZXRlIjpudWxsLCJOb3RlIjpudWxsLCJTdHlsZSI6eyIkaWQiOiIxNTUxIiwiVGl0bGVQb3NpdGlvbiI6IkxlZnQiLCJEYXRlUG9zaXRpb24iOiJMZWZ0IiwiU2hhcGVUeXBlIjoxNywiU2hhcGVTaXplIjowLCJTaGFwZVN0eWxlIjp7IiRpZCI6IjE1NTIiLCJNYXJnaW4iOnsiJHJlZiI6IjM3In0sIlBhZGRpbmciOnsiJHJlZiI6IjM4In0sIkJhY2tncm91bmQiOnsiJGlkIjoiMTU1MyIsIkNvbG9yIjp7IiRpZCI6IjE1NTQiLCJBIjoyNTUsIlIiOjI2LCJHIjoxNzAsIkIiOjY2fX0sIklzVmlzaWJsZSI6dHJ1ZSwiV2lkdGgiOjE0LjAsIkhlaWdodCI6MTQuMCwiQm9yZGVyU3R5bGUiOnsiJGlkIjoiMTU1NSIsIkxpbmVDb2xvciI6eyIkcmVmIjoiNDIifSwiTGluZVdlaWdodCI6MC4wLCJMaW5lVHlwZSI6MCwiUGFyZW50U3R5bGUiOm51bGx9LCJQYXJlbnRTdHlsZSI6bnVsbH0sIlRpdGxlU3R5bGUiOnsiJGlkIjoiMTU1NiIsIkZvbnRTZXR0aW5ncyI6eyIkaWQiOiIxNTU3IiwiRm9udFNpemUiOjExLCJGb250TmFtZSI6IkNhbGlicmkiLCJJc0JvbGQiOnRydWUsIklzSXRhbGljIjpmYWxzZSwiSXNVbmRlcmxpbmVkIjpmYWxzZSwiUGFyZW50U3R5bGUiOm51bGx9LCJBdXRvU2l6ZSI6MCwiRm9yZWdyb3VuZCI6eyIkaWQiOiIxNTU4IiwiQ29sb3IiOnsiJGlkIjoiMTU1OSIsIkEiOjI1NSwiUiI6MCwiRyI6MCwiQiI6MH19LCJNYXhXaWR0aCI6MjAwLjAsIk1heEhlaWdodCI6IkluZmluaXR5IiwiU21hcnRGb3JlZ3JvdW5kSXNBY3RpdmUiOmZhbHNlLCJIb3Jpem9udGFsQWxpZ25tZW50IjoyLCJWZXJ0aWNhbEFsaWdubWVudCI6MCwiU21hcnRGb3JlZ3JvdW5kIjpudWxsLCJCYWNrZ3JvdW5kRmlsbFR5cGUiOjAsIk1hcmdpbiI6eyIkcmVmIjoiNDgifSwiUGFkZGluZyI6eyIkcmVmIjoiNDkifSwiQmFja2dyb3VuZCI6eyIkaWQiOiIxNTYwIiwiQ29sb3IiOnsiJGlkIjoiMTU2MSIsIkEiOjAsIlIiOjI1NSwiRyI6MjU1LCJCIjoyNTV9fSwiSXNWaXNpYmxlIjpmYWxzZSwiV2lkdGgiOjAuMCwiSGVpZ2h0IjowLjAsIkJvcmRlclN0eWxlIjpudWxsLCJQYXJlbnRTdHlsZSI6bnVsbH0sIkRhdGVTdHlsZSI6eyIkaWQiOiIxNTYyIiwiRm9udFNldHRpbmdzIjp7IiRpZCI6IjE1NjMiLCJGb250U2l6ZSI6MTAsIkZvbnROYW1lIjoiQ2FsaWJyaSIsIklzQm9sZCI6ZmFsc2UsIklzSXRhbGljIjpmYWxzZSwiSXNVbmRlcmxpbmVkIjpmYWxzZSwiUGFyZW50U3R5bGUiOm51bGx9LCJBdXRvU2l6ZSI6MCwiRm9yZWdyb3VuZCI6eyIkaWQiOiIxNTY0IiwiQ29sb3IiOnsiJGlkIjoiMTU2NSIsIkEiOjI1NSwiUiI6NjgsIkciOjg0LCJCIjoxMDZ9fSwiTWF4V2lkdGgiOjIwMC4wLCJNYXhIZWlnaHQiOiJJbmZpbml0eSIsIlNtYXJ0Rm9yZWdyb3VuZElzQWN0aXZlIjpmYWxzZSwiSG9yaXpvbnRhbEFsaWdubWVudCI6MiwiVmVydGljYWxBbGlnbm1lbnQiOjAsIlNtYXJ0Rm9yZWdyb3VuZCI6bnVsbCwiQmFja2dyb3VuZEZpbGxUeXBlIjowLCJNYXJnaW4iOnsiJHJlZiI6IjU2In0sIlBhZGRpbmciOnsiJHJlZiI6IjU3In0sIkJhY2tncm91bmQiOnsiJGlkIjoiMTU2NiIsIkNvbG9yIjp7IiRpZCI6IjE1NjciLCJBIjowLCJSIjoyNTUsIkciOjI1NSwiQiI6MjU1fX0sIklzVmlzaWJsZSI6ZmFsc2UsIldpZHRoIjowLjAsIkhlaWdodCI6MC4wLCJCb3JkZXJTdHlsZSI6bnVsbCwiUGFyZW50U3R5bGUiOm51bGx9LCJEYXRlRm9ybWF0Ijp7IiRyZWYiOiI2MCJ9LCJXZWVrTnVtYmVyaW5nIjp7IiRpZCI6IjE1NjgiLCJGb3JtYXQiOjAsIklzVmlzaWJsZSI6ZmFsc2UsIkxhc3RLbm93blZpc2liaWxpdHlTdGF0ZSI6ZmFsc2V9LCJJc1Zpc2libGUiOnRydWUsIlBhcmVudFN0eWxlIjpudWxsfSwiSHlwZXJsaW5rIjpudWxsLCJJbXBvcnRJZCI6bnVsbH0seyIkaWQiOiIxNTY5IiwiSWQiOiI0YWQzNGIzZS01MDI0LTRiNDEtOGU1OS0xOGI1YWNmOGQwZWQiLCJJbmRleCI6NiwiR3JvdXBJZCI6bnVsbCwiVGl0bGUiOiJOLTEwNC1PUCBCIENoZWNrIiwiRGF0ZVRpbWUiOiIyMDI0LTAyLTA1VDAwOjAwOjAwIiwiUGVyY2VudGFnZUNvbXBsZXRlIjpudWxsLCJOb3RlIjpudWxsLCJTdHlsZSI6eyIkaWQiOiIxNTcwIiwiVGl0bGVQb3NpdGlvbiI6IkxlZnQiLCJEYXRlUG9zaXRpb24iOiJMZWZ0IiwiU2hhcGVUeXBlIjoxNywiU2hhcGVTaXplIjowLCJTaGFwZVN0eWxlIjp7IiRpZCI6IjE1NzEiLCJNYXJnaW4iOnsiJHJlZiI6IjM3In0sIlBhZGRpbmciOnsiJHJlZiI6IjM4In0sIkJhY2tncm91bmQiOnsiJGlkIjoiMTU3MiIsIkNvbG9yIjp7IiRpZCI6IjE1NzMiLCJBIjoyNTUsIlIiOjI2LCJHIjoxNzAsIkIiOjY2fX0sIklzVmlzaWJsZSI6dHJ1ZSwiV2lkdGgiOjE0LjAsIkhlaWdodCI6MTQuMCwiQm9yZGVyU3R5bGUiOnsiJGlkIjoiMTU3NCIsIkxpbmVDb2xvciI6eyIkcmVmIjoiNDIifSwiTGluZVdlaWdodCI6MC4wLCJMaW5lVHlwZSI6MCwiUGFyZW50U3R5bGUiOm51bGx9LCJQYXJlbnRTdHlsZSI6bnVsbH0sIlRpdGxlU3R5bGUiOnsiJGlkIjoiMTU3NSIsIkZvbnRTZXR0aW5ncyI6eyIkaWQiOiIxNTc2IiwiRm9udFNpemUiOjExLCJGb250TmFtZSI6IkNhbGlicmkiLCJJc0JvbGQiOnRydWUsIklzSXRhbGljIjpmYWxzZSwiSXNVbmRlcmxpbmVkIjpmYWxzZSwiUGFyZW50U3R5bGUiOm51bGx9LCJBdXRvU2l6ZSI6MCwiRm9yZWdyb3VuZCI6eyIkaWQiOiIxNTc3IiwiQ29sb3IiOnsiJGlkIjoiMTU3OCIsIkEiOjI1NSwiUiI6MCwiRyI6MCwiQiI6MH19LCJNYXhXaWR0aCI6MjAwLjAsIk1heEhlaWdodCI6IkluZmluaXR5IiwiU21hcnRGb3JlZ3JvdW5kSXNBY3RpdmUiOmZhbHNlLCJIb3Jpem9udGFsQWxpZ25tZW50IjoyLCJWZXJ0aWNhbEFsaWdubWVudCI6MCwiU21hcnRGb3JlZ3JvdW5kIjpudWxsLCJCYWNrZ3JvdW5kRmlsbFR5cGUiOjAsIk1hcmdpbiI6eyIkcmVmIjoiNDgifSwiUGFkZGluZyI6eyIkcmVmIjoiNDkifSwiQmFja2dyb3VuZCI6eyIkaWQiOiIxNTc5IiwiQ29sb3IiOnsiJGlkIjoiMTU4MCIsIkEiOjAsIlIiOjI1NSwiRyI6MjU1LCJCIjoyNTV9fSwiSXNWaXNpYmxlIjpmYWxzZSwiV2lkdGgiOjAuMCwiSGVpZ2h0IjowLjAsIkJvcmRlclN0eWxlIjpudWxsLCJQYXJlbnRTdHlsZSI6bnVsbH0sIkRhdGVTdHlsZSI6eyIkaWQiOiIxNTgxIiwiRm9udFNldHRpbmdzIjp7IiRpZCI6IjE1ODIiLCJGb250U2l6ZSI6MTAsIkZvbnROYW1lIjoiQ2FsaWJyaSIsIklzQm9sZCI6ZmFsc2UsIklzSXRhbGljIjpmYWxzZSwiSXNVbmRlcmxpbmVkIjpmYWxzZSwiUGFyZW50U3R5bGUiOm51bGx9LCJBdXRvU2l6ZSI6MCwiRm9yZWdyb3VuZCI6eyIkaWQiOiIxNTgzIiwiQ29sb3IiOnsiJGlkIjoiMTU4NCIsIkEiOjI1NSwiUiI6NjgsIkciOjg0LCJCIjoxMDZ9fSwiTWF4V2lkdGgiOjIwMC4wLCJNYXhIZWlnaHQiOiJJbmZpbml0eSIsIlNtYXJ0Rm9yZWdyb3VuZElzQWN0aXZlIjpmYWxzZSwiSG9yaXpvbnRhbEFsaWdubWVudCI6MiwiVmVydGljYWxBbGlnbm1lbnQiOjAsIlNtYXJ0Rm9yZWdyb3VuZCI6bnVsbCwiQmFja2dyb3VuZEZpbGxUeXBlIjowLCJNYXJnaW4iOnsiJHJlZiI6IjU2In0sIlBhZGRpbmciOnsiJHJlZiI6IjU3In0sIkJhY2tncm91bmQiOnsiJGlkIjoiMTU4NSIsIkNvbG9yIjp7IiRpZCI6IjE1ODYiLCJBIjowLCJSIjoyNTUsIkciOjI1NSwiQiI6MjU1fX0sIklzVmlzaWJsZSI6ZmFsc2UsIldpZHRoIjowLjAsIkhlaWdodCI6MC4wLCJCb3JkZXJTdHlsZSI6bnVsbCwiUGFyZW50U3R5bGUiOm51bGx9LCJEYXRlRm9ybWF0Ijp7IiRyZWYiOiI2MCJ9LCJXZWVrTnVtYmVyaW5nIjp7IiRpZCI6IjE1ODciLCJGb3JtYXQiOjAsIklzVmlzaWJsZSI6ZmFsc2UsIkxhc3RLbm93blZpc2liaWxpdHlTdGF0ZSI6ZmFsc2V9LCJJc1Zpc2libGUiOnRydWUsIlBhcmVudFN0eWxlIjpudWxsfSwiSHlwZXJsaW5rIjpudWxsLCJJbXBvcnRJZCI6bnVsbH0seyIkaWQiOiIxNTg4IiwiSWQiOiI4ZmRmNTg4MC00YzU4LTRmMzgtODRkNi03OGEwMzk4YTJjMDIiLCJJbmRleCI6NywiR3JvdXBJZCI6bnVsbCwiVGl0bGUiOiJOLTEwNC1PUCBCIENoZWNrIiwiRGF0ZVRpbWUiOiIyMDI0LTA3LTAyVDAwOjAwOjAwIiwiUGVyY2VudGFnZUNvbXBsZXRlIjpudWxsLCJOb3RlIjpudWxsLCJTdHlsZSI6eyIkaWQiOiIxNTg5IiwiVGl0bGVQb3NpdGlvbiI6IkxlZnQiLCJEYXRlUG9zaXRpb24iOiJMZWZ0IiwiU2hhcGVUeXBlIjoxNywiU2hhcGVTaXplIjowLCJTaGFwZVN0eWxlIjp7IiRpZCI6IjE1OTAiLCJNYXJnaW4iOnsiJHJlZiI6IjM3In0sIlBhZGRpbmciOnsiJHJlZiI6IjM4In0sIkJhY2tncm91bmQiOnsiJGlkIjoiMTU5MSIsIkNvbG9yIjp7IiRpZCI6IjE1OTIiLCJBIjoyNTUsIlIiOjI2LCJHIjoxNzAsIkIiOjY2fX0sIklzVmlzaWJsZSI6dHJ1ZSwiV2lkdGgiOjE0LjAsIkhlaWdodCI6MTQuMCwiQm9yZGVyU3R5bGUiOnsiJGlkIjoiMTU5MyIsIkxpbmVDb2xvciI6eyIkcmVmIjoiNDIifSwiTGluZVdlaWdodCI6MC4wLCJMaW5lVHlwZSI6MCwiUGFyZW50U3R5bGUiOm51bGx9LCJQYXJlbnRTdHlsZSI6bnVsbH0sIlRpdGxlU3R5bGUiOnsiJGlkIjoiMTU5NCIsIkZvbnRTZXR0aW5ncyI6eyIkaWQiOiIxNTk1IiwiRm9udFNpemUiOjExLCJGb250TmFtZSI6IkNhbGlicmkiLCJJc0JvbGQiOnRydWUsIklzSXRhbGljIjpmYWxzZSwiSXNVbmRlcmxpbmVkIjpmYWxzZSwiUGFyZW50U3R5bGUiOm51bGx9LCJBdXRvU2l6ZSI6MCwiRm9yZWdyb3VuZCI6eyIkaWQiOiIxNTk2IiwiQ29sb3IiOnsiJGlkIjoiMTU5NyIsIkEiOjI1NSwiUiI6MCwiRyI6MCwiQiI6MH19LCJNYXhXaWR0aCI6MjAwLjAsIk1heEhlaWdodCI6IkluZmluaXR5IiwiU21hcnRGb3JlZ3JvdW5kSXNBY3RpdmUiOmZhbHNlLCJIb3Jpem9udGFsQWxpZ25tZW50IjoyLCJWZXJ0aWNhbEFsaWdubWVudCI6MCwiU21hcnRGb3JlZ3JvdW5kIjpudWxsLCJCYWNrZ3JvdW5kRmlsbFR5cGUiOjAsIk1hcmdpbiI6eyIkcmVmIjoiNDgifSwiUGFkZGluZyI6eyIkcmVmIjoiNDkifSwiQmFja2dyb3VuZCI6eyIkaWQiOiIxNTk4IiwiQ29sb3IiOnsiJGlkIjoiMTU5OSIsIkEiOjAsIlIiOjI1NSwiRyI6MjU1LCJCIjoyNTV9fSwiSXNWaXNpYmxlIjpmYWxzZSwiV2lkdGgiOjAuMCwiSGVpZ2h0IjowLjAsIkJvcmRlclN0eWxlIjpudWxsLCJQYXJlbnRTdHlsZSI6bnVsbH0sIkRhdGVTdHlsZSI6eyIkaWQiOiIxNjAwIiwiRm9udFNldHRpbmdzIjp7IiRpZCI6IjE2MDEiLCJGb250U2l6ZSI6MTAsIkZvbnROYW1lIjoiQ2FsaWJyaSIsIklzQm9sZCI6ZmFsc2UsIklzSXRhbGljIjpmYWxzZSwiSXNVbmRlcmxpbmVkIjpmYWxzZSwiUGFyZW50U3R5bGUiOm51bGx9LCJBdXRvU2l6ZSI6MCwiRm9yZWdyb3VuZCI6eyIkaWQiOiIxNjAyIiwiQ29sb3IiOnsiJGlkIjoiMTYwMyIsIkEiOjI1NSwiUiI6NjgsIkciOjg0LCJCIjoxMDZ9fSwiTWF4V2lkdGgiOjIwMC4wLCJNYXhIZWlnaHQiOiJJbmZpbml0eSIsIlNtYXJ0Rm9yZWdyb3VuZElzQWN0aXZlIjpmYWxzZSwiSG9yaXpvbnRhbEFsaWdubWVudCI6MiwiVmVydGljYWxBbGlnbm1lbnQiOjAsIlNtYXJ0Rm9yZWdyb3VuZCI6bnVsbCwiQmFja2dyb3VuZEZpbGxUeXBlIjowLCJNYXJnaW4iOnsiJHJlZiI6IjU2In0sIlBhZGRpbmciOnsiJHJlZiI6IjU3In0sIkJhY2tncm91bmQiOnsiJGlkIjoiMTYwNCIsIkNvbG9yIjp7IiRpZCI6IjE2MDUiLCJBIjowLCJSIjoyNTUsIkciOjI1NSwiQiI6MjU1fX0sIklzVmlzaWJsZSI6ZmFsc2UsIldpZHRoIjowLjAsIkhlaWdodCI6MC4wLCJCb3JkZXJTdHlsZSI6bnVsbCwiUGFyZW50U3R5bGUiOm51bGx9LCJEYXRlRm9ybWF0Ijp7IiRyZWYiOiI2MCJ9LCJXZWVrTnVtYmVyaW5nIjp7IiRpZCI6IjE2MDYiLCJGb3JtYXQiOjAsIklzVmlzaWJsZSI6ZmFsc2UsIkxhc3RLbm93blZpc2liaWxpdHlTdGF0ZSI6ZmFsc2V9LCJJc1Zpc2libGUiOnRydWUsIlBhcmVudFN0eWxlIjpudWxsfSwiSHlwZXJsaW5rIjpudWxsLCJJbXBvcnRJZCI6bnVsbH0seyIkaWQiOiIxNjA3IiwiSWQiOiJjYjcxYmNlYi1iNDUwLTQ0NjEtYjcyNS1lOGM2ZWI5MjhkYmIiLCJJbmRleCI6OCwiR3JvdXBJZCI6bnVsbCwiVGl0bGUiOiJOLTEwNC1PUCBCIENoZWNrIiwiRGF0ZVRpbWUiOiIyMDI1LTAxLTI1VDAwOjAwOjAwIiwiUGVyY2VudGFnZUNvbXBsZXRlIjpudWxsLCJOb3RlIjpudWxsLCJTdHlsZSI6eyIkaWQiOiIxNjA4IiwiVGl0bGVQb3NpdGlvbiI6IkxlZnQiLCJEYXRlUG9zaXRpb24iOiJMZWZ0IiwiU2hhcGVUeXBlIjoxNywiU2hhcGVTaXplIjowLCJTaGFwZVN0eWxlIjp7IiRpZCI6IjE2MDkiLCJNYXJnaW4iOnsiJHJlZiI6IjM3In0sIlBhZGRpbmciOnsiJHJlZiI6IjM4In0sIkJhY2tncm91bmQiOnsiJGlkIjoiMTYxMCIsIkNvbG9yIjp7IiRpZCI6IjE2MTEiLCJBIjoyNTUsIlIiOjI2LCJHIjoxNzAsIkIiOjY2fX0sIklzVmlzaWJsZSI6dHJ1ZSwiV2lkdGgiOjE0LjAsIkhlaWdodCI6MTQuMCwiQm9yZGVyU3R5bGUiOnsiJGlkIjoiMTYxMiIsIkxpbmVDb2xvciI6eyIkcmVmIjoiNDIifSwiTGluZVdlaWdodCI6MC4wLCJMaW5lVHlwZSI6MCwiUGFyZW50U3R5bGUiOm51bGx9LCJQYXJlbnRTdHlsZSI6bnVsbH0sIlRpdGxlU3R5bGUiOnsiJGlkIjoiMTYxMyIsIkZvbnRTZXR0aW5ncyI6eyIkaWQiOiIxNjE0IiwiRm9udFNpemUiOjExLCJGb250TmFtZSI6IkNhbGlicmkiLCJJc0JvbGQiOnRydWUsIklzSXRhbGljIjpmYWxzZSwiSXNVbmRlcmxpbmVkIjpmYWxzZSwiUGFyZW50U3R5bGUiOm51bGx9LCJBdXRvU2l6ZSI6MCwiRm9yZWdyb3VuZCI6eyIkaWQiOiIxNjE1IiwiQ29sb3IiOnsiJGlkIjoiMTYxNiIsIkEiOjI1NSwiUiI6MCwiRyI6MCwiQiI6MH19LCJNYXhXaWR0aCI6MjAwLjAsIk1heEhlaWdodCI6IkluZmluaXR5IiwiU21hcnRGb3JlZ3JvdW5kSXNBY3RpdmUiOmZhbHNlLCJIb3Jpem9udGFsQWxpZ25tZW50IjoyLCJWZXJ0aWNhbEFsaWdubWVudCI6MCwiU21hcnRGb3JlZ3JvdW5kIjpudWxsLCJCYWNrZ3JvdW5kRmlsbFR5cGUiOjAsIk1hcmdpbiI6eyIkcmVmIjoiNDgifSwiUGFkZGluZyI6eyIkcmVmIjoiNDkifSwiQmFja2dyb3VuZCI6eyIkaWQiOiIxNjE3IiwiQ29sb3IiOnsiJGlkIjoiMTYxOCIsIkEiOjAsIlIiOjI1NSwiRyI6MjU1LCJCIjoyNTV9fSwiSXNWaXNpYmxlIjpmYWxzZSwiV2lkdGgiOjAuMCwiSGVpZ2h0IjowLjAsIkJvcmRlclN0eWxlIjpudWxsLCJQYXJlbnRTdHlsZSI6bnVsbH0sIkRhdGVTdHlsZSI6eyIkaWQiOiIxNjE5IiwiRm9udFNldHRpbmdzIjp7IiRpZCI6IjE2MjAiLCJGb250U2l6ZSI6MTAsIkZvbnROYW1lIjoiQ2FsaWJyaSIsIklzQm9sZCI6ZmFsc2UsIklzSXRhbGljIjpmYWxzZSwiSXNVbmRlcmxpbmVkIjpmYWxzZSwiUGFyZW50U3R5bGUiOm51bGx9LCJBdXRvU2l6ZSI6MCwiRm9yZWdyb3VuZCI6eyIkaWQiOiIxNjIxIiwiQ29sb3IiOnsiJGlkIjoiMTYyMiIsIkEiOjI1NSwiUiI6NjgsIkciOjg0LCJCIjoxMDZ9fSwiTWF4V2lkdGgiOjIwMC4wLCJNYXhIZWlnaHQiOiJJbmZpbml0eSIsIlNtYXJ0Rm9yZWdyb3VuZElzQWN0aXZlIjpmYWxzZSwiSG9yaXpvbnRhbEFsaWdubWVudCI6MiwiVmVydGljYWxBbGlnbm1lbnQiOjAsIlNtYXJ0Rm9yZWdyb3VuZCI6bnVsbCwiQmFja2dyb3VuZEZpbGxUeXBlIjowLCJNYXJnaW4iOnsiJHJlZiI6IjU2In0sIlBhZGRpbmciOnsiJHJlZiI6IjU3In0sIkJhY2tncm91bmQiOnsiJGlkIjoiMTYyMyIsIkNvbG9yIjp7IiRpZCI6IjE2MjQiLCJBIjowLCJSIjoyNTUsIkciOjI1NSwiQiI6MjU1fX0sIklzVmlzaWJsZSI6ZmFsc2UsIldpZHRoIjowLjAsIkhlaWdodCI6MC4wLCJCb3JkZXJTdHlsZSI6bnVsbCwiUGFyZW50U3R5bGUiOm51bGx9LCJEYXRlRm9ybWF0Ijp7IiRyZWYiOiI2MCJ9LCJXZWVrTnVtYmVyaW5nIjp7IiRpZCI6IjE2MjUiLCJGb3JtYXQiOjAsIklzVmlzaWJsZSI6ZmFsc2UsIkxhc3RLbm93blZpc2liaWxpdHlTdGF0ZSI6ZmFsc2V9LCJJc1Zpc2libGUiOnRydWUsIlBhcmVudFN0eWxlIjpudWxsfSwiSHlwZXJsaW5rIjpudWxsLCJJbXBvcnRJZCI6bnVsbH0seyIkaWQiOiIxNjI2IiwiSWQiOiIyZjYxZmI2Zi01MTA1LTQ4ZDctOWMxYi01ODA3MjdkNGJjNjUiLCJJbmRleCI6OSwiR3JvdXBJZCI6bnVsbCwiVGl0bGUiOiJOLTEwNC1PUCBCIENoZWNrIiwiRGF0ZVRpbWUiOiIyMDI1LTA2LTE4VDAwOjAwOjAwIiwiUGVyY2VudGFnZUNvbXBsZXRlIjpudWxsLCJOb3RlIjpudWxsLCJTdHlsZSI6eyIkaWQiOiIxNjI3IiwiVGl0bGVQb3NpdGlvbiI6IkxlZnQiLCJEYXRlUG9zaXRpb24iOiJMZWZ0IiwiU2hhcGVUeXBlIjoxNywiU2hhcGVTaXplIjowLCJTaGFwZVN0eWxlIjp7IiRpZCI6IjE2MjgiLCJNYXJnaW4iOnsiJHJlZiI6IjM3In0sIlBhZGRpbmciOnsiJHJlZiI6IjM4In0sIkJhY2tncm91bmQiOnsiJGlkIjoiMTYyOSIsIkNvbG9yIjp7IiRpZCI6IjE2MzAiLCJBIjoyNTUsIlIiOjI2LCJHIjoxNzAsIkIiOjY2fX0sIklzVmlzaWJsZSI6dHJ1ZSwiV2lkdGgiOjE0LjAsIkhlaWdodCI6MTQuMCwiQm9yZGVyU3R5bGUiOnsiJGlkIjoiMTYzMSIsIkxpbmVDb2xvciI6eyIkcmVmIjoiNDIifSwiTGluZVdlaWdodCI6MC4wLCJMaW5lVHlwZSI6MCwiUGFyZW50U3R5bGUiOm51bGx9LCJQYXJlbnRTdHlsZSI6bnVsbH0sIlRpdGxlU3R5bGUiOnsiJGlkIjoiMTYzMiIsIkZvbnRTZXR0aW5ncyI6eyIkaWQiOiIxNjMzIiwiRm9udFNpemUiOjExLCJGb250TmFtZSI6IkNhbGlicmkiLCJJc0JvbGQiOnRydWUsIklzSXRhbGljIjpmYWxzZSwiSXNVbmRlcmxpbmVkIjpmYWxzZSwiUGFyZW50U3R5bGUiOm51bGx9LCJBdXRvU2l6ZSI6MCwiRm9yZWdyb3VuZCI6eyIkaWQiOiIxNjM0IiwiQ29sb3IiOnsiJGlkIjoiMTYzNSIsIkEiOjI1NSwiUiI6MCwiRyI6MCwiQiI6MH19LCJNYXhXaWR0aCI6MjAwLjAsIk1heEhlaWdodCI6IkluZmluaXR5IiwiU21hcnRGb3JlZ3JvdW5kSXNBY3RpdmUiOmZhbHNlLCJIb3Jpem9udGFsQWxpZ25tZW50IjoyLCJWZXJ0aWNhbEFsaWdubWVudCI6MCwiU21hcnRGb3JlZ3JvdW5kIjpudWxsLCJCYWNrZ3JvdW5kRmlsbFR5cGUiOjAsIk1hcmdpbiI6eyIkcmVmIjoiNDgifSwiUGFkZGluZyI6eyIkcmVmIjoiNDkifSwiQmFja2dyb3VuZCI6eyIkaWQiOiIxNjM2IiwiQ29sb3IiOnsiJGlkIjoiMTYzNyIsIkEiOjAsIlIiOjI1NSwiRyI6MjU1LCJCIjoyNTV9fSwiSXNWaXNpYmxlIjpmYWxzZSwiV2lkdGgiOjAuMCwiSGVpZ2h0IjowLjAsIkJvcmRlclN0eWxlIjpudWxsLCJQYXJlbnRTdHlsZSI6bnVsbH0sIkRhdGVTdHlsZSI6eyIkaWQiOiIxNjM4IiwiRm9udFNldHRpbmdzIjp7IiRpZCI6IjE2MzkiLCJGb250U2l6ZSI6MTAsIkZvbnROYW1lIjoiQ2FsaWJyaSIsIklzQm9sZCI6ZmFsc2UsIklzSXRhbGljIjpmYWxzZSwiSXNVbmRlcmxpbmVkIjpmYWxzZSwiUGFyZW50U3R5bGUiOm51bGx9LCJBdXRvU2l6ZSI6MCwiRm9yZWdyb3VuZCI6eyIkaWQiOiIxNjQwIiwiQ29sb3IiOnsiJGlkIjoiMTY0MSIsIkEiOjI1NSwiUiI6NjgsIkciOjg0LCJCIjoxMDZ9fSwiTWF4V2lkdGgiOjIwMC4wLCJNYXhIZWlnaHQiOiJJbmZpbml0eSIsIlNtYXJ0Rm9yZWdyb3VuZElzQWN0aXZlIjpmYWxzZSwiSG9yaXpvbnRhbEFsaWdubWVudCI6MiwiVmVydGljYWxBbGlnbm1lbnQiOjAsIlNtYXJ0Rm9yZWdyb3VuZCI6bnVsbCwiQmFja2dyb3VuZEZpbGxUeXBlIjowLCJNYXJnaW4iOnsiJHJlZiI6IjU2In0sIlBhZGRpbmciOnsiJHJlZiI6IjU3In0sIkJhY2tncm91bmQiOnsiJGlkIjoiMTY0MiIsIkNvbG9yIjp7IiRpZCI6IjE2NDMiLCJBIjowLCJSIjoyNTUsIkciOjI1NSwiQiI6MjU1fX0sIklzVmlzaWJsZSI6ZmFsc2UsIldpZHRoIjowLjAsIkhlaWdodCI6MC4wLCJCb3JkZXJTdHlsZSI6bnVsbCwiUGFyZW50U3R5bGUiOm51bGx9LCJEYXRlRm9ybWF0Ijp7IiRyZWYiOiI2MCJ9LCJXZWVrTnVtYmVyaW5nIjp7IiRpZCI6IjE2NDQiLCJGb3JtYXQiOjAsIklzVmlzaWJsZSI6ZmFsc2UsIkxhc3RLbm93blZpc2liaWxpdHlTdGF0ZSI6ZmFsc2V9LCJJc1Zpc2libGUiOnRydWUsIlBhcmVudFN0eWxlIjpudWxsfSwiSHlwZXJsaW5rIjpudWxsLCJJbXBvcnRJZCI6bnVsbH0seyIkaWQiOiIxNjQ1IiwiSWQiOiIzMDU0NjE2Mi0wYjNmLTRmMjMtOTIzMC00NzRiNGMxYjk4NDEiLCJJbmRleCI6MTAsIkdyb3VwSWQiOm51bGwsIlRpdGxlIjoiTi0xMDQtT1AgQiBDaGVjayIsIkRhdGVUaW1lIjoiMjAyNi0wMS0yOVQwMDowMDowMCIsIlBlcmNlbnRhZ2VDb21wbGV0ZSI6bnVsbCwiTm90ZSI6bnVsbCwiU3R5bGUiOnsiJGlkIjoiMTY0NiIsIlRpdGxlUG9zaXRpb24iOiJMZWZ0IiwiRGF0ZVBvc2l0aW9uIjoiTGVmdCIsIlNoYXBlVHlwZSI6MTcsIlNoYXBlU2l6ZSI6MCwiU2hhcGVTdHlsZSI6eyIkaWQiOiIxNjQ3IiwiTWFyZ2luIjp7IiRyZWYiOiIzNyJ9LCJQYWRkaW5nIjp7IiRyZWYiOiIzOCJ9LCJCYWNrZ3JvdW5kIjp7IiRpZCI6IjE2NDgiLCJDb2xvciI6eyIkaWQiOiIxNjQ5IiwiQSI6MjU1LCJSIjoyNiwiRyI6MTcwLCJCIjo2Nn19LCJJc1Zpc2libGUiOnRydWUsIldpZHRoIjoxNC4wLCJIZWlnaHQiOjE0LjAsIkJvcmRlclN0eWxlIjp7IiRpZCI6IjE2NTAiLCJMaW5lQ29sb3IiOnsiJHJlZiI6IjQyIn0sIkxpbmVXZWlnaHQiOjAuMCwiTGluZVR5cGUiOjAsIlBhcmVudFN0eWxlIjpudWxsfSwiUGFyZW50U3R5bGUiOm51bGx9LCJUaXRsZVN0eWxlIjp7IiRpZCI6IjE2NTEiLCJGb250U2V0dGluZ3MiOnsiJGlkIjoiMTY1MiIsIkZvbnRTaXplIjoxMSwiRm9udE5hbWUiOiJDYWxpYnJpIiwiSXNCb2xkIjp0cnVlLCJJc0l0YWxpYyI6ZmFsc2UsIklzVW5kZXJsaW5lZCI6ZmFsc2UsIlBhcmVudFN0eWxlIjpudWxsfSwiQXV0b1NpemUiOjAsIkZvcmVncm91bmQiOnsiJGlkIjoiMTY1MyIsIkNvbG9yIjp7IiRpZCI6IjE2NTQiLCJBIjoyNTUsIlIiOjAsIkciOjAsIkIiOjB9fSwiTWF4V2lkdGgiOjIwMC4wLCJNYXhIZWlnaHQiOiJJbmZpbml0eSIsIlNtYXJ0Rm9yZWdyb3VuZElzQWN0aXZlIjpmYWxzZSwiSG9yaXpvbnRhbEFsaWdubWVudCI6MiwiVmVydGljYWxBbGlnbm1lbnQiOjAsIlNtYXJ0Rm9yZWdyb3VuZCI6bnVsbCwiQmFja2dyb3VuZEZpbGxUeXBlIjowLCJNYXJnaW4iOnsiJHJlZiI6IjQ4In0sIlBhZGRpbmciOnsiJHJlZiI6IjQ5In0sIkJhY2tncm91bmQiOnsiJGlkIjoiMTY1NSIsIkNvbG9yIjp7IiRpZCI6IjE2NTYiLCJBIjowLCJSIjoyNTUsIkciOjI1NSwiQiI6MjU1fX0sIklzVmlzaWJsZSI6ZmFsc2UsIldpZHRoIjowLjAsIkhlaWdodCI6MC4wLCJCb3JkZXJTdHlsZSI6bnVsbCwiUGFyZW50U3R5bGUiOm51bGx9LCJEYXRlU3R5bGUiOnsiJGlkIjoiMTY1NyIsIkZvbnRTZXR0aW5ncyI6eyIkaWQiOiIxNjU4IiwiRm9udFNpemUiOjEwLCJGb250TmFtZSI6IkNhbGlicmkiLCJJc0JvbGQiOmZhbHNlLCJJc0l0YWxpYyI6ZmFsc2UsIklzVW5kZXJsaW5lZCI6ZmFsc2UsIlBhcmVudFN0eWxlIjpudWxsfSwiQXV0b1NpemUiOjAsIkZvcmVncm91bmQiOnsiJGlkIjoiMTY1OSIsIkNvbG9yIjp7IiRpZCI6IjE2NjAiLCJBIjoyNTUsIlIiOjY4LCJHIjo4NCwiQiI6MTA2fX0sIk1heFdpZHRoIjoyMDAuMCwiTWF4SGVpZ2h0IjoiSW5maW5pdHkiLCJTbWFydEZvcmVncm91bmRJc0FjdGl2ZSI6ZmFsc2UsIkhvcml6b250YWxBbGlnbm1lbnQiOjIsIlZlcnRpY2FsQWxpZ25tZW50IjowLCJTbWFydEZvcmVncm91bmQiOm51bGwsIkJhY2tncm91bmRGaWxsVHlwZSI6MCwiTWFyZ2luIjp7IiRyZWYiOiI1NiJ9LCJQYWRkaW5nIjp7IiRyZWYiOiI1NyJ9LCJCYWNrZ3JvdW5kIjp7IiRpZCI6IjE2NjEiLCJDb2xvciI6eyIkaWQiOiIxNjYyIiwiQSI6MCwiUiI6MjU1LCJHIjoyNTUsIkIiOjI1NX19LCJJc1Zpc2libGUiOmZhbHNlLCJXaWR0aCI6MC4wLCJIZWlnaHQiOjAuMCwiQm9yZGVyU3R5bGUiOm51bGwsIlBhcmVudFN0eWxlIjpudWxsfSwiRGF0ZUZvcm1hdCI6eyIkcmVmIjoiNjAifSwiV2Vla051bWJlcmluZyI6eyIkaWQiOiIxNjYzIiwiRm9ybWF0IjowLCJJc1Zpc2libGUiOmZhbHNlLCJMYXN0S25vd25WaXNpYmlsaXR5U3RhdGUiOmZhbHNlfSwiSXNWaXNpYmxlIjp0cnVlLCJQYXJlbnRTdHlsZSI6bnVsbH0sIkh5cGVybGluayI6bnVsbCwiSW1wb3J0SWQiOm51bGx9LHsiJGlkIjoiMTY2NCIsIklkIjoiYzk2NTFiODMtYWYwZS00MzU3LTg4MDMtMjBlYmU2MjU2ZDk3IiwiSW5kZXgiOjExLCJHcm91cElkIjpudWxsLCJUaXRsZSI6Ik4tMTA0LU9QIEIgQ2hlY2siLCJEYXRlVGltZSI6IjIwMjYtMDYtMjZUMDA6MDA6MDAiLCJQZXJjZW50YWdlQ29tcGxldGUiOm51bGwsIk5vdGUiOm51bGwsIlN0eWxlIjp7IiRpZCI6IjE2NjUiLCJUaXRsZVBvc2l0aW9uIjoiTGVmdCIsIkRhdGVQb3NpdGlvbiI6IkxlZnQiLCJTaGFwZVR5cGUiOjE3LCJTaGFwZVNpemUiOjAsIlNoYXBlU3R5bGUiOnsiJGlkIjoiMTY2NiIsIk1hcmdpbiI6eyIkcmVmIjoiMzcifSwiUGFkZGluZyI6eyIkcmVmIjoiMzgifSwiQmFja2dyb3VuZCI6eyIkaWQiOiIxNjY3IiwiQ29sb3IiOnsiJGlkIjoiMTY2OCIsIkEiOjI1NSwiUiI6MjYsIkciOjE3MCwiQiI6NjZ9fSwiSXNWaXNpYmxlIjp0cnVlLCJXaWR0aCI6MTQuMCwiSGVpZ2h0IjoxNC4wLCJCb3JkZXJTdHlsZSI6eyIkaWQiOiIxNjY5IiwiTGluZUNvbG9yIjp7IiRyZWYiOiI0MiJ9LCJMaW5lV2VpZ2h0IjowLjAsIkxpbmVUeXBlIjowLCJQYXJlbnRTdHlsZSI6bnVsbH0sIlBhcmVudFN0eWxlIjpudWxsfSwiVGl0bGVTdHlsZSI6eyIkaWQiOiIxNjcwIiwiRm9udFNldHRpbmdzIjp7IiRpZCI6IjE2NzEiLCJGb250U2l6ZSI6MTEsIkZvbnROYW1lIjoiQ2FsaWJyaSIsIklzQm9sZCI6dHJ1ZSwiSXNJdGFsaWMiOmZhbHNlLCJJc1VuZGVybGluZWQiOmZhbHNlLCJQYXJlbnRTdHlsZSI6bnVsbH0sIkF1dG9TaXplIjowLCJGb3JlZ3JvdW5kIjp7IiRpZCI6IjE2NzIiLCJDb2xvciI6eyIkaWQiOiIxNjczIiwiQSI6MjU1LCJSIjowLCJHIjowLCJCIjowfX0sIk1heFdpZHRoIjoyMDAuMCwiTWF4SGVpZ2h0IjoiSW5maW5pdHkiLCJTbWFydEZvcmVncm91bmRJc0FjdGl2ZSI6ZmFsc2UsIkhvcml6b250YWxBbGlnbm1lbnQiOjIsIlZlcnRpY2FsQWxpZ25tZW50IjowLCJTbWFydEZvcmVncm91bmQiOm51bGwsIkJhY2tncm91bmRGaWxsVHlwZSI6MCwiTWFyZ2luIjp7IiRyZWYiOiI0OCJ9LCJQYWRkaW5nIjp7IiRyZWYiOiI0OSJ9LCJCYWNrZ3JvdW5kIjp7IiRpZCI6IjE2NzQiLCJDb2xvciI6eyIkaWQiOiIxNjc1IiwiQSI6MCwiUiI6MjU1LCJHIjoyNTUsIkIiOjI1NX19LCJJc1Zpc2libGUiOmZhbHNlLCJXaWR0aCI6MC4wLCJIZWlnaHQiOjAuMCwiQm9yZGVyU3R5bGUiOm51bGwsIlBhcmVudFN0eWxlIjpudWxsfSwiRGF0ZVN0eWxlIjp7IiRpZCI6IjE2NzYiLCJGb250U2V0dGluZ3MiOnsiJGlkIjoiMTY3NyIsIkZvbnRTaXplIjoxMCwiRm9udE5hbWUiOiJDYWxpYnJpIiwiSXNCb2xkIjpmYWxzZSwiSXNJdGFsaWMiOmZhbHNlLCJJc1VuZGVybGluZWQiOmZhbHNlLCJQYXJlbnRTdHlsZSI6bnVsbH0sIkF1dG9TaXplIjowLCJGb3JlZ3JvdW5kIjp7IiRpZCI6IjE2NzgiLCJDb2xvciI6eyIkaWQiOiIxNjc5IiwiQSI6MjU1LCJSIjo2OCwiRyI6ODQsIkIiOjEwNn19LCJNYXhXaWR0aCI6MjAwLjAsIk1heEhlaWdodCI6IkluZmluaXR5IiwiU21hcnRGb3JlZ3JvdW5kSXNBY3RpdmUiOmZhbHNlLCJIb3Jpem9udGFsQWxpZ25tZW50IjoyLCJWZXJ0aWNhbEFsaWdubWVudCI6MCwiU21hcnRGb3JlZ3JvdW5kIjpudWxsLCJCYWNrZ3JvdW5kRmlsbFR5cGUiOjAsIk1hcmdpbiI6eyIkcmVmIjoiNTYifSwiUGFkZGluZyI6eyIkcmVmIjoiNTcifSwiQmFja2dyb3VuZCI6eyIkaWQiOiIxNjgwIiwiQ29sb3IiOnsiJGlkIjoiMTY4MSIsIkEiOjAsIlIiOjI1NSwiRyI6MjU1LCJCIjoyNTV9fSwiSXNWaXNpYmxlIjpmYWxzZSwiV2lkdGgiOjAuMCwiSGVpZ2h0IjowLjAsIkJvcmRlclN0eWxlIjpudWxsLCJQYXJlbnRTdHlsZSI6bnVsbH0sIkRhdGVGb3JtYXQiOnsiJHJlZiI6IjYwIn0sIldlZWtOdW1iZXJpbmciOnsiJGlkIjoiMTY4MiIsIkZvcm1hdCI6MCwiSXNWaXNpYmxlIjpmYWxzZSwiTGFzdEtub3duVmlzaWJpbGl0eVN0YXRlIjpmYWxzZX0sIklzVmlzaWJsZSI6dHJ1ZSwiUGFyZW50U3R5bGUiOm51bGx9LCJIeXBlcmxpbmsiOm51bGwsIkltcG9ydElkIjpudWxsfSx7IiRpZCI6IjE2ODMiLCJJZCI6IjNmMzcwZjViLWM0NjktNDgwZS1hYWQyLTQ3YjdkOTJlM2FiOSIsIkluZGV4IjoxMiwiR3JvdXBJZCI6bnVsbCwiVGl0bGUiOiJOLTEwNC1PUCBDIENoZWNrIiwiRGF0ZVRpbWUiOiIyMDIyLTA4LTE3VDAwOjAwOjAwIiwiUGVyY2VudGFnZUNvbXBsZXRlIjpudWxsLCJOb3RlIjpudWxsLCJTdHlsZSI6eyIkaWQiOiIxNjg0IiwiVGl0bGVQb3NpdGlvbiI6IkxlZnQiLCJEYXRlUG9zaXRpb24iOiJMZWZ0IiwiU2hhcGVUeXBlIjozLCJTaGFwZVNpemUiOjAsIlNoYXBlU3R5bGUiOnsiJGlkIjoiMTY4NSIsIk1hcmdpbiI6eyIkcmVmIjoiMzcifSwiUGFkZGluZyI6eyIkcmVmIjoiMzgifSwiQmFja2dyb3VuZCI6eyIkaWQiOiIxNjg2IiwiQ29sb3IiOnsiJGlkIjoiMTY4NyIsIkEiOjI1NSwiUiI6MiwiRyI6MTc4LCJCIjoyMzh9fSwiSXNWaXNpYmxlIjp0cnVlLCJXaWR0aCI6MTIuMCwiSGVpZ2h0IjoxNC4wLCJCb3JkZXJTdHlsZSI6eyIkaWQiOiIxNjg4IiwiTGluZUNvbG9yIjp7IiRyZWYiOiI0MiJ9LCJMaW5lV2VpZ2h0IjowLjAsIkxpbmVUeXBlIjowLCJQYXJlbnRTdHlsZSI6bnVsbH0sIlBhcmVudFN0eWxlIjpudWxsfSwiVGl0bGVTdHlsZSI6eyIkaWQiOiIxNjg5IiwiRm9udFNldHRpbmdzIjp7IiRpZCI6IjE2OTAiLCJGb250U2l6ZSI6MTEsIkZvbnROYW1lIjoiQ2FsaWJyaSIsIklzQm9sZCI6dHJ1ZSwiSXNJdGFsaWMiOmZhbHNlLCJJc1VuZGVybGluZWQiOmZhbHNlLCJQYXJlbnRTdHlsZSI6bnVsbH0sIkF1dG9TaXplIjowLCJGb3JlZ3JvdW5kIjp7IiRpZCI6IjE2OTEiLCJDb2xvciI6eyIkaWQiOiIxNjkyIiwiQSI6MjU1LCJSIjowLCJHIjowLCJCIjowfX0sIk1heFdpZHRoIjoyMDAuMCwiTWF4SGVpZ2h0IjoiSW5maW5pdHkiLCJTbWFydEZvcmVncm91bmRJc0FjdGl2ZSI6ZmFsc2UsIkhvcml6b250YWxBbGlnbm1lbnQiOjIsIlZlcnRpY2FsQWxpZ25tZW50IjowLCJTbWFydEZvcmVncm91bmQiOm51bGwsIkJhY2tncm91bmRGaWxsVHlwZSI6MCwiTWFyZ2luIjp7IiRyZWYiOiI0OCJ9LCJQYWRkaW5nIjp7IiRyZWYiOiI0OSJ9LCJCYWNrZ3JvdW5kIjp7IiRpZCI6IjE2OTMiLCJDb2xvciI6eyIkaWQiOiIxNjk0IiwiQSI6MCwiUiI6MjU1LCJHIjoyNTUsIkIiOjI1NX19LCJJc1Zpc2libGUiOmZhbHNlLCJXaWR0aCI6MC4wLCJIZWlnaHQiOjAuMCwiQm9yZGVyU3R5bGUiOm51bGwsIlBhcmVudFN0eWxlIjpudWxsfSwiRGF0ZVN0eWxlIjp7IiRpZCI6IjE2OTUiLCJGb250U2V0dGluZ3MiOnsiJGlkIjoiMTY5NiIsIkZvbnRTaXplIjoxMCwiRm9udE5hbWUiOiJDYWxpYnJpIiwiSXNCb2xkIjpmYWxzZSwiSXNJdGFsaWMiOmZhbHNlLCJJc1VuZGVybGluZWQiOmZhbHNlLCJQYXJlbnRTdHlsZSI6bnVsbH0sIkF1dG9TaXplIjowLCJGb3JlZ3JvdW5kIjp7IiRpZCI6IjE2OTciLCJDb2xvciI6eyIkaWQiOiIxNjk4IiwiQSI6MjU1LCJSIjo2OCwiRyI6ODQsIkIiOjEwNn19LCJNYXhXaWR0aCI6MjAwLjAsIk1heEhlaWdodCI6IkluZmluaXR5IiwiU21hcnRGb3JlZ3JvdW5kSXNBY3RpdmUiOmZhbHNlLCJIb3Jpem9udGFsQWxpZ25tZW50IjoyLCJWZXJ0aWNhbEFsaWdubWVudCI6MCwiU21hcnRGb3JlZ3JvdW5kIjpudWxsLCJCYWNrZ3JvdW5kRmlsbFR5cGUiOjAsIk1hcmdpbiI6eyIkcmVmIjoiNTYifSwiUGFkZGluZyI6eyIkcmVmIjoiNTcifSwiQmFja2dyb3VuZCI6eyIkaWQiOiIxNjk5IiwiQ29sb3IiOnsiJGlkIjoiMTcwMCIsIkEiOjAsIlIiOjI1NSwiRyI6MjU1LCJCIjoyNTV9fSwiSXNWaXNpYmxlIjpmYWxzZSwiV2lkdGgiOjAuMCwiSGVpZ2h0IjowLjAsIkJvcmRlclN0eWxlIjpudWxsLCJQYXJlbnRTdHlsZSI6bnVsbH0sIkRhdGVGb3JtYXQiOnsiJHJlZiI6IjYwIn0sIldlZWtOdW1iZXJpbmciOnsiJGlkIjoiMTcwMSIsIkZvcm1hdCI6MCwiSXNWaXNpYmxlIjpmYWxzZSwiTGFzdEtub3duVmlzaWJpbGl0eVN0YXRlIjpmYWxzZX0sIklzVmlzaWJsZSI6dHJ1ZSwiUGFyZW50U3R5bGUiOm51bGx9LCJIeXBlcmxpbmsiOm51bGwsIkltcG9ydElkIjpudWxsfSx7IiRpZCI6IjE3MDIiLCJJZCI6IjU5NDJhMDUyLWFhNjAtNDk1MS04MTZhLTVlZDc3N2JkYzlhMyIsIkluZGV4IjoxMywiR3JvdXBJZCI6bnVsbCwiVGl0bGUiOiJOLTEwNC1PUCBDIENoZWNrIiwiRGF0ZVRpbWUiOiIyMDIzLTA5LTIyVDAwOjAwOjAwIiwiUGVyY2VudGFnZUNvbXBsZXRlIjpudWxsLCJOb3RlIjpudWxsLCJTdHlsZSI6eyIkaWQiOiIxNzAzIiwiVGl0bGVQb3NpdGlvbiI6IkxlZnQiLCJEYXRlUG9zaXRpb24iOiJMZWZ0IiwiU2hhcGVUeXBlIjozLCJTaGFwZVNpemUiOjAsIlNoYXBlU3R5bGUiOnsiJGlkIjoiMTcwNCIsIk1hcmdpbiI6eyIkcmVmIjoiMzcifSwiUGFkZGluZyI6eyIkcmVmIjoiMzgifSwiQmFja2dyb3VuZCI6eyIkaWQiOiIxNzA1IiwiQ29sb3IiOnsiJGlkIjoiMTcwNiIsIkEiOjI1NSwiUiI6MiwiRyI6MTc4LCJCIjoyMzh9fSwiSXNWaXNpYmxlIjp0cnVlLCJXaWR0aCI6MTIuMCwiSGVpZ2h0IjoxNC4wLCJCb3JkZXJTdHlsZSI6eyIkaWQiOiIxNzA3IiwiTGluZUNvbG9yIjp7IiRyZWYiOiI0MiJ9LCJMaW5lV2VpZ2h0IjowLjAsIkxpbmVUeXBlIjowLCJQYXJlbnRTdHlsZSI6bnVsbH0sIlBhcmVudFN0eWxlIjpudWxsfSwiVGl0bGVTdHlsZSI6eyIkaWQiOiIxNzA4IiwiRm9udFNldHRpbmdzIjp7IiRpZCI6IjE3MDkiLCJGb250U2l6ZSI6MTEsIkZvbnROYW1lIjoiQ2FsaWJyaSIsIklzQm9sZCI6dHJ1ZSwiSXNJdGFsaWMiOmZhbHNlLCJJc1VuZGVybGluZWQiOmZhbHNlLCJQYXJlbnRTdHlsZSI6bnVsbH0sIkF1dG9TaXplIjowLCJGb3JlZ3JvdW5kIjp7IiRpZCI6IjE3MTAiLCJDb2xvciI6eyIkaWQiOiIxNzExIiwiQSI6MjU1LCJSIjowLCJHIjowLCJCIjowfX0sIk1heFdpZHRoIjoyMDAuMCwiTWF4SGVpZ2h0IjoiSW5maW5pdHkiLCJTbWFydEZvcmVncm91bmRJc0FjdGl2ZSI6ZmFsc2UsIkhvcml6b250YWxBbGlnbm1lbnQiOjIsIlZlcnRpY2FsQWxpZ25tZW50IjowLCJTbWFydEZvcmVncm91bmQiOm51bGwsIkJhY2tncm91bmRGaWxsVHlwZSI6MCwiTWFyZ2luIjp7IiRyZWYiOiI0OCJ9LCJQYWRkaW5nIjp7IiRyZWYiOiI0OSJ9LCJCYWNrZ3JvdW5kIjp7IiRpZCI6IjE3MTIiLCJDb2xvciI6eyIkaWQiOiIxNzEzIiwiQSI6MCwiUiI6MjU1LCJHIjoyNTUsIkIiOjI1NX19LCJJc1Zpc2libGUiOmZhbHNlLCJXaWR0aCI6MC4wLCJIZWlnaHQiOjAuMCwiQm9yZGVyU3R5bGUiOm51bGwsIlBhcmVudFN0eWxlIjpudWxsfSwiRGF0ZVN0eWxlIjp7IiRpZCI6IjE3MTQiLCJGb250U2V0dGluZ3MiOnsiJGlkIjoiMTcxNSIsIkZvbnRTaXplIjoxMCwiRm9udE5hbWUiOiJDYWxpYnJpIiwiSXNCb2xkIjpmYWxzZSwiSXNJdGFsaWMiOmZhbHNlLCJJc1VuZGVybGluZWQiOmZhbHNlLCJQYXJlbnRTdHlsZSI6bnVsbH0sIkF1dG9TaXplIjowLCJGb3JlZ3JvdW5kIjp7IiRpZCI6IjE3MTYiLCJDb2xvciI6eyIkaWQiOiIxNzE3IiwiQSI6MjU1LCJSIjo2OCwiRyI6ODQsIkIiOjEwNn19LCJNYXhXaWR0aCI6MjAwLjAsIk1heEhlaWdodCI6IkluZmluaXR5IiwiU21hcnRGb3JlZ3JvdW5kSXNBY3RpdmUiOmZhbHNlLCJIb3Jpem9udGFsQWxpZ25tZW50IjoyLCJWZXJ0aWNhbEFsaWdubWVudCI6MCwiU21hcnRGb3JlZ3JvdW5kIjpudWxsLCJCYWNrZ3JvdW5kRmlsbFR5cGUiOjAsIk1hcmdpbiI6eyIkcmVmIjoiNTYifSwiUGFkZGluZyI6eyIkcmVmIjoiNTcifSwiQmFja2dyb3VuZCI6eyIkaWQiOiIxNzE4IiwiQ29sb3IiOnsiJGlkIjoiMTcxOSIsIkEiOjAsIlIiOjI1NSwiRyI6MjU1LCJCIjoyNTV9fSwiSXNWaXNpYmxlIjpmYWxzZSwiV2lkdGgiOjAuMCwiSGVpZ2h0IjowLjAsIkJvcmRlclN0eWxlIjpudWxsLCJQYXJlbnRTdHlsZSI6bnVsbH0sIkRhdGVGb3JtYXQiOnsiJHJlZiI6IjYwIn0sIldlZWtOdW1iZXJpbmciOnsiJGlkIjoiMTcyMCIsIkZvcm1hdCI6MCwiSXNWaXNpYmxlIjpmYWxzZSwiTGFzdEtub3duVmlzaWJpbGl0eVN0YXRlIjpmYWxzZX0sIklzVmlzaWJsZSI6dHJ1ZSwiUGFyZW50U3R5bGUiOm51bGx9LCJIeXBlcmxpbmsiOm51bGwsIkltcG9ydElkIjpudWxsfSx7IiRpZCI6IjE3MjEiLCJJZCI6IjYwYjg3ODYwLWE1NmEtNDA0NC1iMGE2LWNlNjYxMTQ0MTcxMSIsIkluZGV4IjoxNCwiR3JvdXBJZCI6bnVsbCwiVGl0bGUiOiJOLTEwNC1PUCBDIENoZWNrIiwiRGF0ZVRpbWUiOiIyMDI0LTEwLTE5VDAwOjAwOjAwIiwiUGVyY2VudGFnZUNvbXBsZXRlIjpudWxsLCJOb3RlIjpudWxsLCJTdHlsZSI6eyIkaWQiOiIxNzIyIiwiVGl0bGVQb3NpdGlvbiI6IkxlZnQiLCJEYXRlUG9zaXRpb24iOiJMZWZ0IiwiU2hhcGVUeXBlIjozLCJTaGFwZVNpemUiOjAsIlNoYXBlU3R5bGUiOnsiJGlkIjoiMTcyMyIsIk1hcmdpbiI6eyIkcmVmIjoiMzcifSwiUGFkZGluZyI6eyIkcmVmIjoiMzgifSwiQmFja2dyb3VuZCI6eyIkaWQiOiIxNzI0IiwiQ29sb3IiOnsiJGlkIjoiMTcyNSIsIkEiOjI1NSwiUiI6MiwiRyI6MTc4LCJCIjoyMzh9fSwiSXNWaXNpYmxlIjp0cnVlLCJXaWR0aCI6MTIuMCwiSGVpZ2h0IjoxNC4wLCJCb3JkZXJTdHlsZSI6eyIkaWQiOiIxNzI2IiwiTGluZUNvbG9yIjp7IiRyZWYiOiI0MiJ9LCJMaW5lV2VpZ2h0IjowLjAsIkxpbmVUeXBlIjowLCJQYXJlbnRTdHlsZSI6bnVsbH0sIlBhcmVudFN0eWxlIjpudWxsfSwiVGl0bGVTdHlsZSI6eyIkaWQiOiIxNzI3IiwiRm9udFNldHRpbmdzIjp7IiRpZCI6IjE3MjgiLCJGb250U2l6ZSI6MTEsIkZvbnROYW1lIjoiQ2FsaWJyaSIsIklzQm9sZCI6dHJ1ZSwiSXNJdGFsaWMiOmZhbHNlLCJJc1VuZGVybGluZWQiOmZhbHNlLCJQYXJlbnRTdHlsZSI6bnVsbH0sIkF1dG9TaXplIjowLCJGb3JlZ3JvdW5kIjp7IiRpZCI6IjE3MjkiLCJDb2xvciI6eyIkaWQiOiIxNzMwIiwiQSI6MjU1LCJSIjowLCJHIjowLCJCIjowfX0sIk1heFdpZHRoIjoyMDAuMCwiTWF4SGVpZ2h0IjoiSW5maW5pdHkiLCJTbWFydEZvcmVncm91bmRJc0FjdGl2ZSI6ZmFsc2UsIkhvcml6b250YWxBbGlnbm1lbnQiOjIsIlZlcnRpY2FsQWxpZ25tZW50IjowLCJTbWFydEZvcmVncm91bmQiOm51bGwsIkJhY2tncm91bmRGaWxsVHlwZSI6MCwiTWFyZ2luIjp7IiRyZWYiOiI0OCJ9LCJQYWRkaW5nIjp7IiRyZWYiOiI0OSJ9LCJCYWNrZ3JvdW5kIjp7IiRpZCI6IjE3MzEiLCJDb2xvciI6eyIkaWQiOiIxNzMyIiwiQSI6MCwiUiI6MjU1LCJHIjoyNTUsIkIiOjI1NX19LCJJc1Zpc2libGUiOmZhbHNlLCJXaWR0aCI6MC4wLCJIZWlnaHQiOjAuMCwiQm9yZGVyU3R5bGUiOm51bGwsIlBhcmVudFN0eWxlIjpudWxsfSwiRGF0ZVN0eWxlIjp7IiRpZCI6IjE3MzMiLCJGb250U2V0dGluZ3MiOnsiJGlkIjoiMTczNCIsIkZvbnRTaXplIjoxMCwiRm9udE5hbWUiOiJDYWxpYnJpIiwiSXNCb2xkIjpmYWxzZSwiSXNJdGFsaWMiOmZhbHNlLCJJc1VuZGVybGluZWQiOmZhbHNlLCJQYXJlbnRTdHlsZSI6bnVsbH0sIkF1dG9TaXplIjowLCJGb3JlZ3JvdW5kIjp7IiRpZCI6IjE3MzUiLCJDb2xvciI6eyIkaWQiOiIxNzM2IiwiQSI6MjU1LCJSIjo2OCwiRyI6ODQsIkIiOjEwNn19LCJNYXhXaWR0aCI6MjAwLjAsIk1heEhlaWdodCI6IkluZmluaXR5IiwiU21hcnRGb3JlZ3JvdW5kSXNBY3RpdmUiOmZhbHNlLCJIb3Jpem9udGFsQWxpZ25tZW50IjoyLCJWZXJ0aWNhbEFsaWdubWVudCI6MCwiU21hcnRGb3JlZ3JvdW5kIjpudWxsLCJCYWNrZ3JvdW5kRmlsbFR5cGUiOjAsIk1hcmdpbiI6eyIkcmVmIjoiNTYifSwiUGFkZGluZyI6eyIkcmVmIjoiNTcifSwiQmFja2dyb3VuZCI6eyIkaWQiOiIxNzM3IiwiQ29sb3IiOnsiJGlkIjoiMTczOCIsIkEiOjAsIlIiOjI1NSwiRyI6MjU1LCJCIjoyNTV9fSwiSXNWaXNpYmxlIjpmYWxzZSwiV2lkdGgiOjAuMCwiSGVpZ2h0IjowLjAsIkJvcmRlclN0eWxlIjpudWxsLCJQYXJlbnRTdHlsZSI6bnVsbH0sIkRhdGVGb3JtYXQiOnsiJHJlZiI6IjYwIn0sIldlZWtOdW1iZXJpbmciOnsiJGlkIjoiMTczOSIsIkZvcm1hdCI6MCwiSXNWaXNpYmxlIjpmYWxzZSwiTGFzdEtub3duVmlzaWJpbGl0eVN0YXRlIjpmYWxzZX0sIklzVmlzaWJsZSI6dHJ1ZSwiUGFyZW50U3R5bGUiOm51bGx9LCJIeXBlcmxpbmsiOm51bGwsIkltcG9ydElkIjpudWxsfSx7IiRpZCI6IjE3NDAiLCJJZCI6ImQyNDRkYmQzLWQ5NDctNGJmMy1iNzg2LTAzMGEwOTg4OTIwYyIsIkluZGV4IjoxNSwiR3JvdXBJZCI6bnVsbCwiVGl0bGUiOiJOLTEwNC1PUCBDIENoZWNrIiwiRGF0ZVRpbWUiOiIyMDI2LTExLTA2VDAwOjAwOjAwIiwiUGVyY2VudGFnZUNvbXBsZXRlIjpudWxsLCJOb3RlIjpudWxsLCJTdHlsZSI6eyIkaWQiOiIxNzQxIiwiVGl0bGVQb3NpdGlvbiI6IkxlZnQiLCJEYXRlUG9zaXRpb24iOiJMZWZ0IiwiU2hhcGVUeXBlIjozLCJTaGFwZVNpemUiOjAsIlNoYXBlU3R5bGUiOnsiJGlkIjoiMTc0MiIsIk1hcmdpbiI6eyIkcmVmIjoiMzcifSwiUGFkZGluZyI6eyIkcmVmIjoiMzgifSwiQmFja2dyb3VuZCI6eyIkaWQiOiIxNzQzIiwiQ29sb3IiOnsiJGlkIjoiMTc0NCIsIkEiOjI1NSwiUiI6MiwiRyI6MTc4LCJCIjoyMzh9fSwiSXNWaXNpYmxlIjp0cnVlLCJXaWR0aCI6MTIuMCwiSGVpZ2h0IjoxNC4wLCJCb3JkZXJTdHlsZSI6eyIkaWQiOiIxNzQ1IiwiTGluZUNvbG9yIjp7IiRyZWYiOiI0MiJ9LCJMaW5lV2VpZ2h0IjowLjAsIkxpbmVUeXBlIjowLCJQYXJlbnRTdHlsZSI6bnVsbH0sIlBhcmVudFN0eWxlIjpudWxsfSwiVGl0bGVTdHlsZSI6eyIkaWQiOiIxNzQ2IiwiRm9udFNldHRpbmdzIjp7IiRpZCI6IjE3NDciLCJGb250U2l6ZSI6MTEsIkZvbnROYW1lIjoiQ2FsaWJyaSIsIklzQm9sZCI6dHJ1ZSwiSXNJdGFsaWMiOmZhbHNlLCJJc1VuZGVybGluZWQiOmZhbHNlLCJQYXJlbnRTdHlsZSI6bnVsbH0sIkF1dG9TaXplIjowLCJGb3JlZ3JvdW5kIjp7IiRpZCI6IjE3NDgiLCJDb2xvciI6eyIkaWQiOiIxNzQ5IiwiQSI6MjU1LCJSIjowLCJHIjowLCJCIjowfX0sIk1heFdpZHRoIjoyMDAuMCwiTWF4SGVpZ2h0IjoiSW5maW5pdHkiLCJTbWFydEZvcmVncm91bmRJc0FjdGl2ZSI6ZmFsc2UsIkhvcml6b250YWxBbGlnbm1lbnQiOjIsIlZlcnRpY2FsQWxpZ25tZW50IjowLCJTbWFydEZvcmVncm91bmQiOm51bGwsIkJhY2tncm91bmRGaWxsVHlwZSI6MCwiTWFyZ2luIjp7IiRyZWYiOiI0OCJ9LCJQYWRkaW5nIjp7IiRyZWYiOiI0OSJ9LCJCYWNrZ3JvdW5kIjp7IiRpZCI6IjE3NTAiLCJDb2xvciI6eyIkaWQiOiIxNzUxIiwiQSI6MCwiUiI6MjU1LCJHIjoyNTUsIkIiOjI1NX19LCJJc1Zpc2libGUiOmZhbHNlLCJXaWR0aCI6MC4wLCJIZWlnaHQiOjAuMCwiQm9yZGVyU3R5bGUiOm51bGwsIlBhcmVudFN0eWxlIjpudWxsfSwiRGF0ZVN0eWxlIjp7IiRpZCI6IjE3NTIiLCJGb250U2V0dGluZ3MiOnsiJGlkIjoiMTc1MyIsIkZvbnRTaXplIjoxMCwiRm9udE5hbWUiOiJDYWxpYnJpIiwiSXNCb2xkIjpmYWxzZSwiSXNJdGFsaWMiOmZhbHNlLCJJc1VuZGVybGluZWQiOmZhbHNlLCJQYXJlbnRTdHlsZSI6bnVsbH0sIkF1dG9TaXplIjowLCJGb3JlZ3JvdW5kIjp7IiRpZCI6IjE3NTQiLCJDb2xvciI6eyIkaWQiOiIxNzU1IiwiQSI6MjU1LCJSIjo2OCwiRyI6ODQsIkIiOjEwNn19LCJNYXhXaWR0aCI6MjAwLjAsIk1heEhlaWdodCI6IkluZmluaXR5IiwiU21hcnRGb3JlZ3JvdW5kSXNBY3RpdmUiOmZhbHNlLCJIb3Jpem9udGFsQWxpZ25tZW50IjoyLCJWZXJ0aWNhbEFsaWdubWVudCI6MCwiU21hcnRGb3JlZ3JvdW5kIjpudWxsLCJCYWNrZ3JvdW5kRmlsbFR5cGUiOjAsIk1hcmdpbiI6eyIkcmVmIjoiNTYifSwiUGFkZGluZyI6eyIkcmVmIjoiNTcifSwiQmFja2dyb3VuZCI6eyIkaWQiOiIxNzU2IiwiQ29sb3IiOnsiJGlkIjoiMTc1NyIsIkEiOjAsIlIiOjI1NSwiRyI6MjU1LCJCIjoyNTV9fSwiSXNWaXNpYmxlIjpmYWxzZSwiV2lkdGgiOjAuMCwiSGVpZ2h0IjowLjAsIkJvcmRlclN0eWxlIjpudWxsLCJQYXJlbnRTdHlsZSI6bnVsbH0sIkRhdGVGb3JtYXQiOnsiJHJlZiI6IjYwIn0sIldlZWtOdW1iZXJpbmciOnsiJGlkIjoiMTc1OCIsIkZvcm1hdCI6MCwiSXNWaXNpYmxlIjpmYWxzZSwiTGFzdEtub3duVmlzaWJpbGl0eVN0YXRlIjpmYWxzZX0sIklzVmlzaWJsZSI6dHJ1ZSwiUGFyZW50U3R5bGUiOm51bGx9LCJIeXBlcmxpbmsiOm51bGwsIkltcG9ydElkIjpudWxsfSx7IiRpZCI6IjE3NTkiLCJJZCI6ImRlM2Q4NTlhLTAxOWEtNDgxZC1iOTM2LTg1NGVlYmUyMTM1YSIsIkluZGV4IjoxNiwiR3JvdXBJZCI6bnVsbCwiVGl0bGUiOiJOLTEwNC1PUCBEIENoZWNrIiwiRGF0ZVRpbWUiOiIyMDI1LTEwLTE2VDAwOjAwOjAwIiwiUGVyY2VudGFnZUNvbXBsZXRlIjpudWxsLCJOb3RlIjpudWxsLCJTdHlsZSI6eyIkaWQiOiIxNzYwIiwiVGl0bGVQb3NpdGlvbiI6IkxlZnQiLCJEYXRlUG9zaXRpb24iOiJMZWZ0IiwiU2hhcGVUeXBlIjo1LCJTaGFwZVNpemUiOjAsIlNoYXBlU3R5bGUiOnsiJGlkIjoiMTc2MSIsIk1hcmdpbiI6eyIkcmVmIjoiMzcifSwiUGFkZGluZyI6eyIkcmVmIjoiMzgifSwiQmFja2dyb3VuZCI6eyIkaWQiOiIxNzYyIiwiQ29sb3IiOnsiJGlkIjoiMTc2MyIsIkEiOjI1NSwiUiI6MTExLCJHIjo0OSwiQiI6MTUyfX0sIklzVmlzaWJsZSI6dHJ1ZSwiV2lkdGgiOjEyLjAsIkhlaWdodCI6MTQuMCwiQm9yZGVyU3R5bGUiOnsiJGlkIjoiMTc2NCIsIkxpbmVDb2xvciI6eyIkcmVmIjoiNDIifSwiTGluZVdlaWdodCI6MC4wLCJMaW5lVHlwZSI6MCwiUGFyZW50U3R5bGUiOm51bGx9LCJQYXJlbnRTdHlsZSI6bnVsbH0sIlRpdGxlU3R5bGUiOnsiJGlkIjoiMTc2NSIsIkZvbnRTZXR0aW5ncyI6eyIkaWQiOiIxNzY2IiwiRm9udFNpemUiOjExLCJGb250TmFtZSI6IkNhbGlicmkiLCJJc0JvbGQiOnRydWUsIklzSXRhbGljIjpmYWxzZSwiSXNVbmRlcmxpbmVkIjpmYWxzZSwiUGFyZW50U3R5bGUiOm51bGx9LCJBdXRvU2l6ZSI6MCwiRm9yZWdyb3VuZCI6eyIkaWQiOiIxNzY3IiwiQ29sb3IiOnsiJGlkIjoiMTc2OCIsIkEiOjI1NSwiUiI6MCwiRyI6MCwiQiI6MH19LCJNYXhXaWR0aCI6MjAwLjAsIk1heEhlaWdodCI6IkluZmluaXR5IiwiU21hcnRGb3JlZ3JvdW5kSXNBY3RpdmUiOmZhbHNlLCJIb3Jpem9udGFsQWxpZ25tZW50IjoyLCJWZXJ0aWNhbEFsaWdubWVudCI6MCwiU21hcnRGb3JlZ3JvdW5kIjpudWxsLCJCYWNrZ3JvdW5kRmlsbFR5cGUiOjAsIk1hcmdpbiI6eyIkcmVmIjoiNDgifSwiUGFkZGluZyI6eyIkcmVmIjoiNDkifSwiQmFja2dyb3VuZCI6eyIkaWQiOiIxNzY5IiwiQ29sb3IiOnsiJGlkIjoiMTc3MCIsIkEiOjAsIlIiOjI1NSwiRyI6MjU1LCJCIjoyNTV9fSwiSXNWaXNpYmxlIjpmYWxzZSwiV2lkdGgiOjAuMCwiSGVpZ2h0IjowLjAsIkJvcmRlclN0eWxlIjpudWxsLCJQYXJlbnRTdHlsZSI6bnVsbH0sIkRhdGVTdHlsZSI6eyIkaWQiOiIxNzcxIiwiRm9udFNldHRpbmdzIjp7IiRpZCI6IjE3NzIiLCJGb250U2l6ZSI6MTAsIkZvbnROYW1lIjoiQ2FsaWJyaSIsIklzQm9sZCI6ZmFsc2UsIklzSXRhbGljIjpmYWxzZSwiSXNVbmRlcmxpbmVkIjpmYWxzZSwiUGFyZW50U3R5bGUiOm51bGx9LCJBdXRvU2l6ZSI6MCwiRm9yZWdyb3VuZCI6eyIkaWQiOiIxNzczIiwiQ29sb3IiOnsiJGlkIjoiMTc3NCIsIkEiOjI1NSwiUiI6NjgsIkciOjg0LCJCIjoxMDZ9fSwiTWF4V2lkdGgiOjIwMC4wLCJNYXhIZWlnaHQiOiJJbmZpbml0eSIsIlNtYXJ0Rm9yZWdyb3VuZElzQWN0aXZlIjpmYWxzZSwiSG9yaXpvbnRhbEFsaWdubWVudCI6MiwiVmVydGljYWxBbGlnbm1lbnQiOjAsIlNtYXJ0Rm9yZWdyb3VuZCI6bnVsbCwiQmFja2dyb3VuZEZpbGxUeXBlIjowLCJNYXJnaW4iOnsiJHJlZiI6IjU2In0sIlBhZGRpbmciOnsiJHJlZiI6IjU3In0sIkJhY2tncm91bmQiOnsiJGlkIjoiMTc3NSIsIkNvbG9yIjp7IiRpZCI6IjE3NzYiLCJBIjowLCJSIjoyNTUsIkciOjI1NSwiQiI6MjU1fX0sIklzVmlzaWJsZSI6ZmFsc2UsIldpZHRoIjowLjAsIkhlaWdodCI6MC4wLCJCb3JkZXJTdHlsZSI6bnVsbCwiUGFyZW50U3R5bGUiOm51bGx9LCJEYXRlRm9ybWF0Ijp7IiRyZWYiOiI2MCJ9LCJXZWVrTnVtYmVyaW5nIjp7IiRpZCI6IjE3NzciLCJGb3JtYXQiOjAsIklzVmlzaWJsZSI6ZmFsc2UsIkxhc3RLbm93blZpc2liaWxpdHlTdGF0ZSI6ZmFsc2V9LCJJc1Zpc2libGUiOnRydWUsIlBhcmVudFN0eWxlIjpudWxsfSwiSHlwZXJsaW5rIjpudWxsLCJJbXBvcnRJZCI6bnVsbH1dLCJJZCI6ImViNjNmYTFhLTExNWItNGU4Ny1hZjM0LTlmOGI5NGZiYWU3YSIsIklzU2luZ2xlSXRlbVJvdyI6ZmFsc2V9XSwiSW5kZXgiOjc0LCJJZCI6ImRjOGRiZTAzLTcyYzYtNGZjNy04NWRmLWMzMGYwZGU5ZTNjMSIsIkhlYWRlclRleHQiOiJOLTEwNC1PUCIsIklzRGVmYXVsdCI6ZmFsc2UsIlN0eWxlIjp7IiRpZCI6IjE3NzgiLCJIZWFkZXJTdHlsZSI6eyIkaWQiOiIxNzc5IiwiVGV4dFN0eWxlIjp7IiRpZCI6IjE3ODAiLCJGb250U2V0dGluZ3MiOnsiJGlkIjoiMTc4MSIsIkZvbnRTaXplIjoxMSwiRm9udE5hbWUiOiJDYWxpYnJpIiwiSXNCb2xkIjpmYWxzZSwiSXNJdGFsaWMiOmZhbHNlLCJJc1VuZGVybGluZWQiOmZhbHNlLCJQYXJlbnRTdHlsZSI6bnVsbH0sIkF1dG9TaXplIjoyLCJGb3JlZ3JvdW5kIjp7IiRpZCI6IjE3ODIiLCJDb2xvciI6eyIkaWQiOiIxNzgzIiwiQSI6MjU1LCJSIjowLCJHIjowLCJCIjowfX0sIk1heFdpZHRoIjo0OC4zMjE3NjY1NjE1MTQzNTIsIk1heEhlaWdodCI6IkluZmluaXR5IiwiU21hcnRGb3JlZ3JvdW5kSXNBY3RpdmUiOmZhbHNlLCJIb3Jpem9udGFsQWxpZ25tZW50IjowLCJWZXJ0aWNhbEFsaWdubWVudCI6MCwiU21hcnRGb3JlZ3JvdW5kIjpudWxsLCJCYWNrZ3JvdW5kRmlsbFR5cGUiOjAsIk1hcmdpbiI6eyIkaWQiOiIxNzg0IiwiVG9wIjowLjAsIkxlZnQiOjAuMCwiUmlnaHQiOjAuMCwiQm90dG9tIjowLjB9LCJQYWRkaW5nIjp7IiRpZCI6IjE3ODUiLCJUb3AiOjAuMCwiTGVmdCI6MC4wLCJSaWdodCI6MC4wLCJCb3R0b20iOjAuMH0sIkJhY2tncm91bmQiOnsiJGlkIjoiMTc4NiIsIkNvbG9yIjp7IiRpZCI6IjE3ODciLCJBIjowLCJSIjoyNTUsIkciOjI1NSwiQiI6MjU1fX0sIklzVmlzaWJsZSI6dHJ1ZSwiV2lkdGgiOjAuMCwiSGVpZ2h0IjowLjAsIkJvcmRlclN0eWxlIjpudWxsLCJQYXJlbnRTdHlsZSI6bnVsbH0sIlJlY3RhbmdsZVN0eWxlIjp7IiRpZCI6IjE3ODgiLCJNYXJnaW4iOnsiJGlkIjoiMTc4OSIsIlRvcCI6MC4wLCJMZWZ0IjowLjAsIlJpZ2h0IjowLjAsIkJvdHRvbSI6MC4wfSwiUGFkZGluZyI6eyIkaWQiOiIxNzkwIiwiVG9wIjowLjAsIkxlZnQiOjAuMCwiUmlnaHQiOjAuMCwiQm90dG9tIjowLjB9LCJCYWNrZ3JvdW5kIjp7IiRpZCI6IjE3OTEiLCJDb2xvciI6eyIkaWQiOiIxNzkyIiwiQSI6NjMsIlIiOjY4LCJHIjoxMTQsIkIiOjE5Nn19LCJJc1Zpc2libGUiOnRydWUsIldpZHRoIjowLjAsIkhlaWdodCI6MC4wLCJCb3JkZXJTdHlsZSI6eyIkaWQiOiIxNzkzIiwiTGluZUNvbG9yIjp7IiRpZCI6IjE3OTQiLCIkdHlwZSI6Ik5MUkUuQ29tbW9uLkRvbS5Tb2xpZENvbG9yQnJ1c2gsIE5MUkUuQ29tbW9uIiwiQ29sb3IiOnsiJGlkIjoiMTc5NSIsIkEiOjI1NSwiUiI6NDcsIkciOjgyLCJCIjoxNDN9fSwiTGluZVdlaWdodCI6MC4wLCJMaW5lVHlwZSI6MCwiUGFyZW50U3R5bGUiOm51bGx9LCJQYXJlbnRTdHlsZSI6bnVsbH0sIk1hcmdpbiI6eyIkaWQiOiIxNzk2IiwiVG9wIjowLjAsIkxlZnQiOjAuMCwiUmlnaHQiOjAuMCwiQm90dG9tIjowLjB9LCJQYWRkaW5nIjp7IiRpZCI6IjE3OTciLCJUb3AiOjAuMCwiTGVmdCI6MC4wLCJSaWdodCI6MC4wLCJCb3R0b20iOjAuMH0sIkJhY2tncm91bmQiOm51bGwsIklzVmlzaWJsZSI6dHJ1ZSwiV2lkdGgiOjAuMCwiSGVpZ2h0IjowLjAsIkJvcmRlclN0eWxlIjpudWxsLCJQYXJlbnRTdHlsZSI6bnVsbH0sIkJhY2tncm91bmRTdHlsZSI6eyIkaWQiOiIxNzk4IiwiTWFyZ2luIjp7IiRpZCI6IjE3OTkiLCJUb3AiOjAuMCwiTGVmdCI6MC4wLCJSaWdodCI6MC4wLCJCb3R0b20iOjAuMH0sIlBhZGRpbmciOnsiJGlkIjoiMTgwMCIsIlRvcCI6MC4wLCJMZWZ0IjowLjAsIlJpZ2h0IjowLjAsIkJvdHRvbSI6MC4wfSwiQmFja2dyb3VuZCI6eyIkcmVmIjoiMjUifSwiSXNWaXNpYmxlIjp0cnVlLCJXaWR0aCI6MC4wLCJIZWlnaHQiOjAuMCwiQm9yZGVyU3R5bGUiOnsiJGlkIjoiMTgwMSIsIkxpbmVDb2xvciI6eyIkaWQiOiIxODAyIiwiJHR5cGUiOiJOTFJFLkNvbW1vbi5Eb20uU29saWRDb2xvckJydXNoLCBOTFJFLkNvbW1vbiIsIkNvbG9yIjp7IiRpZCI6IjE4MDMiLCJBIjoyNTUsIlIiOjI1NSwiRyI6MCwiQiI6MH19LCJMaW5lV2VpZ2h0IjowLjAsIkxpbmVUeXBlIjowLCJQYXJlbnRTdHlsZSI6bnVsbH0sIlBhcmVudFN0eWxlIjpudWxsfSwiTWFyZ2luIjp7IiRpZCI6IjE4MDQiLCJUb3AiOjAuMCwiTGVmdCI6MC4wLCJSaWdodCI6MC4wLCJCb3R0b20iOjAuMH0sIlBhZGRpbmciOnsiJGlkIjoiMTgwNSIsIlRvcCI6MC4wLCJMZWZ0IjowLjAsIlJpZ2h0IjowLjAsIkJvdHRvbSI6MC4wfSwiSXNWaXNpYmxlIjp0cnVlLCJXaWR0aCI6MC4wLCJIZWlnaHQiOjAuMCwiQm9yZGVyU3R5bGUiOm51bGwsIlBhcmVudFN0eWxlIjpudWxsfX0seyIkaWQiOiIxODA2IiwiX3Jvd3MiOlt7IiRpZCI6IjE4MDciLCJfdGFza3MiOltdLCJfbWlsZXN0b25lcyI6W3siJGlkIjoiMTgwOCIsIklkIjoiZDlhZTcxMDYtNmFlMC00MTA5LWIyZjQtZmY3N2I3NzQ5Mzc2IiwiSW5kZXgiOjEsIkdyb3VwSWQiOm51bGwsIlRpdGxlIjoiTi0xMDUtT1AgRGVsaXZlcnkiLCJEYXRlVGltZSI6IjIwMjEtMDgtMTBUMDA6MDA6MDAiLCJQZXJjZW50YWdlQ29tcGxldGUiOm51bGwsIk5vdGUiOm51bGwsIlN0eWxlIjp7IiRpZCI6IjE4MDkiLCJUaXRsZVBvc2l0aW9uIjoiTGVmdCIsIkRhdGVQb3NpdGlvbiI6IkxlZnQiLCJTaGFwZVR5cGUiOjcsIlNoYXBlU2l6ZSI6MCwiU2hhcGVTdHlsZSI6eyIkaWQiOiIxODEwIiwiTWFyZ2luIjp7IiRyZWYiOiIzNyJ9LCJQYWRkaW5nIjp7IiRyZWYiOiIzOCJ9LCJCYWNrZ3JvdW5kIjp7IiRpZCI6IjE4MTEiLCJDb2xvciI6eyIkaWQiOiIxODEyIiwiQSI6MjU1LCJSIjowLCJHIjowLCJCIjowfX0sIklzVmlzaWJsZSI6dHJ1ZSwiV2lkdGgiOjEyLjAsIkhlaWdodCI6MTQuMCwiQm9yZGVyU3R5bGUiOnsiJGlkIjoiMTgxMyIsIkxpbmVDb2xvciI6eyIkcmVmIjoiNDIifSwiTGluZVdlaWdodCI6MC4wLCJMaW5lVHlwZSI6MCwiUGFyZW50U3R5bGUiOm51bGx9LCJQYXJlbnRTdHlsZSI6bnVsbH0sIlRpdGxlU3R5bGUiOnsiJGlkIjoiMTgxNCIsIkZvbnRTZXR0aW5ncyI6eyIkaWQiOiIxODE1IiwiRm9udFNpemUiOjExLCJGb250TmFtZSI6IkNhbGlicmkiLCJJc0JvbGQiOnRydWUsIklzSXRhbGljIjpmYWxzZSwiSXNVbmRlcmxpbmVkIjpmYWxzZSwiUGFyZW50U3R5bGUiOm51bGx9LCJBdXRvU2l6ZSI6MCwiRm9yZWdyb3VuZCI6eyIkaWQiOiIxODE2IiwiQ29sb3IiOnsiJGlkIjoiMTgxNyIsIkEiOjI1NSwiUiI6MCwiRyI6MCwiQiI6MH19LCJNYXhXaWR0aCI6MjAwLjAsIk1heEhlaWdodCI6IkluZmluaXR5IiwiU21hcnRGb3JlZ3JvdW5kSXNBY3RpdmUiOmZhbHNlLCJIb3Jpem9udGFsQWxpZ25tZW50IjoyLCJWZXJ0aWNhbEFsaWdubWVudCI6MCwiU21hcnRGb3JlZ3JvdW5kIjpudWxsLCJCYWNrZ3JvdW5kRmlsbFR5cGUiOjAsIk1hcmdpbiI6eyIkcmVmIjoiNDgifSwiUGFkZGluZyI6eyIkcmVmIjoiNDkifSwiQmFja2dyb3VuZCI6eyIkaWQiOiIxODE4IiwiQ29sb3IiOnsiJGlkIjoiMTgxOSIsIkEiOjAsIlIiOjI1NSwiRyI6MjU1LCJCIjoyNTV9fSwiSXNWaXNpYmxlIjpmYWxzZSwiV2lkdGgiOjAuMCwiSGVpZ2h0IjowLjAsIkJvcmRlclN0eWxlIjpudWxsLCJQYXJlbnRTdHlsZSI6bnVsbH0sIkRhdGVTdHlsZSI6eyIkaWQiOiIxODIwIiwiRm9udFNldHRpbmdzIjp7IiRpZCI6IjE4MjEiLCJGb250U2l6ZSI6MTAsIkZvbnROYW1lIjoiQ2FsaWJyaSIsIklzQm9sZCI6ZmFsc2UsIklzSXRhbGljIjpmYWxzZSwiSXNVbmRlcmxpbmVkIjpmYWxzZSwiUGFyZW50U3R5bGUiOm51bGx9LCJBdXRvU2l6ZSI6MCwiRm9yZWdyb3VuZCI6eyIkaWQiOiIxODIyIiwiQ29sb3IiOnsiJGlkIjoiMTgyMyIsIkEiOjI1NSwiUiI6NjgsIkciOjg0LCJCIjoxMDZ9fSwiTWF4V2lkdGgiOjIwMC4wLCJNYXhIZWlnaHQiOiJJbmZpbml0eSIsIlNtYXJ0Rm9yZWdyb3VuZElzQWN0aXZlIjpmYWxzZSwiSG9yaXpvbnRhbEFsaWdubWVudCI6MiwiVmVydGljYWxBbGlnbm1lbnQiOjAsIlNtYXJ0Rm9yZWdyb3VuZCI6bnVsbCwiQmFja2dyb3VuZEZpbGxUeXBlIjowLCJNYXJnaW4iOnsiJHJlZiI6IjU2In0sIlBhZGRpbmciOnsiJHJlZiI6IjU3In0sIkJhY2tncm91bmQiOnsiJGlkIjoiMTgyNCIsIkNvbG9yIjp7IiRpZCI6IjE4MjUiLCJBIjowLCJSIjoyNTUsIkciOjI1NSwiQiI6MjU1fX0sIklzVmlzaWJsZSI6ZmFsc2UsIldpZHRoIjowLjAsIkhlaWdodCI6MC4wLCJCb3JkZXJTdHlsZSI6bnVsbCwiUGFyZW50U3R5bGUiOm51bGx9LCJEYXRlRm9ybWF0Ijp7IiRyZWYiOiI2MCJ9LCJXZWVrTnVtYmVyaW5nIjp7IiRpZCI6IjE4MjYiLCJGb3JtYXQiOjAsIklzVmlzaWJsZSI6ZmFsc2UsIkxhc3RLbm93blZpc2liaWxpdHlTdGF0ZSI6ZmFsc2V9LCJJc1Zpc2libGUiOnRydWUsIlBhcmVudFN0eWxlIjpudWxsfSwiSHlwZXJsaW5rIjpudWxsLCJJbXBvcnRJZCI6bnVsbH0seyIkaWQiOiIxODI3IiwiSWQiOiJlZTYyOTE0ZC0yNWJlLTQ3NGMtOWFhZi04NzAzNTExMDk1NmIiLCJJbmRleCI6MiwiR3JvdXBJZCI6bnVsbCwiVGl0bGUiOiJOLTEwNS1PUCBCIENoZWNrIiwiRGF0ZVRpbWUiOiIyMDIxLTExLTIzVDAwOjAwOjAwIiwiUGVyY2VudGFnZUNvbXBsZXRlIjpudWxsLCJOb3RlIjpudWxsLCJTdHlsZSI6eyIkaWQiOiIxODI4IiwiVGl0bGVQb3NpdGlvbiI6IkxlZnQiLCJEYXRlUG9zaXRpb24iOiJMZWZ0IiwiU2hhcGVUeXBlIjoxNywiU2hhcGVTaXplIjowLCJTaGFwZVN0eWxlIjp7IiRpZCI6IjE4MjkiLCJNYXJnaW4iOnsiJHJlZiI6IjM3In0sIlBhZGRpbmciOnsiJHJlZiI6IjM4In0sIkJhY2tncm91bmQiOnsiJGlkIjoiMTgzMCIsIkNvbG9yIjp7IiRpZCI6IjE4MzEiLCJBIjoyNTUsIlIiOjI2LCJHIjoxNzAsIkIiOjY2fX0sIklzVmlzaWJsZSI6dHJ1ZSwiV2lkdGgiOjE0LjAsIkhlaWdodCI6MTQuMCwiQm9yZGVyU3R5bGUiOnsiJGlkIjoiMTgzMiIsIkxpbmVDb2xvciI6eyIkcmVmIjoiNDIifSwiTGluZVdlaWdodCI6MC4wLCJMaW5lVHlwZSI6MCwiUGFyZW50U3R5bGUiOm51bGx9LCJQYXJlbnRTdHlsZSI6bnVsbH0sIlRpdGxlU3R5bGUiOnsiJGlkIjoiMTgzMyIsIkZvbnRTZXR0aW5ncyI6eyIkaWQiOiIxODM0IiwiRm9udFNpemUiOjExLCJGb250TmFtZSI6IkNhbGlicmkiLCJJc0JvbGQiOnRydWUsIklzSXRhbGljIjpmYWxzZSwiSXNVbmRlcmxpbmVkIjpmYWxzZSwiUGFyZW50U3R5bGUiOm51bGx9LCJBdXRvU2l6ZSI6MCwiRm9yZWdyb3VuZCI6eyIkaWQiOiIxODM1IiwiQ29sb3IiOnsiJGlkIjoiMTgzNiIsIkEiOjI1NSwiUiI6MCwiRyI6MCwiQiI6MH19LCJNYXhXaWR0aCI6MjAwLjAsIk1heEhlaWdodCI6IkluZmluaXR5IiwiU21hcnRGb3JlZ3JvdW5kSXNBY3RpdmUiOmZhbHNlLCJIb3Jpem9udGFsQWxpZ25tZW50IjoyLCJWZXJ0aWNhbEFsaWdubWVudCI6MCwiU21hcnRGb3JlZ3JvdW5kIjpudWxsLCJCYWNrZ3JvdW5kRmlsbFR5cGUiOjAsIk1hcmdpbiI6eyIkcmVmIjoiNDgifSwiUGFkZGluZyI6eyIkcmVmIjoiNDkifSwiQmFja2dyb3VuZCI6eyIkaWQiOiIxODM3IiwiQ29sb3IiOnsiJGlkIjoiMTgzOCIsIkEiOjAsIlIiOjI1NSwiRyI6MjU1LCJCIjoyNTV9fSwiSXNWaXNpYmxlIjpmYWxzZSwiV2lkdGgiOjAuMCwiSGVpZ2h0IjowLjAsIkJvcmRlclN0eWxlIjpudWxsLCJQYXJlbnRTdHlsZSI6bnVsbH0sIkRhdGVTdHlsZSI6eyIkaWQiOiIxODM5IiwiRm9udFNldHRpbmdzIjp7IiRpZCI6IjE4NDAiLCJGb250U2l6ZSI6MTAsIkZvbnROYW1lIjoiQ2FsaWJyaSIsIklzQm9sZCI6ZmFsc2UsIklzSXRhbGljIjpmYWxzZSwiSXNVbmRlcmxpbmVkIjpmYWxzZSwiUGFyZW50U3R5bGUiOm51bGx9LCJBdXRvU2l6ZSI6MCwiRm9yZWdyb3VuZCI6eyIkaWQiOiIxODQxIiwiQ29sb3IiOnsiJGlkIjoiMTg0MiIsIkEiOjI1NSwiUiI6NjgsIkciOjg0LCJCIjoxMDZ9fSwiTWF4V2lkdGgiOjIwMC4wLCJNYXhIZWlnaHQiOiJJbmZpbml0eSIsIlNtYXJ0Rm9yZWdyb3VuZElzQWN0aXZlIjpmYWxzZSwiSG9yaXpvbnRhbEFsaWdubWVudCI6MiwiVmVydGljYWxBbGlnbm1lbnQiOjAsIlNtYXJ0Rm9yZWdyb3VuZCI6bnVsbCwiQmFja2dyb3VuZEZpbGxUeXBlIjowLCJNYXJnaW4iOnsiJHJlZiI6IjU2In0sIlBhZGRpbmciOnsiJHJlZiI6IjU3In0sIkJhY2tncm91bmQiOnsiJGlkIjoiMTg0MyIsIkNvbG9yIjp7IiRpZCI6IjE4NDQiLCJBIjowLCJSIjoyNTUsIkciOjI1NSwiQiI6MjU1fX0sIklzVmlzaWJsZSI6ZmFsc2UsIldpZHRoIjowLjAsIkhlaWdodCI6MC4wLCJCb3JkZXJTdHlsZSI6bnVsbCwiUGFyZW50U3R5bGUiOm51bGx9LCJEYXRlRm9ybWF0Ijp7IiRyZWYiOiI2MCJ9LCJXZWVrTnVtYmVyaW5nIjp7IiRpZCI6IjE4NDUiLCJGb3JtYXQiOjAsIklzVmlzaWJsZSI6ZmFsc2UsIkxhc3RLbm93blZpc2liaWxpdHlTdGF0ZSI6ZmFsc2V9LCJJc1Zpc2libGUiOnRydWUsIlBhcmVudFN0eWxlIjpudWxsfSwiSHlwZXJsaW5rIjpudWxsLCJJbXBvcnRJZCI6bnVsbH0seyIkaWQiOiIxODQ2IiwiSWQiOiI4MmUyYzZjZS1hYzljLTQ0OTMtODliZC1iZjcxMjUxNTg3MjkiLCJJbmRleCI6MywiR3JvdXBJZCI6bnVsbCwiVGl0bGUiOiJOLTEwNS1PUCBCIENoZWNrIiwiRGF0ZVRpbWUiOiIyMDIyLTA0LTI2VDAwOjAwOjAwIiwiUGVyY2VudGFnZUNvbXBsZXRlIjpudWxsLCJOb3RlIjpudWxsLCJTdHlsZSI6eyIkaWQiOiIxODQ3IiwiVGl0bGVQb3NpdGlvbiI6IkxlZnQiLCJEYXRlUG9zaXRpb24iOiJMZWZ0IiwiU2hhcGVUeXBlIjoxNywiU2hhcGVTaXplIjowLCJTaGFwZVN0eWxlIjp7IiRpZCI6IjE4NDgiLCJNYXJnaW4iOnsiJHJlZiI6IjM3In0sIlBhZGRpbmciOnsiJHJlZiI6IjM4In0sIkJhY2tncm91bmQiOnsiJGlkIjoiMTg0OSIsIkNvbG9yIjp7IiRpZCI6IjE4NTAiLCJBIjoyNTUsIlIiOjI2LCJHIjoxNzAsIkIiOjY2fX0sIklzVmlzaWJsZSI6dHJ1ZSwiV2lkdGgiOjE0LjAsIkhlaWdodCI6MTQuMCwiQm9yZGVyU3R5bGUiOnsiJGlkIjoiMTg1MSIsIkxpbmVDb2xvciI6eyIkcmVmIjoiNDIifSwiTGluZVdlaWdodCI6MC4wLCJMaW5lVHlwZSI6MCwiUGFyZW50U3R5bGUiOm51bGx9LCJQYXJlbnRTdHlsZSI6bnVsbH0sIlRpdGxlU3R5bGUiOnsiJGlkIjoiMTg1MiIsIkZvbnRTZXR0aW5ncyI6eyIkaWQiOiIxODUzIiwiRm9udFNpemUiOjExLCJGb250TmFtZSI6IkNhbGlicmkiLCJJc0JvbGQiOnRydWUsIklzSXRhbGljIjpmYWxzZSwiSXNVbmRlcmxpbmVkIjpmYWxzZSwiUGFyZW50U3R5bGUiOm51bGx9LCJBdXRvU2l6ZSI6MCwiRm9yZWdyb3VuZCI6eyIkaWQiOiIxODU0IiwiQ29sb3IiOnsiJGlkIjoiMTg1NSIsIkEiOjI1NSwiUiI6MCwiRyI6MCwiQiI6MH19LCJNYXhXaWR0aCI6MjAwLjAsIk1heEhlaWdodCI6IkluZmluaXR5IiwiU21hcnRGb3JlZ3JvdW5kSXNBY3RpdmUiOmZhbHNlLCJIb3Jpem9udGFsQWxpZ25tZW50IjoyLCJWZXJ0aWNhbEFsaWdubWVudCI6MCwiU21hcnRGb3JlZ3JvdW5kIjpudWxsLCJCYWNrZ3JvdW5kRmlsbFR5cGUiOjAsIk1hcmdpbiI6eyIkcmVmIjoiNDgifSwiUGFkZGluZyI6eyIkcmVmIjoiNDkifSwiQmFja2dyb3VuZCI6eyIkaWQiOiIxODU2IiwiQ29sb3IiOnsiJGlkIjoiMTg1NyIsIkEiOjAsIlIiOjI1NSwiRyI6MjU1LCJCIjoyNTV9fSwiSXNWaXNpYmxlIjpmYWxzZSwiV2lkdGgiOjAuMCwiSGVpZ2h0IjowLjAsIkJvcmRlclN0eWxlIjpudWxsLCJQYXJlbnRTdHlsZSI6bnVsbH0sIkRhdGVTdHlsZSI6eyIkaWQiOiIxODU4IiwiRm9udFNldHRpbmdzIjp7IiRpZCI6IjE4NTkiLCJGb250U2l6ZSI6MTAsIkZvbnROYW1lIjoiQ2FsaWJyaSIsIklzQm9sZCI6ZmFsc2UsIklzSXRhbGljIjpmYWxzZSwiSXNVbmRlcmxpbmVkIjpmYWxzZSwiUGFyZW50U3R5bGUiOm51bGx9LCJBdXRvU2l6ZSI6MCwiRm9yZWdyb3VuZCI6eyIkaWQiOiIxODYwIiwiQ29sb3IiOnsiJGlkIjoiMTg2MSIsIkEiOjI1NSwiUiI6NjgsIkciOjg0LCJCIjoxMDZ9fSwiTWF4V2lkdGgiOjIwMC4wLCJNYXhIZWlnaHQiOiJJbmZpbml0eSIsIlNtYXJ0Rm9yZWdyb3VuZElzQWN0aXZlIjpmYWxzZSwiSG9yaXpvbnRhbEFsaWdubWVudCI6MiwiVmVydGljYWxBbGlnbm1lbnQiOjAsIlNtYXJ0Rm9yZWdyb3VuZCI6bnVsbCwiQmFja2dyb3VuZEZpbGxUeXBlIjowLCJNYXJnaW4iOnsiJHJlZiI6IjU2In0sIlBhZGRpbmciOnsiJHJlZiI6IjU3In0sIkJhY2tncm91bmQiOnsiJGlkIjoiMTg2MiIsIkNvbG9yIjp7IiRpZCI6IjE4NjMiLCJBIjowLCJSIjoyNTUsIkciOjI1NSwiQiI6MjU1fX0sIklzVmlzaWJsZSI6ZmFsc2UsIldpZHRoIjowLjAsIkhlaWdodCI6MC4wLCJCb3JkZXJTdHlsZSI6bnVsbCwiUGFyZW50U3R5bGUiOm51bGx9LCJEYXRlRm9ybWF0Ijp7IiRyZWYiOiI2MCJ9LCJXZWVrTnVtYmVyaW5nIjp7IiRpZCI6IjE4NjQiLCJGb3JtYXQiOjAsIklzVmlzaWJsZSI6ZmFsc2UsIkxhc3RLbm93blZpc2liaWxpdHlTdGF0ZSI6ZmFsc2V9LCJJc1Zpc2libGUiOnRydWUsIlBhcmVudFN0eWxlIjpudWxsfSwiSHlwZXJsaW5rIjpudWxsLCJJbXBvcnRJZCI6bnVsbH0seyIkaWQiOiIxODY1IiwiSWQiOiJkNDNiZDE0Zi04ZjM5LTRhN2MtYWQ2Ny1kNjEzNDE2YTk1M2IiLCJJbmRleCI6NCwiR3JvdXBJZCI6bnVsbCwiVGl0bGUiOiJOLTEwNS1PUCBCIENoZWNrIiwiRGF0ZVRpbWUiOiIyMDIzLTAyLTAzVDAwOjAwOjAwIiwiUGVyY2VudGFnZUNvbXBsZXRlIjpudWxsLCJOb3RlIjpudWxsLCJTdHlsZSI6eyIkaWQiOiIxODY2IiwiVGl0bGVQb3NpdGlvbiI6IkxlZnQiLCJEYXRlUG9zaXRpb24iOiJMZWZ0IiwiU2hhcGVUeXBlIjoxNywiU2hhcGVTaXplIjowLCJTaGFwZVN0eWxlIjp7IiRpZCI6IjE4NjciLCJNYXJnaW4iOnsiJHJlZiI6IjM3In0sIlBhZGRpbmciOnsiJHJlZiI6IjM4In0sIkJhY2tncm91bmQiOnsiJGlkIjoiMTg2OCIsIkNvbG9yIjp7IiRpZCI6IjE4NjkiLCJBIjoyNTUsIlIiOjI2LCJHIjoxNzAsIkIiOjY2fX0sIklzVmlzaWJsZSI6dHJ1ZSwiV2lkdGgiOjE0LjAsIkhlaWdodCI6MTQuMCwiQm9yZGVyU3R5bGUiOnsiJGlkIjoiMTg3MCIsIkxpbmVDb2xvciI6eyIkcmVmIjoiNDIifSwiTGluZVdlaWdodCI6MC4wLCJMaW5lVHlwZSI6MCwiUGFyZW50U3R5bGUiOm51bGx9LCJQYXJlbnRTdHlsZSI6bnVsbH0sIlRpdGxlU3R5bGUiOnsiJGlkIjoiMTg3MSIsIkZvbnRTZXR0aW5ncyI6eyIkaWQiOiIxODcyIiwiRm9udFNpemUiOjExLCJGb250TmFtZSI6IkNhbGlicmkiLCJJc0JvbGQiOnRydWUsIklzSXRhbGljIjpmYWxzZSwiSXNVbmRlcmxpbmVkIjpmYWxzZSwiUGFyZW50U3R5bGUiOm51bGx9LCJBdXRvU2l6ZSI6MCwiRm9yZWdyb3VuZCI6eyIkaWQiOiIxODczIiwiQ29sb3IiOnsiJGlkIjoiMTg3NCIsIkEiOjI1NSwiUiI6MCwiRyI6MCwiQiI6MH19LCJNYXhXaWR0aCI6MjAwLjAsIk1heEhlaWdodCI6IkluZmluaXR5IiwiU21hcnRGb3JlZ3JvdW5kSXNBY3RpdmUiOmZhbHNlLCJIb3Jpem9udGFsQWxpZ25tZW50IjoyLCJWZXJ0aWNhbEFsaWdubWVudCI6MCwiU21hcnRGb3JlZ3JvdW5kIjpudWxsLCJCYWNrZ3JvdW5kRmlsbFR5cGUiOjAsIk1hcmdpbiI6eyIkcmVmIjoiNDgifSwiUGFkZGluZyI6eyIkcmVmIjoiNDkifSwiQmFja2dyb3VuZCI6eyIkaWQiOiIxODc1IiwiQ29sb3IiOnsiJGlkIjoiMTg3NiIsIkEiOjAsIlIiOjI1NSwiRyI6MjU1LCJCIjoyNTV9fSwiSXNWaXNpYmxlIjpmYWxzZSwiV2lkdGgiOjAuMCwiSGVpZ2h0IjowLjAsIkJvcmRlclN0eWxlIjpudWxsLCJQYXJlbnRTdHlsZSI6bnVsbH0sIkRhdGVTdHlsZSI6eyIkaWQiOiIxODc3IiwiRm9udFNldHRpbmdzIjp7IiRpZCI6IjE4NzgiLCJGb250U2l6ZSI6MTAsIkZvbnROYW1lIjoiQ2FsaWJyaSIsIklzQm9sZCI6ZmFsc2UsIklzSXRhbGljIjpmYWxzZSwiSXNVbmRlcmxpbmVkIjpmYWxzZSwiUGFyZW50U3R5bGUiOm51bGx9LCJBdXRvU2l6ZSI6MCwiRm9yZWdyb3VuZCI6eyIkaWQiOiIxODc5IiwiQ29sb3IiOnsiJGlkIjoiMTg4MCIsIkEiOjI1NSwiUiI6NjgsIkciOjg0LCJCIjoxMDZ9fSwiTWF4V2lkdGgiOjIwMC4wLCJNYXhIZWlnaHQiOiJJbmZpbml0eSIsIlNtYXJ0Rm9yZWdyb3VuZElzQWN0aXZlIjpmYWxzZSwiSG9yaXpvbnRhbEFsaWdubWVudCI6MiwiVmVydGljYWxBbGlnbm1lbnQiOjAsIlNtYXJ0Rm9yZWdyb3VuZCI6bnVsbCwiQmFja2dyb3VuZEZpbGxUeXBlIjowLCJNYXJnaW4iOnsiJHJlZiI6IjU2In0sIlBhZGRpbmciOnsiJHJlZiI6IjU3In0sIkJhY2tncm91bmQiOnsiJGlkIjoiMTg4MSIsIkNvbG9yIjp7IiRpZCI6IjE4ODIiLCJBIjowLCJSIjoyNTUsIkciOjI1NSwiQiI6MjU1fX0sIklzVmlzaWJsZSI6ZmFsc2UsIldpZHRoIjowLjAsIkhlaWdodCI6MC4wLCJCb3JkZXJTdHlsZSI6bnVsbCwiUGFyZW50U3R5bGUiOm51bGx9LCJEYXRlRm9ybWF0Ijp7IiRyZWYiOiI2MCJ9LCJXZWVrTnVtYmVyaW5nIjp7IiRpZCI6IjE4ODMiLCJGb3JtYXQiOjAsIklzVmlzaWJsZSI6ZmFsc2UsIkxhc3RLbm93blZpc2liaWxpdHlTdGF0ZSI6ZmFsc2V9LCJJc1Zpc2libGUiOnRydWUsIlBhcmVudFN0eWxlIjpudWxsfSwiSHlwZXJsaW5rIjpudWxsLCJJbXBvcnRJZCI6bnVsbH0seyIkaWQiOiIxODg0IiwiSWQiOiI2MDdhNGExMi1jNzBlLTRiNjUtYjNjNC1hZDRkNjk4MTVmN2IiLCJJbmRleCI6NSwiR3JvdXBJZCI6bnVsbCwiVGl0bGUiOiJOLTEwNS1PUCBCIENoZWNrIiwiRGF0ZVRpbWUiOiIyMDIzLTA2LTA0VDAwOjAwOjAwIiwiUGVyY2VudGFnZUNvbXBsZXRlIjpudWxsLCJOb3RlIjpudWxsLCJTdHlsZSI6eyIkaWQiOiIxODg1IiwiVGl0bGVQb3NpdGlvbiI6IkxlZnQiLCJEYXRlUG9zaXRpb24iOiJMZWZ0IiwiU2hhcGVUeXBlIjoxNywiU2hhcGVTaXplIjowLCJTaGFwZVN0eWxlIjp7IiRpZCI6IjE4ODYiLCJNYXJnaW4iOnsiJHJlZiI6IjM3In0sIlBhZGRpbmciOnsiJHJlZiI6IjM4In0sIkJhY2tncm91bmQiOnsiJGlkIjoiMTg4NyIsIkNvbG9yIjp7IiRpZCI6IjE4ODgiLCJBIjoyNTUsIlIiOjI2LCJHIjoxNzAsIkIiOjY2fX0sIklzVmlzaWJsZSI6dHJ1ZSwiV2lkdGgiOjE0LjAsIkhlaWdodCI6MTQuMCwiQm9yZGVyU3R5bGUiOnsiJGlkIjoiMTg4OSIsIkxpbmVDb2xvciI6eyIkcmVmIjoiNDIifSwiTGluZVdlaWdodCI6MC4wLCJMaW5lVHlwZSI6MCwiUGFyZW50U3R5bGUiOm51bGx9LCJQYXJlbnRTdHlsZSI6bnVsbH0sIlRpdGxlU3R5bGUiOnsiJGlkIjoiMTg5MCIsIkZvbnRTZXR0aW5ncyI6eyIkaWQiOiIxODkxIiwiRm9udFNpemUiOjExLCJGb250TmFtZSI6IkNhbGlicmkiLCJJc0JvbGQiOnRydWUsIklzSXRhbGljIjpmYWxzZSwiSXNVbmRlcmxpbmVkIjpmYWxzZSwiUGFyZW50U3R5bGUiOm51bGx9LCJBdXRvU2l6ZSI6MCwiRm9yZWdyb3VuZCI6eyIkaWQiOiIxODkyIiwiQ29sb3IiOnsiJGlkIjoiMTg5MyIsIkEiOjI1NSwiUiI6MCwiRyI6MCwiQiI6MH19LCJNYXhXaWR0aCI6MjAwLjAsIk1heEhlaWdodCI6IkluZmluaXR5IiwiU21hcnRGb3JlZ3JvdW5kSXNBY3RpdmUiOmZhbHNlLCJIb3Jpem9udGFsQWxpZ25tZW50IjoyLCJWZXJ0aWNhbEFsaWdubWVudCI6MCwiU21hcnRGb3JlZ3JvdW5kIjpudWxsLCJCYWNrZ3JvdW5kRmlsbFR5cGUiOjAsIk1hcmdpbiI6eyIkcmVmIjoiNDgifSwiUGFkZGluZyI6eyIkcmVmIjoiNDkifSwiQmFja2dyb3VuZCI6eyIkaWQiOiIxODk0IiwiQ29sb3IiOnsiJGlkIjoiMTg5NSIsIkEiOjAsIlIiOjI1NSwiRyI6MjU1LCJCIjoyNTV9fSwiSXNWaXNpYmxlIjpmYWxzZSwiV2lkdGgiOjAuMCwiSGVpZ2h0IjowLjAsIkJvcmRlclN0eWxlIjpudWxsLCJQYXJlbnRTdHlsZSI6bnVsbH0sIkRhdGVTdHlsZSI6eyIkaWQiOiIxODk2IiwiRm9udFNldHRpbmdzIjp7IiRpZCI6IjE4OTciLCJGb250U2l6ZSI6MTAsIkZvbnROYW1lIjoiQ2FsaWJyaSIsIklzQm9sZCI6ZmFsc2UsIklzSXRhbGljIjpmYWxzZSwiSXNVbmRlcmxpbmVkIjpmYWxzZSwiUGFyZW50U3R5bGUiOm51bGx9LCJBdXRvU2l6ZSI6MCwiRm9yZWdyb3VuZCI6eyIkaWQiOiIxODk4IiwiQ29sb3IiOnsiJGlkIjoiMTg5OSIsIkEiOjI1NSwiUiI6NjgsIkciOjg0LCJCIjoxMDZ9fSwiTWF4V2lkdGgiOjIwMC4wLCJNYXhIZWlnaHQiOiJJbmZpbml0eSIsIlNtYXJ0Rm9yZWdyb3VuZElzQWN0aXZlIjpmYWxzZSwiSG9yaXpvbnRhbEFsaWdubWVudCI6MiwiVmVydGljYWxBbGlnbm1lbnQiOjAsIlNtYXJ0Rm9yZWdyb3VuZCI6bnVsbCwiQmFja2dyb3VuZEZpbGxUeXBlIjowLCJNYXJnaW4iOnsiJHJlZiI6IjU2In0sIlBhZGRpbmciOnsiJHJlZiI6IjU3In0sIkJhY2tncm91bmQiOnsiJGlkIjoiMTkwMCIsIkNvbG9yIjp7IiRpZCI6IjE5MDEiLCJBIjowLCJSIjoyNTUsIkciOjI1NSwiQiI6MjU1fX0sIklzVmlzaWJsZSI6ZmFsc2UsIldpZHRoIjowLjAsIkhlaWdodCI6MC4wLCJCb3JkZXJTdHlsZSI6bnVsbCwiUGFyZW50U3R5bGUiOm51bGx9LCJEYXRlRm9ybWF0Ijp7IiRyZWYiOiI2MCJ9LCJXZWVrTnVtYmVyaW5nIjp7IiRpZCI6IjE5MDIiLCJGb3JtYXQiOjAsIklzVmlzaWJsZSI6ZmFsc2UsIkxhc3RLbm93blZpc2liaWxpdHlTdGF0ZSI6ZmFsc2V9LCJJc1Zpc2libGUiOnRydWUsIlBhcmVudFN0eWxlIjpudWxsfSwiSHlwZXJsaW5rIjpudWxsLCJJbXBvcnRJZCI6bnVsbH0seyIkaWQiOiIxOTAzIiwiSWQiOiI3NTgyNTdmZi02ZjUwLTRiOTAtYTU5NC0yNjMwYWEwMmJmZGYiLCJJbmRleCI6NiwiR3JvdXBJZCI6bnVsbCwiVGl0bGUiOiJOLTEwNS1PUCBCIENoZWNrIiwiRGF0ZVRpbWUiOiIyMDI0LTAzLTE0VDAwOjAwOjAwIiwiUGVyY2VudGFnZUNvbXBsZXRlIjpudWxsLCJOb3RlIjpudWxsLCJTdHlsZSI6eyIkaWQiOiIxOTA0IiwiVGl0bGVQb3NpdGlvbiI6IkxlZnQiLCJEYXRlUG9zaXRpb24iOiJMZWZ0IiwiU2hhcGVUeXBlIjoxNywiU2hhcGVTaXplIjowLCJTaGFwZVN0eWxlIjp7IiRpZCI6IjE5MDUiLCJNYXJnaW4iOnsiJHJlZiI6IjM3In0sIlBhZGRpbmciOnsiJHJlZiI6IjM4In0sIkJhY2tncm91bmQiOnsiJGlkIjoiMTkwNiIsIkNvbG9yIjp7IiRpZCI6IjE5MDciLCJBIjoyNTUsIlIiOjI2LCJHIjoxNzAsIkIiOjY2fX0sIklzVmlzaWJsZSI6dHJ1ZSwiV2lkdGgiOjE0LjAsIkhlaWdodCI6MTQuMCwiQm9yZGVyU3R5bGUiOnsiJGlkIjoiMTkwOCIsIkxpbmVDb2xvciI6eyIkcmVmIjoiNDIifSwiTGluZVdlaWdodCI6MC4wLCJMaW5lVHlwZSI6MCwiUGFyZW50U3R5bGUiOm51bGx9LCJQYXJlbnRTdHlsZSI6bnVsbH0sIlRpdGxlU3R5bGUiOnsiJGlkIjoiMTkwOSIsIkZvbnRTZXR0aW5ncyI6eyIkaWQiOiIxOTEwIiwiRm9udFNpemUiOjExLCJGb250TmFtZSI6IkNhbGlicmkiLCJJc0JvbGQiOnRydWUsIklzSXRhbGljIjpmYWxzZSwiSXNVbmRlcmxpbmVkIjpmYWxzZSwiUGFyZW50U3R5bGUiOm51bGx9LCJBdXRvU2l6ZSI6MCwiRm9yZWdyb3VuZCI6eyIkaWQiOiIxOTExIiwiQ29sb3IiOnsiJGlkIjoiMTkxMiIsIkEiOjI1NSwiUiI6MCwiRyI6MCwiQiI6MH19LCJNYXhXaWR0aCI6MjAwLjAsIk1heEhlaWdodCI6IkluZmluaXR5IiwiU21hcnRGb3JlZ3JvdW5kSXNBY3RpdmUiOmZhbHNlLCJIb3Jpem9udGFsQWxpZ25tZW50IjoyLCJWZXJ0aWNhbEFsaWdubWVudCI6MCwiU21hcnRGb3JlZ3JvdW5kIjpudWxsLCJCYWNrZ3JvdW5kRmlsbFR5cGUiOjAsIk1hcmdpbiI6eyIkcmVmIjoiNDgifSwiUGFkZGluZyI6eyIkcmVmIjoiNDkifSwiQmFja2dyb3VuZCI6eyIkaWQiOiIxOTEzIiwiQ29sb3IiOnsiJGlkIjoiMTkxNCIsIkEiOjAsIlIiOjI1NSwiRyI6MjU1LCJCIjoyNTV9fSwiSXNWaXNpYmxlIjpmYWxzZSwiV2lkdGgiOjAuMCwiSGVpZ2h0IjowLjAsIkJvcmRlclN0eWxlIjpudWxsLCJQYXJlbnRTdHlsZSI6bnVsbH0sIkRhdGVTdHlsZSI6eyIkaWQiOiIxOTE1IiwiRm9udFNldHRpbmdzIjp7IiRpZCI6IjE5MTYiLCJGb250U2l6ZSI6MTAsIkZvbnROYW1lIjoiQ2FsaWJyaSIsIklzQm9sZCI6ZmFsc2UsIklzSXRhbGljIjpmYWxzZSwiSXNVbmRlcmxpbmVkIjpmYWxzZSwiUGFyZW50U3R5bGUiOm51bGx9LCJBdXRvU2l6ZSI6MCwiRm9yZWdyb3VuZCI6eyIkaWQiOiIxOTE3IiwiQ29sb3IiOnsiJGlkIjoiMTkxOCIsIkEiOjI1NSwiUiI6NjgsIkciOjg0LCJCIjoxMDZ9fSwiTWF4V2lkdGgiOjIwMC4wLCJNYXhIZWlnaHQiOiJJbmZpbml0eSIsIlNtYXJ0Rm9yZWdyb3VuZElzQWN0aXZlIjpmYWxzZSwiSG9yaXpvbnRhbEFsaWdubWVudCI6MiwiVmVydGljYWxBbGlnbm1lbnQiOjAsIlNtYXJ0Rm9yZWdyb3VuZCI6bnVsbCwiQmFja2dyb3VuZEZpbGxUeXBlIjowLCJNYXJnaW4iOnsiJHJlZiI6IjU2In0sIlBhZGRpbmciOnsiJHJlZiI6IjU3In0sIkJhY2tncm91bmQiOnsiJGlkIjoiMTkxOSIsIkNvbG9yIjp7IiRpZCI6IjE5MjAiLCJBIjowLCJSIjoyNTUsIkciOjI1NSwiQiI6MjU1fX0sIklzVmlzaWJsZSI6ZmFsc2UsIldpZHRoIjowLjAsIkhlaWdodCI6MC4wLCJCb3JkZXJTdHlsZSI6bnVsbCwiUGFyZW50U3R5bGUiOm51bGx9LCJEYXRlRm9ybWF0Ijp7IiRyZWYiOiI2MCJ9LCJXZWVrTnVtYmVyaW5nIjp7IiRpZCI6IjE5MjEiLCJGb3JtYXQiOjAsIklzVmlzaWJsZSI6ZmFsc2UsIkxhc3RLbm93blZpc2liaWxpdHlTdGF0ZSI6ZmFsc2V9LCJJc1Zpc2libGUiOnRydWUsIlBhcmVudFN0eWxlIjpudWxsfSwiSHlwZXJsaW5rIjpudWxsLCJJbXBvcnRJZCI6bnVsbH0seyIkaWQiOiIxOTIyIiwiSWQiOiI3NmYzODA5OS03OGExLTRjYjgtYjZmNC1kYjkzYjVmOTNlMjEiLCJJbmRleCI6NywiR3JvdXBJZCI6bnVsbCwiVGl0bGUiOiJOLTEwNS1PUCBCIENoZWNrIiwiRGF0ZVRpbWUiOiIyMDI0LTA4LTAxVDAwOjAwOjAwIiwiUGVyY2VudGFnZUNvbXBsZXRlIjpudWxsLCJOb3RlIjpudWxsLCJTdHlsZSI6eyIkaWQiOiIxOTIzIiwiVGl0bGVQb3NpdGlvbiI6IkxlZnQiLCJEYXRlUG9zaXRpb24iOiJMZWZ0IiwiU2hhcGVUeXBlIjoxNywiU2hhcGVTaXplIjowLCJTaGFwZVN0eWxlIjp7IiRpZCI6IjE5MjQiLCJNYXJnaW4iOnsiJHJlZiI6IjM3In0sIlBhZGRpbmciOnsiJHJlZiI6IjM4In0sIkJhY2tncm91bmQiOnsiJGlkIjoiMTkyNSIsIkNvbG9yIjp7IiRpZCI6IjE5MjYiLCJBIjoyNTUsIlIiOjI2LCJHIjoxNzAsIkIiOjY2fX0sIklzVmlzaWJsZSI6dHJ1ZSwiV2lkdGgiOjE0LjAsIkhlaWdodCI6MTQuMCwiQm9yZGVyU3R5bGUiOnsiJGlkIjoiMTkyNyIsIkxpbmVDb2xvciI6eyIkcmVmIjoiNDIifSwiTGluZVdlaWdodCI6MC4wLCJMaW5lVHlwZSI6MCwiUGFyZW50U3R5bGUiOm51bGx9LCJQYXJlbnRTdHlsZSI6bnVsbH0sIlRpdGxlU3R5bGUiOnsiJGlkIjoiMTkyOCIsIkZvbnRTZXR0aW5ncyI6eyIkaWQiOiIxOTI5IiwiRm9udFNpemUiOjExLCJGb250TmFtZSI6IkNhbGlicmkiLCJJc0JvbGQiOnRydWUsIklzSXRhbGljIjpmYWxzZSwiSXNVbmRlcmxpbmVkIjpmYWxzZSwiUGFyZW50U3R5bGUiOm51bGx9LCJBdXRvU2l6ZSI6MCwiRm9yZWdyb3VuZCI6eyIkaWQiOiIxOTMwIiwiQ29sb3IiOnsiJGlkIjoiMTkzMSIsIkEiOjI1NSwiUiI6MCwiRyI6MCwiQiI6MH19LCJNYXhXaWR0aCI6MjAwLjAsIk1heEhlaWdodCI6IkluZmluaXR5IiwiU21hcnRGb3JlZ3JvdW5kSXNBY3RpdmUiOmZhbHNlLCJIb3Jpem9udGFsQWxpZ25tZW50IjoyLCJWZXJ0aWNhbEFsaWdubWVudCI6MCwiU21hcnRGb3JlZ3JvdW5kIjpudWxsLCJCYWNrZ3JvdW5kRmlsbFR5cGUiOjAsIk1hcmdpbiI6eyIkcmVmIjoiNDgifSwiUGFkZGluZyI6eyIkcmVmIjoiNDkifSwiQmFja2dyb3VuZCI6eyIkaWQiOiIxOTMyIiwiQ29sb3IiOnsiJGlkIjoiMTkzMyIsIkEiOjAsIlIiOjI1NSwiRyI6MjU1LCJCIjoyNTV9fSwiSXNWaXNpYmxlIjpmYWxzZSwiV2lkdGgiOjAuMCwiSGVpZ2h0IjowLjAsIkJvcmRlclN0eWxlIjpudWxsLCJQYXJlbnRTdHlsZSI6bnVsbH0sIkRhdGVTdHlsZSI6eyIkaWQiOiIxOTM0IiwiRm9udFNldHRpbmdzIjp7IiRpZCI6IjE5MzUiLCJGb250U2l6ZSI6MTAsIkZvbnROYW1lIjoiQ2FsaWJyaSIsIklzQm9sZCI6ZmFsc2UsIklzSXRhbGljIjpmYWxzZSwiSXNVbmRlcmxpbmVkIjpmYWxzZSwiUGFyZW50U3R5bGUiOm51bGx9LCJBdXRvU2l6ZSI6MCwiRm9yZWdyb3VuZCI6eyIkaWQiOiIxOTM2IiwiQ29sb3IiOnsiJGlkIjoiMTkzNyIsIkEiOjI1NSwiUiI6NjgsIkciOjg0LCJCIjoxMDZ9fSwiTWF4V2lkdGgiOjIwMC4wLCJNYXhIZWlnaHQiOiJJbmZpbml0eSIsIlNtYXJ0Rm9yZWdyb3VuZElzQWN0aXZlIjpmYWxzZSwiSG9yaXpvbnRhbEFsaWdubWVudCI6MiwiVmVydGljYWxBbGlnbm1lbnQiOjAsIlNtYXJ0Rm9yZWdyb3VuZCI6bnVsbCwiQmFja2dyb3VuZEZpbGxUeXBlIjowLCJNYXJnaW4iOnsiJHJlZiI6IjU2In0sIlBhZGRpbmciOnsiJHJlZiI6IjU3In0sIkJhY2tncm91bmQiOnsiJGlkIjoiMTkzOCIsIkNvbG9yIjp7IiRpZCI6IjE5MzkiLCJBIjowLCJSIjoyNTUsIkciOjI1NSwiQiI6MjU1fX0sIklzVmlzaWJsZSI6ZmFsc2UsIldpZHRoIjowLjAsIkhlaWdodCI6MC4wLCJCb3JkZXJTdHlsZSI6bnVsbCwiUGFyZW50U3R5bGUiOm51bGx9LCJEYXRlRm9ybWF0Ijp7IiRyZWYiOiI2MCJ9LCJXZWVrTnVtYmVyaW5nIjp7IiRpZCI6IjE5NDAiLCJGb3JtYXQiOjAsIklzVmlzaWJsZSI6ZmFsc2UsIkxhc3RLbm93blZpc2liaWxpdHlTdGF0ZSI6ZmFsc2V9LCJJc1Zpc2libGUiOnRydWUsIlBhcmVudFN0eWxlIjpudWxsfSwiSHlwZXJsaW5rIjpudWxsLCJJbXBvcnRJZCI6bnVsbH0seyIkaWQiOiIxOTQxIiwiSWQiOiI3NmIwZmYzZS1iOTIyLTRiNDYtYTcxYi1hYjlkZDk0YmJmZTQiLCJJbmRleCI6OCwiR3JvdXBJZCI6bnVsbCwiVGl0bGUiOiJOLTEwNS1PUCBCIENoZWNrIiwiRGF0ZVRpbWUiOiIyMDI1LTA0LTA2VDAwOjAwOjAwIiwiUGVyY2VudGFnZUNvbXBsZXRlIjpudWxsLCJOb3RlIjpudWxsLCJTdHlsZSI6eyIkaWQiOiIxOTQyIiwiVGl0bGVQb3NpdGlvbiI6IkxlZnQiLCJEYXRlUG9zaXRpb24iOiJMZWZ0IiwiU2hhcGVUeXBlIjoxNywiU2hhcGVTaXplIjowLCJTaGFwZVN0eWxlIjp7IiRpZCI6IjE5NDMiLCJNYXJnaW4iOnsiJHJlZiI6IjM3In0sIlBhZGRpbmciOnsiJHJlZiI6IjM4In0sIkJhY2tncm91bmQiOnsiJGlkIjoiMTk0NCIsIkNvbG9yIjp7IiRpZCI6IjE5NDUiLCJBIjoyNTUsIlIiOjI2LCJHIjoxNzAsIkIiOjY2fX0sIklzVmlzaWJsZSI6dHJ1ZSwiV2lkdGgiOjE0LjAsIkhlaWdodCI6MTQuMCwiQm9yZGVyU3R5bGUiOnsiJGlkIjoiMTk0NiIsIkxpbmVDb2xvciI6eyIkcmVmIjoiNDIifSwiTGluZVdlaWdodCI6MC4wLCJMaW5lVHlwZSI6MCwiUGFyZW50U3R5bGUiOm51bGx9LCJQYXJlbnRTdHlsZSI6bnVsbH0sIlRpdGxlU3R5bGUiOnsiJGlkIjoiMTk0NyIsIkZvbnRTZXR0aW5ncyI6eyIkaWQiOiIxOTQ4IiwiRm9udFNpemUiOjExLCJGb250TmFtZSI6IkNhbGlicmkiLCJJc0JvbGQiOnRydWUsIklzSXRhbGljIjpmYWxzZSwiSXNVbmRlcmxpbmVkIjpmYWxzZSwiUGFyZW50U3R5bGUiOm51bGx9LCJBdXRvU2l6ZSI6MCwiRm9yZWdyb3VuZCI6eyIkaWQiOiIxOTQ5IiwiQ29sb3IiOnsiJGlkIjoiMTk1MCIsIkEiOjI1NSwiUiI6MCwiRyI6MCwiQiI6MH19LCJNYXhXaWR0aCI6MjAwLjAsIk1heEhlaWdodCI6IkluZmluaXR5IiwiU21hcnRGb3JlZ3JvdW5kSXNBY3RpdmUiOmZhbHNlLCJIb3Jpem9udGFsQWxpZ25tZW50IjoyLCJWZXJ0aWNhbEFsaWdubWVudCI6MCwiU21hcnRGb3JlZ3JvdW5kIjpudWxsLCJCYWNrZ3JvdW5kRmlsbFR5cGUiOjAsIk1hcmdpbiI6eyIkcmVmIjoiNDgifSwiUGFkZGluZyI6eyIkcmVmIjoiNDkifSwiQmFja2dyb3VuZCI6eyIkaWQiOiIxOTUxIiwiQ29sb3IiOnsiJGlkIjoiMTk1MiIsIkEiOjAsIlIiOjI1NSwiRyI6MjU1LCJCIjoyNTV9fSwiSXNWaXNpYmxlIjpmYWxzZSwiV2lkdGgiOjAuMCwiSGVpZ2h0IjowLjAsIkJvcmRlclN0eWxlIjpudWxsLCJQYXJlbnRTdHlsZSI6bnVsbH0sIkRhdGVTdHlsZSI6eyIkaWQiOiIxOTUzIiwiRm9udFNldHRpbmdzIjp7IiRpZCI6IjE5NTQiLCJGb250U2l6ZSI6MTAsIkZvbnROYW1lIjoiQ2FsaWJyaSIsIklzQm9sZCI6ZmFsc2UsIklzSXRhbGljIjpmYWxzZSwiSXNVbmRlcmxpbmVkIjpmYWxzZSwiUGFyZW50U3R5bGUiOm51bGx9LCJBdXRvU2l6ZSI6MCwiRm9yZWdyb3VuZCI6eyIkaWQiOiIxOTU1IiwiQ29sb3IiOnsiJGlkIjoiMTk1NiIsIkEiOjI1NSwiUiI6NjgsIkciOjg0LCJCIjoxMDZ9fSwiTWF4V2lkdGgiOjIwMC4wLCJNYXhIZWlnaHQiOiJJbmZpbml0eSIsIlNtYXJ0Rm9yZWdyb3VuZElzQWN0aXZlIjpmYWxzZSwiSG9yaXpvbnRhbEFsaWdubWVudCI6MiwiVmVydGljYWxBbGlnbm1lbnQiOjAsIlNtYXJ0Rm9yZWdyb3VuZCI6bnVsbCwiQmFja2dyb3VuZEZpbGxUeXBlIjowLCJNYXJnaW4iOnsiJHJlZiI6IjU2In0sIlBhZGRpbmciOnsiJHJlZiI6IjU3In0sIkJhY2tncm91bmQiOnsiJGlkIjoiMTk1NyIsIkNvbG9yIjp7IiRpZCI6IjE5NTgiLCJBIjowLCJSIjoyNTUsIkciOjI1NSwiQiI6MjU1fX0sIklzVmlzaWJsZSI6ZmFsc2UsIldpZHRoIjowLjAsIkhlaWdodCI6MC4wLCJCb3JkZXJTdHlsZSI6bnVsbCwiUGFyZW50U3R5bGUiOm51bGx9LCJEYXRlRm9ybWF0Ijp7IiRyZWYiOiI2MCJ9LCJXZWVrTnVtYmVyaW5nIjp7IiRpZCI6IjE5NTkiLCJGb3JtYXQiOjAsIklzVmlzaWJsZSI6ZmFsc2UsIkxhc3RLbm93blZpc2liaWxpdHlTdGF0ZSI6ZmFsc2V9LCJJc1Zpc2libGUiOnRydWUsIlBhcmVudFN0eWxlIjpudWxsfSwiSHlwZXJsaW5rIjpudWxsLCJJbXBvcnRJZCI6bnVsbH0seyIkaWQiOiIxOTYwIiwiSWQiOiI0MmQzZTExYS0zZDMyLTQyZWUtODVlOS0wNmFjMmU4Njg4NGEiLCJJbmRleCI6OSwiR3JvdXBJZCI6bnVsbCwiVGl0bGUiOiJOLTEwNS1PUCBCIENoZWNrIiwiRGF0ZVRpbWUiOiIyMDI1LTA4LTExVDAwOjAwOjAwIiwiUGVyY2VudGFnZUNvbXBsZXRlIjpudWxsLCJOb3RlIjpudWxsLCJTdHlsZSI6eyIkaWQiOiIxOTYxIiwiVGl0bGVQb3NpdGlvbiI6IkxlZnQiLCJEYXRlUG9zaXRpb24iOiJMZWZ0IiwiU2hhcGVUeXBlIjoxNywiU2hhcGVTaXplIjowLCJTaGFwZVN0eWxlIjp7IiRpZCI6IjE5NjIiLCJNYXJnaW4iOnsiJHJlZiI6IjM3In0sIlBhZGRpbmciOnsiJHJlZiI6IjM4In0sIkJhY2tncm91bmQiOnsiJGlkIjoiMTk2MyIsIkNvbG9yIjp7IiRpZCI6IjE5NjQiLCJBIjoyNTUsIlIiOjI2LCJHIjoxNzAsIkIiOjY2fX0sIklzVmlzaWJsZSI6dHJ1ZSwiV2lkdGgiOjE0LjAsIkhlaWdodCI6MTQuMCwiQm9yZGVyU3R5bGUiOnsiJGlkIjoiMTk2NSIsIkxpbmVDb2xvciI6eyIkcmVmIjoiNDIifSwiTGluZVdlaWdodCI6MC4wLCJMaW5lVHlwZSI6MCwiUGFyZW50U3R5bGUiOm51bGx9LCJQYXJlbnRTdHlsZSI6bnVsbH0sIlRpdGxlU3R5bGUiOnsiJGlkIjoiMTk2NiIsIkZvbnRTZXR0aW5ncyI6eyIkaWQiOiIxOTY3IiwiRm9udFNpemUiOjExLCJGb250TmFtZSI6IkNhbGlicmkiLCJJc0JvbGQiOnRydWUsIklzSXRhbGljIjpmYWxzZSwiSXNVbmRlcmxpbmVkIjpmYWxzZSwiUGFyZW50U3R5bGUiOm51bGx9LCJBdXRvU2l6ZSI6MCwiRm9yZWdyb3VuZCI6eyIkaWQiOiIxOTY4IiwiQ29sb3IiOnsiJGlkIjoiMTk2OSIsIkEiOjI1NSwiUiI6MCwiRyI6MCwiQiI6MH19LCJNYXhXaWR0aCI6MjAwLjAsIk1heEhlaWdodCI6IkluZmluaXR5IiwiU21hcnRGb3JlZ3JvdW5kSXNBY3RpdmUiOmZhbHNlLCJIb3Jpem9udGFsQWxpZ25tZW50IjoyLCJWZXJ0aWNhbEFsaWdubWVudCI6MCwiU21hcnRGb3JlZ3JvdW5kIjpudWxsLCJCYWNrZ3JvdW5kRmlsbFR5cGUiOjAsIk1hcmdpbiI6eyIkcmVmIjoiNDgifSwiUGFkZGluZyI6eyIkcmVmIjoiNDkifSwiQmFja2dyb3VuZCI6eyIkaWQiOiIxOTcwIiwiQ29sb3IiOnsiJGlkIjoiMTk3MSIsIkEiOjAsIlIiOjI1NSwiRyI6MjU1LCJCIjoyNTV9fSwiSXNWaXNpYmxlIjpmYWxzZSwiV2lkdGgiOjAuMCwiSGVpZ2h0IjowLjAsIkJvcmRlclN0eWxlIjpudWxsLCJQYXJlbnRTdHlsZSI6bnVsbH0sIkRhdGVTdHlsZSI6eyIkaWQiOiIxOTcyIiwiRm9udFNldHRpbmdzIjp7IiRpZCI6IjE5NzMiLCJGb250U2l6ZSI6MTAsIkZvbnROYW1lIjoiQ2FsaWJyaSIsIklzQm9sZCI6ZmFsc2UsIklzSXRhbGljIjpmYWxzZSwiSXNVbmRlcmxpbmVkIjpmYWxzZSwiUGFyZW50U3R5bGUiOm51bGx9LCJBdXRvU2l6ZSI6MCwiRm9yZWdyb3VuZCI6eyIkaWQiOiIxOTc0IiwiQ29sb3IiOnsiJGlkIjoiMTk3NSIsIkEiOjI1NSwiUiI6NjgsIkciOjg0LCJCIjoxMDZ9fSwiTWF4V2lkdGgiOjIwMC4wLCJNYXhIZWlnaHQiOiJJbmZpbml0eSIsIlNtYXJ0Rm9yZWdyb3VuZElzQWN0aXZlIjpmYWxzZSwiSG9yaXpvbnRhbEFsaWdubWVudCI6MiwiVmVydGljYWxBbGlnbm1lbnQiOjAsIlNtYXJ0Rm9yZWdyb3VuZCI6bnVsbCwiQmFja2dyb3VuZEZpbGxUeXBlIjowLCJNYXJnaW4iOnsiJHJlZiI6IjU2In0sIlBhZGRpbmciOnsiJHJlZiI6IjU3In0sIkJhY2tncm91bmQiOnsiJGlkIjoiMTk3NiIsIkNvbG9yIjp7IiRpZCI6IjE5NzciLCJBIjowLCJSIjoyNTUsIkciOjI1NSwiQiI6MjU1fX0sIklzVmlzaWJsZSI6ZmFsc2UsIldpZHRoIjowLjAsIkhlaWdodCI6MC4wLCJCb3JkZXJTdHlsZSI6bnVsbCwiUGFyZW50U3R5bGUiOm51bGx9LCJEYXRlRm9ybWF0Ijp7IiRyZWYiOiI2MCJ9LCJXZWVrTnVtYmVyaW5nIjp7IiRpZCI6IjE5NzgiLCJGb3JtYXQiOjAsIklzVmlzaWJsZSI6ZmFsc2UsIkxhc3RLbm93blZpc2liaWxpdHlTdGF0ZSI6ZmFsc2V9LCJJc1Zpc2libGUiOnRydWUsIlBhcmVudFN0eWxlIjpudWxsfSwiSHlwZXJsaW5rIjpudWxsLCJJbXBvcnRJZCI6bnVsbH0seyIkaWQiOiIxOTc5IiwiSWQiOiIyZDg3OTBjOC1hZTllLTQ5NWEtYjQ3MC1hMGZiNjNkM2ZlYzkiLCJJbmRleCI6MTAsIkdyb3VwSWQiOm51bGwsIlRpdGxlIjoiTi0xMDUtT1AgQiBDaGVjayIsIkRhdGVUaW1lIjoiMjAyNi0wNC0wMVQwMDowMDowMCIsIlBlcmNlbnRhZ2VDb21wbGV0ZSI6bnVsbCwiTm90ZSI6bnVsbCwiU3R5bGUiOnsiJGlkIjoiMTk4MCIsIlRpdGxlUG9zaXRpb24iOiJMZWZ0IiwiRGF0ZVBvc2l0aW9uIjoiTGVmdCIsIlNoYXBlVHlwZSI6MTcsIlNoYXBlU2l6ZSI6MCwiU2hhcGVTdHlsZSI6eyIkaWQiOiIxOTgxIiwiTWFyZ2luIjp7IiRyZWYiOiIzNyJ9LCJQYWRkaW5nIjp7IiRyZWYiOiIzOCJ9LCJCYWNrZ3JvdW5kIjp7IiRpZCI6IjE5ODIiLCJDb2xvciI6eyIkaWQiOiIxOTgzIiwiQSI6MjU1LCJSIjoyNiwiRyI6MTcwLCJCIjo2Nn19LCJJc1Zpc2libGUiOnRydWUsIldpZHRoIjoxNC4wLCJIZWlnaHQiOjE0LjAsIkJvcmRlclN0eWxlIjp7IiRpZCI6IjE5ODQiLCJMaW5lQ29sb3IiOnsiJHJlZiI6IjQyIn0sIkxpbmVXZWlnaHQiOjAuMCwiTGluZVR5cGUiOjAsIlBhcmVudFN0eWxlIjpudWxsfSwiUGFyZW50U3R5bGUiOm51bGx9LCJUaXRsZVN0eWxlIjp7IiRpZCI6IjE5ODUiLCJGb250U2V0dGluZ3MiOnsiJGlkIjoiMTk4NiIsIkZvbnRTaXplIjoxMSwiRm9udE5hbWUiOiJDYWxpYnJpIiwiSXNCb2xkIjp0cnVlLCJJc0l0YWxpYyI6ZmFsc2UsIklzVW5kZXJsaW5lZCI6ZmFsc2UsIlBhcmVudFN0eWxlIjpudWxsfSwiQXV0b1NpemUiOjAsIkZvcmVncm91bmQiOnsiJGlkIjoiMTk4NyIsIkNvbG9yIjp7IiRpZCI6IjE5ODgiLCJBIjoyNTUsIlIiOjAsIkciOjAsIkIiOjB9fSwiTWF4V2lkdGgiOjIwMC4wLCJNYXhIZWlnaHQiOiJJbmZpbml0eSIsIlNtYXJ0Rm9yZWdyb3VuZElzQWN0aXZlIjpmYWxzZSwiSG9yaXpvbnRhbEFsaWdubWVudCI6MiwiVmVydGljYWxBbGlnbm1lbnQiOjAsIlNtYXJ0Rm9yZWdyb3VuZCI6bnVsbCwiQmFja2dyb3VuZEZpbGxUeXBlIjowLCJNYXJnaW4iOnsiJHJlZiI6IjQ4In0sIlBhZGRpbmciOnsiJHJlZiI6IjQ5In0sIkJhY2tncm91bmQiOnsiJGlkIjoiMTk4OSIsIkNvbG9yIjp7IiRpZCI6IjE5OTAiLCJBIjowLCJSIjoyNTUsIkciOjI1NSwiQiI6MjU1fX0sIklzVmlzaWJsZSI6ZmFsc2UsIldpZHRoIjowLjAsIkhlaWdodCI6MC4wLCJCb3JkZXJTdHlsZSI6bnVsbCwiUGFyZW50U3R5bGUiOm51bGx9LCJEYXRlU3R5bGUiOnsiJGlkIjoiMTk5MSIsIkZvbnRTZXR0aW5ncyI6eyIkaWQiOiIxOTkyIiwiRm9udFNpemUiOjEwLCJGb250TmFtZSI6IkNhbGlicmkiLCJJc0JvbGQiOmZhbHNlLCJJc0l0YWxpYyI6ZmFsc2UsIklzVW5kZXJsaW5lZCI6ZmFsc2UsIlBhcmVudFN0eWxlIjpudWxsfSwiQXV0b1NpemUiOjAsIkZvcmVncm91bmQiOnsiJGlkIjoiMTk5MyIsIkNvbG9yIjp7IiRpZCI6IjE5OTQiLCJBIjoyNTUsIlIiOjY4LCJHIjo4NCwiQiI6MTA2fX0sIk1heFdpZHRoIjoyMDAuMCwiTWF4SGVpZ2h0IjoiSW5maW5pdHkiLCJTbWFydEZvcmVncm91bmRJc0FjdGl2ZSI6ZmFsc2UsIkhvcml6b250YWxBbGlnbm1lbnQiOjIsIlZlcnRpY2FsQWxpZ25tZW50IjowLCJTbWFydEZvcmVncm91bmQiOm51bGwsIkJhY2tncm91bmRGaWxsVHlwZSI6MCwiTWFyZ2luIjp7IiRyZWYiOiI1NiJ9LCJQYWRkaW5nIjp7IiRyZWYiOiI1NyJ9LCJCYWNrZ3JvdW5kIjp7IiRpZCI6IjE5OTUiLCJDb2xvciI6eyIkaWQiOiIxOTk2IiwiQSI6MCwiUiI6MjU1LCJHIjoyNTUsIkIiOjI1NX19LCJJc1Zpc2libGUiOmZhbHNlLCJXaWR0aCI6MC4wLCJIZWlnaHQiOjAuMCwiQm9yZGVyU3R5bGUiOm51bGwsIlBhcmVudFN0eWxlIjpudWxsfSwiRGF0ZUZvcm1hdCI6eyIkcmVmIjoiNjAifSwiV2Vla051bWJlcmluZyI6eyIkaWQiOiIxOTk3IiwiRm9ybWF0IjowLCJJc1Zpc2libGUiOmZhbHNlLCJMYXN0S25vd25WaXNpYmlsaXR5U3RhdGUiOmZhbHNlfSwiSXNWaXNpYmxlIjp0cnVlLCJQYXJlbnRTdHlsZSI6bnVsbH0sIkh5cGVybGluayI6bnVsbCwiSW1wb3J0SWQiOm51bGx9LHsiJGlkIjoiMTk5OCIsIklkIjoiZmNhZmM4OTktODMyYS00OTFjLThmN2ItMTA1YjBhOTM0YzgzIiwiSW5kZXgiOjExLCJHcm91cElkIjpudWxsLCJUaXRsZSI6Ik4tMTA1LU9QIEIgQ2hlY2siLCJEYXRlVGltZSI6IjIwMjYtMDgtMTdUMDA6MDA6MDAiLCJQZXJjZW50YWdlQ29tcGxldGUiOm51bGwsIk5vdGUiOm51bGwsIlN0eWxlIjp7IiRpZCI6IjE5OTkiLCJUaXRsZVBvc2l0aW9uIjoiTGVmdCIsIkRhdGVQb3NpdGlvbiI6IkxlZnQiLCJTaGFwZVR5cGUiOjE3LCJTaGFwZVNpemUiOjAsIlNoYXBlU3R5bGUiOnsiJGlkIjoiMjAwMCIsIk1hcmdpbiI6eyIkcmVmIjoiMzcifSwiUGFkZGluZyI6eyIkcmVmIjoiMzgifSwiQmFja2dyb3VuZCI6eyIkaWQiOiIyMDAxIiwiQ29sb3IiOnsiJGlkIjoiMjAwMiIsIkEiOjI1NSwiUiI6MjYsIkciOjE3MCwiQiI6NjZ9fSwiSXNWaXNpYmxlIjp0cnVlLCJXaWR0aCI6MTQuMCwiSGVpZ2h0IjoxNC4wLCJCb3JkZXJTdHlsZSI6eyIkaWQiOiIyMDAzIiwiTGluZUNvbG9yIjp7IiRyZWYiOiI0MiJ9LCJMaW5lV2VpZ2h0IjowLjAsIkxpbmVUeXBlIjowLCJQYXJlbnRTdHlsZSI6bnVsbH0sIlBhcmVudFN0eWxlIjpudWxsfSwiVGl0bGVTdHlsZSI6eyIkaWQiOiIyMDA0IiwiRm9udFNldHRpbmdzIjp7IiRpZCI6IjIwMDUiLCJGb250U2l6ZSI6MTEsIkZvbnROYW1lIjoiQ2FsaWJyaSIsIklzQm9sZCI6dHJ1ZSwiSXNJdGFsaWMiOmZhbHNlLCJJc1VuZGVybGluZWQiOmZhbHNlLCJQYXJlbnRTdHlsZSI6bnVsbH0sIkF1dG9TaXplIjowLCJGb3JlZ3JvdW5kIjp7IiRpZCI6IjIwMDYiLCJDb2xvciI6eyIkaWQiOiIyMDA3IiwiQSI6MjU1LCJSIjowLCJHIjowLCJCIjowfX0sIk1heFdpZHRoIjoyMDAuMCwiTWF4SGVpZ2h0IjoiSW5maW5pdHkiLCJTbWFydEZvcmVncm91bmRJc0FjdGl2ZSI6ZmFsc2UsIkhvcml6b250YWxBbGlnbm1lbnQiOjIsIlZlcnRpY2FsQWxpZ25tZW50IjowLCJTbWFydEZvcmVncm91bmQiOm51bGwsIkJhY2tncm91bmRGaWxsVHlwZSI6MCwiTWFyZ2luIjp7IiRyZWYiOiI0OCJ9LCJQYWRkaW5nIjp7IiRyZWYiOiI0OSJ9LCJCYWNrZ3JvdW5kIjp7IiRpZCI6IjIwMDgiLCJDb2xvciI6eyIkaWQiOiIyMDA5IiwiQSI6MCwiUiI6MjU1LCJHIjoyNTUsIkIiOjI1NX19LCJJc1Zpc2libGUiOmZhbHNlLCJXaWR0aCI6MC4wLCJIZWlnaHQiOjAuMCwiQm9yZGVyU3R5bGUiOm51bGwsIlBhcmVudFN0eWxlIjpudWxsfSwiRGF0ZVN0eWxlIjp7IiRpZCI6IjIwMTAiLCJGb250U2V0dGluZ3MiOnsiJGlkIjoiMjAxMSIsIkZvbnRTaXplIjoxMCwiRm9udE5hbWUiOiJDYWxpYnJpIiwiSXNCb2xkIjpmYWxzZSwiSXNJdGFsaWMiOmZhbHNlLCJJc1VuZGVybGluZWQiOmZhbHNlLCJQYXJlbnRTdHlsZSI6bnVsbH0sIkF1dG9TaXplIjowLCJGb3JlZ3JvdW5kIjp7IiRpZCI6IjIwMTIiLCJDb2xvciI6eyIkaWQiOiIyMDEzIiwiQSI6MjU1LCJSIjo2OCwiRyI6ODQsIkIiOjEwNn19LCJNYXhXaWR0aCI6MjAwLjAsIk1heEhlaWdodCI6IkluZmluaXR5IiwiU21hcnRGb3JlZ3JvdW5kSXNBY3RpdmUiOmZhbHNlLCJIb3Jpem9udGFsQWxpZ25tZW50IjoyLCJWZXJ0aWNhbEFsaWdubWVudCI6MCwiU21hcnRGb3JlZ3JvdW5kIjpudWxsLCJCYWNrZ3JvdW5kRmlsbFR5cGUiOjAsIk1hcmdpbiI6eyIkcmVmIjoiNTYifSwiUGFkZGluZyI6eyIkcmVmIjoiNTcifSwiQmFja2dyb3VuZCI6eyIkaWQiOiIyMDE0IiwiQ29sb3IiOnsiJGlkIjoiMjAxNSIsIkEiOjAsIlIiOjI1NSwiRyI6MjU1LCJCIjoyNTV9fSwiSXNWaXNpYmxlIjpmYWxzZSwiV2lkdGgiOjAuMCwiSGVpZ2h0IjowLjAsIkJvcmRlclN0eWxlIjpudWxsLCJQYXJlbnRTdHlsZSI6bnVsbH0sIkRhdGVGb3JtYXQiOnsiJHJlZiI6IjYwIn0sIldlZWtOdW1iZXJpbmciOnsiJGlkIjoiMjAxNiIsIkZvcm1hdCI6MCwiSXNWaXNpYmxlIjpmYWxzZSwiTGFzdEtub3duVmlzaWJpbGl0eVN0YXRlIjpmYWxzZX0sIklzVmlzaWJsZSI6dHJ1ZSwiUGFyZW50U3R5bGUiOm51bGx9LCJIeXBlcmxpbmsiOm51bGwsIkltcG9ydElkIjpudWxsfSx7IiRpZCI6IjIwMTciLCJJZCI6IjQxNmYzNGE0LWJmMDctNGJjMi1iMWVmLTIzMTU0MGViZGNiOSIsIkluZGV4IjoxMiwiR3JvdXBJZCI6bnVsbCwiVGl0bGUiOiJOLTEwNS1PUCBDIENoZWNrIiwiRGF0ZVRpbWUiOiIyMDIyLTA5LTE5VDAwOjAwOjAwIiwiUGVyY2VudGFnZUNvbXBsZXRlIjpudWxsLCJOb3RlIjpudWxsLCJTdHlsZSI6eyIkaWQiOiIyMDE4IiwiVGl0bGVQb3NpdGlvbiI6IkxlZnQiLCJEYXRlUG9zaXRpb24iOiJMZWZ0IiwiU2hhcGVUeXBlIjozLCJTaGFwZVNpemUiOjAsIlNoYXBlU3R5bGUiOnsiJGlkIjoiMjAxOSIsIk1hcmdpbiI6eyIkcmVmIjoiMzcifSwiUGFkZGluZyI6eyIkcmVmIjoiMzgifSwiQmFja2dyb3VuZCI6eyIkaWQiOiIyMDIwIiwiQ29sb3IiOnsiJGlkIjoiMjAyMSIsIkEiOjI1NSwiUiI6MiwiRyI6MTc4LCJCIjoyMzh9fSwiSXNWaXNpYmxlIjp0cnVlLCJXaWR0aCI6MTIuMCwiSGVpZ2h0IjoxNC4wLCJCb3JkZXJTdHlsZSI6eyIkaWQiOiIyMDIyIiwiTGluZUNvbG9yIjp7IiRyZWYiOiI0MiJ9LCJMaW5lV2VpZ2h0IjowLjAsIkxpbmVUeXBlIjowLCJQYXJlbnRTdHlsZSI6bnVsbH0sIlBhcmVudFN0eWxlIjpudWxsfSwiVGl0bGVTdHlsZSI6eyIkaWQiOiIyMDIzIiwiRm9udFNldHRpbmdzIjp7IiRpZCI6IjIwMjQiLCJGb250U2l6ZSI6MTEsIkZvbnROYW1lIjoiQ2FsaWJyaSIsIklzQm9sZCI6dHJ1ZSwiSXNJdGFsaWMiOmZhbHNlLCJJc1VuZGVybGluZWQiOmZhbHNlLCJQYXJlbnRTdHlsZSI6bnVsbH0sIkF1dG9TaXplIjowLCJGb3JlZ3JvdW5kIjp7IiRpZCI6IjIwMjUiLCJDb2xvciI6eyIkaWQiOiIyMDI2IiwiQSI6MjU1LCJSIjowLCJHIjowLCJCIjowfX0sIk1heFdpZHRoIjoyMDAuMCwiTWF4SGVpZ2h0IjoiSW5maW5pdHkiLCJTbWFydEZvcmVncm91bmRJc0FjdGl2ZSI6ZmFsc2UsIkhvcml6b250YWxBbGlnbm1lbnQiOjIsIlZlcnRpY2FsQWxpZ25tZW50IjowLCJTbWFydEZvcmVncm91bmQiOm51bGwsIkJhY2tncm91bmRGaWxsVHlwZSI6MCwiTWFyZ2luIjp7IiRyZWYiOiI0OCJ9LCJQYWRkaW5nIjp7IiRyZWYiOiI0OSJ9LCJCYWNrZ3JvdW5kIjp7IiRpZCI6IjIwMjciLCJDb2xvciI6eyIkaWQiOiIyMDI4IiwiQSI6MCwiUiI6MjU1LCJHIjoyNTUsIkIiOjI1NX19LCJJc1Zpc2libGUiOmZhbHNlLCJXaWR0aCI6MC4wLCJIZWlnaHQiOjAuMCwiQm9yZGVyU3R5bGUiOm51bGwsIlBhcmVudFN0eWxlIjpudWxsfSwiRGF0ZVN0eWxlIjp7IiRpZCI6IjIwMjkiLCJGb250U2V0dGluZ3MiOnsiJGlkIjoiMjAzMCIsIkZvbnRTaXplIjoxMCwiRm9udE5hbWUiOiJDYWxpYnJpIiwiSXNCb2xkIjpmYWxzZSwiSXNJdGFsaWMiOmZhbHNlLCJJc1VuZGVybGluZWQiOmZhbHNlLCJQYXJlbnRTdHlsZSI6bnVsbH0sIkF1dG9TaXplIjowLCJGb3JlZ3JvdW5kIjp7IiRpZCI6IjIwMzEiLCJDb2xvciI6eyIkaWQiOiIyMDMyIiwiQSI6MjU1LCJSIjo2OCwiRyI6ODQsIkIiOjEwNn19LCJNYXhXaWR0aCI6MjAwLjAsIk1heEhlaWdodCI6IkluZmluaXR5IiwiU21hcnRGb3JlZ3JvdW5kSXNBY3RpdmUiOmZhbHNlLCJIb3Jpem9udGFsQWxpZ25tZW50IjoyLCJWZXJ0aWNhbEFsaWdubWVudCI6MCwiU21hcnRGb3JlZ3JvdW5kIjpudWxsLCJCYWNrZ3JvdW5kRmlsbFR5cGUiOjAsIk1hcmdpbiI6eyIkcmVmIjoiNTYifSwiUGFkZGluZyI6eyIkcmVmIjoiNTcifSwiQmFja2dyb3VuZCI6eyIkaWQiOiIyMDMzIiwiQ29sb3IiOnsiJGlkIjoiMjAzNCIsIkEiOjAsIlIiOjI1NSwiRyI6MjU1LCJCIjoyNTV9fSwiSXNWaXNpYmxlIjpmYWxzZSwiV2lkdGgiOjAuMCwiSGVpZ2h0IjowLjAsIkJvcmRlclN0eWxlIjpudWxsLCJQYXJlbnRTdHlsZSI6bnVsbH0sIkRhdGVGb3JtYXQiOnsiJHJlZiI6IjYwIn0sIldlZWtOdW1iZXJpbmciOnsiJGlkIjoiMjAzNSIsIkZvcm1hdCI6MCwiSXNWaXNpYmxlIjpmYWxzZSwiTGFzdEtub3duVmlzaWJpbGl0eVN0YXRlIjpmYWxzZX0sIklzVmlzaWJsZSI6dHJ1ZSwiUGFyZW50U3R5bGUiOm51bGx9LCJIeXBlcmxpbmsiOm51bGwsIkltcG9ydElkIjpudWxsfSx7IiRpZCI6IjIwMzYiLCJJZCI6ImZjY2ViZmVjLTc5ZTYtNGFiYi1hNTg1LTIzZTY0MDhlOGM5NyIsIkluZGV4IjoxMywiR3JvdXBJZCI6bnVsbCwiVGl0bGUiOiJOLTEwNS1PUCBDIENoZWNrIiwiRGF0ZVRpbWUiOiIyMDIzLTExLTA2VDAwOjAwOjAwIiwiUGVyY2VudGFnZUNvbXBsZXRlIjpudWxsLCJOb3RlIjpudWxsLCJTdHlsZSI6eyIkaWQiOiIyMDM3IiwiVGl0bGVQb3NpdGlvbiI6IkxlZnQiLCJEYXRlUG9zaXRpb24iOiJMZWZ0IiwiU2hhcGVUeXBlIjozLCJTaGFwZVNpemUiOjAsIlNoYXBlU3R5bGUiOnsiJGlkIjoiMjAzOCIsIk1hcmdpbiI6eyIkcmVmIjoiMzcifSwiUGFkZGluZyI6eyIkcmVmIjoiMzgifSwiQmFja2dyb3VuZCI6eyIkaWQiOiIyMDM5IiwiQ29sb3IiOnsiJGlkIjoiMjA0MCIsIkEiOjI1NSwiUiI6MiwiRyI6MTc4LCJCIjoyMzh9fSwiSXNWaXNpYmxlIjp0cnVlLCJXaWR0aCI6MTIuMCwiSGVpZ2h0IjoxNC4wLCJCb3JkZXJTdHlsZSI6eyIkaWQiOiIyMDQxIiwiTGluZUNvbG9yIjp7IiRyZWYiOiI0MiJ9LCJMaW5lV2VpZ2h0IjowLjAsIkxpbmVUeXBlIjowLCJQYXJlbnRTdHlsZSI6bnVsbH0sIlBhcmVudFN0eWxlIjpudWxsfSwiVGl0bGVTdHlsZSI6eyIkaWQiOiIyMDQyIiwiRm9udFNldHRpbmdzIjp7IiRpZCI6IjIwNDMiLCJGb250U2l6ZSI6MTEsIkZvbnROYW1lIjoiQ2FsaWJyaSIsIklzQm9sZCI6dHJ1ZSwiSXNJdGFsaWMiOmZhbHNlLCJJc1VuZGVybGluZWQiOmZhbHNlLCJQYXJlbnRTdHlsZSI6bnVsbH0sIkF1dG9TaXplIjowLCJGb3JlZ3JvdW5kIjp7IiRpZCI6IjIwNDQiLCJDb2xvciI6eyIkaWQiOiIyMDQ1IiwiQSI6MjU1LCJSIjowLCJHIjowLCJCIjowfX0sIk1heFdpZHRoIjoyMDAuMCwiTWF4SGVpZ2h0IjoiSW5maW5pdHkiLCJTbWFydEZvcmVncm91bmRJc0FjdGl2ZSI6ZmFsc2UsIkhvcml6b250YWxBbGlnbm1lbnQiOjIsIlZlcnRpY2FsQWxpZ25tZW50IjowLCJTbWFydEZvcmVncm91bmQiOm51bGwsIkJhY2tncm91bmRGaWxsVHlwZSI6MCwiTWFyZ2luIjp7IiRyZWYiOiI0OCJ9LCJQYWRkaW5nIjp7IiRyZWYiOiI0OSJ9LCJCYWNrZ3JvdW5kIjp7IiRpZCI6IjIwNDYiLCJDb2xvciI6eyIkaWQiOiIyMDQ3IiwiQSI6MCwiUiI6MjU1LCJHIjoyNTUsIkIiOjI1NX19LCJJc1Zpc2libGUiOmZhbHNlLCJXaWR0aCI6MC4wLCJIZWlnaHQiOjAuMCwiQm9yZGVyU3R5bGUiOm51bGwsIlBhcmVudFN0eWxlIjpudWxsfSwiRGF0ZVN0eWxlIjp7IiRpZCI6IjIwNDgiLCJGb250U2V0dGluZ3MiOnsiJGlkIjoiMjA0OSIsIkZvbnRTaXplIjoxMCwiRm9udE5hbWUiOiJDYWxpYnJpIiwiSXNCb2xkIjpmYWxzZSwiSXNJdGFsaWMiOmZhbHNlLCJJc1VuZGVybGluZWQiOmZhbHNlLCJQYXJlbnRTdHlsZSI6bnVsbH0sIkF1dG9TaXplIjowLCJGb3JlZ3JvdW5kIjp7IiRpZCI6IjIwNTAiLCJDb2xvciI6eyIkaWQiOiIyMDUxIiwiQSI6MjU1LCJSIjo2OCwiRyI6ODQsIkIiOjEwNn19LCJNYXhXaWR0aCI6MjAwLjAsIk1heEhlaWdodCI6IkluZmluaXR5IiwiU21hcnRGb3JlZ3JvdW5kSXNBY3RpdmUiOmZhbHNlLCJIb3Jpem9udGFsQWxpZ25tZW50IjoyLCJWZXJ0aWNhbEFsaWdubWVudCI6MCwiU21hcnRGb3JlZ3JvdW5kIjpudWxsLCJCYWNrZ3JvdW5kRmlsbFR5cGUiOjAsIk1hcmdpbiI6eyIkcmVmIjoiNTYifSwiUGFkZGluZyI6eyIkcmVmIjoiNTcifSwiQmFja2dyb3VuZCI6eyIkaWQiOiIyMDUyIiwiQ29sb3IiOnsiJGlkIjoiMjA1MyIsIkEiOjAsIlIiOjI1NSwiRyI6MjU1LCJCIjoyNTV9fSwiSXNWaXNpYmxlIjpmYWxzZSwiV2lkdGgiOjAuMCwiSGVpZ2h0IjowLjAsIkJvcmRlclN0eWxlIjpudWxsLCJQYXJlbnRTdHlsZSI6bnVsbH0sIkRhdGVGb3JtYXQiOnsiJHJlZiI6IjYwIn0sIldlZWtOdW1iZXJpbmciOnsiJGlkIjoiMjA1NCIsIkZvcm1hdCI6MCwiSXNWaXNpYmxlIjpmYWxzZSwiTGFzdEtub3duVmlzaWJpbGl0eVN0YXRlIjpmYWxzZX0sIklzVmlzaWJsZSI6dHJ1ZSwiUGFyZW50U3R5bGUiOm51bGx9LCJIeXBlcmxpbmsiOm51bGwsIkltcG9ydElkIjpudWxsfSx7IiRpZCI6IjIwNTUiLCJJZCI6IjVkMGVjMDY5LWRjZWYtNGFjNy05NWQ1LTUxMjAwZTkzNDE3ZSIsIkluZGV4IjoxNCwiR3JvdXBJZCI6bnVsbCwiVGl0bGUiOiJOLTEwNS1PUCBDIENoZWNrIiwiRGF0ZVRpbWUiOiIyMDI0LTEyLTEwVDAwOjAwOjAwIiwiUGVyY2VudGFnZUNvbXBsZXRlIjpudWxsLCJOb3RlIjpudWxsLCJTdHlsZSI6eyIkaWQiOiIyMDU2IiwiVGl0bGVQb3NpdGlvbiI6IkxlZnQiLCJEYXRlUG9zaXRpb24iOiJMZWZ0IiwiU2hhcGVUeXBlIjozLCJTaGFwZVNpemUiOjAsIlNoYXBlU3R5bGUiOnsiJGlkIjoiMjA1NyIsIk1hcmdpbiI6eyIkcmVmIjoiMzcifSwiUGFkZGluZyI6eyIkcmVmIjoiMzgifSwiQmFja2dyb3VuZCI6eyIkaWQiOiIyMDU4IiwiQ29sb3IiOnsiJGlkIjoiMjA1OSIsIkEiOjI1NSwiUiI6MiwiRyI6MTc4LCJCIjoyMzh9fSwiSXNWaXNpYmxlIjp0cnVlLCJXaWR0aCI6MTIuMCwiSGVpZ2h0IjoxNC4wLCJCb3JkZXJTdHlsZSI6eyIkaWQiOiIyMDYwIiwiTGluZUNvbG9yIjp7IiRyZWYiOiI0MiJ9LCJMaW5lV2VpZ2h0IjowLjAsIkxpbmVUeXBlIjowLCJQYXJlbnRTdHlsZSI6bnVsbH0sIlBhcmVudFN0eWxlIjpudWxsfSwiVGl0bGVTdHlsZSI6eyIkaWQiOiIyMDYxIiwiRm9udFNldHRpbmdzIjp7IiRpZCI6IjIwNjIiLCJGb250U2l6ZSI6MTEsIkZvbnROYW1lIjoiQ2FsaWJyaSIsIklzQm9sZCI6dHJ1ZSwiSXNJdGFsaWMiOmZhbHNlLCJJc1VuZGVybGluZWQiOmZhbHNlLCJQYXJlbnRTdHlsZSI6bnVsbH0sIkF1dG9TaXplIjowLCJGb3JlZ3JvdW5kIjp7IiRpZCI6IjIwNjMiLCJDb2xvciI6eyIkaWQiOiIyMDY0IiwiQSI6MjU1LCJSIjowLCJHIjowLCJCIjowfX0sIk1heFdpZHRoIjoyMDAuMCwiTWF4SGVpZ2h0IjoiSW5maW5pdHkiLCJTbWFydEZvcmVncm91bmRJc0FjdGl2ZSI6ZmFsc2UsIkhvcml6b250YWxBbGlnbm1lbnQiOjIsIlZlcnRpY2FsQWxpZ25tZW50IjowLCJTbWFydEZvcmVncm91bmQiOm51bGwsIkJhY2tncm91bmRGaWxsVHlwZSI6MCwiTWFyZ2luIjp7IiRyZWYiOiI0OCJ9LCJQYWRkaW5nIjp7IiRyZWYiOiI0OSJ9LCJCYWNrZ3JvdW5kIjp7IiRpZCI6IjIwNjUiLCJDb2xvciI6eyIkaWQiOiIyMDY2IiwiQSI6MCwiUiI6MjU1LCJHIjoyNTUsIkIiOjI1NX19LCJJc1Zpc2libGUiOmZhbHNlLCJXaWR0aCI6MC4wLCJIZWlnaHQiOjAuMCwiQm9yZGVyU3R5bGUiOm51bGwsIlBhcmVudFN0eWxlIjpudWxsfSwiRGF0ZVN0eWxlIjp7IiRpZCI6IjIwNjciLCJGb250U2V0dGluZ3MiOnsiJGlkIjoiMjA2OCIsIkZvbnRTaXplIjoxMCwiRm9udE5hbWUiOiJDYWxpYnJpIiwiSXNCb2xkIjpmYWxzZSwiSXNJdGFsaWMiOmZhbHNlLCJJc1VuZGVybGluZWQiOmZhbHNlLCJQYXJlbnRTdHlsZSI6bnVsbH0sIkF1dG9TaXplIjowLCJGb3JlZ3JvdW5kIjp7IiRpZCI6IjIwNjkiLCJDb2xvciI6eyIkaWQiOiIyMDcwIiwiQSI6MjU1LCJSIjo2OCwiRyI6ODQsIkIiOjEwNn19LCJNYXhXaWR0aCI6MjAwLjAsIk1heEhlaWdodCI6IkluZmluaXR5IiwiU21hcnRGb3JlZ3JvdW5kSXNBY3RpdmUiOmZhbHNlLCJIb3Jpem9udGFsQWxpZ25tZW50IjoyLCJWZXJ0aWNhbEFsaWdubWVudCI6MCwiU21hcnRGb3JlZ3JvdW5kIjpudWxsLCJCYWNrZ3JvdW5kRmlsbFR5cGUiOjAsIk1hcmdpbiI6eyIkcmVmIjoiNTYifSwiUGFkZGluZyI6eyIkcmVmIjoiNTcifSwiQmFja2dyb3VuZCI6eyIkaWQiOiIyMDcxIiwiQ29sb3IiOnsiJGlkIjoiMjA3MiIsIkEiOjAsIlIiOjI1NSwiRyI6MjU1LCJCIjoyNTV9fSwiSXNWaXNpYmxlIjpmYWxzZSwiV2lkdGgiOjAuMCwiSGVpZ2h0IjowLjAsIkJvcmRlclN0eWxlIjpudWxsLCJQYXJlbnRTdHlsZSI6bnVsbH0sIkRhdGVGb3JtYXQiOnsiJHJlZiI6IjYwIn0sIldlZWtOdW1iZXJpbmciOnsiJGlkIjoiMjA3MyIsIkZvcm1hdCI6MCwiSXNWaXNpYmxlIjpmYWxzZSwiTGFzdEtub3duVmlzaWJpbGl0eVN0YXRlIjpmYWxzZX0sIklzVmlzaWJsZSI6dHJ1ZSwiUGFyZW50U3R5bGUiOm51bGx9LCJIeXBlcmxpbmsiOm51bGwsIkltcG9ydElkIjpudWxsfSx7IiRpZCI6IjIwNzQiLCJJZCI6IjUyYWEzYTc5LTdiNmQtNGFiMi1hYmM0LTAxYjYxNWI3YTQ5OSIsIkluZGV4IjoxNSwiR3JvdXBJZCI6bnVsbCwiVGl0bGUiOiJOLTEwNS1PUCBEIENoZWNrIiwiRGF0ZVRpbWUiOiIyMDI1LTEyLTE0VDAwOjAwOjAwIiwiUGVyY2VudGFnZUNvbXBsZXRlIjpudWxsLCJOb3RlIjpudWxsLCJTdHlsZSI6eyIkaWQiOiIyMDc1IiwiVGl0bGVQb3NpdGlvbiI6IkxlZnQiLCJEYXRlUG9zaXRpb24iOiJMZWZ0IiwiU2hhcGVUeXBlIjo1LCJTaGFwZVNpemUiOjAsIlNoYXBlU3R5bGUiOnsiJGlkIjoiMjA3NiIsIk1hcmdpbiI6eyIkcmVmIjoiMzcifSwiUGFkZGluZyI6eyIkcmVmIjoiMzgifSwiQmFja2dyb3VuZCI6eyIkaWQiOiIyMDc3IiwiQ29sb3IiOnsiJGlkIjoiMjA3OCIsIkEiOjI1NSwiUiI6MTExLCJHIjo0OSwiQiI6MTUyfX0sIklzVmlzaWJsZSI6dHJ1ZSwiV2lkdGgiOjEyLjAsIkhlaWdodCI6MTQuMCwiQm9yZGVyU3R5bGUiOnsiJGlkIjoiMjA3OSIsIkxpbmVDb2xvciI6eyIkcmVmIjoiNDIifSwiTGluZVdlaWdodCI6MC4wLCJMaW5lVHlwZSI6MCwiUGFyZW50U3R5bGUiOm51bGx9LCJQYXJlbnRTdHlsZSI6bnVsbH0sIlRpdGxlU3R5bGUiOnsiJGlkIjoiMjA4MCIsIkZvbnRTZXR0aW5ncyI6eyIkaWQiOiIyMDgxIiwiRm9udFNpemUiOjExLCJGb250TmFtZSI6IkNhbGlicmkiLCJJc0JvbGQiOnRydWUsIklzSXRhbGljIjpmYWxzZSwiSXNVbmRlcmxpbmVkIjpmYWxzZSwiUGFyZW50U3R5bGUiOm51bGx9LCJBdXRvU2l6ZSI6MCwiRm9yZWdyb3VuZCI6eyIkaWQiOiIyMDgyIiwiQ29sb3IiOnsiJGlkIjoiMjA4MyIsIkEiOjI1NSwiUiI6MCwiRyI6MCwiQiI6MH19LCJNYXhXaWR0aCI6MjAwLjAsIk1heEhlaWdodCI6IkluZmluaXR5IiwiU21hcnRGb3JlZ3JvdW5kSXNBY3RpdmUiOmZhbHNlLCJIb3Jpem9udGFsQWxpZ25tZW50IjoyLCJWZXJ0aWNhbEFsaWdubWVudCI6MCwiU21hcnRGb3JlZ3JvdW5kIjpudWxsLCJCYWNrZ3JvdW5kRmlsbFR5cGUiOjAsIk1hcmdpbiI6eyIkcmVmIjoiNDgifSwiUGFkZGluZyI6eyIkcmVmIjoiNDkifSwiQmFja2dyb3VuZCI6eyIkaWQiOiIyMDg0IiwiQ29sb3IiOnsiJGlkIjoiMjA4NSIsIkEiOjAsIlIiOjI1NSwiRyI6MjU1LCJCIjoyNTV9fSwiSXNWaXNpYmxlIjpmYWxzZSwiV2lkdGgiOjAuMCwiSGVpZ2h0IjowLjAsIkJvcmRlclN0eWxlIjpudWxsLCJQYXJlbnRTdHlsZSI6bnVsbH0sIkRhdGVTdHlsZSI6eyIkaWQiOiIyMDg2IiwiRm9udFNldHRpbmdzIjp7IiRpZCI6IjIwODciLCJGb250U2l6ZSI6MTAsIkZvbnROYW1lIjoiQ2FsaWJyaSIsIklzQm9sZCI6ZmFsc2UsIklzSXRhbGljIjpmYWxzZSwiSXNVbmRlcmxpbmVkIjpmYWxzZSwiUGFyZW50U3R5bGUiOm51bGx9LCJBdXRvU2l6ZSI6MCwiRm9yZWdyb3VuZCI6eyIkaWQiOiIyMDg4IiwiQ29sb3IiOnsiJGlkIjoiMjA4OSIsIkEiOjI1NSwiUiI6NjgsIkciOjg0LCJCIjoxMDZ9fSwiTWF4V2lkdGgiOjIwMC4wLCJNYXhIZWlnaHQiOiJJbmZpbml0eSIsIlNtYXJ0Rm9yZWdyb3VuZElzQWN0aXZlIjpmYWxzZSwiSG9yaXpvbnRhbEFsaWdubWVudCI6MiwiVmVydGljYWxBbGlnbm1lbnQiOjAsIlNtYXJ0Rm9yZWdyb3VuZCI6bnVsbCwiQmFja2dyb3VuZEZpbGxUeXBlIjowLCJNYXJnaW4iOnsiJHJlZiI6IjU2In0sIlBhZGRpbmciOnsiJHJlZiI6IjU3In0sIkJhY2tncm91bmQiOnsiJGlkIjoiMjA5MCIsIkNvbG9yIjp7IiRpZCI6IjIwOTEiLCJBIjowLCJSIjoyNTUsIkciOjI1NSwiQiI6MjU1fX0sIklzVmlzaWJsZSI6ZmFsc2UsIldpZHRoIjowLjAsIkhlaWdodCI6MC4wLCJCb3JkZXJTdHlsZSI6bnVsbCwiUGFyZW50U3R5bGUiOm51bGx9LCJEYXRlRm9ybWF0Ijp7IiRyZWYiOiI2MCJ9LCJXZWVrTnVtYmVyaW5nIjp7IiRpZCI6IjIwOTIiLCJGb3JtYXQiOjAsIklzVmlzaWJsZSI6ZmFsc2UsIkxhc3RLbm93blZpc2liaWxpdHlTdGF0ZSI6ZmFsc2V9LCJJc1Zpc2libGUiOnRydWUsIlBhcmVudFN0eWxlIjpudWxsfSwiSHlwZXJsaW5rIjpudWxsLCJJbXBvcnRJZCI6bnVsbH1dLCJJZCI6IjY5NzljOGFhLTM3NTItNDg3My04NWM5LTc4N2ZjNGQzOWFmOCIsIklzU2luZ2xlSXRlbVJvdyI6ZmFsc2V9XSwiSW5kZXgiOjkxLCJJZCI6IjgyMDhlOTgwLWYzMGUtNGY3ZC04ODc1LWEwYzZhZDE5MDUwNyIsIkhlYWRlclRleHQiOiJOLTEwNS1PUCIsIklzRGVmYXVsdCI6ZmFsc2UsIlN0eWxlIjp7IiRpZCI6IjIwOTMiLCJIZWFkZXJTdHlsZSI6eyIkaWQiOiIyMDk0IiwiVGV4dFN0eWxlIjp7IiRpZCI6IjIwOTUiLCJGb250U2V0dGluZ3MiOnsiJGlkIjoiMjA5NiIsIkZvbnRTaXplIjoxMSwiRm9udE5hbWUiOiJDYWxpYnJpIiwiSXNCb2xkIjpmYWxzZSwiSXNJdGFsaWMiOmZhbHNlLCJJc1VuZGVybGluZWQiOmZhbHNlLCJQYXJlbnRTdHlsZSI6bnVsbH0sIkF1dG9TaXplIjoyLCJGb3JlZ3JvdW5kIjp7IiRpZCI6IjIwOTciLCJDb2xvciI6eyIkaWQiOiIyMDk4IiwiQSI6MjU1LCJSIjowLCJHIjowLCJCIjowfX0sIk1heFdpZHRoIjo0OC4zMjE3NjY1NjE1MTQzNTIsIk1heEhlaWdodCI6IkluZmluaXR5IiwiU21hcnRGb3JlZ3JvdW5kSXNBY3RpdmUiOmZhbHNlLCJIb3Jpem9udGFsQWxpZ25tZW50IjowLCJWZXJ0aWNhbEFsaWdubWVudCI6MCwiU21hcnRGb3JlZ3JvdW5kIjpudWxsLCJCYWNrZ3JvdW5kRmlsbFR5cGUiOjAsIk1hcmdpbiI6eyIkaWQiOiIyMDk5IiwiVG9wIjowLjAsIkxlZnQiOjAuMCwiUmlnaHQiOjAuMCwiQm90dG9tIjowLjB9LCJQYWRkaW5nIjp7IiRpZCI6IjIxMDAiLCJUb3AiOjAuMCwiTGVmdCI6MC4wLCJSaWdodCI6MC4wLCJCb3R0b20iOjAuMH0sIkJhY2tncm91bmQiOnsiJGlkIjoiMjEwMSIsIkNvbG9yIjp7IiRpZCI6IjIxMDIiLCJBIjowLCJSIjoyNTUsIkciOjI1NSwiQiI6MjU1fX0sIklzVmlzaWJsZSI6dHJ1ZSwiV2lkdGgiOjAuMCwiSGVpZ2h0IjowLjAsIkJvcmRlclN0eWxlIjpudWxsLCJQYXJlbnRTdHlsZSI6bnVsbH0sIlJlY3RhbmdsZVN0eWxlIjp7IiRpZCI6IjIxMDMiLCJNYXJnaW4iOnsiJGlkIjoiMjEwNCIsIlRvcCI6MC4wLCJMZWZ0IjowLjAsIlJpZ2h0IjowLjAsIkJvdHRvbSI6MC4wfSwiUGFkZGluZyI6eyIkaWQiOiIyMTA1IiwiVG9wIjowLjAsIkxlZnQiOjAuMCwiUmlnaHQiOjAuMCwiQm90dG9tIjowLjB9LCJCYWNrZ3JvdW5kIjp7IiRpZCI6IjIxMDYiLCJDb2xvciI6eyIkaWQiOiIyMTA3IiwiQSI6NjMsIlIiOjY4LCJHIjoxMTQsIkIiOjE5Nn19LCJJc1Zpc2libGUiOnRydWUsIldpZHRoIjowLjAsIkhlaWdodCI6MC4wLCJCb3JkZXJTdHlsZSI6eyIkaWQiOiIyMTA4IiwiTGluZUNvbG9yIjp7IiRpZCI6IjIxMDkiLCIkdHlwZSI6Ik5MUkUuQ29tbW9uLkRvbS5Tb2xpZENvbG9yQnJ1c2gsIE5MUkUuQ29tbW9uIiwiQ29sb3IiOnsiJGlkIjoiMjExMCIsIkEiOjI1NSwiUiI6NDcsIkciOjgyLCJCIjoxNDN9fSwiTGluZVdlaWdodCI6MC4wLCJMaW5lVHlwZSI6MCwiUGFyZW50U3R5bGUiOm51bGx9LCJQYXJlbnRTdHlsZSI6bnVsbH0sIk1hcmdpbiI6eyIkaWQiOiIyMTExIiwiVG9wIjowLjAsIkxlZnQiOjAuMCwiUmlnaHQiOjAuMCwiQm90dG9tIjowLjB9LCJQYWRkaW5nIjp7IiRpZCI6IjIxMTIiLCJUb3AiOjAuMCwiTGVmdCI6MC4wLCJSaWdodCI6MC4wLCJCb3R0b20iOjAuMH0sIkJhY2tncm91bmQiOm51bGwsIklzVmlzaWJsZSI6dHJ1ZSwiV2lkdGgiOjAuMCwiSGVpZ2h0IjowLjAsIkJvcmRlclN0eWxlIjpudWxsLCJQYXJlbnRTdHlsZSI6bnVsbH0sIkJhY2tncm91bmRTdHlsZSI6eyIkaWQiOiIyMTEzIiwiTWFyZ2luIjp7IiRpZCI6IjIxMTQiLCJUb3AiOjAuMCwiTGVmdCI6MC4wLCJSaWdodCI6MC4wLCJCb3R0b20iOjAuMH0sIlBhZGRpbmciOnsiJGlkIjoiMjExNSIsIlRvcCI6MC4wLCJMZWZ0IjowLjAsIlJpZ2h0IjowLjAsIkJvdHRvbSI6MC4wfSwiQmFja2dyb3VuZCI6eyIkcmVmIjoiMjUifSwiSXNWaXNpYmxlIjp0cnVlLCJXaWR0aCI6MC4wLCJIZWlnaHQiOjAuMCwiQm9yZGVyU3R5bGUiOnsiJGlkIjoiMjExNiIsIkxpbmVDb2xvciI6eyIkaWQiOiIyMTE3IiwiJHR5cGUiOiJOTFJFLkNvbW1vbi5Eb20uU29saWRDb2xvckJydXNoLCBOTFJFLkNvbW1vbiIsIkNvbG9yIjp7IiRpZCI6IjIxMTgiLCJBIjoyNTUsIlIiOjI1NSwiRyI6MCwiQiI6MH19LCJMaW5lV2VpZ2h0IjowLjAsIkxpbmVUeXBlIjowLCJQYXJlbnRTdHlsZSI6bnVsbH0sIlBhcmVudFN0eWxlIjpudWxsfSwiTWFyZ2luIjp7IiRpZCI6IjIxMTkiLCJUb3AiOjAuMCwiTGVmdCI6MC4wLCJSaWdodCI6MC4wLCJCb3R0b20iOjAuMH0sIlBhZGRpbmciOnsiJGlkIjoiMjEyMCIsIlRvcCI6MC4wLCJMZWZ0IjowLjAsIlJpZ2h0IjowLjAsIkJvdHRvbSI6MC4wfSwiSXNWaXNpYmxlIjp0cnVlLCJXaWR0aCI6MC4wLCJIZWlnaHQiOjAuMCwiQm9yZGVyU3R5bGUiOm51bGwsIlBhcmVudFN0eWxlIjpudWxsfX1dLCJJZCI6IjIzMWRjMWQyLTMxMzAtNDQ4YS1iMTBhLTg0MTA0YTJmMjZkNSIsIkluZGV4IjowLCJIZWFkZXJUZXh0IjoiMTAwIFNlcmllcyIsIlN0eWxlIjp7IiRpZCI6IjIxMjEiLCJIZWFkZXJTdHlsZSI6eyIkaWQiOiIyMTIyIiwiVGV4dElzVmVydGljYWwiOnRydWUsIlRleHRTdHlsZSI6eyIkaWQiOiIyMTIzIiwiRm9udFNldHRpbmdzIjp7IiRpZCI6IjIxMjQiLCJGb250U2l6ZSI6MTIsIkZvbnROYW1lIjoiQ2FsaWJyaSIsIklzQm9sZCI6ZmFsc2UsIklzSXRhbGljIjpmYWxzZSwiSXNVbmRlcmxpbmVkIjpmYWxzZSwiUGFyZW50U3R5bGUiOm51bGx9LCJBdXRvU2l6ZSI6MiwiRm9yZWdyb3VuZCI6eyIkaWQiOiIyMTI1IiwiQ29sb3IiOnsiJGlkIjoiMjEyNiIsIkEiOjI1NSwiUiI6MjU1LCJHIjoyNTUsIkIiOjI1NX19LCJNYXhXaWR0aCI6MTQ5LjAsIk1heEhlaWdodCI6IkluZmluaXR5IiwiU21hcnRGb3JlZ3JvdW5kSXNBY3RpdmUiOmZhbHNlLCJIb3Jpem9udGFsQWxpZ25tZW50IjowLCJWZXJ0aWNhbEFsaWdubWVudCI6MCwiU21hcnRGb3JlZ3JvdW5kIjpudWxsLCJCYWNrZ3JvdW5kRmlsbFR5cGUiOjAsIk1hcmdpbiI6eyIkaWQiOiIyMTI3IiwiVG9wIjowLjAsIkxlZnQiOjAuMCwiUmlnaHQiOjAuMCwiQm90dG9tIjowLjB9LCJQYWRkaW5nIjp7IiRpZCI6IjIxMjgiLCJUb3AiOjAuMCwiTGVmdCI6MC4wLCJSaWdodCI6MC4wLCJCb3R0b20iOjAuMH0sIkJhY2tncm91bmQiOnsiJGlkIjoiMjEyOSIsIkNvbG9yIjp7IiRpZCI6IjIxMzAiLCJBIjowLCJSIjoyNTUsIkciOjI1NSwiQiI6MjU1fX0sIklzVmlzaWJsZSI6dHJ1ZSwiV2lkdGgiOjAuMCwiSGVpZ2h0IjowLjAsIkJvcmRlclN0eWxlIjpudWxsLCJQYXJlbnRTdHlsZSI6bnVsbH0sIlJlY3RhbmdsZVN0eWxlIjp7IiRpZCI6IjIxMzEiLCJNYXJnaW4iOnsiJGlkIjoiMjEzMiIsIlRvcCI6MC4wLCJMZWZ0IjowLjAsIlJpZ2h0IjowLjAsIkJvdHRvbSI6MC4wfSwiUGFkZGluZyI6eyIkaWQiOiIyMTMzIiwiVG9wIjowLjAsIkxlZnQiOjAuMCwiUmlnaHQiOjAuMCwiQm90dG9tIjowLjB9LCJCYWNrZ3JvdW5kIjp7IiRpZCI6IjIxMzQiLCJDb2xvciI6eyIkaWQiOiIyMTM1IiwiQSI6MjU1LCJSIjo2OCwiRyI6MTE0LCJCIjoxOTZ9fSwiSXNWaXNpYmxlIjp0cnVlLCJXaWR0aCI6MC4wLCJIZWlnaHQiOjAuMCwiQm9yZGVyU3R5bGUiOnsiJGlkIjoiMjEzNiIsIkxpbmVDb2xvciI6eyIkaWQiOiIyMTM3IiwiJHR5cGUiOiJOTFJFLkNvbW1vbi5Eb20uU29saWRDb2xvckJydXNoLCBOTFJFLkNvbW1vbiIsIkNvbG9yIjp7IiRpZCI6IjIxMzgiLCJBIjoyNTUsIlIiOjI1NSwiRyI6MjU1LCJCIjoyNTV9fSwiTGluZVdlaWdodCI6MC4wLCJMaW5lVHlwZSI6MCwiUGFyZW50U3R5bGUiOm51bGx9LCJQYXJlbnRTdHlsZSI6bnVsbH0sIk1hcmdpbiI6eyIkaWQiOiIyMTM5IiwiVG9wIjowLjAsIkxlZnQiOjAuMCwiUmlnaHQiOjAuMCwiQm90dG9tIjowLjB9LCJQYWRkaW5nIjp7IiRpZCI6IjIxNDAiLCJUb3AiOjAuMCwiTGVmdCI6MC4wLCJSaWdodCI6MC4wLCJCb3R0b20iOjAuMH0sIkJhY2tncm91bmQiOm51bGwsIklzVmlzaWJsZSI6dHJ1ZSwiV2lkdGgiOjAuMCwiSGVpZ2h0IjowLjAsIkJvcmRlclN0eWxlIjpudWxsLCJQYXJlbnRTdHlsZSI6bnVsbH0sIkJhY2tncm91bmRTdHlsZSI6eyIkaWQiOiIyMTQxIiwiTWFyZ2luIjp7IiRpZCI6IjIxNDIiLCJUb3AiOjAuMCwiTGVmdCI6MC4wLCJSaWdodCI6MC4wLCJCb3R0b20iOjAuMH0sIlBhZGRpbmciOnsiJGlkIjoiMjE0MyIsIlRvcCI6MC4wLCJMZWZ0IjowLjAsIlJpZ2h0IjowLjAsIkJvdHRvbSI6MC4wfSwiQmFja2dyb3VuZCI6eyIkaWQiOiIyMTQ0IiwiQ29sb3IiOnsiJGlkIjoiMjE0NSIsIkEiOjUxLCJSIjoxNjUsIkciOjE2NSwiQiI6MTY1fX0sIklzVmlzaWJsZSI6dHJ1ZSwiV2lkdGgiOjAuMCwiSGVpZ2h0IjowLjAsIkJvcmRlclN0eWxlIjp7IiRpZCI6IjIxNDYiLCJMaW5lQ29sb3IiOnsiJGlkIjoiMjE0NyIsIiR0eXBlIjoiTkxSRS5Db21tb24uRG9tLlNvbGlkQ29sb3JCcnVzaCwgTkxSRS5Db21tb24iLCJDb2xvciI6eyIkaWQiOiIyMTQ4IiwiQSI6MjU1LCJSIjoyNTUsIkciOjAsIkIiOjB9fSwiTGluZVdlaWdodCI6MC4wLCJMaW5lVHlwZSI6MCwiUGFyZW50U3R5bGUiOm51bGx9LCJQYXJlbnRTdHlsZSI6bnVsbH0sIklzQWJvdmVUaW1lYmFuZCI6ZmFsc2UsIk1hcmdpbiI6eyIkaWQiOiIyMTQ5IiwiVG9wIjowLjAsIkxlZnQiOjAuMCwiUmlnaHQiOjAuMCwiQm90dG9tIjowLjB9LCJQYWRkaW5nIjp7IiRpZCI6IjIxNTAiLCJUb3AiOjAuMCwiTGVmdCI6MC4wLCJSaWdodCI6MC4wLCJCb3R0b20iOjAuMH0sIklzVmlzaWJsZSI6dHJ1ZSwiV2lkdGgiOjAuMCwiSGVpZ2h0IjowLjAsIkJvcmRlclN0eWxlIjp7IiRpZCI6IjIxNTEiLCJMaW5lQ29sb3IiOm51bGwsIkxpbmVXZWlnaHQiOjAuMCwiTGluZVR5cGUiOjAsIlBhcmVudFN0eWxlIjpudWxsfSwiUGFyZW50U3R5bGUiOm51bGx9fSx7IiRpZCI6IjIxNTIiLCJfYWN0aXZpdGllcyI6W3siJGlkIjoiMjE1MyIsIl9yb3dzIjpbXSwiSW5kZXgiOjEwNywiSWQiOiIzZTc3YzA5Yi03ZWY0LTQyNjAtYmY1Yi0xY2QyOGRlOThiY2QiLCJIZWFkZXJUZXh0IjpudWxsLCJJc0RlZmF1bHQiOnRydWUsIlN0eWxlIjp7IiRpZCI6IjIxNTQiLCJIZWFkZXJTdHlsZSI6eyIkaWQiOiIyMTU1IiwiVGV4dFN0eWxlIjp7IiRpZCI6IjIxNTYiLCJGb250U2V0dGluZ3MiOnsiJGlkIjoiMjE1NyIsIkZvbnRTaXplIjoxMSwiRm9udE5hbWUiOiJDYWxpYnJpIiwiSXNCb2xkIjpmYWxzZSwiSXNJdGFsaWMiOmZhbHNlLCJJc1VuZGVybGluZWQiOmZhbHNlLCJQYXJlbnRTdHlsZSI6bnVsbH0sIkF1dG9TaXplIjoyLCJGb3JlZ3JvdW5kIjp7IiRpZCI6IjIxNTgiLCJDb2xvciI6eyIkaWQiOiIyMTU5IiwiQSI6MjU1LCJSIjowLCJHIjowLCJCIjowfX0sIk1heFdpZHRoIjoiSW5maW5pdHkiLCJNYXhIZWlnaHQiOiJJbmZpbml0eSIsIlNtYXJ0Rm9yZWdyb3VuZElzQWN0aXZlIjpmYWxzZSwiSG9yaXpvbnRhbEFsaWdubWVudCI6MCwiVmVydGljYWxBbGlnbm1lbnQiOjAsIlNtYXJ0Rm9yZWdyb3VuZCI6bnVsbCwiQmFja2dyb3VuZEZpbGxUeXBlIjowLCJNYXJnaW4iOnsiJGlkIjoiMjE2MCIsIlRvcCI6MC4wLCJMZWZ0IjowLjAsIlJpZ2h0IjowLjAsIkJvdHRvbSI6MC4wfSwiUGFkZGluZyI6eyIkaWQiOiIyMTYxIiwiVG9wIjowLjAsIkxlZnQiOjAuMCwiUmlnaHQiOjAuMCwiQm90dG9tIjowLjB9LCJCYWNrZ3JvdW5kIjpudWxsLCJJc1Zpc2libGUiOnRydWUsIldpZHRoIjowLjAsIkhlaWdodCI6MC4wLCJCb3JkZXJTdHlsZSI6bnVsbCwiUGFyZW50U3R5bGUiOm51bGx9LCJSZWN0YW5nbGVTdHlsZSI6eyIkaWQiOiIyMTYyIiwiTWFyZ2luIjp7IiRpZCI6IjIxNjMiLCJUb3AiOjAuMCwiTGVmdCI6MC4wLCJSaWdodCI6MC4wLCJCb3R0b20iOjAuMH0sIlBhZGRpbmciOnsiJGlkIjoiMjE2NCIsIlRvcCI6MC4wLCJMZWZ0IjowLjAsIlJpZ2h0IjowLjAsIkJvdHRvbSI6MC4wfSwiQmFja2dyb3VuZCI6eyIkaWQiOiIyMTY1IiwiQ29sb3IiOnsiJGlkIjoiMjE2NiIsIkEiOjYzLCJSIjo5MSwiRyI6MTU1LCJCIjoyMTN9fSwiSXNWaXNpYmxlIjp0cnVlLCJXaWR0aCI6MC4wLCJIZWlnaHQiOjAuMCwiQm9yZGVyU3R5bGUiOnsiJGlkIjoiMjE2NyIsIkxpbmVDb2xvciI6eyIkaWQiOiIyMTY4IiwiJHR5cGUiOiJOTFJFLkNvbW1vbi5Eb20uU29saWRDb2xvckJydXNoLCBOTFJFLkNvbW1vbiIsIkNvbG9yIjp7IiRpZCI6IjIxNjkiLCJBIjoyNTUsIlIiOjI1NSwiRyI6MCwiQiI6MH19LCJMaW5lV2VpZ2h0IjowLjAsIkxpbmVUeXBlIjowLCJQYXJlbnRTdHlsZSI6bnVsbH0sIlBhcmVudFN0eWxlIjpudWxsfSwiTWFyZ2luIjp7IiRpZCI6IjIxNzAiLCJUb3AiOjAuMCwiTGVmdCI6MC4wLCJSaWdodCI6MC4wLCJCb3R0b20iOjAuMH0sIlBhZGRpbmciOnsiJGlkIjoiMjE3MSIsIlRvcCI6MC4wLCJMZWZ0IjowLjAsIlJpZ2h0IjowLjAsIkJvdHRvbSI6MC4wfSwiQmFja2dyb3VuZCI6bnVsbCwiSXNWaXNpYmxlIjp0cnVlLCJXaWR0aCI6MC4wLCJIZWlnaHQiOjAuMCwiQm9yZGVyU3R5bGUiOm51bGwsIlBhcmVudFN0eWxlIjpudWxsfSwiQmFja2dyb3VuZFN0eWxlIjp7IiRpZCI6IjIxNzIiLCJNYXJnaW4iOnsiJGlkIjoiMjE3MyIsIlRvcCI6MC4wLCJMZWZ0IjowLjAsIlJpZ2h0IjowLjAsIkJvdHRvbSI6MC4wfSwiUGFkZGluZyI6eyIkaWQiOiIyMTc0IiwiVG9wIjowLjAsIkxlZnQiOjAuMCwiUmlnaHQiOjAuMCwiQm90dG9tIjowLjB9LCJCYWNrZ3JvdW5kIjp7IiRpZCI6IjIxNzUiLCJDb2xvciI6eyIkaWQiOiIyMTc2IiwiQSI6NTEsIlIiOjE2NSwiRyI6MTY1LCJCIjoxNjV9fSwiSXNWaXNpYmxlIjp0cnVlLCJXaWR0aCI6MC4wLCJIZWlnaHQiOjAuMCwiQm9yZGVyU3R5bGUiOnsiJGlkIjoiMjE3NyIsIkxpbmVDb2xvciI6eyIkaWQiOiIyMTc4IiwiJHR5cGUiOiJOTFJFLkNvbW1vbi5Eb20uU29saWRDb2xvckJydXNoLCBOTFJFLkNvbW1vbiIsIkNvbG9yIjp7IiRpZCI6IjIxNzkiLCJBIjoyNTUsIlIiOjI1NSwiRyI6MCwiQiI6MH19LCJMaW5lV2VpZ2h0IjowLjAsIkxpbmVUeXBlIjowLCJQYXJlbnRTdHlsZSI6bnVsbH0sIlBhcmVudFN0eWxlIjpudWxsfSwiTWFyZ2luIjp7IiRpZCI6IjIxODAiLCJUb3AiOjAuMCwiTGVmdCI6MC4wLCJSaWdodCI6MC4wLCJCb3R0b20iOjAuMH0sIlBhZGRpbmciOnsiJGlkIjoiMjE4MSIsIlRvcCI6MC4wLCJMZWZ0IjowLjAsIlJpZ2h0IjowLjAsIkJvdHRvbSI6MC4wfSwiSXNWaXNpYmxlIjpmYWxzZSwiV2lkdGgiOjAuMCwiSGVpZ2h0IjowLjAsIkJvcmRlclN0eWxlIjpudWxsLCJQYXJlbnRTdHlsZSI6bnVsbH19LHsiJGlkIjoiMjE4MiIsIl9yb3dzIjpbeyIkaWQiOiIyMTgzIiwiX3Rhc2tzIjpbXSwiX21pbGVzdG9uZXMiOlt7IiRpZCI6IjIxODQiLCJJZCI6IjA5YTY0NjA3LWZlN2QtNDkzZi1iOWRlLTliZjgxZDEzNzY3OSIsIkluZGV4IjoxMDgsIkdyb3VwSWQiOm51bGwsIlRpdGxlIjoiTi0yMDAtT1AgRGVsaXZlcnkiLCJEYXRlVGltZSI6IjIwMjEtMDMtMDFUMDA6MDA6MDAiLCJQZXJjZW50YWdlQ29tcGxldGUiOm51bGwsIk5vdGUiOm51bGwsIlN0eWxlIjp7IiRpZCI6IjIxODUiLCJUaXRsZVBvc2l0aW9uIjoiTGVmdCIsIkRhdGVQb3NpdGlvbiI6IkxlZnQiLCJTaGFwZVR5cGUiOjcsIlNoYXBlU2l6ZSI6MCwiU2hhcGVTdHlsZSI6eyIkaWQiOiIyMTg2IiwiTWFyZ2luIjp7IiRyZWYiOiIzNyJ9LCJQYWRkaW5nIjp7IiRyZWYiOiIzOCJ9LCJCYWNrZ3JvdW5kIjp7IiRpZCI6IjIxODciLCJDb2xvciI6eyIkaWQiOiIyMTg4IiwiQSI6MjU1LCJSIjowLCJHIjowLCJCIjowfX0sIklzVmlzaWJsZSI6dHJ1ZSwiV2lkdGgiOjEyLjAsIkhlaWdodCI6MTQuMCwiQm9yZGVyU3R5bGUiOnsiJGlkIjoiMjE4OSIsIkxpbmVDb2xvciI6eyIkcmVmIjoiNDIifSwiTGluZVdlaWdodCI6MC4wLCJMaW5lVHlwZSI6MCwiUGFyZW50U3R5bGUiOm51bGx9LCJQYXJlbnRTdHlsZSI6bnVsbH0sIlRpdGxlU3R5bGUiOnsiJGlkIjoiMjE5MCIsIkZvbnRTZXR0aW5ncyI6eyIkaWQiOiIyMTkxIiwiRm9udFNpemUiOjExLCJGb250TmFtZSI6IkNhbGlicmkiLCJJc0JvbGQiOnRydWUsIklzSXRhbGljIjpmYWxzZSwiSXNVbmRlcmxpbmVkIjpmYWxzZSwiUGFyZW50U3R5bGUiOm51bGx9LCJBdXRvU2l6ZSI6MCwiRm9yZWdyb3VuZCI6eyIkaWQiOiIyMTkyIiwiQ29sb3IiOnsiJGlkIjoiMjE5MyIsIkEiOjI1NSwiUiI6MCwiRyI6MCwiQiI6MH19LCJNYXhXaWR0aCI6MjAwLjAsIk1heEhlaWdodCI6IkluZmluaXR5IiwiU21hcnRGb3JlZ3JvdW5kSXNBY3RpdmUiOmZhbHNlLCJIb3Jpem9udGFsQWxpZ25tZW50IjoyLCJWZXJ0aWNhbEFsaWdubWVudCI6MCwiU21hcnRGb3JlZ3JvdW5kIjpudWxsLCJCYWNrZ3JvdW5kRmlsbFR5cGUiOjAsIk1hcmdpbiI6eyIkcmVmIjoiNDgifSwiUGFkZGluZyI6eyIkcmVmIjoiNDkifSwiQmFja2dyb3VuZCI6eyIkaWQiOiIyMTk0IiwiQ29sb3IiOnsiJGlkIjoiMjE5NSIsIkEiOjAsIlIiOjI1NSwiRyI6MjU1LCJCIjoyNTV9fSwiSXNWaXNpYmxlIjpmYWxzZSwiV2lkdGgiOjAuMCwiSGVpZ2h0IjowLjAsIkJvcmRlclN0eWxlIjpudWxsLCJQYXJlbnRTdHlsZSI6bnVsbH0sIkRhdGVTdHlsZSI6eyIkaWQiOiIyMTk2IiwiRm9udFNldHRpbmdzIjp7IiRpZCI6IjIxOTciLCJGb250U2l6ZSI6MTAsIkZvbnROYW1lIjoiQ2FsaWJyaSIsIklzQm9sZCI6ZmFsc2UsIklzSXRhbGljIjpmYWxzZSwiSXNVbmRlcmxpbmVkIjpmYWxzZSwiUGFyZW50U3R5bGUiOm51bGx9LCJBdXRvU2l6ZSI6MCwiRm9yZWdyb3VuZCI6eyIkaWQiOiIyMTk4IiwiQ29sb3IiOnsiJGlkIjoiMjE5OSIsIkEiOjI1NSwiUiI6NjgsIkciOjg0LCJCIjoxMDZ9fSwiTWF4V2lkdGgiOjIwMC4wLCJNYXhIZWlnaHQiOiJJbmZpbml0eSIsIlNtYXJ0Rm9yZWdyb3VuZElzQWN0aXZlIjpmYWxzZSwiSG9yaXpvbnRhbEFsaWdubWVudCI6MiwiVmVydGljYWxBbGlnbm1lbnQiOjAsIlNtYXJ0Rm9yZWdyb3VuZCI6bnVsbCwiQmFja2dyb3VuZEZpbGxUeXBlIjowLCJNYXJnaW4iOnsiJHJlZiI6IjU2In0sIlBhZGRpbmciOnsiJHJlZiI6IjU3In0sIkJhY2tncm91bmQiOnsiJGlkIjoiMjIwMCIsIkNvbG9yIjp7IiRpZCI6IjIyMDEiLCJBIjowLCJSIjoyNTUsIkciOjI1NSwiQiI6MjU1fX0sIklzVmlzaWJsZSI6ZmFsc2UsIldpZHRoIjowLjAsIkhlaWdodCI6MC4wLCJCb3JkZXJTdHlsZSI6bnVsbCwiUGFyZW50U3R5bGUiOm51bGx9LCJEYXRlRm9ybWF0Ijp7IiRyZWYiOiI2MCJ9LCJXZWVrTnVtYmVyaW5nIjp7IiRpZCI6IjIyMDIiLCJGb3JtYXQiOjAsIklzVmlzaWJsZSI6ZmFsc2UsIkxhc3RLbm93blZpc2liaWxpdHlTdGF0ZSI6ZmFsc2V9LCJJc1Zpc2libGUiOnRydWUsIlBhcmVudFN0eWxlIjpudWxsfSwiSHlwZXJsaW5rIjpudWxsLCJJbXBvcnRJZCI6bnVsbH0seyIkaWQiOiIyMjAzIiwiSWQiOiI3YWE1NmMxMC0wNjEwLTQ0ODQtYmQxZC00MmYyNzYyY2QyMmYiLCJJbmRleCI6MTA5LCJHcm91cElkIjpudWxsLCJUaXRsZSI6Ik4tMjAwLU9QIEIgQ2hlY2siLCJEYXRlVGltZSI6IjIwMjEtMDUtMjhUMDA6MDA6MDAiLCJQZXJjZW50YWdlQ29tcGxldGUiOm51bGwsIk5vdGUiOm51bGwsIlN0eWxlIjp7IiRpZCI6IjIyMDQiLCJUaXRsZVBvc2l0aW9uIjoiTGVmdCIsIkRhdGVQb3NpdGlvbiI6IkxlZnQiLCJTaGFwZVR5cGUiOjE3LCJTaGFwZVNpemUiOjAsIlNoYXBlU3R5bGUiOnsiJGlkIjoiMjIwNSIsIk1hcmdpbiI6eyIkcmVmIjoiMzcifSwiUGFkZGluZyI6eyIkcmVmIjoiMzgifSwiQmFja2dyb3VuZCI6eyIkaWQiOiIyMjA2IiwiQ29sb3IiOnsiJGlkIjoiMjIwNyIsIkEiOjI1NSwiUiI6MjYsIkciOjE3MCwiQiI6NjZ9fSwiSXNWaXNpYmxlIjp0cnVlLCJXaWR0aCI6MTQuMCwiSGVpZ2h0IjoxNC4wLCJCb3JkZXJTdHlsZSI6eyIkaWQiOiIyMjA4IiwiTGluZUNvbG9yIjp7IiRyZWYiOiI0MiJ9LCJMaW5lV2VpZ2h0IjowLjAsIkxpbmVUeXBlIjowLCJQYXJlbnRTdHlsZSI6bnVsbH0sIlBhcmVudFN0eWxlIjpudWxsfSwiVGl0bGVTdHlsZSI6eyIkaWQiOiIyMjA5IiwiRm9udFNldHRpbmdzIjp7IiRpZCI6IjIyMTAiLCJGb250U2l6ZSI6MTEsIkZvbnROYW1lIjoiQ2FsaWJyaSIsIklzQm9sZCI6dHJ1ZSwiSXNJdGFsaWMiOmZhbHNlLCJJc1VuZGVybGluZWQiOmZhbHNlLCJQYXJlbnRTdHlsZSI6bnVsbH0sIkF1dG9TaXplIjowLCJGb3JlZ3JvdW5kIjp7IiRpZCI6IjIyMTEiLCJDb2xvciI6eyIkaWQiOiIyMjEyIiwiQSI6MjU1LCJSIjowLCJHIjowLCJCIjowfX0sIk1heFdpZHRoIjoyMDAuMCwiTWF4SGVpZ2h0IjoiSW5maW5pdHkiLCJTbWFydEZvcmVncm91bmRJc0FjdGl2ZSI6ZmFsc2UsIkhvcml6b250YWxBbGlnbm1lbnQiOjIsIlZlcnRpY2FsQWxpZ25tZW50IjowLCJTbWFydEZvcmVncm91bmQiOm51bGwsIkJhY2tncm91bmRGaWxsVHlwZSI6MCwiTWFyZ2luIjp7IiRyZWYiOiI0OCJ9LCJQYWRkaW5nIjp7IiRyZWYiOiI0OSJ9LCJCYWNrZ3JvdW5kIjp7IiRpZCI6IjIyMTMiLCJDb2xvciI6eyIkaWQiOiIyMjE0IiwiQSI6MCwiUiI6MjU1LCJHIjoyNTUsIkIiOjI1NX19LCJJc1Zpc2libGUiOmZhbHNlLCJXaWR0aCI6MC4wLCJIZWlnaHQiOjAuMCwiQm9yZGVyU3R5bGUiOm51bGwsIlBhcmVudFN0eWxlIjpudWxsfSwiRGF0ZVN0eWxlIjp7IiRpZCI6IjIyMTUiLCJGb250U2V0dGluZ3MiOnsiJGlkIjoiMjIxNiIsIkZvbnRTaXplIjoxMCwiRm9udE5hbWUiOiJDYWxpYnJpIiwiSXNCb2xkIjpmYWxzZSwiSXNJdGFsaWMiOmZhbHNlLCJJc1VuZGVybGluZWQiOmZhbHNlLCJQYXJlbnRTdHlsZSI6bnVsbH0sIkF1dG9TaXplIjowLCJGb3JlZ3JvdW5kIjp7IiRpZCI6IjIyMTciLCJDb2xvciI6eyIkaWQiOiIyMjE4IiwiQSI6MjU1LCJSIjo2OCwiRyI6ODQsIkIiOjEwNn19LCJNYXhXaWR0aCI6MjAwLjAsIk1heEhlaWdodCI6IkluZmluaXR5IiwiU21hcnRGb3JlZ3JvdW5kSXNBY3RpdmUiOmZhbHNlLCJIb3Jpem9udGFsQWxpZ25tZW50IjoyLCJWZXJ0aWNhbEFsaWdubWVudCI6MCwiU21hcnRGb3JlZ3JvdW5kIjpudWxsLCJCYWNrZ3JvdW5kRmlsbFR5cGUiOjAsIk1hcmdpbiI6eyIkcmVmIjoiNTYifSwiUGFkZGluZyI6eyIkcmVmIjoiNTcifSwiQmFja2dyb3VuZCI6eyIkaWQiOiIyMjE5IiwiQ29sb3IiOnsiJGlkIjoiMjIyMCIsIkEiOjAsIlIiOjI1NSwiRyI6MjU1LCJCIjoyNTV9fSwiSXNWaXNpYmxlIjpmYWxzZSwiV2lkdGgiOjAuMCwiSGVpZ2h0IjowLjAsIkJvcmRlclN0eWxlIjpudWxsLCJQYXJlbnRTdHlsZSI6bnVsbH0sIkRhdGVGb3JtYXQiOnsiJHJlZiI6IjYwIn0sIldlZWtOdW1iZXJpbmciOnsiJGlkIjoiMjIyMSIsIkZvcm1hdCI6MCwiSXNWaXNpYmxlIjpmYWxzZSwiTGFzdEtub3duVmlzaWJpbGl0eVN0YXRlIjpmYWxzZX0sIklzVmlzaWJsZSI6dHJ1ZSwiUGFyZW50U3R5bGUiOm51bGx9LCJIeXBlcmxpbmsiOm51bGwsIkltcG9ydElkIjpudWxsfSx7IiRpZCI6IjIyMjIiLCJJZCI6IjcxZTZhMmE5LTE4Y2MtNDcxMy04ZjhkLTJiMjUyOTA2YTViMSIsIkluZGV4IjoxMTAsIkdyb3VwSWQiOm51bGwsIlRpdGxlIjoiTi0yMDAtT1AgQiBDaGVjayIsIkRhdGVUaW1lIjoiMjAyMS0wOS0xMlQwMDowMDowMCIsIlBlcmNlbnRhZ2VDb21wbGV0ZSI6bnVsbCwiTm90ZSI6bnVsbCwiU3R5bGUiOnsiJGlkIjoiMjIyMyIsIlRpdGxlUG9zaXRpb24iOiJMZWZ0IiwiRGF0ZVBvc2l0aW9uIjoiTGVmdCIsIlNoYXBlVHlwZSI6MTcsIlNoYXBlU2l6ZSI6MCwiU2hhcGVTdHlsZSI6eyIkaWQiOiIyMjI0IiwiTWFyZ2luIjp7IiRyZWYiOiIzNyJ9LCJQYWRkaW5nIjp7IiRyZWYiOiIzOCJ9LCJCYWNrZ3JvdW5kIjp7IiRpZCI6IjIyMjUiLCJDb2xvciI6eyIkaWQiOiIyMjI2IiwiQSI6MjU1LCJSIjoyNiwiRyI6MTcwLCJCIjo2Nn19LCJJc1Zpc2libGUiOnRydWUsIldpZHRoIjoxNC4wLCJIZWlnaHQiOjE0LjAsIkJvcmRlclN0eWxlIjp7IiRpZCI6IjIyMjciLCJMaW5lQ29sb3IiOnsiJHJlZiI6IjQyIn0sIkxpbmVXZWlnaHQiOjAuMCwiTGluZVR5cGUiOjAsIlBhcmVudFN0eWxlIjpudWxsfSwiUGFyZW50U3R5bGUiOm51bGx9LCJUaXRsZVN0eWxlIjp7IiRpZCI6IjIyMjgiLCJGb250U2V0dGluZ3MiOnsiJGlkIjoiMjIyOSIsIkZvbnRTaXplIjoxMSwiRm9udE5hbWUiOiJDYWxpYnJpIiwiSXNCb2xkIjp0cnVlLCJJc0l0YWxpYyI6ZmFsc2UsIklzVW5kZXJsaW5lZCI6ZmFsc2UsIlBhcmVudFN0eWxlIjpudWxsfSwiQXV0b1NpemUiOjAsIkZvcmVncm91bmQiOnsiJGlkIjoiMjIzMCIsIkNvbG9yIjp7IiRpZCI6IjIyMzEiLCJBIjoyNTUsIlIiOjAsIkciOjAsIkIiOjB9fSwiTWF4V2lkdGgiOjIwMC4wLCJNYXhIZWlnaHQiOiJJbmZpbml0eSIsIlNtYXJ0Rm9yZWdyb3VuZElzQWN0aXZlIjpmYWxzZSwiSG9yaXpvbnRhbEFsaWdubWVudCI6MiwiVmVydGljYWxBbGlnbm1lbnQiOjAsIlNtYXJ0Rm9yZWdyb3VuZCI6bnVsbCwiQmFja2dyb3VuZEZpbGxUeXBlIjowLCJNYXJnaW4iOnsiJHJlZiI6IjQ4In0sIlBhZGRpbmciOnsiJHJlZiI6IjQ5In0sIkJhY2tncm91bmQiOnsiJGlkIjoiMjIzMiIsIkNvbG9yIjp7IiRpZCI6IjIyMzMiLCJBIjowLCJSIjoyNTUsIkciOjI1NSwiQiI6MjU1fX0sIklzVmlzaWJsZSI6ZmFsc2UsIldpZHRoIjowLjAsIkhlaWdodCI6MC4wLCJCb3JkZXJTdHlsZSI6bnVsbCwiUGFyZW50U3R5bGUiOm51bGx9LCJEYXRlU3R5bGUiOnsiJGlkIjoiMjIzNCIsIkZvbnRTZXR0aW5ncyI6eyIkaWQiOiIyMjM1IiwiRm9udFNpemUiOjEwLCJGb250TmFtZSI6IkNhbGlicmkiLCJJc0JvbGQiOmZhbHNlLCJJc0l0YWxpYyI6ZmFsc2UsIklzVW5kZXJsaW5lZCI6ZmFsc2UsIlBhcmVudFN0eWxlIjpudWxsfSwiQXV0b1NpemUiOjAsIkZvcmVncm91bmQiOnsiJGlkIjoiMjIzNiIsIkNvbG9yIjp7IiRpZCI6IjIyMzciLCJBIjoyNTUsIlIiOjY4LCJHIjo4NCwiQiI6MTA2fX0sIk1heFdpZHRoIjoyMDAuMCwiTWF4SGVpZ2h0IjoiSW5maW5pdHkiLCJTbWFydEZvcmVncm91bmRJc0FjdGl2ZSI6ZmFsc2UsIkhvcml6b250YWxBbGlnbm1lbnQiOjIsIlZlcnRpY2FsQWxpZ25tZW50IjowLCJTbWFydEZvcmVncm91bmQiOm51bGwsIkJhY2tncm91bmRGaWxsVHlwZSI6MCwiTWFyZ2luIjp7IiRyZWYiOiI1NiJ9LCJQYWRkaW5nIjp7IiRyZWYiOiI1NyJ9LCJCYWNrZ3JvdW5kIjp7IiRpZCI6IjIyMzgiLCJDb2xvciI6eyIkaWQiOiIyMjM5IiwiQSI6MCwiUiI6MjU1LCJHIjoyNTUsIkIiOjI1NX19LCJJc1Zpc2libGUiOmZhbHNlLCJXaWR0aCI6MC4wLCJIZWlnaHQiOjAuMCwiQm9yZGVyU3R5bGUiOm51bGwsIlBhcmVudFN0eWxlIjpudWxsfSwiRGF0ZUZvcm1hdCI6eyIkcmVmIjoiNjAifSwiV2Vla051bWJlcmluZyI6eyIkaWQiOiIyMjQwIiwiRm9ybWF0IjowLCJJc1Zpc2libGUiOmZhbHNlLCJMYXN0S25vd25WaXNpYmlsaXR5U3RhdGUiOmZhbHNlfSwiSXNWaXNpYmxlIjp0cnVlLCJQYXJlbnRTdHlsZSI6bnVsbH0sIkh5cGVybGluayI6bnVsbCwiSW1wb3J0SWQiOm51bGx9LHsiJGlkIjoiMjI0MSIsIklkIjoiOTA5OTNkNTItYmQ4Ni00NDUzLWEyODctNDUxNDhkNzY4YmYyIiwiSW5kZXgiOjExMSwiR3JvdXBJZCI6bnVsbCwiVGl0bGUiOiJOLTIwMC1PUCBCIENoZWNrIiwiRGF0ZVRpbWUiOiIyMDIyLTA1LTE1VDAwOjAwOjAwIiwiUGVyY2VudGFnZUNvbXBsZXRlIjpudWxsLCJOb3RlIjpudWxsLCJTdHlsZSI6eyIkaWQiOiIyMjQyIiwiVGl0bGVQb3NpdGlvbiI6IkxlZnQiLCJEYXRlUG9zaXRpb24iOiJMZWZ0IiwiU2hhcGVUeXBlIjoxNywiU2hhcGVTaXplIjowLCJTaGFwZVN0eWxlIjp7IiRpZCI6IjIyNDMiLCJNYXJnaW4iOnsiJHJlZiI6IjM3In0sIlBhZGRpbmciOnsiJHJlZiI6IjM4In0sIkJhY2tncm91bmQiOnsiJGlkIjoiMjI0NCIsIkNvbG9yIjp7IiRpZCI6IjIyNDUiLCJBIjoyNTUsIlIiOjI2LCJHIjoxNzAsIkIiOjY2fX0sIklzVmlzaWJsZSI6dHJ1ZSwiV2lkdGgiOjE0LjAsIkhlaWdodCI6MTQuMCwiQm9yZGVyU3R5bGUiOnsiJGlkIjoiMjI0NiIsIkxpbmVDb2xvciI6eyIkcmVmIjoiNDIifSwiTGluZVdlaWdodCI6MC4wLCJMaW5lVHlwZSI6MCwiUGFyZW50U3R5bGUiOm51bGx9LCJQYXJlbnRTdHlsZSI6bnVsbH0sIlRpdGxlU3R5bGUiOnsiJGlkIjoiMjI0NyIsIkZvbnRTZXR0aW5ncyI6eyIkaWQiOiIyMjQ4IiwiRm9udFNpemUiOjExLCJGb250TmFtZSI6IkNhbGlicmkiLCJJc0JvbGQiOnRydWUsIklzSXRhbGljIjpmYWxzZSwiSXNVbmRlcmxpbmVkIjpmYWxzZSwiUGFyZW50U3R5bGUiOm51bGx9LCJBdXRvU2l6ZSI6MCwiRm9yZWdyb3VuZCI6eyIkaWQiOiIyMjQ5IiwiQ29sb3IiOnsiJGlkIjoiMjI1MCIsIkEiOjI1NSwiUiI6MCwiRyI6MCwiQiI6MH19LCJNYXhXaWR0aCI6MjAwLjAsIk1heEhlaWdodCI6IkluZmluaXR5IiwiU21hcnRGb3JlZ3JvdW5kSXNBY3RpdmUiOmZhbHNlLCJIb3Jpem9udGFsQWxpZ25tZW50IjoyLCJWZXJ0aWNhbEFsaWdubWVudCI6MCwiU21hcnRGb3JlZ3JvdW5kIjpudWxsLCJCYWNrZ3JvdW5kRmlsbFR5cGUiOjAsIk1hcmdpbiI6eyIkcmVmIjoiNDgifSwiUGFkZGluZyI6eyIkcmVmIjoiNDkifSwiQmFja2dyb3VuZCI6eyIkaWQiOiIyMjUxIiwiQ29sb3IiOnsiJGlkIjoiMjI1MiIsIkEiOjAsIlIiOjI1NSwiRyI6MjU1LCJCIjoyNTV9fSwiSXNWaXNpYmxlIjpmYWxzZSwiV2lkdGgiOjAuMCwiSGVpZ2h0IjowLjAsIkJvcmRlclN0eWxlIjpudWxsLCJQYXJlbnRTdHlsZSI6bnVsbH0sIkRhdGVTdHlsZSI6eyIkaWQiOiIyMjUzIiwiRm9udFNldHRpbmdzIjp7IiRpZCI6IjIyNTQiLCJGb250U2l6ZSI6MTAsIkZvbnROYW1lIjoiQ2FsaWJyaSIsIklzQm9sZCI6ZmFsc2UsIklzSXRhbGljIjpmYWxzZSwiSXNVbmRlcmxpbmVkIjpmYWxzZSwiUGFyZW50U3R5bGUiOm51bGx9LCJBdXRvU2l6ZSI6MCwiRm9yZWdyb3VuZCI6eyIkaWQiOiIyMjU1IiwiQ29sb3IiOnsiJGlkIjoiMjI1NiIsIkEiOjI1NSwiUiI6NjgsIkciOjg0LCJCIjoxMDZ9fSwiTWF4V2lkdGgiOjIwMC4wLCJNYXhIZWlnaHQiOiJJbmZpbml0eSIsIlNtYXJ0Rm9yZWdyb3VuZElzQWN0aXZlIjpmYWxzZSwiSG9yaXpvbnRhbEFsaWdubWVudCI6MiwiVmVydGljYWxBbGlnbm1lbnQiOjAsIlNtYXJ0Rm9yZWdyb3VuZCI6bnVsbCwiQmFja2dyb3VuZEZpbGxUeXBlIjowLCJNYXJnaW4iOnsiJHJlZiI6IjU2In0sIlBhZGRpbmciOnsiJHJlZiI6IjU3In0sIkJhY2tncm91bmQiOnsiJGlkIjoiMjI1NyIsIkNvbG9yIjp7IiRpZCI6IjIyNTgiLCJBIjowLCJSIjoyNTUsIkciOjI1NSwiQiI6MjU1fX0sIklzVmlzaWJsZSI6ZmFsc2UsIldpZHRoIjowLjAsIkhlaWdodCI6MC4wLCJCb3JkZXJTdHlsZSI6bnVsbCwiUGFyZW50U3R5bGUiOm51bGx9LCJEYXRlRm9ybWF0Ijp7IiRyZWYiOiI2MCJ9LCJXZWVrTnVtYmVyaW5nIjp7IiRpZCI6IjIyNTkiLCJGb3JtYXQiOjAsIklzVmlzaWJsZSI6ZmFsc2UsIkxhc3RLbm93blZpc2liaWxpdHlTdGF0ZSI6ZmFsc2V9LCJJc1Zpc2libGUiOnRydWUsIlBhcmVudFN0eWxlIjpudWxsfSwiSHlwZXJsaW5rIjpudWxsLCJJbXBvcnRJZCI6bnVsbH0seyIkaWQiOiIyMjYwIiwiSWQiOiJiZDFiNzE4YS1hZTFiLTQwNzEtYWNjMy1iNTg0ZWIwMzRkZmQiLCJJbmRleCI6MTEyLCJHcm91cElkIjpudWxsLCJUaXRsZSI6Ik4tMjAwLU9QIEIgQ2hlY2siLCJEYXRlVGltZSI6IjIwMjItMDktMjdUMDA6MDA6MDAiLCJQZXJjZW50YWdlQ29tcGxldGUiOm51bGwsIk5vdGUiOm51bGwsIlN0eWxlIjp7IiRpZCI6IjIyNjEiLCJUaXRsZVBvc2l0aW9uIjoiTGVmdCIsIkRhdGVQb3NpdGlvbiI6IkxlZnQiLCJTaGFwZVR5cGUiOjE3LCJTaGFwZVNpemUiOjAsIlNoYXBlU3R5bGUiOnsiJGlkIjoiMjI2MiIsIk1hcmdpbiI6eyIkcmVmIjoiMzcifSwiUGFkZGluZyI6eyIkcmVmIjoiMzgifSwiQmFja2dyb3VuZCI6eyIkaWQiOiIyMjYzIiwiQ29sb3IiOnsiJGlkIjoiMjI2NCIsIkEiOjI1NSwiUiI6MjYsIkciOjE3MCwiQiI6NjZ9fSwiSXNWaXNpYmxlIjp0cnVlLCJXaWR0aCI6MTQuMCwiSGVpZ2h0IjoxNC4wLCJCb3JkZXJTdHlsZSI6eyIkaWQiOiIyMjY1IiwiTGluZUNvbG9yIjp7IiRyZWYiOiI0MiJ9LCJMaW5lV2VpZ2h0IjowLjAsIkxpbmVUeXBlIjowLCJQYXJlbnRTdHlsZSI6bnVsbH0sIlBhcmVudFN0eWxlIjpudWxsfSwiVGl0bGVTdHlsZSI6eyIkaWQiOiIyMjY2IiwiRm9udFNldHRpbmdzIjp7IiRpZCI6IjIyNjciLCJGb250U2l6ZSI6MTEsIkZvbnROYW1lIjoiQ2FsaWJyaSIsIklzQm9sZCI6dHJ1ZSwiSXNJdGFsaWMiOmZhbHNlLCJJc1VuZGVybGluZWQiOmZhbHNlLCJQYXJlbnRTdHlsZSI6bnVsbH0sIkF1dG9TaXplIjowLCJGb3JlZ3JvdW5kIjp7IiRpZCI6IjIyNjgiLCJDb2xvciI6eyIkaWQiOiIyMjY5IiwiQSI6MjU1LCJSIjowLCJHIjowLCJCIjowfX0sIk1heFdpZHRoIjoyMDAuMCwiTWF4SGVpZ2h0IjoiSW5maW5pdHkiLCJTbWFydEZvcmVncm91bmRJc0FjdGl2ZSI6ZmFsc2UsIkhvcml6b250YWxBbGlnbm1lbnQiOjIsIlZlcnRpY2FsQWxpZ25tZW50IjowLCJTbWFydEZvcmVncm91bmQiOm51bGwsIkJhY2tncm91bmRGaWxsVHlwZSI6MCwiTWFyZ2luIjp7IiRyZWYiOiI0OCJ9LCJQYWRkaW5nIjp7IiRyZWYiOiI0OSJ9LCJCYWNrZ3JvdW5kIjp7IiRpZCI6IjIyNzAiLCJDb2xvciI6eyIkaWQiOiIyMjcxIiwiQSI6MCwiUiI6MjU1LCJHIjoyNTUsIkIiOjI1NX19LCJJc1Zpc2libGUiOmZhbHNlLCJXaWR0aCI6MC4wLCJIZWlnaHQiOjAuMCwiQm9yZGVyU3R5bGUiOm51bGwsIlBhcmVudFN0eWxlIjpudWxsfSwiRGF0ZVN0eWxlIjp7IiRpZCI6IjIyNzIiLCJGb250U2V0dGluZ3MiOnsiJGlkIjoiMjI3MyIsIkZvbnRTaXplIjoxMCwiRm9udE5hbWUiOiJDYWxpYnJpIiwiSXNCb2xkIjpmYWxzZSwiSXNJdGFsaWMiOmZhbHNlLCJJc1VuZGVybGluZWQiOmZhbHNlLCJQYXJlbnRTdHlsZSI6bnVsbH0sIkF1dG9TaXplIjowLCJGb3JlZ3JvdW5kIjp7IiRpZCI6IjIyNzQiLCJDb2xvciI6eyIkaWQiOiIyMjc1IiwiQSI6MjU1LCJSIjo2OCwiRyI6ODQsIkIiOjEwNn19LCJNYXhXaWR0aCI6MjAwLjAsIk1heEhlaWdodCI6IkluZmluaXR5IiwiU21hcnRGb3JlZ3JvdW5kSXNBY3RpdmUiOmZhbHNlLCJIb3Jpem9udGFsQWxpZ25tZW50IjoyLCJWZXJ0aWNhbEFsaWdubWVudCI6MCwiU21hcnRGb3JlZ3JvdW5kIjpudWxsLCJCYWNrZ3JvdW5kRmlsbFR5cGUiOjAsIk1hcmdpbiI6eyIkcmVmIjoiNTYifSwiUGFkZGluZyI6eyIkcmVmIjoiNTcifSwiQmFja2dyb3VuZCI6eyIkaWQiOiIyMjc2IiwiQ29sb3IiOnsiJGlkIjoiMjI3NyIsIkEiOjAsIlIiOjI1NSwiRyI6MjU1LCJCIjoyNTV9fSwiSXNWaXNpYmxlIjpmYWxzZSwiV2lkdGgiOjAuMCwiSGVpZ2h0IjowLjAsIkJvcmRlclN0eWxlIjpudWxsLCJQYXJlbnRTdHlsZSI6bnVsbH0sIkRhdGVGb3JtYXQiOnsiJHJlZiI6IjYwIn0sIldlZWtOdW1iZXJpbmciOnsiJGlkIjoiMjI3OCIsIkZvcm1hdCI6MCwiSXNWaXNpYmxlIjpmYWxzZSwiTGFzdEtub3duVmlzaWJpbGl0eVN0YXRlIjpmYWxzZX0sIklzVmlzaWJsZSI6dHJ1ZSwiUGFyZW50U3R5bGUiOm51bGx9LCJIeXBlcmxpbmsiOm51bGwsIkltcG9ydElkIjpudWxsfSx7IiRpZCI6IjIyNzkiLCJJZCI6IjIwN2U3MGVlLTdjOTMtNDdmNi04MTIzLWM4NmYxZjk0YjQwNiIsIkluZGV4IjoxMTMsIkdyb3VwSWQiOm51bGwsIlRpdGxlIjoiTi0yMDAtT1AgQiBDaGVjayIsIkRhdGVUaW1lIjoiMjAyMy0wNy0wMlQwMDowMDowMCIsIlBlcmNlbnRhZ2VDb21wbGV0ZSI6bnVsbCwiTm90ZSI6bnVsbCwiU3R5bGUiOnsiJGlkIjoiMjI4MCIsIlRpdGxlUG9zaXRpb24iOiJMZWZ0IiwiRGF0ZVBvc2l0aW9uIjoiTGVmdCIsIlNoYXBlVHlwZSI6MTcsIlNoYXBlU2l6ZSI6MCwiU2hhcGVTdHlsZSI6eyIkaWQiOiIyMjgxIiwiTWFyZ2luIjp7IiRyZWYiOiIzNyJ9LCJQYWRkaW5nIjp7IiRyZWYiOiIzOCJ9LCJCYWNrZ3JvdW5kIjp7IiRpZCI6IjIyODIiLCJDb2xvciI6eyIkaWQiOiIyMjgzIiwiQSI6MjU1LCJSIjoyNiwiRyI6MTcwLCJCIjo2Nn19LCJJc1Zpc2libGUiOnRydWUsIldpZHRoIjoxNC4wLCJIZWlnaHQiOjE0LjAsIkJvcmRlclN0eWxlIjp7IiRpZCI6IjIyODQiLCJMaW5lQ29sb3IiOnsiJHJlZiI6IjQyIn0sIkxpbmVXZWlnaHQiOjAuMCwiTGluZVR5cGUiOjAsIlBhcmVudFN0eWxlIjpudWxsfSwiUGFyZW50U3R5bGUiOm51bGx9LCJUaXRsZVN0eWxlIjp7IiRpZCI6IjIyODUiLCJGb250U2V0dGluZ3MiOnsiJGlkIjoiMjI4NiIsIkZvbnRTaXplIjoxMSwiRm9udE5hbWUiOiJDYWxpYnJpIiwiSXNCb2xkIjp0cnVlLCJJc0l0YWxpYyI6ZmFsc2UsIklzVW5kZXJsaW5lZCI6ZmFsc2UsIlBhcmVudFN0eWxlIjpudWxsfSwiQXV0b1NpemUiOjAsIkZvcmVncm91bmQiOnsiJGlkIjoiMjI4NyIsIkNvbG9yIjp7IiRpZCI6IjIyODgiLCJBIjoyNTUsIlIiOjAsIkciOjAsIkIiOjB9fSwiTWF4V2lkdGgiOjIwMC4wLCJNYXhIZWlnaHQiOiJJbmZpbml0eSIsIlNtYXJ0Rm9yZWdyb3VuZElzQWN0aXZlIjpmYWxzZSwiSG9yaXpvbnRhbEFsaWdubWVudCI6MiwiVmVydGljYWxBbGlnbm1lbnQiOjAsIlNtYXJ0Rm9yZWdyb3VuZCI6bnVsbCwiQmFja2dyb3VuZEZpbGxUeXBlIjowLCJNYXJnaW4iOnsiJHJlZiI6IjQ4In0sIlBhZGRpbmciOnsiJHJlZiI6IjQ5In0sIkJhY2tncm91bmQiOnsiJGlkIjoiMjI4OSIsIkNvbG9yIjp7IiRpZCI6IjIyOTAiLCJBIjowLCJSIjoyNTUsIkciOjI1NSwiQiI6MjU1fX0sIklzVmlzaWJsZSI6ZmFsc2UsIldpZHRoIjowLjAsIkhlaWdodCI6MC4wLCJCb3JkZXJTdHlsZSI6bnVsbCwiUGFyZW50U3R5bGUiOm51bGx9LCJEYXRlU3R5bGUiOnsiJGlkIjoiMjI5MSIsIkZvbnRTZXR0aW5ncyI6eyIkaWQiOiIyMjkyIiwiRm9udFNpemUiOjEwLCJGb250TmFtZSI6IkNhbGlicmkiLCJJc0JvbGQiOmZhbHNlLCJJc0l0YWxpYyI6ZmFsc2UsIklzVW5kZXJsaW5lZCI6ZmFsc2UsIlBhcmVudFN0eWxlIjpudWxsfSwiQXV0b1NpemUiOjAsIkZvcmVncm91bmQiOnsiJGlkIjoiMjI5MyIsIkNvbG9yIjp7IiRpZCI6IjIyOTQiLCJBIjoyNTUsIlIiOjY4LCJHIjo4NCwiQiI6MTA2fX0sIk1heFdpZHRoIjoyMDAuMCwiTWF4SGVpZ2h0IjoiSW5maW5pdHkiLCJTbWFydEZvcmVncm91bmRJc0FjdGl2ZSI6ZmFsc2UsIkhvcml6b250YWxBbGlnbm1lbnQiOjIsIlZlcnRpY2FsQWxpZ25tZW50IjowLCJTbWFydEZvcmVncm91bmQiOm51bGwsIkJhY2tncm91bmRGaWxsVHlwZSI6MCwiTWFyZ2luIjp7IiRyZWYiOiI1NiJ9LCJQYWRkaW5nIjp7IiRyZWYiOiI1NyJ9LCJCYWNrZ3JvdW5kIjp7IiRpZCI6IjIyOTUiLCJDb2xvciI6eyIkaWQiOiIyMjk2IiwiQSI6MCwiUiI6MjU1LCJHIjoyNTUsIkIiOjI1NX19LCJJc1Zpc2libGUiOmZhbHNlLCJXaWR0aCI6MC4wLCJIZWlnaHQiOjAuMCwiQm9yZGVyU3R5bGUiOm51bGwsIlBhcmVudFN0eWxlIjpudWxsfSwiRGF0ZUZvcm1hdCI6eyIkcmVmIjoiNjAifSwiV2Vla051bWJlcmluZyI6eyIkaWQiOiIyMjk3IiwiRm9ybWF0IjowLCJJc1Zpc2libGUiOmZhbHNlLCJMYXN0S25vd25WaXNpYmlsaXR5U3RhdGUiOmZhbHNlfSwiSXNWaXNpYmxlIjp0cnVlLCJQYXJlbnRTdHlsZSI6bnVsbH0sIkh5cGVybGluayI6bnVsbCwiSW1wb3J0SWQiOm51bGx9LHsiJGlkIjoiMjI5OCIsIklkIjoiOGY2ODg3NzUtMTU2MC00ODBlLTk1MjktYWZiOWFhMmI1ODBiIiwiSW5kZXgiOjExNCwiR3JvdXBJZCI6bnVsbCwiVGl0bGUiOiJOLTIwMC1PUCBCIENoZWNrIiwiRGF0ZVRpbWUiOiIyMDIzLTEyLTEwVDAwOjAwOjAwIiwiUGVyY2VudGFnZUNvbXBsZXRlIjpudWxsLCJOb3RlIjpudWxsLCJTdHlsZSI6eyIkaWQiOiIyMjk5IiwiVGl0bGVQb3NpdGlvbiI6IkxlZnQiLCJEYXRlUG9zaXRpb24iOiJMZWZ0IiwiU2hhcGVUeXBlIjoxNywiU2hhcGVTaXplIjowLCJTaGFwZVN0eWxlIjp7IiRpZCI6IjIzMDAiLCJNYXJnaW4iOnsiJHJlZiI6IjM3In0sIlBhZGRpbmciOnsiJHJlZiI6IjM4In0sIkJhY2tncm91bmQiOnsiJGlkIjoiMjMwMSIsIkNvbG9yIjp7IiRpZCI6IjIzMDIiLCJBIjoyNTUsIlIiOjI2LCJHIjoxNzAsIkIiOjY2fX0sIklzVmlzaWJsZSI6dHJ1ZSwiV2lkdGgiOjE0LjAsIkhlaWdodCI6MTQuMCwiQm9yZGVyU3R5bGUiOnsiJGlkIjoiMjMwMyIsIkxpbmVDb2xvciI6eyIkcmVmIjoiNDIifSwiTGluZVdlaWdodCI6MC4wLCJMaW5lVHlwZSI6MCwiUGFyZW50U3R5bGUiOm51bGx9LCJQYXJlbnRTdHlsZSI6bnVsbH0sIlRpdGxlU3R5bGUiOnsiJGlkIjoiMjMwNCIsIkZvbnRTZXR0aW5ncyI6eyIkaWQiOiIyMzA1IiwiRm9udFNpemUiOjExLCJGb250TmFtZSI6IkNhbGlicmkiLCJJc0JvbGQiOnRydWUsIklzSXRhbGljIjpmYWxzZSwiSXNVbmRlcmxpbmVkIjpmYWxzZSwiUGFyZW50U3R5bGUiOm51bGx9LCJBdXRvU2l6ZSI6MCwiRm9yZWdyb3VuZCI6eyIkaWQiOiIyMzA2IiwiQ29sb3IiOnsiJGlkIjoiMjMwNyIsIkEiOjI1NSwiUiI6MCwiRyI6MCwiQiI6MH19LCJNYXhXaWR0aCI6MjAwLjAsIk1heEhlaWdodCI6IkluZmluaXR5IiwiU21hcnRGb3JlZ3JvdW5kSXNBY3RpdmUiOmZhbHNlLCJIb3Jpem9udGFsQWxpZ25tZW50IjoyLCJWZXJ0aWNhbEFsaWdubWVudCI6MCwiU21hcnRGb3JlZ3JvdW5kIjpudWxsLCJCYWNrZ3JvdW5kRmlsbFR5cGUiOjAsIk1hcmdpbiI6eyIkcmVmIjoiNDgifSwiUGFkZGluZyI6eyIkcmVmIjoiNDkifSwiQmFja2dyb3VuZCI6eyIkaWQiOiIyMzA4IiwiQ29sb3IiOnsiJGlkIjoiMjMwOSIsIkEiOjAsIlIiOjI1NSwiRyI6MjU1LCJCIjoyNTV9fSwiSXNWaXNpYmxlIjpmYWxzZSwiV2lkdGgiOjAuMCwiSGVpZ2h0IjowLjAsIkJvcmRlclN0eWxlIjpudWxsLCJQYXJlbnRTdHlsZSI6bnVsbH0sIkRhdGVTdHlsZSI6eyIkaWQiOiIyMzEwIiwiRm9udFNldHRpbmdzIjp7IiRpZCI6IjIzMTEiLCJGb250U2l6ZSI6MTAsIkZvbnROYW1lIjoiQ2FsaWJyaSIsIklzQm9sZCI6ZmFsc2UsIklzSXRhbGljIjpmYWxzZSwiSXNVbmRlcmxpbmVkIjpmYWxzZSwiUGFyZW50U3R5bGUiOm51bGx9LCJBdXRvU2l6ZSI6MCwiRm9yZWdyb3VuZCI6eyIkaWQiOiIyMzEyIiwiQ29sb3IiOnsiJGlkIjoiMjMxMyIsIkEiOjI1NSwiUiI6NjgsIkciOjg0LCJCIjoxMDZ9fSwiTWF4V2lkdGgiOjIwMC4wLCJNYXhIZWlnaHQiOiJJbmZpbml0eSIsIlNtYXJ0Rm9yZWdyb3VuZElzQWN0aXZlIjpmYWxzZSwiSG9yaXpvbnRhbEFsaWdubWVudCI6MiwiVmVydGljYWxBbGlnbm1lbnQiOjAsIlNtYXJ0Rm9yZWdyb3VuZCI6bnVsbCwiQmFja2dyb3VuZEZpbGxUeXBlIjowLCJNYXJnaW4iOnsiJHJlZiI6IjU2In0sIlBhZGRpbmciOnsiJHJlZiI6IjU3In0sIkJhY2tncm91bmQiOnsiJGlkIjoiMjMxNCIsIkNvbG9yIjp7IiRpZCI6IjIzMTUiLCJBIjowLCJSIjoyNTUsIkciOjI1NSwiQiI6MjU1fX0sIklzVmlzaWJsZSI6ZmFsc2UsIldpZHRoIjowLjAsIkhlaWdodCI6MC4wLCJCb3JkZXJTdHlsZSI6bnVsbCwiUGFyZW50U3R5bGUiOm51bGx9LCJEYXRlRm9ybWF0Ijp7IiRyZWYiOiI2MCJ9LCJXZWVrTnVtYmVyaW5nIjp7IiRpZCI6IjIzMTYiLCJGb3JtYXQiOjAsIklzVmlzaWJsZSI6ZmFsc2UsIkxhc3RLbm93blZpc2liaWxpdHlTdGF0ZSI6ZmFsc2V9LCJJc1Zpc2libGUiOnRydWUsIlBhcmVudFN0eWxlIjpudWxsfSwiSHlwZXJsaW5rIjpudWxsLCJJbXBvcnRJZCI6bnVsbH0seyIkaWQiOiIyMzE3IiwiSWQiOiJmOGJiMDUyYi03OTdmLTQ1MGQtYTQ4OS1hOGQ1N2Q4YTZmYzUiLCJJbmRleCI6MTE1LCJHcm91cElkIjpudWxsLCJUaXRsZSI6Ik4tMjAwLU9QIEIgQ2hlY2siLCJEYXRlVGltZSI6IjIwMjQtMDktMjdUMDA6MDA6MDAiLCJQZXJjZW50YWdlQ29tcGxldGUiOm51bGwsIk5vdGUiOm51bGwsIlN0eWxlIjp7IiRpZCI6IjIzMTgiLCJUaXRsZVBvc2l0aW9uIjoiTGVmdCIsIkRhdGVQb3NpdGlvbiI6IkxlZnQiLCJTaGFwZVR5cGUiOjE3LCJTaGFwZVNpemUiOjAsIlNoYXBlU3R5bGUiOnsiJGlkIjoiMjMxOSIsIk1hcmdpbiI6eyIkcmVmIjoiMzcifSwiUGFkZGluZyI6eyIkcmVmIjoiMzgifSwiQmFja2dyb3VuZCI6eyIkaWQiOiIyMzIwIiwiQ29sb3IiOnsiJGlkIjoiMjMyMSIsIkEiOjI1NSwiUiI6MjYsIkciOjE3MCwiQiI6NjZ9fSwiSXNWaXNpYmxlIjp0cnVlLCJXaWR0aCI6MTQuMCwiSGVpZ2h0IjoxNC4wLCJCb3JkZXJTdHlsZSI6eyIkaWQiOiIyMzIyIiwiTGluZUNvbG9yIjp7IiRyZWYiOiI0MiJ9LCJMaW5lV2VpZ2h0IjowLjAsIkxpbmVUeXBlIjowLCJQYXJlbnRTdHlsZSI6bnVsbH0sIlBhcmVudFN0eWxlIjpudWxsfSwiVGl0bGVTdHlsZSI6eyIkaWQiOiIyMzIzIiwiRm9udFNldHRpbmdzIjp7IiRpZCI6IjIzMjQiLCJGb250U2l6ZSI6MTEsIkZvbnROYW1lIjoiQ2FsaWJyaSIsIklzQm9sZCI6dHJ1ZSwiSXNJdGFsaWMiOmZhbHNlLCJJc1VuZGVybGluZWQiOmZhbHNlLCJQYXJlbnRTdHlsZSI6bnVsbH0sIkF1dG9TaXplIjowLCJGb3JlZ3JvdW5kIjp7IiRpZCI6IjIzMjUiLCJDb2xvciI6eyIkaWQiOiIyMzI2IiwiQSI6MjU1LCJSIjowLCJHIjowLCJCIjowfX0sIk1heFdpZHRoIjoyMDAuMCwiTWF4SGVpZ2h0IjoiSW5maW5pdHkiLCJTbWFydEZvcmVncm91bmRJc0FjdGl2ZSI6ZmFsc2UsIkhvcml6b250YWxBbGlnbm1lbnQiOjIsIlZlcnRpY2FsQWxpZ25tZW50IjowLCJTbWFydEZvcmVncm91bmQiOm51bGwsIkJhY2tncm91bmRGaWxsVHlwZSI6MCwiTWFyZ2luIjp7IiRyZWYiOiI0OCJ9LCJQYWRkaW5nIjp7IiRyZWYiOiI0OSJ9LCJCYWNrZ3JvdW5kIjp7IiRpZCI6IjIzMjciLCJDb2xvciI6eyIkaWQiOiIyMzI4IiwiQSI6MCwiUiI6MjU1LCJHIjoyNTUsIkIiOjI1NX19LCJJc1Zpc2libGUiOmZhbHNlLCJXaWR0aCI6MC4wLCJIZWlnaHQiOjAuMCwiQm9yZGVyU3R5bGUiOm51bGwsIlBhcmVudFN0eWxlIjpudWxsfSwiRGF0ZVN0eWxlIjp7IiRpZCI6IjIzMjkiLCJGb250U2V0dGluZ3MiOnsiJGlkIjoiMjMzMCIsIkZvbnRTaXplIjoxMCwiRm9udE5hbWUiOiJDYWxpYnJpIiwiSXNCb2xkIjpmYWxzZSwiSXNJdGFsaWMiOmZhbHNlLCJJc1VuZGVybGluZWQiOmZhbHNlLCJQYXJlbnRTdHlsZSI6bnVsbH0sIkF1dG9TaXplIjowLCJGb3JlZ3JvdW5kIjp7IiRpZCI6IjIzMzEiLCJDb2xvciI6eyIkaWQiOiIyMzMyIiwiQSI6MjU1LCJSIjo2OCwiRyI6ODQsIkIiOjEwNn19LCJNYXhXaWR0aCI6MjAwLjAsIk1heEhlaWdodCI6IkluZmluaXR5IiwiU21hcnRGb3JlZ3JvdW5kSXNBY3RpdmUiOmZhbHNlLCJIb3Jpem9udGFsQWxpZ25tZW50IjoyLCJWZXJ0aWNhbEFsaWdubWVudCI6MCwiU21hcnRGb3JlZ3JvdW5kIjpudWxsLCJCYWNrZ3JvdW5kRmlsbFR5cGUiOjAsIk1hcmdpbiI6eyIkcmVmIjoiNTYifSwiUGFkZGluZyI6eyIkcmVmIjoiNTcifSwiQmFja2dyb3VuZCI6eyIkaWQiOiIyMzMzIiwiQ29sb3IiOnsiJGlkIjoiMjMzNCIsIkEiOjAsIlIiOjI1NSwiRyI6MjU1LCJCIjoyNTV9fSwiSXNWaXNpYmxlIjpmYWxzZSwiV2lkdGgiOjAuMCwiSGVpZ2h0IjowLjAsIkJvcmRlclN0eWxlIjpudWxsLCJQYXJlbnRTdHlsZSI6bnVsbH0sIkRhdGVGb3JtYXQiOnsiJHJlZiI6IjYwIn0sIldlZWtOdW1iZXJpbmciOnsiJGlkIjoiMjMzNSIsIkZvcm1hdCI6MCwiSXNWaXNpYmxlIjpmYWxzZSwiTGFzdEtub3duVmlzaWJpbGl0eVN0YXRlIjpmYWxzZX0sIklzVmlzaWJsZSI6dHJ1ZSwiUGFyZW50U3R5bGUiOm51bGx9LCJIeXBlcmxpbmsiOm51bGwsIkltcG9ydElkIjpudWxsfSx7IiRpZCI6IjIzMzYiLCJJZCI6ImYyZWJkYWMwLTMyMjYtNDFjNC1iODg2LTliNGMyZmFjNzk4YSIsIkluZGV4IjoxMTYsIkdyb3VwSWQiOm51bGwsIlRpdGxlIjoiTi0yMDAtT1AgQiBDaGVjayIsIkRhdGVUaW1lIjoiMjAyNS0wMi0xNFQwMDowMDowMCIsIlBlcmNlbnRhZ2VDb21wbGV0ZSI6bnVsbCwiTm90ZSI6bnVsbCwiU3R5bGUiOnsiJGlkIjoiMjMzNyIsIlRpdGxlUG9zaXRpb24iOiJMZWZ0IiwiRGF0ZVBvc2l0aW9uIjoiTGVmdCIsIlNoYXBlVHlwZSI6MTcsIlNoYXBlU2l6ZSI6MCwiU2hhcGVTdHlsZSI6eyIkaWQiOiIyMzM4IiwiTWFyZ2luIjp7IiRyZWYiOiIzNyJ9LCJQYWRkaW5nIjp7IiRyZWYiOiIzOCJ9LCJCYWNrZ3JvdW5kIjp7IiRpZCI6IjIzMzkiLCJDb2xvciI6eyIkaWQiOiIyMzQwIiwiQSI6MjU1LCJSIjoyNiwiRyI6MTcwLCJCIjo2Nn19LCJJc1Zpc2libGUiOnRydWUsIldpZHRoIjoxNC4wLCJIZWlnaHQiOjE0LjAsIkJvcmRlclN0eWxlIjp7IiRpZCI6IjIzNDEiLCJMaW5lQ29sb3IiOnsiJHJlZiI6IjQyIn0sIkxpbmVXZWlnaHQiOjAuMCwiTGluZVR5cGUiOjAsIlBhcmVudFN0eWxlIjpudWxsfSwiUGFyZW50U3R5bGUiOm51bGx9LCJUaXRsZVN0eWxlIjp7IiRpZCI6IjIzNDIiLCJGb250U2V0dGluZ3MiOnsiJGlkIjoiMjM0MyIsIkZvbnRTaXplIjoxMSwiRm9udE5hbWUiOiJDYWxpYnJpIiwiSXNCb2xkIjp0cnVlLCJJc0l0YWxpYyI6ZmFsc2UsIklzVW5kZXJsaW5lZCI6ZmFsc2UsIlBhcmVudFN0eWxlIjpudWxsfSwiQXV0b1NpemUiOjAsIkZvcmVncm91bmQiOnsiJGlkIjoiMjM0NCIsIkNvbG9yIjp7IiRpZCI6IjIzNDUiLCJBIjoyNTUsIlIiOjAsIkciOjAsIkIiOjB9fSwiTWF4V2lkdGgiOjIwMC4wLCJNYXhIZWlnaHQiOiJJbmZpbml0eSIsIlNtYXJ0Rm9yZWdyb3VuZElzQWN0aXZlIjpmYWxzZSwiSG9yaXpvbnRhbEFsaWdubWVudCI6MiwiVmVydGljYWxBbGlnbm1lbnQiOjAsIlNtYXJ0Rm9yZWdyb3VuZCI6bnVsbCwiQmFja2dyb3VuZEZpbGxUeXBlIjowLCJNYXJnaW4iOnsiJHJlZiI6IjQ4In0sIlBhZGRpbmciOnsiJHJlZiI6IjQ5In0sIkJhY2tncm91bmQiOnsiJGlkIjoiMjM0NiIsIkNvbG9yIjp7IiRpZCI6IjIzNDciLCJBIjowLCJSIjoyNTUsIkciOjI1NSwiQiI6MjU1fX0sIklzVmlzaWJsZSI6ZmFsc2UsIldpZHRoIjowLjAsIkhlaWdodCI6MC4wLCJCb3JkZXJTdHlsZSI6bnVsbCwiUGFyZW50U3R5bGUiOm51bGx9LCJEYXRlU3R5bGUiOnsiJGlkIjoiMjM0OCIsIkZvbnRTZXR0aW5ncyI6eyIkaWQiOiIyMzQ5IiwiRm9udFNpemUiOjEwLCJGb250TmFtZSI6IkNhbGlicmkiLCJJc0JvbGQiOmZhbHNlLCJJc0l0YWxpYyI6ZmFsc2UsIklzVW5kZXJsaW5lZCI6ZmFsc2UsIlBhcmVudFN0eWxlIjpudWxsfSwiQXV0b1NpemUiOjAsIkZvcmVncm91bmQiOnsiJGlkIjoiMjM1MCIsIkNvbG9yIjp7IiRpZCI6IjIzNTEiLCJBIjoyNTUsIlIiOjY4LCJHIjo4NCwiQiI6MTA2fX0sIk1heFdpZHRoIjoyMDAuMCwiTWF4SGVpZ2h0IjoiSW5maW5pdHkiLCJTbWFydEZvcmVncm91bmRJc0FjdGl2ZSI6ZmFsc2UsIkhvcml6b250YWxBbGlnbm1lbnQiOjIsIlZlcnRpY2FsQWxpZ25tZW50IjowLCJTbWFydEZvcmVncm91bmQiOm51bGwsIkJhY2tncm91bmRGaWxsVHlwZSI6MCwiTWFyZ2luIjp7IiRyZWYiOiI1NiJ9LCJQYWRkaW5nIjp7IiRyZWYiOiI1NyJ9LCJCYWNrZ3JvdW5kIjp7IiRpZCI6IjIzNTIiLCJDb2xvciI6eyIkaWQiOiIyMzUzIiwiQSI6MCwiUiI6MjU1LCJHIjoyNTUsIkIiOjI1NX19LCJJc1Zpc2libGUiOmZhbHNlLCJXaWR0aCI6MC4wLCJIZWlnaHQiOjAuMCwiQm9yZGVyU3R5bGUiOm51bGwsIlBhcmVudFN0eWxlIjpudWxsfSwiRGF0ZUZvcm1hdCI6eyIkcmVmIjoiNjAifSwiV2Vla051bWJlcmluZyI6eyIkaWQiOiIyMzU0IiwiRm9ybWF0IjowLCJJc1Zpc2libGUiOmZhbHNlLCJMYXN0S25vd25WaXNpYmlsaXR5U3RhdGUiOmZhbHNlfSwiSXNWaXNpYmxlIjp0cnVlLCJQYXJlbnRTdHlsZSI6bnVsbH0sIkh5cGVybGluayI6bnVsbCwiSW1wb3J0SWQiOm51bGx9LHsiJGlkIjoiMjM1NSIsIklkIjoiNmI4Yzg4NzMtM2NkYS00ZTU2LWEzODUtOTllZjc0YjhkZWQ0IiwiSW5kZXgiOjExNywiR3JvdXBJZCI6bnVsbCwiVGl0bGUiOiJOLTIwMC1PUCBCIENoZWNrIiwiRGF0ZVRpbWUiOiIyMDI1LTEyLTMwVDAwOjAwOjAwIiwiUGVyY2VudGFnZUNvbXBsZXRlIjpudWxsLCJOb3RlIjpudWxsLCJTdHlsZSI6eyIkaWQiOiIyMzU2IiwiVGl0bGVQb3NpdGlvbiI6IkxlZnQiLCJEYXRlUG9zaXRpb24iOiJMZWZ0IiwiU2hhcGVUeXBlIjoxNywiU2hhcGVTaXplIjowLCJTaGFwZVN0eWxlIjp7IiRpZCI6IjIzNTciLCJNYXJnaW4iOnsiJHJlZiI6IjM3In0sIlBhZGRpbmciOnsiJHJlZiI6IjM4In0sIkJhY2tncm91bmQiOnsiJGlkIjoiMjM1OCIsIkNvbG9yIjp7IiRpZCI6IjIzNTkiLCJBIjoyNTUsIlIiOjI2LCJHIjoxNzAsIkIiOjY2fX0sIklzVmlzaWJsZSI6dHJ1ZSwiV2lkdGgiOjE0LjAsIkhlaWdodCI6MTQuMCwiQm9yZGVyU3R5bGUiOnsiJGlkIjoiMjM2MCIsIkxpbmVDb2xvciI6eyIkcmVmIjoiNDIifSwiTGluZVdlaWdodCI6MC4wLCJMaW5lVHlwZSI6MCwiUGFyZW50U3R5bGUiOm51bGx9LCJQYXJlbnRTdHlsZSI6bnVsbH0sIlRpdGxlU3R5bGUiOnsiJGlkIjoiMjM2MSIsIkZvbnRTZXR0aW5ncyI6eyIkaWQiOiIyMzYyIiwiRm9udFNpemUiOjExLCJGb250TmFtZSI6IkNhbGlicmkiLCJJc0JvbGQiOnRydWUsIklzSXRhbGljIjpmYWxzZSwiSXNVbmRlcmxpbmVkIjpmYWxzZSwiUGFyZW50U3R5bGUiOm51bGx9LCJBdXRvU2l6ZSI6MCwiRm9yZWdyb3VuZCI6eyIkaWQiOiIyMzYzIiwiQ29sb3IiOnsiJGlkIjoiMjM2NCIsIkEiOjI1NSwiUiI6MCwiRyI6MCwiQiI6MH19LCJNYXhXaWR0aCI6MjAwLjAsIk1heEhlaWdodCI6IkluZmluaXR5IiwiU21hcnRGb3JlZ3JvdW5kSXNBY3RpdmUiOmZhbHNlLCJIb3Jpem9udGFsQWxpZ25tZW50IjoyLCJWZXJ0aWNhbEFsaWdubWVudCI6MCwiU21hcnRGb3JlZ3JvdW5kIjpudWxsLCJCYWNrZ3JvdW5kRmlsbFR5cGUiOjAsIk1hcmdpbiI6eyIkcmVmIjoiNDgifSwiUGFkZGluZyI6eyIkcmVmIjoiNDkifSwiQmFja2dyb3VuZCI6eyIkaWQiOiIyMzY1IiwiQ29sb3IiOnsiJGlkIjoiMjM2NiIsIkEiOjAsIlIiOjI1NSwiRyI6MjU1LCJCIjoyNTV9fSwiSXNWaXNpYmxlIjpmYWxzZSwiV2lkdGgiOjAuMCwiSGVpZ2h0IjowLjAsIkJvcmRlclN0eWxlIjpudWxsLCJQYXJlbnRTdHlsZSI6bnVsbH0sIkRhdGVTdHlsZSI6eyIkaWQiOiIyMzY3IiwiRm9udFNldHRpbmdzIjp7IiRpZCI6IjIzNjgiLCJGb250U2l6ZSI6MTAsIkZvbnROYW1lIjoiQ2FsaWJyaSIsIklzQm9sZCI6ZmFsc2UsIklzSXRhbGljIjpmYWxzZSwiSXNVbmRlcmxpbmVkIjpmYWxzZSwiUGFyZW50U3R5bGUiOm51bGx9LCJBdXRvU2l6ZSI6MCwiRm9yZWdyb3VuZCI6eyIkaWQiOiIyMzY5IiwiQ29sb3IiOnsiJGlkIjoiMjM3MCIsIkEiOjI1NSwiUiI6NjgsIkciOjg0LCJCIjoxMDZ9fSwiTWF4V2lkdGgiOjIwMC4wLCJNYXhIZWlnaHQiOiJJbmZpbml0eSIsIlNtYXJ0Rm9yZWdyb3VuZElzQWN0aXZlIjpmYWxzZSwiSG9yaXpvbnRhbEFsaWdubWVudCI6MiwiVmVydGljYWxBbGlnbm1lbnQiOjAsIlNtYXJ0Rm9yZWdyb3VuZCI6bnVsbCwiQmFja2dyb3VuZEZpbGxUeXBlIjowLCJNYXJnaW4iOnsiJHJlZiI6IjU2In0sIlBhZGRpbmciOnsiJHJlZiI6IjU3In0sIkJhY2tncm91bmQiOnsiJGlkIjoiMjM3MSIsIkNvbG9yIjp7IiRpZCI6IjIzNzIiLCJBIjowLCJSIjoyNTUsIkciOjI1NSwiQiI6MjU1fX0sIklzVmlzaWJsZSI6ZmFsc2UsIldpZHRoIjowLjAsIkhlaWdodCI6MC4wLCJCb3JkZXJTdHlsZSI6bnVsbCwiUGFyZW50U3R5bGUiOm51bGx9LCJEYXRlRm9ybWF0Ijp7IiRyZWYiOiI2MCJ9LCJXZWVrTnVtYmVyaW5nIjp7IiRpZCI6IjIzNzMiLCJGb3JtYXQiOjAsIklzVmlzaWJsZSI6ZmFsc2UsIkxhc3RLbm93blZpc2liaWxpdHlTdGF0ZSI6ZmFsc2V9LCJJc1Zpc2libGUiOnRydWUsIlBhcmVudFN0eWxlIjpudWxsfSwiSHlwZXJsaW5rIjpudWxsLCJJbXBvcnRJZCI6bnVsbH0seyIkaWQiOiIyMzc0IiwiSWQiOiIwZGI4OTE5ZC03NWNhLTRhMDItYjhmMi1mMzI5YzJlZWJmNGIiLCJJbmRleCI6MTE4LCJHcm91cElkIjpudWxsLCJUaXRsZSI6Ik4tMjAwLU9QIEIgQ2hlY2siLCJEYXRlVGltZSI6IjIwMjYtMDUtMzFUMDA6MDA6MDAiLCJQZXJjZW50YWdlQ29tcGxldGUiOm51bGwsIk5vdGUiOm51bGwsIlN0eWxlIjp7IiRpZCI6IjIzNzUiLCJUaXRsZVBvc2l0aW9uIjoiTGVmdCIsIkRhdGVQb3NpdGlvbiI6IkxlZnQiLCJTaGFwZVR5cGUiOjE3LCJTaGFwZVNpemUiOjAsIlNoYXBlU3R5bGUiOnsiJGlkIjoiMjM3NiIsIk1hcmdpbiI6eyIkcmVmIjoiMzcifSwiUGFkZGluZyI6eyIkcmVmIjoiMzgifSwiQmFja2dyb3VuZCI6eyIkaWQiOiIyMzc3IiwiQ29sb3IiOnsiJGlkIjoiMjM3OCIsIkEiOjI1NSwiUiI6MjYsIkciOjE3MCwiQiI6NjZ9fSwiSXNWaXNpYmxlIjp0cnVlLCJXaWR0aCI6MTQuMCwiSGVpZ2h0IjoxNC4wLCJCb3JkZXJTdHlsZSI6eyIkaWQiOiIyMzc5IiwiTGluZUNvbG9yIjp7IiRyZWYiOiI0MiJ9LCJMaW5lV2VpZ2h0IjowLjAsIkxpbmVUeXBlIjowLCJQYXJlbnRTdHlsZSI6bnVsbH0sIlBhcmVudFN0eWxlIjpudWxsfSwiVGl0bGVTdHlsZSI6eyIkaWQiOiIyMzgwIiwiRm9udFNldHRpbmdzIjp7IiRpZCI6IjIzODEiLCJGb250U2l6ZSI6MTEsIkZvbnROYW1lIjoiQ2FsaWJyaSIsIklzQm9sZCI6dHJ1ZSwiSXNJdGFsaWMiOmZhbHNlLCJJc1VuZGVybGluZWQiOmZhbHNlLCJQYXJlbnRTdHlsZSI6bnVsbH0sIkF1dG9TaXplIjowLCJGb3JlZ3JvdW5kIjp7IiRpZCI6IjIzODIiLCJDb2xvciI6eyIkaWQiOiIyMzgzIiwiQSI6MjU1LCJSIjowLCJHIjowLCJCIjowfX0sIk1heFdpZHRoIjoyMDAuMCwiTWF4SGVpZ2h0IjoiSW5maW5pdHkiLCJTbWFydEZvcmVncm91bmRJc0FjdGl2ZSI6ZmFsc2UsIkhvcml6b250YWxBbGlnbm1lbnQiOjIsIlZlcnRpY2FsQWxpZ25tZW50IjowLCJTbWFydEZvcmVncm91bmQiOm51bGwsIkJhY2tncm91bmRGaWxsVHlwZSI6MCwiTWFyZ2luIjp7IiRyZWYiOiI0OCJ9LCJQYWRkaW5nIjp7IiRyZWYiOiI0OSJ9LCJCYWNrZ3JvdW5kIjp7IiRpZCI6IjIzODQiLCJDb2xvciI6eyIkaWQiOiIyMzg1IiwiQSI6MCwiUiI6MjU1LCJHIjoyNTUsIkIiOjI1NX19LCJJc1Zpc2libGUiOmZhbHNlLCJXaWR0aCI6MC4wLCJIZWlnaHQiOjAuMCwiQm9yZGVyU3R5bGUiOm51bGwsIlBhcmVudFN0eWxlIjpudWxsfSwiRGF0ZVN0eWxlIjp7IiRpZCI6IjIzODYiLCJGb250U2V0dGluZ3MiOnsiJGlkIjoiMjM4NyIsIkZvbnRTaXplIjoxMCwiRm9udE5hbWUiOiJDYWxpYnJpIiwiSXNCb2xkIjpmYWxzZSwiSXNJdGFsaWMiOmZhbHNlLCJJc1VuZGVybGluZWQiOmZhbHNlLCJQYXJlbnRTdHlsZSI6bnVsbH0sIkF1dG9TaXplIjowLCJGb3JlZ3JvdW5kIjp7IiRpZCI6IjIzODgiLCJDb2xvciI6eyIkaWQiOiIyMzg5IiwiQSI6MjU1LCJSIjo2OCwiRyI6ODQsIkIiOjEwNn19LCJNYXhXaWR0aCI6MjAwLjAsIk1heEhlaWdodCI6IkluZmluaXR5IiwiU21hcnRGb3JlZ3JvdW5kSXNBY3RpdmUiOmZhbHNlLCJIb3Jpem9udGFsQWxpZ25tZW50IjoyLCJWZXJ0aWNhbEFsaWdubWVudCI6MCwiU21hcnRGb3JlZ3JvdW5kIjpudWxsLCJCYWNrZ3JvdW5kRmlsbFR5cGUiOjAsIk1hcmdpbiI6eyIkcmVmIjoiNTYifSwiUGFkZGluZyI6eyIkcmVmIjoiNTcifSwiQmFja2dyb3VuZCI6eyIkaWQiOiIyMzkwIiwiQ29sb3IiOnsiJGlkIjoiMjM5MSIsIkEiOjAsIlIiOjI1NSwiRyI6MjU1LCJCIjoyNTV9fSwiSXNWaXNpYmxlIjpmYWxzZSwiV2lkdGgiOjAuMCwiSGVpZ2h0IjowLjAsIkJvcmRlclN0eWxlIjpudWxsLCJQYXJlbnRTdHlsZSI6bnVsbH0sIkRhdGVGb3JtYXQiOnsiJHJlZiI6IjYwIn0sIldlZWtOdW1iZXJpbmciOnsiJGlkIjoiMjM5MiIsIkZvcm1hdCI6MCwiSXNWaXNpYmxlIjpmYWxzZSwiTGFzdEtub3duVmlzaWJpbGl0eVN0YXRlIjpmYWxzZX0sIklzVmlzaWJsZSI6dHJ1ZSwiUGFyZW50U3R5bGUiOm51bGx9LCJIeXBlcmxpbmsiOm51bGwsIkltcG9ydElkIjpudWxsfSx7IiRpZCI6IjIzOTMiLCJJZCI6ImFmZWYyYmJiLWZhNjgtNDIzMi05YWJiLTI1MWFkNzFlYzk0MyIsIkluZGV4IjoxMTksIkdyb3VwSWQiOm51bGwsIlRpdGxlIjoiTi0yMDAtT1AgQyBDaGVjayIsIkRhdGVUaW1lIjoiMjAyMi0wMS0xNVQwMDowMDowMCIsIlBlcmNlbnRhZ2VDb21wbGV0ZSI6bnVsbCwiTm90ZSI6bnVsbCwiU3R5bGUiOnsiJGlkIjoiMjM5NCIsIlRpdGxlUG9zaXRpb24iOiJMZWZ0IiwiRGF0ZVBvc2l0aW9uIjoiTGVmdCIsIlNoYXBlVHlwZSI6MywiU2hhcGVTaXplIjowLCJTaGFwZVN0eWxlIjp7IiRpZCI6IjIzOTUiLCJNYXJnaW4iOnsiJHJlZiI6IjM3In0sIlBhZGRpbmciOnsiJHJlZiI6IjM4In0sIkJhY2tncm91bmQiOnsiJGlkIjoiMjM5NiIsIkNvbG9yIjp7IiRpZCI6IjIzOTciLCJBIjoyNTUsIlIiOjIsIkciOjE3OCwiQiI6MjM4fX0sIklzVmlzaWJsZSI6dHJ1ZSwiV2lkdGgiOjEyLjAsIkhlaWdodCI6MTQuMCwiQm9yZGVyU3R5bGUiOnsiJGlkIjoiMjM5OCIsIkxpbmVDb2xvciI6eyIkcmVmIjoiNDIifSwiTGluZVdlaWdodCI6MC4wLCJMaW5lVHlwZSI6MCwiUGFyZW50U3R5bGUiOm51bGx9LCJQYXJlbnRTdHlsZSI6bnVsbH0sIlRpdGxlU3R5bGUiOnsiJGlkIjoiMjM5OSIsIkZvbnRTZXR0aW5ncyI6eyIkaWQiOiIyNDAwIiwiRm9udFNpemUiOjExLCJGb250TmFtZSI6IkNhbGlicmkiLCJJc0JvbGQiOnRydWUsIklzSXRhbGljIjpmYWxzZSwiSXNVbmRlcmxpbmVkIjpmYWxzZSwiUGFyZW50U3R5bGUiOm51bGx9LCJBdXRvU2l6ZSI6MCwiRm9yZWdyb3VuZCI6eyIkaWQiOiIyNDAxIiwiQ29sb3IiOnsiJGlkIjoiMjQwMiIsIkEiOjI1NSwiUiI6MCwiRyI6MCwiQiI6MH19LCJNYXhXaWR0aCI6MjAwLjAsIk1heEhlaWdodCI6IkluZmluaXR5IiwiU21hcnRGb3JlZ3JvdW5kSXNBY3RpdmUiOmZhbHNlLCJIb3Jpem9udGFsQWxpZ25tZW50IjoyLCJWZXJ0aWNhbEFsaWdubWVudCI6MCwiU21hcnRGb3JlZ3JvdW5kIjpudWxsLCJCYWNrZ3JvdW5kRmlsbFR5cGUiOjAsIk1hcmdpbiI6eyIkcmVmIjoiNDgifSwiUGFkZGluZyI6eyIkcmVmIjoiNDkifSwiQmFja2dyb3VuZCI6eyIkaWQiOiIyNDAzIiwiQ29sb3IiOnsiJGlkIjoiMjQwNCIsIkEiOjAsIlIiOjI1NSwiRyI6MjU1LCJCIjoyNTV9fSwiSXNWaXNpYmxlIjpmYWxzZSwiV2lkdGgiOjAuMCwiSGVpZ2h0IjowLjAsIkJvcmRlclN0eWxlIjpudWxsLCJQYXJlbnRTdHlsZSI6bnVsbH0sIkRhdGVTdHlsZSI6eyIkaWQiOiIyNDA1IiwiRm9udFNldHRpbmdzIjp7IiRpZCI6IjI0MDYiLCJGb250U2l6ZSI6MTAsIkZvbnROYW1lIjoiQ2FsaWJyaSIsIklzQm9sZCI6ZmFsc2UsIklzSXRhbGljIjpmYWxzZSwiSXNVbmRlcmxpbmVkIjpmYWxzZSwiUGFyZW50U3R5bGUiOm51bGx9LCJBdXRvU2l6ZSI6MCwiRm9yZWdyb3VuZCI6eyIkaWQiOiIyNDA3IiwiQ29sb3IiOnsiJGlkIjoiMjQwOCIsIkEiOjI1NSwiUiI6NjgsIkciOjg0LCJCIjoxMDZ9fSwiTWF4V2lkdGgiOjIwMC4wLCJNYXhIZWlnaHQiOiJJbmZpbml0eSIsIlNtYXJ0Rm9yZWdyb3VuZElzQWN0aXZlIjpmYWxzZSwiSG9yaXpvbnRhbEFsaWdubWVudCI6MiwiVmVydGljYWxBbGlnbm1lbnQiOjAsIlNtYXJ0Rm9yZWdyb3VuZCI6bnVsbCwiQmFja2dyb3VuZEZpbGxUeXBlIjowLCJNYXJnaW4iOnsiJHJlZiI6IjU2In0sIlBhZGRpbmciOnsiJHJlZiI6IjU3In0sIkJhY2tncm91bmQiOnsiJGlkIjoiMjQwOSIsIkNvbG9yIjp7IiRpZCI6IjI0MTAiLCJBIjowLCJSIjoyNTUsIkciOjI1NSwiQiI6MjU1fX0sIklzVmlzaWJsZSI6ZmFsc2UsIldpZHRoIjowLjAsIkhlaWdodCI6MC4wLCJCb3JkZXJTdHlsZSI6bnVsbCwiUGFyZW50U3R5bGUiOm51bGx9LCJEYXRlRm9ybWF0Ijp7IiRyZWYiOiI2MCJ9LCJXZWVrTnVtYmVyaW5nIjp7IiRpZCI6IjI0MTEiLCJGb3JtYXQiOjAsIklzVmlzaWJsZSI6ZmFsc2UsIkxhc3RLbm93blZpc2liaWxpdHlTdGF0ZSI6ZmFsc2V9LCJJc1Zpc2libGUiOnRydWUsIlBhcmVudFN0eWxlIjpudWxsfSwiSHlwZXJsaW5rIjpudWxsLCJJbXBvcnRJZCI6bnVsbH0seyIkaWQiOiIyNDEyIiwiSWQiOiI0NTk4OWZhZC1lNzQ4LTQyZDItOGY1Ni1mOTAwMDY4OWVkNjciLCJJbmRleCI6MTIwLCJHcm91cElkIjpudWxsLCJUaXRsZSI6Ik4tMjAwLU9QIEMgQ2hlY2siLCJEYXRlVGltZSI6IjIwMjMtMDItMjBUMDA6MDA6MDAiLCJQZXJjZW50YWdlQ29tcGxldGUiOm51bGwsIk5vdGUiOm51bGwsIlN0eWxlIjp7IiRpZCI6IjI0MTMiLCJUaXRsZVBvc2l0aW9uIjoiTGVmdCIsIkRhdGVQb3NpdGlvbiI6IkxlZnQiLCJTaGFwZVR5cGUiOjMsIlNoYXBlU2l6ZSI6MCwiU2hhcGVTdHlsZSI6eyIkaWQiOiIyNDE0IiwiTWFyZ2luIjp7IiRyZWYiOiIzNyJ9LCJQYWRkaW5nIjp7IiRyZWYiOiIzOCJ9LCJCYWNrZ3JvdW5kIjp7IiRpZCI6IjI0MTUiLCJDb2xvciI6eyIkaWQiOiIyNDE2IiwiQSI6MjU1LCJSIjoyLCJHIjoxNzgsIkIiOjIzOH19LCJJc1Zpc2libGUiOnRydWUsIldpZHRoIjoxMi4wLCJIZWlnaHQiOjE0LjAsIkJvcmRlclN0eWxlIjp7IiRpZCI6IjI0MTciLCJMaW5lQ29sb3IiOnsiJHJlZiI6IjQyIn0sIkxpbmVXZWlnaHQiOjAuMCwiTGluZVR5cGUiOjAsIlBhcmVudFN0eWxlIjpudWxsfSwiUGFyZW50U3R5bGUiOm51bGx9LCJUaXRsZVN0eWxlIjp7IiRpZCI6IjI0MTgiLCJGb250U2V0dGluZ3MiOnsiJGlkIjoiMjQxOSIsIkZvbnRTaXplIjoxMSwiRm9udE5hbWUiOiJDYWxpYnJpIiwiSXNCb2xkIjp0cnVlLCJJc0l0YWxpYyI6ZmFsc2UsIklzVW5kZXJsaW5lZCI6ZmFsc2UsIlBhcmVudFN0eWxlIjpudWxsfSwiQXV0b1NpemUiOjAsIkZvcmVncm91bmQiOnsiJGlkIjoiMjQyMCIsIkNvbG9yIjp7IiRpZCI6IjI0MjEiLCJBIjoyNTUsIlIiOjAsIkciOjAsIkIiOjB9fSwiTWF4V2lkdGgiOjIwMC4wLCJNYXhIZWlnaHQiOiJJbmZpbml0eSIsIlNtYXJ0Rm9yZWdyb3VuZElzQWN0aXZlIjpmYWxzZSwiSG9yaXpvbnRhbEFsaWdubWVudCI6MiwiVmVydGljYWxBbGlnbm1lbnQiOjAsIlNtYXJ0Rm9yZWdyb3VuZCI6bnVsbCwiQmFja2dyb3VuZEZpbGxUeXBlIjowLCJNYXJnaW4iOnsiJHJlZiI6IjQ4In0sIlBhZGRpbmciOnsiJHJlZiI6IjQ5In0sIkJhY2tncm91bmQiOnsiJGlkIjoiMjQyMiIsIkNvbG9yIjp7IiRpZCI6IjI0MjMiLCJBIjowLCJSIjoyNTUsIkciOjI1NSwiQiI6MjU1fX0sIklzVmlzaWJsZSI6ZmFsc2UsIldpZHRoIjowLjAsIkhlaWdodCI6MC4wLCJCb3JkZXJTdHlsZSI6bnVsbCwiUGFyZW50U3R5bGUiOm51bGx9LCJEYXRlU3R5bGUiOnsiJGlkIjoiMjQyNCIsIkZvbnRTZXR0aW5ncyI6eyIkaWQiOiIyNDI1IiwiRm9udFNpemUiOjEwLCJGb250TmFtZSI6IkNhbGlicmkiLCJJc0JvbGQiOmZhbHNlLCJJc0l0YWxpYyI6ZmFsc2UsIklzVW5kZXJsaW5lZCI6ZmFsc2UsIlBhcmVudFN0eWxlIjpudWxsfSwiQXV0b1NpemUiOjAsIkZvcmVncm91bmQiOnsiJGlkIjoiMjQyNiIsIkNvbG9yIjp7IiRpZCI6IjI0MjciLCJBIjoyNTUsIlIiOjY4LCJHIjo4NCwiQiI6MTA2fX0sIk1heFdpZHRoIjoyMDAuMCwiTWF4SGVpZ2h0IjoiSW5maW5pdHkiLCJTbWFydEZvcmVncm91bmRJc0FjdGl2ZSI6ZmFsc2UsIkhvcml6b250YWxBbGlnbm1lbnQiOjIsIlZlcnRpY2FsQWxpZ25tZW50IjowLCJTbWFydEZvcmVncm91bmQiOm51bGwsIkJhY2tncm91bmRGaWxsVHlwZSI6MCwiTWFyZ2luIjp7IiRyZWYiOiI1NiJ9LCJQYWRkaW5nIjp7IiRyZWYiOiI1NyJ9LCJCYWNrZ3JvdW5kIjp7IiRpZCI6IjI0MjgiLCJDb2xvciI6eyIkaWQiOiIyNDI5IiwiQSI6MCwiUiI6MjU1LCJHIjoyNTUsIkIiOjI1NX19LCJJc1Zpc2libGUiOmZhbHNlLCJXaWR0aCI6MC4wLCJIZWlnaHQiOjAuMCwiQm9yZGVyU3R5bGUiOm51bGwsIlBhcmVudFN0eWxlIjpudWxsfSwiRGF0ZUZvcm1hdCI6eyIkcmVmIjoiNjAifSwiV2Vla051bWJlcmluZyI6eyIkaWQiOiIyNDMwIiwiRm9ybWF0IjowLCJJc1Zpc2libGUiOmZhbHNlLCJMYXN0S25vd25WaXNpYmlsaXR5U3RhdGUiOmZhbHNlfSwiSXNWaXNpYmxlIjp0cnVlLCJQYXJlbnRTdHlsZSI6bnVsbH0sIkh5cGVybGluayI6bnVsbCwiSW1wb3J0SWQiOm51bGx9LHsiJGlkIjoiMjQzMSIsIklkIjoiYjRiYzYwZDgtNTIxNS00Yzc4LTk4NjAtZjdmMzZmOTQ3ZmY5IiwiSW5kZXgiOjEyMSwiR3JvdXBJZCI6bnVsbCwiVGl0bGUiOiJOLTIwMC1PUCBDIENoZWNrIiwiRGF0ZVRpbWUiOiIyMDI0LTA1LTA3VDAwOjAwOjAwIiwiUGVyY2VudGFnZUNvbXBsZXRlIjpudWxsLCJOb3RlIjpudWxsLCJTdHlsZSI6eyIkaWQiOiIyNDMyIiwiVGl0bGVQb3NpdGlvbiI6IkxlZnQiLCJEYXRlUG9zaXRpb24iOiJMZWZ0IiwiU2hhcGVUeXBlIjozLCJTaGFwZVNpemUiOjAsIlNoYXBlU3R5bGUiOnsiJGlkIjoiMjQzMyIsIk1hcmdpbiI6eyIkcmVmIjoiMzcifSwiUGFkZGluZyI6eyIkcmVmIjoiMzgifSwiQmFja2dyb3VuZCI6eyIkaWQiOiIyNDM0IiwiQ29sb3IiOnsiJGlkIjoiMjQzNSIsIkEiOjI1NSwiUiI6MiwiRyI6MTc4LCJCIjoyMzh9fSwiSXNWaXNpYmxlIjp0cnVlLCJXaWR0aCI6MTIuMCwiSGVpZ2h0IjoxNC4wLCJCb3JkZXJTdHlsZSI6eyIkaWQiOiIyNDM2IiwiTGluZUNvbG9yIjp7IiRyZWYiOiI0MiJ9LCJMaW5lV2VpZ2h0IjowLjAsIkxpbmVUeXBlIjowLCJQYXJlbnRTdHlsZSI6bnVsbH0sIlBhcmVudFN0eWxlIjpudWxsfSwiVGl0bGVTdHlsZSI6eyIkaWQiOiIyNDM3IiwiRm9udFNldHRpbmdzIjp7IiRpZCI6IjI0MzgiLCJGb250U2l6ZSI6MTEsIkZvbnROYW1lIjoiQ2FsaWJyaSIsIklzQm9sZCI6dHJ1ZSwiSXNJdGFsaWMiOmZhbHNlLCJJc1VuZGVybGluZWQiOmZhbHNlLCJQYXJlbnRTdHlsZSI6bnVsbH0sIkF1dG9TaXplIjowLCJGb3JlZ3JvdW5kIjp7IiRpZCI6IjI0MzkiLCJDb2xvciI6eyIkaWQiOiIyNDQwIiwiQSI6MjU1LCJSIjowLCJHIjowLCJCIjowfX0sIk1heFdpZHRoIjoyMDAuMCwiTWF4SGVpZ2h0IjoiSW5maW5pdHkiLCJTbWFydEZvcmVncm91bmRJc0FjdGl2ZSI6ZmFsc2UsIkhvcml6b250YWxBbGlnbm1lbnQiOjIsIlZlcnRpY2FsQWxpZ25tZW50IjowLCJTbWFydEZvcmVncm91bmQiOm51bGwsIkJhY2tncm91bmRGaWxsVHlwZSI6MCwiTWFyZ2luIjp7IiRyZWYiOiI0OCJ9LCJQYWRkaW5nIjp7IiRyZWYiOiI0OSJ9LCJCYWNrZ3JvdW5kIjp7IiRpZCI6IjI0NDEiLCJDb2xvciI6eyIkaWQiOiIyNDQyIiwiQSI6MCwiUiI6MjU1LCJHIjoyNTUsIkIiOjI1NX19LCJJc1Zpc2libGUiOmZhbHNlLCJXaWR0aCI6MC4wLCJIZWlnaHQiOjAuMCwiQm9yZGVyU3R5bGUiOm51bGwsIlBhcmVudFN0eWxlIjpudWxsfSwiRGF0ZVN0eWxlIjp7IiRpZCI6IjI0NDMiLCJGb250U2V0dGluZ3MiOnsiJGlkIjoiMjQ0NCIsIkZvbnRTaXplIjoxMCwiRm9udE5hbWUiOiJDYWxpYnJpIiwiSXNCb2xkIjpmYWxzZSwiSXNJdGFsaWMiOmZhbHNlLCJJc1VuZGVybGluZWQiOmZhbHNlLCJQYXJlbnRTdHlsZSI6bnVsbH0sIkF1dG9TaXplIjowLCJGb3JlZ3JvdW5kIjp7IiRpZCI6IjI0NDUiLCJDb2xvciI6eyIkaWQiOiIyNDQ2IiwiQSI6MjU1LCJSIjo2OCwiRyI6ODQsIkIiOjEwNn19LCJNYXhXaWR0aCI6MjAwLjAsIk1heEhlaWdodCI6IkluZmluaXR5IiwiU21hcnRGb3JlZ3JvdW5kSXNBY3RpdmUiOmZhbHNlLCJIb3Jpem9udGFsQWxpZ25tZW50IjoyLCJWZXJ0aWNhbEFsaWdubWVudCI6MCwiU21hcnRGb3JlZ3JvdW5kIjpudWxsLCJCYWNrZ3JvdW5kRmlsbFR5cGUiOjAsIk1hcmdpbiI6eyIkcmVmIjoiNTYifSwiUGFkZGluZyI6eyIkcmVmIjoiNTcifSwiQmFja2dyb3VuZCI6eyIkaWQiOiIyNDQ3IiwiQ29sb3IiOnsiJGlkIjoiMjQ0OCIsIkEiOjAsIlIiOjI1NSwiRyI6MjU1LCJCIjoyNTV9fSwiSXNWaXNpYmxlIjpmYWxzZSwiV2lkdGgiOjAuMCwiSGVpZ2h0IjowLjAsIkJvcmRlclN0eWxlIjpudWxsLCJQYXJlbnRTdHlsZSI6bnVsbH0sIkRhdGVGb3JtYXQiOnsiJHJlZiI6IjYwIn0sIldlZWtOdW1iZXJpbmciOnsiJGlkIjoiMjQ0OSIsIkZvcm1hdCI6MCwiSXNWaXNpYmxlIjpmYWxzZSwiTGFzdEtub3duVmlzaWJpbGl0eVN0YXRlIjpmYWxzZX0sIklzVmlzaWJsZSI6dHJ1ZSwiUGFyZW50U3R5bGUiOm51bGx9LCJIeXBlcmxpbmsiOm51bGwsIkltcG9ydElkIjpudWxsfSx7IiRpZCI6IjI0NTAiLCJJZCI6ImM1YWU2MzkwLTY5YjAtNDIyOC1hNjk3LWRkNmM0YWQwMzdkMiIsIkluZGV4IjoxMjIsIkdyb3VwSWQiOm51bGwsIlRpdGxlIjoiTi0yMDAtT1AgQyBDaGVjayIsIkRhdGVUaW1lIjoiMjAyNi0xMC0wOFQwMDowMDowMCIsIlBlcmNlbnRhZ2VDb21wbGV0ZSI6bnVsbCwiTm90ZSI6bnVsbCwiU3R5bGUiOnsiJGlkIjoiMjQ1MSIsIlRpdGxlUG9zaXRpb24iOiJMZWZ0IiwiRGF0ZVBvc2l0aW9uIjoiTGVmdCIsIlNoYXBlVHlwZSI6MywiU2hhcGVTaXplIjowLCJTaGFwZVN0eWxlIjp7IiRpZCI6IjI0NTIiLCJNYXJnaW4iOnsiJHJlZiI6IjM3In0sIlBhZGRpbmciOnsiJHJlZiI6IjM4In0sIkJhY2tncm91bmQiOnsiJGlkIjoiMjQ1MyIsIkNvbG9yIjp7IiRpZCI6IjI0NTQiLCJBIjoyNTUsIlIiOjIsIkciOjE3OCwiQiI6MjM4fX0sIklzVmlzaWJsZSI6dHJ1ZSwiV2lkdGgiOjEyLjAsIkhlaWdodCI6MTQuMCwiQm9yZGVyU3R5bGUiOnsiJGlkIjoiMjQ1NSIsIkxpbmVDb2xvciI6eyIkcmVmIjoiNDIifSwiTGluZVdlaWdodCI6MC4wLCJMaW5lVHlwZSI6MCwiUGFyZW50U3R5bGUiOm51bGx9LCJQYXJlbnRTdHlsZSI6bnVsbH0sIlRpdGxlU3R5bGUiOnsiJGlkIjoiMjQ1NiIsIkZvbnRTZXR0aW5ncyI6eyIkaWQiOiIyNDU3IiwiRm9udFNpemUiOjExLCJGb250TmFtZSI6IkNhbGlicmkiLCJJc0JvbGQiOnRydWUsIklzSXRhbGljIjpmYWxzZSwiSXNVbmRlcmxpbmVkIjpmYWxzZSwiUGFyZW50U3R5bGUiOm51bGx9LCJBdXRvU2l6ZSI6MCwiRm9yZWdyb3VuZCI6eyIkaWQiOiIyNDU4IiwiQ29sb3IiOnsiJGlkIjoiMjQ1OSIsIkEiOjI1NSwiUiI6MCwiRyI6MCwiQiI6MH19LCJNYXhXaWR0aCI6MjAwLjAsIk1heEhlaWdodCI6IkluZmluaXR5IiwiU21hcnRGb3JlZ3JvdW5kSXNBY3RpdmUiOmZhbHNlLCJIb3Jpem9udGFsQWxpZ25tZW50IjoyLCJWZXJ0aWNhbEFsaWdubWVudCI6MCwiU21hcnRGb3JlZ3JvdW5kIjpudWxsLCJCYWNrZ3JvdW5kRmlsbFR5cGUiOjAsIk1hcmdpbiI6eyIkcmVmIjoiNDgifSwiUGFkZGluZyI6eyIkcmVmIjoiNDkifSwiQmFja2dyb3VuZCI6eyIkaWQiOiIyNDYwIiwiQ29sb3IiOnsiJGlkIjoiMjQ2MSIsIkEiOjAsIlIiOjI1NSwiRyI6MjU1LCJCIjoyNTV9fSwiSXNWaXNpYmxlIjpmYWxzZSwiV2lkdGgiOjAuMCwiSGVpZ2h0IjowLjAsIkJvcmRlclN0eWxlIjpudWxsLCJQYXJlbnRTdHlsZSI6bnVsbH0sIkRhdGVTdHlsZSI6eyIkaWQiOiIyNDYyIiwiRm9udFNldHRpbmdzIjp7IiRpZCI6IjI0NjMiLCJGb250U2l6ZSI6MTAsIkZvbnROYW1lIjoiQ2FsaWJyaSIsIklzQm9sZCI6ZmFsc2UsIklzSXRhbGljIjpmYWxzZSwiSXNVbmRlcmxpbmVkIjpmYWxzZSwiUGFyZW50U3R5bGUiOm51bGx9LCJBdXRvU2l6ZSI6MCwiRm9yZWdyb3VuZCI6eyIkaWQiOiIyNDY0IiwiQ29sb3IiOnsiJGlkIjoiMjQ2NSIsIkEiOjI1NSwiUiI6NjgsIkciOjg0LCJCIjoxMDZ9fSwiTWF4V2lkdGgiOjIwMC4wLCJNYXhIZWlnaHQiOiJJbmZpbml0eSIsIlNtYXJ0Rm9yZWdyb3VuZElzQWN0aXZlIjpmYWxzZSwiSG9yaXpvbnRhbEFsaWdubWVudCI6MiwiVmVydGljYWxBbGlnbm1lbnQiOjAsIlNtYXJ0Rm9yZWdyb3VuZCI6bnVsbCwiQmFja2dyb3VuZEZpbGxUeXBlIjowLCJNYXJnaW4iOnsiJHJlZiI6IjU2In0sIlBhZGRpbmciOnsiJHJlZiI6IjU3In0sIkJhY2tncm91bmQiOnsiJGlkIjoiMjQ2NiIsIkNvbG9yIjp7IiRpZCI6IjI0NjciLCJBIjowLCJSIjoyNTUsIkciOjI1NSwiQiI6MjU1fX0sIklzVmlzaWJsZSI6ZmFsc2UsIldpZHRoIjowLjAsIkhlaWdodCI6MC4wLCJCb3JkZXJTdHlsZSI6bnVsbCwiUGFyZW50U3R5bGUiOm51bGx9LCJEYXRlRm9ybWF0Ijp7IiRyZWYiOiI2MCJ9LCJXZWVrTnVtYmVyaW5nIjp7IiRpZCI6IjI0NjgiLCJGb3JtYXQiOjAsIklzVmlzaWJsZSI6ZmFsc2UsIkxhc3RLbm93blZpc2liaWxpdHlTdGF0ZSI6ZmFsc2V9LCJJc1Zpc2libGUiOnRydWUsIlBhcmVudFN0eWxlIjpudWxsfSwiSHlwZXJsaW5rIjpudWxsLCJJbXBvcnRJZCI6bnVsbH0seyIkaWQiOiIyNDY5IiwiSWQiOiJlNjM4Yzk0Ni1lNDAzLTQ3OWUtYjQ5Yy05NGQyNTY2NjRjNTciLCJJbmRleCI6MTIzLCJHcm91cElkIjpudWxsLCJUaXRsZSI6Ik4tMjAwLU9QIEQgQ2hlY2siLCJEYXRlVGltZSI6IjIwMjUtMDctMzFUMDA6MDA6MDAiLCJQZXJjZW50YWdlQ29tcGxldGUiOm51bGwsIk5vdGUiOm51bGwsIlN0eWxlIjp7IiRpZCI6IjI0NzAiLCJUaXRsZVBvc2l0aW9uIjoiTGVmdCIsIkRhdGVQb3NpdGlvbiI6IkxlZnQiLCJTaGFwZVR5cGUiOjUsIlNoYXBlU2l6ZSI6MCwiU2hhcGVTdHlsZSI6eyIkaWQiOiIyNDcxIiwiTWFyZ2luIjp7IiRyZWYiOiIzNyJ9LCJQYWRkaW5nIjp7IiRyZWYiOiIzOCJ9LCJCYWNrZ3JvdW5kIjp7IiRpZCI6IjI0NzIiLCJDb2xvciI6eyIkaWQiOiIyNDczIiwiQSI6MjU1LCJSIjoxMTEsIkciOjQ5LCJCIjoxNTJ9fSwiSXNWaXNpYmxlIjp0cnVlLCJXaWR0aCI6MTIuMCwiSGVpZ2h0IjoxNC4wLCJCb3JkZXJTdHlsZSI6eyIkaWQiOiIyNDc0IiwiTGluZUNvbG9yIjp7IiRyZWYiOiI0MiJ9LCJMaW5lV2VpZ2h0IjowLjAsIkxpbmVUeXBlIjowLCJQYXJlbnRTdHlsZSI6bnVsbH0sIlBhcmVudFN0eWxlIjpudWxsfSwiVGl0bGVTdHlsZSI6eyIkaWQiOiIyNDc1IiwiRm9udFNldHRpbmdzIjp7IiRpZCI6IjI0NzYiLCJGb250U2l6ZSI6MTEsIkZvbnROYW1lIjoiQ2FsaWJyaSIsIklzQm9sZCI6dHJ1ZSwiSXNJdGFsaWMiOmZhbHNlLCJJc1VuZGVybGluZWQiOmZhbHNlLCJQYXJlbnRTdHlsZSI6bnVsbH0sIkF1dG9TaXplIjowLCJGb3JlZ3JvdW5kIjp7IiRpZCI6IjI0NzciLCJDb2xvciI6eyIkaWQiOiIyNDc4IiwiQSI6MjU1LCJSIjowLCJHIjowLCJCIjowfX0sIk1heFdpZHRoIjoyMDAuMCwiTWF4SGVpZ2h0IjoiSW5maW5pdHkiLCJTbWFydEZvcmVncm91bmRJc0FjdGl2ZSI6ZmFsc2UsIkhvcml6b250YWxBbGlnbm1lbnQiOjIsIlZlcnRpY2FsQWxpZ25tZW50IjowLCJTbWFydEZvcmVncm91bmQiOm51bGwsIkJhY2tncm91bmRGaWxsVHlwZSI6MCwiTWFyZ2luIjp7IiRyZWYiOiI0OCJ9LCJQYWRkaW5nIjp7IiRyZWYiOiI0OSJ9LCJCYWNrZ3JvdW5kIjp7IiRpZCI6IjI0NzkiLCJDb2xvciI6eyIkaWQiOiIyNDgwIiwiQSI6MCwiUiI6MjU1LCJHIjoyNTUsIkIiOjI1NX19LCJJc1Zpc2libGUiOmZhbHNlLCJXaWR0aCI6MC4wLCJIZWlnaHQiOjAuMCwiQm9yZGVyU3R5bGUiOm51bGwsIlBhcmVudFN0eWxlIjpudWxsfSwiRGF0ZVN0eWxlIjp7IiRpZCI6IjI0ODEiLCJGb250U2V0dGluZ3MiOnsiJGlkIjoiMjQ4MiIsIkZvbnRTaXplIjoxMCwiRm9udE5hbWUiOiJDYWxpYnJpIiwiSXNCb2xkIjpmYWxzZSwiSXNJdGFsaWMiOmZhbHNlLCJJc1VuZGVybGluZWQiOmZhbHNlLCJQYXJlbnRTdHlsZSI6bnVsbH0sIkF1dG9TaXplIjowLCJGb3JlZ3JvdW5kIjp7IiRpZCI6IjI0ODMiLCJDb2xvciI6eyIkaWQiOiIyNDg0IiwiQSI6MjU1LCJSIjo2OCwiRyI6ODQsIkIiOjEwNn19LCJNYXhXaWR0aCI6MjAwLjAsIk1heEhlaWdodCI6IkluZmluaXR5IiwiU21hcnRGb3JlZ3JvdW5kSXNBY3RpdmUiOmZhbHNlLCJIb3Jpem9udGFsQWxpZ25tZW50IjoyLCJWZXJ0aWNhbEFsaWdubWVudCI6MCwiU21hcnRGb3JlZ3JvdW5kIjpudWxsLCJCYWNrZ3JvdW5kRmlsbFR5cGUiOjAsIk1hcmdpbiI6eyIkcmVmIjoiNTYifSwiUGFkZGluZyI6eyIkcmVmIjoiNTcifSwiQmFja2dyb3VuZCI6eyIkaWQiOiIyNDg1IiwiQ29sb3IiOnsiJGlkIjoiMjQ4NiIsIkEiOjAsIlIiOjI1NSwiRyI6MjU1LCJCIjoyNTV9fSwiSXNWaXNpYmxlIjpmYWxzZSwiV2lkdGgiOjAuMCwiSGVpZ2h0IjowLjAsIkJvcmRlclN0eWxlIjpudWxsLCJQYXJlbnRTdHlsZSI6bnVsbH0sIkRhdGVGb3JtYXQiOnsiJHJlZiI6IjYwIn0sIldlZWtOdW1iZXJpbmciOnsiJGlkIjoiMjQ4NyIsIkZvcm1hdCI6MCwiSXNWaXNpYmxlIjpmYWxzZSwiTGFzdEtub3duVmlzaWJpbGl0eVN0YXRlIjpmYWxzZX0sIklzVmlzaWJsZSI6dHJ1ZSwiUGFyZW50U3R5bGUiOm51bGx9LCJIeXBlcmxpbmsiOm51bGwsIkltcG9ydElkIjpudWxsfV0sIklkIjoiNjMyNDNhY2UtMGU3MS00YThhLWE1MWYtZjlhODU5NGZiYjc4IiwiSXNTaW5nbGVJdGVtUm93IjpmYWxzZX1dLCJJbmRleCI6MTA4LCJJZCI6ImI0ODg0MzgyLTdlM2EtNDE5MC1iOTEyLTA0NmUxYjBhMzY0YSIsIkhlYWRlclRleHQiOiJOLTIwMC1PUCIsIklzRGVmYXVsdCI6ZmFsc2UsIlN0eWxlIjp7IiRpZCI6IjI0ODgiLCJIZWFkZXJTdHlsZSI6eyIkaWQiOiIyNDg5IiwiVGV4dFN0eWxlIjp7IiRpZCI6IjI0OTAiLCJGb250U2V0dGluZ3MiOnsiJGlkIjoiMjQ5MSIsIkZvbnRTaXplIjoxMSwiRm9udE5hbWUiOiJDYWxpYnJpIiwiSXNCb2xkIjpmYWxzZSwiSXNJdGFsaWMiOmZhbHNlLCJJc1VuZGVybGluZWQiOmZhbHNlLCJQYXJlbnRTdHlsZSI6bnVsbH0sIkF1dG9TaXplIjoyLCJGb3JlZ3JvdW5kIjp7IiRpZCI6IjI0OTIiLCJDb2xvciI6eyIkaWQiOiIyNDkzIiwiQSI6MjU1LCJSIjowLCJHIjowLCJCIjowfX0sIk1heFdpZHRoIjo0OC4zMjE3NjY1NjE1MTQzNTIsIk1heEhlaWdodCI6IkluZmluaXR5IiwiU21hcnRGb3JlZ3JvdW5kSXNBY3RpdmUiOmZhbHNlLCJIb3Jpem9udGFsQWxpZ25tZW50IjowLCJWZXJ0aWNhbEFsaWdubWVudCI6MCwiU21hcnRGb3JlZ3JvdW5kIjpudWxsLCJCYWNrZ3JvdW5kRmlsbFR5cGUiOjAsIk1hcmdpbiI6eyIkaWQiOiIyNDk0IiwiVG9wIjowLjAsIkxlZnQiOjAuMCwiUmlnaHQiOjAuMCwiQm90dG9tIjowLjB9LCJQYWRkaW5nIjp7IiRpZCI6IjI0OTUiLCJUb3AiOjAuMCwiTGVmdCI6MC4wLCJSaWdodCI6MC4wLCJCb3R0b20iOjAuMH0sIkJhY2tncm91bmQiOnsiJGlkIjoiMjQ5NiIsIkNvbG9yIjp7IiRpZCI6IjI0OTciLCJBIjowLCJSIjoyNTUsIkciOjI1NSwiQiI6MjU1fX0sIklzVmlzaWJsZSI6dHJ1ZSwiV2lkdGgiOjAuMCwiSGVpZ2h0IjowLjAsIkJvcmRlclN0eWxlIjpudWxsLCJQYXJlbnRTdHlsZSI6bnVsbH0sIlJlY3RhbmdsZVN0eWxlIjp7IiRpZCI6IjI0OTgiLCJNYXJnaW4iOnsiJGlkIjoiMjQ5OSIsIlRvcCI6MC4wLCJMZWZ0IjowLjAsIlJpZ2h0IjowLjAsIkJvdHRvbSI6MC4wfSwiUGFkZGluZyI6eyIkaWQiOiIyNTAwIiwiVG9wIjowLjAsIkxlZnQiOjAuMCwiUmlnaHQiOjAuMCwiQm90dG9tIjowLjB9LCJCYWNrZ3JvdW5kIjp7IiRyZWYiOiIyMTY1In0sIklzVmlzaWJsZSI6dHJ1ZSwiV2lkdGgiOjAuMCwiSGVpZ2h0IjowLjAsIkJvcmRlclN0eWxlIjp7IiRpZCI6IjI1MDEiLCJMaW5lQ29sb3IiOnsiJGlkIjoiMjUwMiIsIiR0eXBlIjoiTkxSRS5Db21tb24uRG9tLlNvbGlkQ29sb3JCcnVzaCwgTkxSRS5Db21tb24iLCJDb2xvciI6eyIkaWQiOiIyNTAzIiwiQSI6MjU1LCJSIjoyNTUsIkciOjAsIkIiOjB9fSwiTGluZVdlaWdodCI6MC4wLCJMaW5lVHlwZSI6MCwiUGFyZW50U3R5bGUiOm51bGx9LCJQYXJlbnRTdHlsZSI6bnVsbH0sIk1hcmdpbiI6eyIkaWQiOiIyNTA0IiwiVG9wIjowLjAsIkxlZnQiOjAuMCwiUmlnaHQiOjAuMCwiQm90dG9tIjowLjB9LCJQYWRkaW5nIjp7IiRpZCI6IjI1MDUiLCJUb3AiOjAuMCwiTGVmdCI6MC4wLCJSaWdodCI6MC4wLCJCb3R0b20iOjAuMH0sIkJhY2tncm91bmQiOm51bGwsIklzVmlzaWJsZSI6dHJ1ZSwiV2lkdGgiOjAuMCwiSGVpZ2h0IjowLjAsIkJvcmRlclN0eWxlIjpudWxsLCJQYXJlbnRTdHlsZSI6bnVsbH0sIkJhY2tncm91bmRTdHlsZSI6eyIkaWQiOiIyNTA2IiwiTWFyZ2luIjp7IiRpZCI6IjI1MDciLCJUb3AiOjAuMCwiTGVmdCI6MC4wLCJSaWdodCI6MC4wLCJCb3R0b20iOjAuMH0sIlBhZGRpbmciOnsiJGlkIjoiMjUwOCIsIlRvcCI6MC4wLCJMZWZ0IjowLjAsIlJpZ2h0IjowLjAsIkJvdHRvbSI6MC4wfSwiQmFja2dyb3VuZCI6eyIkaWQiOiIyNTA5IiwiQ29sb3IiOnsiJGlkIjoiMjUxMCIsIkEiOjUxLCJSIjoxNjUsIkciOjE2NSwiQiI6MTY1fX0sIklzVmlzaWJsZSI6dHJ1ZSwiV2lkdGgiOjAuMCwiSGVpZ2h0IjowLjAsIkJvcmRlclN0eWxlIjp7IiRpZCI6IjI1MTEiLCJMaW5lQ29sb3IiOnsiJGlkIjoiMjUxMiIsIiR0eXBlIjoiTkxSRS5Db21tb24uRG9tLlNvbGlkQ29sb3JCcnVzaCwgTkxSRS5Db21tb24iLCJDb2xvciI6eyIkaWQiOiIyNTEzIiwiQSI6MjU1LCJSIjoyNTUsIkciOjAsIkIiOjB9fSwiTGluZVdlaWdodCI6MC4wLCJMaW5lVHlwZSI6MCwiUGFyZW50U3R5bGUiOm51bGx9LCJQYXJlbnRTdHlsZSI6bnVsbH0sIk1hcmdpbiI6eyIkaWQiOiIyNTE0IiwiVG9wIjowLjAsIkxlZnQiOjAuMCwiUmlnaHQiOjAuMCwiQm90dG9tIjowLjB9LCJQYWRkaW5nIjp7IiRpZCI6IjI1MTUiLCJUb3AiOjAuMCwiTGVmdCI6MC4wLCJSaWdodCI6MC4wLCJCb3R0b20iOjAuMH0sIklzVmlzaWJsZSI6dHJ1ZSwiV2lkdGgiOjAuMCwiSGVpZ2h0IjowLjAsIkJvcmRlclN0eWxlIjpudWxsLCJQYXJlbnRTdHlsZSI6bnVsbH19LHsiJGlkIjoiMjUxNiIsIl9yb3dzIjpbeyIkaWQiOiIyNTE3IiwiX3Rhc2tzIjpbXSwiX21pbGVzdG9uZXMiOlt7IiRpZCI6IjI1MTgiLCJJZCI6Ijk1YjdhNDVlLTY3MWEtNDZhYy1hMTM0LWJiYjNiNzZlNjYyZCIsIkluZGV4IjoxMDgsIkdyb3VwSWQiOm51bGwsIlRpdGxlIjoiTi0yMDEtT1AgRGVsaXZlcnkiLCJEYXRlVGltZSI6IjIwMjEtMDMtMjRUMDA6MDA6MDAiLCJQZXJjZW50YWdlQ29tcGxldGUiOm51bGwsIk5vdGUiOm51bGwsIlN0eWxlIjp7IiRpZCI6IjI1MTkiLCJUaXRsZVBvc2l0aW9uIjoiTGVmdCIsIkRhdGVQb3NpdGlvbiI6IkxlZnQiLCJTaGFwZVR5cGUiOjcsIlNoYXBlU2l6ZSI6MCwiU2hhcGVTdHlsZSI6eyIkaWQiOiIyNTIwIiwiTWFyZ2luIjp7IiRyZWYiOiIzNyJ9LCJQYWRkaW5nIjp7IiRyZWYiOiIzOCJ9LCJCYWNrZ3JvdW5kIjp7IiRpZCI6IjI1MjEiLCJDb2xvciI6eyIkaWQiOiIyNTIyIiwiQSI6MjU1LCJSIjowLCJHIjowLCJCIjowfX0sIklzVmlzaWJsZSI6dHJ1ZSwiV2lkdGgiOjEyLjAsIkhlaWdodCI6MTQuMCwiQm9yZGVyU3R5bGUiOnsiJGlkIjoiMjUyMyIsIkxpbmVDb2xvciI6eyIkcmVmIjoiNDIifSwiTGluZVdlaWdodCI6MC4wLCJMaW5lVHlwZSI6MCwiUGFyZW50U3R5bGUiOm51bGx9LCJQYXJlbnRTdHlsZSI6bnVsbH0sIlRpdGxlU3R5bGUiOnsiJGlkIjoiMjUyNCIsIkZvbnRTZXR0aW5ncyI6eyIkaWQiOiIyNTI1IiwiRm9udFNpemUiOjExLCJGb250TmFtZSI6IkNhbGlicmkiLCJJc0JvbGQiOnRydWUsIklzSXRhbGljIjpmYWxzZSwiSXNVbmRlcmxpbmVkIjpmYWxzZSwiUGFyZW50U3R5bGUiOm51bGx9LCJBdXRvU2l6ZSI6MCwiRm9yZWdyb3VuZCI6eyIkaWQiOiIyNTI2IiwiQ29sb3IiOnsiJGlkIjoiMjUyNyIsIkEiOjI1NSwiUiI6MCwiRyI6MCwiQiI6MH19LCJNYXhXaWR0aCI6MjAwLjAsIk1heEhlaWdodCI6IkluZmluaXR5IiwiU21hcnRGb3JlZ3JvdW5kSXNBY3RpdmUiOmZhbHNlLCJIb3Jpem9udGFsQWxpZ25tZW50IjoyLCJWZXJ0aWNhbEFsaWdubWVudCI6MCwiU21hcnRGb3JlZ3JvdW5kIjpudWxsLCJCYWNrZ3JvdW5kRmlsbFR5cGUiOjAsIk1hcmdpbiI6eyIkcmVmIjoiNDgifSwiUGFkZGluZyI6eyIkcmVmIjoiNDkifSwiQmFja2dyb3VuZCI6eyIkaWQiOiIyNTI4IiwiQ29sb3IiOnsiJGlkIjoiMjUyOSIsIkEiOjAsIlIiOjI1NSwiRyI6MjU1LCJCIjoyNTV9fSwiSXNWaXNpYmxlIjpmYWxzZSwiV2lkdGgiOjAuMCwiSGVpZ2h0IjowLjAsIkJvcmRlclN0eWxlIjpudWxsLCJQYXJlbnRTdHlsZSI6bnVsbH0sIkRhdGVTdHlsZSI6eyIkaWQiOiIyNTMwIiwiRm9udFNldHRpbmdzIjp7IiRpZCI6IjI1MzEiLCJGb250U2l6ZSI6MTAsIkZvbnROYW1lIjoiQ2FsaWJyaSIsIklzQm9sZCI6ZmFsc2UsIklzSXRhbGljIjpmYWxzZSwiSXNVbmRlcmxpbmVkIjpmYWxzZSwiUGFyZW50U3R5bGUiOm51bGx9LCJBdXRvU2l6ZSI6MCwiRm9yZWdyb3VuZCI6eyIkaWQiOiIyNTMyIiwiQ29sb3IiOnsiJGlkIjoiMjUzMyIsIkEiOjI1NSwiUiI6NjgsIkciOjg0LCJCIjoxMDZ9fSwiTWF4V2lkdGgiOjIwMC4wLCJNYXhIZWlnaHQiOiJJbmZpbml0eSIsIlNtYXJ0Rm9yZWdyb3VuZElzQWN0aXZlIjpmYWxzZSwiSG9yaXpvbnRhbEFsaWdubWVudCI6MiwiVmVydGljYWxBbGlnbm1lbnQiOjAsIlNtYXJ0Rm9yZWdyb3VuZCI6bnVsbCwiQmFja2dyb3VuZEZpbGxUeXBlIjowLCJNYXJnaW4iOnsiJHJlZiI6IjU2In0sIlBhZGRpbmciOnsiJHJlZiI6IjU3In0sIkJhY2tncm91bmQiOnsiJGlkIjoiMjUzNCIsIkNvbG9yIjp7IiRpZCI6IjI1MzUiLCJBIjowLCJSIjoyNTUsIkciOjI1NSwiQiI6MjU1fX0sIklzVmlzaWJsZSI6ZmFsc2UsIldpZHRoIjowLjAsIkhlaWdodCI6MC4wLCJCb3JkZXJTdHlsZSI6bnVsbCwiUGFyZW50U3R5bGUiOm51bGx9LCJEYXRlRm9ybWF0Ijp7IiRyZWYiOiI2MCJ9LCJXZWVrTnVtYmVyaW5nIjp7IiRpZCI6IjI1MzYiLCJGb3JtYXQiOjAsIklzVmlzaWJsZSI6ZmFsc2UsIkxhc3RLbm93blZpc2liaWxpdHlTdGF0ZSI6ZmFsc2V9LCJJc1Zpc2libGUiOnRydWUsIlBhcmVudFN0eWxlIjpudWxsfSwiSHlwZXJsaW5rIjpudWxsLCJJbXBvcnRJZCI6bnVsbH0seyIkaWQiOiIyNTM3IiwiSWQiOiI4ZDEwNDU4Yy1mZjgyLTRjYmEtYmQzMC0wM2JkYWVjMzUyZTIiLCJJbmRleCI6MTA5LCJHcm91cElkIjpudWxsLCJUaXRsZSI6Ik4tMjAxLU9QIEIgQ2hlY2siLCJEYXRlVGltZSI6IjIwMjEtMTAtMjJUMDA6MDA6MDAiLCJQZXJjZW50YWdlQ29tcGxldGUiOm51bGwsIk5vdGUiOm51bGwsIlN0eWxlIjp7IiRpZCI6IjI1MzgiLCJUaXRsZVBvc2l0aW9uIjoiTGVmdCIsIkRhdGVQb3NpdGlvbiI6IkxlZnQiLCJTaGFwZVR5cGUiOjE3LCJTaGFwZVNpemUiOjAsIlNoYXBlU3R5bGUiOnsiJGlkIjoiMjUzOSIsIk1hcmdpbiI6eyIkcmVmIjoiMzcifSwiUGFkZGluZyI6eyIkcmVmIjoiMzgifSwiQmFja2dyb3VuZCI6eyIkaWQiOiIyNTQwIiwiQ29sb3IiOnsiJGlkIjoiMjU0MSIsIkEiOjI1NSwiUiI6MjYsIkciOjE3MCwiQiI6NjZ9fSwiSXNWaXNpYmxlIjp0cnVlLCJXaWR0aCI6MTQuMCwiSGVpZ2h0IjoxNC4wLCJCb3JkZXJTdHlsZSI6eyIkaWQiOiIyNTQyIiwiTGluZUNvbG9yIjp7IiRyZWYiOiI0MiJ9LCJMaW5lV2VpZ2h0IjowLjAsIkxpbmVUeXBlIjowLCJQYXJlbnRTdHlsZSI6bnVsbH0sIlBhcmVudFN0eWxlIjpudWxsfSwiVGl0bGVTdHlsZSI6eyIkaWQiOiIyNTQzIiwiRm9udFNldHRpbmdzIjp7IiRpZCI6IjI1NDQiLCJGb250U2l6ZSI6MTEsIkZvbnROYW1lIjoiQ2FsaWJyaSIsIklzQm9sZCI6dHJ1ZSwiSXNJdGFsaWMiOmZhbHNlLCJJc1VuZGVybGluZWQiOmZhbHNlLCJQYXJlbnRTdHlsZSI6bnVsbH0sIkF1dG9TaXplIjowLCJGb3JlZ3JvdW5kIjp7IiRpZCI6IjI1NDUiLCJDb2xvciI6eyIkaWQiOiIyNTQ2IiwiQSI6MjU1LCJSIjowLCJHIjowLCJCIjowfX0sIk1heFdpZHRoIjoyMDAuMCwiTWF4SGVpZ2h0IjoiSW5maW5pdHkiLCJTbWFydEZvcmVncm91bmRJc0FjdGl2ZSI6ZmFsc2UsIkhvcml6b250YWxBbGlnbm1lbnQiOjIsIlZlcnRpY2FsQWxpZ25tZW50IjowLCJTbWFydEZvcmVncm91bmQiOm51bGwsIkJhY2tncm91bmRGaWxsVHlwZSI6MCwiTWFyZ2luIjp7IiRyZWYiOiI0OCJ9LCJQYWRkaW5nIjp7IiRyZWYiOiI0OSJ9LCJCYWNrZ3JvdW5kIjp7IiRpZCI6IjI1NDciLCJDb2xvciI6eyIkaWQiOiIyNTQ4IiwiQSI6MCwiUiI6MjU1LCJHIjoyNTUsIkIiOjI1NX19LCJJc1Zpc2libGUiOmZhbHNlLCJXaWR0aCI6MC4wLCJIZWlnaHQiOjAuMCwiQm9yZGVyU3R5bGUiOm51bGwsIlBhcmVudFN0eWxlIjpudWxsfSwiRGF0ZVN0eWxlIjp7IiRpZCI6IjI1NDkiLCJGb250U2V0dGluZ3MiOnsiJGlkIjoiMjU1MCIsIkZvbnRTaXplIjoxMCwiRm9udE5hbWUiOiJDYWxpYnJpIiwiSXNCb2xkIjpmYWxzZSwiSXNJdGFsaWMiOmZhbHNlLCJJc1VuZGVybGluZWQiOmZhbHNlLCJQYXJlbnRTdHlsZSI6bnVsbH0sIkF1dG9TaXplIjowLCJGb3JlZ3JvdW5kIjp7IiRpZCI6IjI1NTEiLCJDb2xvciI6eyIkaWQiOiIyNTUyIiwiQSI6MjU1LCJSIjo2OCwiRyI6ODQsIkIiOjEwNn19LCJNYXhXaWR0aCI6MjAwLjAsIk1heEhlaWdodCI6IkluZmluaXR5IiwiU21hcnRGb3JlZ3JvdW5kSXNBY3RpdmUiOmZhbHNlLCJIb3Jpem9udGFsQWxpZ25tZW50IjoyLCJWZXJ0aWNhbEFsaWdubWVudCI6MCwiU21hcnRGb3JlZ3JvdW5kIjpudWxsLCJCYWNrZ3JvdW5kRmlsbFR5cGUiOjAsIk1hcmdpbiI6eyIkcmVmIjoiNTYifSwiUGFkZGluZyI6eyIkcmVmIjoiNTcifSwiQmFja2dyb3VuZCI6eyIkaWQiOiIyNTUzIiwiQ29sb3IiOnsiJGlkIjoiMjU1NCIsIkEiOjAsIlIiOjI1NSwiRyI6MjU1LCJCIjoyNTV9fSwiSXNWaXNpYmxlIjpmYWxzZSwiV2lkdGgiOjAuMCwiSGVpZ2h0IjowLjAsIkJvcmRlclN0eWxlIjpudWxsLCJQYXJlbnRTdHlsZSI6bnVsbH0sIkRhdGVGb3JtYXQiOnsiJHJlZiI6IjYwIn0sIldlZWtOdW1iZXJpbmciOnsiJGlkIjoiMjU1NSIsIkZvcm1hdCI6MCwiSXNWaXNpYmxlIjpmYWxzZSwiTGFzdEtub3duVmlzaWJpbGl0eVN0YXRlIjpmYWxzZX0sIklzVmlzaWJsZSI6dHJ1ZSwiUGFyZW50U3R5bGUiOm51bGx9LCJIeXBlcmxpbmsiOm51bGwsIkltcG9ydElkIjpudWxsfSx7IiRpZCI6IjI1NTYiLCJJZCI6ImQ5MzQ0Zjk1LWJmNzQtNGY1Ni05MmRlLWM5NGI1ZjliMDI3MSIsIkluZGV4IjoxMTAsIkdyb3VwSWQiOm51bGwsIlRpdGxlIjoiTi0yMDEtT1AgQiBDaGVjayIsIkRhdGVUaW1lIjoiMjAyMS0wNy0yMlQwMDowMDowMCIsIlBlcmNlbnRhZ2VDb21wbGV0ZSI6bnVsbCwiTm90ZSI6bnVsbCwiU3R5bGUiOnsiJGlkIjoiMjU1NyIsIlRpdGxlUG9zaXRpb24iOiJMZWZ0IiwiRGF0ZVBvc2l0aW9uIjoiTGVmdCIsIlNoYXBlVHlwZSI6MTcsIlNoYXBlU2l6ZSI6MCwiU2hhcGVTdHlsZSI6eyIkaWQiOiIyNTU4IiwiTWFyZ2luIjp7IiRyZWYiOiIzNyJ9LCJQYWRkaW5nIjp7IiRyZWYiOiIzOCJ9LCJCYWNrZ3JvdW5kIjp7IiRpZCI6IjI1NTkiLCJDb2xvciI6eyIkaWQiOiIyNTYwIiwiQSI6MjU1LCJSIjoyNiwiRyI6MTcwLCJCIjo2Nn19LCJJc1Zpc2libGUiOnRydWUsIldpZHRoIjoxNC4wLCJIZWlnaHQiOjE0LjAsIkJvcmRlclN0eWxlIjp7IiRpZCI6IjI1NjEiLCJMaW5lQ29sb3IiOnsiJHJlZiI6IjQyIn0sIkxpbmVXZWlnaHQiOjAuMCwiTGluZVR5cGUiOjAsIlBhcmVudFN0eWxlIjpudWxsfSwiUGFyZW50U3R5bGUiOm51bGx9LCJUaXRsZVN0eWxlIjp7IiRpZCI6IjI1NjIiLCJGb250U2V0dGluZ3MiOnsiJGlkIjoiMjU2MyIsIkZvbnRTaXplIjoxMSwiRm9udE5hbWUiOiJDYWxpYnJpIiwiSXNCb2xkIjp0cnVlLCJJc0l0YWxpYyI6ZmFsc2UsIklzVW5kZXJsaW5lZCI6ZmFsc2UsIlBhcmVudFN0eWxlIjpudWxsfSwiQXV0b1NpemUiOjAsIkZvcmVncm91bmQiOnsiJGlkIjoiMjU2NCIsIkNvbG9yIjp7IiRpZCI6IjI1NjUiLCJBIjoyNTUsIlIiOjAsIkciOjAsIkIiOjB9fSwiTWF4V2lkdGgiOjIwMC4wLCJNYXhIZWlnaHQiOiJJbmZpbml0eSIsIlNtYXJ0Rm9yZWdyb3VuZElzQWN0aXZlIjpmYWxzZSwiSG9yaXpvbnRhbEFsaWdubWVudCI6MiwiVmVydGljYWxBbGlnbm1lbnQiOjAsIlNtYXJ0Rm9yZWdyb3VuZCI6bnVsbCwiQmFja2dyb3VuZEZpbGxUeXBlIjowLCJNYXJnaW4iOnsiJHJlZiI6IjQ4In0sIlBhZGRpbmciOnsiJHJlZiI6IjQ5In0sIkJhY2tncm91bmQiOnsiJGlkIjoiMjU2NiIsIkNvbG9yIjp7IiRpZCI6IjI1NjciLCJBIjowLCJSIjoyNTUsIkciOjI1NSwiQiI6MjU1fX0sIklzVmlzaWJsZSI6ZmFsc2UsIldpZHRoIjowLjAsIkhlaWdodCI6MC4wLCJCb3JkZXJTdHlsZSI6bnVsbCwiUGFyZW50U3R5bGUiOm51bGx9LCJEYXRlU3R5bGUiOnsiJGlkIjoiMjU2OCIsIkZvbnRTZXR0aW5ncyI6eyIkaWQiOiIyNTY5IiwiRm9udFNpemUiOjEwLCJGb250TmFtZSI6IkNhbGlicmkiLCJJc0JvbGQiOmZhbHNlLCJJc0l0YWxpYyI6ZmFsc2UsIklzVW5kZXJsaW5lZCI6ZmFsc2UsIlBhcmVudFN0eWxlIjpudWxsfSwiQXV0b1NpemUiOjAsIkZvcmVncm91bmQiOnsiJGlkIjoiMjU3MCIsIkNvbG9yIjp7IiRpZCI6IjI1NzEiLCJBIjoyNTUsIlIiOjY4LCJHIjo4NCwiQiI6MTA2fX0sIk1heFdpZHRoIjoyMDAuMCwiTWF4SGVpZ2h0IjoiSW5maW5pdHkiLCJTbWFydEZvcmVncm91bmRJc0FjdGl2ZSI6ZmFsc2UsIkhvcml6b250YWxBbGlnbm1lbnQiOjIsIlZlcnRpY2FsQWxpZ25tZW50IjowLCJTbWFydEZvcmVncm91bmQiOm51bGwsIkJhY2tncm91bmRGaWxsVHlwZSI6MCwiTWFyZ2luIjp7IiRyZWYiOiI1NiJ9LCJQYWRkaW5nIjp7IiRyZWYiOiI1NyJ9LCJCYWNrZ3JvdW5kIjp7IiRpZCI6IjI1NzIiLCJDb2xvciI6eyIkaWQiOiIyNTczIiwiQSI6MCwiUiI6MjU1LCJHIjoyNTUsIkIiOjI1NX19LCJJc1Zpc2libGUiOmZhbHNlLCJXaWR0aCI6MC4wLCJIZWlnaHQiOjAuMCwiQm9yZGVyU3R5bGUiOm51bGwsIlBhcmVudFN0eWxlIjpudWxsfSwiRGF0ZUZvcm1hdCI6eyIkcmVmIjoiNjAifSwiV2Vla051bWJlcmluZyI6eyIkaWQiOiIyNTc0IiwiRm9ybWF0IjowLCJJc1Zpc2libGUiOmZhbHNlLCJMYXN0S25vd25WaXNpYmlsaXR5U3RhdGUiOmZhbHNlfSwiSXNWaXNpYmxlIjp0cnVlLCJQYXJlbnRTdHlsZSI6bnVsbH0sIkh5cGVybGluayI6bnVsbCwiSW1wb3J0SWQiOm51bGx9LHsiJGlkIjoiMjU3NSIsIklkIjoiNmE5YmEyNDAtMWYxNi00YWMwLWJkNDYtZWUzZjFiNDJmMzRhIiwiSW5kZXgiOjExMSwiR3JvdXBJZCI6bnVsbCwiVGl0bGUiOiJOLTIwMS1PUCBCIENoZWNrIiwiRGF0ZVRpbWUiOiIyMDIyLTA2LTE3VDAwOjAwOjAwIiwiUGVyY2VudGFnZUNvbXBsZXRlIjpudWxsLCJOb3RlIjpudWxsLCJTdHlsZSI6eyIkaWQiOiIyNTc2IiwiVGl0bGVQb3NpdGlvbiI6IkxlZnQiLCJEYXRlUG9zaXRpb24iOiJMZWZ0IiwiU2hhcGVUeXBlIjoxNywiU2hhcGVTaXplIjowLCJTaGFwZVN0eWxlIjp7IiRpZCI6IjI1NzciLCJNYXJnaW4iOnsiJHJlZiI6IjM3In0sIlBhZGRpbmciOnsiJHJlZiI6IjM4In0sIkJhY2tncm91bmQiOnsiJGlkIjoiMjU3OCIsIkNvbG9yIjp7IiRpZCI6IjI1NzkiLCJBIjoyNTUsIlIiOjI2LCJHIjoxNzAsIkIiOjY2fX0sIklzVmlzaWJsZSI6dHJ1ZSwiV2lkdGgiOjE0LjAsIkhlaWdodCI6MTQuMCwiQm9yZGVyU3R5bGUiOnsiJGlkIjoiMjU4MCIsIkxpbmVDb2xvciI6eyIkcmVmIjoiNDIifSwiTGluZVdlaWdodCI6MC4wLCJMaW5lVHlwZSI6MCwiUGFyZW50U3R5bGUiOm51bGx9LCJQYXJlbnRTdHlsZSI6bnVsbH0sIlRpdGxlU3R5bGUiOnsiJGlkIjoiMjU4MSIsIkZvbnRTZXR0aW5ncyI6eyIkaWQiOiIyNTgyIiwiRm9udFNpemUiOjExLCJGb250TmFtZSI6IkNhbGlicmkiLCJJc0JvbGQiOnRydWUsIklzSXRhbGljIjpmYWxzZSwiSXNVbmRlcmxpbmVkIjpmYWxzZSwiUGFyZW50U3R5bGUiOm51bGx9LCJBdXRvU2l6ZSI6MCwiRm9yZWdyb3VuZCI6eyIkaWQiOiIyNTgzIiwiQ29sb3IiOnsiJGlkIjoiMjU4NCIsIkEiOjI1NSwiUiI6MCwiRyI6MCwiQiI6MH19LCJNYXhXaWR0aCI6MjAwLjAsIk1heEhlaWdodCI6IkluZmluaXR5IiwiU21hcnRGb3JlZ3JvdW5kSXNBY3RpdmUiOmZhbHNlLCJIb3Jpem9udGFsQWxpZ25tZW50IjoyLCJWZXJ0aWNhbEFsaWdubWVudCI6MCwiU21hcnRGb3JlZ3JvdW5kIjpudWxsLCJCYWNrZ3JvdW5kRmlsbFR5cGUiOjAsIk1hcmdpbiI6eyIkcmVmIjoiNDgifSwiUGFkZGluZyI6eyIkcmVmIjoiNDkifSwiQmFja2dyb3VuZCI6eyIkaWQiOiIyNTg1IiwiQ29sb3IiOnsiJGlkIjoiMjU4NiIsIkEiOjAsIlIiOjI1NSwiRyI6MjU1LCJCIjoyNTV9fSwiSXNWaXNpYmxlIjpmYWxzZSwiV2lkdGgiOjAuMCwiSGVpZ2h0IjowLjAsIkJvcmRlclN0eWxlIjpudWxsLCJQYXJlbnRTdHlsZSI6bnVsbH0sIkRhdGVTdHlsZSI6eyIkaWQiOiIyNTg3IiwiRm9udFNldHRpbmdzIjp7IiRpZCI6IjI1ODgiLCJGb250U2l6ZSI6MTAsIkZvbnROYW1lIjoiQ2FsaWJyaSIsIklzQm9sZCI6ZmFsc2UsIklzSXRhbGljIjpmYWxzZSwiSXNVbmRlcmxpbmVkIjpmYWxzZSwiUGFyZW50U3R5bGUiOm51bGx9LCJBdXRvU2l6ZSI6MCwiRm9yZWdyb3VuZCI6eyIkaWQiOiIyNTg5IiwiQ29sb3IiOnsiJGlkIjoiMjU5MCIsIkEiOjI1NSwiUiI6NjgsIkciOjg0LCJCIjoxMDZ9fSwiTWF4V2lkdGgiOjIwMC4wLCJNYXhIZWlnaHQiOiJJbmZpbml0eSIsIlNtYXJ0Rm9yZWdyb3VuZElzQWN0aXZlIjpmYWxzZSwiSG9yaXpvbnRhbEFsaWdubWVudCI6MiwiVmVydGljYWxBbGlnbm1lbnQiOjAsIlNtYXJ0Rm9yZWdyb3VuZCI6bnVsbCwiQmFja2dyb3VuZEZpbGxUeXBlIjowLCJNYXJnaW4iOnsiJHJlZiI6IjU2In0sIlBhZGRpbmciOnsiJHJlZiI6IjU3In0sIkJhY2tncm91bmQiOnsiJGlkIjoiMjU5MSIsIkNvbG9yIjp7IiRpZCI6IjI1OTIiLCJBIjowLCJSIjoyNTUsIkciOjI1NSwiQiI6MjU1fX0sIklzVmlzaWJsZSI6ZmFsc2UsIldpZHRoIjowLjAsIkhlaWdodCI6MC4wLCJCb3JkZXJTdHlsZSI6bnVsbCwiUGFyZW50U3R5bGUiOm51bGx9LCJEYXRlRm9ybWF0Ijp7IiRyZWYiOiI2MCJ9LCJXZWVrTnVtYmVyaW5nIjp7IiRpZCI6IjI1OTMiLCJGb3JtYXQiOjAsIklzVmlzaWJsZSI6ZmFsc2UsIkxhc3RLbm93blZpc2liaWxpdHlTdGF0ZSI6ZmFsc2V9LCJJc1Zpc2libGUiOnRydWUsIlBhcmVudFN0eWxlIjpudWxsfSwiSHlwZXJsaW5rIjpudWxsLCJJbXBvcnRJZCI6bnVsbH0seyIkaWQiOiIyNTk0IiwiSWQiOiI3YWI1OGY2OS0wNzBkLTRiZjktOGU4NC0zZWQ5YjAxNjEyZWYiLCJJbmRleCI6MTEyLCJHcm91cElkIjpudWxsLCJUaXRsZSI6Ik4tMjAxLU9QIEIgQ2hlY2siLCJEYXRlVGltZSI6IjIwMjItMTEtMDZUMDA6MDA6MDAiLCJQZXJjZW50YWdlQ29tcGxldGUiOm51bGwsIk5vdGUiOm51bGwsIlN0eWxlIjp7IiRpZCI6IjI1OTUiLCJUaXRsZVBvc2l0aW9uIjoiTGVmdCIsIkRhdGVQb3NpdGlvbiI6IkxlZnQiLCJTaGFwZVR5cGUiOjE3LCJTaGFwZVNpemUiOjAsIlNoYXBlU3R5bGUiOnsiJGlkIjoiMjU5NiIsIk1hcmdpbiI6eyIkcmVmIjoiMzcifSwiUGFkZGluZyI6eyIkcmVmIjoiMzgifSwiQmFja2dyb3VuZCI6eyIkaWQiOiIyNTk3IiwiQ29sb3IiOnsiJGlkIjoiMjU5OCIsIkEiOjI1NSwiUiI6MjYsIkciOjE3MCwiQiI6NjZ9fSwiSXNWaXNpYmxlIjp0cnVlLCJXaWR0aCI6MTQuMCwiSGVpZ2h0IjoxNC4wLCJCb3JkZXJTdHlsZSI6eyIkaWQiOiIyNTk5IiwiTGluZUNvbG9yIjp7IiRyZWYiOiI0MiJ9LCJMaW5lV2VpZ2h0IjowLjAsIkxpbmVUeXBlIjowLCJQYXJlbnRTdHlsZSI6bnVsbH0sIlBhcmVudFN0eWxlIjpudWxsfSwiVGl0bGVTdHlsZSI6eyIkaWQiOiIyNjAwIiwiRm9udFNldHRpbmdzIjp7IiRpZCI6IjI2MDEiLCJGb250U2l6ZSI6MTEsIkZvbnROYW1lIjoiQ2FsaWJyaSIsIklzQm9sZCI6dHJ1ZSwiSXNJdGFsaWMiOmZhbHNlLCJJc1VuZGVybGluZWQiOmZhbHNlLCJQYXJlbnRTdHlsZSI6bnVsbH0sIkF1dG9TaXplIjowLCJGb3JlZ3JvdW5kIjp7IiRpZCI6IjI2MDIiLCJDb2xvciI6eyIkaWQiOiIyNjAzIiwiQSI6MjU1LCJSIjowLCJHIjowLCJCIjowfX0sIk1heFdpZHRoIjoyMDAuMCwiTWF4SGVpZ2h0IjoiSW5maW5pdHkiLCJTbWFydEZvcmVncm91bmRJc0FjdGl2ZSI6ZmFsc2UsIkhvcml6b250YWxBbGlnbm1lbnQiOjIsIlZlcnRpY2FsQWxpZ25tZW50IjowLCJTbWFydEZvcmVncm91bmQiOm51bGwsIkJhY2tncm91bmRGaWxsVHlwZSI6MCwiTWFyZ2luIjp7IiRyZWYiOiI0OCJ9LCJQYWRkaW5nIjp7IiRyZWYiOiI0OSJ9LCJCYWNrZ3JvdW5kIjp7IiRpZCI6IjI2MDQiLCJDb2xvciI6eyIkaWQiOiIyNjA1IiwiQSI6MCwiUiI6MjU1LCJHIjoyNTUsIkIiOjI1NX19LCJJc1Zpc2libGUiOmZhbHNlLCJXaWR0aCI6MC4wLCJIZWlnaHQiOjAuMCwiQm9yZGVyU3R5bGUiOm51bGwsIlBhcmVudFN0eWxlIjpudWxsfSwiRGF0ZVN0eWxlIjp7IiRpZCI6IjI2MDYiLCJGb250U2V0dGluZ3MiOnsiJGlkIjoiMjYwNyIsIkZvbnRTaXplIjoxMCwiRm9udE5hbWUiOiJDYWxpYnJpIiwiSXNCb2xkIjpmYWxzZSwiSXNJdGFsaWMiOmZhbHNlLCJJc1VuZGVybGluZWQiOmZhbHNlLCJQYXJlbnRTdHlsZSI6bnVsbH0sIkF1dG9TaXplIjowLCJGb3JlZ3JvdW5kIjp7IiRpZCI6IjI2MDgiLCJDb2xvciI6eyIkaWQiOiIyNjA5IiwiQSI6MjU1LCJSIjo2OCwiRyI6ODQsIkIiOjEwNn19LCJNYXhXaWR0aCI6MjAwLjAsIk1heEhlaWdodCI6IkluZmluaXR5IiwiU21hcnRGb3JlZ3JvdW5kSXNBY3RpdmUiOmZhbHNlLCJIb3Jpem9udGFsQWxpZ25tZW50IjoyLCJWZXJ0aWNhbEFsaWdubWVudCI6MCwiU21hcnRGb3JlZ3JvdW5kIjpudWxsLCJCYWNrZ3JvdW5kRmlsbFR5cGUiOjAsIk1hcmdpbiI6eyIkcmVmIjoiNTYifSwiUGFkZGluZyI6eyIkcmVmIjoiNTcifSwiQmFja2dyb3VuZCI6eyIkaWQiOiIyNjEwIiwiQ29sb3IiOnsiJGlkIjoiMjYxMSIsIkEiOjAsIlIiOjI1NSwiRyI6MjU1LCJCIjoyNTV9fSwiSXNWaXNpYmxlIjpmYWxzZSwiV2lkdGgiOjAuMCwiSGVpZ2h0IjowLjAsIkJvcmRlclN0eWxlIjpudWxsLCJQYXJlbnRTdHlsZSI6bnVsbH0sIkRhdGVGb3JtYXQiOnsiJHJlZiI6IjYwIn0sIldlZWtOdW1iZXJpbmciOnsiJGlkIjoiMjYxMiIsIkZvcm1hdCI6MCwiSXNWaXNpYmxlIjpmYWxzZSwiTGFzdEtub3duVmlzaWJpbGl0eVN0YXRlIjpmYWxzZX0sIklzVmlzaWJsZSI6dHJ1ZSwiUGFyZW50U3R5bGUiOm51bGx9LCJIeXBlcmxpbmsiOm51bGwsIkltcG9ydElkIjpudWxsfSx7IiRpZCI6IjI2MTMiLCJJZCI6ImY3MWZmNTczLTgxY2QtNDFkYS1hZWY4LTI3OWViOGE0MTI4OCIsIkluZGV4IjoxMTMsIkdyb3VwSWQiOm51bGwsIlRpdGxlIjoiTi0yMDEtT1AgQiBDaGVjayIsIkRhdGVUaW1lIjoiMjAyMy0wOC0yOFQwMDowMDowMCIsIlBlcmNlbnRhZ2VDb21wbGV0ZSI6bnVsbCwiTm90ZSI6bnVsbCwiU3R5bGUiOnsiJGlkIjoiMjYxNCIsIlRpdGxlUG9zaXRpb24iOiJMZWZ0IiwiRGF0ZVBvc2l0aW9uIjoiTGVmdCIsIlNoYXBlVHlwZSI6MTcsIlNoYXBlU2l6ZSI6MCwiU2hhcGVTdHlsZSI6eyIkaWQiOiIyNjE1IiwiTWFyZ2luIjp7IiRyZWYiOiIzNyJ9LCJQYWRkaW5nIjp7IiRyZWYiOiIzOCJ9LCJCYWNrZ3JvdW5kIjp7IiRpZCI6IjI2MTYiLCJDb2xvciI6eyIkaWQiOiIyNjE3IiwiQSI6MjU1LCJSIjoyNiwiRyI6MTcwLCJCIjo2Nn19LCJJc1Zpc2libGUiOnRydWUsIldpZHRoIjoxNC4wLCJIZWlnaHQiOjE0LjAsIkJvcmRlclN0eWxlIjp7IiRpZCI6IjI2MTgiLCJMaW5lQ29sb3IiOnsiJHJlZiI6IjQyIn0sIkxpbmVXZWlnaHQiOjAuMCwiTGluZVR5cGUiOjAsIlBhcmVudFN0eWxlIjpudWxsfSwiUGFyZW50U3R5bGUiOm51bGx9LCJUaXRsZVN0eWxlIjp7IiRpZCI6IjI2MTkiLCJGb250U2V0dGluZ3MiOnsiJGlkIjoiMjYyMCIsIkZvbnRTaXplIjoxMSwiRm9udE5hbWUiOiJDYWxpYnJpIiwiSXNCb2xkIjp0cnVlLCJJc0l0YWxpYyI6ZmFsc2UsIklzVW5kZXJsaW5lZCI6ZmFsc2UsIlBhcmVudFN0eWxlIjpudWxsfSwiQXV0b1NpemUiOjAsIkZvcmVncm91bmQiOnsiJGlkIjoiMjYyMSIsIkNvbG9yIjp7IiRpZCI6IjI2MjIiLCJBIjoyNTUsIlIiOjAsIkciOjAsIkIiOjB9fSwiTWF4V2lkdGgiOjIwMC4wLCJNYXhIZWlnaHQiOiJJbmZpbml0eSIsIlNtYXJ0Rm9yZWdyb3VuZElzQWN0aXZlIjpmYWxzZSwiSG9yaXpvbnRhbEFsaWdubWVudCI6MiwiVmVydGljYWxBbGlnbm1lbnQiOjAsIlNtYXJ0Rm9yZWdyb3VuZCI6bnVsbCwiQmFja2dyb3VuZEZpbGxUeXBlIjowLCJNYXJnaW4iOnsiJHJlZiI6IjQ4In0sIlBhZGRpbmciOnsiJHJlZiI6IjQ5In0sIkJhY2tncm91bmQiOnsiJGlkIjoiMjYyMyIsIkNvbG9yIjp7IiRpZCI6IjI2MjQiLCJBIjowLCJSIjoyNTUsIkciOjI1NSwiQiI6MjU1fX0sIklzVmlzaWJsZSI6ZmFsc2UsIldpZHRoIjowLjAsIkhlaWdodCI6MC4wLCJCb3JkZXJTdHlsZSI6bnVsbCwiUGFyZW50U3R5bGUiOm51bGx9LCJEYXRlU3R5bGUiOnsiJGlkIjoiMjYyNSIsIkZvbnRTZXR0aW5ncyI6eyIkaWQiOiIyNjI2IiwiRm9udFNpemUiOjEwLCJGb250TmFtZSI6IkNhbGlicmkiLCJJc0JvbGQiOmZhbHNlLCJJc0l0YWxpYyI6ZmFsc2UsIklzVW5kZXJsaW5lZCI6ZmFsc2UsIlBhcmVudFN0eWxlIjpudWxsfSwiQXV0b1NpemUiOjAsIkZvcmVncm91bmQiOnsiJGlkIjoiMjYyNyIsIkNvbG9yIjp7IiRpZCI6IjI2MjgiLCJBIjoyNTUsIlIiOjY4LCJHIjo4NCwiQiI6MTA2fX0sIk1heFdpZHRoIjoyMDAuMCwiTWF4SGVpZ2h0IjoiSW5maW5pdHkiLCJTbWFydEZvcmVncm91bmRJc0FjdGl2ZSI6ZmFsc2UsIkhvcml6b250YWxBbGlnbm1lbnQiOjIsIlZlcnRpY2FsQWxpZ25tZW50IjowLCJTbWFydEZvcmVncm91bmQiOm51bGwsIkJhY2tncm91bmRGaWxsVHlwZSI6MCwiTWFyZ2luIjp7IiRyZWYiOiI1NiJ9LCJQYWRkaW5nIjp7IiRyZWYiOiI1NyJ9LCJCYWNrZ3JvdW5kIjp7IiRpZCI6IjI2MjkiLCJDb2xvciI6eyIkaWQiOiIyNjMwIiwiQSI6MCwiUiI6MjU1LCJHIjoyNTUsIkIiOjI1NX19LCJJc1Zpc2libGUiOmZhbHNlLCJXaWR0aCI6MC4wLCJIZWlnaHQiOjAuMCwiQm9yZGVyU3R5bGUiOm51bGwsIlBhcmVudFN0eWxlIjpudWxsfSwiRGF0ZUZvcm1hdCI6eyIkcmVmIjoiNjAifSwiV2Vla051bWJlcmluZyI6eyIkaWQiOiIyNjMxIiwiRm9ybWF0IjowLCJJc1Zpc2libGUiOmZhbHNlLCJMYXN0S25vd25WaXNpYmlsaXR5U3RhdGUiOmZhbHNlfSwiSXNWaXNpYmxlIjp0cnVlLCJQYXJlbnRTdHlsZSI6bnVsbH0sIkh5cGVybGluayI6bnVsbCwiSW1wb3J0SWQiOm51bGx9LHsiJGlkIjoiMjYzMiIsIklkIjoiNGM1ZDk2NDUtMjgwNC00OGRhLTk4NzYtZjc0N2U5OTVkNzNkIiwiSW5kZXgiOjExNCwiR3JvdXBJZCI6bnVsbCwiVGl0bGUiOiJOLTIwMS1PUCBCIENoZWNrIiwiRGF0ZVRpbWUiOiIyMDI0LTAxLTE5VDAwOjAwOjAwIiwiUGVyY2VudGFnZUNvbXBsZXRlIjpudWxsLCJOb3RlIjpudWxsLCJTdHlsZSI6eyIkaWQiOiIyNjMzIiwiVGl0bGVQb3NpdGlvbiI6IkxlZnQiLCJEYXRlUG9zaXRpb24iOiJMZWZ0IiwiU2hhcGVUeXBlIjoxNywiU2hhcGVTaXplIjowLCJTaGFwZVN0eWxlIjp7IiRpZCI6IjI2MzQiLCJNYXJnaW4iOnsiJHJlZiI6IjM3In0sIlBhZGRpbmciOnsiJHJlZiI6IjM4In0sIkJhY2tncm91bmQiOnsiJGlkIjoiMjYzNSIsIkNvbG9yIjp7IiRpZCI6IjI2MzYiLCJBIjoyNTUsIlIiOjI2LCJHIjoxNzAsIkIiOjY2fX0sIklzVmlzaWJsZSI6dHJ1ZSwiV2lkdGgiOjE0LjAsIkhlaWdodCI6MTQuMCwiQm9yZGVyU3R5bGUiOnsiJGlkIjoiMjYzNyIsIkxpbmVDb2xvciI6eyIkcmVmIjoiNDIifSwiTGluZVdlaWdodCI6MC4wLCJMaW5lVHlwZSI6MCwiUGFyZW50U3R5bGUiOm51bGx9LCJQYXJlbnRTdHlsZSI6bnVsbH0sIlRpdGxlU3R5bGUiOnsiJGlkIjoiMjYzOCIsIkZvbnRTZXR0aW5ncyI6eyIkaWQiOiIyNjM5IiwiRm9udFNpemUiOjExLCJGb250TmFtZSI6IkNhbGlicmkiLCJJc0JvbGQiOnRydWUsIklzSXRhbGljIjpmYWxzZSwiSXNVbmRlcmxpbmVkIjpmYWxzZSwiUGFyZW50U3R5bGUiOm51bGx9LCJBdXRvU2l6ZSI6MCwiRm9yZWdyb3VuZCI6eyIkaWQiOiIyNjQwIiwiQ29sb3IiOnsiJGlkIjoiMjY0MSIsIkEiOjI1NSwiUiI6MCwiRyI6MCwiQiI6MH19LCJNYXhXaWR0aCI6MjAwLjAsIk1heEhlaWdodCI6IkluZmluaXR5IiwiU21hcnRGb3JlZ3JvdW5kSXNBY3RpdmUiOmZhbHNlLCJIb3Jpem9udGFsQWxpZ25tZW50IjoyLCJWZXJ0aWNhbEFsaWdubWVudCI6MCwiU21hcnRGb3JlZ3JvdW5kIjpudWxsLCJCYWNrZ3JvdW5kRmlsbFR5cGUiOjAsIk1hcmdpbiI6eyIkcmVmIjoiNDgifSwiUGFkZGluZyI6eyIkcmVmIjoiNDkifSwiQmFja2dyb3VuZCI6eyIkaWQiOiIyNjQyIiwiQ29sb3IiOnsiJGlkIjoiMjY0MyIsIkEiOjAsIlIiOjI1NSwiRyI6MjU1LCJCIjoyNTV9fSwiSXNWaXNpYmxlIjpmYWxzZSwiV2lkdGgiOjAuMCwiSGVpZ2h0IjowLjAsIkJvcmRlclN0eWxlIjpudWxsLCJQYXJlbnRTdHlsZSI6bnVsbH0sIkRhdGVTdHlsZSI6eyIkaWQiOiIyNjQ0IiwiRm9udFNldHRpbmdzIjp7IiRpZCI6IjI2NDUiLCJGb250U2l6ZSI6MTAsIkZvbnROYW1lIjoiQ2FsaWJyaSIsIklzQm9sZCI6ZmFsc2UsIklzSXRhbGljIjpmYWxzZSwiSXNVbmRlcmxpbmVkIjpmYWxzZSwiUGFyZW50U3R5bGUiOm51bGx9LCJBdXRvU2l6ZSI6MCwiRm9yZWdyb3VuZCI6eyIkaWQiOiIyNjQ2IiwiQ29sb3IiOnsiJGlkIjoiMjY0NyIsIkEiOjI1NSwiUiI6NjgsIkciOjg0LCJCIjoxMDZ9fSwiTWF4V2lkdGgiOjIwMC4wLCJNYXhIZWlnaHQiOiJJbmZpbml0eSIsIlNtYXJ0Rm9yZWdyb3VuZElzQWN0aXZlIjpmYWxzZSwiSG9yaXpvbnRhbEFsaWdubWVudCI6MiwiVmVydGljYWxBbGlnbm1lbnQiOjAsIlNtYXJ0Rm9yZWdyb3VuZCI6bnVsbCwiQmFja2dyb3VuZEZpbGxUeXBlIjowLCJNYXJnaW4iOnsiJHJlZiI6IjU2In0sIlBhZGRpbmciOnsiJHJlZiI6IjU3In0sIkJhY2tncm91bmQiOnsiJGlkIjoiMjY0OCIsIkNvbG9yIjp7IiRpZCI6IjI2NDkiLCJBIjowLCJSIjoyNTUsIkciOjI1NSwiQiI6MjU1fX0sIklzVmlzaWJsZSI6ZmFsc2UsIldpZHRoIjowLjAsIkhlaWdodCI6MC4wLCJCb3JkZXJTdHlsZSI6bnVsbCwiUGFyZW50U3R5bGUiOm51bGx9LCJEYXRlRm9ybWF0Ijp7IiRyZWYiOiI2MCJ9LCJXZWVrTnVtYmVyaW5nIjp7IiRpZCI6IjI2NTAiLCJGb3JtYXQiOjAsIklzVmlzaWJsZSI6ZmFsc2UsIkxhc3RLbm93blZpc2liaWxpdHlTdGF0ZSI6ZmFsc2V9LCJJc1Zpc2libGUiOnRydWUsIlBhcmVudFN0eWxlIjpudWxsfSwiSHlwZXJsaW5rIjpudWxsLCJJbXBvcnRJZCI6bnVsbH0seyIkaWQiOiIyNjUxIiwiSWQiOiJhMjk0NWRhNy0xNjI4LTQ0Y2EtYmZhMy02YzIwNzU1Mzc0ZDUiLCJJbmRleCI6MTE1LCJHcm91cElkIjpudWxsLCJUaXRsZSI6Ik4tMjAxLU9QIEIgQ2hlY2siLCJEYXRlVGltZSI6IjIwMjQtMTAtMjBUMDA6MDA6MDAiLCJQZXJjZW50YWdlQ29tcGxldGUiOm51bGwsIk5vdGUiOm51bGwsIlN0eWxlIjp7IiRpZCI6IjI2NTIiLCJUaXRsZVBvc2l0aW9uIjoiTGVmdCIsIkRhdGVQb3NpdGlvbiI6IkxlZnQiLCJTaGFwZVR5cGUiOjE3LCJTaGFwZVNpemUiOjAsIlNoYXBlU3R5bGUiOnsiJGlkIjoiMjY1MyIsIk1hcmdpbiI6eyIkcmVmIjoiMzcifSwiUGFkZGluZyI6eyIkcmVmIjoiMzgifSwiQmFja2dyb3VuZCI6eyIkaWQiOiIyNjU0IiwiQ29sb3IiOnsiJGlkIjoiMjY1NSIsIkEiOjI1NSwiUiI6MjYsIkciOjE3MCwiQiI6NjZ9fSwiSXNWaXNpYmxlIjp0cnVlLCJXaWR0aCI6MTQuMCwiSGVpZ2h0IjoxNC4wLCJCb3JkZXJTdHlsZSI6eyIkaWQiOiIyNjU2IiwiTGluZUNvbG9yIjp7IiRyZWYiOiI0MiJ9LCJMaW5lV2VpZ2h0IjowLjAsIkxpbmVUeXBlIjowLCJQYXJlbnRTdHlsZSI6bnVsbH0sIlBhcmVudFN0eWxlIjpudWxsfSwiVGl0bGVTdHlsZSI6eyIkaWQiOiIyNjU3IiwiRm9udFNldHRpbmdzIjp7IiRpZCI6IjI2NTgiLCJGb250U2l6ZSI6MTEsIkZvbnROYW1lIjoiQ2FsaWJyaSIsIklzQm9sZCI6dHJ1ZSwiSXNJdGFsaWMiOmZhbHNlLCJJc1VuZGVybGluZWQiOmZhbHNlLCJQYXJlbnRTdHlsZSI6bnVsbH0sIkF1dG9TaXplIjowLCJGb3JlZ3JvdW5kIjp7IiRpZCI6IjI2NTkiLCJDb2xvciI6eyIkaWQiOiIyNjYwIiwiQSI6MjU1LCJSIjowLCJHIjowLCJCIjowfX0sIk1heFdpZHRoIjoyMDAuMCwiTWF4SGVpZ2h0IjoiSW5maW5pdHkiLCJTbWFydEZvcmVncm91bmRJc0FjdGl2ZSI6ZmFsc2UsIkhvcml6b250YWxBbGlnbm1lbnQiOjIsIlZlcnRpY2FsQWxpZ25tZW50IjowLCJTbWFydEZvcmVncm91bmQiOm51bGwsIkJhY2tncm91bmRGaWxsVHlwZSI6MCwiTWFyZ2luIjp7IiRyZWYiOiI0OCJ9LCJQYWRkaW5nIjp7IiRyZWYiOiI0OSJ9LCJCYWNrZ3JvdW5kIjp7IiRpZCI6IjI2NjEiLCJDb2xvciI6eyIkaWQiOiIyNjYyIiwiQSI6MCwiUiI6MjU1LCJHIjoyNTUsIkIiOjI1NX19LCJJc1Zpc2libGUiOmZhbHNlLCJXaWR0aCI6MC4wLCJIZWlnaHQiOjAuMCwiQm9yZGVyU3R5bGUiOm51bGwsIlBhcmVudFN0eWxlIjpudWxsfSwiRGF0ZVN0eWxlIjp7IiRpZCI6IjI2NjMiLCJGb250U2V0dGluZ3MiOnsiJGlkIjoiMjY2NCIsIkZvbnRTaXplIjoxMCwiRm9udE5hbWUiOiJDYWxpYnJpIiwiSXNCb2xkIjpmYWxzZSwiSXNJdGFsaWMiOmZhbHNlLCJJc1VuZGVybGluZWQiOmZhbHNlLCJQYXJlbnRTdHlsZSI6bnVsbH0sIkF1dG9TaXplIjowLCJGb3JlZ3JvdW5kIjp7IiRpZCI6IjI2NjUiLCJDb2xvciI6eyIkaWQiOiIyNjY2IiwiQSI6MjU1LCJSIjo2OCwiRyI6ODQsIkIiOjEwNn19LCJNYXhXaWR0aCI6MjAwLjAsIk1heEhlaWdodCI6IkluZmluaXR5IiwiU21hcnRGb3JlZ3JvdW5kSXNBY3RpdmUiOmZhbHNlLCJIb3Jpem9udGFsQWxpZ25tZW50IjoyLCJWZXJ0aWNhbEFsaWdubWVudCI6MCwiU21hcnRGb3JlZ3JvdW5kIjpudWxsLCJCYWNrZ3JvdW5kRmlsbFR5cGUiOjAsIk1hcmdpbiI6eyIkcmVmIjoiNTYifSwiUGFkZGluZyI6eyIkcmVmIjoiNTcifSwiQmFja2dyb3VuZCI6eyIkaWQiOiIyNjY3IiwiQ29sb3IiOnsiJGlkIjoiMjY2OCIsIkEiOjAsIlIiOjI1NSwiRyI6MjU1LCJCIjoyNTV9fSwiSXNWaXNpYmxlIjpmYWxzZSwiV2lkdGgiOjAuMCwiSGVpZ2h0IjowLjAsIkJvcmRlclN0eWxlIjpudWxsLCJQYXJlbnRTdHlsZSI6bnVsbH0sIkRhdGVGb3JtYXQiOnsiJHJlZiI6IjYwIn0sIldlZWtOdW1iZXJpbmciOnsiJGlkIjoiMjY2OSIsIkZvcm1hdCI6MCwiSXNWaXNpYmxlIjpmYWxzZSwiTGFzdEtub3duVmlzaWJpbGl0eVN0YXRlIjpmYWxzZX0sIklzVmlzaWJsZSI6dHJ1ZSwiUGFyZW50U3R5bGUiOm51bGx9LCJIeXBlcmxpbmsiOm51bGwsIkltcG9ydElkIjpudWxsfSx7IiRpZCI6IjI2NzAiLCJJZCI6ImNmMjdmZjY0LTMwMDYtNDVhMy05ZjE1LTc3ZTk4M2NhMTJiZSIsIkluZGV4IjoxMTYsIkdyb3VwSWQiOm51bGwsIlRpdGxlIjoiTi0yMDEtT1AgQiBDaGVjayIsIkRhdGVUaW1lIjoiMjAyNS0wMy0yNFQwMDowMDowMCIsIlBlcmNlbnRhZ2VDb21wbGV0ZSI6bnVsbCwiTm90ZSI6bnVsbCwiU3R5bGUiOnsiJGlkIjoiMjY3MSIsIlRpdGxlUG9zaXRpb24iOiJMZWZ0IiwiRGF0ZVBvc2l0aW9uIjoiTGVmdCIsIlNoYXBlVHlwZSI6MTcsIlNoYXBlU2l6ZSI6MCwiU2hhcGVTdHlsZSI6eyIkaWQiOiIyNjcyIiwiTWFyZ2luIjp7IiRyZWYiOiIzNyJ9LCJQYWRkaW5nIjp7IiRyZWYiOiIzOCJ9LCJCYWNrZ3JvdW5kIjp7IiRpZCI6IjI2NzMiLCJDb2xvciI6eyIkaWQiOiIyNjc0IiwiQSI6MjU1LCJSIjoyNiwiRyI6MTcwLCJCIjo2Nn19LCJJc1Zpc2libGUiOnRydWUsIldpZHRoIjoxNC4wLCJIZWlnaHQiOjE0LjAsIkJvcmRlclN0eWxlIjp7IiRpZCI6IjI2NzUiLCJMaW5lQ29sb3IiOnsiJHJlZiI6IjQyIn0sIkxpbmVXZWlnaHQiOjAuMCwiTGluZVR5cGUiOjAsIlBhcmVudFN0eWxlIjpudWxsfSwiUGFyZW50U3R5bGUiOm51bGx9LCJUaXRsZVN0eWxlIjp7IiRpZCI6IjI2NzYiLCJGb250U2V0dGluZ3MiOnsiJGlkIjoiMjY3NyIsIkZvbnRTaXplIjoxMSwiRm9udE5hbWUiOiJDYWxpYnJpIiwiSXNCb2xkIjp0cnVlLCJJc0l0YWxpYyI6ZmFsc2UsIklzVW5kZXJsaW5lZCI6ZmFsc2UsIlBhcmVudFN0eWxlIjpudWxsfSwiQXV0b1NpemUiOjAsIkZvcmVncm91bmQiOnsiJGlkIjoiMjY3OCIsIkNvbG9yIjp7IiRpZCI6IjI2NzkiLCJBIjoyNTUsIlIiOjAsIkciOjAsIkIiOjB9fSwiTWF4V2lkdGgiOjIwMC4wLCJNYXhIZWlnaHQiOiJJbmZpbml0eSIsIlNtYXJ0Rm9yZWdyb3VuZElzQWN0aXZlIjpmYWxzZSwiSG9yaXpvbnRhbEFsaWdubWVudCI6MiwiVmVydGljYWxBbGlnbm1lbnQiOjAsIlNtYXJ0Rm9yZWdyb3VuZCI6bnVsbCwiQmFja2dyb3VuZEZpbGxUeXBlIjowLCJNYXJnaW4iOnsiJHJlZiI6IjQ4In0sIlBhZGRpbmciOnsiJHJlZiI6IjQ5In0sIkJhY2tncm91bmQiOnsiJGlkIjoiMjY4MCIsIkNvbG9yIjp7IiRpZCI6IjI2ODEiLCJBIjowLCJSIjoyNTUsIkciOjI1NSwiQiI6MjU1fX0sIklzVmlzaWJsZSI6ZmFsc2UsIldpZHRoIjowLjAsIkhlaWdodCI6MC4wLCJCb3JkZXJTdHlsZSI6bnVsbCwiUGFyZW50U3R5bGUiOm51bGx9LCJEYXRlU3R5bGUiOnsiJGlkIjoiMjY4MiIsIkZvbnRTZXR0aW5ncyI6eyIkaWQiOiIyNjgzIiwiRm9udFNpemUiOjEwLCJGb250TmFtZSI6IkNhbGlicmkiLCJJc0JvbGQiOmZhbHNlLCJJc0l0YWxpYyI6ZmFsc2UsIklzVW5kZXJsaW5lZCI6ZmFsc2UsIlBhcmVudFN0eWxlIjpudWxsfSwiQXV0b1NpemUiOjAsIkZvcmVncm91bmQiOnsiJGlkIjoiMjY4NCIsIkNvbG9yIjp7IiRpZCI6IjI2ODUiLCJBIjoyNTUsIlIiOjY4LCJHIjo4NCwiQiI6MTA2fX0sIk1heFdpZHRoIjoyMDAuMCwiTWF4SGVpZ2h0IjoiSW5maW5pdHkiLCJTbWFydEZvcmVncm91bmRJc0FjdGl2ZSI6ZmFsc2UsIkhvcml6b250YWxBbGlnbm1lbnQiOjIsIlZlcnRpY2FsQWxpZ25tZW50IjowLCJTbWFydEZvcmVncm91bmQiOm51bGwsIkJhY2tncm91bmRGaWxsVHlwZSI6MCwiTWFyZ2luIjp7IiRyZWYiOiI1NiJ9LCJQYWRkaW5nIjp7IiRyZWYiOiI1NyJ9LCJCYWNrZ3JvdW5kIjp7IiRpZCI6IjI2ODYiLCJDb2xvciI6eyIkaWQiOiIyNjg3IiwiQSI6MCwiUiI6MjU1LCJHIjoyNTUsIkIiOjI1NX19LCJJc1Zpc2libGUiOmZhbHNlLCJXaWR0aCI6MC4wLCJIZWlnaHQiOjAuMCwiQm9yZGVyU3R5bGUiOm51bGwsIlBhcmVudFN0eWxlIjpudWxsfSwiRGF0ZUZvcm1hdCI6eyIkcmVmIjoiNjAifSwiV2Vla051bWJlcmluZyI6eyIkaWQiOiIyNjg4IiwiRm9ybWF0IjowLCJJc1Zpc2libGUiOmZhbHNlLCJMYXN0S25vd25WaXNpYmlsaXR5U3RhdGUiOmZhbHNlfSwiSXNWaXNpYmxlIjp0cnVlLCJQYXJlbnRTdHlsZSI6bnVsbH0sIkh5cGVybGluayI6bnVsbCwiSW1wb3J0SWQiOm51bGx9LHsiJGlkIjoiMjY4OSIsIklkIjoiN2ZjNmJlMmYtNmY3OS00ZjYxLWI0MjMtODg5NTA2ZjNjNjdjIiwiSW5kZXgiOjExNywiR3JvdXBJZCI6bnVsbCwiVGl0bGUiOiJOLTIwMS1PUCBCIENoZWNrIiwiRGF0ZVRpbWUiOiIyMDI2LTAyLTEwVDAwOjAwOjAwIiwiUGVyY2VudGFnZUNvbXBsZXRlIjpudWxsLCJOb3RlIjpudWxsLCJTdHlsZSI6eyIkaWQiOiIyNjkwIiwiVGl0bGVQb3NpdGlvbiI6IkxlZnQiLCJEYXRlUG9zaXRpb24iOiJMZWZ0IiwiU2hhcGVUeXBlIjoxNywiU2hhcGVTaXplIjowLCJTaGFwZVN0eWxlIjp7IiRpZCI6IjI2OTEiLCJNYXJnaW4iOnsiJHJlZiI6IjM3In0sIlBhZGRpbmciOnsiJHJlZiI6IjM4In0sIkJhY2tncm91bmQiOnsiJGlkIjoiMjY5MiIsIkNvbG9yIjp7IiRpZCI6IjI2OTMiLCJBIjoyNTUsIlIiOjI2LCJHIjoxNzAsIkIiOjY2fX0sIklzVmlzaWJsZSI6dHJ1ZSwiV2lkdGgiOjE0LjAsIkhlaWdodCI6MTQuMCwiQm9yZGVyU3R5bGUiOnsiJGlkIjoiMjY5NCIsIkxpbmVDb2xvciI6eyIkcmVmIjoiNDIifSwiTGluZVdlaWdodCI6MC4wLCJMaW5lVHlwZSI6MCwiUGFyZW50U3R5bGUiOm51bGx9LCJQYXJlbnRTdHlsZSI6bnVsbH0sIlRpdGxlU3R5bGUiOnsiJGlkIjoiMjY5NSIsIkZvbnRTZXR0aW5ncyI6eyIkaWQiOiIyNjk2IiwiRm9udFNpemUiOjExLCJGb250TmFtZSI6IkNhbGlicmkiLCJJc0JvbGQiOnRydWUsIklzSXRhbGljIjpmYWxzZSwiSXNVbmRlcmxpbmVkIjpmYWxzZSwiUGFyZW50U3R5bGUiOm51bGx9LCJBdXRvU2l6ZSI6MCwiRm9yZWdyb3VuZCI6eyIkaWQiOiIyNjk3IiwiQ29sb3IiOnsiJGlkIjoiMjY5OCIsIkEiOjI1NSwiUiI6MCwiRyI6MCwiQiI6MH19LCJNYXhXaWR0aCI6MjAwLjAsIk1heEhlaWdodCI6IkluZmluaXR5IiwiU21hcnRGb3JlZ3JvdW5kSXNBY3RpdmUiOmZhbHNlLCJIb3Jpem9udGFsQWxpZ25tZW50IjoyLCJWZXJ0aWNhbEFsaWdubWVudCI6MCwiU21hcnRGb3JlZ3JvdW5kIjpudWxsLCJCYWNrZ3JvdW5kRmlsbFR5cGUiOjAsIk1hcmdpbiI6eyIkcmVmIjoiNDgifSwiUGFkZGluZyI6eyIkcmVmIjoiNDkifSwiQmFja2dyb3VuZCI6eyIkaWQiOiIyNjk5IiwiQ29sb3IiOnsiJGlkIjoiMjcwMCIsIkEiOjAsIlIiOjI1NSwiRyI6MjU1LCJCIjoyNTV9fSwiSXNWaXNpYmxlIjpmYWxzZSwiV2lkdGgiOjAuMCwiSGVpZ2h0IjowLjAsIkJvcmRlclN0eWxlIjpudWxsLCJQYXJlbnRTdHlsZSI6bnVsbH0sIkRhdGVTdHlsZSI6eyIkaWQiOiIyNzAxIiwiRm9udFNldHRpbmdzIjp7IiRpZCI6IjI3MDIiLCJGb250U2l6ZSI6MTAsIkZvbnROYW1lIjoiQ2FsaWJyaSIsIklzQm9sZCI6ZmFsc2UsIklzSXRhbGljIjpmYWxzZSwiSXNVbmRlcmxpbmVkIjpmYWxzZSwiUGFyZW50U3R5bGUiOm51bGx9LCJBdXRvU2l6ZSI6MCwiRm9yZWdyb3VuZCI6eyIkaWQiOiIyNzAzIiwiQ29sb3IiOnsiJGlkIjoiMjcwNCIsIkEiOjI1NSwiUiI6NjgsIkciOjg0LCJCIjoxMDZ9fSwiTWF4V2lkdGgiOjIwMC4wLCJNYXhIZWlnaHQiOiJJbmZpbml0eSIsIlNtYXJ0Rm9yZWdyb3VuZElzQWN0aXZlIjpmYWxzZSwiSG9yaXpvbnRhbEFsaWdubWVudCI6MiwiVmVydGljYWxBbGlnbm1lbnQiOjAsIlNtYXJ0Rm9yZWdyb3VuZCI6bnVsbCwiQmFja2dyb3VuZEZpbGxUeXBlIjowLCJNYXJnaW4iOnsiJHJlZiI6IjU2In0sIlBhZGRpbmciOnsiJHJlZiI6IjU3In0sIkJhY2tncm91bmQiOnsiJGlkIjoiMjcwNSIsIkNvbG9yIjp7IiRpZCI6IjI3MDYiLCJBIjowLCJSIjoyNTUsIkciOjI1NSwiQiI6MjU1fX0sIklzVmlzaWJsZSI6ZmFsc2UsIldpZHRoIjowLjAsIkhlaWdodCI6MC4wLCJCb3JkZXJTdHlsZSI6bnVsbCwiUGFyZW50U3R5bGUiOm51bGx9LCJEYXRlRm9ybWF0Ijp7IiRyZWYiOiI2MCJ9LCJXZWVrTnVtYmVyaW5nIjp7IiRpZCI6IjI3MDciLCJGb3JtYXQiOjAsIklzVmlzaWJsZSI6ZmFsc2UsIkxhc3RLbm93blZpc2liaWxpdHlTdGF0ZSI6ZmFsc2V9LCJJc1Zpc2libGUiOnRydWUsIlBhcmVudFN0eWxlIjpudWxsfSwiSHlwZXJsaW5rIjpudWxsLCJJbXBvcnRJZCI6bnVsbH0seyIkaWQiOiIyNzA4IiwiSWQiOiJhMDkyYWE1MC1kOTdhLTQxM2EtYjRhOC05MDRmZjRhYTA2NzEiLCJJbmRleCI6MTE4LCJHcm91cElkIjpudWxsLCJUaXRsZSI6Ik4tMjAxLU9QIEIgQ2hlY2siLCJEYXRlVGltZSI6IjIwMjYtMDctMTVUMDA6MDA6MDAiLCJQZXJjZW50YWdlQ29tcGxldGUiOm51bGwsIk5vdGUiOm51bGwsIlN0eWxlIjp7IiRpZCI6IjI3MDkiLCJUaXRsZVBvc2l0aW9uIjoiTGVmdCIsIkRhdGVQb3NpdGlvbiI6IkxlZnQiLCJTaGFwZVR5cGUiOjE3LCJTaGFwZVNpemUiOjAsIlNoYXBlU3R5bGUiOnsiJGlkIjoiMjcxMCIsIk1hcmdpbiI6eyIkcmVmIjoiMzcifSwiUGFkZGluZyI6eyIkcmVmIjoiMzgifSwiQmFja2dyb3VuZCI6eyIkaWQiOiIyNzExIiwiQ29sb3IiOnsiJGlkIjoiMjcxMiIsIkEiOjI1NSwiUiI6MjYsIkciOjE3MCwiQiI6NjZ9fSwiSXNWaXNpYmxlIjp0cnVlLCJXaWR0aCI6MTQuMCwiSGVpZ2h0IjoxNC4wLCJCb3JkZXJTdHlsZSI6eyIkaWQiOiIyNzEzIiwiTGluZUNvbG9yIjp7IiRyZWYiOiI0MiJ9LCJMaW5lV2VpZ2h0IjowLjAsIkxpbmVUeXBlIjowLCJQYXJlbnRTdHlsZSI6bnVsbH0sIlBhcmVudFN0eWxlIjpudWxsfSwiVGl0bGVTdHlsZSI6eyIkaWQiOiIyNzE0IiwiRm9udFNldHRpbmdzIjp7IiRpZCI6IjI3MTUiLCJGb250U2l6ZSI6MTEsIkZvbnROYW1lIjoiQ2FsaWJyaSIsIklzQm9sZCI6dHJ1ZSwiSXNJdGFsaWMiOmZhbHNlLCJJc1VuZGVybGluZWQiOmZhbHNlLCJQYXJlbnRTdHlsZSI6bnVsbH0sIkF1dG9TaXplIjowLCJGb3JlZ3JvdW5kIjp7IiRpZCI6IjI3MTYiLCJDb2xvciI6eyIkaWQiOiIyNzE3IiwiQSI6MjU1LCJSIjowLCJHIjowLCJCIjowfX0sIk1heFdpZHRoIjoyMDAuMCwiTWF4SGVpZ2h0IjoiSW5maW5pdHkiLCJTbWFydEZvcmVncm91bmRJc0FjdGl2ZSI6ZmFsc2UsIkhvcml6b250YWxBbGlnbm1lbnQiOjIsIlZlcnRpY2FsQWxpZ25tZW50IjowLCJTbWFydEZvcmVncm91bmQiOm51bGwsIkJhY2tncm91bmRGaWxsVHlwZSI6MCwiTWFyZ2luIjp7IiRyZWYiOiI0OCJ9LCJQYWRkaW5nIjp7IiRyZWYiOiI0OSJ9LCJCYWNrZ3JvdW5kIjp7IiRpZCI6IjI3MTgiLCJDb2xvciI6eyIkaWQiOiIyNzE5IiwiQSI6MCwiUiI6MjU1LCJHIjoyNTUsIkIiOjI1NX19LCJJc1Zpc2libGUiOmZhbHNlLCJXaWR0aCI6MC4wLCJIZWlnaHQiOjAuMCwiQm9yZGVyU3R5bGUiOm51bGwsIlBhcmVudFN0eWxlIjpudWxsfSwiRGF0ZVN0eWxlIjp7IiRpZCI6IjI3MjAiLCJGb250U2V0dGluZ3MiOnsiJGlkIjoiMjcyMSIsIkZvbnRTaXplIjoxMCwiRm9udE5hbWUiOiJDYWxpYnJpIiwiSXNCb2xkIjpmYWxzZSwiSXNJdGFsaWMiOmZhbHNlLCJJc1VuZGVybGluZWQiOmZhbHNlLCJQYXJlbnRTdHlsZSI6bnVsbH0sIkF1dG9TaXplIjowLCJGb3JlZ3JvdW5kIjp7IiRpZCI6IjI3MjIiLCJDb2xvciI6eyIkaWQiOiIyNzIzIiwiQSI6MjU1LCJSIjo2OCwiRyI6ODQsIkIiOjEwNn19LCJNYXhXaWR0aCI6MjAwLjAsIk1heEhlaWdodCI6IkluZmluaXR5IiwiU21hcnRGb3JlZ3JvdW5kSXNBY3RpdmUiOmZhbHNlLCJIb3Jpem9udGFsQWxpZ25tZW50IjoyLCJWZXJ0aWNhbEFsaWdubWVudCI6MCwiU21hcnRGb3JlZ3JvdW5kIjpudWxsLCJCYWNrZ3JvdW5kRmlsbFR5cGUiOjAsIk1hcmdpbiI6eyIkcmVmIjoiNTYifSwiUGFkZGluZyI6eyIkcmVmIjoiNTcifSwiQmFja2dyb3VuZCI6eyIkaWQiOiIyNzI0IiwiQ29sb3IiOnsiJGlkIjoiMjcyNSIsIkEiOjAsIlIiOjI1NSwiRyI6MjU1LCJCIjoyNTV9fSwiSXNWaXNpYmxlIjpmYWxzZSwiV2lkdGgiOjAuMCwiSGVpZ2h0IjowLjAsIkJvcmRlclN0eWxlIjpudWxsLCJQYXJlbnRTdHlsZSI6bnVsbH0sIkRhdGVGb3JtYXQiOnsiJHJlZiI6IjYwIn0sIldlZWtOdW1iZXJpbmciOnsiJGlkIjoiMjcyNiIsIkZvcm1hdCI6MCwiSXNWaXNpYmxlIjpmYWxzZSwiTGFzdEtub3duVmlzaWJpbGl0eVN0YXRlIjpmYWxzZX0sIklzVmlzaWJsZSI6dHJ1ZSwiUGFyZW50U3R5bGUiOm51bGx9LCJIeXBlcmxpbmsiOm51bGwsIkltcG9ydElkIjpudWxsfSx7IiRpZCI6IjI3MjciLCJJZCI6ImEyYWViNjVjLWMzM2ItNDBhYi04YWYzLTNkODk5ZDUzMWUxZCIsIkluZGV4IjoxMTksIkdyb3VwSWQiOm51bGwsIlRpdGxlIjoiTi0yMDEtT1AgQyBDaGVjayIsIkRhdGVUaW1lIjoiMjAyMi0wMi0xMlQwMDowMDowMCIsIlBlcmNlbnRhZ2VDb21wbGV0ZSI6bnVsbCwiTm90ZSI6bnVsbCwiU3R5bGUiOnsiJGlkIjoiMjcyOCIsIlRpdGxlUG9zaXRpb24iOiJMZWZ0IiwiRGF0ZVBvc2l0aW9uIjoiTGVmdCIsIlNoYXBlVHlwZSI6MywiU2hhcGVTaXplIjowLCJTaGFwZVN0eWxlIjp7IiRpZCI6IjI3MjkiLCJNYXJnaW4iOnsiJHJlZiI6IjM3In0sIlBhZGRpbmciOnsiJHJlZiI6IjM4In0sIkJhY2tncm91bmQiOnsiJGlkIjoiMjczMCIsIkNvbG9yIjp7IiRpZCI6IjI3MzEiLCJBIjoyNTUsIlIiOjIsIkciOjE3OCwiQiI6MjM4fX0sIklzVmlzaWJsZSI6dHJ1ZSwiV2lkdGgiOjEyLjAsIkhlaWdodCI6MTQuMCwiQm9yZGVyU3R5bGUiOnsiJGlkIjoiMjczMiIsIkxpbmVDb2xvciI6eyIkcmVmIjoiNDIifSwiTGluZVdlaWdodCI6MC4wLCJMaW5lVHlwZSI6MCwiUGFyZW50U3R5bGUiOm51bGx9LCJQYXJlbnRTdHlsZSI6bnVsbH0sIlRpdGxlU3R5bGUiOnsiJGlkIjoiMjczMyIsIkZvbnRTZXR0aW5ncyI6eyIkaWQiOiIyNzM0IiwiRm9udFNpemUiOjExLCJGb250TmFtZSI6IkNhbGlicmkiLCJJc0JvbGQiOnRydWUsIklzSXRhbGljIjpmYWxzZSwiSXNVbmRlcmxpbmVkIjpmYWxzZSwiUGFyZW50U3R5bGUiOm51bGx9LCJBdXRvU2l6ZSI6MCwiRm9yZWdyb3VuZCI6eyIkaWQiOiIyNzM1IiwiQ29sb3IiOnsiJGlkIjoiMjczNiIsIkEiOjI1NSwiUiI6MCwiRyI6MCwiQiI6MH19LCJNYXhXaWR0aCI6MjAwLjAsIk1heEhlaWdodCI6IkluZmluaXR5IiwiU21hcnRGb3JlZ3JvdW5kSXNBY3RpdmUiOmZhbHNlLCJIb3Jpem9udGFsQWxpZ25tZW50IjoyLCJWZXJ0aWNhbEFsaWdubWVudCI6MCwiU21hcnRGb3JlZ3JvdW5kIjpudWxsLCJCYWNrZ3JvdW5kRmlsbFR5cGUiOjAsIk1hcmdpbiI6eyIkcmVmIjoiNDgifSwiUGFkZGluZyI6eyIkcmVmIjoiNDkifSwiQmFja2dyb3VuZCI6eyIkaWQiOiIyNzM3IiwiQ29sb3IiOnsiJGlkIjoiMjczOCIsIkEiOjAsIlIiOjI1NSwiRyI6MjU1LCJCIjoyNTV9fSwiSXNWaXNpYmxlIjpmYWxzZSwiV2lkdGgiOjAuMCwiSGVpZ2h0IjowLjAsIkJvcmRlclN0eWxlIjpudWxsLCJQYXJlbnRTdHlsZSI6bnVsbH0sIkRhdGVTdHlsZSI6eyIkaWQiOiIyNzM5IiwiRm9udFNldHRpbmdzIjp7IiRpZCI6IjI3NDAiLCJGb250U2l6ZSI6MTAsIkZvbnROYW1lIjoiQ2FsaWJyaSIsIklzQm9sZCI6ZmFsc2UsIklzSXRhbGljIjpmYWxzZSwiSXNVbmRlcmxpbmVkIjpmYWxzZSwiUGFyZW50U3R5bGUiOm51bGx9LCJBdXRvU2l6ZSI6MCwiRm9yZWdyb3VuZCI6eyIkaWQiOiIyNzQxIiwiQ29sb3IiOnsiJGlkIjoiMjc0MiIsIkEiOjI1NSwiUiI6NjgsIkciOjg0LCJCIjoxMDZ9fSwiTWF4V2lkdGgiOjIwMC4wLCJNYXhIZWlnaHQiOiJJbmZpbml0eSIsIlNtYXJ0Rm9yZWdyb3VuZElzQWN0aXZlIjpmYWxzZSwiSG9yaXpvbnRhbEFsaWdubWVudCI6MiwiVmVydGljYWxBbGlnbm1lbnQiOjAsIlNtYXJ0Rm9yZWdyb3VuZCI6bnVsbCwiQmFja2dyb3VuZEZpbGxUeXBlIjowLCJNYXJnaW4iOnsiJHJlZiI6IjU2In0sIlBhZGRpbmciOnsiJHJlZiI6IjU3In0sIkJhY2tncm91bmQiOnsiJGlkIjoiMjc0MyIsIkNvbG9yIjp7IiRpZCI6IjI3NDQiLCJBIjowLCJSIjoyNTUsIkciOjI1NSwiQiI6MjU1fX0sIklzVmlzaWJsZSI6ZmFsc2UsIldpZHRoIjowLjAsIkhlaWdodCI6MC4wLCJCb3JkZXJTdHlsZSI6bnVsbCwiUGFyZW50U3R5bGUiOm51bGx9LCJEYXRlRm9ybWF0Ijp7IiRyZWYiOiI2MCJ9LCJXZWVrTnVtYmVyaW5nIjp7IiRpZCI6IjI3NDUiLCJGb3JtYXQiOjAsIklzVmlzaWJsZSI6ZmFsc2UsIkxhc3RLbm93blZpc2liaWxpdHlTdGF0ZSI6ZmFsc2V9LCJJc1Zpc2libGUiOnRydWUsIlBhcmVudFN0eWxlIjpudWxsfSwiSHlwZXJsaW5rIjpudWxsLCJJbXBvcnRJZCI6bnVsbH0seyIkaWQiOiIyNzQ2IiwiSWQiOiI3YTZjMmM4Mi1jMGEzLTRkOGYtODhlOS0zZWE4N2M5OTE2ZWYiLCJJbmRleCI6MTIwLCJHcm91cElkIjpudWxsLCJUaXRsZSI6Ik4tMjAxLU9QIEMgQ2hlY2siLCJEYXRlVGltZSI6IjIwMjMtMDQtMTNUMDA6MDA6MDAiLCJQZXJjZW50YWdlQ29tcGxldGUiOm51bGwsIk5vdGUiOm51bGwsIlN0eWxlIjp7IiRpZCI6IjI3NDciLCJUaXRsZVBvc2l0aW9uIjoiTGVmdCIsIkRhdGVQb3NpdGlvbiI6IkxlZnQiLCJTaGFwZVR5cGUiOjMsIlNoYXBlU2l6ZSI6MCwiU2hhcGVTdHlsZSI6eyIkaWQiOiIyNzQ4IiwiTWFyZ2luIjp7IiRyZWYiOiIzNyJ9LCJQYWRkaW5nIjp7IiRyZWYiOiIzOCJ9LCJCYWNrZ3JvdW5kIjp7IiRpZCI6IjI3NDkiLCJDb2xvciI6eyIkaWQiOiIyNzUwIiwiQSI6MjU1LCJSIjoyLCJHIjoxNzgsIkIiOjIzOH19LCJJc1Zpc2libGUiOnRydWUsIldpZHRoIjoxMi4wLCJIZWlnaHQiOjE0LjAsIkJvcmRlclN0eWxlIjp7IiRpZCI6IjI3NTEiLCJMaW5lQ29sb3IiOnsiJHJlZiI6IjQyIn0sIkxpbmVXZWlnaHQiOjAuMCwiTGluZVR5cGUiOjAsIlBhcmVudFN0eWxlIjpudWxsfSwiUGFyZW50U3R5bGUiOm51bGx9LCJUaXRsZVN0eWxlIjp7IiRpZCI6IjI3NTIiLCJGb250U2V0dGluZ3MiOnsiJGlkIjoiMjc1MyIsIkZvbnRTaXplIjoxMSwiRm9udE5hbWUiOiJDYWxpYnJpIiwiSXNCb2xkIjp0cnVlLCJJc0l0YWxpYyI6ZmFsc2UsIklzVW5kZXJsaW5lZCI6ZmFsc2UsIlBhcmVudFN0eWxlIjpudWxsfSwiQXV0b1NpemUiOjAsIkZvcmVncm91bmQiOnsiJGlkIjoiMjc1NCIsIkNvbG9yIjp7IiRpZCI6IjI3NTUiLCJBIjoyNTUsIlIiOjAsIkciOjAsIkIiOjB9fSwiTWF4V2lkdGgiOjIwMC4wLCJNYXhIZWlnaHQiOiJJbmZpbml0eSIsIlNtYXJ0Rm9yZWdyb3VuZElzQWN0aXZlIjpmYWxzZSwiSG9yaXpvbnRhbEFsaWdubWVudCI6MiwiVmVydGljYWxBbGlnbm1lbnQiOjAsIlNtYXJ0Rm9yZWdyb3VuZCI6bnVsbCwiQmFja2dyb3VuZEZpbGxUeXBlIjowLCJNYXJnaW4iOnsiJHJlZiI6IjQ4In0sIlBhZGRpbmciOnsiJHJlZiI6IjQ5In0sIkJhY2tncm91bmQiOnsiJGlkIjoiMjc1NiIsIkNvbG9yIjp7IiRpZCI6IjI3NTciLCJBIjowLCJSIjoyNTUsIkciOjI1NSwiQiI6MjU1fX0sIklzVmlzaWJsZSI6ZmFsc2UsIldpZHRoIjowLjAsIkhlaWdodCI6MC4wLCJCb3JkZXJTdHlsZSI6bnVsbCwiUGFyZW50U3R5bGUiOm51bGx9LCJEYXRlU3R5bGUiOnsiJGlkIjoiMjc1OCIsIkZvbnRTZXR0aW5ncyI6eyIkaWQiOiIyNzU5IiwiRm9udFNpemUiOjEwLCJGb250TmFtZSI6IkNhbGlicmkiLCJJc0JvbGQiOmZhbHNlLCJJc0l0YWxpYyI6ZmFsc2UsIklzVW5kZXJsaW5lZCI6ZmFsc2UsIlBhcmVudFN0eWxlIjpudWxsfSwiQXV0b1NpemUiOjAsIkZvcmVncm91bmQiOnsiJGlkIjoiMjc2MCIsIkNvbG9yIjp7IiRpZCI6IjI3NjEiLCJBIjoyNTUsIlIiOjY4LCJHIjo4NCwiQiI6MTA2fX0sIk1heFdpZHRoIjoyMDAuMCwiTWF4SGVpZ2h0IjoiSW5maW5pdHkiLCJTbWFydEZvcmVncm91bmRJc0FjdGl2ZSI6ZmFsc2UsIkhvcml6b250YWxBbGlnbm1lbnQiOjIsIlZlcnRpY2FsQWxpZ25tZW50IjowLCJTbWFydEZvcmVncm91bmQiOm51bGwsIkJhY2tncm91bmRGaWxsVHlwZSI6MCwiTWFyZ2luIjp7IiRyZWYiOiI1NiJ9LCJQYWRkaW5nIjp7IiRyZWYiOiI1NyJ9LCJCYWNrZ3JvdW5kIjp7IiRpZCI6IjI3NjIiLCJDb2xvciI6eyIkaWQiOiIyNzYzIiwiQSI6MCwiUiI6MjU1LCJHIjoyNTUsIkIiOjI1NX19LCJJc1Zpc2libGUiOmZhbHNlLCJXaWR0aCI6MC4wLCJIZWlnaHQiOjAuMCwiQm9yZGVyU3R5bGUiOm51bGwsIlBhcmVudFN0eWxlIjpudWxsfSwiRGF0ZUZvcm1hdCI6eyIkcmVmIjoiNjAifSwiV2Vla051bWJlcmluZyI6eyIkaWQiOiIyNzY0IiwiRm9ybWF0IjowLCJJc1Zpc2libGUiOmZhbHNlLCJMYXN0S25vd25WaXNpYmlsaXR5U3RhdGUiOmZhbHNlfSwiSXNWaXNpYmxlIjp0cnVlLCJQYXJlbnRTdHlsZSI6bnVsbH0sIkh5cGVybGluayI6bnVsbCwiSW1wb3J0SWQiOm51bGx9LHsiJGlkIjoiMjc2NSIsIklkIjoiNDYyMDZlZGItM2JmYS00NjRlLTk3YzctOTMxMGRmMDE0NDdmIiwiSW5kZXgiOjEyMSwiR3JvdXBJZCI6bnVsbCwiVGl0bGUiOiJOLTIwMS1PUCBDIENoZWNrIiwiRGF0ZVRpbWUiOiIyMDI0LTA2LTA0VDAwOjAwOjAwIiwiUGVyY2VudGFnZUNvbXBsZXRlIjpudWxsLCJOb3RlIjpudWxsLCJTdHlsZSI6eyIkaWQiOiIyNzY2IiwiVGl0bGVQb3NpdGlvbiI6IkxlZnQiLCJEYXRlUG9zaXRpb24iOiJMZWZ0IiwiU2hhcGVUeXBlIjozLCJTaGFwZVNpemUiOjAsIlNoYXBlU3R5bGUiOnsiJGlkIjoiMjc2NyIsIk1hcmdpbiI6eyIkcmVmIjoiMzcifSwiUGFkZGluZyI6eyIkcmVmIjoiMzgifSwiQmFja2dyb3VuZCI6eyIkaWQiOiIyNzY4IiwiQ29sb3IiOnsiJGlkIjoiMjc2OSIsIkEiOjI1NSwiUiI6MiwiRyI6MTc4LCJCIjoyMzh9fSwiSXNWaXNpYmxlIjp0cnVlLCJXaWR0aCI6MTIuMCwiSGVpZ2h0IjoxNC4wLCJCb3JkZXJTdHlsZSI6eyIkaWQiOiIyNzcwIiwiTGluZUNvbG9yIjp7IiRyZWYiOiI0MiJ9LCJMaW5lV2VpZ2h0IjowLjAsIkxpbmVUeXBlIjowLCJQYXJlbnRTdHlsZSI6bnVsbH0sIlBhcmVudFN0eWxlIjpudWxsfSwiVGl0bGVTdHlsZSI6eyIkaWQiOiIyNzcxIiwiRm9udFNldHRpbmdzIjp7IiRpZCI6IjI3NzIiLCJGb250U2l6ZSI6MTEsIkZvbnROYW1lIjoiQ2FsaWJyaSIsIklzQm9sZCI6dHJ1ZSwiSXNJdGFsaWMiOmZhbHNlLCJJc1VuZGVybGluZWQiOmZhbHNlLCJQYXJlbnRTdHlsZSI6bnVsbH0sIkF1dG9TaXplIjowLCJGb3JlZ3JvdW5kIjp7IiRpZCI6IjI3NzMiLCJDb2xvciI6eyIkaWQiOiIyNzc0IiwiQSI6MjU1LCJSIjowLCJHIjowLCJCIjowfX0sIk1heFdpZHRoIjoyMDAuMCwiTWF4SGVpZ2h0IjoiSW5maW5pdHkiLCJTbWFydEZvcmVncm91bmRJc0FjdGl2ZSI6ZmFsc2UsIkhvcml6b250YWxBbGlnbm1lbnQiOjIsIlZlcnRpY2FsQWxpZ25tZW50IjowLCJTbWFydEZvcmVncm91bmQiOm51bGwsIkJhY2tncm91bmRGaWxsVHlwZSI6MCwiTWFyZ2luIjp7IiRyZWYiOiI0OCJ9LCJQYWRkaW5nIjp7IiRyZWYiOiI0OSJ9LCJCYWNrZ3JvdW5kIjp7IiRpZCI6IjI3NzUiLCJDb2xvciI6eyIkaWQiOiIyNzc2IiwiQSI6MCwiUiI6MjU1LCJHIjoyNTUsIkIiOjI1NX19LCJJc1Zpc2libGUiOmZhbHNlLCJXaWR0aCI6MC4wLCJIZWlnaHQiOjAuMCwiQm9yZGVyU3R5bGUiOm51bGwsIlBhcmVudFN0eWxlIjpudWxsfSwiRGF0ZVN0eWxlIjp7IiRpZCI6IjI3NzciLCJGb250U2V0dGluZ3MiOnsiJGlkIjoiMjc3OCIsIkZvbnRTaXplIjoxMCwiRm9udE5hbWUiOiJDYWxpYnJpIiwiSXNCb2xkIjpmYWxzZSwiSXNJdGFsaWMiOmZhbHNlLCJJc1VuZGVybGluZWQiOmZhbHNlLCJQYXJlbnRTdHlsZSI6bnVsbH0sIkF1dG9TaXplIjowLCJGb3JlZ3JvdW5kIjp7IiRpZCI6IjI3NzkiLCJDb2xvciI6eyIkaWQiOiIyNzgwIiwiQSI6MjU1LCJSIjo2OCwiRyI6ODQsIkIiOjEwNn19LCJNYXhXaWR0aCI6MjAwLjAsIk1heEhlaWdodCI6IkluZmluaXR5IiwiU21hcnRGb3JlZ3JvdW5kSXNBY3RpdmUiOmZhbHNlLCJIb3Jpem9udGFsQWxpZ25tZW50IjoyLCJWZXJ0aWNhbEFsaWdubWVudCI6MCwiU21hcnRGb3JlZ3JvdW5kIjpudWxsLCJCYWNrZ3JvdW5kRmlsbFR5cGUiOjAsIk1hcmdpbiI6eyIkcmVmIjoiNTYifSwiUGFkZGluZyI6eyIkcmVmIjoiNTcifSwiQmFja2dyb3VuZCI6eyIkaWQiOiIyNzgxIiwiQ29sb3IiOnsiJGlkIjoiMjc4MiIsIkEiOjAsIlIiOjI1NSwiRyI6MjU1LCJCIjoyNTV9fSwiSXNWaXNpYmxlIjpmYWxzZSwiV2lkdGgiOjAuMCwiSGVpZ2h0IjowLjAsIkJvcmRlclN0eWxlIjpudWxsLCJQYXJlbnRTdHlsZSI6bnVsbH0sIkRhdGVGb3JtYXQiOnsiJHJlZiI6IjYwIn0sIldlZWtOdW1iZXJpbmciOnsiJGlkIjoiMjc4MyIsIkZvcm1hdCI6MCwiSXNWaXNpYmxlIjpmYWxzZSwiTGFzdEtub3duVmlzaWJpbGl0eVN0YXRlIjpmYWxzZX0sIklzVmlzaWJsZSI6dHJ1ZSwiUGFyZW50U3R5bGUiOm51bGx9LCJIeXBlcmxpbmsiOm51bGwsIkltcG9ydElkIjpudWxsfSx7IiRpZCI6IjI3ODQiLCJJZCI6ImVlMjAzZDA3LWU2NjMtNGFlNS1iYzA3LTZiNWU2MjI5ZmU2MSIsIkluZGV4IjoxMjIsIkdyb3VwSWQiOm51bGwsIlRpdGxlIjoiTi0yMDEtT1AgQyBDaGVjayIsIkRhdGVUaW1lIjoiMjAyNi0xMC0zMVQwMDowMDowMCIsIlBlcmNlbnRhZ2VDb21wbGV0ZSI6bnVsbCwiTm90ZSI6bnVsbCwiU3R5bGUiOnsiJGlkIjoiMjc4NSIsIlRpdGxlUG9zaXRpb24iOiJMZWZ0IiwiRGF0ZVBvc2l0aW9uIjoiTGVmdCIsIlNoYXBlVHlwZSI6MywiU2hhcGVTaXplIjowLCJTaGFwZVN0eWxlIjp7IiRpZCI6IjI3ODYiLCJNYXJnaW4iOnsiJHJlZiI6IjM3In0sIlBhZGRpbmciOnsiJHJlZiI6IjM4In0sIkJhY2tncm91bmQiOnsiJGlkIjoiMjc4NyIsIkNvbG9yIjp7IiRpZCI6IjI3ODgiLCJBIjoyNTUsIlIiOjIsIkciOjE3OCwiQiI6MjM4fX0sIklzVmlzaWJsZSI6dHJ1ZSwiV2lkdGgiOjEyLjAsIkhlaWdodCI6MTQuMCwiQm9yZGVyU3R5bGUiOnsiJGlkIjoiMjc4OSIsIkxpbmVDb2xvciI6eyIkcmVmIjoiNDIifSwiTGluZVdlaWdodCI6MC4wLCJMaW5lVHlwZSI6MCwiUGFyZW50U3R5bGUiOm51bGx9LCJQYXJlbnRTdHlsZSI6bnVsbH0sIlRpdGxlU3R5bGUiOnsiJGlkIjoiMjc5MCIsIkZvbnRTZXR0aW5ncyI6eyIkaWQiOiIyNzkxIiwiRm9udFNpemUiOjExLCJGb250TmFtZSI6IkNhbGlicmkiLCJJc0JvbGQiOnRydWUsIklzSXRhbGljIjpmYWxzZSwiSXNVbmRlcmxpbmVkIjpmYWxzZSwiUGFyZW50U3R5bGUiOm51bGx9LCJBdXRvU2l6ZSI6MCwiRm9yZWdyb3VuZCI6eyIkaWQiOiIyNzkyIiwiQ29sb3IiOnsiJGlkIjoiMjc5MyIsIkEiOjI1NSwiUiI6MCwiRyI6MCwiQiI6MH19LCJNYXhXaWR0aCI6MjAwLjAsIk1heEhlaWdodCI6IkluZmluaXR5IiwiU21hcnRGb3JlZ3JvdW5kSXNBY3RpdmUiOmZhbHNlLCJIb3Jpem9udGFsQWxpZ25tZW50IjoyLCJWZXJ0aWNhbEFsaWdubWVudCI6MCwiU21hcnRGb3JlZ3JvdW5kIjpudWxsLCJCYWNrZ3JvdW5kRmlsbFR5cGUiOjAsIk1hcmdpbiI6eyIkcmVmIjoiNDgifSwiUGFkZGluZyI6eyIkcmVmIjoiNDkifSwiQmFja2dyb3VuZCI6eyIkaWQiOiIyNzk0IiwiQ29sb3IiOnsiJGlkIjoiMjc5NSIsIkEiOjAsIlIiOjI1NSwiRyI6MjU1LCJCIjoyNTV9fSwiSXNWaXNpYmxlIjpmYWxzZSwiV2lkdGgiOjAuMCwiSGVpZ2h0IjowLjAsIkJvcmRlclN0eWxlIjpudWxsLCJQYXJlbnRTdHlsZSI6bnVsbH0sIkRhdGVTdHlsZSI6eyIkaWQiOiIyNzk2IiwiRm9udFNldHRpbmdzIjp7IiRpZCI6IjI3OTciLCJGb250U2l6ZSI6MTAsIkZvbnROYW1lIjoiQ2FsaWJyaSIsIklzQm9sZCI6ZmFsc2UsIklzSXRhbGljIjpmYWxzZSwiSXNVbmRlcmxpbmVkIjpmYWxzZSwiUGFyZW50U3R5bGUiOm51bGx9LCJBdXRvU2l6ZSI6MCwiRm9yZWdyb3VuZCI6eyIkaWQiOiIyNzk4IiwiQ29sb3IiOnsiJGlkIjoiMjc5OSIsIkEiOjI1NSwiUiI6NjgsIkciOjg0LCJCIjoxMDZ9fSwiTWF4V2lkdGgiOjIwMC4wLCJNYXhIZWlnaHQiOiJJbmZpbml0eSIsIlNtYXJ0Rm9yZWdyb3VuZElzQWN0aXZlIjpmYWxzZSwiSG9yaXpvbnRhbEFsaWdubWVudCI6MiwiVmVydGljYWxBbGlnbm1lbnQiOjAsIlNtYXJ0Rm9yZWdyb3VuZCI6bnVsbCwiQmFja2dyb3VuZEZpbGxUeXBlIjowLCJNYXJnaW4iOnsiJHJlZiI6IjU2In0sIlBhZGRpbmciOnsiJHJlZiI6IjU3In0sIkJhY2tncm91bmQiOnsiJGlkIjoiMjgwMCIsIkNvbG9yIjp7IiRpZCI6IjI4MDEiLCJBIjowLCJSIjoyNTUsIkciOjI1NSwiQiI6MjU1fX0sIklzVmlzaWJsZSI6ZmFsc2UsIldpZHRoIjowLjAsIkhlaWdodCI6MC4wLCJCb3JkZXJTdHlsZSI6bnVsbCwiUGFyZW50U3R5bGUiOm51bGx9LCJEYXRlRm9ybWF0Ijp7IiRyZWYiOiI2MCJ9LCJXZWVrTnVtYmVyaW5nIjp7IiRpZCI6IjI4MDIiLCJGb3JtYXQiOjAsIklzVmlzaWJsZSI6ZmFsc2UsIkxhc3RLbm93blZpc2liaWxpdHlTdGF0ZSI6ZmFsc2V9LCJJc1Zpc2libGUiOnRydWUsIlBhcmVudFN0eWxlIjpudWxsfSwiSHlwZXJsaW5rIjpudWxsLCJJbXBvcnRJZCI6bnVsbH0seyIkaWQiOiIyODAzIiwiSWQiOiJkZDkwZjUyNi04NzljLTRmMDktOGU1My1lOWQ5OTlmNTUzMzYiLCJJbmRleCI6MTIzLCJHcm91cElkIjpudWxsLCJUaXRsZSI6Ik4tMjAxLU9QIEQgQ2hlY2siLCJEYXRlVGltZSI6IjIwMjUtMDktMTZUMDA6MDA6MDAiLCJQZXJjZW50YWdlQ29tcGxldGUiOm51bGwsIk5vdGUiOm51bGwsIlN0eWxlIjp7IiRpZCI6IjI4MDQiLCJUaXRsZVBvc2l0aW9uIjoiTGVmdCIsIkRhdGVQb3NpdGlvbiI6IkxlZnQiLCJTaGFwZVR5cGUiOjUsIlNoYXBlU2l6ZSI6MCwiU2hhcGVTdHlsZSI6eyIkaWQiOiIyODA1IiwiTWFyZ2luIjp7IiRyZWYiOiIzNyJ9LCJQYWRkaW5nIjp7IiRyZWYiOiIzOCJ9LCJCYWNrZ3JvdW5kIjp7IiRpZCI6IjI4MDYiLCJDb2xvciI6eyIkaWQiOiIyODA3IiwiQSI6MjU1LCJSIjoxMTEsIkciOjQ5LCJCIjoxNTJ9fSwiSXNWaXNpYmxlIjp0cnVlLCJXaWR0aCI6MTIuMCwiSGVpZ2h0IjoxNC4wLCJCb3JkZXJTdHlsZSI6eyIkaWQiOiIyODA4IiwiTGluZUNvbG9yIjp7IiRyZWYiOiI0MiJ9LCJMaW5lV2VpZ2h0IjowLjAsIkxpbmVUeXBlIjowLCJQYXJlbnRTdHlsZSI6bnVsbH0sIlBhcmVudFN0eWxlIjpudWxsfSwiVGl0bGVTdHlsZSI6eyIkaWQiOiIyODA5IiwiRm9udFNldHRpbmdzIjp7IiRpZCI6IjI4MTAiLCJGb250U2l6ZSI6MTEsIkZvbnROYW1lIjoiQ2FsaWJyaSIsIklzQm9sZCI6dHJ1ZSwiSXNJdGFsaWMiOmZhbHNlLCJJc1VuZGVybGluZWQiOmZhbHNlLCJQYXJlbnRTdHlsZSI6bnVsbH0sIkF1dG9TaXplIjowLCJGb3JlZ3JvdW5kIjp7IiRpZCI6IjI4MTEiLCJDb2xvciI6eyIkaWQiOiIyODEyIiwiQSI6MjU1LCJSIjowLCJHIjowLCJCIjowfX0sIk1heFdpZHRoIjoyMDAuMCwiTWF4SGVpZ2h0IjoiSW5maW5pdHkiLCJTbWFydEZvcmVncm91bmRJc0FjdGl2ZSI6ZmFsc2UsIkhvcml6b250YWxBbGlnbm1lbnQiOjIsIlZlcnRpY2FsQWxpZ25tZW50IjowLCJTbWFydEZvcmVncm91bmQiOm51bGwsIkJhY2tncm91bmRGaWxsVHlwZSI6MCwiTWFyZ2luIjp7IiRyZWYiOiI0OCJ9LCJQYWRkaW5nIjp7IiRyZWYiOiI0OSJ9LCJCYWNrZ3JvdW5kIjp7IiRpZCI6IjI4MTMiLCJDb2xvciI6eyIkaWQiOiIyODE0IiwiQSI6MCwiUiI6MjU1LCJHIjoyNTUsIkIiOjI1NX19LCJJc1Zpc2libGUiOmZhbHNlLCJXaWR0aCI6MC4wLCJIZWlnaHQiOjAuMCwiQm9yZGVyU3R5bGUiOm51bGwsIlBhcmVudFN0eWxlIjpudWxsfSwiRGF0ZVN0eWxlIjp7IiRpZCI6IjI4MTUiLCJGb250U2V0dGluZ3MiOnsiJGlkIjoiMjgxNiIsIkZvbnRTaXplIjoxMCwiRm9udE5hbWUiOiJDYWxpYnJpIiwiSXNCb2xkIjpmYWxzZSwiSXNJdGFsaWMiOmZhbHNlLCJJc1VuZGVybGluZWQiOmZhbHNlLCJQYXJlbnRTdHlsZSI6bnVsbH0sIkF1dG9TaXplIjowLCJGb3JlZ3JvdW5kIjp7IiRpZCI6IjI4MTciLCJDb2xvciI6eyIkaWQiOiIyODE4IiwiQSI6MjU1LCJSIjo2OCwiRyI6ODQsIkIiOjEwNn19LCJNYXhXaWR0aCI6MjAwLjAsIk1heEhlaWdodCI6IkluZmluaXR5IiwiU21hcnRGb3JlZ3JvdW5kSXNBY3RpdmUiOmZhbHNlLCJIb3Jpem9udGFsQWxpZ25tZW50IjoyLCJWZXJ0aWNhbEFsaWdubWVudCI6MCwiU21hcnRGb3JlZ3JvdW5kIjpudWxsLCJCYWNrZ3JvdW5kRmlsbFR5cGUiOjAsIk1hcmdpbiI6eyIkcmVmIjoiNTYifSwiUGFkZGluZyI6eyIkcmVmIjoiNTcifSwiQmFja2dyb3VuZCI6eyIkaWQiOiIyODE5IiwiQ29sb3IiOnsiJGlkIjoiMjgyMCIsIkEiOjAsIlIiOjI1NSwiRyI6MjU1LCJCIjoyNTV9fSwiSXNWaXNpYmxlIjpmYWxzZSwiV2lkdGgiOjAuMCwiSGVpZ2h0IjowLjAsIkJvcmRlclN0eWxlIjpudWxsLCJQYXJlbnRTdHlsZSI6bnVsbH0sIkRhdGVGb3JtYXQiOnsiJHJlZiI6IjYwIn0sIldlZWtOdW1iZXJpbmciOnsiJGlkIjoiMjgyMSIsIkZvcm1hdCI6MCwiSXNWaXNpYmxlIjpmYWxzZSwiTGFzdEtub3duVmlzaWJpbGl0eVN0YXRlIjpmYWxzZX0sIklzVmlzaWJsZSI6dHJ1ZSwiUGFyZW50U3R5bGUiOm51bGx9LCJIeXBlcmxpbmsiOm51bGwsIkltcG9ydElkIjpudWxsfV0sIklkIjoiYzFkZWViNTItNjdlMS00MDIxLWIxYzQtMWE2NzE3ZTY2YmVjIiwiSXNTaW5nbGVJdGVtUm93IjpmYWxzZX1dLCJJbmRleCI6MTI1LCJJZCI6ImYwMzE2OWQ0LTFhMjctNGFiNC1hOGU5LTQxZTY5NmRkM2JkMiIsIkhlYWRlclRleHQiOiJOLTIwMS1PUCIsIklzRGVmYXVsdCI6ZmFsc2UsIlN0eWxlIjp7IiRpZCI6IjI4MjIiLCJIZWFkZXJTdHlsZSI6eyIkaWQiOiIyODIzIiwiVGV4dFN0eWxlIjp7IiRpZCI6IjI4MjQiLCJGb250U2V0dGluZ3MiOnsiJGlkIjoiMjgyNSIsIkZvbnRTaXplIjoxMSwiRm9udE5hbWUiOiJDYWxpYnJpIiwiSXNCb2xkIjpmYWxzZSwiSXNJdGFsaWMiOmZhbHNlLCJJc1VuZGVybGluZWQiOmZhbHNlLCJQYXJlbnRTdHlsZSI6bnVsbH0sIkF1dG9TaXplIjoyLCJGb3JlZ3JvdW5kIjp7IiRpZCI6IjI4MjYiLCJDb2xvciI6eyIkaWQiOiIyODI3IiwiQSI6MjU1LCJSIjowLCJHIjowLCJCIjowfX0sIk1heFdpZHRoIjo0OC4zMjE3NjY1NjE1MTQzNTIsIk1heEhlaWdodCI6IkluZmluaXR5IiwiU21hcnRGb3JlZ3JvdW5kSXNBY3RpdmUiOmZhbHNlLCJIb3Jpem9udGFsQWxpZ25tZW50IjowLCJWZXJ0aWNhbEFsaWdubWVudCI6MCwiU21hcnRGb3JlZ3JvdW5kIjpudWxsLCJCYWNrZ3JvdW5kRmlsbFR5cGUiOjAsIk1hcmdpbiI6eyIkaWQiOiIyODI4IiwiVG9wIjowLjAsIkxlZnQiOjAuMCwiUmlnaHQiOjAuMCwiQm90dG9tIjowLjB9LCJQYWRkaW5nIjp7IiRpZCI6IjI4MjkiLCJUb3AiOjAuMCwiTGVmdCI6MC4wLCJSaWdodCI6MC4wLCJCb3R0b20iOjAuMH0sIkJhY2tncm91bmQiOnsiJGlkIjoiMjgzMCIsIkNvbG9yIjp7IiRpZCI6IjI4MzEiLCJBIjowLCJSIjoyNTUsIkciOjI1NSwiQiI6MjU1fX0sIklzVmlzaWJsZSI6dHJ1ZSwiV2lkdGgiOjAuMCwiSGVpZ2h0IjowLjAsIkJvcmRlclN0eWxlIjpudWxsLCJQYXJlbnRTdHlsZSI6bnVsbH0sIlJlY3RhbmdsZVN0eWxlIjp7IiRpZCI6IjI4MzIiLCJNYXJnaW4iOnsiJGlkIjoiMjgzMyIsIlRvcCI6MC4wLCJMZWZ0IjowLjAsIlJpZ2h0IjowLjAsIkJvdHRvbSI6MC4wfSwiUGFkZGluZyI6eyIkaWQiOiIyODM0IiwiVG9wIjowLjAsIkxlZnQiOjAuMCwiUmlnaHQiOjAuMCwiQm90dG9tIjowLjB9LCJCYWNrZ3JvdW5kIjp7IiRyZWYiOiIyMTY1In0sIklzVmlzaWJsZSI6dHJ1ZSwiV2lkdGgiOjAuMCwiSGVpZ2h0IjowLjAsIkJvcmRlclN0eWxlIjp7IiRpZCI6IjI4MzUiLCJMaW5lQ29sb3IiOnsiJGlkIjoiMjgzNiIsIiR0eXBlIjoiTkxSRS5Db21tb24uRG9tLlNvbGlkQ29sb3JCcnVzaCwgTkxSRS5Db21tb24iLCJDb2xvciI6eyIkaWQiOiIyODM3IiwiQSI6MjU1LCJSIjoyNTUsIkciOjAsIkIiOjB9fSwiTGluZVdlaWdodCI6MC4wLCJMaW5lVHlwZSI6MCwiUGFyZW50U3R5bGUiOm51bGx9LCJQYXJlbnRTdHlsZSI6bnVsbH0sIk1hcmdpbiI6eyIkaWQiOiIyODM4IiwiVG9wIjowLjAsIkxlZnQiOjAuMCwiUmlnaHQiOjAuMCwiQm90dG9tIjowLjB9LCJQYWRkaW5nIjp7IiRpZCI6IjI4MzkiLCJUb3AiOjAuMCwiTGVmdCI6MC4wLCJSaWdodCI6MC4wLCJCb3R0b20iOjAuMH0sIkJhY2tncm91bmQiOm51bGwsIklzVmlzaWJsZSI6dHJ1ZSwiV2lkdGgiOjAuMCwiSGVpZ2h0IjowLjAsIkJvcmRlclN0eWxlIjpudWxsLCJQYXJlbnRTdHlsZSI6bnVsbH0sIkJhY2tncm91bmRTdHlsZSI6eyIkaWQiOiIyODQwIiwiTWFyZ2luIjp7IiRpZCI6IjI4NDEiLCJUb3AiOjAuMCwiTGVmdCI6MC4wLCJSaWdodCI6MC4wLCJCb3R0b20iOjAuMH0sIlBhZGRpbmciOnsiJGlkIjoiMjg0MiIsIlRvcCI6MC4wLCJMZWZ0IjowLjAsIlJpZ2h0IjowLjAsIkJvdHRvbSI6MC4wfSwiQmFja2dyb3VuZCI6eyIkaWQiOiIyODQzIiwiQ29sb3IiOnsiJGlkIjoiMjg0NCIsIkEiOjUxLCJSIjoxNjUsIkciOjE2NSwiQiI6MTY1fX0sIklzVmlzaWJsZSI6dHJ1ZSwiV2lkdGgiOjAuMCwiSGVpZ2h0IjowLjAsIkJvcmRlclN0eWxlIjp7IiRpZCI6IjI4NDUiLCJMaW5lQ29sb3IiOnsiJGlkIjoiMjg0NiIsIiR0eXBlIjoiTkxSRS5Db21tb24uRG9tLlNvbGlkQ29sb3JCcnVzaCwgTkxSRS5Db21tb24iLCJDb2xvciI6eyIkaWQiOiIyODQ3IiwiQSI6MjU1LCJSIjoyNTUsIkciOjAsIkIiOjB9fSwiTGluZVdlaWdodCI6MC4wLCJMaW5lVHlwZSI6MCwiUGFyZW50U3R5bGUiOm51bGx9LCJQYXJlbnRTdHlsZSI6bnVsbH0sIk1hcmdpbiI6eyIkaWQiOiIyODQ4IiwiVG9wIjowLjAsIkxlZnQiOjAuMCwiUmlnaHQiOjAuMCwiQm90dG9tIjowLjB9LCJQYWRkaW5nIjp7IiRpZCI6IjI4NDkiLCJUb3AiOjAuMCwiTGVmdCI6MC4wLCJSaWdodCI6MC4wLCJCb3R0b20iOjAuMH0sIklzVmlzaWJsZSI6dHJ1ZSwiV2lkdGgiOjAuMCwiSGVpZ2h0IjowLjAsIkJvcmRlclN0eWxlIjpudWxsLCJQYXJlbnRTdHlsZSI6bnVsbH19LHsiJGlkIjoiMjg1MCIsIl9yb3dzIjpbeyIkaWQiOiIyODUxIiwiX3Rhc2tzIjpbXSwiX21pbGVzdG9uZXMiOlt7IiRpZCI6IjI4NTIiLCJJZCI6Ijk4MDc4ZjJjLWVlZDktNGY1NC04NDRkLWMxZjAyZWNjNzBmNCIsIkluZGV4IjoxMDgsIkdyb3VwSWQiOm51bGwsIlRpdGxlIjoiTi0yMDItT1AgRGVsaXZlcnkiLCJEYXRlVGltZSI6IjIwMjEtMDUtMTBUMDA6MDA6MDAiLCJQZXJjZW50YWdlQ29tcGxldGUiOm51bGwsIk5vdGUiOm51bGwsIlN0eWxlIjp7IiRpZCI6IjI4NTMiLCJUaXRsZVBvc2l0aW9uIjoiTGVmdCIsIkRhdGVQb3NpdGlvbiI6IkxlZnQiLCJTaGFwZVR5cGUiOjcsIlNoYXBlU2l6ZSI6MCwiU2hhcGVTdHlsZSI6eyIkaWQiOiIyODU0IiwiTWFyZ2luIjp7IiRyZWYiOiIzNyJ9LCJQYWRkaW5nIjp7IiRyZWYiOiIzOCJ9LCJCYWNrZ3JvdW5kIjp7IiRpZCI6IjI4NTUiLCJDb2xvciI6eyIkaWQiOiIyODU2IiwiQSI6MjU1LCJSIjowLCJHIjowLCJCIjowfX0sIklzVmlzaWJsZSI6dHJ1ZSwiV2lkdGgiOjEyLjAsIkhlaWdodCI6MTQuMCwiQm9yZGVyU3R5bGUiOnsiJGlkIjoiMjg1NyIsIkxpbmVDb2xvciI6eyIkcmVmIjoiNDIifSwiTGluZVdlaWdodCI6MC4wLCJMaW5lVHlwZSI6MCwiUGFyZW50U3R5bGUiOm51bGx9LCJQYXJlbnRTdHlsZSI6bnVsbH0sIlRpdGxlU3R5bGUiOnsiJGlkIjoiMjg1OCIsIkZvbnRTZXR0aW5ncyI6eyIkaWQiOiIyODU5IiwiRm9udFNpemUiOjExLCJGb250TmFtZSI6IkNhbGlicmkiLCJJc0JvbGQiOnRydWUsIklzSXRhbGljIjpmYWxzZSwiSXNVbmRlcmxpbmVkIjpmYWxzZSwiUGFyZW50U3R5bGUiOm51bGx9LCJBdXRvU2l6ZSI6MCwiRm9yZWdyb3VuZCI6eyIkaWQiOiIyODYwIiwiQ29sb3IiOnsiJGlkIjoiMjg2MSIsIkEiOjI1NSwiUiI6MCwiRyI6MCwiQiI6MH19LCJNYXhXaWR0aCI6MjAwLjAsIk1heEhlaWdodCI6IkluZmluaXR5IiwiU21hcnRGb3JlZ3JvdW5kSXNBY3RpdmUiOmZhbHNlLCJIb3Jpem9udGFsQWxpZ25tZW50IjoyLCJWZXJ0aWNhbEFsaWdubWVudCI6MCwiU21hcnRGb3JlZ3JvdW5kIjpudWxsLCJCYWNrZ3JvdW5kRmlsbFR5cGUiOjAsIk1hcmdpbiI6eyIkcmVmIjoiNDgifSwiUGFkZGluZyI6eyIkcmVmIjoiNDkifSwiQmFja2dyb3VuZCI6eyIkaWQiOiIyODYyIiwiQ29sb3IiOnsiJGlkIjoiMjg2MyIsIkEiOjAsIlIiOjI1NSwiRyI6MjU1LCJCIjoyNTV9fSwiSXNWaXNpYmxlIjpmYWxzZSwiV2lkdGgiOjAuMCwiSGVpZ2h0IjowLjAsIkJvcmRlclN0eWxlIjpudWxsLCJQYXJlbnRTdHlsZSI6bnVsbH0sIkRhdGVTdHlsZSI6eyIkaWQiOiIyODY0IiwiRm9udFNldHRpbmdzIjp7IiRpZCI6IjI4NjUiLCJGb250U2l6ZSI6MTAsIkZvbnROYW1lIjoiQ2FsaWJyaSIsIklzQm9sZCI6ZmFsc2UsIklzSXRhbGljIjpmYWxzZSwiSXNVbmRlcmxpbmVkIjpmYWxzZSwiUGFyZW50U3R5bGUiOm51bGx9LCJBdXRvU2l6ZSI6MCwiRm9yZWdyb3VuZCI6eyIkaWQiOiIyODY2IiwiQ29sb3IiOnsiJGlkIjoiMjg2NyIsIkEiOjI1NSwiUiI6NjgsIkciOjg0LCJCIjoxMDZ9fSwiTWF4V2lkdGgiOjIwMC4wLCJNYXhIZWlnaHQiOiJJbmZpbml0eSIsIlNtYXJ0Rm9yZWdyb3VuZElzQWN0aXZlIjpmYWxzZSwiSG9yaXpvbnRhbEFsaWdubWVudCI6MiwiVmVydGljYWxBbGlnbm1lbnQiOjAsIlNtYXJ0Rm9yZWdyb3VuZCI6bnVsbCwiQmFja2dyb3VuZEZpbGxUeXBlIjowLCJNYXJnaW4iOnsiJHJlZiI6IjU2In0sIlBhZGRpbmciOnsiJHJlZiI6IjU3In0sIkJhY2tncm91bmQiOnsiJGlkIjoiMjg2OCIsIkNvbG9yIjp7IiRpZCI6IjI4NjkiLCJBIjowLCJSIjoyNTUsIkciOjI1NSwiQiI6MjU1fX0sIklzVmlzaWJsZSI6ZmFsc2UsIldpZHRoIjowLjAsIkhlaWdodCI6MC4wLCJCb3JkZXJTdHlsZSI6bnVsbCwiUGFyZW50U3R5bGUiOm51bGx9LCJEYXRlRm9ybWF0Ijp7IiRyZWYiOiI2MCJ9LCJXZWVrTnVtYmVyaW5nIjp7IiRpZCI6IjI4NzAiLCJGb3JtYXQiOjAsIklzVmlzaWJsZSI6ZmFsc2UsIkxhc3RLbm93blZpc2liaWxpdHlTdGF0ZSI6ZmFsc2V9LCJJc1Zpc2libGUiOnRydWUsIlBhcmVudFN0eWxlIjpudWxsfSwiSHlwZXJsaW5rIjpudWxsLCJJbXBvcnRJZCI6bnVsbH0seyIkaWQiOiIyODcxIiwiSWQiOiI3NzM3YmZiNS0xNjVjLTQwYzctOTNhYi02NWQwYTQxOTQzNDMiLCJJbmRleCI6MTA5LCJHcm91cElkIjpudWxsLCJUaXRsZSI6Ik4tMjAyLU9QIEIgQ2hlY2siLCJEYXRlVGltZSI6IjIwMjEtMDgtMTdUMDA6MDA6MDAiLCJQZXJjZW50YWdlQ29tcGxldGUiOm51bGwsIk5vdGUiOm51bGwsIlN0eWxlIjp7IiRpZCI6IjI4NzIiLCJUaXRsZVBvc2l0aW9uIjoiTGVmdCIsIkRhdGVQb3NpdGlvbiI6IkxlZnQiLCJTaGFwZVR5cGUiOjE3LCJTaGFwZVNpemUiOjAsIlNoYXBlU3R5bGUiOnsiJGlkIjoiMjg3MyIsIk1hcmdpbiI6eyIkcmVmIjoiMzcifSwiUGFkZGluZyI6eyIkcmVmIjoiMzgifSwiQmFja2dyb3VuZCI6eyIkaWQiOiIyODc0IiwiQ29sb3IiOnsiJGlkIjoiMjg3NSIsIkEiOjI1NSwiUiI6MjYsIkciOjE3MCwiQiI6NjZ9fSwiSXNWaXNpYmxlIjp0cnVlLCJXaWR0aCI6MTQuMCwiSGVpZ2h0IjoxNC4wLCJCb3JkZXJTdHlsZSI6eyIkaWQiOiIyODc2IiwiTGluZUNvbG9yIjp7IiRyZWYiOiI0MiJ9LCJMaW5lV2VpZ2h0IjowLjAsIkxpbmVUeXBlIjowLCJQYXJlbnRTdHlsZSI6bnVsbH0sIlBhcmVudFN0eWxlIjpudWxsfSwiVGl0bGVTdHlsZSI6eyIkaWQiOiIyODc3IiwiRm9udFNldHRpbmdzIjp7IiRpZCI6IjI4NzgiLCJGb250U2l6ZSI6MTEsIkZvbnROYW1lIjoiQ2FsaWJyaSIsIklzQm9sZCI6dHJ1ZSwiSXNJdGFsaWMiOmZhbHNlLCJJc1VuZGVybGluZWQiOmZhbHNlLCJQYXJlbnRTdHlsZSI6bnVsbH0sIkF1dG9TaXplIjowLCJGb3JlZ3JvdW5kIjp7IiRpZCI6IjI4NzkiLCJDb2xvciI6eyIkaWQiOiIyODgwIiwiQSI6MjU1LCJSIjowLCJHIjowLCJCIjowfX0sIk1heFdpZHRoIjoyMDAuMCwiTWF4SGVpZ2h0IjoiSW5maW5pdHkiLCJTbWFydEZvcmVncm91bmRJc0FjdGl2ZSI6ZmFsc2UsIkhvcml6b250YWxBbGlnbm1lbnQiOjIsIlZlcnRpY2FsQWxpZ25tZW50IjowLCJTbWFydEZvcmVncm91bmQiOm51bGwsIkJhY2tncm91bmRGaWxsVHlwZSI6MCwiTWFyZ2luIjp7IiRyZWYiOiI0OCJ9LCJQYWRkaW5nIjp7IiRyZWYiOiI0OSJ9LCJCYWNrZ3JvdW5kIjp7IiRpZCI6IjI4ODEiLCJDb2xvciI6eyIkaWQiOiIyODgyIiwiQSI6MCwiUiI6MjU1LCJHIjoyNTUsIkIiOjI1NX19LCJJc1Zpc2libGUiOmZhbHNlLCJXaWR0aCI6MC4wLCJIZWlnaHQiOjAuMCwiQm9yZGVyU3R5bGUiOm51bGwsIlBhcmVudFN0eWxlIjpudWxsfSwiRGF0ZVN0eWxlIjp7IiRpZCI6IjI4ODMiLCJGb250U2V0dGluZ3MiOnsiJGlkIjoiMjg4NCIsIkZvbnRTaXplIjoxMCwiRm9udE5hbWUiOiJDYWxpYnJpIiwiSXNCb2xkIjpmYWxzZSwiSXNJdGFsaWMiOmZhbHNlLCJJc1VuZGVybGluZWQiOmZhbHNlLCJQYXJlbnRTdHlsZSI6bnVsbH0sIkF1dG9TaXplIjowLCJGb3JlZ3JvdW5kIjp7IiRpZCI6IjI4ODUiLCJDb2xvciI6eyIkaWQiOiIyODg2IiwiQSI6MjU1LCJSIjo2OCwiRyI6ODQsIkIiOjEwNn19LCJNYXhXaWR0aCI6MjAwLjAsIk1heEhlaWdodCI6IkluZmluaXR5IiwiU21hcnRGb3JlZ3JvdW5kSXNBY3RpdmUiOmZhbHNlLCJIb3Jpem9udGFsQWxpZ25tZW50IjoyLCJWZXJ0aWNhbEFsaWdubWVudCI6MCwiU21hcnRGb3JlZ3JvdW5kIjpudWxsLCJCYWNrZ3JvdW5kRmlsbFR5cGUiOjAsIk1hcmdpbiI6eyIkcmVmIjoiNTYifSwiUGFkZGluZyI6eyIkcmVmIjoiNTcifSwiQmFja2dyb3VuZCI6eyIkaWQiOiIyODg3IiwiQ29sb3IiOnsiJGlkIjoiMjg4OCIsIkEiOjAsIlIiOjI1NSwiRyI6MjU1LCJCIjoyNTV9fSwiSXNWaXNpYmxlIjpmYWxzZSwiV2lkdGgiOjAuMCwiSGVpZ2h0IjowLjAsIkJvcmRlclN0eWxlIjpudWxsLCJQYXJlbnRTdHlsZSI6bnVsbH0sIkRhdGVGb3JtYXQiOnsiJHJlZiI6IjYwIn0sIldlZWtOdW1iZXJpbmciOnsiJGlkIjoiMjg4OSIsIkZvcm1hdCI6MCwiSXNWaXNpYmxlIjpmYWxzZSwiTGFzdEtub3duVmlzaWJpbGl0eVN0YXRlIjpmYWxzZX0sIklzVmlzaWJsZSI6dHJ1ZSwiUGFyZW50U3R5bGUiOm51bGx9LCJIeXBlcmxpbmsiOm51bGwsIkltcG9ydElkIjpudWxsfSx7IiRpZCI6IjI4OTAiLCJJZCI6IjNjNTdlMzU3LWE0MDctNDM2ZS1iMzE5LTU5NjJjZjMwOTFjZSIsIkluZGV4IjoxMTAsIkdyb3VwSWQiOm51bGwsIlRpdGxlIjoiTi0yMDItT1AgQiBDaGVjayIsIkRhdGVUaW1lIjoiMjAyMS0xMS0yMFQwMDowMDowMCIsIlBlcmNlbnRhZ2VDb21wbGV0ZSI6bnVsbCwiTm90ZSI6bnVsbCwiU3R5bGUiOnsiJGlkIjoiMjg5MSIsIlRpdGxlUG9zaXRpb24iOiJMZWZ0IiwiRGF0ZVBvc2l0aW9uIjoiTGVmdCIsIlNoYXBlVHlwZSI6MTcsIlNoYXBlU2l6ZSI6MCwiU2hhcGVTdHlsZSI6eyIkaWQiOiIyODkyIiwiTWFyZ2luIjp7IiRyZWYiOiIzNyJ9LCJQYWRkaW5nIjp7IiRyZWYiOiIzOCJ9LCJCYWNrZ3JvdW5kIjp7IiRpZCI6IjI4OTMiLCJDb2xvciI6eyIkaWQiOiIyODk0IiwiQSI6MjU1LCJSIjoyNiwiRyI6MTcwLCJCIjo2Nn19LCJJc1Zpc2libGUiOnRydWUsIldpZHRoIjoxNC4wLCJIZWlnaHQiOjE0LjAsIkJvcmRlclN0eWxlIjp7IiRpZCI6IjI4OTUiLCJMaW5lQ29sb3IiOnsiJHJlZiI6IjQyIn0sIkxpbmVXZWlnaHQiOjAuMCwiTGluZVR5cGUiOjAsIlBhcmVudFN0eWxlIjpudWxsfSwiUGFyZW50U3R5bGUiOm51bGx9LCJUaXRsZVN0eWxlIjp7IiRpZCI6IjI4OTYiLCJGb250U2V0dGluZ3MiOnsiJGlkIjoiMjg5NyIsIkZvbnRTaXplIjoxMSwiRm9udE5hbWUiOiJDYWxpYnJpIiwiSXNCb2xkIjp0cnVlLCJJc0l0YWxpYyI6ZmFsc2UsIklzVW5kZXJsaW5lZCI6ZmFsc2UsIlBhcmVudFN0eWxlIjpudWxsfSwiQXV0b1NpemUiOjAsIkZvcmVncm91bmQiOnsiJGlkIjoiMjg5OCIsIkNvbG9yIjp7IiRpZCI6IjI4OTkiLCJBIjoyNTUsIlIiOjAsIkciOjAsIkIiOjB9fSwiTWF4V2lkdGgiOjIwMC4wLCJNYXhIZWlnaHQiOiJJbmZpbml0eSIsIlNtYXJ0Rm9yZWdyb3VuZElzQWN0aXZlIjpmYWxzZSwiSG9yaXpvbnRhbEFsaWdubWVudCI6MiwiVmVydGljYWxBbGlnbm1lbnQiOjAsIlNtYXJ0Rm9yZWdyb3VuZCI6bnVsbCwiQmFja2dyb3VuZEZpbGxUeXBlIjowLCJNYXJnaW4iOnsiJHJlZiI6IjQ4In0sIlBhZGRpbmciOnsiJHJlZiI6IjQ5In0sIkJhY2tncm91bmQiOnsiJGlkIjoiMjkwMCIsIkNvbG9yIjp7IiRpZCI6IjI5MDEiLCJBIjowLCJSIjoyNTUsIkciOjI1NSwiQiI6MjU1fX0sIklzVmlzaWJsZSI6ZmFsc2UsIldpZHRoIjowLjAsIkhlaWdodCI6MC4wLCJCb3JkZXJTdHlsZSI6bnVsbCwiUGFyZW50U3R5bGUiOm51bGx9LCJEYXRlU3R5bGUiOnsiJGlkIjoiMjkwMiIsIkZvbnRTZXR0aW5ncyI6eyIkaWQiOiIyOTAzIiwiRm9udFNpemUiOjEwLCJGb250TmFtZSI6IkNhbGlicmkiLCJJc0JvbGQiOmZhbHNlLCJJc0l0YWxpYyI6ZmFsc2UsIklzVW5kZXJsaW5lZCI6ZmFsc2UsIlBhcmVudFN0eWxlIjpudWxsfSwiQXV0b1NpemUiOjAsIkZvcmVncm91bmQiOnsiJGlkIjoiMjkwNCIsIkNvbG9yIjp7IiRpZCI6IjI5MDUiLCJBIjoyNTUsIlIiOjY4LCJHIjo4NCwiQiI6MTA2fX0sIk1heFdpZHRoIjoyMDAuMCwiTWF4SGVpZ2h0IjoiSW5maW5pdHkiLCJTbWFydEZvcmVncm91bmRJc0FjdGl2ZSI6ZmFsc2UsIkhvcml6b250YWxBbGlnbm1lbnQiOjIsIlZlcnRpY2FsQWxpZ25tZW50IjowLCJTbWFydEZvcmVncm91bmQiOm51bGwsIkJhY2tncm91bmRGaWxsVHlwZSI6MCwiTWFyZ2luIjp7IiRyZWYiOiI1NiJ9LCJQYWRkaW5nIjp7IiRyZWYiOiI1NyJ9LCJCYWNrZ3JvdW5kIjp7IiRpZCI6IjI5MDYiLCJDb2xvciI6eyIkaWQiOiIyOTA3IiwiQSI6MCwiUiI6MjU1LCJHIjoyNTUsIkIiOjI1NX19LCJJc1Zpc2libGUiOmZhbHNlLCJXaWR0aCI6MC4wLCJIZWlnaHQiOjAuMCwiQm9yZGVyU3R5bGUiOm51bGwsIlBhcmVudFN0eWxlIjpudWxsfSwiRGF0ZUZvcm1hdCI6eyIkcmVmIjoiNjAifSwiV2Vla051bWJlcmluZyI6eyIkaWQiOiIyOTA4IiwiRm9ybWF0IjowLCJJc1Zpc2libGUiOmZhbHNlLCJMYXN0S25vd25WaXNpYmlsaXR5U3RhdGUiOmZhbHNlfSwiSXNWaXNpYmxlIjp0cnVlLCJQYXJlbnRTdHlsZSI6bnVsbH0sIkh5cGVybGluayI6bnVsbCwiSW1wb3J0SWQiOm51bGx9LHsiJGlkIjoiMjkwOSIsIklkIjoiMTdiYWJjMjQtMmEyZi00MDdjLTk4ZDItNzZmNjViODM3MjliIiwiSW5kZXgiOjExMSwiR3JvdXBJZCI6bnVsbCwiVGl0bGUiOiJOLTIwMi1PUCBCIENoZWNrIiwiRGF0ZVRpbWUiOiIyMDIyLTA4LTA2VDAwOjAwOjAwIiwiUGVyY2VudGFnZUNvbXBsZXRlIjpudWxsLCJOb3RlIjpudWxsLCJTdHlsZSI6eyIkaWQiOiIyOTEwIiwiVGl0bGVQb3NpdGlvbiI6IkxlZnQiLCJEYXRlUG9zaXRpb24iOiJMZWZ0IiwiU2hhcGVUeXBlIjoxNywiU2hhcGVTaXplIjowLCJTaGFwZVN0eWxlIjp7IiRpZCI6IjI5MTEiLCJNYXJnaW4iOnsiJHJlZiI6IjM3In0sIlBhZGRpbmciOnsiJHJlZiI6IjM4In0sIkJhY2tncm91bmQiOnsiJGlkIjoiMjkxMiIsIkNvbG9yIjp7IiRpZCI6IjI5MTMiLCJBIjoyNTUsIlIiOjI2LCJHIjoxNzAsIkIiOjY2fX0sIklzVmlzaWJsZSI6dHJ1ZSwiV2lkdGgiOjE0LjAsIkhlaWdodCI6MTQuMCwiQm9yZGVyU3R5bGUiOnsiJGlkIjoiMjkxNCIsIkxpbmVDb2xvciI6eyIkcmVmIjoiNDIifSwiTGluZVdlaWdodCI6MC4wLCJMaW5lVHlwZSI6MCwiUGFyZW50U3R5bGUiOm51bGx9LCJQYXJlbnRTdHlsZSI6bnVsbH0sIlRpdGxlU3R5bGUiOnsiJGlkIjoiMjkxNSIsIkZvbnRTZXR0aW5ncyI6eyIkaWQiOiIyOTE2IiwiRm9udFNpemUiOjExLCJGb250TmFtZSI6IkNhbGlicmkiLCJJc0JvbGQiOnRydWUsIklzSXRhbGljIjpmYWxzZSwiSXNVbmRlcmxpbmVkIjpmYWxzZSwiUGFyZW50U3R5bGUiOm51bGx9LCJBdXRvU2l6ZSI6MCwiRm9yZWdyb3VuZCI6eyIkaWQiOiIyOTE3IiwiQ29sb3IiOnsiJGlkIjoiMjkxOCIsIkEiOjI1NSwiUiI6MCwiRyI6MCwiQiI6MH19LCJNYXhXaWR0aCI6MjAwLjAsIk1heEhlaWdodCI6IkluZmluaXR5IiwiU21hcnRGb3JlZ3JvdW5kSXNBY3RpdmUiOmZhbHNlLCJIb3Jpem9udGFsQWxpZ25tZW50IjoyLCJWZXJ0aWNhbEFsaWdubWVudCI6MCwiU21hcnRGb3JlZ3JvdW5kIjpudWxsLCJCYWNrZ3JvdW5kRmlsbFR5cGUiOjAsIk1hcmdpbiI6eyIkcmVmIjoiNDgifSwiUGFkZGluZyI6eyIkcmVmIjoiNDkifSwiQmFja2dyb3VuZCI6eyIkaWQiOiIyOTE5IiwiQ29sb3IiOnsiJGlkIjoiMjkyMCIsIkEiOjAsIlIiOjI1NSwiRyI6MjU1LCJCIjoyNTV9fSwiSXNWaXNpYmxlIjpmYWxzZSwiV2lkdGgiOjAuMCwiSGVpZ2h0IjowLjAsIkJvcmRlclN0eWxlIjpudWxsLCJQYXJlbnRTdHlsZSI6bnVsbH0sIkRhdGVTdHlsZSI6eyIkaWQiOiIyOTIxIiwiRm9udFNldHRpbmdzIjp7IiRpZCI6IjI5MjIiLCJGb250U2l6ZSI6MTAsIkZvbnROYW1lIjoiQ2FsaWJyaSIsIklzQm9sZCI6ZmFsc2UsIklzSXRhbGljIjpmYWxzZSwiSXNVbmRlcmxpbmVkIjpmYWxzZSwiUGFyZW50U3R5bGUiOm51bGx9LCJBdXRvU2l6ZSI6MCwiRm9yZWdyb3VuZCI6eyIkaWQiOiIyOTIzIiwiQ29sb3IiOnsiJGlkIjoiMjkyNCIsIkEiOjI1NSwiUiI6NjgsIkciOjg0LCJCIjoxMDZ9fSwiTWF4V2lkdGgiOjIwMC4wLCJNYXhIZWlnaHQiOiJJbmZpbml0eSIsIlNtYXJ0Rm9yZWdyb3VuZElzQWN0aXZlIjpmYWxzZSwiSG9yaXpvbnRhbEFsaWdubWVudCI6MiwiVmVydGljYWxBbGlnbm1lbnQiOjAsIlNtYXJ0Rm9yZWdyb3VuZCI6bnVsbCwiQmFja2dyb3VuZEZpbGxUeXBlIjowLCJNYXJnaW4iOnsiJHJlZiI6IjU2In0sIlBhZGRpbmciOnsiJHJlZiI6IjU3In0sIkJhY2tncm91bmQiOnsiJGlkIjoiMjkyNSIsIkNvbG9yIjp7IiRpZCI6IjI5MjYiLCJBIjowLCJSIjoyNTUsIkciOjI1NSwiQiI6MjU1fX0sIklzVmlzaWJsZSI6ZmFsc2UsIldpZHRoIjowLjAsIkhlaWdodCI6MC4wLCJCb3JkZXJTdHlsZSI6bnVsbCwiUGFyZW50U3R5bGUiOm51bGx9LCJEYXRlRm9ybWF0Ijp7IiRyZWYiOiI2MCJ9LCJXZWVrTnVtYmVyaW5nIjp7IiRpZCI6IjI5MjciLCJGb3JtYXQiOjAsIklzVmlzaWJsZSI6ZmFsc2UsIkxhc3RLbm93blZpc2liaWxpdHlTdGF0ZSI6ZmFsc2V9LCJJc1Zpc2libGUiOnRydWUsIlBhcmVudFN0eWxlIjpudWxsfSwiSHlwZXJsaW5rIjpudWxsLCJJbXBvcnRJZCI6bnVsbH0seyIkaWQiOiIyOTI4IiwiSWQiOiJlYmNkZGJlZS03Y2I1LTQzZGItYjUwNC0zNzNiMWY1M2JlNDIiLCJJbmRleCI6MTEyLCJHcm91cElkIjpudWxsLCJUaXRsZSI6Ik4tMjAyLU9QIEIgQ2hlY2siLCJEYXRlVGltZSI6IjIwMjItMTItMzBUMDA6MDA6MDAiLCJQZXJjZW50YWdlQ29tcGxldGUiOm51bGwsIk5vdGUiOm51bGwsIlN0eWxlIjp7IiRpZCI6IjI5MjkiLCJUaXRsZVBvc2l0aW9uIjoiTGVmdCIsIkRhdGVQb3NpdGlvbiI6IkxlZnQiLCJTaGFwZVR5cGUiOjE3LCJTaGFwZVNpemUiOjAsIlNoYXBlU3R5bGUiOnsiJGlkIjoiMjkzMCIsIk1hcmdpbiI6eyIkcmVmIjoiMzcifSwiUGFkZGluZyI6eyIkcmVmIjoiMzgifSwiQmFja2dyb3VuZCI6eyIkaWQiOiIyOTMxIiwiQ29sb3IiOnsiJGlkIjoiMjkzMiIsIkEiOjI1NSwiUiI6MjYsIkciOjE3MCwiQiI6NjZ9fSwiSXNWaXNpYmxlIjp0cnVlLCJXaWR0aCI6MTQuMCwiSGVpZ2h0IjoxNC4wLCJCb3JkZXJTdHlsZSI6eyIkaWQiOiIyOTMzIiwiTGluZUNvbG9yIjp7IiRyZWYiOiI0MiJ9LCJMaW5lV2VpZ2h0IjowLjAsIkxpbmVUeXBlIjowLCJQYXJlbnRTdHlsZSI6bnVsbH0sIlBhcmVudFN0eWxlIjpudWxsfSwiVGl0bGVTdHlsZSI6eyIkaWQiOiIyOTM0IiwiRm9udFNldHRpbmdzIjp7IiRpZCI6IjI5MzUiLCJGb250U2l6ZSI6MTEsIkZvbnROYW1lIjoiQ2FsaWJyaSIsIklzQm9sZCI6dHJ1ZSwiSXNJdGFsaWMiOmZhbHNlLCJJc1VuZGVybGluZWQiOmZhbHNlLCJQYXJlbnRTdHlsZSI6bnVsbH0sIkF1dG9TaXplIjowLCJGb3JlZ3JvdW5kIjp7IiRpZCI6IjI5MzYiLCJDb2xvciI6eyIkaWQiOiIyOTM3IiwiQSI6MjU1LCJSIjowLCJHIjowLCJCIjowfX0sIk1heFdpZHRoIjoyMDAuMCwiTWF4SGVpZ2h0IjoiSW5maW5pdHkiLCJTbWFydEZvcmVncm91bmRJc0FjdGl2ZSI6ZmFsc2UsIkhvcml6b250YWxBbGlnbm1lbnQiOjIsIlZlcnRpY2FsQWxpZ25tZW50IjowLCJTbWFydEZvcmVncm91bmQiOm51bGwsIkJhY2tncm91bmRGaWxsVHlwZSI6MCwiTWFyZ2luIjp7IiRyZWYiOiI0OCJ9LCJQYWRkaW5nIjp7IiRyZWYiOiI0OSJ9LCJCYWNrZ3JvdW5kIjp7IiRpZCI6IjI5MzgiLCJDb2xvciI6eyIkaWQiOiIyOTM5IiwiQSI6MCwiUiI6MjU1LCJHIjoyNTUsIkIiOjI1NX19LCJJc1Zpc2libGUiOmZhbHNlLCJXaWR0aCI6MC4wLCJIZWlnaHQiOjAuMCwiQm9yZGVyU3R5bGUiOm51bGwsIlBhcmVudFN0eWxlIjpudWxsfSwiRGF0ZVN0eWxlIjp7IiRpZCI6IjI5NDAiLCJGb250U2V0dGluZ3MiOnsiJGlkIjoiMjk0MSIsIkZvbnRTaXplIjoxMCwiRm9udE5hbWUiOiJDYWxpYnJpIiwiSXNCb2xkIjpmYWxzZSwiSXNJdGFsaWMiOmZhbHNlLCJJc1VuZGVybGluZWQiOmZhbHNlLCJQYXJlbnRTdHlsZSI6bnVsbH0sIkF1dG9TaXplIjowLCJGb3JlZ3JvdW5kIjp7IiRpZCI6IjI5NDIiLCJDb2xvciI6eyIkaWQiOiIyOTQzIiwiQSI6MjU1LCJSIjo2OCwiRyI6ODQsIkIiOjEwNn19LCJNYXhXaWR0aCI6MjAwLjAsIk1heEhlaWdodCI6IkluZmluaXR5IiwiU21hcnRGb3JlZ3JvdW5kSXNBY3RpdmUiOmZhbHNlLCJIb3Jpem9udGFsQWxpZ25tZW50IjoyLCJWZXJ0aWNhbEFsaWdubWVudCI6MCwiU21hcnRGb3JlZ3JvdW5kIjpudWxsLCJCYWNrZ3JvdW5kRmlsbFR5cGUiOjAsIk1hcmdpbiI6eyIkcmVmIjoiNTYifSwiUGFkZGluZyI6eyIkcmVmIjoiNTcifSwiQmFja2dyb3VuZCI6eyIkaWQiOiIyOTQ0IiwiQ29sb3IiOnsiJGlkIjoiMjk0NSIsIkEiOjAsIlIiOjI1NSwiRyI6MjU1LCJCIjoyNTV9fSwiSXNWaXNpYmxlIjpmYWxzZSwiV2lkdGgiOjAuMCwiSGVpZ2h0IjowLjAsIkJvcmRlclN0eWxlIjpudWxsLCJQYXJlbnRTdHlsZSI6bnVsbH0sIkRhdGVGb3JtYXQiOnsiJHJlZiI6IjYwIn0sIldlZWtOdW1iZXJpbmciOnsiJGlkIjoiMjk0NiIsIkZvcm1hdCI6MCwiSXNWaXNpYmxlIjpmYWxzZSwiTGFzdEtub3duVmlzaWJpbGl0eVN0YXRlIjpmYWxzZX0sIklzVmlzaWJsZSI6dHJ1ZSwiUGFyZW50U3R5bGUiOm51bGx9LCJIeXBlcmxpbmsiOm51bGwsIkltcG9ydElkIjpudWxsfSx7IiRpZCI6IjI5NDciLCJJZCI6IjQ3NTQyMjkwLTYxZWMtNDZkZi04OTJkLWM3YTcwM2EwOTgzYyIsIkluZGV4IjoxMTMsIkdyb3VwSWQiOm51bGwsIlRpdGxlIjoiTi0yMDItT1AgQiBDaGVjayIsIkRhdGVUaW1lIjoiMjAyMy0xMS0wN1QwMDowMDowMCIsIlBlcmNlbnRhZ2VDb21wbGV0ZSI6bnVsbCwiTm90ZSI6bnVsbCwiU3R5bGUiOnsiJGlkIjoiMjk0OCIsIlRpdGxlUG9zaXRpb24iOiJMZWZ0IiwiRGF0ZVBvc2l0aW9uIjoiTGVmdCIsIlNoYXBlVHlwZSI6MTcsIlNoYXBlU2l6ZSI6MCwiU2hhcGVTdHlsZSI6eyIkaWQiOiIyOTQ5IiwiTWFyZ2luIjp7IiRyZWYiOiIzNyJ9LCJQYWRkaW5nIjp7IiRyZWYiOiIzOCJ9LCJCYWNrZ3JvdW5kIjp7IiRpZCI6IjI5NTAiLCJDb2xvciI6eyIkaWQiOiIyOTUxIiwiQSI6MjU1LCJSIjoyNiwiRyI6MTcwLCJCIjo2Nn19LCJJc1Zpc2libGUiOnRydWUsIldpZHRoIjoxNC4wLCJIZWlnaHQiOjE0LjAsIkJvcmRlclN0eWxlIjp7IiRpZCI6IjI5NTIiLCJMaW5lQ29sb3IiOnsiJHJlZiI6IjQyIn0sIkxpbmVXZWlnaHQiOjAuMCwiTGluZVR5cGUiOjAsIlBhcmVudFN0eWxlIjpudWxsfSwiUGFyZW50U3R5bGUiOm51bGx9LCJUaXRsZVN0eWxlIjp7IiRpZCI6IjI5NTMiLCJGb250U2V0dGluZ3MiOnsiJGlkIjoiMjk1NCIsIkZvbnRTaXplIjoxMSwiRm9udE5hbWUiOiJDYWxpYnJpIiwiSXNCb2xkIjp0cnVlLCJJc0l0YWxpYyI6ZmFsc2UsIklzVW5kZXJsaW5lZCI6ZmFsc2UsIlBhcmVudFN0eWxlIjpudWxsfSwiQXV0b1NpemUiOjAsIkZvcmVncm91bmQiOnsiJGlkIjoiMjk1NSIsIkNvbG9yIjp7IiRpZCI6IjI5NTYiLCJBIjoyNTUsIlIiOjAsIkciOjAsIkIiOjB9fSwiTWF4V2lkdGgiOjIwMC4wLCJNYXhIZWlnaHQiOiJJbmZpbml0eSIsIlNtYXJ0Rm9yZWdyb3VuZElzQWN0aXZlIjpmYWxzZSwiSG9yaXpvbnRhbEFsaWdubWVudCI6MiwiVmVydGljYWxBbGlnbm1lbnQiOjAsIlNtYXJ0Rm9yZWdyb3VuZCI6bnVsbCwiQmFja2dyb3VuZEZpbGxUeXBlIjowLCJNYXJnaW4iOnsiJHJlZiI6IjQ4In0sIlBhZGRpbmciOnsiJHJlZiI6IjQ5In0sIkJhY2tncm91bmQiOnsiJGlkIjoiMjk1NyIsIkNvbG9yIjp7IiRpZCI6IjI5NTgiLCJBIjowLCJSIjoyNTUsIkciOjI1NSwiQiI6MjU1fX0sIklzVmlzaWJsZSI6ZmFsc2UsIldpZHRoIjowLjAsIkhlaWdodCI6MC4wLCJCb3JkZXJTdHlsZSI6bnVsbCwiUGFyZW50U3R5bGUiOm51bGx9LCJEYXRlU3R5bGUiOnsiJGlkIjoiMjk1OSIsIkZvbnRTZXR0aW5ncyI6eyIkaWQiOiIyOTYwIiwiRm9udFNpemUiOjEwLCJGb250TmFtZSI6IkNhbGlicmkiLCJJc0JvbGQiOmZhbHNlLCJJc0l0YWxpYyI6ZmFsc2UsIklzVW5kZXJsaW5lZCI6ZmFsc2UsIlBhcmVudFN0eWxlIjpudWxsfSwiQXV0b1NpemUiOjAsIkZvcmVncm91bmQiOnsiJGlkIjoiMjk2MSIsIkNvbG9yIjp7IiRpZCI6IjI5NjIiLCJBIjoyNTUsIlIiOjY4LCJHIjo4NCwiQiI6MTA2fX0sIk1heFdpZHRoIjoyMDAuMCwiTWF4SGVpZ2h0IjoiSW5maW5pdHkiLCJTbWFydEZvcmVncm91bmRJc0FjdGl2ZSI6ZmFsc2UsIkhvcml6b250YWxBbGlnbm1lbnQiOjIsIlZlcnRpY2FsQWxpZ25tZW50IjowLCJTbWFydEZvcmVncm91bmQiOm51bGwsIkJhY2tncm91bmRGaWxsVHlwZSI6MCwiTWFyZ2luIjp7IiRyZWYiOiI1NiJ9LCJQYWRkaW5nIjp7IiRyZWYiOiI1NyJ9LCJCYWNrZ3JvdW5kIjp7IiRpZCI6IjI5NjMiLCJDb2xvciI6eyIkaWQiOiIyOTY0IiwiQSI6MCwiUiI6MjU1LCJHIjoyNTUsIkIiOjI1NX19LCJJc1Zpc2libGUiOmZhbHNlLCJXaWR0aCI6MC4wLCJIZWlnaHQiOjAuMCwiQm9yZGVyU3R5bGUiOm51bGwsIlBhcmVudFN0eWxlIjpudWxsfSwiRGF0ZUZvcm1hdCI6eyIkcmVmIjoiNjAifSwiV2Vla051bWJlcmluZyI6eyIkaWQiOiIyOTY1IiwiRm9ybWF0IjowLCJJc1Zpc2libGUiOmZhbHNlLCJMYXN0S25vd25WaXNpYmlsaXR5U3RhdGUiOmZhbHNlfSwiSXNWaXNpYmxlIjp0cnVlLCJQYXJlbnRTdHlsZSI6bnVsbH0sIkh5cGVybGluayI6bnVsbCwiSW1wb3J0SWQiOm51bGx9LHsiJGlkIjoiMjk2NiIsIklkIjoiZjA0NTgyZmItZGU1NC00ZGIzLWEyN2MtMjc1OGMxZTA0OGFmIiwiSW5kZXgiOjExNCwiR3JvdXBJZCI6bnVsbCwiVGl0bGUiOiJOLTIwMi1PUCBCIENoZWNrIiwiRGF0ZVRpbWUiOiIyMDI0LTA0LTE2VDAwOjAwOjAwIiwiUGVyY2VudGFnZUNvbXBsZXRlIjpudWxsLCJOb3RlIjpudWxsLCJTdHlsZSI6eyIkaWQiOiIyOTY3IiwiVGl0bGVQb3NpdGlvbiI6IkxlZnQiLCJEYXRlUG9zaXRpb24iOiJMZWZ0IiwiU2hhcGVUeXBlIjoxNywiU2hhcGVTaXplIjowLCJTaGFwZVN0eWxlIjp7IiRpZCI6IjI5NjgiLCJNYXJnaW4iOnsiJHJlZiI6IjM3In0sIlBhZGRpbmciOnsiJHJlZiI6IjM4In0sIkJhY2tncm91bmQiOnsiJGlkIjoiMjk2OSIsIkNvbG9yIjp7IiRpZCI6IjI5NzAiLCJBIjoyNTUsIlIiOjI2LCJHIjoxNzAsIkIiOjY2fX0sIklzVmlzaWJsZSI6dHJ1ZSwiV2lkdGgiOjE0LjAsIkhlaWdodCI6MTQuMCwiQm9yZGVyU3R5bGUiOnsiJGlkIjoiMjk3MSIsIkxpbmVDb2xvciI6eyIkcmVmIjoiNDIifSwiTGluZVdlaWdodCI6MC4wLCJMaW5lVHlwZSI6MCwiUGFyZW50U3R5bGUiOm51bGx9LCJQYXJlbnRTdHlsZSI6bnVsbH0sIlRpdGxlU3R5bGUiOnsiJGlkIjoiMjk3MiIsIkZvbnRTZXR0aW5ncyI6eyIkaWQiOiIyOTczIiwiRm9udFNpemUiOjExLCJGb250TmFtZSI6IkNhbGlicmkiLCJJc0JvbGQiOnRydWUsIklzSXRhbGljIjpmYWxzZSwiSXNVbmRlcmxpbmVkIjpmYWxzZSwiUGFyZW50U3R5bGUiOm51bGx9LCJBdXRvU2l6ZSI6MCwiRm9yZWdyb3VuZCI6eyIkaWQiOiIyOTc0IiwiQ29sb3IiOnsiJGlkIjoiMjk3NSIsIkEiOjI1NSwiUiI6MCwiRyI6MCwiQiI6MH19LCJNYXhXaWR0aCI6MjAwLjAsIk1heEhlaWdodCI6IkluZmluaXR5IiwiU21hcnRGb3JlZ3JvdW5kSXNBY3RpdmUiOmZhbHNlLCJIb3Jpem9udGFsQWxpZ25tZW50IjoyLCJWZXJ0aWNhbEFsaWdubWVudCI6MCwiU21hcnRGb3JlZ3JvdW5kIjpudWxsLCJCYWNrZ3JvdW5kRmlsbFR5cGUiOjAsIk1hcmdpbiI6eyIkcmVmIjoiNDgifSwiUGFkZGluZyI6eyIkcmVmIjoiNDkifSwiQmFja2dyb3VuZCI6eyIkaWQiOiIyOTc2IiwiQ29sb3IiOnsiJGlkIjoiMjk3NyIsIkEiOjAsIlIiOjI1NSwiRyI6MjU1LCJCIjoyNTV9fSwiSXNWaXNpYmxlIjpmYWxzZSwiV2lkdGgiOjAuMCwiSGVpZ2h0IjowLjAsIkJvcmRlclN0eWxlIjpudWxsLCJQYXJlbnRTdHlsZSI6bnVsbH0sIkRhdGVTdHlsZSI6eyIkaWQiOiIyOTc4IiwiRm9udFNldHRpbmdzIjp7IiRpZCI6IjI5NzkiLCJGb250U2l6ZSI6MTAsIkZvbnROYW1lIjoiQ2FsaWJyaSIsIklzQm9sZCI6ZmFsc2UsIklzSXRhbGljIjpmYWxzZSwiSXNVbmRlcmxpbmVkIjpmYWxzZSwiUGFyZW50U3R5bGUiOm51bGx9LCJBdXRvU2l6ZSI6MCwiRm9yZWdyb3VuZCI6eyIkaWQiOiIyOTgwIiwiQ29sb3IiOnsiJGlkIjoiMjk4MSIsIkEiOjI1NSwiUiI6NjgsIkciOjg0LCJCIjoxMDZ9fSwiTWF4V2lkdGgiOjIwMC4wLCJNYXhIZWlnaHQiOiJJbmZpbml0eSIsIlNtYXJ0Rm9yZWdyb3VuZElzQWN0aXZlIjpmYWxzZSwiSG9yaXpvbnRhbEFsaWdubWVudCI6MiwiVmVydGljYWxBbGlnbm1lbnQiOjAsIlNtYXJ0Rm9yZWdyb3VuZCI6bnVsbCwiQmFja2dyb3VuZEZpbGxUeXBlIjowLCJNYXJnaW4iOnsiJHJlZiI6IjU2In0sIlBhZGRpbmciOnsiJHJlZiI6IjU3In0sIkJhY2tncm91bmQiOnsiJGlkIjoiMjk4MiIsIkNvbG9yIjp7IiRpZCI6IjI5ODMiLCJBIjowLCJSIjoyNTUsIkciOjI1NSwiQiI6MjU1fX0sIklzVmlzaWJsZSI6ZmFsc2UsIldpZHRoIjowLjAsIkhlaWdodCI6MC4wLCJCb3JkZXJTdHlsZSI6bnVsbCwiUGFyZW50U3R5bGUiOm51bGx9LCJEYXRlRm9ybWF0Ijp7IiRyZWYiOiI2MCJ9LCJXZWVrTnVtYmVyaW5nIjp7IiRpZCI6IjI5ODQiLCJGb3JtYXQiOjAsIklzVmlzaWJsZSI6ZmFsc2UsIkxhc3RLbm93blZpc2liaWxpdHlTdGF0ZSI6ZmFsc2V9LCJJc1Zpc2libGUiOnRydWUsIlBhcmVudFN0eWxlIjpudWxsfSwiSHlwZXJsaW5rIjpudWxsLCJJbXBvcnRJZCI6bnVsbH0seyIkaWQiOiIyOTg1IiwiSWQiOiJiYWEwYzBhNC04MDYyLTRlNDctOTJlZi0zM2FmY2NlYzE3ZWYiLCJJbmRleCI6MTE1LCJHcm91cElkIjpudWxsLCJUaXRsZSI6Ik4tMjAyLU9QIEIgQ2hlY2siLCJEYXRlVGltZSI6IjIwMjQtMTItMjVUMDA6MDA6MDAiLCJQZXJjZW50YWdlQ29tcGxldGUiOm51bGwsIk5vdGUiOm51bGwsIlN0eWxlIjp7IiRpZCI6IjI5ODYiLCJUaXRsZVBvc2l0aW9uIjoiTGVmdCIsIkRhdGVQb3NpdGlvbiI6IkxlZnQiLCJTaGFwZVR5cGUiOjE3LCJTaGFwZVNpemUiOjAsIlNoYXBlU3R5bGUiOnsiJGlkIjoiMjk4NyIsIk1hcmdpbiI6eyIkcmVmIjoiMzcifSwiUGFkZGluZyI6eyIkcmVmIjoiMzgifSwiQmFja2dyb3VuZCI6eyIkaWQiOiIyOTg4IiwiQ29sb3IiOnsiJGlkIjoiMjk4OSIsIkEiOjI1NSwiUiI6MjYsIkciOjE3MCwiQiI6NjZ9fSwiSXNWaXNpYmxlIjp0cnVlLCJXaWR0aCI6MTQuMCwiSGVpZ2h0IjoxNC4wLCJCb3JkZXJTdHlsZSI6eyIkaWQiOiIyOTkwIiwiTGluZUNvbG9yIjp7IiRyZWYiOiI0MiJ9LCJMaW5lV2VpZ2h0IjowLjAsIkxpbmVUeXBlIjowLCJQYXJlbnRTdHlsZSI6bnVsbH0sIlBhcmVudFN0eWxlIjpudWxsfSwiVGl0bGVTdHlsZSI6eyIkaWQiOiIyOTkxIiwiRm9udFNldHRpbmdzIjp7IiRpZCI6IjI5OTIiLCJGb250U2l6ZSI6MTEsIkZvbnROYW1lIjoiQ2FsaWJyaSIsIklzQm9sZCI6dHJ1ZSwiSXNJdGFsaWMiOmZhbHNlLCJJc1VuZGVybGluZWQiOmZhbHNlLCJQYXJlbnRTdHlsZSI6bnVsbH0sIkF1dG9TaXplIjowLCJGb3JlZ3JvdW5kIjp7IiRpZCI6IjI5OTMiLCJDb2xvciI6eyIkaWQiOiIyOTk0IiwiQSI6MjU1LCJSIjowLCJHIjowLCJCIjowfX0sIk1heFdpZHRoIjoyMDAuMCwiTWF4SGVpZ2h0IjoiSW5maW5pdHkiLCJTbWFydEZvcmVncm91bmRJc0FjdGl2ZSI6ZmFsc2UsIkhvcml6b250YWxBbGlnbm1lbnQiOjIsIlZlcnRpY2FsQWxpZ25tZW50IjowLCJTbWFydEZvcmVncm91bmQiOm51bGwsIkJhY2tncm91bmRGaWxsVHlwZSI6MCwiTWFyZ2luIjp7IiRyZWYiOiI0OCJ9LCJQYWRkaW5nIjp7IiRyZWYiOiI0OSJ9LCJCYWNrZ3JvdW5kIjp7IiRpZCI6IjI5OTUiLCJDb2xvciI6eyIkaWQiOiIyOTk2IiwiQSI6MCwiUiI6MjU1LCJHIjoyNTUsIkIiOjI1NX19LCJJc1Zpc2libGUiOmZhbHNlLCJXaWR0aCI6MC4wLCJIZWlnaHQiOjAuMCwiQm9yZGVyU3R5bGUiOm51bGwsIlBhcmVudFN0eWxlIjpudWxsfSwiRGF0ZVN0eWxlIjp7IiRpZCI6IjI5OTciLCJGb250U2V0dGluZ3MiOnsiJGlkIjoiMjk5OCIsIkZvbnRTaXplIjoxMCwiRm9udE5hbWUiOiJDYWxpYnJpIiwiSXNCb2xkIjpmYWxzZSwiSXNJdGFsaWMiOmZhbHNlLCJJc1VuZGVybGluZWQiOmZhbHNlLCJQYXJlbnRTdHlsZSI6bnVsbH0sIkF1dG9TaXplIjowLCJGb3JlZ3JvdW5kIjp7IiRpZCI6IjI5OTkiLCJDb2xvciI6eyIkaWQiOiIzMDAwIiwiQSI6MjU1LCJSIjo2OCwiRyI6ODQsIkIiOjEwNn19LCJNYXhXaWR0aCI6MjAwLjAsIk1heEhlaWdodCI6IkluZmluaXR5IiwiU21hcnRGb3JlZ3JvdW5kSXNBY3RpdmUiOmZhbHNlLCJIb3Jpem9udGFsQWxpZ25tZW50IjoyLCJWZXJ0aWNhbEFsaWdubWVudCI6MCwiU21hcnRGb3JlZ3JvdW5kIjpudWxsLCJCYWNrZ3JvdW5kRmlsbFR5cGUiOjAsIk1hcmdpbiI6eyIkcmVmIjoiNTYifSwiUGFkZGluZyI6eyIkcmVmIjoiNTcifSwiQmFja2dyb3VuZCI6eyIkaWQiOiIzMDAxIiwiQ29sb3IiOnsiJGlkIjoiMzAwMiIsIkEiOjAsIlIiOjI1NSwiRyI6MjU1LCJCIjoyNTV9fSwiSXNWaXNpYmxlIjpmYWxzZSwiV2lkdGgiOjAuMCwiSGVpZ2h0IjowLjAsIkJvcmRlclN0eWxlIjpudWxsLCJQYXJlbnRTdHlsZSI6bnVsbH0sIkRhdGVGb3JtYXQiOnsiJHJlZiI6IjYwIn0sIldlZWtOdW1iZXJpbmciOnsiJGlkIjoiMzAwMyIsIkZvcm1hdCI6MCwiSXNWaXNpYmxlIjpmYWxzZSwiTGFzdEtub3duVmlzaWJpbGl0eVN0YXRlIjpmYWxzZX0sIklzVmlzaWJsZSI6dHJ1ZSwiUGFyZW50U3R5bGUiOm51bGx9LCJIeXBlcmxpbmsiOm51bGwsIkltcG9ydElkIjpudWxsfSx7IiRpZCI6IjMwMDQiLCJJZCI6IjZjYTIwMDRmLWY5ZTctNDlhZC04YTJlLTcwNmUwOWM3MTY1OCIsIkluZGV4IjoxMTYsIkdyb3VwSWQiOm51bGwsIlRpdGxlIjoiTi0yMDItT1AgQiBDaGVjayIsIkRhdGVUaW1lIjoiMjAyNS0wNS0yMlQwMDowMDowMCIsIlBlcmNlbnRhZ2VDb21wbGV0ZSI6bnVsbCwiTm90ZSI6bnVsbCwiU3R5bGUiOnsiJGlkIjoiMzAwNSIsIlRpdGxlUG9zaXRpb24iOiJMZWZ0IiwiRGF0ZVBvc2l0aW9uIjoiTGVmdCIsIlNoYXBlVHlwZSI6MTcsIlNoYXBlU2l6ZSI6MCwiU2hhcGVTdHlsZSI6eyIkaWQiOiIzMDA2IiwiTWFyZ2luIjp7IiRyZWYiOiIzNyJ9LCJQYWRkaW5nIjp7IiRyZWYiOiIzOCJ9LCJCYWNrZ3JvdW5kIjp7IiRpZCI6IjMwMDciLCJDb2xvciI6eyIkaWQiOiIzMDA4IiwiQSI6MjU1LCJSIjoyNiwiRyI6MTcwLCJCIjo2Nn19LCJJc1Zpc2libGUiOnRydWUsIldpZHRoIjoxNC4wLCJIZWlnaHQiOjE0LjAsIkJvcmRlclN0eWxlIjp7IiRpZCI6IjMwMDkiLCJMaW5lQ29sb3IiOnsiJHJlZiI6IjQyIn0sIkxpbmVXZWlnaHQiOjAuMCwiTGluZVR5cGUiOjAsIlBhcmVudFN0eWxlIjpudWxsfSwiUGFyZW50U3R5bGUiOm51bGx9LCJUaXRsZVN0eWxlIjp7IiRpZCI6IjMwMTAiLCJGb250U2V0dGluZ3MiOnsiJGlkIjoiMzAxMSIsIkZvbnRTaXplIjoxMSwiRm9udE5hbWUiOiJDYWxpYnJpIiwiSXNCb2xkIjp0cnVlLCJJc0l0YWxpYyI6ZmFsc2UsIklzVW5kZXJsaW5lZCI6ZmFsc2UsIlBhcmVudFN0eWxlIjpudWxsfSwiQXV0b1NpemUiOjAsIkZvcmVncm91bmQiOnsiJGlkIjoiMzAxMiIsIkNvbG9yIjp7IiRpZCI6IjMwMTMiLCJBIjoyNTUsIlIiOjAsIkciOjAsIkIiOjB9fSwiTWF4V2lkdGgiOjIwMC4wLCJNYXhIZWlnaHQiOiJJbmZpbml0eSIsIlNtYXJ0Rm9yZWdyb3VuZElzQWN0aXZlIjpmYWxzZSwiSG9yaXpvbnRhbEFsaWdubWVudCI6MiwiVmVydGljYWxBbGlnbm1lbnQiOjAsIlNtYXJ0Rm9yZWdyb3VuZCI6bnVsbCwiQmFja2dyb3VuZEZpbGxUeXBlIjowLCJNYXJnaW4iOnsiJHJlZiI6IjQ4In0sIlBhZGRpbmciOnsiJHJlZiI6IjQ5In0sIkJhY2tncm91bmQiOnsiJGlkIjoiMzAxNCIsIkNvbG9yIjp7IiRpZCI6IjMwMTUiLCJBIjowLCJSIjoyNTUsIkciOjI1NSwiQiI6MjU1fX0sIklzVmlzaWJsZSI6ZmFsc2UsIldpZHRoIjowLjAsIkhlaWdodCI6MC4wLCJCb3JkZXJTdHlsZSI6bnVsbCwiUGFyZW50U3R5bGUiOm51bGx9LCJEYXRlU3R5bGUiOnsiJGlkIjoiMzAxNiIsIkZvbnRTZXR0aW5ncyI6eyIkaWQiOiIzMDE3IiwiRm9udFNpemUiOjEwLCJGb250TmFtZSI6IkNhbGlicmkiLCJJc0JvbGQiOmZhbHNlLCJJc0l0YWxpYyI6ZmFsc2UsIklzVW5kZXJsaW5lZCI6ZmFsc2UsIlBhcmVudFN0eWxlIjpudWxsfSwiQXV0b1NpemUiOjAsIkZvcmVncm91bmQiOnsiJGlkIjoiMzAxOCIsIkNvbG9yIjp7IiRpZCI6IjMwMTkiLCJBIjoyNTUsIlIiOjY4LCJHIjo4NCwiQiI6MTA2fX0sIk1heFdpZHRoIjoyMDAuMCwiTWF4SGVpZ2h0IjoiSW5maW5pdHkiLCJTbWFydEZvcmVncm91bmRJc0FjdGl2ZSI6ZmFsc2UsIkhvcml6b250YWxBbGlnbm1lbnQiOjIsIlZlcnRpY2FsQWxpZ25tZW50IjowLCJTbWFydEZvcmVncm91bmQiOm51bGwsIkJhY2tncm91bmRGaWxsVHlwZSI6MCwiTWFyZ2luIjp7IiRyZWYiOiI1NiJ9LCJQYWRkaW5nIjp7IiRyZWYiOiI1NyJ9LCJCYWNrZ3JvdW5kIjp7IiRpZCI6IjMwMjAiLCJDb2xvciI6eyIkaWQiOiIzMDIxIiwiQSI6MCwiUiI6MjU1LCJHIjoyNTUsIkIiOjI1NX19LCJJc1Zpc2libGUiOmZhbHNlLCJXaWR0aCI6MC4wLCJIZWlnaHQiOjAuMCwiQm9yZGVyU3R5bGUiOm51bGwsIlBhcmVudFN0eWxlIjpudWxsfSwiRGF0ZUZvcm1hdCI6eyIkcmVmIjoiNjAifSwiV2Vla051bWJlcmluZyI6eyIkaWQiOiIzMDIyIiwiRm9ybWF0IjowLCJJc1Zpc2libGUiOmZhbHNlLCJMYXN0S25vd25WaXNpYmlsaXR5U3RhdGUiOmZhbHNlfSwiSXNWaXNpYmxlIjp0cnVlLCJQYXJlbnRTdHlsZSI6bnVsbH0sIkh5cGVybGluayI6bnVsbCwiSW1wb3J0SWQiOm51bGx9LHsiJGlkIjoiMzAyMyIsIklkIjoiY2M1MTQ4NzgtYWQzNi00NjU0LTgzYmYtNWI3Y2Y2YmNkMGJlIiwiSW5kZXgiOjExNywiR3JvdXBJZCI6bnVsbCwiVGl0bGUiOiJOLTIwMi1PUCBCIENoZWNrIiwiRGF0ZVRpbWUiOiIyMDI2LTAzLTIwVDAwOjAwOjAwIiwiUGVyY2VudGFnZUNvbXBsZXRlIjpudWxsLCJOb3RlIjpudWxsLCJTdHlsZSI6eyIkaWQiOiIzMDI0IiwiVGl0bGVQb3NpdGlvbiI6IkxlZnQiLCJEYXRlUG9zaXRpb24iOiJMZWZ0IiwiU2hhcGVUeXBlIjoxNywiU2hhcGVTaXplIjowLCJTaGFwZVN0eWxlIjp7IiRpZCI6IjMwMjUiLCJNYXJnaW4iOnsiJHJlZiI6IjM3In0sIlBhZGRpbmciOnsiJHJlZiI6IjM4In0sIkJhY2tncm91bmQiOnsiJGlkIjoiMzAyNiIsIkNvbG9yIjp7IiRpZCI6IjMwMjciLCJBIjoyNTUsIlIiOjI2LCJHIjoxNzAsIkIiOjY2fX0sIklzVmlzaWJsZSI6dHJ1ZSwiV2lkdGgiOjE0LjAsIkhlaWdodCI6MTQuMCwiQm9yZGVyU3R5bGUiOnsiJGlkIjoiMzAyOCIsIkxpbmVDb2xvciI6eyIkcmVmIjoiNDIifSwiTGluZVdlaWdodCI6MC4wLCJMaW5lVHlwZSI6MCwiUGFyZW50U3R5bGUiOm51bGx9LCJQYXJlbnRTdHlsZSI6bnVsbH0sIlRpdGxlU3R5bGUiOnsiJGlkIjoiMzAyOSIsIkZvbnRTZXR0aW5ncyI6eyIkaWQiOiIzMDMwIiwiRm9udFNpemUiOjExLCJGb250TmFtZSI6IkNhbGlicmkiLCJJc0JvbGQiOnRydWUsIklzSXRhbGljIjpmYWxzZSwiSXNVbmRlcmxpbmVkIjpmYWxzZSwiUGFyZW50U3R5bGUiOm51bGx9LCJBdXRvU2l6ZSI6MCwiRm9yZWdyb3VuZCI6eyIkaWQiOiIzMDMxIiwiQ29sb3IiOnsiJGlkIjoiMzAzMiIsIkEiOjI1NSwiUiI6MCwiRyI6MCwiQiI6MH19LCJNYXhXaWR0aCI6MjAwLjAsIk1heEhlaWdodCI6IkluZmluaXR5IiwiU21hcnRGb3JlZ3JvdW5kSXNBY3RpdmUiOmZhbHNlLCJIb3Jpem9udGFsQWxpZ25tZW50IjoyLCJWZXJ0aWNhbEFsaWdubWVudCI6MCwiU21hcnRGb3JlZ3JvdW5kIjpudWxsLCJCYWNrZ3JvdW5kRmlsbFR5cGUiOjAsIk1hcmdpbiI6eyIkcmVmIjoiNDgifSwiUGFkZGluZyI6eyIkcmVmIjoiNDkifSwiQmFja2dyb3VuZCI6eyIkaWQiOiIzMDMzIiwiQ29sb3IiOnsiJGlkIjoiMzAzNCIsIkEiOjAsIlIiOjI1NSwiRyI6MjU1LCJCIjoyNTV9fSwiSXNWaXNpYmxlIjpmYWxzZSwiV2lkdGgiOjAuMCwiSGVpZ2h0IjowLjAsIkJvcmRlclN0eWxlIjpudWxsLCJQYXJlbnRTdHlsZSI6bnVsbH0sIkRhdGVTdHlsZSI6eyIkaWQiOiIzMDM1IiwiRm9udFNldHRpbmdzIjp7IiRpZCI6IjMwMzYiLCJGb250U2l6ZSI6MTAsIkZvbnROYW1lIjoiQ2FsaWJyaSIsIklzQm9sZCI6ZmFsc2UsIklzSXRhbGljIjpmYWxzZSwiSXNVbmRlcmxpbmVkIjpmYWxzZSwiUGFyZW50U3R5bGUiOm51bGx9LCJBdXRvU2l6ZSI6MCwiRm9yZWdyb3VuZCI6eyIkaWQiOiIzMDM3IiwiQ29sb3IiOnsiJGlkIjoiMzAzOCIsIkEiOjI1NSwiUiI6NjgsIkciOjg0LCJCIjoxMDZ9fSwiTWF4V2lkdGgiOjIwMC4wLCJNYXhIZWlnaHQiOiJJbmZpbml0eSIsIlNtYXJ0Rm9yZWdyb3VuZElzQWN0aXZlIjpmYWxzZSwiSG9yaXpvbnRhbEFsaWdubWVudCI6MiwiVmVydGljYWxBbGlnbm1lbnQiOjAsIlNtYXJ0Rm9yZWdyb3VuZCI6bnVsbCwiQmFja2dyb3VuZEZpbGxUeXBlIjowLCJNYXJnaW4iOnsiJHJlZiI6IjU2In0sIlBhZGRpbmciOnsiJHJlZiI6IjU3In0sIkJhY2tncm91bmQiOnsiJGlkIjoiMzAzOSIsIkNvbG9yIjp7IiRpZCI6IjMwNDAiLCJBIjowLCJSIjoyNTUsIkciOjI1NSwiQiI6MjU1fX0sIklzVmlzaWJsZSI6ZmFsc2UsIldpZHRoIjowLjAsIkhlaWdodCI6MC4wLCJCb3JkZXJTdHlsZSI6bnVsbCwiUGFyZW50U3R5bGUiOm51bGx9LCJEYXRlRm9ybWF0Ijp7IiRyZWYiOiI2MCJ9LCJXZWVrTnVtYmVyaW5nIjp7IiRpZCI6IjMwNDEiLCJGb3JtYXQiOjAsIklzVmlzaWJsZSI6ZmFsc2UsIkxhc3RLbm93blZpc2liaWxpdHlTdGF0ZSI6ZmFsc2V9LCJJc1Zpc2libGUiOnRydWUsIlBhcmVudFN0eWxlIjpudWxsfSwiSHlwZXJsaW5rIjpudWxsLCJJbXBvcnRJZCI6bnVsbH0seyIkaWQiOiIzMDQyIiwiSWQiOiJhYmExOTE2MS0xZDdjLTQzNmQtYmMyNi00Zjk3YWQ1NzZlMzMiLCJJbmRleCI6MTE4LCJHcm91cElkIjpudWxsLCJUaXRsZSI6Ik4tMjAyLU9QIEIgQ2hlY2siLCJEYXRlVGltZSI6IjIwMjYtMDgtMDdUMDA6MDA6MDAiLCJQZXJjZW50YWdlQ29tcGxldGUiOm51bGwsIk5vdGUiOm51bGwsIlN0eWxlIjp7IiRpZCI6IjMwNDMiLCJUaXRsZVBvc2l0aW9uIjoiTGVmdCIsIkRhdGVQb3NpdGlvbiI6IkxlZnQiLCJTaGFwZVR5cGUiOjE3LCJTaGFwZVNpemUiOjAsIlNoYXBlU3R5bGUiOnsiJGlkIjoiMzA0NCIsIk1hcmdpbiI6eyIkcmVmIjoiMzcifSwiUGFkZGluZyI6eyIkcmVmIjoiMzgifSwiQmFja2dyb3VuZCI6eyIkaWQiOiIzMDQ1IiwiQ29sb3IiOnsiJGlkIjoiMzA0NiIsIkEiOjI1NSwiUiI6MjYsIkciOjE3MCwiQiI6NjZ9fSwiSXNWaXNpYmxlIjp0cnVlLCJXaWR0aCI6MTQuMCwiSGVpZ2h0IjoxNC4wLCJCb3JkZXJTdHlsZSI6eyIkaWQiOiIzMDQ3IiwiTGluZUNvbG9yIjp7IiRyZWYiOiI0MiJ9LCJMaW5lV2VpZ2h0IjowLjAsIkxpbmVUeXBlIjowLCJQYXJlbnRTdHlsZSI6bnVsbH0sIlBhcmVudFN0eWxlIjpudWxsfSwiVGl0bGVTdHlsZSI6eyIkaWQiOiIzMDQ4IiwiRm9udFNldHRpbmdzIjp7IiRpZCI6IjMwNDkiLCJGb250U2l6ZSI6MTEsIkZvbnROYW1lIjoiQ2FsaWJyaSIsIklzQm9sZCI6dHJ1ZSwiSXNJdGFsaWMiOmZhbHNlLCJJc1VuZGVybGluZWQiOmZhbHNlLCJQYXJlbnRTdHlsZSI6bnVsbH0sIkF1dG9TaXplIjowLCJGb3JlZ3JvdW5kIjp7IiRpZCI6IjMwNTAiLCJDb2xvciI6eyIkaWQiOiIzMDUxIiwiQSI6MjU1LCJSIjowLCJHIjowLCJCIjowfX0sIk1heFdpZHRoIjoyMDAuMCwiTWF4SGVpZ2h0IjoiSW5maW5pdHkiLCJTbWFydEZvcmVncm91bmRJc0FjdGl2ZSI6ZmFsc2UsIkhvcml6b250YWxBbGlnbm1lbnQiOjIsIlZlcnRpY2FsQWxpZ25tZW50IjowLCJTbWFydEZvcmVncm91bmQiOm51bGwsIkJhY2tncm91bmRGaWxsVHlwZSI6MCwiTWFyZ2luIjp7IiRyZWYiOiI0OCJ9LCJQYWRkaW5nIjp7IiRyZWYiOiI0OSJ9LCJCYWNrZ3JvdW5kIjp7IiRpZCI6IjMwNTIiLCJDb2xvciI6eyIkaWQiOiIzMDUzIiwiQSI6MCwiUiI6MjU1LCJHIjoyNTUsIkIiOjI1NX19LCJJc1Zpc2libGUiOmZhbHNlLCJXaWR0aCI6MC4wLCJIZWlnaHQiOjAuMCwiQm9yZGVyU3R5bGUiOm51bGwsIlBhcmVudFN0eWxlIjpudWxsfSwiRGF0ZVN0eWxlIjp7IiRpZCI6IjMwNTQiLCJGb250U2V0dGluZ3MiOnsiJGlkIjoiMzA1NSIsIkZvbnRTaXplIjoxMCwiRm9udE5hbWUiOiJDYWxpYnJpIiwiSXNCb2xkIjpmYWxzZSwiSXNJdGFsaWMiOmZhbHNlLCJJc1VuZGVybGluZWQiOmZhbHNlLCJQYXJlbnRTdHlsZSI6bnVsbH0sIkF1dG9TaXplIjowLCJGb3JlZ3JvdW5kIjp7IiRpZCI6IjMwNTYiLCJDb2xvciI6eyIkaWQiOiIzMDU3IiwiQSI6MjU1LCJSIjo2OCwiRyI6ODQsIkIiOjEwNn19LCJNYXhXaWR0aCI6MjAwLjAsIk1heEhlaWdodCI6IkluZmluaXR5IiwiU21hcnRGb3JlZ3JvdW5kSXNBY3RpdmUiOmZhbHNlLCJIb3Jpem9udGFsQWxpZ25tZW50IjoyLCJWZXJ0aWNhbEFsaWdubWVudCI6MCwiU21hcnRGb3JlZ3JvdW5kIjpudWxsLCJCYWNrZ3JvdW5kRmlsbFR5cGUiOjAsIk1hcmdpbiI6eyIkcmVmIjoiNTYifSwiUGFkZGluZyI6eyIkcmVmIjoiNTcifSwiQmFja2dyb3VuZCI6eyIkaWQiOiIzMDU4IiwiQ29sb3IiOnsiJGlkIjoiMzA1OSIsIkEiOjAsIlIiOjI1NSwiRyI6MjU1LCJCIjoyNTV9fSwiSXNWaXNpYmxlIjpmYWxzZSwiV2lkdGgiOjAuMCwiSGVpZ2h0IjowLjAsIkJvcmRlclN0eWxlIjpudWxsLCJQYXJlbnRTdHlsZSI6bnVsbH0sIkRhdGVGb3JtYXQiOnsiJHJlZiI6IjYwIn0sIldlZWtOdW1iZXJpbmciOnsiJGlkIjoiMzA2MCIsIkZvcm1hdCI6MCwiSXNWaXNpYmxlIjpmYWxzZSwiTGFzdEtub3duVmlzaWJpbGl0eVN0YXRlIjpmYWxzZX0sIklzVmlzaWJsZSI6dHJ1ZSwiUGFyZW50U3R5bGUiOm51bGx9LCJIeXBlcmxpbmsiOm51bGwsIkltcG9ydElkIjpudWxsfSx7IiRpZCI6IjMwNjEiLCJJZCI6ImZlZjI2MjdkLTBlY2UtNDBkYy1hYWM0LWQwMzVlZDM1ZTE3ZiIsIkluZGV4IjoxMTksIkdyb3VwSWQiOm51bGwsIlRpdGxlIjoiTi0yMDItT1AgQyBDaGVjayIsIkRhdGVUaW1lIjoiMjAyMi0wMy0yOVQwMDowMDowMCIsIlBlcmNlbnRhZ2VDb21wbGV0ZSI6bnVsbCwiTm90ZSI6bnVsbCwiU3R5bGUiOnsiJGlkIjoiMzA2MiIsIlRpdGxlUG9zaXRpb24iOiJMZWZ0IiwiRGF0ZVBvc2l0aW9uIjoiTGVmdCIsIlNoYXBlVHlwZSI6MywiU2hhcGVTaXplIjowLCJTaGFwZVN0eWxlIjp7IiRpZCI6IjMwNjMiLCJNYXJnaW4iOnsiJHJlZiI6IjM3In0sIlBhZGRpbmciOnsiJHJlZiI6IjM4In0sIkJhY2tncm91bmQiOnsiJGlkIjoiMzA2NCIsIkNvbG9yIjp7IiRpZCI6IjMwNjUiLCJBIjoyNTUsIlIiOjIsIkciOjE3OCwiQiI6MjM4fX0sIklzVmlzaWJsZSI6dHJ1ZSwiV2lkdGgiOjEyLjAsIkhlaWdodCI6MTQuMCwiQm9yZGVyU3R5bGUiOnsiJGlkIjoiMzA2NiIsIkxpbmVDb2xvciI6eyIkcmVmIjoiNDIifSwiTGluZVdlaWdodCI6MC4wLCJMaW5lVHlwZSI6MCwiUGFyZW50U3R5bGUiOm51bGx9LCJQYXJlbnRTdHlsZSI6bnVsbH0sIlRpdGxlU3R5bGUiOnsiJGlkIjoiMzA2NyIsIkZvbnRTZXR0aW5ncyI6eyIkaWQiOiIzMDY4IiwiRm9udFNpemUiOjExLCJGb250TmFtZSI6IkNhbGlicmkiLCJJc0JvbGQiOnRydWUsIklzSXRhbGljIjpmYWxzZSwiSXNVbmRlcmxpbmVkIjpmYWxzZSwiUGFyZW50U3R5bGUiOm51bGx9LCJBdXRvU2l6ZSI6MCwiRm9yZWdyb3VuZCI6eyIkaWQiOiIzMDY5IiwiQ29sb3IiOnsiJGlkIjoiMzA3MCIsIkEiOjI1NSwiUiI6MCwiRyI6MCwiQiI6MH19LCJNYXhXaWR0aCI6MjAwLjAsIk1heEhlaWdodCI6IkluZmluaXR5IiwiU21hcnRGb3JlZ3JvdW5kSXNBY3RpdmUiOmZhbHNlLCJIb3Jpem9udGFsQWxpZ25tZW50IjoyLCJWZXJ0aWNhbEFsaWdubWVudCI6MCwiU21hcnRGb3JlZ3JvdW5kIjpudWxsLCJCYWNrZ3JvdW5kRmlsbFR5cGUiOjAsIk1hcmdpbiI6eyIkcmVmIjoiNDgifSwiUGFkZGluZyI6eyIkcmVmIjoiNDkifSwiQmFja2dyb3VuZCI6eyIkaWQiOiIzMDcxIiwiQ29sb3IiOnsiJGlkIjoiMzA3MiIsIkEiOjAsIlIiOjI1NSwiRyI6MjU1LCJCIjoyNTV9fSwiSXNWaXNpYmxlIjpmYWxzZSwiV2lkdGgiOjAuMCwiSGVpZ2h0IjowLjAsIkJvcmRlclN0eWxlIjpudWxsLCJQYXJlbnRTdHlsZSI6bnVsbH0sIkRhdGVTdHlsZSI6eyIkaWQiOiIzMDczIiwiRm9udFNldHRpbmdzIjp7IiRpZCI6IjMwNzQiLCJGb250U2l6ZSI6MTAsIkZvbnROYW1lIjoiQ2FsaWJyaSIsIklzQm9sZCI6ZmFsc2UsIklzSXRhbGljIjpmYWxzZSwiSXNVbmRlcmxpbmVkIjpmYWxzZSwiUGFyZW50U3R5bGUiOm51bGx9LCJBdXRvU2l6ZSI6MCwiRm9yZWdyb3VuZCI6eyIkaWQiOiIzMDc1IiwiQ29sb3IiOnsiJGlkIjoiMzA3NiIsIkEiOjI1NSwiUiI6NjgsIkciOjg0LCJCIjoxMDZ9fSwiTWF4V2lkdGgiOjIwMC4wLCJNYXhIZWlnaHQiOiJJbmZpbml0eSIsIlNtYXJ0Rm9yZWdyb3VuZElzQWN0aXZlIjpmYWxzZSwiSG9yaXpvbnRhbEFsaWdubWVudCI6MiwiVmVydGljYWxBbGlnbm1lbnQiOjAsIlNtYXJ0Rm9yZWdyb3VuZCI6bnVsbCwiQmFja2dyb3VuZEZpbGxUeXBlIjowLCJNYXJnaW4iOnsiJHJlZiI6IjU2In0sIlBhZGRpbmciOnsiJHJlZiI6IjU3In0sIkJhY2tncm91bmQiOnsiJGlkIjoiMzA3NyIsIkNvbG9yIjp7IiRpZCI6IjMwNzgiLCJBIjowLCJSIjoyNTUsIkciOjI1NSwiQiI6MjU1fX0sIklzVmlzaWJsZSI6ZmFsc2UsIldpZHRoIjowLjAsIkhlaWdodCI6MC4wLCJCb3JkZXJTdHlsZSI6bnVsbCwiUGFyZW50U3R5bGUiOm51bGx9LCJEYXRlRm9ybWF0Ijp7IiRyZWYiOiI2MCJ9LCJXZWVrTnVtYmVyaW5nIjp7IiRpZCI6IjMwNzkiLCJGb3JtYXQiOjAsIklzVmlzaWJsZSI6ZmFsc2UsIkxhc3RLbm93blZpc2liaWxpdHlTdGF0ZSI6ZmFsc2V9LCJJc1Zpc2libGUiOnRydWUsIlBhcmVudFN0eWxlIjpudWxsfSwiSHlwZXJsaW5rIjpudWxsLCJJbXBvcnRJZCI6bnVsbH0seyIkaWQiOiIzMDgwIiwiSWQiOiJiOWU5ZjY4Yy1lMDA0LTQ3ODYtYTRjZi01NDY3NTY0YWViZGQiLCJJbmRleCI6MTIwLCJHcm91cElkIjpudWxsLCJUaXRsZSI6Ik4tMjAyLU9QIEMgQ2hlY2siLCJEYXRlVGltZSI6IjIwMjMtMDYtMTNUMDA6MDA6MDAiLCJQZXJjZW50YWdlQ29tcGxldGUiOm51bGwsIk5vdGUiOm51bGwsIlN0eWxlIjp7IiRpZCI6IjMwODEiLCJUaXRsZVBvc2l0aW9uIjoiTGVmdCIsIkRhdGVQb3NpdGlvbiI6IkxlZnQiLCJTaGFwZVR5cGUiOjMsIlNoYXBlU2l6ZSI6MCwiU2hhcGVTdHlsZSI6eyIkaWQiOiIzMDgyIiwiTWFyZ2luIjp7IiRyZWYiOiIzNyJ9LCJQYWRkaW5nIjp7IiRyZWYiOiIzOCJ9LCJCYWNrZ3JvdW5kIjp7IiRpZCI6IjMwODMiLCJDb2xvciI6eyIkaWQiOiIzMDg0IiwiQSI6MjU1LCJSIjoyLCJHIjoxNzgsIkIiOjIzOH19LCJJc1Zpc2libGUiOnRydWUsIldpZHRoIjoxMi4wLCJIZWlnaHQiOjE0LjAsIkJvcmRlclN0eWxlIjp7IiRpZCI6IjMwODUiLCJMaW5lQ29sb3IiOnsiJHJlZiI6IjQyIn0sIkxpbmVXZWlnaHQiOjAuMCwiTGluZVR5cGUiOjAsIlBhcmVudFN0eWxlIjpudWxsfSwiUGFyZW50U3R5bGUiOm51bGx9LCJUaXRsZVN0eWxlIjp7IiRpZCI6IjMwODYiLCJGb250U2V0dGluZ3MiOnsiJGlkIjoiMzA4NyIsIkZvbnRTaXplIjoxMSwiRm9udE5hbWUiOiJDYWxpYnJpIiwiSXNCb2xkIjp0cnVlLCJJc0l0YWxpYyI6ZmFsc2UsIklzVW5kZXJsaW5lZCI6ZmFsc2UsIlBhcmVudFN0eWxlIjpudWxsfSwiQXV0b1NpemUiOjAsIkZvcmVncm91bmQiOnsiJGlkIjoiMzA4OCIsIkNvbG9yIjp7IiRpZCI6IjMwODkiLCJBIjoyNTUsIlIiOjAsIkciOjAsIkIiOjB9fSwiTWF4V2lkdGgiOjIwMC4wLCJNYXhIZWlnaHQiOiJJbmZpbml0eSIsIlNtYXJ0Rm9yZWdyb3VuZElzQWN0aXZlIjpmYWxzZSwiSG9yaXpvbnRhbEFsaWdubWVudCI6MiwiVmVydGljYWxBbGlnbm1lbnQiOjAsIlNtYXJ0Rm9yZWdyb3VuZCI6bnVsbCwiQmFja2dyb3VuZEZpbGxUeXBlIjowLCJNYXJnaW4iOnsiJHJlZiI6IjQ4In0sIlBhZGRpbmciOnsiJHJlZiI6IjQ5In0sIkJhY2tncm91bmQiOnsiJGlkIjoiMzA5MCIsIkNvbG9yIjp7IiRpZCI6IjMwOTEiLCJBIjowLCJSIjoyNTUsIkciOjI1NSwiQiI6MjU1fX0sIklzVmlzaWJsZSI6ZmFsc2UsIldpZHRoIjowLjAsIkhlaWdodCI6MC4wLCJCb3JkZXJTdHlsZSI6bnVsbCwiUGFyZW50U3R5bGUiOm51bGx9LCJEYXRlU3R5bGUiOnsiJGlkIjoiMzA5MiIsIkZvbnRTZXR0aW5ncyI6eyIkaWQiOiIzMDkzIiwiRm9udFNpemUiOjEwLCJGb250TmFtZSI6IkNhbGlicmkiLCJJc0JvbGQiOmZhbHNlLCJJc0l0YWxpYyI6ZmFsc2UsIklzVW5kZXJsaW5lZCI6ZmFsc2UsIlBhcmVudFN0eWxlIjpudWxsfSwiQXV0b1NpemUiOjAsIkZvcmVncm91bmQiOnsiJGlkIjoiMzA5NCIsIkNvbG9yIjp7IiRpZCI6IjMwOTUiLCJBIjoyNTUsIlIiOjY4LCJHIjo4NCwiQiI6MTA2fX0sIk1heFdpZHRoIjoyMDAuMCwiTWF4SGVpZ2h0IjoiSW5maW5pdHkiLCJTbWFydEZvcmVncm91bmRJc0FjdGl2ZSI6ZmFsc2UsIkhvcml6b250YWxBbGlnbm1lbnQiOjIsIlZlcnRpY2FsQWxpZ25tZW50IjowLCJTbWFydEZvcmVncm91bmQiOm51bGwsIkJhY2tncm91bmRGaWxsVHlwZSI6MCwiTWFyZ2luIjp7IiRyZWYiOiI1NiJ9LCJQYWRkaW5nIjp7IiRyZWYiOiI1NyJ9LCJCYWNrZ3JvdW5kIjp7IiRpZCI6IjMwOTYiLCJDb2xvciI6eyIkaWQiOiIzMDk3IiwiQSI6MCwiUiI6MjU1LCJHIjoyNTUsIkIiOjI1NX19LCJJc1Zpc2libGUiOmZhbHNlLCJXaWR0aCI6MC4wLCJIZWlnaHQiOjAuMCwiQm9yZGVyU3R5bGUiOm51bGwsIlBhcmVudFN0eWxlIjpudWxsfSwiRGF0ZUZvcm1hdCI6eyIkcmVmIjoiNjAifSwiV2Vla051bWJlcmluZyI6eyIkaWQiOiIzMDk4IiwiRm9ybWF0IjowLCJJc1Zpc2libGUiOmZhbHNlLCJMYXN0S25vd25WaXNpYmlsaXR5U3RhdGUiOmZhbHNlfSwiSXNWaXNpYmxlIjp0cnVlLCJQYXJlbnRTdHlsZSI6bnVsbH0sIkh5cGVybGluayI6bnVsbCwiSW1wb3J0SWQiOm51bGx9LHsiJGlkIjoiMzA5OSIsIklkIjoiZDEzZTA5ZjUtMDVlNC00ZWFlLWI2ODktZmUyMTYxNjI0ZTEwIiwiSW5kZXgiOjEyMSwiR3JvdXBJZCI6bnVsbCwiVGl0bGUiOiJOLTIwMi1PUCBDIENoZWNrIiwiRGF0ZVRpbWUiOiIyMDI0LTA4LTI2VDAwOjAwOjAwIiwiUGVyY2VudGFnZUNvbXBsZXRlIjpudWxsLCJOb3RlIjpudWxsLCJTdHlsZSI6eyIkaWQiOiIzMTAwIiwiVGl0bGVQb3NpdGlvbiI6IkxlZnQiLCJEYXRlUG9zaXRpb24iOiJMZWZ0IiwiU2hhcGVUeXBlIjozLCJTaGFwZVNpemUiOjAsIlNoYXBlU3R5bGUiOnsiJGlkIjoiMzEwMSIsIk1hcmdpbiI6eyIkcmVmIjoiMzcifSwiUGFkZGluZyI6eyIkcmVmIjoiMzgifSwiQmFja2dyb3VuZCI6eyIkaWQiOiIzMTAyIiwiQ29sb3IiOnsiJGlkIjoiMzEwMyIsIkEiOjI1NSwiUiI6MiwiRyI6MTc4LCJCIjoyMzh9fSwiSXNWaXNpYmxlIjp0cnVlLCJXaWR0aCI6MTIuMCwiSGVpZ2h0IjoxNC4wLCJCb3JkZXJTdHlsZSI6eyIkaWQiOiIzMTA0IiwiTGluZUNvbG9yIjp7IiRyZWYiOiI0MiJ9LCJMaW5lV2VpZ2h0IjowLjAsIkxpbmVUeXBlIjowLCJQYXJlbnRTdHlsZSI6bnVsbH0sIlBhcmVudFN0eWxlIjpudWxsfSwiVGl0bGVTdHlsZSI6eyIkaWQiOiIzMTA1IiwiRm9udFNldHRpbmdzIjp7IiRpZCI6IjMxMDYiLCJGb250U2l6ZSI6MTEsIkZvbnROYW1lIjoiQ2FsaWJyaSIsIklzQm9sZCI6dHJ1ZSwiSXNJdGFsaWMiOmZhbHNlLCJJc1VuZGVybGluZWQiOmZhbHNlLCJQYXJlbnRTdHlsZSI6bnVsbH0sIkF1dG9TaXplIjowLCJGb3JlZ3JvdW5kIjp7IiRpZCI6IjMxMDciLCJDb2xvciI6eyIkaWQiOiIzMTA4IiwiQSI6MjU1LCJSIjowLCJHIjowLCJCIjowfX0sIk1heFdpZHRoIjoyMDAuMCwiTWF4SGVpZ2h0IjoiSW5maW5pdHkiLCJTbWFydEZvcmVncm91bmRJc0FjdGl2ZSI6ZmFsc2UsIkhvcml6b250YWxBbGlnbm1lbnQiOjIsIlZlcnRpY2FsQWxpZ25tZW50IjowLCJTbWFydEZvcmVncm91bmQiOm51bGwsIkJhY2tncm91bmRGaWxsVHlwZSI6MCwiTWFyZ2luIjp7IiRyZWYiOiI0OCJ9LCJQYWRkaW5nIjp7IiRyZWYiOiI0OSJ9LCJCYWNrZ3JvdW5kIjp7IiRpZCI6IjMxMDkiLCJDb2xvciI6eyIkaWQiOiIzMTEwIiwiQSI6MCwiUiI6MjU1LCJHIjoyNTUsIkIiOjI1NX19LCJJc1Zpc2libGUiOmZhbHNlLCJXaWR0aCI6MC4wLCJIZWlnaHQiOjAuMCwiQm9yZGVyU3R5bGUiOm51bGwsIlBhcmVudFN0eWxlIjpudWxsfSwiRGF0ZVN0eWxlIjp7IiRpZCI6IjMxMTEiLCJGb250U2V0dGluZ3MiOnsiJGlkIjoiMzExMiIsIkZvbnRTaXplIjoxMCwiRm9udE5hbWUiOiJDYWxpYnJpIiwiSXNCb2xkIjpmYWxzZSwiSXNJdGFsaWMiOmZhbHNlLCJJc1VuZGVybGluZWQiOmZhbHNlLCJQYXJlbnRTdHlsZSI6bnVsbH0sIkF1dG9TaXplIjowLCJGb3JlZ3JvdW5kIjp7IiRpZCI6IjMxMTMiLCJDb2xvciI6eyIkaWQiOiIzMTE0IiwiQSI6MjU1LCJSIjo2OCwiRyI6ODQsIkIiOjEwNn19LCJNYXhXaWR0aCI6MjAwLjAsIk1heEhlaWdodCI6IkluZmluaXR5IiwiU21hcnRGb3JlZ3JvdW5kSXNBY3RpdmUiOmZhbHNlLCJIb3Jpem9udGFsQWxpZ25tZW50IjoyLCJWZXJ0aWNhbEFsaWdubWVudCI6MCwiU21hcnRGb3JlZ3JvdW5kIjpudWxsLCJCYWNrZ3JvdW5kRmlsbFR5cGUiOjAsIk1hcmdpbiI6eyIkcmVmIjoiNTYifSwiUGFkZGluZyI6eyIkcmVmIjoiNTcifSwiQmFja2dyb3VuZCI6eyIkaWQiOiIzMTE1IiwiQ29sb3IiOnsiJGlkIjoiMzExNiIsIkEiOjAsIlIiOjI1NSwiRyI6MjU1LCJCIjoyNTV9fSwiSXNWaXNpYmxlIjpmYWxzZSwiV2lkdGgiOjAuMCwiSGVpZ2h0IjowLjAsIkJvcmRlclN0eWxlIjpudWxsLCJQYXJlbnRTdHlsZSI6bnVsbH0sIkRhdGVGb3JtYXQiOnsiJHJlZiI6IjYwIn0sIldlZWtOdW1iZXJpbmciOnsiJGlkIjoiMzExNyIsIkZvcm1hdCI6MCwiSXNWaXNpYmxlIjpmYWxzZSwiTGFzdEtub3duVmlzaWJpbGl0eVN0YXRlIjpmYWxzZX0sIklzVmlzaWJsZSI6dHJ1ZSwiUGFyZW50U3R5bGUiOm51bGx9LCJIeXBlcmxpbmsiOm51bGwsIkltcG9ydElkIjpudWxsfSx7IiRpZCI6IjMxMTgiLCJJZCI6ImY0YjdkYTQyLTYwNzctNDQzNS05MDBjLTUzODJlN2M3Y2E3NSIsIkluZGV4IjoxMjIsIkdyb3VwSWQiOm51bGwsIlRpdGxlIjoiTi0yMDItT1AgQyBDaGVjayIsIkRhdGVUaW1lIjoiMjAyNi0xMS0yNlQwMDowMDowMCIsIlBlcmNlbnRhZ2VDb21wbGV0ZSI6bnVsbCwiTm90ZSI6bnVsbCwiU3R5bGUiOnsiJGlkIjoiMzExOSIsIlRpdGxlUG9zaXRpb24iOiJMZWZ0IiwiRGF0ZVBvc2l0aW9uIjoiTGVmdCIsIlNoYXBlVHlwZSI6MywiU2hhcGVTaXplIjowLCJTaGFwZVN0eWxlIjp7IiRpZCI6IjMxMjAiLCJNYXJnaW4iOnsiJHJlZiI6IjM3In0sIlBhZGRpbmciOnsiJHJlZiI6IjM4In0sIkJhY2tncm91bmQiOnsiJGlkIjoiMzEyMSIsIkNvbG9yIjp7IiRpZCI6IjMxMjIiLCJBIjoyNTUsIlIiOjIsIkciOjE3OCwiQiI6MjM4fX0sIklzVmlzaWJsZSI6dHJ1ZSwiV2lkdGgiOjEyLjAsIkhlaWdodCI6MTQuMCwiQm9yZGVyU3R5bGUiOnsiJGlkIjoiMzEyMyIsIkxpbmVDb2xvciI6eyIkcmVmIjoiNDIifSwiTGluZVdlaWdodCI6MC4wLCJMaW5lVHlwZSI6MCwiUGFyZW50U3R5bGUiOm51bGx9LCJQYXJlbnRTdHlsZSI6bnVsbH0sIlRpdGxlU3R5bGUiOnsiJGlkIjoiMzEyNCIsIkZvbnRTZXR0aW5ncyI6eyIkaWQiOiIzMTI1IiwiRm9udFNpemUiOjExLCJGb250TmFtZSI6IkNhbGlicmkiLCJJc0JvbGQiOnRydWUsIklzSXRhbGljIjpmYWxzZSwiSXNVbmRlcmxpbmVkIjpmYWxzZSwiUGFyZW50U3R5bGUiOm51bGx9LCJBdXRvU2l6ZSI6MCwiRm9yZWdyb3VuZCI6eyIkaWQiOiIzMTI2IiwiQ29sb3IiOnsiJGlkIjoiMzEyNyIsIkEiOjI1NSwiUiI6MCwiRyI6MCwiQiI6MH19LCJNYXhXaWR0aCI6MjAwLjAsIk1heEhlaWdodCI6IkluZmluaXR5IiwiU21hcnRGb3JlZ3JvdW5kSXNBY3RpdmUiOmZhbHNlLCJIb3Jpem9udGFsQWxpZ25tZW50IjoyLCJWZXJ0aWNhbEFsaWdubWVudCI6MCwiU21hcnRGb3JlZ3JvdW5kIjpudWxsLCJCYWNrZ3JvdW5kRmlsbFR5cGUiOjAsIk1hcmdpbiI6eyIkcmVmIjoiNDgifSwiUGFkZGluZyI6eyIkcmVmIjoiNDkifSwiQmFja2dyb3VuZCI6eyIkaWQiOiIzMTI4IiwiQ29sb3IiOnsiJGlkIjoiMzEyOSIsIkEiOjAsIlIiOjI1NSwiRyI6MjU1LCJCIjoyNTV9fSwiSXNWaXNpYmxlIjpmYWxzZSwiV2lkdGgiOjAuMCwiSGVpZ2h0IjowLjAsIkJvcmRlclN0eWxlIjpudWxsLCJQYXJlbnRTdHlsZSI6bnVsbH0sIkRhdGVTdHlsZSI6eyIkaWQiOiIzMTMwIiwiRm9udFNldHRpbmdzIjp7IiRpZCI6IjMxMzEiLCJGb250U2l6ZSI6MTAsIkZvbnROYW1lIjoiQ2FsaWJyaSIsIklzQm9sZCI6ZmFsc2UsIklzSXRhbGljIjpmYWxzZSwiSXNVbmRlcmxpbmVkIjpmYWxzZSwiUGFyZW50U3R5bGUiOm51bGx9LCJBdXRvU2l6ZSI6MCwiRm9yZWdyb3VuZCI6eyIkaWQiOiIzMTMyIiwiQ29sb3IiOnsiJGlkIjoiMzEzMyIsIkEiOjI1NSwiUiI6NjgsIkciOjg0LCJCIjoxMDZ9fSwiTWF4V2lkdGgiOjIwMC4wLCJNYXhIZWlnaHQiOiJJbmZpbml0eSIsIlNtYXJ0Rm9yZWdyb3VuZElzQWN0aXZlIjpmYWxzZSwiSG9yaXpvbnRhbEFsaWdubWVudCI6MiwiVmVydGljYWxBbGlnbm1lbnQiOjAsIlNtYXJ0Rm9yZWdyb3VuZCI6bnVsbCwiQmFja2dyb3VuZEZpbGxUeXBlIjowLCJNYXJnaW4iOnsiJHJlZiI6IjU2In0sIlBhZGRpbmciOnsiJHJlZiI6IjU3In0sIkJhY2tncm91bmQiOnsiJGlkIjoiMzEzNCIsIkNvbG9yIjp7IiRpZCI6IjMxMzUiLCJBIjowLCJSIjoyNTUsIkciOjI1NSwiQiI6MjU1fX0sIklzVmlzaWJsZSI6ZmFsc2UsIldpZHRoIjowLjAsIkhlaWdodCI6MC4wLCJCb3JkZXJTdHlsZSI6bnVsbCwiUGFyZW50U3R5bGUiOm51bGx9LCJEYXRlRm9ybWF0Ijp7IiRyZWYiOiI2MCJ9LCJXZWVrTnVtYmVyaW5nIjp7IiRpZCI6IjMxMzYiLCJGb3JtYXQiOjAsIklzVmlzaWJsZSI6ZmFsc2UsIkxhc3RLbm93blZpc2liaWxpdHlTdGF0ZSI6ZmFsc2V9LCJJc1Zpc2libGUiOnRydWUsIlBhcmVudFN0eWxlIjpudWxsfSwiSHlwZXJsaW5rIjpudWxsLCJJbXBvcnRJZCI6bnVsbH0seyIkaWQiOiIzMTM3IiwiSWQiOiIyYmM4ODA1MS04YWEwLTQ4ODEtYWZhNy02NzhjYjA2ZTA3YTMiLCJJbmRleCI6MTIzLCJHcm91cElkIjpudWxsLCJUaXRsZSI6Ik4tMjAyLU9QIEQgQ2hlY2siLCJEYXRlVGltZSI6IjIwMjUtMTAtMjRUMDA6MDA6MDAiLCJQZXJjZW50YWdlQ29tcGxldGUiOm51bGwsIk5vdGUiOm51bGwsIlN0eWxlIjp7IiRpZCI6IjMxMzgiLCJUaXRsZVBvc2l0aW9uIjoiTGVmdCIsIkRhdGVQb3NpdGlvbiI6IkxlZnQiLCJTaGFwZVR5cGUiOjUsIlNoYXBlU2l6ZSI6MCwiU2hhcGVTdHlsZSI6eyIkaWQiOiIzMTM5IiwiTWFyZ2luIjp7IiRyZWYiOiIzNyJ9LCJQYWRkaW5nIjp7IiRyZWYiOiIzOCJ9LCJCYWNrZ3JvdW5kIjp7IiRpZCI6IjMxNDAiLCJDb2xvciI6eyIkaWQiOiIzMTQxIiwiQSI6MjU1LCJSIjoxMTEsIkciOjQ5LCJCIjoxNTJ9fSwiSXNWaXNpYmxlIjp0cnVlLCJXaWR0aCI6MTIuMCwiSGVpZ2h0IjoxNC4wLCJCb3JkZXJTdHlsZSI6eyIkaWQiOiIzMTQyIiwiTGluZUNvbG9yIjp7IiRyZWYiOiI0MiJ9LCJMaW5lV2VpZ2h0IjowLjAsIkxpbmVUeXBlIjowLCJQYXJlbnRTdHlsZSI6bnVsbH0sIlBhcmVudFN0eWxlIjpudWxsfSwiVGl0bGVTdHlsZSI6eyIkaWQiOiIzMTQzIiwiRm9udFNldHRpbmdzIjp7IiRpZCI6IjMxNDQiLCJGb250U2l6ZSI6MTEsIkZvbnROYW1lIjoiQ2FsaWJyaSIsIklzQm9sZCI6dHJ1ZSwiSXNJdGFsaWMiOmZhbHNlLCJJc1VuZGVybGluZWQiOmZhbHNlLCJQYXJlbnRTdHlsZSI6bnVsbH0sIkF1dG9TaXplIjowLCJGb3JlZ3JvdW5kIjp7IiRpZCI6IjMxNDUiLCJDb2xvciI6eyIkaWQiOiIzMTQ2IiwiQSI6MjU1LCJSIjowLCJHIjowLCJCIjowfX0sIk1heFdpZHRoIjoyMDAuMCwiTWF4SGVpZ2h0IjoiSW5maW5pdHkiLCJTbWFydEZvcmVncm91bmRJc0FjdGl2ZSI6ZmFsc2UsIkhvcml6b250YWxBbGlnbm1lbnQiOjIsIlZlcnRpY2FsQWxpZ25tZW50IjowLCJTbWFydEZvcmVncm91bmQiOm51bGwsIkJhY2tncm91bmRGaWxsVHlwZSI6MCwiTWFyZ2luIjp7IiRyZWYiOiI0OCJ9LCJQYWRkaW5nIjp7IiRyZWYiOiI0OSJ9LCJCYWNrZ3JvdW5kIjp7IiRpZCI6IjMxNDciLCJDb2xvciI6eyIkaWQiOiIzMTQ4IiwiQSI6MCwiUiI6MjU1LCJHIjoyNTUsIkIiOjI1NX19LCJJc1Zpc2libGUiOmZhbHNlLCJXaWR0aCI6MC4wLCJIZWlnaHQiOjAuMCwiQm9yZGVyU3R5bGUiOm51bGwsIlBhcmVudFN0eWxlIjpudWxsfSwiRGF0ZVN0eWxlIjp7IiRpZCI6IjMxNDkiLCJGb250U2V0dGluZ3MiOnsiJGlkIjoiMzE1MCIsIkZvbnRTaXplIjoxMCwiRm9udE5hbWUiOiJDYWxpYnJpIiwiSXNCb2xkIjpmYWxzZSwiSXNJdGFsaWMiOmZhbHNlLCJJc1VuZGVybGluZWQiOmZhbHNlLCJQYXJlbnRTdHlsZSI6bnVsbH0sIkF1dG9TaXplIjowLCJGb3JlZ3JvdW5kIjp7IiRpZCI6IjMxNTEiLCJDb2xvciI6eyIkaWQiOiIzMTUyIiwiQSI6MjU1LCJSIjo2OCwiRyI6ODQsIkIiOjEwNn19LCJNYXhXaWR0aCI6MjAwLjAsIk1heEhlaWdodCI6IkluZmluaXR5IiwiU21hcnRGb3JlZ3JvdW5kSXNBY3RpdmUiOmZhbHNlLCJIb3Jpem9udGFsQWxpZ25tZW50IjoyLCJWZXJ0aWNhbEFsaWdubWVudCI6MCwiU21hcnRGb3JlZ3JvdW5kIjpudWxsLCJCYWNrZ3JvdW5kRmlsbFR5cGUiOjAsIk1hcmdpbiI6eyIkcmVmIjoiNTYifSwiUGFkZGluZyI6eyIkcmVmIjoiNTcifSwiQmFja2dyb3VuZCI6eyIkaWQiOiIzMTUzIiwiQ29sb3IiOnsiJGlkIjoiMzE1NCIsIkEiOjAsIlIiOjI1NSwiRyI6MjU1LCJCIjoyNTV9fSwiSXNWaXNpYmxlIjpmYWxzZSwiV2lkdGgiOjAuMCwiSGVpZ2h0IjowLjAsIkJvcmRlclN0eWxlIjpudWxsLCJQYXJlbnRTdHlsZSI6bnVsbH0sIkRhdGVGb3JtYXQiOnsiJHJlZiI6IjYwIn0sIldlZWtOdW1iZXJpbmciOnsiJGlkIjoiMzE1NSIsIkZvcm1hdCI6MCwiSXNWaXNpYmxlIjpmYWxzZSwiTGFzdEtub3duVmlzaWJpbGl0eVN0YXRlIjpmYWxzZX0sIklzVmlzaWJsZSI6dHJ1ZSwiUGFyZW50U3R5bGUiOm51bGx9LCJIeXBlcmxpbmsiOm51bGwsIkltcG9ydElkIjpudWxsfV0sIklkIjoiMjFkYjk3NmUtYjRjOC00YTZjLTgzZmQtM2E0YjJhNGM4ZjAxIiwiSXNTaW5nbGVJdGVtUm93IjpmYWxzZX1dLCJJbmRleCI6MTQyLCJJZCI6Ijk5MmU5NjY1LTYwN2QtNDg1ZC05ZTM2LWRhMDljNmZjZTA0YyIsIkhlYWRlclRleHQiOiJOLTIwMi1PUCIsIklzRGVmYXVsdCI6ZmFsc2UsIlN0eWxlIjp7IiRpZCI6IjMxNTYiLCJIZWFkZXJTdHlsZSI6eyIkaWQiOiIzMTU3IiwiVGV4dFN0eWxlIjp7IiRpZCI6IjMxNTgiLCJGb250U2V0dGluZ3MiOnsiJGlkIjoiMzE1OSIsIkZvbnRTaXplIjoxMSwiRm9udE5hbWUiOiJDYWxpYnJpIiwiSXNCb2xkIjpmYWxzZSwiSXNJdGFsaWMiOmZhbHNlLCJJc1VuZGVybGluZWQiOmZhbHNlLCJQYXJlbnRTdHlsZSI6bnVsbH0sIkF1dG9TaXplIjoyLCJGb3JlZ3JvdW5kIjp7IiRpZCI6IjMxNjAiLCJDb2xvciI6eyIkaWQiOiIzMTYxIiwiQSI6MjU1LCJSIjowLCJHIjowLCJCIjowfX0sIk1heFdpZHRoIjo0OC4zMjE3NjY1NjE1MTQzNTIsIk1heEhlaWdodCI6IkluZmluaXR5IiwiU21hcnRGb3JlZ3JvdW5kSXNBY3RpdmUiOmZhbHNlLCJIb3Jpem9udGFsQWxpZ25tZW50IjowLCJWZXJ0aWNhbEFsaWdubWVudCI6MCwiU21hcnRGb3JlZ3JvdW5kIjpudWxsLCJCYWNrZ3JvdW5kRmlsbFR5cGUiOjAsIk1hcmdpbiI6eyIkaWQiOiIzMTYyIiwiVG9wIjowLjAsIkxlZnQiOjAuMCwiUmlnaHQiOjAuMCwiQm90dG9tIjowLjB9LCJQYWRkaW5nIjp7IiRpZCI6IjMxNjMiLCJUb3AiOjAuMCwiTGVmdCI6MC4wLCJSaWdodCI6MC4wLCJCb3R0b20iOjAuMH0sIkJhY2tncm91bmQiOnsiJGlkIjoiMzE2NCIsIkNvbG9yIjp7IiRpZCI6IjMxNjUiLCJBIjowLCJSIjoyNTUsIkciOjI1NSwiQiI6MjU1fX0sIklzVmlzaWJsZSI6dHJ1ZSwiV2lkdGgiOjAuMCwiSGVpZ2h0IjowLjAsIkJvcmRlclN0eWxlIjpudWxsLCJQYXJlbnRTdHlsZSI6bnVsbH0sIlJlY3RhbmdsZVN0eWxlIjp7IiRpZCI6IjMxNjYiLCJNYXJnaW4iOnsiJGlkIjoiMzE2NyIsIlRvcCI6MC4wLCJMZWZ0IjowLjAsIlJpZ2h0IjowLjAsIkJvdHRvbSI6MC4wfSwiUGFkZGluZyI6eyIkaWQiOiIzMTY4IiwiVG9wIjowLjAsIkxlZnQiOjAuMCwiUmlnaHQiOjAuMCwiQm90dG9tIjowLjB9LCJCYWNrZ3JvdW5kIjp7IiRyZWYiOiIyMTY1In0sIklzVmlzaWJsZSI6dHJ1ZSwiV2lkdGgiOjAuMCwiSGVpZ2h0IjowLjAsIkJvcmRlclN0eWxlIjp7IiRpZCI6IjMxNjkiLCJMaW5lQ29sb3IiOnsiJGlkIjoiMzE3MCIsIiR0eXBlIjoiTkxSRS5Db21tb24uRG9tLlNvbGlkQ29sb3JCcnVzaCwgTkxSRS5Db21tb24iLCJDb2xvciI6eyIkaWQiOiIzMTcxIiwiQSI6MjU1LCJSIjoyNTUsIkciOjAsIkIiOjB9fSwiTGluZVdlaWdodCI6MC4wLCJMaW5lVHlwZSI6MCwiUGFyZW50U3R5bGUiOm51bGx9LCJQYXJlbnRTdHlsZSI6bnVsbH0sIk1hcmdpbiI6eyIkaWQiOiIzMTcyIiwiVG9wIjowLjAsIkxlZnQiOjAuMCwiUmlnaHQiOjAuMCwiQm90dG9tIjowLjB9LCJQYWRkaW5nIjp7IiRpZCI6IjMxNzMiLCJUb3AiOjAuMCwiTGVmdCI6MC4wLCJSaWdodCI6MC4wLCJCb3R0b20iOjAuMH0sIkJhY2tncm91bmQiOm51bGwsIklzVmlzaWJsZSI6dHJ1ZSwiV2lkdGgiOjAuMCwiSGVpZ2h0IjowLjAsIkJvcmRlclN0eWxlIjpudWxsLCJQYXJlbnRTdHlsZSI6bnVsbH0sIkJhY2tncm91bmRTdHlsZSI6eyIkaWQiOiIzMTc0IiwiTWFyZ2luIjp7IiRpZCI6IjMxNzUiLCJUb3AiOjAuMCwiTGVmdCI6MC4wLCJSaWdodCI6MC4wLCJCb3R0b20iOjAuMH0sIlBhZGRpbmciOnsiJGlkIjoiMzE3NiIsIlRvcCI6MC4wLCJMZWZ0IjowLjAsIlJpZ2h0IjowLjAsIkJvdHRvbSI6MC4wfSwiQmFja2dyb3VuZCI6eyIkaWQiOiIzMTc3IiwiQ29sb3IiOnsiJGlkIjoiMzE3OCIsIkEiOjUxLCJSIjoxNjUsIkciOjE2NSwiQiI6MTY1fX0sIklzVmlzaWJsZSI6dHJ1ZSwiV2lkdGgiOjAuMCwiSGVpZ2h0IjowLjAsIkJvcmRlclN0eWxlIjp7IiRpZCI6IjMxNzkiLCJMaW5lQ29sb3IiOnsiJGlkIjoiMzE4MCIsIiR0eXBlIjoiTkxSRS5Db21tb24uRG9tLlNvbGlkQ29sb3JCcnVzaCwgTkxSRS5Db21tb24iLCJDb2xvciI6eyIkaWQiOiIzMTgxIiwiQSI6MjU1LCJSIjoyNTUsIkciOjAsIkIiOjB9fSwiTGluZVdlaWdodCI6MC4wLCJMaW5lVHlwZSI6MCwiUGFyZW50U3R5bGUiOm51bGx9LCJQYXJlbnRTdHlsZSI6bnVsbH0sIk1hcmdpbiI6eyIkaWQiOiIzMTgyIiwiVG9wIjowLjAsIkxlZnQiOjAuMCwiUmlnaHQiOjAuMCwiQm90dG9tIjowLjB9LCJQYWRkaW5nIjp7IiRpZCI6IjMxODMiLCJUb3AiOjAuMCwiTGVmdCI6MC4wLCJSaWdodCI6MC4wLCJCb3R0b20iOjAuMH0sIklzVmlzaWJsZSI6dHJ1ZSwiV2lkdGgiOjAuMCwiSGVpZ2h0IjowLjAsIkJvcmRlclN0eWxlIjpudWxsLCJQYXJlbnRTdHlsZSI6bnVsbH19LHsiJGlkIjoiMzE4NCIsIl9yb3dzIjpbeyIkaWQiOiIzMTg1IiwiX3Rhc2tzIjpbXSwiX21pbGVzdG9uZXMiOlt7IiRpZCI6IjMxODYiLCJJZCI6ImEzNjQ1MGZhLTRiYmItNGJiOC04MTYwLTZkNThmNDE0ZDY5OCIsIkluZGV4IjoxMDgsIkdyb3VwSWQiOm51bGwsIlRpdGxlIjoiTi0yMDMtT1AgRGVsaXZlcnkiLCJEYXRlVGltZSI6IjIwMjEtMDctMDhUMDA6MDA6MDAiLCJQZXJjZW50YWdlQ29tcGxldGUiOm51bGwsIk5vdGUiOm51bGwsIlN0eWxlIjp7IiRpZCI6IjMxODciLCJUaXRsZVBvc2l0aW9uIjoiTGVmdCIsIkRhdGVQb3NpdGlvbiI6IkxlZnQiLCJTaGFwZVR5cGUiOjcsIlNoYXBlU2l6ZSI6MCwiU2hhcGVTdHlsZSI6eyIkaWQiOiIzMTg4IiwiTWFyZ2luIjp7IiRyZWYiOiIzNyJ9LCJQYWRkaW5nIjp7IiRyZWYiOiIzOCJ9LCJCYWNrZ3JvdW5kIjp7IiRpZCI6IjMxODkiLCJDb2xvciI6eyIkaWQiOiIzMTkwIiwiQSI6MjU1LCJSIjowLCJHIjowLCJCIjowfX0sIklzVmlzaWJsZSI6dHJ1ZSwiV2lkdGgiOjEyLjAsIkhlaWdodCI6MTQuMCwiQm9yZGVyU3R5bGUiOnsiJGlkIjoiMzE5MSIsIkxpbmVDb2xvciI6eyIkcmVmIjoiNDIifSwiTGluZVdlaWdodCI6MC4wLCJMaW5lVHlwZSI6MCwiUGFyZW50U3R5bGUiOm51bGx9LCJQYXJlbnRTdHlsZSI6bnVsbH0sIlRpdGxlU3R5bGUiOnsiJGlkIjoiMzE5MiIsIkZvbnRTZXR0aW5ncyI6eyIkaWQiOiIzMTkzIiwiRm9udFNpemUiOjExLCJGb250TmFtZSI6IkNhbGlicmkiLCJJc0JvbGQiOnRydWUsIklzSXRhbGljIjpmYWxzZSwiSXNVbmRlcmxpbmVkIjpmYWxzZSwiUGFyZW50U3R5bGUiOm51bGx9LCJBdXRvU2l6ZSI6MCwiRm9yZWdyb3VuZCI6eyIkaWQiOiIzMTk0IiwiQ29sb3IiOnsiJGlkIjoiMzE5NSIsIkEiOjI1NSwiUiI6MCwiRyI6MCwiQiI6MH19LCJNYXhXaWR0aCI6MjAwLjAsIk1heEhlaWdodCI6IkluZmluaXR5IiwiU21hcnRGb3JlZ3JvdW5kSXNBY3RpdmUiOmZhbHNlLCJIb3Jpem9udGFsQWxpZ25tZW50IjoyLCJWZXJ0aWNhbEFsaWdubWVudCI6MCwiU21hcnRGb3JlZ3JvdW5kIjpudWxsLCJCYWNrZ3JvdW5kRmlsbFR5cGUiOjAsIk1hcmdpbiI6eyIkcmVmIjoiNDgifSwiUGFkZGluZyI6eyIkcmVmIjoiNDkifSwiQmFja2dyb3VuZCI6eyIkaWQiOiIzMTk2IiwiQ29sb3IiOnsiJGlkIjoiMzE5NyIsIkEiOjAsIlIiOjI1NSwiRyI6MjU1LCJCIjoyNTV9fSwiSXNWaXNpYmxlIjpmYWxzZSwiV2lkdGgiOjAuMCwiSGVpZ2h0IjowLjAsIkJvcmRlclN0eWxlIjpudWxsLCJQYXJlbnRTdHlsZSI6bnVsbH0sIkRhdGVTdHlsZSI6eyIkaWQiOiIzMTk4IiwiRm9udFNldHRpbmdzIjp7IiRpZCI6IjMxOTkiLCJGb250U2l6ZSI6MTAsIkZvbnROYW1lIjoiQ2FsaWJyaSIsIklzQm9sZCI6ZmFsc2UsIklzSXRhbGljIjpmYWxzZSwiSXNVbmRlcmxpbmVkIjpmYWxzZSwiUGFyZW50U3R5bGUiOm51bGx9LCJBdXRvU2l6ZSI6MCwiRm9yZWdyb3VuZCI6eyIkaWQiOiIzMjAwIiwiQ29sb3IiOnsiJGlkIjoiMzIwMSIsIkEiOjI1NSwiUiI6NjgsIkciOjg0LCJCIjoxMDZ9fSwiTWF4V2lkdGgiOjIwMC4wLCJNYXhIZWlnaHQiOiJJbmZpbml0eSIsIlNtYXJ0Rm9yZWdyb3VuZElzQWN0aXZlIjpmYWxzZSwiSG9yaXpvbnRhbEFsaWdubWVudCI6MiwiVmVydGljYWxBbGlnbm1lbnQiOjAsIlNtYXJ0Rm9yZWdyb3VuZCI6bnVsbCwiQmFja2dyb3VuZEZpbGxUeXBlIjowLCJNYXJnaW4iOnsiJHJlZiI6IjU2In0sIlBhZGRpbmciOnsiJHJlZiI6IjU3In0sIkJhY2tncm91bmQiOnsiJGlkIjoiMzIwMiIsIkNvbG9yIjp7IiRpZCI6IjMyMDMiLCJBIjowLCJSIjoyNTUsIkciOjI1NSwiQiI6MjU1fX0sIklzVmlzaWJsZSI6ZmFsc2UsIldpZHRoIjowLjAsIkhlaWdodCI6MC4wLCJCb3JkZXJTdHlsZSI6bnVsbCwiUGFyZW50U3R5bGUiOm51bGx9LCJEYXRlRm9ybWF0Ijp7IiRyZWYiOiI2MCJ9LCJXZWVrTnVtYmVyaW5nIjp7IiRpZCI6IjMyMDQiLCJGb3JtYXQiOjAsIklzVmlzaWJsZSI6ZmFsc2UsIkxhc3RLbm93blZpc2liaWxpdHlTdGF0ZSI6ZmFsc2V9LCJJc1Zpc2libGUiOnRydWUsIlBhcmVudFN0eWxlIjpudWxsfSwiSHlwZXJsaW5rIjpudWxsLCJJbXBvcnRJZCI6bnVsbH0seyIkaWQiOiIzMjA1IiwiSWQiOiIyYjljZGZkYi00Zjg3LTQwYmEtODgyOC1lZTg0NWVkMTNlY2EiLCJJbmRleCI6MTA5LCJHcm91cElkIjpudWxsLCJUaXRsZSI6Ik4tMjAzLU9QIEIgQ2hlY2siLCJEYXRlVGltZSI6IjIwMjEtMTAtMDhUMDA6MDA6MDAiLCJQZXJjZW50YWdlQ29tcGxldGUiOm51bGwsIk5vdGUiOm51bGwsIlN0eWxlIjp7IiRpZCI6IjMyMDYiLCJUaXRsZVBvc2l0aW9uIjoiTGVmdCIsIkRhdGVQb3NpdGlvbiI6IkxlZnQiLCJTaGFwZVR5cGUiOjE3LCJTaGFwZVNpemUiOjAsIlNoYXBlU3R5bGUiOnsiJGlkIjoiMzIwNyIsIk1hcmdpbiI6eyIkcmVmIjoiMzcifSwiUGFkZGluZyI6eyIkcmVmIjoiMzgifSwiQmFja2dyb3VuZCI6eyIkaWQiOiIzMjA4IiwiQ29sb3IiOnsiJGlkIjoiMzIwOSIsIkEiOjI1NSwiUiI6MjYsIkciOjE3MCwiQiI6NjZ9fSwiSXNWaXNpYmxlIjp0cnVlLCJXaWR0aCI6MTQuMCwiSGVpZ2h0IjoxNC4wLCJCb3JkZXJTdHlsZSI6eyIkaWQiOiIzMjEwIiwiTGluZUNvbG9yIjp7IiRyZWYiOiI0MiJ9LCJMaW5lV2VpZ2h0IjowLjAsIkxpbmVUeXBlIjowLCJQYXJlbnRTdHlsZSI6bnVsbH0sIlBhcmVudFN0eWxlIjpudWxsfSwiVGl0bGVTdHlsZSI6eyIkaWQiOiIzMjExIiwiRm9udFNldHRpbmdzIjp7IiRpZCI6IjMyMTIiLCJGb250U2l6ZSI6MTEsIkZvbnROYW1lIjoiQ2FsaWJyaSIsIklzQm9sZCI6dHJ1ZSwiSXNJdGFsaWMiOmZhbHNlLCJJc1VuZGVybGluZWQiOmZhbHNlLCJQYXJlbnRTdHlsZSI6bnVsbH0sIkF1dG9TaXplIjowLCJGb3JlZ3JvdW5kIjp7IiRpZCI6IjMyMTMiLCJDb2xvciI6eyIkaWQiOiIzMjE0IiwiQSI6MjU1LCJSIjowLCJHIjowLCJCIjowfX0sIk1heFdpZHRoIjoyMDAuMCwiTWF4SGVpZ2h0IjoiSW5maW5pdHkiLCJTbWFydEZvcmVncm91bmRJc0FjdGl2ZSI6ZmFsc2UsIkhvcml6b250YWxBbGlnbm1lbnQiOjIsIlZlcnRpY2FsQWxpZ25tZW50IjowLCJTbWFydEZvcmVncm91bmQiOm51bGwsIkJhY2tncm91bmRGaWxsVHlwZSI6MCwiTWFyZ2luIjp7IiRyZWYiOiI0OCJ9LCJQYWRkaW5nIjp7IiRyZWYiOiI0OSJ9LCJCYWNrZ3JvdW5kIjp7IiRpZCI6IjMyMTUiLCJDb2xvciI6eyIkaWQiOiIzMjE2IiwiQSI6MCwiUiI6MjU1LCJHIjoyNTUsIkIiOjI1NX19LCJJc1Zpc2libGUiOmZhbHNlLCJXaWR0aCI6MC4wLCJIZWlnaHQiOjAuMCwiQm9yZGVyU3R5bGUiOm51bGwsIlBhcmVudFN0eWxlIjpudWxsfSwiRGF0ZVN0eWxlIjp7IiRpZCI6IjMyMTciLCJGb250U2V0dGluZ3MiOnsiJGlkIjoiMzIxOCIsIkZvbnRTaXplIjoxMCwiRm9udE5hbWUiOiJDYWxpYnJpIiwiSXNCb2xkIjpmYWxzZSwiSXNJdGFsaWMiOmZhbHNlLCJJc1VuZGVybGluZWQiOmZhbHNlLCJQYXJlbnRTdHlsZSI6bnVsbH0sIkF1dG9TaXplIjowLCJGb3JlZ3JvdW5kIjp7IiRpZCI6IjMyMTkiLCJDb2xvciI6eyIkaWQiOiIzMjIwIiwiQSI6MjU1LCJSIjo2OCwiRyI6ODQsIkIiOjEwNn19LCJNYXhXaWR0aCI6MjAwLjAsIk1heEhlaWdodCI6IkluZmluaXR5IiwiU21hcnRGb3JlZ3JvdW5kSXNBY3RpdmUiOmZhbHNlLCJIb3Jpem9udGFsQWxpZ25tZW50IjoyLCJWZXJ0aWNhbEFsaWdubWVudCI6MCwiU21hcnRGb3JlZ3JvdW5kIjpudWxsLCJCYWNrZ3JvdW5kRmlsbFR5cGUiOjAsIk1hcmdpbiI6eyIkcmVmIjoiNTYifSwiUGFkZGluZyI6eyIkcmVmIjoiNTcifSwiQmFja2dyb3VuZCI6eyIkaWQiOiIzMjIxIiwiQ29sb3IiOnsiJGlkIjoiMzIyMiIsIkEiOjAsIlIiOjI1NSwiRyI6MjU1LCJCIjoyNTV9fSwiSXNWaXNpYmxlIjpmYWxzZSwiV2lkdGgiOjAuMCwiSGVpZ2h0IjowLjAsIkJvcmRlclN0eWxlIjpudWxsLCJQYXJlbnRTdHlsZSI6bnVsbH0sIkRhdGVGb3JtYXQiOnsiJHJlZiI6IjYwIn0sIldlZWtOdW1iZXJpbmciOnsiJGlkIjoiMzIyMyIsIkZvcm1hdCI6MCwiSXNWaXNpYmxlIjpmYWxzZSwiTGFzdEtub3duVmlzaWJpbGl0eVN0YXRlIjpmYWxzZX0sIklzVmlzaWJsZSI6dHJ1ZSwiUGFyZW50U3R5bGUiOm51bGx9LCJIeXBlcmxpbmsiOm51bGwsIkltcG9ydElkIjpudWxsfSx7IiRpZCI6IjMyMjQiLCJJZCI6ImY0MWM0Zjg3LWYyMjEtNDcyOC05Y2RjLTRjNWVhZTk2ZDkxMCIsIkluZGV4IjoxMTAsIkdyb3VwSWQiOm51bGwsIlRpdGxlIjoiTi0yMDMtT1AgQiBDaGVjayIsIkRhdGVUaW1lIjoiMjAyMi0wMy0xMVQwMDowMDowMCIsIlBlcmNlbnRhZ2VDb21wbGV0ZSI6bnVsbCwiTm90ZSI6bnVsbCwiU3R5bGUiOnsiJGlkIjoiMzIyNSIsIlRpdGxlUG9zaXRpb24iOiJMZWZ0IiwiRGF0ZVBvc2l0aW9uIjoiTGVmdCIsIlNoYXBlVHlwZSI6MTcsIlNoYXBlU2l6ZSI6MCwiU2hhcGVTdHlsZSI6eyIkaWQiOiIzMjI2IiwiTWFyZ2luIjp7IiRyZWYiOiIzNyJ9LCJQYWRkaW5nIjp7IiRyZWYiOiIzOCJ9LCJCYWNrZ3JvdW5kIjp7IiRpZCI6IjMyMjciLCJDb2xvciI6eyIkaWQiOiIzMjI4IiwiQSI6MjU1LCJSIjoyNiwiRyI6MTcwLCJCIjo2Nn19LCJJc1Zpc2libGUiOnRydWUsIldpZHRoIjoxNC4wLCJIZWlnaHQiOjE0LjAsIkJvcmRlclN0eWxlIjp7IiRpZCI6IjMyMjkiLCJMaW5lQ29sb3IiOnsiJHJlZiI6IjQyIn0sIkxpbmVXZWlnaHQiOjAuMCwiTGluZVR5cGUiOjAsIlBhcmVudFN0eWxlIjpudWxsfSwiUGFyZW50U3R5bGUiOm51bGx9LCJUaXRsZVN0eWxlIjp7IiRpZCI6IjMyMzAiLCJGb250U2V0dGluZ3MiOnsiJGlkIjoiMzIzMSIsIkZvbnRTaXplIjoxMSwiRm9udE5hbWUiOiJDYWxpYnJpIiwiSXNCb2xkIjp0cnVlLCJJc0l0YWxpYyI6ZmFsc2UsIklzVW5kZXJsaW5lZCI6ZmFsc2UsIlBhcmVudFN0eWxlIjpudWxsfSwiQXV0b1NpemUiOjAsIkZvcmVncm91bmQiOnsiJGlkIjoiMzIzMiIsIkNvbG9yIjp7IiRpZCI6IjMyMzMiLCJBIjoyNTUsIlIiOjAsIkciOjAsIkIiOjB9fSwiTWF4V2lkdGgiOjIwMC4wLCJNYXhIZWlnaHQiOiJJbmZpbml0eSIsIlNtYXJ0Rm9yZWdyb3VuZElzQWN0aXZlIjpmYWxzZSwiSG9yaXpvbnRhbEFsaWdubWVudCI6MiwiVmVydGljYWxBbGlnbm1lbnQiOjAsIlNtYXJ0Rm9yZWdyb3VuZCI6bnVsbCwiQmFja2dyb3VuZEZpbGxUeXBlIjowLCJNYXJnaW4iOnsiJHJlZiI6IjQ4In0sIlBhZGRpbmciOnsiJHJlZiI6IjQ5In0sIkJhY2tncm91bmQiOnsiJGlkIjoiMzIzNCIsIkNvbG9yIjp7IiRpZCI6IjMyMzUiLCJBIjowLCJSIjoyNTUsIkciOjI1NSwiQiI6MjU1fX0sIklzVmlzaWJsZSI6ZmFsc2UsIldpZHRoIjowLjAsIkhlaWdodCI6MC4wLCJCb3JkZXJTdHlsZSI6bnVsbCwiUGFyZW50U3R5bGUiOm51bGx9LCJEYXRlU3R5bGUiOnsiJGlkIjoiMzIzNiIsIkZvbnRTZXR0aW5ncyI6eyIkaWQiOiIzMjM3IiwiRm9udFNpemUiOjEwLCJGb250TmFtZSI6IkNhbGlicmkiLCJJc0JvbGQiOmZhbHNlLCJJc0l0YWxpYyI6ZmFsc2UsIklzVW5kZXJsaW5lZCI6ZmFsc2UsIlBhcmVudFN0eWxlIjpudWxsfSwiQXV0b1NpemUiOjAsIkZvcmVncm91bmQiOnsiJGlkIjoiMzIzOCIsIkNvbG9yIjp7IiRpZCI6IjMyMzkiLCJBIjoyNTUsIlIiOjY4LCJHIjo4NCwiQiI6MTA2fX0sIk1heFdpZHRoIjoyMDAuMCwiTWF4SGVpZ2h0IjoiSW5maW5pdHkiLCJTbWFydEZvcmVncm91bmRJc0FjdGl2ZSI6ZmFsc2UsIkhvcml6b250YWxBbGlnbm1lbnQiOjIsIlZlcnRpY2FsQWxpZ25tZW50IjowLCJTbWFydEZvcmVncm91bmQiOm51bGwsIkJhY2tncm91bmRGaWxsVHlwZSI6MCwiTWFyZ2luIjp7IiRyZWYiOiI1NiJ9LCJQYWRkaW5nIjp7IiRyZWYiOiI1NyJ9LCJCYWNrZ3JvdW5kIjp7IiRpZCI6IjMyNDAiLCJDb2xvciI6eyIkaWQiOiIzMjQxIiwiQSI6MCwiUiI6MjU1LCJHIjoyNTUsIkIiOjI1NX19LCJJc1Zpc2libGUiOmZhbHNlLCJXaWR0aCI6MC4wLCJIZWlnaHQiOjAuMCwiQm9yZGVyU3R5bGUiOm51bGwsIlBhcmVudFN0eWxlIjpudWxsfSwiRGF0ZUZvcm1hdCI6eyIkcmVmIjoiNjAifSwiV2Vla051bWJlcmluZyI6eyIkaWQiOiIzMjQyIiwiRm9ybWF0IjowLCJJc1Zpc2libGUiOmZhbHNlLCJMYXN0S25vd25WaXNpYmlsaXR5U3RhdGUiOmZhbHNlfSwiSXNWaXNpYmxlIjp0cnVlLCJQYXJlbnRTdHlsZSI6bnVsbH0sIkh5cGVybGluayI6bnVsbCwiSW1wb3J0SWQiOm51bGx9LHsiJGlkIjoiMzI0MyIsIklkIjoiM2QyMzRmZmYtNDE5Ni00MDhlLWJlYjktNzkxMDRmODA1NmFjIiwiSW5kZXgiOjExMSwiR3JvdXBJZCI6bnVsbCwiVGl0bGUiOiJOLTIwMy1PUCBCIENoZWNrIiwiRGF0ZVRpbWUiOiIyMDIzLTAxLTIzVDAwOjAwOjAwIiwiUGVyY2VudGFnZUNvbXBsZXRlIjpudWxsLCJOb3RlIjpudWxsLCJTdHlsZSI6eyIkaWQiOiIzMjQ0IiwiVGl0bGVQb3NpdGlvbiI6IkxlZnQiLCJEYXRlUG9zaXRpb24iOiJMZWZ0IiwiU2hhcGVUeXBlIjoxNywiU2hhcGVTaXplIjowLCJTaGFwZVN0eWxlIjp7IiRpZCI6IjMyNDUiLCJNYXJnaW4iOnsiJHJlZiI6IjM3In0sIlBhZGRpbmciOnsiJHJlZiI6IjM4In0sIkJhY2tncm91bmQiOnsiJGlkIjoiMzI0NiIsIkNvbG9yIjp7IiRpZCI6IjMyNDciLCJBIjoyNTUsIlIiOjI2LCJHIjoxNzAsIkIiOjY2fX0sIklzVmlzaWJsZSI6dHJ1ZSwiV2lkdGgiOjE0LjAsIkhlaWdodCI6MTQuMCwiQm9yZGVyU3R5bGUiOnsiJGlkIjoiMzI0OCIsIkxpbmVDb2xvciI6eyIkcmVmIjoiNDIifSwiTGluZVdlaWdodCI6MC4wLCJMaW5lVHlwZSI6MCwiUGFyZW50U3R5bGUiOm51bGx9LCJQYXJlbnRTdHlsZSI6bnVsbH0sIlRpdGxlU3R5bGUiOnsiJGlkIjoiMzI0OSIsIkZvbnRTZXR0aW5ncyI6eyIkaWQiOiIzMjUwIiwiRm9udFNpemUiOjExLCJGb250TmFtZSI6IkNhbGlicmkiLCJJc0JvbGQiOnRydWUsIklzSXRhbGljIjpmYWxzZSwiSXNVbmRlcmxpbmVkIjpmYWxzZSwiUGFyZW50U3R5bGUiOm51bGx9LCJBdXRvU2l6ZSI6MCwiRm9yZWdyb3VuZCI6eyIkaWQiOiIzMjUxIiwiQ29sb3IiOnsiJGlkIjoiMzI1MiIsIkEiOjI1NSwiUiI6MCwiRyI6MCwiQiI6MH19LCJNYXhXaWR0aCI6MjAwLjAsIk1heEhlaWdodCI6IkluZmluaXR5IiwiU21hcnRGb3JlZ3JvdW5kSXNBY3RpdmUiOmZhbHNlLCJIb3Jpem9udGFsQWxpZ25tZW50IjoyLCJWZXJ0aWNhbEFsaWdubWVudCI6MCwiU21hcnRGb3JlZ3JvdW5kIjpudWxsLCJCYWNrZ3JvdW5kRmlsbFR5cGUiOjAsIk1hcmdpbiI6eyIkcmVmIjoiNDgifSwiUGFkZGluZyI6eyIkcmVmIjoiNDkifSwiQmFja2dyb3VuZCI6eyIkaWQiOiIzMjUzIiwiQ29sb3IiOnsiJGlkIjoiMzI1NCIsIkEiOjAsIlIiOjI1NSwiRyI6MjU1LCJCIjoyNTV9fSwiSXNWaXNpYmxlIjpmYWxzZSwiV2lkdGgiOjAuMCwiSGVpZ2h0IjowLjAsIkJvcmRlclN0eWxlIjpudWxsLCJQYXJlbnRTdHlsZSI6bnVsbH0sIkRhdGVTdHlsZSI6eyIkaWQiOiIzMjU1IiwiRm9udFNldHRpbmdzIjp7IiRpZCI6IjMyNTYiLCJGb250U2l6ZSI6MTAsIkZvbnROYW1lIjoiQ2FsaWJyaSIsIklzQm9sZCI6ZmFsc2UsIklzSXRhbGljIjpmYWxzZSwiSXNVbmRlcmxpbmVkIjpmYWxzZSwiUGFyZW50U3R5bGUiOm51bGx9LCJBdXRvU2l6ZSI6MCwiRm9yZWdyb3VuZCI6eyIkaWQiOiIzMjU3IiwiQ29sb3IiOnsiJGlkIjoiMzI1OCIsIkEiOjI1NSwiUiI6NjgsIkciOjg0LCJCIjoxMDZ9fSwiTWF4V2lkdGgiOjIwMC4wLCJNYXhIZWlnaHQiOiJJbmZpbml0eSIsIlNtYXJ0Rm9yZWdyb3VuZElzQWN0aXZlIjpmYWxzZSwiSG9yaXpvbnRhbEFsaWdubWVudCI6MiwiVmVydGljYWxBbGlnbm1lbnQiOjAsIlNtYXJ0Rm9yZWdyb3VuZCI6bnVsbCwiQmFja2dyb3VuZEZpbGxUeXBlIjowLCJNYXJnaW4iOnsiJHJlZiI6IjU2In0sIlBhZGRpbmciOnsiJHJlZiI6IjU3In0sIkJhY2tncm91bmQiOnsiJGlkIjoiMzI1OSIsIkNvbG9yIjp7IiRpZCI6IjMyNjAiLCJBIjowLCJSIjoyNTUsIkciOjI1NSwiQiI6MjU1fX0sIklzVmlzaWJsZSI6ZmFsc2UsIldpZHRoIjowLjAsIkhlaWdodCI6MC4wLCJCb3JkZXJTdHlsZSI6bnVsbCwiUGFyZW50U3R5bGUiOm51bGx9LCJEYXRlRm9ybWF0Ijp7IiRyZWYiOiI2MCJ9LCJXZWVrTnVtYmVyaW5nIjp7IiRpZCI6IjMyNjEiLCJGb3JtYXQiOjAsIklzVmlzaWJsZSI6ZmFsc2UsIkxhc3RLbm93blZpc2liaWxpdHlTdGF0ZSI6ZmFsc2V9LCJJc1Zpc2libGUiOnRydWUsIlBhcmVudFN0eWxlIjpudWxsfSwiSHlwZXJsaW5rIjpudWxsLCJJbXBvcnRJZCI6bnVsbH0seyIkaWQiOiIzMjYyIiwiSWQiOiJmYzQ1YzViNy0zMDJhLTQxMjQtYjdmNy02N2U1NmY4NGMwNDgiLCJJbmRleCI6MTEyLCJHcm91cElkIjpudWxsLCJUaXRsZSI6Ik4tMjAzLU9QIEIgQ2hlY2siLCJEYXRlVGltZSI6IjIwMjMtMDUtMjNUMDA6MDA6MDAiLCJQZXJjZW50YWdlQ29tcGxldGUiOm51bGwsIk5vdGUiOm51bGwsIlN0eWxlIjp7IiRpZCI6IjMyNjMiLCJUaXRsZVBvc2l0aW9uIjoiTGVmdCIsIkRhdGVQb3NpdGlvbiI6IkxlZnQiLCJTaGFwZVR5cGUiOjE3LCJTaGFwZVNpemUiOjAsIlNoYXBlU3R5bGUiOnsiJGlkIjoiMzI2NCIsIk1hcmdpbiI6eyIkcmVmIjoiMzcifSwiUGFkZGluZyI6eyIkcmVmIjoiMzgifSwiQmFja2dyb3VuZCI6eyIkaWQiOiIzMjY1IiwiQ29sb3IiOnsiJGlkIjoiMzI2NiIsIkEiOjI1NSwiUiI6MjYsIkciOjE3MCwiQiI6NjZ9fSwiSXNWaXNpYmxlIjp0cnVlLCJXaWR0aCI6MTQuMCwiSGVpZ2h0IjoxNC4wLCJCb3JkZXJTdHlsZSI6eyIkaWQiOiIzMjY3IiwiTGluZUNvbG9yIjp7IiRyZWYiOiI0MiJ9LCJMaW5lV2VpZ2h0IjowLjAsIkxpbmVUeXBlIjowLCJQYXJlbnRTdHlsZSI6bnVsbH0sIlBhcmVudFN0eWxlIjpudWxsfSwiVGl0bGVTdHlsZSI6eyIkaWQiOiIzMjY4IiwiRm9udFNldHRpbmdzIjp7IiRpZCI6IjMyNjkiLCJGb250U2l6ZSI6MTEsIkZvbnROYW1lIjoiQ2FsaWJyaSIsIklzQm9sZCI6dHJ1ZSwiSXNJdGFsaWMiOmZhbHNlLCJJc1VuZGVybGluZWQiOmZhbHNlLCJQYXJlbnRTdHlsZSI6bnVsbH0sIkF1dG9TaXplIjowLCJGb3JlZ3JvdW5kIjp7IiRpZCI6IjMyNzAiLCJDb2xvciI6eyIkaWQiOiIzMjcxIiwiQSI6MjU1LCJSIjowLCJHIjowLCJCIjowfX0sIk1heFdpZHRoIjoyMDAuMCwiTWF4SGVpZ2h0IjoiSW5maW5pdHkiLCJTbWFydEZvcmVncm91bmRJc0FjdGl2ZSI6ZmFsc2UsIkhvcml6b250YWxBbGlnbm1lbnQiOjIsIlZlcnRpY2FsQWxpZ25tZW50IjowLCJTbWFydEZvcmVncm91bmQiOm51bGwsIkJhY2tncm91bmRGaWxsVHlwZSI6MCwiTWFyZ2luIjp7IiRyZWYiOiI0OCJ9LCJQYWRkaW5nIjp7IiRyZWYiOiI0OSJ9LCJCYWNrZ3JvdW5kIjp7IiRpZCI6IjMyNzIiLCJDb2xvciI6eyIkaWQiOiIzMjczIiwiQSI6MCwiUiI6MjU1LCJHIjoyNTUsIkIiOjI1NX19LCJJc1Zpc2libGUiOmZhbHNlLCJXaWR0aCI6MC4wLCJIZWlnaHQiOjAuMCwiQm9yZGVyU3R5bGUiOm51bGwsIlBhcmVudFN0eWxlIjpudWxsfSwiRGF0ZVN0eWxlIjp7IiRpZCI6IjMyNzQiLCJGb250U2V0dGluZ3MiOnsiJGlkIjoiMzI3NSIsIkZvbnRTaXplIjoxMCwiRm9udE5hbWUiOiJDYWxpYnJpIiwiSXNCb2xkIjpmYWxzZSwiSXNJdGFsaWMiOmZhbHNlLCJJc1VuZGVybGluZWQiOmZhbHNlLCJQYXJlbnRTdHlsZSI6bnVsbH0sIkF1dG9TaXplIjowLCJGb3JlZ3JvdW5kIjp7IiRpZCI6IjMyNzYiLCJDb2xvciI6eyIkaWQiOiIzMjc3IiwiQSI6MjU1LCJSIjo2OCwiRyI6ODQsIkIiOjEwNn19LCJNYXhXaWR0aCI6MjAwLjAsIk1heEhlaWdodCI6IkluZmluaXR5IiwiU21hcnRGb3JlZ3JvdW5kSXNBY3RpdmUiOmZhbHNlLCJIb3Jpem9udGFsQWxpZ25tZW50IjoyLCJWZXJ0aWNhbEFsaWdubWVudCI6MCwiU21hcnRGb3JlZ3JvdW5kIjpudWxsLCJCYWNrZ3JvdW5kRmlsbFR5cGUiOjAsIk1hcmdpbiI6eyIkcmVmIjoiNTYifSwiUGFkZGluZyI6eyIkcmVmIjoiNTcifSwiQmFja2dyb3VuZCI6eyIkaWQiOiIzMjc4IiwiQ29sb3IiOnsiJGlkIjoiMzI3OSIsIkEiOjAsIlIiOjI1NSwiRyI6MjU1LCJCIjoyNTV9fSwiSXNWaXNpYmxlIjpmYWxzZSwiV2lkdGgiOjAuMCwiSGVpZ2h0IjowLjAsIkJvcmRlclN0eWxlIjpudWxsLCJQYXJlbnRTdHlsZSI6bnVsbH0sIkRhdGVGb3JtYXQiOnsiJHJlZiI6IjYwIn0sIldlZWtOdW1iZXJpbmciOnsiJGlkIjoiMzI4MCIsIkZvcm1hdCI6MCwiSXNWaXNpYmxlIjpmYWxzZSwiTGFzdEtub3duVmlzaWJpbGl0eVN0YXRlIjpmYWxzZX0sIklzVmlzaWJsZSI6dHJ1ZSwiUGFyZW50U3R5bGUiOm51bGx9LCJIeXBlcmxpbmsiOm51bGwsIkltcG9ydElkIjpudWxsfSx7IiRpZCI6IjMyODEiLCJJZCI6IjhkYjViYzNlLWZmMTctNGQ5My1iMjM1LTgyMWE0YmRlOTFiNCIsIkluZGV4IjoxMTMsIkdyb3VwSWQiOm51bGwsIlRpdGxlIjoiTi0yMDMtT1AgQiBDaGVjayIsIkRhdGVUaW1lIjoiMjAyNC0wMS0wM1QwMDowMDowMCIsIlBlcmNlbnRhZ2VDb21wbGV0ZSI6bnVsbCwiTm90ZSI6bnVsbCwiU3R5bGUiOnsiJGlkIjoiMzI4MiIsIlRpdGxlUG9zaXRpb24iOiJMZWZ0IiwiRGF0ZVBvc2l0aW9uIjoiTGVmdCIsIlNoYXBlVHlwZSI6MTcsIlNoYXBlU2l6ZSI6MCwiU2hhcGVTdHlsZSI6eyIkaWQiOiIzMjgzIiwiTWFyZ2luIjp7IiRyZWYiOiIzNyJ9LCJQYWRkaW5nIjp7IiRyZWYiOiIzOCJ9LCJCYWNrZ3JvdW5kIjp7IiRpZCI6IjMyODQiLCJDb2xvciI6eyIkaWQiOiIzMjg1IiwiQSI6MjU1LCJSIjoyNiwiRyI6MTcwLCJCIjo2Nn19LCJJc1Zpc2libGUiOnRydWUsIldpZHRoIjoxNC4wLCJIZWlnaHQiOjE0LjAsIkJvcmRlclN0eWxlIjp7IiRpZCI6IjMyODYiLCJMaW5lQ29sb3IiOnsiJHJlZiI6IjQyIn0sIkxpbmVXZWlnaHQiOjAuMCwiTGluZVR5cGUiOjAsIlBhcmVudFN0eWxlIjpudWxsfSwiUGFyZW50U3R5bGUiOm51bGx9LCJUaXRsZVN0eWxlIjp7IiRpZCI6IjMyODciLCJGb250U2V0dGluZ3MiOnsiJGlkIjoiMzI4OCIsIkZvbnRTaXplIjoxMSwiRm9udE5hbWUiOiJDYWxpYnJpIiwiSXNCb2xkIjp0cnVlLCJJc0l0YWxpYyI6ZmFsc2UsIklzVW5kZXJsaW5lZCI6ZmFsc2UsIlBhcmVudFN0eWxlIjpudWxsfSwiQXV0b1NpemUiOjAsIkZvcmVncm91bmQiOnsiJGlkIjoiMzI4OSIsIkNvbG9yIjp7IiRpZCI6IjMyOTAiLCJBIjoyNTUsIlIiOjAsIkciOjAsIkIiOjB9fSwiTWF4V2lkdGgiOjIwMC4wLCJNYXhIZWlnaHQiOiJJbmZpbml0eSIsIlNtYXJ0Rm9yZWdyb3VuZElzQWN0aXZlIjpmYWxzZSwiSG9yaXpvbnRhbEFsaWdubWVudCI6MiwiVmVydGljYWxBbGlnbm1lbnQiOjAsIlNtYXJ0Rm9yZWdyb3VuZCI6bnVsbCwiQmFja2dyb3VuZEZpbGxUeXBlIjowLCJNYXJnaW4iOnsiJHJlZiI6IjQ4In0sIlBhZGRpbmciOnsiJHJlZiI6IjQ5In0sIkJhY2tncm91bmQiOnsiJGlkIjoiMzI5MSIsIkNvbG9yIjp7IiRpZCI6IjMyOTIiLCJBIjowLCJSIjoyNTUsIkciOjI1NSwiQiI6MjU1fX0sIklzVmlzaWJsZSI6ZmFsc2UsIldpZHRoIjowLjAsIkhlaWdodCI6MC4wLCJCb3JkZXJTdHlsZSI6bnVsbCwiUGFyZW50U3R5bGUiOm51bGx9LCJEYXRlU3R5bGUiOnsiJGlkIjoiMzI5MyIsIkZvbnRTZXR0aW5ncyI6eyIkaWQiOiIzMjk0IiwiRm9udFNpemUiOjEwLCJGb250TmFtZSI6IkNhbGlicmkiLCJJc0JvbGQiOmZhbHNlLCJJc0l0YWxpYyI6ZmFsc2UsIklzVW5kZXJsaW5lZCI6ZmFsc2UsIlBhcmVudFN0eWxlIjpudWxsfSwiQXV0b1NpemUiOjAsIkZvcmVncm91bmQiOnsiJGlkIjoiMzI5NSIsIkNvbG9yIjp7IiRpZCI6IjMyOTYiLCJBIjoyNTUsIlIiOjY4LCJHIjo4NCwiQiI6MTA2fX0sIk1heFdpZHRoIjoyMDAuMCwiTWF4SGVpZ2h0IjoiSW5maW5pdHkiLCJTbWFydEZvcmVncm91bmRJc0FjdGl2ZSI6ZmFsc2UsIkhvcml6b250YWxBbGlnbm1lbnQiOjIsIlZlcnRpY2FsQWxpZ25tZW50IjowLCJTbWFydEZvcmVncm91bmQiOm51bGwsIkJhY2tncm91bmRGaWxsVHlwZSI6MCwiTWFyZ2luIjp7IiRyZWYiOiI1NiJ9LCJQYWRkaW5nIjp7IiRyZWYiOiI1NyJ9LCJCYWNrZ3JvdW5kIjp7IiRpZCI6IjMyOTciLCJDb2xvciI6eyIkaWQiOiIzMjk4IiwiQSI6MCwiUiI6MjU1LCJHIjoyNTUsIkIiOjI1NX19LCJJc1Zpc2libGUiOmZhbHNlLCJXaWR0aCI6MC4wLCJIZWlnaHQiOjAuMCwiQm9yZGVyU3R5bGUiOm51bGwsIlBhcmVudFN0eWxlIjpudWxsfSwiRGF0ZUZvcm1hdCI6eyIkcmVmIjoiNjAifSwiV2Vla051bWJlcmluZyI6eyIkaWQiOiIzMjk5IiwiRm9ybWF0IjowLCJJc1Zpc2libGUiOmZhbHNlLCJMYXN0S25vd25WaXNpYmlsaXR5U3RhdGUiOmZhbHNlfSwiSXNWaXNpYmxlIjp0cnVlLCJQYXJlbnRTdHlsZSI6bnVsbH0sIkh5cGVybGluayI6bnVsbCwiSW1wb3J0SWQiOm51bGx9LHsiJGlkIjoiMzMwMCIsIklkIjoiMWVkZWEzOTAtNTk1Mi00MDhjLTllOTktZjI5YzU2YzA0ODRkIiwiSW5kZXgiOjExNCwiR3JvdXBJZCI6bnVsbCwiVGl0bGUiOiJOLTIwMy1PUCBCIENoZWNrIiwiRGF0ZVRpbWUiOiIyMDI0LTA2LTEyVDAwOjAwOjAwIiwiUGVyY2VudGFnZUNvbXBsZXRlIjpudWxsLCJOb3RlIjpudWxsLCJTdHlsZSI6eyIkaWQiOiIzMzAxIiwiVGl0bGVQb3NpdGlvbiI6IkxlZnQiLCJEYXRlUG9zaXRpb24iOiJMZWZ0IiwiU2hhcGVUeXBlIjoxNywiU2hhcGVTaXplIjowLCJTaGFwZVN0eWxlIjp7IiRpZCI6IjMzMDIiLCJNYXJnaW4iOnsiJHJlZiI6IjM3In0sIlBhZGRpbmciOnsiJHJlZiI6IjM4In0sIkJhY2tncm91bmQiOnsiJGlkIjoiMzMwMyIsIkNvbG9yIjp7IiRpZCI6IjMzMDQiLCJBIjoyNTUsIlIiOjI2LCJHIjoxNzAsIkIiOjY2fX0sIklzVmlzaWJsZSI6dHJ1ZSwiV2lkdGgiOjE0LjAsIkhlaWdodCI6MTQuMCwiQm9yZGVyU3R5bGUiOnsiJGlkIjoiMzMwNSIsIkxpbmVDb2xvciI6eyIkcmVmIjoiNDIifSwiTGluZVdlaWdodCI6MC4wLCJMaW5lVHlwZSI6MCwiUGFyZW50U3R5bGUiOm51bGx9LCJQYXJlbnRTdHlsZSI6bnVsbH0sIlRpdGxlU3R5bGUiOnsiJGlkIjoiMzMwNiIsIkZvbnRTZXR0aW5ncyI6eyIkaWQiOiIzMzA3IiwiRm9udFNpemUiOjExLCJGb250TmFtZSI6IkNhbGlicmkiLCJJc0JvbGQiOnRydWUsIklzSXRhbGljIjpmYWxzZSwiSXNVbmRlcmxpbmVkIjpmYWxzZSwiUGFyZW50U3R5bGUiOm51bGx9LCJBdXRvU2l6ZSI6MCwiRm9yZWdyb3VuZCI6eyIkaWQiOiIzMzA4IiwiQ29sb3IiOnsiJGlkIjoiMzMwOSIsIkEiOjI1NSwiUiI6MCwiRyI6MCwiQiI6MH19LCJNYXhXaWR0aCI6MjAwLjAsIk1heEhlaWdodCI6IkluZmluaXR5IiwiU21hcnRGb3JlZ3JvdW5kSXNBY3RpdmUiOmZhbHNlLCJIb3Jpem9udGFsQWxpZ25tZW50IjoyLCJWZXJ0aWNhbEFsaWdubWVudCI6MCwiU21hcnRGb3JlZ3JvdW5kIjpudWxsLCJCYWNrZ3JvdW5kRmlsbFR5cGUiOjAsIk1hcmdpbiI6eyIkcmVmIjoiNDgifSwiUGFkZGluZyI6eyIkcmVmIjoiNDkifSwiQmFja2dyb3VuZCI6eyIkaWQiOiIzMzEwIiwiQ29sb3IiOnsiJGlkIjoiMzMxMSIsIkEiOjAsIlIiOjI1NSwiRyI6MjU1LCJCIjoyNTV9fSwiSXNWaXNpYmxlIjpmYWxzZSwiV2lkdGgiOjAuMCwiSGVpZ2h0IjowLjAsIkJvcmRlclN0eWxlIjpudWxsLCJQYXJlbnRTdHlsZSI6bnVsbH0sIkRhdGVTdHlsZSI6eyIkaWQiOiIzMzEyIiwiRm9udFNldHRpbmdzIjp7IiRpZCI6IjMzMTMiLCJGb250U2l6ZSI6MTAsIkZvbnROYW1lIjoiQ2FsaWJyaSIsIklzQm9sZCI6ZmFsc2UsIklzSXRhbGljIjpmYWxzZSwiSXNVbmRlcmxpbmVkIjpmYWxzZSwiUGFyZW50U3R5bGUiOm51bGx9LCJBdXRvU2l6ZSI6MCwiRm9yZWdyb3VuZCI6eyIkaWQiOiIzMzE0IiwiQ29sb3IiOnsiJGlkIjoiMzMxNSIsIkEiOjI1NSwiUiI6NjgsIkciOjg0LCJCIjoxMDZ9fSwiTWF4V2lkdGgiOjIwMC4wLCJNYXhIZWlnaHQiOiJJbmZpbml0eSIsIlNtYXJ0Rm9yZWdyb3VuZElzQWN0aXZlIjpmYWxzZSwiSG9yaXpvbnRhbEFsaWdubWVudCI6MiwiVmVydGljYWxBbGlnbm1lbnQiOjAsIlNtYXJ0Rm9yZWdyb3VuZCI6bnVsbCwiQmFja2dyb3VuZEZpbGxUeXBlIjowLCJNYXJnaW4iOnsiJHJlZiI6IjU2In0sIlBhZGRpbmciOnsiJHJlZiI6IjU3In0sIkJhY2tncm91bmQiOnsiJGlkIjoiMzMxNiIsIkNvbG9yIjp7IiRpZCI6IjMzMTciLCJBIjowLCJSIjoyNTUsIkciOjI1NSwiQiI6MjU1fX0sIklzVmlzaWJsZSI6ZmFsc2UsIldpZHRoIjowLjAsIkhlaWdodCI6MC4wLCJCb3JkZXJTdHlsZSI6bnVsbCwiUGFyZW50U3R5bGUiOm51bGx9LCJEYXRlRm9ybWF0Ijp7IiRyZWYiOiI2MCJ9LCJXZWVrTnVtYmVyaW5nIjp7IiRpZCI6IjMzMTgiLCJGb3JtYXQiOjAsIklzVmlzaWJsZSI6ZmFsc2UsIkxhc3RLbm93blZpc2liaWxpdHlTdGF0ZSI6ZmFsc2V9LCJJc1Zpc2libGUiOnRydWUsIlBhcmVudFN0eWxlIjpudWxsfSwiSHlwZXJsaW5rIjpudWxsLCJJbXBvcnRJZCI6bnVsbH0seyIkaWQiOiIzMzE5IiwiSWQiOiI5MWJhMzJmYi0yMDAxLTQzMmEtOWI2My1iNjZiNTVjYTZlMDciLCJJbmRleCI6MTE1LCJHcm91cElkIjpudWxsLCJUaXRsZSI6Ik4tMjAzLU9QIEIgQ2hlY2siLCJEYXRlVGltZSI6IjIwMjUtMDMtMTFUMDA6MDA6MDAiLCJQZXJjZW50YWdlQ29tcGxldGUiOm51bGwsIk5vdGUiOm51bGwsIlN0eWxlIjp7IiRpZCI6IjMzMjAiLCJUaXRsZVBvc2l0aW9uIjoiTGVmdCIsIkRhdGVQb3NpdGlvbiI6IkxlZnQiLCJTaGFwZVR5cGUiOjE3LCJTaGFwZVNpemUiOjAsIlNoYXBlU3R5bGUiOnsiJGlkIjoiMzMyMSIsIk1hcmdpbiI6eyIkcmVmIjoiMzcifSwiUGFkZGluZyI6eyIkcmVmIjoiMzgifSwiQmFja2dyb3VuZCI6eyIkaWQiOiIzMzIyIiwiQ29sb3IiOnsiJGlkIjoiMzMyMyIsIkEiOjI1NSwiUiI6MjYsIkciOjE3MCwiQiI6NjZ9fSwiSXNWaXNpYmxlIjp0cnVlLCJXaWR0aCI6MTQuMCwiSGVpZ2h0IjoxNC4wLCJCb3JkZXJTdHlsZSI6eyIkaWQiOiIzMzI0IiwiTGluZUNvbG9yIjp7IiRyZWYiOiI0MiJ9LCJMaW5lV2VpZ2h0IjowLjAsIkxpbmVUeXBlIjowLCJQYXJlbnRTdHlsZSI6bnVsbH0sIlBhcmVudFN0eWxlIjpudWxsfSwiVGl0bGVTdHlsZSI6eyIkaWQiOiIzMzI1IiwiRm9udFNldHRpbmdzIjp7IiRpZCI6IjMzMjYiLCJGb250U2l6ZSI6MTEsIkZvbnROYW1lIjoiQ2FsaWJyaSIsIklzQm9sZCI6dHJ1ZSwiSXNJdGFsaWMiOmZhbHNlLCJJc1VuZGVybGluZWQiOmZhbHNlLCJQYXJlbnRTdHlsZSI6bnVsbH0sIkF1dG9TaXplIjowLCJGb3JlZ3JvdW5kIjp7IiRpZCI6IjMzMjciLCJDb2xvciI6eyIkaWQiOiIzMzI4IiwiQSI6MjU1LCJSIjowLCJHIjowLCJCIjowfX0sIk1heFdpZHRoIjoyMDAuMCwiTWF4SGVpZ2h0IjoiSW5maW5pdHkiLCJTbWFydEZvcmVncm91bmRJc0FjdGl2ZSI6ZmFsc2UsIkhvcml6b250YWxBbGlnbm1lbnQiOjIsIlZlcnRpY2FsQWxpZ25tZW50IjowLCJTbWFydEZvcmVncm91bmQiOm51bGwsIkJhY2tncm91bmRGaWxsVHlwZSI6MCwiTWFyZ2luIjp7IiRyZWYiOiI0OCJ9LCJQYWRkaW5nIjp7IiRyZWYiOiI0OSJ9LCJCYWNrZ3JvdW5kIjp7IiRpZCI6IjMzMjkiLCJDb2xvciI6eyIkaWQiOiIzMzMwIiwiQSI6MCwiUiI6MjU1LCJHIjoyNTUsIkIiOjI1NX19LCJJc1Zpc2libGUiOmZhbHNlLCJXaWR0aCI6MC4wLCJIZWlnaHQiOjAuMCwiQm9yZGVyU3R5bGUiOm51bGwsIlBhcmVudFN0eWxlIjpudWxsfSwiRGF0ZVN0eWxlIjp7IiRpZCI6IjMzMzEiLCJGb250U2V0dGluZ3MiOnsiJGlkIjoiMzMzMiIsIkZvbnRTaXplIjoxMCwiRm9udE5hbWUiOiJDYWxpYnJpIiwiSXNCb2xkIjpmYWxzZSwiSXNJdGFsaWMiOmZhbHNlLCJJc1VuZGVybGluZWQiOmZhbHNlLCJQYXJlbnRTdHlsZSI6bnVsbH0sIkF1dG9TaXplIjowLCJGb3JlZ3JvdW5kIjp7IiRpZCI6IjMzMzMiLCJDb2xvciI6eyIkaWQiOiIzMzM0IiwiQSI6MjU1LCJSIjo2OCwiRyI6ODQsIkIiOjEwNn19LCJNYXhXaWR0aCI6MjAwLjAsIk1heEhlaWdodCI6IkluZmluaXR5IiwiU21hcnRGb3JlZ3JvdW5kSXNBY3RpdmUiOmZhbHNlLCJIb3Jpem9udGFsQWxpZ25tZW50IjoyLCJWZXJ0aWNhbEFsaWdubWVudCI6MCwiU21hcnRGb3JlZ3JvdW5kIjpudWxsLCJCYWNrZ3JvdW5kRmlsbFR5cGUiOjAsIk1hcmdpbiI6eyIkcmVmIjoiNTYifSwiUGFkZGluZyI6eyIkcmVmIjoiNTcifSwiQmFja2dyb3VuZCI6eyIkaWQiOiIzMzM1IiwiQ29sb3IiOnsiJGlkIjoiMzMzNiIsIkEiOjAsIlIiOjI1NSwiRyI6MjU1LCJCIjoyNTV9fSwiSXNWaXNpYmxlIjpmYWxzZSwiV2lkdGgiOjAuMCwiSGVpZ2h0IjowLjAsIkJvcmRlclN0eWxlIjpudWxsLCJQYXJlbnRTdHlsZSI6bnVsbH0sIkRhdGVGb3JtYXQiOnsiJHJlZiI6IjYwIn0sIldlZWtOdW1iZXJpbmciOnsiJGlkIjoiMzMzNyIsIkZvcm1hdCI6MCwiSXNWaXNpYmxlIjpmYWxzZSwiTGFzdEtub3duVmlzaWJpbGl0eVN0YXRlIjpmYWxzZX0sIklzVmlzaWJsZSI6dHJ1ZSwiUGFyZW50U3R5bGUiOm51bGx9LCJIeXBlcmxpbmsiOm51bGwsIkltcG9ydElkIjpudWxsfSx7IiRpZCI6IjMzMzgiLCJJZCI6IjJjMmUyOTI0LWQ3MmYtNDIyMS1iNmMzLTI3ZjNmMzIyMDU5NiIsIkluZGV4IjoxMTYsIkdyb3VwSWQiOm51bGwsIlRpdGxlIjoiTi0yMDMtT1AgQiBDaGVjayIsIkRhdGVUaW1lIjoiMjAyNS0wOC0wOFQwMDowMDowMCIsIlBlcmNlbnRhZ2VDb21wbGV0ZSI6bnVsbCwiTm90ZSI6bnVsbCwiU3R5bGUiOnsiJGlkIjoiMzMzOSIsIlRpdGxlUG9zaXRpb24iOiJMZWZ0IiwiRGF0ZVBvc2l0aW9uIjoiTGVmdCIsIlNoYXBlVHlwZSI6MTcsIlNoYXBlU2l6ZSI6MCwiU2hhcGVTdHlsZSI6eyIkaWQiOiIzMzQwIiwiTWFyZ2luIjp7IiRyZWYiOiIzNyJ9LCJQYWRkaW5nIjp7IiRyZWYiOiIzOCJ9LCJCYWNrZ3JvdW5kIjp7IiRpZCI6IjMzNDEiLCJDb2xvciI6eyIkaWQiOiIzMzQyIiwiQSI6MjU1LCJSIjoyNiwiRyI6MTcwLCJCIjo2Nn19LCJJc1Zpc2libGUiOnRydWUsIldpZHRoIjoxNC4wLCJIZWlnaHQiOjE0LjAsIkJvcmRlclN0eWxlIjp7IiRpZCI6IjMzNDMiLCJMaW5lQ29sb3IiOnsiJHJlZiI6IjQyIn0sIkxpbmVXZWlnaHQiOjAuMCwiTGluZVR5cGUiOjAsIlBhcmVudFN0eWxlIjpudWxsfSwiUGFyZW50U3R5bGUiOm51bGx9LCJUaXRsZVN0eWxlIjp7IiRpZCI6IjMzNDQiLCJGb250U2V0dGluZ3MiOnsiJGlkIjoiMzM0NSIsIkZvbnRTaXplIjoxMSwiRm9udE5hbWUiOiJDYWxpYnJpIiwiSXNCb2xkIjp0cnVlLCJJc0l0YWxpYyI6ZmFsc2UsIklzVW5kZXJsaW5lZCI6ZmFsc2UsIlBhcmVudFN0eWxlIjpudWxsfSwiQXV0b1NpemUiOjAsIkZvcmVncm91bmQiOnsiJGlkIjoiMzM0NiIsIkNvbG9yIjp7IiRpZCI6IjMzNDciLCJBIjoyNTUsIlIiOjAsIkciOjAsIkIiOjB9fSwiTWF4V2lkdGgiOjIwMC4wLCJNYXhIZWlnaHQiOiJJbmZpbml0eSIsIlNtYXJ0Rm9yZWdyb3VuZElzQWN0aXZlIjpmYWxzZSwiSG9yaXpvbnRhbEFsaWdubWVudCI6MiwiVmVydGljYWxBbGlnbm1lbnQiOjAsIlNtYXJ0Rm9yZWdyb3VuZCI6bnVsbCwiQmFja2dyb3VuZEZpbGxUeXBlIjowLCJNYXJnaW4iOnsiJHJlZiI6IjQ4In0sIlBhZGRpbmciOnsiJHJlZiI6IjQ5In0sIkJhY2tncm91bmQiOnsiJGlkIjoiMzM0OCIsIkNvbG9yIjp7IiRpZCI6IjMzNDkiLCJBIjowLCJSIjoyNTUsIkciOjI1NSwiQiI6MjU1fX0sIklzVmlzaWJsZSI6ZmFsc2UsIldpZHRoIjowLjAsIkhlaWdodCI6MC4wLCJCb3JkZXJTdHlsZSI6bnVsbCwiUGFyZW50U3R5bGUiOm51bGx9LCJEYXRlU3R5bGUiOnsiJGlkIjoiMzM1MCIsIkZvbnRTZXR0aW5ncyI6eyIkaWQiOiIzMzUxIiwiRm9udFNpemUiOjEwLCJGb250TmFtZSI6IkNhbGlicmkiLCJJc0JvbGQiOmZhbHNlLCJJc0l0YWxpYyI6ZmFsc2UsIklzVW5kZXJsaW5lZCI6ZmFsc2UsIlBhcmVudFN0eWxlIjpudWxsfSwiQXV0b1NpemUiOjAsIkZvcmVncm91bmQiOnsiJGlkIjoiMzM1MiIsIkNvbG9yIjp7IiRpZCI6IjMzNTMiLCJBIjoyNTUsIlIiOjY4LCJHIjo4NCwiQiI6MTA2fX0sIk1heFdpZHRoIjoyMDAuMCwiTWF4SGVpZ2h0IjoiSW5maW5pdHkiLCJTbWFydEZvcmVncm91bmRJc0FjdGl2ZSI6ZmFsc2UsIkhvcml6b250YWxBbGlnbm1lbnQiOjIsIlZlcnRpY2FsQWxpZ25tZW50IjowLCJTbWFydEZvcmVncm91bmQiOm51bGwsIkJhY2tncm91bmRGaWxsVHlwZSI6MCwiTWFyZ2luIjp7IiRyZWYiOiI1NiJ9LCJQYWRkaW5nIjp7IiRyZWYiOiI1NyJ9LCJCYWNrZ3JvdW5kIjp7IiRpZCI6IjMzNTQiLCJDb2xvciI6eyIkaWQiOiIzMzU1IiwiQSI6MCwiUiI6MjU1LCJHIjoyNTUsIkIiOjI1NX19LCJJc1Zpc2libGUiOmZhbHNlLCJXaWR0aCI6MC4wLCJIZWlnaHQiOjAuMCwiQm9yZGVyU3R5bGUiOm51bGwsIlBhcmVudFN0eWxlIjpudWxsfSwiRGF0ZUZvcm1hdCI6eyIkcmVmIjoiNjAifSwiV2Vla051bWJlcmluZyI6eyIkaWQiOiIzMzU2IiwiRm9ybWF0IjowLCJJc1Zpc2libGUiOmZhbHNlLCJMYXN0S25vd25WaXNpYmlsaXR5U3RhdGUiOmZhbHNlfSwiSXNWaXNpYmxlIjp0cnVlLCJQYXJlbnRTdHlsZSI6bnVsbH0sIkh5cGVybGluayI6bnVsbCwiSW1wb3J0SWQiOm51bGx9LHsiJGlkIjoiMzM1NyIsIklkIjoiZjk3NDQ0ZGItZmFjZi00OTM3LTk2MDAtNzUwZjFmMzM0ZDljIiwiSW5kZXgiOjExNywiR3JvdXBJZCI6bnVsbCwiVGl0bGUiOiJOLTIwMy1PUCBCIENoZWNrIiwiRGF0ZVRpbWUiOiIyMDI2LTA1LTEzVDAwOjAwOjAwIiwiUGVyY2VudGFnZUNvbXBsZXRlIjpudWxsLCJOb3RlIjpudWxsLCJTdHlsZSI6eyIkaWQiOiIzMzU4IiwiVGl0bGVQb3NpdGlvbiI6IkxlZnQiLCJEYXRlUG9zaXRpb24iOiJMZWZ0IiwiU2hhcGVUeXBlIjoxNywiU2hhcGVTaXplIjowLCJTaGFwZVN0eWxlIjp7IiRpZCI6IjMzNTkiLCJNYXJnaW4iOnsiJHJlZiI6IjM3In0sIlBhZGRpbmciOnsiJHJlZiI6IjM4In0sIkJhY2tncm91bmQiOnsiJGlkIjoiMzM2MCIsIkNvbG9yIjp7IiRpZCI6IjMzNjEiLCJBIjoyNTUsIlIiOjI2LCJHIjoxNzAsIkIiOjY2fX0sIklzVmlzaWJsZSI6dHJ1ZSwiV2lkdGgiOjE0LjAsIkhlaWdodCI6MTQuMCwiQm9yZGVyU3R5bGUiOnsiJGlkIjoiMzM2MiIsIkxpbmVDb2xvciI6eyIkcmVmIjoiNDIifSwiTGluZVdlaWdodCI6MC4wLCJMaW5lVHlwZSI6MCwiUGFyZW50U3R5bGUiOm51bGx9LCJQYXJlbnRTdHlsZSI6bnVsbH0sIlRpdGxlU3R5bGUiOnsiJGlkIjoiMzM2MyIsIkZvbnRTZXR0aW5ncyI6eyIkaWQiOiIzMzY0IiwiRm9udFNpemUiOjExLCJGb250TmFtZSI6IkNhbGlicmkiLCJJc0JvbGQiOnRydWUsIklzSXRhbGljIjpmYWxzZSwiSXNVbmRlcmxpbmVkIjpmYWxzZSwiUGFyZW50U3R5bGUiOm51bGx9LCJBdXRvU2l6ZSI6MCwiRm9yZWdyb3VuZCI6eyIkaWQiOiIzMzY1IiwiQ29sb3IiOnsiJGlkIjoiMzM2NiIsIkEiOjI1NSwiUiI6MCwiRyI6MCwiQiI6MH19LCJNYXhXaWR0aCI6MjAwLjAsIk1heEhlaWdodCI6IkluZmluaXR5IiwiU21hcnRGb3JlZ3JvdW5kSXNBY3RpdmUiOmZhbHNlLCJIb3Jpem9udGFsQWxpZ25tZW50IjoyLCJWZXJ0aWNhbEFsaWdubWVudCI6MCwiU21hcnRGb3JlZ3JvdW5kIjpudWxsLCJCYWNrZ3JvdW5kRmlsbFR5cGUiOjAsIk1hcmdpbiI6eyIkcmVmIjoiNDgifSwiUGFkZGluZyI6eyIkcmVmIjoiNDkifSwiQmFja2dyb3VuZCI6eyIkaWQiOiIzMzY3IiwiQ29sb3IiOnsiJGlkIjoiMzM2OCIsIkEiOjAsIlIiOjI1NSwiRyI6MjU1LCJCIjoyNTV9fSwiSXNWaXNpYmxlIjpmYWxzZSwiV2lkdGgiOjAuMCwiSGVpZ2h0IjowLjAsIkJvcmRlclN0eWxlIjpudWxsLCJQYXJlbnRTdHlsZSI6bnVsbH0sIkRhdGVTdHlsZSI6eyIkaWQiOiIzMzY5IiwiRm9udFNldHRpbmdzIjp7IiRpZCI6IjMzNzAiLCJGb250U2l6ZSI6MTAsIkZvbnROYW1lIjoiQ2FsaWJyaSIsIklzQm9sZCI6ZmFsc2UsIklzSXRhbGljIjpmYWxzZSwiSXNVbmRlcmxpbmVkIjpmYWxzZSwiUGFyZW50U3R5bGUiOm51bGx9LCJBdXRvU2l6ZSI6MCwiRm9yZWdyb3VuZCI6eyIkaWQiOiIzMzcxIiwiQ29sb3IiOnsiJGlkIjoiMzM3MiIsIkEiOjI1NSwiUiI6NjgsIkciOjg0LCJCIjoxMDZ9fSwiTWF4V2lkdGgiOjIwMC4wLCJNYXhIZWlnaHQiOiJJbmZpbml0eSIsIlNtYXJ0Rm9yZWdyb3VuZElzQWN0aXZlIjpmYWxzZSwiSG9yaXpvbnRhbEFsaWdubWVudCI6MiwiVmVydGljYWxBbGlnbm1lbnQiOjAsIlNtYXJ0Rm9yZWdyb3VuZCI6bnVsbCwiQmFja2dyb3VuZEZpbGxUeXBlIjowLCJNYXJnaW4iOnsiJHJlZiI6IjU2In0sIlBhZGRpbmciOnsiJHJlZiI6IjU3In0sIkJhY2tncm91bmQiOnsiJGlkIjoiMzM3MyIsIkNvbG9yIjp7IiRpZCI6IjMzNzQiLCJBIjowLCJSIjoyNTUsIkciOjI1NSwiQiI6MjU1fX0sIklzVmlzaWJsZSI6ZmFsc2UsIldpZHRoIjowLjAsIkhlaWdodCI6MC4wLCJCb3JkZXJTdHlsZSI6bnVsbCwiUGFyZW50U3R5bGUiOm51bGx9LCJEYXRlRm9ybWF0Ijp7IiRyZWYiOiI2MCJ9LCJXZWVrTnVtYmVyaW5nIjp7IiRpZCI6IjMzNzUiLCJGb3JtYXQiOjAsIklzVmlzaWJsZSI6ZmFsc2UsIkxhc3RLbm93blZpc2liaWxpdHlTdGF0ZSI6ZmFsc2V9LCJJc1Zpc2libGUiOnRydWUsIlBhcmVudFN0eWxlIjpudWxsfSwiSHlwZXJsaW5rIjpudWxsLCJJbXBvcnRJZCI6bnVsbH0seyIkaWQiOiIzMzc2IiwiSWQiOiI0YjE0NTg2My0yNzQwLTRlZmEtYjhmOS1jNGU0ZDk5ZmZhNWYiLCJJbmRleCI6MTE4LCJHcm91cElkIjpudWxsLCJUaXRsZSI6Ik4tMjAzLU9QIEIgQ2hlY2siLCJEYXRlVGltZSI6IjIwMjYtMDktMTNUMDA6MDA6MDAiLCJQZXJjZW50YWdlQ29tcGxldGUiOm51bGwsIk5vdGUiOm51bGwsIlN0eWxlIjp7IiRpZCI6IjMzNzciLCJUaXRsZVBvc2l0aW9uIjoiTGVmdCIsIkRhdGVQb3NpdGlvbiI6IkxlZnQiLCJTaGFwZVR5cGUiOjE3LCJTaGFwZVNpemUiOjAsIlNoYXBlU3R5bGUiOnsiJGlkIjoiMzM3OCIsIk1hcmdpbiI6eyIkcmVmIjoiMzcifSwiUGFkZGluZyI6eyIkcmVmIjoiMzgifSwiQmFja2dyb3VuZCI6eyIkaWQiOiIzMzc5IiwiQ29sb3IiOnsiJGlkIjoiMzM4MCIsIkEiOjI1NSwiUiI6MjYsIkciOjE3MCwiQiI6NjZ9fSwiSXNWaXNpYmxlIjp0cnVlLCJXaWR0aCI6MTQuMCwiSGVpZ2h0IjoxNC4wLCJCb3JkZXJTdHlsZSI6eyIkaWQiOiIzMzgxIiwiTGluZUNvbG9yIjp7IiRyZWYiOiI0MiJ9LCJMaW5lV2VpZ2h0IjowLjAsIkxpbmVUeXBlIjowLCJQYXJlbnRTdHlsZSI6bnVsbH0sIlBhcmVudFN0eWxlIjpudWxsfSwiVGl0bGVTdHlsZSI6eyIkaWQiOiIzMzgyIiwiRm9udFNldHRpbmdzIjp7IiRpZCI6IjMzODMiLCJGb250U2l6ZSI6MTEsIkZvbnROYW1lIjoiQ2FsaWJyaSIsIklzQm9sZCI6dHJ1ZSwiSXNJdGFsaWMiOmZhbHNlLCJJc1VuZGVybGluZWQiOmZhbHNlLCJQYXJlbnRTdHlsZSI6bnVsbH0sIkF1dG9TaXplIjowLCJGb3JlZ3JvdW5kIjp7IiRpZCI6IjMzODQiLCJDb2xvciI6eyIkaWQiOiIzMzg1IiwiQSI6MjU1LCJSIjowLCJHIjowLCJCIjowfX0sIk1heFdpZHRoIjoyMDAuMCwiTWF4SGVpZ2h0IjoiSW5maW5pdHkiLCJTbWFydEZvcmVncm91bmRJc0FjdGl2ZSI6ZmFsc2UsIkhvcml6b250YWxBbGlnbm1lbnQiOjIsIlZlcnRpY2FsQWxpZ25tZW50IjowLCJTbWFydEZvcmVncm91bmQiOm51bGwsIkJhY2tncm91bmRGaWxsVHlwZSI6MCwiTWFyZ2luIjp7IiRyZWYiOiI0OCJ9LCJQYWRkaW5nIjp7IiRyZWYiOiI0OSJ9LCJCYWNrZ3JvdW5kIjp7IiRpZCI6IjMzODYiLCJDb2xvciI6eyIkaWQiOiIzMzg3IiwiQSI6MCwiUiI6MjU1LCJHIjoyNTUsIkIiOjI1NX19LCJJc1Zpc2libGUiOmZhbHNlLCJXaWR0aCI6MC4wLCJIZWlnaHQiOjAuMCwiQm9yZGVyU3R5bGUiOm51bGwsIlBhcmVudFN0eWxlIjpudWxsfSwiRGF0ZVN0eWxlIjp7IiRpZCI6IjMzODgiLCJGb250U2V0dGluZ3MiOnsiJGlkIjoiMzM4OSIsIkZvbnRTaXplIjoxMCwiRm9udE5hbWUiOiJDYWxpYnJpIiwiSXNCb2xkIjpmYWxzZSwiSXNJdGFsaWMiOmZhbHNlLCJJc1VuZGVybGluZWQiOmZhbHNlLCJQYXJlbnRTdHlsZSI6bnVsbH0sIkF1dG9TaXplIjowLCJGb3JlZ3JvdW5kIjp7IiRpZCI6IjMzOTAiLCJDb2xvciI6eyIkaWQiOiIzMzkxIiwiQSI6MjU1LCJSIjo2OCwiRyI6ODQsIkIiOjEwNn19LCJNYXhXaWR0aCI6MjAwLjAsIk1heEhlaWdodCI6IkluZmluaXR5IiwiU21hcnRGb3JlZ3JvdW5kSXNBY3RpdmUiOmZhbHNlLCJIb3Jpem9udGFsQWxpZ25tZW50IjoyLCJWZXJ0aWNhbEFsaWdubWVudCI6MCwiU21hcnRGb3JlZ3JvdW5kIjpudWxsLCJCYWNrZ3JvdW5kRmlsbFR5cGUiOjAsIk1hcmdpbiI6eyIkcmVmIjoiNTYifSwiUGFkZGluZyI6eyIkcmVmIjoiNTcifSwiQmFja2dyb3VuZCI6eyIkaWQiOiIzMzkyIiwiQ29sb3IiOnsiJGlkIjoiMzM5MyIsIkEiOjAsIlIiOjI1NSwiRyI6MjU1LCJCIjoyNTV9fSwiSXNWaXNpYmxlIjpmYWxzZSwiV2lkdGgiOjAuMCwiSGVpZ2h0IjowLjAsIkJvcmRlclN0eWxlIjpudWxsLCJQYXJlbnRTdHlsZSI6bnVsbH0sIkRhdGVGb3JtYXQiOnsiJHJlZiI6IjYwIn0sIldlZWtOdW1iZXJpbmciOnsiJGlkIjoiMzM5NCIsIkZvcm1hdCI6MCwiSXNWaXNpYmxlIjpmYWxzZSwiTGFzdEtub3duVmlzaWJpbGl0eVN0YXRlIjpmYWxzZX0sIklzVmlzaWJsZSI6dHJ1ZSwiUGFyZW50U3R5bGUiOm51bGx9LCJIeXBlcmxpbmsiOm51bGwsIkltcG9ydElkIjpudWxsfSx7IiRpZCI6IjMzOTUiLCJJZCI6Ijc1NGY1OWM0LTM3MWUtNDI3OS1hMjdiLWZlNDgzMDRkZGJmOSIsIkluZGV4IjoxMTksIkdyb3VwSWQiOm51bGwsIlRpdGxlIjoiTi0yMDMtT1AgQyBDaGVjayIsIkRhdGVUaW1lIjoiMjAyMi0wOC0zMFQwMDowMDowMCIsIlBlcmNlbnRhZ2VDb21wbGV0ZSI6bnVsbCwiTm90ZSI6bnVsbCwiU3R5bGUiOnsiJGlkIjoiMzM5NiIsIlRpdGxlUG9zaXRpb24iOiJMZWZ0IiwiRGF0ZVBvc2l0aW9uIjoiTGVmdCIsIlNoYXBlVHlwZSI6MywiU2hhcGVTaXplIjowLCJTaGFwZVN0eWxlIjp7IiRpZCI6IjMzOTciLCJNYXJnaW4iOnsiJHJlZiI6IjM3In0sIlBhZGRpbmciOnsiJHJlZiI6IjM4In0sIkJhY2tncm91bmQiOnsiJGlkIjoiMzM5OCIsIkNvbG9yIjp7IiRpZCI6IjMzOTkiLCJBIjoyNTUsIlIiOjIsIkciOjE3OCwiQiI6MjM4fX0sIklzVmlzaWJsZSI6dHJ1ZSwiV2lkdGgiOjEyLjAsIkhlaWdodCI6MTQuMCwiQm9yZGVyU3R5bGUiOnsiJGlkIjoiMzQwMCIsIkxpbmVDb2xvciI6eyIkcmVmIjoiNDIifSwiTGluZVdlaWdodCI6MC4wLCJMaW5lVHlwZSI6MCwiUGFyZW50U3R5bGUiOm51bGx9LCJQYXJlbnRTdHlsZSI6bnVsbH0sIlRpdGxlU3R5bGUiOnsiJGlkIjoiMzQwMSIsIkZvbnRTZXR0aW5ncyI6eyIkaWQiOiIzNDAyIiwiRm9udFNpemUiOjExLCJGb250TmFtZSI6IkNhbGlicmkiLCJJc0JvbGQiOnRydWUsIklzSXRhbGljIjpmYWxzZSwiSXNVbmRlcmxpbmVkIjpmYWxzZSwiUGFyZW50U3R5bGUiOm51bGx9LCJBdXRvU2l6ZSI6MCwiRm9yZWdyb3VuZCI6eyIkaWQiOiIzNDAzIiwiQ29sb3IiOnsiJGlkIjoiMzQwNCIsIkEiOjI1NSwiUiI6MCwiRyI6MCwiQiI6MH19LCJNYXhXaWR0aCI6MjAwLjAsIk1heEhlaWdodCI6IkluZmluaXR5IiwiU21hcnRGb3JlZ3JvdW5kSXNBY3RpdmUiOmZhbHNlLCJIb3Jpem9udGFsQWxpZ25tZW50IjoyLCJWZXJ0aWNhbEFsaWdubWVudCI6MCwiU21hcnRGb3JlZ3JvdW5kIjpudWxsLCJCYWNrZ3JvdW5kRmlsbFR5cGUiOjAsIk1hcmdpbiI6eyIkcmVmIjoiNDgifSwiUGFkZGluZyI6eyIkcmVmIjoiNDkifSwiQmFja2dyb3VuZCI6eyIkaWQiOiIzNDA1IiwiQ29sb3IiOnsiJGlkIjoiMzQwNiIsIkEiOjAsIlIiOjI1NSwiRyI6MjU1LCJCIjoyNTV9fSwiSXNWaXNpYmxlIjpmYWxzZSwiV2lkdGgiOjAuMCwiSGVpZ2h0IjowLjAsIkJvcmRlclN0eWxlIjpudWxsLCJQYXJlbnRTdHlsZSI6bnVsbH0sIkRhdGVTdHlsZSI6eyIkaWQiOiIzNDA3IiwiRm9udFNldHRpbmdzIjp7IiRpZCI6IjM0MDgiLCJGb250U2l6ZSI6MTAsIkZvbnROYW1lIjoiQ2FsaWJyaSIsIklzQm9sZCI6ZmFsc2UsIklzSXRhbGljIjpmYWxzZSwiSXNVbmRlcmxpbmVkIjpmYWxzZSwiUGFyZW50U3R5bGUiOm51bGx9LCJBdXRvU2l6ZSI6MCwiRm9yZWdyb3VuZCI6eyIkaWQiOiIzNDA5IiwiQ29sb3IiOnsiJGlkIjoiMzQxMCIsIkEiOjI1NSwiUiI6NjgsIkciOjg0LCJCIjoxMDZ9fSwiTWF4V2lkdGgiOjIwMC4wLCJNYXhIZWlnaHQiOiJJbmZpbml0eSIsIlNtYXJ0Rm9yZWdyb3VuZElzQWN0aXZlIjpmYWxzZSwiSG9yaXpvbnRhbEFsaWdubWVudCI6MiwiVmVydGljYWxBbGlnbm1lbnQiOjAsIlNtYXJ0Rm9yZWdyb3VuZCI6bnVsbCwiQmFja2dyb3VuZEZpbGxUeXBlIjowLCJNYXJnaW4iOnsiJHJlZiI6IjU2In0sIlBhZGRpbmciOnsiJHJlZiI6IjU3In0sIkJhY2tncm91bmQiOnsiJGlkIjoiMzQxMSIsIkNvbG9yIjp7IiRpZCI6IjM0MTIiLCJBIjowLCJSIjoyNTUsIkciOjI1NSwiQiI6MjU1fX0sIklzVmlzaWJsZSI6ZmFsc2UsIldpZHRoIjowLjAsIkhlaWdodCI6MC4wLCJCb3JkZXJTdHlsZSI6bnVsbCwiUGFyZW50U3R5bGUiOm51bGx9LCJEYXRlRm9ybWF0Ijp7IiRyZWYiOiI2MCJ9LCJXZWVrTnVtYmVyaW5nIjp7IiRpZCI6IjM0MTMiLCJGb3JtYXQiOjAsIklzVmlzaWJsZSI6ZmFsc2UsIkxhc3RLbm93blZpc2liaWxpdHlTdGF0ZSI6ZmFsc2V9LCJJc1Zpc2libGUiOnRydWUsIlBhcmVudFN0eWxlIjpudWxsfSwiSHlwZXJsaW5rIjpudWxsLCJJbXBvcnRJZCI6bnVsbH0seyIkaWQiOiIzNDE0IiwiSWQiOiJhNDUyNTQ1YS04YWEyLTQwMGEtOTRjYS02MDkyNTgxOGIwMmUiLCJJbmRleCI6MTIwLCJHcm91cElkIjpudWxsLCJUaXRsZSI6Ik4tMjAzLU9QIEMgQ2hlY2siLCJEYXRlVGltZSI6IjIwMjMtMDktMTNUMDA6MDA6MDAiLCJQZXJjZW50YWdlQ29tcGxldGUiOm51bGwsIk5vdGUiOm51bGwsIlN0eWxlIjp7IiRpZCI6IjM0MTUiLCJUaXRsZVBvc2l0aW9uIjoiTGVmdCIsIkRhdGVQb3NpdGlvbiI6IkxlZnQiLCJTaGFwZVR5cGUiOjMsIlNoYXBlU2l6ZSI6MCwiU2hhcGVTdHlsZSI6eyIkaWQiOiIzNDE2IiwiTWFyZ2luIjp7IiRyZWYiOiIzNyJ9LCJQYWRkaW5nIjp7IiRyZWYiOiIzOCJ9LCJCYWNrZ3JvdW5kIjp7IiRpZCI6IjM0MTciLCJDb2xvciI6eyIkaWQiOiIzNDE4IiwiQSI6MjU1LCJSIjoyLCJHIjoxNzgsIkIiOjIzOH19LCJJc1Zpc2libGUiOnRydWUsIldpZHRoIjoxMi4wLCJIZWlnaHQiOjE0LjAsIkJvcmRlclN0eWxlIjp7IiRpZCI6IjM0MTkiLCJMaW5lQ29sb3IiOnsiJHJlZiI6IjQyIn0sIkxpbmVXZWlnaHQiOjAuMCwiTGluZVR5cGUiOjAsIlBhcmVudFN0eWxlIjpudWxsfSwiUGFyZW50U3R5bGUiOm51bGx9LCJUaXRsZVN0eWxlIjp7IiRpZCI6IjM0MjAiLCJGb250U2V0dGluZ3MiOnsiJGlkIjoiMzQyMSIsIkZvbnRTaXplIjoxMSwiRm9udE5hbWUiOiJDYWxpYnJpIiwiSXNCb2xkIjp0cnVlLCJJc0l0YWxpYyI6ZmFsc2UsIklzVW5kZXJsaW5lZCI6ZmFsc2UsIlBhcmVudFN0eWxlIjpudWxsfSwiQXV0b1NpemUiOjAsIkZvcmVncm91bmQiOnsiJGlkIjoiMzQyMiIsIkNvbG9yIjp7IiRpZCI6IjM0MjMiLCJBIjoyNTUsIlIiOjAsIkciOjAsIkIiOjB9fSwiTWF4V2lkdGgiOjIwMC4wLCJNYXhIZWlnaHQiOiJJbmZpbml0eSIsIlNtYXJ0Rm9yZWdyb3VuZElzQWN0aXZlIjpmYWxzZSwiSG9yaXpvbnRhbEFsaWdubWVudCI6MiwiVmVydGljYWxBbGlnbm1lbnQiOjAsIlNtYXJ0Rm9yZWdyb3VuZCI6bnVsbCwiQmFja2dyb3VuZEZpbGxUeXBlIjowLCJNYXJnaW4iOnsiJHJlZiI6IjQ4In0sIlBhZGRpbmciOnsiJHJlZiI6IjQ5In0sIkJhY2tncm91bmQiOnsiJGlkIjoiMzQyNCIsIkNvbG9yIjp7IiRpZCI6IjM0MjUiLCJBIjowLCJSIjoyNTUsIkciOjI1NSwiQiI6MjU1fX0sIklzVmlzaWJsZSI6ZmFsc2UsIldpZHRoIjowLjAsIkhlaWdodCI6MC4wLCJCb3JkZXJTdHlsZSI6bnVsbCwiUGFyZW50U3R5bGUiOm51bGx9LCJEYXRlU3R5bGUiOnsiJGlkIjoiMzQyNiIsIkZvbnRTZXR0aW5ncyI6eyIkaWQiOiIzNDI3IiwiRm9udFNpemUiOjEwLCJGb250TmFtZSI6IkNhbGlicmkiLCJJc0JvbGQiOmZhbHNlLCJJc0l0YWxpYyI6ZmFsc2UsIklzVW5kZXJsaW5lZCI6ZmFsc2UsIlBhcmVudFN0eWxlIjpudWxsfSwiQXV0b1NpemUiOjAsIkZvcmVncm91bmQiOnsiJGlkIjoiMzQyOCIsIkNvbG9yIjp7IiRpZCI6IjM0MjkiLCJBIjoyNTUsIlIiOjY4LCJHIjo4NCwiQiI6MTA2fX0sIk1heFdpZHRoIjoyMDAuMCwiTWF4SGVpZ2h0IjoiSW5maW5pdHkiLCJTbWFydEZvcmVncm91bmRJc0FjdGl2ZSI6ZmFsc2UsIkhvcml6b250YWxBbGlnbm1lbnQiOjIsIlZlcnRpY2FsQWxpZ25tZW50IjowLCJTbWFydEZvcmVncm91bmQiOm51bGwsIkJhY2tncm91bmRGaWxsVHlwZSI6MCwiTWFyZ2luIjp7IiRyZWYiOiI1NiJ9LCJQYWRkaW5nIjp7IiRyZWYiOiI1NyJ9LCJCYWNrZ3JvdW5kIjp7IiRpZCI6IjM0MzAiLCJDb2xvciI6eyIkaWQiOiIzNDMxIiwiQSI6MCwiUiI6MjU1LCJHIjoyNTUsIkIiOjI1NX19LCJJc1Zpc2libGUiOmZhbHNlLCJXaWR0aCI6MC4wLCJIZWlnaHQiOjAuMCwiQm9yZGVyU3R5bGUiOm51bGwsIlBhcmVudFN0eWxlIjpudWxsfSwiRGF0ZUZvcm1hdCI6eyIkcmVmIjoiNjAifSwiV2Vla051bWJlcmluZyI6eyIkaWQiOiIzNDMyIiwiRm9ybWF0IjowLCJJc1Zpc2libGUiOmZhbHNlLCJMYXN0S25vd25WaXNpYmlsaXR5U3RhdGUiOmZhbHNlfSwiSXNWaXNpYmxlIjp0cnVlLCJQYXJlbnRTdHlsZSI6bnVsbH0sIkh5cGVybGluayI6bnVsbCwiSW1wb3J0SWQiOm51bGx9LHsiJGlkIjoiMzQzMyIsIklkIjoiNzdjMTkyMmQtMDM2YS00MDQzLTk3ZjEtZDQxN2UwM2Y2NDkyIiwiSW5kZXgiOjEyMSwiR3JvdXBJZCI6bnVsbCwiVGl0bGUiOiJOLTIwMy1PUCBDIENoZWNrIiwiRGF0ZVRpbWUiOiIyMDI0LTEwLTIyVDAwOjAwOjAwIiwiUGVyY2VudGFnZUNvbXBsZXRlIjpudWxsLCJOb3RlIjpudWxsLCJTdHlsZSI6eyIkaWQiOiIzNDM0IiwiVGl0bGVQb3NpdGlvbiI6IkxlZnQiLCJEYXRlUG9zaXRpb24iOiJMZWZ0IiwiU2hhcGVUeXBlIjozLCJTaGFwZVNpemUiOjAsIlNoYXBlU3R5bGUiOnsiJGlkIjoiMzQzNSIsIk1hcmdpbiI6eyIkcmVmIjoiMzcifSwiUGFkZGluZyI6eyIkcmVmIjoiMzgifSwiQmFja2dyb3VuZCI6eyIkaWQiOiIzNDM2IiwiQ29sb3IiOnsiJGlkIjoiMzQzNyIsIkEiOjI1NSwiUiI6MiwiRyI6MTc4LCJCIjoyMzh9fSwiSXNWaXNpYmxlIjp0cnVlLCJXaWR0aCI6MTIuMCwiSGVpZ2h0IjoxNC4wLCJCb3JkZXJTdHlsZSI6eyIkaWQiOiIzNDM4IiwiTGluZUNvbG9yIjp7IiRyZWYiOiI0MiJ9LCJMaW5lV2VpZ2h0IjowLjAsIkxpbmVUeXBlIjowLCJQYXJlbnRTdHlsZSI6bnVsbH0sIlBhcmVudFN0eWxlIjpudWxsfSwiVGl0bGVTdHlsZSI6eyIkaWQiOiIzNDM5IiwiRm9udFNldHRpbmdzIjp7IiRpZCI6IjM0NDAiLCJGb250U2l6ZSI6MTEsIkZvbnROYW1lIjoiQ2FsaWJyaSIsIklzQm9sZCI6dHJ1ZSwiSXNJdGFsaWMiOmZhbHNlLCJJc1VuZGVybGluZWQiOmZhbHNlLCJQYXJlbnRTdHlsZSI6bnVsbH0sIkF1dG9TaXplIjowLCJGb3JlZ3JvdW5kIjp7IiRpZCI6IjM0NDEiLCJDb2xvciI6eyIkaWQiOiIzNDQyIiwiQSI6MjU1LCJSIjowLCJHIjowLCJCIjowfX0sIk1heFdpZHRoIjoyMDAuMCwiTWF4SGVpZ2h0IjoiSW5maW5pdHkiLCJTbWFydEZvcmVncm91bmRJc0FjdGl2ZSI6ZmFsc2UsIkhvcml6b250YWxBbGlnbm1lbnQiOjIsIlZlcnRpY2FsQWxpZ25tZW50IjowLCJTbWFydEZvcmVncm91bmQiOm51bGwsIkJhY2tncm91bmRGaWxsVHlwZSI6MCwiTWFyZ2luIjp7IiRyZWYiOiI0OCJ9LCJQYWRkaW5nIjp7IiRyZWYiOiI0OSJ9LCJCYWNrZ3JvdW5kIjp7IiRpZCI6IjM0NDMiLCJDb2xvciI6eyIkaWQiOiIzNDQ0IiwiQSI6MCwiUiI6MjU1LCJHIjoyNTUsIkIiOjI1NX19LCJJc1Zpc2libGUiOmZhbHNlLCJXaWR0aCI6MC4wLCJIZWlnaHQiOjAuMCwiQm9yZGVyU3R5bGUiOm51bGwsIlBhcmVudFN0eWxlIjpudWxsfSwiRGF0ZVN0eWxlIjp7IiRpZCI6IjM0NDUiLCJGb250U2V0dGluZ3MiOnsiJGlkIjoiMzQ0NiIsIkZvbnRTaXplIjoxMCwiRm9udE5hbWUiOiJDYWxpYnJpIiwiSXNCb2xkIjpmYWxzZSwiSXNJdGFsaWMiOmZhbHNlLCJJc1VuZGVybGluZWQiOmZhbHNlLCJQYXJlbnRTdHlsZSI6bnVsbH0sIkF1dG9TaXplIjowLCJGb3JlZ3JvdW5kIjp7IiRpZCI6IjM0NDciLCJDb2xvciI6eyIkaWQiOiIzNDQ4IiwiQSI6MjU1LCJSIjo2OCwiRyI6ODQsIkIiOjEwNn19LCJNYXhXaWR0aCI6MjAwLjAsIk1heEhlaWdodCI6IkluZmluaXR5IiwiU21hcnRGb3JlZ3JvdW5kSXNBY3RpdmUiOmZhbHNlLCJIb3Jpem9udGFsQWxpZ25tZW50IjoyLCJWZXJ0aWNhbEFsaWdubWVudCI6MCwiU21hcnRGb3JlZ3JvdW5kIjpudWxsLCJCYWNrZ3JvdW5kRmlsbFR5cGUiOjAsIk1hcmdpbiI6eyIkcmVmIjoiNTYifSwiUGFkZGluZyI6eyIkcmVmIjoiNTcifSwiQmFja2dyb3VuZCI6eyIkaWQiOiIzNDQ5IiwiQ29sb3IiOnsiJGlkIjoiMzQ1MCIsIkEiOjAsIlIiOjI1NSwiRyI6MjU1LCJCIjoyNTV9fSwiSXNWaXNpYmxlIjpmYWxzZSwiV2lkdGgiOjAuMCwiSGVpZ2h0IjowLjAsIkJvcmRlclN0eWxlIjpudWxsLCJQYXJlbnRTdHlsZSI6bnVsbH0sIkRhdGVGb3JtYXQiOnsiJHJlZiI6IjYwIn0sIldlZWtOdW1iZXJpbmciOnsiJGlkIjoiMzQ1MSIsIkZvcm1hdCI6MCwiSXNWaXNpYmxlIjpmYWxzZSwiTGFzdEtub3duVmlzaWJpbGl0eVN0YXRlIjpmYWxzZX0sIklzVmlzaWJsZSI6dHJ1ZSwiUGFyZW50U3R5bGUiOm51bGx9LCJIeXBlcmxpbmsiOm51bGwsIkltcG9ydElkIjpudWxsfSx7IiRpZCI6IjM0NTIiLCJJZCI6ImQ1ZTc1OWQwLWQ3ZDgtNDFmNC04NDllLTMyMThlYTc5MDZkYSIsIkluZGV4IjoxMjIsIkdyb3VwSWQiOm51bGwsIlRpdGxlIjoiTi0yMDMtT1AgRCBDaGVjayIsIkRhdGVUaW1lIjoiMjAyNi0wMS0wMVQwMDowMDowMCIsIlBlcmNlbnRhZ2VDb21wbGV0ZSI6bnVsbCwiTm90ZSI6bnVsbCwiU3R5bGUiOnsiJGlkIjoiMzQ1MyIsIlRpdGxlUG9zaXRpb24iOiJMZWZ0IiwiRGF0ZVBvc2l0aW9uIjoiTGVmdCIsIlNoYXBlVHlwZSI6NSwiU2hhcGVTaXplIjowLCJTaGFwZVN0eWxlIjp7IiRpZCI6IjM0NTQiLCJNYXJnaW4iOnsiJHJlZiI6IjM3In0sIlBhZGRpbmciOnsiJHJlZiI6IjM4In0sIkJhY2tncm91bmQiOnsiJGlkIjoiMzQ1NSIsIkNvbG9yIjp7IiRpZCI6IjM0NTYiLCJBIjoyNTUsIlIiOjExMSwiRyI6NDksIkIiOjE1Mn19LCJJc1Zpc2libGUiOnRydWUsIldpZHRoIjoxMi4wLCJIZWlnaHQiOjE0LjAsIkJvcmRlclN0eWxlIjp7IiRpZCI6IjM0NTciLCJMaW5lQ29sb3IiOnsiJHJlZiI6IjQyIn0sIkxpbmVXZWlnaHQiOjAuMCwiTGluZVR5cGUiOjAsIlBhcmVudFN0eWxlIjpudWxsfSwiUGFyZW50U3R5bGUiOm51bGx9LCJUaXRsZVN0eWxlIjp7IiRpZCI6IjM0NTgiLCJGb250U2V0dGluZ3MiOnsiJGlkIjoiMzQ1OSIsIkZvbnRTaXplIjoxMSwiRm9udE5hbWUiOiJDYWxpYnJpIiwiSXNCb2xkIjp0cnVlLCJJc0l0YWxpYyI6ZmFsc2UsIklzVW5kZXJsaW5lZCI6ZmFsc2UsIlBhcmVudFN0eWxlIjpudWxsfSwiQXV0b1NpemUiOjAsIkZvcmVncm91bmQiOnsiJGlkIjoiMzQ2MCIsIkNvbG9yIjp7IiRpZCI6IjM0NjEiLCJBIjoyNTUsIlIiOjAsIkciOjAsIkIiOjB9fSwiTWF4V2lkdGgiOjIwMC4wLCJNYXhIZWlnaHQiOiJJbmZpbml0eSIsIlNtYXJ0Rm9yZWdyb3VuZElzQWN0aXZlIjpmYWxzZSwiSG9yaXpvbnRhbEFsaWdubWVudCI6MiwiVmVydGljYWxBbGlnbm1lbnQiOjAsIlNtYXJ0Rm9yZWdyb3VuZCI6bnVsbCwiQmFja2dyb3VuZEZpbGxUeXBlIjowLCJNYXJnaW4iOnsiJHJlZiI6IjQ4In0sIlBhZGRpbmciOnsiJHJlZiI6IjQ5In0sIkJhY2tncm91bmQiOnsiJGlkIjoiMzQ2MiIsIkNvbG9yIjp7IiRpZCI6IjM0NjMiLCJBIjowLCJSIjoyNTUsIkciOjI1NSwiQiI6MjU1fX0sIklzVmlzaWJsZSI6ZmFsc2UsIldpZHRoIjowLjAsIkhlaWdodCI6MC4wLCJCb3JkZXJTdHlsZSI6bnVsbCwiUGFyZW50U3R5bGUiOm51bGx9LCJEYXRlU3R5bGUiOnsiJGlkIjoiMzQ2NCIsIkZvbnRTZXR0aW5ncyI6eyIkaWQiOiIzNDY1IiwiRm9udFNpemUiOjEwLCJGb250TmFtZSI6IkNhbGlicmkiLCJJc0JvbGQiOmZhbHNlLCJJc0l0YWxpYyI6ZmFsc2UsIklzVW5kZXJsaW5lZCI6ZmFsc2UsIlBhcmVudFN0eWxlIjpudWxsfSwiQXV0b1NpemUiOjAsIkZvcmVncm91bmQiOnsiJGlkIjoiMzQ2NiIsIkNvbG9yIjp7IiRpZCI6IjM0NjciLCJBIjoyNTUsIlIiOjY4LCJHIjo4NCwiQiI6MTA2fX0sIk1heFdpZHRoIjoyMDAuMCwiTWF4SGVpZ2h0IjoiSW5maW5pdHkiLCJTbWFydEZvcmVncm91bmRJc0FjdGl2ZSI6ZmFsc2UsIkhvcml6b250YWxBbGlnbm1lbnQiOjIsIlZlcnRpY2FsQWxpZ25tZW50IjowLCJTbWFydEZvcmVncm91bmQiOm51bGwsIkJhY2tncm91bmRGaWxsVHlwZSI6MCwiTWFyZ2luIjp7IiRyZWYiOiI1NiJ9LCJQYWRkaW5nIjp7IiRyZWYiOiI1NyJ9LCJCYWNrZ3JvdW5kIjp7IiRpZCI6IjM0NjgiLCJDb2xvciI6eyIkaWQiOiIzNDY5IiwiQSI6MCwiUiI6MjU1LCJHIjoyNTUsIkIiOjI1NX19LCJJc1Zpc2libGUiOmZhbHNlLCJXaWR0aCI6MC4wLCJIZWlnaHQiOjAuMCwiQm9yZGVyU3R5bGUiOm51bGwsIlBhcmVudFN0eWxlIjpudWxsfSwiRGF0ZUZvcm1hdCI6eyIkcmVmIjoiNjAifSwiV2Vla051bWJlcmluZyI6eyIkaWQiOiIzNDcwIiwiRm9ybWF0IjowLCJJc1Zpc2libGUiOmZhbHNlLCJMYXN0S25vd25WaXNpYmlsaXR5U3RhdGUiOmZhbHNlfSwiSXNWaXNpYmxlIjp0cnVlLCJQYXJlbnRTdHlsZSI6bnVsbH0sIkh5cGVybGluayI6bnVsbCwiSW1wb3J0SWQiOm51bGx9XSwiSWQiOiJmNjU5ZmE4ZC00ZjYxLTQ5YTEtODBjMC0wM2YyYmZiZTU3YzUiLCJJc1NpbmdsZUl0ZW1Sb3ciOmZhbHNlfV0sIkluZGV4IjoxNTksIklkIjoiZGFjMTUwYTctMmExOS00ZjAwLWJhYjQtNjAzZjRhOWEwOTdjIiwiSGVhZGVyVGV4dCI6Ik4tMjAzLU9QIiwiSXNEZWZhdWx0IjpmYWxzZSwiU3R5bGUiOnsiJGlkIjoiMzQ3MSIsIkhlYWRlclN0eWxlIjp7IiRpZCI6IjM0NzIiLCJUZXh0U3R5bGUiOnsiJGlkIjoiMzQ3MyIsIkZvbnRTZXR0aW5ncyI6eyIkaWQiOiIzNDc0IiwiRm9udFNpemUiOjExLCJGb250TmFtZSI6IkNhbGlicmkiLCJJc0JvbGQiOmZhbHNlLCJJc0l0YWxpYyI6ZmFsc2UsIklzVW5kZXJsaW5lZCI6ZmFsc2UsIlBhcmVudFN0eWxlIjpudWxsfSwiQXV0b1NpemUiOjIsIkZvcmVncm91bmQiOnsiJGlkIjoiMzQ3NSIsIkNvbG9yIjp7IiRpZCI6IjM0NzYiLCJBIjoyNTUsIlIiOjAsIkciOjAsIkIiOjB9fSwiTWF4V2lkdGgiOjQ4LjMyMTc2NjU2MTUxNDM1MiwiTWF4SGVpZ2h0IjoiSW5maW5pdHkiLCJTbWFydEZvcmVncm91bmRJc0FjdGl2ZSI6ZmFsc2UsIkhvcml6b250YWxBbGlnbm1lbnQiOjAsIlZlcnRpY2FsQWxpZ25tZW50IjowLCJTbWFydEZvcmVncm91bmQiOm51bGwsIkJhY2tncm91bmRGaWxsVHlwZSI6MCwiTWFyZ2luIjp7IiRpZCI6IjM0NzciLCJUb3AiOjAuMCwiTGVmdCI6MC4wLCJSaWdodCI6MC4wLCJCb3R0b20iOjAuMH0sIlBhZGRpbmciOnsiJGlkIjoiMzQ3OCIsIlRvcCI6MC4wLCJMZWZ0IjowLjAsIlJpZ2h0IjowLjAsIkJvdHRvbSI6MC4wfSwiQmFja2dyb3VuZCI6eyIkaWQiOiIzNDc5IiwiQ29sb3IiOnsiJGlkIjoiMzQ4MCIsIkEiOjAsIlIiOjI1NSwiRyI6MjU1LCJCIjoyNTV9fSwiSXNWaXNpYmxlIjp0cnVlLCJXaWR0aCI6MC4wLCJIZWlnaHQiOjAuMCwiQm9yZGVyU3R5bGUiOm51bGwsIlBhcmVudFN0eWxlIjpudWxsfSwiUmVjdGFuZ2xlU3R5bGUiOnsiJGlkIjoiMzQ4MSIsIk1hcmdpbiI6eyIkaWQiOiIzNDgyIiwiVG9wIjowLjAsIkxlZnQiOjAuMCwiUmlnaHQiOjAuMCwiQm90dG9tIjowLjB9LCJQYWRkaW5nIjp7IiRpZCI6IjM0ODMiLCJUb3AiOjAuMCwiTGVmdCI6MC4wLCJSaWdodCI6MC4wLCJCb3R0b20iOjAuMH0sIkJhY2tncm91bmQiOnsiJHJlZiI6IjIxNjUifSwiSXNWaXNpYmxlIjp0cnVlLCJXaWR0aCI6MC4wLCJIZWlnaHQiOjAuMCwiQm9yZGVyU3R5bGUiOnsiJGlkIjoiMzQ4NCIsIkxpbmVDb2xvciI6eyIkaWQiOiIzNDg1IiwiJHR5cGUiOiJOTFJFLkNvbW1vbi5Eb20uU29saWRDb2xvckJydXNoLCBOTFJFLkNvbW1vbiIsIkNvbG9yIjp7IiRpZCI6IjM0ODYiLCJBIjoyNTUsIlIiOjI1NSwiRyI6MjU1LCJCIjoyNTV9fSwiTGluZVdlaWdodCI6MC4wLCJMaW5lVHlwZSI6MCwiUGFyZW50U3R5bGUiOm51bGx9LCJQYXJlbnRTdHlsZSI6bnVsbH0sIk1hcmdpbiI6eyIkaWQiOiIzNDg3IiwiVG9wIjowLjAsIkxlZnQiOjAuMCwiUmlnaHQiOjAuMCwiQm90dG9tIjowLjB9LCJQYWRkaW5nIjp7IiRpZCI6IjM0ODgiLCJUb3AiOjAuMCwiTGVmdCI6MC4wLCJSaWdodCI6MC4wLCJCb3R0b20iOjAuMH0sIkJhY2tncm91bmQiOm51bGwsIklzVmlzaWJsZSI6dHJ1ZSwiV2lkdGgiOjAuMCwiSGVpZ2h0IjowLjAsIkJvcmRlclN0eWxlIjpudWxsLCJQYXJlbnRTdHlsZSI6bnVsbH0sIkJhY2tncm91bmRTdHlsZSI6eyIkaWQiOiIzNDg5IiwiTWFyZ2luIjp7IiRpZCI6IjM0OTAiLCJUb3AiOjAuMCwiTGVmdCI6MC4wLCJSaWdodCI6MC4wLCJCb3R0b20iOjAuMH0sIlBhZGRpbmciOnsiJGlkIjoiMzQ5MSIsIlRvcCI6MC4wLCJMZWZ0IjowLjAsIlJpZ2h0IjowLjAsIkJvdHRvbSI6MC4wfSwiQmFja2dyb3VuZCI6eyIkaWQiOiIzNDkyIiwiQ29sb3IiOnsiJGlkIjoiMzQ5MyIsIkEiOjUxLCJSIjoxNjUsIkciOjE2NSwiQiI6MTY1fX0sIklzVmlzaWJsZSI6dHJ1ZSwiV2lkdGgiOjAuMCwiSGVpZ2h0IjowLjAsIkJvcmRlclN0eWxlIjp7IiRpZCI6IjM0OTQiLCJMaW5lQ29sb3IiOnsiJGlkIjoiMzQ5NSIsIiR0eXBlIjoiTkxSRS5Db21tb24uRG9tLlNvbGlkQ29sb3JCcnVzaCwgTkxSRS5Db21tb24iLCJDb2xvciI6eyIkaWQiOiIzNDk2IiwiQSI6MjU1LCJSIjoyNTUsIkciOjAsIkIiOjB9fSwiTGluZVdlaWdodCI6MC4wLCJMaW5lVHlwZSI6MCwiUGFyZW50U3R5bGUiOm51bGx9LCJQYXJlbnRTdHlsZSI6bnVsbH0sIk1hcmdpbiI6eyIkaWQiOiIzNDk3IiwiVG9wIjowLjAsIkxlZnQiOjAuMCwiUmlnaHQiOjAuMCwiQm90dG9tIjowLjB9LCJQYWRkaW5nIjp7IiRpZCI6IjM0OTgiLCJUb3AiOjAuMCwiTGVmdCI6MC4wLCJSaWdodCI6MC4wLCJCb3R0b20iOjAuMH0sIklzVmlzaWJsZSI6dHJ1ZSwiV2lkdGgiOjAuMCwiSGVpZ2h0IjowLjAsIkJvcmRlclN0eWxlIjpudWxsLCJQYXJlbnRTdHlsZSI6bnVsbH19XSwiSWQiOiJjODU5YTA0MS0wMjNhLTQ0YjAtOTQyYy03NWY5ZGM1ZjRiYTciLCJJbmRleCI6MTA3LCJIZWFkZXJUZXh0IjoiMjAwIFNlcmllcyIsIlN0eWxlIjp7IiRpZCI6IjM0OTkiLCJIZWFkZXJTdHlsZSI6eyIkaWQiOiIzNTAwIiwiVGV4dElzVmVydGljYWwiOnRydWUsIlRleHRTdHlsZSI6eyIkaWQiOiIzNTAxIiwiRm9udFNldHRpbmdzIjp7IiRpZCI6IjM1MDIiLCJGb250U2l6ZSI6MTIsIkZvbnROYW1lIjoiQ2FsaWJyaSIsIklzQm9sZCI6ZmFsc2UsIklzSXRhbGljIjpmYWxzZSwiSXNVbmRlcmxpbmVkIjpmYWxzZSwiUGFyZW50U3R5bGUiOm51bGx9LCJBdXRvU2l6ZSI6MiwiRm9yZWdyb3VuZCI6eyIkaWQiOiIzNTAzIiwiQ29sb3IiOnsiJGlkIjoiMzUwNCIsIkEiOjI1NSwiUiI6MjU1LCJHIjoyNTUsIkIiOjI1NX19LCJNYXhXaWR0aCI6MTA1LjAsIk1heEhlaWdodCI6IkluZmluaXR5IiwiU21hcnRGb3JlZ3JvdW5kSXNBY3RpdmUiOmZhbHNlLCJIb3Jpem9udGFsQWxpZ25tZW50IjowLCJWZXJ0aWNhbEFsaWdubWVudCI6MCwiU21hcnRGb3JlZ3JvdW5kIjpudWxsLCJCYWNrZ3JvdW5kRmlsbFR5cGUiOjAsIk1hcmdpbiI6eyIkaWQiOiIzNTA1IiwiVG9wIjowLjAsIkxlZnQiOjAuMCwiUmlnaHQiOjAuMCwiQm90dG9tIjowLjB9LCJQYWRkaW5nIjp7IiRpZCI6IjM1MDYiLCJUb3AiOjAuMCwiTGVmdCI6MC4wLCJSaWdodCI6MC4wLCJCb3R0b20iOjAuMH0sIkJhY2tncm91bmQiOnsiJGlkIjoiMzUwNyIsIkNvbG9yIjp7IiRpZCI6IjM1MDgiLCJBIjowLCJSIjoyNTUsIkciOjI1NSwiQiI6MjU1fX0sIklzVmlzaWJsZSI6dHJ1ZSwiV2lkdGgiOjAuMCwiSGVpZ2h0IjowLjAsIkJvcmRlclN0eWxlIjpudWxsLCJQYXJlbnRTdHlsZSI6bnVsbH0sIlJlY3RhbmdsZVN0eWxlIjp7IiRpZCI6IjM1MDkiLCJNYXJnaW4iOnsiJGlkIjoiMzUxMCIsIlRvcCI6MC4wLCJMZWZ0IjowLjAsIlJpZ2h0IjowLjAsIkJvdHRvbSI6MC4wfSwiUGFkZGluZyI6eyIkaWQiOiIzNTExIiwiVG9wIjowLjAsIkxlZnQiOjAuMCwiUmlnaHQiOjAuMCwiQm90dG9tIjowLjB9LCJCYWNrZ3JvdW5kIjp7IiRpZCI6IjM1MTIiLCJDb2xvciI6eyIkaWQiOiIzNTEzIiwiQSI6MjU1LCJSIjo5MSwiRyI6MTU1LCJCIjoyMTN9fSwiSXNWaXNpYmxlIjp0cnVlLCJXaWR0aCI6MC4wLCJIZWlnaHQiOjAuMCwiQm9yZGVyU3R5bGUiOnsiJGlkIjoiMzUxNCIsIkxpbmVDb2xvciI6eyIkaWQiOiIzNTE1IiwiJHR5cGUiOiJOTFJFLkNvbW1vbi5Eb20uU29saWRDb2xvckJydXNoLCBOTFJFLkNvbW1vbiIsIkNvbG9yIjp7IiRpZCI6IjM1MTYiLCJBIjoyNTUsIlIiOjI1NSwiRyI6MjU1LCJCIjoyNTV9fSwiTGluZVdlaWdodCI6MC4wLCJMaW5lVHlwZSI6MCwiUGFyZW50U3R5bGUiOm51bGx9LCJQYXJlbnRTdHlsZSI6bnVsbH0sIk1hcmdpbiI6eyIkaWQiOiIzNTE3IiwiVG9wIjowLjAsIkxlZnQiOjAuMCwiUmlnaHQiOjAuMCwiQm90dG9tIjowLjB9LCJQYWRkaW5nIjp7IiRpZCI6IjM1MTgiLCJUb3AiOjAuMCwiTGVmdCI6MC4wLCJSaWdodCI6MC4wLCJCb3R0b20iOjAuMH0sIkJhY2tncm91bmQiOm51bGwsIklzVmlzaWJsZSI6dHJ1ZSwiV2lkdGgiOjAuMCwiSGVpZ2h0IjowLjAsIkJvcmRlclN0eWxlIjpudWxsLCJQYXJlbnRTdHlsZSI6bnVsbH0sIkJhY2tncm91bmRTdHlsZSI6eyIkaWQiOiIzNTE5IiwiTWFyZ2luIjp7IiRpZCI6IjM1MjAiLCJUb3AiOjAuMCwiTGVmdCI6MC4wLCJSaWdodCI6MC4wLCJCb3R0b20iOjAuMH0sIlBhZGRpbmciOnsiJGlkIjoiMzUyMSIsIlRvcCI6MC4wLCJMZWZ0IjowLjAsIlJpZ2h0IjowLjAsIkJvdHRvbSI6MC4wfSwiQmFja2dyb3VuZCI6eyIkaWQiOiIzNTIyIiwiQ29sb3IiOnsiJGlkIjoiMzUyMyIsIkEiOjUxLCJSIjoxNjUsIkciOjE2NSwiQiI6MTY1fX0sIklzVmlzaWJsZSI6dHJ1ZSwiV2lkdGgiOjAuMCwiSGVpZ2h0IjowLjAsIkJvcmRlclN0eWxlIjp7IiRpZCI6IjM1MjQiLCJMaW5lQ29sb3IiOnsiJGlkIjoiMzUyNSIsIiR0eXBlIjoiTkxSRS5Db21tb24uRG9tLlNvbGlkQ29sb3JCcnVzaCwgTkxSRS5Db21tb24iLCJDb2xvciI6eyIkaWQiOiIzNTI2IiwiQSI6MjU1LCJSIjoyNTUsIkciOjAsIkIiOjB9fSwiTGluZVdlaWdodCI6MC4wLCJMaW5lVHlwZSI6MCwiUGFyZW50U3R5bGUiOm51bGx9LCJQYXJlbnRTdHlsZSI6bnVsbH0sIklzQWJvdmVUaW1lYmFuZCI6ZmFsc2UsIk1hcmdpbiI6eyIkaWQiOiIzNTI3IiwiVG9wIjowLjAsIkxlZnQiOjAuMCwiUmlnaHQiOjAuMCwiQm90dG9tIjowLjB9LCJQYWRkaW5nIjp7IiRpZCI6IjM1MjgiLCJUb3AiOjAuMCwiTGVmdCI6MC4wLCJSaWdodCI6MC4wLCJCb3R0b20iOjAuMH0sIklzVmlzaWJsZSI6dHJ1ZSwiV2lkdGgiOjAuMCwiSGVpZ2h0IjowLjAsIkJvcmRlclN0eWxlIjp7IiRpZCI6IjM1MjkiLCJMaW5lQ29sb3IiOm51bGwsIkxpbmVXZWlnaHQiOjAuMCwiTGluZVR5cGUiOjAsIlBhcmVudFN0eWxlIjpudWxsfSwiUGFyZW50U3R5bGUiOm51bGx9fV0sIkN1bHR1cmVJbmZvTmFtZSI6ImVuLVVTIiwiU3R5bGVOYW1lIjpudWxsLCJWZXJzaW9uIjp7IiRpZCI6IjM1MzAiLCJWZXJzaW9uIjoiMy42LjEiLCJPcmlnaW5hbEFzc2VtYmx5VmVyc2lvbiI6IjYuMDUuMDAuMDAiLCJFZGl0aW9uIjpudWxsLCJMYXN0U2F2ZWRFZGl0aW9uIjozLCJJc1BsdXNFZGl0aW9uIjpmYWxzZSwiSXNQcm9FZGl0aW9uIjpmYWxzZX0sIkVmZmVjdCI6MCwiU3R5bGUiOnsiJGlkIjoiMzUzMSIsIlRpbWViYW5kU3R5bGUiOnsiJGlkIjoiMzUzMiIsIlNjYWxlTWFya2luZyI6MCwiU2hhcGUiOjAsIlNoYXBlU3R5bGUiOnsiJGlkIjoiMzUzMyIsIk1hcmdpbiI6eyIkaWQiOiIzNTM0IiwiVG9wIjowLjAsIkxlZnQiOjEyLjAsIlJpZ2h0IjoxMi4wLCJCb3R0b20iOjAuMH0sIlBhZGRpbmciOnsiJGlkIjoiMzUzNSIsIlRvcCI6Ny4wLCJMZWZ0IjowLjAsIlJpZ2h0IjowLjAsIkJvdHRvbSI6Ny4wfSwiQmFja2dyb3VuZCI6eyIkaWQiOiIzNTM2IiwiQ29sb3IiOnsiJGlkIjoiMzUzNyIsIkEiOjI1NSwiUiI6MjMxLCJHIjoyMzAsIkIiOjIzMH19LCJJc1Zpc2libGUiOnRydWUsIldpZHRoIjo4NTguMCwiSGVpZ2h0IjoxNC4zOTk5OTk2MTg1MzAyNzMsIkJvcmRlclN0eWxlIjp7IiRpZCI6IjM1MzgiLCJMaW5lQ29sb3IiOnsiJGlkIjoiMzUzOSIsIiR0eXBlIjoiTkxSRS5Db21tb24uRG9tLlNvbGlkQ29sb3JCcnVzaCwgTkxSRS5Db21tb24iLCJDb2xvciI6eyIkaWQiOiIzNTQwIiwiQSI6MjU1LCJSIjoyNTUsIkciOjAsIkIiOjB9fSwiTGluZVdlaWdodCI6MC4wLCJMaW5lVHlwZSI6MCwiUGFyZW50U3R5bGUiOm51bGx9LCJQYXJlbnRTdHlsZSI6bnVsbH0sIk1pZGRsZVRpZXJTaGFwZVN0eWxlIjp7IiRpZCI6IjM1NDEiLCJNYXJnaW4iOnsiJGlkIjoiMzU0MiIsIlRvcCI6MC4wLCJMZWZ0IjoxMi4wLCJSaWdodCI6MTIuMCwiQm90dG9tIjowLjB9LCJQYWRkaW5nIjp7IiRpZCI6IjM1NDMiLCJUb3AiOjcuMCwiTGVmdCI6MC4wLCJSaWdodCI6MC4wLCJCb3R0b20iOjcuMH0sIkJhY2tncm91bmQiOnsiJGlkIjoiMzU0NCIsIkNvbG9yIjp7IiRpZCI6IjM1NDUiLCJBIjoyNTUsIlIiOjIzMSwiRyI6MjMwLCJCIjoyMzB9fSwiSXNWaXNpYmxlIjp0cnVlLCJXaWR0aCI6ODU4LjAsIkhlaWdodCI6MTQuMzk5OTk5NjE4NTMwMjczLCJCb3JkZXJTdHlsZSI6eyIkaWQiOiIzNTQ2IiwiTGluZUNvbG9yIjp7IiRpZCI6IjM1NDciLCIkdHlwZSI6Ik5MUkUuQ29tbW9uLkRvbS5Tb2xpZENvbG9yQnJ1c2gsIE5MUkUuQ29tbW9uIiwiQ29sb3IiOnsiJGlkIjoiMzU0OCIsIkEiOjI1NSwiUiI6MjU1LCJHIjowLCJCIjowfX0sIkxpbmVXZWlnaHQiOjAuMCwiTGluZVR5cGUiOjAsIlBhcmVudFN0eWxlIjpudWxsfSwiUGFyZW50U3R5bGUiOm51bGx9LCJCb3R0b21UaWVyU2hhcGVTdHlsZSI6eyIkaWQiOiIzNTQ5IiwiTWFyZ2luIjp7IiRpZCI6IjM1NTAiLCJUb3AiOjAuMCwiTGVmdCI6MTIuMCwiUmlnaHQiOjEyLjAsIkJvdHRvbSI6MC4wfSwiUGFkZGluZyI6eyIkaWQiOiIzNTUxIiwiVG9wIjo3LjAsIkxlZnQiOjAuMCwiUmlnaHQiOjAuMCwiQm90dG9tIjo3LjB9LCJCYWNrZ3JvdW5kIjp7IiRpZCI6IjM1NTIiLCJDb2xvciI6eyIkaWQiOiIzNTUzIiwiQSI6MjU1LCJSIjo2OCwiRyI6ODQsIkIiOjEwNn19LCJJc1Zpc2libGUiOnRydWUsIldpZHRoIjo4NTguMCwiSGVpZ2h0IjoxNC4zOTk5OTk2MTg1MzAyNzMsIkJvcmRlclN0eWxlIjp7IiRpZCI6IjM1NTQiLCJMaW5lQ29sb3IiOnsiJGlkIjoiMzU1NSIsIiR0eXBlIjoiTkxSRS5Db21tb24uRG9tLlNvbGlkQ29sb3JCcnVzaCwgTkxSRS5Db21tb24iLCJDb2xvciI6eyIkaWQiOiIzNTU2IiwiQSI6MjU1LCJSIjoyNTUsIkciOjAsIkIiOjB9fSwiTGluZVdlaWdodCI6MC4wLCJMaW5lVHlwZSI6MCwiUGFyZW50U3R5bGUiOm51bGx9LCJQYXJlbnRTdHlsZSI6bnVsbH0sIlJpZ2h0RW5kQ2Fwc1N0eWxlIjp7IiRpZCI6IjM1NTciLCJGb250U2V0dGluZ3MiOnsiJGlkIjoiMzU1OCIsIkZvbnRTaXplIjoxOCwiRm9udE5hbWUiOiJDYWxpYnJpIiwiSXNCb2xkIjp0cnVlLCJJc0l0YWxpYyI6ZmFsc2UsIklzVW5kZXJsaW5lZCI6ZmFsc2UsIlBhcmVudFN0eWxlIjpudWxsfSwiQXV0b1NpemUiOjAsIkZvcmVncm91bmQiOnsiJGlkIjoiMzU1OSIsIkNvbG9yIjp7IiRpZCI6IjM1NjAiLCJBIjoyNTUsIlIiOjIzNywiRyI6MTI1LCJCIjo0OX19LCJNYXhXaWR0aCI6IkluZmluaXR5IiwiTWF4SGVpZ2h0IjoiSW5maW5pdHkiLCJTbWFydEZvcmVncm91bmRJc0FjdGl2ZSI6ZmFsc2UsIkhvcml6b250YWxBbGlnbm1lbnQiOjAsIlZlcnRpY2FsQWxpZ25tZW50IjowLCJTbWFydEZvcmVncm91bmQiOm51bGwsIkJhY2tncm91bmRGaWxsVHlwZSI6MCwiTWFyZ2luIjp7IiRpZCI6IjM1NjEiLCJUb3AiOjAuMCwiTGVmdCI6MC4wLCJSaWdodCI6MjAuMCwiQm90dG9tIjowLjB9LCJQYWRkaW5nIjp7IiRpZCI6IjM1NjIiLCJUb3AiOjAuMCwiTGVmdCI6MC4wLCJSaWdodCI6MC4wLCJCb3R0b20iOjAuMH0sIkJhY2tncm91bmQiOnsiJGlkIjoiMzU2MyIsIkNvbG9yIjp7IiRpZCI6IjM1NjQiLCJBIjowLCJSIjowLCJHIjowLCJCIjowfX0sIklzVmlzaWJsZSI6ZmFsc2UsIldpZHRoIjowLjAsIkhlaWdodCI6MC4wLCJCb3JkZXJTdHlsZSI6bnVsbCwiUGFyZW50U3R5bGUiOm51bGx9LCJMZWZ0RW5kQ2Fwc1N0eWxlIjp7IiRpZCI6IjM1NjUiLCJGb250U2V0dGluZ3MiOnsiJGlkIjoiMzU2NiIsIkZvbnRTaXplIjoxOCwiRm9udE5hbWUiOiJDYWxpYnJpIiwiSXNCb2xkIjp0cnVlLCJJc0l0YWxpYyI6ZmFsc2UsIklzVW5kZXJsaW5lZCI6ZmFsc2UsIlBhcmVudFN0eWxlIjpudWxsfSwiQXV0b1NpemUiOjAsIkZvcmVncm91bmQiOnsiJGlkIjoiMzU2NyIsIkNvbG9yIjp7IiRpZCI6IjM1NjgiLCJBIjoyNTUsIlIiOjIzNywiRyI6MTI1LCJCIjo0OX19LCJNYXhXaWR0aCI6IkluZmluaXR5IiwiTWF4SGVpZ2h0IjoiSW5maW5pdHkiLCJTbWFydEZvcmVncm91bmRJc0FjdGl2ZSI6ZmFsc2UsIkhvcml6b250YWxBbGlnbm1lbnQiOjAsIlZlcnRpY2FsQWxpZ25tZW50IjowLCJTbWFydEZvcmVncm91bmQiOm51bGwsIkJhY2tncm91bmRGaWxsVHlwZSI6MCwiTWFyZ2luIjp7IiRpZCI6IjM1NjkiLCJUb3AiOjAuMCwiTGVmdCI6NTkuNTIyNDM5NTM3MzI5MTc3LCJSaWdodCI6MC4wLCJCb3R0b20iOjAuMH0sIlBhZGRpbmciOnsiJGlkIjoiMzU3MCIsIlRvcCI6MC4wLCJMZWZ0IjowLjAsIlJpZ2h0IjowLjAsIkJvdHRvbSI6MC4wfSwiQmFja2dyb3VuZCI6eyIkaWQiOiIzNTcxIiwiQ29sb3IiOnsiJHJlZiI6IjM1NjQifX0sIklzVmlzaWJsZSI6ZmFsc2UsIldpZHRoIjowLjAsIkhlaWdodCI6MC4wLCJCb3JkZXJTdHlsZSI6bnVsbCwiUGFyZW50U3R5bGUiOm51bGx9LCJUb2RheVRleHRTdHlsZSI6eyIkaWQiOiIzNTcyIiwiRm9udFNldHRpbmdzIjp7IiRpZCI6IjM1NzMiLCJGb250U2l6ZSI6MTIsIkZvbnROYW1lIjoiQ2FsaWJyaSIsIklzQm9sZCI6ZmFsc2UsIklzSXRhbGljIjpmYWxzZSwiSXNVbmRlcmxpbmVkIjpmYWxzZSwiUGFyZW50U3R5bGUiOm51bGx9LCJBdXRvU2l6ZSI6MCwiRm9yZWdyb3VuZCI6eyIkaWQiOiIzNTc0IiwiQ29sb3IiOnsiJGlkIjoiMzU3NSIsIkEiOjI1NSwiUiI6MCwiRyI6MCwiQiI6MH19LCJNYXhXaWR0aCI6MjAwLjAsIk1heEhlaWdodCI6IkluZmluaXR5IiwiU21hcnRGb3JlZ3JvdW5kSXNBY3RpdmUiOmZhbHNlLCJIb3Jpem9udGFsQWxpZ25tZW50IjowLCJWZXJ0aWNhbEFsaWdubWVudCI6MCwiU21hcnRGb3JlZ3JvdW5kIjpudWxsLCJCYWNrZ3JvdW5kRmlsbFR5cGUiOjAsIk1hcmdpbiI6eyIkaWQiOiIzNTc2IiwiVG9wIjowLjAsIkxlZnQiOjAuMCwiUmlnaHQiOjAuMCwiQm90dG9tIjowLjB9LCJQYWRkaW5nIjp7IiRpZCI6IjM1NzciLCJUb3AiOjAuMCwiTGVmdCI6MC4wLCJSaWdodCI6MC4wLCJCb3R0b20iOjAuMH0sIkJhY2tncm91bmQiOnsiJGlkIjoiMzU3OCIsIkNvbG9yIjp7IiRyZWYiOiIzNTY0In19LCJJc1Zpc2libGUiOnRydWUsIldpZHRoIjowLjAsIkhlaWdodCI6MC4wLCJCb3JkZXJTdHlsZSI6bnVsbCwiUGFyZW50U3R5bGUiOm51bGx9LCJUb2RheU1hcmtlclN0eWxlIjp7IiRpZCI6IjM1NzkiLCJNYXJnaW4iOnsiJGlkIjoiMzU4MCIsIlRvcCI6MC4wLCJMZWZ0IjowLjAsIlJpZ2h0IjowLjAsIkJvdHRvbSI6MC4wfSwiUGFkZGluZyI6eyIkaWQiOiIzNTgxIiwiVG9wIjowLjAsIkxlZnQiOjAuMCwiUmlnaHQiOjAuMCwiQm90dG9tIjowLjB9LCJCYWNrZ3JvdW5kIjp7IiRpZCI6IjM1ODIiLCJDb2xvciI6eyIkaWQiOiIzNTgzIiwiQSI6MjU1LCJSIjoyNTUsIkciOjAsIkIiOjB9fSwiSXNWaXNpYmxlIjp0cnVlLCJXaWR0aCI6MC4wLCJIZWlnaHQiOjAuMCwiQm9yZGVyU3R5bGUiOm51bGwsIlBhcmVudFN0eWxlIjpudWxsfSwiU2NhbGVTdHlsZSI6eyIkaWQiOiIzNTg0IiwiU2hhcGUiOjAsIlNob3dTZWdtZW50U2VwYXJhdG9ycyI6dHJ1ZSwiU2VnbWVudFNlcGFyYXRvck9wYWNpdHkiOjMwLCJIYXNCZWVuVmlzaWJsZUJlZm9yZSI6dHJ1ZSwiRm9udFNldHRpbmdzIjp7IiRpZCI6IjM1ODUiLCJGb250U2l6ZSI6MTIsIkZvbnROYW1lIjoiQ2FsaWJyaSIsIklzQm9sZCI6ZmFsc2UsIklzSXRhbGljIjpmYWxzZSwiSXNVbmRlcmxpbmVkIjpmYWxzZSwiUGFyZW50U3R5bGUiOm51bGx9LCJBdXRvU2l6ZSI6MCwiRm9yZWdyb3VuZCI6eyIkaWQiOiIzNTg2IiwiQ29sb3IiOnsiJGlkIjoiMzU4NyIsIkEiOjI1NSwiUiI6MCwiRyI6MCwiQiI6MH19LCJNYXhXaWR0aCI6MjAwLjAsIk1heEhlaWdodCI6IkluZmluaXR5IiwiU21hcnRGb3JlZ3JvdW5kSXNBY3RpdmUiOmZhbHNlLCJIb3Jpem9udGFsQWxpZ25tZW50IjowLCJWZXJ0aWNhbEFsaWdubWVudCI6MSwiU21hcnRGb3JlZ3JvdW5kIjpudWxsLCJCYWNrZ3JvdW5kRmlsbFR5cGUiOjAsIk1hcmdpbiI6eyIkaWQiOiIzNTg4IiwiVG9wIjowLjAsIkxlZnQiOjUuMCwiUmlnaHQiOjAuMCwiQm90dG9tIjowLjB9LCJQYWRkaW5nIjp7IiRpZCI6IjM1ODkiLCJUb3AiOjAuMCwiTGVmdCI6MC4wLCJSaWdodCI6MC4wLCJCb3R0b20iOjAuMH0sIkJhY2tncm91bmQiOnsiJGlkIjoiMzU5MCIsIkNvbG9yIjp7IiRyZWYiOiIzNTY0In19LCJJc1Zpc2libGUiOnRydWUsIldpZHRoIjowLjAsIkhlaWdodCI6MC4wLCJCb3JkZXJTdHlsZSI6bnVsbCwiUGFyZW50U3R5bGUiOm51bGx9LCJTaW5nbGVTY2FsZVNoYXBlU3R5bGUiOnsiJGlkIjoiMzU5MSIsIlNoYXBlIjowLCJIZWlnaHQiOjMwLjB9LCJNaWRkbGVUaWVyU2NhbGVTdHlsZSI6eyIkaWQiOiIzNTkyIiwiU2hhcGUiOjAsIlNob3dTZWdtZW50U2VwYXJhdG9ycyI6dHJ1ZSwiU2VnbWVudFNlcGFyYXRvck9wYWNpdHkiOjMwLCJIYXNCZWVuVmlzaWJsZUJlZm9yZSI6dHJ1ZSwiRm9udFNldHRpbmdzIjp7IiRpZCI6IjM1OTMiLCJGb250U2l6ZSI6MTIsIkZvbnROYW1lIjoiQ2FsaWJyaSIsIklzQm9sZCI6ZmFsc2UsIklzSXRhbGljIjpmYWxzZSwiSXNVbmRlcmxpbmVkIjpmYWxzZSwiUGFyZW50U3R5bGUiOm51bGx9LCJBdXRvU2l6ZSI6MCwiRm9yZWdyb3VuZCI6eyIkaWQiOiIzNTk0IiwiQ29sb3IiOnsiJGlkIjoiMzU5NSIsIkEiOjI1NSwiUiI6MCwiRyI6MCwiQiI6MH19LCJNYXhXaWR0aCI6MjAwLjAsIk1heEhlaWdodCI6IkluZmluaXR5IiwiU21hcnRGb3JlZ3JvdW5kSXNBY3RpdmUiOmZhbHNlLCJIb3Jpem9udGFsQWxpZ25tZW50IjowLCJWZXJ0aWNhbEFsaWdubWVudCI6MSwiU21hcnRGb3JlZ3JvdW5kIjpudWxsLCJCYWNrZ3JvdW5kRmlsbFR5cGUiOjAsIk1hcmdpbiI6eyIkaWQiOiIzNTk2IiwiVG9wIjowLjAsIkxlZnQiOjUuMCwiUmlnaHQiOjAuMCwiQm90dG9tIjowLjB9LCJQYWRkaW5nIjp7IiRpZCI6IjM1OTciLCJUb3AiOjAuMCwiTGVmdCI6MC4wLCJSaWdodCI6MC4wLCJCb3R0b20iOjAuMH0sIkJhY2tncm91bmQiOnsiJGlkIjoiMzU5OCIsIkNvbG9yIjp7IiRpZCI6IjM1OTkiLCJBIjowLCJSIjowLCJHIjowLCJCIjowfX0sIklzVmlzaWJsZSI6dHJ1ZSwiV2lkdGgiOjAuMCwiSGVpZ2h0IjowLjAsIkJvcmRlclN0eWxlIjpudWxsLCJQYXJlbnRTdHlsZSI6bnVsbH0sIkJvdHRvbVRpZXJTY2FsZVN0eWxlIjp7IiRpZCI6IjM2MDAiLCJTaGFwZSI6MCwiU2hvd1NlZ21lbnRTZXBhcmF0b3JzIjp0cnVlLCJTZWdtZW50U2VwYXJhdG9yT3BhY2l0eSI6MzAsIkhhc0JlZW5WaXNpYmxlQmVmb3JlIjpmYWxzZSwiRm9udFNldHRpbmdzIjp7IiRpZCI6IjM2MDEiLCJGb250U2l6ZSI6MTIsIkZvbnROYW1lIjoiQ2FsaWJyaSIsIklzQm9sZCI6ZmFsc2UsIklzSXRhbGljIjpmYWxzZSwiSXNVbmRlcmxpbmVkIjpmYWxzZSwiUGFyZW50U3R5bGUiOm51bGx9LCJBdXRvU2l6ZSI6MCwiRm9yZWdyb3VuZCI6eyIkaWQiOiIzNjAyIiwiQ29sb3IiOnsiJGlkIjoiMzYwMyIsIkEiOjI1NSwiUiI6MjU1LCJHIjoyNTUsIkIiOjI1NX19LCJNYXhXaWR0aCI6MjAwLjAsIk1heEhlaWdodCI6IkluZmluaXR5IiwiU21hcnRGb3JlZ3JvdW5kSXNBY3RpdmUiOmZhbHNlLCJIb3Jpem9udGFsQWxpZ25tZW50IjowLCJWZXJ0aWNhbEFsaWdubWVudCI6MSwiU21hcnRGb3JlZ3JvdW5kIjpudWxsLCJCYWNrZ3JvdW5kRmlsbFR5cGUiOjAsIk1hcmdpbiI6eyIkaWQiOiIzNjA0IiwiVG9wIjowLjAsIkxlZnQiOjUuMCwiUmlnaHQiOjAuMCwiQm90dG9tIjowLjB9LCJQYWRkaW5nIjp7IiRpZCI6IjM2MDUiLCJUb3AiOjAuMCwiTGVmdCI6MC4wLCJSaWdodCI6MC4wLCJCb3R0b20iOjAuMH0sIkJhY2tncm91bmQiOnsiJGlkIjoiMzYwNiIsIkNvbG9yIjp7IiRpZCI6IjM2MDciLCJBIjowLCJSIjowLCJHIjowLCJCIjowfX0sIklzVmlzaWJsZSI6ZmFsc2UsIldpZHRoIjowLjAsIkhlaWdodCI6MC4wLCJCb3JkZXJTdHlsZSI6bnVsbCwiUGFyZW50U3R5bGUiOm51bGx9LCJFbGFwc2VkVGltZUJhY2tncm91bmQiOnsiJGlkIjoiMzYwOCIsIkNvbG9yIjp7IiRpZCI6IjM2MDkiLCJBIjo3NywiUiI6NjgsIkciOjg0LCJCIjoxMDZ9fSwiQXBwZW5kWWVhck9uWWVhckNoYW5nZSI6dHJ1ZSwiRWxhcHNlZFRpbWVGb3JtYXQiOjAsIlRvZGF5TWFya2VyUG9zaXRpb24iOjAsIlF1aWNrUG9zaXRpb24iOjMsIkFic29sdXRlUG9zaXRpb24iOjEyOC4wLCJNYXJnaW4iOnsiJGlkIjoiMzYxMCIsIlRvcCI6MC4wLCJMZWZ0IjoxMC4wLCJSaWdodCI6MTAuMCwiQm90dG9tIjowLjB9LCJQYWRkaW5nIjp7IiRpZCI6IjM2MTEiLCJUb3AiOjAuMCwiTGVmdCI6MC4wLCJSaWdodCI6MC4wLCJCb3R0b20iOjAuMH0sIkJhY2tncm91bmQiOnsiJGlkIjoiMzYxMiIsIkNvbG9yIjp7IiRpZCI6IjM2MTMiLCJBIjoyNTUsIlIiOjQ3LCJHIjo1NCwiQiI6MTUzfX0sIklzVmlzaWJsZSI6dHJ1ZSwiV2lkdGgiOjAuMCwiSGVpZ2h0IjowLjAsIkJvcmRlclN0eWxlIjpudWxsLCJQYXJlbnRTdHlsZSI6bnVsbH0sIkRlZmF1bHRNaWxlc3RvbmVTdHlsZSI6eyIkaWQiOiIzNjE0IiwiU2hhcGUiOjAsIkNvbm5lY3Rvck1hcmdpbiI6eyIkaWQiOiIzNjE1IiwiVG9wIjowLjAsIkxlZnQiOjIuMCwiUmlnaHQiOjIuMCwiQm90dG9tIjowLjB9LCJDb25uZWN0b3JTdHlsZSI6eyIkaWQiOiIzNjE2IiwiTGluZUNvbG9yIjp7IiRpZCI6IjM2MTciLCIkdHlwZSI6Ik5MUkUuQ29tbW9uLkRvbS5Tb2xpZENvbG9yQnJ1c2gsIE5MUkUuQ29tbW9uIiwiQ29sb3IiOnsiJGlkIjoiMzYxOCIsIkEiOjEyNywiUiI6NzksIkciOjEyOSwiQiI6MTg5fX0sIkxpbmVXZWlnaHQiOjEuMCwiTGluZVR5cGUiOjAsIlBhcmVudFN0eWxlIjpudWxsfSwiSXNCZWxvd1RpbWViYW5kIjpmYWxzZSwiUG9zaXRpb25PblRhc2siOjAsIkhpZGVEYXRlIjpmYWxzZSwiU2hhcGVTaXplIjoxLCJTcGFjaW5nIjoxLjAsIlBhZGRpbmciOnsiJGlkIjoiMzYxOSIsIlRvcCI6Ny4wLCJMZWZ0IjozLjAsIlJpZ2h0IjowLjAsIkJvdHRvbSI6Mi4wfSwiU2hhcGVTdHlsZSI6eyIkaWQiOiIzNjIwIiwiTWFyZ2luIjp7IiRyZWYiOiIzNyJ9LCJQYWRkaW5nIjp7IiRyZWYiOiIzOCJ9LCJCYWNrZ3JvdW5kIjp7IiRpZCI6IjM2MjEiLCJDb2xvciI6eyIkaWQiOiIzNjIyIiwiQSI6MjU1LCJSIjowLCJHIjoxMTQsIkIiOjE4OH19LCJJc1Zpc2libGUiOnRydWUsIldpZHRoIjoxOC4wLCJIZWlnaHQiOjIwLjAsIkJvcmRlclN0eWxlIjp7IiRpZCI6IjM2MjMiLCJMaW5lQ29sb3IiOnsiJHJlZiI6IjQyIn0sIkxpbmVXZWlnaHQiOjAuMCwiTGluZVR5cGUiOjAsIlBhcmVudFN0eWxlIjpudWxsfSwiUGFyZW50U3R5bGUiOm51bGx9LCJUaXRsZVN0eWxlIjp7IiRpZCI6IjM2MjQiLCJGb250U2V0dGluZ3MiOnsiJGlkIjoiMzYyNSIsIkZvbnRTaXplIjoxMSwiRm9udE5hbWUiOiJDYWxpYnJpIiwiSXNCb2xkIjp0cnVlLCJJc0l0YWxpYyI6ZmFsc2UsIklzVW5kZXJsaW5lZCI6ZmFsc2UsIlBhcmVudFN0eWxlIjpudWxsfSwiQXV0b1NpemUiOjAsIkZvcmVncm91bmQiOnsiJGlkIjoiMzYyNiIsIkNvbG9yIjp7IiRpZCI6IjM2MjciLCJBIjoyNTUsIlIiOjAsIkciOjAsIkIiOjB9fSwiTWF4V2lkdGgiOjIwMC4wLCJNYXhIZWlnaHQiOiJJbmZpbml0eSIsIlNtYXJ0Rm9yZWdyb3VuZElzQWN0aXZlIjpmYWxzZSwiSG9yaXpvbnRhbEFsaWdubWVudCI6MSwiVmVydGljYWxBbGlnbm1lbnQiOjAsIlNtYXJ0Rm9yZWdyb3VuZCI6bnVsbCwiQmFja2dyb3VuZEZpbGxUeXBlIjowLCJNYXJnaW4iOnsiJHJlZiI6IjQ4In0sIlBhZGRpbmciOnsiJHJlZiI6IjQ5In0sIkJhY2tncm91bmQiOnsiJGlkIjoiMzYyOCIsIkNvbG9yIjp7IiRyZWYiOiIzNTY0In19LCJJc1Zpc2libGUiOnRydWUsIldpZHRoIjowLjAsIkhlaWdodCI6MC4wLCJCb3JkZXJTdHlsZSI6bnVsbCwiUGFyZW50U3R5bGUiOm51bGx9LCJEYXRlU3R5bGUiOnsiJGlkIjoiMzYyOSIsIkZvbnRTZXR0aW5ncyI6eyIkaWQiOiIzNjMwIiwiRm9udFNpemUiOjEwLCJGb250TmFtZSI6IkNhbGlicmkiLCJJc0JvbGQiOmZhbHNlLCJJc0l0YWxpYyI6ZmFsc2UsIklzVW5kZXJsaW5lZCI6ZmFsc2UsIlBhcmVudFN0eWxlIjpudWxsfSwiQXV0b1NpemUiOjAsIkZvcmVncm91bmQiOnsiJGlkIjoiMzYzMSIsIkNvbG9yIjp7IiRpZCI6IjM2MzI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yZWYiOiI1NiJ9LCJQYWRkaW5nIjp7IiRyZWYiOiI1NyJ9LCJCYWNrZ3JvdW5kIjp7IiRpZCI6IjM2MzMiLCJDb2xvciI6eyIkcmVmIjoiMzU2NCJ9fSwiSXNWaXNpYmxlIjp0cnVlLCJXaWR0aCI6MC4wLCJIZWlnaHQiOjAuMCwiQm9yZGVyU3R5bGUiOm51bGwsIlBhcmVudFN0eWxlIjpudWxsfSwiRGF0ZUZvcm1hdCI6eyIkaWQiOiIzNjM0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M2MzUiLCJGb3JtYXQiOjAsIklzVmlzaWJsZSI6ZmFsc2UsIkxhc3RLbm93blZpc2liaWxpdHlTdGF0ZSI6ZmFsc2V9LCJJc1Zpc2libGUiOnRydWUsIlBhcmVudFN0eWxlIjpudWxsfSwiRGVmYXVsdFRhc2tTdHlsZSI6eyIkaWQiOiIzNjM2IiwiU2hhcGUiOjAsIlNoYXBlVGhpY2tuZXNzIjowLCJEdXJhdGlvbkZvcm1hdCI6MCwiSW5jbHVkZU5vbldvcmtpbmdEYXlzSW5EdXJhdGlvbiI6ZmFsc2UsIlBlcmNlbnRhZ2VDb21wbGV0ZVN0eWxlIjp7IiRpZCI6IjM2MzciLCJGb250U2V0dGluZ3MiOnsiJGlkIjoiMzYzOCIsIkZvbnRTaXplIjoxMCwiRm9udE5hbWUiOiJDYWxpYnJpIiwiSXNCb2xkIjpmYWxzZSwiSXNJdGFsaWMiOmZhbHNlLCJJc1VuZGVybGluZWQiOmZhbHNlLCJQYXJlbnRTdHlsZSI6bnVsbH0sIkF1dG9TaXplIjowLCJGb3JlZ3JvdW5kIjp7IiRpZCI6IjM2MzkiLCJDb2xvciI6eyIkaWQiOiIzNjQw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MzY0MSIsIlRvcCI6MC4wLCJMZWZ0IjowLjAsIlJpZ2h0IjowLjAsIkJvdHRvbSI6MC4wfSwiUGFkZGluZyI6eyIkaWQiOiIzNjQyIiwiVG9wIjowLjAsIkxlZnQiOjAuMCwiUmlnaHQiOjAuMCwiQm90dG9tIjowLjB9LCJCYWNrZ3JvdW5kIjp7IiRpZCI6IjM2NDMiLCJDb2xvciI6eyIkcmVmIjoiMzU2NCJ9fSwiSXNWaXNpYmxlIjp0cnVlLCJXaWR0aCI6MC4wLCJIZWlnaHQiOjAuMCwiQm9yZGVyU3R5bGUiOm51bGwsIlBhcmVudFN0eWxlIjpudWxsfSwiRHVyYXRpb25TdHlsZSI6eyIkaWQiOiIzNjQ0IiwiRm9udFNldHRpbmdzIjp7IiRpZCI6IjM2NDUiLCJGb250U2l6ZSI6MTAsIkZvbnROYW1lIjoiQ2FsaWJyaSIsIklzQm9sZCI6ZmFsc2UsIklzSXRhbGljIjpmYWxzZSwiSXNVbmRlcmxpbmVkIjpmYWxzZSwiUGFyZW50U3R5bGUiOm51bGx9LCJBdXRvU2l6ZSI6MCwiRm9yZWdyb3VuZCI6eyIkaWQiOiIzNjQ2IiwiQ29sb3IiOnsiJGlkIjoiMzY0Ny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M2NDgiLCJUb3AiOjAuMCwiTGVmdCI6MC4wLCJSaWdodCI6MC4wLCJCb3R0b20iOjAuMH0sIlBhZGRpbmciOnsiJGlkIjoiMzY0OSIsIlRvcCI6MC4wLCJMZWZ0IjowLjAsIlJpZ2h0IjowLjAsIkJvdHRvbSI6MC4wfSwiQmFja2dyb3VuZCI6eyIkaWQiOiIzNjUwIiwiQ29sb3IiOnsiJHJlZiI6IjM1NjQifX0sIklzVmlzaWJsZSI6dHJ1ZSwiV2lkdGgiOjAuMCwiSGVpZ2h0IjowLjAsIkJvcmRlclN0eWxlIjpudWxsLCJQYXJlbnRTdHlsZSI6bnVsbH0sIkhvcml6b250YWxDb25uZWN0b3JTdHlsZSI6eyIkaWQiOiIzNjUxIiwiTGluZUNvbG9yIjp7IiRpZCI6IjM2NTIiLCIkdHlwZSI6Ik5MUkUuQ29tbW9uLkRvbS5Tb2xpZENvbG9yQnJ1c2gsIE5MUkUuQ29tbW9uIiwiQ29sb3IiOnsiJGlkIjoiMzY1MyIsIkEiOjI1NSwiUiI6MjA0LCJHIjoyMDQsIkIiOjIwNH19LCJMaW5lV2VpZ2h0IjoxLjAsIkxpbmVUeXBlIjowLCJQYXJlbnRTdHlsZSI6bnVsbH0sIlZlcnRpY2FsQ29ubmVjdG9yU3R5bGUiOnsiJGlkIjoiMzY1NCIsIkxpbmVDb2xvciI6eyIkaWQiOiIzNjU1IiwiJHR5cGUiOiJOTFJFLkNvbW1vbi5Eb20uU29saWRDb2xvckJydXNoLCBOTFJFLkNvbW1vbiIsIkNvbG9yIjp7IiRpZCI6IjM2NTYiLCJBIjoyNTUsIlIiOjIwNCwiRyI6MjA0LCJCIjoyMDR9fSwiTGluZVdlaWdodCI6MC4wLCJMaW5lVHlwZSI6MCwiUGFyZW50U3R5bGUiOm51bGx9LCJNYXJnaW4iOm51bGwsIlN0YXJ0RGF0ZVBvc2l0aW9uIjo0LCJFbmREYXRlUG9zaXRpb24iOjQsIkRhdGVJc1Zpc2libGUiOnRydWUsIlRpdGxlUG9zaXRpb24iOjUsIkR1cmF0aW9uUG9zaXRpb24iOjYsIlBlcmNlbnRhZ2VDb21wbGV0ZWRQb3NpdGlvbiI6NiwiU3BhY2luZyI6MywiSXNCZWxvd1RpbWViYW5kIjp0cnVlLCJQZXJjZW50YWdlQ29tcGxldGVTaGFwZU9wYWNpdHkiOjM1LCJTaGFwZVN0eWxlIjp7IiRpZCI6IjM2NTciLCJNYXJnaW4iOnsiJGlkIjoiMzY1OCIsIlRvcCI6MC4wLCJMZWZ0Ijo0LjAsIlJpZ2h0Ijo0LjAsIkJvdHRvbSI6MC4wfSwiUGFkZGluZyI6eyIkaWQiOiIzNjU5IiwiVG9wIjowLjAsIkxlZnQiOjAuMCwiUmlnaHQiOjAuMCwiQm90dG9tIjowLjB9LCJCYWNrZ3JvdW5kIjp7IiRpZCI6IjM2NjAiLCJDb2xvciI6eyIkaWQiOiIzNjYxIiwiQSI6MjU1LCJSIjowLCJHIjoxMTQsIkIiOjE4OH19LCJJc1Zpc2libGUiOnRydWUsIldpZHRoIjowLjAsIkhlaWdodCI6MTAuMCwiQm9yZGVyU3R5bGUiOnsiJGlkIjoiMzY2MiIsIkxpbmVDb2xvciI6eyIkaWQiOiIzNjYzIiwiJHR5cGUiOiJOTFJFLkNvbW1vbi5Eb20uU29saWRDb2xvckJydXNoLCBOTFJFLkNvbW1vbiIsIkNvbG9yIjp7IiRpZCI6IjM2NjQiLCJBIjoyNTUsIlIiOjI1NSwiRyI6MCwiQiI6MH19LCJMaW5lV2VpZ2h0IjowLjAsIkxpbmVUeXBlIjowLCJQYXJlbnRTdHlsZSI6bnVsbH0sIlBhcmVudFN0eWxlIjpudWxsfSwiVGl0bGVTdHlsZSI6eyIkaWQiOiIzNjY1IiwiRm9udFNldHRpbmdzIjp7IiRpZCI6IjM2NjYiLCJGb250U2l6ZSI6MTEsIkZvbnROYW1lIjoiQ2FsaWJyaSIsIklzQm9sZCI6dHJ1ZSwiSXNJdGFsaWMiOmZhbHNlLCJJc1VuZGVybGluZWQiOmZhbHNlLCJQYXJlbnRTdHlsZSI6bnVsbH0sIkF1dG9TaXplIjowLCJGb3JlZ3JvdW5kIjp7IiRpZCI6IjM2NjciLCJDb2xvciI6eyIkaWQiOiIzNjY4IiwiQSI6MjU1LCJSIjowLCJHIjowLCJCIjowfX0sIk1heFdpZHRoIjo5NjAuMCwiTWF4SGVpZ2h0IjoiSW5maW5pdHkiLCJTbWFydEZvcmVncm91bmRJc0FjdGl2ZSI6ZmFsc2UsIkhvcml6b250YWxBbGlnbm1lbnQiOjAsIlZlcnRpY2FsQWxpZ25tZW50IjowLCJTbWFydEZvcmVncm91bmQiOm51bGwsIkJhY2tncm91bmRGaWxsVHlwZSI6MCwiTWFyZ2luIjp7IiRpZCI6IjM2NjkiLCJUb3AiOjAuMCwiTGVmdCI6MC4wLCJSaWdodCI6MC4wLCJCb3R0b20iOjAuMH0sIlBhZGRpbmciOnsiJGlkIjoiMzY3MCIsIlRvcCI6MC4wLCJMZWZ0IjowLjAsIlJpZ2h0IjowLjAsIkJvdHRvbSI6MC4wfSwiQmFja2dyb3VuZCI6eyIkaWQiOiIzNjcxIiwiQ29sb3IiOnsiJHJlZiI6IjM1NjQifX0sIklzVmlzaWJsZSI6dHJ1ZSwiV2lkdGgiOjAuMCwiSGVpZ2h0IjowLjAsIkJvcmRlclN0eWxlIjpudWxsLCJQYXJlbnRTdHlsZSI6bnVsbH0sIkRhdGVTdHlsZSI6eyIkaWQiOiIzNjcyIiwiRm9udFNldHRpbmdzIjp7IiRpZCI6IjM2NzMiLCJGb250U2l6ZSI6MTAsIkZvbnROYW1lIjoiQ2FsaWJyaSIsIklzQm9sZCI6ZmFsc2UsIklzSXRhbGljIjpmYWxzZSwiSXNVbmRlcmxpbmVkIjpmYWxzZSwiUGFyZW50U3R5bGUiOm51bGx9LCJBdXRvU2l6ZSI6MCwiRm9yZWdyb3VuZCI6eyIkaWQiOiIzNjc0IiwiQ29sb3IiOnsiJGlkIjoiMzY3NS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MzY3NiIsIlRvcCI6MC4wLCJMZWZ0IjowLjAsIlJpZ2h0IjowLjAsIkJvdHRvbSI6MC4wfSwiUGFkZGluZyI6eyIkaWQiOiIzNjc3IiwiVG9wIjowLjAsIkxlZnQiOjAuMCwiUmlnaHQiOjAuMCwiQm90dG9tIjowLjB9LCJCYWNrZ3JvdW5kIjp7IiRpZCI6IjM2NzgiLCJDb2xvciI6eyIkcmVmIjoiMzU2NCJ9fSwiSXNWaXNpYmxlIjp0cnVlLCJXaWR0aCI6MC4wLCJIZWlnaHQiOjAuMCwiQm9yZGVyU3R5bGUiOm51bGwsIlBhcmVudFN0eWxlIjpudWxsfSwiRGF0ZUZvcm1hdCI6eyIkaWQiOiIzNjc5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M2ODAiLCJGb3JtYXQiOjAsIklzVmlzaWJsZSI6ZmFsc2UsIkxhc3RLbm93blZpc2liaWxpdHlTdGF0ZSI6ZmFsc2V9LCJJc1Zpc2libGUiOnRydWUsIlBhcmVudFN0eWxlIjpudWxsLCJfZXhwbGljaXRseVNldCI6eyIkaWQiOiIzNjgxIiwiU2hhcGVTdHlsZSI6ZmFsc2UsIlRpdGxlU3R5bGUiOmZhbHNlLCJEYXRlU3R5bGUiOmZhbHNlLCJIb3Jpem9udGFsQ29ubmVjdG9yU3R5bGUiOmZhbHNlLCJWZXJ0aWNhbENvbm5lY3RvclN0eWxlIjpmYWxzZSwiUGVyY2VudGFnZUNvbXBsZXRlU2hhcGVPcGFjaXR5IjpmYWxzZSwiU2hhcGUiOmZhbHNlLCJTaGFwZVRoaWNrbmVzcyI6ZmFsc2UsIkR1cmF0aW9uRm9ybWF0IjpmYWxzZSwiSW5jbHVkZU5vbldvcmtpbmdEYXlzSW5EdXJhdGlvbiI6ZmFsc2UsIk1hcmdpbiI6ZmFsc2UsIlN0YXJ0RGF0ZVBvc2l0aW9uIjpmYWxzZSwiRW5kRGF0ZVBvc2l0aW9uIjpmYWxzZSwiVGl0bGVQb3NpdGlvbiI6ZmFsc2UsIkR1cmF0aW9uUG9zaXRpb24iOmZhbHNlLCJQZXJjZW50YWdlQ29tcGxldGVkUG9zaXRpb24iOmZhbHNlLCJTcGFjaW5nIjpmYWxzZSwiSXNCZWxvd1RpbWViYW5kIjpmYWxzZSwiRGF0ZUZvcm1hdCI6ZmFsc2UsIldlZWtOdW1iZXJpbmciOmZhbHNlLCJJc1Zpc2libGUiOmZhbHNlfX0sIkdyaWRsaW5lUGFuZWxTdHlsZSI6eyIkaWQiOiIzNjgyIiwiR3JpZGxpbmVTdHlsZSI6eyIkaWQiOiIzNjgzIiwiTGluZUNvbG9yIjp7IiRpZCI6IjM2ODQiLCIkdHlwZSI6Ik5MUkUuQ29tbW9uLkRvbS5Tb2xpZENvbG9yQnJ1c2gsIE5MUkUuQ29tbW9uIiwiQ29sb3IiOnsiJGlkIjoiMzY4NSIsIkEiOjM4LCJSIjoxMTUsIkciOjExNSwiQiI6MTE1fX0sIkxpbmVXZWlnaHQiOjEuMCwiTGluZVR5cGUiOjAsIlBhcmVudFN0eWxlIjpudWxsfSwiTWFyZ2luIjp7IiRpZCI6IjM2ODYiLCJUb3AiOjAuMCwiTGVmdCI6MC4wLCJSaWdodCI6MC4wLCJCb3R0b20iOjAuMH0sIlBhZGRpbmciOnsiJGlkIjoiMzY4NyIsIlRvcCI6MC4wLCJMZWZ0IjowLjAsIlJpZ2h0IjowLjAsIkJvdHRvbSI6MC4wfSwiQmFja2dyb3VuZCI6bnVsbCwiSXNWaXNpYmxlIjp0cnVlLCJXaWR0aCI6MC4wLCJIZWlnaHQiOjAuMCwiQm9yZGVyU3R5bGUiOnsiJGlkIjoiMzY4OCIsIkxpbmVDb2xvciI6bnVsbCwiTGluZVdlaWdodCI6MC4wLCJMaW5lVHlwZSI6MCwiUGFyZW50U3R5bGUiOm51bGx9LCJQYXJlbnRTdHlsZSI6bnVsbH0sIkFjdGl2aXR5TGluZVBhbmVsU3R5bGUiOnsiJGlkIjoiMzY4OSIsIkFjdGl2aXR5TGluZVN0eWxlIjp7IiRpZCI6IjM2OTAiLCJMaW5lQ29sb3IiOnsiJGlkIjoiMzY5MSIsIiR0eXBlIjoiTkxSRS5Db21tb24uRG9tLlNvbGlkQ29sb3JCcnVzaCwgTkxSRS5Db21tb24iLCJDb2xvciI6eyIkaWQiOiIzNjkyIiwiQSI6MzgsIlIiOjY4LCJHIjoxMTQsIkIiOjE5Nn19LCJMaW5lV2VpZ2h0IjoxLjAsIkxpbmVUeXBlIjowLCJQYXJlbnRTdHlsZSI6bnVsbH0sIk1hcmdpbiI6eyIkaWQiOiIzNjkzIiwiVG9wIjowLjAsIkxlZnQiOjAuMCwiUmlnaHQiOjAuMCwiQm90dG9tIjowLjB9LCJQYWRkaW5nIjp7IiRpZCI6IjM2OTQiLCJUb3AiOjAuMCwiTGVmdCI6MC4wLCJSaWdodCI6MC4wLCJCb3R0b20iOjAuMH0sIkJhY2tncm91bmQiOm51bGwsIklzVmlzaWJsZSI6dHJ1ZSwiV2lkdGgiOjAuMCwiSGVpZ2h0IjowLjAsIkJvcmRlclN0eWxlIjp7IiRpZCI6IjM2OTUiLCJMaW5lQ29sb3IiOm51bGwsIkxpbmVXZWlnaHQiOjAuMCwiTGluZVR5cGUiOjAsIlBhcmVudFN0eWxlIjpudWxsfSwiUGFyZW50U3R5bGUiOm51bGx9LCJTaG93RWxhcHNlZFRpbWVHcmFkaWVudFN0eWxlIjpmYWxzZSwiVGltZWJhbmRSZXNlcnZlZExlZnRBcmVhU3R5bGUiOnsiJGlkIjoiMzY5NiIsIkFjdGl2aXR5SGVhZGVyV2lkdGgiOjU4LjMyMTc2NjU2MTUxNDM1MiwiSXNTZXQiOnRydWV9LCJEZWZhdWx0U3dpbWxhbmVTdHlsZSI6bnVsbH0sIlNjYWxlIjpudWxsLCJTY2FsZVYyIjp7IiRpZCI6IjM2OTciLCJTdGFydERhdGUiOiIyMDIxLTAxLTAxVDAwOjAwOjAwIiwiRW5kRGF0ZSI6IjIwMjYtMTItMzFUMjM6NTk6MDAiLCJBdXRvRGF0ZVJhbmdlIjpmYWxzZSwiV29ya2luZ0RheXMiOjMxLCJGaXNjYWxZZWFyIjp7IiRpZCI6IjM2OTgiLCJTdGFydE1vbnRoIjoxLCJVc2VTdGFydGluZ1llYXJGb3JOdW1iZXJpbmciOnRydWUsIlNob3dGaXNjYWxZZWFyTGFiZWwiOnRydWV9LCJUb2RheU1hcmtlclRleHQiOiJUb2RheSIsIkF1dG9TY2FsZVR5cGUiOmZhbHNlLCJUaW1lYmFuZFNjYWxlcyI6eyIkaWQiOiIzNjk5IiwiVG9wU2NhbGVMYXllciI6eyIkaWQiOiIzNzAwIiwiRm9ybWF0IjoiTU1NIiwiVHlwZSI6NH0sIk1pZGRsZVNjYWxlTGF5ZXIiOnsiJGlkIjoiMzcwMSIsIkZvcm1hdCI6Ik1NTSIsIlR5cGUiOjN9LCJCb3R0b21TY2FsZUxheWVyIjp7IiRpZCI6IjM3MDIiLCJGb3JtYXQiOm51bGwsIlR5cGUiOjB9fX0sIk1pbGVzdG9uZXMiOltdLCJUYXNrcyI6W10sIlN3aW1sYW5lcyI6W10sIk1zUHJvamVjdEl0ZW1zVHJlZSI6eyIkaWQiOiIzNzAzIiwiUm9vdCI6eyJJbXBvcnRJZCI6bnVsbCwiSXNJbXBvcnRlZCI6ZmFsc2UsIkNoaWxkcmVuIjpbXX19LCJNZXRhZGF0YSI6eyIkaWQiOiIzNzA0IiwiUmVjZW50Q29sb3JzQ29sbGVjdGlvbiI6IltdIiwiU291cmNlVGVtcGxhdGUiOiJ7XCIkaWRcIjpcIjFcIixcIklkXCI6XCJjYzI2Zjg2My0yN2NlLTQ4MGUtYTU4OS1iM2YxMmYyZDZlYjBcIixcIkN1bHR1cmVJbmZvTmFtZVwiOlwiZW4tVVNcIixcIlZlcnNpb25cIjp7XCIkaWRcIjpcIjJcIixcIlRlbXBsYXRlRG9tVmVyc2lvblwiOlwiMS4yLjBcIn0sXCJFZmZlY3RcIjoxLFwiU3R5bGVcIjp7XCIkaWRcIjpcIjNcIixcIlRpbWViYW5kU3R5bGVcIjp7XCIkaWRcIjpcIjRcIixcIlNjYWxlTWFya2luZ1wiOjEsXCJTaGFwZVwiOjEwLFwiU2hhcGVTdHlsZVwiOntcIiRpZFwiOlwiNVwiLFwiTWFyZ2luXCI6e1wiJGlkXCI6XCI2XCIsXCJUb3BcIjowLjAsXCJMZWZ0XCI6MTAuMCxcIlJpZ2h0XCI6MTAuMCxcIkJvdHRvbVwiOjAuMH0sXCJQYWRkaW5nXCI6e1wiJGlkXCI6XCI3XCIsXCJUb3BcIjozLjAsXCJMZWZ0XCI6MC4wLFwiUmlnaHRcIjowLjAsXCJCb3R0b21cIjozLjB9LFwiQmFja2dyb3VuZFwiOntcIiRpZFwiOlwiOFwiLFwiQ29sb3JcIjp7XCIkaWRcIjpcIjlcIixcIkFcIjoyNTUsXCJSXCI6NjgsXCJHXCI6ODQsXCJCXCI6MTA2fX0sXCJJc1Zpc2libGVcIjp0cnVlLFwiV2lkdGhcIjo4NTguMCxcIkhlaWdodFwiOjIwLjAsXCJCb3JkZXJTdHlsZVwiOntcIiRpZFwiOlwiMTBcIixcIkxpbmVDb2xvclwiOntcIiRpZFwiOlwiMTFcIixcIiR0eXBlXCI6XCJOTFJFLkNvbW1vbi5Eb20uU29saWRDb2xvckJydXNoLCBOTFJFLkNvbW1vblwiLFwiQ29sb3JcIjp7XCIkaWRcIjpcIjEyXCIsXCJBXCI6MjU1LFwiUlwiOjI1NSxcIkdcIjowLFwiQlwiOjB9fSxcIkxpbmVXZWlnaHRcIjowLjAsXCJMaW5lVHlwZVwiOjB9fSxcIk1pZGRsZVRpZXJTaGFwZVN0eWxlXCI6e1wiJGlkXCI6XCIxM1wiLFwiTWFyZ2luXCI6e1wiJGlkXCI6XCIxNFwiLFwiVG9wXCI6MC4wLFwiTGVmdFwiOjEwLjAsXCJSaWdodFwiOjEwLjAsXCJCb3R0b21cIjowLjB9LFwiUGFkZGluZ1wiOntcIiRpZFwiOlwiMTVcIixcIlRvcFwiOjMuMCxcIkxlZnRcIjowLjAsXCJSaWdodFwiOjAuMCxcIkJvdHRvbVwiOjMuMH0sXCJCYWNrZ3JvdW5kXCI6e1wiJGlkXCI6XCIxNlwiLFwiQ29sb3JcIjp7XCIkaWRcIjpcIjE3XCIsXCJBXCI6MjU1LFwiUlwiOjY4LFwiR1wiOjg0LFwiQlwiOjEwNn19LFwiSXNWaXNpYmxlXCI6dHJ1ZSxcIldpZHRoXCI6ODU4LjAsXCJIZWlnaHRcIjoyMC4wLFwiQm9yZGVyU3R5bGVcIjp7XCIkaWRcIjpcIjE4XCIsXCJMaW5lQ29sb3JcIjp7XCIkaWRcIjpcIjE5XCIsXCIkdHlwZVwiOlwiTkxSRS5Db21tb24uRG9tLlNvbGlkQ29sb3JCcnVzaCwgTkxSRS5Db21tb25cIixcIkNvbG9yXCI6e1wiJGlkXCI6XCIyMFwiLFwiQVwiOjI1NSxcIlJcIjoyNTUsXCJHXCI6MCxcIkJcIjowfX0sXCJMaW5lV2VpZ2h0XCI6MC4wLFwiTGluZVR5cGVcIjowfX0sXCJCb3R0b21UaWVyU2hhcGVTdHlsZVwiOntcIiRpZFwiOlwiMjFcIixcIk1hcmdpblwiOntcIiRpZFwiOlwiMjJcIixcIlRvcFwiOjAuMCxcIkxlZnRcIjoxMC4wLFwiUmlnaHRcIjoxMC4wLFwiQm90dG9tXCI6MC4wfSxcIlBhZGRpbmdcIjp7XCIkaWRcIjpcIjIzXCIsXCJUb3BcIjozLjAsXCJMZWZ0XCI6MC4wLFwiUmlnaHRcIjowLjAsXCJCb3R0b21cIjozLjB9LFwiQmFja2dyb3VuZFwiOntcIiRpZFwiOlwiMjRcIixcIkNvbG9yXCI6e1wiJGlkXCI6XCIyNVwiLFwiQVwiOjI1NSxcIlJcIjo2OCxcIkdcIjo4NCxcIkJcIjoxMDZ9fSxcIklzVmlzaWJsZVwiOnRydWUsXCJXaWR0aFwiOjg1OC4wLFwiSGVpZ2h0XCI6MjAuMCxcIkJvcmRlclN0eWxlXCI6e1wiJGlkXCI6XCIyNlwiLFwiTGluZUNvbG9yXCI6e1wiJGlkXCI6XCIyN1wiLFwiJHR5cGVcIjpcIk5MUkUuQ29tbW9uLkRvbS5Tb2xpZENvbG9yQnJ1c2gsIE5MUkUuQ29tbW9uXCIsXCJDb2xvclwiOntcIiRpZFwiOlwiMjhcIixcIkFcIjoyNTUsXCJSXCI6MjU1LFwiR1wiOjAsXCJCXCI6MH19LFwiTGluZVdlaWdodFwiOjAuMCxcIkxpbmVUeXBlXCI6MH19LFwiUmlnaHRFbmRDYXBzU3R5bGVcIjp7XCIkaWRcIjpcIjI5XCIsXCJGb250U2V0dGluZ3NcIjp7XCIkaWRcIjpcIjMwXCIsXCJGb250U2l6ZVwiOjE4LFwiRm9udE5hbWVcIjpcIkNhbGlicmlcIixcIklzQm9sZFwiOnRydWUsXCJJc0l0YWxpY1wiOmZhbHNlLFwiSXNVbmRlcmxpbmVkXCI6ZmFsc2V9LFwiQXV0b1NpemVcIjowLFwiRm9yZWdyb3VuZFwiOntcIiRpZFwiOlwiMzFcIixcIkNvbG9yXCI6e1wiJGlkXCI6XCIzMlwiLFwiQVwiOjI1NSxcIlJcIjoyMzcsXCJHXCI6MTI1LFwiQlwiOjQ5fX0sXCJCYWNrZ3JvdW5kRmlsbFR5cGVcIjowLFwiTWF4V2lkdGhcIjpcIkluZmluaXR5XCIsXCJNYXhIZWlnaHRcIjpcIkluZmluaXR5XCIsXCJTbWFydEZvcmVncm91bmRJc0FjdGl2ZVwiOmZhbHNlLFwiSG9yaXpvbnRhbEFsaWdubWVudFwiOjAsXCJWZXJ0aWNhbEFsaWdubWVudFwiOjAsXCJTbWFydEZvcmVncm91bmRcIjpudWxsLFwiTWFyZ2luXCI6e1wiJGlkXCI6XCIzM1wiLFwiVG9wXCI6MC4wLFwiTGVmdFwiOjAuMCxcIlJpZ2h0XCI6MjAuMCxcIkJvdHRvbVwiOjAuMH0sXCJQYWRkaW5nXCI6e1wiJGlkXCI6XCIzNFwiLFwiVG9wXCI6MC4wLFwiTGVmdFwiOjAuMCxcIlJpZ2h0XCI6MC4wLFwiQm90dG9tXCI6MC4wfSxcIkJhY2tncm91bmRcIjp7XCIkaWRcIjpcIjM1XCIsXCJDb2xvclwiOntcIiRpZFwiOlwiMzZcIixcIkFcIjowLFwiUlwiOjAsXCJHXCI6MCxcIkJcIjowfX0sXCJJc1Zpc2libGVcIjp0cnVlLFwiV2lkdGhcIjowLjAsXCJIZWlnaHRcIjowLjAsXCJCb3JkZXJTdHlsZVwiOm51bGx9LFwiTGVmdEVuZENhcHNTdHlsZVwiOntcIiRpZFwiOlwiMzdcIixcIkZvbnRTZXR0aW5nc1wiOntcIiRpZFwiOlwiMzhcIixcIkZvbnRTaXplXCI6MTgsXCJGb250TmFtZVwiOlwiQ2FsaWJyaVwiLFwiSXNCb2xkXCI6dHJ1ZSxcIklzSXRhbGljXCI6ZmFsc2UsXCJJc1VuZGVybGluZWRcIjpmYWxzZX0sXCJBdXRvU2l6ZVwiOjAsXCJGb3JlZ3JvdW5kXCI6e1wiJGlkXCI6XCIzOVwiLFwiQ29sb3JcIjp7XCIkaWRcIjpcIjQwXCIsXCJBXCI6MjU1LFwiUlwiOjIzNyxcIkdcIjoxMjUsXCJCXCI6NDl9fSxcIkJhY2tncm91bmRGaWxsVHlwZVwiOjAsXCJNYXhXaWR0aFwiOlwiSW5maW5pdHlcIixcIk1heEhlaWdodFwiOlwiSW5maW5pdHlcIixcIlNtYXJ0Rm9yZWdyb3VuZElzQWN0aXZlXCI6ZmFsc2UsXCJIb3Jpem9udGFsQWxpZ25tZW50XCI6MCxcIlZlcnRpY2FsQWxpZ25tZW50XCI6MCxcIlNtYXJ0Rm9yZWdyb3VuZFwiOm51bGwsXCJNYXJnaW5cIjp7XCIkaWRcIjpcIjQxXCIsXCJUb3BcIjowLjAsXCJMZWZ0XCI6MjAuMCxcIlJpZ2h0XCI6MC4wLFwiQm90dG9tXCI6MC4wfSxcIlBhZGRpbmdcIjp7XCIkaWRcIjpcIjQyXCIsXCJUb3BcIjowLjAsXCJMZWZ0XCI6MC4wLFwiUmlnaHRcIjowLjAsXCJCb3R0b21cIjowLjB9LFwiQmFja2dyb3VuZFwiOntcIiRpZFwiOlwiNDNcIixcIkNvbG9yXCI6e1wiJHJlZlwiOlwiMzZcIn19LFwiSXNWaXNpYmxlXCI6ZmFsc2UsXCJXaWR0aFwiOjAuMCxcIkhlaWdodFwiOjAuMCxcIkJvcmRlclN0eWxlXCI6bnVsbH0sXCJUb2RheVRleHRTdHlsZVwiOntcIiRpZFwiOlwiNDRcIixcIkZvbnRTZXR0aW5nc1wiOntcIiRpZFwiOlwiNDVcIixcIkZvbnRTaXplXCI6MTIsXCJGb250TmFtZVwiOlwiQ2FsaWJyaVwiLFwiSXNCb2xkXCI6ZmFsc2UsXCJJc0l0YWxpY1wiOmZhbHNlLFwiSXNVbmRlcmxpbmVkXCI6ZmFsc2V9LFwiQXV0b1NpemVcIjowLFwiRm9yZWdyb3VuZFwiOntcIiRpZFwiOlwiNDZcIixcIkNvbG9yXCI6e1wiJGlkXCI6XCI0N1wiLFwiQVwiOjI1NSxcIlJcIjowLFwiR1wiOjAsXCJCXCI6MH19LFwiQmFja2dyb3VuZEZpbGxUeXBlXCI6MCxcIk1heFdpZHRoXCI6MjAwLjAsXCJNYXhIZWlnaHRcIjpcIkluZmluaXR5XCIsXCJTbWFydEZvcmVncm91bmRJc0FjdGl2ZVwiOmZhbHNlLFwiSG9yaXpvbnRhbEFsaWdubWVudFwiOjAsXCJWZXJ0aWNhbEFsaWdubWVudFwiOjAsXCJTbWFydEZvcmVncm91bmRcIjpudWxsLFwiTWFyZ2luXCI6e1wiJGlkXCI6XCI0OFwiLFwiVG9wXCI6MC4wLFwiTGVmdFwiOjAuMCxcIlJpZ2h0XCI6MC4wLFwiQm90dG9tXCI6MC4wfSxcIlBhZGRpbmdcIjp7XCIkaWRcIjpcIjQ5XCIsXCJUb3BcIjowLjAsXCJMZWZ0XCI6MC4wLFwiUmlnaHRcIjowLjAsXCJCb3R0b21cIjowLjB9LFwiQmFja2dyb3VuZFwiOntcIiRpZFwiOlwiNTBcIixcIkNvbG9yXCI6e1wiJHJlZlwiOlwiMzZcIn19LFwiSXNWaXNpYmxlXCI6dHJ1ZSxcIldpZHRoXCI6MC4wLFwiSGVpZ2h0XCI6MC4wLFwiQm9yZGVyU3R5bGVcIjpudWxsfSxcIlRvZGF5TWFya2VyU3R5bGVcIjp7XCIkaWRcIjpcIjUxXCIsXCJNYXJnaW5cIjp7XCIkaWRcIjpcIjUyXCIsXCJUb3BcIjowLjAsXCJMZWZ0XCI6MC4wLFwiUmlnaHRcIjowLjAsXCJCb3R0b21cIjowLjB9LFwiUGFkZGluZ1wiOntcIiRpZFwiOlwiNTNcIixcIlRvcFwiOjAuMCxcIkxlZnRcIjowLjAsXCJSaWdodFwiOjAuMCxcIkJvdHRvbVwiOjAuMH0sXCJCYWNrZ3JvdW5kXCI6e1wiJGlkXCI6XCI1NFwiLFwiQ29sb3JcIjp7XCIkaWRcIjpcIjU1XCIsXCJBXCI6MjU1LFwiUlwiOjI1NSxcIkdcIjowLFwiQlwiOjB9fSxcIklzVmlzaWJsZVwiOnRydWUsXCJXaWR0aFwiOjAuMCxcIkhlaWdodFwiOjAuMCxcIkJvcmRlclN0eWxlXCI6bnVsbH0sXCJTY2FsZVN0eWxlXCI6e1wiJGlkXCI6XCI1NlwiLFwiU2hvd1NlZ21lbnRTZXBhcmF0b3JzXCI6ZmFsc2UsXCJTZWdtZW50U2VwYXJhdG9yT3BhY2l0eVwiOjMwLFwiU2hhcGVcIjozLFwiSGFzQmVlblZpc2libGVCZWZvcmVcIjp0cnVlLFwiRm9udFNldHRpbmdzXCI6e1wiJGlkXCI6XCI1N1wiLFwiRm9udFNpemVcIjoxMixcIkZvbnROYW1lXCI6XCJDYWxpYnJpXCIsXCJJc0JvbGRcIjpmYWxzZSxcIklzSXRhbGljXCI6ZmFsc2UsXCJJc1VuZGVybGluZWRcIjpmYWxzZX0sXCJBdXRvU2l6ZVwiOjAsXCJGb3JlZ3JvdW5kXCI6e1wiJGlkXCI6XCI1OFwiLFwiQ29sb3JcIjp7XCIkaWRcIjpcIjU5XCIsXCJBXCI6MjU1LFwiUlwiOjI1NSxcIkdcIjoyNTUsXCJCXCI6MjU1fX0sXCJCYWNrZ3JvdW5kRmlsbFR5cGVcIjowLFwiTWF4V2lkdGhcIjoyMDAuMCxcIk1heEhlaWdodFwiOlwiSW5maW5pdHlcIixcIlNtYXJ0Rm9yZWdyb3VuZElzQWN0aXZlXCI6ZmFsc2UsXCJIb3Jpem9udGFsQWxpZ25tZW50XCI6MCxcIlZlcnRpY2FsQWxpZ25tZW50XCI6MSxcIlNtYXJ0Rm9yZWdyb3VuZFwiOm51bGwsXCJNYXJnaW5cIjp7XCIkaWRcIjpcIjYwXCIsXCJUb3BcIjowLjAsXCJMZWZ0XCI6NS4wLFwiUmlnaHRcIjowLjAsXCJCb3R0b21cIjowLjB9LFwiUGFkZGluZ1wiOntcIiRpZFwiOlwiNjFcIixcIlRvcFwiOjAuMCxcIkxlZnRcIjowLjAsXCJSaWdodFwiOjAuMCxcIkJvdHRvbVwiOjAuMH0sXCJCYWNrZ3JvdW5kXCI6e1wiJGlkXCI6XCI2MlwiLFwiQ29sb3JcIjp7XCIkcmVmXCI6XCIzNlwifX0sXCJJc1Zpc2libGVcIjp0cnVlLFwiV2lkdGhcIjowLjAsXCJIZWlnaHRcIjowLjAsXCJCb3JkZXJTdHlsZVwiOm51bGx9LFwiTWlkZGxlVGllclNjYWxlU3R5bGVcIjp7XCIkaWRcIjpcIjYzXCIsXCJTaG93U2VnbWVudFNlcGFyYXRvcnNcIjpmYWxzZSxcIlNlZ21lbnRTZXBhcmF0b3JPcGFjaXR5XCI6MzAsXCJTaGFwZVwiOjMsXCJIYXNCZWVuVmlzaWJsZUJlZm9yZVwiOmZhbHNlLFwiRm9udFNldHRpbmdzXCI6e1wiJGlkXCI6XCI2NFwiLFwiRm9udFNpemVcIjoxMixcIkZvbnROYW1lXCI6XCJDYWxpYnJpXCIsXCJJc0JvbGRcIjpmYWxzZSxcIklzSXRhbGljXCI6ZmFsc2UsXCJJc1VuZGVybGluZWRcIjpmYWxzZX0sXCJBdXRvU2l6ZVwiOjAsXCJGb3JlZ3JvdW5kXCI6e1wiJGlkXCI6XCI2NVwiLFwiQ29sb3JcIjp7XCIkaWRcIjpcIjY2XCIsXCJBXCI6MjU1LFwiUlwiOjI1NSxcIkdcIjoyNTUsXCJCXCI6MjU1fX0sXCJCYWNrZ3JvdW5kRmlsbFR5cGVcIjowLFwiTWF4V2lkdGhcIjoyMDAuMCxcIk1heEhlaWdodFwiOlwiSW5maW5pdHlcIixcIlNtYXJ0Rm9yZWdyb3VuZElzQWN0aXZlXCI6ZmFsc2UsXCJIb3Jpem9udGFsQWxpZ25tZW50XCI6MCxcIlZlcnRpY2FsQWxpZ25tZW50XCI6MSxcIlNtYXJ0Rm9yZWdyb3VuZFwiOm51bGwsXCJNYXJnaW5cIjp7XCIkaWRcIjpcIjY3XCIsXCJUb3BcIjowLjAsXCJMZWZ0XCI6NS4wLFwiUmlnaHRcIjowLjAsXCJCb3R0b21cIjowLjB9LFwiUGFkZGluZ1wiOntcIiRpZFwiOlwiNjhcIixcIlRvcFwiOjAuMCxcIkxlZnRcIjowLjAsXCJSaWdodFwiOjAuMCxcIkJvdHRvbVwiOjAuMH0sXCJCYWNrZ3JvdW5kXCI6e1wiJGlkXCI6XCI2OVwiLFwiQ29sb3JcIjp7XCIkaWRcIjpcIjcwXCIsXCJBXCI6MCxcIlJcIjowLFwiR1wiOjAsXCJCXCI6MH19LFwiSXNWaXNpYmxlXCI6ZmFsc2UsXCJXaWR0aFwiOjAuMCxcIkhlaWdodFwiOjAuMCxcIkJvcmRlclN0eWxlXCI6bnVsbH0sXCJCb3R0b21UaWVyU2NhbGVTdHlsZVwiOntcIiRpZFwiOlwiNzFcIixcIlNob3dTZWdtZW50U2VwYXJhdG9yc1wiOmZhbHNlLFwiU2VnbWVudFNlcGFyYXRvck9wYWNpdHlcIjozMCxcIlNoYXBlXCI6MyxcIkhhc0JlZW5WaXNpYmxlQmVmb3JlXCI6ZmFsc2UsXCJGb250U2V0dGluZ3NcIjp7XCIkaWRcIjpcIjcyXCIsXCJGb250U2l6ZVwiOjEyLFwiRm9udE5hbWVcIjpcIkNhbGlicmlcIixcIklzQm9sZFwiOmZhbHNlLFwiSXNJdGFsaWNcIjpmYWxzZSxcIklzVW5kZXJsaW5lZFwiOmZhbHNlfSxcIkF1dG9TaXplXCI6MCxcIkZvcmVncm91bmRcIjp7XCIkaWRcIjpcIjczXCIsXCJDb2xvclwiOntcIiRpZFwiOlwiNzRcIixcIkFcIjoyNTUsXCJSXCI6MjU1LFwiR1wiOjI1NSxcIkJcIjoyNTV9fSxcIkJhY2tncm91bmRGaWxsVHlwZVwiOjAsXCJNYXhXaWR0aFwiOjIwMC4wLFwiTWF4SGVpZ2h0XCI6XCJJbmZpbml0eVwiLFwiU21hcnRGb3JlZ3JvdW5kSXNBY3RpdmVcIjpmYWxzZSxcIkhvcml6b250YWxBbGlnbm1lbnRcIjowLFwiVmVydGljYWxBbGlnbm1lbnRcIjoxLFwiU21hcnRGb3JlZ3JvdW5kXCI6bnVsbCxcIk1hcmdpblwiOntcIiRpZFwiOlwiNzVcIixcIlRvcFwiOjAuMCxcIkxlZnRcIjo1LjAsXCJSaWdodFwiOjAuMCxcIkJvdHRvbVwiOjAuMH0sXCJQYWRkaW5nXCI6e1wiJGlkXCI6XCI3NlwiLFwiVG9wXCI6MC4wLFwiTGVmdFwiOjAuMCxcIlJpZ2h0XCI6MC4wLFwiQm90dG9tXCI6MC4wfSxcIkJhY2tncm91bmRcIjp7XCIkaWRcIjpcIjc3XCIsXCJDb2xvclwiOntcIiRpZFwiOlwiNzhcIixcIkFcIjowLFwiUlwiOjAsXCJHXCI6MCxcIkJcIjowfX0sXCJJc1Zpc2libGVcIjpmYWxzZSxcIldpZHRoXCI6MC4wLFwiSGVpZ2h0XCI6MC4wLFwiQm9yZGVyU3R5bGVcIjpudWxsfSxcIlNpbmdsZVNjYWxlU2hhcGVTdHlsZVwiOm51bGwsXCJFbGFwc2VkVGltZUJhY2tncm91bmRcIjp7XCIkaWRcIjpcIjc5XCIsXCJDb2xvclwiOntcIiRpZFwiOlwiODBcIixcIkFcIjoxOTEsXCJSXCI6MjU1LFwiR1wiOjAsXCJCXCI6MH19LFwiQXBwZW5kWWVhck9uWWVhckNoYW5nZVwiOmZhbHNlLFwiRWxhcHNlZFRpbWVGb3JtYXRcIjoyLFwiVG9kYXlNYXJrZXJQb3NpdGlvblwiOjMsXCJRdWlja1Bvc2l0aW9uXCI6MixcIkFic29sdXRlUG9zaXRpb25cIjo0MDUuMCxcIk1hcmdpblwiOntcIiRpZFwiOlwiODFcIixcIlRvcFwiOjAuMCxcIkxlZnRcIjoxMC4wLFwiUmlnaHRcIjoxMC4wLFwiQm90dG9tXCI6MC4wfSxcIlBhZGRpbmdcIjp7XCIkaWRcIjpcIjgyXCIsXCJUb3BcIjowLjAsXCJMZWZ0XCI6MC4wLFwiUmlnaHRcIjowLjAsXCJCb3R0b21cIjowLjB9LFwiQmFja2dyb3VuZFwiOntcIiRpZFwiOlwiODNcIixcIkNvbG9yXCI6e1wiJGlkXCI6XCI4NFwiLFwiQVwiOjI1NSxcIlJcIjo0NyxcIkdcIjo1NCxcIkJcIjoxNTN9fSxcIklzVmlzaWJsZVwiOnRydWUsXCJXaWR0aFwiOjAuMCxcIkhlaWdodFwiOjAuMCxcIkJvcmRlclN0eWxlXCI6bnVsbH0sXCJEZWZhdWx0TWlsZXN0b25lU3R5bGVcIjp7XCIkaWRcIjpcIjg1XCIsXCJTaGFwZVwiOjIsXCJDb25uZWN0b3JNYXJnaW5cIjp7XCIkaWRcIjpcIjg2XCIsXCJUb3BcIjowLjAsXCJMZWZ0XCI6Mi4wLFwiUmlnaHRcIjoyLjAsXCJCb3R0b21cIjowLjB9LFwiQ29ubmVjdG9yU3R5bGVcIjp7XCIkaWRcIjpcIjg3XCIsXCJMaW5lQ29sb3JcIjp7XCIkaWRcIjpcIjg4XCIsXCIkdHlwZVwiOlwiTkxSRS5Db21tb24uRG9tLlNvbGlkQ29sb3JCcnVzaCwgTkxSRS5Db21tb25cIixcIkNvbG9yXCI6e1wiJGlkXCI6XCI4OVwiLFwiQVwiOjEyNyxcIlJcIjo3OSxcIkdcIjoxMjksXCJCXCI6MTg5fX0sXCJMaW5lV2VpZ2h0XCI6MS4wLFwiTGluZVR5cGVcIjowfSxcIklzQmVsb3dUaW1lYmFuZFwiOmZhbHNlLFwiSGlkZURhdGVcIjpmYWxzZSxcIlNoYXBlU2l6ZVwiOjEsXCJTcGFjaW5nXCI6Mi4wLFwiUGFkZGluZ1wiOntcIiRpZFwiOlwiOTBcIixcIlRvcFwiOjcuMCxcIkxlZnRcIjozLjAsXCJSaWdodFwiOjAuMCxcIkJvdHRvbVwiOjIuMH0sXCJQb3NpdGlvblwiOm51bGwsXCJQb3NpdGlvbk9uVGFza1wiOjAsXCJTaGFwZVN0eWxlXCI6e1wiJGlkXCI6XCI5MVwiLFwiTWFyZ2luXCI6e1wiJGlkXCI6XCI5MlwiLFwiVG9wXCI6MC4wLFwiTGVmdFwiOjAuMCxcIlJpZ2h0XCI6MC4wLFwiQm90dG9tXCI6MC4wfSxcIlBhZGRpbmdcIjp7XCIkaWRcIjpcIjkzXCIsXCJUb3BcIjowLjAsXCJMZWZ0XCI6MC4wLFwiUmlnaHRcIjowLjAsXCJCb3R0b21cIjowLjB9LFwiQmFja2dyb3VuZFwiOntcIiRpZFwiOlwiOTRcIixcIkNvbG9yXCI6e1wiJGlkXCI6XCI5NVwiLFwiQVwiOjI1NSxcIlJcIjowLFwiR1wiOjExNCxcIkJcIjoxODh9fSxcIklzVmlzaWJsZVwiOnRydWUsXCJXaWR0aFwiOjEzLjAsXCJIZWlnaHRcIjoxMy4wLFwiQm9yZGVyU3R5bGVcIjp7XCIkaWRcIjpcIjk2XCIsXCJMaW5lQ29sb3JcIjp7XCIkaWRcIjpcIjk3XCIsXCIkdHlwZVwiOlwiTkxSRS5Db21tb24uRG9tLlNvbGlkQ29sb3JCcnVzaCwgTkxSRS5Db21tb25cIixcIkNvbG9yXCI6e1wiJGlkXCI6XCI5OFwiLFwiQVwiOjI1NSxcIlJcIjoyNTUsXCJHXCI6MCxcIkJcIjowfX0sXCJMaW5lV2VpZ2h0XCI6MC4wLFwiTGluZVR5cGVcIjowfX0sXCJUaXRsZVN0eWxlXCI6e1wiJGlkXCI6XCI5OVwiLFwiRm9udFNldHRpbmdzXCI6e1wiJGlkXCI6XCIxMDBcIixcIkZvbnRTaXplXCI6MTEsXCJGb250TmFtZVwiOlwiQ2FsaWJyaVwiLFwiSXNCb2xkXCI6dHJ1ZSxcIklzSXRhbGljXCI6ZmFsc2UsXCJJc1VuZGVybGluZWRcIjpmYWxzZX0sXCJBdXRvU2l6ZVwiOjAsXCJGb3JlZ3JvdW5kXCI6e1wiJGlkXCI6XCIxMDFcIixcIkNvbG9yXCI6e1wiJGlkXCI6XCIxMDJcIixcIkFcIjoyNTUsXCJSXCI6MCxcIkdcIjowLFwiQlwiOjB9fSxcIkJhY2tncm91bmRGaWxsVHlwZVwiOjAsXCJNYXhXaWR0aFwiOjIwMC4wLFwiTWF4SGVpZ2h0XCI6XCJJbmZpbml0eVwiLFwiU21hcnRGb3JlZ3JvdW5kSXNBY3RpdmVcIjpmYWxzZSxcIkhvcml6b250YWxBbGlnbm1lbnRcIjowLFwiVmVydGljYWxBbGlnbm1lbnRcIjowLFwiU21hcnRGb3JlZ3JvdW5kXCI6bnVsbCxcIk1hcmdpblwiOntcIiRpZFwiOlwiMTAzXCIsXCJUb3BcIjowLjAsXCJMZWZ0XCI6MC4wLFwiUmlnaHRcIjowLjAsXCJCb3R0b21cIjowLjB9LFwiUGFkZGluZ1wiOntcIiRpZFwiOlwiMTA0XCIsXCJUb3BcIjowLjAsXCJMZWZ0XCI6MC4wLFwiUmlnaHRcIjowLjAsXCJCb3R0b21cIjowLjB9LFwiQmFja2dyb3VuZFwiOntcIiRpZFwiOlwiMTA1XCIsXCJDb2xvclwiOntcIiRyZWZcIjpcIjM2XCJ9fSxcIklzVmlzaWJsZVwiOnRydWUsXCJXaWR0aFwiOjAuMCxcIkhlaWdodFwiOjAuMCxcIkJvcmRlclN0eWxlXCI6bnVsbH0sXCJEYXRlU3R5bGVcIjp7XCIkaWRcIjpcIjEwNlwiLFwiRm9udFNldHRpbmdzXCI6e1wiJGlkXCI6XCIxMDdcIixcIkZvbnRTaXplXCI6MTAsXCJGb250TmFtZVwiOlwiQ2FsaWJyaVwiLFwiSXNCb2xkXCI6ZmFsc2UsXCJJc0l0YWxpY1wiOmZhbHNlLFwiSXNVbmRlcmxpbmVkXCI6ZmFsc2V9LFwiQXV0b1NpemVcIjowLFwiRm9yZWdyb3VuZFwiOntcIiRpZFwiOlwiMTA4XCIsXCJDb2xvclwiOntcIiRpZFwiOlwiMTA5XCIsXCJBXCI6MjU1LFwiUlwiOjY4LFwiR1wiOjg0LFwiQlwiOjEwNn19LFwiQmFja2dyb3VuZEZpbGxUeXBlXCI6MCxcIk1heFdpZHRoXCI6MjAwLjAsXCJNYXhIZWlnaHRcIjpcIkluZmluaXR5XCIsXCJTbWFydEZvcmVncm91bmRJc0FjdGl2ZVwiOmZhbHNlLFwiSG9yaXpvbnRhbEFsaWdubWVudFwiOjAsXCJWZXJ0aWNhbEFsaWdubWVudFwiOjAsXCJTbWFydEZvcmVncm91bmRcIjpudWxsLFwiTWFyZ2luXCI6e1wiJGlkXCI6XCIxMTBcIixcIlRvcFwiOjAuMCxcIkxlZnRcIjowLjAsXCJSaWdodFwiOjAuMCxcIkJvdHRvbVwiOjAuMH0sXCJQYWRkaW5nXCI6e1wiJGlkXCI6XCIxMTFcIixcIlRvcFwiOjAuMCxcIkxlZnRcIjowLjAsXCJSaWdodFwiOjAuMCxcIkJvdHRvbVwiOjAuMH0sXCJCYWNrZ3JvdW5kXCI6e1wiJGlkXCI6XCIxMTJcIixcIkNvbG9yXCI6e1wiJHJlZlwiOlwiMzZcIn19LFwiSXNWaXNpYmxlXCI6dHJ1ZSxcIldpZHRoXCI6MC4wLFwiSGVpZ2h0XCI6MC4wLFwiQm9yZGVyU3R5bGVcIjpudWxsfSxcIkRhdGVGb3JtYXRcIjp7XCIkaWRcIjpcIjExM1wiLFwiRm9ybWF0U3RyaW5nXCI6XCJNTU0gZFwiLFwiU2VwYXJhdG9yXCI6XCIvXCIsXCJVc2VJbnRlcm5hdGlvbmFsRGF0ZUZvcm1hdFwiOmZhbHNlLFwiRGF0ZUlzVmlzaWJsZVwiOnRydWUsXCJUaW1lSXNWaXNpYmxlXCI6ZmFsc2UsXCJIb3VyRGlnaXRzXCI6MSxcIkFtUG1EZXNpZ25hdG9yXCI6MixcIlRyaW0wME1pbnV0ZXNcIjpmYWxzZSxcIkxhc3RLbm93blZpc2liaWxpdHlTdGF0ZVwiOm51bGx9LFwiSXNWaXNpYmxlXCI6dHJ1ZX0sXCJEZWZhdWx0VGFza1N0eWxlXCI6e1wiJGlkXCI6XCIxMTRcIixcIlNoYXBlXCI6MSxcIlNoYXBlVGhpY2tuZXNzXCI6MCxcIkR1cmF0aW9uRm9ybWF0XCI6MCxcIlBlcmNlbnRhZ2VDb21wbGV0ZVN0eWxlXCI6e1wiJGlkXCI6XCIxMTVcIixcIkZvbnRTZXR0aW5nc1wiOntcIiRpZFwiOlwiMTE2XCIsXCJGb250U2l6ZVwiOjEwLFwiRm9udE5hbWVcIjpcIkNhbGlicmlcIixcIklzQm9sZFwiOmZhbHNlLFwiSXNJdGFsaWNcIjpmYWxzZSxcIklzVW5kZXJsaW5lZFwiOmZhbHNlfSxcIkF1dG9TaXplXCI6MCxcIkZvcmVncm91bmRcIjp7XCIkaWRcIjpcIjExN1wiLFwiQ29sb3JcIjp7XCIkaWRcIjpcIjExOFwiLFwiQVwiOjI1NSxcIlJcIjoyMzcsXCJHXCI6MTI1LFwiQlwiOjQ5fX0sXCJCYWNrZ3JvdW5kRmlsbFR5cGVcIjowLFwiTWF4V2lkdGhcIjoyMDAuMCxcIk1heEhlaWdodFwiOlwiSW5maW5pdHlcIixcIlNtYXJ0Rm9yZWdyb3VuZElzQWN0aXZlXCI6ZmFsc2UsXCJIb3Jpem9udGFsQWxpZ25tZW50XCI6MCxcIlZlcnRpY2FsQWxpZ25tZW50XCI6MCxcIlNtYXJ0Rm9yZWdyb3VuZFwiOm51bGwsXCJNYXJnaW5cIjp7XCIkaWRcIjpcIjExOVwiLFwiVG9wXCI6MC4wLFwiTGVmdFwiOjAuMCxcIlJpZ2h0XCI6MC4wLFwiQm90dG9tXCI6MC4wfSxcIlBhZGRpbmdcIjp7XCIkaWRcIjpcIjEyMFwiLFwiVG9wXCI6MC4wLFwiTGVmdFwiOjAuMCxcIlJpZ2h0XCI6MC4wLFwiQm90dG9tXCI6MC4wfSxcIkJhY2tncm91bmRcIjp7XCIkaWRcIjpcIjEyMVwiLFwiQ29sb3JcIjp7XCIkcmVmXCI6XCIzNlwifX0sXCJJc1Zpc2libGVcIjp0cnVlLFwiV2lkdGhcIjowLjAsXCJIZWlnaHRcIjowLjAsXCJCb3JkZXJTdHlsZVwiOm51bGx9LFwiRHVyYXRpb25TdHlsZVwiOntcIiRpZFwiOlwiMTIyXCIsXCJGb250U2V0dGluZ3NcIjp7XCIkaWRcIjpcIjEyM1wiLFwiRm9udFNpemVcIjoxMCxcIkZvbnROYW1lXCI6XCJDYWxpYnJpXCIsXCJJc0JvbGRcIjpmYWxzZSxcIklzSXRhbGljXCI6ZmFsc2UsXCJJc1VuZGVybGluZWRcIjpmYWxzZX0sXCJBdXRvU2l6ZVwiOjAsXCJGb3JlZ3JvdW5kXCI6e1wiJGlkXCI6XCIxMjRcIixcIkNvbG9yXCI6e1wiJGlkXCI6XCIxMjVcIixcIkFcIjoyNTUsXCJSXCI6MjM3LFwiR1wiOjEyNSxcIkJcIjo0OX19LFwiQmFja2dyb3VuZEZpbGxUeXBlXCI6MCxcIk1heFdpZHRoXCI6MjAwLjAsXCJNYXhIZWlnaHRcIjpcIkluZmluaXR5XCIsXCJTbWFydEZvcmVncm91bmRJc0FjdGl2ZVwiOmZhbHNlLFwiSG9yaXpvbnRhbEFsaWdubWVudFwiOjAsXCJWZXJ0aWNhbEFsaWdubWVudFwiOjAsXCJTbWFydEZvcmVncm91bmRcIjpudWxsLFwiTWFyZ2luXCI6e1wiJGlkXCI6XCIxMjZcIixcIlRvcFwiOjAuMCxcIkxlZnRcIjowLjAsXCJSaWdodFwiOjAuMCxcIkJvdHRvbVwiOjAuMH0sXCJQYWRkaW5nXCI6e1wiJGlkXCI6XCIxMjdcIixcIlRvcFwiOjAuMCxcIkxlZnRcIjowLjAsXCJSaWdodFwiOjAuMCxcIkJvdHRvbVwiOjAuMH0sXCJCYWNrZ3JvdW5kXCI6e1wiJGlkXCI6XCIxMjhcIixcIkNvbG9yXCI6e1wiJHJlZlwiOlwiMzZcIn19LFwiSXNWaXNpYmxlXCI6dHJ1ZSxcIldpZHRoXCI6MC4wLFwiSGVpZ2h0XCI6MC4wLFwiQm9yZGVyU3R5bGVcIjpudWxsfSxcIkhvcml6b250YWxDb25uZWN0b3JTdHlsZVwiOntcIiRpZFwiOlwiMTI5XCIsXCJMaW5lQ29sb3JcIjp7XCIkaWRcIjpcIjEzMFwiLFwiJHR5cGVcIjpcIk5MUkUuQ29tbW9uLkRvbS5Tb2xpZENvbG9yQnJ1c2gsIE5MUkUuQ29tbW9uXCIsXCJDb2xvclwiOntcIiRpZFwiOlwiMTMxXCIsXCJBXCI6MjU1LFwiUlwiOjIwNCxcIkdcIjoyMDQsXCJCXCI6MjA0fX0sXCJMaW5lV2VpZ2h0XCI6MS4wLFwiTGluZVR5cGVcIjowfSxcIlZlcnRpY2FsQ29ubmVjdG9yU3R5bGVcIjp7XCIkaWRcIjpcIjEzMlwiLFwiTGluZUNvbG9yXCI6e1wiJGlkXCI6XCIxMzNcIixcIiR0eXBlXCI6XCJOTFJFLkNvbW1vbi5Eb20uU29saWRDb2xvckJydXNoLCBOTFJFLkNvbW1vblwiLFwiQ29sb3JcIjp7XCIkaWRcIjpcIjEzNFwiLFwiQVwiOjI1NSxcIlJcIjoyMDQsXCJHXCI6MjA0LFwiQlwiOjIwNH19LFwiTGluZVdlaWdodFwiOjAuMCxcIkxpbmVUeXBlXCI6MH0sXCJNYXJnaW5cIjpudWxsLFwiU3RhcnREYXRlUG9zaXRpb25cIjozLFwiRW5kRGF0ZVBvc2l0aW9uXCI6MyxcIlRpdGxlUG9zaXRpb25cIjo0LFwiRHVyYXRpb25Qb3NpdGlvblwiOjYsXCJQZXJjZW50YWdlQ29tcGxldGVkUG9zaXRpb25cIjo2LFwiU3BhY2luZ1wiOjUsXCJJc0JlbG93VGltZWJhbmRcIjpmYWxzZSxcIlBlcmNlbnRhZ2VDb21wbGV0ZVNoYXBlT3BhY2l0eVwiOjM1LFwiR3JvdXBOYW1lXCI6bnVsbCxcIkF0dGFjaGVkTWlsZXN0b25lc1N0eWxlc1wiOm51bGwsXCJTaGFwZVN0eWxlXCI6e1wiJGlkXCI6XCIxMzVcIixcIk1hcmdpblwiOntcIiRpZFwiOlwiMTM2XCIsXCJUb3BcIjowLjAsXCJMZWZ0XCI6NC4wLFwiUmlnaHRcIjo0LjAsXCJCb3R0b21cIjowLjB9LFwiUGFkZGluZ1wiOntcIiRpZFwiOlwiMTM3XCIsXCJUb3BcIjowLjAsXCJMZWZ0XCI6MC4wLFwiUmlnaHRcIjowLjAsXCJCb3R0b21cIjowLjB9LFwiQmFja2dyb3VuZFwiOntcIiRpZFwiOlwiMTM4XCIsXCJDb2xvclwiOntcIiRpZFwiOlwiMTM5XCIsXCJBXCI6MjU1LFwiUlwiOjAsXCJHXCI6MTE0LFwiQlwiOjE4OH19LFwiSXNWaXNpYmxlXCI6dHJ1ZSxcIldpZHRoXCI6MC4wLFwiSGVpZ2h0XCI6MTAuMCxcIkJvcmRlclN0eWxlXCI6e1wiJGlkXCI6XCIxNDBcIixcIkxpbmVDb2xvclwiOntcIiRpZFwiOlwiMTQxXCIsXCIkdHlwZVwiOlwiTkxSRS5Db21tb24uRG9tLlNvbGlkQ29sb3JCcnVzaCwgTkxSRS5Db21tb25cIixcIkNvbG9yXCI6e1wiJGlkXCI6XCIxNDJcIixcIkFcIjoyNTUsXCJSXCI6MjU1LFwiR1wiOjAsXCJCXCI6MH19LFwiTGluZVdlaWdodFwiOjAuMCxcIkxpbmVUeXBlXCI6MH19LFwiVGl0bGVTdHlsZVwiOntcIiRpZFwiOlwiMTQzXCIsXCJGb250U2V0dGluZ3NcIjp7XCIkaWRcIjpcIjE0NFwiLFwiRm9udFNpemVcIjoxMSxcIkZvbnROYW1lXCI6XCJDYWxpYnJpXCIsXCJJc0JvbGRcIjp0cnVlLFwiSXNJdGFsaWNcIjpmYWxzZSxcIklzVW5kZXJsaW5lZFwiOmZhbHNlfSxcIkF1dG9TaXplXCI6MCxcIkZvcmVncm91bmRcIjp7XCIkaWRcIjpcIjE0NVwiLFwiQ29sb3JcIjp7XCIkaWRcIjpcIjE0NlwiLFwiQVwiOjI1NSxcIlJcIjowLFwiR1wiOjAsXCJCXCI6MH19LFwiQmFja2dyb3VuZEZpbGxUeXBlXCI6MCxcIk1heFdpZHRoXCI6OTYwLjAsXCJNYXhIZWlnaHRcIjpcIkluZmluaXR5XCIsXCJTbWFydEZvcmVncm91bmRJc0FjdGl2ZVwiOmZhbHNlLFwiSG9yaXpvbnRhbEFsaWdubWVudFwiOjAsXCJWZXJ0aWNhbEFsaWdubWVudFwiOjAsXCJTbWFydEZvcmVncm91bmRcIjpudWxsLFwiTWFyZ2luXCI6e1wiJGlkXCI6XCIxNDdcIixcIlRvcFwiOjAuMCxcIkxlZnRcIjowLjAsXCJSaWdodFwiOjAuMCxcIkJvdHRvbVwiOjAuMH0sXCJQYWRkaW5nXCI6e1wiJGlkXCI6XCIxNDhcIixcIlRvcFwiOjAuMCxcIkxlZnRcIjowLjAsXCJSaWdodFwiOjAuMCxcIkJvdHRvbVwiOjAuMH0sXCJCYWNrZ3JvdW5kXCI6e1wiJGlkXCI6XCIxNDlcIixcIkNvbG9yXCI6e1wiJHJlZlwiOlwiMzZcIn19LFwiSXNWaXNpYmxlXCI6dHJ1ZSxcIldpZHRoXCI6MC4wLFwiSGVpZ2h0XCI6MC4wLFwiQm9yZGVyU3R5bGVcIjpudWxsfSxcIkRhdGVTdHlsZVwiOntcIiRpZFwiOlwiMTUwXCIsXCJGb250U2V0dGluZ3NcIjp7XCIkaWRcIjpcIjE1MVwiLFwiRm9udFNpemVcIjoxMCxcIkZvbnROYW1lXCI6XCJDYWxpYnJpXCIsXCJJc0JvbGRcIjpmYWxzZSxcIklzSXRhbGljXCI6ZmFsc2UsXCJJc1VuZGVybGluZWRcIjpmYWxzZX0sXCJBdXRvU2l6ZVwiOjAsXCJGb3JlZ3JvdW5kXCI6e1wiJGlkXCI6XCIxNTJcIixcIkNvbG9yXCI6e1wiJGlkXCI6XCIxNTNcIixcIkFcIjoyNTUsXCJSXCI6NjgsXCJHXCI6ODQsXCJCXCI6MTA2fX0sXCJCYWNrZ3JvdW5kRmlsbFR5cGVcIjowLFwiTWF4V2lkdGhcIjoyMDAuMCxcIk1heEhlaWdodFwiOlwiSW5maW5pdHlcIixcIlNtYXJ0Rm9yZWdyb3VuZElzQWN0aXZlXCI6ZmFsc2UsXCJIb3Jpem9udGFsQWxpZ25tZW50XCI6MixcIlZlcnRpY2FsQWxpZ25tZW50XCI6MCxcIlNtYXJ0Rm9yZWdyb3VuZFwiOm51bGwsXCJNYXJnaW5cIjp7XCIkaWRcIjpcIjE1NFwiLFwiVG9wXCI6MC4wLFwiTGVmdFwiOjAuMCxcIlJpZ2h0XCI6MC4wLFwiQm90dG9tXCI6MC4wfSxcIlBhZGRpbmdcIjp7XCIkaWRcIjpcIjE1NVwiLFwiVG9wXCI6MC4wLFwiTGVmdFwiOjAuMCxcIlJpZ2h0XCI6MC4wLFwiQm90dG9tXCI6MC4wfSxcIkJhY2tncm91bmRcIjp7XCIkaWRcIjpcIjE1NlwiLFwiQ29sb3JcIjp7XCIkcmVmXCI6XCIzNlwifX0sXCJJc1Zpc2libGVcIjp0cnVlLFwiV2lkdGhcIjowLjAsXCJIZWlnaHRcIjowLjAsXCJCb3JkZXJTdHlsZVwiOm51bGx9LFwiRGF0ZUZvcm1hdFwiOntcIiRpZFwiOlwiMTU3XCIsXCJGb3JtYXRTdHJpbmdcIjpcIk1NTSBkXCIsXCJTZXBhcmF0b3JcIjpcIi9cIixcIlVzZUludGVybmF0aW9uYWxEYXRlRm9ybWF0XCI6ZmFsc2UsXCJEYXRlSXNWaXNpYmxlXCI6dHJ1ZSxcIlRpbWVJc1Zpc2libGVcIjpmYWxzZSxcIkhvdXJEaWdpdHNcIjoxLFwiQW1QbURlc2lnbmF0b3JcIjoyLFwiVHJpbTAwTWludXRlc1wiOmZhbHNlLFwiTGFzdEtub3duVmlzaWJpbGl0eVN0YXRlXCI6bnVsbH0sXCJJc1Zpc2libGVcIjp0cnVlfSxcIlNob3dFbGFwc2VkVGltZUdyYWRpZW50U3R5bGVcIjpmYWxzZSxcIlRpbWViYW5kUmVzZXJ2ZWRMZWZ0QXJlYVN0eWxlXCI6bnVsbCxcIkRlZmF1bHRTd2ltbGFuZVN0eWxlXCI6e1wiJGlkXCI6XCIxNThcIixcIkhlYWRlclN0eWxlXCI6e1wiJGlkXCI6XCIxNTlcIixcIlRleHRTdHlsZVwiOntcIiRpZFwiOlwiMTYwXCIsXCJGb250U2V0dGluZ3NcIjp7XCIkaWRcIjpcIjE2MVwiLFwiRm9udFNpemVcIjoxMixcIkZvbnROYW1lXCI6XCJDYWxpYnJpXCIsXCJJc0JvbGRcIjpmYWxzZSxcIklzSXRhbGljXCI6ZmFsc2UsXCJJc1VuZGVybGluZWRcIjpmYWxzZX0sXCJBdXRvU2l6ZVwiOjAsXCJGb3JlZ3JvdW5kXCI6e1wiJGlkXCI6XCIxNjJcIixcIkNvbG9yXCI6e1wiJGlkXCI6XCIxNjNcIixcIkFcIjoyNTUsXCJSXCI6MzIsXCJHXCI6NTYsXCJCXCI6MTAwfX0sXCJCYWNrZ3JvdW5kRmlsbFR5cGVcIjowLFwiTWF4V2lkdGhcIjowLjAsXCJNYXhIZWlnaHRcIjowLjAsXCJTbWFydEZvcmVncm91bmRJc0FjdGl2ZVwiOmZhbHNlLFwiSG9yaXpvbnRhbEFsaWdubWVudFwiOjAsXCJWZXJ0aWNhbEFsaWdubWVudFwiOjAsXCJTbWFydEZvcmVncm91bmRcIjpudWxsLFwiTWFyZ2luXCI6e1wiJGlkXCI6XCIxNjRcIixcIlRvcFwiOjAuMCxcIkxlZnRcIjowLjAsXCJSaWdodFwiOjAuMCxcIkJvdHRvbVwiOjAuMH0sXCJQYWRkaW5nXCI6e1wiJGlkXCI6XCIxNjVcIixcIlRvcFwiOjAuMCxcIkxlZnRcIjowLjAsXCJSaWdodFwiOjAuMCxcIkJvdHRvbVwiOjAuMH0sXCJCYWNrZ3JvdW5kXCI6bnVsbCxcIklzVmlzaWJsZVwiOmZhbHNlLFwiV2lkdGhcIjowLjAsXCJIZWlnaHRcIjowLjAsXCJCb3JkZXJTdHlsZVwiOm51bGx9LFwiUmVjdGFuZ2xlU3R5bGVcIjp7XCIkaWRcIjpcIjE2NlwiLFwiTWFyZ2luXCI6e1wiJGlkXCI6XCIxNjdcIixcIlRvcFwiOjAuMCxcIkxlZnRcIjowLjAsXCJSaWdodFwiOjAuMCxcIkJvdHRvbVwiOjAuMH0sXCJQYWRkaW5nXCI6e1wiJGlkXCI6XCIxNjhcIixcIlRvcFwiOjAuMCxcIkxlZnRcIjowLjAsXCJSaWdodFwiOjAuMCxcIkJvdHRvbVwiOjAuMH0sXCJCYWNrZ3JvdW5kXCI6e1wiJGlkXCI6XCIxNjlcIixcIkNvbG9yXCI6e1wiJGlkXCI6XCIxNzBcIixcIkFcIjoxMjcsXCJSXCI6OTEsXCJHXCI6MTU1LFwiQlwiOjIxM319LFwiSXNWaXNpYmxlXCI6ZmFsc2UsXCJXaWR0aFwiOjAuMCxcIkhlaWdodFwiOjAuMCxcIkJvcmRlclN0eWxlXCI6e1wiJGlkXCI6XCIxNzFcIixcIkxpbmVDb2xvclwiOntcIiRpZFwiOlwiMTcyXCIsXCIkdHlwZVwiOlwiTkxSRS5Db21tb24uRG9tLlNvbGlkQ29sb3JCcnVzaCwgTkxSRS5Db21tb25cIixcIkNvbG9yXCI6e1wiJGlkXCI6XCIxNzNcIixcIkFcIjoyNTUsXCJSXCI6MjU1LFwiR1wiOjAsXCJCXCI6MH19LFwiTGluZVdlaWdodFwiOjAuMCxcIkxpbmVUeXBlXCI6MH19LFwiVGV4dElzVmVydGljYWxcIjpmYWxzZX0sXCJCYWNrZ3JvdW5kU3R5bGVcIjp7XCIkaWRcIjpcIjE3NFwiLFwiTWFyZ2luXCI6e1wiJGlkXCI6XCIxNzVcIixcIlRvcFwiOjAuMCxcIkxlZnRcIjowLjAsXCJSaWdodFwiOjAuMCxcIkJvdHRvbVwiOjAuMH0sXCJQYWRkaW5nXCI6e1wiJGlkXCI6XCIxNzZcIixcIlRvcFwiOjAuMCxcIkxlZnRcIjowLjAsXCJSaWdodFwiOjAuMCxcIkJvdHRvbVwiOjAuMH0sXCJCYWNrZ3JvdW5kXCI6e1wiJGlkXCI6XCIxNzdcIixcIkNvbG9yXCI6e1wiJGlkXCI6XCIxNzhcIixcIkFcIjozOCxcIlJcIjo5MSxcIkdcIjoxNTUsXCJCXCI6MjEzfX0sXCJJc1Zpc2libGVcIjp0cnVlLFwiV2lkdGhcIjowLjAsXCJIZWlnaHRcIjowLjAsXCJCb3JkZXJTdHlsZVwiOntcIiRpZFwiOlwiMTc5XCIsXCJMaW5lQ29sb3JcIjp7XCIkaWRcIjpcIjE4MFwiLFwiJHR5cGVcIjpcIk5MUkUuQ29tbW9uLkRvbS5Tb2xpZENvbG9yQnJ1c2gsIE5MUkUuQ29tbW9uXCIsXCJDb2xvclwiOntcIiRpZFwiOlwiMTgxXCIsXCJBXCI6MjU1LFwiUlwiOjI1NSxcIkdcIjowLFwiQlwiOjB9fSxcIkxpbmVXZWlnaHRcIjowLjAsXCJMaW5lVHlwZVwiOjB9fSxcIklzQWJvdmVUaW1lYmFuZFwiOmZhbHNlfSxcIkN1c3RvbU1pbGVzdG9uZVN0eWxlTGlzdFwiOltdLFwiQ3VzdG9tVGFza1N0eWxlTGlzdFwiOltdLFwiQ3VzdG9tU3dpbWxhbmVEZWZpbml0aW9uU3R5bGVMaXN0XCI6W10sXCJDdXN0b21Td2ltbGFuZVYyU3R5bGVMaXN0XCI6W10sXCJHcmlkbGluZVBhbmVsU3R5bGVcIjp7XCIkaWRcIjpcIjE4MlwiLFwiR3JpZGxpbmVTdHlsZVwiOntcIiRpZFwiOlwiMTgzXCIsXCJMaW5lQ29sb3JcIjp7XCIkaWRcIjpcIjE4NFwiLFwiJHR5cGVcIjpcIk5MUkUuQ29tbW9uLkRvbS5Tb2xpZENvbG9yQnJ1c2gsIE5MUkUuQ29tbW9uXCIsXCJDb2xvclwiOntcIiRpZFwiOlwiMTg1XCIsXCJBXCI6MzgsXCJSXCI6OTEsXCJHXCI6MTU1LFwiQlwiOjIxM319LFwiTGluZVdlaWdodFwiOjEuMCxcIkxpbmVUeXBlXCI6MH0sXCJJc1Zpc2libGVcIjp0cnVlfSxcIkFjdGl2aXR5TGluZVBhbmVsU3R5bGVcIjp7XCIkaWRcIjpcIjE4NlwiLFwiQWN0aXZpdHlMaW5lU3R5bGVcIjp7XCIkaWRcIjpcIjE4N1wiLFwiTGluZUNvbG9yXCI6e1wiJGlkXCI6XCIxODhcIixcIiR0eXBlXCI6XCJOTFJFLkNvbW1vbi5Eb20uU29saWRDb2xvckJydXNoLCBOTFJFLkNvbW1vblwiLFwiQ29sb3JcIjp7XCIkaWRcIjpcIjE4OVwiLFwiQVwiOjM4LFwiUlwiOjY4LFwiR1wiOjExNCxcIkJcIjoxOTZ9fSxcIkxpbmVXZWlnaHRcIjoxLjAsXCJMaW5lVHlwZVwiOjB9LFwiSXNWaXNpYmxlXCI6dHJ1ZX19LFwiU2NhbGVcIjp7XCIkaWRcIjpcIjE5MFwiLFwiU3RhcnREYXRlXCI6XCIwMDAxLTAxLTAxVDAwOjAwOjAwXCIsXCJFbmREYXRlXCI6XCIwMDAxLTAxLTAxVDAwOjAwOjAwXCIsXCJGb3JtYXRcIjpcIndcIixcIlR5cGVcIjoxLFwiQXV0b0RhdGVSYW5nZVwiOnRydWUsXCJXb3JraW5nRGF5c1wiOjMxLFwiVG9kYXlNYXJrZXJUZXh0XCI6XCJUb2RheVwiLFwiQXV0b1NjYWxlVHlwZVwiOnRydWV9LFwiU2NhbGVWMlwiOntcIiRpZFwiOlwiMTkxXCIsXCJTdGFydERhdGVcIjpcIjAwMDEtMDEtMDFUMDA6MDA6MDBcIixcIkVuZERhdGVcIjpcIjAwMDEtMDEtMDFUMDA6MDA6MDBcIixcIkF1dG9EYXRlUmFuZ2VcIjp0cnVlLFwiV29ya2luZ0RheXNcIjozMSxcIlRvZGF5TWFya2VyVGV4dFwiOlwiVG9kYXlcIixcIkF1dG9TY2FsZVR5cGVcIjp0cnVlLFwiVGltZWJhbmRTY2FsZXNcIjp7XCIkaWRcIjpcIjE5MlwiLFwiVG9wU2NhbGVMYXllclwiOntcIiRpZFwiOlwiMTkzXCIsXCJGb3JtYXRcIjpcIndcIixcIlR5cGVcIjoxfSxcIk1pZGRsZVNjYWxlTGF5ZXJcIjp7XCIkaWRcIjpcIjE5NFwiLFwiRm9ybWF0XCI6bnVsbCxcIlR5cGVcIjowfSxcIkJvdHRvbVNjYWxlTGF5ZXJcIjp7XCIkaWRcIjpcIjE5NVwiLFwiRm9ybWF0XCI6bnVsbCxcIlR5cGVcIjowfX19LFwiTWlsZXN0b25lc1wiOltdLFwiVGFza3NcIjpbXSxcIlN3aW1sYW5lc1wiOltdLFwiU3dpbWxhbmVzVjJcIjpbXSxcIlNldHRpbmdzXCI6e1wiJGlkXCI6XCIxOTZcIixcIkltcGFPcHRpb25zXCI6e1wiJGlkXCI6XCIxOTdcIixcIkxlZnRUb1JpZ2h0XCI6ZmFsc2UsXCJQYXlsb2FkT3B0aW9uc1wiOjJ9fSxcIlRpbWVDb25maWd1cmF0aW9uXCI6e1wiJGlkXCI6XCIxOThcIixcIlVzZVRpbWVcIjpmYWxzZSxcIldvcmtEYXlTdGFydFwiOlwiMDA6MDA6MDBcIixcIldvcmtEYXlFbmRcIjpcIjIzOjU5OjAwXCJ9fSJ9LCJTZXR0aW5ncyI6eyIkaWQiOiIzNzA1IiwiSW1wYU9wdGlvbnMiOnsiJGlkIjoiMzcwNiIsIkxlZnRUb1JpZ2h0IjpmYWxzZSwiUGF5bG9hZE9wdGlvbnMiOjJ9LCJVc2VDb21wcmVzc2lvbiI6ZmFsc2UsIkNvbXByZXNpb25QZXJjZW50YWdlIjo1MC4wLCJJbmFjdGl2ZUludGVydmFsV2lkdGhUaHJlc2hvbGQiOjMwLjAsIkluYWN0aXZlSW50ZXJ2YWxXaWR0aCI6MS4wLCJTcGxpdFRhc2tzIjpmYWxzZSwiVXNlQ2x1c3RlciI6ZmFsc2UsIkVwc2lsb24iOjUuMCwiTWluUG9pbnRzVG9Gb3JtQUNsdXN0ZXIiOjIsIkdlbmVyYXRlSW52aXNpYmxlU2hhcGVzIjpmYWxzZSwiU21hcnRUaW1lbGluZVRhc2tQZXJjZW50YWdlRml0IjpmYWxzZX0sIklzTmV3IjpmYWxzZSwiSW1wb3J0VHlwZSI6MCwiRmlsZVBhdGgiOm51bGwsIlRpbWVDb25maWd1cmF0aW9uIjp7IiRpZCI6IjM3MDciLCJVc2VUaW1lIjpmYWxzZSwiV29ya0RheVN0YXJ0IjoiMDA6MDA6MDAiLCJXb3JrRGF5RW5kIjoiMjM6NTk6MDAifSwiTGFzdFVzZWRUZW1wbGF0ZUlkIjoiY2MyNmY4NjMtMjdjZS00ODBlLWE1ODktYjNmMTJmMmQ2ZWIwIiwiRmlyc3RXZWVrT2ZZZWFyIjowLCJQbGFjZU1pbGVzdG9uZUF0VGhlQmVnaW5uaW5nT2ZUaGVEYXkiOmZhbHNlfQ=="/>
  <p:tag name="__MASTER" val="__part_0"/>
</p:tagLst>
</file>

<file path=ppt/tags/tag1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TIMEBANDSCALETYPE" val="Years"/>
  <p:tag name="OTLTIMEBANDSCALEFORMAT" val="MMM"/>
  <p:tag name="OTLTIMEBANDSHAPETYPE" val="RectangleTimeband"/>
  <p:tag name="OTLTIMEBANDSHAPEHEIGHT" val="14.3999996185303"/>
  <p:tag name="OTLTIMEBANDSHAPEPADDINGLEFT" val="0"/>
  <p:tag name="OTLTIMEBANDCULTUREINFO" val="en-US"/>
  <p:tag name="OTLTIMEBANDQUICKPOSITION" val="Custom"/>
  <p:tag name="OTLTIMEBANDTHREEDEFFECTS" val="None"/>
  <p:tag name="OTLTIMEBANDAUTODATERANGE" val="False"/>
  <p:tag name="OTLTIMEBANDWORKINGDAYS" val="Standard"/>
  <p:tag name="OTLTIMEBANDELAPSEDTIMEEXTENSION" val="False"/>
  <p:tag name="OTLTIMEBANDUSETIME" val="False"/>
  <p:tag name="OTLTIMEBANDTIMECONFIGWORKDAYSTART" val="00:00:00"/>
  <p:tag name="OTLTIMEBANDTIMECONFIGWORKDAYEND" val="23:59:00"/>
  <p:tag name="OTLTIMEBANDAPPENDYEARONYEARCHANGE" val="True"/>
  <p:tag name="OTLTIMEBANDSCALEMARKING" val="None"/>
  <p:tag name="OTLRIGHTENDCAPSMARGINRIGHT" val="20"/>
  <p:tag name="OTLLEFTENDCAPSMARGINLEFT" val="59.5224395373292"/>
  <p:tag name="OTLTIMEBANDFYSTARTMONTH" val="January"/>
  <p:tag name="OTLTIMEBANDSHOWFYLABEL" val="True"/>
  <p:tag name="OTLTIMEBANDUSESTARTINGOFTHEYEARFORFYNUMBERING" val="True"/>
  <p:tag name="OTLTIMEBANDRESERVEDLEFTAREAWIDTH" val="58.3217665615144"/>
  <p:tag name="OTLTIMEBANDRESERVEDLEFTAREAISSET" val="True"/>
  <p:tag name="OTLTIMEBANDSTARTDATE" val="2021-01-01T00:00:00.0000000"/>
  <p:tag name="OTLTIMEBANDENDDATE" val="2026-12-31T23:59:00.0000000"/>
  <p:tag name="OTLMARKERSHAPE" val="OTL"/>
</p:tagLst>
</file>

<file path=ppt/tags/tag1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TIMEBANDSCALETYPE" val="Quarters"/>
  <p:tag name="OTLTIMEBANDSCALEFORMAT" val="MMM"/>
  <p:tag name="OTLTIMEBANDSHAPETYPE" val="RectangleTimeband"/>
  <p:tag name="OTLTIMEBANDSHAPEHEIGHT" val="14.3999996185303"/>
  <p:tag name="OTLTIMEBANDSHAPEPADDINGLEFT" val="0"/>
  <p:tag name="OTLTIMEBANDCULTUREINFO" val="en-US"/>
  <p:tag name="OTLTIMEBANDQUICKPOSITION" val="Custom"/>
  <p:tag name="OTLTIMEBANDTHREEDEFFECTS" val="None"/>
  <p:tag name="OTLTIMEBANDAUTODATERANGE" val="False"/>
  <p:tag name="OTLTIMEBANDWORKINGDAYS" val="Standard"/>
  <p:tag name="OTLTIMEBANDELAPSEDTIMEEXTENSION" val="False"/>
  <p:tag name="OTLTIMEBANDUSETIME" val="False"/>
  <p:tag name="OTLTIMEBANDTIMECONFIGWORKDAYSTART" val="00:00:00"/>
  <p:tag name="OTLTIMEBANDTIMECONFIGWORKDAYEND" val="23:59:00"/>
  <p:tag name="OTLTIMEBANDAPPENDYEARONYEARCHANGE" val="True"/>
  <p:tag name="OTLTIMEBANDSCALEMARKING" val="None"/>
  <p:tag name="OTLRIGHTENDCAPSMARGINRIGHT" val="20"/>
  <p:tag name="OTLLEFTENDCAPSMARGINLEFT" val="59.5224395373292"/>
  <p:tag name="OTLTIMEBANDFYSTARTMONTH" val="January"/>
  <p:tag name="OTLTIMEBANDSHOWFYLABEL" val="True"/>
  <p:tag name="OTLTIMEBANDUSESTARTINGOFTHEYEARFORFYNUMBERING" val="True"/>
  <p:tag name="OTLTIMEBANDRESERVEDLEFTAREAWIDTH" val="58.3217665615144"/>
  <p:tag name="OTLTIMEBANDRESERVEDLEFTAREAISSET" val="True"/>
  <p:tag name="OTLTIMEBANDSTARTDATE" val="2021-01-01T00:00:00.0000000"/>
  <p:tag name="OTLTIMEBANDENDDATE" val="2026-12-31T23:59:00.0000000"/>
  <p:tag name="OTLMARKERSHAPE" val="OTL"/>
</p:tagLst>
</file>

<file path=ppt/tags/tag1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ATE" val="2021-02-25T00:00:00.0000000"/>
  <p:tag name="OTLPOSITIONONTASK" val="None"/>
  <p:tag name="OTLRELATEDTASKID" val="00000000-0000-0000-0000-000000000000"/>
  <p:tag name="OTLMTITLE" val="N-100-OP Delivery"/>
  <p:tag name="OTLMARKERSHAPE" val="OTL"/>
</p:tagLst>
</file>

<file path=ppt/tags/tag2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POSITIONONTASK" val="None"/>
  <p:tag name="OTLRELATEDTASKID" val="00000000-0000-0000-0000-000000000000"/>
  <p:tag name="OTLDATE" val="2021-06-28T00:00:00.0000000"/>
  <p:tag name="OTLMTITLE" val="N-100-OP B Check"/>
  <p:tag name="OTLMARKERSHAPE" val="OTL"/>
</p:tagLst>
</file>

<file path=ppt/tags/tag2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ATE" val="2021-04-06T00:00:00.0000000"/>
  <p:tag name="OTLPOSITIONONTASK" val="None"/>
  <p:tag name="OTLRELATEDTASKID" val="00000000-0000-0000-0000-000000000000"/>
  <p:tag name="OTLMTITLE" val="N-101-OP Delivery"/>
  <p:tag name="OTLMARKERSHAPE" val="OTL"/>
</p:tagLst>
</file>

<file path=ppt/tags/tag2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ATE" val="2021-05-18T00:00:00.0000000"/>
  <p:tag name="OTLPOSITIONONTASK" val="None"/>
  <p:tag name="OTLRELATEDTASKID" val="00000000-0000-0000-0000-000000000000"/>
  <p:tag name="OTLMTITLE" val="N-102-OP Delivery"/>
  <p:tag name="OTLMARKERSHAPE" val="OTL"/>
</p:tagLst>
</file>

<file path=ppt/tags/tag2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ATE" val="2021-06-08T00:00:00.0000000"/>
  <p:tag name="OTLPOSITIONONTASK" val="None"/>
  <p:tag name="OTLRELATEDTASKID" val="00000000-0000-0000-0000-000000000000"/>
  <p:tag name="OTLMTITLE" val="N-103-OP Delivery"/>
  <p:tag name="OTLMARKERSHAPE" val="OTL"/>
</p:tagLst>
</file>

<file path=ppt/tags/tag2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ATE" val="2021-06-24T00:00:00.0000000"/>
  <p:tag name="OTLPOSITIONONTASK" val="None"/>
  <p:tag name="OTLRELATEDTASKID" val="00000000-0000-0000-0000-000000000000"/>
  <p:tag name="OTLMTITLE" val="N-104-OP Delivery"/>
  <p:tag name="OTLMARKERSHAPE" val="OTL"/>
</p:tagLst>
</file>

<file path=ppt/tags/tag2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ATE" val="2021-08-10T00:00:00.0000000"/>
  <p:tag name="OTLPOSITIONONTASK" val="None"/>
  <p:tag name="OTLRELATEDTASKID" val="00000000-0000-0000-0000-000000000000"/>
  <p:tag name="OTLMTITLE" val="N-105-OP Delivery"/>
  <p:tag name="OTLMARKERSHAPE" val="OTL"/>
</p:tagLst>
</file>

<file path=ppt/tags/tag2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ATE" val="2021-03-01T00:00:00.0000000"/>
  <p:tag name="OTLPOSITIONONTASK" val="None"/>
  <p:tag name="OTLRELATEDTASKID" val="00000000-0000-0000-0000-000000000000"/>
  <p:tag name="OTLMTITLE" val="N-200-OP Delivery"/>
  <p:tag name="OTLMARKERSHAPE" val="OTL"/>
</p:tagLst>
</file>

<file path=ppt/tags/tag2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ATE" val="2021-03-24T00:00:00.0000000"/>
  <p:tag name="OTLPOSITIONONTASK" val="None"/>
  <p:tag name="OTLRELATEDTASKID" val="00000000-0000-0000-0000-000000000000"/>
  <p:tag name="OTLMTITLE" val="N-201-OP Delivery"/>
  <p:tag name="OTLMARKERSHAPE" val="OTL"/>
</p:tagLst>
</file>

<file path=ppt/tags/tag2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ATE" val="2021-05-10T00:00:00.0000000"/>
  <p:tag name="OTLPOSITIONONTASK" val="None"/>
  <p:tag name="OTLRELATEDTASKID" val="00000000-0000-0000-0000-000000000000"/>
  <p:tag name="OTLMTITLE" val="N-202-OP Delivery"/>
  <p:tag name="OTLMARKERSHAPE" val="OTL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ATE" val="2021-07-08T00:00:00.0000000"/>
  <p:tag name="OTLPOSITIONONTASK" val="None"/>
  <p:tag name="OTLRELATEDTASKID" val="00000000-0000-0000-0000-000000000000"/>
  <p:tag name="OTLMTITLE" val="N-203-OP Delivery"/>
  <p:tag name="OTLMARKERSHAPE" val="OTL"/>
</p:tagLst>
</file>

<file path=ppt/tags/tag2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ATE" val="2021-11-13T00:00:00.0000000"/>
  <p:tag name="OTLPOSITIONONTASK" val="None"/>
  <p:tag name="OTLRELATEDTASKID" val="00000000-0000-0000-0000-000000000000"/>
  <p:tag name="OTLMTITLE" val="N-100-OP B Check"/>
  <p:tag name="OTLMARKERSHAPE" val="OTL"/>
</p:tagLst>
</file>

<file path=ppt/tags/tag2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ATE" val="2022-07-08T00:00:00.0000000"/>
  <p:tag name="OTLPOSITIONONTASK" val="None"/>
  <p:tag name="OTLRELATEDTASKID" val="00000000-0000-0000-0000-000000000000"/>
  <p:tag name="OTLMTITLE" val="N-100-OP B Check"/>
  <p:tag name="OTLMARKERSHAPE" val="OTL"/>
</p:tagLst>
</file>

<file path=ppt/tags/tag2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ATE" val="2022-11-23T00:00:00.0000000"/>
  <p:tag name="OTLPOSITIONONTASK" val="None"/>
  <p:tag name="OTLRELATEDTASKID" val="00000000-0000-0000-0000-000000000000"/>
  <p:tag name="OTLMTITLE" val="N-100-OP B Check"/>
  <p:tag name="OTLMARKERSHAPE" val="OTL"/>
</p:tagLst>
</file>

<file path=ppt/tags/tag2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ATE" val="2023-06-10T00:00:00.0000000"/>
  <p:tag name="OTLPOSITIONONTASK" val="None"/>
  <p:tag name="OTLRELATEDTASKID" val="00000000-0000-0000-0000-000000000000"/>
  <p:tag name="OTLMTITLE" val="N-100-OP B Check"/>
  <p:tag name="OTLMARKERSHAPE" val="OTL"/>
</p:tagLst>
</file>

<file path=ppt/tags/tag2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ATE" val="2023-10-02T00:00:00.0000000"/>
  <p:tag name="OTLPOSITIONONTASK" val="None"/>
  <p:tag name="OTLRELATEDTASKID" val="00000000-0000-0000-0000-000000000000"/>
  <p:tag name="OTLMTITLE" val="N-100-OP B Check"/>
  <p:tag name="OTLMARKERSHAPE" val="OTL"/>
</p:tagLst>
</file>

<file path=ppt/tags/tag2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ATE" val="2024-05-24T00:00:00.0000000"/>
  <p:tag name="OTLPOSITIONONTASK" val="None"/>
  <p:tag name="OTLRELATEDTASKID" val="00000000-0000-0000-0000-000000000000"/>
  <p:tag name="OTLMTITLE" val="N-100-OP B Check"/>
  <p:tag name="OTLMARKERSHAPE" val="OTL"/>
</p:tagLst>
</file>

<file path=ppt/tags/tag2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ATE" val="2024-09-27T00:00:00.0000000"/>
  <p:tag name="OTLPOSITIONONTASK" val="None"/>
  <p:tag name="OTLRELATEDTASKID" val="00000000-0000-0000-0000-000000000000"/>
  <p:tag name="OTLMTITLE" val="N-100-OP B Check"/>
  <p:tag name="OTLMARKERSHAPE" val="OTL"/>
</p:tagLst>
</file>

<file path=ppt/tags/tag2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ATE" val="2025-04-24T00:00:00.0000000"/>
  <p:tag name="OTLPOSITIONONTASK" val="None"/>
  <p:tag name="OTLRELATEDTASKID" val="00000000-0000-0000-0000-000000000000"/>
  <p:tag name="OTLMTITLE" val="N-100-OP B Check"/>
  <p:tag name="OTLMARKERSHAPE" val="OTL"/>
</p:tagLst>
</file>

<file path=ppt/tags/tag2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ATE" val="2025-09-16T00:00:00.0000000"/>
  <p:tag name="OTLPOSITIONONTASK" val="None"/>
  <p:tag name="OTLRELATEDTASKID" val="00000000-0000-0000-0000-000000000000"/>
  <p:tag name="OTLMTITLE" val="N-100-OP B Check"/>
  <p:tag name="OTLMARKERSHAPE" val="OTL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ATE" val="2026-06-05T00:00:00.0000000"/>
  <p:tag name="OTLPOSITIONONTASK" val="None"/>
  <p:tag name="OTLRELATEDTASKID" val="00000000-0000-0000-0000-000000000000"/>
  <p:tag name="OTLMTITLE" val="N-100-OP B Check"/>
  <p:tag name="OTLMARKERSHAPE" val="OTL"/>
</p:tagLst>
</file>

<file path=ppt/tags/tag2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ATE" val="2026-10-30T00:00:00.0000000"/>
  <p:tag name="OTLPOSITIONONTASK" val="None"/>
  <p:tag name="OTLRELATEDTASKID" val="00000000-0000-0000-0000-000000000000"/>
  <p:tag name="OTLMTITLE" val="N-100-OP B Check"/>
  <p:tag name="OTLMARKERSHAPE" val="OTL"/>
</p:tagLst>
</file>

<file path=ppt/tags/tag2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ATE" val="2021-11-23T00:00:00.0000000"/>
  <p:tag name="OTLPOSITIONONTASK" val="None"/>
  <p:tag name="OTLRELATEDTASKID" val="00000000-0000-0000-0000-000000000000"/>
  <p:tag name="OTLMTITLE" val="N-101-OP B Check"/>
  <p:tag name="OTLMARKERSHAPE" val="OTL"/>
</p:tagLst>
</file>

<file path=ppt/tags/tag2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ATE" val="2021-07-30T00:00:00.0000000"/>
  <p:tag name="OTLPOSITIONONTASK" val="None"/>
  <p:tag name="OTLRELATEDTASKID" val="00000000-0000-0000-0000-000000000000"/>
  <p:tag name="OTLMTITLE" val="N-101-OP B Check"/>
  <p:tag name="OTLMARKERSHAPE" val="OTL"/>
</p:tagLst>
</file>

<file path=ppt/tags/tag2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ATE" val="2021-11-23T00:00:00.0000000"/>
  <p:tag name="OTLPOSITIONONTASK" val="None"/>
  <p:tag name="OTLRELATEDTASKID" val="00000000-0000-0000-0000-000000000000"/>
  <p:tag name="OTLMTITLE" val="N-102-OP B Check"/>
  <p:tag name="OTLMARKERSHAPE" val="OTL"/>
</p:tagLst>
</file>

<file path=ppt/tags/tag2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ATE" val="2021-08-26T00:00:00.0000000"/>
  <p:tag name="OTLPOSITIONONTASK" val="None"/>
  <p:tag name="OTLRELATEDTASKID" val="00000000-0000-0000-0000-000000000000"/>
  <p:tag name="OTLMTITLE" val="N-102-OP B Check"/>
  <p:tag name="OTLMARKERSHAPE" val="OTL"/>
</p:tagLst>
</file>

<file path=ppt/tags/tag2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ATE" val="2021-10-15T00:00:00.0000000"/>
  <p:tag name="OTLPOSITIONONTASK" val="None"/>
  <p:tag name="OTLRELATEDTASKID" val="00000000-0000-0000-0000-000000000000"/>
  <p:tag name="OTLMTITLE" val="N-103-OP B Check"/>
  <p:tag name="OTLMARKERSHAPE" val="OTL"/>
</p:tagLst>
</file>

<file path=ppt/tags/tag2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ATE" val="2022-02-13T00:00:00.0000000"/>
  <p:tag name="OTLPOSITIONONTASK" val="None"/>
  <p:tag name="OTLRELATEDTASKID" val="00000000-0000-0000-0000-000000000000"/>
  <p:tag name="OTLMTITLE" val="N-103-OP B Check"/>
  <p:tag name="OTLMARKERSHAPE" val="OTL"/>
</p:tagLst>
</file>

<file path=ppt/tags/tag2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ATE" val="2022-03-23T00:00:00.0000000"/>
  <p:tag name="OTLPOSITIONONTASK" val="None"/>
  <p:tag name="OTLRELATEDTASKID" val="00000000-0000-0000-0000-000000000000"/>
  <p:tag name="OTLMTITLE" val="N-104-OP B Check"/>
  <p:tag name="OTLMARKERSHAPE" val="OTL"/>
</p:tagLst>
</file>

<file path=ppt/tags/tag2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ATE" val="2021-11-07T00:00:00.0000000"/>
  <p:tag name="OTLPOSITIONONTASK" val="None"/>
  <p:tag name="OTLRELATEDTASKID" val="00000000-0000-0000-0000-000000000000"/>
  <p:tag name="OTLMTITLE" val="N-104-OP B Check"/>
  <p:tag name="OTLMARKERSHAPE" val="OTL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ATE" val="2021-11-23T00:00:00.0000000"/>
  <p:tag name="OTLPOSITIONONTASK" val="None"/>
  <p:tag name="OTLRELATEDTASKID" val="00000000-0000-0000-0000-000000000000"/>
  <p:tag name="OTLMTITLE" val="N-105-OP B Check"/>
  <p:tag name="OTLMARKERSHAPE" val="OTL"/>
</p:tagLst>
</file>

<file path=ppt/tags/tag2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ATE" val="2022-04-26T00:00:00.0000000"/>
  <p:tag name="OTLPOSITIONONTASK" val="None"/>
  <p:tag name="OTLRELATEDTASKID" val="00000000-0000-0000-0000-000000000000"/>
  <p:tag name="OTLMTITLE" val="N-105-OP B Check"/>
  <p:tag name="OTLMARKERSHAPE" val="OTL"/>
</p:tagLst>
</file>

<file path=ppt/tags/tag2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ATE" val="2021-05-28T00:00:00.0000000"/>
  <p:tag name="OTLPOSITIONONTASK" val="None"/>
  <p:tag name="OTLRELATEDTASKID" val="00000000-0000-0000-0000-000000000000"/>
  <p:tag name="OTLMTITLE" val="N-200-OP B Check"/>
  <p:tag name="OTLMARKERSHAPE" val="OTL"/>
</p:tagLst>
</file>

<file path=ppt/tags/tag2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ATE" val="2021-09-12T00:00:00.0000000"/>
  <p:tag name="OTLPOSITIONONTASK" val="None"/>
  <p:tag name="OTLRELATEDTASKID" val="00000000-0000-0000-0000-000000000000"/>
  <p:tag name="OTLMTITLE" val="N-200-OP B Check"/>
  <p:tag name="OTLMARKERSHAPE" val="OTL"/>
</p:tagLst>
</file>

<file path=ppt/tags/tag2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ATE" val="2021-10-22T00:00:00.0000000"/>
  <p:tag name="OTLPOSITIONONTASK" val="None"/>
  <p:tag name="OTLRELATEDTASKID" val="00000000-0000-0000-0000-000000000000"/>
  <p:tag name="OTLMTITLE" val="N-201-OP B Check"/>
  <p:tag name="OTLMARKERSHAPE" val="OTL"/>
</p:tagLst>
</file>

<file path=ppt/tags/tag2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ATE" val="2021-07-22T00:00:00.0000000"/>
  <p:tag name="OTLPOSITIONONTASK" val="None"/>
  <p:tag name="OTLRELATEDTASKID" val="00000000-0000-0000-0000-000000000000"/>
  <p:tag name="OTLMTITLE" val="N-201-OP B Check"/>
  <p:tag name="OTLMARKERSHAPE" val="OTL"/>
</p:tagLst>
</file>

<file path=ppt/tags/tag2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ATE" val="2021-08-17T00:00:00.0000000"/>
  <p:tag name="OTLPOSITIONONTASK" val="None"/>
  <p:tag name="OTLRELATEDTASKID" val="00000000-0000-0000-0000-000000000000"/>
  <p:tag name="OTLMTITLE" val="N-202-OP B Check"/>
  <p:tag name="OTLMARKERSHAPE" val="OTL"/>
</p:tagLst>
</file>

<file path=ppt/tags/tag2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ATE" val="2021-11-20T00:00:00.0000000"/>
  <p:tag name="OTLPOSITIONONTASK" val="None"/>
  <p:tag name="OTLRELATEDTASKID" val="00000000-0000-0000-0000-000000000000"/>
  <p:tag name="OTLMTITLE" val="N-202-OP B Check"/>
  <p:tag name="OTLMARKERSHAPE" val="OTL"/>
</p:tagLst>
</file>

<file path=ppt/tags/tag2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ATE" val="2021-10-08T00:00:00.0000000"/>
  <p:tag name="OTLPOSITIONONTASK" val="None"/>
  <p:tag name="OTLRELATEDTASKID" val="00000000-0000-0000-0000-000000000000"/>
  <p:tag name="OTLMTITLE" val="N-203-OP B Check"/>
  <p:tag name="OTLMARKERSHAPE" val="OTL"/>
</p:tagLst>
</file>

<file path=ppt/tags/tag2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ATE" val="2022-03-11T00:00:00.0000000"/>
  <p:tag name="OTLPOSITIONONTASK" val="None"/>
  <p:tag name="OTLRELATEDTASKID" val="00000000-0000-0000-0000-000000000000"/>
  <p:tag name="OTLMTITLE" val="N-203-OP B Check"/>
  <p:tag name="OTLMARKERSHAPE" val="OTL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TIMEBANDSCALETYPE" val="Years"/>
  <p:tag name="OTLTIMEBANDSCALEFORMAT" val="MMM"/>
  <p:tag name="OTLTIMEBANDSHAPETYPE" val="RectangleTimeband"/>
  <p:tag name="OTLTIMEBANDSHAPEHEIGHT" val="14.3999996185303"/>
  <p:tag name="OTLTIMEBANDSHAPEPADDINGLEFT" val="0"/>
  <p:tag name="OTLTIMEBANDCULTUREINFO" val="en-US"/>
  <p:tag name="OTLTIMEBANDQUICKPOSITION" val="Custom"/>
  <p:tag name="OTLTIMEBANDTHREEDEFFECTS" val="None"/>
  <p:tag name="OTLTIMEBANDAUTODATERANGE" val="True"/>
  <p:tag name="OTLTIMEBANDSTARTDATE" val="0001-01-01T00:00:00.0000000"/>
  <p:tag name="OTLTIMEBANDENDDATE" val="2024-11-28T23:59:00.0000000"/>
  <p:tag name="OTLTIMEBANDWORKINGDAYS" val="Standard"/>
  <p:tag name="OTLTIMEBANDELAPSEDTIMEEXTENSION" val="False"/>
  <p:tag name="OTLTIMEBANDUSETIME" val="False"/>
  <p:tag name="OTLTIMEBANDTIMECONFIGWORKDAYSTART" val="00:00:00"/>
  <p:tag name="OTLTIMEBANDTIMECONFIGWORKDAYEND" val="23:59:00"/>
  <p:tag name="OTLTIMEBANDAPPENDYEARONYEARCHANGE" val="True"/>
  <p:tag name="OTLTIMEBANDSCALEMARKING" val="None"/>
  <p:tag name="OTLRIGHTENDCAPSMARGINRIGHT" val="25"/>
  <p:tag name="OTLTIMEBANDFYSTARTMONTH" val="January"/>
  <p:tag name="OTLTIMEBANDSHOWFYLABEL" val="True"/>
  <p:tag name="OTLTIMEBANDUSESTARTINGOFTHEYEARFORFYNUMBERING" val="True"/>
  <p:tag name="OTLLEFTENDCAPSMARGINLEFT" val="101"/>
  <p:tag name="OTLTIMEBANDRESERVEDLEFTAREAWIDTH" val="76"/>
  <p:tag name="OTLTIMEBANDRESERVEDLEFTAREAISSET" val="True"/>
  <p:tag name="OTLMARKERSHAPE" val="OTL"/>
</p:tagLst>
</file>

<file path=ppt/tags/tag2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ATE" val="2022-07-24T00:00:00.0000000"/>
  <p:tag name="OTLPOSITIONONTASK" val="None"/>
  <p:tag name="OTLRELATEDTASKID" val="00000000-0000-0000-0000-000000000000"/>
  <p:tag name="OTLMTITLE" val="N-101-OP B Check"/>
  <p:tag name="OTLMARKERSHAPE" val="OTL"/>
</p:tagLst>
</file>

<file path=ppt/tags/tag2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ATE" val="2022-12-19T00:00:00.0000000"/>
  <p:tag name="OTLPOSITIONONTASK" val="None"/>
  <p:tag name="OTLRELATEDTASKID" val="00000000-0000-0000-0000-000000000000"/>
  <p:tag name="OTLMTITLE" val="N-101-OP B Check"/>
  <p:tag name="OTLMARKERSHAPE" val="OTL"/>
</p:tagLst>
</file>

<file path=ppt/tags/tag2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ATE" val="2023-08-08T00:00:00.0000000"/>
  <p:tag name="OTLPOSITIONONTASK" val="None"/>
  <p:tag name="OTLRELATEDTASKID" val="00000000-0000-0000-0000-000000000000"/>
  <p:tag name="OTLMTITLE" val="N-101-OP B Check"/>
  <p:tag name="OTLMARKERSHAPE" val="OTL"/>
</p:tagLst>
</file>

<file path=ppt/tags/tag2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ATE" val="2023-12-14T00:00:00.0000000"/>
  <p:tag name="OTLPOSITIONONTASK" val="None"/>
  <p:tag name="OTLRELATEDTASKID" val="00000000-0000-0000-0000-000000000000"/>
  <p:tag name="OTLMTITLE" val="N-101-OP B Check"/>
  <p:tag name="OTLMARKERSHAPE" val="OTL"/>
</p:tagLst>
</file>

<file path=ppt/tags/tag2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ATE" val="2024-08-05T00:00:00.0000000"/>
  <p:tag name="OTLPOSITIONONTASK" val="None"/>
  <p:tag name="OTLRELATEDTASKID" val="00000000-0000-0000-0000-000000000000"/>
  <p:tag name="OTLMTITLE" val="N-101-OP B Check"/>
  <p:tag name="OTLMARKERSHAPE" val="OTL"/>
</p:tagLst>
</file>

<file path=ppt/tags/tag2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ATE" val="2024-12-12T00:00:00.0000000"/>
  <p:tag name="OTLPOSITIONONTASK" val="None"/>
  <p:tag name="OTLRELATEDTASKID" val="00000000-0000-0000-0000-000000000000"/>
  <p:tag name="OTLMTITLE" val="N-101-OP B Check"/>
  <p:tag name="OTLMARKERSHAPE" val="OTL"/>
</p:tagLst>
</file>

<file path=ppt/tags/tag2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ATE" val="2025-08-05T00:00:00.0000000"/>
  <p:tag name="OTLPOSITIONONTASK" val="None"/>
  <p:tag name="OTLRELATEDTASKID" val="00000000-0000-0000-0000-000000000000"/>
  <p:tag name="OTLMTITLE" val="N-101-OP B Check"/>
  <p:tag name="OTLMARKERSHAPE" val="OTL"/>
</p:tagLst>
</file>

<file path=ppt/tags/tag2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ATE" val="2025-12-17T00:00:00.0000000"/>
  <p:tag name="OTLPOSITIONONTASK" val="None"/>
  <p:tag name="OTLRELATEDTASKID" val="00000000-0000-0000-0000-000000000000"/>
  <p:tag name="OTLMTITLE" val="N-101-OP B Check"/>
  <p:tag name="OTLMARKERSHAPE" val="OTL"/>
</p:tagLst>
</file>

<file path=ppt/tags/tag2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ATE" val="2026-08-05T00:00:00.0000000"/>
  <p:tag name="OTLPOSITIONONTASK" val="None"/>
  <p:tag name="OTLRELATEDTASKID" val="00000000-0000-0000-0000-000000000000"/>
  <p:tag name="OTLMTITLE" val="N-101-OP B Check"/>
  <p:tag name="OTLMARKERSHAPE" val="OTL"/>
</p:tagLst>
</file>

<file path=ppt/tags/tag2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ATE" val="2026-11-27T00:00:00.0000000"/>
  <p:tag name="OTLPOSITIONONTASK" val="None"/>
  <p:tag name="OTLRELATEDTASKID" val="00000000-0000-0000-0000-000000000000"/>
  <p:tag name="OTLMTITLE" val="N-101-OP B Check"/>
  <p:tag name="OTLMARKERSHAPE" val="OTL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ATE" val="2022-08-21T00:00:00.0000000"/>
  <p:tag name="OTLPOSITIONONTASK" val="None"/>
  <p:tag name="OTLRELATEDTASKID" val="00000000-0000-0000-0000-000000000000"/>
  <p:tag name="OTLMTITLE" val="N-102-OP B Check"/>
  <p:tag name="OTLMARKERSHAPE" val="OTL"/>
</p:tagLst>
</file>

<file path=ppt/tags/tag2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ATE" val="2023-01-16T00:00:00.0000000"/>
  <p:tag name="OTLPOSITIONONTASK" val="None"/>
  <p:tag name="OTLRELATEDTASKID" val="00000000-0000-0000-0000-000000000000"/>
  <p:tag name="OTLMTITLE" val="N-102-OP B Check"/>
  <p:tag name="OTLMARKERSHAPE" val="OTL"/>
</p:tagLst>
</file>

<file path=ppt/tags/tag2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ATE" val="2023-10-08T00:00:00.0000000"/>
  <p:tag name="OTLPOSITIONONTASK" val="None"/>
  <p:tag name="OTLRELATEDTASKID" val="00000000-0000-0000-0000-000000000000"/>
  <p:tag name="OTLMTITLE" val="N-102-OP B Check"/>
  <p:tag name="OTLMARKERSHAPE" val="OTL"/>
</p:tagLst>
</file>

<file path=ppt/tags/tag2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ATE" val="2024-03-01T00:00:00.0000000"/>
  <p:tag name="OTLPOSITIONONTASK" val="None"/>
  <p:tag name="OTLRELATEDTASKID" val="00000000-0000-0000-0000-000000000000"/>
  <p:tag name="OTLMTITLE" val="N-102-OP B Check"/>
  <p:tag name="OTLMARKERSHAPE" val="OTL"/>
</p:tagLst>
</file>

<file path=ppt/tags/tag2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ATE" val="2024-10-08T00:00:00.0000000"/>
  <p:tag name="OTLPOSITIONONTASK" val="None"/>
  <p:tag name="OTLRELATEDTASKID" val="00000000-0000-0000-0000-000000000000"/>
  <p:tag name="OTLMTITLE" val="N-102-OP B Check"/>
  <p:tag name="OTLMARKERSHAPE" val="OTL"/>
</p:tagLst>
</file>

<file path=ppt/tags/tag2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ATE" val="2025-02-25T00:00:00.0000000"/>
  <p:tag name="OTLPOSITIONONTASK" val="None"/>
  <p:tag name="OTLRELATEDTASKID" val="00000000-0000-0000-0000-000000000000"/>
  <p:tag name="OTLMTITLE" val="N-102-OP B Check"/>
  <p:tag name="OTLMARKERSHAPE" val="OTL"/>
</p:tagLst>
</file>

<file path=ppt/tags/tag2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ATE" val="2025-10-22T00:00:00.0000000"/>
  <p:tag name="OTLPOSITIONONTASK" val="None"/>
  <p:tag name="OTLRELATEDTASKID" val="00000000-0000-0000-0000-000000000000"/>
  <p:tag name="OTLMTITLE" val="N-102-OP B Check"/>
  <p:tag name="OTLMARKERSHAPE" val="OTL"/>
</p:tagLst>
</file>

<file path=ppt/tags/tag2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POSITIONONTASK" val="None"/>
  <p:tag name="OTLRELATEDTASKID" val="00000000-0000-0000-0000-000000000000"/>
  <p:tag name="OTLDATE" val="2026-02-28T00:00:00.0000000"/>
  <p:tag name="OTLMTITLE" val="N-102-OP B Check"/>
  <p:tag name="OTLMARKERSHAPE" val="OTL"/>
</p:tagLst>
</file>

<file path=ppt/tags/tag2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ATE" val="2026-10-22T00:00:00.0000000"/>
  <p:tag name="OTLPOSITIONONTASK" val="None"/>
  <p:tag name="OTLRELATEDTASKID" val="00000000-0000-0000-0000-000000000000"/>
  <p:tag name="OTLMTITLE" val="N-102-OP B Check"/>
  <p:tag name="OTLMARKERSHAPE" val="OTL"/>
</p:tagLst>
</file>

<file path=ppt/tags/tag2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ATE" val="2022-10-05T00:00:00.0000000"/>
  <p:tag name="OTLPOSITIONONTASK" val="None"/>
  <p:tag name="OTLRELATEDTASKID" val="00000000-0000-0000-0000-000000000000"/>
  <p:tag name="OTLMTITLE" val="N-103-OP B Check"/>
  <p:tag name="OTLMARKERSHAPE" val="OTL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ATE" val="2023-03-21T00:00:00.0000000"/>
  <p:tag name="OTLPOSITIONONTASK" val="None"/>
  <p:tag name="OTLRELATEDTASKID" val="00000000-0000-0000-0000-000000000000"/>
  <p:tag name="OTLMTITLE" val="N-103-OP B Check"/>
  <p:tag name="OTLMARKERSHAPE" val="OTL"/>
</p:tagLst>
</file>

<file path=ppt/tags/tag2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ATE" val="2023-11-17T00:00:00.0000000"/>
  <p:tag name="OTLPOSITIONONTASK" val="None"/>
  <p:tag name="OTLRELATEDTASKID" val="00000000-0000-0000-0000-000000000000"/>
  <p:tag name="OTLMTITLE" val="N-103-OP B Check"/>
  <p:tag name="OTLMARKERSHAPE" val="OTL"/>
</p:tagLst>
</file>

<file path=ppt/tags/tag2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ATE" val="2024-04-20T00:00:00.0000000"/>
  <p:tag name="OTLPOSITIONONTASK" val="None"/>
  <p:tag name="OTLRELATEDTASKID" val="00000000-0000-0000-0000-000000000000"/>
  <p:tag name="OTLMTITLE" val="N-103-OP B Check"/>
  <p:tag name="OTLMARKERSHAPE" val="OTL"/>
</p:tagLst>
</file>

<file path=ppt/tags/tag2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ATE" val="2024-12-11T00:00:00.0000000"/>
  <p:tag name="OTLPOSITIONONTASK" val="None"/>
  <p:tag name="OTLRELATEDTASKID" val="00000000-0000-0000-0000-000000000000"/>
  <p:tag name="OTLMTITLE" val="N-103-OP B Check"/>
  <p:tag name="OTLMARKERSHAPE" val="OTL"/>
</p:tagLst>
</file>

<file path=ppt/tags/tag2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ATE" val="2025-04-18T00:00:00.0000000"/>
  <p:tag name="OTLPOSITIONONTASK" val="None"/>
  <p:tag name="OTLRELATEDTASKID" val="00000000-0000-0000-0000-000000000000"/>
  <p:tag name="OTLMTITLE" val="N-103-OP B Check"/>
  <p:tag name="OTLMARKERSHAPE" val="OTL"/>
</p:tagLst>
</file>

<file path=ppt/tags/tag2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ATE" val="2025-12-30T00:00:00.0000000"/>
  <p:tag name="OTLPOSITIONONTASK" val="None"/>
  <p:tag name="OTLRELATEDTASKID" val="00000000-0000-0000-0000-000000000000"/>
  <p:tag name="OTLMTITLE" val="N-103-OP B Check"/>
  <p:tag name="OTLMARKERSHAPE" val="OTL"/>
</p:tagLst>
</file>

<file path=ppt/tags/tag2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ATE" val="2026-06-06T00:00:00.0000000"/>
  <p:tag name="OTLPOSITIONONTASK" val="None"/>
  <p:tag name="OTLRELATEDTASKID" val="00000000-0000-0000-0000-000000000000"/>
  <p:tag name="OTLMTITLE" val="N-103-OP B Check"/>
  <p:tag name="OTLMARKERSHAPE" val="OTL"/>
</p:tagLst>
</file>

<file path=ppt/tags/tag2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ATE" val="2022-12-27T00:00:00.0000000"/>
  <p:tag name="OTLPOSITIONONTASK" val="None"/>
  <p:tag name="OTLRELATEDTASKID" val="00000000-0000-0000-0000-000000000000"/>
  <p:tag name="OTLMTITLE" val="N-104-OP B Check"/>
  <p:tag name="OTLMARKERSHAPE" val="OTL"/>
</p:tagLst>
</file>

<file path=ppt/tags/tag2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ATE" val="2023-05-24T00:00:00.0000000"/>
  <p:tag name="OTLPOSITIONONTASK" val="None"/>
  <p:tag name="OTLRELATEDTASKID" val="00000000-0000-0000-0000-000000000000"/>
  <p:tag name="OTLMTITLE" val="N-104-OP B Check"/>
  <p:tag name="OTLMARKERSHAPE" val="OTL"/>
</p:tagLst>
</file>

<file path=ppt/tags/tag2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ATE" val="2024-02-05T00:00:00.0000000"/>
  <p:tag name="OTLPOSITIONONTASK" val="None"/>
  <p:tag name="OTLRELATEDTASKID" val="00000000-0000-0000-0000-000000000000"/>
  <p:tag name="OTLMTITLE" val="N-104-OP B Check"/>
  <p:tag name="OTLMARKERSHAPE" val="OTL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ATE" val="2024-07-02T00:00:00.0000000"/>
  <p:tag name="OTLPOSITIONONTASK" val="None"/>
  <p:tag name="OTLRELATEDTASKID" val="00000000-0000-0000-0000-000000000000"/>
  <p:tag name="OTLMTITLE" val="N-104-OP B Check"/>
  <p:tag name="OTLMARKERSHAPE" val="OTL"/>
</p:tagLst>
</file>

<file path=ppt/tags/tag2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ATE" val="2025-01-25T00:00:00.0000000"/>
  <p:tag name="OTLPOSITIONONTASK" val="None"/>
  <p:tag name="OTLRELATEDTASKID" val="00000000-0000-0000-0000-000000000000"/>
  <p:tag name="OTLMTITLE" val="N-104-OP B Check"/>
  <p:tag name="OTLMARKERSHAPE" val="OTL"/>
</p:tagLst>
</file>

<file path=ppt/tags/tag2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ATE" val="2025-06-18T00:00:00.0000000"/>
  <p:tag name="OTLPOSITIONONTASK" val="None"/>
  <p:tag name="OTLRELATEDTASKID" val="00000000-0000-0000-0000-000000000000"/>
  <p:tag name="OTLMTITLE" val="N-104-OP B Check"/>
  <p:tag name="OTLMARKERSHAPE" val="OTL"/>
</p:tagLst>
</file>

<file path=ppt/tags/tag2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ATE" val="2026-01-29T00:00:00.0000000"/>
  <p:tag name="OTLPOSITIONONTASK" val="None"/>
  <p:tag name="OTLRELATEDTASKID" val="00000000-0000-0000-0000-000000000000"/>
  <p:tag name="OTLMTITLE" val="N-104-OP B Check"/>
  <p:tag name="OTLMARKERSHAPE" val="OTL"/>
</p:tagLst>
</file>

<file path=ppt/tags/tag2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ATE" val="2026-06-26T00:00:00.0000000"/>
  <p:tag name="OTLPOSITIONONTASK" val="None"/>
  <p:tag name="OTLRELATEDTASKID" val="00000000-0000-0000-0000-000000000000"/>
  <p:tag name="OTLMTITLE" val="N-104-OP B Check"/>
  <p:tag name="OTLMARKERSHAPE" val="OTL"/>
</p:tagLst>
</file>

<file path=ppt/tags/tag2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ATE" val="2023-02-03T00:00:00.0000000"/>
  <p:tag name="OTLPOSITIONONTASK" val="None"/>
  <p:tag name="OTLRELATEDTASKID" val="00000000-0000-0000-0000-000000000000"/>
  <p:tag name="OTLMTITLE" val="N-105-OP B Check"/>
  <p:tag name="OTLMARKERSHAPE" val="OTL"/>
</p:tagLst>
</file>

<file path=ppt/tags/tag2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ATE" val="2023-06-04T00:00:00.0000000"/>
  <p:tag name="OTLPOSITIONONTASK" val="None"/>
  <p:tag name="OTLRELATEDTASKID" val="00000000-0000-0000-0000-000000000000"/>
  <p:tag name="OTLMTITLE" val="N-105-OP B Check"/>
  <p:tag name="OTLMARKERSHAPE" val="OTL"/>
</p:tagLst>
</file>

<file path=ppt/tags/tag2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ATE" val="2024-03-14T00:00:00.0000000"/>
  <p:tag name="OTLPOSITIONONTASK" val="None"/>
  <p:tag name="OTLRELATEDTASKID" val="00000000-0000-0000-0000-000000000000"/>
  <p:tag name="OTLMTITLE" val="N-105-OP B Check"/>
  <p:tag name="OTLMARKERSHAPE" val="OTL"/>
</p:tagLst>
</file>

<file path=ppt/tags/tag2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ATE" val="2024-08-01T00:00:00.0000000"/>
  <p:tag name="OTLPOSITIONONTASK" val="None"/>
  <p:tag name="OTLRELATEDTASKID" val="00000000-0000-0000-0000-000000000000"/>
  <p:tag name="OTLMTITLE" val="N-105-OP B Check"/>
  <p:tag name="OTLMARKERSHAPE" val="OTL"/>
</p:tagLst>
</file>

<file path=ppt/tags/tag2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ATE" val="2025-04-06T00:00:00.0000000"/>
  <p:tag name="OTLPOSITIONONTASK" val="None"/>
  <p:tag name="OTLRELATEDTASKID" val="00000000-0000-0000-0000-000000000000"/>
  <p:tag name="OTLMTITLE" val="N-105-OP B Check"/>
  <p:tag name="OTLMARKERSHAPE" val="OTL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ATE" val="2025-08-11T00:00:00.0000000"/>
  <p:tag name="OTLPOSITIONONTASK" val="None"/>
  <p:tag name="OTLRELATEDTASKID" val="00000000-0000-0000-0000-000000000000"/>
  <p:tag name="OTLMTITLE" val="N-105-OP B Check"/>
  <p:tag name="OTLMARKERSHAPE" val="OTL"/>
</p:tagLst>
</file>

<file path=ppt/tags/tag2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ATE" val="2026-04-01T00:00:00.0000000"/>
  <p:tag name="OTLPOSITIONONTASK" val="None"/>
  <p:tag name="OTLRELATEDTASKID" val="00000000-0000-0000-0000-000000000000"/>
  <p:tag name="OTLMTITLE" val="N-105-OP B Check"/>
  <p:tag name="OTLMARKERSHAPE" val="OTL"/>
</p:tagLst>
</file>

<file path=ppt/tags/tag2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ATE" val="2026-08-17T00:00:00.0000000"/>
  <p:tag name="OTLPOSITIONONTASK" val="None"/>
  <p:tag name="OTLRELATEDTASKID" val="00000000-0000-0000-0000-000000000000"/>
  <p:tag name="OTLMTITLE" val="N-105-OP B Check"/>
  <p:tag name="OTLMARKERSHAPE" val="OTL"/>
</p:tagLst>
</file>

<file path=ppt/tags/tag2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ATE" val="2022-05-15T00:00:00.0000000"/>
  <p:tag name="OTLPOSITIONONTASK" val="None"/>
  <p:tag name="OTLRELATEDTASKID" val="00000000-0000-0000-0000-000000000000"/>
  <p:tag name="OTLMTITLE" val="N-200-OP B Check"/>
  <p:tag name="OTLMARKERSHAPE" val="OTL"/>
</p:tagLst>
</file>

<file path=ppt/tags/tag2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ATE" val="2022-09-27T00:00:00.0000000"/>
  <p:tag name="OTLPOSITIONONTASK" val="None"/>
  <p:tag name="OTLRELATEDTASKID" val="00000000-0000-0000-0000-000000000000"/>
  <p:tag name="OTLMTITLE" val="N-200-OP B Check"/>
  <p:tag name="OTLMARKERSHAPE" val="OTL"/>
</p:tagLst>
</file>

<file path=ppt/tags/tag2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ATE" val="2023-07-02T00:00:00.0000000"/>
  <p:tag name="OTLPOSITIONONTASK" val="None"/>
  <p:tag name="OTLRELATEDTASKID" val="00000000-0000-0000-0000-000000000000"/>
  <p:tag name="OTLMTITLE" val="N-200-OP B Check"/>
  <p:tag name="OTLMARKERSHAPE" val="OTL"/>
</p:tagLst>
</file>

<file path=ppt/tags/tag2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ATE" val="2023-12-10T00:00:00.0000000"/>
  <p:tag name="OTLPOSITIONONTASK" val="None"/>
  <p:tag name="OTLRELATEDTASKID" val="00000000-0000-0000-0000-000000000000"/>
  <p:tag name="OTLMTITLE" val="N-200-OP B Check"/>
  <p:tag name="OTLMARKERSHAPE" val="OTL"/>
</p:tagLst>
</file>

<file path=ppt/tags/tag2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ATE" val="2024-09-27T00:00:00.0000000"/>
  <p:tag name="OTLPOSITIONONTASK" val="None"/>
  <p:tag name="OTLRELATEDTASKID" val="00000000-0000-0000-0000-000000000000"/>
  <p:tag name="OTLMTITLE" val="N-200-OP B Check"/>
  <p:tag name="OTLMARKERSHAPE" val="OTL"/>
</p:tagLst>
</file>

<file path=ppt/tags/tag2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ATE" val="2025-02-14T00:00:00.0000000"/>
  <p:tag name="OTLPOSITIONONTASK" val="None"/>
  <p:tag name="OTLRELATEDTASKID" val="00000000-0000-0000-0000-000000000000"/>
  <p:tag name="OTLMTITLE" val="N-200-OP B Check"/>
  <p:tag name="OTLMARKERSHAPE" val="OTL"/>
</p:tagLst>
</file>

<file path=ppt/tags/tag2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ATE" val="2025-12-30T00:00:00.0000000"/>
  <p:tag name="OTLPOSITIONONTASK" val="None"/>
  <p:tag name="OTLRELATEDTASKID" val="00000000-0000-0000-0000-000000000000"/>
  <p:tag name="OTLMTITLE" val="N-200-OP B Check"/>
  <p:tag name="OTLMARKERSHAPE" val="OTL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TIMEBANDSCALETYPE" val="Quarters"/>
  <p:tag name="OTLTIMEBANDSCALEFORMAT" val="MMM"/>
  <p:tag name="OTLTIMEBANDSHAPETYPE" val="RectangleTimeband"/>
  <p:tag name="OTLTIMEBANDSHAPEHEIGHT" val="14.3999996185303"/>
  <p:tag name="OTLTIMEBANDSHAPEPADDINGLEFT" val="0"/>
  <p:tag name="OTLTIMEBANDCULTUREINFO" val="en-US"/>
  <p:tag name="OTLTIMEBANDQUICKPOSITION" val="Custom"/>
  <p:tag name="OTLTIMEBANDTHREEDEFFECTS" val="None"/>
  <p:tag name="OTLTIMEBANDAUTODATERANGE" val="True"/>
  <p:tag name="OTLTIMEBANDSTARTDATE" val="0001-01-01T00:00:00.0000000"/>
  <p:tag name="OTLTIMEBANDENDDATE" val="2024-11-28T23:59:00.0000000"/>
  <p:tag name="OTLTIMEBANDWORKINGDAYS" val="Standard"/>
  <p:tag name="OTLTIMEBANDELAPSEDTIMEEXTENSION" val="False"/>
  <p:tag name="OTLTIMEBANDUSETIME" val="False"/>
  <p:tag name="OTLTIMEBANDTIMECONFIGWORKDAYSTART" val="00:00:00"/>
  <p:tag name="OTLTIMEBANDTIMECONFIGWORKDAYEND" val="23:59:00"/>
  <p:tag name="OTLTIMEBANDAPPENDYEARONYEARCHANGE" val="True"/>
  <p:tag name="OTLTIMEBANDSCALEMARKING" val="None"/>
  <p:tag name="OTLRIGHTENDCAPSMARGINRIGHT" val="25"/>
  <p:tag name="OTLTIMEBANDFYSTARTMONTH" val="January"/>
  <p:tag name="OTLTIMEBANDSHOWFYLABEL" val="True"/>
  <p:tag name="OTLTIMEBANDUSESTARTINGOFTHEYEARFORFYNUMBERING" val="True"/>
  <p:tag name="OTLLEFTENDCAPSMARGINLEFT" val="101"/>
  <p:tag name="OTLTIMEBANDRESERVEDLEFTAREAWIDTH" val="76"/>
  <p:tag name="OTLTIMEBANDRESERVEDLEFTAREAISSET" val="True"/>
  <p:tag name="OTLMARKERSHAPE" val="OTL"/>
</p:tagLst>
</file>

<file path=ppt/tags/tag2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ATE" val="2026-05-31T00:00:00.0000000"/>
  <p:tag name="OTLPOSITIONONTASK" val="None"/>
  <p:tag name="OTLRELATEDTASKID" val="00000000-0000-0000-0000-000000000000"/>
  <p:tag name="OTLMTITLE" val="N-200-OP B Check"/>
  <p:tag name="OTLMARKERSHAPE" val="OTL"/>
</p:tagLst>
</file>

<file path=ppt/tags/tag2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ATE" val="2022-06-17T00:00:00.0000000"/>
  <p:tag name="OTLPOSITIONONTASK" val="None"/>
  <p:tag name="OTLRELATEDTASKID" val="00000000-0000-0000-0000-000000000000"/>
  <p:tag name="OTLMTITLE" val="N-201-OP B Check"/>
  <p:tag name="OTLMARKERSHAPE" val="OTL"/>
</p:tagLst>
</file>

<file path=ppt/tags/tag2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ATE" val="2022-11-06T00:00:00.0000000"/>
  <p:tag name="OTLPOSITIONONTASK" val="None"/>
  <p:tag name="OTLRELATEDTASKID" val="00000000-0000-0000-0000-000000000000"/>
  <p:tag name="OTLMTITLE" val="N-201-OP B Check"/>
  <p:tag name="OTLMARKERSHAPE" val="OTL"/>
</p:tagLst>
</file>

<file path=ppt/tags/tag2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ATE" val="2023-08-28T00:00:00.0000000"/>
  <p:tag name="OTLPOSITIONONTASK" val="None"/>
  <p:tag name="OTLRELATEDTASKID" val="00000000-0000-0000-0000-000000000000"/>
  <p:tag name="OTLMTITLE" val="N-201-OP B Check"/>
  <p:tag name="OTLMARKERSHAPE" val="OTL"/>
</p:tagLst>
</file>

<file path=ppt/tags/tag2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ATE" val="2024-01-19T00:00:00.0000000"/>
  <p:tag name="OTLPOSITIONONTASK" val="None"/>
  <p:tag name="OTLRELATEDTASKID" val="00000000-0000-0000-0000-000000000000"/>
  <p:tag name="OTLMTITLE" val="N-201-OP B Check"/>
  <p:tag name="OTLMARKERSHAPE" val="OTL"/>
</p:tagLst>
</file>

<file path=ppt/tags/tag2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ATE" val="2024-10-20T00:00:00.0000000"/>
  <p:tag name="OTLPOSITIONONTASK" val="None"/>
  <p:tag name="OTLRELATEDTASKID" val="00000000-0000-0000-0000-000000000000"/>
  <p:tag name="OTLMTITLE" val="N-201-OP B Check"/>
  <p:tag name="OTLMARKERSHAPE" val="OTL"/>
</p:tagLst>
</file>

<file path=ppt/tags/tag2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ATE" val="2025-03-24T00:00:00.0000000"/>
  <p:tag name="OTLPOSITIONONTASK" val="None"/>
  <p:tag name="OTLRELATEDTASKID" val="00000000-0000-0000-0000-000000000000"/>
  <p:tag name="OTLMTITLE" val="N-201-OP B Check"/>
  <p:tag name="OTLMARKERSHAPE" val="OTL"/>
</p:tagLst>
</file>

<file path=ppt/tags/tag2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ATE" val="2026-02-10T00:00:00.0000000"/>
  <p:tag name="OTLPOSITIONONTASK" val="None"/>
  <p:tag name="OTLRELATEDTASKID" val="00000000-0000-0000-0000-000000000000"/>
  <p:tag name="OTLMTITLE" val="N-201-OP B Check"/>
  <p:tag name="OTLMARKERSHAPE" val="OTL"/>
</p:tagLst>
</file>

<file path=ppt/tags/tag2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ATE" val="2026-07-15T00:00:00.0000000"/>
  <p:tag name="OTLPOSITIONONTASK" val="None"/>
  <p:tag name="OTLRELATEDTASKID" val="00000000-0000-0000-0000-000000000000"/>
  <p:tag name="OTLMTITLE" val="N-201-OP B Check"/>
  <p:tag name="OTLMARKERSHAPE" val="OTL"/>
</p:tagLst>
</file>

<file path=ppt/tags/tag2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ATE" val="2022-08-06T00:00:00.0000000"/>
  <p:tag name="OTLPOSITIONONTASK" val="None"/>
  <p:tag name="OTLRELATEDTASKID" val="00000000-0000-0000-0000-000000000000"/>
  <p:tag name="OTLMTITLE" val="N-202-OP B Check"/>
  <p:tag name="OTLMARKERSHAPE" val="OTL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ATE" val="2022-12-30T00:00:00.0000000"/>
  <p:tag name="OTLPOSITIONONTASK" val="None"/>
  <p:tag name="OTLRELATEDTASKID" val="00000000-0000-0000-0000-000000000000"/>
  <p:tag name="OTLMTITLE" val="N-202-OP B Check"/>
  <p:tag name="OTLMARKERSHAPE" val="OTL"/>
</p:tagLst>
</file>

<file path=ppt/tags/tag3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ATE" val="2023-11-07T00:00:00.0000000"/>
  <p:tag name="OTLPOSITIONONTASK" val="None"/>
  <p:tag name="OTLRELATEDTASKID" val="00000000-0000-0000-0000-000000000000"/>
  <p:tag name="OTLMTITLE" val="N-202-OP B Check"/>
  <p:tag name="OTLMARKERSHAPE" val="OTL"/>
</p:tagLst>
</file>

<file path=ppt/tags/tag3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ATE" val="2024-04-16T00:00:00.0000000"/>
  <p:tag name="OTLPOSITIONONTASK" val="None"/>
  <p:tag name="OTLRELATEDTASKID" val="00000000-0000-0000-0000-000000000000"/>
  <p:tag name="OTLMTITLE" val="N-202-OP B Check"/>
  <p:tag name="OTLMARKERSHAPE" val="OTL"/>
</p:tagLst>
</file>

<file path=ppt/tags/tag3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ATE" val="2024-12-25T00:00:00.0000000"/>
  <p:tag name="OTLPOSITIONONTASK" val="None"/>
  <p:tag name="OTLRELATEDTASKID" val="00000000-0000-0000-0000-000000000000"/>
  <p:tag name="OTLMTITLE" val="N-202-OP B Check"/>
  <p:tag name="OTLMARKERSHAPE" val="OTL"/>
</p:tagLst>
</file>

<file path=ppt/tags/tag3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ATE" val="2025-05-22T00:00:00.0000000"/>
  <p:tag name="OTLPOSITIONONTASK" val="None"/>
  <p:tag name="OTLRELATEDTASKID" val="00000000-0000-0000-0000-000000000000"/>
  <p:tag name="OTLMTITLE" val="N-202-OP B Check"/>
  <p:tag name="OTLMARKERSHAPE" val="OTL"/>
</p:tagLst>
</file>

<file path=ppt/tags/tag3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ATE" val="2026-03-20T00:00:00.0000000"/>
  <p:tag name="OTLPOSITIONONTASK" val="None"/>
  <p:tag name="OTLRELATEDTASKID" val="00000000-0000-0000-0000-000000000000"/>
  <p:tag name="OTLMTITLE" val="N-202-OP B Check"/>
  <p:tag name="OTLMARKERSHAPE" val="OTL"/>
</p:tagLst>
</file>

<file path=ppt/tags/tag3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ATE" val="2026-08-07T00:00:00.0000000"/>
  <p:tag name="OTLPOSITIONONTASK" val="None"/>
  <p:tag name="OTLRELATEDTASKID" val="00000000-0000-0000-0000-000000000000"/>
  <p:tag name="OTLMTITLE" val="N-202-OP B Check"/>
  <p:tag name="OTLMARKERSHAPE" val="OTL"/>
</p:tagLst>
</file>

<file path=ppt/tags/tag3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ATE" val="2023-01-23T00:00:00.0000000"/>
  <p:tag name="OTLPOSITIONONTASK" val="None"/>
  <p:tag name="OTLRELATEDTASKID" val="00000000-0000-0000-0000-000000000000"/>
  <p:tag name="OTLMTITLE" val="N-203-OP B Check"/>
  <p:tag name="OTLMARKERSHAPE" val="OTL"/>
</p:tagLst>
</file>

<file path=ppt/tags/tag3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ATE" val="2023-05-23T00:00:00.0000000"/>
  <p:tag name="OTLPOSITIONONTASK" val="None"/>
  <p:tag name="OTLRELATEDTASKID" val="00000000-0000-0000-0000-000000000000"/>
  <p:tag name="OTLMTITLE" val="N-203-OP B Check"/>
  <p:tag name="OTLMARKERSHAPE" val="OTL"/>
</p:tagLst>
</file>

<file path=ppt/tags/tag3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ATE" val="2024-01-03T00:00:00.0000000"/>
  <p:tag name="OTLPOSITIONONTASK" val="None"/>
  <p:tag name="OTLRELATEDTASKID" val="00000000-0000-0000-0000-000000000000"/>
  <p:tag name="OTLMTITLE" val="N-203-OP B Check"/>
  <p:tag name="OTLMARKERSHAPE" val="OTL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ATE" val="2024-06-12T00:00:00.0000000"/>
  <p:tag name="OTLPOSITIONONTASK" val="None"/>
  <p:tag name="OTLRELATEDTASKID" val="00000000-0000-0000-0000-000000000000"/>
  <p:tag name="OTLMTITLE" val="N-203-OP B Check"/>
  <p:tag name="OTLMARKERSHAPE" val="OTL"/>
</p:tagLst>
</file>

<file path=ppt/tags/tag3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ATE" val="2025-03-11T00:00:00.0000000"/>
  <p:tag name="OTLPOSITIONONTASK" val="None"/>
  <p:tag name="OTLRELATEDTASKID" val="00000000-0000-0000-0000-000000000000"/>
  <p:tag name="OTLMTITLE" val="N-203-OP B Check"/>
  <p:tag name="OTLMARKERSHAPE" val="OTL"/>
</p:tagLst>
</file>

<file path=ppt/tags/tag3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ATE" val="2025-08-08T00:00:00.0000000"/>
  <p:tag name="OTLPOSITIONONTASK" val="None"/>
  <p:tag name="OTLRELATEDTASKID" val="00000000-0000-0000-0000-000000000000"/>
  <p:tag name="OTLMTITLE" val="N-203-OP B Check"/>
  <p:tag name="OTLMARKERSHAPE" val="OTL"/>
</p:tagLst>
</file>

<file path=ppt/tags/tag3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ATE" val="2026-05-13T00:00:00.0000000"/>
  <p:tag name="OTLPOSITIONONTASK" val="None"/>
  <p:tag name="OTLRELATEDTASKID" val="00000000-0000-0000-0000-000000000000"/>
  <p:tag name="OTLMTITLE" val="N-203-OP B Check"/>
  <p:tag name="OTLMARKERSHAPE" val="OTL"/>
</p:tagLst>
</file>

<file path=ppt/tags/tag3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ATE" val="2026-09-13T00:00:00.0000000"/>
  <p:tag name="OTLPOSITIONONTASK" val="None"/>
  <p:tag name="OTLRELATEDTASKID" val="00000000-0000-0000-0000-000000000000"/>
  <p:tag name="OTLMTITLE" val="N-203-OP B Check"/>
  <p:tag name="OTLMARKERSHAPE" val="OTL"/>
</p:tagLst>
</file>

<file path=ppt/tags/tag3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ATE" val="2022-03-19T00:00:00.0000000"/>
  <p:tag name="OTLPOSITIONONTASK" val="None"/>
  <p:tag name="OTLRELATEDTASKID" val="00000000-0000-0000-0000-000000000000"/>
  <p:tag name="OTLMTITLE" val="N-100-OP C Check"/>
  <p:tag name="OTLMARKERSHAPE" val="OTL"/>
</p:tagLst>
</file>

<file path=ppt/tags/tag3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ATE" val="2023-03-06T00:00:00.0000000"/>
  <p:tag name="OTLPOSITIONONTASK" val="None"/>
  <p:tag name="OTLRELATEDTASKID" val="00000000-0000-0000-0000-000000000000"/>
  <p:tag name="OTLMTITLE" val="N-100-OP C Check"/>
  <p:tag name="OTLMARKERSHAPE" val="OTL"/>
</p:tagLst>
</file>

<file path=ppt/tags/tag3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ATE" val="2024-02-07T00:00:00.0000000"/>
  <p:tag name="OTLPOSITIONONTASK" val="None"/>
  <p:tag name="OTLRELATEDTASKID" val="00000000-0000-0000-0000-000000000000"/>
  <p:tag name="OTLMTITLE" val="N-100-OP C Check"/>
  <p:tag name="OTLMARKERSHAPE" val="OTL"/>
</p:tagLst>
</file>

<file path=ppt/tags/tag3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ATE" val="2026-01-17T00:00:00.0000000"/>
  <p:tag name="OTLPOSITIONONTASK" val="None"/>
  <p:tag name="OTLRELATEDTASKID" val="00000000-0000-0000-0000-000000000000"/>
  <p:tag name="OTLMTITLE" val="N-100-OP C Check"/>
  <p:tag name="OTLMARKERSHAPE" val="OTL"/>
</p:tagLst>
</file>

<file path=ppt/tags/tag3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ATE" val="2022-04-04T00:00:00.0000000"/>
  <p:tag name="OTLPOSITIONONTASK" val="None"/>
  <p:tag name="OTLRELATEDTASKID" val="00000000-0000-0000-0000-000000000000"/>
  <p:tag name="OTLMTITLE" val="N-101-OP C Check"/>
  <p:tag name="OTLMARKERSHAPE" val="OTL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ATE" val="2023-04-01T00:00:00.0000000"/>
  <p:tag name="OTLPOSITIONONTASK" val="None"/>
  <p:tag name="OTLRELATEDTASKID" val="00000000-0000-0000-0000-000000000000"/>
  <p:tag name="OTLMTITLE" val="N-101-OP C Check"/>
  <p:tag name="OTLMARKERSHAPE" val="OTL"/>
</p:tagLst>
</file>

<file path=ppt/tags/tag3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ATE" val="2024-04-18T00:00:00.0000000"/>
  <p:tag name="OTLPOSITIONONTASK" val="None"/>
  <p:tag name="OTLRELATEDTASKID" val="00000000-0000-0000-0000-000000000000"/>
  <p:tag name="OTLMTITLE" val="N-101-OP C Check"/>
  <p:tag name="OTLMARKERSHAPE" val="OTL"/>
</p:tagLst>
</file>

<file path=ppt/tags/tag3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ATE" val="2026-03-29T00:00:00.0000000"/>
  <p:tag name="OTLPOSITIONONTASK" val="None"/>
  <p:tag name="OTLRELATEDTASKID" val="00000000-0000-0000-0000-000000000000"/>
  <p:tag name="OTLMTITLE" val="N-101-OP C Check"/>
  <p:tag name="OTLMARKERSHAPE" val="OTL"/>
</p:tagLst>
</file>

<file path=ppt/tags/tag3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ATE" val="2022-04-18T00:00:00.0000000"/>
  <p:tag name="OTLPOSITIONONTASK" val="None"/>
  <p:tag name="OTLRELATEDTASKID" val="00000000-0000-0000-0000-000000000000"/>
  <p:tag name="OTLMTITLE" val="N-102-OP C Check"/>
  <p:tag name="OTLMARKERSHAPE" val="OTL"/>
</p:tagLst>
</file>

<file path=ppt/tags/tag3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ATE" val="2023-06-01T00:00:00.0000000"/>
  <p:tag name="OTLPOSITIONONTASK" val="None"/>
  <p:tag name="OTLRELATEDTASKID" val="00000000-0000-0000-0000-000000000000"/>
  <p:tag name="OTLMTITLE" val="N-102-OP C Check"/>
  <p:tag name="OTLMARKERSHAPE" val="OTL"/>
</p:tagLst>
</file>

<file path=ppt/tags/tag3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ATE" val="2024-06-23T00:00:00.0000000"/>
  <p:tag name="OTLPOSITIONONTASK" val="None"/>
  <p:tag name="OTLRELATEDTASKID" val="00000000-0000-0000-0000-000000000000"/>
  <p:tag name="OTLMTITLE" val="N-102-OP C Check"/>
  <p:tag name="OTLMARKERSHAPE" val="OTL"/>
</p:tagLst>
</file>

<file path=ppt/tags/tag3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ATE" val="2026-06-27T00:00:00.0000000"/>
  <p:tag name="OTLPOSITIONONTASK" val="None"/>
  <p:tag name="OTLRELATEDTASKID" val="00000000-0000-0000-0000-000000000000"/>
  <p:tag name="OTLMTITLE" val="N-102-OP C Check"/>
  <p:tag name="OTLMARKERSHAPE" val="OTL"/>
</p:tagLst>
</file>

<file path=ppt/tags/tag3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ATE" val="2022-06-21T00:00:00.0000000"/>
  <p:tag name="OTLPOSITIONONTASK" val="None"/>
  <p:tag name="OTLRELATEDTASKID" val="00000000-0000-0000-0000-000000000000"/>
  <p:tag name="OTLMTITLE" val="N-103-OP C Check"/>
  <p:tag name="OTLMARKERSHAPE" val="OTL"/>
</p:tagLst>
</file>

<file path=ppt/tags/tag3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ATE" val="2023-07-25T00:00:00.0000000"/>
  <p:tag name="OTLPOSITIONONTASK" val="None"/>
  <p:tag name="OTLRELATEDTASKID" val="00000000-0000-0000-0000-000000000000"/>
  <p:tag name="OTLMTITLE" val="N-103-OP C Check"/>
  <p:tag name="OTLMARKERSHAPE" val="OTL"/>
</p:tagLst>
</file>

<file path=ppt/tags/tag3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ATE" val="2024-08-19T00:00:00.0000000"/>
  <p:tag name="OTLPOSITIONONTASK" val="None"/>
  <p:tag name="OTLRELATEDTASKID" val="00000000-0000-0000-0000-000000000000"/>
  <p:tag name="OTLMTITLE" val="N-103-OP C Check"/>
  <p:tag name="OTLMARKERSHAPE" val="OTL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ATE" val="2026-10-21T00:00:00.0000000"/>
  <p:tag name="OTLPOSITIONONTASK" val="None"/>
  <p:tag name="OTLRELATEDTASKID" val="00000000-0000-0000-0000-000000000000"/>
  <p:tag name="OTLMTITLE" val="N-103-OP C Check"/>
  <p:tag name="OTLMARKERSHAPE" val="OTL"/>
</p:tagLst>
</file>

<file path=ppt/tags/tag3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ATE" val="2022-08-17T00:00:00.0000000"/>
  <p:tag name="OTLPOSITIONONTASK" val="None"/>
  <p:tag name="OTLRELATEDTASKID" val="00000000-0000-0000-0000-000000000000"/>
  <p:tag name="OTLMTITLE" val="N-104-OP C Check"/>
  <p:tag name="OTLMARKERSHAPE" val="OTL"/>
</p:tagLst>
</file>

<file path=ppt/tags/tag3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ATE" val="2023-09-22T00:00:00.0000000"/>
  <p:tag name="OTLPOSITIONONTASK" val="None"/>
  <p:tag name="OTLRELATEDTASKID" val="00000000-0000-0000-0000-000000000000"/>
  <p:tag name="OTLMTITLE" val="N-104-OP C Check"/>
  <p:tag name="OTLMARKERSHAPE" val="OTL"/>
</p:tagLst>
</file>

<file path=ppt/tags/tag3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ATE" val="2024-10-19T00:00:00.0000000"/>
  <p:tag name="OTLPOSITIONONTASK" val="None"/>
  <p:tag name="OTLRELATEDTASKID" val="00000000-0000-0000-0000-000000000000"/>
  <p:tag name="OTLMTITLE" val="N-104-OP C Check"/>
  <p:tag name="OTLMARKERSHAPE" val="OTL"/>
</p:tagLst>
</file>

<file path=ppt/tags/tag3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ATE" val="2026-11-06T00:00:00.0000000"/>
  <p:tag name="OTLPOSITIONONTASK" val="None"/>
  <p:tag name="OTLRELATEDTASKID" val="00000000-0000-0000-0000-000000000000"/>
  <p:tag name="OTLMTITLE" val="N-104-OP C Check"/>
  <p:tag name="OTLMARKERSHAPE" val="OTL"/>
</p:tagLst>
</file>

<file path=ppt/tags/tag3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ATE" val="2022-09-19T00:00:00.0000000"/>
  <p:tag name="OTLPOSITIONONTASK" val="None"/>
  <p:tag name="OTLRELATEDTASKID" val="00000000-0000-0000-0000-000000000000"/>
  <p:tag name="OTLMTITLE" val="N-105-OP C Check"/>
  <p:tag name="OTLMARKERSHAPE" val="OTL"/>
</p:tagLst>
</file>

<file path=ppt/tags/tag3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ATE" val="2023-11-06T00:00:00.0000000"/>
  <p:tag name="OTLPOSITIONONTASK" val="None"/>
  <p:tag name="OTLRELATEDTASKID" val="00000000-0000-0000-0000-000000000000"/>
  <p:tag name="OTLMTITLE" val="N-105-OP C Check"/>
  <p:tag name="OTLMARKERSHAPE" val="OTL"/>
</p:tagLst>
</file>

<file path=ppt/tags/tag3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ATE" val="2024-12-10T00:00:00.0000000"/>
  <p:tag name="OTLPOSITIONONTASK" val="None"/>
  <p:tag name="OTLRELATEDTASKID" val="00000000-0000-0000-0000-000000000000"/>
  <p:tag name="OTLMTITLE" val="N-105-OP C Check"/>
  <p:tag name="OTLMARKERSHAPE" val="OTL"/>
</p:tagLst>
</file>

<file path=ppt/tags/tag3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ATE" val="2022-01-15T00:00:00.0000000"/>
  <p:tag name="OTLPOSITIONONTASK" val="None"/>
  <p:tag name="OTLRELATEDTASKID" val="00000000-0000-0000-0000-000000000000"/>
  <p:tag name="OTLMTITLE" val="N-200-OP C Check"/>
  <p:tag name="OTLMARKERSHAPE" val="OTL"/>
</p:tagLst>
</file>

<file path=ppt/tags/tag3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ATE" val="2023-02-20T00:00:00.0000000"/>
  <p:tag name="OTLPOSITIONONTASK" val="None"/>
  <p:tag name="OTLRELATEDTASKID" val="00000000-0000-0000-0000-000000000000"/>
  <p:tag name="OTLMTITLE" val="N-200-OP C Check"/>
  <p:tag name="OTLMARKERSHAPE" val="OTL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ATE" val="2024-05-07T00:00:00.0000000"/>
  <p:tag name="OTLPOSITIONONTASK" val="None"/>
  <p:tag name="OTLRELATEDTASKID" val="00000000-0000-0000-0000-000000000000"/>
  <p:tag name="OTLMTITLE" val="N-200-OP C Check"/>
  <p:tag name="OTLMARKERSHAPE" val="OTL"/>
</p:tagLst>
</file>

<file path=ppt/tags/tag3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ATE" val="2026-10-08T00:00:00.0000000"/>
  <p:tag name="OTLPOSITIONONTASK" val="None"/>
  <p:tag name="OTLRELATEDTASKID" val="00000000-0000-0000-0000-000000000000"/>
  <p:tag name="OTLMTITLE" val="N-200-OP C Check"/>
  <p:tag name="OTLMARKERSHAPE" val="OTL"/>
</p:tagLst>
</file>

<file path=ppt/tags/tag3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ATE" val="2022-02-12T00:00:00.0000000"/>
  <p:tag name="OTLPOSITIONONTASK" val="None"/>
  <p:tag name="OTLRELATEDTASKID" val="00000000-0000-0000-0000-000000000000"/>
  <p:tag name="OTLMTITLE" val="N-201-OP C Check"/>
  <p:tag name="OTLMARKERSHAPE" val="OTL"/>
</p:tagLst>
</file>

<file path=ppt/tags/tag3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ATE" val="2023-04-13T00:00:00.0000000"/>
  <p:tag name="OTLPOSITIONONTASK" val="None"/>
  <p:tag name="OTLRELATEDTASKID" val="00000000-0000-0000-0000-000000000000"/>
  <p:tag name="OTLMTITLE" val="N-201-OP C Check"/>
  <p:tag name="OTLMARKERSHAPE" val="OTL"/>
</p:tagLst>
</file>

<file path=ppt/tags/tag3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ATE" val="2024-06-04T00:00:00.0000000"/>
  <p:tag name="OTLPOSITIONONTASK" val="None"/>
  <p:tag name="OTLRELATEDTASKID" val="00000000-0000-0000-0000-000000000000"/>
  <p:tag name="OTLMTITLE" val="N-201-OP C Check"/>
  <p:tag name="OTLMARKERSHAPE" val="OTL"/>
</p:tagLst>
</file>

<file path=ppt/tags/tag3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ATE" val="2026-10-31T00:00:00.0000000"/>
  <p:tag name="OTLPOSITIONONTASK" val="None"/>
  <p:tag name="OTLRELATEDTASKID" val="00000000-0000-0000-0000-000000000000"/>
  <p:tag name="OTLMTITLE" val="N-201-OP C Check"/>
  <p:tag name="OTLMARKERSHAPE" val="OTL"/>
</p:tagLst>
</file>

<file path=ppt/tags/tag3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ATE" val="2022-03-29T00:00:00.0000000"/>
  <p:tag name="OTLPOSITIONONTASK" val="None"/>
  <p:tag name="OTLRELATEDTASKID" val="00000000-0000-0000-0000-000000000000"/>
  <p:tag name="OTLMTITLE" val="N-202-OP C Check"/>
  <p:tag name="OTLMARKERSHAPE" val="OTL"/>
</p:tagLst>
</file>

<file path=ppt/tags/tag3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ATE" val="2023-06-13T00:00:00.0000000"/>
  <p:tag name="OTLPOSITIONONTASK" val="None"/>
  <p:tag name="OTLRELATEDTASKID" val="00000000-0000-0000-0000-000000000000"/>
  <p:tag name="OTLMTITLE" val="N-202-OP C Check"/>
  <p:tag name="OTLMARKERSHAPE" val="OTL"/>
</p:tagLst>
</file>

<file path=ppt/tags/tag3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ATE" val="2024-08-26T00:00:00.0000000"/>
  <p:tag name="OTLPOSITIONONTASK" val="None"/>
  <p:tag name="OTLRELATEDTASKID" val="00000000-0000-0000-0000-000000000000"/>
  <p:tag name="OTLMTITLE" val="N-202-OP C Check"/>
  <p:tag name="OTLMARKERSHAPE" val="OTL"/>
</p:tagLst>
</file>

<file path=ppt/tags/tag3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ATE" val="2026-11-26T00:00:00.0000000"/>
  <p:tag name="OTLPOSITIONONTASK" val="None"/>
  <p:tag name="OTLRELATEDTASKID" val="00000000-0000-0000-0000-000000000000"/>
  <p:tag name="OTLMTITLE" val="N-202-OP C Check"/>
  <p:tag name="OTLMARKERSHAPE" val="OTL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ATE" val="2022-08-30T00:00:00.0000000"/>
  <p:tag name="OTLPOSITIONONTASK" val="None"/>
  <p:tag name="OTLRELATEDTASKID" val="00000000-0000-0000-0000-000000000000"/>
  <p:tag name="OTLMTITLE" val="N-203-OP C Check"/>
  <p:tag name="OTLMARKERSHAPE" val="OTL"/>
</p:tagLst>
</file>

<file path=ppt/tags/tag3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ATE" val="2023-09-13T00:00:00.0000000"/>
  <p:tag name="OTLPOSITIONONTASK" val="None"/>
  <p:tag name="OTLRELATEDTASKID" val="00000000-0000-0000-0000-000000000000"/>
  <p:tag name="OTLMTITLE" val="N-203-OP C Check"/>
  <p:tag name="OTLMARKERSHAPE" val="OTL"/>
</p:tagLst>
</file>

<file path=ppt/tags/tag3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ATE" val="2024-10-22T00:00:00.0000000"/>
  <p:tag name="OTLPOSITIONONTASK" val="None"/>
  <p:tag name="OTLRELATEDTASKID" val="00000000-0000-0000-0000-000000000000"/>
  <p:tag name="OTLMTITLE" val="N-203-OP C Check"/>
  <p:tag name="OTLMARKERSHAPE" val="OTL"/>
</p:tagLst>
</file>

<file path=ppt/tags/tag3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ATE" val="2025-01-14T00:00:00.0000000"/>
  <p:tag name="OTLPOSITIONONTASK" val="None"/>
  <p:tag name="OTLRELATEDTASKID" val="00000000-0000-0000-0000-000000000000"/>
  <p:tag name="OTLMTITLE" val="N-100-OP D Check"/>
  <p:tag name="OTLMARKERSHAPE" val="OTL"/>
</p:tagLst>
</file>

<file path=ppt/tags/tag3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ATE" val="2025-04-12T00:00:00.0000000"/>
  <p:tag name="OTLPOSITIONONTASK" val="None"/>
  <p:tag name="OTLRELATEDTASKID" val="00000000-0000-0000-0000-000000000000"/>
  <p:tag name="OTLMTITLE" val="N-101-OP D Check"/>
  <p:tag name="OTLMARKERSHAPE" val="OTL"/>
</p:tagLst>
</file>

<file path=ppt/tags/tag3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ATE" val="2025-07-04T00:00:00.0000000"/>
  <p:tag name="OTLPOSITIONONTASK" val="None"/>
  <p:tag name="OTLRELATEDTASKID" val="00000000-0000-0000-0000-000000000000"/>
  <p:tag name="OTLMTITLE" val="N-102-OP D Check"/>
  <p:tag name="OTLMARKERSHAPE" val="OTL"/>
</p:tagLst>
</file>

<file path=ppt/tags/tag3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ATE" val="2025-08-30T00:00:00.0000000"/>
  <p:tag name="OTLPOSITIONONTASK" val="None"/>
  <p:tag name="OTLRELATEDTASKID" val="00000000-0000-0000-0000-000000000000"/>
  <p:tag name="OTLMTITLE" val="N-103-OP D Check"/>
  <p:tag name="OTLMARKERSHAPE" val="OTL"/>
</p:tagLst>
</file>

<file path=ppt/tags/tag3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ATE" val="2025-10-16T00:00:00.0000000"/>
  <p:tag name="OTLPOSITIONONTASK" val="None"/>
  <p:tag name="OTLRELATEDTASKID" val="00000000-0000-0000-0000-000000000000"/>
  <p:tag name="OTLMTITLE" val="N-104-OP D Check"/>
  <p:tag name="OTLMARKERSHAPE" val="OTL"/>
</p:tagLst>
</file>

<file path=ppt/tags/tag3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ATE" val="2025-12-14T00:00:00.0000000"/>
  <p:tag name="OTLPOSITIONONTASK" val="None"/>
  <p:tag name="OTLRELATEDTASKID" val="00000000-0000-0000-0000-000000000000"/>
  <p:tag name="OTLMTITLE" val="N-105-OP D Check"/>
  <p:tag name="OTLMARKERSHAPE" val="OTL"/>
</p:tagLst>
</file>

<file path=ppt/tags/tag3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ATE" val="2025-07-31T00:00:00.0000000"/>
  <p:tag name="OTLPOSITIONONTASK" val="None"/>
  <p:tag name="OTLRELATEDTASKID" val="00000000-0000-0000-0000-000000000000"/>
  <p:tag name="OTLMTITLE" val="N-200-OP D Check"/>
  <p:tag name="OTLMARKERSHAPE" val="OTL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ATE" val="2025-09-16T00:00:00.0000000"/>
  <p:tag name="OTLPOSITIONONTASK" val="None"/>
  <p:tag name="OTLRELATEDTASKID" val="00000000-0000-0000-0000-000000000000"/>
  <p:tag name="OTLMTITLE" val="N-201-OP D Check"/>
  <p:tag name="OTLMARKERSHAPE" val="OTL"/>
</p:tagLst>
</file>

<file path=ppt/tags/tag3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ATE" val="2025-10-24T00:00:00.0000000"/>
  <p:tag name="OTLPOSITIONONTASK" val="None"/>
  <p:tag name="OTLRELATEDTASKID" val="00000000-0000-0000-0000-000000000000"/>
  <p:tag name="OTLMTITLE" val="N-202-OP D Check"/>
  <p:tag name="OTLMARKERSHAPE" val="OTL"/>
</p:tagLst>
</file>

<file path=ppt/tags/tag3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ATE" val="2026-01-01T00:00:00.0000000"/>
  <p:tag name="OTLPOSITIONONTASK" val="None"/>
  <p:tag name="OTLRELATEDTASKID" val="00000000-0000-0000-0000-000000000000"/>
  <p:tag name="OTLMTITLE" val="N-203-OP D Check"/>
  <p:tag name="OTLMARKERSHAPE" val="OTL"/>
</p:tagLst>
</file>

<file path=ppt/tags/tag3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ART_0" val="eyIkaWQiOiIxIiwiX3N3aW1sYW5lc1YyIjpbeyIkaWQiOiIyIiwiX2FjdGl2aXRpZXMiOlt7IiRpZCI6IjMiLCJfcm93cyI6W10sIkluZGV4IjowLCJJZCI6ImIzM2JlNGFlLTQ4MjAtNDU5ZC1hOTM5LTE1MWEzMTYyMDlhZCIsIkhlYWRlclRleHQiOm51bGwsIklzRGVmYXVsdCI6dHJ1ZSwiU3R5bGUiOnsiJGlkIjoiNCIsIkhlYWRlclN0eWxlIjp7IiRpZCI6IjUiLCJUZXh0U3R5bGUiOnsiJGlkIjoiNiIsIkZvbnRTZXR0aW5ncyI6eyIkaWQiOiI3IiwiRm9udFNpemUiOjExLCJGb250TmFtZSI6IkNhbGlicmkiLCJJc0JvbGQiOmZhbHNlLCJJc0l0YWxpYyI6ZmFsc2UsIklzVW5kZXJsaW5lZCI6ZmFsc2UsIlBhcmVudFN0eWxlIjpudWxsfSwiQXV0b1NpemUiOjIsIkZvcmVncm91bmQiOnsiJGlkIjoiOCIsIkNvbG9yIjp7IiRpZCI6IjkiLCJBIjoyNTUsIlIiOjAsIkciOjAsIkIiOjB9fSwiTWF4V2lkdGgiOiJJbmZpbml0eSIsIk1heEhlaWdodCI6MC4wLCJTbWFydEZvcmVncm91bmRJc0FjdGl2ZSI6ZmFsc2UsIkhvcml6b250YWxBbGlnbm1lbnQiOjAsIlZlcnRpY2FsQWxpZ25tZW50IjowLCJTbWFydEZvcmVncm91bmQiOm51bGwsIkJhY2tncm91bmRGaWxsVHlwZSI6MCwiTWFyZ2luIjp7IiRpZCI6IjEwIiwiVG9wIjowLjAsIkxlZnQiOjAuMCwiUmlnaHQiOjAuMCwiQm90dG9tIjowLjB9LCJQYWRkaW5nIjp7IiRpZCI6IjExIiwiVG9wIjowLjAsIkxlZnQiOjAuMCwiUmlnaHQiOjAuMCwiQm90dG9tIjowLjB9LCJCYWNrZ3JvdW5kIjpudWxsLCJJc1Zpc2libGUiOnRydWUsIldpZHRoIjowLjAsIkhlaWdodCI6MC4wLCJCb3JkZXJTdHlsZSI6bnVsbCwiUGFyZW50U3R5bGUiOm51bGx9LCJSZWN0YW5nbGVTdHlsZSI6eyIkaWQiOiIxMiIsIk1hcmdpbiI6eyIkaWQiOiIxMyIsIlRvcCI6MC4wLCJMZWZ0IjowLjAsIlJpZ2h0IjowLjAsIkJvdHRvbSI6MC4wfSwiUGFkZGluZyI6eyIkaWQiOiIxNCIsIlRvcCI6MC4wLCJMZWZ0IjowLjAsIlJpZ2h0IjowLjAsIkJvdHRvbSI6MC4wfSwiQmFja2dyb3VuZCI6eyIkaWQiOiIxNSIsIkNvbG9yIjp7IiRpZCI6IjE2IiwiQSI6NjMsIlIiOjY4LCJHIjoxMTQsIkIiOjE5Nn19LCJJc1Zpc2libGUiOnRydWUsIldpZHRoIjowLjAsIkhlaWdodCI6MC4wLCJCb3JkZXJTdHlsZSI6eyIkaWQiOiIxNyIsIkxpbmVDb2xvciI6eyIkaWQiOiIxOCIsIiR0eXBlIjoiTkxSRS5Db21tb24uRG9tLlNvbGlkQ29sb3JCcnVzaCwgTkxSRS5Db21tb24iLCJDb2xvciI6eyIkaWQiOiIxOSIsIkEiOjI1NSwiUiI6MjU1LCJHIjowLCJCIjowfX0sIkxpbmVXZWlnaHQiOjAuMCwiTGluZVR5cGUiOjAsIlBhcmVudFN0eWxlIjpudWxsfSwiUGFyZW50U3R5bGUiOm51bGx9LCJNYXJnaW4iOnsiJGlkIjoiMjAiLCJUb3AiOjAuMCwiTGVmdCI6MC4wLCJSaWdodCI6MC4wLCJCb3R0b20iOjAuMH0sIlBhZGRpbmciOnsiJGlkIjoiMjEiLCJUb3AiOjAuMCwiTGVmdCI6MC4wLCJSaWdodCI6MC4wLCJCb3R0b20iOjAuMH0sIkJhY2tncm91bmQiOm51bGwsIklzVmlzaWJsZSI6dHJ1ZSwiV2lkdGgiOjAuMCwiSGVpZ2h0IjowLjAsIkJvcmRlclN0eWxlIjpudWxsLCJQYXJlbnRTdHlsZSI6bnVsbH0sIkJhY2tncm91bmRTdHlsZSI6eyIkaWQiOiIyMiIsIk1hcmdpbiI6eyIkaWQiOiIyMyIsIlRvcCI6MC4wLCJMZWZ0IjowLjAsIlJpZ2h0IjowLjAsIkJvdHRvbSI6MC4wfSwiUGFkZGluZyI6eyIkaWQiOiIyNCIsIlRvcCI6MC4wLCJMZWZ0IjowLjAsIlJpZ2h0IjowLjAsIkJvdHRvbSI6MC4wfSwiQmFja2dyb3VuZCI6eyIkaWQiOiIyNSIsIkNvbG9yIjp7IiRpZCI6IjI2IiwiQSI6NTEsIlIiOjE2NSwiRyI6MTY1LCJCIjoxNjV9fSwiSXNWaXNpYmxlIjp0cnVlLCJXaWR0aCI6MC4wLCJIZWlnaHQiOjAuMCwiQm9yZGVyU3R5bGUiOnsiJGlkIjoiMjciLCJMaW5lQ29sb3IiOnsiJGlkIjoiMjgiLCIkdHlwZSI6Ik5MUkUuQ29tbW9uLkRvbS5Tb2xpZENvbG9yQnJ1c2gsIE5MUkUuQ29tbW9uIiwiQ29sb3IiOnsiJGlkIjoiMjkiLCJBIjoyNTUsIlIiOjI1NSwiRyI6MCwiQiI6MH19LCJMaW5lV2VpZ2h0IjowLjAsIkxpbmVUeXBlIjowLCJQYXJlbnRTdHlsZSI6bnVsbH0sIlBhcmVudFN0eWxlIjpudWxsfSwiTWFyZ2luIjp7IiRpZCI6IjMwIiwiVG9wIjowLjAsIkxlZnQiOjAuMCwiUmlnaHQiOjAuMCwiQm90dG9tIjowLjB9LCJQYWRkaW5nIjp7IiRpZCI6IjMxIiwiVG9wIjowLjAsIkxlZnQiOjAuMCwiUmlnaHQiOjAuMCwiQm90dG9tIjowLjB9LCJJc1Zpc2libGUiOnRydWUsIldpZHRoIjowLjAsIkhlaWdodCI6MC4wLCJCb3JkZXJTdHlsZSI6bnVsbCwiUGFyZW50U3R5bGUiOm51bGx9fSx7IiRpZCI6IjMyIiwiX3Jvd3MiOlt7IiRpZCI6IjMzIiwiX3Rhc2tzIjpbeyIkaWQiOiIzNCIsIl9hdHRhY2hlZE1pbGVzdG9uZXMiOltdLCJUYXNrRGVmaW5pdGlvbiI6eyIkaWQiOiIzNSIsIkdyb3VwTmFtZSI6bnVsbCwiU3RhcnREYXRlIjoiMjAyMi0wMS0wMVQwMDowMDowMCIsIkVuZERhdGUiOiIyMDIyLTEyLTMxVDIzOjU5OjAwIiwiUGVyY2VudGFnZUNvbXBsZXRlIjpudWxsLCJTdHlsZSI6eyIkaWQiOiIzNiIsIlNoYXBlIjowLCJTaGFwZVRoaWNrbmVzcyI6MCwiRHVyYXRpb25Gb3JtYXQiOjAsIkluY2x1ZGVOb25Xb3JraW5nRGF5c0luRHVyYXRpb24iOmZhbHNlLCJQZXJjZW50YWdlQ29tcGxldGVTdHlsZSI6eyIkaWQiOiIzNyIsIkZvbnRTZXR0aW5ncyI6eyIkaWQiOiIzOCIsIkZvbnRTaXplIjo5LCJGb250TmFtZSI6IkNhbGlicmkiLCJJc0JvbGQiOmZhbHNlLCJJc0l0YWxpYyI6ZmFsc2UsIklzVW5kZXJsaW5lZCI6ZmFsc2UsIlBhcmVudFN0eWxlIjpudWxsfSwiQXV0b1NpemUiOjAsIkZvcmVncm91bmQiOnsiJGlkIjoiMzkiLCJDb2xvciI6eyIkaWQiOiI0MCIsIkEiOjI1NSwiUiI6MjM4LCJHIjoyMzYsIkIiOjIyNX19LCJNYXhXaWR0aCI6MjAwLjAsIk1heEhlaWdodCI6IkluZmluaXR5IiwiU21hcnRGb3JlZ3JvdW5kSXNBY3RpdmUiOmZhbHNlLCJIb3Jpem9udGFsQWxpZ25tZW50IjowLCJWZXJ0aWNhbEFsaWdubWVudCI6MCwiU21hcnRGb3JlZ3JvdW5kIjpudWxsLCJCYWNrZ3JvdW5kRmlsbFR5cGUiOjAsIk1hcmdpbiI6eyIkaWQiOiI0MSIsIlRvcCI6MC4wLCJMZWZ0IjowLjAsIlJpZ2h0IjowLjAsIkJvdHRvbSI6MC4wfSwiUGFkZGluZyI6eyIkaWQiOiI0MiIsIlRvcCI6MC4wLCJMZWZ0IjowLjAsIlJpZ2h0IjowLjAsIkJvdHRvbSI6MC4wfSwiQmFja2dyb3VuZCI6eyIkaWQiOiI0MyIsIkNvbG9yIjp7IiRpZCI6IjQ0IiwiQSI6ODksIlIiOjAsIkciOjAsIkIiOjB9fSwiSXNWaXNpYmxlIjp0cnVlLCJXaWR0aCI6MC4wLCJIZWlnaHQiOjAuMCwiQm9yZGVyU3R5bGUiOnsiJGlkIjoiNDUiLCJMaW5lQ29sb3IiOm51bGwsIkxpbmVXZWlnaHQiOjAuMCwiTGluZVR5cGUiOjAsIlBhcmVudFN0eWxlIjpudWxsfSwiUGFyZW50U3R5bGUiOm51bGx9LCJEdXJhdGlvblN0eWxlIjp7IiRpZCI6IjQ2IiwiRm9udFNldHRpbmdzIjp7IiRpZCI6IjQ3IiwiRm9udFNpemUiOjEwLCJGb250TmFtZSI6IkNhbGlicmkiLCJJc0JvbGQiOmZhbHNlLCJJc0l0YWxpYyI6ZmFsc2UsIklzVW5kZXJsaW5lZCI6ZmFsc2UsIlBhcmVudFN0eWxlIjpudWxsfSwiQXV0b1NpemUiOjAsIkZvcmVncm91bmQiOnsiJGlkIjoiNDgiLCJDb2xvciI6eyIkaWQiOiI0OS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UwIiwiVG9wIjowLjAsIkxlZnQiOjAuMCwiUmlnaHQiOjAuMCwiQm90dG9tIjowLjB9LCJQYWRkaW5nIjp7IiRpZCI6IjUxIiwiVG9wIjowLjAsIkxlZnQiOjAuMCwiUmlnaHQiOjAuMCwiQm90dG9tIjowLjB9LCJCYWNrZ3JvdW5kIjp7IiRpZCI6IjUyIiwiQ29sb3IiOnsiJHJlZiI6IjQ0In19LCJJc1Zpc2libGUiOnRydWUsIldpZHRoIjowLjAsIkhlaWdodCI6MC4wLCJCb3JkZXJTdHlsZSI6eyIkaWQiOiI1MyIsIkxpbmVDb2xvciI6bnVsbCwiTGluZVdlaWdodCI6MC4wLCJMaW5lVHlwZSI6MCwiUGFyZW50U3R5bGUiOm51bGx9LCJQYXJlbnRTdHlsZSI6bnVsbH0sIkhvcml6b250YWxDb25uZWN0b3JTdHlsZSI6eyIkaWQiOiI1NCIsIkxpbmVDb2xvciI6eyIkaWQiOiI1NSIsIiR0eXBlIjoiTkxSRS5Db21tb24uRG9tLlNvbGlkQ29sb3JCcnVzaCwgTkxSRS5Db21tb24iLCJDb2xvciI6eyIkaWQiOiI1NiIsIkEiOjI1NSwiUiI6MjA0LCJHIjoyMDQsIkIiOjIwNH19LCJMaW5lV2VpZ2h0IjowLjAsIkxpbmVUeXBlIjowLCJQYXJlbnRTdHlsZSI6bnVsbH0sIlZlcnRpY2FsQ29ubmVjdG9yU3R5bGUiOnsiJGlkIjoiNTciLCJMaW5lQ29sb3IiOnsiJGlkIjoiNTgiLCIkdHlwZSI6Ik5MUkUuQ29tbW9uLkRvbS5Tb2xpZENvbG9yQnJ1c2gsIE5MUkUuQ29tbW9uIiwiQ29sb3IiOnsiJGlkIjoiNTkiLCJBIjoyNTUsIlIiOjIwNCwiRyI6MjA0LCJCIjoyMDR9fSwiTGluZVdlaWdodCI6MC4wLCJMaW5lVHlwZSI6MCwiUGFyZW50U3R5bGUiOm51bGx9LCJNYXJnaW4iOm51bGwsIlN0YXJ0RGF0ZVBvc2l0aW9uIjo2LCJFbmREYXRlUG9zaXRpb24iOjYsIkRhdGVJc1Zpc2libGUiOmZhbHNlLCJUaXRsZVBvc2l0aW9uIjoyLCJEdXJhdGlvblBvc2l0aW9uIjo2LCJQZXJjZW50YWdlQ29tcGxldGVkUG9zaXRpb24iOjIsIlNwYWNpbmciOjMsIklzQmVsb3dUaW1lYmFuZCI6dHJ1ZSwiUGVyY2VudGFnZUNvbXBsZXRlU2hhcGVPcGFjaXR5IjozNSwiU2hhcGVTdHlsZSI6eyIkaWQiOiI2MCIsIk1hcmdpbiI6eyIkaWQiOiI2MSIsIlRvcCI6MC4wLCJMZWZ0Ijo0LjAsIlJpZ2h0Ijo0LjAsIkJvdHRvbSI6MC4wfSwiUGFkZGluZyI6eyIkaWQiOiI2MiIsIlRvcCI6MC4wLCJMZWZ0IjowLjAsIlJpZ2h0IjowLjAsIkJvdHRvbSI6MC4wfSwiQmFja2dyb3VuZCI6eyIkaWQiOiI2MyIsIkNvbG9yIjp7IiRpZCI6IjY0IiwiQSI6MjU1LCJSIjo5MSwiRyI6MTU1LCJCIjoyMTN9fSwiSXNWaXNpYmxlIjp0cnVlLCJXaWR0aCI6MC4wLCJIZWlnaHQiOjEwLjAsIkJvcmRlclN0eWxlIjp7IiRpZCI6IjY1IiwiTGluZUNvbG9yIjp7IiRpZCI6IjY2IiwiJHR5cGUiOiJOTFJFLkNvbW1vbi5Eb20uU29saWRDb2xvckJydXNoLCBOTFJFLkNvbW1vbiIsIkNvbG9yIjp7IiRpZCI6IjY3IiwiQSI6MjU1LCJSIjoyNTUsIkciOjAsIkIiOjB9fSwiTGluZVdlaWdodCI6MC4wLCJMaW5lVHlwZSI6MCwiUGFyZW50U3R5bGUiOm51bGx9LCJQYXJlbnRTdHlsZSI6bnVsbH0sIlRpdGxlU3R5bGUiOnsiJGlkIjoiNjgiLCJGb250U2V0dGluZ3MiOnsiJGlkIjoiNjkiLCJGb250U2l6ZSI6OSwiRm9udE5hbWUiOiJDYWxpYnJpIiwiSXNCb2xkIjp0cnVlLCJJc0l0YWxpYyI6ZmFsc2UsIklzVW5kZXJsaW5lZCI6ZmFsc2UsIlBhcmVudFN0eWxlIjpudWxsfSwiQXV0b1NpemUiOjAsIkZvcmVncm91bmQiOnsiJGlkIjoiNzAiLCJDb2xvciI6eyIkaWQiOiI3MSIsIkEiOjI1NSwiUiI6MCwiRyI6MCwiQiI6MH19LCJNYXhXaWR0aCI6MjAwLjAsIk1heEhlaWdodCI6IkluZmluaXR5IiwiU21hcnRGb3JlZ3JvdW5kSXNBY3RpdmUiOmZhbHNlLCJIb3Jpem9udGFsQWxpZ25tZW50IjoxLCJWZXJ0aWNhbEFsaWdubWVudCI6MCwiU21hcnRGb3JlZ3JvdW5kIjpudWxsLCJCYWNrZ3JvdW5kRmlsbFR5cGUiOjAsIk1hcmdpbiI6eyIkaWQiOiI3MiIsIlRvcCI6MC4wLCJMZWZ0IjowLjAsIlJpZ2h0IjowLjAsIkJvdHRvbSI6MC4wfSwiUGFkZGluZyI6eyIkaWQiOiI3MyIsIlRvcCI6MC4wLCJMZWZ0IjowLjAsIlJpZ2h0IjowLjAsIkJvdHRvbSI6MC4wfSwiQmFja2dyb3VuZCI6eyIkaWQiOiI3NCIsIkNvbG9yIjp7IiRyZWYiOiI0NCJ9fSwiSXNWaXNpYmxlIjp0cnVlLCJXaWR0aCI6MC4wLCJIZWlnaHQiOjAuMCwiQm9yZGVyU3R5bGUiOnsiJGlkIjoiNzUiLCJMaW5lQ29sb3IiOm51bGwsIkxpbmVXZWlnaHQiOjAuMCwiTGluZVR5cGUiOjAsIlBhcmVudFN0eWxlIjpudWxsfSwiUGFyZW50U3R5bGUiOm51bGx9LCJEYXRlU3R5bGUiOnsiJGlkIjoiNzYiLCJGb250U2V0dGluZ3MiOnsiJGlkIjoiNzciLCJGb250U2l6ZSI6OSwiRm9udE5hbWUiOiJDYWxpYnJpIiwiSXNCb2xkIjpmYWxzZSwiSXNJdGFsaWMiOmZhbHNlLCJJc1VuZGVybGluZWQiOmZhbHNlLCJQYXJlbnRTdHlsZSI6bnVsbH0sIkF1dG9TaXplIjowLCJGb3JlZ3JvdW5kIjp7IiRpZCI6Ijc4IiwiQ29sb3IiOnsiJGlkIjoiNzk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gwIiwiVG9wIjowLjAsIkxlZnQiOjAuMCwiUmlnaHQiOjAuMCwiQm90dG9tIjowLjB9LCJQYWRkaW5nIjp7IiRpZCI6IjgxIiwiVG9wIjowLjAsIkxlZnQiOjAuMCwiUmlnaHQiOjAuMCwiQm90dG9tIjowLjB9LCJCYWNrZ3JvdW5kIjp7IiRpZCI6IjgyIiwiQ29sb3IiOnsiJHJlZiI6IjQ0In19LCJJc1Zpc2libGUiOnRydWUsIldpZHRoIjowLjAsIkhlaWdodCI6MC4wLCJCb3JkZXJTdHlsZSI6eyIkaWQiOiI4MyIsIkxpbmVDb2xvciI6bnVsbCwiTGluZVdlaWdodCI6MC4wLCJMaW5lVHlwZSI6MCwiUGFyZW50U3R5bGUiOm51bGx9LCJQYXJlbnRTdHlsZSI6bnVsbH0sIkRhdGVGb3JtYXQiOnsiJGlkIjoiODQiLCJGb3JtYXRTdHJpbmciOiJNTU0gZCIsIlNlcGFyYXRvciI6Ii8iLCJVc2VJbnRlcm5hdGlvbmFsRGF0ZUZvcm1hdCI6ZmFsc2UsIkRhdGVJc1Zpc2libGUiOnRydWUsIlRpbWVJc1Zpc2libGUiOmZhbHNlLCJIb3VyRGlnaXRzIjoxLCJBbVBtRGVzaWduYXRvciI6MiwiVHJpbTAwTWludXRlcyI6ZmFsc2UsIkxhc3RLbm93blZpc2liaWxpdHlTdGF0ZSI6eyIkaWQiOiI4NSIsIkRhdGVQYXJ0SXNWaXNpYmxlIjpmYWxzZSwiVGltZVBhcnRJc1Zpc2libGUiOmZhbHNlfX0sIldlZWtOdW1iZXJpbmciOnsiJGlkIjoiODYiLCJGb3JtYXQiOjAsIklzVmlzaWJsZSI6ZmFsc2UsIkxhc3RLbm93blZpc2liaWxpdHlTdGF0ZSI6ZmFsc2V9LCJJc1Zpc2libGUiOnRydWUsIlBhcmVudFN0eWxlIjpudWxsfSwiSW5kZXgiOjAsIlNtYXJ0RHVyYXRpb25BY3RpdmF0ZWQiOmZhbHNlLCJEYXRlRm9ybWF0Ijp7IiRyZWYiOiI4NCJ9LCJXZWVrTnVtYmVyaW5nIjp7IiRpZCI6Ijg3IiwiRm9ybWF0IjowLCJJc1Zpc2libGUiOmZhbHNlLCJMYXN0S25vd25WaXNpYmlsaXR5U3RhdGUiOmZhbHNlfSwiSWQiOiI2NmY3ZDViZC1kNmNmLTQ4YzUtYWI4OC1jZGVjMjAwMmExZmIiLCJJbXBvcnRJZCI6IjEiLCJUaXRsZSI6IlVuaXRlZCBBaXJsaW5lcyIsIk5vdGUiOm51bGwsIkh5cGVybGluayI6eyIkaWQiOiI4OCIsIkFkZHJlc3MiOiIiLCJTdWJBZGRyZXNzIjoiIn0sIklzQ2hhbmdlZCI6ZmFsc2UsIklzTmV3IjpmYWxzZX19XSwiX21pbGVzdG9uZXMiOltdLCJJZCI6IjAwMDAwMDAwLTAwMDAtMDAwMC0wMDAwLTAwMDAwMDAwMDAwMCIsIklzU2luZ2xlSXRlbVJvdyI6dHJ1ZX1dLCJJbmRleCI6MCwiSWQiOiJkOGZiY2U5OC03NWFhLTQ2NjAtOTA5Ni04ZjY0MjMzODExYWUiLCJIZWFkZXJUZXh0IjoiVG9reW8tTmFyaXRhIiwiSXNEZWZhdWx0IjpmYWxzZSwiU3R5bGUiOnsiJGlkIjoiODkiLCJIZWFkZXJTdHlsZSI6eyIkaWQiOiI5MCIsIlRleHRTdHlsZSI6eyIkaWQiOiI5MSIsIkZvbnRTZXR0aW5ncyI6eyIkaWQiOiI5MiIsIkZvbnRTaXplIjoxMSwiRm9udE5hbWUiOiJDYWxpYnJpIiwiSXNCb2xkIjpmYWxzZSwiSXNJdGFsaWMiOmZhbHNlLCJJc1VuZGVybGluZWQiOmZhbHNlLCJQYXJlbnRTdHlsZSI6bnVsbH0sIkF1dG9TaXplIjoyLCJGb3JlZ3JvdW5kIjp7IiRpZCI6IjkzIiwiQ29sb3IiOnsiJGlkIjoiOTQiLCJBIjoyNTUsIlIiOjAsIkciOjAsIkIiOjB9fSwiTWF4V2lkdGgiOiJJbmZpbml0eSIsIk1heEhlaWdodCI6MC4wLCJTbWFydEZvcmVncm91bmRJc0FjdGl2ZSI6ZmFsc2UsIkhvcml6b250YWxBbGlnbm1lbnQiOjAsIlZlcnRpY2FsQWxpZ25tZW50IjowLCJTbWFydEZvcmVncm91bmQiOm51bGwsIkJhY2tncm91bmRGaWxsVHlwZSI6MCwiTWFyZ2luIjp7IiRpZCI6Ijk1IiwiVG9wIjowLjAsIkxlZnQiOjAuMCwiUmlnaHQiOjAuMCwiQm90dG9tIjowLjB9LCJQYWRkaW5nIjp7IiRpZCI6Ijk2IiwiVG9wIjowLjAsIkxlZnQiOjAuMCwiUmlnaHQiOjAuMCwiQm90dG9tIjowLjB9LCJCYWNrZ3JvdW5kIjpudWxsLCJJc1Zpc2libGUiOnRydWUsIldpZHRoIjowLjAsIkhlaWdodCI6MC4wLCJCb3JkZXJTdHlsZSI6bnVsbCwiUGFyZW50U3R5bGUiOm51bGx9LCJSZWN0YW5nbGVTdHlsZSI6eyIkaWQiOiI5NyIsIk1hcmdpbiI6eyIkaWQiOiI5OCIsIlRvcCI6MC4wLCJMZWZ0IjowLjAsIlJpZ2h0IjowLjAsIkJvdHRvbSI6MC4wfSwiUGFkZGluZyI6eyIkaWQiOiI5OSIsIlRvcCI6MC4wLCJMZWZ0IjowLjAsIlJpZ2h0IjowLjAsIkJvdHRvbSI6MC4wfSwiQmFja2dyb3VuZCI6eyIkaWQiOiIxMDAiLCJDb2xvciI6eyIkaWQiOiIxMDEiLCJBIjo2MywiUiI6OTEsIkciOjE1NSwiQiI6MjEzfX0sIklzVmlzaWJsZSI6dHJ1ZSwiV2lkdGgiOjAuMCwiSGVpZ2h0IjowLjAsIkJvcmRlclN0eWxlIjp7IiRpZCI6IjEwMiIsIkxpbmVDb2xvciI6eyIkaWQiOiIxMDMiLCIkdHlwZSI6Ik5MUkUuQ29tbW9uLkRvbS5Tb2xpZENvbG9yQnJ1c2gsIE5MUkUuQ29tbW9uIiwiQ29sb3IiOnsiJGlkIjoiMTA0IiwiQSI6MjU1LCJSIjoyNTUsIkciOjAsIkIiOjB9fSwiTGluZVdlaWdodCI6MC4wLCJMaW5lVHlwZSI6MCwiUGFyZW50U3R5bGUiOm51bGx9LCJQYXJlbnRTdHlsZSI6bnVsbH0sIk1hcmdpbiI6eyIkaWQiOiIxMDUiLCJUb3AiOjAuMCwiTGVmdCI6MC4wLCJSaWdodCI6MC4wLCJCb3R0b20iOjAuMH0sIlBhZGRpbmciOnsiJGlkIjoiMTA2IiwiVG9wIjowLjAsIkxlZnQiOjAuMCwiUmlnaHQiOjAuMCwiQm90dG9tIjowLjB9LCJCYWNrZ3JvdW5kIjpudWxsLCJJc1Zpc2libGUiOnRydWUsIldpZHRoIjowLjAsIkhlaWdodCI6MC4wLCJCb3JkZXJTdHlsZSI6bnVsbCwiUGFyZW50U3R5bGUiOm51bGx9LCJCYWNrZ3JvdW5kU3R5bGUiOnsiJGlkIjoiMTA3IiwiTWFyZ2luIjp7IiRpZCI6IjEwOCIsIlRvcCI6MC4wLCJMZWZ0IjowLjAsIlJpZ2h0IjowLjAsIkJvdHRvbSI6MC4wfSwiUGFkZGluZyI6eyIkaWQiOiIxMDkiLCJUb3AiOjAuMCwiTGVmdCI6MC4wLCJSaWdodCI6MC4wLCJCb3R0b20iOjAuMH0sIkJhY2tncm91bmQiOnsiJGlkIjoiMTEwIiwiQ29sb3IiOnsiJGlkIjoiMTExIiwiQSI6NTEsIlIiOjE2NSwiRyI6MTY1LCJCIjoxNjV9fSwiSXNWaXNpYmxlIjp0cnVlLCJXaWR0aCI6MC4wLCJIZWlnaHQiOjAuMCwiQm9yZGVyU3R5bGUiOnsiJGlkIjoiMTEyIiwiTGluZUNvbG9yIjp7IiRpZCI6IjExMyIsIiR0eXBlIjoiTkxSRS5Db21tb24uRG9tLlNvbGlkQ29sb3JCcnVzaCwgTkxSRS5Db21tb24iLCJDb2xvciI6eyIkaWQiOiIxMTQiLCJBIjoyNTUsIlIiOjI1NSwiRyI6MCwiQiI6MH19LCJMaW5lV2VpZ2h0IjowLjAsIkxpbmVUeXBlIjowLCJQYXJlbnRTdHlsZSI6bnVsbH0sIlBhcmVudFN0eWxlIjpudWxsfSwiTWFyZ2luIjp7IiRpZCI6IjExNSIsIlRvcCI6MC4wLCJMZWZ0IjowLjAsIlJpZ2h0IjowLjAsIkJvdHRvbSI6MC4wfSwiUGFkZGluZyI6eyIkaWQiOiIxMTYiLCJUb3AiOjAuMCwiTGVmdCI6MC4wLCJSaWdodCI6MC4wLCJCb3R0b20iOjAuMH0sIklzVmlzaWJsZSI6dHJ1ZSwiV2lkdGgiOjAuMCwiSGVpZ2h0IjowLjAsIkJvcmRlclN0eWxlIjpudWxsLCJQYXJlbnRTdHlsZSI6bnVsbH19XSwiSWQiOiI4NGVlYWQwOS00NTU1LTRkMzgtOTJmZC00MTk2YjVhNzYzMjIiLCJJbmRleCI6MCwiSGVhZGVyVGV4dCI6IkFzaWEiLCJTdHlsZSI6eyIkaWQiOiIxMTciLCJIZWFkZXJTdHlsZSI6eyIkaWQiOiIxMTgiLCJUZXh0SXNWZXJ0aWNhbCI6ZmFsc2UsIlRleHRTdHlsZSI6eyIkaWQiOiIxMTkiLCJGb250U2V0dGluZ3MiOnsiJGlkIjoiMTIwIiwiRm9udFNpemUiOjEyLCJGb250TmFtZSI6IkNhbGlicmkiLCJJc0JvbGQiOnRydWUsIklzSXRhbGljIjpmYWxzZSwiSXNVbmRlcmxpbmVkIjpmYWxzZSwiUGFyZW50U3R5bGUiOm51bGx9LCJBdXRvU2l6ZSI6MiwiRm9yZWdyb3VuZCI6eyIkaWQiOiIxMjEiLCJDb2xvciI6eyIkaWQiOiIxMjIiLCJBIjoyNTUsIlIiOjAsIkciOjAsIkIiOjB9fSwiTWF4V2lkdGgiOiJJbmZpbml0eSIsIk1heEhlaWdodCI6MC4wLCJTbWFydEZvcmVncm91bmRJc0FjdGl2ZSI6ZmFsc2UsIkhvcml6b250YWxBbGlnbm1lbnQiOjAsIlZlcnRpY2FsQWxpZ25tZW50IjowLCJTbWFydEZvcmVncm91bmQiOm51bGwsIkJhY2tncm91bmRGaWxsVHlwZSI6MCwiTWFyZ2luIjp7IiRpZCI6IjEyMyIsIlRvcCI6MC4wLCJMZWZ0IjowLjAsIlJpZ2h0IjowLjAsIkJvdHRvbSI6MC4wfSwiUGFkZGluZyI6eyIkaWQiOiIxMjQiLCJUb3AiOjAuMCwiTGVmdCI6MC4wLCJSaWdodCI6MC4wLCJCb3R0b20iOjAuMH0sIkJhY2tncm91bmQiOm51bGwsIklzVmlzaWJsZSI6dHJ1ZSwiV2lkdGgiOjAuMCwiSGVpZ2h0IjowLjAsIkJvcmRlclN0eWxlIjpudWxsLCJQYXJlbnRTdHlsZSI6bnVsbH0sIlJlY3RhbmdsZVN0eWxlIjp7IiRpZCI6IjEyNSIsIk1hcmdpbiI6eyIkaWQiOiIxMjYiLCJUb3AiOjAuMCwiTGVmdCI6MC4wLCJSaWdodCI6MC4wLCJCb3R0b20iOjAuMH0sIlBhZGRpbmciOnsiJGlkIjoiMTI3IiwiVG9wIjowLjAsIkxlZnQiOjAuMCwiUmlnaHQiOjAuMCwiQm90dG9tIjowLjB9LCJCYWNrZ3JvdW5kIjp7IiRpZCI6IjEyOCIsIkNvbG9yIjp7IiRpZCI6IjEyOSIsIkEiOjI1NSwiUiI6OTEsIkciOjE1NSwiQiI6MjEzfX0sIklzVmlzaWJsZSI6dHJ1ZSwiV2lkdGgiOjAuMCwiSGVpZ2h0IjowLjAsIkJvcmRlclN0eWxlIjp7IiRpZCI6IjEzMCIsIkxpbmVDb2xvciI6eyIkaWQiOiIxMzEiLCIkdHlwZSI6Ik5MUkUuQ29tbW9uLkRvbS5Tb2xpZENvbG9yQnJ1c2gsIE5MUkUuQ29tbW9uIiwiQ29sb3IiOnsiJGlkIjoiMTMyIiwiQSI6MjU1LCJSIjoyMSwiRyI6MzcsIkIiOjY2fX0sIkxpbmVXZWlnaHQiOjAuMCwiTGluZVR5cGUiOjAsIlBhcmVudFN0eWxlIjpudWxsfSwiUGFyZW50U3R5bGUiOm51bGx9LCJNYXJnaW4iOnsiJGlkIjoiMTMzIiwiVG9wIjowLjAsIkxlZnQiOjAuMCwiUmlnaHQiOjAuMCwiQm90dG9tIjowLjB9LCJQYWRkaW5nIjp7IiRpZCI6IjEzNCIsIlRvcCI6MC4wLCJMZWZ0IjowLjAsIlJpZ2h0IjowLjAsIkJvdHRvbSI6MC4wfSwiQmFja2dyb3VuZCI6bnVsbCwiSXNWaXNpYmxlIjp0cnVlLCJXaWR0aCI6MC4wLCJIZWlnaHQiOjAuMCwiQm9yZGVyU3R5bGUiOm51bGwsIlBhcmVudFN0eWxlIjpudWxsfSwiQmFja2dyb3VuZFN0eWxlIjp7IiRpZCI6IjEzNSIsIk1hcmdpbiI6eyIkaWQiOiIxMzYiLCJUb3AiOjAuMCwiTGVmdCI6MC4wLCJSaWdodCI6MC4wLCJCb3R0b20iOjAuMH0sIlBhZGRpbmciOnsiJGlkIjoiMTM3IiwiVG9wIjowLjAsIkxlZnQiOjAuMCwiUmlnaHQiOjAuMCwiQm90dG9tIjowLjB9LCJCYWNrZ3JvdW5kIjp7IiRpZCI6IjEzOCIsIkNvbG9yIjp7IiRpZCI6IjEzOSIsIkEiOjUxLCJSIjoxNjUsIkciOjE2NSwiQiI6MTY1fX0sIklzVmlzaWJsZSI6dHJ1ZSwiV2lkdGgiOjAuMCwiSGVpZ2h0IjowLjAsIkJvcmRlclN0eWxlIjp7IiRpZCI6IjE0MCIsIkxpbmVDb2xvciI6eyIkaWQiOiIxNDEiLCIkdHlwZSI6Ik5MUkUuQ29tbW9uLkRvbS5Tb2xpZENvbG9yQnJ1c2gsIE5MUkUuQ29tbW9uIiwiQ29sb3IiOnsiJGlkIjoiMTQyIiwiQSI6MjU1LCJSIjoyMSwiRyI6MzcsIkIiOjY2fX0sIkxpbmVXZWlnaHQiOjAuMCwiTGluZVR5cGUiOjAsIlBhcmVudFN0eWxlIjpudWxsfSwiUGFyZW50U3R5bGUiOm51bGx9LCJJc0Fib3ZlVGltZWJhbmQiOmZhbHNlLCJNYXJnaW4iOnsiJGlkIjoiMTQzIiwiVG9wIjowLjAsIkxlZnQiOjAuMCwiUmlnaHQiOjAuMCwiQm90dG9tIjowLjB9LCJQYWRkaW5nIjp7IiRpZCI6IjE0NCIsIlRvcCI6MC4wLCJMZWZ0IjowLjAsIlJpZ2h0IjowLjAsIkJvdHRvbSI6MC4wfSwiSXNWaXNpYmxlIjp0cnVlLCJXaWR0aCI6MC4wLCJIZWlnaHQiOjAuMCwiQm9yZGVyU3R5bGUiOnsiJGlkIjoiMTQ1IiwiTGluZUNvbG9yIjpudWxsLCJMaW5lV2VpZ2h0IjowLjAsIkxpbmVUeXBlIjowLCJQYXJlbnRTdHlsZSI6bnVsbH0sIlBhcmVudFN0eWxlIjpudWxsfX0seyIkaWQiOiIxNDYiLCJfYWN0aXZpdGllcyI6W3siJGlkIjoiMTQ3IiwiX3Jvd3MiOlt7IiRpZCI6IjE0OCIsIl90YXNrcyI6W3siJGlkIjoiMTQ5IiwiX2F0dGFjaGVkTWlsZXN0b25lcyI6W10sIlRhc2tEZWZpbml0aW9uIjp7IiRpZCI6IjE1MCIsIkdyb3VwTmFtZSI6bnVsbCwiU3RhcnREYXRlIjoiMjAyMi0wMS0wMVQwMDowMDowMCIsIkVuZERhdGUiOiIyMDIyLTEyLTMxVDIzOjU5OjAwIiwiUGVyY2VudGFnZUNvbXBsZXRlIjpudWxsLCJTdHlsZSI6eyIkaWQiOiIxNTEiLCJTaGFwZSI6MCwiU2hhcGVUaGlja25lc3MiOjAsIkR1cmF0aW9uRm9ybWF0IjowLCJJbmNsdWRlTm9uV29ya2luZ0RheXNJbkR1cmF0aW9uIjpmYWxzZSwiUGVyY2VudGFnZUNvbXBsZXRlU3R5bGUiOnsiJGlkIjoiMTUyIiwiRm9udFNldHRpbmdzIjp7IiRpZCI6IjE1MyIsIkZvbnRTaXplIjo5LCJGb250TmFtZSI6IkNhbGlicmkiLCJJc0JvbGQiOmZhbHNlLCJJc0l0YWxpYyI6ZmFsc2UsIklzVW5kZXJsaW5lZCI6ZmFsc2UsIlBhcmVudFN0eWxlIjpudWxsfSwiQXV0b1NpemUiOjAsIkZvcmVncm91bmQiOnsiJGlkIjoiMTU0IiwiQ29sb3IiOnsiJGlkIjoiMTU1IiwiQSI6MjU1LCJSIjoyMzgsIkciOjIzNiwiQiI6MjI1fX0sIk1heFdpZHRoIjoyMDAuMCwiTWF4SGVpZ2h0IjoiSW5maW5pdHkiLCJTbWFydEZvcmVncm91bmRJc0FjdGl2ZSI6ZmFsc2UsIkhvcml6b250YWxBbGlnbm1lbnQiOjAsIlZlcnRpY2FsQWxpZ25tZW50IjowLCJTbWFydEZvcmVncm91bmQiOm51bGwsIkJhY2tncm91bmRGaWxsVHlwZSI6MCwiTWFyZ2luIjp7IiRpZCI6IjE1NiIsIlRvcCI6MC4wLCJMZWZ0IjowLjAsIlJpZ2h0IjowLjAsIkJvdHRvbSI6MC4wfSwiUGFkZGluZyI6eyIkaWQiOiIxNTciLCJUb3AiOjAuMCwiTGVmdCI6MC4wLCJSaWdodCI6MC4wLCJCb3R0b20iOjAuMH0sIkJhY2tncm91bmQiOnsiJGlkIjoiMTU4IiwiQ29sb3IiOnsiJGlkIjoiMTU5IiwiQSI6ODksIlIiOjAsIkciOjAsIkIiOjB9fSwiSXNWaXNpYmxlIjp0cnVlLCJXaWR0aCI6MC4wLCJIZWlnaHQiOjAuMCwiQm9yZGVyU3R5bGUiOnsiJGlkIjoiMTYwIiwiTGluZUNvbG9yIjpudWxsLCJMaW5lV2VpZ2h0IjowLjAsIkxpbmVUeXBlIjowLCJQYXJlbnRTdHlsZSI6bnVsbH0sIlBhcmVudFN0eWxlIjpudWxsfSwiRHVyYXRpb25TdHlsZSI6eyIkaWQiOiIxNjEiLCJGb250U2V0dGluZ3MiOnsiJGlkIjoiMTYyIiwiRm9udFNpemUiOjEwLCJGb250TmFtZSI6IkNhbGlicmkiLCJJc0JvbGQiOmZhbHNlLCJJc0l0YWxpYyI6ZmFsc2UsIklzVW5kZXJsaW5lZCI6ZmFsc2UsIlBhcmVudFN0eWxlIjpudWxsfSwiQXV0b1NpemUiOjAsIkZvcmVncm91bmQiOnsiJGlkIjoiMTYzIiwiQ29sb3IiOnsiJGlkIjoiMTY0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MTY1IiwiVG9wIjowLjAsIkxlZnQiOjAuMCwiUmlnaHQiOjAuMCwiQm90dG9tIjowLjB9LCJQYWRkaW5nIjp7IiRpZCI6IjE2NiIsIlRvcCI6MC4wLCJMZWZ0IjowLjAsIlJpZ2h0IjowLjAsIkJvdHRvbSI6MC4wfSwiQmFja2dyb3VuZCI6eyIkaWQiOiIxNjciLCJDb2xvciI6eyIkcmVmIjoiMTU5In19LCJJc1Zpc2libGUiOnRydWUsIldpZHRoIjowLjAsIkhlaWdodCI6MC4wLCJCb3JkZXJTdHlsZSI6eyIkaWQiOiIxNjgiLCJMaW5lQ29sb3IiOm51bGwsIkxpbmVXZWlnaHQiOjAuMCwiTGluZVR5cGUiOjAsIlBhcmVudFN0eWxlIjpudWxsfSwiUGFyZW50U3R5bGUiOm51bGx9LCJIb3Jpem9udGFsQ29ubmVjdG9yU3R5bGUiOnsiJGlkIjoiMTY5IiwiTGluZUNvbG9yIjp7IiRpZCI6IjE3MCIsIiR0eXBlIjoiTkxSRS5Db21tb24uRG9tLlNvbGlkQ29sb3JCcnVzaCwgTkxSRS5Db21tb24iLCJDb2xvciI6eyIkaWQiOiIxNzEiLCJBIjoyNTUsIlIiOjIwNCwiRyI6MjA0LCJCIjoyMDR9fSwiTGluZVdlaWdodCI6MC4wLCJMaW5lVHlwZSI6MCwiUGFyZW50U3R5bGUiOm51bGx9LCJWZXJ0aWNhbENvbm5lY3RvclN0eWxlIjp7IiRpZCI6IjE3MiIsIkxpbmVDb2xvciI6eyIkaWQiOiIxNzMiLCIkdHlwZSI6Ik5MUkUuQ29tbW9uLkRvbS5Tb2xpZENvbG9yQnJ1c2gsIE5MUkUuQ29tbW9uIiwiQ29sb3IiOnsiJGlkIjoiMTc0IiwiQSI6MjU1LCJSIjoyMDQsIkciOjIwNCwiQiI6MjA0fX0sIkxpbmVXZWlnaHQiOjAuMCwiTGluZVR5cGUiOjAsIlBhcmVudFN0eWxlIjpudWxsfSwiTWFyZ2luIjpudWxsLCJTdGFydERhdGVQb3NpdGlvbiI6NiwiRW5kRGF0ZVBvc2l0aW9uIjo2LCJEYXRlSXNWaXNpYmxlIjpmYWxzZSwiVGl0bGVQb3NpdGlvbiI6MiwiRHVyYXRpb25Qb3NpdGlvbiI6NiwiUGVyY2VudGFnZUNvbXBsZXRlZFBvc2l0aW9uIjoyLCJTcGFjaW5nIjozLCJJc0JlbG93VGltZWJhbmQiOnRydWUsIlBlcmNlbnRhZ2VDb21wbGV0ZVNoYXBlT3BhY2l0eSI6MzUsIlNoYXBlU3R5bGUiOnsiJGlkIjoiMTc1IiwiTWFyZ2luIjp7IiRpZCI6IjE3NiIsIlRvcCI6MC4wLCJMZWZ0Ijo0LjAsIlJpZ2h0Ijo0LjAsIkJvdHRvbSI6MC4wfSwiUGFkZGluZyI6eyIkaWQiOiIxNzciLCJUb3AiOjAuMCwiTGVmdCI6MC4wLCJSaWdodCI6MC4wLCJCb3R0b20iOjAuMH0sIkJhY2tncm91bmQiOnsiJGlkIjoiMTc4IiwiQ29sb3IiOnsiJGlkIjoiMTc5IiwiQSI6MjU1LCJSIjoyMzcsIkciOjEyNSwiQiI6NDl9fSwiSXNWaXNpYmxlIjp0cnVlLCJXaWR0aCI6MC4wLCJIZWlnaHQiOjEwLjAsIkJvcmRlclN0eWxlIjp7IiRpZCI6IjE4MCIsIkxpbmVDb2xvciI6eyIkaWQiOiIxODEiLCIkdHlwZSI6Ik5MUkUuQ29tbW9uLkRvbS5Tb2xpZENvbG9yQnJ1c2gsIE5MUkUuQ29tbW9uIiwiQ29sb3IiOnsiJGlkIjoiMTgyIiwiQSI6MjU1LCJSIjoyNTUsIkciOjAsIkIiOjB9fSwiTGluZVdlaWdodCI6MC4wLCJMaW5lVHlwZSI6MCwiUGFyZW50U3R5bGUiOm51bGx9LCJQYXJlbnRTdHlsZSI6bnVsbH0sIlRpdGxlU3R5bGUiOnsiJGlkIjoiMTgzIiwiRm9udFNldHRpbmdzIjp7IiRpZCI6IjE4NCIsIkZvbnRTaXplIjo5LCJGb250TmFtZSI6IkNhbGlicmkiLCJJc0JvbGQiOnRydWUsIklzSXRhbGljIjpmYWxzZSwiSXNVbmRlcmxpbmVkIjpmYWxzZSwiUGFyZW50U3R5bGUiOm51bGx9LCJBdXRvU2l6ZSI6MCwiRm9yZWdyb3VuZCI6eyIkaWQiOiIxODUiLCJDb2xvciI6eyIkaWQiOiIxODYiLCJBIjoyNTUsIlIiOjAsIkciOjAsIkIiOjB9fSwiTWF4V2lkdGgiOjE4MC4wLCJNYXhIZWlnaHQiOiJJbmZpbml0eSIsIlNtYXJ0Rm9yZWdyb3VuZElzQWN0aXZlIjpmYWxzZSwiSG9yaXpvbnRhbEFsaWdubWVudCI6MSwiVmVydGljYWxBbGlnbm1lbnQiOjAsIlNtYXJ0Rm9yZWdyb3VuZCI6bnVsbCwiQmFja2dyb3VuZEZpbGxUeXBlIjowLCJNYXJnaW4iOnsiJGlkIjoiMTg3IiwiVG9wIjowLjAsIkxlZnQiOjAuMCwiUmlnaHQiOjAuMCwiQm90dG9tIjowLjB9LCJQYWRkaW5nIjp7IiRpZCI6IjE4OCIsIlRvcCI6MC4wLCJMZWZ0IjowLjAsIlJpZ2h0IjowLjAsIkJvdHRvbSI6MC4wfSwiQmFja2dyb3VuZCI6eyIkaWQiOiIxODkiLCJDb2xvciI6eyIkcmVmIjoiMTU5In19LCJJc1Zpc2libGUiOnRydWUsIldpZHRoIjowLjAsIkhlaWdodCI6MC4wLCJCb3JkZXJTdHlsZSI6eyIkaWQiOiIxOTAiLCJMaW5lQ29sb3IiOm51bGwsIkxpbmVXZWlnaHQiOjAuMCwiTGluZVR5cGUiOjAsIlBhcmVudFN0eWxlIjpudWxsfSwiUGFyZW50U3R5bGUiOm51bGx9LCJEYXRlU3R5bGUiOnsiJGlkIjoiMTkxIiwiRm9udFNldHRpbmdzIjp7IiRpZCI6IjE5MiIsIkZvbnRTaXplIjo5LCJGb250TmFtZSI6IkNhbGlicmkiLCJJc0JvbGQiOmZhbHNlLCJJc0l0YWxpYyI6ZmFsc2UsIklzVW5kZXJsaW5lZCI6ZmFsc2UsIlBhcmVudFN0eWxlIjpudWxsfSwiQXV0b1NpemUiOjAsIkZvcmVncm91bmQiOnsiJGlkIjoiMTkzIiwiQ29sb3IiOnsiJGlkIjoiMTk0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xOTUiLCJUb3AiOjAuMCwiTGVmdCI6MC4wLCJSaWdodCI6MC4wLCJCb3R0b20iOjAuMH0sIlBhZGRpbmciOnsiJGlkIjoiMTk2IiwiVG9wIjowLjAsIkxlZnQiOjAuMCwiUmlnaHQiOjAuMCwiQm90dG9tIjowLjB9LCJCYWNrZ3JvdW5kIjp7IiRpZCI6IjE5NyIsIkNvbG9yIjp7IiRyZWYiOiIxNTkifX0sIklzVmlzaWJsZSI6dHJ1ZSwiV2lkdGgiOjAuMCwiSGVpZ2h0IjowLjAsIkJvcmRlclN0eWxlIjp7IiRpZCI6IjE5OCIsIkxpbmVDb2xvciI6bnVsbCwiTGluZVdlaWdodCI6MC4wLCJMaW5lVHlwZSI6MCwiUGFyZW50U3R5bGUiOm51bGx9LCJQYXJlbnRTdHlsZSI6bnVsbH0sIkRhdGVGb3JtYXQiOnsiJGlkIjoiMTk5IiwiRm9ybWF0U3RyaW5nIjoiTU1NIGQiLCJTZXBhcmF0b3IiOiIvIiwiVXNlSW50ZXJuYXRpb25hbERhdGVGb3JtYXQiOmZhbHNlLCJEYXRlSXNWaXNpYmxlIjp0cnVlLCJUaW1lSXNWaXNpYmxlIjpmYWxzZSwiSG91ckRpZ2l0cyI6MSwiQW1QbURlc2lnbmF0b3IiOjIsIlRyaW0wME1pbnV0ZXMiOmZhbHNlLCJMYXN0S25vd25WaXNpYmlsaXR5U3RhdGUiOnsiJGlkIjoiMjAwIiwiRGF0ZVBhcnRJc1Zpc2libGUiOmZhbHNlLCJUaW1lUGFydElzVmlzaWJsZSI6ZmFsc2V9fSwiV2Vla051bWJlcmluZyI6eyIkaWQiOiIyMDEiLCJGb3JtYXQiOjAsIklzVmlzaWJsZSI6ZmFsc2UsIkxhc3RLbm93blZpc2liaWxpdHlTdGF0ZSI6ZmFsc2V9LCJJc1Zpc2libGUiOnRydWUsIlBhcmVudFN0eWxlIjpudWxsfSwiSW5kZXgiOjEsIlNtYXJ0RHVyYXRpb25BY3RpdmF0ZWQiOmZhbHNlLCJEYXRlRm9ybWF0Ijp7IiRyZWYiOiIxOTkifSwiV2Vla051bWJlcmluZyI6eyIkaWQiOiIyMDIiLCJGb3JtYXQiOjAsIklzVmlzaWJsZSI6ZmFsc2UsIkxhc3RLbm93blZpc2liaWxpdHlTdGF0ZSI6ZmFsc2V9LCJJZCI6IjhkNjlkODkyLThjZWQtNDA0Ni1hNDM4LTAyZTNkYWFkMGZiNyIsIkltcG9ydElkIjoiMiIsIlRpdGxlIjoiTHVmdGhhbnNhIiwiTm90ZSI6bnVsbCwiSHlwZXJsaW5rIjp7IiRpZCI6IjIwMyIsIkFkZHJlc3MiOiIiLCJTdWJBZGRyZXNzIjoiIn0sIklzQ2hhbmdlZCI6ZmFsc2UsIklzTmV3IjpmYWxzZX19XSwiX21pbGVzdG9uZXMiOltdLCJJZCI6IjAwMDAwMDAwLTAwMDAtMDAwMC0wMDAwLTAwMDAwMDAwMDAwMCIsIklzU2luZ2xlSXRlbVJvdyI6dHJ1ZX0seyIkaWQiOiIyMDQiLCJfdGFza3MiOlt7IiRpZCI6IjIwNSIsIl9hdHRhY2hlZE1pbGVzdG9uZXMiOltdLCJUYXNrRGVmaW5pdGlvbiI6eyIkaWQiOiIyMDYiLCJHcm91cE5hbWUiOm51bGwsIlN0YXJ0RGF0ZSI6IjIwMjItMDEtMDFUMDA6MDA6MDAiLCJFbmREYXRlIjoiMjAyMi0xMi0zMVQyMzo1OTowMCIsIlBlcmNlbnRhZ2VDb21wbGV0ZSI6bnVsbCwiU3R5bGUiOnsiJGlkIjoiMjA3IiwiU2hhcGUiOjAsIlNoYXBlVGhpY2tuZXNzIjowLCJEdXJhdGlvbkZvcm1hdCI6MCwiSW5jbHVkZU5vbldvcmtpbmdEYXlzSW5EdXJhdGlvbiI6ZmFsc2UsIlBlcmNlbnRhZ2VDb21wbGV0ZVN0eWxlIjp7IiRpZCI6IjIwOCIsIkZvbnRTZXR0aW5ncyI6eyIkaWQiOiIyMDkiLCJGb250U2l6ZSI6OSwiRm9udE5hbWUiOiJDYWxpYnJpIiwiSXNCb2xkIjpmYWxzZSwiSXNJdGFsaWMiOmZhbHNlLCJJc1VuZGVybGluZWQiOmZhbHNlLCJQYXJlbnRTdHlsZSI6bnVsbH0sIkF1dG9TaXplIjowLCJGb3JlZ3JvdW5kIjp7IiRpZCI6IjIxMCIsIkNvbG9yIjp7IiRpZCI6IjIxMSIsIkEiOjI1NSwiUiI6MjM4LCJHIjoyMzYsIkIiOjIyNX19LCJNYXhXaWR0aCI6MjAwLjAsIk1heEhlaWdodCI6IkluZmluaXR5IiwiU21hcnRGb3JlZ3JvdW5kSXNBY3RpdmUiOmZhbHNlLCJIb3Jpem9udGFsQWxpZ25tZW50IjowLCJWZXJ0aWNhbEFsaWdubWVudCI6MCwiU21hcnRGb3JlZ3JvdW5kIjpudWxsLCJCYWNrZ3JvdW5kRmlsbFR5cGUiOjAsIk1hcmdpbiI6eyIkaWQiOiIyMTIiLCJUb3AiOjAuMCwiTGVmdCI6MC4wLCJSaWdodCI6MC4wLCJCb3R0b20iOjAuMH0sIlBhZGRpbmciOnsiJGlkIjoiMjEzIiwiVG9wIjowLjAsIkxlZnQiOjAuMCwiUmlnaHQiOjAuMCwiQm90dG9tIjowLjB9LCJCYWNrZ3JvdW5kIjp7IiRpZCI6IjIxNCIsIkNvbG9yIjp7IiRpZCI6IjIxNSIsIkEiOjg5LCJSIjowLCJHIjowLCJCIjowfX0sIklzVmlzaWJsZSI6dHJ1ZSwiV2lkdGgiOjAuMCwiSGVpZ2h0IjowLjAsIkJvcmRlclN0eWxlIjp7IiRpZCI6IjIxNiIsIkxpbmVDb2xvciI6bnVsbCwiTGluZVdlaWdodCI6MC4wLCJMaW5lVHlwZSI6MCwiUGFyZW50U3R5bGUiOm51bGx9LCJQYXJlbnRTdHlsZSI6bnVsbH0sIkR1cmF0aW9uU3R5bGUiOnsiJGlkIjoiMjE3IiwiRm9udFNldHRpbmdzIjp7IiRpZCI6IjIxOCIsIkZvbnRTaXplIjoxMCwiRm9udE5hbWUiOiJDYWxpYnJpIiwiSXNCb2xkIjpmYWxzZSwiSXNJdGFsaWMiOmZhbHNlLCJJc1VuZGVybGluZWQiOmZhbHNlLCJQYXJlbnRTdHlsZSI6bnVsbH0sIkF1dG9TaXplIjowLCJGb3JlZ3JvdW5kIjp7IiRpZCI6IjIxOSIsIkNvbG9yIjp7IiRpZCI6IjIyMC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IyMSIsIlRvcCI6MC4wLCJMZWZ0IjowLjAsIlJpZ2h0IjowLjAsIkJvdHRvbSI6MC4wfSwiUGFkZGluZyI6eyIkaWQiOiIyMjIiLCJUb3AiOjAuMCwiTGVmdCI6MC4wLCJSaWdodCI6MC4wLCJCb3R0b20iOjAuMH0sIkJhY2tncm91bmQiOnsiJGlkIjoiMjIzIiwiQ29sb3IiOnsiJHJlZiI6IjIxNSJ9fSwiSXNWaXNpYmxlIjp0cnVlLCJXaWR0aCI6MC4wLCJIZWlnaHQiOjAuMCwiQm9yZGVyU3R5bGUiOnsiJGlkIjoiMjI0IiwiTGluZUNvbG9yIjpudWxsLCJMaW5lV2VpZ2h0IjowLjAsIkxpbmVUeXBlIjowLCJQYXJlbnRTdHlsZSI6bnVsbH0sIlBhcmVudFN0eWxlIjpudWxsfSwiSG9yaXpvbnRhbENvbm5lY3RvclN0eWxlIjp7IiRpZCI6IjIyNSIsIkxpbmVDb2xvciI6eyIkaWQiOiIyMjYiLCIkdHlwZSI6Ik5MUkUuQ29tbW9uLkRvbS5Tb2xpZENvbG9yQnJ1c2gsIE5MUkUuQ29tbW9uIiwiQ29sb3IiOnsiJGlkIjoiMjI3IiwiQSI6MjU1LCJSIjoyMDQsIkciOjIwNCwiQiI6MjA0fX0sIkxpbmVXZWlnaHQiOjAuMCwiTGluZVR5cGUiOjAsIlBhcmVudFN0eWxlIjpudWxsfSwiVmVydGljYWxDb25uZWN0b3JTdHlsZSI6eyIkaWQiOiIyMjgiLCJMaW5lQ29sb3IiOnsiJGlkIjoiMjI5IiwiJHR5cGUiOiJOTFJFLkNvbW1vbi5Eb20uU29saWRDb2xvckJydXNoLCBOTFJFLkNvbW1vbiIsIkNvbG9yIjp7IiRpZCI6IjIzMCIsIkEiOjI1NSwiUiI6MjA0LCJHIjoyMDQsIkIiOjIwNH19LCJMaW5lV2VpZ2h0IjowLjAsIkxpbmVUeXBlIjowLCJQYXJlbnRTdHlsZSI6bnVsbH0sIk1hcmdpbiI6bnVsbCwiU3RhcnREYXRlUG9zaXRpb24iOjYsIkVuZERhdGVQb3NpdGlvbiI6NiwiRGF0ZUlzVmlzaWJsZSI6ZmFsc2UsIlRpdGxlUG9zaXRpb24iOjIsIkR1cmF0aW9uUG9zaXRpb24iOjYsIlBlcmNlbnRhZ2VDb21wbGV0ZWRQb3NpdGlvbiI6MiwiU3BhY2luZyI6MywiSXNCZWxvd1RpbWViYW5kIjp0cnVlLCJQZXJjZW50YWdlQ29tcGxldGVTaGFwZU9wYWNpdHkiOjM1LCJTaGFwZVN0eWxlIjp7IiRpZCI6IjIzMSIsIk1hcmdpbiI6eyIkaWQiOiIyMzIiLCJUb3AiOjAuMCwiTGVmdCI6NC4wLCJSaWdodCI6NC4wLCJCb3R0b20iOjAuMH0sIlBhZGRpbmciOnsiJGlkIjoiMjMzIiwiVG9wIjowLjAsIkxlZnQiOjAuMCwiUmlnaHQiOjAuMCwiQm90dG9tIjowLjB9LCJCYWNrZ3JvdW5kIjp7IiRpZCI6IjIzNCIsIkNvbG9yIjp7IiRpZCI6IjIzNSIsIkEiOjI1NSwiUiI6MjM3LCJHIjoxMjUsIkIiOjQ5fX0sIklzVmlzaWJsZSI6dHJ1ZSwiV2lkdGgiOjAuMCwiSGVpZ2h0IjoxMC4wLCJCb3JkZXJTdHlsZSI6eyIkaWQiOiIyMzYiLCJMaW5lQ29sb3IiOnsiJGlkIjoiMjM3IiwiJHR5cGUiOiJOTFJFLkNvbW1vbi5Eb20uU29saWRDb2xvckJydXNoLCBOTFJFLkNvbW1vbiIsIkNvbG9yIjp7IiRpZCI6IjIzOCIsIkEiOjI1NSwiUiI6MjU1LCJHIjowLCJCIjowfX0sIkxpbmVXZWlnaHQiOjAuMCwiTGluZVR5cGUiOjAsIlBhcmVudFN0eWxlIjpudWxsfSwiUGFyZW50U3R5bGUiOm51bGx9LCJUaXRsZVN0eWxlIjp7IiRpZCI6IjIzOSIsIkZvbnRTZXR0aW5ncyI6eyIkaWQiOiIyNDAiLCJGb250U2l6ZSI6OSwiRm9udE5hbWUiOiJDYWxpYnJpIiwiSXNCb2xkIjp0cnVlLCJJc0l0YWxpYyI6ZmFsc2UsIklzVW5kZXJsaW5lZCI6ZmFsc2UsIlBhcmVudFN0eWxlIjpudWxsfSwiQXV0b1NpemUiOjAsIkZvcmVncm91bmQiOnsiJGlkIjoiMjQxIiwiQ29sb3IiOnsiJGlkIjoiMjQyIiwiQSI6MjU1LCJSIjowLCJHIjowLCJCIjowfX0sIk1heFdpZHRoIjoxODAuMCwiTWF4SGVpZ2h0IjoiSW5maW5pdHkiLCJTbWFydEZvcmVncm91bmRJc0FjdGl2ZSI6ZmFsc2UsIkhvcml6b250YWxBbGlnbm1lbnQiOjEsIlZlcnRpY2FsQWxpZ25tZW50IjowLCJTbWFydEZvcmVncm91bmQiOm51bGwsIkJhY2tncm91bmRGaWxsVHlwZSI6MCwiTWFyZ2luIjp7IiRpZCI6IjI0MyIsIlRvcCI6MC4wLCJMZWZ0IjowLjAsIlJpZ2h0IjowLjAsIkJvdHRvbSI6MC4wfSwiUGFkZGluZyI6eyIkaWQiOiIyNDQiLCJUb3AiOjAuMCwiTGVmdCI6MC4wLCJSaWdodCI6MC4wLCJCb3R0b20iOjAuMH0sIkJhY2tncm91bmQiOnsiJGlkIjoiMjQ1IiwiQ29sb3IiOnsiJHJlZiI6IjIxNSJ9fSwiSXNWaXNpYmxlIjp0cnVlLCJXaWR0aCI6MC4wLCJIZWlnaHQiOjAuMCwiQm9yZGVyU3R5bGUiOnsiJGlkIjoiMjQ2IiwiTGluZUNvbG9yIjpudWxsLCJMaW5lV2VpZ2h0IjowLjAsIkxpbmVUeXBlIjowLCJQYXJlbnRTdHlsZSI6bnVsbH0sIlBhcmVudFN0eWxlIjpudWxsfSwiRGF0ZVN0eWxlIjp7IiRpZCI6IjI0NyIsIkZvbnRTZXR0aW5ncyI6eyIkaWQiOiIyNDgiLCJGb250U2l6ZSI6OSwiRm9udE5hbWUiOiJDYWxpYnJpIiwiSXNCb2xkIjpmYWxzZSwiSXNJdGFsaWMiOmZhbHNlLCJJc1VuZGVybGluZWQiOmZhbHNlLCJQYXJlbnRTdHlsZSI6bnVsbH0sIkF1dG9TaXplIjowLCJGb3JlZ3JvdW5kIjp7IiRpZCI6IjI0OSIsIkNvbG9yIjp7IiRpZCI6IjI1MC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MjUxIiwiVG9wIjowLjAsIkxlZnQiOjAuMCwiUmlnaHQiOjAuMCwiQm90dG9tIjowLjB9LCJQYWRkaW5nIjp7IiRpZCI6IjI1MiIsIlRvcCI6MC4wLCJMZWZ0IjowLjAsIlJpZ2h0IjowLjAsIkJvdHRvbSI6MC4wfSwiQmFja2dyb3VuZCI6eyIkaWQiOiIyNTMiLCJDb2xvciI6eyIkcmVmIjoiMjE1In19LCJJc1Zpc2libGUiOnRydWUsIldpZHRoIjowLjAsIkhlaWdodCI6MC4wLCJCb3JkZXJTdHlsZSI6eyIkaWQiOiIyNTQiLCJMaW5lQ29sb3IiOm51bGwsIkxpbmVXZWlnaHQiOjAuMCwiTGluZVR5cGUiOjAsIlBhcmVudFN0eWxlIjpudWxsfSwiUGFyZW50U3R5bGUiOm51bGx9LCJEYXRlRm9ybWF0Ijp7IiRpZCI6IjI1NSIsIkZvcm1hdFN0cmluZyI6Ik1NTSBkIiwiU2VwYXJhdG9yIjoiLyIsIlVzZUludGVybmF0aW9uYWxEYXRlRm9ybWF0IjpmYWxzZSwiRGF0ZUlzVmlzaWJsZSI6dHJ1ZSwiVGltZUlzVmlzaWJsZSI6ZmFsc2UsIkhvdXJEaWdpdHMiOjEsIkFtUG1EZXNpZ25hdG9yIjoyLCJUcmltMDBNaW51dGVzIjpmYWxzZSwiTGFzdEtub3duVmlzaWJpbGl0eVN0YXRlIjp7IiRpZCI6IjI1NiIsIkRhdGVQYXJ0SXNWaXNpYmxlIjpmYWxzZSwiVGltZVBhcnRJc1Zpc2libGUiOmZhbHNlfX0sIldlZWtOdW1iZXJpbmciOnsiJGlkIjoiMjU3IiwiRm9ybWF0IjowLCJJc1Zpc2libGUiOmZhbHNlLCJMYXN0S25vd25WaXNpYmlsaXR5U3RhdGUiOmZhbHNlfSwiSXNWaXNpYmxlIjp0cnVlLCJQYXJlbnRTdHlsZSI6bnVsbH0sIkluZGV4IjoyLCJTbWFydER1cmF0aW9uQWN0aXZhdGVkIjpmYWxzZSwiRGF0ZUZvcm1hdCI6eyIkcmVmIjoiMjU1In0sIldlZWtOdW1iZXJpbmciOnsiJGlkIjoiMjU4IiwiRm9ybWF0IjowLCJJc1Zpc2libGUiOmZhbHNlLCJMYXN0S25vd25WaXNpYmlsaXR5U3RhdGUiOmZhbHNlfSwiSWQiOiI5OGZlYmZiNi1kMzExLTQ1YmItODZiOC0wMjcwN2RhNzIyZjYiLCJJbXBvcnRJZCI6IjMiLCJUaXRsZSI6IlVuaXRlZCBBaXJsaW5lcyIsIk5vdGUiOm51bGwsIkh5cGVybGluayI6eyIkaWQiOiIyNTkiLCJBZGRyZXNzIjoiIiwiU3ViQWRkcmVzcyI6IiJ9LCJJc0NoYW5nZWQiOmZhbHNlLCJJc05ldyI6ZmFsc2V9fV0sIl9taWxlc3RvbmVzIjpbXSwiSWQiOiIwMDAwMDAwMC0wMDAwLTAwMDAtMDAwMC0wMDAwMDAwMDAwMDAiLCJJc1NpbmdsZUl0ZW1Sb3ciOnRydWV9XSwiSW5kZXgiOjAsIklkIjoiMjc0NDcwNGItMTE0ZS00ODkyLTk4OGUtOGI4ZDgwMzQyZDAwIiwiSGVhZGVyVGV4dCI6IkZyYW5rZnVydCIsIklzRGVmYXVsdCI6ZmFsc2UsIlN0eWxlIjp7IiRpZCI6IjI2MCIsIkhlYWRlclN0eWxlIjp7IiRpZCI6IjI2MSIsIlRleHRTdHlsZSI6eyIkaWQiOiIyNjIiLCJGb250U2V0dGluZ3MiOnsiJGlkIjoiMjYzIiwiRm9udFNpemUiOjExLCJGb250TmFtZSI6IkNhbGlicmkiLCJJc0JvbGQiOmZhbHNlLCJJc0l0YWxpYyI6ZmFsc2UsIklzVW5kZXJsaW5lZCI6ZmFsc2UsIlBhcmVudFN0eWxlIjpudWxsfSwiQXV0b1NpemUiOjIsIkZvcmVncm91bmQiOnsiJGlkIjoiMjY0IiwiQ29sb3IiOnsiJGlkIjoiMjY1IiwiQSI6MjU1LCJSIjowLCJHIjowLCJCIjowfX0sIk1heFdpZHRoIjoiSW5maW5pdHkiLCJNYXhIZWlnaHQiOjAuMCwiU21hcnRGb3JlZ3JvdW5kSXNBY3RpdmUiOmZhbHNlLCJIb3Jpem9udGFsQWxpZ25tZW50IjowLCJWZXJ0aWNhbEFsaWdubWVudCI6MCwiU21hcnRGb3JlZ3JvdW5kIjpudWxsLCJCYWNrZ3JvdW5kRmlsbFR5cGUiOjAsIk1hcmdpbiI6eyIkaWQiOiIyNjYiLCJUb3AiOjAuMCwiTGVmdCI6MC4wLCJSaWdodCI6MC4wLCJCb3R0b20iOjAuMH0sIlBhZGRpbmciOnsiJGlkIjoiMjY3IiwiVG9wIjowLjAsIkxlZnQiOjAuMCwiUmlnaHQiOjAuMCwiQm90dG9tIjowLjB9LCJCYWNrZ3JvdW5kIjpudWxsLCJJc1Zpc2libGUiOnRydWUsIldpZHRoIjowLjAsIkhlaWdodCI6MC4wLCJCb3JkZXJTdHlsZSI6bnVsbCwiUGFyZW50U3R5bGUiOm51bGx9LCJSZWN0YW5nbGVTdHlsZSI6eyIkaWQiOiIyNjgiLCJNYXJnaW4iOnsiJGlkIjoiMjY5IiwiVG9wIjowLjAsIkxlZnQiOjAuMCwiUmlnaHQiOjAuMCwiQm90dG9tIjowLjB9LCJQYWRkaW5nIjp7IiRpZCI6IjI3MCIsIlRvcCI6MC4wLCJMZWZ0IjowLjAsIlJpZ2h0IjowLjAsIkJvdHRvbSI6MC4wfSwiQmFja2dyb3VuZCI6eyIkaWQiOiIyNzEiLCJDb2xvciI6eyIkaWQiOiIyNzIiLCJBIjo2MywiUiI6MjM3LCJHIjoxMjUsIkIiOjQ5fX0sIklzVmlzaWJsZSI6dHJ1ZSwiV2lkdGgiOjAuMCwiSGVpZ2h0IjowLjAsIkJvcmRlclN0eWxlIjp7IiRpZCI6IjI3MyIsIkxpbmVDb2xvciI6eyIkaWQiOiIyNzQiLCIkdHlwZSI6Ik5MUkUuQ29tbW9uLkRvbS5Tb2xpZENvbG9yQnJ1c2gsIE5MUkUuQ29tbW9uIiwiQ29sb3IiOnsiJGlkIjoiMjc1IiwiQSI6MjU1LCJSIjoyNTUsIkciOjAsIkIiOjB9fSwiTGluZVdlaWdodCI6MC4wLCJMaW5lVHlwZSI6MCwiUGFyZW50U3R5bGUiOm51bGx9LCJQYXJlbnRTdHlsZSI6bnVsbH0sIk1hcmdpbiI6eyIkaWQiOiIyNzYiLCJUb3AiOjAuMCwiTGVmdCI6MC4wLCJSaWdodCI6MC4wLCJCb3R0b20iOjAuMH0sIlBhZGRpbmciOnsiJGlkIjoiMjc3IiwiVG9wIjowLjAsIkxlZnQiOjAuMCwiUmlnaHQiOjAuMCwiQm90dG9tIjowLjB9LCJCYWNrZ3JvdW5kIjpudWxsLCJJc1Zpc2libGUiOnRydWUsIldpZHRoIjowLjAsIkhlaWdodCI6MC4wLCJCb3JkZXJTdHlsZSI6bnVsbCwiUGFyZW50U3R5bGUiOm51bGx9LCJCYWNrZ3JvdW5kU3R5bGUiOnsiJGlkIjoiMjc4IiwiTWFyZ2luIjp7IiRpZCI6IjI3OSIsIlRvcCI6MC4wLCJMZWZ0IjowLjAsIlJpZ2h0IjowLjAsIkJvdHRvbSI6MC4wfSwiUGFkZGluZyI6eyIkaWQiOiIyODAiLCJUb3AiOjAuMCwiTGVmdCI6MC4wLCJSaWdodCI6MC4wLCJCb3R0b20iOjAuMH0sIkJhY2tncm91bmQiOnsiJGlkIjoiMjgxIiwiQ29sb3IiOnsiJGlkIjoiMjgyIiwiQSI6NTEsIlIiOjE2NSwiRyI6MTY1LCJCIjoxNjV9fSwiSXNWaXNpYmxlIjp0cnVlLCJXaWR0aCI6MC4wLCJIZWlnaHQiOjAuMCwiQm9yZGVyU3R5bGUiOnsiJGlkIjoiMjgzIiwiTGluZUNvbG9yIjp7IiRpZCI6IjI4NCIsIiR0eXBlIjoiTkxSRS5Db21tb24uRG9tLlNvbGlkQ29sb3JCcnVzaCwgTkxSRS5Db21tb24iLCJDb2xvciI6eyIkaWQiOiIyODUiLCJBIjoyNTUsIlIiOjI1NSwiRyI6MCwiQiI6MH19LCJMaW5lV2VpZ2h0IjowLjAsIkxpbmVUeXBlIjowLCJQYXJlbnRTdHlsZSI6bnVsbH0sIlBhcmVudFN0eWxlIjpudWxsfSwiTWFyZ2luIjp7IiRpZCI6IjI4NiIsIlRvcCI6MC4wLCJMZWZ0IjowLjAsIlJpZ2h0IjowLjAsIkJvdHRvbSI6MC4wfSwiUGFkZGluZyI6eyIkaWQiOiIyODciLCJUb3AiOjAuMCwiTGVmdCI6MC4wLCJSaWdodCI6MC4wLCJCb3R0b20iOjAuMH0sIklzVmlzaWJsZSI6dHJ1ZSwiV2lkdGgiOjAuMCwiSGVpZ2h0IjowLjAsIkJvcmRlclN0eWxlIjpudWxsLCJQYXJlbnRTdHlsZSI6bnVsbH19LHsiJGlkIjoiMjg4IiwiX3Jvd3MiOlt7IiRpZCI6IjI4OSIsIl90YXNrcyI6W3siJGlkIjoiMjkwIiwiX2F0dGFjaGVkTWlsZXN0b25lcyI6W10sIlRhc2tEZWZpbml0aW9uIjp7IiRpZCI6IjI5MSIsIkdyb3VwTmFtZSI6bnVsbCwiU3RhcnREYXRlIjoiMjAyMi0wMS0wMVQwMDowMDowMCIsIkVuZERhdGUiOiIyMDIyLTEyLTMxVDIzOjU5OjAwIiwiUGVyY2VudGFnZUNvbXBsZXRlIjpudWxsLCJTdHlsZSI6eyIkaWQiOiIyOTIiLCJTaGFwZSI6MCwiU2hhcGVUaGlja25lc3MiOjAsIkR1cmF0aW9uRm9ybWF0IjowLCJJbmNsdWRlTm9uV29ya2luZ0RheXNJbkR1cmF0aW9uIjpmYWxzZSwiUGVyY2VudGFnZUNvbXBsZXRlU3R5bGUiOnsiJGlkIjoiMjkzIiwiRm9udFNldHRpbmdzIjp7IiRpZCI6IjI5NCIsIkZvbnRTaXplIjo5LCJGb250TmFtZSI6IkNhbGlicmkiLCJJc0JvbGQiOmZhbHNlLCJJc0l0YWxpYyI6ZmFsc2UsIklzVW5kZXJsaW5lZCI6ZmFsc2UsIlBhcmVudFN0eWxlIjpudWxsfSwiQXV0b1NpemUiOjAsIkZvcmVncm91bmQiOnsiJGlkIjoiMjk1IiwiQ29sb3IiOnsiJGlkIjoiMjk2IiwiQSI6MjU1LCJSIjoyMzgsIkciOjIzNiwiQiI6MjI1fX0sIk1heFdpZHRoIjoyMDAuMCwiTWF4SGVpZ2h0IjoiSW5maW5pdHkiLCJTbWFydEZvcmVncm91bmRJc0FjdGl2ZSI6ZmFsc2UsIkhvcml6b250YWxBbGlnbm1lbnQiOjAsIlZlcnRpY2FsQWxpZ25tZW50IjowLCJTbWFydEZvcmVncm91bmQiOm51bGwsIkJhY2tncm91bmRGaWxsVHlwZSI6MCwiTWFyZ2luIjp7IiRpZCI6IjI5NyIsIlRvcCI6MC4wLCJMZWZ0IjowLjAsIlJpZ2h0IjowLjAsIkJvdHRvbSI6MC4wfSwiUGFkZGluZyI6eyIkaWQiOiIyOTgiLCJUb3AiOjAuMCwiTGVmdCI6MC4wLCJSaWdodCI6MC4wLCJCb3R0b20iOjAuMH0sIkJhY2tncm91bmQiOnsiJGlkIjoiMjk5IiwiQ29sb3IiOnsiJGlkIjoiMzAwIiwiQSI6ODksIlIiOjAsIkciOjAsIkIiOjB9fSwiSXNWaXNpYmxlIjp0cnVlLCJXaWR0aCI6MC4wLCJIZWlnaHQiOjAuMCwiQm9yZGVyU3R5bGUiOnsiJGlkIjoiMzAxIiwiTGluZUNvbG9yIjpudWxsLCJMaW5lV2VpZ2h0IjowLjAsIkxpbmVUeXBlIjowLCJQYXJlbnRTdHlsZSI6bnVsbH0sIlBhcmVudFN0eWxlIjpudWxsfSwiRHVyYXRpb25TdHlsZSI6eyIkaWQiOiIzMDIiLCJGb250U2V0dGluZ3MiOnsiJGlkIjoiMzAzIiwiRm9udFNpemUiOjEwLCJGb250TmFtZSI6IkNhbGlicmkiLCJJc0JvbGQiOmZhbHNlLCJJc0l0YWxpYyI6ZmFsc2UsIklzVW5kZXJsaW5lZCI6ZmFsc2UsIlBhcmVudFN0eWxlIjpudWxsfSwiQXV0b1NpemUiOjAsIkZvcmVncm91bmQiOnsiJGlkIjoiMzA0IiwiQ29sb3IiOnsiJGlkIjoiMzA1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MzA2IiwiVG9wIjowLjAsIkxlZnQiOjAuMCwiUmlnaHQiOjAuMCwiQm90dG9tIjowLjB9LCJQYWRkaW5nIjp7IiRpZCI6IjMwNyIsIlRvcCI6MC4wLCJMZWZ0IjowLjAsIlJpZ2h0IjowLjAsIkJvdHRvbSI6MC4wfSwiQmFja2dyb3VuZCI6eyIkaWQiOiIzMDgiLCJDb2xvciI6eyIkcmVmIjoiMzAwIn19LCJJc1Zpc2libGUiOnRydWUsIldpZHRoIjowLjAsIkhlaWdodCI6MC4wLCJCb3JkZXJTdHlsZSI6eyIkaWQiOiIzMDkiLCJMaW5lQ29sb3IiOm51bGwsIkxpbmVXZWlnaHQiOjAuMCwiTGluZVR5cGUiOjAsIlBhcmVudFN0eWxlIjpudWxsfSwiUGFyZW50U3R5bGUiOm51bGx9LCJIb3Jpem9udGFsQ29ubmVjdG9yU3R5bGUiOnsiJGlkIjoiMzEwIiwiTGluZUNvbG9yIjp7IiRpZCI6IjMxMSIsIiR0eXBlIjoiTkxSRS5Db21tb24uRG9tLlNvbGlkQ29sb3JCcnVzaCwgTkxSRS5Db21tb24iLCJDb2xvciI6eyIkaWQiOiIzMTIiLCJBIjoyNTUsIlIiOjIwNCwiRyI6MjA0LCJCIjoyMDR9fSwiTGluZVdlaWdodCI6MC4wLCJMaW5lVHlwZSI6MCwiUGFyZW50U3R5bGUiOm51bGx9LCJWZXJ0aWNhbENvbm5lY3RvclN0eWxlIjp7IiRpZCI6IjMxMyIsIkxpbmVDb2xvciI6eyIkaWQiOiIzMTQiLCIkdHlwZSI6Ik5MUkUuQ29tbW9uLkRvbS5Tb2xpZENvbG9yQnJ1c2gsIE5MUkUuQ29tbW9uIiwiQ29sb3IiOnsiJGlkIjoiMzE1IiwiQSI6MjU1LCJSIjoyMDQsIkciOjIwNCwiQiI6MjA0fX0sIkxpbmVXZWlnaHQiOjAuMCwiTGluZVR5cGUiOjAsIlBhcmVudFN0eWxlIjpudWxsfSwiTWFyZ2luIjpudWxsLCJTdGFydERhdGVQb3NpdGlvbiI6NiwiRW5kRGF0ZVBvc2l0aW9uIjo2LCJEYXRlSXNWaXNpYmxlIjpmYWxzZSwiVGl0bGVQb3NpdGlvbiI6MiwiRHVyYXRpb25Qb3NpdGlvbiI6NiwiUGVyY2VudGFnZUNvbXBsZXRlZFBvc2l0aW9uIjoyLCJTcGFjaW5nIjozLCJJc0JlbG93VGltZWJhbmQiOnRydWUsIlBlcmNlbnRhZ2VDb21wbGV0ZVNoYXBlT3BhY2l0eSI6MzUsIlNoYXBlU3R5bGUiOnsiJGlkIjoiMzE2IiwiTWFyZ2luIjp7IiRpZCI6IjMxNyIsIlRvcCI6MC4wLCJMZWZ0Ijo0LjAsIlJpZ2h0Ijo0LjAsIkJvdHRvbSI6MC4wfSwiUGFkZGluZyI6eyIkaWQiOiIzMTgiLCJUb3AiOjAuMCwiTGVmdCI6MC4wLCJSaWdodCI6MC4wLCJCb3R0b20iOjAuMH0sIkJhY2tncm91bmQiOnsiJGlkIjoiMzE5IiwiQ29sb3IiOnsiJGlkIjoiMzIwIiwiQSI6MjU1LCJSIjoyMzcsIkciOjEyNSwiQiI6NDl9fSwiSXNWaXNpYmxlIjp0cnVlLCJXaWR0aCI6MC4wLCJIZWlnaHQiOjEwLjAsIkJvcmRlclN0eWxlIjp7IiRpZCI6IjMyMSIsIkxpbmVDb2xvciI6eyIkaWQiOiIzMjIiLCIkdHlwZSI6Ik5MUkUuQ29tbW9uLkRvbS5Tb2xpZENvbG9yQnJ1c2gsIE5MUkUuQ29tbW9uIiwiQ29sb3IiOnsiJGlkIjoiMzIzIiwiQSI6MjU1LCJSIjoyNTUsIkciOjAsIkIiOjB9fSwiTGluZVdlaWdodCI6MC4wLCJMaW5lVHlwZSI6MCwiUGFyZW50U3R5bGUiOm51bGx9LCJQYXJlbnRTdHlsZSI6bnVsbH0sIlRpdGxlU3R5bGUiOnsiJGlkIjoiMzI0IiwiRm9udFNldHRpbmdzIjp7IiRpZCI6IjMyNSIsIkZvbnRTaXplIjo5LCJGb250TmFtZSI6IkNhbGlicmkiLCJJc0JvbGQiOnRydWUsIklzSXRhbGljIjpmYWxzZSwiSXNVbmRlcmxpbmVkIjpmYWxzZSwiUGFyZW50U3R5bGUiOm51bGx9LCJBdXRvU2l6ZSI6MCwiRm9yZWdyb3VuZCI6eyIkaWQiOiIzMjYiLCJDb2xvciI6eyIkaWQiOiIzMjciLCJBIjoyNTUsIlIiOjAsIkciOjAsIkIiOjB9fSwiTWF4V2lkdGgiOjE4MC4wLCJNYXhIZWlnaHQiOiJJbmZpbml0eSIsIlNtYXJ0Rm9yZWdyb3VuZElzQWN0aXZlIjpmYWxzZSwiSG9yaXpvbnRhbEFsaWdubWVudCI6MSwiVmVydGljYWxBbGlnbm1lbnQiOjAsIlNtYXJ0Rm9yZWdyb3VuZCI6bnVsbCwiQmFja2dyb3VuZEZpbGxUeXBlIjowLCJNYXJnaW4iOnsiJGlkIjoiMzI4IiwiVG9wIjowLjAsIkxlZnQiOjAuMCwiUmlnaHQiOjAuMCwiQm90dG9tIjowLjB9LCJQYWRkaW5nIjp7IiRpZCI6IjMyOSIsIlRvcCI6MC4wLCJMZWZ0IjowLjAsIlJpZ2h0IjowLjAsIkJvdHRvbSI6MC4wfSwiQmFja2dyb3VuZCI6eyIkaWQiOiIzMzAiLCJDb2xvciI6eyIkcmVmIjoiMzAwIn19LCJJc1Zpc2libGUiOnRydWUsIldpZHRoIjowLjAsIkhlaWdodCI6MC4wLCJCb3JkZXJTdHlsZSI6eyIkaWQiOiIzMzEiLCJMaW5lQ29sb3IiOm51bGwsIkxpbmVXZWlnaHQiOjAuMCwiTGluZVR5cGUiOjAsIlBhcmVudFN0eWxlIjpudWxsfSwiUGFyZW50U3R5bGUiOm51bGx9LCJEYXRlU3R5bGUiOnsiJGlkIjoiMzMyIiwiRm9udFNldHRpbmdzIjp7IiRpZCI6IjMzMyIsIkZvbnRTaXplIjo5LCJGb250TmFtZSI6IkNhbGlicmkiLCJJc0JvbGQiOmZhbHNlLCJJc0l0YWxpYyI6ZmFsc2UsIklzVW5kZXJsaW5lZCI6ZmFsc2UsIlBhcmVudFN0eWxlIjpudWxsfSwiQXV0b1NpemUiOjAsIkZvcmVncm91bmQiOnsiJGlkIjoiMzM0IiwiQ29sb3IiOnsiJGlkIjoiMzM1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zMzYiLCJUb3AiOjAuMCwiTGVmdCI6MC4wLCJSaWdodCI6MC4wLCJCb3R0b20iOjAuMH0sIlBhZGRpbmciOnsiJGlkIjoiMzM3IiwiVG9wIjowLjAsIkxlZnQiOjAuMCwiUmlnaHQiOjAuMCwiQm90dG9tIjowLjB9LCJCYWNrZ3JvdW5kIjp7IiRpZCI6IjMzOCIsIkNvbG9yIjp7IiRyZWYiOiIzMDAifX0sIklzVmlzaWJsZSI6dHJ1ZSwiV2lkdGgiOjAuMCwiSGVpZ2h0IjowLjAsIkJvcmRlclN0eWxlIjp7IiRpZCI6IjMzOSIsIkxpbmVDb2xvciI6bnVsbCwiTGluZVdlaWdodCI6MC4wLCJMaW5lVHlwZSI6MCwiUGFyZW50U3R5bGUiOm51bGx9LCJQYXJlbnRTdHlsZSI6bnVsbH0sIkRhdGVGb3JtYXQiOnsiJGlkIjoiMzQwIiwiRm9ybWF0U3RyaW5nIjoiTU1NIGQiLCJTZXBhcmF0b3IiOiIvIiwiVXNlSW50ZXJuYXRpb25hbERhdGVGb3JtYXQiOmZhbHNlLCJEYXRlSXNWaXNpYmxlIjp0cnVlLCJUaW1lSXNWaXNpYmxlIjpmYWxzZSwiSG91ckRpZ2l0cyI6MSwiQW1QbURlc2lnbmF0b3IiOjIsIlRyaW0wME1pbnV0ZXMiOmZhbHNlLCJMYXN0S25vd25WaXNpYmlsaXR5U3RhdGUiOnsiJGlkIjoiMzQxIiwiRGF0ZVBhcnRJc1Zpc2libGUiOmZhbHNlLCJUaW1lUGFydElzVmlzaWJsZSI6ZmFsc2V9fSwiV2Vla051bWJlcmluZyI6eyIkaWQiOiIzNDIiLCJGb3JtYXQiOjAsIklzVmlzaWJsZSI6ZmFsc2UsIkxhc3RLbm93blZpc2liaWxpdHlTdGF0ZSI6ZmFsc2V9LCJJc1Zpc2libGUiOnRydWUsIlBhcmVudFN0eWxlIjpudWxsfSwiSW5kZXgiOjMsIlNtYXJ0RHVyYXRpb25BY3RpdmF0ZWQiOmZhbHNlLCJEYXRlRm9ybWF0Ijp7IiRyZWYiOiIzNDAifSwiV2Vla051bWJlcmluZyI6eyIkaWQiOiIzNDMiLCJGb3JtYXQiOjAsIklzVmlzaWJsZSI6ZmFsc2UsIkxhc3RLbm93blZpc2liaWxpdHlTdGF0ZSI6ZmFsc2V9LCJJZCI6ImZlOGJjNjNiLWYxMzktNDhhOC05NjM4LTAzYjZjOTQ5N2NjNyIsIkltcG9ydElkIjoiNCIsIlRpdGxlIjoiTm9yd2VnaWFuIEFpciBTaHV0dGxlIiwiTm90ZSI6bnVsbCwiSHlwZXJsaW5rIjp7IiRpZCI6IjM0NCIsIkFkZHJlc3MiOiIiLCJTdWJBZGRyZXNzIjoiIn0sIklzQ2hhbmdlZCI6ZmFsc2UsIklzTmV3IjpmYWxzZX19XSwiX21pbGVzdG9uZXMiOltdLCJJZCI6IjAwMDAwMDAwLTAwMDAtMDAwMC0wMDAwLTAwMDAwMDAwMDAwMCIsIklzU2luZ2xlSXRlbVJvdyI6dHJ1ZX1dLCJJbmRleCI6MSwiSWQiOiIwNTQ3ODE0Yi1mODhkLTQ2YjQtYTYxNy04MTdmZjYzYzM1MzkiLCJIZWFkZXJUZXh0IjoiTG9uZG9uLUdhdHdpY2siLCJJc0RlZmF1bHQiOmZhbHNlLCJTdHlsZSI6eyIkaWQiOiIzNDUiLCJIZWFkZXJTdHlsZSI6eyIkaWQiOiIzNDYiLCJUZXh0U3R5bGUiOnsiJGlkIjoiMzQ3IiwiRm9udFNldHRpbmdzIjp7IiRpZCI6IjM0OCIsIkZvbnRTaXplIjoxMSwiRm9udE5hbWUiOiJDYWxpYnJpIiwiSXNCb2xkIjpmYWxzZSwiSXNJdGFsaWMiOmZhbHNlLCJJc1VuZGVybGluZWQiOmZhbHNlLCJQYXJlbnRTdHlsZSI6bnVsbH0sIkF1dG9TaXplIjoyLCJGb3JlZ3JvdW5kIjp7IiRpZCI6IjM0OSIsIkNvbG9yIjp7IiRpZCI6IjM1MCIsIkEiOjI1NSwiUiI6MCwiRyI6MCwiQiI6MH19LCJNYXhXaWR0aCI6IkluZmluaXR5IiwiTWF4SGVpZ2h0IjowLjAsIlNtYXJ0Rm9yZWdyb3VuZElzQWN0aXZlIjpmYWxzZSwiSG9yaXpvbnRhbEFsaWdubWVudCI6MCwiVmVydGljYWxBbGlnbm1lbnQiOjAsIlNtYXJ0Rm9yZWdyb3VuZCI6bnVsbCwiQmFja2dyb3VuZEZpbGxUeXBlIjowLCJNYXJnaW4iOnsiJGlkIjoiMzUxIiwiVG9wIjowLjAsIkxlZnQiOjAuMCwiUmlnaHQiOjAuMCwiQm90dG9tIjowLjB9LCJQYWRkaW5nIjp7IiRpZCI6IjM1MiIsIlRvcCI6MC4wLCJMZWZ0IjowLjAsIlJpZ2h0IjowLjAsIkJvdHRvbSI6MC4wfSwiQmFja2dyb3VuZCI6bnVsbCwiSXNWaXNpYmxlIjp0cnVlLCJXaWR0aCI6MC4wLCJIZWlnaHQiOjAuMCwiQm9yZGVyU3R5bGUiOm51bGwsIlBhcmVudFN0eWxlIjpudWxsfSwiUmVjdGFuZ2xlU3R5bGUiOnsiJGlkIjoiMzUzIiwiTWFyZ2luIjp7IiRpZCI6IjM1NCIsIlRvcCI6MC4wLCJMZWZ0IjowLjAsIlJpZ2h0IjowLjAsIkJvdHRvbSI6MC4wfSwiUGFkZGluZyI6eyIkaWQiOiIzNTUiLCJUb3AiOjAuMCwiTGVmdCI6MC4wLCJSaWdodCI6MC4wLCJCb3R0b20iOjAuMH0sIkJhY2tncm91bmQiOnsiJGlkIjoiMzU2IiwiQ29sb3IiOnsiJGlkIjoiMzU3IiwiQSI6NjMsIlIiOjIzNywiRyI6MTI1LCJCIjo0OX19LCJJc1Zpc2libGUiOnRydWUsIldpZHRoIjowLjAsIkhlaWdodCI6MC4wLCJCb3JkZXJTdHlsZSI6eyIkaWQiOiIzNTgiLCJMaW5lQ29sb3IiOnsiJGlkIjoiMzU5IiwiJHR5cGUiOiJOTFJFLkNvbW1vbi5Eb20uU29saWRDb2xvckJydXNoLCBOTFJFLkNvbW1vbiIsIkNvbG9yIjp7IiRpZCI6IjM2MCIsIkEiOjI1NSwiUiI6MjU1LCJHIjowLCJCIjowfX0sIkxpbmVXZWlnaHQiOjAuMCwiTGluZVR5cGUiOjAsIlBhcmVudFN0eWxlIjpudWxsfSwiUGFyZW50U3R5bGUiOm51bGx9LCJNYXJnaW4iOnsiJGlkIjoiMzYxIiwiVG9wIjowLjAsIkxlZnQiOjAuMCwiUmlnaHQiOjAuMCwiQm90dG9tIjowLjB9LCJQYWRkaW5nIjp7IiRpZCI6IjM2MiIsIlRvcCI6MC4wLCJMZWZ0IjowLjAsIlJpZ2h0IjowLjAsIkJvdHRvbSI6MC4wfSwiQmFja2dyb3VuZCI6bnVsbCwiSXNWaXNpYmxlIjp0cnVlLCJXaWR0aCI6MC4wLCJIZWlnaHQiOjAuMCwiQm9yZGVyU3R5bGUiOm51bGwsIlBhcmVudFN0eWxlIjpudWxsfSwiQmFja2dyb3VuZFN0eWxlIjp7IiRpZCI6IjM2MyIsIk1hcmdpbiI6eyIkaWQiOiIzNjQiLCJUb3AiOjAuMCwiTGVmdCI6MC4wLCJSaWdodCI6MC4wLCJCb3R0b20iOjAuMH0sIlBhZGRpbmciOnsiJGlkIjoiMzY1IiwiVG9wIjowLjAsIkxlZnQiOjAuMCwiUmlnaHQiOjAuMCwiQm90dG9tIjowLjB9LCJCYWNrZ3JvdW5kIjp7IiRpZCI6IjM2NiIsIkNvbG9yIjp7IiRpZCI6IjM2NyIsIkEiOjUxLCJSIjoxNjUsIkciOjE2NSwiQiI6MTY1fX0sIklzVmlzaWJsZSI6dHJ1ZSwiV2lkdGgiOjAuMCwiSGVpZ2h0IjowLjAsIkJvcmRlclN0eWxlIjp7IiRpZCI6IjM2OCIsIkxpbmVDb2xvciI6eyIkaWQiOiIzNjkiLCIkdHlwZSI6Ik5MUkUuQ29tbW9uLkRvbS5Tb2xpZENvbG9yQnJ1c2gsIE5MUkUuQ29tbW9uIiwiQ29sb3IiOnsiJGlkIjoiMzcwIiwiQSI6MjU1LCJSIjoyNTUsIkciOjAsIkIiOjB9fSwiTGluZVdlaWdodCI6MC4wLCJMaW5lVHlwZSI6MCwiUGFyZW50U3R5bGUiOm51bGx9LCJQYXJlbnRTdHlsZSI6bnVsbH0sIk1hcmdpbiI6eyIkaWQiOiIzNzEiLCJUb3AiOjAuMCwiTGVmdCI6MC4wLCJSaWdodCI6MC4wLCJCb3R0b20iOjAuMH0sIlBhZGRpbmciOnsiJGlkIjoiMzcyIiwiVG9wIjowLjAsIkxlZnQiOjAuMCwiUmlnaHQiOjAuMCwiQm90dG9tIjowLjB9LCJJc1Zpc2libGUiOnRydWUsIldpZHRoIjowLjAsIkhlaWdodCI6MC4wLCJCb3JkZXJTdHlsZSI6bnVsbCwiUGFyZW50U3R5bGUiOm51bGx9fSx7IiRpZCI6IjM3MyIsIl9yb3dzIjpbeyIkaWQiOiIzNzQiLCJfdGFza3MiOlt7IiRpZCI6IjM3NSIsIl9hdHRhY2hlZE1pbGVzdG9uZXMiOltdLCJUYXNrRGVmaW5pdGlvbiI6eyIkaWQiOiIzNzYiLCJHcm91cE5hbWUiOm51bGwsIlN0YXJ0RGF0ZSI6IjIwMjItMDEtMDFUMDA6MDA6MDAiLCJFbmREYXRlIjoiMjAyMi0xMi0zMVQyMzo1OTowMCIsIlBlcmNlbnRhZ2VDb21wbGV0ZSI6bnVsbCwiU3R5bGUiOnsiJGlkIjoiMzc3IiwiU2hhcGUiOjAsIlNoYXBlVGhpY2tuZXNzIjowLCJEdXJhdGlvbkZvcm1hdCI6MCwiSW5jbHVkZU5vbldvcmtpbmdEYXlzSW5EdXJhdGlvbiI6ZmFsc2UsIlBlcmNlbnRhZ2VDb21wbGV0ZVN0eWxlIjp7IiRpZCI6IjM3OCIsIkZvbnRTZXR0aW5ncyI6eyIkaWQiOiIzNzkiLCJGb250U2l6ZSI6OSwiRm9udE5hbWUiOiJDYWxpYnJpIiwiSXNCb2xkIjpmYWxzZSwiSXNJdGFsaWMiOmZhbHNlLCJJc1VuZGVybGluZWQiOmZhbHNlLCJQYXJlbnRTdHlsZSI6bnVsbH0sIkF1dG9TaXplIjowLCJGb3JlZ3JvdW5kIjp7IiRpZCI6IjM4MCIsIkNvbG9yIjp7IiRpZCI6IjM4MSIsIkEiOjI1NSwiUiI6MjM4LCJHIjoyMzYsIkIiOjIyNX19LCJNYXhXaWR0aCI6MjAwLjAsIk1heEhlaWdodCI6IkluZmluaXR5IiwiU21hcnRGb3JlZ3JvdW5kSXNBY3RpdmUiOmZhbHNlLCJIb3Jpem9udGFsQWxpZ25tZW50IjowLCJWZXJ0aWNhbEFsaWdubWVudCI6MCwiU21hcnRGb3JlZ3JvdW5kIjpudWxsLCJCYWNrZ3JvdW5kRmlsbFR5cGUiOjAsIk1hcmdpbiI6eyIkaWQiOiIzODIiLCJUb3AiOjAuMCwiTGVmdCI6MC4wLCJSaWdodCI6MC4wLCJCb3R0b20iOjAuMH0sIlBhZGRpbmciOnsiJGlkIjoiMzgzIiwiVG9wIjowLjAsIkxlZnQiOjAuMCwiUmlnaHQiOjAuMCwiQm90dG9tIjowLjB9LCJCYWNrZ3JvdW5kIjp7IiRpZCI6IjM4NCIsIkNvbG9yIjp7IiRpZCI6IjM4NSIsIkEiOjg5LCJSIjowLCJHIjowLCJCIjowfX0sIklzVmlzaWJsZSI6dHJ1ZSwiV2lkdGgiOjAuMCwiSGVpZ2h0IjowLjAsIkJvcmRlclN0eWxlIjp7IiRpZCI6IjM4NiIsIkxpbmVDb2xvciI6bnVsbCwiTGluZVdlaWdodCI6MC4wLCJMaW5lVHlwZSI6MCwiUGFyZW50U3R5bGUiOm51bGx9LCJQYXJlbnRTdHlsZSI6bnVsbH0sIkR1cmF0aW9uU3R5bGUiOnsiJGlkIjoiMzg3IiwiRm9udFNldHRpbmdzIjp7IiRpZCI6IjM4OCIsIkZvbnRTaXplIjoxMCwiRm9udE5hbWUiOiJDYWxpYnJpIiwiSXNCb2xkIjpmYWxzZSwiSXNJdGFsaWMiOmZhbHNlLCJJc1VuZGVybGluZWQiOmZhbHNlLCJQYXJlbnRTdHlsZSI6bnVsbH0sIkF1dG9TaXplIjowLCJGb3JlZ3JvdW5kIjp7IiRpZCI6IjM4OSIsIkNvbG9yIjp7IiRpZCI6IjM5MC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M5MSIsIlRvcCI6MC4wLCJMZWZ0IjowLjAsIlJpZ2h0IjowLjAsIkJvdHRvbSI6MC4wfSwiUGFkZGluZyI6eyIkaWQiOiIzOTIiLCJUb3AiOjAuMCwiTGVmdCI6MC4wLCJSaWdodCI6MC4wLCJCb3R0b20iOjAuMH0sIkJhY2tncm91bmQiOnsiJGlkIjoiMzkzIiwiQ29sb3IiOnsiJHJlZiI6IjM4NSJ9fSwiSXNWaXNpYmxlIjp0cnVlLCJXaWR0aCI6MC4wLCJIZWlnaHQiOjAuMCwiQm9yZGVyU3R5bGUiOnsiJGlkIjoiMzk0IiwiTGluZUNvbG9yIjpudWxsLCJMaW5lV2VpZ2h0IjowLjAsIkxpbmVUeXBlIjowLCJQYXJlbnRTdHlsZSI6bnVsbH0sIlBhcmVudFN0eWxlIjpudWxsfSwiSG9yaXpvbnRhbENvbm5lY3RvclN0eWxlIjp7IiRpZCI6IjM5NSIsIkxpbmVDb2xvciI6eyIkaWQiOiIzOTYiLCIkdHlwZSI6Ik5MUkUuQ29tbW9uLkRvbS5Tb2xpZENvbG9yQnJ1c2gsIE5MUkUuQ29tbW9uIiwiQ29sb3IiOnsiJGlkIjoiMzk3IiwiQSI6MjU1LCJSIjoyMDQsIkciOjIwNCwiQiI6MjA0fX0sIkxpbmVXZWlnaHQiOjAuMCwiTGluZVR5cGUiOjAsIlBhcmVudFN0eWxlIjpudWxsfSwiVmVydGljYWxDb25uZWN0b3JTdHlsZSI6eyIkaWQiOiIzOTgiLCJMaW5lQ29sb3IiOnsiJGlkIjoiMzk5IiwiJHR5cGUiOiJOTFJFLkNvbW1vbi5Eb20uU29saWRDb2xvckJydXNoLCBOTFJFLkNvbW1vbiIsIkNvbG9yIjp7IiRpZCI6IjQwMCIsIkEiOjI1NSwiUiI6MjA0LCJHIjoyMDQsIkIiOjIwNH19LCJMaW5lV2VpZ2h0IjowLjAsIkxpbmVUeXBlIjowLCJQYXJlbnRTdHlsZSI6bnVsbH0sIk1hcmdpbiI6bnVsbCwiU3RhcnREYXRlUG9zaXRpb24iOjYsIkVuZERhdGVQb3NpdGlvbiI6NiwiRGF0ZUlzVmlzaWJsZSI6ZmFsc2UsIlRpdGxlUG9zaXRpb24iOjIsIkR1cmF0aW9uUG9zaXRpb24iOjYsIlBlcmNlbnRhZ2VDb21wbGV0ZWRQb3NpdGlvbiI6MiwiU3BhY2luZyI6MywiSXNCZWxvd1RpbWViYW5kIjp0cnVlLCJQZXJjZW50YWdlQ29tcGxldGVTaGFwZU9wYWNpdHkiOjM1LCJTaGFwZVN0eWxlIjp7IiRpZCI6IjQwMSIsIk1hcmdpbiI6eyIkaWQiOiI0MDIiLCJUb3AiOjAuMCwiTGVmdCI6NC4wLCJSaWdodCI6NC4wLCJCb3R0b20iOjAuMH0sIlBhZGRpbmciOnsiJGlkIjoiNDAzIiwiVG9wIjowLjAsIkxlZnQiOjAuMCwiUmlnaHQiOjAuMCwiQm90dG9tIjowLjB9LCJCYWNrZ3JvdW5kIjp7IiRpZCI6IjQwNCIsIkNvbG9yIjp7IiRpZCI6IjQwNSIsIkEiOjI1NSwiUiI6MjM3LCJHIjoxMjUsIkIiOjQ5fX0sIklzVmlzaWJsZSI6dHJ1ZSwiV2lkdGgiOjAuMCwiSGVpZ2h0IjoxMC4wLCJCb3JkZXJTdHlsZSI6eyIkaWQiOiI0MDYiLCJMaW5lQ29sb3IiOnsiJGlkIjoiNDA3IiwiJHR5cGUiOiJOTFJFLkNvbW1vbi5Eb20uU29saWRDb2xvckJydXNoLCBOTFJFLkNvbW1vbiIsIkNvbG9yIjp7IiRpZCI6IjQwOCIsIkEiOjI1NSwiUiI6MjU1LCJHIjowLCJCIjowfX0sIkxpbmVXZWlnaHQiOjAuMCwiTGluZVR5cGUiOjAsIlBhcmVudFN0eWxlIjpudWxsfSwiUGFyZW50U3R5bGUiOm51bGx9LCJUaXRsZVN0eWxlIjp7IiRpZCI6IjQwOSIsIkZvbnRTZXR0aW5ncyI6eyIkaWQiOiI0MTAiLCJGb250U2l6ZSI6OSwiRm9udE5hbWUiOiJDYWxpYnJpIiwiSXNCb2xkIjp0cnVlLCJJc0l0YWxpYyI6ZmFsc2UsIklzVW5kZXJsaW5lZCI6ZmFsc2UsIlBhcmVudFN0eWxlIjpudWxsfSwiQXV0b1NpemUiOjAsIkZvcmVncm91bmQiOnsiJGlkIjoiNDExIiwiQ29sb3IiOnsiJGlkIjoiNDEyIiwiQSI6MjU1LCJSIjowLCJHIjowLCJCIjowfX0sIk1heFdpZHRoIjoxODAuMCwiTWF4SGVpZ2h0IjoiSW5maW5pdHkiLCJTbWFydEZvcmVncm91bmRJc0FjdGl2ZSI6ZmFsc2UsIkhvcml6b250YWxBbGlnbm1lbnQiOjEsIlZlcnRpY2FsQWxpZ25tZW50IjowLCJTbWFydEZvcmVncm91bmQiOm51bGwsIkJhY2tncm91bmRGaWxsVHlwZSI6MCwiTWFyZ2luIjp7IiRpZCI6IjQxMyIsIlRvcCI6MC4wLCJMZWZ0IjowLjAsIlJpZ2h0IjowLjAsIkJvdHRvbSI6MC4wfSwiUGFkZGluZyI6eyIkaWQiOiI0MTQiLCJUb3AiOjAuMCwiTGVmdCI6MC4wLCJSaWdodCI6MC4wLCJCb3R0b20iOjAuMH0sIkJhY2tncm91bmQiOnsiJGlkIjoiNDE1IiwiQ29sb3IiOnsiJHJlZiI6IjM4NSJ9fSwiSXNWaXNpYmxlIjp0cnVlLCJXaWR0aCI6MC4wLCJIZWlnaHQiOjAuMCwiQm9yZGVyU3R5bGUiOnsiJGlkIjoiNDE2IiwiTGluZUNvbG9yIjpudWxsLCJMaW5lV2VpZ2h0IjowLjAsIkxpbmVUeXBlIjowLCJQYXJlbnRTdHlsZSI6bnVsbH0sIlBhcmVudFN0eWxlIjpudWxsfSwiRGF0ZVN0eWxlIjp7IiRpZCI6IjQxNyIsIkZvbnRTZXR0aW5ncyI6eyIkaWQiOiI0MTgiLCJGb250U2l6ZSI6OSwiRm9udE5hbWUiOiJDYWxpYnJpIiwiSXNCb2xkIjpmYWxzZSwiSXNJdGFsaWMiOmZhbHNlLCJJc1VuZGVybGluZWQiOmZhbHNlLCJQYXJlbnRTdHlsZSI6bnVsbH0sIkF1dG9TaXplIjowLCJGb3JlZ3JvdW5kIjp7IiRpZCI6IjQxOSIsIkNvbG9yIjp7IiRpZCI6IjQyMC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NDIxIiwiVG9wIjowLjAsIkxlZnQiOjAuMCwiUmlnaHQiOjAuMCwiQm90dG9tIjowLjB9LCJQYWRkaW5nIjp7IiRpZCI6IjQyMiIsIlRvcCI6MC4wLCJMZWZ0IjowLjAsIlJpZ2h0IjowLjAsIkJvdHRvbSI6MC4wfSwiQmFja2dyb3VuZCI6eyIkaWQiOiI0MjMiLCJDb2xvciI6eyIkcmVmIjoiMzg1In19LCJJc1Zpc2libGUiOnRydWUsIldpZHRoIjowLjAsIkhlaWdodCI6MC4wLCJCb3JkZXJTdHlsZSI6eyIkaWQiOiI0MjQiLCJMaW5lQ29sb3IiOm51bGwsIkxpbmVXZWlnaHQiOjAuMCwiTGluZVR5cGUiOjAsIlBhcmVudFN0eWxlIjpudWxsfSwiUGFyZW50U3R5bGUiOm51bGx9LCJEYXRlRm9ybWF0Ijp7IiRpZCI6IjQyNSIsIkZvcm1hdFN0cmluZyI6Ik1NTSBkIiwiU2VwYXJhdG9yIjoiLyIsIlVzZUludGVybmF0aW9uYWxEYXRlRm9ybWF0IjpmYWxzZSwiRGF0ZUlzVmlzaWJsZSI6dHJ1ZSwiVGltZUlzVmlzaWJsZSI6ZmFsc2UsIkhvdXJEaWdpdHMiOjEsIkFtUG1EZXNpZ25hdG9yIjoyLCJUcmltMDBNaW51dGVzIjpmYWxzZSwiTGFzdEtub3duVmlzaWJpbGl0eVN0YXRlIjp7IiRpZCI6IjQyNiIsIkRhdGVQYXJ0SXNWaXNpYmxlIjpmYWxzZSwiVGltZVBhcnRJc1Zpc2libGUiOmZhbHNlfX0sIldlZWtOdW1iZXJpbmciOnsiJGlkIjoiNDI3IiwiRm9ybWF0IjowLCJJc1Zpc2libGUiOmZhbHNlLCJMYXN0S25vd25WaXNpYmlsaXR5U3RhdGUiOmZhbHNlfSwiSXNWaXNpYmxlIjp0cnVlLCJQYXJlbnRTdHlsZSI6bnVsbH0sIkluZGV4Ijo0LCJTbWFydER1cmF0aW9uQWN0aXZhdGVkIjpmYWxzZSwiRGF0ZUZvcm1hdCI6eyIkcmVmIjoiNDI1In0sIldlZWtOdW1iZXJpbmciOnsiJGlkIjoiNDI4IiwiRm9ybWF0IjowLCJJc1Zpc2libGUiOmZhbHNlLCJMYXN0S25vd25WaXNpYmlsaXR5U3RhdGUiOmZhbHNlfSwiSWQiOiIxMDliNTllMS0wOWNhLTRmNzMtYWExZC1kOGQxZGRkNTVmZGEiLCJJbXBvcnRJZCI6IjUiLCJUaXRsZSI6IkJyaXRpc2ggQWlyd2F5cyIsIk5vdGUiOm51bGwsIkh5cGVybGluayI6eyIkaWQiOiI0MjkiLCJBZGRyZXNzIjoiIiwiU3ViQWRkcmVzcyI6IiJ9LCJJc0NoYW5nZWQiOmZhbHNlLCJJc05ldyI6ZmFsc2V9fV0sIl9taWxlc3RvbmVzIjpbXSwiSWQiOiIwMDAwMDAwMC0wMDAwLTAwMDAtMDAwMC0wMDAwMDAwMDAwMDAiLCJJc1NpbmdsZUl0ZW1Sb3ciOnRydWV9LHsiJGlkIjoiNDMwIiwiX3Rhc2tzIjpbeyIkaWQiOiI0MzEiLCJfYXR0YWNoZWRNaWxlc3RvbmVzIjpbXSwiVGFza0RlZmluaXRpb24iOnsiJGlkIjoiNDMyIiwiR3JvdXBOYW1lIjpudWxsLCJTdGFydERhdGUiOiIyMDIyLTAzLTE1VDAwOjAwOjAwWiIsIkVuZERhdGUiOiIyMDIyLTEwLTE1VDIzOjU5OjAwWiIsIlBlcmNlbnRhZ2VDb21wbGV0ZSI6bnVsbCwiU3R5bGUiOnsiJGlkIjoiNDMzIiwiU2hhcGUiOjAsIlNoYXBlVGhpY2tuZXNzIjowLCJEdXJhdGlvbkZvcm1hdCI6MCwiSW5jbHVkZU5vbldvcmtpbmdEYXlzSW5EdXJhdGlvbiI6ZmFsc2UsIlBlcmNlbnRhZ2VDb21wbGV0ZVN0eWxlIjp7IiRpZCI6IjQzNCIsIkZvbnRTZXR0aW5ncyI6eyIkaWQiOiI0MzUiLCJGb250U2l6ZSI6OSwiRm9udE5hbWUiOiJDYWxpYnJpIiwiSXNCb2xkIjpmYWxzZSwiSXNJdGFsaWMiOmZhbHNlLCJJc1VuZGVybGluZWQiOmZhbHNlLCJQYXJlbnRTdHlsZSI6bnVsbH0sIkF1dG9TaXplIjowLCJGb3JlZ3JvdW5kIjp7IiRpZCI6IjQzNiIsIkNvbG9yIjp7IiRpZCI6IjQzNyIsIkEiOjI1NSwiUiI6MjM4LCJHIjoyMzYsIkIiOjIyNX19LCJNYXhXaWR0aCI6MjAwLjAsIk1heEhlaWdodCI6IkluZmluaXR5IiwiU21hcnRGb3JlZ3JvdW5kSXNBY3RpdmUiOmZhbHNlLCJIb3Jpem9udGFsQWxpZ25tZW50IjowLCJWZXJ0aWNhbEFsaWdubWVudCI6MCwiU21hcnRGb3JlZ3JvdW5kIjpudWxsLCJCYWNrZ3JvdW5kRmlsbFR5cGUiOjAsIk1hcmdpbiI6eyIkaWQiOiI0MzgiLCJUb3AiOjAuMCwiTGVmdCI6MC4wLCJSaWdodCI6MC4wLCJCb3R0b20iOjAuMH0sIlBhZGRpbmciOnsiJGlkIjoiNDM5IiwiVG9wIjowLjAsIkxlZnQiOjAuMCwiUmlnaHQiOjAuMCwiQm90dG9tIjowLjB9LCJCYWNrZ3JvdW5kIjp7IiRpZCI6IjQ0MCIsIkNvbG9yIjp7IiRpZCI6IjQ0MSIsIkEiOjg5LCJSIjowLCJHIjowLCJCIjowfX0sIklzVmlzaWJsZSI6dHJ1ZSwiV2lkdGgiOjAuMCwiSGVpZ2h0IjowLjAsIkJvcmRlclN0eWxlIjp7IiRpZCI6IjQ0MiIsIkxpbmVDb2xvciI6bnVsbCwiTGluZVdlaWdodCI6MC4wLCJMaW5lVHlwZSI6MCwiUGFyZW50U3R5bGUiOm51bGx9LCJQYXJlbnRTdHlsZSI6bnVsbH0sIkR1cmF0aW9uU3R5bGUiOnsiJGlkIjoiNDQzIiwiRm9udFNldHRpbmdzIjp7IiRpZCI6IjQ0NCIsIkZvbnRTaXplIjoxMCwiRm9udE5hbWUiOiJDYWxpYnJpIiwiSXNCb2xkIjpmYWxzZSwiSXNJdGFsaWMiOmZhbHNlLCJJc1VuZGVybGluZWQiOmZhbHNlLCJQYXJlbnRTdHlsZSI6bnVsbH0sIkF1dG9TaXplIjowLCJGb3JlZ3JvdW5kIjp7IiRpZCI6IjQ0NSIsIkNvbG9yIjp7IiRpZCI6IjQ0Ni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Q0NyIsIlRvcCI6MC4wLCJMZWZ0IjowLjAsIlJpZ2h0IjowLjAsIkJvdHRvbSI6MC4wfSwiUGFkZGluZyI6eyIkaWQiOiI0NDgiLCJUb3AiOjAuMCwiTGVmdCI6MC4wLCJSaWdodCI6MC4wLCJCb3R0b20iOjAuMH0sIkJhY2tncm91bmQiOnsiJGlkIjoiNDQ5IiwiQ29sb3IiOnsiJHJlZiI6IjQ0MSJ9fSwiSXNWaXNpYmxlIjp0cnVlLCJXaWR0aCI6MC4wLCJIZWlnaHQiOjAuMCwiQm9yZGVyU3R5bGUiOnsiJGlkIjoiNDUwIiwiTGluZUNvbG9yIjpudWxsLCJMaW5lV2VpZ2h0IjowLjAsIkxpbmVUeXBlIjowLCJQYXJlbnRTdHlsZSI6bnVsbH0sIlBhcmVudFN0eWxlIjpudWxsfSwiSG9yaXpvbnRhbENvbm5lY3RvclN0eWxlIjp7IiRpZCI6IjQ1MSIsIkxpbmVDb2xvciI6eyIkaWQiOiI0NTIiLCIkdHlwZSI6Ik5MUkUuQ29tbW9uLkRvbS5Tb2xpZENvbG9yQnJ1c2gsIE5MUkUuQ29tbW9uIiwiQ29sb3IiOnsiJGlkIjoiNDUzIiwiQSI6MjU1LCJSIjoyMDQsIkciOjIwNCwiQiI6MjA0fX0sIkxpbmVXZWlnaHQiOjAuMCwiTGluZVR5cGUiOjAsIlBhcmVudFN0eWxlIjpudWxsfSwiVmVydGljYWxDb25uZWN0b3JTdHlsZSI6eyIkaWQiOiI0NTQiLCJMaW5lQ29sb3IiOnsiJGlkIjoiNDU1IiwiJHR5cGUiOiJOTFJFLkNvbW1vbi5Eb20uU29saWRDb2xvckJydXNoLCBOTFJFLkNvbW1vbiIsIkNvbG9yIjp7IiRpZCI6IjQ1NiIsIkEiOjI1NSwiUiI6MjA0LCJHIjoyMDQsIkIiOjIwNH19LCJMaW5lV2VpZ2h0IjowLjAsIkxpbmVUeXBlIjowLCJQYXJlbnRTdHlsZSI6bnVsbH0sIk1hcmdpbiI6bnVsbCwiU3RhcnREYXRlUG9zaXRpb24iOjYsIkVuZERhdGVQb3NpdGlvbiI6NiwiRGF0ZUlzVmlzaWJsZSI6ZmFsc2UsIlRpdGxlUG9zaXRpb24iOjIsIkR1cmF0aW9uUG9zaXRpb24iOjYsIlBlcmNlbnRhZ2VDb21wbGV0ZWRQb3NpdGlvbiI6MiwiU3BhY2luZyI6MywiSXNCZWxvd1RpbWViYW5kIjp0cnVlLCJQZXJjZW50YWdlQ29tcGxldGVTaGFwZU9wYWNpdHkiOjM1LCJTaGFwZVN0eWxlIjp7IiRpZCI6IjQ1NyIsIk1hcmdpbiI6eyIkaWQiOiI0NTgiLCJUb3AiOjAuMCwiTGVmdCI6NC4wLCJSaWdodCI6NC4wLCJCb3R0b20iOjAuMH0sIlBhZGRpbmciOnsiJGlkIjoiNDU5IiwiVG9wIjowLjAsIkxlZnQiOjAuMCwiUmlnaHQiOjAuMCwiQm90dG9tIjowLjB9LCJCYWNrZ3JvdW5kIjp7IiRpZCI6IjQ2MCIsIkNvbG9yIjp7IiRpZCI6IjQ2MSIsIkEiOjI1NSwiUiI6MjM3LCJHIjoxMjUsIkIiOjQ5fX0sIklzVmlzaWJsZSI6dHJ1ZSwiV2lkdGgiOjAuMCwiSGVpZ2h0IjoxMC4wLCJCb3JkZXJTdHlsZSI6eyIkaWQiOiI0NjIiLCJMaW5lQ29sb3IiOnsiJGlkIjoiNDYzIiwiJHR5cGUiOiJOTFJFLkNvbW1vbi5Eb20uU29saWRDb2xvckJydXNoLCBOTFJFLkNvbW1vbiIsIkNvbG9yIjp7IiRpZCI6IjQ2NCIsIkEiOjI1NSwiUiI6MjU1LCJHIjowLCJCIjowfX0sIkxpbmVXZWlnaHQiOjAuMCwiTGluZVR5cGUiOjAsIlBhcmVudFN0eWxlIjpudWxsfSwiUGFyZW50U3R5bGUiOm51bGx9LCJUaXRsZVN0eWxlIjp7IiRpZCI6IjQ2NSIsIkZvbnRTZXR0aW5ncyI6eyIkaWQiOiI0NjYiLCJGb250U2l6ZSI6OSwiRm9udE5hbWUiOiJDYWxpYnJpIiwiSXNCb2xkIjp0cnVlLCJJc0l0YWxpYyI6ZmFsc2UsIklzVW5kZXJsaW5lZCI6ZmFsc2UsIlBhcmVudFN0eWxlIjpudWxsfSwiQXV0b1NpemUiOjAsIkZvcmVncm91bmQiOnsiJGlkIjoiNDY3IiwiQ29sb3IiOnsiJGlkIjoiNDY4IiwiQSI6MjU1LCJSIjowLCJHIjowLCJCIjowfX0sIk1heFdpZHRoIjoxODAuMCwiTWF4SGVpZ2h0IjoiSW5maW5pdHkiLCJTbWFydEZvcmVncm91bmRJc0FjdGl2ZSI6ZmFsc2UsIkhvcml6b250YWxBbGlnbm1lbnQiOjEsIlZlcnRpY2FsQWxpZ25tZW50IjowLCJTbWFydEZvcmVncm91bmQiOm51bGwsIkJhY2tncm91bmRGaWxsVHlwZSI6MCwiTWFyZ2luIjp7IiRpZCI6IjQ2OSIsIlRvcCI6MC4wLCJMZWZ0IjowLjAsIlJpZ2h0IjowLjAsIkJvdHRvbSI6MC4wfSwiUGFkZGluZyI6eyIkaWQiOiI0NzAiLCJUb3AiOjAuMCwiTGVmdCI6MC4wLCJSaWdodCI6MC4wLCJCb3R0b20iOjAuMH0sIkJhY2tncm91bmQiOnsiJGlkIjoiNDcxIiwiQ29sb3IiOnsiJHJlZiI6IjQ0MSJ9fSwiSXNWaXNpYmxlIjp0cnVlLCJXaWR0aCI6MC4wLCJIZWlnaHQiOjAuMCwiQm9yZGVyU3R5bGUiOnsiJGlkIjoiNDcyIiwiTGluZUNvbG9yIjpudWxsLCJMaW5lV2VpZ2h0IjowLjAsIkxpbmVUeXBlIjowLCJQYXJlbnRTdHlsZSI6bnVsbH0sIlBhcmVudFN0eWxlIjpudWxsfSwiRGF0ZVN0eWxlIjp7IiRpZCI6IjQ3MyIsIkZvbnRTZXR0aW5ncyI6eyIkaWQiOiI0NzQiLCJGb250U2l6ZSI6OSwiRm9udE5hbWUiOiJDYWxpYnJpIiwiSXNCb2xkIjpmYWxzZSwiSXNJdGFsaWMiOmZhbHNlLCJJc1VuZGVybGluZWQiOmZhbHNlLCJQYXJlbnRTdHlsZSI6bnVsbH0sIkF1dG9TaXplIjowLCJGb3JlZ3JvdW5kIjp7IiRpZCI6IjQ3NSIsIkNvbG9yIjp7IiRpZCI6IjQ3Ni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NDc3IiwiVG9wIjowLjAsIkxlZnQiOjAuMCwiUmlnaHQiOjAuMCwiQm90dG9tIjowLjB9LCJQYWRkaW5nIjp7IiRpZCI6IjQ3OCIsIlRvcCI6MC4wLCJMZWZ0IjowLjAsIlJpZ2h0IjowLjAsIkJvdHRvbSI6MC4wfSwiQmFja2dyb3VuZCI6eyIkaWQiOiI0NzkiLCJDb2xvciI6eyIkcmVmIjoiNDQxIn19LCJJc1Zpc2libGUiOnRydWUsIldpZHRoIjowLjAsIkhlaWdodCI6MC4wLCJCb3JkZXJTdHlsZSI6eyIkaWQiOiI0ODAiLCJMaW5lQ29sb3IiOm51bGwsIkxpbmVXZWlnaHQiOjAuMCwiTGluZVR5cGUiOjAsIlBhcmVudFN0eWxlIjpudWxsfSwiUGFyZW50U3R5bGUiOm51bGx9LCJEYXRlRm9ybWF0Ijp7IiRpZCI6IjQ4MSIsIkZvcm1hdFN0cmluZyI6Ik1NTSBkIiwiU2VwYXJhdG9yIjoiLyIsIlVzZUludGVybmF0aW9uYWxEYXRlRm9ybWF0IjpmYWxzZSwiRGF0ZUlzVmlzaWJsZSI6dHJ1ZSwiVGltZUlzVmlzaWJsZSI6ZmFsc2UsIkhvdXJEaWdpdHMiOjEsIkFtUG1EZXNpZ25hdG9yIjoyLCJUcmltMDBNaW51dGVzIjpmYWxzZSwiTGFzdEtub3duVmlzaWJpbGl0eVN0YXRlIjp7IiRpZCI6IjQ4MiIsIkRhdGVQYXJ0SXNWaXNpYmxlIjpmYWxzZSwiVGltZVBhcnRJc1Zpc2libGUiOmZhbHNlfX0sIldlZWtOdW1iZXJpbmciOnsiJGlkIjoiNDgzIiwiRm9ybWF0IjowLCJJc1Zpc2libGUiOmZhbHNlLCJMYXN0S25vd25WaXNpYmlsaXR5U3RhdGUiOmZhbHNlfSwiSXNWaXNpYmxlIjp0cnVlLCJQYXJlbnRTdHlsZSI6bnVsbH0sIkluZGV4Ijo1LCJTbWFydER1cmF0aW9uQWN0aXZhdGVkIjpmYWxzZSwiRGF0ZUZvcm1hdCI6eyIkcmVmIjoiNDgxIn0sIldlZWtOdW1iZXJpbmciOnsiJGlkIjoiNDg0IiwiRm9ybWF0IjowLCJJc1Zpc2libGUiOmZhbHNlLCJMYXN0S25vd25WaXNpYmlsaXR5U3RhdGUiOmZhbHNlfSwiSWQiOiIxYWFhNzI2OC02MDJkLTQ0Y2ItOTBiNy03ODgyNmYzZWUyYjAiLCJJbXBvcnRJZCI6IjYiLCJUaXRsZSI6IlVuaXRlZCBBaXJsaW5lcyIsIk5vdGUiOm51bGwsIkh5cGVybGluayI6eyIkaWQiOiI0ODUiLCJBZGRyZXNzIjoiIiwiU3ViQWRkcmVzcyI6IiJ9LCJJc0NoYW5nZWQiOmZhbHNlLCJJc05ldyI6ZmFsc2V9fV0sIl9taWxlc3RvbmVzIjpbXSwiSWQiOiIwMDAwMDAwMC0wMDAwLTAwMDAtMDAwMC0wMDAwMDAwMDAwMDAiLCJJc1NpbmdsZUl0ZW1Sb3ciOnRydWV9XSwiSW5kZXgiOjIsIklkIjoiNjk3MTg1ZjAtZWNlZS00ODc5LWFjZWMtYTg0ZWJjYjQ4ZjEyIiwiSGVhZGVyVGV4dCI6IkxvbmRvbi1IZWF0aHJvdyIsIklzRGVmYXVsdCI6ZmFsc2UsIlN0eWxlIjp7IiRpZCI6IjQ4NiIsIkhlYWRlclN0eWxlIjp7IiRpZCI6IjQ4NyIsIlRleHRTdHlsZSI6eyIkaWQiOiI0ODgiLCJGb250U2V0dGluZ3MiOnsiJGlkIjoiNDg5IiwiRm9udFNpemUiOjExLCJGb250TmFtZSI6IkNhbGlicmkiLCJJc0JvbGQiOmZhbHNlLCJJc0l0YWxpYyI6ZmFsc2UsIklzVW5kZXJsaW5lZCI6ZmFsc2UsIlBhcmVudFN0eWxlIjpudWxsfSwiQXV0b1NpemUiOjIsIkZvcmVncm91bmQiOnsiJGlkIjoiNDkwIiwiQ29sb3IiOnsiJGlkIjoiNDkxIiwiQSI6MjU1LCJSIjowLCJHIjowLCJCIjowfX0sIk1heFdpZHRoIjoiSW5maW5pdHkiLCJNYXhIZWlnaHQiOjAuMCwiU21hcnRGb3JlZ3JvdW5kSXNBY3RpdmUiOmZhbHNlLCJIb3Jpem9udGFsQWxpZ25tZW50IjowLCJWZXJ0aWNhbEFsaWdubWVudCI6MCwiU21hcnRGb3JlZ3JvdW5kIjpudWxsLCJCYWNrZ3JvdW5kRmlsbFR5cGUiOjAsIk1hcmdpbiI6eyIkaWQiOiI0OTIiLCJUb3AiOjAuMCwiTGVmdCI6MC4wLCJSaWdodCI6MC4wLCJCb3R0b20iOjAuMH0sIlBhZGRpbmciOnsiJGlkIjoiNDkzIiwiVG9wIjowLjAsIkxlZnQiOjAuMCwiUmlnaHQiOjAuMCwiQm90dG9tIjowLjB9LCJCYWNrZ3JvdW5kIjpudWxsLCJJc1Zpc2libGUiOnRydWUsIldpZHRoIjowLjAsIkhlaWdodCI6MC4wLCJCb3JkZXJTdHlsZSI6bnVsbCwiUGFyZW50U3R5bGUiOm51bGx9LCJSZWN0YW5nbGVTdHlsZSI6eyIkaWQiOiI0OTQiLCJNYXJnaW4iOnsiJGlkIjoiNDk1IiwiVG9wIjowLjAsIkxlZnQiOjAuMCwiUmlnaHQiOjAuMCwiQm90dG9tIjowLjB9LCJQYWRkaW5nIjp7IiRpZCI6IjQ5NiIsIlRvcCI6MC4wLCJMZWZ0IjowLjAsIlJpZ2h0IjowLjAsIkJvdHRvbSI6MC4wfSwiQmFja2dyb3VuZCI6eyIkaWQiOiI0OTciLCJDb2xvciI6eyIkaWQiOiI0OTgiLCJBIjo2MywiUiI6MjM3LCJHIjoxMjUsIkIiOjQ5fX0sIklzVmlzaWJsZSI6dHJ1ZSwiV2lkdGgiOjAuMCwiSGVpZ2h0IjowLjAsIkJvcmRlclN0eWxlIjp7IiRpZCI6IjQ5OSIsIkxpbmVDb2xvciI6eyIkaWQiOiI1MDAiLCIkdHlwZSI6Ik5MUkUuQ29tbW9uLkRvbS5Tb2xpZENvbG9yQnJ1c2gsIE5MUkUuQ29tbW9uIiwiQ29sb3IiOnsiJGlkIjoiNTAxIiwiQSI6MjU1LCJSIjoyNTUsIkciOjAsIkIiOjB9fSwiTGluZVdlaWdodCI6MC4wLCJMaW5lVHlwZSI6MCwiUGFyZW50U3R5bGUiOm51bGx9LCJQYXJlbnRTdHlsZSI6bnVsbH0sIk1hcmdpbiI6eyIkaWQiOiI1MDIiLCJUb3AiOjAuMCwiTGVmdCI6MC4wLCJSaWdodCI6MC4wLCJCb3R0b20iOjAuMH0sIlBhZGRpbmciOnsiJGlkIjoiNTAzIiwiVG9wIjowLjAsIkxlZnQiOjAuMCwiUmlnaHQiOjAuMCwiQm90dG9tIjowLjB9LCJCYWNrZ3JvdW5kIjpudWxsLCJJc1Zpc2libGUiOnRydWUsIldpZHRoIjowLjAsIkhlaWdodCI6MC4wLCJCb3JkZXJTdHlsZSI6bnVsbCwiUGFyZW50U3R5bGUiOm51bGx9LCJCYWNrZ3JvdW5kU3R5bGUiOnsiJGlkIjoiNTA0IiwiTWFyZ2luIjp7IiRpZCI6IjUwNSIsIlRvcCI6MC4wLCJMZWZ0IjowLjAsIlJpZ2h0IjowLjAsIkJvdHRvbSI6MC4wfSwiUGFkZGluZyI6eyIkaWQiOiI1MDYiLCJUb3AiOjAuMCwiTGVmdCI6MC4wLCJSaWdodCI6MC4wLCJCb3R0b20iOjAuMH0sIkJhY2tncm91bmQiOnsiJGlkIjoiNTA3IiwiQ29sb3IiOnsiJGlkIjoiNTA4IiwiQSI6NTEsIlIiOjE2NSwiRyI6MTY1LCJCIjoxNjV9fSwiSXNWaXNpYmxlIjp0cnVlLCJXaWR0aCI6MC4wLCJIZWlnaHQiOjAuMCwiQm9yZGVyU3R5bGUiOnsiJGlkIjoiNTA5IiwiTGluZUNvbG9yIjp7IiRpZCI6IjUxMCIsIiR0eXBlIjoiTkxSRS5Db21tb24uRG9tLlNvbGlkQ29sb3JCcnVzaCwgTkxSRS5Db21tb24iLCJDb2xvciI6eyIkaWQiOiI1MTEiLCJBIjoyNTUsIlIiOjI1NSwiRyI6MCwiQiI6MH19LCJMaW5lV2VpZ2h0IjowLjAsIkxpbmVUeXBlIjowLCJQYXJlbnRTdHlsZSI6bnVsbH0sIlBhcmVudFN0eWxlIjpudWxsfSwiTWFyZ2luIjp7IiRpZCI6IjUxMiIsIlRvcCI6MC4wLCJMZWZ0IjowLjAsIlJpZ2h0IjowLjAsIkJvdHRvbSI6MC4wfSwiUGFkZGluZyI6eyIkaWQiOiI1MTMiLCJUb3AiOjAuMCwiTGVmdCI6MC4wLCJSaWdodCI6MC4wLCJCb3R0b20iOjAuMH0sIklzVmlzaWJsZSI6dHJ1ZSwiV2lkdGgiOjAuMCwiSGVpZ2h0IjowLjAsIkJvcmRlclN0eWxlIjpudWxsLCJQYXJlbnRTdHlsZSI6bnVsbH19LHsiJGlkIjoiNTE0IiwiX3Jvd3MiOltdLCJJbmRleCI6MywiSWQiOiI4ZmVjMjhhZi0yYzcyLTQ2Y2ItYWRhZS04NWJkYjAzZjA4ZjgiLCJIZWFkZXJUZXh0IjpudWxsLCJJc0RlZmF1bHQiOnRydWUsIlN0eWxlIjp7IiRpZCI6IjUxNSIsIkhlYWRlclN0eWxlIjp7IiRpZCI6IjUxNiIsIlRleHRTdHlsZSI6eyIkaWQiOiI1MTciLCJGb250U2V0dGluZ3MiOnsiJGlkIjoiNTE4IiwiRm9udFNpemUiOjExLCJGb250TmFtZSI6IkNhbGlicmkiLCJJc0JvbGQiOmZhbHNlLCJJc0l0YWxpYyI6ZmFsc2UsIklzVW5kZXJsaW5lZCI6ZmFsc2UsIlBhcmVudFN0eWxlIjpudWxsfSwiQXV0b1NpemUiOjIsIkZvcmVncm91bmQiOnsiJGlkIjoiNTE5IiwiQ29sb3IiOnsiJGlkIjoiNTIwIiwiQSI6MjU1LCJSIjowLCJHIjowLCJCIjowfX0sIk1heFdpZHRoIjoiSW5maW5pdHkiLCJNYXhIZWlnaHQiOjAuMCwiU21hcnRGb3JlZ3JvdW5kSXNBY3RpdmUiOmZhbHNlLCJIb3Jpem9udGFsQWxpZ25tZW50IjowLCJWZXJ0aWNhbEFsaWdubWVudCI6MCwiU21hcnRGb3JlZ3JvdW5kIjpudWxsLCJCYWNrZ3JvdW5kRmlsbFR5cGUiOjAsIk1hcmdpbiI6eyIkaWQiOiI1MjEiLCJUb3AiOjAuMCwiTGVmdCI6MC4wLCJSaWdodCI6MC4wLCJCb3R0b20iOjAuMH0sIlBhZGRpbmciOnsiJGlkIjoiNTIyIiwiVG9wIjowLjAsIkxlZnQiOjAuMCwiUmlnaHQiOjAuMCwiQm90dG9tIjowLjB9LCJCYWNrZ3JvdW5kIjpudWxsLCJJc1Zpc2libGUiOnRydWUsIldpZHRoIjowLjAsIkhlaWdodCI6MC4wLCJCb3JkZXJTdHlsZSI6bnVsbCwiUGFyZW50U3R5bGUiOm51bGx9LCJSZWN0YW5nbGVTdHlsZSI6eyIkaWQiOiI1MjMiLCJNYXJnaW4iOnsiJGlkIjoiNTI0IiwiVG9wIjowLjAsIkxlZnQiOjAuMCwiUmlnaHQiOjAuMCwiQm90dG9tIjowLjB9LCJQYWRkaW5nIjp7IiRpZCI6IjUyNSIsIlRvcCI6MC4wLCJMZWZ0IjowLjAsIlJpZ2h0IjowLjAsIkJvdHRvbSI6MC4wfSwiQmFja2dyb3VuZCI6eyIkaWQiOiI1MjYiLCJDb2xvciI6eyIkaWQiOiI1MjciLCJBIjo2MywiUiI6NjgsIkciOjExNCwiQiI6MTk2fX0sIklzVmlzaWJsZSI6dHJ1ZSwiV2lkdGgiOjAuMCwiSGVpZ2h0IjowLjAsIkJvcmRlclN0eWxlIjp7IiRpZCI6IjUyOCIsIkxpbmVDb2xvciI6eyIkaWQiOiI1MjkiLCIkdHlwZSI6Ik5MUkUuQ29tbW9uLkRvbS5Tb2xpZENvbG9yQnJ1c2gsIE5MUkUuQ29tbW9uIiwiQ29sb3IiOnsiJGlkIjoiNTMwIiwiQSI6MjU1LCJSIjoyNTUsIkciOjAsIkIiOjB9fSwiTGluZVdlaWdodCI6MC4wLCJMaW5lVHlwZSI6MCwiUGFyZW50U3R5bGUiOm51bGx9LCJQYXJlbnRTdHlsZSI6bnVsbH0sIk1hcmdpbiI6eyIkaWQiOiI1MzEiLCJUb3AiOjAuMCwiTGVmdCI6MC4wLCJSaWdodCI6MC4wLCJCb3R0b20iOjAuMH0sIlBhZGRpbmciOnsiJGlkIjoiNTMyIiwiVG9wIjowLjAsIkxlZnQiOjAuMCwiUmlnaHQiOjAuMCwiQm90dG9tIjowLjB9LCJCYWNrZ3JvdW5kIjpudWxsLCJJc1Zpc2libGUiOnRydWUsIldpZHRoIjowLjAsIkhlaWdodCI6MC4wLCJCb3JkZXJTdHlsZSI6bnVsbCwiUGFyZW50U3R5bGUiOm51bGx9LCJCYWNrZ3JvdW5kU3R5bGUiOnsiJGlkIjoiNTMzIiwiTWFyZ2luIjp7IiRpZCI6IjUzNCIsIlRvcCI6MC4wLCJMZWZ0IjowLjAsIlJpZ2h0IjowLjAsIkJvdHRvbSI6MC4wfSwiUGFkZGluZyI6eyIkaWQiOiI1MzUiLCJUb3AiOjAuMCwiTGVmdCI6MC4wLCJSaWdodCI6MC4wLCJCb3R0b20iOjAuMH0sIkJhY2tncm91bmQiOnsiJGlkIjoiNTM2IiwiQ29sb3IiOnsiJGlkIjoiNTM3IiwiQSI6NTEsIlIiOjE2NSwiRyI6MTY1LCJCIjoxNjV9fSwiSXNWaXNpYmxlIjp0cnVlLCJXaWR0aCI6MC4wLCJIZWlnaHQiOjAuMCwiQm9yZGVyU3R5bGUiOnsiJGlkIjoiNTM4IiwiTGluZUNvbG9yIjp7IiRpZCI6IjUzOSIsIiR0eXBlIjoiTkxSRS5Db21tb24uRG9tLlNvbGlkQ29sb3JCcnVzaCwgTkxSRS5Db21tb24iLCJDb2xvciI6eyIkaWQiOiI1NDAiLCJBIjoyNTUsIlIiOjI1NSwiRyI6MCwiQiI6MH19LCJMaW5lV2VpZ2h0IjowLjAsIkxpbmVUeXBlIjowLCJQYXJlbnRTdHlsZSI6bnVsbH0sIlBhcmVudFN0eWxlIjpudWxsfSwiTWFyZ2luIjp7IiRpZCI6IjU0MSIsIlRvcCI6MC4wLCJMZWZ0IjowLjAsIlJpZ2h0IjowLjAsIkJvdHRvbSI6MC4wfSwiUGFkZGluZyI6eyIkaWQiOiI1NDIiLCJUb3AiOjAuMCwiTGVmdCI6MC4wLCJSaWdodCI6MC4wLCJCb3R0b20iOjAuMH0sIklzVmlzaWJsZSI6dHJ1ZSwiV2lkdGgiOjAuMCwiSGVpZ2h0IjowLjAsIkJvcmRlclN0eWxlIjpudWxsLCJQYXJlbnRTdHlsZSI6bnVsbH19LHsiJGlkIjoiNTQzIiwiX3Jvd3MiOlt7IiRpZCI6IjU0NCIsIl90YXNrcyI6W3siJGlkIjoiNTQ1IiwiX2F0dGFjaGVkTWlsZXN0b25lcyI6W10sIlRhc2tEZWZpbml0aW9uIjp7IiRpZCI6IjU0NiIsIkdyb3VwTmFtZSI6bnVsbCwiU3RhcnREYXRlIjoiMjAyMi0wMS0wMVQwMDowMDowMCIsIkVuZERhdGUiOiIyMDIyLTEyLTMxVDIzOjU5OjAwIiwiUGVyY2VudGFnZUNvbXBsZXRlIjpudWxsLCJTdHlsZSI6eyIkaWQiOiI1NDciLCJTaGFwZSI6MCwiU2hhcGVUaGlja25lc3MiOjAsIkR1cmF0aW9uRm9ybWF0IjowLCJJbmNsdWRlTm9uV29ya2luZ0RheXNJbkR1cmF0aW9uIjpmYWxzZSwiUGVyY2VudGFnZUNvbXBsZXRlU3R5bGUiOnsiJGlkIjoiNTQ4IiwiRm9udFNldHRpbmdzIjp7IiRpZCI6IjU0OSIsIkZvbnRTaXplIjo5LCJGb250TmFtZSI6IkNhbGlicmkiLCJJc0JvbGQiOmZhbHNlLCJJc0l0YWxpYyI6ZmFsc2UsIklzVW5kZXJsaW5lZCI6ZmFsc2UsIlBhcmVudFN0eWxlIjpudWxsfSwiQXV0b1NpemUiOjAsIkZvcmVncm91bmQiOnsiJGlkIjoiNTUwIiwiQ29sb3IiOnsiJGlkIjoiNTUxIiwiQSI6MjU1LCJSIjoyMzgsIkciOjIzNiwiQiI6MjI1fX0sIk1heFdpZHRoIjoyMDAuMCwiTWF4SGVpZ2h0IjoiSW5maW5pdHkiLCJTbWFydEZvcmVncm91bmRJc0FjdGl2ZSI6ZmFsc2UsIkhvcml6b250YWxBbGlnbm1lbnQiOjAsIlZlcnRpY2FsQWxpZ25tZW50IjowLCJTbWFydEZvcmVncm91bmQiOm51bGwsIkJhY2tncm91bmRGaWxsVHlwZSI6MCwiTWFyZ2luIjp7IiRpZCI6IjU1MiIsIlRvcCI6MC4wLCJMZWZ0IjowLjAsIlJpZ2h0IjowLjAsIkJvdHRvbSI6MC4wfSwiUGFkZGluZyI6eyIkaWQiOiI1NTMiLCJUb3AiOjAuMCwiTGVmdCI6MC4wLCJSaWdodCI6MC4wLCJCb3R0b20iOjAuMH0sIkJhY2tncm91bmQiOnsiJGlkIjoiNTU0IiwiQ29sb3IiOnsiJGlkIjoiNTU1IiwiQSI6ODksIlIiOjAsIkciOjAsIkIiOjB9fSwiSXNWaXNpYmxlIjp0cnVlLCJXaWR0aCI6MC4wLCJIZWlnaHQiOjAuMCwiQm9yZGVyU3R5bGUiOnsiJGlkIjoiNTU2IiwiTGluZUNvbG9yIjpudWxsLCJMaW5lV2VpZ2h0IjowLjAsIkxpbmVUeXBlIjowLCJQYXJlbnRTdHlsZSI6bnVsbH0sIlBhcmVudFN0eWxlIjpudWxsfSwiRHVyYXRpb25TdHlsZSI6eyIkaWQiOiI1NTciLCJGb250U2V0dGluZ3MiOnsiJGlkIjoiNTU4IiwiRm9udFNpemUiOjEwLCJGb250TmFtZSI6IkNhbGlicmkiLCJJc0JvbGQiOmZhbHNlLCJJc0l0YWxpYyI6ZmFsc2UsIklzVW5kZXJsaW5lZCI6ZmFsc2UsIlBhcmVudFN0eWxlIjpudWxsfSwiQXV0b1NpemUiOjAsIkZvcmVncm91bmQiOnsiJGlkIjoiNTU5IiwiQ29sb3IiOnsiJGlkIjoiNTYw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NTYxIiwiVG9wIjowLjAsIkxlZnQiOjAuMCwiUmlnaHQiOjAuMCwiQm90dG9tIjowLjB9LCJQYWRkaW5nIjp7IiRpZCI6IjU2MiIsIlRvcCI6MC4wLCJMZWZ0IjowLjAsIlJpZ2h0IjowLjAsIkJvdHRvbSI6MC4wfSwiQmFja2dyb3VuZCI6eyIkaWQiOiI1NjMiLCJDb2xvciI6eyIkcmVmIjoiNTU1In19LCJJc1Zpc2libGUiOnRydWUsIldpZHRoIjowLjAsIkhlaWdodCI6MC4wLCJCb3JkZXJTdHlsZSI6eyIkaWQiOiI1NjQiLCJMaW5lQ29sb3IiOm51bGwsIkxpbmVXZWlnaHQiOjAuMCwiTGluZVR5cGUiOjAsIlBhcmVudFN0eWxlIjpudWxsfSwiUGFyZW50U3R5bGUiOm51bGx9LCJIb3Jpem9udGFsQ29ubmVjdG9yU3R5bGUiOnsiJGlkIjoiNTY1IiwiTGluZUNvbG9yIjp7IiRpZCI6IjU2NiIsIiR0eXBlIjoiTkxSRS5Db21tb24uRG9tLlNvbGlkQ29sb3JCcnVzaCwgTkxSRS5Db21tb24iLCJDb2xvciI6eyIkaWQiOiI1NjciLCJBIjoyNTUsIlIiOjIwNCwiRyI6MjA0LCJCIjoyMDR9fSwiTGluZVdlaWdodCI6MC4wLCJMaW5lVHlwZSI6MCwiUGFyZW50U3R5bGUiOm51bGx9LCJWZXJ0aWNhbENvbm5lY3RvclN0eWxlIjp7IiRpZCI6IjU2OCIsIkxpbmVDb2xvciI6eyIkaWQiOiI1NjkiLCIkdHlwZSI6Ik5MUkUuQ29tbW9uLkRvbS5Tb2xpZENvbG9yQnJ1c2gsIE5MUkUuQ29tbW9uIiwiQ29sb3IiOnsiJGlkIjoiNTcwIiwiQSI6MjU1LCJSIjoyMDQsIkciOjIwNCwiQiI6MjA0fX0sIkxpbmVXZWlnaHQiOjAuMCwiTGluZVR5cGUiOjAsIlBhcmVudFN0eWxlIjpudWxsfSwiTWFyZ2luIjpudWxsLCJTdGFydERhdGVQb3NpdGlvbiI6NiwiRW5kRGF0ZVBvc2l0aW9uIjo2LCJEYXRlSXNWaXNpYmxlIjpmYWxzZSwiVGl0bGVQb3NpdGlvbiI6MiwiRHVyYXRpb25Qb3NpdGlvbiI6NiwiUGVyY2VudGFnZUNvbXBsZXRlZFBvc2l0aW9uIjoyLCJTcGFjaW5nIjozLCJJc0JlbG93VGltZWJhbmQiOnRydWUsIlBlcmNlbnRhZ2VDb21wbGV0ZVNoYXBlT3BhY2l0eSI6MzUsIlNoYXBlU3R5bGUiOnsiJGlkIjoiNTcxIiwiTWFyZ2luIjp7IiRpZCI6IjU3MiIsIlRvcCI6MC4wLCJMZWZ0Ijo0LjAsIlJpZ2h0Ijo0LjAsIkJvdHRvbSI6MC4wfSwiUGFkZGluZyI6eyIkaWQiOiI1NzMiLCJUb3AiOjAuMCwiTGVmdCI6MC4wLCJSaWdodCI6MC4wLCJCb3R0b20iOjAuMH0sIkJhY2tncm91bmQiOnsiJGlkIjoiNTc0IiwiQ29sb3IiOnsiJGlkIjoiNTc1IiwiQSI6MjU1LCJSIjoyMzcsIkciOjEyNSwiQiI6NDl9fSwiSXNWaXNpYmxlIjp0cnVlLCJXaWR0aCI6MC4wLCJIZWlnaHQiOjEwLjAsIkJvcmRlclN0eWxlIjp7IiRpZCI6IjU3NiIsIkxpbmVDb2xvciI6eyIkaWQiOiI1NzciLCIkdHlwZSI6Ik5MUkUuQ29tbW9uLkRvbS5Tb2xpZENvbG9yQnJ1c2gsIE5MUkUuQ29tbW9uIiwiQ29sb3IiOnsiJGlkIjoiNTc4IiwiQSI6MjU1LCJSIjoyNTUsIkciOjAsIkIiOjB9fSwiTGluZVdlaWdodCI6MC4wLCJMaW5lVHlwZSI6MCwiUGFyZW50U3R5bGUiOm51bGx9LCJQYXJlbnRTdHlsZSI6bnVsbH0sIlRpdGxlU3R5bGUiOnsiJGlkIjoiNTc5IiwiRm9udFNldHRpbmdzIjp7IiRpZCI6IjU4MCIsIkZvbnRTaXplIjo5LCJGb250TmFtZSI6IkNhbGlicmkiLCJJc0JvbGQiOnRydWUsIklzSXRhbGljIjpmYWxzZSwiSXNVbmRlcmxpbmVkIjpmYWxzZSwiUGFyZW50U3R5bGUiOm51bGx9LCJBdXRvU2l6ZSI6MCwiRm9yZWdyb3VuZCI6eyIkaWQiOiI1ODEiLCJDb2xvciI6eyIkaWQiOiI1ODIiLCJBIjoyNTUsIlIiOjAsIkciOjAsIkIiOjB9fSwiTWF4V2lkdGgiOjE4MC4wLCJNYXhIZWlnaHQiOiJJbmZpbml0eSIsIlNtYXJ0Rm9yZWdyb3VuZElzQWN0aXZlIjpmYWxzZSwiSG9yaXpvbnRhbEFsaWdubWVudCI6MSwiVmVydGljYWxBbGlnbm1lbnQiOjAsIlNtYXJ0Rm9yZWdyb3VuZCI6bnVsbCwiQmFja2dyb3VuZEZpbGxUeXBlIjowLCJNYXJnaW4iOnsiJGlkIjoiNTgzIiwiVG9wIjowLjAsIkxlZnQiOjAuMCwiUmlnaHQiOjAuMCwiQm90dG9tIjowLjB9LCJQYWRkaW5nIjp7IiRpZCI6IjU4NCIsIlRvcCI6MC4wLCJMZWZ0IjowLjAsIlJpZ2h0IjowLjAsIkJvdHRvbSI6MC4wfSwiQmFja2dyb3VuZCI6eyIkaWQiOiI1ODUiLCJDb2xvciI6eyIkcmVmIjoiNTU1In19LCJJc1Zpc2libGUiOnRydWUsIldpZHRoIjowLjAsIkhlaWdodCI6MC4wLCJCb3JkZXJTdHlsZSI6eyIkaWQiOiI1ODYiLCJMaW5lQ29sb3IiOm51bGwsIkxpbmVXZWlnaHQiOjAuMCwiTGluZVR5cGUiOjAsIlBhcmVudFN0eWxlIjpudWxsfSwiUGFyZW50U3R5bGUiOm51bGx9LCJEYXRlU3R5bGUiOnsiJGlkIjoiNTg3IiwiRm9udFNldHRpbmdzIjp7IiRpZCI6IjU4OCIsIkZvbnRTaXplIjo5LCJGb250TmFtZSI6IkNhbGlicmkiLCJJc0JvbGQiOmZhbHNlLCJJc0l0YWxpYyI6ZmFsc2UsIklzVW5kZXJsaW5lZCI6ZmFsc2UsIlBhcmVudFN0eWxlIjpudWxsfSwiQXV0b1NpemUiOjAsIkZvcmVncm91bmQiOnsiJGlkIjoiNTg5IiwiQ29sb3IiOnsiJGlkIjoiNTkw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1OTEiLCJUb3AiOjAuMCwiTGVmdCI6MC4wLCJSaWdodCI6MC4wLCJCb3R0b20iOjAuMH0sIlBhZGRpbmciOnsiJGlkIjoiNTkyIiwiVG9wIjowLjAsIkxlZnQiOjAuMCwiUmlnaHQiOjAuMCwiQm90dG9tIjowLjB9LCJCYWNrZ3JvdW5kIjp7IiRpZCI6IjU5MyIsIkNvbG9yIjp7IiRyZWYiOiI1NTUifX0sIklzVmlzaWJsZSI6dHJ1ZSwiV2lkdGgiOjAuMCwiSGVpZ2h0IjowLjAsIkJvcmRlclN0eWxlIjp7IiRpZCI6IjU5NCIsIkxpbmVDb2xvciI6bnVsbCwiTGluZVdlaWdodCI6MC4wLCJMaW5lVHlwZSI6MCwiUGFyZW50U3R5bGUiOm51bGx9LCJQYXJlbnRTdHlsZSI6bnVsbH0sIkRhdGVGb3JtYXQiOnsiJGlkIjoiNTk1IiwiRm9ybWF0U3RyaW5nIjoiTU1NIGQiLCJTZXBhcmF0b3IiOiIvIiwiVXNlSW50ZXJuYXRpb25hbERhdGVGb3JtYXQiOmZhbHNlLCJEYXRlSXNWaXNpYmxlIjp0cnVlLCJUaW1lSXNWaXNpYmxlIjpmYWxzZSwiSG91ckRpZ2l0cyI6MSwiQW1QbURlc2lnbmF0b3IiOjIsIlRyaW0wME1pbnV0ZXMiOmZhbHNlLCJMYXN0S25vd25WaXNpYmlsaXR5U3RhdGUiOnsiJGlkIjoiNTk2IiwiRGF0ZVBhcnRJc1Zpc2libGUiOmZhbHNlLCJUaW1lUGFydElzVmlzaWJsZSI6ZmFsc2V9fSwiV2Vla051bWJlcmluZyI6eyIkaWQiOiI1OTciLCJGb3JtYXQiOjAsIklzVmlzaWJsZSI6ZmFsc2UsIkxhc3RLbm93blZpc2liaWxpdHlTdGF0ZSI6ZmFsc2V9LCJJc1Zpc2libGUiOnRydWUsIlBhcmVudFN0eWxlIjpudWxsfSwiSW5kZXgiOjYsIlNtYXJ0RHVyYXRpb25BY3RpdmF0ZWQiOmZhbHNlLCJEYXRlRm9ybWF0Ijp7IiRyZWYiOiI1OTUifSwiV2Vla051bWJlcmluZyI6eyIkaWQiOiI1OTgiLCJGb3JtYXQiOjAsIklzVmlzaWJsZSI6ZmFsc2UsIkxhc3RLbm93blZpc2liaWxpdHlTdGF0ZSI6ZmFsc2V9LCJJZCI6ImQxN2E2YTMyLTc0NTAtNDlmYi05MjA2LTE1NDdiNGRkOWJhNSIsIkltcG9ydElkIjoiNyIsIlRpdGxlIjoiTHVmdGhhbnNhIiwiTm90ZSI6bnVsbCwiSHlwZXJsaW5rIjp7IiRpZCI6IjU5OSIsIkFkZHJlc3MiOiIiLCJTdWJBZGRyZXNzIjoiIn0sIklzQ2hhbmdlZCI6ZmFsc2UsIklzTmV3IjpmYWxzZX19XSwiX21pbGVzdG9uZXMiOltdLCJJZCI6IjAwMDAwMDAwLTAwMDAtMDAwMC0wMDAwLTAwMDAwMDAwMDAwMCIsIklzU2luZ2xlSXRlbVJvdyI6dHJ1ZX1dLCJJbmRleCI6MywiSWQiOiIxNzExNzk3Ny03NDNkLTRjNmItODEzNS01MjRiZTg3NzNkMzUiLCJIZWFkZXJUZXh0IjoiTXVuaWNoIiwiSXNEZWZhdWx0IjpmYWxzZSwiU3R5bGUiOnsiJGlkIjoiNjAwIiwiSGVhZGVyU3R5bGUiOnsiJGlkIjoiNjAxIiwiVGV4dFN0eWxlIjp7IiRpZCI6IjYwMiIsIkZvbnRTZXR0aW5ncyI6eyIkaWQiOiI2MDMiLCJGb250U2l6ZSI6MTEsIkZvbnROYW1lIjoiQ2FsaWJyaSIsIklzQm9sZCI6ZmFsc2UsIklzSXRhbGljIjpmYWxzZSwiSXNVbmRlcmxpbmVkIjpmYWxzZSwiUGFyZW50U3R5bGUiOm51bGx9LCJBdXRvU2l6ZSI6MiwiRm9yZWdyb3VuZCI6eyIkaWQiOiI2MDQiLCJDb2xvciI6eyIkaWQiOiI2MDUiLCJBIjoyNTUsIlIiOjAsIkciOjAsIkIiOjB9fSwiTWF4V2lkdGgiOiJJbmZpbml0eSIsIk1heEhlaWdodCI6MC4wLCJTbWFydEZvcmVncm91bmRJc0FjdGl2ZSI6ZmFsc2UsIkhvcml6b250YWxBbGlnbm1lbnQiOjAsIlZlcnRpY2FsQWxpZ25tZW50IjowLCJTbWFydEZvcmVncm91bmQiOm51bGwsIkJhY2tncm91bmRGaWxsVHlwZSI6MCwiTWFyZ2luIjp7IiRpZCI6IjYwNiIsIlRvcCI6MC4wLCJMZWZ0IjowLjAsIlJpZ2h0IjowLjAsIkJvdHRvbSI6MC4wfSwiUGFkZGluZyI6eyIkaWQiOiI2MDciLCJUb3AiOjAuMCwiTGVmdCI6MC4wLCJSaWdodCI6MC4wLCJCb3R0b20iOjAuMH0sIkJhY2tncm91bmQiOm51bGwsIklzVmlzaWJsZSI6dHJ1ZSwiV2lkdGgiOjAuMCwiSGVpZ2h0IjowLjAsIkJvcmRlclN0eWxlIjpudWxsLCJQYXJlbnRTdHlsZSI6bnVsbH0sIlJlY3RhbmdsZVN0eWxlIjp7IiRpZCI6IjYwOCIsIk1hcmdpbiI6eyIkaWQiOiI2MDkiLCJUb3AiOjAuMCwiTGVmdCI6MC4wLCJSaWdodCI6MC4wLCJCb3R0b20iOjAuMH0sIlBhZGRpbmciOnsiJGlkIjoiNjEwIiwiVG9wIjowLjAsIkxlZnQiOjAuMCwiUmlnaHQiOjAuMCwiQm90dG9tIjowLjB9LCJCYWNrZ3JvdW5kIjp7IiRpZCI6IjYxMSIsIkNvbG9yIjp7IiRpZCI6IjYxMiIsIkEiOjYzLCJSIjoyMzcsIkciOjEyNSwiQiI6NDl9fSwiSXNWaXNpYmxlIjp0cnVlLCJXaWR0aCI6MC4wLCJIZWlnaHQiOjAuMCwiQm9yZGVyU3R5bGUiOnsiJGlkIjoiNjEzIiwiTGluZUNvbG9yIjp7IiRpZCI6IjYxNCIsIiR0eXBlIjoiTkxSRS5Db21tb24uRG9tLlNvbGlkQ29sb3JCcnVzaCwgTkxSRS5Db21tb24iLCJDb2xvciI6eyIkaWQiOiI2MTUiLCJBIjoyNTUsIlIiOjI1NSwiRyI6MCwiQiI6MH19LCJMaW5lV2VpZ2h0IjowLjAsIkxpbmVUeXBlIjowLCJQYXJlbnRTdHlsZSI6bnVsbH0sIlBhcmVudFN0eWxlIjpudWxsfSwiTWFyZ2luIjp7IiRpZCI6IjYxNiIsIlRvcCI6MC4wLCJMZWZ0IjowLjAsIlJpZ2h0IjowLjAsIkJvdHRvbSI6MC4wfSwiUGFkZGluZyI6eyIkaWQiOiI2MTciLCJUb3AiOjAuMCwiTGVmdCI6MC4wLCJSaWdodCI6MC4wLCJCb3R0b20iOjAuMH0sIkJhY2tncm91bmQiOm51bGwsIklzVmlzaWJsZSI6dHJ1ZSwiV2lkdGgiOjAuMCwiSGVpZ2h0IjowLjAsIkJvcmRlclN0eWxlIjpudWxsLCJQYXJlbnRTdHlsZSI6bnVsbH0sIkJhY2tncm91bmRTdHlsZSI6eyIkaWQiOiI2MTgiLCJNYXJnaW4iOnsiJGlkIjoiNjE5IiwiVG9wIjowLjAsIkxlZnQiOjAuMCwiUmlnaHQiOjAuMCwiQm90dG9tIjowLjB9LCJQYWRkaW5nIjp7IiRpZCI6IjYyMCIsIlRvcCI6MC4wLCJMZWZ0IjowLjAsIlJpZ2h0IjowLjAsIkJvdHRvbSI6MC4wfSwiQmFja2dyb3VuZCI6eyIkaWQiOiI2MjEiLCJDb2xvciI6eyIkaWQiOiI2MjIiLCJBIjo1MSwiUiI6MTY1LCJHIjoxNjUsIkIiOjE2NX19LCJJc1Zpc2libGUiOnRydWUsIldpZHRoIjowLjAsIkhlaWdodCI6MC4wLCJCb3JkZXJTdHlsZSI6eyIkaWQiOiI2MjMiLCJMaW5lQ29sb3IiOnsiJGlkIjoiNjI0IiwiJHR5cGUiOiJOTFJFLkNvbW1vbi5Eb20uU29saWRDb2xvckJydXNoLCBOTFJFLkNvbW1vbiIsIkNvbG9yIjp7IiRpZCI6IjYyNSIsIkEiOjI1NSwiUiI6MjU1LCJHIjowLCJCIjowfX0sIkxpbmVXZWlnaHQiOjAuMCwiTGluZVR5cGUiOjAsIlBhcmVudFN0eWxlIjpudWxsfSwiUGFyZW50U3R5bGUiOm51bGx9LCJNYXJnaW4iOnsiJGlkIjoiNjI2IiwiVG9wIjowLjAsIkxlZnQiOjAuMCwiUmlnaHQiOjAuMCwiQm90dG9tIjowLjB9LCJQYWRkaW5nIjp7IiRpZCI6IjYyNyIsIlRvcCI6MC4wLCJMZWZ0IjowLjAsIlJpZ2h0IjowLjAsIkJvdHRvbSI6MC4wfSwiSXNWaXNpYmxlIjp0cnVlLCJXaWR0aCI6MC4wLCJIZWlnaHQiOjAuMCwiQm9yZGVyU3R5bGUiOm51bGwsIlBhcmVudFN0eWxlIjpudWxsfX0seyIkaWQiOiI2MjgiLCJfcm93cyI6W3siJGlkIjoiNjI5IiwiX3Rhc2tzIjpbeyIkaWQiOiI2MzAiLCJfYXR0YWNoZWRNaWxlc3RvbmVzIjpbXSwiVGFza0RlZmluaXRpb24iOnsiJGlkIjoiNjMxIiwiR3JvdXBOYW1lIjpudWxsLCJTdGFydERhdGUiOiIyMDIyLTA0LTAxVDAwOjAwOjAwWiIsIkVuZERhdGUiOiIyMDIyLTEwLTMxVDIzOjU5OjAwWiIsIlBlcmNlbnRhZ2VDb21wbGV0ZSI6bnVsbCwiU3R5bGUiOnsiJGlkIjoiNjMyIiwiU2hhcGUiOjAsIlNoYXBlVGhpY2tuZXNzIjowLCJEdXJhdGlvbkZvcm1hdCI6MCwiSW5jbHVkZU5vbldvcmtpbmdEYXlzSW5EdXJhdGlvbiI6ZmFsc2UsIlBlcmNlbnRhZ2VDb21wbGV0ZVN0eWxlIjp7IiRpZCI6IjYzMyIsIkZvbnRTZXR0aW5ncyI6eyIkaWQiOiI2MzQiLCJGb250U2l6ZSI6OSwiRm9udE5hbWUiOiJDYWxpYnJpIiwiSXNCb2xkIjpmYWxzZSwiSXNJdGFsaWMiOmZhbHNlLCJJc1VuZGVybGluZWQiOmZhbHNlLCJQYXJlbnRTdHlsZSI6bnVsbH0sIkF1dG9TaXplIjowLCJGb3JlZ3JvdW5kIjp7IiRpZCI6IjYzNSIsIkNvbG9yIjp7IiRpZCI6IjYzNiIsIkEiOjI1NSwiUiI6MjM4LCJHIjoyMzYsIkIiOjIyNX19LCJNYXhXaWR0aCI6MjAwLjAsIk1heEhlaWdodCI6IkluZmluaXR5IiwiU21hcnRGb3JlZ3JvdW5kSXNBY3RpdmUiOmZhbHNlLCJIb3Jpem9udGFsQWxpZ25tZW50IjowLCJWZXJ0aWNhbEFsaWdubWVudCI6MCwiU21hcnRGb3JlZ3JvdW5kIjpudWxsLCJCYWNrZ3JvdW5kRmlsbFR5cGUiOjAsIk1hcmdpbiI6eyIkaWQiOiI2MzciLCJUb3AiOjAuMCwiTGVmdCI6MC4wLCJSaWdodCI6MC4wLCJCb3R0b20iOjAuMH0sIlBhZGRpbmciOnsiJGlkIjoiNjM4IiwiVG9wIjowLjAsIkxlZnQiOjAuMCwiUmlnaHQiOjAuMCwiQm90dG9tIjowLjB9LCJCYWNrZ3JvdW5kIjp7IiRpZCI6IjYzOSIsIkNvbG9yIjp7IiRpZCI6IjY0MCIsIkEiOjg5LCJSIjowLCJHIjowLCJCIjowfX0sIklzVmlzaWJsZSI6dHJ1ZSwiV2lkdGgiOjAuMCwiSGVpZ2h0IjowLjAsIkJvcmRlclN0eWxlIjp7IiRpZCI6IjY0MSIsIkxpbmVDb2xvciI6bnVsbCwiTGluZVdlaWdodCI6MC4wLCJMaW5lVHlwZSI6MCwiUGFyZW50U3R5bGUiOm51bGx9LCJQYXJlbnRTdHlsZSI6bnVsbH0sIkR1cmF0aW9uU3R5bGUiOnsiJGlkIjoiNjQyIiwiRm9udFNldHRpbmdzIjp7IiRpZCI6IjY0MyIsIkZvbnRTaXplIjoxMCwiRm9udE5hbWUiOiJDYWxpYnJpIiwiSXNCb2xkIjpmYWxzZSwiSXNJdGFsaWMiOmZhbHNlLCJJc1VuZGVybGluZWQiOmZhbHNlLCJQYXJlbnRTdHlsZSI6bnVsbH0sIkF1dG9TaXplIjowLCJGb3JlZ3JvdW5kIjp7IiRpZCI6IjY0NCIsIkNvbG9yIjp7IiRpZCI6IjY0NS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Y0NiIsIlRvcCI6MC4wLCJMZWZ0IjowLjAsIlJpZ2h0IjowLjAsIkJvdHRvbSI6MC4wfSwiUGFkZGluZyI6eyIkaWQiOiI2NDciLCJUb3AiOjAuMCwiTGVmdCI6MC4wLCJSaWdodCI6MC4wLCJCb3R0b20iOjAuMH0sIkJhY2tncm91bmQiOnsiJGlkIjoiNjQ4IiwiQ29sb3IiOnsiJHJlZiI6IjY0MCJ9fSwiSXNWaXNpYmxlIjp0cnVlLCJXaWR0aCI6MC4wLCJIZWlnaHQiOjAuMCwiQm9yZGVyU3R5bGUiOnsiJGlkIjoiNjQ5IiwiTGluZUNvbG9yIjpudWxsLCJMaW5lV2VpZ2h0IjowLjAsIkxpbmVUeXBlIjowLCJQYXJlbnRTdHlsZSI6bnVsbH0sIlBhcmVudFN0eWxlIjpudWxsfSwiSG9yaXpvbnRhbENvbm5lY3RvclN0eWxlIjp7IiRpZCI6IjY1MCIsIkxpbmVDb2xvciI6eyIkaWQiOiI2NTEiLCIkdHlwZSI6Ik5MUkUuQ29tbW9uLkRvbS5Tb2xpZENvbG9yQnJ1c2gsIE5MUkUuQ29tbW9uIiwiQ29sb3IiOnsiJGlkIjoiNjUyIiwiQSI6MjU1LCJSIjoyMDQsIkciOjIwNCwiQiI6MjA0fX0sIkxpbmVXZWlnaHQiOjAuMCwiTGluZVR5cGUiOjAsIlBhcmVudFN0eWxlIjpudWxsfSwiVmVydGljYWxDb25uZWN0b3JTdHlsZSI6eyIkaWQiOiI2NTMiLCJMaW5lQ29sb3IiOnsiJGlkIjoiNjU0IiwiJHR5cGUiOiJOTFJFLkNvbW1vbi5Eb20uU29saWRDb2xvckJydXNoLCBOTFJFLkNvbW1vbiIsIkNvbG9yIjp7IiRpZCI6IjY1NSIsIkEiOjI1NSwiUiI6MjA0LCJHIjoyMDQsIkIiOjIwNH19LCJMaW5lV2VpZ2h0IjowLjAsIkxpbmVUeXBlIjowLCJQYXJlbnRTdHlsZSI6bnVsbH0sIk1hcmdpbiI6bnVsbCwiU3RhcnREYXRlUG9zaXRpb24iOjYsIkVuZERhdGVQb3NpdGlvbiI6NiwiRGF0ZUlzVmlzaWJsZSI6ZmFsc2UsIlRpdGxlUG9zaXRpb24iOjIsIkR1cmF0aW9uUG9zaXRpb24iOjYsIlBlcmNlbnRhZ2VDb21wbGV0ZWRQb3NpdGlvbiI6MiwiU3BhY2luZyI6MywiSXNCZWxvd1RpbWViYW5kIjp0cnVlLCJQZXJjZW50YWdlQ29tcGxldGVTaGFwZU9wYWNpdHkiOjM1LCJTaGFwZVN0eWxlIjp7IiRpZCI6IjY1NiIsIk1hcmdpbiI6eyIkaWQiOiI2NTciLCJUb3AiOjAuMCwiTGVmdCI6NC4wLCJSaWdodCI6NC4wLCJCb3R0b20iOjAuMH0sIlBhZGRpbmciOnsiJGlkIjoiNjU4IiwiVG9wIjowLjAsIkxlZnQiOjAuMCwiUmlnaHQiOjAuMCwiQm90dG9tIjowLjB9LCJCYWNrZ3JvdW5kIjp7IiRpZCI6IjY1OSIsIkNvbG9yIjp7IiRpZCI6IjY2MCIsIkEiOjI1NSwiUiI6MjM3LCJHIjoxMjUsIkIiOjQ5fX0sIklzVmlzaWJsZSI6dHJ1ZSwiV2lkdGgiOjAuMCwiSGVpZ2h0IjoxMC4wLCJCb3JkZXJTdHlsZSI6eyIkaWQiOiI2NjEiLCJMaW5lQ29sb3IiOnsiJGlkIjoiNjYyIiwiJHR5cGUiOiJOTFJFLkNvbW1vbi5Eb20uU29saWRDb2xvckJydXNoLCBOTFJFLkNvbW1vbiIsIkNvbG9yIjp7IiRpZCI6IjY2MyIsIkEiOjI1NSwiUiI6MjU1LCJHIjowLCJCIjowfX0sIkxpbmVXZWlnaHQiOjAuMCwiTGluZVR5cGUiOjAsIlBhcmVudFN0eWxlIjpudWxsfSwiUGFyZW50U3R5bGUiOm51bGx9LCJUaXRsZVN0eWxlIjp7IiRpZCI6IjY2NCIsIkZvbnRTZXR0aW5ncyI6eyIkaWQiOiI2NjUiLCJGb250U2l6ZSI6OSwiRm9udE5hbWUiOiJDYWxpYnJpIiwiSXNCb2xkIjp0cnVlLCJJc0l0YWxpYyI6ZmFsc2UsIklzVW5kZXJsaW5lZCI6ZmFsc2UsIlBhcmVudFN0eWxlIjpudWxsfSwiQXV0b1NpemUiOjAsIkZvcmVncm91bmQiOnsiJGlkIjoiNjY2IiwiQ29sb3IiOnsiJGlkIjoiNjY3IiwiQSI6MjU1LCJSIjowLCJHIjowLCJCIjowfX0sIk1heFdpZHRoIjoxODAuMCwiTWF4SGVpZ2h0IjoiSW5maW5pdHkiLCJTbWFydEZvcmVncm91bmRJc0FjdGl2ZSI6ZmFsc2UsIkhvcml6b250YWxBbGlnbm1lbnQiOjEsIlZlcnRpY2FsQWxpZ25tZW50IjowLCJTbWFydEZvcmVncm91bmQiOm51bGwsIkJhY2tncm91bmRGaWxsVHlwZSI6MCwiTWFyZ2luIjp7IiRpZCI6IjY2OCIsIlRvcCI6MC4wLCJMZWZ0IjowLjAsIlJpZ2h0IjowLjAsIkJvdHRvbSI6MC4wfSwiUGFkZGluZyI6eyIkaWQiOiI2NjkiLCJUb3AiOjAuMCwiTGVmdCI6MC4wLCJSaWdodCI6MC4wLCJCb3R0b20iOjAuMH0sIkJhY2tncm91bmQiOnsiJGlkIjoiNjcwIiwiQ29sb3IiOnsiJHJlZiI6IjY0MCJ9fSwiSXNWaXNpYmxlIjp0cnVlLCJXaWR0aCI6MC4wLCJIZWlnaHQiOjAuMCwiQm9yZGVyU3R5bGUiOnsiJGlkIjoiNjcxIiwiTGluZUNvbG9yIjpudWxsLCJMaW5lV2VpZ2h0IjowLjAsIkxpbmVUeXBlIjowLCJQYXJlbnRTdHlsZSI6bnVsbH0sIlBhcmVudFN0eWxlIjpudWxsfSwiRGF0ZVN0eWxlIjp7IiRpZCI6IjY3MiIsIkZvbnRTZXR0aW5ncyI6eyIkaWQiOiI2NzMiLCJGb250U2l6ZSI6OSwiRm9udE5hbWUiOiJDYWxpYnJpIiwiSXNCb2xkIjpmYWxzZSwiSXNJdGFsaWMiOmZhbHNlLCJJc1VuZGVybGluZWQiOmZhbHNlLCJQYXJlbnRTdHlsZSI6bnVsbH0sIkF1dG9TaXplIjowLCJGb3JlZ3JvdW5kIjp7IiRpZCI6IjY3NCIsIkNvbG9yIjp7IiRpZCI6IjY3NS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Njc2IiwiVG9wIjowLjAsIkxlZnQiOjAuMCwiUmlnaHQiOjAuMCwiQm90dG9tIjowLjB9LCJQYWRkaW5nIjp7IiRpZCI6IjY3NyIsIlRvcCI6MC4wLCJMZWZ0IjowLjAsIlJpZ2h0IjowLjAsIkJvdHRvbSI6MC4wfSwiQmFja2dyb3VuZCI6eyIkaWQiOiI2NzgiLCJDb2xvciI6eyIkcmVmIjoiNjQwIn19LCJJc1Zpc2libGUiOnRydWUsIldpZHRoIjowLjAsIkhlaWdodCI6MC4wLCJCb3JkZXJTdHlsZSI6eyIkaWQiOiI2NzkiLCJMaW5lQ29sb3IiOm51bGwsIkxpbmVXZWlnaHQiOjAuMCwiTGluZVR5cGUiOjAsIlBhcmVudFN0eWxlIjpudWxsfSwiUGFyZW50U3R5bGUiOm51bGx9LCJEYXRlRm9ybWF0Ijp7IiRpZCI6IjY4MCIsIkZvcm1hdFN0cmluZyI6Ik1NTSBkIiwiU2VwYXJhdG9yIjoiLyIsIlVzZUludGVybmF0aW9uYWxEYXRlRm9ybWF0IjpmYWxzZSwiRGF0ZUlzVmlzaWJsZSI6dHJ1ZSwiVGltZUlzVmlzaWJsZSI6ZmFsc2UsIkhvdXJEaWdpdHMiOjEsIkFtUG1EZXNpZ25hdG9yIjoyLCJUcmltMDBNaW51dGVzIjpmYWxzZSwiTGFzdEtub3duVmlzaWJpbGl0eVN0YXRlIjp7IiRpZCI6IjY4MSIsIkRhdGVQYXJ0SXNWaXNpYmxlIjpmYWxzZSwiVGltZVBhcnRJc1Zpc2libGUiOmZhbHNlfX0sIldlZWtOdW1iZXJpbmciOnsiJGlkIjoiNjgyIiwiRm9ybWF0IjowLCJJc1Zpc2libGUiOmZhbHNlLCJMYXN0S25vd25WaXNpYmlsaXR5U3RhdGUiOmZhbHNlfSwiSXNWaXNpYmxlIjp0cnVlLCJQYXJlbnRTdHlsZSI6bnVsbH0sIkluZGV4Ijo3LCJTbWFydER1cmF0aW9uQWN0aXZhdGVkIjpmYWxzZSwiRGF0ZUZvcm1hdCI6eyIkcmVmIjoiNjgwIn0sIldlZWtOdW1iZXJpbmciOnsiJGlkIjoiNjgzIiwiRm9ybWF0IjowLCJJc1Zpc2libGUiOmZhbHNlLCJMYXN0S25vd25WaXNpYmlsaXR5U3RhdGUiOmZhbHNlfSwiSWQiOiJhZGNlOGZjNC00Y2JjLTRhZDYtODVhNi0xNjY1NTVjOTE5NWEiLCJJbXBvcnRJZCI6IjgiLCJUaXRsZSI6Ik5vcndlZ2lhbiBBaXIgU2h1dHRsZSIsIk5vdGUiOm51bGwsIkh5cGVybGluayI6eyIkaWQiOiI2ODQiLCJBZGRyZXNzIjoiIiwiU3ViQWRkcmVzcyI6IiJ9LCJJc0NoYW5nZWQiOmZhbHNlLCJJc05ldyI6ZmFsc2V9fV0sIl9taWxlc3RvbmVzIjpbXSwiSWQiOiIwMDAwMDAwMC0wMDAwLTAwMDAtMDAwMC0wMDAwMDAwMDAwMDAiLCJJc1NpbmdsZUl0ZW1Sb3ciOnRydWV9XSwiSW5kZXgiOjQsIklkIjoiMTkwMjIxOTItMzMwZS00YmFiLWJkMmYtMTViZjQxMDZhY2M2IiwiSGVhZGVyVGV4dCI6IlBhcmlzLUNoYXJsZXMgZGUgR2F1bGxlIiwiSXNEZWZhdWx0IjpmYWxzZSwiU3R5bGUiOnsiJGlkIjoiNjg1IiwiSGVhZGVyU3R5bGUiOnsiJGlkIjoiNjg2IiwiVGV4dFN0eWxlIjp7IiRpZCI6IjY4NyIsIkZvbnRTZXR0aW5ncyI6eyIkaWQiOiI2ODgiLCJGb250U2l6ZSI6MTEsIkZvbnROYW1lIjoiQ2FsaWJyaSIsIklzQm9sZCI6ZmFsc2UsIklzSXRhbGljIjpmYWxzZSwiSXNVbmRlcmxpbmVkIjpmYWxzZSwiUGFyZW50U3R5bGUiOm51bGx9LCJBdXRvU2l6ZSI6MiwiRm9yZWdyb3VuZCI6eyIkaWQiOiI2ODkiLCJDb2xvciI6eyIkaWQiOiI2OTAiLCJBIjoyNTUsIlIiOjAsIkciOjAsIkIiOjB9fSwiTWF4V2lkdGgiOiJJbmZpbml0eSIsIk1heEhlaWdodCI6MC4wLCJTbWFydEZvcmVncm91bmRJc0FjdGl2ZSI6ZmFsc2UsIkhvcml6b250YWxBbGlnbm1lbnQiOjAsIlZlcnRpY2FsQWxpZ25tZW50IjowLCJTbWFydEZvcmVncm91bmQiOm51bGwsIkJhY2tncm91bmRGaWxsVHlwZSI6MCwiTWFyZ2luIjp7IiRpZCI6IjY5MSIsIlRvcCI6MC4wLCJMZWZ0IjowLjAsIlJpZ2h0IjowLjAsIkJvdHRvbSI6MC4wfSwiUGFkZGluZyI6eyIkaWQiOiI2OTIiLCJUb3AiOjAuMCwiTGVmdCI6MC4wLCJSaWdodCI6MC4wLCJCb3R0b20iOjAuMH0sIkJhY2tncm91bmQiOm51bGwsIklzVmlzaWJsZSI6dHJ1ZSwiV2lkdGgiOjAuMCwiSGVpZ2h0IjowLjAsIkJvcmRlclN0eWxlIjpudWxsLCJQYXJlbnRTdHlsZSI6bnVsbH0sIlJlY3RhbmdsZVN0eWxlIjp7IiRpZCI6IjY5MyIsIk1hcmdpbiI6eyIkaWQiOiI2OTQiLCJUb3AiOjAuMCwiTGVmdCI6MC4wLCJSaWdodCI6MC4wLCJCb3R0b20iOjAuMH0sIlBhZGRpbmciOnsiJGlkIjoiNjk1IiwiVG9wIjowLjAsIkxlZnQiOjAuMCwiUmlnaHQiOjAuMCwiQm90dG9tIjowLjB9LCJCYWNrZ3JvdW5kIjp7IiRpZCI6IjY5NiIsIkNvbG9yIjp7IiRpZCI6IjY5NyIsIkEiOjYzLCJSIjoyMzcsIkciOjEyNSwiQiI6NDl9fSwiSXNWaXNpYmxlIjp0cnVlLCJXaWR0aCI6MC4wLCJIZWlnaHQiOjAuMCwiQm9yZGVyU3R5bGUiOnsiJGlkIjoiNjk4IiwiTGluZUNvbG9yIjp7IiRpZCI6IjY5OSIsIiR0eXBlIjoiTkxSRS5Db21tb24uRG9tLlNvbGlkQ29sb3JCcnVzaCwgTkxSRS5Db21tb24iLCJDb2xvciI6eyIkaWQiOiI3MDAiLCJBIjoyNTUsIlIiOjI1NSwiRyI6MCwiQiI6MH19LCJMaW5lV2VpZ2h0IjowLjAsIkxpbmVUeXBlIjowLCJQYXJlbnRTdHlsZSI6bnVsbH0sIlBhcmVudFN0eWxlIjpudWxsfSwiTWFyZ2luIjp7IiRpZCI6IjcwMSIsIlRvcCI6MC4wLCJMZWZ0IjowLjAsIlJpZ2h0IjowLjAsIkJvdHRvbSI6MC4wfSwiUGFkZGluZyI6eyIkaWQiOiI3MDIiLCJUb3AiOjAuMCwiTGVmdCI6MC4wLCJSaWdodCI6MC4wLCJCb3R0b20iOjAuMH0sIkJhY2tncm91bmQiOm51bGwsIklzVmlzaWJsZSI6dHJ1ZSwiV2lkdGgiOjAuMCwiSGVpZ2h0IjowLjAsIkJvcmRlclN0eWxlIjpudWxsLCJQYXJlbnRTdHlsZSI6bnVsbH0sIkJhY2tncm91bmRTdHlsZSI6eyIkaWQiOiI3MDMiLCJNYXJnaW4iOnsiJGlkIjoiNzA0IiwiVG9wIjowLjAsIkxlZnQiOjAuMCwiUmlnaHQiOjAuMCwiQm90dG9tIjowLjB9LCJQYWRkaW5nIjp7IiRpZCI6IjcwNSIsIlRvcCI6MC4wLCJMZWZ0IjowLjAsIlJpZ2h0IjowLjAsIkJvdHRvbSI6MC4wfSwiQmFja2dyb3VuZCI6eyIkaWQiOiI3MDYiLCJDb2xvciI6eyIkaWQiOiI3MDciLCJBIjo1MSwiUiI6MTY1LCJHIjoxNjUsIkIiOjE2NX19LCJJc1Zpc2libGUiOnRydWUsIldpZHRoIjowLjAsIkhlaWdodCI6MC4wLCJCb3JkZXJTdHlsZSI6eyIkaWQiOiI3MDgiLCJMaW5lQ29sb3IiOnsiJGlkIjoiNzA5IiwiJHR5cGUiOiJOTFJFLkNvbW1vbi5Eb20uU29saWRDb2xvckJydXNoLCBOTFJFLkNvbW1vbiIsIkNvbG9yIjp7IiRpZCI6IjcxMCIsIkEiOjI1NSwiUiI6MjU1LCJHIjowLCJCIjowfX0sIkxpbmVXZWlnaHQiOjAuMCwiTGluZVR5cGUiOjAsIlBhcmVudFN0eWxlIjpudWxsfSwiUGFyZW50U3R5bGUiOm51bGx9LCJNYXJnaW4iOnsiJGlkIjoiNzExIiwiVG9wIjowLjAsIkxlZnQiOjAuMCwiUmlnaHQiOjAuMCwiQm90dG9tIjowLjB9LCJQYWRkaW5nIjp7IiRpZCI6IjcxMiIsIlRvcCI6MC4wLCJMZWZ0IjowLjAsIlJpZ2h0IjowLjAsIkJvdHRvbSI6MC4wfSwiSXNWaXNpYmxlIjp0cnVlLCJXaWR0aCI6MC4wLCJIZWlnaHQiOjAuMCwiQm9yZGVyU3R5bGUiOm51bGwsIlBhcmVudFN0eWxlIjpudWxsfX0seyIkaWQiOiI3MTMiLCJfcm93cyI6W3siJGlkIjoiNzE0IiwiX3Rhc2tzIjpbeyIkaWQiOiI3MTUiLCJfYXR0YWNoZWRNaWxlc3RvbmVzIjpbXSwiVGFza0RlZmluaXRpb24iOnsiJGlkIjoiNzE2IiwiR3JvdXBOYW1lIjpudWxsLCJTdGFydERhdGUiOiIyMDIyLTAxLTAxVDAwOjAwOjAwIiwiRW5kRGF0ZSI6IjIwMjItMTItMzFUMjM6NTk6MDAiLCJQZXJjZW50YWdlQ29tcGxldGUiOm51bGwsIlN0eWxlIjp7IiRpZCI6IjcxNyIsIlNoYXBlIjowLCJTaGFwZVRoaWNrbmVzcyI6MCwiRHVyYXRpb25Gb3JtYXQiOjAsIkluY2x1ZGVOb25Xb3JraW5nRGF5c0luRHVyYXRpb24iOmZhbHNlLCJQZXJjZW50YWdlQ29tcGxldGVTdHlsZSI6eyIkaWQiOiI3MTgiLCJGb250U2V0dGluZ3MiOnsiJGlkIjoiNzE5IiwiRm9udFNpemUiOjksIkZvbnROYW1lIjoiQ2FsaWJyaSIsIklzQm9sZCI6ZmFsc2UsIklzSXRhbGljIjpmYWxzZSwiSXNVbmRlcmxpbmVkIjpmYWxzZSwiUGFyZW50U3R5bGUiOm51bGx9LCJBdXRvU2l6ZSI6MCwiRm9yZWdyb3VuZCI6eyIkaWQiOiI3MjAiLCJDb2xvciI6eyIkaWQiOiI3MjEiLCJBIjoyNTUsIlIiOjIzOCwiRyI6MjM2LCJCIjoyMjV9fSwiTWF4V2lkdGgiOjIwMC4wLCJNYXhIZWlnaHQiOiJJbmZpbml0eSIsIlNtYXJ0Rm9yZWdyb3VuZElzQWN0aXZlIjpmYWxzZSwiSG9yaXpvbnRhbEFsaWdubWVudCI6MCwiVmVydGljYWxBbGlnbm1lbnQiOjAsIlNtYXJ0Rm9yZWdyb3VuZCI6bnVsbCwiQmFja2dyb3VuZEZpbGxUeXBlIjowLCJNYXJnaW4iOnsiJGlkIjoiNzIyIiwiVG9wIjowLjAsIkxlZnQiOjAuMCwiUmlnaHQiOjAuMCwiQm90dG9tIjowLjB9LCJQYWRkaW5nIjp7IiRpZCI6IjcyMyIsIlRvcCI6MC4wLCJMZWZ0IjowLjAsIlJpZ2h0IjowLjAsIkJvdHRvbSI6MC4wfSwiQmFja2dyb3VuZCI6eyIkaWQiOiI3MjQiLCJDb2xvciI6eyIkaWQiOiI3MjUiLCJBIjo4OSwiUiI6MCwiRyI6MCwiQiI6MH19LCJJc1Zpc2libGUiOnRydWUsIldpZHRoIjowLjAsIkhlaWdodCI6MC4wLCJCb3JkZXJTdHlsZSI6eyIkaWQiOiI3MjYiLCJMaW5lQ29sb3IiOm51bGwsIkxpbmVXZWlnaHQiOjAuMCwiTGluZVR5cGUiOjAsIlBhcmVudFN0eWxlIjpudWxsfSwiUGFyZW50U3R5bGUiOm51bGx9LCJEdXJhdGlvblN0eWxlIjp7IiRpZCI6IjcyNyIsIkZvbnRTZXR0aW5ncyI6eyIkaWQiOiI3MjgiLCJGb250U2l6ZSI6MTAsIkZvbnROYW1lIjoiQ2FsaWJyaSIsIklzQm9sZCI6ZmFsc2UsIklzSXRhbGljIjpmYWxzZSwiSXNVbmRlcmxpbmVkIjpmYWxzZSwiUGFyZW50U3R5bGUiOm51bGx9LCJBdXRvU2l6ZSI6MCwiRm9yZWdyb3VuZCI6eyIkaWQiOiI3MjkiLCJDb2xvciI6eyIkaWQiOiI3MzA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aWQiOiI3MzEiLCJUb3AiOjAuMCwiTGVmdCI6MC4wLCJSaWdodCI6MC4wLCJCb3R0b20iOjAuMH0sIlBhZGRpbmciOnsiJGlkIjoiNzMyIiwiVG9wIjowLjAsIkxlZnQiOjAuMCwiUmlnaHQiOjAuMCwiQm90dG9tIjowLjB9LCJCYWNrZ3JvdW5kIjp7IiRpZCI6IjczMyIsIkNvbG9yIjp7IiRyZWYiOiI3MjUifX0sIklzVmlzaWJsZSI6dHJ1ZSwiV2lkdGgiOjAuMCwiSGVpZ2h0IjowLjAsIkJvcmRlclN0eWxlIjp7IiRpZCI6IjczNCIsIkxpbmVDb2xvciI6bnVsbCwiTGluZVdlaWdodCI6MC4wLCJMaW5lVHlwZSI6MCwiUGFyZW50U3R5bGUiOm51bGx9LCJQYXJlbnRTdHlsZSI6bnVsbH0sIkhvcml6b250YWxDb25uZWN0b3JTdHlsZSI6eyIkaWQiOiI3MzUiLCJMaW5lQ29sb3IiOnsiJGlkIjoiNzM2IiwiJHR5cGUiOiJOTFJFLkNvbW1vbi5Eb20uU29saWRDb2xvckJydXNoLCBOTFJFLkNvbW1vbiIsIkNvbG9yIjp7IiRpZCI6IjczNyIsIkEiOjI1NSwiUiI6MjA0LCJHIjoyMDQsIkIiOjIwNH19LCJMaW5lV2VpZ2h0IjowLjAsIkxpbmVUeXBlIjowLCJQYXJlbnRTdHlsZSI6bnVsbH0sIlZlcnRpY2FsQ29ubmVjdG9yU3R5bGUiOnsiJGlkIjoiNzM4IiwiTGluZUNvbG9yIjp7IiRpZCI6IjczOSIsIiR0eXBlIjoiTkxSRS5Db21tb24uRG9tLlNvbGlkQ29sb3JCcnVzaCwgTkxSRS5Db21tb24iLCJDb2xvciI6eyIkaWQiOiI3NDAiLCJBIjoyNTUsIlIiOjIwNCwiRyI6MjA0LCJCIjoyMDR9fSwiTGluZVdlaWdodCI6MC4wLCJMaW5lVHlwZSI6MCwiUGFyZW50U3R5bGUiOm51bGx9LCJNYXJnaW4iOm51bGwsIlN0YXJ0RGF0ZVBvc2l0aW9uIjo2LCJFbmREYXRlUG9zaXRpb24iOjYsIkRhdGVJc1Zpc2libGUiOmZhbHNlLCJUaXRsZVBvc2l0aW9uIjoyLCJEdXJhdGlvblBvc2l0aW9uIjo2LCJQZXJjZW50YWdlQ29tcGxldGVkUG9zaXRpb24iOjIsIlNwYWNpbmciOjMsIklzQmVsb3dUaW1lYmFuZCI6dHJ1ZSwiUGVyY2VudGFnZUNvbXBsZXRlU2hhcGVPcGFjaXR5IjozNSwiU2hhcGVTdHlsZSI6eyIkaWQiOiI3NDEiLCJNYXJnaW4iOnsiJGlkIjoiNzQyIiwiVG9wIjowLjAsIkxlZnQiOjQuMCwiUmlnaHQiOjQuMCwiQm90dG9tIjowLjB9LCJQYWRkaW5nIjp7IiRpZCI6Ijc0MyIsIlRvcCI6MC4wLCJMZWZ0IjowLjAsIlJpZ2h0IjowLjAsIkJvdHRvbSI6MC4wfSwiQmFja2dyb3VuZCI6eyIkaWQiOiI3NDQiLCJDb2xvciI6eyIkaWQiOiI3NDUiLCJBIjoyNTUsIlIiOjIzNywiRyI6MTI1LCJCIjo0OX19LCJJc1Zpc2libGUiOnRydWUsIldpZHRoIjowLjAsIkhlaWdodCI6MTAuMCwiQm9yZGVyU3R5bGUiOnsiJGlkIjoiNzQ2IiwiTGluZUNvbG9yIjp7IiRpZCI6Ijc0NyIsIiR0eXBlIjoiTkxSRS5Db21tb24uRG9tLlNvbGlkQ29sb3JCcnVzaCwgTkxSRS5Db21tb24iLCJDb2xvciI6eyIkaWQiOiI3NDgiLCJBIjoyNTUsIlIiOjI1NSwiRyI6MCwiQiI6MH19LCJMaW5lV2VpZ2h0IjowLjAsIkxpbmVUeXBlIjowLCJQYXJlbnRTdHlsZSI6bnVsbH0sIlBhcmVudFN0eWxlIjpudWxsfSwiVGl0bGVTdHlsZSI6eyIkaWQiOiI3NDkiLCJGb250U2V0dGluZ3MiOnsiJGlkIjoiNzUwIiwiRm9udFNpemUiOjksIkZvbnROYW1lIjoiQ2FsaWJyaSIsIklzQm9sZCI6dHJ1ZSwiSXNJdGFsaWMiOmZhbHNlLCJJc1VuZGVybGluZWQiOmZhbHNlLCJQYXJlbnRTdHlsZSI6bnVsbH0sIkF1dG9TaXplIjowLCJGb3JlZ3JvdW5kIjp7IiRpZCI6Ijc1MSIsIkNvbG9yIjp7IiRpZCI6Ijc1MiIsIkEiOjI1NSwiUiI6MCwiRyI6MCwiQiI6MH19LCJNYXhXaWR0aCI6MTgwLjAsIk1heEhlaWdodCI6IkluZmluaXR5IiwiU21hcnRGb3JlZ3JvdW5kSXNBY3RpdmUiOmZhbHNlLCJIb3Jpem9udGFsQWxpZ25tZW50IjoxLCJWZXJ0aWNhbEFsaWdubWVudCI6MCwiU21hcnRGb3JlZ3JvdW5kIjpudWxsLCJCYWNrZ3JvdW5kRmlsbFR5cGUiOjAsIk1hcmdpbiI6eyIkaWQiOiI3NTMiLCJUb3AiOjAuMCwiTGVmdCI6MC4wLCJSaWdodCI6MC4wLCJCb3R0b20iOjAuMH0sIlBhZGRpbmciOnsiJGlkIjoiNzU0IiwiVG9wIjowLjAsIkxlZnQiOjAuMCwiUmlnaHQiOjAuMCwiQm90dG9tIjowLjB9LCJCYWNrZ3JvdW5kIjp7IiRpZCI6Ijc1NSIsIkNvbG9yIjp7IiRyZWYiOiI3MjUifX0sIklzVmlzaWJsZSI6dHJ1ZSwiV2lkdGgiOjAuMCwiSGVpZ2h0IjowLjAsIkJvcmRlclN0eWxlIjp7IiRpZCI6Ijc1NiIsIkxpbmVDb2xvciI6bnVsbCwiTGluZVdlaWdodCI6MC4wLCJMaW5lVHlwZSI6MCwiUGFyZW50U3R5bGUiOm51bGx9LCJQYXJlbnRTdHlsZSI6bnVsbH0sIkRhdGVTdHlsZSI6eyIkaWQiOiI3NTciLCJGb250U2V0dGluZ3MiOnsiJGlkIjoiNzU4IiwiRm9udFNpemUiOjksIkZvbnROYW1lIjoiQ2FsaWJyaSIsIklzQm9sZCI6ZmFsc2UsIklzSXRhbGljIjpmYWxzZSwiSXNVbmRlcmxpbmVkIjpmYWxzZSwiUGFyZW50U3R5bGUiOm51bGx9LCJBdXRvU2l6ZSI6MCwiRm9yZWdyb3VuZCI6eyIkaWQiOiI3NTkiLCJDb2xvciI6eyIkaWQiOiI3NjA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c2MSIsIlRvcCI6MC4wLCJMZWZ0IjowLjAsIlJpZ2h0IjowLjAsIkJvdHRvbSI6MC4wfSwiUGFkZGluZyI6eyIkaWQiOiI3NjIiLCJUb3AiOjAuMCwiTGVmdCI6MC4wLCJSaWdodCI6MC4wLCJCb3R0b20iOjAuMH0sIkJhY2tncm91bmQiOnsiJGlkIjoiNzYzIiwiQ29sb3IiOnsiJHJlZiI6IjcyNSJ9fSwiSXNWaXNpYmxlIjp0cnVlLCJXaWR0aCI6MC4wLCJIZWlnaHQiOjAuMCwiQm9yZGVyU3R5bGUiOnsiJGlkIjoiNzY0IiwiTGluZUNvbG9yIjpudWxsLCJMaW5lV2VpZ2h0IjowLjAsIkxpbmVUeXBlIjowLCJQYXJlbnRTdHlsZSI6bnVsbH0sIlBhcmVudFN0eWxlIjpudWxsfSwiRGF0ZUZvcm1hdCI6eyIkaWQiOiI3NjUiLCJGb3JtYXRTdHJpbmciOiJNTU0gZCIsIlNlcGFyYXRvciI6Ii8iLCJVc2VJbnRlcm5hdGlvbmFsRGF0ZUZvcm1hdCI6ZmFsc2UsIkRhdGVJc1Zpc2libGUiOnRydWUsIlRpbWVJc1Zpc2libGUiOmZhbHNlLCJIb3VyRGlnaXRzIjoxLCJBbVBtRGVzaWduYXRvciI6MiwiVHJpbTAwTWludXRlcyI6ZmFsc2UsIkxhc3RLbm93blZpc2liaWxpdHlTdGF0ZSI6eyIkaWQiOiI3NjYiLCJEYXRlUGFydElzVmlzaWJsZSI6ZmFsc2UsIlRpbWVQYXJ0SXNWaXNpYmxlIjpmYWxzZX19LCJXZWVrTnVtYmVyaW5nIjp7IiRpZCI6Ijc2NyIsIkZvcm1hdCI6MCwiSXNWaXNpYmxlIjpmYWxzZSwiTGFzdEtub3duVmlzaWJpbGl0eVN0YXRlIjpmYWxzZX0sIklzVmlzaWJsZSI6dHJ1ZSwiUGFyZW50U3R5bGUiOm51bGx9LCJJbmRleCI6OCwiU21hcnREdXJhdGlvbkFjdGl2YXRlZCI6ZmFsc2UsIkRhdGVGb3JtYXQiOnsiJHJlZiI6Ijc2NSJ9LCJXZWVrTnVtYmVyaW5nIjp7IiRpZCI6Ijc2OCIsIkZvcm1hdCI6MCwiSXNWaXNpYmxlIjpmYWxzZSwiTGFzdEtub3duVmlzaWJpbGl0eVN0YXRlIjpmYWxzZX0sIklkIjoiODdiNDBkNmMtYjMwYS00MjBmLWEyMGYtYzdiNDhjZWFkMTVkIiwiSW1wb3J0SWQiOiI5IiwiVGl0bGUiOiJJY2VsYW5kIEFpciIsIk5vdGUiOm51bGwsIkh5cGVybGluayI6eyIkaWQiOiI3NjkiLCJBZGRyZXNzIjoiIiwiU3ViQWRkcmVzcyI6IiJ9LCJJc0NoYW5nZWQiOmZhbHNlLCJJc05ldyI6ZmFsc2V9fV0sIl9taWxlc3RvbmVzIjpbXSwiSWQiOiIwMDAwMDAwMC0wMDAwLTAwMDAtMDAwMC0wMDAwMDAwMDAwMDAiLCJJc1NpbmdsZUl0ZW1Sb3ciOnRydWV9XSwiSW5kZXgiOjUsIklkIjoiZTc2ODJjYWEtNmU5NC00MzBhLTk1YmItN2NmZDA2M2JjYzMwIiwiSGVhZGVyVGV4dCI6IlJleWtqYXZpay1LZWZsYXZpayIsIklzRGVmYXVsdCI6ZmFsc2UsIlN0eWxlIjp7IiRpZCI6Ijc3MCIsIkhlYWRlclN0eWxlIjp7IiRpZCI6Ijc3MSIsIlRleHRTdHlsZSI6eyIkaWQiOiI3NzIiLCJGb250U2V0dGluZ3MiOnsiJGlkIjoiNzczIiwiRm9udFNpemUiOjExLCJGb250TmFtZSI6IkNhbGlicmkiLCJJc0JvbGQiOmZhbHNlLCJJc0l0YWxpYyI6ZmFsc2UsIklzVW5kZXJsaW5lZCI6ZmFsc2UsIlBhcmVudFN0eWxlIjpudWxsfSwiQXV0b1NpemUiOjIsIkZvcmVncm91bmQiOnsiJGlkIjoiNzc0IiwiQ29sb3IiOnsiJGlkIjoiNzc1IiwiQSI6MjU1LCJSIjowLCJHIjowLCJCIjowfX0sIk1heFdpZHRoIjoiSW5maW5pdHkiLCJNYXhIZWlnaHQiOjAuMCwiU21hcnRGb3JlZ3JvdW5kSXNBY3RpdmUiOmZhbHNlLCJIb3Jpem9udGFsQWxpZ25tZW50IjowLCJWZXJ0aWNhbEFsaWdubWVudCI6MCwiU21hcnRGb3JlZ3JvdW5kIjpudWxsLCJCYWNrZ3JvdW5kRmlsbFR5cGUiOjAsIk1hcmdpbiI6eyIkaWQiOiI3NzYiLCJUb3AiOjAuMCwiTGVmdCI6MC4wLCJSaWdodCI6MC4wLCJCb3R0b20iOjAuMH0sIlBhZGRpbmciOnsiJGlkIjoiNzc3IiwiVG9wIjowLjAsIkxlZnQiOjAuMCwiUmlnaHQiOjAuMCwiQm90dG9tIjowLjB9LCJCYWNrZ3JvdW5kIjpudWxsLCJJc1Zpc2libGUiOnRydWUsIldpZHRoIjowLjAsIkhlaWdodCI6MC4wLCJCb3JkZXJTdHlsZSI6bnVsbCwiUGFyZW50U3R5bGUiOm51bGx9LCJSZWN0YW5nbGVTdHlsZSI6eyIkaWQiOiI3NzgiLCJNYXJnaW4iOnsiJGlkIjoiNzc5IiwiVG9wIjowLjAsIkxlZnQiOjAuMCwiUmlnaHQiOjAuMCwiQm90dG9tIjowLjB9LCJQYWRkaW5nIjp7IiRpZCI6Ijc4MCIsIlRvcCI6MC4wLCJMZWZ0IjowLjAsIlJpZ2h0IjowLjAsIkJvdHRvbSI6MC4wfSwiQmFja2dyb3VuZCI6eyIkaWQiOiI3ODEiLCJDb2xvciI6eyIkaWQiOiI3ODIiLCJBIjo2MywiUiI6MjM3LCJHIjoxMjUsIkIiOjQ5fX0sIklzVmlzaWJsZSI6dHJ1ZSwiV2lkdGgiOjAuMCwiSGVpZ2h0IjowLjAsIkJvcmRlclN0eWxlIjp7IiRpZCI6Ijc4MyIsIkxpbmVDb2xvciI6eyIkaWQiOiI3ODQiLCIkdHlwZSI6Ik5MUkUuQ29tbW9uLkRvbS5Tb2xpZENvbG9yQnJ1c2gsIE5MUkUuQ29tbW9uIiwiQ29sb3IiOnsiJGlkIjoiNzg1IiwiQSI6MjU1LCJSIjoyNTUsIkciOjAsIkIiOjB9fSwiTGluZVdlaWdodCI6MC4wLCJMaW5lVHlwZSI6MCwiUGFyZW50U3R5bGUiOm51bGx9LCJQYXJlbnRTdHlsZSI6bnVsbH0sIk1hcmdpbiI6eyIkaWQiOiI3ODYiLCJUb3AiOjAuMCwiTGVmdCI6MC4wLCJSaWdodCI6MC4wLCJCb3R0b20iOjAuMH0sIlBhZGRpbmciOnsiJGlkIjoiNzg3IiwiVG9wIjowLjAsIkxlZnQiOjAuMCwiUmlnaHQiOjAuMCwiQm90dG9tIjowLjB9LCJCYWNrZ3JvdW5kIjpudWxsLCJJc1Zpc2libGUiOnRydWUsIldpZHRoIjowLjAsIkhlaWdodCI6MC4wLCJCb3JkZXJTdHlsZSI6bnVsbCwiUGFyZW50U3R5bGUiOm51bGx9LCJCYWNrZ3JvdW5kU3R5bGUiOnsiJGlkIjoiNzg4IiwiTWFyZ2luIjp7IiRpZCI6Ijc4OSIsIlRvcCI6MC4wLCJMZWZ0IjowLjAsIlJpZ2h0IjowLjAsIkJvdHRvbSI6MC4wfSwiUGFkZGluZyI6eyIkaWQiOiI3OTAiLCJUb3AiOjAuMCwiTGVmdCI6MC4wLCJSaWdodCI6MC4wLCJCb3R0b20iOjAuMH0sIkJhY2tncm91bmQiOnsiJGlkIjoiNzkxIiwiQ29sb3IiOnsiJGlkIjoiNzkyIiwiQSI6NTEsIlIiOjE2NSwiRyI6MTY1LCJCIjoxNjV9fSwiSXNWaXNpYmxlIjp0cnVlLCJXaWR0aCI6MC4wLCJIZWlnaHQiOjAuMCwiQm9yZGVyU3R5bGUiOnsiJGlkIjoiNzkzIiwiTGluZUNvbG9yIjp7IiRpZCI6Ijc5NCIsIiR0eXBlIjoiTkxSRS5Db21tb24uRG9tLlNvbGlkQ29sb3JCcnVzaCwgTkxSRS5Db21tb24iLCJDb2xvciI6eyIkaWQiOiI3OTUiLCJBIjoyNTUsIlIiOjI1NSwiRyI6MCwiQiI6MH19LCJMaW5lV2VpZ2h0IjowLjAsIkxpbmVUeXBlIjowLCJQYXJlbnRTdHlsZSI6bnVsbH0sIlBhcmVudFN0eWxlIjpudWxsfSwiTWFyZ2luIjp7IiRpZCI6Ijc5NiIsIlRvcCI6MC4wLCJMZWZ0IjowLjAsIlJpZ2h0IjowLjAsIkJvdHRvbSI6MC4wfSwiUGFkZGluZyI6eyIkaWQiOiI3OTciLCJUb3AiOjAuMCwiTGVmdCI6MC4wLCJSaWdodCI6MC4wLCJCb3R0b20iOjAuMH0sIklzVmlzaWJsZSI6dHJ1ZSwiV2lkdGgiOjAuMCwiSGVpZ2h0IjowLjAsIkJvcmRlclN0eWxlIjpudWxsLCJQYXJlbnRTdHlsZSI6bnVsbH19LHsiJGlkIjoiNzk4IiwiX3Jvd3MiOlt7IiRpZCI6Ijc5OSIsIl90YXNrcyI6W3siJGlkIjoiODAwIiwiX2F0dGFjaGVkTWlsZXN0b25lcyI6W10sIlRhc2tEZWZpbml0aW9uIjp7IiRpZCI6IjgwMSIsIkdyb3VwTmFtZSI6bnVsbCwiU3RhcnREYXRlIjoiMjAyMi0wNi0wMVQwMDowMDowMFoiLCJFbmREYXRlIjoiMjAyMi0wOS0zMFQyMzo1OTowMFoiLCJQZXJjZW50YWdlQ29tcGxldGUiOm51bGwsIlN0eWxlIjp7IiRpZCI6IjgwMiIsIlNoYXBlIjowLCJTaGFwZVRoaWNrbmVzcyI6MCwiRHVyYXRpb25Gb3JtYXQiOjAsIkluY2x1ZGVOb25Xb3JraW5nRGF5c0luRHVyYXRpb24iOmZhbHNlLCJQZXJjZW50YWdlQ29tcGxldGVTdHlsZSI6eyIkaWQiOiI4MDMiLCJGb250U2V0dGluZ3MiOnsiJGlkIjoiODA0IiwiRm9udFNpemUiOjksIkZvbnROYW1lIjoiQ2FsaWJyaSIsIklzQm9sZCI6ZmFsc2UsIklzSXRhbGljIjpmYWxzZSwiSXNVbmRlcmxpbmVkIjpmYWxzZSwiUGFyZW50U3R5bGUiOm51bGx9LCJBdXRvU2l6ZSI6MCwiRm9yZWdyb3VuZCI6eyIkaWQiOiI4MDUiLCJDb2xvciI6eyIkaWQiOiI4MDYiLCJBIjoyNTUsIlIiOjIzOCwiRyI6MjM2LCJCIjoyMjV9fSwiTWF4V2lkdGgiOjIwMC4wLCJNYXhIZWlnaHQiOiJJbmZpbml0eSIsIlNtYXJ0Rm9yZWdyb3VuZElzQWN0aXZlIjpmYWxzZSwiSG9yaXpvbnRhbEFsaWdubWVudCI6MCwiVmVydGljYWxBbGlnbm1lbnQiOjAsIlNtYXJ0Rm9yZWdyb3VuZCI6bnVsbCwiQmFja2dyb3VuZEZpbGxUeXBlIjowLCJNYXJnaW4iOnsiJGlkIjoiODA3IiwiVG9wIjowLjAsIkxlZnQiOjAuMCwiUmlnaHQiOjAuMCwiQm90dG9tIjowLjB9LCJQYWRkaW5nIjp7IiRpZCI6IjgwOCIsIlRvcCI6MC4wLCJMZWZ0IjowLjAsIlJpZ2h0IjowLjAsIkJvdHRvbSI6MC4wfSwiQmFja2dyb3VuZCI6eyIkaWQiOiI4MDkiLCJDb2xvciI6eyIkaWQiOiI4MTAiLCJBIjo4OSwiUiI6MCwiRyI6MCwiQiI6MH19LCJJc1Zpc2libGUiOnRydWUsIldpZHRoIjowLjAsIkhlaWdodCI6MC4wLCJCb3JkZXJTdHlsZSI6eyIkaWQiOiI4MTEiLCJMaW5lQ29sb3IiOm51bGwsIkxpbmVXZWlnaHQiOjAuMCwiTGluZVR5cGUiOjAsIlBhcmVudFN0eWxlIjpudWxsfSwiUGFyZW50U3R5bGUiOm51bGx9LCJEdXJhdGlvblN0eWxlIjp7IiRpZCI6IjgxMiIsIkZvbnRTZXR0aW5ncyI6eyIkaWQiOiI4MTMiLCJGb250U2l6ZSI6MTAsIkZvbnROYW1lIjoiQ2FsaWJyaSIsIklzQm9sZCI6ZmFsc2UsIklzSXRhbGljIjpmYWxzZSwiSXNVbmRlcmxpbmVkIjpmYWxzZSwiUGFyZW50U3R5bGUiOm51bGx9LCJBdXRvU2l6ZSI6MCwiRm9yZWdyb3VuZCI6eyIkaWQiOiI4MTQiLCJDb2xvciI6eyIkaWQiOiI4MTU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aWQiOiI4MTYiLCJUb3AiOjAuMCwiTGVmdCI6MC4wLCJSaWdodCI6MC4wLCJCb3R0b20iOjAuMH0sIlBhZGRpbmciOnsiJGlkIjoiODE3IiwiVG9wIjowLjAsIkxlZnQiOjAuMCwiUmlnaHQiOjAuMCwiQm90dG9tIjowLjB9LCJCYWNrZ3JvdW5kIjp7IiRpZCI6IjgxOCIsIkNvbG9yIjp7IiRyZWYiOiI4MTAifX0sIklzVmlzaWJsZSI6dHJ1ZSwiV2lkdGgiOjAuMCwiSGVpZ2h0IjowLjAsIkJvcmRlclN0eWxlIjp7IiRpZCI6IjgxOSIsIkxpbmVDb2xvciI6bnVsbCwiTGluZVdlaWdodCI6MC4wLCJMaW5lVHlwZSI6MCwiUGFyZW50U3R5bGUiOm51bGx9LCJQYXJlbnRTdHlsZSI6bnVsbH0sIkhvcml6b250YWxDb25uZWN0b3JTdHlsZSI6eyIkaWQiOiI4MjAiLCJMaW5lQ29sb3IiOnsiJGlkIjoiODIxIiwiJHR5cGUiOiJOTFJFLkNvbW1vbi5Eb20uU29saWRDb2xvckJydXNoLCBOTFJFLkNvbW1vbiIsIkNvbG9yIjp7IiRpZCI6IjgyMiIsIkEiOjI1NSwiUiI6MjA0LCJHIjoyMDQsIkIiOjIwNH19LCJMaW5lV2VpZ2h0IjowLjAsIkxpbmVUeXBlIjowLCJQYXJlbnRTdHlsZSI6bnVsbH0sIlZlcnRpY2FsQ29ubmVjdG9yU3R5bGUiOnsiJGlkIjoiODIzIiwiTGluZUNvbG9yIjp7IiRpZCI6IjgyNCIsIiR0eXBlIjoiTkxSRS5Db21tb24uRG9tLlNvbGlkQ29sb3JCcnVzaCwgTkxSRS5Db21tb24iLCJDb2xvciI6eyIkaWQiOiI4MjUiLCJBIjoyNTUsIlIiOjIwNCwiRyI6MjA0LCJCIjoyMDR9fSwiTGluZVdlaWdodCI6MC4wLCJMaW5lVHlwZSI6MCwiUGFyZW50U3R5bGUiOm51bGx9LCJNYXJnaW4iOm51bGwsIlN0YXJ0RGF0ZVBvc2l0aW9uIjo2LCJFbmREYXRlUG9zaXRpb24iOjYsIkRhdGVJc1Zpc2libGUiOmZhbHNlLCJUaXRsZVBvc2l0aW9uIjoyLCJEdXJhdGlvblBvc2l0aW9uIjo2LCJQZXJjZW50YWdlQ29tcGxldGVkUG9zaXRpb24iOjIsIlNwYWNpbmciOjMsIklzQmVsb3dUaW1lYmFuZCI6dHJ1ZSwiUGVyY2VudGFnZUNvbXBsZXRlU2hhcGVPcGFjaXR5IjozNSwiU2hhcGVTdHlsZSI6eyIkaWQiOiI4MjYiLCJNYXJnaW4iOnsiJGlkIjoiODI3IiwiVG9wIjowLjAsIkxlZnQiOjQuMCwiUmlnaHQiOjQuMCwiQm90dG9tIjowLjB9LCJQYWRkaW5nIjp7IiRpZCI6IjgyOCIsIlRvcCI6MC4wLCJMZWZ0IjowLjAsIlJpZ2h0IjowLjAsIkJvdHRvbSI6MC4wfSwiQmFja2dyb3VuZCI6eyIkaWQiOiI4MjkiLCJDb2xvciI6eyIkaWQiOiI4MzAiLCJBIjoyNTUsIlIiOjIzNywiRyI6MTI1LCJCIjo0OX19LCJJc1Zpc2libGUiOnRydWUsIldpZHRoIjowLjAsIkhlaWdodCI6MTAuMCwiQm9yZGVyU3R5bGUiOnsiJGlkIjoiODMxIiwiTGluZUNvbG9yIjp7IiRpZCI6IjgzMiIsIiR0eXBlIjoiTkxSRS5Db21tb24uRG9tLlNvbGlkQ29sb3JCcnVzaCwgTkxSRS5Db21tb24iLCJDb2xvciI6eyIkaWQiOiI4MzMiLCJBIjoyNTUsIlIiOjI1NSwiRyI6MCwiQiI6MH19LCJMaW5lV2VpZ2h0IjowLjAsIkxpbmVUeXBlIjowLCJQYXJlbnRTdHlsZSI6bnVsbH0sIlBhcmVudFN0eWxlIjpudWxsfSwiVGl0bGVTdHlsZSI6eyIkaWQiOiI4MzQiLCJGb250U2V0dGluZ3MiOnsiJGlkIjoiODM1IiwiRm9udFNpemUiOjksIkZvbnROYW1lIjoiQ2FsaWJyaSIsIklzQm9sZCI6dHJ1ZSwiSXNJdGFsaWMiOmZhbHNlLCJJc1VuZGVybGluZWQiOmZhbHNlLCJQYXJlbnRTdHlsZSI6bnVsbH0sIkF1dG9TaXplIjowLCJGb3JlZ3JvdW5kIjp7IiRpZCI6IjgzNiIsIkNvbG9yIjp7IiRpZCI6IjgzNyIsIkEiOjI1NSwiUiI6MCwiRyI6MCwiQiI6MH19LCJNYXhXaWR0aCI6MTgwLjAsIk1heEhlaWdodCI6IkluZmluaXR5IiwiU21hcnRGb3JlZ3JvdW5kSXNBY3RpdmUiOmZhbHNlLCJIb3Jpem9udGFsQWxpZ25tZW50IjoxLCJWZXJ0aWNhbEFsaWdubWVudCI6MCwiU21hcnRGb3JlZ3JvdW5kIjpudWxsLCJCYWNrZ3JvdW5kRmlsbFR5cGUiOjAsIk1hcmdpbiI6eyIkaWQiOiI4MzgiLCJUb3AiOjAuMCwiTGVmdCI6MC4wLCJSaWdodCI6MC4wLCJCb3R0b20iOjAuMH0sIlBhZGRpbmciOnsiJGlkIjoiODM5IiwiVG9wIjowLjAsIkxlZnQiOjAuMCwiUmlnaHQiOjAuMCwiQm90dG9tIjowLjB9LCJCYWNrZ3JvdW5kIjp7IiRpZCI6Ijg0MCIsIkNvbG9yIjp7IiRyZWYiOiI4MTAifX0sIklzVmlzaWJsZSI6dHJ1ZSwiV2lkdGgiOjAuMCwiSGVpZ2h0IjowLjAsIkJvcmRlclN0eWxlIjp7IiRpZCI6Ijg0MSIsIkxpbmVDb2xvciI6bnVsbCwiTGluZVdlaWdodCI6MC4wLCJMaW5lVHlwZSI6MCwiUGFyZW50U3R5bGUiOm51bGx9LCJQYXJlbnRTdHlsZSI6bnVsbH0sIkRhdGVTdHlsZSI6eyIkaWQiOiI4NDIiLCJGb250U2V0dGluZ3MiOnsiJGlkIjoiODQzIiwiRm9udFNpemUiOjksIkZvbnROYW1lIjoiQ2FsaWJyaSIsIklzQm9sZCI6ZmFsc2UsIklzSXRhbGljIjpmYWxzZSwiSXNVbmRlcmxpbmVkIjpmYWxzZSwiUGFyZW50U3R5bGUiOm51bGx9LCJBdXRvU2l6ZSI6MCwiRm9yZWdyb3VuZCI6eyIkaWQiOiI4NDQiLCJDb2xvciI6eyIkaWQiOiI4NDU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g0NiIsIlRvcCI6MC4wLCJMZWZ0IjowLjAsIlJpZ2h0IjowLjAsIkJvdHRvbSI6MC4wfSwiUGFkZGluZyI6eyIkaWQiOiI4NDciLCJUb3AiOjAuMCwiTGVmdCI6MC4wLCJSaWdodCI6MC4wLCJCb3R0b20iOjAuMH0sIkJhY2tncm91bmQiOnsiJGlkIjoiODQ4IiwiQ29sb3IiOnsiJHJlZiI6IjgxMCJ9fSwiSXNWaXNpYmxlIjp0cnVlLCJXaWR0aCI6MC4wLCJIZWlnaHQiOjAuMCwiQm9yZGVyU3R5bGUiOnsiJGlkIjoiODQ5IiwiTGluZUNvbG9yIjpudWxsLCJMaW5lV2VpZ2h0IjowLjAsIkxpbmVUeXBlIjowLCJQYXJlbnRTdHlsZSI6bnVsbH0sIlBhcmVudFN0eWxlIjpudWxsfSwiRGF0ZUZvcm1hdCI6eyIkaWQiOiI4NTAiLCJGb3JtYXRTdHJpbmciOiJNTU0gZCIsIlNlcGFyYXRvciI6Ii8iLCJVc2VJbnRlcm5hdGlvbmFsRGF0ZUZvcm1hdCI6ZmFsc2UsIkRhdGVJc1Zpc2libGUiOnRydWUsIlRpbWVJc1Zpc2libGUiOmZhbHNlLCJIb3VyRGlnaXRzIjoxLCJBbVBtRGVzaWduYXRvciI6MiwiVHJpbTAwTWludXRlcyI6ZmFsc2UsIkxhc3RLbm93blZpc2liaWxpdHlTdGF0ZSI6eyIkaWQiOiI4NTEiLCJEYXRlUGFydElzVmlzaWJsZSI6ZmFsc2UsIlRpbWVQYXJ0SXNWaXNpYmxlIjpmYWxzZX19LCJXZWVrTnVtYmVyaW5nIjp7IiRpZCI6Ijg1MiIsIkZvcm1hdCI6MCwiSXNWaXNpYmxlIjpmYWxzZSwiTGFzdEtub3duVmlzaWJpbGl0eVN0YXRlIjpmYWxzZX0sIklzVmlzaWJsZSI6dHJ1ZSwiUGFyZW50U3R5bGUiOm51bGx9LCJJbmRleCI6OSwiU21hcnREdXJhdGlvbkFjdGl2YXRlZCI6ZmFsc2UsIkRhdGVGb3JtYXQiOnsiJHJlZiI6Ijg1MCJ9LCJXZWVrTnVtYmVyaW5nIjp7IiRpZCI6Ijg1MyIsIkZvcm1hdCI6MCwiSXNWaXNpYmxlIjpmYWxzZSwiTGFzdEtub3duVmlzaWJpbGl0eVN0YXRlIjpmYWxzZX0sIklkIjoiZTIxODhhMjMtZDEwYS00ZjY5LWFhMzktODhkNWFkZjRiMDE2IiwiSW1wb3J0SWQiOiIxMCIsIlRpdGxlIjoiRWRlbHdlaXNzIEFpciIsIk5vdGUiOm51bGwsIkh5cGVybGluayI6eyIkaWQiOiI4NTQiLCJBZGRyZXNzIjoiIiwiU3ViQWRkcmVzcyI6IiJ9LCJJc0NoYW5nZWQiOmZhbHNlLCJJc05ldyI6ZmFsc2V9fV0sIl9taWxlc3RvbmVzIjpbXSwiSWQiOiIwMDAwMDAwMC0wMDAwLTAwMDAtMDAwMC0wMDAwMDAwMDAwMDAiLCJJc1NpbmdsZUl0ZW1Sb3ciOnRydWV9XSwiSW5kZXgiOjYsIklkIjoiNjYzOWYwZjktZWYwMi00Mjk5LTllNWEtNWNkMDk4YzJlMWQ5IiwiSGVhZGVyVGV4dCI6Ilp1cmljaCIsIklzRGVmYXVsdCI6ZmFsc2UsIlN0eWxlIjp7IiRpZCI6Ijg1NSIsIkhlYWRlclN0eWxlIjp7IiRpZCI6Ijg1NiIsIlRleHRTdHlsZSI6eyIkaWQiOiI4NTciLCJGb250U2V0dGluZ3MiOnsiJGlkIjoiODU4IiwiRm9udFNpemUiOjExLCJGb250TmFtZSI6IkNhbGlicmkiLCJJc0JvbGQiOmZhbHNlLCJJc0l0YWxpYyI6ZmFsc2UsIklzVW5kZXJsaW5lZCI6ZmFsc2UsIlBhcmVudFN0eWxlIjpudWxsfSwiQXV0b1NpemUiOjIsIkZvcmVncm91bmQiOnsiJGlkIjoiODU5IiwiQ29sb3IiOnsiJGlkIjoiODYwIiwiQSI6MjU1LCJSIjowLCJHIjowLCJCIjowfX0sIk1heFdpZHRoIjoiSW5maW5pdHkiLCJNYXhIZWlnaHQiOjAuMCwiU21hcnRGb3JlZ3JvdW5kSXNBY3RpdmUiOmZhbHNlLCJIb3Jpem9udGFsQWxpZ25tZW50IjowLCJWZXJ0aWNhbEFsaWdubWVudCI6MCwiU21hcnRGb3JlZ3JvdW5kIjpudWxsLCJCYWNrZ3JvdW5kRmlsbFR5cGUiOjAsIk1hcmdpbiI6eyIkaWQiOiI4NjEiLCJUb3AiOjAuMCwiTGVmdCI6MC4wLCJSaWdodCI6MC4wLCJCb3R0b20iOjAuMH0sIlBhZGRpbmciOnsiJGlkIjoiODYyIiwiVG9wIjowLjAsIkxlZnQiOjAuMCwiUmlnaHQiOjAuMCwiQm90dG9tIjowLjB9LCJCYWNrZ3JvdW5kIjpudWxsLCJJc1Zpc2libGUiOnRydWUsIldpZHRoIjowLjAsIkhlaWdodCI6MC4wLCJCb3JkZXJTdHlsZSI6bnVsbCwiUGFyZW50U3R5bGUiOm51bGx9LCJSZWN0YW5nbGVTdHlsZSI6eyIkaWQiOiI4NjMiLCJNYXJnaW4iOnsiJGlkIjoiODY0IiwiVG9wIjowLjAsIkxlZnQiOjAuMCwiUmlnaHQiOjAuMCwiQm90dG9tIjowLjB9LCJQYWRkaW5nIjp7IiRpZCI6Ijg2NSIsIlRvcCI6MC4wLCJMZWZ0IjowLjAsIlJpZ2h0IjowLjAsIkJvdHRvbSI6MC4wfSwiQmFja2dyb3VuZCI6eyIkaWQiOiI4NjYiLCJDb2xvciI6eyIkaWQiOiI4NjciLCJBIjo2MywiUiI6MjM3LCJHIjoxMjUsIkIiOjQ5fX0sIklzVmlzaWJsZSI6dHJ1ZSwiV2lkdGgiOjAuMCwiSGVpZ2h0IjowLjAsIkJvcmRlclN0eWxlIjp7IiRpZCI6Ijg2OCIsIkxpbmVDb2xvciI6eyIkaWQiOiI4NjkiLCIkdHlwZSI6Ik5MUkUuQ29tbW9uLkRvbS5Tb2xpZENvbG9yQnJ1c2gsIE5MUkUuQ29tbW9uIiwiQ29sb3IiOnsiJGlkIjoiODcwIiwiQSI6MjU1LCJSIjoyNTUsIkciOjAsIkIiOjB9fSwiTGluZVdlaWdodCI6MC4wLCJMaW5lVHlwZSI6MCwiUGFyZW50U3R5bGUiOm51bGx9LCJQYXJlbnRTdHlsZSI6bnVsbH0sIk1hcmdpbiI6eyIkaWQiOiI4NzEiLCJUb3AiOjAuMCwiTGVmdCI6MC4wLCJSaWdodCI6MC4wLCJCb3R0b20iOjAuMH0sIlBhZGRpbmciOnsiJGlkIjoiODcyIiwiVG9wIjowLjAsIkxlZnQiOjAuMCwiUmlnaHQiOjAuMCwiQm90dG9tIjowLjB9LCJCYWNrZ3JvdW5kIjpudWxsLCJJc1Zpc2libGUiOnRydWUsIldpZHRoIjowLjAsIkhlaWdodCI6MC4wLCJCb3JkZXJTdHlsZSI6bnVsbCwiUGFyZW50U3R5bGUiOm51bGx9LCJCYWNrZ3JvdW5kU3R5bGUiOnsiJGlkIjoiODczIiwiTWFyZ2luIjp7IiRpZCI6Ijg3NCIsIlRvcCI6MC4wLCJMZWZ0IjowLjAsIlJpZ2h0IjowLjAsIkJvdHRvbSI6MC4wfSwiUGFkZGluZyI6eyIkaWQiOiI4NzUiLCJUb3AiOjAuMCwiTGVmdCI6MC4wLCJSaWdodCI6MC4wLCJCb3R0b20iOjAuMH0sIkJhY2tncm91bmQiOnsiJGlkIjoiODc2IiwiQ29sb3IiOnsiJGlkIjoiODc3IiwiQSI6NTEsIlIiOjE2NSwiRyI6MTY1LCJCIjoxNjV9fSwiSXNWaXNpYmxlIjp0cnVlLCJXaWR0aCI6MC4wLCJIZWlnaHQiOjAuMCwiQm9yZGVyU3R5bGUiOnsiJGlkIjoiODc4IiwiTGluZUNvbG9yIjp7IiRpZCI6Ijg3OSIsIiR0eXBlIjoiTkxSRS5Db21tb24uRG9tLlNvbGlkQ29sb3JCcnVzaCwgTkxSRS5Db21tb24iLCJDb2xvciI6eyIkaWQiOiI4ODAiLCJBIjoyNTUsIlIiOjI1NSwiRyI6MCwiQiI6MH19LCJMaW5lV2VpZ2h0IjowLjAsIkxpbmVUeXBlIjowLCJQYXJlbnRTdHlsZSI6bnVsbH0sIlBhcmVudFN0eWxlIjpudWxsfSwiTWFyZ2luIjp7IiRpZCI6Ijg4MSIsIlRvcCI6MC4wLCJMZWZ0IjowLjAsIlJpZ2h0IjowLjAsIkJvdHRvbSI6MC4wfSwiUGFkZGluZyI6eyIkaWQiOiI4ODIiLCJUb3AiOjAuMCwiTGVmdCI6MC4wLCJSaWdodCI6MC4wLCJCb3R0b20iOjAuMH0sIklzVmlzaWJsZSI6dHJ1ZSwiV2lkdGgiOjAuMCwiSGVpZ2h0IjowLjAsIkJvcmRlclN0eWxlIjpudWxsLCJQYXJlbnRTdHlsZSI6bnVsbH19XSwiSWQiOiI4ZjBkYTFlMy1lNWM0LTQ5NWQtOTU2NC05MTQ2MjFhZjE2YzYiLCJJbmRleCI6MSwiSGVhZGVyVGV4dCI6IkV1cm9wZSIsIlN0eWxlIjp7IiRpZCI6Ijg4MyIsIkhlYWRlclN0eWxlIjp7IiRpZCI6Ijg4NCIsIlRleHRJc1ZlcnRpY2FsIjpmYWxzZSwiVGV4dFN0eWxlIjp7IiRpZCI6Ijg4NSIsIkZvbnRTZXR0aW5ncyI6eyIkaWQiOiI4ODYiLCJGb250U2l6ZSI6MTIsIkZvbnROYW1lIjoiQ2FsaWJyaSIsIklzQm9sZCI6dHJ1ZSwiSXNJdGFsaWMiOmZhbHNlLCJJc1VuZGVybGluZWQiOmZhbHNlLCJQYXJlbnRTdHlsZSI6bnVsbH0sIkF1dG9TaXplIjoyLCJGb3JlZ3JvdW5kIjp7IiRpZCI6Ijg4NyIsIkNvbG9yIjp7IiRpZCI6Ijg4OCIsIkEiOjI1NSwiUiI6MCwiRyI6MCwiQiI6MH19LCJNYXhXaWR0aCI6IkluZmluaXR5IiwiTWF4SGVpZ2h0IjowLjAsIlNtYXJ0Rm9yZWdyb3VuZElzQWN0aXZlIjpmYWxzZSwiSG9yaXpvbnRhbEFsaWdubWVudCI6MCwiVmVydGljYWxBbGlnbm1lbnQiOjAsIlNtYXJ0Rm9yZWdyb3VuZCI6bnVsbCwiQmFja2dyb3VuZEZpbGxUeXBlIjowLCJNYXJnaW4iOnsiJGlkIjoiODg5IiwiVG9wIjowLjAsIkxlZnQiOjAuMCwiUmlnaHQiOjAuMCwiQm90dG9tIjowLjB9LCJQYWRkaW5nIjp7IiRpZCI6Ijg5MCIsIlRvcCI6MC4wLCJMZWZ0IjowLjAsIlJpZ2h0IjowLjAsIkJvdHRvbSI6MC4wfSwiQmFja2dyb3VuZCI6bnVsbCwiSXNWaXNpYmxlIjp0cnVlLCJXaWR0aCI6MC4wLCJIZWlnaHQiOjAuMCwiQm9yZGVyU3R5bGUiOm51bGwsIlBhcmVudFN0eWxlIjpudWxsfSwiUmVjdGFuZ2xlU3R5bGUiOnsiJGlkIjoiODkxIiwiTWFyZ2luIjp7IiRpZCI6Ijg5MiIsIlRvcCI6MC4wLCJMZWZ0IjowLjAsIlJpZ2h0IjowLjAsIkJvdHRvbSI6MC4wfSwiUGFkZGluZyI6eyIkaWQiOiI4OTMiLCJUb3AiOjAuMCwiTGVmdCI6MC4wLCJSaWdodCI6MC4wLCJCb3R0b20iOjAuMH0sIkJhY2tncm91bmQiOnsiJGlkIjoiODk0IiwiQ29sb3IiOnsiJGlkIjoiODk1IiwiQSI6MjU1LCJSIjoyMzcsIkciOjEyNSwiQiI6NDl9fSwiSXNWaXNpYmxlIjp0cnVlLCJXaWR0aCI6MC4wLCJIZWlnaHQiOjAuMCwiQm9yZGVyU3R5bGUiOnsiJGlkIjoiODk2IiwiTGluZUNvbG9yIjp7IiRpZCI6Ijg5NyIsIiR0eXBlIjoiTkxSRS5Db21tb24uRG9tLlNvbGlkQ29sb3JCcnVzaCwgTkxSRS5Db21tb24iLCJDb2xvciI6eyIkaWQiOiI4OTgiLCJBIjoyNTUsIlIiOjg4LCJHIjozOSwiQiI6N319LCJMaW5lV2VpZ2h0IjowLjAsIkxpbmVUeXBlIjowLCJQYXJlbnRTdHlsZSI6bnVsbH0sIlBhcmVudFN0eWxlIjpudWxsfSwiTWFyZ2luIjp7IiRpZCI6Ijg5OSIsIlRvcCI6MC4wLCJMZWZ0IjowLjAsIlJpZ2h0IjowLjAsIkJvdHRvbSI6MC4wfSwiUGFkZGluZyI6eyIkaWQiOiI5MDAiLCJUb3AiOjAuMCwiTGVmdCI6MC4wLCJSaWdodCI6MC4wLCJCb3R0b20iOjAuMH0sIkJhY2tncm91bmQiOm51bGwsIklzVmlzaWJsZSI6dHJ1ZSwiV2lkdGgiOjAuMCwiSGVpZ2h0IjowLjAsIkJvcmRlclN0eWxlIjpudWxsLCJQYXJlbnRTdHlsZSI6bnVsbH0sIkJhY2tncm91bmRTdHlsZSI6eyIkaWQiOiI5MDEiLCJNYXJnaW4iOnsiJGlkIjoiOTAyIiwiVG9wIjowLjAsIkxlZnQiOjAuMCwiUmlnaHQiOjAuMCwiQm90dG9tIjowLjB9LCJQYWRkaW5nIjp7IiRpZCI6IjkwMyIsIlRvcCI6MC4wLCJMZWZ0IjowLjAsIlJpZ2h0IjowLjAsIkJvdHRvbSI6MC4wfSwiQmFja2dyb3VuZCI6eyIkaWQiOiI5MDQiLCJDb2xvciI6eyIkaWQiOiI5MDUiLCJBIjo1MSwiUiI6MTY1LCJHIjoxNjUsIkIiOjE2NX19LCJJc1Zpc2libGUiOnRydWUsIldpZHRoIjowLjAsIkhlaWdodCI6MC4wLCJCb3JkZXJTdHlsZSI6eyIkaWQiOiI5MDYiLCJMaW5lQ29sb3IiOnsiJGlkIjoiOTA3IiwiJHR5cGUiOiJOTFJFLkNvbW1vbi5Eb20uU29saWRDb2xvckJydXNoLCBOTFJFLkNvbW1vbiIsIkNvbG9yIjp7IiRpZCI6IjkwOCIsIkEiOjI1NSwiUiI6ODgsIkciOjM5LCJCIjo3fX0sIkxpbmVXZWlnaHQiOjAuMCwiTGluZVR5cGUiOjAsIlBhcmVudFN0eWxlIjpudWxsfSwiUGFyZW50U3R5bGUiOm51bGx9LCJJc0Fib3ZlVGltZWJhbmQiOmZhbHNlLCJNYXJnaW4iOnsiJGlkIjoiOTA5IiwiVG9wIjowLjAsIkxlZnQiOjAuMCwiUmlnaHQiOjAuMCwiQm90dG9tIjowLjB9LCJQYWRkaW5nIjp7IiRpZCI6IjkxMCIsIlRvcCI6MC4wLCJMZWZ0IjowLjAsIlJpZ2h0IjowLjAsIkJvdHRvbSI6MC4wfSwiSXNWaXNpYmxlIjp0cnVlLCJXaWR0aCI6MC4wLCJIZWlnaHQiOjAuMCwiQm9yZGVyU3R5bGUiOnsiJGlkIjoiOTExIiwiTGluZUNvbG9yIjpudWxsLCJMaW5lV2VpZ2h0IjowLjAsIkxpbmVUeXBlIjowLCJQYXJlbnRTdHlsZSI6bnVsbH0sIlBhcmVudFN0eWxlIjpudWxsfX0seyIkaWQiOiI5MTIiLCJfYWN0aXZpdGllcyI6W3siJGlkIjoiOTEzIiwiX3Jvd3MiOlt7IiRpZCI6IjkxNCIsIl90YXNrcyI6W3siJGlkIjoiOTE1IiwiX2F0dGFjaGVkTWlsZXN0b25lcyI6W10sIlRhc2tEZWZpbml0aW9uIjp7IiRpZCI6IjkxNiIsIkdyb3VwTmFtZSI6bnVsbCwiU3RhcnREYXRlIjoiMjAyMi0wMS0wMVQwMDowMDowMCIsIkVuZERhdGUiOiIyMDIyLTEyLTMxVDIzOjU5OjAwIiwiUGVyY2VudGFnZUNvbXBsZXRlIjpudWxsLCJTdHlsZSI6eyIkaWQiOiI5MTciLCJTaGFwZSI6MCwiU2hhcGVUaGlja25lc3MiOjAsIkR1cmF0aW9uRm9ybWF0IjowLCJJbmNsdWRlTm9uV29ya2luZ0RheXNJbkR1cmF0aW9uIjpmYWxzZSwiUGVyY2VudGFnZUNvbXBsZXRlU3R5bGUiOnsiJGlkIjoiOTE4IiwiRm9udFNldHRpbmdzIjp7IiRpZCI6IjkxOSIsIkZvbnRTaXplIjo5LCJGb250TmFtZSI6IkNhbGlicmkiLCJJc0JvbGQiOmZhbHNlLCJJc0l0YWxpYyI6ZmFsc2UsIklzVW5kZXJsaW5lZCI6ZmFsc2UsIlBhcmVudFN0eWxlIjpudWxsfSwiQXV0b1NpemUiOjAsIkZvcmVncm91bmQiOnsiJGlkIjoiOTIwIiwiQ29sb3IiOnsiJGlkIjoiOTIxIiwiQSI6MjU1LCJSIjoyMzgsIkciOjIzNiwiQiI6MjI1fX0sIk1heFdpZHRoIjoyMDAuMCwiTWF4SGVpZ2h0IjoiSW5maW5pdHkiLCJTbWFydEZvcmVncm91bmRJc0FjdGl2ZSI6ZmFsc2UsIkhvcml6b250YWxBbGlnbm1lbnQiOjAsIlZlcnRpY2FsQWxpZ25tZW50IjowLCJTbWFydEZvcmVncm91bmQiOm51bGwsIkJhY2tncm91bmRGaWxsVHlwZSI6MCwiTWFyZ2luIjp7IiRpZCI6IjkyMiIsIlRvcCI6MC4wLCJMZWZ0IjowLjAsIlJpZ2h0IjowLjAsIkJvdHRvbSI6MC4wfSwiUGFkZGluZyI6eyIkaWQiOiI5MjMiLCJUb3AiOjAuMCwiTGVmdCI6MC4wLCJSaWdodCI6MC4wLCJCb3R0b20iOjAuMH0sIkJhY2tncm91bmQiOnsiJGlkIjoiOTI0IiwiQ29sb3IiOnsiJGlkIjoiOTI1IiwiQSI6ODksIlIiOjAsIkciOjAsIkIiOjB9fSwiSXNWaXNpYmxlIjp0cnVlLCJXaWR0aCI6MC4wLCJIZWlnaHQiOjAuMCwiQm9yZGVyU3R5bGUiOnsiJGlkIjoiOTI2IiwiTGluZUNvbG9yIjpudWxsLCJMaW5lV2VpZ2h0IjowLjAsIkxpbmVUeXBlIjowLCJQYXJlbnRTdHlsZSI6bnVsbH0sIlBhcmVudFN0eWxlIjpudWxsfSwiRHVyYXRpb25TdHlsZSI6eyIkaWQiOiI5MjciLCJGb250U2V0dGluZ3MiOnsiJGlkIjoiOTI4IiwiRm9udFNpemUiOjEwLCJGb250TmFtZSI6IkNhbGlicmkiLCJJc0JvbGQiOmZhbHNlLCJJc0l0YWxpYyI6ZmFsc2UsIklzVW5kZXJsaW5lZCI6ZmFsc2UsIlBhcmVudFN0eWxlIjpudWxsfSwiQXV0b1NpemUiOjAsIkZvcmVncm91bmQiOnsiJGlkIjoiOTI5IiwiQ29sb3IiOnsiJGlkIjoiOTMw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OTMxIiwiVG9wIjowLjAsIkxlZnQiOjAuMCwiUmlnaHQiOjAuMCwiQm90dG9tIjowLjB9LCJQYWRkaW5nIjp7IiRpZCI6IjkzMiIsIlRvcCI6MC4wLCJMZWZ0IjowLjAsIlJpZ2h0IjowLjAsIkJvdHRvbSI6MC4wfSwiQmFja2dyb3VuZCI6eyIkaWQiOiI5MzMiLCJDb2xvciI6eyIkcmVmIjoiOTI1In19LCJJc1Zpc2libGUiOnRydWUsIldpZHRoIjowLjAsIkhlaWdodCI6MC4wLCJCb3JkZXJTdHlsZSI6eyIkaWQiOiI5MzQiLCJMaW5lQ29sb3IiOm51bGwsIkxpbmVXZWlnaHQiOjAuMCwiTGluZVR5cGUiOjAsIlBhcmVudFN0eWxlIjpudWxsfSwiUGFyZW50U3R5bGUiOm51bGx9LCJIb3Jpem9udGFsQ29ubmVjdG9yU3R5bGUiOnsiJGlkIjoiOTM1IiwiTGluZUNvbG9yIjp7IiRpZCI6IjkzNiIsIiR0eXBlIjoiTkxSRS5Db21tb24uRG9tLlNvbGlkQ29sb3JCcnVzaCwgTkxSRS5Db21tb24iLCJDb2xvciI6eyIkaWQiOiI5MzciLCJBIjoyNTUsIlIiOjIwNCwiRyI6MjA0LCJCIjoyMDR9fSwiTGluZVdlaWdodCI6MC4wLCJMaW5lVHlwZSI6MCwiUGFyZW50U3R5bGUiOm51bGx9LCJWZXJ0aWNhbENvbm5lY3RvclN0eWxlIjp7IiRpZCI6IjkzOCIsIkxpbmVDb2xvciI6eyIkaWQiOiI5MzkiLCIkdHlwZSI6Ik5MUkUuQ29tbW9uLkRvbS5Tb2xpZENvbG9yQnJ1c2gsIE5MUkUuQ29tbW9uIiwiQ29sb3IiOnsiJGlkIjoiOTQwIiwiQSI6MjU1LCJSIjoyMDQsIkciOjIwNCwiQiI6MjA0fX0sIkxpbmVXZWlnaHQiOjAuMCwiTGluZVR5cGUiOjAsIlBhcmVudFN0eWxlIjpudWxsfSwiTWFyZ2luIjpudWxsLCJTdGFydERhdGVQb3NpdGlvbiI6NiwiRW5kRGF0ZVBvc2l0aW9uIjo2LCJEYXRlSXNWaXNpYmxlIjpmYWxzZSwiVGl0bGVQb3NpdGlvbiI6MiwiRHVyYXRpb25Qb3NpdGlvbiI6NiwiUGVyY2VudGFnZUNvbXBsZXRlZFBvc2l0aW9uIjoyLCJTcGFjaW5nIjozLCJJc0JlbG93VGltZWJhbmQiOnRydWUsIlBlcmNlbnRhZ2VDb21wbGV0ZVNoYXBlT3BhY2l0eSI6MzUsIlNoYXBlU3R5bGUiOnsiJGlkIjoiOTQxIiwiTWFyZ2luIjp7IiRpZCI6Ijk0MiIsIlRvcCI6MC4wLCJMZWZ0Ijo0LjAsIlJpZ2h0Ijo0LjAsIkJvdHRvbSI6MC4wfSwiUGFkZGluZyI6eyIkaWQiOiI5NDMiLCJUb3AiOjAuMCwiTGVmdCI6MC4wLCJSaWdodCI6MC4wLCJCb3R0b20iOjAuMH0sIkJhY2tncm91bmQiOnsiJGlkIjoiOTQ0IiwiQ29sb3IiOnsiJGlkIjoiOTQ1IiwiQSI6MjU1LCJSIjoxNjUsIkciOjE2NSwiQiI6MTY1fX0sIklzVmlzaWJsZSI6dHJ1ZSwiV2lkdGgiOjAuMCwiSGVpZ2h0IjoxMC4wLCJCb3JkZXJTdHlsZSI6eyIkaWQiOiI5NDYiLCJMaW5lQ29sb3IiOnsiJGlkIjoiOTQ3IiwiJHR5cGUiOiJOTFJFLkNvbW1vbi5Eb20uU29saWRDb2xvckJydXNoLCBOTFJFLkNvbW1vbiIsIkNvbG9yIjp7IiRpZCI6Ijk0OCIsIkEiOjI1NSwiUiI6MjU1LCJHIjowLCJCIjowfX0sIkxpbmVXZWlnaHQiOjAuMCwiTGluZVR5cGUiOjAsIlBhcmVudFN0eWxlIjpudWxsfSwiUGFyZW50U3R5bGUiOm51bGx9LCJUaXRsZVN0eWxlIjp7IiRpZCI6Ijk0OSIsIkZvbnRTZXR0aW5ncyI6eyIkaWQiOiI5NTAiLCJGb250U2l6ZSI6OSwiRm9udE5hbWUiOiJDYWxpYnJpIiwiSXNCb2xkIjp0cnVlLCJJc0l0YWxpYyI6ZmFsc2UsIklzVW5kZXJsaW5lZCI6ZmFsc2UsIlBhcmVudFN0eWxlIjpudWxsfSwiQXV0b1NpemUiOjAsIkZvcmVncm91bmQiOnsiJGlkIjoiOTUxIiwiQ29sb3IiOnsiJGlkIjoiOTUyIiwiQSI6MjU1LCJSIjowLCJHIjowLCJCIjowfX0sIk1heFdpZHRoIjoxODAuMCwiTWF4SGVpZ2h0IjoiSW5maW5pdHkiLCJTbWFydEZvcmVncm91bmRJc0FjdGl2ZSI6ZmFsc2UsIkhvcml6b250YWxBbGlnbm1lbnQiOjEsIlZlcnRpY2FsQWxpZ25tZW50IjowLCJTbWFydEZvcmVncm91bmQiOm51bGwsIkJhY2tncm91bmRGaWxsVHlwZSI6MCwiTWFyZ2luIjp7IiRpZCI6Ijk1MyIsIlRvcCI6MC4wLCJMZWZ0IjowLjAsIlJpZ2h0IjowLjAsIkJvdHRvbSI6MC4wfSwiUGFkZGluZyI6eyIkaWQiOiI5NTQiLCJUb3AiOjAuMCwiTGVmdCI6MC4wLCJSaWdodCI6MC4wLCJCb3R0b20iOjAuMH0sIkJhY2tncm91bmQiOnsiJGlkIjoiOTU1IiwiQ29sb3IiOnsiJHJlZiI6IjkyNSJ9fSwiSXNWaXNpYmxlIjp0cnVlLCJXaWR0aCI6MC4wLCJIZWlnaHQiOjAuMCwiQm9yZGVyU3R5bGUiOnsiJGlkIjoiOTU2IiwiTGluZUNvbG9yIjpudWxsLCJMaW5lV2VpZ2h0IjowLjAsIkxpbmVUeXBlIjowLCJQYXJlbnRTdHlsZSI6bnVsbH0sIlBhcmVudFN0eWxlIjpudWxsfSwiRGF0ZVN0eWxlIjp7IiRpZCI6Ijk1NyIsIkZvbnRTZXR0aW5ncyI6eyIkaWQiOiI5NTgiLCJGb250U2l6ZSI6OSwiRm9udE5hbWUiOiJDYWxpYnJpIiwiSXNCb2xkIjpmYWxzZSwiSXNJdGFsaWMiOmZhbHNlLCJJc1VuZGVybGluZWQiOmZhbHNlLCJQYXJlbnRTdHlsZSI6bnVsbH0sIkF1dG9TaXplIjowLCJGb3JlZ3JvdW5kIjp7IiRpZCI6Ijk1OSIsIkNvbG9yIjp7IiRpZCI6Ijk2MC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OTYxIiwiVG9wIjowLjAsIkxlZnQiOjAuMCwiUmlnaHQiOjAuMCwiQm90dG9tIjowLjB9LCJQYWRkaW5nIjp7IiRpZCI6Ijk2MiIsIlRvcCI6MC4wLCJMZWZ0IjowLjAsIlJpZ2h0IjowLjAsIkJvdHRvbSI6MC4wfSwiQmFja2dyb3VuZCI6eyIkaWQiOiI5NjMiLCJDb2xvciI6eyIkcmVmIjoiOTI1In19LCJJc1Zpc2libGUiOnRydWUsIldpZHRoIjowLjAsIkhlaWdodCI6MC4wLCJCb3JkZXJTdHlsZSI6eyIkaWQiOiI5NjQiLCJMaW5lQ29sb3IiOm51bGwsIkxpbmVXZWlnaHQiOjAuMCwiTGluZVR5cGUiOjAsIlBhcmVudFN0eWxlIjpudWxsfSwiUGFyZW50U3R5bGUiOm51bGx9LCJEYXRlRm9ybWF0Ijp7IiRpZCI6Ijk2NSIsIkZvcm1hdFN0cmluZyI6Ik1NTSBkIiwiU2VwYXJhdG9yIjoiLyIsIlVzZUludGVybmF0aW9uYWxEYXRlRm9ybWF0IjpmYWxzZSwiRGF0ZUlzVmlzaWJsZSI6dHJ1ZSwiVGltZUlzVmlzaWJsZSI6ZmFsc2UsIkhvdXJEaWdpdHMiOjEsIkFtUG1EZXNpZ25hdG9yIjoyLCJUcmltMDBNaW51dGVzIjpmYWxzZSwiTGFzdEtub3duVmlzaWJpbGl0eVN0YXRlIjp7IiRpZCI6Ijk2NiIsIkRhdGVQYXJ0SXNWaXNpYmxlIjpmYWxzZSwiVGltZVBhcnRJc1Zpc2libGUiOmZhbHNlfX0sIldlZWtOdW1iZXJpbmciOnsiJGlkIjoiOTY3IiwiRm9ybWF0IjowLCJJc1Zpc2libGUiOmZhbHNlLCJMYXN0S25vd25WaXNpYmlsaXR5U3RhdGUiOmZhbHNlfSwiSXNWaXNpYmxlIjp0cnVlLCJQYXJlbnRTdHlsZSI6bnVsbH0sIkluZGV4IjoxMCwiU21hcnREdXJhdGlvbkFjdGl2YXRlZCI6ZmFsc2UsIkRhdGVGb3JtYXQiOnsiJHJlZiI6Ijk2NSJ9LCJXZWVrTnVtYmVyaW5nIjp7IiRpZCI6Ijk2OCIsIkZvcm1hdCI6MCwiSXNWaXNpYmxlIjpmYWxzZSwiTGFzdEtub3duVmlzaWJpbGl0eVN0YXRlIjpmYWxzZX0sIklkIjoiYmUzNjk5NTUtYmJmNS00NmE3LWEwYmQtZTRiNDY1MTY1ODQ2IiwiSW1wb3J0SWQiOiIxMSIsIlRpdGxlIjoiVW5pdGVkIEFpcmxpbmVzIiwiTm90ZSI6bnVsbCwiSHlwZXJsaW5rIjp7IiRpZCI6Ijk2OSIsIkFkZHJlc3MiOiIiLCJTdWJBZGRyZXNzIjoiIn0sIklzQ2hhbmdlZCI6ZmFsc2UsIklzTmV3IjpmYWxzZX19XSwiX21pbGVzdG9uZXMiOltdLCJJZCI6IjAwMDAwMDAwLTAwMDAtMDAwMC0wMDAwLTAwMDAwMDAwMDAwMCIsIklzU2luZ2xlSXRlbVJvdyI6dHJ1ZX0seyIkaWQiOiI5NzAiLCJfdGFza3MiOlt7IiRpZCI6Ijk3MSIsIl9hdHRhY2hlZE1pbGVzdG9uZXMiOltdLCJUYXNrRGVmaW5pdGlvbiI6eyIkaWQiOiI5NzIiLCJHcm91cE5hbWUiOm51bGwsIlN0YXJ0RGF0ZSI6IjIwMjItMDEtMDFUMDA6MDA6MDAiLCJFbmREYXRlIjoiMjAyMi0xMi0zMVQyMzo1OTowMCIsIlBlcmNlbnRhZ2VDb21wbGV0ZSI6bnVsbCwiU3R5bGUiOnsiJGlkIjoiOTczIiwiU2hhcGUiOjAsIlNoYXBlVGhpY2tuZXNzIjowLCJEdXJhdGlvbkZvcm1hdCI6MCwiSW5jbHVkZU5vbldvcmtpbmdEYXlzSW5EdXJhdGlvbiI6ZmFsc2UsIlBlcmNlbnRhZ2VDb21wbGV0ZVN0eWxlIjp7IiRpZCI6Ijk3NCIsIkZvbnRTZXR0aW5ncyI6eyIkaWQiOiI5NzUiLCJGb250U2l6ZSI6OSwiRm9udE5hbWUiOiJDYWxpYnJpIiwiSXNCb2xkIjpmYWxzZSwiSXNJdGFsaWMiOmZhbHNlLCJJc1VuZGVybGluZWQiOmZhbHNlLCJQYXJlbnRTdHlsZSI6bnVsbH0sIkF1dG9TaXplIjowLCJGb3JlZ3JvdW5kIjp7IiRpZCI6Ijk3NiIsIkNvbG9yIjp7IiRpZCI6Ijk3NyIsIkEiOjI1NSwiUiI6MjM4LCJHIjoyMzYsIkIiOjIyNX19LCJNYXhXaWR0aCI6MjAwLjAsIk1heEhlaWdodCI6IkluZmluaXR5IiwiU21hcnRGb3JlZ3JvdW5kSXNBY3RpdmUiOmZhbHNlLCJIb3Jpem9udGFsQWxpZ25tZW50IjowLCJWZXJ0aWNhbEFsaWdubWVudCI6MCwiU21hcnRGb3JlZ3JvdW5kIjpudWxsLCJCYWNrZ3JvdW5kRmlsbFR5cGUiOjAsIk1hcmdpbiI6eyIkaWQiOiI5NzgiLCJUb3AiOjAuMCwiTGVmdCI6MC4wLCJSaWdodCI6MC4wLCJCb3R0b20iOjAuMH0sIlBhZGRpbmciOnsiJGlkIjoiOTc5IiwiVG9wIjowLjAsIkxlZnQiOjAuMCwiUmlnaHQiOjAuMCwiQm90dG9tIjowLjB9LCJCYWNrZ3JvdW5kIjp7IiRpZCI6Ijk4MCIsIkNvbG9yIjp7IiRpZCI6Ijk4MSIsIkEiOjg5LCJSIjowLCJHIjowLCJCIjowfX0sIklzVmlzaWJsZSI6dHJ1ZSwiV2lkdGgiOjAuMCwiSGVpZ2h0IjowLjAsIkJvcmRlclN0eWxlIjp7IiRpZCI6Ijk4MiIsIkxpbmVDb2xvciI6bnVsbCwiTGluZVdlaWdodCI6MC4wLCJMaW5lVHlwZSI6MCwiUGFyZW50U3R5bGUiOm51bGx9LCJQYXJlbnRTdHlsZSI6bnVsbH0sIkR1cmF0aW9uU3R5bGUiOnsiJGlkIjoiOTgzIiwiRm9udFNldHRpbmdzIjp7IiRpZCI6Ijk4NCIsIkZvbnRTaXplIjoxMCwiRm9udE5hbWUiOiJDYWxpYnJpIiwiSXNCb2xkIjpmYWxzZSwiSXNJdGFsaWMiOmZhbHNlLCJJc1VuZGVybGluZWQiOmZhbHNlLCJQYXJlbnRTdHlsZSI6bnVsbH0sIkF1dG9TaXplIjowLCJGb3JlZ3JvdW5kIjp7IiRpZCI6Ijk4NSIsIkNvbG9yIjp7IiRpZCI6Ijk4Ni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k4NyIsIlRvcCI6MC4wLCJMZWZ0IjowLjAsIlJpZ2h0IjowLjAsIkJvdHRvbSI6MC4wfSwiUGFkZGluZyI6eyIkaWQiOiI5ODgiLCJUb3AiOjAuMCwiTGVmdCI6MC4wLCJSaWdodCI6MC4wLCJCb3R0b20iOjAuMH0sIkJhY2tncm91bmQiOnsiJGlkIjoiOTg5IiwiQ29sb3IiOnsiJHJlZiI6Ijk4MSJ9fSwiSXNWaXNpYmxlIjp0cnVlLCJXaWR0aCI6MC4wLCJIZWlnaHQiOjAuMCwiQm9yZGVyU3R5bGUiOnsiJGlkIjoiOTkwIiwiTGluZUNvbG9yIjpudWxsLCJMaW5lV2VpZ2h0IjowLjAsIkxpbmVUeXBlIjowLCJQYXJlbnRTdHlsZSI6bnVsbH0sIlBhcmVudFN0eWxlIjpudWxsfSwiSG9yaXpvbnRhbENvbm5lY3RvclN0eWxlIjp7IiRpZCI6Ijk5MSIsIkxpbmVDb2xvciI6eyIkaWQiOiI5OTIiLCIkdHlwZSI6Ik5MUkUuQ29tbW9uLkRvbS5Tb2xpZENvbG9yQnJ1c2gsIE5MUkUuQ29tbW9uIiwiQ29sb3IiOnsiJGlkIjoiOTkzIiwiQSI6MjU1LCJSIjoyMDQsIkciOjIwNCwiQiI6MjA0fX0sIkxpbmVXZWlnaHQiOjAuMCwiTGluZVR5cGUiOjAsIlBhcmVudFN0eWxlIjpudWxsfSwiVmVydGljYWxDb25uZWN0b3JTdHlsZSI6eyIkaWQiOiI5OTQiLCJMaW5lQ29sb3IiOnsiJGlkIjoiOTk1IiwiJHR5cGUiOiJOTFJFLkNvbW1vbi5Eb20uU29saWRDb2xvckJydXNoLCBOTFJFLkNvbW1vbiIsIkNvbG9yIjp7IiRpZCI6Ijk5NiIsIkEiOjI1NSwiUiI6MjA0LCJHIjoyMDQsIkIiOjIwNH19LCJMaW5lV2VpZ2h0IjowLjAsIkxpbmVUeXBlIjowLCJQYXJlbnRTdHlsZSI6bnVsbH0sIk1hcmdpbiI6bnVsbCwiU3RhcnREYXRlUG9zaXRpb24iOjYsIkVuZERhdGVQb3NpdGlvbiI6NiwiRGF0ZUlzVmlzaWJsZSI6ZmFsc2UsIlRpdGxlUG9zaXRpb24iOjIsIkR1cmF0aW9uUG9zaXRpb24iOjYsIlBlcmNlbnRhZ2VDb21wbGV0ZWRQb3NpdGlvbiI6MiwiU3BhY2luZyI6MywiSXNCZWxvd1RpbWViYW5kIjp0cnVlLCJQZXJjZW50YWdlQ29tcGxldGVTaGFwZU9wYWNpdHkiOjM1LCJTaGFwZVN0eWxlIjp7IiRpZCI6Ijk5NyIsIk1hcmdpbiI6eyIkaWQiOiI5OTgiLCJUb3AiOjAuMCwiTGVmdCI6NC4wLCJSaWdodCI6NC4wLCJCb3R0b20iOjAuMH0sIlBhZGRpbmciOnsiJGlkIjoiOTk5IiwiVG9wIjowLjAsIkxlZnQiOjAuMCwiUmlnaHQiOjAuMCwiQm90dG9tIjowLjB9LCJCYWNrZ3JvdW5kIjp7IiRpZCI6IjEwMDAiLCJDb2xvciI6eyIkaWQiOiIxMDAxIiwiQSI6MjU1LCJSIjoxNjUsIkciOjE2NSwiQiI6MTY1fX0sIklzVmlzaWJsZSI6dHJ1ZSwiV2lkdGgiOjAuMCwiSGVpZ2h0IjoxMC4wLCJCb3JkZXJTdHlsZSI6eyIkaWQiOiIxMDAyIiwiTGluZUNvbG9yIjp7IiRpZCI6IjEwMDMiLCIkdHlwZSI6Ik5MUkUuQ29tbW9uLkRvbS5Tb2xpZENvbG9yQnJ1c2gsIE5MUkUuQ29tbW9uIiwiQ29sb3IiOnsiJGlkIjoiMTAwNCIsIkEiOjI1NSwiUiI6MjU1LCJHIjowLCJCIjowfX0sIkxpbmVXZWlnaHQiOjAuMCwiTGluZVR5cGUiOjAsIlBhcmVudFN0eWxlIjpudWxsfSwiUGFyZW50U3R5bGUiOm51bGx9LCJUaXRsZVN0eWxlIjp7IiRpZCI6IjEwMDUiLCJGb250U2V0dGluZ3MiOnsiJGlkIjoiMTAwNiIsIkZvbnRTaXplIjo5LCJGb250TmFtZSI6IkNhbGlicmkiLCJJc0JvbGQiOnRydWUsIklzSXRhbGljIjpmYWxzZSwiSXNVbmRlcmxpbmVkIjpmYWxzZSwiUGFyZW50U3R5bGUiOm51bGx9LCJBdXRvU2l6ZSI6MCwiRm9yZWdyb3VuZCI6eyIkaWQiOiIxMDA3IiwiQ29sb3IiOnsiJGlkIjoiMTAwOCIsIkEiOjI1NSwiUiI6MCwiRyI6MCwiQiI6MH19LCJNYXhXaWR0aCI6MTgwLjAsIk1heEhlaWdodCI6IkluZmluaXR5IiwiU21hcnRGb3JlZ3JvdW5kSXNBY3RpdmUiOmZhbHNlLCJIb3Jpem9udGFsQWxpZ25tZW50IjoxLCJWZXJ0aWNhbEFsaWdubWVudCI6MCwiU21hcnRGb3JlZ3JvdW5kIjpudWxsLCJCYWNrZ3JvdW5kRmlsbFR5cGUiOjAsIk1hcmdpbiI6eyIkaWQiOiIxMDA5IiwiVG9wIjowLjAsIkxlZnQiOjAuMCwiUmlnaHQiOjAuMCwiQm90dG9tIjowLjB9LCJQYWRkaW5nIjp7IiRpZCI6IjEwMTAiLCJUb3AiOjAuMCwiTGVmdCI6MC4wLCJSaWdodCI6MC4wLCJCb3R0b20iOjAuMH0sIkJhY2tncm91bmQiOnsiJGlkIjoiMTAxMSIsIkNvbG9yIjp7IiRyZWYiOiI5ODEifX0sIklzVmlzaWJsZSI6dHJ1ZSwiV2lkdGgiOjAuMCwiSGVpZ2h0IjowLjAsIkJvcmRlclN0eWxlIjp7IiRpZCI6IjEwMTIiLCJMaW5lQ29sb3IiOm51bGwsIkxpbmVXZWlnaHQiOjAuMCwiTGluZVR5cGUiOjAsIlBhcmVudFN0eWxlIjpudWxsfSwiUGFyZW50U3R5bGUiOm51bGx9LCJEYXRlU3R5bGUiOnsiJGlkIjoiMTAxMyIsIkZvbnRTZXR0aW5ncyI6eyIkaWQiOiIxMDE0IiwiRm9udFNpemUiOjksIkZvbnROYW1lIjoiQ2FsaWJyaSIsIklzQm9sZCI6ZmFsc2UsIklzSXRhbGljIjpmYWxzZSwiSXNVbmRlcmxpbmVkIjpmYWxzZSwiUGFyZW50U3R5bGUiOm51bGx9LCJBdXRvU2l6ZSI6MCwiRm9yZWdyb3VuZCI6eyIkaWQiOiIxMDE1IiwiQ29sb3IiOnsiJGlkIjoiMTAxNi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MTAxNyIsIlRvcCI6MC4wLCJMZWZ0IjowLjAsIlJpZ2h0IjowLjAsIkJvdHRvbSI6MC4wfSwiUGFkZGluZyI6eyIkaWQiOiIxMDE4IiwiVG9wIjowLjAsIkxlZnQiOjAuMCwiUmlnaHQiOjAuMCwiQm90dG9tIjowLjB9LCJCYWNrZ3JvdW5kIjp7IiRpZCI6IjEwMTkiLCJDb2xvciI6eyIkcmVmIjoiOTgxIn19LCJJc1Zpc2libGUiOnRydWUsIldpZHRoIjowLjAsIkhlaWdodCI6MC4wLCJCb3JkZXJTdHlsZSI6eyIkaWQiOiIxMDIwIiwiTGluZUNvbG9yIjpudWxsLCJMaW5lV2VpZ2h0IjowLjAsIkxpbmVUeXBlIjowLCJQYXJlbnRTdHlsZSI6bnVsbH0sIlBhcmVudFN0eWxlIjpudWxsfSwiRGF0ZUZvcm1hdCI6eyIkaWQiOiIxMDIxIiwiRm9ybWF0U3RyaW5nIjoiTU1NIGQiLCJTZXBhcmF0b3IiOiIvIiwiVXNlSW50ZXJuYXRpb25hbERhdGVGb3JtYXQiOmZhbHNlLCJEYXRlSXNWaXNpYmxlIjp0cnVlLCJUaW1lSXNWaXNpYmxlIjpmYWxzZSwiSG91ckRpZ2l0cyI6MSwiQW1QbURlc2lnbmF0b3IiOjIsIlRyaW0wME1pbnV0ZXMiOmZhbHNlLCJMYXN0S25vd25WaXNpYmlsaXR5U3RhdGUiOnsiJGlkIjoiMTAyMiIsIkRhdGVQYXJ0SXNWaXNpYmxlIjpmYWxzZSwiVGltZVBhcnRJc1Zpc2libGUiOmZhbHNlfX0sIldlZWtOdW1iZXJpbmciOnsiJGlkIjoiMTAyMyIsIkZvcm1hdCI6MCwiSXNWaXNpYmxlIjpmYWxzZSwiTGFzdEtub3duVmlzaWJpbGl0eVN0YXRlIjpmYWxzZX0sIklzVmlzaWJsZSI6dHJ1ZSwiUGFyZW50U3R5bGUiOm51bGx9LCJJbmRleCI6MTEsIlNtYXJ0RHVyYXRpb25BY3RpdmF0ZWQiOmZhbHNlLCJEYXRlRm9ybWF0Ijp7IiRyZWYiOiIxMDIxIn0sIldlZWtOdW1iZXJpbmciOnsiJGlkIjoiMTAyNCIsIkZvcm1hdCI6MCwiSXNWaXNpYmxlIjpmYWxzZSwiTGFzdEtub3duVmlzaWJpbGl0eVN0YXRlIjpmYWxzZX0sIklkIjoiNTcyYTI5MjgtYTU5ZC00ZDBkLWJmNWUtMGMxNjEzZjU3YmFkIiwiSW1wb3J0SWQiOiIxMiIsIlRpdGxlIjoiV2VzdCBKZXQiLCJOb3RlIjpudWxsLCJIeXBlcmxpbmsiOnsiJGlkIjoiMTAyNSIsIkFkZHJlc3MiOiIiLCJTdWJBZGRyZXNzIjoiIn0sIklzQ2hhbmdlZCI6ZmFsc2UsIklzTmV3IjpmYWxzZX19XSwiX21pbGVzdG9uZXMiOltdLCJJZCI6IjAwMDAwMDAwLTAwMDAtMDAwMC0wMDAwLTAwMDAwMDAwMDAwMCIsIklzU2luZ2xlSXRlbVJvdyI6dHJ1ZX1dLCJJbmRleCI6MCwiSWQiOiI1M2U4Y2ZlNi0zMTMwLTRkNjQtODE3My05ZjI1MDNmZGU4NWIiLCJIZWFkZXJUZXh0IjoiQ2FsZ2FyeSIsIklzRGVmYXVsdCI6ZmFsc2UsIlN0eWxlIjp7IiRpZCI6IjEwMjYiLCJIZWFkZXJTdHlsZSI6eyIkaWQiOiIxMDI3IiwiVGV4dFN0eWxlIjp7IiRpZCI6IjEwMjgiLCJGb250U2V0dGluZ3MiOnsiJGlkIjoiMTAyOSIsIkZvbnRTaXplIjoxMSwiRm9udE5hbWUiOiJDYWxpYnJpIiwiSXNCb2xkIjpmYWxzZSwiSXNJdGFsaWMiOmZhbHNlLCJJc1VuZGVybGluZWQiOmZhbHNlLCJQYXJlbnRTdHlsZSI6bnVsbH0sIkF1dG9TaXplIjoyLCJGb3JlZ3JvdW5kIjp7IiRpZCI6IjEwMzAiLCJDb2xvciI6eyIkaWQiOiIxMDMxIiwiQSI6MjU1LCJSIjowLCJHIjowLCJCIjowfX0sIk1heFdpZHRoIjoiSW5maW5pdHkiLCJNYXhIZWlnaHQiOjAuMCwiU21hcnRGb3JlZ3JvdW5kSXNBY3RpdmUiOmZhbHNlLCJIb3Jpem9udGFsQWxpZ25tZW50IjowLCJWZXJ0aWNhbEFsaWdubWVudCI6MCwiU21hcnRGb3JlZ3JvdW5kIjpudWxsLCJCYWNrZ3JvdW5kRmlsbFR5cGUiOjAsIk1hcmdpbiI6eyIkaWQiOiIxMDMyIiwiVG9wIjowLjAsIkxlZnQiOjAuMCwiUmlnaHQiOjAuMCwiQm90dG9tIjowLjB9LCJQYWRkaW5nIjp7IiRpZCI6IjEwMzMiLCJUb3AiOjAuMCwiTGVmdCI6MC4wLCJSaWdodCI6MC4wLCJCb3R0b20iOjAuMH0sIkJhY2tncm91bmQiOm51bGwsIklzVmlzaWJsZSI6dHJ1ZSwiV2lkdGgiOjAuMCwiSGVpZ2h0IjowLjAsIkJvcmRlclN0eWxlIjpudWxsLCJQYXJlbnRTdHlsZSI6bnVsbH0sIlJlY3RhbmdsZVN0eWxlIjp7IiRpZCI6IjEwMzQiLCJNYXJnaW4iOnsiJGlkIjoiMTAzNSIsIlRvcCI6MC4wLCJMZWZ0IjowLjAsIlJpZ2h0IjowLjAsIkJvdHRvbSI6MC4wfSwiUGFkZGluZyI6eyIkaWQiOiIxMDM2IiwiVG9wIjowLjAsIkxlZnQiOjAuMCwiUmlnaHQiOjAuMCwiQm90dG9tIjowLjB9LCJCYWNrZ3JvdW5kIjp7IiRpZCI6IjEwMzciLCJDb2xvciI6eyIkaWQiOiIxMDM4IiwiQSI6NjMsIlIiOjE2NSwiRyI6MTY1LCJCIjoxNjV9fSwiSXNWaXNpYmxlIjp0cnVlLCJXaWR0aCI6MC4wLCJIZWlnaHQiOjAuMCwiQm9yZGVyU3R5bGUiOnsiJGlkIjoiMTAzOSIsIkxpbmVDb2xvciI6eyIkaWQiOiIxMDQwIiwiJHR5cGUiOiJOTFJFLkNvbW1vbi5Eb20uU29saWRDb2xvckJydXNoLCBOTFJFLkNvbW1vbiIsIkNvbG9yIjp7IiRpZCI6IjEwNDEiLCJBIjoyNTUsIlIiOjI1NSwiRyI6MCwiQiI6MH19LCJMaW5lV2VpZ2h0IjowLjAsIkxpbmVUeXBlIjowLCJQYXJlbnRTdHlsZSI6bnVsbH0sIlBhcmVudFN0eWxlIjpudWxsfSwiTWFyZ2luIjp7IiRpZCI6IjEwNDIiLCJUb3AiOjAuMCwiTGVmdCI6MC4wLCJSaWdodCI6MC4wLCJCb3R0b20iOjAuMH0sIlBhZGRpbmciOnsiJGlkIjoiMTA0MyIsIlRvcCI6MC4wLCJMZWZ0IjowLjAsIlJpZ2h0IjowLjAsIkJvdHRvbSI6MC4wfSwiQmFja2dyb3VuZCI6bnVsbCwiSXNWaXNpYmxlIjp0cnVlLCJXaWR0aCI6MC4wLCJIZWlnaHQiOjAuMCwiQm9yZGVyU3R5bGUiOm51bGwsIlBhcmVudFN0eWxlIjpudWxsfSwiQmFja2dyb3VuZFN0eWxlIjp7IiRpZCI6IjEwNDQiLCJNYXJnaW4iOnsiJGlkIjoiMTA0NSIsIlRvcCI6MC4wLCJMZWZ0IjowLjAsIlJpZ2h0IjowLjAsIkJvdHRvbSI6MC4wfSwiUGFkZGluZyI6eyIkaWQiOiIxMDQ2IiwiVG9wIjowLjAsIkxlZnQiOjAuMCwiUmlnaHQiOjAuMCwiQm90dG9tIjowLjB9LCJCYWNrZ3JvdW5kIjp7IiRpZCI6IjEwNDciLCJDb2xvciI6eyIkaWQiOiIxMDQ4IiwiQSI6NTEsIlIiOjE2NSwiRyI6MTY1LCJCIjoxNjV9fSwiSXNWaXNpYmxlIjp0cnVlLCJXaWR0aCI6MC4wLCJIZWlnaHQiOjAuMCwiQm9yZGVyU3R5bGUiOnsiJGlkIjoiMTA0OSIsIkxpbmVDb2xvciI6eyIkaWQiOiIxMDUwIiwiJHR5cGUiOiJOTFJFLkNvbW1vbi5Eb20uU29saWRDb2xvckJydXNoLCBOTFJFLkNvbW1vbiIsIkNvbG9yIjp7IiRpZCI6IjEwNTEiLCJBIjoyNTUsIlIiOjI1NSwiRyI6MCwiQiI6MH19LCJMaW5lV2VpZ2h0IjowLjAsIkxpbmVUeXBlIjowLCJQYXJlbnRTdHlsZSI6bnVsbH0sIlBhcmVudFN0eWxlIjpudWxsfSwiTWFyZ2luIjp7IiRpZCI6IjEwNTIiLCJUb3AiOjAuMCwiTGVmdCI6MC4wLCJSaWdodCI6MC4wLCJCb3R0b20iOjAuMH0sIlBhZGRpbmciOnsiJGlkIjoiMTA1MyIsIlRvcCI6MC4wLCJMZWZ0IjowLjAsIlJpZ2h0IjowLjAsIkJvdHRvbSI6MC4wfSwiSXNWaXNpYmxlIjp0cnVlLCJXaWR0aCI6MC4wLCJIZWlnaHQiOjAuMCwiQm9yZGVyU3R5bGUiOm51bGwsIlBhcmVudFN0eWxlIjpudWxsfX0seyIkaWQiOiIxMDU0IiwiX3Jvd3MiOlt7IiRpZCI6IjEwNTUiLCJfdGFza3MiOlt7IiRpZCI6IjEwNTYiLCJfYXR0YWNoZWRNaWxlc3RvbmVzIjpbXSwiVGFza0RlZmluaXRpb24iOnsiJGlkIjoiMTA1NyIsIkdyb3VwTmFtZSI6bnVsbCwiU3RhcnREYXRlIjoiMjAyMi0wMS0wMVQwMDowMDowMCIsIkVuZERhdGUiOiIyMDIyLTEyLTMxVDIzOjU5OjAwIiwiUGVyY2VudGFnZUNvbXBsZXRlIjpudWxsLCJTdHlsZSI6eyIkaWQiOiIxMDU4IiwiU2hhcGUiOjAsIlNoYXBlVGhpY2tuZXNzIjowLCJEdXJhdGlvbkZvcm1hdCI6MCwiSW5jbHVkZU5vbldvcmtpbmdEYXlzSW5EdXJhdGlvbiI6ZmFsc2UsIlBlcmNlbnRhZ2VDb21wbGV0ZVN0eWxlIjp7IiRpZCI6IjEwNTkiLCJGb250U2V0dGluZ3MiOnsiJGlkIjoiMTA2MCIsIkZvbnRTaXplIjo5LCJGb250TmFtZSI6IkNhbGlicmkiLCJJc0JvbGQiOmZhbHNlLCJJc0l0YWxpYyI6ZmFsc2UsIklzVW5kZXJsaW5lZCI6ZmFsc2UsIlBhcmVudFN0eWxlIjpudWxsfSwiQXV0b1NpemUiOjAsIkZvcmVncm91bmQiOnsiJGlkIjoiMTA2MSIsIkNvbG9yIjp7IiRpZCI6IjEwNjIiLCJBIjoyNTUsIlIiOjIzOCwiRyI6MjM2LCJCIjoyMjV9fSwiTWF4V2lkdGgiOjIwMC4wLCJNYXhIZWlnaHQiOiJJbmZpbml0eSIsIlNtYXJ0Rm9yZWdyb3VuZElzQWN0aXZlIjpmYWxzZSwiSG9yaXpvbnRhbEFsaWdubWVudCI6MCwiVmVydGljYWxBbGlnbm1lbnQiOjAsIlNtYXJ0Rm9yZWdyb3VuZCI6bnVsbCwiQmFja2dyb3VuZEZpbGxUeXBlIjowLCJNYXJnaW4iOnsiJGlkIjoiMTA2MyIsIlRvcCI6MC4wLCJMZWZ0IjowLjAsIlJpZ2h0IjowLjAsIkJvdHRvbSI6MC4wfSwiUGFkZGluZyI6eyIkaWQiOiIxMDY0IiwiVG9wIjowLjAsIkxlZnQiOjAuMCwiUmlnaHQiOjAuMCwiQm90dG9tIjowLjB9LCJCYWNrZ3JvdW5kIjp7IiRpZCI6IjEwNjUiLCJDb2xvciI6eyIkaWQiOiIxMDY2IiwiQSI6ODksIlIiOjAsIkciOjAsIkIiOjB9fSwiSXNWaXNpYmxlIjp0cnVlLCJXaWR0aCI6MC4wLCJIZWlnaHQiOjAuMCwiQm9yZGVyU3R5bGUiOnsiJGlkIjoiMTA2NyIsIkxpbmVDb2xvciI6bnVsbCwiTGluZVdlaWdodCI6MC4wLCJMaW5lVHlwZSI6MCwiUGFyZW50U3R5bGUiOm51bGx9LCJQYXJlbnRTdHlsZSI6bnVsbH0sIkR1cmF0aW9uU3R5bGUiOnsiJGlkIjoiMTA2OCIsIkZvbnRTZXR0aW5ncyI6eyIkaWQiOiIxMDY5IiwiRm9udFNpemUiOjEwLCJGb250TmFtZSI6IkNhbGlicmkiLCJJc0JvbGQiOmZhbHNlLCJJc0l0YWxpYyI6ZmFsc2UsIklzVW5kZXJsaW5lZCI6ZmFsc2UsIlBhcmVudFN0eWxlIjpudWxsfSwiQXV0b1NpemUiOjAsIkZvcmVncm91bmQiOnsiJGlkIjoiMTA3MCIsIkNvbG9yIjp7IiRpZCI6IjEwNzE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aWQiOiIxMDcyIiwiVG9wIjowLjAsIkxlZnQiOjAuMCwiUmlnaHQiOjAuMCwiQm90dG9tIjowLjB9LCJQYWRkaW5nIjp7IiRpZCI6IjEwNzMiLCJUb3AiOjAuMCwiTGVmdCI6MC4wLCJSaWdodCI6MC4wLCJCb3R0b20iOjAuMH0sIkJhY2tncm91bmQiOnsiJGlkIjoiMTA3NCIsIkNvbG9yIjp7IiRyZWYiOiIxMDY2In19LCJJc1Zpc2libGUiOnRydWUsIldpZHRoIjowLjAsIkhlaWdodCI6MC4wLCJCb3JkZXJTdHlsZSI6eyIkaWQiOiIxMDc1IiwiTGluZUNvbG9yIjpudWxsLCJMaW5lV2VpZ2h0IjowLjAsIkxpbmVUeXBlIjowLCJQYXJlbnRTdHlsZSI6bnVsbH0sIlBhcmVudFN0eWxlIjpudWxsfSwiSG9yaXpvbnRhbENvbm5lY3RvclN0eWxlIjp7IiRpZCI6IjEwNzYiLCJMaW5lQ29sb3IiOnsiJGlkIjoiMTA3NyIsIiR0eXBlIjoiTkxSRS5Db21tb24uRG9tLlNvbGlkQ29sb3JCcnVzaCwgTkxSRS5Db21tb24iLCJDb2xvciI6eyIkaWQiOiIxMDc4IiwiQSI6MjU1LCJSIjoyMDQsIkciOjIwNCwiQiI6MjA0fX0sIkxpbmVXZWlnaHQiOjAuMCwiTGluZVR5cGUiOjAsIlBhcmVudFN0eWxlIjpudWxsfSwiVmVydGljYWxDb25uZWN0b3JTdHlsZSI6eyIkaWQiOiIxMDc5IiwiTGluZUNvbG9yIjp7IiRpZCI6IjEwODAiLCIkdHlwZSI6Ik5MUkUuQ29tbW9uLkRvbS5Tb2xpZENvbG9yQnJ1c2gsIE5MUkUuQ29tbW9uIiwiQ29sb3IiOnsiJGlkIjoiMTA4MSIsIkEiOjI1NSwiUiI6MjA0LCJHIjoyMDQsIkIiOjIwNH19LCJMaW5lV2VpZ2h0IjowLjAsIkxpbmVUeXBlIjowLCJQYXJlbnRTdHlsZSI6bnVsbH0sIk1hcmdpbiI6bnVsbCwiU3RhcnREYXRlUG9zaXRpb24iOjYsIkVuZERhdGVQb3NpdGlvbiI6NiwiRGF0ZUlzVmlzaWJsZSI6ZmFsc2UsIlRpdGxlUG9zaXRpb24iOjIsIkR1cmF0aW9uUG9zaXRpb24iOjYsIlBlcmNlbnRhZ2VDb21wbGV0ZWRQb3NpdGlvbiI6MiwiU3BhY2luZyI6MywiSXNCZWxvd1RpbWViYW5kIjp0cnVlLCJQZXJjZW50YWdlQ29tcGxldGVTaGFwZU9wYWNpdHkiOjM1LCJTaGFwZVN0eWxlIjp7IiRpZCI6IjEwODIiLCJNYXJnaW4iOnsiJGlkIjoiMTA4MyIsIlRvcCI6MC4wLCJMZWZ0Ijo0LjAsIlJpZ2h0Ijo0LjAsIkJvdHRvbSI6MC4wfSwiUGFkZGluZyI6eyIkaWQiOiIxMDg0IiwiVG9wIjowLjAsIkxlZnQiOjAuMCwiUmlnaHQiOjAuMCwiQm90dG9tIjowLjB9LCJCYWNrZ3JvdW5kIjp7IiRpZCI6IjEwODUiLCJDb2xvciI6eyIkaWQiOiIxMDg2IiwiQSI6MjU1LCJSIjoxNjUsIkciOjE2NSwiQiI6MTY1fX0sIklzVmlzaWJsZSI6dHJ1ZSwiV2lkdGgiOjAuMCwiSGVpZ2h0IjoxMC4wLCJCb3JkZXJTdHlsZSI6eyIkaWQiOiIxMDg3IiwiTGluZUNvbG9yIjp7IiRpZCI6IjEwODgiLCIkdHlwZSI6Ik5MUkUuQ29tbW9uLkRvbS5Tb2xpZENvbG9yQnJ1c2gsIE5MUkUuQ29tbW9uIiwiQ29sb3IiOnsiJGlkIjoiMTA4OSIsIkEiOjI1NSwiUiI6MjU1LCJHIjowLCJCIjowfX0sIkxpbmVXZWlnaHQiOjAuMCwiTGluZVR5cGUiOjAsIlBhcmVudFN0eWxlIjpudWxsfSwiUGFyZW50U3R5bGUiOm51bGx9LCJUaXRsZVN0eWxlIjp7IiRpZCI6IjEwOTAiLCJGb250U2V0dGluZ3MiOnsiJGlkIjoiMTA5MSIsIkZvbnRTaXplIjo5LCJGb250TmFtZSI6IkNhbGlicmkiLCJJc0JvbGQiOnRydWUsIklzSXRhbGljIjpmYWxzZSwiSXNVbmRlcmxpbmVkIjpmYWxzZSwiUGFyZW50U3R5bGUiOm51bGx9LCJBdXRvU2l6ZSI6MCwiRm9yZWdyb3VuZCI6eyIkaWQiOiIxMDkyIiwiQ29sb3IiOnsiJGlkIjoiMTA5MyIsIkEiOjI1NSwiUiI6MCwiRyI6MCwiQiI6MH19LCJNYXhXaWR0aCI6MTgwLjAsIk1heEhlaWdodCI6IkluZmluaXR5IiwiU21hcnRGb3JlZ3JvdW5kSXNBY3RpdmUiOmZhbHNlLCJIb3Jpem9udGFsQWxpZ25tZW50IjoxLCJWZXJ0aWNhbEFsaWdubWVudCI6MCwiU21hcnRGb3JlZ3JvdW5kIjpudWxsLCJCYWNrZ3JvdW5kRmlsbFR5cGUiOjAsIk1hcmdpbiI6eyIkaWQiOiIxMDk0IiwiVG9wIjowLjAsIkxlZnQiOjAuMCwiUmlnaHQiOjAuMCwiQm90dG9tIjowLjB9LCJQYWRkaW5nIjp7IiRpZCI6IjEwOTUiLCJUb3AiOjAuMCwiTGVmdCI6MC4wLCJSaWdodCI6MC4wLCJCb3R0b20iOjAuMH0sIkJhY2tncm91bmQiOnsiJGlkIjoiMTA5NiIsIkNvbG9yIjp7IiRyZWYiOiIxMDY2In19LCJJc1Zpc2libGUiOnRydWUsIldpZHRoIjowLjAsIkhlaWdodCI6MC4wLCJCb3JkZXJTdHlsZSI6eyIkaWQiOiIxMDk3IiwiTGluZUNvbG9yIjpudWxsLCJMaW5lV2VpZ2h0IjowLjAsIkxpbmVUeXBlIjowLCJQYXJlbnRTdHlsZSI6bnVsbH0sIlBhcmVudFN0eWxlIjpudWxsfSwiRGF0ZVN0eWxlIjp7IiRpZCI6IjEwOTgiLCJGb250U2V0dGluZ3MiOnsiJGlkIjoiMTA5OSIsIkZvbnRTaXplIjo5LCJGb250TmFtZSI6IkNhbGlicmkiLCJJc0JvbGQiOmZhbHNlLCJJc0l0YWxpYyI6ZmFsc2UsIklzVW5kZXJsaW5lZCI6ZmFsc2UsIlBhcmVudFN0eWxlIjpudWxsfSwiQXV0b1NpemUiOjAsIkZvcmVncm91bmQiOnsiJGlkIjoiMTEwMCIsIkNvbG9yIjp7IiRpZCI6IjExMDE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ExMDIiLCJUb3AiOjAuMCwiTGVmdCI6MC4wLCJSaWdodCI6MC4wLCJCb3R0b20iOjAuMH0sIlBhZGRpbmciOnsiJGlkIjoiMTEwMyIsIlRvcCI6MC4wLCJMZWZ0IjowLjAsIlJpZ2h0IjowLjAsIkJvdHRvbSI6MC4wfSwiQmFja2dyb3VuZCI6eyIkaWQiOiIxMTA0IiwiQ29sb3IiOnsiJHJlZiI6IjEwNjYifX0sIklzVmlzaWJsZSI6dHJ1ZSwiV2lkdGgiOjAuMCwiSGVpZ2h0IjowLjAsIkJvcmRlclN0eWxlIjp7IiRpZCI6IjExMDUiLCJMaW5lQ29sb3IiOm51bGwsIkxpbmVXZWlnaHQiOjAuMCwiTGluZVR5cGUiOjAsIlBhcmVudFN0eWxlIjpudWxsfSwiUGFyZW50U3R5bGUiOm51bGx9LCJEYXRlRm9ybWF0Ijp7IiRpZCI6IjExMDYiLCJGb3JtYXRTdHJpbmciOiJNTU0gZCIsIlNlcGFyYXRvciI6Ii8iLCJVc2VJbnRlcm5hdGlvbmFsRGF0ZUZvcm1hdCI6ZmFsc2UsIkRhdGVJc1Zpc2libGUiOnRydWUsIlRpbWVJc1Zpc2libGUiOmZhbHNlLCJIb3VyRGlnaXRzIjoxLCJBbVBtRGVzaWduYXRvciI6MiwiVHJpbTAwTWludXRlcyI6ZmFsc2UsIkxhc3RLbm93blZpc2liaWxpdHlTdGF0ZSI6eyIkaWQiOiIxMTA3IiwiRGF0ZVBhcnRJc1Zpc2libGUiOmZhbHNlLCJUaW1lUGFydElzVmlzaWJsZSI6ZmFsc2V9fSwiV2Vla051bWJlcmluZyI6eyIkaWQiOiIxMTA4IiwiRm9ybWF0IjowLCJJc1Zpc2libGUiOmZhbHNlLCJMYXN0S25vd25WaXNpYmlsaXR5U3RhdGUiOmZhbHNlfSwiSXNWaXNpYmxlIjp0cnVlLCJQYXJlbnRTdHlsZSI6bnVsbH0sIkluZGV4IjoxMiwiU21hcnREdXJhdGlvbkFjdGl2YXRlZCI6ZmFsc2UsIkRhdGVGb3JtYXQiOnsiJHJlZiI6IjExMDYifSwiV2Vla051bWJlcmluZyI6eyIkaWQiOiIxMTA5IiwiRm9ybWF0IjowLCJJc1Zpc2libGUiOmZhbHNlLCJMYXN0S25vd25WaXNpYmlsaXR5U3RhdGUiOmZhbHNlfSwiSWQiOiJkNjkyMTYxYy1mZTkwLTQ0MWUtOGJiZC03OGY2YmNmMzdiODEiLCJJbXBvcnRJZCI6IjEzIiwiVGl0bGUiOiJBaXIgQ2FuYWRhIiwiTm90ZSI6bnVsbCwiSHlwZXJsaW5rIjp7IiRpZCI6IjExMTAiLCJBZGRyZXNzIjoiIiwiU3ViQWRkcmVzcyI6IiJ9LCJJc0NoYW5nZWQiOmZhbHNlLCJJc05ldyI6ZmFsc2V9fV0sIl9taWxlc3RvbmVzIjpbXSwiSWQiOiIwMDAwMDAwMC0wMDAwLTAwMDAtMDAwMC0wMDAwMDAwMDAwMDAiLCJJc1NpbmdsZUl0ZW1Sb3ciOnRydWV9XSwiSW5kZXgiOjEsIklkIjoiZjJhZDRiMGItNmJjMi00ZTM5LTk3ZWItYzc2NmM3NjdkZTcyIiwiSGVhZGVyVGV4dCI6Ik1vbnRyZWFsLVRydWRlYXUiLCJJc0RlZmF1bHQiOmZhbHNlLCJTdHlsZSI6eyIkaWQiOiIxMTExIiwiSGVhZGVyU3R5bGUiOnsiJGlkIjoiMTExMiIsIlRleHRTdHlsZSI6eyIkaWQiOiIxMTEzIiwiRm9udFNldHRpbmdzIjp7IiRpZCI6IjExMTQiLCJGb250U2l6ZSI6MTEsIkZvbnROYW1lIjoiQ2FsaWJyaSIsIklzQm9sZCI6ZmFsc2UsIklzSXRhbGljIjpmYWxzZSwiSXNVbmRlcmxpbmVkIjpmYWxzZSwiUGFyZW50U3R5bGUiOm51bGx9LCJBdXRvU2l6ZSI6MiwiRm9yZWdyb3VuZCI6eyIkaWQiOiIxMTE1IiwiQ29sb3IiOnsiJGlkIjoiMTExNiIsIkEiOjI1NSwiUiI6MCwiRyI6MCwiQiI6MH19LCJNYXhXaWR0aCI6IkluZmluaXR5IiwiTWF4SGVpZ2h0IjowLjAsIlNtYXJ0Rm9yZWdyb3VuZElzQWN0aXZlIjpmYWxzZSwiSG9yaXpvbnRhbEFsaWdubWVudCI6MCwiVmVydGljYWxBbGlnbm1lbnQiOjAsIlNtYXJ0Rm9yZWdyb3VuZCI6bnVsbCwiQmFja2dyb3VuZEZpbGxUeXBlIjowLCJNYXJnaW4iOnsiJGlkIjoiMTExNyIsIlRvcCI6MC4wLCJMZWZ0IjowLjAsIlJpZ2h0IjowLjAsIkJvdHRvbSI6MC4wfSwiUGFkZGluZyI6eyIkaWQiOiIxMTE4IiwiVG9wIjowLjAsIkxlZnQiOjAuMCwiUmlnaHQiOjAuMCwiQm90dG9tIjowLjB9LCJCYWNrZ3JvdW5kIjpudWxsLCJJc1Zpc2libGUiOnRydWUsIldpZHRoIjowLjAsIkhlaWdodCI6MC4wLCJCb3JkZXJTdHlsZSI6bnVsbCwiUGFyZW50U3R5bGUiOm51bGx9LCJSZWN0YW5nbGVTdHlsZSI6eyIkaWQiOiIxMTE5IiwiTWFyZ2luIjp7IiRpZCI6IjExMjAiLCJUb3AiOjAuMCwiTGVmdCI6MC4wLCJSaWdodCI6MC4wLCJCb3R0b20iOjAuMH0sIlBhZGRpbmciOnsiJGlkIjoiMTEyMSIsIlRvcCI6MC4wLCJMZWZ0IjowLjAsIlJpZ2h0IjowLjAsIkJvdHRvbSI6MC4wfSwiQmFja2dyb3VuZCI6eyIkaWQiOiIxMTIyIiwiQ29sb3IiOnsiJGlkIjoiMTEyMyIsIkEiOjYzLCJSIjoxNjUsIkciOjE2NSwiQiI6MTY1fX0sIklzVmlzaWJsZSI6dHJ1ZSwiV2lkdGgiOjAuMCwiSGVpZ2h0IjowLjAsIkJvcmRlclN0eWxlIjp7IiRpZCI6IjExMjQiLCJMaW5lQ29sb3IiOnsiJGlkIjoiMTEyNSIsIiR0eXBlIjoiTkxSRS5Db21tb24uRG9tLlNvbGlkQ29sb3JCcnVzaCwgTkxSRS5Db21tb24iLCJDb2xvciI6eyIkaWQiOiIxMTI2IiwiQSI6MjU1LCJSIjoyNTUsIkciOjAsIkIiOjB9fSwiTGluZVdlaWdodCI6MC4wLCJMaW5lVHlwZSI6MCwiUGFyZW50U3R5bGUiOm51bGx9LCJQYXJlbnRTdHlsZSI6bnVsbH0sIk1hcmdpbiI6eyIkaWQiOiIxMTI3IiwiVG9wIjowLjAsIkxlZnQiOjAuMCwiUmlnaHQiOjAuMCwiQm90dG9tIjowLjB9LCJQYWRkaW5nIjp7IiRpZCI6IjExMjgiLCJUb3AiOjAuMCwiTGVmdCI6MC4wLCJSaWdodCI6MC4wLCJCb3R0b20iOjAuMH0sIkJhY2tncm91bmQiOm51bGwsIklzVmlzaWJsZSI6dHJ1ZSwiV2lkdGgiOjAuMCwiSGVpZ2h0IjowLjAsIkJvcmRlclN0eWxlIjpudWxsLCJQYXJlbnRTdHlsZSI6bnVsbH0sIkJhY2tncm91bmRTdHlsZSI6eyIkaWQiOiIxMTI5IiwiTWFyZ2luIjp7IiRpZCI6IjExMzAiLCJUb3AiOjAuMCwiTGVmdCI6MC4wLCJSaWdodCI6MC4wLCJCb3R0b20iOjAuMH0sIlBhZGRpbmciOnsiJGlkIjoiMTEzMSIsIlRvcCI6MC4wLCJMZWZ0IjowLjAsIlJpZ2h0IjowLjAsIkJvdHRvbSI6MC4wfSwiQmFja2dyb3VuZCI6eyIkaWQiOiIxMTMyIiwiQ29sb3IiOnsiJGlkIjoiMTEzMyIsIkEiOjUxLCJSIjoxNjUsIkciOjE2NSwiQiI6MTY1fX0sIklzVmlzaWJsZSI6dHJ1ZSwiV2lkdGgiOjAuMCwiSGVpZ2h0IjowLjAsIkJvcmRlclN0eWxlIjp7IiRpZCI6IjExMzQiLCJMaW5lQ29sb3IiOnsiJGlkIjoiMTEzNSIsIiR0eXBlIjoiTkxSRS5Db21tb24uRG9tLlNvbGlkQ29sb3JCcnVzaCwgTkxSRS5Db21tb24iLCJDb2xvciI6eyIkaWQiOiIxMTM2IiwiQSI6MjU1LCJSIjoyNTUsIkciOjAsIkIiOjB9fSwiTGluZVdlaWdodCI6MC4wLCJMaW5lVHlwZSI6MCwiUGFyZW50U3R5bGUiOm51bGx9LCJQYXJlbnRTdHlsZSI6bnVsbH0sIk1hcmdpbiI6eyIkaWQiOiIxMTM3IiwiVG9wIjowLjAsIkxlZnQiOjAuMCwiUmlnaHQiOjAuMCwiQm90dG9tIjowLjB9LCJQYWRkaW5nIjp7IiRpZCI6IjExMzgiLCJUb3AiOjAuMCwiTGVmdCI6MC4wLCJSaWdodCI6MC4wLCJCb3R0b20iOjAuMH0sIklzVmlzaWJsZSI6dHJ1ZSwiV2lkdGgiOjAuMCwiSGVpZ2h0IjowLjAsIkJvcmRlclN0eWxlIjpudWxsLCJQYXJlbnRTdHlsZSI6bnVsbH19LHsiJGlkIjoiMTEzOSIsIl9yb3dzIjpbeyIkaWQiOiIxMTQwIiwiX3Rhc2tzIjpbeyIkaWQiOiIxMTQxIiwiX2F0dGFjaGVkTWlsZXN0b25lcyI6W10sIlRhc2tEZWZpbml0aW9uIjp7IiRpZCI6IjExNDIiLCJHcm91cE5hbWUiOm51bGwsIlN0YXJ0RGF0ZSI6IjIwMjItMDEtMDFUMDA6MDA6MDAiLCJFbmREYXRlIjoiMjAyMi0xMi0zMVQyMzo1OTowMCIsIlBlcmNlbnRhZ2VDb21wbGV0ZSI6bnVsbCwiU3R5bGUiOnsiJGlkIjoiMTE0MyIsIlNoYXBlIjowLCJTaGFwZVRoaWNrbmVzcyI6MCwiRHVyYXRpb25Gb3JtYXQiOjAsIkluY2x1ZGVOb25Xb3JraW5nRGF5c0luRHVyYXRpb24iOmZhbHNlLCJQZXJjZW50YWdlQ29tcGxldGVTdHlsZSI6eyIkaWQiOiIxMTQ0IiwiRm9udFNldHRpbmdzIjp7IiRpZCI6IjExNDUiLCJGb250U2l6ZSI6OSwiRm9udE5hbWUiOiJDYWxpYnJpIiwiSXNCb2xkIjpmYWxzZSwiSXNJdGFsaWMiOmZhbHNlLCJJc1VuZGVybGluZWQiOmZhbHNlLCJQYXJlbnRTdHlsZSI6bnVsbH0sIkF1dG9TaXplIjowLCJGb3JlZ3JvdW5kIjp7IiRpZCI6IjExNDYiLCJDb2xvciI6eyIkaWQiOiIxMTQ3IiwiQSI6MjU1LCJSIjoyMzgsIkciOjIzNiwiQiI6MjI1fX0sIk1heFdpZHRoIjoyMDAuMCwiTWF4SGVpZ2h0IjoiSW5maW5pdHkiLCJTbWFydEZvcmVncm91bmRJc0FjdGl2ZSI6ZmFsc2UsIkhvcml6b250YWxBbGlnbm1lbnQiOjAsIlZlcnRpY2FsQWxpZ25tZW50IjowLCJTbWFydEZvcmVncm91bmQiOm51bGwsIkJhY2tncm91bmRGaWxsVHlwZSI6MCwiTWFyZ2luIjp7IiRpZCI6IjExNDgiLCJUb3AiOjAuMCwiTGVmdCI6MC4wLCJSaWdodCI6MC4wLCJCb3R0b20iOjAuMH0sIlBhZGRpbmciOnsiJGlkIjoiMTE0OSIsIlRvcCI6MC4wLCJMZWZ0IjowLjAsIlJpZ2h0IjowLjAsIkJvdHRvbSI6MC4wfSwiQmFja2dyb3VuZCI6eyIkaWQiOiIxMTUwIiwiQ29sb3IiOnsiJGlkIjoiMTE1MSIsIkEiOjg5LCJSIjowLCJHIjowLCJCIjowfX0sIklzVmlzaWJsZSI6dHJ1ZSwiV2lkdGgiOjAuMCwiSGVpZ2h0IjowLjAsIkJvcmRlclN0eWxlIjp7IiRpZCI6IjExNTIiLCJMaW5lQ29sb3IiOm51bGwsIkxpbmVXZWlnaHQiOjAuMCwiTGluZVR5cGUiOjAsIlBhcmVudFN0eWxlIjpudWxsfSwiUGFyZW50U3R5bGUiOm51bGx9LCJEdXJhdGlvblN0eWxlIjp7IiRpZCI6IjExNTMiLCJGb250U2V0dGluZ3MiOnsiJGlkIjoiMTE1NCIsIkZvbnRTaXplIjoxMCwiRm9udE5hbWUiOiJDYWxpYnJpIiwiSXNCb2xkIjpmYWxzZSwiSXNJdGFsaWMiOmZhbHNlLCJJc1VuZGVybGluZWQiOmZhbHNlLCJQYXJlbnRTdHlsZSI6bnVsbH0sIkF1dG9TaXplIjowLCJGb3JlZ3JvdW5kIjp7IiRpZCI6IjExNTUiLCJDb2xvciI6eyIkaWQiOiIxMTU2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MTE1NyIsIlRvcCI6MC4wLCJMZWZ0IjowLjAsIlJpZ2h0IjowLjAsIkJvdHRvbSI6MC4wfSwiUGFkZGluZyI6eyIkaWQiOiIxMTU4IiwiVG9wIjowLjAsIkxlZnQiOjAuMCwiUmlnaHQiOjAuMCwiQm90dG9tIjowLjB9LCJCYWNrZ3JvdW5kIjp7IiRpZCI6IjExNTkiLCJDb2xvciI6eyIkcmVmIjoiMTE1MSJ9fSwiSXNWaXNpYmxlIjp0cnVlLCJXaWR0aCI6MC4wLCJIZWlnaHQiOjAuMCwiQm9yZGVyU3R5bGUiOnsiJGlkIjoiMTE2MCIsIkxpbmVDb2xvciI6bnVsbCwiTGluZVdlaWdodCI6MC4wLCJMaW5lVHlwZSI6MCwiUGFyZW50U3R5bGUiOm51bGx9LCJQYXJlbnRTdHlsZSI6bnVsbH0sIkhvcml6b250YWxDb25uZWN0b3JTdHlsZSI6eyIkaWQiOiIxMTYxIiwiTGluZUNvbG9yIjp7IiRpZCI6IjExNjIiLCIkdHlwZSI6Ik5MUkUuQ29tbW9uLkRvbS5Tb2xpZENvbG9yQnJ1c2gsIE5MUkUuQ29tbW9uIiwiQ29sb3IiOnsiJGlkIjoiMTE2MyIsIkEiOjI1NSwiUiI6MjA0LCJHIjoyMDQsIkIiOjIwNH19LCJMaW5lV2VpZ2h0IjowLjAsIkxpbmVUeXBlIjowLCJQYXJlbnRTdHlsZSI6bnVsbH0sIlZlcnRpY2FsQ29ubmVjdG9yU3R5bGUiOnsiJGlkIjoiMTE2NCIsIkxpbmVDb2xvciI6eyIkaWQiOiIxMTY1IiwiJHR5cGUiOiJOTFJFLkNvbW1vbi5Eb20uU29saWRDb2xvckJydXNoLCBOTFJFLkNvbW1vbiIsIkNvbG9yIjp7IiRpZCI6IjExNjYiLCJBIjoyNTUsIlIiOjIwNCwiRyI6MjA0LCJCIjoyMDR9fSwiTGluZVdlaWdodCI6MC4wLCJMaW5lVHlwZSI6MCwiUGFyZW50U3R5bGUiOm51bGx9LCJNYXJnaW4iOm51bGwsIlN0YXJ0RGF0ZVBvc2l0aW9uIjo2LCJFbmREYXRlUG9zaXRpb24iOjYsIkRhdGVJc1Zpc2libGUiOmZhbHNlLCJUaXRsZVBvc2l0aW9uIjoyLCJEdXJhdGlvblBvc2l0aW9uIjo2LCJQZXJjZW50YWdlQ29tcGxldGVkUG9zaXRpb24iOjIsIlNwYWNpbmciOjMsIklzQmVsb3dUaW1lYmFuZCI6dHJ1ZSwiUGVyY2VudGFnZUNvbXBsZXRlU2hhcGVPcGFjaXR5IjozNSwiU2hhcGVTdHlsZSI6eyIkaWQiOiIxMTY3IiwiTWFyZ2luIjp7IiRpZCI6IjExNjgiLCJUb3AiOjAuMCwiTGVmdCI6NC4wLCJSaWdodCI6NC4wLCJCb3R0b20iOjAuMH0sIlBhZGRpbmciOnsiJGlkIjoiMTE2OSIsIlRvcCI6MC4wLCJMZWZ0IjowLjAsIlJpZ2h0IjowLjAsIkJvdHRvbSI6MC4wfSwiQmFja2dyb3VuZCI6eyIkaWQiOiIxMTcwIiwiQ29sb3IiOnsiJGlkIjoiMTE3MSIsIkEiOjI1NSwiUiI6MTY1LCJHIjoxNjUsIkIiOjE2NX19LCJJc1Zpc2libGUiOnRydWUsIldpZHRoIjowLjAsIkhlaWdodCI6MTAuMCwiQm9yZGVyU3R5bGUiOnsiJGlkIjoiMTE3MiIsIkxpbmVDb2xvciI6eyIkaWQiOiIxMTczIiwiJHR5cGUiOiJOTFJFLkNvbW1vbi5Eb20uU29saWRDb2xvckJydXNoLCBOTFJFLkNvbW1vbiIsIkNvbG9yIjp7IiRpZCI6IjExNzQiLCJBIjoyNTUsIlIiOjI1NSwiRyI6MCwiQiI6MH19LCJMaW5lV2VpZ2h0IjowLjAsIkxpbmVUeXBlIjowLCJQYXJlbnRTdHlsZSI6bnVsbH0sIlBhcmVudFN0eWxlIjpudWxsfSwiVGl0bGVTdHlsZSI6eyIkaWQiOiIxMTc1IiwiRm9udFNldHRpbmdzIjp7IiRpZCI6IjExNzYiLCJGb250U2l6ZSI6OSwiRm9udE5hbWUiOiJDYWxpYnJpIiwiSXNCb2xkIjp0cnVlLCJJc0l0YWxpYyI6ZmFsc2UsIklzVW5kZXJsaW5lZCI6ZmFsc2UsIlBhcmVudFN0eWxlIjpudWxsfSwiQXV0b1NpemUiOjAsIkZvcmVncm91bmQiOnsiJGlkIjoiMTE3NyIsIkNvbG9yIjp7IiRpZCI6IjExNzgiLCJBIjoyNTUsIlIiOjAsIkciOjAsIkIiOjB9fSwiTWF4V2lkdGgiOjE4MC4wLCJNYXhIZWlnaHQiOiJJbmZpbml0eSIsIlNtYXJ0Rm9yZWdyb3VuZElzQWN0aXZlIjpmYWxzZSwiSG9yaXpvbnRhbEFsaWdubWVudCI6MSwiVmVydGljYWxBbGlnbm1lbnQiOjAsIlNtYXJ0Rm9yZWdyb3VuZCI6bnVsbCwiQmFja2dyb3VuZEZpbGxUeXBlIjowLCJNYXJnaW4iOnsiJGlkIjoiMTE3OSIsIlRvcCI6MC4wLCJMZWZ0IjowLjAsIlJpZ2h0IjowLjAsIkJvdHRvbSI6MC4wfSwiUGFkZGluZyI6eyIkaWQiOiIxMTgwIiwiVG9wIjowLjAsIkxlZnQiOjAuMCwiUmlnaHQiOjAuMCwiQm90dG9tIjowLjB9LCJCYWNrZ3JvdW5kIjp7IiRpZCI6IjExODEiLCJDb2xvciI6eyIkcmVmIjoiMTE1MSJ9fSwiSXNWaXNpYmxlIjp0cnVlLCJXaWR0aCI6MC4wLCJIZWlnaHQiOjAuMCwiQm9yZGVyU3R5bGUiOnsiJGlkIjoiMTE4MiIsIkxpbmVDb2xvciI6bnVsbCwiTGluZVdlaWdodCI6MC4wLCJMaW5lVHlwZSI6MCwiUGFyZW50U3R5bGUiOm51bGx9LCJQYXJlbnRTdHlsZSI6bnVsbH0sIkRhdGVTdHlsZSI6eyIkaWQiOiIxMTgzIiwiRm9udFNldHRpbmdzIjp7IiRpZCI6IjExODQiLCJGb250U2l6ZSI6OSwiRm9udE5hbWUiOiJDYWxpYnJpIiwiSXNCb2xkIjpmYWxzZSwiSXNJdGFsaWMiOmZhbHNlLCJJc1VuZGVybGluZWQiOmZhbHNlLCJQYXJlbnRTdHlsZSI6bnVsbH0sIkF1dG9TaXplIjowLCJGb3JlZ3JvdW5kIjp7IiRpZCI6IjExODUiLCJDb2xvciI6eyIkaWQiOiIxMTg2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xMTg3IiwiVG9wIjowLjAsIkxlZnQiOjAuMCwiUmlnaHQiOjAuMCwiQm90dG9tIjowLjB9LCJQYWRkaW5nIjp7IiRpZCI6IjExODgiLCJUb3AiOjAuMCwiTGVmdCI6MC4wLCJSaWdodCI6MC4wLCJCb3R0b20iOjAuMH0sIkJhY2tncm91bmQiOnsiJGlkIjoiMTE4OSIsIkNvbG9yIjp7IiRyZWYiOiIxMTUxIn19LCJJc1Zpc2libGUiOnRydWUsIldpZHRoIjowLjAsIkhlaWdodCI6MC4wLCJCb3JkZXJTdHlsZSI6eyIkaWQiOiIxMTkwIiwiTGluZUNvbG9yIjpudWxsLCJMaW5lV2VpZ2h0IjowLjAsIkxpbmVUeXBlIjowLCJQYXJlbnRTdHlsZSI6bnVsbH0sIlBhcmVudFN0eWxlIjpudWxsfSwiRGF0ZUZvcm1hdCI6eyIkaWQiOiIxMTkxIiwiRm9ybWF0U3RyaW5nIjoiTU1NIGQiLCJTZXBhcmF0b3IiOiIvIiwiVXNlSW50ZXJuYXRpb25hbERhdGVGb3JtYXQiOmZhbHNlLCJEYXRlSXNWaXNpYmxlIjp0cnVlLCJUaW1lSXNWaXNpYmxlIjpmYWxzZSwiSG91ckRpZ2l0cyI6MSwiQW1QbURlc2lnbmF0b3IiOjIsIlRyaW0wME1pbnV0ZXMiOmZhbHNlLCJMYXN0S25vd25WaXNpYmlsaXR5U3RhdGUiOnsiJGlkIjoiMTE5MiIsIkRhdGVQYXJ0SXNWaXNpYmxlIjpmYWxzZSwiVGltZVBhcnRJc1Zpc2libGUiOmZhbHNlfX0sIldlZWtOdW1iZXJpbmciOnsiJGlkIjoiMTE5MyIsIkZvcm1hdCI6MCwiSXNWaXNpYmxlIjpmYWxzZSwiTGFzdEtub3duVmlzaWJpbGl0eVN0YXRlIjpmYWxzZX0sIklzVmlzaWJsZSI6dHJ1ZSwiUGFyZW50U3R5bGUiOm51bGx9LCJJbmRleCI6MTMsIlNtYXJ0RHVyYXRpb25BY3RpdmF0ZWQiOmZhbHNlLCJEYXRlRm9ybWF0Ijp7IiRyZWYiOiIxMTkxIn0sIldlZWtOdW1iZXJpbmciOnsiJGlkIjoiMTE5NCIsIkZvcm1hdCI6MCwiSXNWaXNpYmxlIjpmYWxzZSwiTGFzdEtub3duVmlzaWJpbGl0eVN0YXRlIjpmYWxzZX0sIklkIjoiMmVmNWU5YTAtYzJjNi00NDMxLWE5MzktMzVjMjI2YjYzZDliIiwiSW1wb3J0SWQiOiIxNCIsIlRpdGxlIjoiQWlyIENhbmFkYSIsIk5vdGUiOm51bGwsIkh5cGVybGluayI6eyIkaWQiOiIxMTk1IiwiQWRkcmVzcyI6IiIsIlN1YkFkZHJlc3MiOiIifSwiSXNDaGFuZ2VkIjpmYWxzZSwiSXNOZXciOmZhbHNlfX1dLCJfbWlsZXN0b25lcyI6W10sIklkIjoiMDAwMDAwMDAtMDAwMC0wMDAwLTAwMDAtMDAwMDAwMDAwMDAwIiwiSXNTaW5nbGVJdGVtUm93Ijp0cnVlfSx7IiRpZCI6IjExOTYiLCJfdGFza3MiOlt7IiRpZCI6IjExOTciLCJfYXR0YWNoZWRNaWxlc3RvbmVzIjpbXSwiVGFza0RlZmluaXRpb24iOnsiJGlkIjoiMTE5OCIsIkdyb3VwTmFtZSI6bnVsbCwiU3RhcnREYXRlIjoiMjAyMi0wMS0wMVQwMDowMDowMCIsIkVuZERhdGUiOiIyMDIyLTEyLTMxVDIzOjU5OjAwIiwiUGVyY2VudGFnZUNvbXBsZXRlIjpudWxsLCJTdHlsZSI6eyIkaWQiOiIxMTk5IiwiU2hhcGUiOjAsIlNoYXBlVGhpY2tuZXNzIjowLCJEdXJhdGlvbkZvcm1hdCI6MCwiSW5jbHVkZU5vbldvcmtpbmdEYXlzSW5EdXJhdGlvbiI6ZmFsc2UsIlBlcmNlbnRhZ2VDb21wbGV0ZVN0eWxlIjp7IiRpZCI6IjEyMDAiLCJGb250U2V0dGluZ3MiOnsiJGlkIjoiMTIwMSIsIkZvbnRTaXplIjo5LCJGb250TmFtZSI6IkNhbGlicmkiLCJJc0JvbGQiOmZhbHNlLCJJc0l0YWxpYyI6ZmFsc2UsIklzVW5kZXJsaW5lZCI6ZmFsc2UsIlBhcmVudFN0eWxlIjpudWxsfSwiQXV0b1NpemUiOjAsIkZvcmVncm91bmQiOnsiJGlkIjoiMTIwMiIsIkNvbG9yIjp7IiRpZCI6IjEyMDMiLCJBIjoyNTUsIlIiOjIzOCwiRyI6MjM2LCJCIjoyMjV9fSwiTWF4V2lkdGgiOjIwMC4wLCJNYXhIZWlnaHQiOiJJbmZpbml0eSIsIlNtYXJ0Rm9yZWdyb3VuZElzQWN0aXZlIjpmYWxzZSwiSG9yaXpvbnRhbEFsaWdubWVudCI6MCwiVmVydGljYWxBbGlnbm1lbnQiOjAsIlNtYXJ0Rm9yZWdyb3VuZCI6bnVsbCwiQmFja2dyb3VuZEZpbGxUeXBlIjowLCJNYXJnaW4iOnsiJGlkIjoiMTIwNCIsIlRvcCI6MC4wLCJMZWZ0IjowLjAsIlJpZ2h0IjowLjAsIkJvdHRvbSI6MC4wfSwiUGFkZGluZyI6eyIkaWQiOiIxMjA1IiwiVG9wIjowLjAsIkxlZnQiOjAuMCwiUmlnaHQiOjAuMCwiQm90dG9tIjowLjB9LCJCYWNrZ3JvdW5kIjp7IiRpZCI6IjEyMDYiLCJDb2xvciI6eyIkaWQiOiIxMjA3IiwiQSI6ODksIlIiOjAsIkciOjAsIkIiOjB9fSwiSXNWaXNpYmxlIjp0cnVlLCJXaWR0aCI6MC4wLCJIZWlnaHQiOjAuMCwiQm9yZGVyU3R5bGUiOnsiJGlkIjoiMTIwOCIsIkxpbmVDb2xvciI6bnVsbCwiTGluZVdlaWdodCI6MC4wLCJMaW5lVHlwZSI6MCwiUGFyZW50U3R5bGUiOm51bGx9LCJQYXJlbnRTdHlsZSI6bnVsbH0sIkR1cmF0aW9uU3R5bGUiOnsiJGlkIjoiMTIwOSIsIkZvbnRTZXR0aW5ncyI6eyIkaWQiOiIxMjEwIiwiRm9udFNpemUiOjEwLCJGb250TmFtZSI6IkNhbGlicmkiLCJJc0JvbGQiOmZhbHNlLCJJc0l0YWxpYyI6ZmFsc2UsIklzVW5kZXJsaW5lZCI6ZmFsc2UsIlBhcmVudFN0eWxlIjpudWxsfSwiQXV0b1NpemUiOjAsIkZvcmVncm91bmQiOnsiJGlkIjoiMTIxMSIsIkNvbG9yIjp7IiRpZCI6IjEyMTI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aWQiOiIxMjEzIiwiVG9wIjowLjAsIkxlZnQiOjAuMCwiUmlnaHQiOjAuMCwiQm90dG9tIjowLjB9LCJQYWRkaW5nIjp7IiRpZCI6IjEyMTQiLCJUb3AiOjAuMCwiTGVmdCI6MC4wLCJSaWdodCI6MC4wLCJCb3R0b20iOjAuMH0sIkJhY2tncm91bmQiOnsiJGlkIjoiMTIxNSIsIkNvbG9yIjp7IiRyZWYiOiIxMjA3In19LCJJc1Zpc2libGUiOnRydWUsIldpZHRoIjowLjAsIkhlaWdodCI6MC4wLCJCb3JkZXJTdHlsZSI6eyIkaWQiOiIxMjE2IiwiTGluZUNvbG9yIjpudWxsLCJMaW5lV2VpZ2h0IjowLjAsIkxpbmVUeXBlIjowLCJQYXJlbnRTdHlsZSI6bnVsbH0sIlBhcmVudFN0eWxlIjpudWxsfSwiSG9yaXpvbnRhbENvbm5lY3RvclN0eWxlIjp7IiRpZCI6IjEyMTciLCJMaW5lQ29sb3IiOnsiJGlkIjoiMTIxOCIsIiR0eXBlIjoiTkxSRS5Db21tb24uRG9tLlNvbGlkQ29sb3JCcnVzaCwgTkxSRS5Db21tb24iLCJDb2xvciI6eyIkaWQiOiIxMjE5IiwiQSI6MjU1LCJSIjoyMDQsIkciOjIwNCwiQiI6MjA0fX0sIkxpbmVXZWlnaHQiOjAuMCwiTGluZVR5cGUiOjAsIlBhcmVudFN0eWxlIjpudWxsfSwiVmVydGljYWxDb25uZWN0b3JTdHlsZSI6eyIkaWQiOiIxMjIwIiwiTGluZUNvbG9yIjp7IiRpZCI6IjEyMjEiLCIkdHlwZSI6Ik5MUkUuQ29tbW9uLkRvbS5Tb2xpZENvbG9yQnJ1c2gsIE5MUkUuQ29tbW9uIiwiQ29sb3IiOnsiJGlkIjoiMTIyMiIsIkEiOjI1NSwiUiI6MjA0LCJHIjoyMDQsIkIiOjIwNH19LCJMaW5lV2VpZ2h0IjowLjAsIkxpbmVUeXBlIjowLCJQYXJlbnRTdHlsZSI6bnVsbH0sIk1hcmdpbiI6bnVsbCwiU3RhcnREYXRlUG9zaXRpb24iOjYsIkVuZERhdGVQb3NpdGlvbiI6NiwiRGF0ZUlzVmlzaWJsZSI6ZmFsc2UsIlRpdGxlUG9zaXRpb24iOjIsIkR1cmF0aW9uUG9zaXRpb24iOjYsIlBlcmNlbnRhZ2VDb21wbGV0ZWRQb3NpdGlvbiI6MiwiU3BhY2luZyI6MywiSXNCZWxvd1RpbWViYW5kIjp0cnVlLCJQZXJjZW50YWdlQ29tcGxldGVTaGFwZU9wYWNpdHkiOjM1LCJTaGFwZVN0eWxlIjp7IiRpZCI6IjEyMjMiLCJNYXJnaW4iOnsiJGlkIjoiMTIyNCIsIlRvcCI6MC4wLCJMZWZ0Ijo0LjAsIlJpZ2h0Ijo0LjAsIkJvdHRvbSI6MC4wfSwiUGFkZGluZyI6eyIkaWQiOiIxMjI1IiwiVG9wIjowLjAsIkxlZnQiOjAuMCwiUmlnaHQiOjAuMCwiQm90dG9tIjowLjB9LCJCYWNrZ3JvdW5kIjp7IiRpZCI6IjEyMjYiLCJDb2xvciI6eyIkaWQiOiIxMjI3IiwiQSI6MjU1LCJSIjoxNjUsIkciOjE2NSwiQiI6MTY1fX0sIklzVmlzaWJsZSI6dHJ1ZSwiV2lkdGgiOjAuMCwiSGVpZ2h0IjoxMC4wLCJCb3JkZXJTdHlsZSI6eyIkaWQiOiIxMjI4IiwiTGluZUNvbG9yIjp7IiRpZCI6IjEyMjkiLCIkdHlwZSI6Ik5MUkUuQ29tbW9uLkRvbS5Tb2xpZENvbG9yQnJ1c2gsIE5MUkUuQ29tbW9uIiwiQ29sb3IiOnsiJGlkIjoiMTIzMCIsIkEiOjI1NSwiUiI6MjU1LCJHIjowLCJCIjowfX0sIkxpbmVXZWlnaHQiOjAuMCwiTGluZVR5cGUiOjAsIlBhcmVudFN0eWxlIjpudWxsfSwiUGFyZW50U3R5bGUiOm51bGx9LCJUaXRsZVN0eWxlIjp7IiRpZCI6IjEyMzEiLCJGb250U2V0dGluZ3MiOnsiJGlkIjoiMTIzMiIsIkZvbnRTaXplIjo5LCJGb250TmFtZSI6IkNhbGlicmkiLCJJc0JvbGQiOnRydWUsIklzSXRhbGljIjpmYWxzZSwiSXNVbmRlcmxpbmVkIjpmYWxzZSwiUGFyZW50U3R5bGUiOm51bGx9LCJBdXRvU2l6ZSI6MCwiRm9yZWdyb3VuZCI6eyIkaWQiOiIxMjMzIiwiQ29sb3IiOnsiJGlkIjoiMTIzNCIsIkEiOjI1NSwiUiI6MCwiRyI6MCwiQiI6MH19LCJNYXhXaWR0aCI6MTgwLjAsIk1heEhlaWdodCI6IkluZmluaXR5IiwiU21hcnRGb3JlZ3JvdW5kSXNBY3RpdmUiOmZhbHNlLCJIb3Jpem9udGFsQWxpZ25tZW50IjoxLCJWZXJ0aWNhbEFsaWdubWVudCI6MCwiU21hcnRGb3JlZ3JvdW5kIjpudWxsLCJCYWNrZ3JvdW5kRmlsbFR5cGUiOjAsIk1hcmdpbiI6eyIkaWQiOiIxMjM1IiwiVG9wIjowLjAsIkxlZnQiOjAuMCwiUmlnaHQiOjAuMCwiQm90dG9tIjowLjB9LCJQYWRkaW5nIjp7IiRpZCI6IjEyMzYiLCJUb3AiOjAuMCwiTGVmdCI6MC4wLCJSaWdodCI6MC4wLCJCb3R0b20iOjAuMH0sIkJhY2tncm91bmQiOnsiJGlkIjoiMTIzNyIsIkNvbG9yIjp7IiRyZWYiOiIxMjA3In19LCJJc1Zpc2libGUiOnRydWUsIldpZHRoIjowLjAsIkhlaWdodCI6MC4wLCJCb3JkZXJTdHlsZSI6eyIkaWQiOiIxMjM4IiwiTGluZUNvbG9yIjpudWxsLCJMaW5lV2VpZ2h0IjowLjAsIkxpbmVUeXBlIjowLCJQYXJlbnRTdHlsZSI6bnVsbH0sIlBhcmVudFN0eWxlIjpudWxsfSwiRGF0ZVN0eWxlIjp7IiRpZCI6IjEyMzkiLCJGb250U2V0dGluZ3MiOnsiJGlkIjoiMTI0MCIsIkZvbnRTaXplIjo5LCJGb250TmFtZSI6IkNhbGlicmkiLCJJc0JvbGQiOmZhbHNlLCJJc0l0YWxpYyI6ZmFsc2UsIklzVW5kZXJsaW5lZCI6ZmFsc2UsIlBhcmVudFN0eWxlIjpudWxsfSwiQXV0b1NpemUiOjAsIkZvcmVncm91bmQiOnsiJGlkIjoiMTI0MSIsIkNvbG9yIjp7IiRpZCI6IjEyNDI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EyNDMiLCJUb3AiOjAuMCwiTGVmdCI6MC4wLCJSaWdodCI6MC4wLCJCb3R0b20iOjAuMH0sIlBhZGRpbmciOnsiJGlkIjoiMTI0NCIsIlRvcCI6MC4wLCJMZWZ0IjowLjAsIlJpZ2h0IjowLjAsIkJvdHRvbSI6MC4wfSwiQmFja2dyb3VuZCI6eyIkaWQiOiIxMjQ1IiwiQ29sb3IiOnsiJHJlZiI6IjEyMDcifX0sIklzVmlzaWJsZSI6dHJ1ZSwiV2lkdGgiOjAuMCwiSGVpZ2h0IjowLjAsIkJvcmRlclN0eWxlIjp7IiRpZCI6IjEyNDYiLCJMaW5lQ29sb3IiOm51bGwsIkxpbmVXZWlnaHQiOjAuMCwiTGluZVR5cGUiOjAsIlBhcmVudFN0eWxlIjpudWxsfSwiUGFyZW50U3R5bGUiOm51bGx9LCJEYXRlRm9ybWF0Ijp7IiRpZCI6IjEyNDciLCJGb3JtYXRTdHJpbmciOiJNTU0gZCIsIlNlcGFyYXRvciI6Ii8iLCJVc2VJbnRlcm5hdGlvbmFsRGF0ZUZvcm1hdCI6ZmFsc2UsIkRhdGVJc1Zpc2libGUiOnRydWUsIlRpbWVJc1Zpc2libGUiOmZhbHNlLCJIb3VyRGlnaXRzIjoxLCJBbVBtRGVzaWduYXRvciI6MiwiVHJpbTAwTWludXRlcyI6ZmFsc2UsIkxhc3RLbm93blZpc2liaWxpdHlTdGF0ZSI6eyIkaWQiOiIxMjQ4IiwiRGF0ZVBhcnRJc1Zpc2libGUiOmZhbHNlLCJUaW1lUGFydElzVmlzaWJsZSI6ZmFsc2V9fSwiV2Vla051bWJlcmluZyI6eyIkaWQiOiIxMjQ5IiwiRm9ybWF0IjowLCJJc1Zpc2libGUiOmZhbHNlLCJMYXN0S25vd25WaXNpYmlsaXR5U3RhdGUiOmZhbHNlfSwiSXNWaXNpYmxlIjp0cnVlLCJQYXJlbnRTdHlsZSI6bnVsbH0sIkluZGV4IjoxNCwiU21hcnREdXJhdGlvbkFjdGl2YXRlZCI6ZmFsc2UsIkRhdGVGb3JtYXQiOnsiJHJlZiI6IjEyNDcifSwiV2Vla051bWJlcmluZyI6eyIkaWQiOiIxMjUwIiwiRm9ybWF0IjowLCJJc1Zpc2libGUiOmZhbHNlLCJMYXN0S25vd25WaXNpYmlsaXR5U3RhdGUiOmZhbHNlfSwiSWQiOiJlNTkxMzAxYS02NWI5LTQ0ZmItOWJlYS1hZjM1NGNkZTg2MjkiLCJJbXBvcnRJZCI6IjE1IiwiVGl0bGUiOiJVbml0ZWQgQWlybGluZXMiLCJOb3RlIjpudWxsLCJIeXBlcmxpbmsiOnsiJGlkIjoiMTI1MSIsIkFkZHJlc3MiOiIiLCJTdWJBZGRyZXNzIjoiIn0sIklzQ2hhbmdlZCI6ZmFsc2UsIklzTmV3IjpmYWxzZX19XSwiX21pbGVzdG9uZXMiOltdLCJJZCI6IjAwMDAwMDAwLTAwMDAtMDAwMC0wMDAwLTAwMDAwMDAwMDAwMCIsIklzU2luZ2xlSXRlbVJvdyI6dHJ1ZX1dLCJJbmRleCI6MiwiSWQiOiIwOWM0NzcwMS0xNGVlLTQ2YmYtYTAwNC0yYmI5NDUzNzA5NzkiLCJIZWFkZXJUZXh0IjoiVG9yb250by1QZWFyc29uIiwiSXNEZWZhdWx0IjpmYWxzZSwiU3R5bGUiOnsiJGlkIjoiMTI1MiIsIkhlYWRlclN0eWxlIjp7IiRpZCI6IjEyNTMiLCJUZXh0U3R5bGUiOnsiJGlkIjoiMTI1NCIsIkZvbnRTZXR0aW5ncyI6eyIkaWQiOiIxMjU1IiwiRm9udFNpemUiOjExLCJGb250TmFtZSI6IkNhbGlicmkiLCJJc0JvbGQiOmZhbHNlLCJJc0l0YWxpYyI6ZmFsc2UsIklzVW5kZXJsaW5lZCI6ZmFsc2UsIlBhcmVudFN0eWxlIjpudWxsfSwiQXV0b1NpemUiOjIsIkZvcmVncm91bmQiOnsiJGlkIjoiMTI1NiIsIkNvbG9yIjp7IiRpZCI6IjEyNTciLCJBIjoyNTUsIlIiOjAsIkciOjAsIkIiOjB9fSwiTWF4V2lkdGgiOiJJbmZpbml0eSIsIk1heEhlaWdodCI6MC4wLCJTbWFydEZvcmVncm91bmRJc0FjdGl2ZSI6ZmFsc2UsIkhvcml6b250YWxBbGlnbm1lbnQiOjAsIlZlcnRpY2FsQWxpZ25tZW50IjowLCJTbWFydEZvcmVncm91bmQiOm51bGwsIkJhY2tncm91bmRGaWxsVHlwZSI6MCwiTWFyZ2luIjp7IiRpZCI6IjEyNTgiLCJUb3AiOjAuMCwiTGVmdCI6MC4wLCJSaWdodCI6MC4wLCJCb3R0b20iOjAuMH0sIlBhZGRpbmciOnsiJGlkIjoiMTI1OSIsIlRvcCI6MC4wLCJMZWZ0IjowLjAsIlJpZ2h0IjowLjAsIkJvdHRvbSI6MC4wfSwiQmFja2dyb3VuZCI6bnVsbCwiSXNWaXNpYmxlIjp0cnVlLCJXaWR0aCI6MC4wLCJIZWlnaHQiOjAuMCwiQm9yZGVyU3R5bGUiOm51bGwsIlBhcmVudFN0eWxlIjpudWxsfSwiUmVjdGFuZ2xlU3R5bGUiOnsiJGlkIjoiMTI2MCIsIk1hcmdpbiI6eyIkaWQiOiIxMjYxIiwiVG9wIjowLjAsIkxlZnQiOjAuMCwiUmlnaHQiOjAuMCwiQm90dG9tIjowLjB9LCJQYWRkaW5nIjp7IiRpZCI6IjEyNjIiLCJUb3AiOjAuMCwiTGVmdCI6MC4wLCJSaWdodCI6MC4wLCJCb3R0b20iOjAuMH0sIkJhY2tncm91bmQiOnsiJGlkIjoiMTI2MyIsIkNvbG9yIjp7IiRpZCI6IjEyNjQiLCJBIjo2MywiUiI6MTY1LCJHIjoxNjUsIkIiOjE2NX19LCJJc1Zpc2libGUiOnRydWUsIldpZHRoIjowLjAsIkhlaWdodCI6MC4wLCJCb3JkZXJTdHlsZSI6eyIkaWQiOiIxMjY1IiwiTGluZUNvbG9yIjp7IiRpZCI6IjEyNjYiLCIkdHlwZSI6Ik5MUkUuQ29tbW9uLkRvbS5Tb2xpZENvbG9yQnJ1c2gsIE5MUkUuQ29tbW9uIiwiQ29sb3IiOnsiJGlkIjoiMTI2NyIsIkEiOjI1NSwiUiI6MjU1LCJHIjowLCJCIjowfX0sIkxpbmVXZWlnaHQiOjAuMCwiTGluZVR5cGUiOjAsIlBhcmVudFN0eWxlIjpudWxsfSwiUGFyZW50U3R5bGUiOm51bGx9LCJNYXJnaW4iOnsiJGlkIjoiMTI2OCIsIlRvcCI6MC4wLCJMZWZ0IjowLjAsIlJpZ2h0IjowLjAsIkJvdHRvbSI6MC4wfSwiUGFkZGluZyI6eyIkaWQiOiIxMjY5IiwiVG9wIjowLjAsIkxlZnQiOjAuMCwiUmlnaHQiOjAuMCwiQm90dG9tIjowLjB9LCJCYWNrZ3JvdW5kIjpudWxsLCJJc1Zpc2libGUiOnRydWUsIldpZHRoIjowLjAsIkhlaWdodCI6MC4wLCJCb3JkZXJTdHlsZSI6bnVsbCwiUGFyZW50U3R5bGUiOm51bGx9LCJCYWNrZ3JvdW5kU3R5bGUiOnsiJGlkIjoiMTI3MCIsIk1hcmdpbiI6eyIkaWQiOiIxMjcxIiwiVG9wIjowLjAsIkxlZnQiOjAuMCwiUmlnaHQiOjAuMCwiQm90dG9tIjowLjB9LCJQYWRkaW5nIjp7IiRpZCI6IjEyNzIiLCJUb3AiOjAuMCwiTGVmdCI6MC4wLCJSaWdodCI6MC4wLCJCb3R0b20iOjAuMH0sIkJhY2tncm91bmQiOnsiJGlkIjoiMTI3MyIsIkNvbG9yIjp7IiRpZCI6IjEyNzQiLCJBIjo1MSwiUiI6MTY1LCJHIjoxNjUsIkIiOjE2NX19LCJJc1Zpc2libGUiOnRydWUsIldpZHRoIjowLjAsIkhlaWdodCI6MC4wLCJCb3JkZXJTdHlsZSI6eyIkaWQiOiIxMjc1IiwiTGluZUNvbG9yIjp7IiRpZCI6IjEyNzYiLCIkdHlwZSI6Ik5MUkUuQ29tbW9uLkRvbS5Tb2xpZENvbG9yQnJ1c2gsIE5MUkUuQ29tbW9uIiwiQ29sb3IiOnsiJGlkIjoiMTI3NyIsIkEiOjI1NSwiUiI6MjU1LCJHIjowLCJCIjowfX0sIkxpbmVXZWlnaHQiOjAuMCwiTGluZVR5cGUiOjAsIlBhcmVudFN0eWxlIjpudWxsfSwiUGFyZW50U3R5bGUiOm51bGx9LCJNYXJnaW4iOnsiJGlkIjoiMTI3OCIsIlRvcCI6MC4wLCJMZWZ0IjowLjAsIlJpZ2h0IjowLjAsIkJvdHRvbSI6MC4wfSwiUGFkZGluZyI6eyIkaWQiOiIxMjc5IiwiVG9wIjowLjAsIkxlZnQiOjAuMCwiUmlnaHQiOjAuMCwiQm90dG9tIjowLjB9LCJJc1Zpc2libGUiOnRydWUsIldpZHRoIjowLjAsIkhlaWdodCI6MC4wLCJCb3JkZXJTdHlsZSI6bnVsbCwiUGFyZW50U3R5bGUiOm51bGx9fSx7IiRpZCI6IjEyODAiLCJfcm93cyI6W3siJGlkIjoiMTI4MSIsIl90YXNrcyI6W3siJGlkIjoiMTI4MiIsIl9hdHRhY2hlZE1pbGVzdG9uZXMiOltdLCJUYXNrRGVmaW5pdGlvbiI6eyIkaWQiOiIxMjgzIiwiR3JvdXBOYW1lIjpudWxsLCJTdGFydERhdGUiOiIyMDIyLTAxLTAxVDAwOjAwOjAwIiwiRW5kRGF0ZSI6IjIwMjItMTItMzFUMjM6NTk6MDAiLCJQZXJjZW50YWdlQ29tcGxldGUiOm51bGwsIlN0eWxlIjp7IiRpZCI6IjEyODQiLCJTaGFwZSI6MCwiU2hhcGVUaGlja25lc3MiOjAsIkR1cmF0aW9uRm9ybWF0IjowLCJJbmNsdWRlTm9uV29ya2luZ0RheXNJbkR1cmF0aW9uIjpmYWxzZSwiUGVyY2VudGFnZUNvbXBsZXRlU3R5bGUiOnsiJGlkIjoiMTI4NSIsIkZvbnRTZXR0aW5ncyI6eyIkaWQiOiIxMjg2IiwiRm9udFNpemUiOjksIkZvbnROYW1lIjoiQ2FsaWJyaSIsIklzQm9sZCI6ZmFsc2UsIklzSXRhbGljIjpmYWxzZSwiSXNVbmRlcmxpbmVkIjpmYWxzZSwiUGFyZW50U3R5bGUiOm51bGx9LCJBdXRvU2l6ZSI6MCwiRm9yZWdyb3VuZCI6eyIkaWQiOiIxMjg3IiwiQ29sb3IiOnsiJGlkIjoiMTI4OCIsIkEiOjI1NSwiUiI6MjM4LCJHIjoyMzYsIkIiOjIyNX19LCJNYXhXaWR0aCI6MjAwLjAsIk1heEhlaWdodCI6IkluZmluaXR5IiwiU21hcnRGb3JlZ3JvdW5kSXNBY3RpdmUiOmZhbHNlLCJIb3Jpem9udGFsQWxpZ25tZW50IjowLCJWZXJ0aWNhbEFsaWdubWVudCI6MCwiU21hcnRGb3JlZ3JvdW5kIjpudWxsLCJCYWNrZ3JvdW5kRmlsbFR5cGUiOjAsIk1hcmdpbiI6eyIkaWQiOiIxMjg5IiwiVG9wIjowLjAsIkxlZnQiOjAuMCwiUmlnaHQiOjAuMCwiQm90dG9tIjowLjB9LCJQYWRkaW5nIjp7IiRpZCI6IjEyOTAiLCJUb3AiOjAuMCwiTGVmdCI6MC4wLCJSaWdodCI6MC4wLCJCb3R0b20iOjAuMH0sIkJhY2tncm91bmQiOnsiJGlkIjoiMTI5MSIsIkNvbG9yIjp7IiRpZCI6IjEyOTIiLCJBIjo4OSwiUiI6MCwiRyI6MCwiQiI6MH19LCJJc1Zpc2libGUiOnRydWUsIldpZHRoIjowLjAsIkhlaWdodCI6MC4wLCJCb3JkZXJTdHlsZSI6eyIkaWQiOiIxMjkzIiwiTGluZUNvbG9yIjpudWxsLCJMaW5lV2VpZ2h0IjowLjAsIkxpbmVUeXBlIjowLCJQYXJlbnRTdHlsZSI6bnVsbH0sIlBhcmVudFN0eWxlIjpudWxsfSwiRHVyYXRpb25TdHlsZSI6eyIkaWQiOiIxMjk0IiwiRm9udFNldHRpbmdzIjp7IiRpZCI6IjEyOTUiLCJGb250U2l6ZSI6MTAsIkZvbnROYW1lIjoiQ2FsaWJyaSIsIklzQm9sZCI6ZmFsc2UsIklzSXRhbGljIjpmYWxzZSwiSXNVbmRlcmxpbmVkIjpmYWxzZSwiUGFyZW50U3R5bGUiOm51bGx9LCJBdXRvU2l6ZSI6MCwiRm9yZWdyb3VuZCI6eyIkaWQiOiIxMjk2IiwiQ29sb3IiOnsiJGlkIjoiMTI5Ny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EyOTgiLCJUb3AiOjAuMCwiTGVmdCI6MC4wLCJSaWdodCI6MC4wLCJCb3R0b20iOjAuMH0sIlBhZGRpbmciOnsiJGlkIjoiMTI5OSIsIlRvcCI6MC4wLCJMZWZ0IjowLjAsIlJpZ2h0IjowLjAsIkJvdHRvbSI6MC4wfSwiQmFja2dyb3VuZCI6eyIkaWQiOiIxMzAwIiwiQ29sb3IiOnsiJHJlZiI6IjEyOTIifX0sIklzVmlzaWJsZSI6dHJ1ZSwiV2lkdGgiOjAuMCwiSGVpZ2h0IjowLjAsIkJvcmRlclN0eWxlIjp7IiRpZCI6IjEzMDEiLCJMaW5lQ29sb3IiOm51bGwsIkxpbmVXZWlnaHQiOjAuMCwiTGluZVR5cGUiOjAsIlBhcmVudFN0eWxlIjpudWxsfSwiUGFyZW50U3R5bGUiOm51bGx9LCJIb3Jpem9udGFsQ29ubmVjdG9yU3R5bGUiOnsiJGlkIjoiMTMwMiIsIkxpbmVDb2xvciI6eyIkaWQiOiIxMzAzIiwiJHR5cGUiOiJOTFJFLkNvbW1vbi5Eb20uU29saWRDb2xvckJydXNoLCBOTFJFLkNvbW1vbiIsIkNvbG9yIjp7IiRpZCI6IjEzMDQiLCJBIjoyNTUsIlIiOjIwNCwiRyI6MjA0LCJCIjoyMDR9fSwiTGluZVdlaWdodCI6MC4wLCJMaW5lVHlwZSI6MCwiUGFyZW50U3R5bGUiOm51bGx9LCJWZXJ0aWNhbENvbm5lY3RvclN0eWxlIjp7IiRpZCI6IjEzMDUiLCJMaW5lQ29sb3IiOnsiJGlkIjoiMTMwNiIsIiR0eXBlIjoiTkxSRS5Db21tb24uRG9tLlNvbGlkQ29sb3JCcnVzaCwgTkxSRS5Db21tb24iLCJDb2xvciI6eyIkaWQiOiIxMzA3IiwiQSI6MjU1LCJSIjoyMDQsIkciOjIwNCwiQiI6MjA0fX0sIkxpbmVXZWlnaHQiOjAuMCwiTGluZVR5cGUiOjAsIlBhcmVudFN0eWxlIjpudWxsfSwiTWFyZ2luIjpudWxsLCJTdGFydERhdGVQb3NpdGlvbiI6NiwiRW5kRGF0ZVBvc2l0aW9uIjo2LCJEYXRlSXNWaXNpYmxlIjpmYWxzZSwiVGl0bGVQb3NpdGlvbiI6MiwiRHVyYXRpb25Qb3NpdGlvbiI6NiwiUGVyY2VudGFnZUNvbXBsZXRlZFBvc2l0aW9uIjoyLCJTcGFjaW5nIjozLCJJc0JlbG93VGltZWJhbmQiOnRydWUsIlBlcmNlbnRhZ2VDb21wbGV0ZVNoYXBlT3BhY2l0eSI6MzUsIlNoYXBlU3R5bGUiOnsiJGlkIjoiMTMwOCIsIk1hcmdpbiI6eyIkaWQiOiIxMzA5IiwiVG9wIjowLjAsIkxlZnQiOjQuMCwiUmlnaHQiOjQuMCwiQm90dG9tIjowLjB9LCJQYWRkaW5nIjp7IiRpZCI6IjEzMTAiLCJUb3AiOjAuMCwiTGVmdCI6MC4wLCJSaWdodCI6MC4wLCJCb3R0b20iOjAuMH0sIkJhY2tncm91bmQiOnsiJGlkIjoiMTMxMSIsIkNvbG9yIjp7IiRpZCI6IjEzMTIiLCJBIjoyNTUsIlIiOjE2NSwiRyI6MTY1LCJCIjoxNjV9fSwiSXNWaXNpYmxlIjp0cnVlLCJXaWR0aCI6MC4wLCJIZWlnaHQiOjEwLjAsIkJvcmRlclN0eWxlIjp7IiRpZCI6IjEzMTMiLCJMaW5lQ29sb3IiOnsiJGlkIjoiMTMxNCIsIiR0eXBlIjoiTkxSRS5Db21tb24uRG9tLlNvbGlkQ29sb3JCcnVzaCwgTkxSRS5Db21tb24iLCJDb2xvciI6eyIkaWQiOiIxMzE1IiwiQSI6MjU1LCJSIjoyNTUsIkciOjAsIkIiOjB9fSwiTGluZVdlaWdodCI6MC4wLCJMaW5lVHlwZSI6MCwiUGFyZW50U3R5bGUiOm51bGx9LCJQYXJlbnRTdHlsZSI6bnVsbH0sIlRpdGxlU3R5bGUiOnsiJGlkIjoiMTMxNiIsIkZvbnRTZXR0aW5ncyI6eyIkaWQiOiIxMzE3IiwiRm9udFNpemUiOjksIkZvbnROYW1lIjoiQ2FsaWJyaSIsIklzQm9sZCI6dHJ1ZSwiSXNJdGFsaWMiOmZhbHNlLCJJc1VuZGVybGluZWQiOmZhbHNlLCJQYXJlbnRTdHlsZSI6bnVsbH0sIkF1dG9TaXplIjowLCJGb3JlZ3JvdW5kIjp7IiRpZCI6IjEzMTgiLCJDb2xvciI6eyIkaWQiOiIxMzE5IiwiQSI6MjU1LCJSIjowLCJHIjowLCJCIjowfX0sIk1heFdpZHRoIjoxODAuMCwiTWF4SGVpZ2h0IjoiSW5maW5pdHkiLCJTbWFydEZvcmVncm91bmRJc0FjdGl2ZSI6ZmFsc2UsIkhvcml6b250YWxBbGlnbm1lbnQiOjEsIlZlcnRpY2FsQWxpZ25tZW50IjowLCJTbWFydEZvcmVncm91bmQiOm51bGwsIkJhY2tncm91bmRGaWxsVHlwZSI6MCwiTWFyZ2luIjp7IiRpZCI6IjEzMjAiLCJUb3AiOjAuMCwiTGVmdCI6MC4wLCJSaWdodCI6MC4wLCJCb3R0b20iOjAuMH0sIlBhZGRpbmciOnsiJGlkIjoiMTMyMSIsIlRvcCI6MC4wLCJMZWZ0IjowLjAsIlJpZ2h0IjowLjAsIkJvdHRvbSI6MC4wfSwiQmFja2dyb3VuZCI6eyIkaWQiOiIxMzIyIiwiQ29sb3IiOnsiJHJlZiI6IjEyOTIifX0sIklzVmlzaWJsZSI6dHJ1ZSwiV2lkdGgiOjAuMCwiSGVpZ2h0IjowLjAsIkJvcmRlclN0eWxlIjp7IiRpZCI6IjEzMjMiLCJMaW5lQ29sb3IiOm51bGwsIkxpbmVXZWlnaHQiOjAuMCwiTGluZVR5cGUiOjAsIlBhcmVudFN0eWxlIjpudWxsfSwiUGFyZW50U3R5bGUiOm51bGx9LCJEYXRlU3R5bGUiOnsiJGlkIjoiMTMyNCIsIkZvbnRTZXR0aW5ncyI6eyIkaWQiOiIxMzI1IiwiRm9udFNpemUiOjksIkZvbnROYW1lIjoiQ2FsaWJyaSIsIklzQm9sZCI6ZmFsc2UsIklzSXRhbGljIjpmYWxzZSwiSXNVbmRlcmxpbmVkIjpmYWxzZSwiUGFyZW50U3R5bGUiOm51bGx9LCJBdXRvU2l6ZSI6MCwiRm9yZWdyb3VuZCI6eyIkaWQiOiIxMzI2IiwiQ29sb3IiOnsiJGlkIjoiMTMyNy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MTMyOCIsIlRvcCI6MC4wLCJMZWZ0IjowLjAsIlJpZ2h0IjowLjAsIkJvdHRvbSI6MC4wfSwiUGFkZGluZyI6eyIkaWQiOiIxMzI5IiwiVG9wIjowLjAsIkxlZnQiOjAuMCwiUmlnaHQiOjAuMCwiQm90dG9tIjowLjB9LCJCYWNrZ3JvdW5kIjp7IiRpZCI6IjEzMzAiLCJDb2xvciI6eyIkcmVmIjoiMTI5MiJ9fSwiSXNWaXNpYmxlIjp0cnVlLCJXaWR0aCI6MC4wLCJIZWlnaHQiOjAuMCwiQm9yZGVyU3R5bGUiOnsiJGlkIjoiMTMzMSIsIkxpbmVDb2xvciI6bnVsbCwiTGluZVdlaWdodCI6MC4wLCJMaW5lVHlwZSI6MCwiUGFyZW50U3R5bGUiOm51bGx9LCJQYXJlbnRTdHlsZSI6bnVsbH0sIkRhdGVGb3JtYXQiOnsiJGlkIjoiMTMzMiIsIkZvcm1hdFN0cmluZyI6Ik1NTSBkIiwiU2VwYXJhdG9yIjoiLyIsIlVzZUludGVybmF0aW9uYWxEYXRlRm9ybWF0IjpmYWxzZSwiRGF0ZUlzVmlzaWJsZSI6dHJ1ZSwiVGltZUlzVmlzaWJsZSI6ZmFsc2UsIkhvdXJEaWdpdHMiOjEsIkFtUG1EZXNpZ25hdG9yIjoyLCJUcmltMDBNaW51dGVzIjpmYWxzZSwiTGFzdEtub3duVmlzaWJpbGl0eVN0YXRlIjp7IiRpZCI6IjEzMzMiLCJEYXRlUGFydElzVmlzaWJsZSI6ZmFsc2UsIlRpbWVQYXJ0SXNWaXNpYmxlIjpmYWxzZX19LCJXZWVrTnVtYmVyaW5nIjp7IiRpZCI6IjEzMzQiLCJGb3JtYXQiOjAsIklzVmlzaWJsZSI6ZmFsc2UsIkxhc3RLbm93blZpc2liaWxpdHlTdGF0ZSI6ZmFsc2V9LCJJc1Zpc2libGUiOnRydWUsIlBhcmVudFN0eWxlIjpudWxsfSwiSW5kZXgiOjE1LCJTbWFydER1cmF0aW9uQWN0aXZhdGVkIjpmYWxzZSwiRGF0ZUZvcm1hdCI6eyIkcmVmIjoiMTMzMiJ9LCJXZWVrTnVtYmVyaW5nIjp7IiRpZCI6IjEzMzUiLCJGb3JtYXQiOjAsIklzVmlzaWJsZSI6ZmFsc2UsIkxhc3RLbm93blZpc2liaWxpdHlTdGF0ZSI6ZmFsc2V9LCJJZCI6IjZhZTMzNTc4LWQzYzgtNGQ3OC04YjJmLTgxNGJkYjc5NzgwNCIsIkltcG9ydElkIjoiMTYiLCJUaXRsZSI6IlVuaXRlZCBBaXJsaW5lcyIsIk5vdGUiOm51bGwsIkh5cGVybGluayI6eyIkaWQiOiIxMzM2IiwiQWRkcmVzcyI6IiIsIlN1YkFkZHJlc3MiOiIifSwiSXNDaGFuZ2VkIjpmYWxzZSwiSXNOZXciOmZhbHNlfX1dLCJfbWlsZXN0b25lcyI6W10sIklkIjoiMDAwMDAwMDAtMDAwMC0wMDAwLTAwMDAtMDAwMDAwMDAwMDAwIiwiSXNTaW5nbGVJdGVtUm93Ijp0cnVlfV0sIkluZGV4IjozLCJJZCI6ImQwMjE0NTE4LWE0NDktNGQwNS04N2YwLTUyNGExMjhjNGRjMCIsIkhlYWRlclRleHQiOiJWYW5jb3V2ZXIiLCJJc0RlZmF1bHQiOmZhbHNlLCJTdHlsZSI6eyIkaWQiOiIxMzM3IiwiSGVhZGVyU3R5bGUiOnsiJGlkIjoiMTMzOCIsIlRleHRTdHlsZSI6eyIkaWQiOiIxMzM5IiwiRm9udFNldHRpbmdzIjp7IiRpZCI6IjEzNDAiLCJGb250U2l6ZSI6MTEsIkZvbnROYW1lIjoiQ2FsaWJyaSIsIklzQm9sZCI6ZmFsc2UsIklzSXRhbGljIjpmYWxzZSwiSXNVbmRlcmxpbmVkIjpmYWxzZSwiUGFyZW50U3R5bGUiOm51bGx9LCJBdXRvU2l6ZSI6MiwiRm9yZWdyb3VuZCI6eyIkaWQiOiIxMzQxIiwiQ29sb3IiOnsiJGlkIjoiMTM0MiIsIkEiOjI1NSwiUiI6MCwiRyI6MCwiQiI6MH19LCJNYXhXaWR0aCI6IkluZmluaXR5IiwiTWF4SGVpZ2h0IjowLjAsIlNtYXJ0Rm9yZWdyb3VuZElzQWN0aXZlIjpmYWxzZSwiSG9yaXpvbnRhbEFsaWdubWVudCI6MCwiVmVydGljYWxBbGlnbm1lbnQiOjAsIlNtYXJ0Rm9yZWdyb3VuZCI6bnVsbCwiQmFja2dyb3VuZEZpbGxUeXBlIjowLCJNYXJnaW4iOnsiJGlkIjoiMTM0MyIsIlRvcCI6MC4wLCJMZWZ0IjowLjAsIlJpZ2h0IjowLjAsIkJvdHRvbSI6MC4wfSwiUGFkZGluZyI6eyIkaWQiOiIxMzQ0IiwiVG9wIjowLjAsIkxlZnQiOjAuMCwiUmlnaHQiOjAuMCwiQm90dG9tIjowLjB9LCJCYWNrZ3JvdW5kIjpudWxsLCJJc1Zpc2libGUiOnRydWUsIldpZHRoIjowLjAsIkhlaWdodCI6MC4wLCJCb3JkZXJTdHlsZSI6bnVsbCwiUGFyZW50U3R5bGUiOm51bGx9LCJSZWN0YW5nbGVTdHlsZSI6eyIkaWQiOiIxMzQ1IiwiTWFyZ2luIjp7IiRpZCI6IjEzNDYiLCJUb3AiOjAuMCwiTGVmdCI6MC4wLCJSaWdodCI6MC4wLCJCb3R0b20iOjAuMH0sIlBhZGRpbmciOnsiJGlkIjoiMTM0NyIsIlRvcCI6MC4wLCJMZWZ0IjowLjAsIlJpZ2h0IjowLjAsIkJvdHRvbSI6MC4wfSwiQmFja2dyb3VuZCI6eyIkaWQiOiIxMzQ4IiwiQ29sb3IiOnsiJGlkIjoiMTM0OSIsIkEiOjYzLCJSIjoxNjUsIkciOjE2NSwiQiI6MTY1fX0sIklzVmlzaWJsZSI6dHJ1ZSwiV2lkdGgiOjAuMCwiSGVpZ2h0IjowLjAsIkJvcmRlclN0eWxlIjp7IiRpZCI6IjEzNTAiLCJMaW5lQ29sb3IiOnsiJGlkIjoiMTM1MSIsIiR0eXBlIjoiTkxSRS5Db21tb24uRG9tLlNvbGlkQ29sb3JCcnVzaCwgTkxSRS5Db21tb24iLCJDb2xvciI6eyIkaWQiOiIxMzUyIiwiQSI6MjU1LCJSIjoyNTUsIkciOjAsIkIiOjB9fSwiTGluZVdlaWdodCI6MC4wLCJMaW5lVHlwZSI6MCwiUGFyZW50U3R5bGUiOm51bGx9LCJQYXJlbnRTdHlsZSI6bnVsbH0sIk1hcmdpbiI6eyIkaWQiOiIxMzUzIiwiVG9wIjowLjAsIkxlZnQiOjAuMCwiUmlnaHQiOjAuMCwiQm90dG9tIjowLjB9LCJQYWRkaW5nIjp7IiRpZCI6IjEzNTQiLCJUb3AiOjAuMCwiTGVmdCI6MC4wLCJSaWdodCI6MC4wLCJCb3R0b20iOjAuMH0sIkJhY2tncm91bmQiOm51bGwsIklzVmlzaWJsZSI6dHJ1ZSwiV2lkdGgiOjAuMCwiSGVpZ2h0IjowLjAsIkJvcmRlclN0eWxlIjpudWxsLCJQYXJlbnRTdHlsZSI6bnVsbH0sIkJhY2tncm91bmRTdHlsZSI6eyIkaWQiOiIxMzU1IiwiTWFyZ2luIjp7IiRpZCI6IjEzNTYiLCJUb3AiOjAuMCwiTGVmdCI6MC4wLCJSaWdodCI6MC4wLCJCb3R0b20iOjAuMH0sIlBhZGRpbmciOnsiJGlkIjoiMTM1NyIsIlRvcCI6MC4wLCJMZWZ0IjowLjAsIlJpZ2h0IjowLjAsIkJvdHRvbSI6MC4wfSwiQmFja2dyb3VuZCI6eyIkaWQiOiIxMzU4IiwiQ29sb3IiOnsiJGlkIjoiMTM1OSIsIkEiOjUxLCJSIjoxNjUsIkciOjE2NSwiQiI6MTY1fX0sIklzVmlzaWJsZSI6dHJ1ZSwiV2lkdGgiOjAuMCwiSGVpZ2h0IjowLjAsIkJvcmRlclN0eWxlIjp7IiRpZCI6IjEzNjAiLCJMaW5lQ29sb3IiOnsiJGlkIjoiMTM2MSIsIiR0eXBlIjoiTkxSRS5Db21tb24uRG9tLlNvbGlkQ29sb3JCcnVzaCwgTkxSRS5Db21tb24iLCJDb2xvciI6eyIkaWQiOiIxMzYyIiwiQSI6MjU1LCJSIjoyNTUsIkciOjAsIkIiOjB9fSwiTGluZVdlaWdodCI6MC4wLCJMaW5lVHlwZSI6MCwiUGFyZW50U3R5bGUiOm51bGx9LCJQYXJlbnRTdHlsZSI6bnVsbH0sIk1hcmdpbiI6eyIkaWQiOiIxMzYzIiwiVG9wIjowLjAsIkxlZnQiOjAuMCwiUmlnaHQiOjAuMCwiQm90dG9tIjowLjB9LCJQYWRkaW5nIjp7IiRpZCI6IjEzNjQiLCJUb3AiOjAuMCwiTGVmdCI6MC4wLCJSaWdodCI6MC4wLCJCb3R0b20iOjAuMH0sIklzVmlzaWJsZSI6dHJ1ZSwiV2lkdGgiOjAuMCwiSGVpZ2h0IjowLjAsIkJvcmRlclN0eWxlIjpudWxsLCJQYXJlbnRTdHlsZSI6bnVsbH19LHsiJGlkIjoiMTM2NSIsIl9yb3dzIjpbXSwiSW5kZXgiOjIwLCJJZCI6Ijk1ZTg4YTUwLTlmZGQtNGIzYy1hMDBiLWYwMjg5NjM4NzM3MSIsIkhlYWRlclRleHQiOm51bGwsIklzRGVmYXVsdCI6dHJ1ZSwiU3R5bGUiOnsiJGlkIjoiMTM2NiIsIkhlYWRlclN0eWxlIjp7IiRpZCI6IjEzNjciLCJUZXh0U3R5bGUiOnsiJGlkIjoiMTM2OCIsIkZvbnRTZXR0aW5ncyI6eyIkaWQiOiIxMzY5IiwiRm9udFNpemUiOjExLCJGb250TmFtZSI6IkNhbGlicmkiLCJJc0JvbGQiOmZhbHNlLCJJc0l0YWxpYyI6ZmFsc2UsIklzVW5kZXJsaW5lZCI6ZmFsc2UsIlBhcmVudFN0eWxlIjpudWxsfSwiQXV0b1NpemUiOjIsIkZvcmVncm91bmQiOnsiJGlkIjoiMTM3MCIsIkNvbG9yIjp7IiRpZCI6IjEzNzEiLCJBIjoyNTUsIlIiOjAsIkciOjAsIkIiOjB9fSwiTWF4V2lkdGgiOiJJbmZpbml0eSIsIk1heEhlaWdodCI6MC4wLCJTbWFydEZvcmVncm91bmRJc0FjdGl2ZSI6ZmFsc2UsIkhvcml6b250YWxBbGlnbm1lbnQiOjAsIlZlcnRpY2FsQWxpZ25tZW50IjowLCJTbWFydEZvcmVncm91bmQiOm51bGwsIkJhY2tncm91bmRGaWxsVHlwZSI6MCwiTWFyZ2luIjp7IiRpZCI6IjEzNzIiLCJUb3AiOjAuMCwiTGVmdCI6MC4wLCJSaWdodCI6MC4wLCJCb3R0b20iOjAuMH0sIlBhZGRpbmciOnsiJGlkIjoiMTM3MyIsIlRvcCI6MC4wLCJMZWZ0IjowLjAsIlJpZ2h0IjowLjAsIkJvdHRvbSI6MC4wfSwiQmFja2dyb3VuZCI6bnVsbCwiSXNWaXNpYmxlIjp0cnVlLCJXaWR0aCI6MC4wLCJIZWlnaHQiOjAuMCwiQm9yZGVyU3R5bGUiOm51bGwsIlBhcmVudFN0eWxlIjpudWxsfSwiUmVjdGFuZ2xlU3R5bGUiOnsiJGlkIjoiMTM3NCIsIk1hcmdpbiI6eyIkaWQiOiIxMzc1IiwiVG9wIjowLjAsIkxlZnQiOjAuMCwiUmlnaHQiOjAuMCwiQm90dG9tIjowLjB9LCJQYWRkaW5nIjp7IiRpZCI6IjEzNzYiLCJUb3AiOjAuMCwiTGVmdCI6MC4wLCJSaWdodCI6MC4wLCJCb3R0b20iOjAuMH0sIkJhY2tncm91bmQiOnsiJGlkIjoiMTM3NyIsIkNvbG9yIjp7IiRpZCI6IjEzNzgiLCJBIjo2MywiUiI6NjgsIkciOjExNCwiQiI6MTk2fX0sIklzVmlzaWJsZSI6dHJ1ZSwiV2lkdGgiOjAuMCwiSGVpZ2h0IjowLjAsIkJvcmRlclN0eWxlIjp7IiRpZCI6IjEzNzkiLCJMaW5lQ29sb3IiOnsiJGlkIjoiMTM4MCIsIiR0eXBlIjoiTkxSRS5Db21tb24uRG9tLlNvbGlkQ29sb3JCcnVzaCwgTkxSRS5Db21tb24iLCJDb2xvciI6eyIkaWQiOiIxMzgxIiwiQSI6MjU1LCJSIjoyNTUsIkciOjAsIkIiOjB9fSwiTGluZVdlaWdodCI6MC4wLCJMaW5lVHlwZSI6MCwiUGFyZW50U3R5bGUiOm51bGx9LCJQYXJlbnRTdHlsZSI6bnVsbH0sIk1hcmdpbiI6eyIkaWQiOiIxMzgyIiwiVG9wIjowLjAsIkxlZnQiOjAuMCwiUmlnaHQiOjAuMCwiQm90dG9tIjowLjB9LCJQYWRkaW5nIjp7IiRpZCI6IjEzODMiLCJUb3AiOjAuMCwiTGVmdCI6MC4wLCJSaWdodCI6MC4wLCJCb3R0b20iOjAuMH0sIkJhY2tncm91bmQiOm51bGwsIklzVmlzaWJsZSI6dHJ1ZSwiV2lkdGgiOjAuMCwiSGVpZ2h0IjowLjAsIkJvcmRlclN0eWxlIjpudWxsLCJQYXJlbnRTdHlsZSI6bnVsbH0sIkJhY2tncm91bmRTdHlsZSI6eyIkaWQiOiIxMzg0IiwiTWFyZ2luIjp7IiRpZCI6IjEzODUiLCJUb3AiOjAuMCwiTGVmdCI6MC4wLCJSaWdodCI6MC4wLCJCb3R0b20iOjAuMH0sIlBhZGRpbmciOnsiJGlkIjoiMTM4NiIsIlRvcCI6MC4wLCJMZWZ0IjowLjAsIlJpZ2h0IjowLjAsIkJvdHRvbSI6MC4wfSwiQmFja2dyb3VuZCI6eyIkaWQiOiIxMzg3IiwiQ29sb3IiOnsiJGlkIjoiMTM4OCIsIkEiOjUxLCJSIjoxNjUsIkciOjE2NSwiQiI6MTY1fX0sIklzVmlzaWJsZSI6dHJ1ZSwiV2lkdGgiOjAuMCwiSGVpZ2h0IjowLjAsIkJvcmRlclN0eWxlIjp7IiRpZCI6IjEzODkiLCJMaW5lQ29sb3IiOnsiJGlkIjoiMTM5MCIsIiR0eXBlIjoiTkxSRS5Db21tb24uRG9tLlNvbGlkQ29sb3JCcnVzaCwgTkxSRS5Db21tb24iLCJDb2xvciI6eyIkaWQiOiIxMzkxIiwiQSI6MjU1LCJSIjoyNTUsIkciOjAsIkIiOjB9fSwiTGluZVdlaWdodCI6MC4wLCJMaW5lVHlwZSI6MCwiUGFyZW50U3R5bGUiOm51bGx9LCJQYXJlbnRTdHlsZSI6bnVsbH0sIk1hcmdpbiI6eyIkaWQiOiIxMzkyIiwiVG9wIjowLjAsIkxlZnQiOjAuMCwiUmlnaHQiOjAuMCwiQm90dG9tIjowLjB9LCJQYWRkaW5nIjp7IiRpZCI6IjEzOTMiLCJUb3AiOjAuMCwiTGVmdCI6MC4wLCJSaWdodCI6MC4wLCJCb3R0b20iOjAuMH0sIklzVmlzaWJsZSI6dHJ1ZSwiV2lkdGgiOjAuMCwiSGVpZ2h0IjowLjAsIkJvcmRlclN0eWxlIjpudWxsLCJQYXJlbnRTdHlsZSI6bnVsbH19XSwiSWQiOiI2MzZmZDJmOS0yZGUwLTQ2MzItYThmYy0xNWU1M2VjYjlkM2IiLCJJbmRleCI6MiwiSGVhZGVyVGV4dCI6IkNhbmFkYSIsIlN0eWxlIjp7IiRpZCI6IjEzOTQiLCJIZWFkZXJTdHlsZSI6eyIkaWQiOiIxMzk1IiwiVGV4dElzVmVydGljYWwiOmZhbHNlLCJUZXh0U3R5bGUiOnsiJGlkIjoiMTM5NiIsIkZvbnRTZXR0aW5ncyI6eyIkaWQiOiIxMzk3IiwiRm9udFNpemUiOjEyLCJGb250TmFtZSI6IkNhbGlicmkiLCJJc0JvbGQiOnRydWUsIklzSXRhbGljIjpmYWxzZSwiSXNVbmRlcmxpbmVkIjpmYWxzZSwiUGFyZW50U3R5bGUiOm51bGx9LCJBdXRvU2l6ZSI6MiwiRm9yZWdyb3VuZCI6eyIkaWQiOiIxMzk4IiwiQ29sb3IiOnsiJGlkIjoiMTM5OSIsIkEiOjI1NSwiUiI6MCwiRyI6MCwiQiI6MH19LCJNYXhXaWR0aCI6IkluZmluaXR5IiwiTWF4SGVpZ2h0IjowLjAsIlNtYXJ0Rm9yZWdyb3VuZElzQWN0aXZlIjpmYWxzZSwiSG9yaXpvbnRhbEFsaWdubWVudCI6MCwiVmVydGljYWxBbGlnbm1lbnQiOjAsIlNtYXJ0Rm9yZWdyb3VuZCI6bnVsbCwiQmFja2dyb3VuZEZpbGxUeXBlIjowLCJNYXJnaW4iOnsiJGlkIjoiMTQwMCIsIlRvcCI6MC4wLCJMZWZ0IjowLjAsIlJpZ2h0IjowLjAsIkJvdHRvbSI6MC4wfSwiUGFkZGluZyI6eyIkaWQiOiIxNDAxIiwiVG9wIjowLjAsIkxlZnQiOjAuMCwiUmlnaHQiOjAuMCwiQm90dG9tIjowLjB9LCJCYWNrZ3JvdW5kIjpudWxsLCJJc1Zpc2libGUiOnRydWUsIldpZHRoIjowLjAsIkhlaWdodCI6MC4wLCJCb3JkZXJTdHlsZSI6bnVsbCwiUGFyZW50U3R5bGUiOm51bGx9LCJSZWN0YW5nbGVTdHlsZSI6eyIkaWQiOiIxNDAyIiwiTWFyZ2luIjp7IiRpZCI6IjE0MDMiLCJUb3AiOjAuMCwiTGVmdCI6MC4wLCJSaWdodCI6MC4wLCJCb3R0b20iOjAuMH0sIlBhZGRpbmciOnsiJGlkIjoiMTQwNCIsIlRvcCI6MC4wLCJMZWZ0IjowLjAsIlJpZ2h0IjowLjAsIkJvdHRvbSI6MC4wfSwiQmFja2dyb3VuZCI6eyIkaWQiOiIxNDA1IiwiQ29sb3IiOnsiJGlkIjoiMTQwNiIsIkEiOjI1NSwiUiI6MTY1LCJHIjoxNjUsIkIiOjE2NX19LCJJc1Zpc2libGUiOnRydWUsIldpZHRoIjowLjAsIkhlaWdodCI6MC4wLCJCb3JkZXJTdHlsZSI6eyIkaWQiOiIxNDA3IiwiTGluZUNvbG9yIjp7IiRpZCI6IjE0MDgiLCIkdHlwZSI6Ik5MUkUuQ29tbW9uLkRvbS5Tb2xpZENvbG9yQnJ1c2gsIE5MUkUuQ29tbW9uIiwiQ29sb3IiOnsiJGlkIjoiMTQwOSIsIkEiOjI1NSwiUiI6NTUsIkciOjU1LCJCIjo1NX19LCJMaW5lV2VpZ2h0IjowLjAsIkxpbmVUeXBlIjowLCJQYXJlbnRTdHlsZSI6bnVsbH0sIlBhcmVudFN0eWxlIjpudWxsfSwiTWFyZ2luIjp7IiRpZCI6IjE0MTAiLCJUb3AiOjAuMCwiTGVmdCI6MC4wLCJSaWdodCI6MC4wLCJCb3R0b20iOjAuMH0sIlBhZGRpbmciOnsiJGlkIjoiMTQxMSIsIlRvcCI6MC4wLCJMZWZ0IjowLjAsIlJpZ2h0IjowLjAsIkJvdHRvbSI6MC4wfSwiQmFja2dyb3VuZCI6bnVsbCwiSXNWaXNpYmxlIjp0cnVlLCJXaWR0aCI6MC4wLCJIZWlnaHQiOjAuMCwiQm9yZGVyU3R5bGUiOm51bGwsIlBhcmVudFN0eWxlIjpudWxsfSwiQmFja2dyb3VuZFN0eWxlIjp7IiRpZCI6IjE0MTIiLCJNYXJnaW4iOnsiJGlkIjoiMTQxMyIsIlRvcCI6MC4wLCJMZWZ0IjowLjAsIlJpZ2h0IjowLjAsIkJvdHRvbSI6MC4wfSwiUGFkZGluZyI6eyIkaWQiOiIxNDE0IiwiVG9wIjowLjAsIkxlZnQiOjAuMCwiUmlnaHQiOjAuMCwiQm90dG9tIjowLjB9LCJCYWNrZ3JvdW5kIjp7IiRpZCI6IjE0MTUiLCJDb2xvciI6eyIkaWQiOiIxNDE2IiwiQSI6NTEsIlIiOjE2NSwiRyI6MTY1LCJCIjoxNjV9fSwiSXNWaXNpYmxlIjp0cnVlLCJXaWR0aCI6MC4wLCJIZWlnaHQiOjAuMCwiQm9yZGVyU3R5bGUiOnsiJGlkIjoiMTQxNyIsIkxpbmVDb2xvciI6eyIkaWQiOiIxNDE4IiwiJHR5cGUiOiJOTFJFLkNvbW1vbi5Eb20uU29saWRDb2xvckJydXNoLCBOTFJFLkNvbW1vbiIsIkNvbG9yIjp7IiRpZCI6IjE0MTkiLCJBIjoyNTUsIlIiOjU1LCJHIjo1NSwiQiI6NTV9fSwiTGluZVdlaWdodCI6MC4wLCJMaW5lVHlwZSI6MCwiUGFyZW50U3R5bGUiOm51bGx9LCJQYXJlbnRTdHlsZSI6bnVsbH0sIklzQWJvdmVUaW1lYmFuZCI6ZmFsc2UsIk1hcmdpbiI6eyIkaWQiOiIxNDIwIiwiVG9wIjowLjAsIkxlZnQiOjAuMCwiUmlnaHQiOjAuMCwiQm90dG9tIjowLjB9LCJQYWRkaW5nIjp7IiRpZCI6IjE0MjEiLCJUb3AiOjAuMCwiTGVmdCI6MC4wLCJSaWdodCI6MC4wLCJCb3R0b20iOjAuMH0sIklzVmlzaWJsZSI6dHJ1ZSwiV2lkdGgiOjAuMCwiSGVpZ2h0IjowLjAsIkJvcmRlclN0eWxlIjp7IiRpZCI6IjE0MjIiLCJMaW5lQ29sb3IiOm51bGwsIkxpbmVXZWlnaHQiOjAuMCwiTGluZVR5cGUiOjAsIlBhcmVudFN0eWxlIjpudWxsfSwiUGFyZW50U3R5bGUiOm51bGx9fSx7IiRpZCI6IjE0MjMiLCJfYWN0aXZpdGllcyI6W3siJGlkIjoiMTQyNCIsIl9yb3dzIjpbeyIkaWQiOiIxNDI1IiwiX3Rhc2tzIjpbeyIkaWQiOiIxNDI2IiwiX2F0dGFjaGVkTWlsZXN0b25lcyI6W10sIlRhc2tEZWZpbml0aW9uIjp7IiRpZCI6IjE0MjciLCJHcm91cE5hbWUiOm51bGwsIlN0YXJ0RGF0ZSI6IjIwMjItMDMtMDFUMDA6MDA6MDBaIiwiRW5kRGF0ZSI6IjIwMjItMDQtMzBUMjM6NTk6MDBaIiwiUGVyY2VudGFnZUNvbXBsZXRlIjpudWxsLCJTdHlsZSI6eyIkaWQiOiIxNDI4IiwiU2hhcGUiOjAsIlNoYXBlVGhpY2tuZXNzIjowLCJEdXJhdGlvbkZvcm1hdCI6MCwiSW5jbHVkZU5vbldvcmtpbmdEYXlzSW5EdXJhdGlvbiI6ZmFsc2UsIlBlcmNlbnRhZ2VDb21wbGV0ZVN0eWxlIjp7IiRpZCI6IjE0MjkiLCJGb250U2V0dGluZ3MiOnsiJGlkIjoiMTQzMCIsIkZvbnRTaXplIjo5LCJGb250TmFtZSI6IkNhbGlicmkiLCJJc0JvbGQiOmZhbHNlLCJJc0l0YWxpYyI6ZmFsc2UsIklzVW5kZXJsaW5lZCI6ZmFsc2UsIlBhcmVudFN0eWxlIjpudWxsfSwiQXV0b1NpemUiOjAsIkZvcmVncm91bmQiOnsiJGlkIjoiMTQzMSIsIkNvbG9yIjp7IiRpZCI6IjE0MzIiLCJBIjoyNTUsIlIiOjIzOCwiRyI6MjM2LCJCIjoyMjV9fSwiTWF4V2lkdGgiOjIwMC4wLCJNYXhIZWlnaHQiOiJJbmZpbml0eSIsIlNtYXJ0Rm9yZWdyb3VuZElzQWN0aXZlIjpmYWxzZSwiSG9yaXpvbnRhbEFsaWdubWVudCI6MCwiVmVydGljYWxBbGlnbm1lbnQiOjAsIlNtYXJ0Rm9yZWdyb3VuZCI6bnVsbCwiQmFja2dyb3VuZEZpbGxUeXBlIjowLCJNYXJnaW4iOnsiJGlkIjoiMTQzMyIsIlRvcCI6MC4wLCJMZWZ0IjowLjAsIlJpZ2h0IjowLjAsIkJvdHRvbSI6MC4wfSwiUGFkZGluZyI6eyIkaWQiOiIxNDM0IiwiVG9wIjowLjAsIkxlZnQiOjAuMCwiUmlnaHQiOjAuMCwiQm90dG9tIjowLjB9LCJCYWNrZ3JvdW5kIjp7IiRpZCI6IjE0MzUiLCJDb2xvciI6eyIkaWQiOiIxNDM2IiwiQSI6ODksIlIiOjAsIkciOjAsIkIiOjB9fSwiSXNWaXNpYmxlIjp0cnVlLCJXaWR0aCI6MC4wLCJIZWlnaHQiOjAuMCwiQm9yZGVyU3R5bGUiOnsiJGlkIjoiMTQzNyIsIkxpbmVDb2xvciI6bnVsbCwiTGluZVdlaWdodCI6MC4wLCJMaW5lVHlwZSI6MCwiUGFyZW50U3R5bGUiOm51bGx9LCJQYXJlbnRTdHlsZSI6bnVsbH0sIkR1cmF0aW9uU3R5bGUiOnsiJGlkIjoiMTQzOCIsIkZvbnRTZXR0aW5ncyI6eyIkaWQiOiIxNDM5IiwiRm9udFNpemUiOjEwLCJGb250TmFtZSI6IkNhbGlicmkiLCJJc0JvbGQiOmZhbHNlLCJJc0l0YWxpYyI6ZmFsc2UsIklzVW5kZXJsaW5lZCI6ZmFsc2UsIlBhcmVudFN0eWxlIjpudWxsfSwiQXV0b1NpemUiOjAsIkZvcmVncm91bmQiOnsiJGlkIjoiMTQ0MCIsIkNvbG9yIjp7IiRpZCI6IjE0NDE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aWQiOiIxNDQyIiwiVG9wIjowLjAsIkxlZnQiOjAuMCwiUmlnaHQiOjAuMCwiQm90dG9tIjowLjB9LCJQYWRkaW5nIjp7IiRpZCI6IjE0NDMiLCJUb3AiOjAuMCwiTGVmdCI6MC4wLCJSaWdodCI6MC4wLCJCb3R0b20iOjAuMH0sIkJhY2tncm91bmQiOnsiJGlkIjoiMTQ0NCIsIkNvbG9yIjp7IiRyZWYiOiIxNDM2In19LCJJc1Zpc2libGUiOnRydWUsIldpZHRoIjowLjAsIkhlaWdodCI6MC4wLCJCb3JkZXJTdHlsZSI6eyIkaWQiOiIxNDQ1IiwiTGluZUNvbG9yIjpudWxsLCJMaW5lV2VpZ2h0IjowLjAsIkxpbmVUeXBlIjowLCJQYXJlbnRTdHlsZSI6bnVsbH0sIlBhcmVudFN0eWxlIjpudWxsfSwiSG9yaXpvbnRhbENvbm5lY3RvclN0eWxlIjp7IiRpZCI6IjE0NDYiLCJMaW5lQ29sb3IiOnsiJGlkIjoiMTQ0NyIsIiR0eXBlIjoiTkxSRS5Db21tb24uRG9tLlNvbGlkQ29sb3JCcnVzaCwgTkxSRS5Db21tb24iLCJDb2xvciI6eyIkaWQiOiIxNDQ4IiwiQSI6MjU1LCJSIjoyMDQsIkciOjIwNCwiQiI6MjA0fX0sIkxpbmVXZWlnaHQiOjAuMCwiTGluZVR5cGUiOjAsIlBhcmVudFN0eWxlIjpudWxsfSwiVmVydGljYWxDb25uZWN0b3JTdHlsZSI6eyIkaWQiOiIxNDQ5IiwiTGluZUNvbG9yIjp7IiRpZCI6IjE0NTAiLCIkdHlwZSI6Ik5MUkUuQ29tbW9uLkRvbS5Tb2xpZENvbG9yQnJ1c2gsIE5MUkUuQ29tbW9uIiwiQ29sb3IiOnsiJGlkIjoiMTQ1MSIsIkEiOjI1NSwiUiI6MjA0LCJHIjoyMDQsIkIiOjIwNH19LCJMaW5lV2VpZ2h0IjowLjAsIkxpbmVUeXBlIjowLCJQYXJlbnRTdHlsZSI6bnVsbH0sIk1hcmdpbiI6bnVsbCwiU3RhcnREYXRlUG9zaXRpb24iOjYsIkVuZERhdGVQb3NpdGlvbiI6NiwiRGF0ZUlzVmlzaWJsZSI6ZmFsc2UsIlRpdGxlUG9zaXRpb24iOjIsIkR1cmF0aW9uUG9zaXRpb24iOjYsIlBlcmNlbnRhZ2VDb21wbGV0ZWRQb3NpdGlvbiI6MiwiU3BhY2luZyI6MywiSXNCZWxvd1RpbWViYW5kIjp0cnVlLCJQZXJjZW50YWdlQ29tcGxldGVTaGFwZU9wYWNpdHkiOjM1LCJTaGFwZVN0eWxlIjp7IiRpZCI6IjE0NTIiLCJNYXJnaW4iOnsiJGlkIjoiMTQ1MyIsIlRvcCI6MC4wLCJMZWZ0Ijo0LjAsIlJpZ2h0Ijo0LjAsIkJvdHRvbSI6MC4wfSwiUGFkZGluZyI6eyIkaWQiOiIxNDU0IiwiVG9wIjowLjAsIkxlZnQiOjAuMCwiUmlnaHQiOjAuMCwiQm90dG9tIjowLjB9LCJCYWNrZ3JvdW5kIjp7IiRpZCI6IjE0NTUiLCJDb2xvciI6eyIkaWQiOiIxNDU2IiwiQSI6MjU1LCJSIjoyNTUsIkciOjE5MiwiQiI6MH19LCJJc1Zpc2libGUiOnRydWUsIldpZHRoIjowLjAsIkhlaWdodCI6MTAuMCwiQm9yZGVyU3R5bGUiOnsiJGlkIjoiMTQ1NyIsIkxpbmVDb2xvciI6eyIkaWQiOiIxNDU4IiwiJHR5cGUiOiJOTFJFLkNvbW1vbi5Eb20uU29saWRDb2xvckJydXNoLCBOTFJFLkNvbW1vbiIsIkNvbG9yIjp7IiRpZCI6IjE0NTkiLCJBIjoyNTUsIlIiOjI1NSwiRyI6MCwiQiI6MH19LCJMaW5lV2VpZ2h0IjowLjAsIkxpbmVUeXBlIjowLCJQYXJlbnRTdHlsZSI6bnVsbH0sIlBhcmVudFN0eWxlIjpudWxsfSwiVGl0bGVTdHlsZSI6eyIkaWQiOiIxNDYwIiwiRm9udFNldHRpbmdzIjp7IiRpZCI6IjE0NjEiLCJGb250U2l6ZSI6OSwiRm9udE5hbWUiOiJDYWxpYnJpIiwiSXNCb2xkIjp0cnVlLCJJc0l0YWxpYyI6ZmFsc2UsIklzVW5kZXJsaW5lZCI6ZmFsc2UsIlBhcmVudFN0eWxlIjpudWxsfSwiQXV0b1NpemUiOjAsIkZvcmVncm91bmQiOnsiJGlkIjoiMTQ2MiIsIkNvbG9yIjp7IiRpZCI6IjE0NjMiLCJBIjoyNTUsIlIiOjAsIkciOjAsIkIiOjB9fSwiTWF4V2lkdGgiOjE4MC4wLCJNYXhIZWlnaHQiOiJJbmZpbml0eSIsIlNtYXJ0Rm9yZWdyb3VuZElzQWN0aXZlIjpmYWxzZSwiSG9yaXpvbnRhbEFsaWdubWVudCI6MSwiVmVydGljYWxBbGlnbm1lbnQiOjAsIlNtYXJ0Rm9yZWdyb3VuZCI6bnVsbCwiQmFja2dyb3VuZEZpbGxUeXBlIjowLCJNYXJnaW4iOnsiJGlkIjoiMTQ2NCIsIlRvcCI6MC4wLCJMZWZ0IjowLjAsIlJpZ2h0IjowLjAsIkJvdHRvbSI6MC4wfSwiUGFkZGluZyI6eyIkaWQiOiIxNDY1IiwiVG9wIjowLjAsIkxlZnQiOjAuMCwiUmlnaHQiOjAuMCwiQm90dG9tIjowLjB9LCJCYWNrZ3JvdW5kIjp7IiRpZCI6IjE0NjYiLCJDb2xvciI6eyIkcmVmIjoiMTQzNiJ9fSwiSXNWaXNpYmxlIjp0cnVlLCJXaWR0aCI6MC4wLCJIZWlnaHQiOjAuMCwiQm9yZGVyU3R5bGUiOnsiJGlkIjoiMTQ2NyIsIkxpbmVDb2xvciI6bnVsbCwiTGluZVdlaWdodCI6MC4wLCJMaW5lVHlwZSI6MCwiUGFyZW50U3R5bGUiOm51bGx9LCJQYXJlbnRTdHlsZSI6bnVsbH0sIkRhdGVTdHlsZSI6eyIkaWQiOiIxNDY4IiwiRm9udFNldHRpbmdzIjp7IiRpZCI6IjE0NjkiLCJGb250U2l6ZSI6OSwiRm9udE5hbWUiOiJDYWxpYnJpIiwiSXNCb2xkIjpmYWxzZSwiSXNJdGFsaWMiOmZhbHNlLCJJc1VuZGVybGluZWQiOmZhbHNlLCJQYXJlbnRTdHlsZSI6bnVsbH0sIkF1dG9TaXplIjowLCJGb3JlZ3JvdW5kIjp7IiRpZCI6IjE0NzAiLCJDb2xvciI6eyIkaWQiOiIxNDcx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xNDcyIiwiVG9wIjowLjAsIkxlZnQiOjAuMCwiUmlnaHQiOjAuMCwiQm90dG9tIjowLjB9LCJQYWRkaW5nIjp7IiRpZCI6IjE0NzMiLCJUb3AiOjAuMCwiTGVmdCI6MC4wLCJSaWdodCI6MC4wLCJCb3R0b20iOjAuMH0sIkJhY2tncm91bmQiOnsiJGlkIjoiMTQ3NCIsIkNvbG9yIjp7IiRyZWYiOiIxNDM2In19LCJJc1Zpc2libGUiOnRydWUsIldpZHRoIjowLjAsIkhlaWdodCI6MC4wLCJCb3JkZXJTdHlsZSI6eyIkaWQiOiIxNDc1IiwiTGluZUNvbG9yIjpudWxsLCJMaW5lV2VpZ2h0IjowLjAsIkxpbmVUeXBlIjowLCJQYXJlbnRTdHlsZSI6bnVsbH0sIlBhcmVudFN0eWxlIjpudWxsfSwiRGF0ZUZvcm1hdCI6eyIkaWQiOiIxNDc2IiwiRm9ybWF0U3RyaW5nIjoiTU1NIGQiLCJTZXBhcmF0b3IiOiIvIiwiVXNlSW50ZXJuYXRpb25hbERhdGVGb3JtYXQiOmZhbHNlLCJEYXRlSXNWaXNpYmxlIjp0cnVlLCJUaW1lSXNWaXNpYmxlIjpmYWxzZSwiSG91ckRpZ2l0cyI6MSwiQW1QbURlc2lnbmF0b3IiOjIsIlRyaW0wME1pbnV0ZXMiOmZhbHNlLCJMYXN0S25vd25WaXNpYmlsaXR5U3RhdGUiOnsiJGlkIjoiMTQ3NyIsIkRhdGVQYXJ0SXNWaXNpYmxlIjpmYWxzZSwiVGltZVBhcnRJc1Zpc2libGUiOmZhbHNlfX0sIldlZWtOdW1iZXJpbmciOnsiJGlkIjoiMTQ3OCIsIkZvcm1hdCI6MCwiSXNWaXNpYmxlIjpmYWxzZSwiTGFzdEtub3duVmlzaWJpbGl0eVN0YXRlIjpmYWxzZX0sIklzVmlzaWJsZSI6dHJ1ZSwiUGFyZW50U3R5bGUiOm51bGx9LCJJbmRleCI6MTYsIlNtYXJ0RHVyYXRpb25BY3RpdmF0ZWQiOmZhbHNlLCJEYXRlRm9ybWF0Ijp7IiRyZWYiOiIxNDc2In0sIldlZWtOdW1iZXJpbmciOnsiJGlkIjoiMTQ3OSIsIkZvcm1hdCI6MCwiSXNWaXNpYmxlIjpmYWxzZSwiTGFzdEtub3duVmlzaWJpbGl0eVN0YXRlIjpmYWxzZX0sIklkIjoiMDJhNThmOTgtMDNjOC00ZWM3LWFlNmQtN2JjZDg5M2EwMmVjIiwiSW1wb3J0SWQiOiIxNyIsIlRpdGxlIjoiU291dGh3ZXN0IEFpcmxpbmVzIiwiTm90ZSI6bnVsbCwiSHlwZXJsaW5rIjp7IiRpZCI6IjE0ODAiLCJBZGRyZXNzIjoiIiwiU3ViQWRkcmVzcyI6IiJ9LCJJc0NoYW5nZWQiOmZhbHNlLCJJc05ldyI6ZmFsc2V9fV0sIl9taWxlc3RvbmVzIjpbXSwiSWQiOiIwMDAwMDAwMC0wMDAwLTAwMDAtMDAwMC0wMDAwMDAwMDAwMDAiLCJJc1NpbmdsZUl0ZW1Sb3ciOnRydWV9XSwiSW5kZXgiOjAsIklkIjoiNDM5MzdmMWMtNjFkOS00ZjBmLWE2ZjctZjNhMThhYmQ3MjYyIiwiSGVhZGVyVGV4dCI6IkJlbGl6ZSBDaXR5IiwiSXNEZWZhdWx0IjpmYWxzZSwiU3R5bGUiOnsiJGlkIjoiMTQ4MSIsIkhlYWRlclN0eWxlIjp7IiRpZCI6IjE0ODIiLCJUZXh0U3R5bGUiOnsiJGlkIjoiMTQ4MyIsIkZvbnRTZXR0aW5ncyI6eyIkaWQiOiIxNDg0IiwiRm9udFNpemUiOjExLCJGb250TmFtZSI6IkNhbGlicmkiLCJJc0JvbGQiOmZhbHNlLCJJc0l0YWxpYyI6ZmFsc2UsIklzVW5kZXJsaW5lZCI6ZmFsc2UsIlBhcmVudFN0eWxlIjpudWxsfSwiQXV0b1NpemUiOjIsIkZvcmVncm91bmQiOnsiJGlkIjoiMTQ4NSIsIkNvbG9yIjp7IiRpZCI6IjE0ODYiLCJBIjoyNTUsIlIiOjAsIkciOjAsIkIiOjB9fSwiTWF4V2lkdGgiOiJJbmZpbml0eSIsIk1heEhlaWdodCI6MC4wLCJTbWFydEZvcmVncm91bmRJc0FjdGl2ZSI6ZmFsc2UsIkhvcml6b250YWxBbGlnbm1lbnQiOjAsIlZlcnRpY2FsQWxpZ25tZW50IjowLCJTbWFydEZvcmVncm91bmQiOm51bGwsIkJhY2tncm91bmRGaWxsVHlwZSI6MCwiTWFyZ2luIjp7IiRpZCI6IjE0ODciLCJUb3AiOjAuMCwiTGVmdCI6MC4wLCJSaWdodCI6MC4wLCJCb3R0b20iOjAuMH0sIlBhZGRpbmciOnsiJGlkIjoiMTQ4OCIsIlRvcCI6MC4wLCJMZWZ0IjowLjAsIlJpZ2h0IjowLjAsIkJvdHRvbSI6MC4wfSwiQmFja2dyb3VuZCI6bnVsbCwiSXNWaXNpYmxlIjp0cnVlLCJXaWR0aCI6MC4wLCJIZWlnaHQiOjAuMCwiQm9yZGVyU3R5bGUiOm51bGwsIlBhcmVudFN0eWxlIjpudWxsfSwiUmVjdGFuZ2xlU3R5bGUiOnsiJGlkIjoiMTQ4OSIsIk1hcmdpbiI6eyIkaWQiOiIxNDkwIiwiVG9wIjowLjAsIkxlZnQiOjAuMCwiUmlnaHQiOjAuMCwiQm90dG9tIjowLjB9LCJQYWRkaW5nIjp7IiRpZCI6IjE0OTEiLCJUb3AiOjAuMCwiTGVmdCI6MC4wLCJSaWdodCI6MC4wLCJCb3R0b20iOjAuMH0sIkJhY2tncm91bmQiOnsiJGlkIjoiMTQ5MiIsIkNvbG9yIjp7IiRpZCI6IjE0OTMiLCJBIjo2MywiUiI6MjU1LCJHIjoxOTIsIkIiOjB9fSwiSXNWaXNpYmxlIjp0cnVlLCJXaWR0aCI6MC4wLCJIZWlnaHQiOjAuMCwiQm9yZGVyU3R5bGUiOnsiJGlkIjoiMTQ5NCIsIkxpbmVDb2xvciI6eyIkaWQiOiIxNDk1IiwiJHR5cGUiOiJOTFJFLkNvbW1vbi5Eb20uU29saWRDb2xvckJydXNoLCBOTFJFLkNvbW1vbiIsIkNvbG9yIjp7IiRpZCI6IjE0OTYiLCJBIjoyNTUsIlIiOjI1NSwiRyI6MCwiQiI6MH19LCJMaW5lV2VpZ2h0IjowLjAsIkxpbmVUeXBlIjowLCJQYXJlbnRTdHlsZSI6bnVsbH0sIlBhcmVudFN0eWxlIjpudWxsfSwiTWFyZ2luIjp7IiRpZCI6IjE0OTciLCJUb3AiOjAuMCwiTGVmdCI6MC4wLCJSaWdodCI6MC4wLCJCb3R0b20iOjAuMH0sIlBhZGRpbmciOnsiJGlkIjoiMTQ5OCIsIlRvcCI6MC4wLCJMZWZ0IjowLjAsIlJpZ2h0IjowLjAsIkJvdHRvbSI6MC4wfSwiQmFja2dyb3VuZCI6bnVsbCwiSXNWaXNpYmxlIjp0cnVlLCJXaWR0aCI6MC4wLCJIZWlnaHQiOjAuMCwiQm9yZGVyU3R5bGUiOm51bGwsIlBhcmVudFN0eWxlIjpudWxsfSwiQmFja2dyb3VuZFN0eWxlIjp7IiRpZCI6IjE0OTkiLCJNYXJnaW4iOnsiJGlkIjoiMTUwMCIsIlRvcCI6MC4wLCJMZWZ0IjowLjAsIlJpZ2h0IjowLjAsIkJvdHRvbSI6MC4wfSwiUGFkZGluZyI6eyIkaWQiOiIxNTAxIiwiVG9wIjowLjAsIkxlZnQiOjAuMCwiUmlnaHQiOjAuMCwiQm90dG9tIjowLjB9LCJCYWNrZ3JvdW5kIjp7IiRpZCI6IjE1MDIiLCJDb2xvciI6eyIkaWQiOiIxNTAzIiwiQSI6NTEsIlIiOjE2NSwiRyI6MTY1LCJCIjoxNjV9fSwiSXNWaXNpYmxlIjp0cnVlLCJXaWR0aCI6MC4wLCJIZWlnaHQiOjAuMCwiQm9yZGVyU3R5bGUiOnsiJGlkIjoiMTUwNCIsIkxpbmVDb2xvciI6eyIkaWQiOiIxNTA1IiwiJHR5cGUiOiJOTFJFLkNvbW1vbi5Eb20uU29saWRDb2xvckJydXNoLCBOTFJFLkNvbW1vbiIsIkNvbG9yIjp7IiRpZCI6IjE1MDYiLCJBIjoyNTUsIlIiOjI1NSwiRyI6MCwiQiI6MH19LCJMaW5lV2VpZ2h0IjowLjAsIkxpbmVUeXBlIjowLCJQYXJlbnRTdHlsZSI6bnVsbH0sIlBhcmVudFN0eWxlIjpudWxsfSwiTWFyZ2luIjp7IiRpZCI6IjE1MDciLCJUb3AiOjAuMCwiTGVmdCI6MC4wLCJSaWdodCI6MC4wLCJCb3R0b20iOjAuMH0sIlBhZGRpbmciOnsiJGlkIjoiMTUwOCIsIlRvcCI6MC4wLCJMZWZ0IjowLjAsIlJpZ2h0IjowLjAsIkJvdHRvbSI6MC4wfSwiSXNWaXNpYmxlIjp0cnVlLCJXaWR0aCI6MC4wLCJIZWlnaHQiOjAuMCwiQm9yZGVyU3R5bGUiOm51bGwsIlBhcmVudFN0eWxlIjpudWxsfX0seyIkaWQiOiIxNTA5IiwiX3Jvd3MiOlt7IiRpZCI6IjE1MTAiLCJfdGFza3MiOlt7IiRpZCI6IjE1MTEiLCJfYXR0YWNoZWRNaWxlc3RvbmVzIjpbXSwiVGFza0RlZmluaXRpb24iOnsiJGlkIjoiMTUxMiIsIkdyb3VwTmFtZSI6bnVsbCwiU3RhcnREYXRlIjoiMjAyMi0wMS0wMVQwMDowMDowMCIsIkVuZERhdGUiOiIyMDIyLTEyLTMxVDIzOjU5OjAwIiwiUGVyY2VudGFnZUNvbXBsZXRlIjpudWxsLCJTdHlsZSI6eyIkaWQiOiIxNTEzIiwiU2hhcGUiOjAsIlNoYXBlVGhpY2tuZXNzIjowLCJEdXJhdGlvbkZvcm1hdCI6MCwiSW5jbHVkZU5vbldvcmtpbmdEYXlzSW5EdXJhdGlvbiI6ZmFsc2UsIlBlcmNlbnRhZ2VDb21wbGV0ZVN0eWxlIjp7IiRpZCI6IjE1MTQiLCJGb250U2V0dGluZ3MiOnsiJGlkIjoiMTUxNSIsIkZvbnRTaXplIjo5LCJGb250TmFtZSI6IkNhbGlicmkiLCJJc0JvbGQiOmZhbHNlLCJJc0l0YWxpYyI6ZmFsc2UsIklzVW5kZXJsaW5lZCI6ZmFsc2UsIlBhcmVudFN0eWxlIjpudWxsfSwiQXV0b1NpemUiOjAsIkZvcmVncm91bmQiOnsiJGlkIjoiMTUxNiIsIkNvbG9yIjp7IiRpZCI6IjE1MTciLCJBIjoyNTUsIlIiOjIzOCwiRyI6MjM2LCJCIjoyMjV9fSwiTWF4V2lkdGgiOjIwMC4wLCJNYXhIZWlnaHQiOiJJbmZpbml0eSIsIlNtYXJ0Rm9yZWdyb3VuZElzQWN0aXZlIjpmYWxzZSwiSG9yaXpvbnRhbEFsaWdubWVudCI6MCwiVmVydGljYWxBbGlnbm1lbnQiOjAsIlNtYXJ0Rm9yZWdyb3VuZCI6bnVsbCwiQmFja2dyb3VuZEZpbGxUeXBlIjowLCJNYXJnaW4iOnsiJGlkIjoiMTUxOCIsIlRvcCI6MC4wLCJMZWZ0IjowLjAsIlJpZ2h0IjowLjAsIkJvdHRvbSI6MC4wfSwiUGFkZGluZyI6eyIkaWQiOiIxNTE5IiwiVG9wIjowLjAsIkxlZnQiOjAuMCwiUmlnaHQiOjAuMCwiQm90dG9tIjowLjB9LCJCYWNrZ3JvdW5kIjp7IiRpZCI6IjE1MjAiLCJDb2xvciI6eyIkaWQiOiIxNTIxIiwiQSI6ODksIlIiOjAsIkciOjAsIkIiOjB9fSwiSXNWaXNpYmxlIjp0cnVlLCJXaWR0aCI6MC4wLCJIZWlnaHQiOjAuMCwiQm9yZGVyU3R5bGUiOnsiJGlkIjoiMTUyMiIsIkxpbmVDb2xvciI6bnVsbCwiTGluZVdlaWdodCI6MC4wLCJMaW5lVHlwZSI6MCwiUGFyZW50U3R5bGUiOm51bGx9LCJQYXJlbnRTdHlsZSI6bnVsbH0sIkR1cmF0aW9uU3R5bGUiOnsiJGlkIjoiMTUyMyIsIkZvbnRTZXR0aW5ncyI6eyIkaWQiOiIxNTI0IiwiRm9udFNpemUiOjEwLCJGb250TmFtZSI6IkNhbGlicmkiLCJJc0JvbGQiOmZhbHNlLCJJc0l0YWxpYyI6ZmFsc2UsIklzVW5kZXJsaW5lZCI6ZmFsc2UsIlBhcmVudFN0eWxlIjpudWxsfSwiQXV0b1NpemUiOjAsIkZvcmVncm91bmQiOnsiJGlkIjoiMTUyNSIsIkNvbG9yIjp7IiRpZCI6IjE1MjY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aWQiOiIxNTI3IiwiVG9wIjowLjAsIkxlZnQiOjAuMCwiUmlnaHQiOjAuMCwiQm90dG9tIjowLjB9LCJQYWRkaW5nIjp7IiRpZCI6IjE1MjgiLCJUb3AiOjAuMCwiTGVmdCI6MC4wLCJSaWdodCI6MC4wLCJCb3R0b20iOjAuMH0sIkJhY2tncm91bmQiOnsiJGlkIjoiMTUyOSIsIkNvbG9yIjp7IiRyZWYiOiIxNTIxIn19LCJJc1Zpc2libGUiOnRydWUsIldpZHRoIjowLjAsIkhlaWdodCI6MC4wLCJCb3JkZXJTdHlsZSI6eyIkaWQiOiIxNTMwIiwiTGluZUNvbG9yIjpudWxsLCJMaW5lV2VpZ2h0IjowLjAsIkxpbmVUeXBlIjowLCJQYXJlbnRTdHlsZSI6bnVsbH0sIlBhcmVudFN0eWxlIjpudWxsfSwiSG9yaXpvbnRhbENvbm5lY3RvclN0eWxlIjp7IiRpZCI6IjE1MzEiLCJMaW5lQ29sb3IiOnsiJGlkIjoiMTUzMiIsIiR0eXBlIjoiTkxSRS5Db21tb24uRG9tLlNvbGlkQ29sb3JCcnVzaCwgTkxSRS5Db21tb24iLCJDb2xvciI6eyIkaWQiOiIxNTMzIiwiQSI6MjU1LCJSIjoyMDQsIkciOjIwNCwiQiI6MjA0fX0sIkxpbmVXZWlnaHQiOjAuMCwiTGluZVR5cGUiOjAsIlBhcmVudFN0eWxlIjpudWxsfSwiVmVydGljYWxDb25uZWN0b3JTdHlsZSI6eyIkaWQiOiIxNTM0IiwiTGluZUNvbG9yIjp7IiRpZCI6IjE1MzUiLCIkdHlwZSI6Ik5MUkUuQ29tbW9uLkRvbS5Tb2xpZENvbG9yQnJ1c2gsIE5MUkUuQ29tbW9uIiwiQ29sb3IiOnsiJGlkIjoiMTUzNiIsIkEiOjI1NSwiUiI6MjA0LCJHIjoyMDQsIkIiOjIwNH19LCJMaW5lV2VpZ2h0IjowLjAsIkxpbmVUeXBlIjowLCJQYXJlbnRTdHlsZSI6bnVsbH0sIk1hcmdpbiI6bnVsbCwiU3RhcnREYXRlUG9zaXRpb24iOjYsIkVuZERhdGVQb3NpdGlvbiI6NiwiRGF0ZUlzVmlzaWJsZSI6ZmFsc2UsIlRpdGxlUG9zaXRpb24iOjIsIkR1cmF0aW9uUG9zaXRpb24iOjYsIlBlcmNlbnRhZ2VDb21wbGV0ZWRQb3NpdGlvbiI6MiwiU3BhY2luZyI6MywiSXNCZWxvd1RpbWViYW5kIjp0cnVlLCJQZXJjZW50YWdlQ29tcGxldGVTaGFwZU9wYWNpdHkiOjM1LCJTaGFwZVN0eWxlIjp7IiRpZCI6IjE1MzciLCJNYXJnaW4iOnsiJGlkIjoiMTUzOCIsIlRvcCI6MC4wLCJMZWZ0Ijo0LjAsIlJpZ2h0Ijo0LjAsIkJvdHRvbSI6MC4wfSwiUGFkZGluZyI6eyIkaWQiOiIxNTM5IiwiVG9wIjowLjAsIkxlZnQiOjAuMCwiUmlnaHQiOjAuMCwiQm90dG9tIjowLjB9LCJCYWNrZ3JvdW5kIjp7IiRpZCI6IjE1NDAiLCJDb2xvciI6eyIkaWQiOiIxNTQxIiwiQSI6MjU1LCJSIjoyNTUsIkciOjE5MiwiQiI6MH19LCJJc1Zpc2libGUiOnRydWUsIldpZHRoIjowLjAsIkhlaWdodCI6MTAuMCwiQm9yZGVyU3R5bGUiOnsiJGlkIjoiMTU0MiIsIkxpbmVDb2xvciI6eyIkaWQiOiIxNTQzIiwiJHR5cGUiOiJOTFJFLkNvbW1vbi5Eb20uU29saWRDb2xvckJydXNoLCBOTFJFLkNvbW1vbiIsIkNvbG9yIjp7IiRpZCI6IjE1NDQiLCJBIjoyNTUsIlIiOjI1NSwiRyI6MCwiQiI6MH19LCJMaW5lV2VpZ2h0IjowLjAsIkxpbmVUeXBlIjowLCJQYXJlbnRTdHlsZSI6bnVsbH0sIlBhcmVudFN0eWxlIjpudWxsfSwiVGl0bGVTdHlsZSI6eyIkaWQiOiIxNTQ1IiwiRm9udFNldHRpbmdzIjp7IiRpZCI6IjE1NDYiLCJGb250U2l6ZSI6OSwiRm9udE5hbWUiOiJDYWxpYnJpIiwiSXNCb2xkIjp0cnVlLCJJc0l0YWxpYyI6ZmFsc2UsIklzVW5kZXJsaW5lZCI6ZmFsc2UsIlBhcmVudFN0eWxlIjpudWxsfSwiQXV0b1NpemUiOjAsIkZvcmVncm91bmQiOnsiJGlkIjoiMTU0NyIsIkNvbG9yIjp7IiRpZCI6IjE1NDgiLCJBIjoyNTUsIlIiOjAsIkciOjAsIkIiOjB9fSwiTWF4V2lkdGgiOjE4MC4wLCJNYXhIZWlnaHQiOiJJbmZpbml0eSIsIlNtYXJ0Rm9yZWdyb3VuZElzQWN0aXZlIjpmYWxzZSwiSG9yaXpvbnRhbEFsaWdubWVudCI6MSwiVmVydGljYWxBbGlnbm1lbnQiOjAsIlNtYXJ0Rm9yZWdyb3VuZCI6bnVsbCwiQmFja2dyb3VuZEZpbGxUeXBlIjowLCJNYXJnaW4iOnsiJGlkIjoiMTU0OSIsIlRvcCI6MC4wLCJMZWZ0IjowLjAsIlJpZ2h0IjowLjAsIkJvdHRvbSI6MC4wfSwiUGFkZGluZyI6eyIkaWQiOiIxNTUwIiwiVG9wIjowLjAsIkxlZnQiOjAuMCwiUmlnaHQiOjAuMCwiQm90dG9tIjowLjB9LCJCYWNrZ3JvdW5kIjp7IiRpZCI6IjE1NTEiLCJDb2xvciI6eyIkcmVmIjoiMTUyMSJ9fSwiSXNWaXNpYmxlIjp0cnVlLCJXaWR0aCI6MC4wLCJIZWlnaHQiOjAuMCwiQm9yZGVyU3R5bGUiOnsiJGlkIjoiMTU1MiIsIkxpbmVDb2xvciI6bnVsbCwiTGluZVdlaWdodCI6MC4wLCJMaW5lVHlwZSI6MCwiUGFyZW50U3R5bGUiOm51bGx9LCJQYXJlbnRTdHlsZSI6bnVsbH0sIkRhdGVTdHlsZSI6eyIkaWQiOiIxNTUzIiwiRm9udFNldHRpbmdzIjp7IiRpZCI6IjE1NTQiLCJGb250U2l6ZSI6OSwiRm9udE5hbWUiOiJDYWxpYnJpIiwiSXNCb2xkIjpmYWxzZSwiSXNJdGFsaWMiOmZhbHNlLCJJc1VuZGVybGluZWQiOmZhbHNlLCJQYXJlbnRTdHlsZSI6bnVsbH0sIkF1dG9TaXplIjowLCJGb3JlZ3JvdW5kIjp7IiRpZCI6IjE1NTUiLCJDb2xvciI6eyIkaWQiOiIxNTU2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xNTU3IiwiVG9wIjowLjAsIkxlZnQiOjAuMCwiUmlnaHQiOjAuMCwiQm90dG9tIjowLjB9LCJQYWRkaW5nIjp7IiRpZCI6IjE1NTgiLCJUb3AiOjAuMCwiTGVmdCI6MC4wLCJSaWdodCI6MC4wLCJCb3R0b20iOjAuMH0sIkJhY2tncm91bmQiOnsiJGlkIjoiMTU1OSIsIkNvbG9yIjp7IiRyZWYiOiIxNTIxIn19LCJJc1Zpc2libGUiOnRydWUsIldpZHRoIjowLjAsIkhlaWdodCI6MC4wLCJCb3JkZXJTdHlsZSI6eyIkaWQiOiIxNTYwIiwiTGluZUNvbG9yIjpudWxsLCJMaW5lV2VpZ2h0IjowLjAsIkxpbmVUeXBlIjowLCJQYXJlbnRTdHlsZSI6bnVsbH0sIlBhcmVudFN0eWxlIjpudWxsfSwiRGF0ZUZvcm1hdCI6eyIkaWQiOiIxNTYxIiwiRm9ybWF0U3RyaW5nIjoiTU1NIGQiLCJTZXBhcmF0b3IiOiIvIiwiVXNlSW50ZXJuYXRpb25hbERhdGVGb3JtYXQiOmZhbHNlLCJEYXRlSXNWaXNpYmxlIjp0cnVlLCJUaW1lSXNWaXNpYmxlIjpmYWxzZSwiSG91ckRpZ2l0cyI6MSwiQW1QbURlc2lnbmF0b3IiOjIsIlRyaW0wME1pbnV0ZXMiOmZhbHNlLCJMYXN0S25vd25WaXNpYmlsaXR5U3RhdGUiOnsiJGlkIjoiMTU2MiIsIkRhdGVQYXJ0SXNWaXNpYmxlIjpmYWxzZSwiVGltZVBhcnRJc1Zpc2libGUiOmZhbHNlfX0sIldlZWtOdW1iZXJpbmciOnsiJGlkIjoiMTU2MyIsIkZvcm1hdCI6MCwiSXNWaXNpYmxlIjpmYWxzZSwiTGFzdEtub3duVmlzaWJpbGl0eVN0YXRlIjpmYWxzZX0sIklzVmlzaWJsZSI6dHJ1ZSwiUGFyZW50U3R5bGUiOm51bGx9LCJJbmRleCI6MTcsIlNtYXJ0RHVyYXRpb25BY3RpdmF0ZWQiOmZhbHNlLCJEYXRlRm9ybWF0Ijp7IiRyZWYiOiIxNTYxIn0sIldlZWtOdW1iZXJpbmciOnsiJGlkIjoiMTU2NCIsIkZvcm1hdCI6MCwiSXNWaXNpYmxlIjpmYWxzZSwiTGFzdEtub3duVmlzaWJpbGl0eVN0YXRlIjpmYWxzZX0sIklkIjoiNDkwNTc4NDUtNjA1ZS00ODBjLTgyMzQtYWE2YzU3NjMxODZlIiwiSW1wb3J0SWQiOiIxOCIsIlRpdGxlIjoiRnJvbnRpZXIgQWlsaW5lcyIsIk5vdGUiOm51bGwsIkh5cGVybGluayI6eyIkaWQiOiIxNTY1IiwiQWRkcmVzcyI6IiIsIlN1YkFkZHJlc3MiOiIifSwiSXNDaGFuZ2VkIjpmYWxzZSwiSXNOZXciOmZhbHNlfX1dLCJfbWlsZXN0b25lcyI6W10sIklkIjoiMDAwMDAwMDAtMDAwMC0wMDAwLTAwMDAtMDAwMDAwMDAwMDAwIiwiSXNTaW5nbGVJdGVtUm93Ijp0cnVlfSx7IiRpZCI6IjE1NjYiLCJfdGFza3MiOlt7IiRpZCI6IjE1NjciLCJfYXR0YWNoZWRNaWxlc3RvbmVzIjpbXSwiVGFza0RlZmluaXRpb24iOnsiJGlkIjoiMTU2OCIsIkdyb3VwTmFtZSI6bnVsbCwiU3RhcnREYXRlIjoiMjAyMi0wMS0wMVQwMDowMDowMCIsIkVuZERhdGUiOiIyMDIyLTEyLTMxVDIzOjU5OjAwIiwiUGVyY2VudGFnZUNvbXBsZXRlIjpudWxsLCJTdHlsZSI6eyIkaWQiOiIxNTY5IiwiU2hhcGUiOjAsIlNoYXBlVGhpY2tuZXNzIjowLCJEdXJhdGlvbkZvcm1hdCI6MCwiSW5jbHVkZU5vbldvcmtpbmdEYXlzSW5EdXJhdGlvbiI6ZmFsc2UsIlBlcmNlbnRhZ2VDb21wbGV0ZVN0eWxlIjp7IiRpZCI6IjE1NzAiLCJGb250U2V0dGluZ3MiOnsiJGlkIjoiMTU3MSIsIkZvbnRTaXplIjo5LCJGb250TmFtZSI6IkNhbGlicmkiLCJJc0JvbGQiOmZhbHNlLCJJc0l0YWxpYyI6ZmFsc2UsIklzVW5kZXJsaW5lZCI6ZmFsc2UsIlBhcmVudFN0eWxlIjpudWxsfSwiQXV0b1NpemUiOjAsIkZvcmVncm91bmQiOnsiJGlkIjoiMTU3MiIsIkNvbG9yIjp7IiRpZCI6IjE1NzMiLCJBIjoyNTUsIlIiOjIzOCwiRyI6MjM2LCJCIjoyMjV9fSwiTWF4V2lkdGgiOjIwMC4wLCJNYXhIZWlnaHQiOiJJbmZpbml0eSIsIlNtYXJ0Rm9yZWdyb3VuZElzQWN0aXZlIjpmYWxzZSwiSG9yaXpvbnRhbEFsaWdubWVudCI6MCwiVmVydGljYWxBbGlnbm1lbnQiOjAsIlNtYXJ0Rm9yZWdyb3VuZCI6bnVsbCwiQmFja2dyb3VuZEZpbGxUeXBlIjowLCJNYXJnaW4iOnsiJGlkIjoiMTU3NCIsIlRvcCI6MC4wLCJMZWZ0IjowLjAsIlJpZ2h0IjowLjAsIkJvdHRvbSI6MC4wfSwiUGFkZGluZyI6eyIkaWQiOiIxNTc1IiwiVG9wIjowLjAsIkxlZnQiOjAuMCwiUmlnaHQiOjAuMCwiQm90dG9tIjowLjB9LCJCYWNrZ3JvdW5kIjp7IiRpZCI6IjE1NzYiLCJDb2xvciI6eyIkaWQiOiIxNTc3IiwiQSI6ODksIlIiOjAsIkciOjAsIkIiOjB9fSwiSXNWaXNpYmxlIjp0cnVlLCJXaWR0aCI6MC4wLCJIZWlnaHQiOjAuMCwiQm9yZGVyU3R5bGUiOnsiJGlkIjoiMTU3OCIsIkxpbmVDb2xvciI6bnVsbCwiTGluZVdlaWdodCI6MC4wLCJMaW5lVHlwZSI6MCwiUGFyZW50U3R5bGUiOm51bGx9LCJQYXJlbnRTdHlsZSI6bnVsbH0sIkR1cmF0aW9uU3R5bGUiOnsiJGlkIjoiMTU3OSIsIkZvbnRTZXR0aW5ncyI6eyIkaWQiOiIxNTgwIiwiRm9udFNpemUiOjEwLCJGb250TmFtZSI6IkNhbGlicmkiLCJJc0JvbGQiOmZhbHNlLCJJc0l0YWxpYyI6ZmFsc2UsIklzVW5kZXJsaW5lZCI6ZmFsc2UsIlBhcmVudFN0eWxlIjpudWxsfSwiQXV0b1NpemUiOjAsIkZvcmVncm91bmQiOnsiJGlkIjoiMTU4MSIsIkNvbG9yIjp7IiRpZCI6IjE1ODI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aWQiOiIxNTgzIiwiVG9wIjowLjAsIkxlZnQiOjAuMCwiUmlnaHQiOjAuMCwiQm90dG9tIjowLjB9LCJQYWRkaW5nIjp7IiRpZCI6IjE1ODQiLCJUb3AiOjAuMCwiTGVmdCI6MC4wLCJSaWdodCI6MC4wLCJCb3R0b20iOjAuMH0sIkJhY2tncm91bmQiOnsiJGlkIjoiMTU4NSIsIkNvbG9yIjp7IiRyZWYiOiIxNTc3In19LCJJc1Zpc2libGUiOnRydWUsIldpZHRoIjowLjAsIkhlaWdodCI6MC4wLCJCb3JkZXJTdHlsZSI6eyIkaWQiOiIxNTg2IiwiTGluZUNvbG9yIjpudWxsLCJMaW5lV2VpZ2h0IjowLjAsIkxpbmVUeXBlIjowLCJQYXJlbnRTdHlsZSI6bnVsbH0sIlBhcmVudFN0eWxlIjpudWxsfSwiSG9yaXpvbnRhbENvbm5lY3RvclN0eWxlIjp7IiRpZCI6IjE1ODciLCJMaW5lQ29sb3IiOnsiJGlkIjoiMTU4OCIsIiR0eXBlIjoiTkxSRS5Db21tb24uRG9tLlNvbGlkQ29sb3JCcnVzaCwgTkxSRS5Db21tb24iLCJDb2xvciI6eyIkaWQiOiIxNTg5IiwiQSI6MjU1LCJSIjoyMDQsIkciOjIwNCwiQiI6MjA0fX0sIkxpbmVXZWlnaHQiOjAuMCwiTGluZVR5cGUiOjAsIlBhcmVudFN0eWxlIjpudWxsfSwiVmVydGljYWxDb25uZWN0b3JTdHlsZSI6eyIkaWQiOiIxNTkwIiwiTGluZUNvbG9yIjp7IiRpZCI6IjE1OTEiLCIkdHlwZSI6Ik5MUkUuQ29tbW9uLkRvbS5Tb2xpZENvbG9yQnJ1c2gsIE5MUkUuQ29tbW9uIiwiQ29sb3IiOnsiJGlkIjoiMTU5MiIsIkEiOjI1NSwiUiI6MjA0LCJHIjoyMDQsIkIiOjIwNH19LCJMaW5lV2VpZ2h0IjowLjAsIkxpbmVUeXBlIjowLCJQYXJlbnRTdHlsZSI6bnVsbH0sIk1hcmdpbiI6bnVsbCwiU3RhcnREYXRlUG9zaXRpb24iOjYsIkVuZERhdGVQb3NpdGlvbiI6NiwiRGF0ZUlzVmlzaWJsZSI6ZmFsc2UsIlRpdGxlUG9zaXRpb24iOjIsIkR1cmF0aW9uUG9zaXRpb24iOjYsIlBlcmNlbnRhZ2VDb21wbGV0ZWRQb3NpdGlvbiI6MiwiU3BhY2luZyI6MywiSXNCZWxvd1RpbWViYW5kIjp0cnVlLCJQZXJjZW50YWdlQ29tcGxldGVTaGFwZU9wYWNpdHkiOjM1LCJTaGFwZVN0eWxlIjp7IiRpZCI6IjE1OTMiLCJNYXJnaW4iOnsiJGlkIjoiMTU5NCIsIlRvcCI6MC4wLCJMZWZ0Ijo0LjAsIlJpZ2h0Ijo0LjAsIkJvdHRvbSI6MC4wfSwiUGFkZGluZyI6eyIkaWQiOiIxNTk1IiwiVG9wIjowLjAsIkxlZnQiOjAuMCwiUmlnaHQiOjAuMCwiQm90dG9tIjowLjB9LCJCYWNrZ3JvdW5kIjp7IiRpZCI6IjE1OTYiLCJDb2xvciI6eyIkaWQiOiIxNTk3IiwiQSI6MjU1LCJSIjoyNTUsIkciOjE5MiwiQiI6MH19LCJJc1Zpc2libGUiOnRydWUsIldpZHRoIjowLjAsIkhlaWdodCI6MTAuMCwiQm9yZGVyU3R5bGUiOnsiJGlkIjoiMTU5OCIsIkxpbmVDb2xvciI6eyIkaWQiOiIxNTk5IiwiJHR5cGUiOiJOTFJFLkNvbW1vbi5Eb20uU29saWRDb2xvckJydXNoLCBOTFJFLkNvbW1vbiIsIkNvbG9yIjp7IiRpZCI6IjE2MDAiLCJBIjoyNTUsIlIiOjI1NSwiRyI6MCwiQiI6MH19LCJMaW5lV2VpZ2h0IjowLjAsIkxpbmVUeXBlIjowLCJQYXJlbnRTdHlsZSI6bnVsbH0sIlBhcmVudFN0eWxlIjpudWxsfSwiVGl0bGVTdHlsZSI6eyIkaWQiOiIxNjAxIiwiRm9udFNldHRpbmdzIjp7IiRpZCI6IjE2MDIiLCJGb250U2l6ZSI6OSwiRm9udE5hbWUiOiJDYWxpYnJpIiwiSXNCb2xkIjp0cnVlLCJJc0l0YWxpYyI6ZmFsc2UsIklzVW5kZXJsaW5lZCI6ZmFsc2UsIlBhcmVudFN0eWxlIjpudWxsfSwiQXV0b1NpemUiOjAsIkZvcmVncm91bmQiOnsiJGlkIjoiMTYwMyIsIkNvbG9yIjp7IiRpZCI6IjE2MDQiLCJBIjoyNTUsIlIiOjAsIkciOjAsIkIiOjB9fSwiTWF4V2lkdGgiOjE4MC4wLCJNYXhIZWlnaHQiOiJJbmZpbml0eSIsIlNtYXJ0Rm9yZWdyb3VuZElzQWN0aXZlIjpmYWxzZSwiSG9yaXpvbnRhbEFsaWdubWVudCI6MSwiVmVydGljYWxBbGlnbm1lbnQiOjAsIlNtYXJ0Rm9yZWdyb3VuZCI6bnVsbCwiQmFja2dyb3VuZEZpbGxUeXBlIjowLCJNYXJnaW4iOnsiJGlkIjoiMTYwNSIsIlRvcCI6MC4wLCJMZWZ0IjowLjAsIlJpZ2h0IjowLjAsIkJvdHRvbSI6MC4wfSwiUGFkZGluZyI6eyIkaWQiOiIxNjA2IiwiVG9wIjowLjAsIkxlZnQiOjAuMCwiUmlnaHQiOjAuMCwiQm90dG9tIjowLjB9LCJCYWNrZ3JvdW5kIjp7IiRpZCI6IjE2MDciLCJDb2xvciI6eyIkcmVmIjoiMTU3NyJ9fSwiSXNWaXNpYmxlIjp0cnVlLCJXaWR0aCI6MC4wLCJIZWlnaHQiOjAuMCwiQm9yZGVyU3R5bGUiOnsiJGlkIjoiMTYwOCIsIkxpbmVDb2xvciI6bnVsbCwiTGluZVdlaWdodCI6MC4wLCJMaW5lVHlwZSI6MCwiUGFyZW50U3R5bGUiOm51bGx9LCJQYXJlbnRTdHlsZSI6bnVsbH0sIkRhdGVTdHlsZSI6eyIkaWQiOiIxNjA5IiwiRm9udFNldHRpbmdzIjp7IiRpZCI6IjE2MTAiLCJGb250U2l6ZSI6OSwiRm9udE5hbWUiOiJDYWxpYnJpIiwiSXNCb2xkIjpmYWxzZSwiSXNJdGFsaWMiOmZhbHNlLCJJc1VuZGVybGluZWQiOmZhbHNlLCJQYXJlbnRTdHlsZSI6bnVsbH0sIkF1dG9TaXplIjowLCJGb3JlZ3JvdW5kIjp7IiRpZCI6IjE2MTEiLCJDb2xvciI6eyIkaWQiOiIxNjEy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xNjEzIiwiVG9wIjowLjAsIkxlZnQiOjAuMCwiUmlnaHQiOjAuMCwiQm90dG9tIjowLjB9LCJQYWRkaW5nIjp7IiRpZCI6IjE2MTQiLCJUb3AiOjAuMCwiTGVmdCI6MC4wLCJSaWdodCI6MC4wLCJCb3R0b20iOjAuMH0sIkJhY2tncm91bmQiOnsiJGlkIjoiMTYxNSIsIkNvbG9yIjp7IiRyZWYiOiIxNTc3In19LCJJc1Zpc2libGUiOnRydWUsIldpZHRoIjowLjAsIkhlaWdodCI6MC4wLCJCb3JkZXJTdHlsZSI6eyIkaWQiOiIxNjE2IiwiTGluZUNvbG9yIjpudWxsLCJMaW5lV2VpZ2h0IjowLjAsIkxpbmVUeXBlIjowLCJQYXJlbnRTdHlsZSI6bnVsbH0sIlBhcmVudFN0eWxlIjpudWxsfSwiRGF0ZUZvcm1hdCI6eyIkaWQiOiIxNjE3IiwiRm9ybWF0U3RyaW5nIjoiTU1NIGQiLCJTZXBhcmF0b3IiOiIvIiwiVXNlSW50ZXJuYXRpb25hbERhdGVGb3JtYXQiOmZhbHNlLCJEYXRlSXNWaXNpYmxlIjp0cnVlLCJUaW1lSXNWaXNpYmxlIjpmYWxzZSwiSG91ckRpZ2l0cyI6MSwiQW1QbURlc2lnbmF0b3IiOjIsIlRyaW0wME1pbnV0ZXMiOmZhbHNlLCJMYXN0S25vd25WaXNpYmlsaXR5U3RhdGUiOnsiJGlkIjoiMTYxOCIsIkRhdGVQYXJ0SXNWaXNpYmxlIjpmYWxzZSwiVGltZVBhcnRJc1Zpc2libGUiOmZhbHNlfX0sIldlZWtOdW1iZXJpbmciOnsiJGlkIjoiMTYxOSIsIkZvcm1hdCI6MCwiSXNWaXNpYmxlIjpmYWxzZSwiTGFzdEtub3duVmlzaWJpbGl0eVN0YXRlIjpmYWxzZX0sIklzVmlzaWJsZSI6dHJ1ZSwiUGFyZW50U3R5bGUiOm51bGx9LCJJbmRleCI6MTgsIlNtYXJ0RHVyYXRpb25BY3RpdmF0ZWQiOmZhbHNlLCJEYXRlRm9ybWF0Ijp7IiRyZWYiOiIxNjE3In0sIldlZWtOdW1iZXJpbmciOnsiJGlkIjoiMTYyMCIsIkZvcm1hdCI6MCwiSXNWaXNpYmxlIjpmYWxzZSwiTGFzdEtub3duVmlzaWJpbGl0eVN0YXRlIjpmYWxzZX0sIklkIjoiMmEwMTI4NGItMDAwMi00Mjg0LWIwYjYtZTE3Y2Q4NDEwMTMxIiwiSW1wb3J0SWQiOiIxOSIsIlRpdGxlIjoiVW5pdGVkIEFpcmxpbmVzIiwiTm90ZSI6bnVsbCwiSHlwZXJsaW5rIjp7IiRpZCI6IjE2MjEiLCJBZGRyZXNzIjoiIiwiU3ViQWRkcmVzcyI6IiJ9LCJJc0NoYW5nZWQiOmZhbHNlLCJJc05ldyI6ZmFsc2V9fV0sIl9taWxlc3RvbmVzIjpbXSwiSWQiOiIwMDAwMDAwMC0wMDAwLTAwMDAtMDAwMC0wMDAwMDAwMDAwMDAiLCJJc1NpbmdsZUl0ZW1Sb3ciOnRydWV9XSwiSW5kZXgiOjEsIklkIjoiYTI1YzI3MjItYTNlYy00OWM4LThjYjQtNjkxOGFmZDAxNTI5IiwiSGVhZGVyVGV4dCI6IkNhbmN1biIsIklzRGVmYXVsdCI6ZmFsc2UsIlN0eWxlIjp7IiRpZCI6IjE2MjIiLCJIZWFkZXJTdHlsZSI6eyIkaWQiOiIxNjIzIiwiVGV4dFN0eWxlIjp7IiRpZCI6IjE2MjQiLCJGb250U2V0dGluZ3MiOnsiJGlkIjoiMTYyNSIsIkZvbnRTaXplIjoxMSwiRm9udE5hbWUiOiJDYWxpYnJpIiwiSXNCb2xkIjpmYWxzZSwiSXNJdGFsaWMiOmZhbHNlLCJJc1VuZGVybGluZWQiOmZhbHNlLCJQYXJlbnRTdHlsZSI6bnVsbH0sIkF1dG9TaXplIjoyLCJGb3JlZ3JvdW5kIjp7IiRpZCI6IjE2MjYiLCJDb2xvciI6eyIkaWQiOiIxNjI3IiwiQSI6MjU1LCJSIjowLCJHIjowLCJCIjowfX0sIk1heFdpZHRoIjoiSW5maW5pdHkiLCJNYXhIZWlnaHQiOjAuMCwiU21hcnRGb3JlZ3JvdW5kSXNBY3RpdmUiOmZhbHNlLCJIb3Jpem9udGFsQWxpZ25tZW50IjowLCJWZXJ0aWNhbEFsaWdubWVudCI6MCwiU21hcnRGb3JlZ3JvdW5kIjpudWxsLCJCYWNrZ3JvdW5kRmlsbFR5cGUiOjAsIk1hcmdpbiI6eyIkaWQiOiIxNjI4IiwiVG9wIjowLjAsIkxlZnQiOjAuMCwiUmlnaHQiOjAuMCwiQm90dG9tIjowLjB9LCJQYWRkaW5nIjp7IiRpZCI6IjE2MjkiLCJUb3AiOjAuMCwiTGVmdCI6MC4wLCJSaWdodCI6MC4wLCJCb3R0b20iOjAuMH0sIkJhY2tncm91bmQiOm51bGwsIklzVmlzaWJsZSI6dHJ1ZSwiV2lkdGgiOjAuMCwiSGVpZ2h0IjowLjAsIkJvcmRlclN0eWxlIjpudWxsLCJQYXJlbnRTdHlsZSI6bnVsbH0sIlJlY3RhbmdsZVN0eWxlIjp7IiRpZCI6IjE2MzAiLCJNYXJnaW4iOnsiJGlkIjoiMTYzMSIsIlRvcCI6MC4wLCJMZWZ0IjowLjAsIlJpZ2h0IjowLjAsIkJvdHRvbSI6MC4wfSwiUGFkZGluZyI6eyIkaWQiOiIxNjMyIiwiVG9wIjowLjAsIkxlZnQiOjAuMCwiUmlnaHQiOjAuMCwiQm90dG9tIjowLjB9LCJCYWNrZ3JvdW5kIjp7IiRpZCI6IjE2MzMiLCJDb2xvciI6eyIkaWQiOiIxNjM0IiwiQSI6NjMsIlIiOjI1NSwiRyI6MTkyLCJCIjowfX0sIklzVmlzaWJsZSI6dHJ1ZSwiV2lkdGgiOjAuMCwiSGVpZ2h0IjowLjAsIkJvcmRlclN0eWxlIjp7IiRpZCI6IjE2MzUiLCJMaW5lQ29sb3IiOnsiJGlkIjoiMTYzNiIsIiR0eXBlIjoiTkxSRS5Db21tb24uRG9tLlNvbGlkQ29sb3JCcnVzaCwgTkxSRS5Db21tb24iLCJDb2xvciI6eyIkaWQiOiIxNjM3IiwiQSI6MjU1LCJSIjoyNTUsIkciOjAsIkIiOjB9fSwiTGluZVdlaWdodCI6MC4wLCJMaW5lVHlwZSI6MCwiUGFyZW50U3R5bGUiOm51bGx9LCJQYXJlbnRTdHlsZSI6bnVsbH0sIk1hcmdpbiI6eyIkaWQiOiIxNjM4IiwiVG9wIjowLjAsIkxlZnQiOjAuMCwiUmlnaHQiOjAuMCwiQm90dG9tIjowLjB9LCJQYWRkaW5nIjp7IiRpZCI6IjE2MzkiLCJUb3AiOjAuMCwiTGVmdCI6MC4wLCJSaWdodCI6MC4wLCJCb3R0b20iOjAuMH0sIkJhY2tncm91bmQiOm51bGwsIklzVmlzaWJsZSI6dHJ1ZSwiV2lkdGgiOjAuMCwiSGVpZ2h0IjowLjAsIkJvcmRlclN0eWxlIjpudWxsLCJQYXJlbnRTdHlsZSI6bnVsbH0sIkJhY2tncm91bmRTdHlsZSI6eyIkaWQiOiIxNjQwIiwiTWFyZ2luIjp7IiRpZCI6IjE2NDEiLCJUb3AiOjAuMCwiTGVmdCI6MC4wLCJSaWdodCI6MC4wLCJCb3R0b20iOjAuMH0sIlBhZGRpbmciOnsiJGlkIjoiMTY0MiIsIlRvcCI6MC4wLCJMZWZ0IjowLjAsIlJpZ2h0IjowLjAsIkJvdHRvbSI6MC4wfSwiQmFja2dyb3VuZCI6eyIkaWQiOiIxNjQzIiwiQ29sb3IiOnsiJGlkIjoiMTY0NCIsIkEiOjUxLCJSIjoxNjUsIkciOjE2NSwiQiI6MTY1fX0sIklzVmlzaWJsZSI6dHJ1ZSwiV2lkdGgiOjAuMCwiSGVpZ2h0IjowLjAsIkJvcmRlclN0eWxlIjp7IiRpZCI6IjE2NDUiLCJMaW5lQ29sb3IiOnsiJGlkIjoiMTY0NiIsIiR0eXBlIjoiTkxSRS5Db21tb24uRG9tLlNvbGlkQ29sb3JCcnVzaCwgTkxSRS5Db21tb24iLCJDb2xvciI6eyIkaWQiOiIxNjQ3IiwiQSI6MjU1LCJSIjoyNTUsIkciOjAsIkIiOjB9fSwiTGluZVdlaWdodCI6MC4wLCJMaW5lVHlwZSI6MCwiUGFyZW50U3R5bGUiOm51bGx9LCJQYXJlbnRTdHlsZSI6bnVsbH0sIk1hcmdpbiI6eyIkaWQiOiIxNjQ4IiwiVG9wIjowLjAsIkxlZnQiOjAuMCwiUmlnaHQiOjAuMCwiQm90dG9tIjowLjB9LCJQYWRkaW5nIjp7IiRpZCI6IjE2NDkiLCJUb3AiOjAuMCwiTGVmdCI6MC4wLCJSaWdodCI6MC4wLCJCb3R0b20iOjAuMH0sIklzVmlzaWJsZSI6dHJ1ZSwiV2lkdGgiOjAuMCwiSGVpZ2h0IjowLjAsIkJvcmRlclN0eWxlIjpudWxsLCJQYXJlbnRTdHlsZSI6bnVsbH19LHsiJGlkIjoiMTY1MCIsIl9yb3dzIjpbeyIkaWQiOiIxNjUxIiwiX3Rhc2tzIjpbeyIkaWQiOiIxNjUyIiwiX2F0dGFjaGVkTWlsZXN0b25lcyI6W10sIlRhc2tEZWZpbml0aW9uIjp7IiRpZCI6IjE2NTMiLCJHcm91cE5hbWUiOm51bGwsIlN0YXJ0RGF0ZSI6IjIwMjItMDEtMDFUMDA6MDA6MDAiLCJFbmREYXRlIjoiMjAyMi0xMi0zMVQyMzo1OTowMCIsIlBlcmNlbnRhZ2VDb21wbGV0ZSI6bnVsbCwiU3R5bGUiOnsiJGlkIjoiMTY1NCIsIlNoYXBlIjowLCJTaGFwZVRoaWNrbmVzcyI6MCwiRHVyYXRpb25Gb3JtYXQiOjAsIkluY2x1ZGVOb25Xb3JraW5nRGF5c0luRHVyYXRpb24iOmZhbHNlLCJQZXJjZW50YWdlQ29tcGxldGVTdHlsZSI6eyIkaWQiOiIxNjU1IiwiRm9udFNldHRpbmdzIjp7IiRpZCI6IjE2NTYiLCJGb250U2l6ZSI6OSwiRm9udE5hbWUiOiJDYWxpYnJpIiwiSXNCb2xkIjpmYWxzZSwiSXNJdGFsaWMiOmZhbHNlLCJJc1VuZGVybGluZWQiOmZhbHNlLCJQYXJlbnRTdHlsZSI6bnVsbH0sIkF1dG9TaXplIjowLCJGb3JlZ3JvdW5kIjp7IiRpZCI6IjE2NTciLCJDb2xvciI6eyIkaWQiOiIxNjU4IiwiQSI6MjU1LCJSIjoyMzgsIkciOjIzNiwiQiI6MjI1fX0sIk1heFdpZHRoIjoyMDAuMCwiTWF4SGVpZ2h0IjoiSW5maW5pdHkiLCJTbWFydEZvcmVncm91bmRJc0FjdGl2ZSI6ZmFsc2UsIkhvcml6b250YWxBbGlnbm1lbnQiOjAsIlZlcnRpY2FsQWxpZ25tZW50IjowLCJTbWFydEZvcmVncm91bmQiOm51bGwsIkJhY2tncm91bmRGaWxsVHlwZSI6MCwiTWFyZ2luIjp7IiRpZCI6IjE2NTkiLCJUb3AiOjAuMCwiTGVmdCI6MC4wLCJSaWdodCI6MC4wLCJCb3R0b20iOjAuMH0sIlBhZGRpbmciOnsiJGlkIjoiMTY2MCIsIlRvcCI6MC4wLCJMZWZ0IjowLjAsIlJpZ2h0IjowLjAsIkJvdHRvbSI6MC4wfSwiQmFja2dyb3VuZCI6eyIkaWQiOiIxNjYxIiwiQ29sb3IiOnsiJGlkIjoiMTY2MiIsIkEiOjg5LCJSIjowLCJHIjowLCJCIjowfX0sIklzVmlzaWJsZSI6dHJ1ZSwiV2lkdGgiOjAuMCwiSGVpZ2h0IjowLjAsIkJvcmRlclN0eWxlIjp7IiRpZCI6IjE2NjMiLCJMaW5lQ29sb3IiOm51bGwsIkxpbmVXZWlnaHQiOjAuMCwiTGluZVR5cGUiOjAsIlBhcmVudFN0eWxlIjpudWxsfSwiUGFyZW50U3R5bGUiOm51bGx9LCJEdXJhdGlvblN0eWxlIjp7IiRpZCI6IjE2NjQiLCJGb250U2V0dGluZ3MiOnsiJGlkIjoiMTY2NSIsIkZvbnRTaXplIjoxMCwiRm9udE5hbWUiOiJDYWxpYnJpIiwiSXNCb2xkIjpmYWxzZSwiSXNJdGFsaWMiOmZhbHNlLCJJc1VuZGVybGluZWQiOmZhbHNlLCJQYXJlbnRTdHlsZSI6bnVsbH0sIkF1dG9TaXplIjowLCJGb3JlZ3JvdW5kIjp7IiRpZCI6IjE2NjYiLCJDb2xvciI6eyIkaWQiOiIxNjY3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MTY2OCIsIlRvcCI6MC4wLCJMZWZ0IjowLjAsIlJpZ2h0IjowLjAsIkJvdHRvbSI6MC4wfSwiUGFkZGluZyI6eyIkaWQiOiIxNjY5IiwiVG9wIjowLjAsIkxlZnQiOjAuMCwiUmlnaHQiOjAuMCwiQm90dG9tIjowLjB9LCJCYWNrZ3JvdW5kIjp7IiRpZCI6IjE2NzAiLCJDb2xvciI6eyIkcmVmIjoiMTY2MiJ9fSwiSXNWaXNpYmxlIjp0cnVlLCJXaWR0aCI6MC4wLCJIZWlnaHQiOjAuMCwiQm9yZGVyU3R5bGUiOnsiJGlkIjoiMTY3MSIsIkxpbmVDb2xvciI6bnVsbCwiTGluZVdlaWdodCI6MC4wLCJMaW5lVHlwZSI6MCwiUGFyZW50U3R5bGUiOm51bGx9LCJQYXJlbnRTdHlsZSI6bnVsbH0sIkhvcml6b250YWxDb25uZWN0b3JTdHlsZSI6eyIkaWQiOiIxNjcyIiwiTGluZUNvbG9yIjp7IiRpZCI6IjE2NzMiLCIkdHlwZSI6Ik5MUkUuQ29tbW9uLkRvbS5Tb2xpZENvbG9yQnJ1c2gsIE5MUkUuQ29tbW9uIiwiQ29sb3IiOnsiJGlkIjoiMTY3NCIsIkEiOjI1NSwiUiI6MjA0LCJHIjoyMDQsIkIiOjIwNH19LCJMaW5lV2VpZ2h0IjowLjAsIkxpbmVUeXBlIjowLCJQYXJlbnRTdHlsZSI6bnVsbH0sIlZlcnRpY2FsQ29ubmVjdG9yU3R5bGUiOnsiJGlkIjoiMTY3NSIsIkxpbmVDb2xvciI6eyIkaWQiOiIxNjc2IiwiJHR5cGUiOiJOTFJFLkNvbW1vbi5Eb20uU29saWRDb2xvckJydXNoLCBOTFJFLkNvbW1vbiIsIkNvbG9yIjp7IiRpZCI6IjE2NzciLCJBIjoyNTUsIlIiOjIwNCwiRyI6MjA0LCJCIjoyMDR9fSwiTGluZVdlaWdodCI6MC4wLCJMaW5lVHlwZSI6MCwiUGFyZW50U3R5bGUiOm51bGx9LCJNYXJnaW4iOm51bGwsIlN0YXJ0RGF0ZVBvc2l0aW9uIjo2LCJFbmREYXRlUG9zaXRpb24iOjYsIkRhdGVJc1Zpc2libGUiOmZhbHNlLCJUaXRsZVBvc2l0aW9uIjoyLCJEdXJhdGlvblBvc2l0aW9uIjo2LCJQZXJjZW50YWdlQ29tcGxldGVkUG9zaXRpb24iOjIsIlNwYWNpbmciOjMsIklzQmVsb3dUaW1lYmFuZCI6dHJ1ZSwiUGVyY2VudGFnZUNvbXBsZXRlU2hhcGVPcGFjaXR5IjozNSwiU2hhcGVTdHlsZSI6eyIkaWQiOiIxNjc4IiwiTWFyZ2luIjp7IiRpZCI6IjE2NzkiLCJUb3AiOjAuMCwiTGVmdCI6NC4wLCJSaWdodCI6NC4wLCJCb3R0b20iOjAuMH0sIlBhZGRpbmciOnsiJGlkIjoiMTY4MCIsIlRvcCI6MC4wLCJMZWZ0IjowLjAsIlJpZ2h0IjowLjAsIkJvdHRvbSI6MC4wfSwiQmFja2dyb3VuZCI6eyIkaWQiOiIxNjgxIiwiQ29sb3IiOnsiJGlkIjoiMTY4MiIsIkEiOjI1NSwiUiI6MjU1LCJHIjoxOTIsIkIiOjB9fSwiSXNWaXNpYmxlIjp0cnVlLCJXaWR0aCI6MC4wLCJIZWlnaHQiOjEwLjAsIkJvcmRlclN0eWxlIjp7IiRpZCI6IjE2ODMiLCJMaW5lQ29sb3IiOnsiJGlkIjoiMTY4NCIsIiR0eXBlIjoiTkxSRS5Db21tb24uRG9tLlNvbGlkQ29sb3JCcnVzaCwgTkxSRS5Db21tb24iLCJDb2xvciI6eyIkaWQiOiIxNjg1IiwiQSI6MjU1LCJSIjoyNTUsIkciOjAsIkIiOjB9fSwiTGluZVdlaWdodCI6MC4wLCJMaW5lVHlwZSI6MCwiUGFyZW50U3R5bGUiOm51bGx9LCJQYXJlbnRTdHlsZSI6bnVsbH0sIlRpdGxlU3R5bGUiOnsiJGlkIjoiMTY4NiIsIkZvbnRTZXR0aW5ncyI6eyIkaWQiOiIxNjg3IiwiRm9udFNpemUiOjksIkZvbnROYW1lIjoiQ2FsaWJyaSIsIklzQm9sZCI6dHJ1ZSwiSXNJdGFsaWMiOmZhbHNlLCJJc1VuZGVybGluZWQiOmZhbHNlLCJQYXJlbnRTdHlsZSI6bnVsbH0sIkF1dG9TaXplIjowLCJGb3JlZ3JvdW5kIjp7IiRpZCI6IjE2ODgiLCJDb2xvciI6eyIkaWQiOiIxNjg5IiwiQSI6MjU1LCJSIjowLCJHIjowLCJCIjowfX0sIk1heFdpZHRoIjoxODAuMCwiTWF4SGVpZ2h0IjoiSW5maW5pdHkiLCJTbWFydEZvcmVncm91bmRJc0FjdGl2ZSI6ZmFsc2UsIkhvcml6b250YWxBbGlnbm1lbnQiOjEsIlZlcnRpY2FsQWxpZ25tZW50IjowLCJTbWFydEZvcmVncm91bmQiOm51bGwsIkJhY2tncm91bmRGaWxsVHlwZSI6MCwiTWFyZ2luIjp7IiRpZCI6IjE2OTAiLCJUb3AiOjAuMCwiTGVmdCI6MC4wLCJSaWdodCI6MC4wLCJCb3R0b20iOjAuMH0sIlBhZGRpbmciOnsiJGlkIjoiMTY5MSIsIlRvcCI6MC4wLCJMZWZ0IjowLjAsIlJpZ2h0IjowLjAsIkJvdHRvbSI6MC4wfSwiQmFja2dyb3VuZCI6eyIkaWQiOiIxNjkyIiwiQ29sb3IiOnsiJHJlZiI6IjE2NjIifX0sIklzVmlzaWJsZSI6dHJ1ZSwiV2lkdGgiOjAuMCwiSGVpZ2h0IjowLjAsIkJvcmRlclN0eWxlIjp7IiRpZCI6IjE2OTMiLCJMaW5lQ29sb3IiOm51bGwsIkxpbmVXZWlnaHQiOjAuMCwiTGluZVR5cGUiOjAsIlBhcmVudFN0eWxlIjpudWxsfSwiUGFyZW50U3R5bGUiOm51bGx9LCJEYXRlU3R5bGUiOnsiJGlkIjoiMTY5NCIsIkZvbnRTZXR0aW5ncyI6eyIkaWQiOiIxNjk1IiwiRm9udFNpemUiOjksIkZvbnROYW1lIjoiQ2FsaWJyaSIsIklzQm9sZCI6ZmFsc2UsIklzSXRhbGljIjpmYWxzZSwiSXNVbmRlcmxpbmVkIjpmYWxzZSwiUGFyZW50U3R5bGUiOm51bGx9LCJBdXRvU2l6ZSI6MCwiRm9yZWdyb3VuZCI6eyIkaWQiOiIxNjk2IiwiQ29sb3IiOnsiJGlkIjoiMTY5Ny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MTY5OCIsIlRvcCI6MC4wLCJMZWZ0IjowLjAsIlJpZ2h0IjowLjAsIkJvdHRvbSI6MC4wfSwiUGFkZGluZyI6eyIkaWQiOiIxNjk5IiwiVG9wIjowLjAsIkxlZnQiOjAuMCwiUmlnaHQiOjAuMCwiQm90dG9tIjowLjB9LCJCYWNrZ3JvdW5kIjp7IiRpZCI6IjE3MDAiLCJDb2xvciI6eyIkcmVmIjoiMTY2MiJ9fSwiSXNWaXNpYmxlIjp0cnVlLCJXaWR0aCI6MC4wLCJIZWlnaHQiOjAuMCwiQm9yZGVyU3R5bGUiOnsiJGlkIjoiMTcwMSIsIkxpbmVDb2xvciI6bnVsbCwiTGluZVdlaWdodCI6MC4wLCJMaW5lVHlwZSI6MCwiUGFyZW50U3R5bGUiOm51bGx9LCJQYXJlbnRTdHlsZSI6bnVsbH0sIkRhdGVGb3JtYXQiOnsiJGlkIjoiMTcwMiIsIkZvcm1hdFN0cmluZyI6Ik1NTSBkIiwiU2VwYXJhdG9yIjoiLyIsIlVzZUludGVybmF0aW9uYWxEYXRlRm9ybWF0IjpmYWxzZSwiRGF0ZUlzVmlzaWJsZSI6dHJ1ZSwiVGltZUlzVmlzaWJsZSI6ZmFsc2UsIkhvdXJEaWdpdHMiOjEsIkFtUG1EZXNpZ25hdG9yIjoyLCJUcmltMDBNaW51dGVzIjpmYWxzZSwiTGFzdEtub3duVmlzaWJpbGl0eVN0YXRlIjp7IiRpZCI6IjE3MDMiLCJEYXRlUGFydElzVmlzaWJsZSI6ZmFsc2UsIlRpbWVQYXJ0SXNWaXNpYmxlIjpmYWxzZX19LCJXZWVrTnVtYmVyaW5nIjp7IiRpZCI6IjE3MDQiLCJGb3JtYXQiOjAsIklzVmlzaWJsZSI6ZmFsc2UsIkxhc3RLbm93blZpc2liaWxpdHlTdGF0ZSI6ZmFsc2V9LCJJc1Zpc2libGUiOnRydWUsIlBhcmVudFN0eWxlIjpudWxsfSwiSW5kZXgiOjE5LCJTbWFydER1cmF0aW9uQWN0aXZhdGVkIjpmYWxzZSwiRGF0ZUZvcm1hdCI6eyIkcmVmIjoiMTcwMiJ9LCJXZWVrTnVtYmVyaW5nIjp7IiRpZCI6IjE3MDUiLCJGb3JtYXQiOjAsIklzVmlzaWJsZSI6ZmFsc2UsIkxhc3RLbm93blZpc2liaWxpdHlTdGF0ZSI6ZmFsc2V9LCJJZCI6ImY3ZTNlMGMwLTM2ZTAtNDM1MC1hNTFkLTNhOTU3YmVhMDI3NiIsIkltcG9ydElkIjoiMjAiLCJUaXRsZSI6IlZvbGFyaXMiLCJOb3RlIjpudWxsLCJIeXBlcmxpbmsiOnsiJGlkIjoiMTcwNiIsIkFkZHJlc3MiOiIiLCJTdWJBZGRyZXNzIjoiIn0sIklzQ2hhbmdlZCI6ZmFsc2UsIklzTmV3IjpmYWxzZX19XSwiX21pbGVzdG9uZXMiOltdLCJJZCI6IjAwMDAwMDAwLTAwMDAtMDAwMC0wMDAwLTAwMDAwMDAwMDAwMCIsIklzU2luZ2xlSXRlbVJvdyI6dHJ1ZX1dLCJJbmRleCI6MiwiSWQiOiI0YzUzMDU5MC1mOGY2LTQyMTgtYThhNC0xYTI5NDBlMDc0NmMiLCJIZWFkZXJUZXh0IjoiR3VhZGFsYWphcmEiLCJJc0RlZmF1bHQiOmZhbHNlLCJTdHlsZSI6eyIkaWQiOiIxNzA3IiwiSGVhZGVyU3R5bGUiOnsiJGlkIjoiMTcwOCIsIlRleHRTdHlsZSI6eyIkaWQiOiIxNzA5IiwiRm9udFNldHRpbmdzIjp7IiRpZCI6IjE3MTAiLCJGb250U2l6ZSI6MTEsIkZvbnROYW1lIjoiQ2FsaWJyaSIsIklzQm9sZCI6ZmFsc2UsIklzSXRhbGljIjpmYWxzZSwiSXNVbmRlcmxpbmVkIjpmYWxzZSwiUGFyZW50U3R5bGUiOm51bGx9LCJBdXRvU2l6ZSI6MiwiRm9yZWdyb3VuZCI6eyIkaWQiOiIxNzExIiwiQ29sb3IiOnsiJGlkIjoiMTcxMiIsIkEiOjI1NSwiUiI6MCwiRyI6MCwiQiI6MH19LCJNYXhXaWR0aCI6IkluZmluaXR5IiwiTWF4SGVpZ2h0IjowLjAsIlNtYXJ0Rm9yZWdyb3VuZElzQWN0aXZlIjpmYWxzZSwiSG9yaXpvbnRhbEFsaWdubWVudCI6MCwiVmVydGljYWxBbGlnbm1lbnQiOjAsIlNtYXJ0Rm9yZWdyb3VuZCI6bnVsbCwiQmFja2dyb3VuZEZpbGxUeXBlIjowLCJNYXJnaW4iOnsiJGlkIjoiMTcxMyIsIlRvcCI6MC4wLCJMZWZ0IjowLjAsIlJpZ2h0IjowLjAsIkJvdHRvbSI6MC4wfSwiUGFkZGluZyI6eyIkaWQiOiIxNzE0IiwiVG9wIjowLjAsIkxlZnQiOjAuMCwiUmlnaHQiOjAuMCwiQm90dG9tIjowLjB9LCJCYWNrZ3JvdW5kIjpudWxsLCJJc1Zpc2libGUiOnRydWUsIldpZHRoIjowLjAsIkhlaWdodCI6MC4wLCJCb3JkZXJTdHlsZSI6bnVsbCwiUGFyZW50U3R5bGUiOm51bGx9LCJSZWN0YW5nbGVTdHlsZSI6eyIkaWQiOiIxNzE1IiwiTWFyZ2luIjp7IiRpZCI6IjE3MTYiLCJUb3AiOjAuMCwiTGVmdCI6MC4wLCJSaWdodCI6MC4wLCJCb3R0b20iOjAuMH0sIlBhZGRpbmciOnsiJGlkIjoiMTcxNyIsIlRvcCI6MC4wLCJMZWZ0IjowLjAsIlJpZ2h0IjowLjAsIkJvdHRvbSI6MC4wfSwiQmFja2dyb3VuZCI6eyIkaWQiOiIxNzE4IiwiQ29sb3IiOnsiJGlkIjoiMTcxOSIsIkEiOjYzLCJSIjoyNTUsIkciOjE5MiwiQiI6MH19LCJJc1Zpc2libGUiOnRydWUsIldpZHRoIjowLjAsIkhlaWdodCI6MC4wLCJCb3JkZXJTdHlsZSI6eyIkaWQiOiIxNzIwIiwiTGluZUNvbG9yIjp7IiRpZCI6IjE3MjEiLCIkdHlwZSI6Ik5MUkUuQ29tbW9uLkRvbS5Tb2xpZENvbG9yQnJ1c2gsIE5MUkUuQ29tbW9uIiwiQ29sb3IiOnsiJGlkIjoiMTcyMiIsIkEiOjI1NSwiUiI6MjU1LCJHIjowLCJCIjowfX0sIkxpbmVXZWlnaHQiOjAuMCwiTGluZVR5cGUiOjAsIlBhcmVudFN0eWxlIjpudWxsfSwiUGFyZW50U3R5bGUiOm51bGx9LCJNYXJnaW4iOnsiJGlkIjoiMTcyMyIsIlRvcCI6MC4wLCJMZWZ0IjowLjAsIlJpZ2h0IjowLjAsIkJvdHRvbSI6MC4wfSwiUGFkZGluZyI6eyIkaWQiOiIxNzI0IiwiVG9wIjowLjAsIkxlZnQiOjAuMCwiUmlnaHQiOjAuMCwiQm90dG9tIjowLjB9LCJCYWNrZ3JvdW5kIjpudWxsLCJJc1Zpc2libGUiOnRydWUsIldpZHRoIjowLjAsIkhlaWdodCI6MC4wLCJCb3JkZXJTdHlsZSI6bnVsbCwiUGFyZW50U3R5bGUiOm51bGx9LCJCYWNrZ3JvdW5kU3R5bGUiOnsiJGlkIjoiMTcyNSIsIk1hcmdpbiI6eyIkaWQiOiIxNzI2IiwiVG9wIjowLjAsIkxlZnQiOjAuMCwiUmlnaHQiOjAuMCwiQm90dG9tIjowLjB9LCJQYWRkaW5nIjp7IiRpZCI6IjE3MjciLCJUb3AiOjAuMCwiTGVmdCI6MC4wLCJSaWdodCI6MC4wLCJCb3R0b20iOjAuMH0sIkJhY2tncm91bmQiOnsiJGlkIjoiMTcyOCIsIkNvbG9yIjp7IiRpZCI6IjE3MjkiLCJBIjo1MSwiUiI6MTY1LCJHIjoxNjUsIkIiOjE2NX19LCJJc1Zpc2libGUiOnRydWUsIldpZHRoIjowLjAsIkhlaWdodCI6MC4wLCJCb3JkZXJTdHlsZSI6eyIkaWQiOiIxNzMwIiwiTGluZUNvbG9yIjp7IiRpZCI6IjE3MzEiLCIkdHlwZSI6Ik5MUkUuQ29tbW9uLkRvbS5Tb2xpZENvbG9yQnJ1c2gsIE5MUkUuQ29tbW9uIiwiQ29sb3IiOnsiJGlkIjoiMTczMiIsIkEiOjI1NSwiUiI6MjU1LCJHIjowLCJCIjowfX0sIkxpbmVXZWlnaHQiOjAuMCwiTGluZVR5cGUiOjAsIlBhcmVudFN0eWxlIjpudWxsfSwiUGFyZW50U3R5bGUiOm51bGx9LCJNYXJnaW4iOnsiJGlkIjoiMTczMyIsIlRvcCI6MC4wLCJMZWZ0IjowLjAsIlJpZ2h0IjowLjAsIkJvdHRvbSI6MC4wfSwiUGFkZGluZyI6eyIkaWQiOiIxNzM0IiwiVG9wIjowLjAsIkxlZnQiOjAuMCwiUmlnaHQiOjAuMCwiQm90dG9tIjowLjB9LCJJc1Zpc2libGUiOnRydWUsIldpZHRoIjowLjAsIkhlaWdodCI6MC4wLCJCb3JkZXJTdHlsZSI6bnVsbCwiUGFyZW50U3R5bGUiOm51bGx9fSx7IiRpZCI6IjE3MzUiLCJfcm93cyI6W3siJGlkIjoiMTczNiIsIl90YXNrcyI6W3siJGlkIjoiMTczNyIsIl9hdHRhY2hlZE1pbGVzdG9uZXMiOltdLCJUYXNrRGVmaW5pdGlvbiI6eyIkaWQiOiIxNzM4IiwiR3JvdXBOYW1lIjpudWxsLCJTdGFydERhdGUiOiIyMDIyLTAxLTAxVDAwOjAwOjAwIiwiRW5kRGF0ZSI6IjIwMjItMDMtMzFUMjM6NTk6MDBaIiwiUGVyY2VudGFnZUNvbXBsZXRlIjpudWxsLCJTdHlsZSI6eyIkaWQiOiIxNzM5IiwiU2hhcGUiOjAsIlNoYXBlVGhpY2tuZXNzIjowLCJEdXJhdGlvbkZvcm1hdCI6MCwiSW5jbHVkZU5vbldvcmtpbmdEYXlzSW5EdXJhdGlvbiI6ZmFsc2UsIlBlcmNlbnRhZ2VDb21wbGV0ZVN0eWxlIjp7IiRpZCI6IjE3NDAiLCJGb250U2V0dGluZ3MiOnsiJGlkIjoiMTc0MSIsIkZvbnRTaXplIjo5LCJGb250TmFtZSI6IkNhbGlicmkiLCJJc0JvbGQiOmZhbHNlLCJJc0l0YWxpYyI6ZmFsc2UsIklzVW5kZXJsaW5lZCI6ZmFsc2UsIlBhcmVudFN0eWxlIjpudWxsfSwiQXV0b1NpemUiOjAsIkZvcmVncm91bmQiOnsiJGlkIjoiMTc0MiIsIkNvbG9yIjp7IiRpZCI6IjE3NDMiLCJBIjoyNTUsIlIiOjIzOCwiRyI6MjM2LCJCIjoyMjV9fSwiTWF4V2lkdGgiOjIwMC4wLCJNYXhIZWlnaHQiOiJJbmZpbml0eSIsIlNtYXJ0Rm9yZWdyb3VuZElzQWN0aXZlIjpmYWxzZSwiSG9yaXpvbnRhbEFsaWdubWVudCI6MCwiVmVydGljYWxBbGlnbm1lbnQiOjAsIlNtYXJ0Rm9yZWdyb3VuZCI6bnVsbCwiQmFja2dyb3VuZEZpbGxUeXBlIjowLCJNYXJnaW4iOnsiJGlkIjoiMTc0NCIsIlRvcCI6MC4wLCJMZWZ0IjowLjAsIlJpZ2h0IjowLjAsIkJvdHRvbSI6MC4wfSwiUGFkZGluZyI6eyIkaWQiOiIxNzQ1IiwiVG9wIjowLjAsIkxlZnQiOjAuMCwiUmlnaHQiOjAuMCwiQm90dG9tIjowLjB9LCJCYWNrZ3JvdW5kIjp7IiRpZCI6IjE3NDYiLCJDb2xvciI6eyIkaWQiOiIxNzQ3IiwiQSI6ODksIlIiOjAsIkciOjAsIkIiOjB9fSwiSXNWaXNpYmxlIjp0cnVlLCJXaWR0aCI6MC4wLCJIZWlnaHQiOjAuMCwiQm9yZGVyU3R5bGUiOnsiJGlkIjoiMTc0OCIsIkxpbmVDb2xvciI6bnVsbCwiTGluZVdlaWdodCI6MC4wLCJMaW5lVHlwZSI6MCwiUGFyZW50U3R5bGUiOm51bGx9LCJQYXJlbnRTdHlsZSI6bnVsbH0sIkR1cmF0aW9uU3R5bGUiOnsiJGlkIjoiMTc0OSIsIkZvbnRTZXR0aW5ncyI6eyIkaWQiOiIxNzUwIiwiRm9udFNpemUiOjEwLCJGb250TmFtZSI6IkNhbGlicmkiLCJJc0JvbGQiOmZhbHNlLCJJc0l0YWxpYyI6ZmFsc2UsIklzVW5kZXJsaW5lZCI6ZmFsc2UsIlBhcmVudFN0eWxlIjpudWxsfSwiQXV0b1NpemUiOjAsIkZvcmVncm91bmQiOnsiJGlkIjoiMTc1MSIsIkNvbG9yIjp7IiRpZCI6IjE3NTI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aWQiOiIxNzUzIiwiVG9wIjowLjAsIkxlZnQiOjAuMCwiUmlnaHQiOjAuMCwiQm90dG9tIjowLjB9LCJQYWRkaW5nIjp7IiRpZCI6IjE3NTQiLCJUb3AiOjAuMCwiTGVmdCI6MC4wLCJSaWdodCI6MC4wLCJCb3R0b20iOjAuMH0sIkJhY2tncm91bmQiOnsiJGlkIjoiMTc1NSIsIkNvbG9yIjp7IiRyZWYiOiIxNzQ3In19LCJJc1Zpc2libGUiOnRydWUsIldpZHRoIjowLjAsIkhlaWdodCI6MC4wLCJCb3JkZXJTdHlsZSI6eyIkaWQiOiIxNzU2IiwiTGluZUNvbG9yIjpudWxsLCJMaW5lV2VpZ2h0IjowLjAsIkxpbmVUeXBlIjowLCJQYXJlbnRTdHlsZSI6bnVsbH0sIlBhcmVudFN0eWxlIjpudWxsfSwiSG9yaXpvbnRhbENvbm5lY3RvclN0eWxlIjp7IiRpZCI6IjE3NTciLCJMaW5lQ29sb3IiOnsiJGlkIjoiMTc1OCIsIiR0eXBlIjoiTkxSRS5Db21tb24uRG9tLlNvbGlkQ29sb3JCcnVzaCwgTkxSRS5Db21tb24iLCJDb2xvciI6eyIkaWQiOiIxNzU5IiwiQSI6MjU1LCJSIjoyMDQsIkciOjIwNCwiQiI6MjA0fX0sIkxpbmVXZWlnaHQiOjAuMCwiTGluZVR5cGUiOjAsIlBhcmVudFN0eWxlIjpudWxsfSwiVmVydGljYWxDb25uZWN0b3JTdHlsZSI6eyIkaWQiOiIxNzYwIiwiTGluZUNvbG9yIjp7IiRpZCI6IjE3NjEiLCIkdHlwZSI6Ik5MUkUuQ29tbW9uLkRvbS5Tb2xpZENvbG9yQnJ1c2gsIE5MUkUuQ29tbW9uIiwiQ29sb3IiOnsiJGlkIjoiMTc2MiIsIkEiOjI1NSwiUiI6MjA0LCJHIjoyMDQsIkIiOjIwNH19LCJMaW5lV2VpZ2h0IjowLjAsIkxpbmVUeXBlIjowLCJQYXJlbnRTdHlsZSI6bnVsbH0sIk1hcmdpbiI6bnVsbCwiU3RhcnREYXRlUG9zaXRpb24iOjYsIkVuZERhdGVQb3NpdGlvbiI6NiwiRGF0ZUlzVmlzaWJsZSI6ZmFsc2UsIlRpdGxlUG9zaXRpb24iOjIsIkR1cmF0aW9uUG9zaXRpb24iOjYsIlBlcmNlbnRhZ2VDb21wbGV0ZWRQb3NpdGlvbiI6MiwiU3BhY2luZyI6MywiSXNCZWxvd1RpbWViYW5kIjp0cnVlLCJQZXJjZW50YWdlQ29tcGxldGVTaGFwZU9wYWNpdHkiOjM1LCJTaGFwZVN0eWxlIjp7IiRpZCI6IjE3NjMiLCJNYXJnaW4iOnsiJGlkIjoiMTc2NCIsIlRvcCI6MC4wLCJMZWZ0Ijo0LjAsIlJpZ2h0Ijo0LjAsIkJvdHRvbSI6MC4wfSwiUGFkZGluZyI6eyIkaWQiOiIxNzY1IiwiVG9wIjowLjAsIkxlZnQiOjAuMCwiUmlnaHQiOjAuMCwiQm90dG9tIjowLjB9LCJCYWNrZ3JvdW5kIjp7IiRpZCI6IjE3NjYiLCJDb2xvciI6eyIkaWQiOiIxNzY3IiwiQSI6MjU1LCJSIjoyNTUsIkciOjE5MiwiQiI6MH19LCJJc1Zpc2libGUiOnRydWUsIldpZHRoIjowLjAsIkhlaWdodCI6MTAuMCwiQm9yZGVyU3R5bGUiOnsiJGlkIjoiMTc2OCIsIkxpbmVDb2xvciI6eyIkaWQiOiIxNzY5IiwiJHR5cGUiOiJOTFJFLkNvbW1vbi5Eb20uU29saWRDb2xvckJydXNoLCBOTFJFLkNvbW1vbiIsIkNvbG9yIjp7IiRpZCI6IjE3NzAiLCJBIjoyNTUsIlIiOjI1NSwiRyI6MCwiQiI6MH19LCJMaW5lV2VpZ2h0IjowLjAsIkxpbmVUeXBlIjowLCJQYXJlbnRTdHlsZSI6bnVsbH0sIlBhcmVudFN0eWxlIjpudWxsfSwiVGl0bGVTdHlsZSI6eyIkaWQiOiIxNzcxIiwiRm9udFNldHRpbmdzIjp7IiRpZCI6IjE3NzIiLCJGb250U2l6ZSI6OSwiRm9udE5hbWUiOiJDYWxpYnJpIiwiSXNCb2xkIjp0cnVlLCJJc0l0YWxpYyI6ZmFsc2UsIklzVW5kZXJsaW5lZCI6ZmFsc2UsIlBhcmVudFN0eWxlIjpudWxsfSwiQXV0b1NpemUiOjAsIkZvcmVncm91bmQiOnsiJGlkIjoiMTc3MyIsIkNvbG9yIjp7IiRpZCI6IjE3NzQiLCJBIjoyNTUsIlIiOjAsIkciOjAsIkIiOjB9fSwiTWF4V2lkdGgiOjE4MC4wLCJNYXhIZWlnaHQiOiJJbmZpbml0eSIsIlNtYXJ0Rm9yZWdyb3VuZElzQWN0aXZlIjpmYWxzZSwiSG9yaXpvbnRhbEFsaWdubWVudCI6MSwiVmVydGljYWxBbGlnbm1lbnQiOjAsIlNtYXJ0Rm9yZWdyb3VuZCI6bnVsbCwiQmFja2dyb3VuZEZpbGxUeXBlIjowLCJNYXJnaW4iOnsiJGlkIjoiMTc3NSIsIlRvcCI6MC4wLCJMZWZ0IjowLjAsIlJpZ2h0IjowLjAsIkJvdHRvbSI6MC4wfSwiUGFkZGluZyI6eyIkaWQiOiIxNzc2IiwiVG9wIjowLjAsIkxlZnQiOjAuMCwiUmlnaHQiOjAuMCwiQm90dG9tIjowLjB9LCJCYWNrZ3JvdW5kIjp7IiRpZCI6IjE3NzciLCJDb2xvciI6eyIkcmVmIjoiMTc0NyJ9fSwiSXNWaXNpYmxlIjp0cnVlLCJXaWR0aCI6MC4wLCJIZWlnaHQiOjAuMCwiQm9yZGVyU3R5bGUiOnsiJGlkIjoiMTc3OCIsIkxpbmVDb2xvciI6bnVsbCwiTGluZVdlaWdodCI6MC4wLCJMaW5lVHlwZSI6MCwiUGFyZW50U3R5bGUiOm51bGx9LCJQYXJlbnRTdHlsZSI6bnVsbH0sIkRhdGVTdHlsZSI6eyIkaWQiOiIxNzc5IiwiRm9udFNldHRpbmdzIjp7IiRpZCI6IjE3ODAiLCJGb250U2l6ZSI6OSwiRm9udE5hbWUiOiJDYWxpYnJpIiwiSXNCb2xkIjpmYWxzZSwiSXNJdGFsaWMiOmZhbHNlLCJJc1VuZGVybGluZWQiOmZhbHNlLCJQYXJlbnRTdHlsZSI6bnVsbH0sIkF1dG9TaXplIjowLCJGb3JlZ3JvdW5kIjp7IiRpZCI6IjE3ODEiLCJDb2xvciI6eyIkaWQiOiIxNzgy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xNzgzIiwiVG9wIjowLjAsIkxlZnQiOjAuMCwiUmlnaHQiOjAuMCwiQm90dG9tIjowLjB9LCJQYWRkaW5nIjp7IiRpZCI6IjE3ODQiLCJUb3AiOjAuMCwiTGVmdCI6MC4wLCJSaWdodCI6MC4wLCJCb3R0b20iOjAuMH0sIkJhY2tncm91bmQiOnsiJGlkIjoiMTc4NSIsIkNvbG9yIjp7IiRyZWYiOiIxNzQ3In19LCJJc1Zpc2libGUiOnRydWUsIldpZHRoIjowLjAsIkhlaWdodCI6MC4wLCJCb3JkZXJTdHlsZSI6eyIkaWQiOiIxNzg2IiwiTGluZUNvbG9yIjpudWxsLCJMaW5lV2VpZ2h0IjowLjAsIkxpbmVUeXBlIjowLCJQYXJlbnRTdHlsZSI6bnVsbH0sIlBhcmVudFN0eWxlIjpudWxsfSwiRGF0ZUZvcm1hdCI6eyIkaWQiOiIxNzg3IiwiRm9ybWF0U3RyaW5nIjoiTU1NIGQiLCJTZXBhcmF0b3IiOiIvIiwiVXNlSW50ZXJuYXRpb25hbERhdGVGb3JtYXQiOmZhbHNlLCJEYXRlSXNWaXNpYmxlIjp0cnVlLCJUaW1lSXNWaXNpYmxlIjpmYWxzZSwiSG91ckRpZ2l0cyI6MSwiQW1QbURlc2lnbmF0b3IiOjIsIlRyaW0wME1pbnV0ZXMiOmZhbHNlLCJMYXN0S25vd25WaXNpYmlsaXR5U3RhdGUiOnsiJGlkIjoiMTc4OCIsIkRhdGVQYXJ0SXNWaXNpYmxlIjpmYWxzZSwiVGltZVBhcnRJc1Zpc2libGUiOmZhbHNlfX0sIldlZWtOdW1iZXJpbmciOnsiJGlkIjoiMTc4OSIsIkZvcm1hdCI6MCwiSXNWaXNpYmxlIjpmYWxzZSwiTGFzdEtub3duVmlzaWJpbGl0eVN0YXRlIjpmYWxzZX0sIklzVmlzaWJsZSI6dHJ1ZSwiUGFyZW50U3R5bGUiOm51bGx9LCJJbmRleCI6MjAsIlNtYXJ0RHVyYXRpb25BY3RpdmF0ZWQiOmZhbHNlLCJEYXRlRm9ybWF0Ijp7IiRyZWYiOiIxNzg3In0sIldlZWtOdW1iZXJpbmciOnsiJGlkIjoiMTc5MCIsIkZvcm1hdCI6MCwiSXNWaXNpYmxlIjpmYWxzZSwiTGFzdEtub3duVmlzaWJpbGl0eVN0YXRlIjpmYWxzZX0sIklkIjoiZWE0MGE2NmItMmM0Yy00MzcxLWE2NWYtZGViODdmNjNlZWIwIiwiSW1wb3J0SWQiOiIyMSIsIlRpdGxlIjoiQWVyb21leGljbyIsIk5vdGUiOm51bGwsIkh5cGVybGluayI6eyIkaWQiOiIxNzkxIiwiQWRkcmVzcyI6IiIsIlN1YkFkZHJlc3MiOiIifSwiSXNDaGFuZ2VkIjpmYWxzZSwiSXNOZXciOmZhbHNlfX0seyIkaWQiOiIxNzkyIiwiX2F0dGFjaGVkTWlsZXN0b25lcyI6W10sIlRhc2tEZWZpbml0aW9uIjp7IiRpZCI6IjE3OTMiLCJHcm91cE5hbWUiOm51bGwsIlN0YXJ0RGF0ZSI6IjIwMjItMTItMDFUMDA6MDA6MDBaIiwiRW5kRGF0ZSI6IjIwMjItMTItMzFUMjM6NTk6MDBaIiwiUGVyY2VudGFnZUNvbXBsZXRlIjpudWxsLCJTdHlsZSI6eyIkaWQiOiIxNzk0IiwiU2hhcGUiOjAsIlNoYXBlVGhpY2tuZXNzIjowLCJEdXJhdGlvbkZvcm1hdCI6MCwiSW5jbHVkZU5vbldvcmtpbmdEYXlzSW5EdXJhdGlvbiI6ZmFsc2UsIlBlcmNlbnRhZ2VDb21wbGV0ZVN0eWxlIjp7IiRpZCI6IjE3OTUiLCJGb250U2V0dGluZ3MiOnsiJGlkIjoiMTc5NiIsIkZvbnRTaXplIjo5LCJGb250TmFtZSI6IkNhbGlicmkiLCJJc0JvbGQiOmZhbHNlLCJJc0l0YWxpYyI6ZmFsc2UsIklzVW5kZXJsaW5lZCI6ZmFsc2UsIlBhcmVudFN0eWxlIjpudWxsfSwiQXV0b1NpemUiOjAsIkZvcmVncm91bmQiOnsiJGlkIjoiMTc5NyIsIkNvbG9yIjp7IiRpZCI6IjE3OTgiLCJBIjoyNTUsIlIiOjIzOCwiRyI6MjM2LCJCIjoyMjV9fSwiTWF4V2lkdGgiOjIwMC4wLCJNYXhIZWlnaHQiOiJJbmZpbml0eSIsIlNtYXJ0Rm9yZWdyb3VuZElzQWN0aXZlIjpmYWxzZSwiSG9yaXpvbnRhbEFsaWdubWVudCI6MCwiVmVydGljYWxBbGlnbm1lbnQiOjAsIlNtYXJ0Rm9yZWdyb3VuZCI6bnVsbCwiQmFja2dyb3VuZEZpbGxUeXBlIjowLCJNYXJnaW4iOnsiJGlkIjoiMTc5OSIsIlRvcCI6MC4wLCJMZWZ0IjowLjAsIlJpZ2h0IjowLjAsIkJvdHRvbSI6MC4wfSwiUGFkZGluZyI6eyIkaWQiOiIxODAwIiwiVG9wIjowLjAsIkxlZnQiOjAuMCwiUmlnaHQiOjAuMCwiQm90dG9tIjowLjB9LCJCYWNrZ3JvdW5kIjp7IiRpZCI6IjE4MDEiLCJDb2xvciI6eyIkaWQiOiIxODAyIiwiQSI6ODksIlIiOjAsIkciOjAsIkIiOjB9fSwiSXNWaXNpYmxlIjp0cnVlLCJXaWR0aCI6MC4wLCJIZWlnaHQiOjAuMCwiQm9yZGVyU3R5bGUiOnsiJGlkIjoiMTgwMyIsIkxpbmVDb2xvciI6bnVsbCwiTGluZVdlaWdodCI6MC4wLCJMaW5lVHlwZSI6MCwiUGFyZW50U3R5bGUiOm51bGx9LCJQYXJlbnRTdHlsZSI6bnVsbH0sIkR1cmF0aW9uU3R5bGUiOnsiJGlkIjoiMTgwNCIsIkZvbnRTZXR0aW5ncyI6eyIkaWQiOiIxODA1IiwiRm9udFNpemUiOjEwLCJGb250TmFtZSI6IkNhbGlicmkiLCJJc0JvbGQiOmZhbHNlLCJJc0l0YWxpYyI6ZmFsc2UsIklzVW5kZXJsaW5lZCI6ZmFsc2UsIlBhcmVudFN0eWxlIjpudWxsfSwiQXV0b1NpemUiOjAsIkZvcmVncm91bmQiOnsiJGlkIjoiMTgwNiIsIkNvbG9yIjp7IiRpZCI6IjE4MDc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aWQiOiIxODA4IiwiVG9wIjowLjAsIkxlZnQiOjAuMCwiUmlnaHQiOjAuMCwiQm90dG9tIjowLjB9LCJQYWRkaW5nIjp7IiRpZCI6IjE4MDkiLCJUb3AiOjAuMCwiTGVmdCI6MC4wLCJSaWdodCI6MC4wLCJCb3R0b20iOjAuMH0sIkJhY2tncm91bmQiOnsiJGlkIjoiMTgxMCIsIkNvbG9yIjp7IiRyZWYiOiIxODAyIn19LCJJc1Zpc2libGUiOnRydWUsIldpZHRoIjowLjAsIkhlaWdodCI6MC4wLCJCb3JkZXJTdHlsZSI6eyIkaWQiOiIxODExIiwiTGluZUNvbG9yIjpudWxsLCJMaW5lV2VpZ2h0IjowLjAsIkxpbmVUeXBlIjowLCJQYXJlbnRTdHlsZSI6bnVsbH0sIlBhcmVudFN0eWxlIjpudWxsfSwiSG9yaXpvbnRhbENvbm5lY3RvclN0eWxlIjp7IiRpZCI6IjE4MTIiLCJMaW5lQ29sb3IiOnsiJGlkIjoiMTgxMyIsIiR0eXBlIjoiTkxSRS5Db21tb24uRG9tLlNvbGlkQ29sb3JCcnVzaCwgTkxSRS5Db21tb24iLCJDb2xvciI6eyIkaWQiOiIxODE0IiwiQSI6MjU1LCJSIjoyMDQsIkciOjIwNCwiQiI6MjA0fX0sIkxpbmVXZWlnaHQiOjAuMCwiTGluZVR5cGUiOjAsIlBhcmVudFN0eWxlIjpudWxsfSwiVmVydGljYWxDb25uZWN0b3JTdHlsZSI6eyIkaWQiOiIxODE1IiwiTGluZUNvbG9yIjp7IiRpZCI6IjE4MTYiLCIkdHlwZSI6Ik5MUkUuQ29tbW9uLkRvbS5Tb2xpZENvbG9yQnJ1c2gsIE5MUkUuQ29tbW9uIiwiQ29sb3IiOnsiJGlkIjoiMTgxNyIsIkEiOjI1NSwiUiI6MjA0LCJHIjoyMDQsIkIiOjIwNH19LCJMaW5lV2VpZ2h0IjowLjAsIkxpbmVUeXBlIjowLCJQYXJlbnRTdHlsZSI6bnVsbH0sIk1hcmdpbiI6bnVsbCwiU3RhcnREYXRlUG9zaXRpb24iOjYsIkVuZERhdGVQb3NpdGlvbiI6NiwiRGF0ZUlzVmlzaWJsZSI6ZmFsc2UsIlRpdGxlUG9zaXRpb24iOjIsIkR1cmF0aW9uUG9zaXRpb24iOjYsIlBlcmNlbnRhZ2VDb21wbGV0ZWRQb3NpdGlvbiI6MiwiU3BhY2luZyI6MywiSXNCZWxvd1RpbWViYW5kIjp0cnVlLCJQZXJjZW50YWdlQ29tcGxldGVTaGFwZU9wYWNpdHkiOjM1LCJTaGFwZVN0eWxlIjp7IiRpZCI6IjE4MTgiLCJNYXJnaW4iOnsiJGlkIjoiMTgxOSIsIlRvcCI6MC4wLCJMZWZ0Ijo0LjAsIlJpZ2h0Ijo0LjAsIkJvdHRvbSI6MC4wfSwiUGFkZGluZyI6eyIkaWQiOiIxODIwIiwiVG9wIjowLjAsIkxlZnQiOjAuMCwiUmlnaHQiOjAuMCwiQm90dG9tIjowLjB9LCJCYWNrZ3JvdW5kIjp7IiRpZCI6IjE4MjEiLCJDb2xvciI6eyIkaWQiOiIxODIyIiwiQSI6MjU1LCJSIjoyNTUsIkciOjE5MiwiQiI6MH19LCJJc1Zpc2libGUiOnRydWUsIldpZHRoIjowLjAsIkhlaWdodCI6MTAuMCwiQm9yZGVyU3R5bGUiOnsiJGlkIjoiMTgyMyIsIkxpbmVDb2xvciI6eyIkaWQiOiIxODI0IiwiJHR5cGUiOiJOTFJFLkNvbW1vbi5Eb20uU29saWRDb2xvckJydXNoLCBOTFJFLkNvbW1vbiIsIkNvbG9yIjp7IiRpZCI6IjE4MjUiLCJBIjoyNTUsIlIiOjI1NSwiRyI6MCwiQiI6MH19LCJMaW5lV2VpZ2h0IjowLjAsIkxpbmVUeXBlIjowLCJQYXJlbnRTdHlsZSI6bnVsbH0sIlBhcmVudFN0eWxlIjpudWxsfSwiVGl0bGVTdHlsZSI6eyIkaWQiOiIxODI2IiwiRm9udFNldHRpbmdzIjp7IiRpZCI6IjE4MjciLCJGb250U2l6ZSI6OSwiRm9udE5hbWUiOiJDYWxpYnJpIiwiSXNCb2xkIjp0cnVlLCJJc0l0YWxpYyI6ZmFsc2UsIklzVW5kZXJsaW5lZCI6ZmFsc2UsIlBhcmVudFN0eWxlIjpudWxsfSwiQXV0b1NpemUiOjAsIkZvcmVncm91bmQiOnsiJGlkIjoiMTgyOCIsIkNvbG9yIjp7IiRpZCI6IjE4MjkiLCJBIjoyNTUsIlIiOjAsIkciOjAsIkIiOjB9fSwiTWF4V2lkdGgiOjE4MC4wLCJNYXhIZWlnaHQiOiJJbmZpbml0eSIsIlNtYXJ0Rm9yZWdyb3VuZElzQWN0aXZlIjpmYWxzZSwiSG9yaXpvbnRhbEFsaWdubWVudCI6MSwiVmVydGljYWxBbGlnbm1lbnQiOjAsIlNtYXJ0Rm9yZWdyb3VuZCI6bnVsbCwiQmFja2dyb3VuZEZpbGxUeXBlIjowLCJNYXJnaW4iOnsiJGlkIjoiMTgzMCIsIlRvcCI6MC4wLCJMZWZ0IjowLjAsIlJpZ2h0IjowLjAsIkJvdHRvbSI6MC4wfSwiUGFkZGluZyI6eyIkaWQiOiIxODMxIiwiVG9wIjowLjAsIkxlZnQiOjAuMCwiUmlnaHQiOjAuMCwiQm90dG9tIjowLjB9LCJCYWNrZ3JvdW5kIjp7IiRpZCI6IjE4MzIiLCJDb2xvciI6eyIkcmVmIjoiMTgwMiJ9fSwiSXNWaXNpYmxlIjp0cnVlLCJXaWR0aCI6MC4wLCJIZWlnaHQiOjAuMCwiQm9yZGVyU3R5bGUiOnsiJGlkIjoiMTgzMyIsIkxpbmVDb2xvciI6bnVsbCwiTGluZVdlaWdodCI6MC4wLCJMaW5lVHlwZSI6MCwiUGFyZW50U3R5bGUiOm51bGx9LCJQYXJlbnRTdHlsZSI6bnVsbH0sIkRhdGVTdHlsZSI6eyIkaWQiOiIxODM0IiwiRm9udFNldHRpbmdzIjp7IiRpZCI6IjE4MzUiLCJGb250U2l6ZSI6OSwiRm9udE5hbWUiOiJDYWxpYnJpIiwiSXNCb2xkIjpmYWxzZSwiSXNJdGFsaWMiOmZhbHNlLCJJc1VuZGVybGluZWQiOmZhbHNlLCJQYXJlbnRTdHlsZSI6bnVsbH0sIkF1dG9TaXplIjowLCJGb3JlZ3JvdW5kIjp7IiRpZCI6IjE4MzYiLCJDb2xvciI6eyIkaWQiOiIxODM3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xODM4IiwiVG9wIjowLjAsIkxlZnQiOjAuMCwiUmlnaHQiOjAuMCwiQm90dG9tIjowLjB9LCJQYWRkaW5nIjp7IiRpZCI6IjE4MzkiLCJUb3AiOjAuMCwiTGVmdCI6MC4wLCJSaWdodCI6MC4wLCJCb3R0b20iOjAuMH0sIkJhY2tncm91bmQiOnsiJGlkIjoiMTg0MCIsIkNvbG9yIjp7IiRyZWYiOiIxODAyIn19LCJJc1Zpc2libGUiOnRydWUsIldpZHRoIjowLjAsIkhlaWdodCI6MC4wLCJCb3JkZXJTdHlsZSI6eyIkaWQiOiIxODQxIiwiTGluZUNvbG9yIjpudWxsLCJMaW5lV2VpZ2h0IjowLjAsIkxpbmVUeXBlIjowLCJQYXJlbnRTdHlsZSI6bnVsbH0sIlBhcmVudFN0eWxlIjpudWxsfSwiRGF0ZUZvcm1hdCI6eyIkaWQiOiIxODQyIiwiRm9ybWF0U3RyaW5nIjoiTU1NIGQiLCJTZXBhcmF0b3IiOiIvIiwiVXNlSW50ZXJuYXRpb25hbERhdGVGb3JtYXQiOmZhbHNlLCJEYXRlSXNWaXNpYmxlIjp0cnVlLCJUaW1lSXNWaXNpYmxlIjpmYWxzZSwiSG91ckRpZ2l0cyI6MSwiQW1QbURlc2lnbmF0b3IiOjIsIlRyaW0wME1pbnV0ZXMiOmZhbHNlLCJMYXN0S25vd25WaXNpYmlsaXR5U3RhdGUiOnsiJGlkIjoiMTg0MyIsIkRhdGVQYXJ0SXNWaXNpYmxlIjpmYWxzZSwiVGltZVBhcnRJc1Zpc2libGUiOmZhbHNlfX0sIldlZWtOdW1iZXJpbmciOnsiJGlkIjoiMTg0NCIsIkZvcm1hdCI6MCwiSXNWaXNpYmxlIjpmYWxzZSwiTGFzdEtub3duVmlzaWJpbGl0eVN0YXRlIjpmYWxzZX0sIklzVmlzaWJsZSI6dHJ1ZSwiUGFyZW50U3R5bGUiOm51bGx9LCJJbmRleCI6MjEsIlNtYXJ0RHVyYXRpb25BY3RpdmF0ZWQiOmZhbHNlLCJEYXRlRm9ybWF0Ijp7IiRyZWYiOiIxODQyIn0sIldlZWtOdW1iZXJpbmciOnsiJGlkIjoiMTg0NSIsIkZvcm1hdCI6MCwiSXNWaXNpYmxlIjpmYWxzZSwiTGFzdEtub3duVmlzaWJpbGl0eVN0YXRlIjpmYWxzZX0sIklkIjoiZmM4MzZhMzQtNTUyZi00OGQ1LWE2Y2MtYzVkNTdkZmVhMTAwIiwiSW1wb3J0SWQiOm51bGwsIlRpdGxlIjoiQWVyb21leGljbyIsIk5vdGUiOm51bGwsIkh5cGVybGluayI6eyIkaWQiOiIxODQ2IiwiQWRkcmVzcyI6IiIsIlN1YkFkZHJlc3MiOiIifSwiSXNDaGFuZ2VkIjpmYWxzZSwiSXNOZXciOmZhbHNlfX1dLCJfbWlsZXN0b25lcyI6W10sIklkIjoiZmVmZGY3NzItZjUzMy00NjVkLWI1ZTktN2Q5NjlmMTMyYTUxIiwiSXNTaW5nbGVJdGVtUm93IjpmYWxzZX0seyIkaWQiOiIxODQ3IiwiX3Rhc2tzIjpbeyIkaWQiOiIxODQ4IiwiX2F0dGFjaGVkTWlsZXN0b25lcyI6W10sIlRhc2tEZWZpbml0aW9uIjp7IiRpZCI6IjE4NDkiLCJHcm91cE5hbWUiOm51bGwsIlN0YXJ0RGF0ZSI6IjIwMjItMDEtMDFUMDA6MDA6MDAiLCJFbmREYXRlIjoiMjAyMi0xMi0zMVQyMzo1OTowMCIsIlBlcmNlbnRhZ2VDb21wbGV0ZSI6bnVsbCwiU3R5bGUiOnsiJGlkIjoiMTg1MCIsIlNoYXBlIjowLCJTaGFwZVRoaWNrbmVzcyI6MCwiRHVyYXRpb25Gb3JtYXQiOjAsIkluY2x1ZGVOb25Xb3JraW5nRGF5c0luRHVyYXRpb24iOmZhbHNlLCJQZXJjZW50YWdlQ29tcGxldGVTdHlsZSI6eyIkaWQiOiIxODUxIiwiRm9udFNldHRpbmdzIjp7IiRpZCI6IjE4NTIiLCJGb250U2l6ZSI6OSwiRm9udE5hbWUiOiJDYWxpYnJpIiwiSXNCb2xkIjpmYWxzZSwiSXNJdGFsaWMiOmZhbHNlLCJJc1VuZGVybGluZWQiOmZhbHNlLCJQYXJlbnRTdHlsZSI6bnVsbH0sIkF1dG9TaXplIjowLCJGb3JlZ3JvdW5kIjp7IiRpZCI6IjE4NTMiLCJDb2xvciI6eyIkaWQiOiIxODU0IiwiQSI6MjU1LCJSIjoyMzgsIkciOjIzNiwiQiI6MjI1fX0sIk1heFdpZHRoIjoyMDAuMCwiTWF4SGVpZ2h0IjoiSW5maW5pdHkiLCJTbWFydEZvcmVncm91bmRJc0FjdGl2ZSI6ZmFsc2UsIkhvcml6b250YWxBbGlnbm1lbnQiOjAsIlZlcnRpY2FsQWxpZ25tZW50IjowLCJTbWFydEZvcmVncm91bmQiOm51bGwsIkJhY2tncm91bmRGaWxsVHlwZSI6MCwiTWFyZ2luIjp7IiRpZCI6IjE4NTUiLCJUb3AiOjAuMCwiTGVmdCI6MC4wLCJSaWdodCI6MC4wLCJCb3R0b20iOjAuMH0sIlBhZGRpbmciOnsiJGlkIjoiMTg1NiIsIlRvcCI6MC4wLCJMZWZ0IjowLjAsIlJpZ2h0IjowLjAsIkJvdHRvbSI6MC4wfSwiQmFja2dyb3VuZCI6eyIkaWQiOiIxODU3IiwiQ29sb3IiOnsiJGlkIjoiMTg1OCIsIkEiOjg5LCJSIjowLCJHIjowLCJCIjowfX0sIklzVmlzaWJsZSI6dHJ1ZSwiV2lkdGgiOjAuMCwiSGVpZ2h0IjowLjAsIkJvcmRlclN0eWxlIjp7IiRpZCI6IjE4NTkiLCJMaW5lQ29sb3IiOm51bGwsIkxpbmVXZWlnaHQiOjAuMCwiTGluZVR5cGUiOjAsIlBhcmVudFN0eWxlIjpudWxsfSwiUGFyZW50U3R5bGUiOm51bGx9LCJEdXJhdGlvblN0eWxlIjp7IiRpZCI6IjE4NjAiLCJGb250U2V0dGluZ3MiOnsiJGlkIjoiMTg2MSIsIkZvbnRTaXplIjoxMCwiRm9udE5hbWUiOiJDYWxpYnJpIiwiSXNCb2xkIjpmYWxzZSwiSXNJdGFsaWMiOmZhbHNlLCJJc1VuZGVybGluZWQiOmZhbHNlLCJQYXJlbnRTdHlsZSI6bnVsbH0sIkF1dG9TaXplIjowLCJGb3JlZ3JvdW5kIjp7IiRpZCI6IjE4NjIiLCJDb2xvciI6eyIkaWQiOiIxODYz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MTg2NCIsIlRvcCI6MC4wLCJMZWZ0IjowLjAsIlJpZ2h0IjowLjAsIkJvdHRvbSI6MC4wfSwiUGFkZGluZyI6eyIkaWQiOiIxODY1IiwiVG9wIjowLjAsIkxlZnQiOjAuMCwiUmlnaHQiOjAuMCwiQm90dG9tIjowLjB9LCJCYWNrZ3JvdW5kIjp7IiRpZCI6IjE4NjYiLCJDb2xvciI6eyIkcmVmIjoiMTg1OCJ9fSwiSXNWaXNpYmxlIjp0cnVlLCJXaWR0aCI6MC4wLCJIZWlnaHQiOjAuMCwiQm9yZGVyU3R5bGUiOnsiJGlkIjoiMTg2NyIsIkxpbmVDb2xvciI6bnVsbCwiTGluZVdlaWdodCI6MC4wLCJMaW5lVHlwZSI6MCwiUGFyZW50U3R5bGUiOm51bGx9LCJQYXJlbnRTdHlsZSI6bnVsbH0sIkhvcml6b250YWxDb25uZWN0b3JTdHlsZSI6eyIkaWQiOiIxODY4IiwiTGluZUNvbG9yIjp7IiRpZCI6IjE4NjkiLCIkdHlwZSI6Ik5MUkUuQ29tbW9uLkRvbS5Tb2xpZENvbG9yQnJ1c2gsIE5MUkUuQ29tbW9uIiwiQ29sb3IiOnsiJGlkIjoiMTg3MCIsIkEiOjI1NSwiUiI6MjA0LCJHIjoyMDQsIkIiOjIwNH19LCJMaW5lV2VpZ2h0IjowLjAsIkxpbmVUeXBlIjowLCJQYXJlbnRTdHlsZSI6bnVsbH0sIlZlcnRpY2FsQ29ubmVjdG9yU3R5bGUiOnsiJGlkIjoiMTg3MSIsIkxpbmVDb2xvciI6eyIkaWQiOiIxODcyIiwiJHR5cGUiOiJOTFJFLkNvbW1vbi5Eb20uU29saWRDb2xvckJydXNoLCBOTFJFLkNvbW1vbiIsIkNvbG9yIjp7IiRpZCI6IjE4NzMiLCJBIjoyNTUsIlIiOjIwNCwiRyI6MjA0LCJCIjoyMDR9fSwiTGluZVdlaWdodCI6MC4wLCJMaW5lVHlwZSI6MCwiUGFyZW50U3R5bGUiOm51bGx9LCJNYXJnaW4iOm51bGwsIlN0YXJ0RGF0ZVBvc2l0aW9uIjo2LCJFbmREYXRlUG9zaXRpb24iOjYsIkRhdGVJc1Zpc2libGUiOmZhbHNlLCJUaXRsZVBvc2l0aW9uIjoyLCJEdXJhdGlvblBvc2l0aW9uIjo2LCJQZXJjZW50YWdlQ29tcGxldGVkUG9zaXRpb24iOjIsIlNwYWNpbmciOjMsIklzQmVsb3dUaW1lYmFuZCI6dHJ1ZSwiUGVyY2VudGFnZUNvbXBsZXRlU2hhcGVPcGFjaXR5IjozNSwiU2hhcGVTdHlsZSI6eyIkaWQiOiIxODc0IiwiTWFyZ2luIjp7IiRpZCI6IjE4NzUiLCJUb3AiOjAuMCwiTGVmdCI6NC4wLCJSaWdodCI6NC4wLCJCb3R0b20iOjAuMH0sIlBhZGRpbmciOnsiJGlkIjoiMTg3NiIsIlRvcCI6MC4wLCJMZWZ0IjowLjAsIlJpZ2h0IjowLjAsIkJvdHRvbSI6MC4wfSwiQmFja2dyb3VuZCI6eyIkaWQiOiIxODc3IiwiQ29sb3IiOnsiJGlkIjoiMTg3OCIsIkEiOjI1NSwiUiI6MjU1LCJHIjoxOTIsIkIiOjB9fSwiSXNWaXNpYmxlIjp0cnVlLCJXaWR0aCI6MC4wLCJIZWlnaHQiOjEwLjAsIkJvcmRlclN0eWxlIjp7IiRpZCI6IjE4NzkiLCJMaW5lQ29sb3IiOnsiJGlkIjoiMTg4MCIsIiR0eXBlIjoiTkxSRS5Db21tb24uRG9tLlNvbGlkQ29sb3JCcnVzaCwgTkxSRS5Db21tb24iLCJDb2xvciI6eyIkaWQiOiIxODgxIiwiQSI6MjU1LCJSIjoyNTUsIkciOjAsIkIiOjB9fSwiTGluZVdlaWdodCI6MC4wLCJMaW5lVHlwZSI6MCwiUGFyZW50U3R5bGUiOm51bGx9LCJQYXJlbnRTdHlsZSI6bnVsbH0sIlRpdGxlU3R5bGUiOnsiJGlkIjoiMTg4MiIsIkZvbnRTZXR0aW5ncyI6eyIkaWQiOiIxODgzIiwiRm9udFNpemUiOjksIkZvbnROYW1lIjoiQ2FsaWJyaSIsIklzQm9sZCI6dHJ1ZSwiSXNJdGFsaWMiOmZhbHNlLCJJc1VuZGVybGluZWQiOmZhbHNlLCJQYXJlbnRTdHlsZSI6bnVsbH0sIkF1dG9TaXplIjowLCJGb3JlZ3JvdW5kIjp7IiRpZCI6IjE4ODQiLCJDb2xvciI6eyIkaWQiOiIxODg1IiwiQSI6MjU1LCJSIjowLCJHIjowLCJCIjowfX0sIk1heFdpZHRoIjoxODAuMCwiTWF4SGVpZ2h0IjoiSW5maW5pdHkiLCJTbWFydEZvcmVncm91bmRJc0FjdGl2ZSI6ZmFsc2UsIkhvcml6b250YWxBbGlnbm1lbnQiOjEsIlZlcnRpY2FsQWxpZ25tZW50IjowLCJTbWFydEZvcmVncm91bmQiOm51bGwsIkJhY2tncm91bmRGaWxsVHlwZSI6MCwiTWFyZ2luIjp7IiRpZCI6IjE4ODYiLCJUb3AiOjAuMCwiTGVmdCI6MC4wLCJSaWdodCI6MC4wLCJCb3R0b20iOjAuMH0sIlBhZGRpbmciOnsiJGlkIjoiMTg4NyIsIlRvcCI6MC4wLCJMZWZ0IjowLjAsIlJpZ2h0IjowLjAsIkJvdHRvbSI6MC4wfSwiQmFja2dyb3VuZCI6eyIkaWQiOiIxODg4IiwiQ29sb3IiOnsiJHJlZiI6IjE4NTgifX0sIklzVmlzaWJsZSI6dHJ1ZSwiV2lkdGgiOjAuMCwiSGVpZ2h0IjowLjAsIkJvcmRlclN0eWxlIjp7IiRpZCI6IjE4ODkiLCJMaW5lQ29sb3IiOm51bGwsIkxpbmVXZWlnaHQiOjAuMCwiTGluZVR5cGUiOjAsIlBhcmVudFN0eWxlIjpudWxsfSwiUGFyZW50U3R5bGUiOm51bGx9LCJEYXRlU3R5bGUiOnsiJGlkIjoiMTg5MCIsIkZvbnRTZXR0aW5ncyI6eyIkaWQiOiIxODkxIiwiRm9udFNpemUiOjksIkZvbnROYW1lIjoiQ2FsaWJyaSIsIklzQm9sZCI6ZmFsc2UsIklzSXRhbGljIjpmYWxzZSwiSXNVbmRlcmxpbmVkIjpmYWxzZSwiUGFyZW50U3R5bGUiOm51bGx9LCJBdXRvU2l6ZSI6MCwiRm9yZWdyb3VuZCI6eyIkaWQiOiIxODkyIiwiQ29sb3IiOnsiJGlkIjoiMTg5My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MTg5NCIsIlRvcCI6MC4wLCJMZWZ0IjowLjAsIlJpZ2h0IjowLjAsIkJvdHRvbSI6MC4wfSwiUGFkZGluZyI6eyIkaWQiOiIxODk1IiwiVG9wIjowLjAsIkxlZnQiOjAuMCwiUmlnaHQiOjAuMCwiQm90dG9tIjowLjB9LCJCYWNrZ3JvdW5kIjp7IiRpZCI6IjE4OTYiLCJDb2xvciI6eyIkcmVmIjoiMTg1OCJ9fSwiSXNWaXNpYmxlIjp0cnVlLCJXaWR0aCI6MC4wLCJIZWlnaHQiOjAuMCwiQm9yZGVyU3R5bGUiOnsiJGlkIjoiMTg5NyIsIkxpbmVDb2xvciI6bnVsbCwiTGluZVdlaWdodCI6MC4wLCJMaW5lVHlwZSI6MCwiUGFyZW50U3R5bGUiOm51bGx9LCJQYXJlbnRTdHlsZSI6bnVsbH0sIkRhdGVGb3JtYXQiOnsiJGlkIjoiMTg5OCIsIkZvcm1hdFN0cmluZyI6Ik1NTSBkIiwiU2VwYXJhdG9yIjoiLyIsIlVzZUludGVybmF0aW9uYWxEYXRlRm9ybWF0IjpmYWxzZSwiRGF0ZUlzVmlzaWJsZSI6dHJ1ZSwiVGltZUlzVmlzaWJsZSI6ZmFsc2UsIkhvdXJEaWdpdHMiOjEsIkFtUG1EZXNpZ25hdG9yIjoyLCJUcmltMDBNaW51dGVzIjpmYWxzZSwiTGFzdEtub3duVmlzaWJpbGl0eVN0YXRlIjp7IiRpZCI6IjE4OTkiLCJEYXRlUGFydElzVmlzaWJsZSI6ZmFsc2UsIlRpbWVQYXJ0SXNWaXNpYmxlIjpmYWxzZX19LCJXZWVrTnVtYmVyaW5nIjp7IiRpZCI6IjE5MDAiLCJGb3JtYXQiOjAsIklzVmlzaWJsZSI6ZmFsc2UsIkxhc3RLbm93blZpc2liaWxpdHlTdGF0ZSI6ZmFsc2V9LCJJc1Zpc2libGUiOnRydWUsIlBhcmVudFN0eWxlIjpudWxsfSwiSW5kZXgiOjIyLCJTbWFydER1cmF0aW9uQWN0aXZhdGVkIjpmYWxzZSwiRGF0ZUZvcm1hdCI6eyIkcmVmIjoiMTg5OCJ9LCJXZWVrTnVtYmVyaW5nIjp7IiRpZCI6IjE5MDEiLCJGb3JtYXQiOjAsIklzVmlzaWJsZSI6ZmFsc2UsIkxhc3RLbm93blZpc2liaWxpdHlTdGF0ZSI6ZmFsc2V9LCJJZCI6ImU2MzcxOGEyLTRjNDktNDM5ZC04Y2Y0LTEzYTk5MTIwMGFkYiIsIkltcG9ydElkIjoiMjIiLCJUaXRsZSI6IlZvbGFyaXMiLCJOb3RlIjpudWxsLCJIeXBlcmxpbmsiOnsiJGlkIjoiMTkwMiIsIkFkZHJlc3MiOiIiLCJTdWJBZGRyZXNzIjoiIn0sIklzQ2hhbmdlZCI6ZmFsc2UsIklzTmV3IjpmYWxzZX19XSwiX21pbGVzdG9uZXMiOltdLCJJZCI6IjAwMDAwMDAwLTAwMDAtMDAwMC0wMDAwLTAwMDAwMDAwMDAwMCIsIklzU2luZ2xlSXRlbVJvdyI6dHJ1ZX1dLCJJbmRleCI6MywiSWQiOiIwZTA0NjA1Yy0zOWIxLTQ1ZDEtODY4OS02M2E2NWFmMzljMjkiLCJIZWFkZXJUZXh0IjoiTWV4aWNvIENpdHkiLCJJc0RlZmF1bHQiOmZhbHNlLCJTdHlsZSI6eyIkaWQiOiIxOTAzIiwiSGVhZGVyU3R5bGUiOnsiJGlkIjoiMTkwNCIsIlRleHRTdHlsZSI6eyIkaWQiOiIxOTA1IiwiRm9udFNldHRpbmdzIjp7IiRpZCI6IjE5MDYiLCJGb250U2l6ZSI6MTEsIkZvbnROYW1lIjoiQ2FsaWJyaSIsIklzQm9sZCI6ZmFsc2UsIklzSXRhbGljIjpmYWxzZSwiSXNVbmRlcmxpbmVkIjpmYWxzZSwiUGFyZW50U3R5bGUiOm51bGx9LCJBdXRvU2l6ZSI6MiwiRm9yZWdyb3VuZCI6eyIkaWQiOiIxOTA3IiwiQ29sb3IiOnsiJGlkIjoiMTkwOCIsIkEiOjI1NSwiUiI6MCwiRyI6MCwiQiI6MH19LCJNYXhXaWR0aCI6IkluZmluaXR5IiwiTWF4SGVpZ2h0IjowLjAsIlNtYXJ0Rm9yZWdyb3VuZElzQWN0aXZlIjpmYWxzZSwiSG9yaXpvbnRhbEFsaWdubWVudCI6MCwiVmVydGljYWxBbGlnbm1lbnQiOjAsIlNtYXJ0Rm9yZWdyb3VuZCI6bnVsbCwiQmFja2dyb3VuZEZpbGxUeXBlIjowLCJNYXJnaW4iOnsiJGlkIjoiMTkwOSIsIlRvcCI6MC4wLCJMZWZ0IjowLjAsIlJpZ2h0IjowLjAsIkJvdHRvbSI6MC4wfSwiUGFkZGluZyI6eyIkaWQiOiIxOTEwIiwiVG9wIjowLjAsIkxlZnQiOjAuMCwiUmlnaHQiOjAuMCwiQm90dG9tIjowLjB9LCJCYWNrZ3JvdW5kIjpudWxsLCJJc1Zpc2libGUiOnRydWUsIldpZHRoIjowLjAsIkhlaWdodCI6MC4wLCJCb3JkZXJTdHlsZSI6bnVsbCwiUGFyZW50U3R5bGUiOm51bGx9LCJSZWN0YW5nbGVTdHlsZSI6eyIkaWQiOiIxOTExIiwiTWFyZ2luIjp7IiRpZCI6IjE5MTIiLCJUb3AiOjAuMCwiTGVmdCI6MC4wLCJSaWdodCI6MC4wLCJCb3R0b20iOjAuMH0sIlBhZGRpbmciOnsiJGlkIjoiMTkxMyIsIlRvcCI6MC4wLCJMZWZ0IjowLjAsIlJpZ2h0IjowLjAsIkJvdHRvbSI6MC4wfSwiQmFja2dyb3VuZCI6eyIkaWQiOiIxOTE0IiwiQ29sb3IiOnsiJGlkIjoiMTkxNSIsIkEiOjYzLCJSIjoyNTUsIkciOjE5MiwiQiI6MH19LCJJc1Zpc2libGUiOnRydWUsIldpZHRoIjowLjAsIkhlaWdodCI6MC4wLCJCb3JkZXJTdHlsZSI6eyIkaWQiOiIxOTE2IiwiTGluZUNvbG9yIjp7IiRpZCI6IjE5MTciLCIkdHlwZSI6Ik5MUkUuQ29tbW9uLkRvbS5Tb2xpZENvbG9yQnJ1c2gsIE5MUkUuQ29tbW9uIiwiQ29sb3IiOnsiJGlkIjoiMTkxOCIsIkEiOjI1NSwiUiI6MjU1LCJHIjowLCJCIjowfX0sIkxpbmVXZWlnaHQiOjAuMCwiTGluZVR5cGUiOjAsIlBhcmVudFN0eWxlIjpudWxsfSwiUGFyZW50U3R5bGUiOm51bGx9LCJNYXJnaW4iOnsiJGlkIjoiMTkxOSIsIlRvcCI6MC4wLCJMZWZ0IjowLjAsIlJpZ2h0IjowLjAsIkJvdHRvbSI6MC4wfSwiUGFkZGluZyI6eyIkaWQiOiIxOTIwIiwiVG9wIjowLjAsIkxlZnQiOjAuMCwiUmlnaHQiOjAuMCwiQm90dG9tIjowLjB9LCJCYWNrZ3JvdW5kIjpudWxsLCJJc1Zpc2libGUiOnRydWUsIldpZHRoIjowLjAsIkhlaWdodCI6MC4wLCJCb3JkZXJTdHlsZSI6bnVsbCwiUGFyZW50U3R5bGUiOm51bGx9LCJCYWNrZ3JvdW5kU3R5bGUiOnsiJGlkIjoiMTkyMSIsIk1hcmdpbiI6eyIkaWQiOiIxOTIyIiwiVG9wIjowLjAsIkxlZnQiOjAuMCwiUmlnaHQiOjAuMCwiQm90dG9tIjowLjB9LCJQYWRkaW5nIjp7IiRpZCI6IjE5MjMiLCJUb3AiOjAuMCwiTGVmdCI6MC4wLCJSaWdodCI6MC4wLCJCb3R0b20iOjAuMH0sIkJhY2tncm91bmQiOnsiJGlkIjoiMTkyNCIsIkNvbG9yIjp7IiRpZCI6IjE5MjUiLCJBIjo1MSwiUiI6MTY1LCJHIjoxNjUsIkIiOjE2NX19LCJJc1Zpc2libGUiOnRydWUsIldpZHRoIjowLjAsIkhlaWdodCI6MC4wLCJCb3JkZXJTdHlsZSI6eyIkaWQiOiIxOTI2IiwiTGluZUNvbG9yIjp7IiRpZCI6IjE5MjciLCIkdHlwZSI6Ik5MUkUuQ29tbW9uLkRvbS5Tb2xpZENvbG9yQnJ1c2gsIE5MUkUuQ29tbW9uIiwiQ29sb3IiOnsiJGlkIjoiMTkyOCIsIkEiOjI1NSwiUiI6MjU1LCJHIjowLCJCIjowfX0sIkxpbmVXZWlnaHQiOjAuMCwiTGluZVR5cGUiOjAsIlBhcmVudFN0eWxlIjpudWxsfSwiUGFyZW50U3R5bGUiOm51bGx9LCJNYXJnaW4iOnsiJGlkIjoiMTkyOSIsIlRvcCI6MC4wLCJMZWZ0IjowLjAsIlJpZ2h0IjowLjAsIkJvdHRvbSI6MC4wfSwiUGFkZGluZyI6eyIkaWQiOiIxOTMwIiwiVG9wIjowLjAsIkxlZnQiOjAuMCwiUmlnaHQiOjAuMCwiQm90dG9tIjowLjB9LCJJc1Zpc2libGUiOnRydWUsIldpZHRoIjowLjAsIkhlaWdodCI6MC4wLCJCb3JkZXJTdHlsZSI6bnVsbCwiUGFyZW50U3R5bGUiOm51bGx9fSx7IiRpZCI6IjE5MzEiLCJfcm93cyI6W3siJGlkIjoiMTkzMiIsIl90YXNrcyI6W3siJGlkIjoiMTkzMyIsIl9hdHRhY2hlZE1pbGVzdG9uZXMiOltdLCJUYXNrRGVmaW5pdGlvbiI6eyIkaWQiOiIxOTM0IiwiR3JvdXBOYW1lIjpudWxsLCJTdGFydERhdGUiOiIyMDIyLTAxLTAxVDAwOjAwOjAwIiwiRW5kRGF0ZSI6IjIwMjItMTItMzFUMjM6NTk6MDAiLCJQZXJjZW50YWdlQ29tcGxldGUiOm51bGwsIlN0eWxlIjp7IiRpZCI6IjE5MzUiLCJTaGFwZSI6MCwiU2hhcGVUaGlja25lc3MiOjAsIkR1cmF0aW9uRm9ybWF0IjowLCJJbmNsdWRlTm9uV29ya2luZ0RheXNJbkR1cmF0aW9uIjpmYWxzZSwiUGVyY2VudGFnZUNvbXBsZXRlU3R5bGUiOnsiJGlkIjoiMTkzNiIsIkZvbnRTZXR0aW5ncyI6eyIkaWQiOiIxOTM3IiwiRm9udFNpemUiOjksIkZvbnROYW1lIjoiQ2FsaWJyaSIsIklzQm9sZCI6ZmFsc2UsIklzSXRhbGljIjpmYWxzZSwiSXNVbmRlcmxpbmVkIjpmYWxzZSwiUGFyZW50U3R5bGUiOm51bGx9LCJBdXRvU2l6ZSI6MCwiRm9yZWdyb3VuZCI6eyIkaWQiOiIxOTM4IiwiQ29sb3IiOnsiJGlkIjoiMTkzOSIsIkEiOjI1NSwiUiI6MjM4LCJHIjoyMzYsIkIiOjIyNX19LCJNYXhXaWR0aCI6MjAwLjAsIk1heEhlaWdodCI6IkluZmluaXR5IiwiU21hcnRGb3JlZ3JvdW5kSXNBY3RpdmUiOmZhbHNlLCJIb3Jpem9udGFsQWxpZ25tZW50IjowLCJWZXJ0aWNhbEFsaWdubWVudCI6MCwiU21hcnRGb3JlZ3JvdW5kIjpudWxsLCJCYWNrZ3JvdW5kRmlsbFR5cGUiOjAsIk1hcmdpbiI6eyIkaWQiOiIxOTQwIiwiVG9wIjowLjAsIkxlZnQiOjAuMCwiUmlnaHQiOjAuMCwiQm90dG9tIjowLjB9LCJQYWRkaW5nIjp7IiRpZCI6IjE5NDEiLCJUb3AiOjAuMCwiTGVmdCI6MC4wLCJSaWdodCI6MC4wLCJCb3R0b20iOjAuMH0sIkJhY2tncm91bmQiOnsiJGlkIjoiMTk0MiIsIkNvbG9yIjp7IiRpZCI6IjE5NDMiLCJBIjo4OSwiUiI6MCwiRyI6MCwiQiI6MH19LCJJc1Zpc2libGUiOnRydWUsIldpZHRoIjowLjAsIkhlaWdodCI6MC4wLCJCb3JkZXJTdHlsZSI6eyIkaWQiOiIxOTQ0IiwiTGluZUNvbG9yIjpudWxsLCJMaW5lV2VpZ2h0IjowLjAsIkxpbmVUeXBlIjowLCJQYXJlbnRTdHlsZSI6bnVsbH0sIlBhcmVudFN0eWxlIjpudWxsfSwiRHVyYXRpb25TdHlsZSI6eyIkaWQiOiIxOTQ1IiwiRm9udFNldHRpbmdzIjp7IiRpZCI6IjE5NDYiLCJGb250U2l6ZSI6MTAsIkZvbnROYW1lIjoiQ2FsaWJyaSIsIklzQm9sZCI6ZmFsc2UsIklzSXRhbGljIjpmYWxzZSwiSXNVbmRlcmxpbmVkIjpmYWxzZSwiUGFyZW50U3R5bGUiOm51bGx9LCJBdXRvU2l6ZSI6MCwiRm9yZWdyb3VuZCI6eyIkaWQiOiIxOTQ3IiwiQ29sb3IiOnsiJGlkIjoiMTk0OC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E5NDkiLCJUb3AiOjAuMCwiTGVmdCI6MC4wLCJSaWdodCI6MC4wLCJCb3R0b20iOjAuMH0sIlBhZGRpbmciOnsiJGlkIjoiMTk1MCIsIlRvcCI6MC4wLCJMZWZ0IjowLjAsIlJpZ2h0IjowLjAsIkJvdHRvbSI6MC4wfSwiQmFja2dyb3VuZCI6eyIkaWQiOiIxOTUxIiwiQ29sb3IiOnsiJHJlZiI6IjE5NDMifX0sIklzVmlzaWJsZSI6dHJ1ZSwiV2lkdGgiOjAuMCwiSGVpZ2h0IjowLjAsIkJvcmRlclN0eWxlIjp7IiRpZCI6IjE5NTIiLCJMaW5lQ29sb3IiOm51bGwsIkxpbmVXZWlnaHQiOjAuMCwiTGluZVR5cGUiOjAsIlBhcmVudFN0eWxlIjpudWxsfSwiUGFyZW50U3R5bGUiOm51bGx9LCJIb3Jpem9udGFsQ29ubmVjdG9yU3R5bGUiOnsiJGlkIjoiMTk1MyIsIkxpbmVDb2xvciI6eyIkaWQiOiIxOTU0IiwiJHR5cGUiOiJOTFJFLkNvbW1vbi5Eb20uU29saWRDb2xvckJydXNoLCBOTFJFLkNvbW1vbiIsIkNvbG9yIjp7IiRpZCI6IjE5NTUiLCJBIjoyNTUsIlIiOjIwNCwiRyI6MjA0LCJCIjoyMDR9fSwiTGluZVdlaWdodCI6MC4wLCJMaW5lVHlwZSI6MCwiUGFyZW50U3R5bGUiOm51bGx9LCJWZXJ0aWNhbENvbm5lY3RvclN0eWxlIjp7IiRpZCI6IjE5NTYiLCJMaW5lQ29sb3IiOnsiJGlkIjoiMTk1NyIsIiR0eXBlIjoiTkxSRS5Db21tb24uRG9tLlNvbGlkQ29sb3JCcnVzaCwgTkxSRS5Db21tb24iLCJDb2xvciI6eyIkaWQiOiIxOTU4IiwiQSI6MjU1LCJSIjoyMDQsIkciOjIwNCwiQiI6MjA0fX0sIkxpbmVXZWlnaHQiOjAuMCwiTGluZVR5cGUiOjAsIlBhcmVudFN0eWxlIjpudWxsfSwiTWFyZ2luIjpudWxsLCJTdGFydERhdGVQb3NpdGlvbiI6NiwiRW5kRGF0ZVBvc2l0aW9uIjo2LCJEYXRlSXNWaXNpYmxlIjpmYWxzZSwiVGl0bGVQb3NpdGlvbiI6MiwiRHVyYXRpb25Qb3NpdGlvbiI6NiwiUGVyY2VudGFnZUNvbXBsZXRlZFBvc2l0aW9uIjoyLCJTcGFjaW5nIjozLCJJc0JlbG93VGltZWJhbmQiOnRydWUsIlBlcmNlbnRhZ2VDb21wbGV0ZVNoYXBlT3BhY2l0eSI6MzUsIlNoYXBlU3R5bGUiOnsiJGlkIjoiMTk1OSIsIk1hcmdpbiI6eyIkaWQiOiIxOTYwIiwiVG9wIjowLjAsIkxlZnQiOjQuMCwiUmlnaHQiOjQuMCwiQm90dG9tIjowLjB9LCJQYWRkaW5nIjp7IiRpZCI6IjE5NjEiLCJUb3AiOjAuMCwiTGVmdCI6MC4wLCJSaWdodCI6MC4wLCJCb3R0b20iOjAuMH0sIkJhY2tncm91bmQiOnsiJGlkIjoiMTk2MiIsIkNvbG9yIjp7IiRpZCI6IjE5NjMiLCJBIjoyNTUsIlIiOjI1NSwiRyI6MTkyLCJCIjowfX0sIklzVmlzaWJsZSI6dHJ1ZSwiV2lkdGgiOjAuMCwiSGVpZ2h0IjoxMC4wLCJCb3JkZXJTdHlsZSI6eyIkaWQiOiIxOTY0IiwiTGluZUNvbG9yIjp7IiRpZCI6IjE5NjUiLCIkdHlwZSI6Ik5MUkUuQ29tbW9uLkRvbS5Tb2xpZENvbG9yQnJ1c2gsIE5MUkUuQ29tbW9uIiwiQ29sb3IiOnsiJGlkIjoiMTk2NiIsIkEiOjI1NSwiUiI6MjU1LCJHIjowLCJCIjowfX0sIkxpbmVXZWlnaHQiOjAuMCwiTGluZVR5cGUiOjAsIlBhcmVudFN0eWxlIjpudWxsfSwiUGFyZW50U3R5bGUiOm51bGx9LCJUaXRsZVN0eWxlIjp7IiRpZCI6IjE5NjciLCJGb250U2V0dGluZ3MiOnsiJGlkIjoiMTk2OCIsIkZvbnRTaXplIjo5LCJGb250TmFtZSI6IkNhbGlicmkiLCJJc0JvbGQiOnRydWUsIklzSXRhbGljIjpmYWxzZSwiSXNVbmRlcmxpbmVkIjpmYWxzZSwiUGFyZW50U3R5bGUiOm51bGx9LCJBdXRvU2l6ZSI6MCwiRm9yZWdyb3VuZCI6eyIkaWQiOiIxOTY5IiwiQ29sb3IiOnsiJGlkIjoiMTk3MCIsIkEiOjI1NSwiUiI6MCwiRyI6MCwiQiI6MH19LCJNYXhXaWR0aCI6MTgwLjAsIk1heEhlaWdodCI6IkluZmluaXR5IiwiU21hcnRGb3JlZ3JvdW5kSXNBY3RpdmUiOmZhbHNlLCJIb3Jpem9udGFsQWxpZ25tZW50IjoxLCJWZXJ0aWNhbEFsaWdubWVudCI6MCwiU21hcnRGb3JlZ3JvdW5kIjpudWxsLCJCYWNrZ3JvdW5kRmlsbFR5cGUiOjAsIk1hcmdpbiI6eyIkaWQiOiIxOTcxIiwiVG9wIjowLjAsIkxlZnQiOjAuMCwiUmlnaHQiOjAuMCwiQm90dG9tIjowLjB9LCJQYWRkaW5nIjp7IiRpZCI6IjE5NzIiLCJUb3AiOjAuMCwiTGVmdCI6MC4wLCJSaWdodCI6MC4wLCJCb3R0b20iOjAuMH0sIkJhY2tncm91bmQiOnsiJGlkIjoiMTk3MyIsIkNvbG9yIjp7IiRyZWYiOiIxOTQzIn19LCJJc1Zpc2libGUiOnRydWUsIldpZHRoIjowLjAsIkhlaWdodCI6MC4wLCJCb3JkZXJTdHlsZSI6eyIkaWQiOiIxOTc0IiwiTGluZUNvbG9yIjpudWxsLCJMaW5lV2VpZ2h0IjowLjAsIkxpbmVUeXBlIjowLCJQYXJlbnRTdHlsZSI6bnVsbH0sIlBhcmVudFN0eWxlIjpudWxsfSwiRGF0ZVN0eWxlIjp7IiRpZCI6IjE5NzUiLCJGb250U2V0dGluZ3MiOnsiJGlkIjoiMTk3NiIsIkZvbnRTaXplIjo5LCJGb250TmFtZSI6IkNhbGlicmkiLCJJc0JvbGQiOmZhbHNlLCJJc0l0YWxpYyI6ZmFsc2UsIklzVW5kZXJsaW5lZCI6ZmFsc2UsIlBhcmVudFN0eWxlIjpudWxsfSwiQXV0b1NpemUiOjAsIkZvcmVncm91bmQiOnsiJGlkIjoiMTk3NyIsIkNvbG9yIjp7IiRpZCI6IjE5Nzg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E5NzkiLCJUb3AiOjAuMCwiTGVmdCI6MC4wLCJSaWdodCI6MC4wLCJCb3R0b20iOjAuMH0sIlBhZGRpbmciOnsiJGlkIjoiMTk4MCIsIlRvcCI6MC4wLCJMZWZ0IjowLjAsIlJpZ2h0IjowLjAsIkJvdHRvbSI6MC4wfSwiQmFja2dyb3VuZCI6eyIkaWQiOiIxOTgxIiwiQ29sb3IiOnsiJHJlZiI6IjE5NDMifX0sIklzVmlzaWJsZSI6dHJ1ZSwiV2lkdGgiOjAuMCwiSGVpZ2h0IjowLjAsIkJvcmRlclN0eWxlIjp7IiRpZCI6IjE5ODIiLCJMaW5lQ29sb3IiOm51bGwsIkxpbmVXZWlnaHQiOjAuMCwiTGluZVR5cGUiOjAsIlBhcmVudFN0eWxlIjpudWxsfSwiUGFyZW50U3R5bGUiOm51bGx9LCJEYXRlRm9ybWF0Ijp7IiRpZCI6IjE5ODMiLCJGb3JtYXRTdHJpbmciOiJNTU0gZCIsIlNlcGFyYXRvciI6Ii8iLCJVc2VJbnRlcm5hdGlvbmFsRGF0ZUZvcm1hdCI6ZmFsc2UsIkRhdGVJc1Zpc2libGUiOnRydWUsIlRpbWVJc1Zpc2libGUiOmZhbHNlLCJIb3VyRGlnaXRzIjoxLCJBbVBtRGVzaWduYXRvciI6MiwiVHJpbTAwTWludXRlcyI6ZmFsc2UsIkxhc3RLbm93blZpc2liaWxpdHlTdGF0ZSI6eyIkaWQiOiIxOTg0IiwiRGF0ZVBhcnRJc1Zpc2libGUiOmZhbHNlLCJUaW1lUGFydElzVmlzaWJsZSI6ZmFsc2V9fSwiV2Vla051bWJlcmluZyI6eyIkaWQiOiIxOTg1IiwiRm9ybWF0IjowLCJJc1Zpc2libGUiOmZhbHNlLCJMYXN0S25vd25WaXNpYmlsaXR5U3RhdGUiOmZhbHNlfSwiSXNWaXNpYmxlIjp0cnVlLCJQYXJlbnRTdHlsZSI6bnVsbH0sIkluZGV4IjoyMywiU21hcnREdXJhdGlvbkFjdGl2YXRlZCI6ZmFsc2UsIkRhdGVGb3JtYXQiOnsiJHJlZiI6IjE5ODMifSwiV2Vla051bWJlcmluZyI6eyIkaWQiOiIxOTg2IiwiRm9ybWF0IjowLCJJc1Zpc2libGUiOmZhbHNlLCJMYXN0S25vd25WaXNpYmlsaXR5U3RhdGUiOmZhbHNlfSwiSWQiOiJjYTMzY2I0Yi0zY2IzLTRmMGMtYjA0ZC0wNzc3ZDA1NjQzYTgiLCJJbXBvcnRJZCI6IjIzIiwiVGl0bGUiOiJTb3V0aHdlc3QgQWlybGluZXMiLCJOb3RlIjpudWxsLCJIeXBlcmxpbmsiOnsiJGlkIjoiMTk4NyIsIkFkZHJlc3MiOiIiLCJTdWJBZGRyZXNzIjoiIn0sIklzQ2hhbmdlZCI6ZmFsc2UsIklzTmV3IjpmYWxzZX19XSwiX21pbGVzdG9uZXMiOltdLCJJZCI6IjAwMDAwMDAwLTAwMDAtMDAwMC0wMDAwLTAwMDAwMDAwMDAwMCIsIklzU2luZ2xlSXRlbVJvdyI6dHJ1ZX1dLCJJbmRleCI6NCwiSWQiOiJlNDcxNzY3My1hODE1LTQ3ZGQtOWQ0Ni0xYThhMWJhN2Q4NmEiLCJIZWFkZXJUZXh0IjoiUHVlcnRvIFZhbGxhcnRhIiwiSXNEZWZhdWx0IjpmYWxzZSwiU3R5bGUiOnsiJGlkIjoiMTk4OCIsIkhlYWRlclN0eWxlIjp7IiRpZCI6IjE5ODkiLCJUZXh0U3R5bGUiOnsiJGlkIjoiMTk5MCIsIkZvbnRTZXR0aW5ncyI6eyIkaWQiOiIxOTkxIiwiRm9udFNpemUiOjExLCJGb250TmFtZSI6IkNhbGlicmkiLCJJc0JvbGQiOmZhbHNlLCJJc0l0YWxpYyI6ZmFsc2UsIklzVW5kZXJsaW5lZCI6ZmFsc2UsIlBhcmVudFN0eWxlIjpudWxsfSwiQXV0b1NpemUiOjIsIkZvcmVncm91bmQiOnsiJGlkIjoiMTk5MiIsIkNvbG9yIjp7IiRpZCI6IjE5OTMiLCJBIjoyNTUsIlIiOjAsIkciOjAsIkIiOjB9fSwiTWF4V2lkdGgiOiJJbmZpbml0eSIsIk1heEhlaWdodCI6MC4wLCJTbWFydEZvcmVncm91bmRJc0FjdGl2ZSI6ZmFsc2UsIkhvcml6b250YWxBbGlnbm1lbnQiOjAsIlZlcnRpY2FsQWxpZ25tZW50IjowLCJTbWFydEZvcmVncm91bmQiOm51bGwsIkJhY2tncm91bmRGaWxsVHlwZSI6MCwiTWFyZ2luIjp7IiRpZCI6IjE5OTQiLCJUb3AiOjAuMCwiTGVmdCI6MC4wLCJSaWdodCI6MC4wLCJCb3R0b20iOjAuMH0sIlBhZGRpbmciOnsiJGlkIjoiMTk5NSIsIlRvcCI6MC4wLCJMZWZ0IjowLjAsIlJpZ2h0IjowLjAsIkJvdHRvbSI6MC4wfSwiQmFja2dyb3VuZCI6bnVsbCwiSXNWaXNpYmxlIjp0cnVlLCJXaWR0aCI6MC4wLCJIZWlnaHQiOjAuMCwiQm9yZGVyU3R5bGUiOm51bGwsIlBhcmVudFN0eWxlIjpudWxsfSwiUmVjdGFuZ2xlU3R5bGUiOnsiJGlkIjoiMTk5NiIsIk1hcmdpbiI6eyIkaWQiOiIxOTk3IiwiVG9wIjowLjAsIkxlZnQiOjAuMCwiUmlnaHQiOjAuMCwiQm90dG9tIjowLjB9LCJQYWRkaW5nIjp7IiRpZCI6IjE5OTgiLCJUb3AiOjAuMCwiTGVmdCI6MC4wLCJSaWdodCI6MC4wLCJCb3R0b20iOjAuMH0sIkJhY2tncm91bmQiOnsiJGlkIjoiMTk5OSIsIkNvbG9yIjp7IiRpZCI6IjIwMDAiLCJBIjo2MywiUiI6MjU1LCJHIjoxOTIsIkIiOjB9fSwiSXNWaXNpYmxlIjp0cnVlLCJXaWR0aCI6MC4wLCJIZWlnaHQiOjAuMCwiQm9yZGVyU3R5bGUiOnsiJGlkIjoiMjAwMSIsIkxpbmVDb2xvciI6eyIkaWQiOiIyMDAyIiwiJHR5cGUiOiJOTFJFLkNvbW1vbi5Eb20uU29saWRDb2xvckJydXNoLCBOTFJFLkNvbW1vbiIsIkNvbG9yIjp7IiRpZCI6IjIwMDMiLCJBIjoyNTUsIlIiOjI1NSwiRyI6MCwiQiI6MH19LCJMaW5lV2VpZ2h0IjowLjAsIkxpbmVUeXBlIjowLCJQYXJlbnRTdHlsZSI6bnVsbH0sIlBhcmVudFN0eWxlIjpudWxsfSwiTWFyZ2luIjp7IiRpZCI6IjIwMDQiLCJUb3AiOjAuMCwiTGVmdCI6MC4wLCJSaWdodCI6MC4wLCJCb3R0b20iOjAuMH0sIlBhZGRpbmciOnsiJGlkIjoiMjAwNSIsIlRvcCI6MC4wLCJMZWZ0IjowLjAsIlJpZ2h0IjowLjAsIkJvdHRvbSI6MC4wfSwiQmFja2dyb3VuZCI6bnVsbCwiSXNWaXNpYmxlIjp0cnVlLCJXaWR0aCI6MC4wLCJIZWlnaHQiOjAuMCwiQm9yZGVyU3R5bGUiOm51bGwsIlBhcmVudFN0eWxlIjpudWxsfSwiQmFja2dyb3VuZFN0eWxlIjp7IiRpZCI6IjIwMDYiLCJNYXJnaW4iOnsiJGlkIjoiMjAwNyIsIlRvcCI6MC4wLCJMZWZ0IjowLjAsIlJpZ2h0IjowLjAsIkJvdHRvbSI6MC4wfSwiUGFkZGluZyI6eyIkaWQiOiIyMDA4IiwiVG9wIjowLjAsIkxlZnQiOjAuMCwiUmlnaHQiOjAuMCwiQm90dG9tIjowLjB9LCJCYWNrZ3JvdW5kIjp7IiRpZCI6IjIwMDkiLCJDb2xvciI6eyIkaWQiOiIyMDEwIiwiQSI6NTEsIlIiOjE2NSwiRyI6MTY1LCJCIjoxNjV9fSwiSXNWaXNpYmxlIjp0cnVlLCJXaWR0aCI6MC4wLCJIZWlnaHQiOjAuMCwiQm9yZGVyU3R5bGUiOnsiJGlkIjoiMjAxMSIsIkxpbmVDb2xvciI6eyIkaWQiOiIyMDEyIiwiJHR5cGUiOiJOTFJFLkNvbW1vbi5Eb20uU29saWRDb2xvckJydXNoLCBOTFJFLkNvbW1vbiIsIkNvbG9yIjp7IiRpZCI6IjIwMTMiLCJBIjoyNTUsIlIiOjI1NSwiRyI6MCwiQiI6MH19LCJMaW5lV2VpZ2h0IjowLjAsIkxpbmVUeXBlIjowLCJQYXJlbnRTdHlsZSI6bnVsbH0sIlBhcmVudFN0eWxlIjpudWxsfSwiTWFyZ2luIjp7IiRpZCI6IjIwMTQiLCJUb3AiOjAuMCwiTGVmdCI6MC4wLCJSaWdodCI6MC4wLCJCb3R0b20iOjAuMH0sIlBhZGRpbmciOnsiJGlkIjoiMjAxNSIsIlRvcCI6MC4wLCJMZWZ0IjowLjAsIlJpZ2h0IjowLjAsIkJvdHRvbSI6MC4wfSwiSXNWaXNpYmxlIjp0cnVlLCJXaWR0aCI6MC4wLCJIZWlnaHQiOjAuMCwiQm9yZGVyU3R5bGUiOm51bGwsIlBhcmVudFN0eWxlIjpudWxsfX0seyIkaWQiOiIyMDE2IiwiX3Jvd3MiOltdLCJJbmRleCI6MzEsIklkIjoiMjdhMjkwMGYtODcyZS00ZmVmLWE1MDctYjQ2NjU5NmNkOGEzIiwiSGVhZGVyVGV4dCI6bnVsbCwiSXNEZWZhdWx0Ijp0cnVlLCJTdHlsZSI6eyIkaWQiOiIyMDE3IiwiSGVhZGVyU3R5bGUiOnsiJGlkIjoiMjAxOCIsIlRleHRTdHlsZSI6eyIkaWQiOiIyMDE5IiwiRm9udFNldHRpbmdzIjp7IiRpZCI6IjIwMjAiLCJGb250U2l6ZSI6MTEsIkZvbnROYW1lIjoiQ2FsaWJyaSIsIklzQm9sZCI6ZmFsc2UsIklzSXRhbGljIjpmYWxzZSwiSXNVbmRlcmxpbmVkIjpmYWxzZSwiUGFyZW50U3R5bGUiOm51bGx9LCJBdXRvU2l6ZSI6MiwiRm9yZWdyb3VuZCI6eyIkaWQiOiIyMDIxIiwiQ29sb3IiOnsiJGlkIjoiMjAyMiIsIkEiOjI1NSwiUiI6MCwiRyI6MCwiQiI6MH19LCJNYXhXaWR0aCI6IkluZmluaXR5IiwiTWF4SGVpZ2h0IjowLjAsIlNtYXJ0Rm9yZWdyb3VuZElzQWN0aXZlIjpmYWxzZSwiSG9yaXpvbnRhbEFsaWdubWVudCI6MCwiVmVydGljYWxBbGlnbm1lbnQiOjAsIlNtYXJ0Rm9yZWdyb3VuZCI6bnVsbCwiQmFja2dyb3VuZEZpbGxUeXBlIjowLCJNYXJnaW4iOnsiJGlkIjoiMjAyMyIsIlRvcCI6MC4wLCJMZWZ0IjowLjAsIlJpZ2h0IjowLjAsIkJvdHRvbSI6MC4wfSwiUGFkZGluZyI6eyIkaWQiOiIyMDI0IiwiVG9wIjowLjAsIkxlZnQiOjAuMCwiUmlnaHQiOjAuMCwiQm90dG9tIjowLjB9LCJCYWNrZ3JvdW5kIjpudWxsLCJJc1Zpc2libGUiOnRydWUsIldpZHRoIjowLjAsIkhlaWdodCI6MC4wLCJCb3JkZXJTdHlsZSI6bnVsbCwiUGFyZW50U3R5bGUiOm51bGx9LCJSZWN0YW5nbGVTdHlsZSI6eyIkaWQiOiIyMDI1IiwiTWFyZ2luIjp7IiRpZCI6IjIwMjYiLCJUb3AiOjAuMCwiTGVmdCI6MC4wLCJSaWdodCI6MC4wLCJCb3R0b20iOjAuMH0sIlBhZGRpbmciOnsiJGlkIjoiMjAyNyIsIlRvcCI6MC4wLCJMZWZ0IjowLjAsIlJpZ2h0IjowLjAsIkJvdHRvbSI6MC4wfSwiQmFja2dyb3VuZCI6eyIkaWQiOiIyMDI4IiwiQ29sb3IiOnsiJGlkIjoiMjAyOSIsIkEiOjYzLCJSIjo2OCwiRyI6MTE0LCJCIjoxOTZ9fSwiSXNWaXNpYmxlIjp0cnVlLCJXaWR0aCI6MC4wLCJIZWlnaHQiOjAuMCwiQm9yZGVyU3R5bGUiOnsiJGlkIjoiMjAzMCIsIkxpbmVDb2xvciI6eyIkaWQiOiIyMDMxIiwiJHR5cGUiOiJOTFJFLkNvbW1vbi5Eb20uU29saWRDb2xvckJydXNoLCBOTFJFLkNvbW1vbiIsIkNvbG9yIjp7IiRpZCI6IjIwMzIiLCJBIjoyNTUsIlIiOjI1NSwiRyI6MCwiQiI6MH19LCJMaW5lV2VpZ2h0IjowLjAsIkxpbmVUeXBlIjowLCJQYXJlbnRTdHlsZSI6bnVsbH0sIlBhcmVudFN0eWxlIjpudWxsfSwiTWFyZ2luIjp7IiRpZCI6IjIwMzMiLCJUb3AiOjAuMCwiTGVmdCI6MC4wLCJSaWdodCI6MC4wLCJCb3R0b20iOjAuMH0sIlBhZGRpbmciOnsiJGlkIjoiMjAzNCIsIlRvcCI6MC4wLCJMZWZ0IjowLjAsIlJpZ2h0IjowLjAsIkJvdHRvbSI6MC4wfSwiQmFja2dyb3VuZCI6bnVsbCwiSXNWaXNpYmxlIjp0cnVlLCJXaWR0aCI6MC4wLCJIZWlnaHQiOjAuMCwiQm9yZGVyU3R5bGUiOm51bGwsIlBhcmVudFN0eWxlIjpudWxsfSwiQmFja2dyb3VuZFN0eWxlIjp7IiRpZCI6IjIwMzUiLCJNYXJnaW4iOnsiJGlkIjoiMjAzNiIsIlRvcCI6MC4wLCJMZWZ0IjowLjAsIlJpZ2h0IjowLjAsIkJvdHRvbSI6MC4wfSwiUGFkZGluZyI6eyIkaWQiOiIyMDM3IiwiVG9wIjowLjAsIkxlZnQiOjAuMCwiUmlnaHQiOjAuMCwiQm90dG9tIjowLjB9LCJCYWNrZ3JvdW5kIjp7IiRpZCI6IjIwMzgiLCJDb2xvciI6eyIkaWQiOiIyMDM5IiwiQSI6NTEsIlIiOjE2NSwiRyI6MTY1LCJCIjoxNjV9fSwiSXNWaXNpYmxlIjp0cnVlLCJXaWR0aCI6MC4wLCJIZWlnaHQiOjAuMCwiQm9yZGVyU3R5bGUiOnsiJGlkIjoiMjA0MCIsIkxpbmVDb2xvciI6eyIkaWQiOiIyMDQxIiwiJHR5cGUiOiJOTFJFLkNvbW1vbi5Eb20uU29saWRDb2xvckJydXNoLCBOTFJFLkNvbW1vbiIsIkNvbG9yIjp7IiRpZCI6IjIwNDIiLCJBIjoyNTUsIlIiOjI1NSwiRyI6MCwiQiI6MH19LCJMaW5lV2VpZ2h0IjowLjAsIkxpbmVUeXBlIjowLCJQYXJlbnRTdHlsZSI6bnVsbH0sIlBhcmVudFN0eWxlIjpudWxsfSwiTWFyZ2luIjp7IiRpZCI6IjIwNDMiLCJUb3AiOjAuMCwiTGVmdCI6MC4wLCJSaWdodCI6MC4wLCJCb3R0b20iOjAuMH0sIlBhZGRpbmciOnsiJGlkIjoiMjA0NCIsIlRvcCI6MC4wLCJMZWZ0IjowLjAsIlJpZ2h0IjowLjAsIkJvdHRvbSI6MC4wfSwiSXNWaXNpYmxlIjp0cnVlLCJXaWR0aCI6MC4wLCJIZWlnaHQiOjAuMCwiQm9yZGVyU3R5bGUiOm51bGwsIlBhcmVudFN0eWxlIjpudWxsfX1dLCJJZCI6IjU1NzllNGFmLTI3OTktNDViZS04NDU3LWEzNjQ3YTdlYWFiMCIsIkluZGV4IjozLCJIZWFkZXJUZXh0IjoiQ2VudHJhbCBBbWVyaWNhIiwiU3R5bGUiOnsiJGlkIjoiMjA0NSIsIkhlYWRlclN0eWxlIjp7IiRpZCI6IjIwNDYiLCJUZXh0SXNWZXJ0aWNhbCI6ZmFsc2UsIlRleHRTdHlsZSI6eyIkaWQiOiIyMDQ3IiwiRm9udFNldHRpbmdzIjp7IiRpZCI6IjIwNDgiLCJGb250U2l6ZSI6MTIsIkZvbnROYW1lIjoiQ2FsaWJyaSIsIklzQm9sZCI6dHJ1ZSwiSXNJdGFsaWMiOmZhbHNlLCJJc1VuZGVybGluZWQiOmZhbHNlLCJQYXJlbnRTdHlsZSI6bnVsbH0sIkF1dG9TaXplIjoyLCJGb3JlZ3JvdW5kIjp7IiRpZCI6IjIwNDkiLCJDb2xvciI6eyIkaWQiOiIyMDUwIiwiQSI6MjU1LCJSIjowLCJHIjowLCJCIjowfX0sIk1heFdpZHRoIjoiSW5maW5pdHkiLCJNYXhIZWlnaHQiOjAuMCwiU21hcnRGb3JlZ3JvdW5kSXNBY3RpdmUiOmZhbHNlLCJIb3Jpem9udGFsQWxpZ25tZW50IjowLCJWZXJ0aWNhbEFsaWdubWVudCI6MCwiU21hcnRGb3JlZ3JvdW5kIjpudWxsLCJCYWNrZ3JvdW5kRmlsbFR5cGUiOjAsIk1hcmdpbiI6eyIkaWQiOiIyMDUxIiwiVG9wIjowLjAsIkxlZnQiOjAuMCwiUmlnaHQiOjAuMCwiQm90dG9tIjowLjB9LCJQYWRkaW5nIjp7IiRpZCI6IjIwNTIiLCJUb3AiOjAuMCwiTGVmdCI6MC4wLCJSaWdodCI6MC4wLCJCb3R0b20iOjAuMH0sIkJhY2tncm91bmQiOm51bGwsIklzVmlzaWJsZSI6dHJ1ZSwiV2lkdGgiOjAuMCwiSGVpZ2h0IjowLjAsIkJvcmRlclN0eWxlIjpudWxsLCJQYXJlbnRTdHlsZSI6bnVsbH0sIlJlY3RhbmdsZVN0eWxlIjp7IiRpZCI6IjIwNTMiLCJNYXJnaW4iOnsiJGlkIjoiMjA1NCIsIlRvcCI6MC4wLCJMZWZ0IjowLjAsIlJpZ2h0IjowLjAsIkJvdHRvbSI6MC4wfSwiUGFkZGluZyI6eyIkaWQiOiIyMDU1IiwiVG9wIjowLjAsIkxlZnQiOjAuMCwiUmlnaHQiOjAuMCwiQm90dG9tIjowLjB9LCJCYWNrZ3JvdW5kIjp7IiRpZCI6IjIwNTYiLCJDb2xvciI6eyIkaWQiOiIyMDU3IiwiQSI6MjU1LCJSIjoyNTUsIkciOjE5MiwiQiI6MH19LCJJc1Zpc2libGUiOnRydWUsIldpZHRoIjowLjAsIkhlaWdodCI6MC4wLCJCb3JkZXJTdHlsZSI6eyIkaWQiOiIyMDU4IiwiTGluZUNvbG9yIjp7IiRpZCI6IjIwNTkiLCIkdHlwZSI6Ik5MUkUuQ29tbW9uLkRvbS5Tb2xpZENvbG9yQnJ1c2gsIE5MUkUuQ29tbW9uIiwiQ29sb3IiOnsiJGlkIjoiMjA2MCIsIkEiOjI1NSwiUiI6ODUsIkciOjY0LCJCIjowfX0sIkxpbmVXZWlnaHQiOjAuMCwiTGluZVR5cGUiOjAsIlBhcmVudFN0eWxlIjpudWxsfSwiUGFyZW50U3R5bGUiOm51bGx9LCJNYXJnaW4iOnsiJGlkIjoiMjA2MSIsIlRvcCI6MC4wLCJMZWZ0IjowLjAsIlJpZ2h0IjowLjAsIkJvdHRvbSI6MC4wfSwiUGFkZGluZyI6eyIkaWQiOiIyMDYyIiwiVG9wIjowLjAsIkxlZnQiOjAuMCwiUmlnaHQiOjAuMCwiQm90dG9tIjowLjB9LCJCYWNrZ3JvdW5kIjpudWxsLCJJc1Zpc2libGUiOnRydWUsIldpZHRoIjowLjAsIkhlaWdodCI6MC4wLCJCb3JkZXJTdHlsZSI6bnVsbCwiUGFyZW50U3R5bGUiOm51bGx9LCJCYWNrZ3JvdW5kU3R5bGUiOnsiJGlkIjoiMjA2MyIsIk1hcmdpbiI6eyIkaWQiOiIyMDY0IiwiVG9wIjowLjAsIkxlZnQiOjAuMCwiUmlnaHQiOjAuMCwiQm90dG9tIjowLjB9LCJQYWRkaW5nIjp7IiRpZCI6IjIwNjUiLCJUb3AiOjAuMCwiTGVmdCI6MC4wLCJSaWdodCI6MC4wLCJCb3R0b20iOjAuMH0sIkJhY2tncm91bmQiOnsiJGlkIjoiMjA2NiIsIkNvbG9yIjp7IiRpZCI6IjIwNjciLCJBIjo1MSwiUiI6MTY1LCJHIjoxNjUsIkIiOjE2NX19LCJJc1Zpc2libGUiOnRydWUsIldpZHRoIjowLjAsIkhlaWdodCI6MC4wLCJCb3JkZXJTdHlsZSI6eyIkaWQiOiIyMDY4IiwiTGluZUNvbG9yIjp7IiRpZCI6IjIwNjkiLCIkdHlwZSI6Ik5MUkUuQ29tbW9uLkRvbS5Tb2xpZENvbG9yQnJ1c2gsIE5MUkUuQ29tbW9uIiwiQ29sb3IiOnsiJGlkIjoiMjA3MCIsIkEiOjI1NSwiUiI6ODUsIkciOjY0LCJCIjowfX0sIkxpbmVXZWlnaHQiOjAuMCwiTGluZVR5cGUiOjAsIlBhcmVudFN0eWxlIjpudWxsfSwiUGFyZW50U3R5bGUiOm51bGx9LCJJc0Fib3ZlVGltZWJhbmQiOmZhbHNlLCJNYXJnaW4iOnsiJGlkIjoiMjA3MSIsIlRvcCI6MC4wLCJMZWZ0IjowLjAsIlJpZ2h0IjowLjAsIkJvdHRvbSI6MC4wfSwiUGFkZGluZyI6eyIkaWQiOiIyMDcyIiwiVG9wIjowLjAsIkxlZnQiOjAuMCwiUmlnaHQiOjAuMCwiQm90dG9tIjowLjB9LCJJc1Zpc2libGUiOnRydWUsIldpZHRoIjowLjAsIkhlaWdodCI6MC4wLCJCb3JkZXJTdHlsZSI6eyIkaWQiOiIyMDczIiwiTGluZUNvbG9yIjpudWxsLCJMaW5lV2VpZ2h0IjowLjAsIkxpbmVUeXBlIjowLCJQYXJlbnRTdHlsZSI6bnVsbH0sIlBhcmVudFN0eWxlIjpudWxsfX1dLCJDdWx0dXJlSW5mb05hbWUiOiJlbi1VUyIsIlN0eWxlTmFtZSI6bnVsbCwiVmVyc2lvbiI6eyIkaWQiOiIyMDc0IiwiVmVyc2lvbiI6IjMuNi4xIiwiT3JpZ2luYWxBc3NlbWJseVZlcnNpb24iOm51bGwsIkVkaXRpb24iOm51bGwsIkxhc3RTYXZlZEVkaXRpb24iOjMsIklzUGx1c0VkaXRpb24iOmZhbHNlLCJJc1Byb0VkaXRpb24iOmZhbHNlfSwiRWZmZWN0IjowLCJTdHlsZSI6eyIkaWQiOiIyMDc1IiwiVGltZWJhbmRTdHlsZSI6eyIkaWQiOiIyMDc2IiwiU2NhbGVNYXJraW5nIjoxLCJTaGFwZSI6MCwiU2hhcGVTdHlsZSI6eyIkaWQiOiIyMDc3IiwiTWFyZ2luIjp7IiRpZCI6IjIwNzgiLCJUb3AiOjAuMCwiTGVmdCI6MTAuMCwiUmlnaHQiOjEwLjAsIkJvdHRvbSI6MC4wfSwiUGFkZGluZyI6eyIkaWQiOiIyMDc5IiwiVG9wIjozLjAsIkxlZnQiOjAuMCwiUmlnaHQiOjAuMCwiQm90dG9tIjozLjB9LCJCYWNrZ3JvdW5kIjp7IiRpZCI6IjIwODAiLCJDb2xvciI6eyIkaWQiOiIyMDgxIiwiQSI6MjU1LCJSIjoyMzEsIkciOjIzMCwiQiI6MjMwfX0sIklzVmlzaWJsZSI6dHJ1ZSwiV2lkdGgiOjg1OC4wLCJIZWlnaHQiOjE0LjM5OTk5OTYxODUzMDI3MywiQm9yZGVyU3R5bGUiOnsiJGlkIjoiMjA4MiIsIkxpbmVDb2xvciI6eyIkaWQiOiIyMDgzIiwiJHR5cGUiOiJOTFJFLkNvbW1vbi5Eb20uU29saWRDb2xvckJydXNoLCBOTFJFLkNvbW1vbiIsIkNvbG9yIjp7IiRpZCI6IjIwODQiLCJBIjoyNTUsIlIiOjI1NSwiRyI6MCwiQiI6MH19LCJMaW5lV2VpZ2h0IjowLjAsIkxpbmVUeXBlIjowLCJQYXJlbnRTdHlsZSI6bnVsbH0sIlBhcmVudFN0eWxlIjpudWxsfSwiTWlkZGxlVGllclNoYXBlU3R5bGUiOnsiJGlkIjoiMjA4NSIsIk1hcmdpbiI6eyIkaWQiOiIyMDg2IiwiVG9wIjowLjAsIkxlZnQiOjEwLjAsIlJpZ2h0IjoxMC4wLCJCb3R0b20iOjAuMH0sIlBhZGRpbmciOnsiJGlkIjoiMjA4NyIsIlRvcCI6My4wLCJMZWZ0IjowLjAsIlJpZ2h0IjowLjAsIkJvdHRvbSI6My4wfSwiQmFja2dyb3VuZCI6eyIkaWQiOiIyMDg4IiwiQ29sb3IiOnsiJGlkIjoiMjA4OSIsIkEiOjI1NSwiUiI6MjMxLCJHIjoyMzAsIkIiOjIzMH19LCJJc1Zpc2libGUiOnRydWUsIldpZHRoIjo4NTguMCwiSGVpZ2h0IjoxNC4zOTk5OTk2MTg1MzAyNzMsIkJvcmRlclN0eWxlIjp7IiRpZCI6IjIwOTAiLCJMaW5lQ29sb3IiOnsiJGlkIjoiMjA5MSIsIiR0eXBlIjoiTkxSRS5Db21tb24uRG9tLlNvbGlkQ29sb3JCcnVzaCwgTkxSRS5Db21tb24iLCJDb2xvciI6eyIkaWQiOiIyMDkyIiwiQSI6MjU1LCJSIjoyNTUsIkciOjAsIkIiOjB9fSwiTGluZVdlaWdodCI6MC4wLCJMaW5lVHlwZSI6MCwiUGFyZW50U3R5bGUiOm51bGx9LCJQYXJlbnRTdHlsZSI6bnVsbH0sIkJvdHRvbVRpZXJTaGFwZVN0eWxlIjp7IiRpZCI6IjIwOTMiLCJNYXJnaW4iOnsiJGlkIjoiMjA5NCIsIlRvcCI6MC4wLCJMZWZ0IjoxMC4wLCJSaWdodCI6MTAuMCwiQm90dG9tIjowLjB9LCJQYWRkaW5nIjp7IiRpZCI6IjIwOTUiLCJUb3AiOjMuMCwiTGVmdCI6MC4wLCJSaWdodCI6MC4wLCJCb3R0b20iOjMuMH0sIkJhY2tncm91bmQiOnsiJGlkIjoiMjA5NiIsIkNvbG9yIjp7IiRpZCI6IjIwOTciLCJBIjoyNTUsIlIiOjY4LCJHIjo4NCwiQiI6MTA2fX0sIklzVmlzaWJsZSI6dHJ1ZSwiV2lkdGgiOjg1OC4wLCJIZWlnaHQiOjE0LjM5OTk5OTYxODUzMDI3MywiQm9yZGVyU3R5bGUiOnsiJGlkIjoiMjA5OCIsIkxpbmVDb2xvciI6eyIkaWQiOiIyMDk5IiwiJHR5cGUiOiJOTFJFLkNvbW1vbi5Eb20uU29saWRDb2xvckJydXNoLCBOTFJFLkNvbW1vbiIsIkNvbG9yIjp7IiRpZCI6IjIxMDAiLCJBIjoyNTUsIlIiOjI1NSwiRyI6MCwiQiI6MH19LCJMaW5lV2VpZ2h0IjowLjAsIkxpbmVUeXBlIjowLCJQYXJlbnRTdHlsZSI6bnVsbH0sIlBhcmVudFN0eWxlIjpudWxsfSwiUmlnaHRFbmRDYXBzU3R5bGUiOnsiJGlkIjoiMjEwMSIsIkZvbnRTZXR0aW5ncyI6eyIkaWQiOiIyMTAyIiwiRm9udFNpemUiOjE4LCJGb250TmFtZSI6IkNhbGlicmkiLCJJc0JvbGQiOnRydWUsIklzSXRhbGljIjpmYWxzZSwiSXNVbmRlcmxpbmVkIjpmYWxzZSwiUGFyZW50U3R5bGUiOm51bGx9LCJBdXRvU2l6ZSI6MCwiRm9yZWdyb3VuZCI6eyIkaWQiOiIyMTAzIiwiQ29sb3IiOnsiJGlkIjoiMjEwNCIsIkEiOjI1NSwiUiI6MjM3LCJHIjoxMjUsIkIiOjQ5fX0sIk1heFdpZHRoIjoiSW5maW5pdHkiLCJNYXhIZWlnaHQiOiJJbmZpbml0eSIsIlNtYXJ0Rm9yZWdyb3VuZElzQWN0aXZlIjpmYWxzZSwiSG9yaXpvbnRhbEFsaWdubWVudCI6MCwiVmVydGljYWxBbGlnbm1lbnQiOjAsIlNtYXJ0Rm9yZWdyb3VuZCI6bnVsbCwiQmFja2dyb3VuZEZpbGxUeXBlIjowLCJNYXJnaW4iOnsiJGlkIjoiMjEwNSIsIlRvcCI6MC4wLCJMZWZ0IjowLjAsIlJpZ2h0IjoyMC4wLCJCb3R0b20iOjAuMH0sIlBhZGRpbmciOnsiJGlkIjoiMjEwNiIsIlRvcCI6MC4wLCJMZWZ0IjowLjAsIlJpZ2h0IjowLjAsIkJvdHRvbSI6MC4wfSwiQmFja2dyb3VuZCI6eyIkaWQiOiIyMTA3IiwiQ29sb3IiOnsiJGlkIjoiMjEwOCIsIkEiOjg5LCJSIjowLCJHIjowLCJCIjowfX0sIklzVmlzaWJsZSI6ZmFsc2UsIldpZHRoIjowLjAsIkhlaWdodCI6MC4wLCJCb3JkZXJTdHlsZSI6bnVsbCwiUGFyZW50U3R5bGUiOm51bGx9LCJMZWZ0RW5kQ2Fwc1N0eWxlIjp7IiRpZCI6IjIxMDkiLCJGb250U2V0dGluZ3MiOnsiJGlkIjoiMjExMCIsIkZvbnRTaXplIjoxOCwiRm9udE5hbWUiOiJDYWxpYnJpIiwiSXNCb2xkIjp0cnVlLCJJc0l0YWxpYyI6ZmFsc2UsIklzVW5kZXJsaW5lZCI6ZmFsc2UsIlBhcmVudFN0eWxlIjpudWxsfSwiQXV0b1NpemUiOjAsIkZvcmVncm91bmQiOnsiJGlkIjoiMjExMSIsIkNvbG9yIjp7IiRpZCI6IjIxMTIiLCJBIjoyNTUsIlIiOjIzNywiRyI6MTI1LCJCIjo0OX19LCJNYXhXaWR0aCI6IkluZmluaXR5IiwiTWF4SGVpZ2h0IjoiSW5maW5pdHkiLCJTbWFydEZvcmVncm91bmRJc0FjdGl2ZSI6ZmFsc2UsIkhvcml6b250YWxBbGlnbm1lbnQiOjAsIlZlcnRpY2FsQWxpZ25tZW50IjowLCJTbWFydEZvcmVncm91bmQiOm51bGwsIkJhY2tncm91bmRGaWxsVHlwZSI6MCwiTWFyZ2luIjp7IiRpZCI6IjIxMTMiLCJUb3AiOjAuMCwiTGVmdCI6MTM1LjQyOTAyMjA4MjAxODYxLCJSaWdodCI6MC4wLCJCb3R0b20iOjAuMH0sIlBhZGRpbmciOnsiJGlkIjoiMjExNCIsIlRvcCI6MC4wLCJMZWZ0IjowLjAsIlJpZ2h0IjowLjAsIkJvdHRvbSI6MC4wfSwiQmFja2dyb3VuZCI6eyIkaWQiOiIyMTE1IiwiQ29sb3IiOnsiJHJlZiI6IjIxMDgifX0sIklzVmlzaWJsZSI6ZmFsc2UsIldpZHRoIjowLjAsIkhlaWdodCI6MC4wLCJCb3JkZXJTdHlsZSI6bnVsbCwiUGFyZW50U3R5bGUiOm51bGx9LCJUb2RheVRleHRTdHlsZSI6eyIkaWQiOiIyMTE2IiwiRm9udFNldHRpbmdzIjp7IiRpZCI6IjIxMTciLCJGb250U2l6ZSI6MTIsIkZvbnROYW1lIjoiQ2FsaWJyaSIsIklzQm9sZCI6ZmFsc2UsIklzSXRhbGljIjpmYWxzZSwiSXNVbmRlcmxpbmVkIjpmYWxzZSwiUGFyZW50U3R5bGUiOm51bGx9LCJBdXRvU2l6ZSI6MCwiRm9yZWdyb3VuZCI6eyIkaWQiOiIyMTE4IiwiQ29sb3IiOnsiJGlkIjoiMjExOSIsIkEiOjI1NSwiUiI6MCwiRyI6MCwiQiI6MH19LCJNYXhXaWR0aCI6MjAwLjAsIk1heEhlaWdodCI6IkluZmluaXR5IiwiU21hcnRGb3JlZ3JvdW5kSXNBY3RpdmUiOmZhbHNlLCJIb3Jpem9udGFsQWxpZ25tZW50IjowLCJWZXJ0aWNhbEFsaWdubWVudCI6MCwiU21hcnRGb3JlZ3JvdW5kIjpudWxsLCJCYWNrZ3JvdW5kRmlsbFR5cGUiOjAsIk1hcmdpbiI6eyIkaWQiOiIyMTIwIiwiVG9wIjowLjAsIkxlZnQiOjAuMCwiUmlnaHQiOjAuMCwiQm90dG9tIjowLjB9LCJQYWRkaW5nIjp7IiRpZCI6IjIxMjEiLCJUb3AiOjAuMCwiTGVmdCI6MC4wLCJSaWdodCI6MC4wLCJCb3R0b20iOjAuMH0sIkJhY2tncm91bmQiOnsiJGlkIjoiMjEyMiIsIkNvbG9yIjp7IiRyZWYiOiIyMTA4In19LCJJc1Zpc2libGUiOnRydWUsIldpZHRoIjowLjAsIkhlaWdodCI6MC4wLCJCb3JkZXJTdHlsZSI6bnVsbCwiUGFyZW50U3R5bGUiOm51bGx9LCJUb2RheU1hcmtlclN0eWxlIjp7IiRpZCI6IjIxMjMiLCJNYXJnaW4iOnsiJGlkIjoiMjEyNCIsIlRvcCI6MC4wLCJMZWZ0IjowLjAsIlJpZ2h0IjowLjAsIkJvdHRvbSI6MC4wfSwiUGFkZGluZyI6eyIkaWQiOiIyMTI1IiwiVG9wIjowLjAsIkxlZnQiOjAuMCwiUmlnaHQiOjAuMCwiQm90dG9tIjowLjB9LCJCYWNrZ3JvdW5kIjp7IiRpZCI6IjIxMjYiLCJDb2xvciI6eyIkaWQiOiIyMTI3IiwiQSI6MjU1LCJSIjoyNTUsIkciOjAsIkIiOjB9fSwiSXNWaXNpYmxlIjp0cnVlLCJXaWR0aCI6MC4wLCJIZWlnaHQiOjAuMCwiQm9yZGVyU3R5bGUiOm51bGwsIlBhcmVudFN0eWxlIjpudWxsfSwiU2NhbGVTdHlsZSI6eyIkaWQiOiIyMTI4IiwiU2hhcGUiOjAsIlNob3dTZWdtZW50U2VwYXJhdG9ycyI6ZmFsc2UsIlNlZ21lbnRTZXBhcmF0b3JPcGFjaXR5IjozMCwiSGFzQmVlblZpc2libGVCZWZvcmUiOnRydWUsIkZvbnRTZXR0aW5ncyI6eyIkaWQiOiIyMTI5IiwiRm9udFNpemUiOjEyLCJGb250TmFtZSI6IkNhbGlicmkiLCJJc0JvbGQiOmZhbHNlLCJJc0l0YWxpYyI6ZmFsc2UsIklzVW5kZXJsaW5lZCI6ZmFsc2UsIlBhcmVudFN0eWxlIjpudWxsfSwiQXV0b1NpemUiOjAsIkZvcmVncm91bmQiOnsiJGlkIjoiMjEzMCIsIkNvbG9yIjp7IiRpZCI6IjIxMzEiLCJBIjoyNTUsIlIiOjExNSwiRyI6MTE1LCJCIjoxMTV9fSwiTWF4V2lkdGgiOjIwMC4wLCJNYXhIZWlnaHQiOiJJbmZpbml0eSIsIlNtYXJ0Rm9yZWdyb3VuZElzQWN0aXZlIjpmYWxzZSwiSG9yaXpvbnRhbEFsaWdubWVudCI6MCwiVmVydGljYWxBbGlnbm1lbnQiOjEsIlNtYXJ0Rm9yZWdyb3VuZCI6bnVsbCwiQmFja2dyb3VuZEZpbGxUeXBlIjowLCJNYXJnaW4iOnsiJGlkIjoiMjEzMiIsIlRvcCI6MC4wLCJMZWZ0Ijo1LjAsIlJpZ2h0IjowLjAsIkJvdHRvbSI6MC4wfSwiUGFkZGluZyI6eyIkaWQiOiIyMTMzIiwiVG9wIjowLjAsIkxlZnQiOjAuMCwiUmlnaHQiOjAuMCwiQm90dG9tIjowLjB9LCJCYWNrZ3JvdW5kIjp7IiRpZCI6IjIxMzQiLCJDb2xvciI6eyIkcmVmIjoiMjEwOCJ9fSwiSXNWaXNpYmxlIjp0cnVlLCJXaWR0aCI6MC4wLCJIZWlnaHQiOjAuMCwiQm9yZGVyU3R5bGUiOm51bGwsIlBhcmVudFN0eWxlIjpudWxsfSwiU2luZ2xlU2NhbGVTaGFwZVN0eWxlIjp7IiRpZCI6IjIxMzUiLCJTaGFwZSI6MywiSGVpZ2h0IjoyMC4wfSwiTWlkZGxlVGllclNjYWxlU3R5bGUiOnsiJGlkIjoiMjEzNiIsIlNoYXBlIjowLCJTaG93U2VnbWVudFNlcGFyYXRvcnMiOnRydWUsIlNlZ21lbnRTZXBhcmF0b3JPcGFjaXR5IjozMCwiSGFzQmVlblZpc2libGVCZWZvcmUiOnRydWUsIkZvbnRTZXR0aW5ncyI6eyIkaWQiOiIyMTM3IiwiRm9udFNpemUiOjEyLCJGb250TmFtZSI6IkNhbGlicmkiLCJJc0JvbGQiOmZhbHNlLCJJc0l0YWxpYyI6ZmFsc2UsIklzVW5kZXJsaW5lZCI6ZmFsc2UsIlBhcmVudFN0eWxlIjpudWxsfSwiQXV0b1NpemUiOjAsIkZvcmVncm91bmQiOnsiJGlkIjoiMjEzOCIsIkNvbG9yIjp7IiRpZCI6IjIxMzkiLCJBIjoyNTUsIlIiOjExNSwiRyI6MTE1LCJCIjoxMTV9fSwiTWF4V2lkdGgiOjIwMC4wLCJNYXhIZWlnaHQiOiJJbmZpbml0eSIsIlNtYXJ0Rm9yZWdyb3VuZElzQWN0aXZlIjpmYWxzZSwiSG9yaXpvbnRhbEFsaWdubWVudCI6MCwiVmVydGljYWxBbGlnbm1lbnQiOjEsIlNtYXJ0Rm9yZWdyb3VuZCI6bnVsbCwiQmFja2dyb3VuZEZpbGxUeXBlIjowLCJNYXJnaW4iOnsiJGlkIjoiMjE0MCIsIlRvcCI6MC4wLCJMZWZ0Ijo1LjAsIlJpZ2h0IjowLjAsIkJvdHRvbSI6MC4wfSwiUGFkZGluZyI6eyIkaWQiOiIyMTQxIiwiVG9wIjowLjAsIkxlZnQiOjAuMCwiUmlnaHQiOjAuMCwiQm90dG9tIjowLjB9LCJCYWNrZ3JvdW5kIjp7IiRpZCI6IjIxNDIiLCJDb2xvciI6eyIkaWQiOiIyMTQzIiwiQSI6ODksIlIiOjAsIkciOjAsIkIiOjB9fSwiSXNWaXNpYmxlIjp0cnVlLCJXaWR0aCI6MC4wLCJIZWlnaHQiOjAuMCwiQm9yZGVyU3R5bGUiOm51bGwsIlBhcmVudFN0eWxlIjpudWxsfSwiQm90dG9tVGllclNjYWxlU3R5bGUiOnsiJGlkIjoiMjE0NCIsIlNoYXBlIjowLCJTaG93U2VnbWVudFNlcGFyYXRvcnMiOmZhbHNlLCJTZWdtZW50U2VwYXJhdG9yT3BhY2l0eSI6MzAsIkhhc0JlZW5WaXNpYmxlQmVmb3JlIjpmYWxzZSwiRm9udFNldHRpbmdzIjp7IiRpZCI6IjIxNDUiLCJGb250U2l6ZSI6MTIsIkZvbnROYW1lIjoiQ2FsaWJyaSIsIklzQm9sZCI6ZmFsc2UsIklzSXRhbGljIjpmYWxzZSwiSXNVbmRlcmxpbmVkIjpmYWxzZSwiUGFyZW50U3R5bGUiOm51bGx9LCJBdXRvU2l6ZSI6MCwiRm9yZWdyb3VuZCI6eyIkaWQiOiIyMTQ2IiwiQ29sb3IiOnsiJGlkIjoiMjE0NyIsIkEiOjI1NSwiUiI6MjU1LCJHIjoyNTUsIkIiOjI1NX19LCJNYXhXaWR0aCI6MjAwLjAsIk1heEhlaWdodCI6IkluZmluaXR5IiwiU21hcnRGb3JlZ3JvdW5kSXNBY3RpdmUiOmZhbHNlLCJIb3Jpem9udGFsQWxpZ25tZW50IjowLCJWZXJ0aWNhbEFsaWdubWVudCI6MSwiU21hcnRGb3JlZ3JvdW5kIjpudWxsLCJCYWNrZ3JvdW5kRmlsbFR5cGUiOjAsIk1hcmdpbiI6eyIkaWQiOiIyMTQ4IiwiVG9wIjowLjAsIkxlZnQiOjUuMCwiUmlnaHQiOjAuMCwiQm90dG9tIjowLjB9LCJQYWRkaW5nIjp7IiRpZCI6IjIxNDkiLCJUb3AiOjAuMCwiTGVmdCI6MC4wLCJSaWdodCI6MC4wLCJCb3R0b20iOjAuMH0sIkJhY2tncm91bmQiOnsiJGlkIjoiMjE1MCIsIkNvbG9yIjp7IiRpZCI6IjIxNTEiLCJBIjo4OSwiUiI6MCwiRyI6MCwiQiI6MH19LCJJc1Zpc2libGUiOmZhbHNlLCJXaWR0aCI6MC4wLCJIZWlnaHQiOjAuMCwiQm9yZGVyU3R5bGUiOm51bGwsIlBhcmVudFN0eWxlIjpudWxsfSwiRWxhcHNlZFRpbWVCYWNrZ3JvdW5kIjp7IiRpZCI6IjIxNTIiLCJDb2xvciI6eyIkaWQiOiIyMTUzIiwiQSI6MTkxLCJSIjoyNTUsIkciOjAsIkIiOjB9fSwiQXBwZW5kWWVhck9uWWVhckNoYW5nZSI6ZmFsc2UsIkVsYXBzZWRUaW1lRm9ybWF0IjowLCJUb2RheU1hcmtlclBvc2l0aW9uIjowLCJRdWlja1Bvc2l0aW9uIjozLCJBYnNvbHV0ZVBvc2l0aW9uIjoyNy4wLCJNYXJnaW4iOnsiJGlkIjoiMjE1NCIsIlRvcCI6MC4wLCJMZWZ0IjoxMC4wLCJSaWdodCI6MTAuMCwiQm90dG9tIjowLjB9LCJQYWRkaW5nIjp7IiRpZCI6IjIxNTUiLCJUb3AiOjAuMCwiTGVmdCI6MC4wLCJSaWdodCI6MC4wLCJCb3R0b20iOjAuMH0sIkJhY2tncm91bmQiOnsiJGlkIjoiMjE1NiIsIkNvbG9yIjp7IiRpZCI6IjIxNTciLCJBIjoyNTUsIlIiOjQ3LCJHIjo1NCwiQiI6MTUzfX0sIklzVmlzaWJsZSI6dHJ1ZSwiV2lkdGgiOjAuMCwiSGVpZ2h0IjowLjAsIkJvcmRlclN0eWxlIjpudWxsLCJQYXJlbnRTdHlsZSI6bnVsbH0sIkRlZmF1bHRNaWxlc3RvbmVTdHlsZSI6eyIkaWQiOiIyMTU4IiwiU2hhcGUiOjAsIkNvbm5lY3Rvck1hcmdpbiI6eyIkaWQiOiIyMTU5IiwiVG9wIjowLjAsIkxlZnQiOjIuMCwiUmlnaHQiOjIuMCwiQm90dG9tIjowLjB9LCJDb25uZWN0b3JTdHlsZSI6eyIkaWQiOiIyMTYwIiwiTGluZUNvbG9yIjp7IiRpZCI6IjIxNjEiLCIkdHlwZSI6Ik5MUkUuQ29tbW9uLkRvbS5Tb2xpZENvbG9yQnJ1c2gsIE5MUkUuQ29tbW9uIiwiQ29sb3IiOnsiJGlkIjoiMjE2MiIsIkEiOjI1NSwiUiI6MzEsIkciOjczLCJCIjoxMjZ9fSwiTGluZVdlaWdodCI6MS4wLCJMaW5lVHlwZSI6MCwiUGFyZW50U3R5bGUiOm51bGx9LCJJc0JlbG93VGltZWJhbmQiOmZhbHNlLCJQb3NpdGlvbk9uVGFzayI6MCwiSGlkZURhdGUiOmZhbHNlLCJTaGFwZVNpemUiOjEsIlNwYWNpbmciOjEuMCwiUGFkZGluZyI6eyIkaWQiOiIyMTYzIiwiVG9wIjo3LjAsIkxlZnQiOjMuMCwiUmlnaHQiOjAuMCwiQm90dG9tIjoyLjB9LCJTaGFwZVN0eWxlIjp7IiRpZCI6IjIxNjQiLCJNYXJnaW4iOnsiJGlkIjoiMjE2NSIsIlRvcCI6MC4wLCJMZWZ0IjowLjAsIlJpZ2h0IjowLjAsIkJvdHRvbSI6MC4wfSwiUGFkZGluZyI6eyIkaWQiOiIyMTY2IiwiVG9wIjowLjAsIkxlZnQiOjAuMCwiUmlnaHQiOjAuMCwiQm90dG9tIjowLjB9LCJCYWNrZ3JvdW5kIjp7IiRpZCI6IjIxNjciLCJDb2xvciI6eyIkaWQiOiIyMTY4IiwiQSI6MjU1LCJSIjowLCJHIjoxMTQsIkIiOjE4OH19LCJJc1Zpc2libGUiOnRydWUsIldpZHRoIjoxOC4wLCJIZWlnaHQiOjIwLjAsIkJvcmRlclN0eWxlIjp7IiRpZCI6IjIxNjkiLCJMaW5lQ29sb3IiOnsiJGlkIjoiMjE3MCIsIiR0eXBlIjoiTkxSRS5Db21tb24uRG9tLlNvbGlkQ29sb3JCcnVzaCwgTkxSRS5Db21tb24iLCJDb2xvciI6eyIkaWQiOiIyMTcxIiwiQSI6MjU1LCJSIjoyNTUsIkciOjAsIkIiOjB9fSwiTGluZVdlaWdodCI6MC4wLCJMaW5lVHlwZSI6MCwiUGFyZW50U3R5bGUiOm51bGx9LCJQYXJlbnRTdHlsZSI6bnVsbH0sIlRpdGxlU3R5bGUiOnsiJGlkIjoiMjE3MiIsIkZvbnRTZXR0aW5ncyI6eyIkaWQiOiIyMTczIiwiRm9udFNpemUiOjEwLCJGb250TmFtZSI6IkNhbGlicmkiLCJJc0JvbGQiOnRydWUsIklzSXRhbGljIjpmYWxzZSwiSXNVbmRlcmxpbmVkIjpmYWxzZSwiUGFyZW50U3R5bGUiOm51bGx9LCJBdXRvU2l6ZSI6MCwiRm9yZWdyb3VuZCI6eyIkaWQiOiIyMTc0IiwiQ29sb3IiOnsiJGlkIjoiMjE3NSIsIkEiOjI1NSwiUiI6MCwiRyI6MCwiQiI6MH19LCJNYXhXaWR0aCI6MjAwLjAsIk1heEhlaWdodCI6IkluZmluaXR5IiwiU21hcnRGb3JlZ3JvdW5kSXNBY3RpdmUiOmZhbHNlLCJIb3Jpem9udGFsQWxpZ25tZW50IjoxLCJWZXJ0aWNhbEFsaWdubWVudCI6MCwiU21hcnRGb3JlZ3JvdW5kIjpudWxsLCJCYWNrZ3JvdW5kRmlsbFR5cGUiOjAsIk1hcmdpbiI6eyIkaWQiOiIyMTc2IiwiVG9wIjowLjAsIkxlZnQiOjAuMCwiUmlnaHQiOjAuMCwiQm90dG9tIjowLjB9LCJQYWRkaW5nIjp7IiRpZCI6IjIxNzciLCJUb3AiOjAuMCwiTGVmdCI6MC4wLCJSaWdodCI6MC4wLCJCb3R0b20iOjAuMH0sIkJhY2tncm91bmQiOnsiJGlkIjoiMjE3OCIsIkNvbG9yIjp7IiRpZCI6IjIxNzkiLCJBIjo4OSwiUiI6MCwiRyI6MCwiQiI6MH19LCJJc1Zpc2libGUiOnRydWUsIldpZHRoIjowLjAsIkhlaWdodCI6MC4wLCJCb3JkZXJTdHlsZSI6bnVsbCwiUGFyZW50U3R5bGUiOm51bGx9LCJEYXRlU3R5bGUiOnsiJGlkIjoiMjE4MCIsIkZvbnRTZXR0aW5ncyI6eyIkaWQiOiIyMTgxIiwiRm9udFNpemUiOjksIkZvbnROYW1lIjoiQ2FsaWJyaSIsIklzQm9sZCI6ZmFsc2UsIklzSXRhbGljIjpmYWxzZSwiSXNVbmRlcmxpbmVkIjpmYWxzZSwiUGFyZW50U3R5bGUiOm51bGx9LCJBdXRvU2l6ZSI6MCwiRm9yZWdyb3VuZCI6eyIkaWQiOiIyMTgyIiwiQ29sb3IiOnsiJGlkIjoiMjE4My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MjE4NCIsIlRvcCI6MC4wLCJMZWZ0IjowLjAsIlJpZ2h0IjowLjAsIkJvdHRvbSI6MC4wfSwiUGFkZGluZyI6eyIkaWQiOiIyMTg1IiwiVG9wIjowLjAsIkxlZnQiOjAuMCwiUmlnaHQiOjAuMCwiQm90dG9tIjowLjB9LCJCYWNrZ3JvdW5kIjp7IiRpZCI6IjIxODYiLCJDb2xvciI6eyIkcmVmIjoiMjE3OSJ9fSwiSXNWaXNpYmxlIjp0cnVlLCJXaWR0aCI6MC4wLCJIZWlnaHQiOjAuMCwiQm9yZGVyU3R5bGUiOm51bGwsIlBhcmVudFN0eWxlIjpudWxsfSwiRGF0ZUZvcm1hdCI6eyIkaWQiOiIyMTg3IiwiRm9ybWF0U3RyaW5nIjoiTU1NIGQiLCJTZXBhcmF0b3IiOiIvIiwiVXNlSW50ZXJuYXRpb25hbERhdGVGb3JtYXQiOmZhbHNlLCJEYXRlSXNWaXNpYmxlIjp0cnVlLCJUaW1lSXNWaXNpYmxlIjpmYWxzZSwiSG91ckRpZ2l0cyI6MSwiQW1QbURlc2lnbmF0b3IiOjIsIlRyaW0wME1pbnV0ZXMiOmZhbHNlLCJMYXN0S25vd25WaXNpYmlsaXR5U3RhdGUiOnsiJGlkIjoiMjE4OCIsIkRhdGVQYXJ0SXNWaXNpYmxlIjpmYWxzZSwiVGltZVBhcnRJc1Zpc2libGUiOmZhbHNlfX0sIldlZWtOdW1iZXJpbmciOnsiJGlkIjoiMjE4OSIsIkZvcm1hdCI6MCwiSXNWaXNpYmxlIjpmYWxzZSwiTGFzdEtub3duVmlzaWJpbGl0eVN0YXRlIjpmYWxzZX0sIklzVmlzaWJsZSI6dHJ1ZSwiUGFyZW50U3R5bGUiOm51bGx9LCJEZWZhdWx0VGFza1N0eWxlIjp7IiRpZCI6IjIxOTAiLCJTaGFwZSI6MCwiU2hhcGVUaGlja25lc3MiOjAsIkR1cmF0aW9uRm9ybWF0IjowLCJJbmNsdWRlTm9uV29ya2luZ0RheXNJbkR1cmF0aW9uIjpmYWxzZSwiUGVyY2VudGFnZUNvbXBsZXRlU3R5bGUiOnsiJGlkIjoiMjE5MSIsIkZvbnRTZXR0aW5ncyI6eyIkaWQiOiIyMTkyIiwiRm9udFNpemUiOjksIkZvbnROYW1lIjoiQ2FsaWJyaSIsIklzQm9sZCI6ZmFsc2UsIklzSXRhbGljIjpmYWxzZSwiSXNVbmRlcmxpbmVkIjpmYWxzZSwiUGFyZW50U3R5bGUiOm51bGx9LCJBdXRvU2l6ZSI6MCwiRm9yZWdyb3VuZCI6eyIkaWQiOiIyMTkzIiwiQ29sb3IiOnsiJGlkIjoiMjE5NCIsIkEiOjI1NSwiUiI6MjM4LCJHIjoyMzYsIkIiOjIyNX19LCJNYXhXaWR0aCI6MjAwLjAsIk1heEhlaWdodCI6IkluZmluaXR5IiwiU21hcnRGb3JlZ3JvdW5kSXNBY3RpdmUiOmZhbHNlLCJIb3Jpem9udGFsQWxpZ25tZW50IjowLCJWZXJ0aWNhbEFsaWdubWVudCI6MCwiU21hcnRGb3JlZ3JvdW5kIjpudWxsLCJCYWNrZ3JvdW5kRmlsbFR5cGUiOjAsIk1hcmdpbiI6eyIkaWQiOiIyMTk1IiwiVG9wIjowLjAsIkxlZnQiOjAuMCwiUmlnaHQiOjAuMCwiQm90dG9tIjowLjB9LCJQYWRkaW5nIjp7IiRpZCI6IjIxOTYiLCJUb3AiOjAuMCwiTGVmdCI6MC4wLCJSaWdodCI6MC4wLCJCb3R0b20iOjAuMH0sIkJhY2tncm91bmQiOnsiJGlkIjoiMjE5NyIsIkNvbG9yIjp7IiRyZWYiOiIyMTc5In19LCJJc1Zpc2libGUiOnRydWUsIldpZHRoIjowLjAsIkhlaWdodCI6MC4wLCJCb3JkZXJTdHlsZSI6bnVsbCwiUGFyZW50U3R5bGUiOm51bGx9LCJEdXJhdGlvblN0eWxlIjp7IiRpZCI6IjIxOTgiLCJGb250U2V0dGluZ3MiOnsiJGlkIjoiMjE5OSIsIkZvbnRTaXplIjoxMCwiRm9udE5hbWUiOiJDYWxpYnJpIiwiSXNCb2xkIjpmYWxzZSwiSXNJdGFsaWMiOmZhbHNlLCJJc1VuZGVybGluZWQiOmZhbHNlLCJQYXJlbnRTdHlsZSI6bnVsbH0sIkF1dG9TaXplIjowLCJGb3JlZ3JvdW5kIjp7IiRpZCI6IjIyMDAiLCJDb2xvciI6eyIkaWQiOiIyMjAx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MjIwMiIsIlRvcCI6MC4wLCJMZWZ0IjowLjAsIlJpZ2h0IjowLjAsIkJvdHRvbSI6MC4wfSwiUGFkZGluZyI6eyIkaWQiOiIyMjAzIiwiVG9wIjowLjAsIkxlZnQiOjAuMCwiUmlnaHQiOjAuMCwiQm90dG9tIjowLjB9LCJCYWNrZ3JvdW5kIjp7IiRpZCI6IjIyMDQiLCJDb2xvciI6eyIkcmVmIjoiMjE3OSJ9fSwiSXNWaXNpYmxlIjp0cnVlLCJXaWR0aCI6MC4wLCJIZWlnaHQiOjAuMCwiQm9yZGVyU3R5bGUiOm51bGwsIlBhcmVudFN0eWxlIjpudWxsfSwiSG9yaXpvbnRhbENvbm5lY3RvclN0eWxlIjp7IiRpZCI6IjIyMDUiLCJMaW5lQ29sb3IiOnsiJGlkIjoiMjIwNiIsIiR0eXBlIjoiTkxSRS5Db21tb24uRG9tLlNvbGlkQ29sb3JCcnVzaCwgTkxSRS5Db21tb24iLCJDb2xvciI6eyIkaWQiOiIyMjA3IiwiQSI6MjU1LCJSIjoyMDQsIkciOjIwNCwiQiI6MjA0fX0sIkxpbmVXZWlnaHQiOjAuMCwiTGluZVR5cGUiOjAsIlBhcmVudFN0eWxlIjpudWxsfSwiVmVydGljYWxDb25uZWN0b3JTdHlsZSI6eyIkaWQiOiIyMjA4IiwiTGluZUNvbG9yIjp7IiRpZCI6IjIyMDkiLCIkdHlwZSI6Ik5MUkUuQ29tbW9uLkRvbS5Tb2xpZENvbG9yQnJ1c2gsIE5MUkUuQ29tbW9uIiwiQ29sb3IiOnsiJGlkIjoiMjIxMCIsIkEiOjI1NSwiUiI6MjA0LCJHIjoyMDQsIkIiOjIwNH19LCJMaW5lV2VpZ2h0IjowLjAsIkxpbmVUeXBlIjowLCJQYXJlbnRTdHlsZSI6bnVsbH0sIk1hcmdpbiI6bnVsbCwiU3RhcnREYXRlUG9zaXRpb24iOjQsIkVuZERhdGVQb3NpdGlvbiI6NCwiRGF0ZUlzVmlzaWJsZSI6dHJ1ZSwiVGl0bGVQb3NpdGlvbiI6MiwiRHVyYXRpb25Qb3NpdGlvbiI6NiwiUGVyY2VudGFnZUNvbXBsZXRlZFBvc2l0aW9uIjoyLCJTcGFjaW5nIjozLCJJc0JlbG93VGltZWJhbmQiOnRydWUsIlBlcmNlbnRhZ2VDb21wbGV0ZVNoYXBlT3BhY2l0eSI6MzUsIlNoYXBlU3R5bGUiOnsiJGlkIjoiMjIxMSIsIk1hcmdpbiI6eyIkaWQiOiIyMjEyIiwiVG9wIjowLjAsIkxlZnQiOjQuMCwiUmlnaHQiOjQuMCwiQm90dG9tIjowLjB9LCJQYWRkaW5nIjp7IiRpZCI6IjIyMTMiLCJUb3AiOjAuMCwiTGVmdCI6MC4wLCJSaWdodCI6MC4wLCJCb3R0b20iOjAuMH0sIkJhY2tncm91bmQiOnsiJGlkIjoiMjIxNCIsIkNvbG9yIjp7IiRpZCI6IjIyMTUiLCJBIjoyNTUsIlIiOjAsIkciOjExNCwiQiI6MTg4fX0sIklzVmlzaWJsZSI6dHJ1ZSwiV2lkdGgiOjAuMCwiSGVpZ2h0IjoxMC4wLCJCb3JkZXJTdHlsZSI6eyIkaWQiOiIyMjE2IiwiTGluZUNvbG9yIjp7IiRpZCI6IjIyMTciLCIkdHlwZSI6Ik5MUkUuQ29tbW9uLkRvbS5Tb2xpZENvbG9yQnJ1c2gsIE5MUkUuQ29tbW9uIiwiQ29sb3IiOnsiJGlkIjoiMjIxOCIsIkEiOjI1NSwiUiI6MjU1LCJHIjowLCJCIjowfX0sIkxpbmVXZWlnaHQiOjAuMCwiTGluZVR5cGUiOjAsIlBhcmVudFN0eWxlIjpudWxsfSwiUGFyZW50U3R5bGUiOm51bGx9LCJUaXRsZVN0eWxlIjp7IiRpZCI6IjIyMTkiLCJGb250U2V0dGluZ3MiOnsiJGlkIjoiMjIyMCIsIkZvbnRTaXplIjo5LCJGb250TmFtZSI6IkNhbGlicmkiLCJJc0JvbGQiOnRydWUsIklzSXRhbGljIjpmYWxzZSwiSXNVbmRlcmxpbmVkIjpmYWxzZSwiUGFyZW50U3R5bGUiOm51bGx9LCJBdXRvU2l6ZSI6MCwiRm9yZWdyb3VuZCI6eyIkaWQiOiIyMjIxIiwiQ29sb3IiOnsiJGlkIjoiMjIyMiIsIkEiOjI1NSwiUiI6MCwiRyI6MCwiQiI6MH19LCJNYXhXaWR0aCI6MjAwLjAsIk1heEhlaWdodCI6IkluZmluaXR5IiwiU21hcnRGb3JlZ3JvdW5kSXNBY3RpdmUiOmZhbHNlLCJIb3Jpem9udGFsQWxpZ25tZW50IjoxLCJWZXJ0aWNhbEFsaWdubWVudCI6MCwiU21hcnRGb3JlZ3JvdW5kIjpudWxsLCJCYWNrZ3JvdW5kRmlsbFR5cGUiOjAsIk1hcmdpbiI6eyIkaWQiOiIyMjIzIiwiVG9wIjowLjAsIkxlZnQiOjAuMCwiUmlnaHQiOjAuMCwiQm90dG9tIjowLjB9LCJQYWRkaW5nIjp7IiRpZCI6IjIyMjQiLCJUb3AiOjAuMCwiTGVmdCI6MC4wLCJSaWdodCI6MC4wLCJCb3R0b20iOjAuMH0sIkJhY2tncm91bmQiOnsiJGlkIjoiMjIyNSIsIkNvbG9yIjp7IiRyZWYiOiIyMTc5In19LCJJc1Zpc2libGUiOnRydWUsIldpZHRoIjowLjAsIkhlaWdodCI6MC4wLCJCb3JkZXJTdHlsZSI6bnVsbCwiUGFyZW50U3R5bGUiOm51bGx9LCJEYXRlU3R5bGUiOnsiJGlkIjoiMjIyNiIsIkZvbnRTZXR0aW5ncyI6eyIkaWQiOiIyMjI3IiwiRm9udFNpemUiOjksIkZvbnROYW1lIjoiQ2FsaWJyaSIsIklzQm9sZCI6ZmFsc2UsIklzSXRhbGljIjpmYWxzZSwiSXNVbmRlcmxpbmVkIjpmYWxzZSwiUGFyZW50U3R5bGUiOm51bGx9LCJBdXRvU2l6ZSI6MCwiRm9yZWdyb3VuZCI6eyIkaWQiOiIyMjI4IiwiQ29sb3IiOnsiJGlkIjoiMjIyOS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MjIzMCIsIlRvcCI6MC4wLCJMZWZ0IjowLjAsIlJpZ2h0IjowLjAsIkJvdHRvbSI6MC4wfSwiUGFkZGluZyI6eyIkaWQiOiIyMjMxIiwiVG9wIjowLjAsIkxlZnQiOjAuMCwiUmlnaHQiOjAuMCwiQm90dG9tIjowLjB9LCJCYWNrZ3JvdW5kIjp7IiRpZCI6IjIyMzIiLCJDb2xvciI6eyIkcmVmIjoiMjE3OSJ9fSwiSXNWaXNpYmxlIjp0cnVlLCJXaWR0aCI6MC4wLCJIZWlnaHQiOjAuMCwiQm9yZGVyU3R5bGUiOm51bGwsIlBhcmVudFN0eWxlIjpudWxsfSwiRGF0ZUZvcm1hdCI6eyIkaWQiOiIyMjMzIiwiRm9ybWF0U3RyaW5nIjoiTU1NIGQiLCJTZXBhcmF0b3IiOiIvIiwiVXNlSW50ZXJuYXRpb25hbERhdGVGb3JtYXQiOmZhbHNlLCJEYXRlSXNWaXNpYmxlIjp0cnVlLCJUaW1lSXNWaXNpYmxlIjpmYWxzZSwiSG91ckRpZ2l0cyI6MSwiQW1QbURlc2lnbmF0b3IiOjIsIlRyaW0wME1pbnV0ZXMiOmZhbHNlLCJMYXN0S25vd25WaXNpYmlsaXR5U3RhdGUiOnsiJGlkIjoiMjIzNCIsIkRhdGVQYXJ0SXNWaXNpYmxlIjpmYWxzZSwiVGltZVBhcnRJc1Zpc2libGUiOmZhbHNlfX0sIldlZWtOdW1iZXJpbmciOnsiJGlkIjoiMjIzNSIsIkZvcm1hdCI6MCwiSXNWaXNpYmxlIjpmYWxzZSwiTGFzdEtub3duVmlzaWJpbGl0eVN0YXRlIjpmYWxzZX0sIklzVmlzaWJsZSI6dHJ1ZSwiUGFyZW50U3R5bGUiOm51bGwsIl9leHBsaWNpdGx5U2V0Ijp7IiRpZCI6IjIyMzYiLCJTaGFwZVN0eWxlIjpmYWxzZSwiVGl0bGVTdHlsZSI6ZmFsc2UsIkRhdGVTdHlsZSI6ZmFsc2UsIkhvcml6b250YWxDb25uZWN0b3JTdHlsZSI6ZmFsc2UsIlZlcnRpY2FsQ29ubmVjdG9yU3R5bGUiOmZhbHNlLCJQZXJjZW50YWdlQ29tcGxldGVTaGFwZU9wYWNpdHkiOmZhbHNlLCJTaGFwZSI6ZmFsc2UsIlNoYXBlVGhpY2tuZXNzIjpmYWxzZSwiRHVyYXRpb25Gb3JtYXQiOmZhbHNlLCJJbmNsdWRlTm9uV29ya2luZ0RheXNJbkR1cmF0aW9uIjpmYWxzZSwiTWFyZ2luIjpmYWxzZSwiU3RhcnREYXRlUG9zaXRpb24iOmZhbHNlLCJFbmREYXRlUG9zaXRpb24iOmZhbHNlLCJUaXRsZVBvc2l0aW9uIjpmYWxzZSwiRHVyYXRpb25Qb3NpdGlvbiI6ZmFsc2UsIlBlcmNlbnRhZ2VDb21wbGV0ZWRQb3NpdGlvbiI6ZmFsc2UsIlNwYWNpbmciOmZhbHNlLCJJc0JlbG93VGltZWJhbmQiOmZhbHNlLCJEYXRlRm9ybWF0IjpmYWxzZSwiV2Vla051bWJlcmluZyI6ZmFsc2UsIklzVmlzaWJsZSI6ZmFsc2V9fSwiR3JpZGxpbmVQYW5lbFN0eWxlIjp7IiRpZCI6IjIyMzciLCJHcmlkbGluZVN0eWxlIjp7IiRpZCI6IjIyMzgiLCJMaW5lQ29sb3IiOnsiJGlkIjoiMjIzOSIsIiR0eXBlIjoiTkxSRS5Db21tb24uRG9tLlNvbGlkQ29sb3JCcnVzaCwgTkxSRS5Db21tb24iLCJDb2xvciI6eyIkaWQiOiIyMjQwIiwiQSI6MzgsIlIiOjExNSwiRyI6MTE1LCJCIjoxMTV9fSwiTGluZVdlaWdodCI6MS4wLCJMaW5lVHlwZSI6MCwiUGFyZW50U3R5bGUiOm51bGx9LCJNYXJnaW4iOnsiJGlkIjoiMjI0MSIsIlRvcCI6MC4wLCJMZWZ0IjowLjAsIlJpZ2h0IjowLjAsIkJvdHRvbSI6MC4wfSwiUGFkZGluZyI6eyIkaWQiOiIyMjQyIiwiVG9wIjowLjAsIkxlZnQiOjAuMCwiUmlnaHQiOjAuMCwiQm90dG9tIjowLjB9LCJCYWNrZ3JvdW5kIjpudWxsLCJJc1Zpc2libGUiOnRydWUsIldpZHRoIjowLjAsIkhlaWdodCI6MC4wLCJCb3JkZXJTdHlsZSI6eyIkaWQiOiIyMjQzIiwiTGluZUNvbG9yIjpudWxsLCJMaW5lV2VpZ2h0IjowLjAsIkxpbmVUeXBlIjowLCJQYXJlbnRTdHlsZSI6bnVsbH0sIlBhcmVudFN0eWxlIjpudWxsfSwiQWN0aXZpdHlMaW5lUGFuZWxTdHlsZSI6eyIkaWQiOiIyMjQ0IiwiQWN0aXZpdHlMaW5lU3R5bGUiOnsiJGlkIjoiMjI0NSIsIkxpbmVDb2xvciI6eyIkaWQiOiIyMjQ2IiwiJHR5cGUiOiJOTFJFLkNvbW1vbi5Eb20uU29saWRDb2xvckJydXNoLCBOTFJFLkNvbW1vbiIsIkNvbG9yIjp7IiRpZCI6IjIyNDciLCJBIjozOCwiUiI6OTEsIkciOjE1NSwiQiI6MjEzfX0sIkxpbmVXZWlnaHQiOjEuMCwiTGluZVR5cGUiOjAsIlBhcmVudFN0eWxlIjpudWxsfSwiTWFyZ2luIjp7IiRpZCI6IjIyNDgiLCJUb3AiOjAuMCwiTGVmdCI6MC4wLCJSaWdodCI6MC4wLCJCb3R0b20iOjAuMH0sIlBhZGRpbmciOnsiJGlkIjoiMjI0OSIsIlRvcCI6MC4wLCJMZWZ0IjowLjAsIlJpZ2h0IjowLjAsIkJvdHRvbSI6MC4wfSwiQmFja2dyb3VuZCI6bnVsbCwiSXNWaXNpYmxlIjp0cnVlLCJXaWR0aCI6MC4wLCJIZWlnaHQiOjAuMCwiQm9yZGVyU3R5bGUiOnsiJGlkIjoiMjI1MCIsIkxpbmVDb2xvciI6bnVsbCwiTGluZVdlaWdodCI6MC4wLCJMaW5lVHlwZSI6MCwiUGFyZW50U3R5bGUiOm51bGx9LCJQYXJlbnRTdHlsZSI6bnVsbH0sIlNob3dFbGFwc2VkVGltZUdyYWRpZW50U3R5bGUiOmZhbHNlLCJUaW1lYmFuZFJlc2VydmVkTGVmdEFyZWFTdHlsZSI6eyIkaWQiOiIyMjUxIiwiQWN0aXZpdHlIZWFkZXJXaWR0aCI6MTE2LjY3MDk1Njg4NzQ4NjU0LCJJc1NldCI6dHJ1ZX0sIkRlZmF1bHRTd2ltbGFuZVN0eWxlIjpudWxsfSwiU2NhbGUiOm51bGwsIlNjYWxlVjIiOnsiJGlkIjoiMjI1MiIsIlN0YXJ0RGF0ZSI6IjAwMDEtMDEtMDFUMDA6MDA6MDAiLCJFbmREYXRlIjoiMjAyMi0xMi0zMVQyMzo1OTowMCIsIkF1dG9EYXRlUmFuZ2UiOnRydWUsIldvcmtpbmdEYXlzIjozMSwiRmlzY2FsWWVhciI6eyIkaWQiOiIyMjUzIiwiU3RhcnRNb250aCI6MSwiVXNlU3RhcnRpbmdZZWFyRm9yTnVtYmVyaW5nIjp0cnVlLCJTaG93RmlzY2FsWWVhckxhYmVsIjp0cnVlfSwiVG9kYXlNYXJrZXJUZXh0IjoiVG9kYXkiLCJBdXRvU2NhbGVUeXBlIjpmYWxzZSwiVGltZWJhbmRTY2FsZXMiOnsiJGlkIjoiMjI1NCIsIlRvcFNjYWxlTGF5ZXIiOnsiJGlkIjoiMjI1NSIsIkZvcm1hdCI6Ik1NTSIsIlR5cGUiOjR9LCJNaWRkbGVTY2FsZUxheWVyIjp7IiRpZCI6IjIyNTYiLCJGb3JtYXQiOiJNTU0iLCJUeXBlIjoyfSwiQm90dG9tU2NhbGVMYXllciI6eyIkaWQiOiIyMjU3IiwiRm9ybWF0IjpudWxsLCJUeXBlIjowfX19LCJNaWxlc3RvbmVzIjpbXSwiVGFza3MiOltdLCJTd2ltbGFuZXMiOltdLCJNc1Byb2plY3RJdGVtc1RyZWUiOnsiJGlkIjoiMjI1OCIsIlJvb3QiOnsiSW1wb3J0SWQiOm51bGwsIklzSW1wb3J0ZWQiOmZhbHNlLCJDaGlsZHJlbiI6W119fSwiTWV0YWRhdGEiOnsiJGlkIjoiMjI1OSIsIkV4Y2VsU2hlZXROYW1lIjoiU2hlZXQxIiwiSXRlbXNUaXRsZXMiOiJbXCJVbml0ZWQgQWlybGluZXNcIixcIkx1ZnRoYW5zYVwiLFwiVW5pdGVkIEFpcmxpbmVzXCIsXCJOb3J3ZWdpYW4gQWlyIFNodXR0bGVcIixcIkJyaXRpc2ggQWlyd2F5c1wiLFwiVW5pdGVkIEFpcmxpbmVzXCIsXCJMdWZ0aGFuc2FcIixcIk5vcndlZ2lhbiBBaXIgU2h1dHRsZVwiLFwiSWNlbGFuZCBBaXJcIixcIkVkZWx3ZWlzcyBBaXJcIixcIlVuaXRlZCBBaXJsaW5lc1wiLFwiV2VzdCBKZXRcIixcIkFpciBDYW5hZGFcIixcIkFpciBDYW5hZGFcIixcIlVuaXRlZCBBaXJsaW5lc1wiLFwiVW5pdGVkIEFpcmxpbmVzXCIsXCJTb3V0aHdlc3QgQWlybGluZXNcIixcIkZyb250aWVyIEFpbGluZXNcIixcIlVuaXRlZCBBaXJsaW5lc1wiLFwiVm9sYXJpc1wiLFwiQWVyb21leGljb1wiLFwiVm9sYXJpc1wiLFwiU291dGh3ZXN0IEFpcmxpbmVzXCJdIiwiSXRlbXNTd2ltbGFuZXMiOiJbXCJBc2lhXCIsXCJFdXJvcGVcIixcIkV1cm9wZVwiLFwiRXVyb3BlXCIsXCJFdXJvcGVcIixcIkV1cm9wZVwiLFwiRXVyb3BlXCIsXCJFdXJvcGVcIixcIkV1cm9wZVwiLFwiRXVyb3BlXCIsXCJDYW5hZGFcIixcIkNhbmFkYVwiLFwiQ2FuYWRhXCIsXCJDYW5hZGFcIixcIkNhbmFkYVwiLFwiQ2FuYWRhXCIsXCJDZW50cmFsIEFtZXJpY2FcIixcIkNlbnRyYWwgQW1lcmljYVwiLFwiQ2VudHJhbCBBbWVyaWNhXCIsXCJDZW50cmFsIEFtZXJpY2FcIixcIkNlbnRyYWwgQW1lcmljYVwiLFwiQ2VudHJhbCBBbWVyaWNhXCIsXCJDZW50cmFsIEFtZXJpY2FcIl0iLCJNc2VMYXRlc3RJbXBvcnRJdGVtcyI6IntcIiRpZFwiOlwiMVwiLFwiUm9vdFwiOntcIkltcG9ydElkXCI6bnVsbCxcIklzSW1wb3J0ZWRcIjpmYWxzZSxcIkNoaWxkcmVuXCI6W3tcIiRpZFwiOlwiMlwiLFwiSW1wb3J0SWRcIjpcIjFcIixcIklzSW1wb3J0ZWRcIjp0cnVlLFwiQ2hpbGRyZW5cIjpbXX0se1wiJGlkXCI6XCIzXCIsXCJJbXBvcnRJZFwiOlwiMlwiLFwiSXNJbXBvcnRlZFwiOnRydWUsXCJDaGlsZHJlblwiOltdfSx7XCIkaWRcIjpcIjRcIixcIkltcG9ydElkXCI6XCIzXCIsXCJJc0ltcG9ydGVkXCI6dHJ1ZSxcIkNoaWxkcmVuXCI6W119LHtcIiRpZFwiOlwiNVwiLFwiSW1wb3J0SWRcIjpcIjRcIixcIklzSW1wb3J0ZWRcIjp0cnVlLFwiQ2hpbGRyZW5cIjpbXX0se1wiJGlkXCI6XCI2XCIsXCJJbXBvcnRJZFwiOlwiNVwiLFwiSXNJbXBvcnRlZFwiOnRydWUsXCJDaGlsZHJlblwiOltdfSx7XCIkaWRcIjpcIjdcIixcIkltcG9ydElkXCI6XCI2XCIsXCJJc0ltcG9ydGVkXCI6dHJ1ZSxcIkNoaWxkcmVuXCI6W119LHtcIiRpZFwiOlwiOFwiLFwiSW1wb3J0SWRcIjpcIjdcIixcIklzSW1wb3J0ZWRcIjp0cnVlLFwiQ2hpbGRyZW5cIjpbXX0se1wiJGlkXCI6XCI5XCIsXCJJbXBvcnRJZFwiOlwiOFwiLFwiSXNJbXBvcnRlZFwiOnRydWUsXCJDaGlsZHJlblwiOltdfSx7XCIkaWRcIjpcIjEwXCIsXCJJbXBvcnRJZFwiOlwiOVwiLFwiSXNJbXBvcnRlZFwiOnRydWUsXCJDaGlsZHJlblwiOltdfSx7XCIkaWRcIjpcIjExXCIsXCJJbXBvcnRJZFwiOlwiMTBcIixcIklzSW1wb3J0ZWRcIjp0cnVlLFwiQ2hpbGRyZW5cIjpbXX0se1wiJGlkXCI6XCIxMlwiLFwiSW1wb3J0SWRcIjpcIjExXCIsXCJJc0ltcG9ydGVkXCI6dHJ1ZSxcIkNoaWxkcmVuXCI6W119LHtcIiRpZFwiOlwiMTNcIixcIkltcG9ydElkXCI6XCIxMlwiLFwiSXNJbXBvcnRlZFwiOnRydWUsXCJDaGlsZHJlblwiOltdfSx7XCIkaWRcIjpcIjE0XCIsXCJJbXBvcnRJZFwiOlwiMTNcIixcIklzSW1wb3J0ZWRcIjp0cnVlLFwiQ2hpbGRyZW5cIjpbXX0se1wiJGlkXCI6XCIxNVwiLFwiSW1wb3J0SWRcIjpcIjE0XCIsXCJJc0ltcG9ydGVkXCI6dHJ1ZSxcIkNoaWxkcmVuXCI6W119LHtcIiRpZFwiOlwiMTZcIixcIkltcG9ydElkXCI6XCIxNVwiLFwiSXNJbXBvcnRlZFwiOnRydWUsXCJDaGlsZHJlblwiOltdfSx7XCIkaWRcIjpcIjE3XCIsXCJJbXBvcnRJZFwiOlwiMTZcIixcIklzSW1wb3J0ZWRcIjp0cnVlLFwiQ2hpbGRyZW5cIjpbXX0se1wiJGlkXCI6XCIxOFwiLFwiSW1wb3J0SWRcIjpcIjE3XCIsXCJJc0ltcG9ydGVkXCI6dHJ1ZSxcIkNoaWxkcmVuXCI6W119LHtcIiRpZFwiOlwiMTlcIixcIkltcG9ydElkXCI6XCIxOFwiLFwiSXNJbXBvcnRlZFwiOnRydWUsXCJDaGlsZHJlblwiOltdfSx7XCIkaWRcIjpcIjIwXCIsXCJJbXBvcnRJZFwiOlwiMTlcIixcIklzSW1wb3J0ZWRcIjp0cnVlLFwiQ2hpbGRyZW5cIjpbXX0se1wiJGlkXCI6XCIyMVwiLFwiSW1wb3J0SWRcIjpcIjIwXCIsXCJJc0ltcG9ydGVkXCI6dHJ1ZSxcIkNoaWxkcmVuXCI6W119LHtcIiRpZFwiOlwiMjJcIixcIkltcG9ydElkXCI6XCIyMVwiLFwiSXNJbXBvcnRlZFwiOnRydWUsXCJDaGlsZHJlblwiOltdfSx7XCIkaWRcIjpcIjIzXCIsXCJJbXBvcnRJZFwiOlwiMjJcIixcIklzSW1wb3J0ZWRcIjp0cnVlLFwiQ2hpbGRyZW5cIjpbXX0se1wiJGlkXCI6XCIyNFwiLFwiSW1wb3J0SWRcIjpcIjIzXCIsXCJJc0ltcG9ydGVkXCI6dHJ1ZSxcIkNoaWxkcmVuXCI6W119XX19IiwiQ29sdW1uc01hcHBpbmciOiJbe1wiJGlkXCI6XCIxXCIsXCJTZWxlY3RlZE1hcHBpbmdcIjo4LFwiQ29sdW1uSGVhZGVyXCI6XCJDb2x1bW4wXCIsXCJDb2x1bW5GcmllbmRseU5hbWVcIjpcIlJvdyBJRFwifSx7XCIkaWRcIjpcIjJcIixcIlNlbGVjdGVkTWFwcGluZ1wiOjEsXCJDb2x1bW5IZWFkZXJcIjpcIkNvbHVtbjFcIixcIkNvbHVtbkZyaWVuZGx5TmFtZVwiOlwiU3dpbWxhbmVcIn0se1wiJGlkXCI6XCIzXCIsXCJTZWxlY3RlZE1hcHBpbmdcIjo3LFwiQ29sdW1uSGVhZGVyXCI6XCJDb2x1bW4yXCIsXCJDb2x1bW5GcmllbmRseU5hbWVcIjpcIlN1Yi1zd2ltbGFuZVwifSx7XCIkaWRcIjpcIjRcIixcIlNlbGVjdGVkTWFwcGluZ1wiOjIsXCJDb2x1bW5IZWFkZXJcIjpcIkNvbHVtbjNcIixcIkNvbHVtbkZyaWVuZGx5TmFtZVwiOlwiVGFza1wifSx7XCIkaWRcIjpcIjVcIixcIlNlbGVjdGVkTWFwcGluZ1wiOjMsXCJDb2x1bW5IZWFkZXJcIjpcIkNvbHVtbjRcIixcIkNvbHVtbkZyaWVuZGx5TmFtZVwiOlwiU3RhcnQgRGF0ZVwifSx7XCIkaWRcIjpcIjZcIixcIlNlbGVjdGVkTWFwcGluZ1wiOjQsXCJDb2x1bW5IZWFkZXJcIjpcIkNvbHVtbjVcIixcIkNvbHVtbkZyaWVuZGx5TmFtZVwiOlwiRW5kIERhdGVcIn1dIiwiSGVhZGVyUm93SW5kZXgiOiIwIiwiTXNlU3luY0J5VWlkIjoiVHJ1ZSIsIlNvdXJjZVRlbXBsYXRlIjoie1wiJGlkXCI6XCIxXCIsXCJJZFwiOlwiY2MyNmY4NjMtMjdjZS00ODBlLWE1ODktYjNmMTJmMmQ2ZWIwXCIsXCJDdWx0dXJlSW5mb05hbWVcIjpcImVuLVVTXCIsXCJWZXJzaW9uXCI6e1wiJGlkXCI6XCIyXCIsXCJUZW1wbGF0ZURvbVZlcnNpb25cIjpcIjEuMi4wXCJ9LFwiRWZmZWN0XCI6MSxcIlN0eWxlXCI6e1wiJGlkXCI6XCIzXCIsXCJUaW1lYmFuZFN0eWxlXCI6e1wiJGlkXCI6XCI0XCIsXCJTY2FsZU1hcmtpbmdcIjoxLFwiU2hhcGVcIjoxMCxcIlNoYXBlU3R5bGVcIjp7XCIkaWRcIjpcIjVcIixcIk1hcmdpblwiOntcIiRpZFwiOlwiNlwiLFwiVG9wXCI6MC4wLFwiTGVmdFwiOjEwLjAsXCJSaWdodFwiOjEwLjAsXCJCb3R0b21cIjowLjB9LFwiUGFkZGluZ1wiOntcIiRpZFwiOlwiN1wiLFwiVG9wXCI6My4wLFwiTGVmdFwiOjAuMCxcIlJpZ2h0XCI6MC4wLFwiQm90dG9tXCI6My4wfSxcIkJhY2tncm91bmRcIjp7XCIkaWRcIjpcIjhcIixcIkNvbG9yXCI6e1wiJGlkXCI6XCI5XCIsXCJBXCI6MjU1LFwiUlwiOjY4LFwiR1wiOjg0LFwiQlwiOjEwNn19LFwiSXNWaXNpYmxlXCI6dHJ1ZSxcIldpZHRoXCI6ODU4LjAsXCJIZWlnaHRcIjoyMC4wLFwiQm9yZGVyU3R5bGVcIjp7XCIkaWRcIjpcIjEwXCIsXCJMaW5lQ29sb3JcIjp7XCIkaWRcIjpcIjExXCIsXCIkdHlwZVwiOlwiTkxSRS5Db21tb24uRG9tLlNvbGlkQ29sb3JCcnVzaCwgTkxSRS5Db21tb25cIixcIkNvbG9yXCI6e1wiJGlkXCI6XCIxMlwiLFwiQVwiOjI1NSxcIlJcIjoyNTUsXCJHXCI6MCxcIkJcIjowfX0sXCJMaW5lV2VpZ2h0XCI6MC4wLFwiTGluZVR5cGVcIjowfX0sXCJNaWRkbGVUaWVyU2hhcGVTdHlsZVwiOntcIiRpZFwiOlwiMTNcIixcIk1hcmdpblwiOntcIiRpZFwiOlwiMTRcIixcIlRvcFwiOjAuMCxcIkxlZnRcIjoxMC4wLFwiUmlnaHRcIjoxMC4wLFwiQm90dG9tXCI6MC4wfSxcIlBhZGRpbmdcIjp7XCIkaWRcIjpcIjE1XCIsXCJUb3BcIjozLjAsXCJMZWZ0XCI6MC4wLFwiUmlnaHRcIjowLjAsXCJCb3R0b21cIjozLjB9LFwiQmFja2dyb3VuZFwiOntcIiRpZFwiOlwiMTZcIixcIkNvbG9yXCI6e1wiJGlkXCI6XCIxN1wiLFwiQVwiOjI1NSxcIlJcIjo2OCxcIkdcIjo4NCxcIkJcIjoxMDZ9fSxcIklzVmlzaWJsZVwiOnRydWUsXCJXaWR0aFwiOjg1OC4wLFwiSGVpZ2h0XCI6MjAuMCxcIkJvcmRlclN0eWxlXCI6e1wiJGlkXCI6XCIxOFwiLFwiTGluZUNvbG9yXCI6e1wiJGlkXCI6XCIxOVwiLFwiJHR5cGVcIjpcIk5MUkUuQ29tbW9uLkRvbS5Tb2xpZENvbG9yQnJ1c2gsIE5MUkUuQ29tbW9uXCIsXCJDb2xvclwiOntcIiRpZFwiOlwiMjBcIixcIkFcIjoyNTUsXCJSXCI6MjU1LFwiR1wiOjAsXCJCXCI6MH19LFwiTGluZVdlaWdodFwiOjAuMCxcIkxpbmVUeXBlXCI6MH19LFwiQm90dG9tVGllclNoYXBlU3R5bGVcIjp7XCIkaWRcIjpcIjIxXCIsXCJNYXJnaW5cIjp7XCIkaWRcIjpcIjIyXCIsXCJUb3BcIjowLjAsXCJMZWZ0XCI6MTAuMCxcIlJpZ2h0XCI6MTAuMCxcIkJvdHRvbVwiOjAuMH0sXCJQYWRkaW5nXCI6e1wiJGlkXCI6XCIyM1wiLFwiVG9wXCI6My4wLFwiTGVmdFwiOjAuMCxcIlJpZ2h0XCI6MC4wLFwiQm90dG9tXCI6My4wfSxcIkJhY2tncm91bmRcIjp7XCIkaWRcIjpcIjI0XCIsXCJDb2xvclwiOntcIiRpZFwiOlwiMjVcIixcIkFcIjoyNTUsXCJSXCI6NjgsXCJHXCI6ODQsXCJCXCI6MTA2fX0sXCJJc1Zpc2libGVcIjp0cnVlLFwiV2lkdGhcIjo4NTguMCxcIkhlaWdodFwiOjIwLjAsXCJCb3JkZXJTdHlsZVwiOntcIiRpZFwiOlwiMjZcIixcIkxpbmVDb2xvclwiOntcIiRpZFwiOlwiMjdcIixcIiR0eXBlXCI6XCJOTFJFLkNvbW1vbi5Eb20uU29saWRDb2xvckJydXNoLCBOTFJFLkNvbW1vblwiLFwiQ29sb3JcIjp7XCIkaWRcIjpcIjI4XCIsXCJBXCI6MjU1LFwiUlwiOjI1NSxcIkdcIjowLFwiQlwiOjB9fSxcIkxpbmVXZWlnaHRcIjowLjAsXCJMaW5lVHlwZVwiOjB9fSxcIlJpZ2h0RW5kQ2Fwc1N0eWxlXCI6e1wiJGlkXCI6XCIyOVwiLFwiRm9udFNldHRpbmdzXCI6e1wiJGlkXCI6XCIzMFwiLFwiRm9udFNpemVcIjoxOCxcIkZvbnROYW1lXCI6XCJDYWxpYnJpXCIsXCJJc0JvbGRcIjp0cnVlLFwiSXNJdGFsaWNcIjpmYWxzZSxcIklzVW5kZXJsaW5lZFwiOmZhbHNlfSxcIkF1dG9TaXplXCI6MCxcIkZvcmVncm91bmRcIjp7XCIkaWRcIjpcIjMxXCIsXCJDb2xvclwiOntcIiRpZFwiOlwiMzJcIixcIkFcIjoyNTUsXCJSXCI6MjM3LFwiR1wiOjEyNSxcIkJcIjo0OX19LFwiQmFja2dyb3VuZEZpbGxUeXBlXCI6MCxcIk1heFdpZHRoXCI6XCJJbmZpbml0eVwiLFwiTWF4SGVpZ2h0XCI6XCJJbmZpbml0eVwiLFwiU21hcnRGb3JlZ3JvdW5kSXNBY3RpdmVcIjpmYWxzZSxcIkhvcml6b250YWxBbGlnbm1lbnRcIjowLFwiVmVydGljYWxBbGlnbm1lbnRcIjowLFwiU21hcnRGb3JlZ3JvdW5kXCI6bnVsbCxcIk1hcmdpblwiOntcIiRpZFwiOlwiMzNcIixcIlRvcFwiOjAuMCxcIkxlZnRcIjowLjAsXCJSaWdodFwiOjIwLjAsXCJCb3R0b21cIjowLjB9LFwiUGFkZGluZ1wiOntcIiRpZFwiOlwiMzRcIixcIlRvcFwiOjAuMCxcIkxlZnRcIjowLjAsXCJSaWdodFwiOjAuMCxcIkJvdHRvbVwiOjAuMH0sXCJCYWNrZ3JvdW5kXCI6e1wiJGlkXCI6XCIzNVwiLFwiQ29sb3JcIjp7XCIkaWRcIjpcIjM2XCIsXCJBXCI6MCxcIlJcIjowLFwiR1wiOjAsXCJCXCI6MH19LFwiSXNWaXNpYmxlXCI6dHJ1ZSxcIldpZHRoXCI6MC4wLFwiSGVpZ2h0XCI6MC4wLFwiQm9yZGVyU3R5bGVcIjpudWxsfSxcIkxlZnRFbmRDYXBzU3R5bGVcIjp7XCIkaWRcIjpcIjM3XCIsXCJGb250U2V0dGluZ3NcIjp7XCIkaWRcIjpcIjM4XCIsXCJGb250U2l6ZVwiOjE4LFwiRm9udE5hbWVcIjpcIkNhbGlicmlcIixcIklzQm9sZFwiOnRydWUsXCJJc0l0YWxpY1wiOmZhbHNlLFwiSXNVbmRlcmxpbmVkXCI6ZmFsc2V9LFwiQXV0b1NpemVcIjowLFwiRm9yZWdyb3VuZFwiOntcIiRpZFwiOlwiMzlcIixcIkNvbG9yXCI6e1wiJGlkXCI6XCI0MFwiLFwiQVwiOjI1NSxcIlJcIjoyMzcsXCJHXCI6MTI1LFwiQlwiOjQ5fX0sXCJCYWNrZ3JvdW5kRmlsbFR5cGVcIjowLFwiTWF4V2lkdGhcIjpcIkluZmluaXR5XCIsXCJNYXhIZWlnaHRcIjpcIkluZmluaXR5XCIsXCJTbWFydEZvcmVncm91bmRJc0FjdGl2ZVwiOmZhbHNlLFwiSG9yaXpvbnRhbEFsaWdubWVudFwiOjAsXCJWZXJ0aWNhbEFsaWdubWVudFwiOjAsXCJTbWFydEZvcmVncm91bmRcIjpudWxsLFwiTWFyZ2luXCI6e1wiJGlkXCI6XCI0MVwiLFwiVG9wXCI6MC4wLFwiTGVmdFwiOjIwLjAsXCJSaWdodFwiOjAuMCxcIkJvdHRvbVwiOjAuMH0sXCJQYWRkaW5nXCI6e1wiJGlkXCI6XCI0MlwiLFwiVG9wXCI6MC4wLFwiTGVmdFwiOjAuMCxcIlJpZ2h0XCI6MC4wLFwiQm90dG9tXCI6MC4wfSxcIkJhY2tncm91bmRcIjp7XCIkaWRcIjpcIjQzXCIsXCJDb2xvclwiOntcIiRyZWZcIjpcIjM2XCJ9fSxcIklzVmlzaWJsZVwiOmZhbHNlLFwiV2lkdGhcIjowLjAsXCJIZWlnaHRcIjowLjAsXCJCb3JkZXJTdHlsZVwiOm51bGx9LFwiVG9kYXlUZXh0U3R5bGVcIjp7XCIkaWRcIjpcIjQ0XCIsXCJGb250U2V0dGluZ3NcIjp7XCIkaWRcIjpcIjQ1XCIsXCJGb250U2l6ZVwiOjEyLFwiRm9udE5hbWVcIjpcIkNhbGlicmlcIixcIklzQm9sZFwiOmZhbHNlLFwiSXNJdGFsaWNcIjpmYWxzZSxcIklzVW5kZXJsaW5lZFwiOmZhbHNlfSxcIkF1dG9TaXplXCI6MCxcIkZvcmVncm91bmRcIjp7XCIkaWRcIjpcIjQ2XCIsXCJDb2xvclwiOntcIiRpZFwiOlwiNDdcIixcIkFcIjoyNTUsXCJSXCI6MCxcIkdcIjowLFwiQlwiOjB9fSxcIkJhY2tncm91bmRGaWxsVHlwZVwiOjAsXCJNYXhXaWR0aFwiOjIwMC4wLFwiTWF4SGVpZ2h0XCI6XCJJbmZpbml0eVwiLFwiU21hcnRGb3JlZ3JvdW5kSXNBY3RpdmVcIjpmYWxzZSxcIkhvcml6b250YWxBbGlnbm1lbnRcIjowLFwiVmVydGljYWxBbGlnbm1lbnRcIjowLFwiU21hcnRGb3JlZ3JvdW5kXCI6bnVsbCxcIk1hcmdpblwiOntcIiRpZFwiOlwiNDhcIixcIlRvcFwiOjAuMCxcIkxlZnRcIjowLjAsXCJSaWdodFwiOjAuMCxcIkJvdHRvbVwiOjAuMH0sXCJQYWRkaW5nXCI6e1wiJGlkXCI6XCI0OVwiLFwiVG9wXCI6MC4wLFwiTGVmdFwiOjAuMCxcIlJpZ2h0XCI6MC4wLFwiQm90dG9tXCI6MC4wfSxcIkJhY2tncm91bmRcIjp7XCIkaWRcIjpcIjUwXCIsXCJDb2xvclwiOntcIiRyZWZcIjpcIjM2XCJ9fSxcIklzVmlzaWJsZVwiOnRydWUsXCJXaWR0aFwiOjAuMCxcIkhlaWdodFwiOjAuMCxcIkJvcmRlclN0eWxlXCI6bnVsbH0sXCJUb2RheU1hcmtlclN0eWxlXCI6e1wiJGlkXCI6XCI1MVwiLFwiTWFyZ2luXCI6e1wiJGlkXCI6XCI1MlwiLFwiVG9wXCI6MC4wLFwiTGVmdFwiOjAuMCxcIlJpZ2h0XCI6MC4wLFwiQm90dG9tXCI6MC4wfSxcIlBhZGRpbmdcIjp7XCIkaWRcIjpcIjUzXCIsXCJUb3BcIjowLjAsXCJMZWZ0XCI6MC4wLFwiUmlnaHRcIjowLjAsXCJCb3R0b21cIjowLjB9LFwiQmFja2dyb3VuZFwiOntcIiRpZFwiOlwiNTRcIixcIkNvbG9yXCI6e1wiJGlkXCI6XCI1NVwiLFwiQVwiOjI1NSxcIlJcIjoyNTUsXCJHXCI6MCxcIkJcIjowfX0sXCJJc1Zpc2libGVcIjp0cnVlLFwiV2lkdGhcIjowLjAsXCJIZWlnaHRcIjowLjAsXCJCb3JkZXJTdHlsZVwiOm51bGx9LFwiU2NhbGVTdHlsZVwiOntcIiRpZFwiOlwiNTZcIixcIlNob3dTZWdtZW50U2VwYXJhdG9yc1wiOmZhbHNlLFwiU2VnbWVudFNlcGFyYXRvck9wYWNpdHlcIjozMCxcIlNoYXBlXCI6MyxcIkhhc0JlZW5WaXNpYmxlQmVmb3JlXCI6dHJ1ZSxcIkZvbnRTZXR0aW5nc1wiOntcIiRpZFwiOlwiNTdcIixcIkZvbnRTaXplXCI6MTIsXCJGb250TmFtZVwiOlwiQ2FsaWJyaVwiLFwiSXNCb2xkXCI6ZmFsc2UsXCJJc0l0YWxpY1wiOmZhbHNlLFwiSXNVbmRlcmxpbmVkXCI6ZmFsc2V9LFwiQXV0b1NpemVcIjowLFwiRm9yZWdyb3VuZFwiOntcIiRpZFwiOlwiNThcIixcIkNvbG9yXCI6e1wiJGlkXCI6XCI1OVwiLFwiQVwiOjI1NSxcIlJcIjoyNTUsXCJHXCI6MjU1LFwiQlwiOjI1NX19LFwiQmFja2dyb3VuZEZpbGxUeXBlXCI6MCxcIk1heFdpZHRoXCI6MjAwLjAsXCJNYXhIZWlnaHRcIjpcIkluZmluaXR5XCIsXCJTbWFydEZvcmVncm91bmRJc0FjdGl2ZVwiOmZhbHNlLFwiSG9yaXpvbnRhbEFsaWdubWVudFwiOjAsXCJWZXJ0aWNhbEFsaWdubWVudFwiOjEsXCJTbWFydEZvcmVncm91bmRcIjpudWxsLFwiTWFyZ2luXCI6e1wiJGlkXCI6XCI2MFwiLFwiVG9wXCI6MC4wLFwiTGVmdFwiOjUuMCxcIlJpZ2h0XCI6MC4wLFwiQm90dG9tXCI6MC4wfSxcIlBhZGRpbmdcIjp7XCIkaWRcIjpcIjYxXCIsXCJUb3BcIjowLjAsXCJMZWZ0XCI6MC4wLFwiUmlnaHRcIjowLjAsXCJCb3R0b21cIjowLjB9LFwiQmFja2dyb3VuZFwiOntcIiRpZFwiOlwiNjJcIixcIkNvbG9yXCI6e1wiJHJlZlwiOlwiMzZcIn19LFwiSXNWaXNpYmxlXCI6dHJ1ZSxcIldpZHRoXCI6MC4wLFwiSGVpZ2h0XCI6MC4wLFwiQm9yZGVyU3R5bGVcIjpudWxsfSxcIk1pZGRsZVRpZXJTY2FsZVN0eWxlXCI6e1wiJGlkXCI6XCI2M1wiLFwiU2hvd1NlZ21lbnRTZXBhcmF0b3JzXCI6ZmFsc2UsXCJTZWdtZW50U2VwYXJhdG9yT3BhY2l0eVwiOjMwLFwiU2hhcGVcIjozLFwiSGFzQmVlblZpc2libGVCZWZvcmVcIjpmYWxzZSxcIkZvbnRTZXR0aW5nc1wiOntcIiRpZFwiOlwiNjRcIixcIkZvbnRTaXplXCI6MTIsXCJGb250TmFtZVwiOlwiQ2FsaWJyaVwiLFwiSXNCb2xkXCI6ZmFsc2UsXCJJc0l0YWxpY1wiOmZhbHNlLFwiSXNVbmRlcmxpbmVkXCI6ZmFsc2V9LFwiQXV0b1NpemVcIjowLFwiRm9yZWdyb3VuZFwiOntcIiRpZFwiOlwiNjVcIixcIkNvbG9yXCI6e1wiJGlkXCI6XCI2NlwiLFwiQVwiOjI1NSxcIlJcIjoyNTUsXCJHXCI6MjU1LFwiQlwiOjI1NX19LFwiQmFja2dyb3VuZEZpbGxUeXBlXCI6MCxcIk1heFdpZHRoXCI6MjAwLjAsXCJNYXhIZWlnaHRcIjpcIkluZmluaXR5XCIsXCJTbWFydEZvcmVncm91bmRJc0FjdGl2ZVwiOmZhbHNlLFwiSG9yaXpvbnRhbEFsaWdubWVudFwiOjAsXCJWZXJ0aWNhbEFsaWdubWVudFwiOjEsXCJTbWFydEZvcmVncm91bmRcIjpudWxsLFwiTWFyZ2luXCI6e1wiJGlkXCI6XCI2N1wiLFwiVG9wXCI6MC4wLFwiTGVmdFwiOjUuMCxcIlJpZ2h0XCI6MC4wLFwiQm90dG9tXCI6MC4wfSxcIlBhZGRpbmdcIjp7XCIkaWRcIjpcIjY4XCIsXCJUb3BcIjowLjAsXCJMZWZ0XCI6MC4wLFwiUmlnaHRcIjowLjAsXCJCb3R0b21cIjowLjB9LFwiQmFja2dyb3VuZFwiOntcIiRpZFwiOlwiNjlcIixcIkNvbG9yXCI6e1wiJGlkXCI6XCI3MFwiLFwiQVwiOjAsXCJSXCI6MCxcIkdcIjowLFwiQlwiOjB9fSxcIklzVmlzaWJsZVwiOmZhbHNlLFwiV2lkdGhcIjowLjAsXCJIZWlnaHRcIjowLjAsXCJCb3JkZXJTdHlsZVwiOm51bGx9LFwiQm90dG9tVGllclNjYWxlU3R5bGVcIjp7XCIkaWRcIjpcIjcxXCIsXCJTaG93U2VnbWVudFNlcGFyYXRvcnNcIjpmYWxzZSxcIlNlZ21lbnRTZXBhcmF0b3JPcGFjaXR5XCI6MzAsXCJTaGFwZVwiOjMsXCJIYXNCZWVuVmlzaWJsZUJlZm9yZVwiOmZhbHNlLFwiRm9udFNldHRpbmdzXCI6e1wiJGlkXCI6XCI3MlwiLFwiRm9udFNpemVcIjoxMixcIkZvbnROYW1lXCI6XCJDYWxpYnJpXCIsXCJJc0JvbGRcIjpmYWxzZSxcIklzSXRhbGljXCI6ZmFsc2UsXCJJc1VuZGVybGluZWRcIjpmYWxzZX0sXCJBdXRvU2l6ZVwiOjAsXCJGb3JlZ3JvdW5kXCI6e1wiJGlkXCI6XCI3M1wiLFwiQ29sb3JcIjp7XCIkaWRcIjpcIjc0XCIsXCJBXCI6MjU1LFwiUlwiOjI1NSxcIkdcIjoyNTUsXCJCXCI6MjU1fX0sXCJCYWNrZ3JvdW5kRmlsbFR5cGVcIjowLFwiTWF4V2lkdGhcIjoyMDAuMCxcIk1heEhlaWdodFwiOlwiSW5maW5pdHlcIixcIlNtYXJ0Rm9yZWdyb3VuZElzQWN0aXZlXCI6ZmFsc2UsXCJIb3Jpem9udGFsQWxpZ25tZW50XCI6MCxcIlZlcnRpY2FsQWxpZ25tZW50XCI6MSxcIlNtYXJ0Rm9yZWdyb3VuZFwiOm51bGwsXCJNYXJnaW5cIjp7XCIkaWRcIjpcIjc1XCIsXCJUb3BcIjowLjAsXCJMZWZ0XCI6NS4wLFwiUmlnaHRcIjowLjAsXCJCb3R0b21cIjowLjB9LFwiUGFkZGluZ1wiOntcIiRpZFwiOlwiNzZcIixcIlRvcFwiOjAuMCxcIkxlZnRcIjowLjAsXCJSaWdodFwiOjAuMCxcIkJvdHRvbVwiOjAuMH0sXCJCYWNrZ3JvdW5kXCI6e1wiJGlkXCI6XCI3N1wiLFwiQ29sb3JcIjp7XCIkaWRcIjpcIjc4XCIsXCJBXCI6MCxcIlJcIjowLFwiR1wiOjAsXCJCXCI6MH19LFwiSXNWaXNpYmxlXCI6ZmFsc2UsXCJXaWR0aFwiOjAuMCxcIkhlaWdodFwiOjAuMCxcIkJvcmRlclN0eWxlXCI6bnVsbH0sXCJTaW5nbGVTY2FsZVNoYXBlU3R5bGVcIjpudWxsLFwiRWxhcHNlZFRpbWVCYWNrZ3JvdW5kXCI6e1wiJGlkXCI6XCI3OVwiLFwiQ29sb3JcIjp7XCIkaWRcIjpcIjgwXCIsXCJBXCI6MTkxLFwiUlwiOjI1NSxcIkdcIjowLFwiQlwiOjB9fSxcIkFwcGVuZFllYXJPblllYXJDaGFuZ2VcIjpmYWxzZSxcIkVsYXBzZWRUaW1lRm9ybWF0XCI6MixcIlRvZGF5TWFya2VyUG9zaXRpb25cIjozLFwiUXVpY2tQb3NpdGlvblwiOjIsXCJBYnNvbHV0ZVBvc2l0aW9uXCI6NDA1LjAsXCJNYXJnaW5cIjp7XCIkaWRcIjpcIjgxXCIsXCJUb3BcIjowLjAsXCJMZWZ0XCI6MTAuMCxcIlJpZ2h0XCI6MTAuMCxcIkJvdHRvbVwiOjAuMH0sXCJQYWRkaW5nXCI6e1wiJGlkXCI6XCI4MlwiLFwiVG9wXCI6MC4wLFwiTGVmdFwiOjAuMCxcIlJpZ2h0XCI6MC4wLFwiQm90dG9tXCI6MC4wfSxcIkJhY2tncm91bmRcIjp7XCIkaWRcIjpcIjgzXCIsXCJDb2xvclwiOntcIiRpZFwiOlwiODRcIixcIkFcIjoyNTUsXCJSXCI6NDcsXCJHXCI6NTQsXCJCXCI6MTUzfX0sXCJJc1Zpc2libGVcIjp0cnVlLFwiV2lkdGhcIjowLjAsXCJIZWlnaHRcIjowLjAsXCJCb3JkZXJTdHlsZVwiOm51bGx9LFwiRGVmYXVsdE1pbGVzdG9uZVN0eWxlXCI6e1wiJGlkXCI6XCI4NVwiLFwiU2hhcGVcIjoyLFwiQ29ubmVjdG9yTWFyZ2luXCI6e1wiJGlkXCI6XCI4NlwiLFwiVG9wXCI6MC4wLFwiTGVmdFwiOjIuMCxcIlJpZ2h0XCI6Mi4wLFwiQm90dG9tXCI6MC4wfSxcIkNvbm5lY3RvclN0eWxlXCI6e1wiJGlkXCI6XCI4N1wiLFwiTGluZUNvbG9yXCI6e1wiJGlkXCI6XCI4OFwiLFwiJHR5cGVcIjpcIk5MUkUuQ29tbW9uLkRvbS5Tb2xpZENvbG9yQnJ1c2gsIE5MUkUuQ29tbW9uXCIsXCJDb2xvclwiOntcIiRpZFwiOlwiODlcIixcIkFcIjoxMjcsXCJSXCI6NzksXCJHXCI6MTI5LFwiQlwiOjE4OX19LFwiTGluZVdlaWdodFwiOjEuMCxcIkxpbmVUeXBlXCI6MH0sXCJJc0JlbG93VGltZWJhbmRcIjpmYWxzZSxcIkhpZGVEYXRlXCI6ZmFsc2UsXCJTaGFwZVNpemVcIjoxLFwiU3BhY2luZ1wiOjIuMCxcIlBhZGRpbmdcIjp7XCIkaWRcIjpcIjkwXCIsXCJUb3BcIjo3LjAsXCJMZWZ0XCI6My4wLFwiUmlnaHRcIjowLjAsXCJCb3R0b21cIjoyLjB9LFwiUG9zaXRpb25cIjpudWxsLFwiUG9zaXRpb25PblRhc2tcIjowLFwiU2hhcGVTdHlsZVwiOntcIiRpZFwiOlwiOTFcIixcIk1hcmdpblwiOntcIiRpZFwiOlwiOTJcIixcIlRvcFwiOjAuMCxcIkxlZnRcIjowLjAsXCJSaWdodFwiOjAuMCxcIkJvdHRvbVwiOjAuMH0sXCJQYWRkaW5nXCI6e1wiJGlkXCI6XCI5M1wiLFwiVG9wXCI6MC4wLFwiTGVmdFwiOjAuMCxcIlJpZ2h0XCI6MC4wLFwiQm90dG9tXCI6MC4wfSxcIkJhY2tncm91bmRcIjp7XCIkaWRcIjpcIjk0XCIsXCJDb2xvclwiOntcIiRpZFwiOlwiOTVcIixcIkFcIjoyNTUsXCJSXCI6MCxcIkdcIjoxMTQsXCJCXCI6MTg4fX0sXCJJc1Zpc2libGVcIjp0cnVlLFwiV2lkdGhcIjoxMy4wLFwiSGVpZ2h0XCI6MTMuMCxcIkJvcmRlclN0eWxlXCI6e1wiJGlkXCI6XCI5NlwiLFwiTGluZUNvbG9yXCI6e1wiJGlkXCI6XCI5N1wiLFwiJHR5cGVcIjpcIk5MUkUuQ29tbW9uLkRvbS5Tb2xpZENvbG9yQnJ1c2gsIE5MUkUuQ29tbW9uXCIsXCJDb2xvclwiOntcIiRpZFwiOlwiOThcIixcIkFcIjoyNTUsXCJSXCI6MjU1LFwiR1wiOjAsXCJCXCI6MH19LFwiTGluZVdlaWdodFwiOjAuMCxcIkxpbmVUeXBlXCI6MH19LFwiVGl0bGVTdHlsZVwiOntcIiRpZFwiOlwiOTlcIixcIkZvbnRTZXR0aW5nc1wiOntcIiRpZFwiOlwiMTAwXCIsXCJGb250U2l6ZVwiOjExLFwiRm9udE5hbWVcIjpcIkNhbGlicmlcIixcIklzQm9sZFwiOnRydWUsXCJJc0l0YWxpY1wiOmZhbHNlLFwiSXNVbmRlcmxpbmVkXCI6ZmFsc2V9LFwiQXV0b1NpemVcIjowLFwiRm9yZWdyb3VuZFwiOntcIiRpZFwiOlwiMTAxXCIsXCJDb2xvclwiOntcIiRpZFwiOlwiMTAyXCIsXCJBXCI6MjU1LFwiUlwiOjAsXCJHXCI6MCxcIkJcIjowfX0sXCJCYWNrZ3JvdW5kRmlsbFR5cGVcIjowLFwiTWF4V2lkdGhcIjoyMDAuMCxcIk1heEhlaWdodFwiOlwiSW5maW5pdHlcIixcIlNtYXJ0Rm9yZWdyb3VuZElzQWN0aXZlXCI6ZmFsc2UsXCJIb3Jpem9udGFsQWxpZ25tZW50XCI6MCxcIlZlcnRpY2FsQWxpZ25tZW50XCI6MCxcIlNtYXJ0Rm9yZWdyb3VuZFwiOm51bGwsXCJNYXJnaW5cIjp7XCIkaWRcIjpcIjEwM1wiLFwiVG9wXCI6MC4wLFwiTGVmdFwiOjAuMCxcIlJpZ2h0XCI6MC4wLFwiQm90dG9tXCI6MC4wfSxcIlBhZGRpbmdcIjp7XCIkaWRcIjpcIjEwNFwiLFwiVG9wXCI6MC4wLFwiTGVmdFwiOjAuMCxcIlJpZ2h0XCI6MC4wLFwiQm90dG9tXCI6MC4wfSxcIkJhY2tncm91bmRcIjp7XCIkaWRcIjpcIjEwNVwiLFwiQ29sb3JcIjp7XCIkcmVmXCI6XCIzNlwifX0sXCJJc1Zpc2libGVcIjp0cnVlLFwiV2lkdGhcIjowLjAsXCJIZWlnaHRcIjowLjAsXCJCb3JkZXJTdHlsZVwiOm51bGx9LFwiRGF0ZVN0eWxlXCI6e1wiJGlkXCI6XCIxMDZcIixcIkZvbnRTZXR0aW5nc1wiOntcIiRpZFwiOlwiMTA3XCIsXCJGb250U2l6ZVwiOjEwLFwiRm9udE5hbWVcIjpcIkNhbGlicmlcIixcIklzQm9sZFwiOmZhbHNlLFwiSXNJdGFsaWNcIjpmYWxzZSxcIklzVW5kZXJsaW5lZFwiOmZhbHNlfSxcIkF1dG9TaXplXCI6MCxcIkZvcmVncm91bmRcIjp7XCIkaWRcIjpcIjEwOFwiLFwiQ29sb3JcIjp7XCIkaWRcIjpcIjEwOVwiLFwiQVwiOjI1NSxcIlJcIjo2OCxcIkdcIjo4NCxcIkJcIjoxMDZ9fSxcIkJhY2tncm91bmRGaWxsVHlwZVwiOjAsXCJNYXhXaWR0aFwiOjIwMC4wLFwiTWF4SGVpZ2h0XCI6XCJJbmZpbml0eVwiLFwiU21hcnRGb3JlZ3JvdW5kSXNBY3RpdmVcIjpmYWxzZSxcIkhvcml6b250YWxBbGlnbm1lbnRcIjowLFwiVmVydGljYWxBbGlnbm1lbnRcIjowLFwiU21hcnRGb3JlZ3JvdW5kXCI6bnVsbCxcIk1hcmdpblwiOntcIiRpZFwiOlwiMTEwXCIsXCJUb3BcIjowLjAsXCJMZWZ0XCI6MC4wLFwiUmlnaHRcIjowLjAsXCJCb3R0b21cIjowLjB9LFwiUGFkZGluZ1wiOntcIiRpZFwiOlwiMTExXCIsXCJUb3BcIjowLjAsXCJMZWZ0XCI6MC4wLFwiUmlnaHRcIjowLjAsXCJCb3R0b21cIjowLjB9LFwiQmFja2dyb3VuZFwiOntcIiRpZFwiOlwiMTEyXCIsXCJDb2xvclwiOntcIiRyZWZcIjpcIjM2XCJ9fSxcIklzVmlzaWJsZVwiOnRydWUsXCJXaWR0aFwiOjAuMCxcIkhlaWdodFwiOjAuMCxcIkJvcmRlclN0eWxlXCI6bnVsbH0sXCJEYXRlRm9ybWF0XCI6e1wiJGlkXCI6XCIxMTNcIixcIkZvcm1hdFN0cmluZ1wiOlwiTU1NIGRcIixcIlNlcGFyYXRvclwiOlwiL1wiLFwiVXNlSW50ZXJuYXRpb25hbERhdGVGb3JtYXRcIjpmYWxzZSxcIkRhdGVJc1Zpc2libGVcIjp0cnVlLFwiVGltZUlzVmlzaWJsZVwiOmZhbHNlLFwiSG91ckRpZ2l0c1wiOjEsXCJBbVBtRGVzaWduYXRvclwiOjIsXCJUcmltMDBNaW51dGVzXCI6ZmFsc2UsXCJMYXN0S25vd25WaXNpYmlsaXR5U3RhdGVcIjpudWxsfSxcIklzVmlzaWJsZVwiOnRydWV9LFwiRGVmYXVsdFRhc2tTdHlsZVwiOntcIiRpZFwiOlwiMTE0XCIsXCJTaGFwZVwiOjEsXCJTaGFwZVRoaWNrbmVzc1wiOjAsXCJEdXJhdGlvbkZvcm1hdFwiOjAsXCJQZXJjZW50YWdlQ29tcGxldGVTdHlsZVwiOntcIiRpZFwiOlwiMTE1XCIsXCJGb250U2V0dGluZ3NcIjp7XCIkaWRcIjpcIjExNlwiLFwiRm9udFNpemVcIjoxMCxcIkZvbnROYW1lXCI6XCJDYWxpYnJpXCIsXCJJc0JvbGRcIjpmYWxzZSxcIklzSXRhbGljXCI6ZmFsc2UsXCJJc1VuZGVybGluZWRcIjpmYWxzZX0sXCJBdXRvU2l6ZVwiOjAsXCJGb3JlZ3JvdW5kXCI6e1wiJGlkXCI6XCIxMTdcIixcIkNvbG9yXCI6e1wiJGlkXCI6XCIxMThcIixcIkFcIjoyNTUsXCJSXCI6MjM3LFwiR1wiOjEyNSxcIkJcIjo0OX19LFwiQmFja2dyb3VuZEZpbGxUeXBlXCI6MCxcIk1heFdpZHRoXCI6MjAwLjAsXCJNYXhIZWlnaHRcIjpcIkluZmluaXR5XCIsXCJTbWFydEZvcmVncm91bmRJc0FjdGl2ZVwiOmZhbHNlLFwiSG9yaXpvbnRhbEFsaWdubWVudFwiOjAsXCJWZXJ0aWNhbEFsaWdubWVudFwiOjAsXCJTbWFydEZvcmVncm91bmRcIjpudWxsLFwiTWFyZ2luXCI6e1wiJGlkXCI6XCIxMTlcIixcIlRvcFwiOjAuMCxcIkxlZnRcIjowLjAsXCJSaWdodFwiOjAuMCxcIkJvdHRvbVwiOjAuMH0sXCJQYWRkaW5nXCI6e1wiJGlkXCI6XCIxMjBcIixcIlRvcFwiOjAuMCxcIkxlZnRcIjowLjAsXCJSaWdodFwiOjAuMCxcIkJvdHRvbVwiOjAuMH0sXCJCYWNrZ3JvdW5kXCI6e1wiJGlkXCI6XCIxMjFcIixcIkNvbG9yXCI6e1wiJHJlZlwiOlwiMzZcIn19LFwiSXNWaXNpYmxlXCI6dHJ1ZSxcIldpZHRoXCI6MC4wLFwiSGVpZ2h0XCI6MC4wLFwiQm9yZGVyU3R5bGVcIjpudWxsfSxcIkR1cmF0aW9uU3R5bGVcIjp7XCIkaWRcIjpcIjEyMlwiLFwiRm9udFNldHRpbmdzXCI6e1wiJGlkXCI6XCIxMjNcIixcIkZvbnRTaXplXCI6MTAsXCJGb250TmFtZVwiOlwiQ2FsaWJyaVwiLFwiSXNCb2xkXCI6ZmFsc2UsXCJJc0l0YWxpY1wiOmZhbHNlLFwiSXNVbmRlcmxpbmVkXCI6ZmFsc2V9LFwiQXV0b1NpemVcIjowLFwiRm9yZWdyb3VuZFwiOntcIiRpZFwiOlwiMTI0XCIsXCJDb2xvclwiOntcIiRpZFwiOlwiMTI1XCIsXCJBXCI6MjU1LFwiUlwiOjIzNyxcIkdcIjoxMjUsXCJCXCI6NDl9fSxcIkJhY2tncm91bmRGaWxsVHlwZVwiOjAsXCJNYXhXaWR0aFwiOjIwMC4wLFwiTWF4SGVpZ2h0XCI6XCJJbmZpbml0eVwiLFwiU21hcnRGb3JlZ3JvdW5kSXNBY3RpdmVcIjpmYWxzZSxcIkhvcml6b250YWxBbGlnbm1lbnRcIjowLFwiVmVydGljYWxBbGlnbm1lbnRcIjowLFwiU21hcnRGb3JlZ3JvdW5kXCI6bnVsbCxcIk1hcmdpblwiOntcIiRpZFwiOlwiMTI2XCIsXCJUb3BcIjowLjAsXCJMZWZ0XCI6MC4wLFwiUmlnaHRcIjowLjAsXCJCb3R0b21cIjowLjB9LFwiUGFkZGluZ1wiOntcIiRpZFwiOlwiMTI3XCIsXCJUb3BcIjowLjAsXCJMZWZ0XCI6MC4wLFwiUmlnaHRcIjowLjAsXCJCb3R0b21cIjowLjB9LFwiQmFja2dyb3VuZFwiOntcIiRpZFwiOlwiMTI4XCIsXCJDb2xvclwiOntcIiRyZWZcIjpcIjM2XCJ9fSxcIklzVmlzaWJsZVwiOnRydWUsXCJXaWR0aFwiOjAuMCxcIkhlaWdodFwiOjAuMCxcIkJvcmRlclN0eWxlXCI6bnVsbH0sXCJIb3Jpem9udGFsQ29ubmVjdG9yU3R5bGVcIjp7XCIkaWRcIjpcIjEyOVwiLFwiTGluZUNvbG9yXCI6e1wiJGlkXCI6XCIxMzBcIixcIiR0eXBlXCI6XCJOTFJFLkNvbW1vbi5Eb20uU29saWRDb2xvckJydXNoLCBOTFJFLkNvbW1vblwiLFwiQ29sb3JcIjp7XCIkaWRcIjpcIjEzMVwiLFwiQVwiOjI1NSxcIlJcIjoyMDQsXCJHXCI6MjA0LFwiQlwiOjIwNH19LFwiTGluZVdlaWdodFwiOjEuMCxcIkxpbmVUeXBlXCI6MH0sXCJWZXJ0aWNhbENvbm5lY3RvclN0eWxlXCI6e1wiJGlkXCI6XCIxMzJcIixcIkxpbmVDb2xvclwiOntcIiRpZFwiOlwiMTMzXCIsXCIkdHlwZVwiOlwiTkxSRS5Db21tb24uRG9tLlNvbGlkQ29sb3JCcnVzaCwgTkxSRS5Db21tb25cIixcIkNvbG9yXCI6e1wiJGlkXCI6XCIxMzRcIixcIkFcIjoyNTUsXCJSXCI6MjA0LFwiR1wiOjIwNCxcIkJcIjoyMDR9fSxcIkxpbmVXZWlnaHRcIjowLjAsXCJMaW5lVHlwZVwiOjB9LFwiTWFyZ2luXCI6bnVsbCxcIlN0YXJ0RGF0ZVBvc2l0aW9uXCI6MyxcIkVuZERhdGVQb3NpdGlvblwiOjMsXCJUaXRsZVBvc2l0aW9uXCI6NCxcIkR1cmF0aW9uUG9zaXRpb25cIjo2LFwiUGVyY2VudGFnZUNvbXBsZXRlZFBvc2l0aW9uXCI6NixcIlNwYWNpbmdcIjo1LFwiSXNCZWxvd1RpbWViYW5kXCI6ZmFsc2UsXCJQZXJjZW50YWdlQ29tcGxldGVTaGFwZU9wYWNpdHlcIjozNSxcIkdyb3VwTmFtZVwiOm51bGwsXCJBdHRhY2hlZE1pbGVzdG9uZXNTdHlsZXNcIjpudWxsLFwiU2hhcGVTdHlsZVwiOntcIiRpZFwiOlwiMTM1XCIsXCJNYXJnaW5cIjp7XCIkaWRcIjpcIjEzNlwiLFwiVG9wXCI6MC4wLFwiTGVmdFwiOjQuMCxcIlJpZ2h0XCI6NC4wLFwiQm90dG9tXCI6MC4wfSxcIlBhZGRpbmdcIjp7XCIkaWRcIjpcIjEzN1wiLFwiVG9wXCI6MC4wLFwiTGVmdFwiOjAuMCxcIlJpZ2h0XCI6MC4wLFwiQm90dG9tXCI6MC4wfSxcIkJhY2tncm91bmRcIjp7XCIkaWRcIjpcIjEzOFwiLFwiQ29sb3JcIjp7XCIkaWRcIjpcIjEzOVwiLFwiQVwiOjI1NSxcIlJcIjowLFwiR1wiOjExNCxcIkJcIjoxODh9fSxcIklzVmlzaWJsZVwiOnRydWUsXCJXaWR0aFwiOjAuMCxcIkhlaWdodFwiOjEwLjAsXCJCb3JkZXJTdHlsZVwiOntcIiRpZFwiOlwiMTQwXCIsXCJMaW5lQ29sb3JcIjp7XCIkaWRcIjpcIjE0MVwiLFwiJHR5cGVcIjpcIk5MUkUuQ29tbW9uLkRvbS5Tb2xpZENvbG9yQnJ1c2gsIE5MUkUuQ29tbW9uXCIsXCJDb2xvclwiOntcIiRpZFwiOlwiMTQyXCIsXCJBXCI6MjU1LFwiUlwiOjI1NSxcIkdcIjowLFwiQlwiOjB9fSxcIkxpbmVXZWlnaHRcIjowLjAsXCJMaW5lVHlwZVwiOjB9fSxcIlRpdGxlU3R5bGVcIjp7XCIkaWRcIjpcIjE0M1wiLFwiRm9udFNldHRpbmdzXCI6e1wiJGlkXCI6XCIxNDRcIixcIkZvbnRTaXplXCI6MTEsXCJGb250TmFtZVwiOlwiQ2FsaWJyaVwiLFwiSXNCb2xkXCI6dHJ1ZSxcIklzSXRhbGljXCI6ZmFsc2UsXCJJc1VuZGVybGluZWRcIjpmYWxzZX0sXCJBdXRvU2l6ZVwiOjAsXCJGb3JlZ3JvdW5kXCI6e1wiJGlkXCI6XCIxNDVcIixcIkNvbG9yXCI6e1wiJGlkXCI6XCIxNDZcIixcIkFcIjoyNTUsXCJSXCI6MCxcIkdcIjowLFwiQlwiOjB9fSxcIkJhY2tncm91bmRGaWxsVHlwZVwiOjAsXCJNYXhXaWR0aFwiOjk2MC4wLFwiTWF4SGVpZ2h0XCI6XCJJbmZpbml0eVwiLFwiU21hcnRGb3JlZ3JvdW5kSXNBY3RpdmVcIjpmYWxzZSxcIkhvcml6b250YWxBbGlnbm1lbnRcIjowLFwiVmVydGljYWxBbGlnbm1lbnRcIjowLFwiU21hcnRGb3JlZ3JvdW5kXCI6bnVsbCxcIk1hcmdpblwiOntcIiRpZFwiOlwiMTQ3XCIsXCJUb3BcIjowLjAsXCJMZWZ0XCI6MC4wLFwiUmlnaHRcIjowLjAsXCJCb3R0b21cIjowLjB9LFwiUGFkZGluZ1wiOntcIiRpZFwiOlwiMTQ4XCIsXCJUb3BcIjowLjAsXCJMZWZ0XCI6MC4wLFwiUmlnaHRcIjowLjAsXCJCb3R0b21cIjowLjB9LFwiQmFja2dyb3VuZFwiOntcIiRpZFwiOlwiMTQ5XCIsXCJDb2xvclwiOntcIiRyZWZcIjpcIjM2XCJ9fSxcIklzVmlzaWJsZVwiOnRydWUsXCJXaWR0aFwiOjAuMCxcIkhlaWdodFwiOjAuMCxcIkJvcmRlclN0eWxlXCI6bnVsbH0sXCJEYXRlU3R5bGVcIjp7XCIkaWRcIjpcIjE1MFwiLFwiRm9udFNldHRpbmdzXCI6e1wiJGlkXCI6XCIxNTFcIixcIkZvbnRTaXplXCI6MTAsXCJGb250TmFtZVwiOlwiQ2FsaWJyaVwiLFwiSXNCb2xkXCI6ZmFsc2UsXCJJc0l0YWxpY1wiOmZhbHNlLFwiSXNVbmRlcmxpbmVkXCI6ZmFsc2V9LFwiQXV0b1NpemVcIjowLFwiRm9yZWdyb3VuZFwiOntcIiRpZFwiOlwiMTUyXCIsXCJDb2xvclwiOntcIiRpZFwiOlwiMTUzXCIsXCJBXCI6MjU1LFwiUlwiOjY4LFwiR1wiOjg0LFwiQlwiOjEwNn19LFwiQmFja2dyb3VuZEZpbGxUeXBlXCI6MCxcIk1heFdpZHRoXCI6MjAwLjAsXCJNYXhIZWlnaHRcIjpcIkluZmluaXR5XCIsXCJTbWFydEZvcmVncm91bmRJc0FjdGl2ZVwiOmZhbHNlLFwiSG9yaXpvbnRhbEFsaWdubWVudFwiOjIsXCJWZXJ0aWNhbEFsaWdubWVudFwiOjAsXCJTbWFydEZvcmVncm91bmRcIjpudWxsLFwiTWFyZ2luXCI6e1wiJGlkXCI6XCIxNTRcIixcIlRvcFwiOjAuMCxcIkxlZnRcIjowLjAsXCJSaWdodFwiOjAuMCxcIkJvdHRvbVwiOjAuMH0sXCJQYWRkaW5nXCI6e1wiJGlkXCI6XCIxNTVcIixcIlRvcFwiOjAuMCxcIkxlZnRcIjowLjAsXCJSaWdodFwiOjAuMCxcIkJvdHRvbVwiOjAuMH0sXCJCYWNrZ3JvdW5kXCI6e1wiJGlkXCI6XCIxNTZcIixcIkNvbG9yXCI6e1wiJHJlZlwiOlwiMzZcIn19LFwiSXNWaXNpYmxlXCI6dHJ1ZSxcIldpZHRoXCI6MC4wLFwiSGVpZ2h0XCI6MC4wLFwiQm9yZGVyU3R5bGVcIjpudWxsfSxcIkRhdGVGb3JtYXRcIjp7XCIkaWRcIjpcIjE1N1wiLFwiRm9ybWF0U3RyaW5nXCI6XCJNTU0gZFwiLFwiU2VwYXJhdG9yXCI6XCIvXCIsXCJVc2VJbnRlcm5hdGlvbmFsRGF0ZUZvcm1hdFwiOmZhbHNlLFwiRGF0ZUlzVmlzaWJsZVwiOnRydWUsXCJUaW1lSXNWaXNpYmxlXCI6ZmFsc2UsXCJIb3VyRGlnaXRzXCI6MSxcIkFtUG1EZXNpZ25hdG9yXCI6MixcIlRyaW0wME1pbnV0ZXNcIjpmYWxzZSxcIkxhc3RLbm93blZpc2liaWxpdHlTdGF0ZVwiOm51bGx9LFwiSXNWaXNpYmxlXCI6dHJ1ZX0sXCJTaG93RWxhcHNlZFRpbWVHcmFkaWVudFN0eWxlXCI6ZmFsc2UsXCJUaW1lYmFuZFJlc2VydmVkTGVmdEFyZWFTdHlsZVwiOm51bGwsXCJEZWZhdWx0U3dpbWxhbmVTdHlsZVwiOntcIiRpZFwiOlwiMTU4XCIsXCJIZWFkZXJTdHlsZVwiOntcIiRpZFwiOlwiMTU5XCIsXCJUZXh0U3R5bGVcIjp7XCIkaWRcIjpcIjE2MFwiLFwiRm9udFNldHRpbmdzXCI6e1wiJGlkXCI6XCIxNjFcIixcIkZvbnRTaXplXCI6MTIsXCJGb250TmFtZVwiOlwiQ2FsaWJyaVwiLFwiSXNCb2xkXCI6ZmFsc2UsXCJJc0l0YWxpY1wiOmZhbHNlLFwiSXNVbmRlcmxpbmVkXCI6ZmFsc2V9LFwiQXV0b1NpemVcIjowLFwiRm9yZWdyb3VuZFwiOntcIiRpZFwiOlwiMTYyXCIsXCJDb2xvclwiOntcIiRpZFwiOlwiMTYzXCIsXCJBXCI6MjU1LFwiUlwiOjMyLFwiR1wiOjU2LFwiQlwiOjEwMH19LFwiQmFja2dyb3VuZEZpbGxUeXBlXCI6MCxcIk1heFdpZHRoXCI6MC4wLFwiTWF4SGVpZ2h0XCI6MC4wLFwiU21hcnRGb3JlZ3JvdW5kSXNBY3RpdmVcIjpmYWxzZSxcIkhvcml6b250YWxBbGlnbm1lbnRcIjowLFwiVmVydGljYWxBbGlnbm1lbnRcIjowLFwiU21hcnRGb3JlZ3JvdW5kXCI6bnVsbCxcIk1hcmdpblwiOntcIiRpZFwiOlwiMTY0XCIsXCJUb3BcIjowLjAsXCJMZWZ0XCI6MC4wLFwiUmlnaHRcIjowLjAsXCJCb3R0b21cIjowLjB9LFwiUGFkZGluZ1wiOntcIiRpZFwiOlwiMTY1XCIsXCJUb3BcIjowLjAsXCJMZWZ0XCI6MC4wLFwiUmlnaHRcIjowLjAsXCJCb3R0b21cIjowLjB9LFwiQmFja2dyb3VuZFwiOm51bGwsXCJJc1Zpc2libGVcIjpmYWxzZSxcIldpZHRoXCI6MC4wLFwiSGVpZ2h0XCI6MC4wLFwiQm9yZGVyU3R5bGVcIjpudWxsfSxcIlJlY3RhbmdsZVN0eWxlXCI6e1wiJGlkXCI6XCIxNjZcIixcIk1hcmdpblwiOntcIiRpZFwiOlwiMTY3XCIsXCJUb3BcIjowLjAsXCJMZWZ0XCI6MC4wLFwiUmlnaHRcIjowLjAsXCJCb3R0b21cIjowLjB9LFwiUGFkZGluZ1wiOntcIiRpZFwiOlwiMTY4XCIsXCJUb3BcIjowLjAsXCJMZWZ0XCI6MC4wLFwiUmlnaHRcIjowLjAsXCJCb3R0b21cIjowLjB9LFwiQmFja2dyb3VuZFwiOntcIiRpZFwiOlwiMTY5XCIsXCJDb2xvclwiOntcIiRpZFwiOlwiMTcwXCIsXCJBXCI6MTI3LFwiUlwiOjkxLFwiR1wiOjE1NSxcIkJcIjoyMTN9fSxcIklzVmlzaWJsZVwiOmZhbHNlLFwiV2lkdGhcIjowLjAsXCJIZWlnaHRcIjowLjAsXCJCb3JkZXJTdHlsZVwiOntcIiRpZFwiOlwiMTcxXCIsXCJMaW5lQ29sb3JcIjp7XCIkaWRcIjpcIjE3MlwiLFwiJHR5cGVcIjpcIk5MUkUuQ29tbW9uLkRvbS5Tb2xpZENvbG9yQnJ1c2gsIE5MUkUuQ29tbW9uXCIsXCJDb2xvclwiOntcIiRpZFwiOlwiMTczXCIsXCJBXCI6MjU1LFwiUlwiOjI1NSxcIkdcIjowLFwiQlwiOjB9fSxcIkxpbmVXZWlnaHRcIjowLjAsXCJMaW5lVHlwZVwiOjB9fSxcIlRleHRJc1ZlcnRpY2FsXCI6ZmFsc2V9LFwiQmFja2dyb3VuZFN0eWxlXCI6e1wiJGlkXCI6XCIxNzRcIixcIk1hcmdpblwiOntcIiRpZFwiOlwiMTc1XCIsXCJUb3BcIjowLjAsXCJMZWZ0XCI6MC4wLFwiUmlnaHRcIjowLjAsXCJCb3R0b21cIjowLjB9LFwiUGFkZGluZ1wiOntcIiRpZFwiOlwiMTc2XCIsXCJUb3BcIjowLjAsXCJMZWZ0XCI6MC4wLFwiUmlnaHRcIjowLjAsXCJCb3R0b21cIjowLjB9LFwiQmFja2dyb3VuZFwiOntcIiRpZFwiOlwiMTc3XCIsXCJDb2xvclwiOntcIiRpZFwiOlwiMTc4XCIsXCJBXCI6MzgsXCJSXCI6OTEsXCJHXCI6MTU1LFwiQlwiOjIxM319LFwiSXNWaXNpYmxlXCI6dHJ1ZSxcIldpZHRoXCI6MC4wLFwiSGVpZ2h0XCI6MC4wLFwiQm9yZGVyU3R5bGVcIjp7XCIkaWRcIjpcIjE3OVwiLFwiTGluZUNvbG9yXCI6e1wiJGlkXCI6XCIxODBcIixcIiR0eXBlXCI6XCJOTFJFLkNvbW1vbi5Eb20uU29saWRDb2xvckJydXNoLCBOTFJFLkNvbW1vblwiLFwiQ29sb3JcIjp7XCIkaWRcIjpcIjE4MVwiLFwiQVwiOjI1NSxcIlJcIjoyNTUsXCJHXCI6MCxcIkJcIjowfX0sXCJMaW5lV2VpZ2h0XCI6MC4wLFwiTGluZVR5cGVcIjowfX0sXCJJc0Fib3ZlVGltZWJhbmRcIjpmYWxzZX0sXCJDdXN0b21NaWxlc3RvbmVTdHlsZUxpc3RcIjpbXSxcIkN1c3RvbVRhc2tTdHlsZUxpc3RcIjpbXSxcIkN1c3RvbVN3aW1sYW5lRGVmaW5pdGlvblN0eWxlTGlzdFwiOltdLFwiQ3VzdG9tU3dpbWxhbmVWMlN0eWxlTGlzdFwiOltdLFwiR3JpZGxpbmVQYW5lbFN0eWxlXCI6e1wiJGlkXCI6XCIxODJcIixcIkdyaWRsaW5lU3R5bGVcIjp7XCIkaWRcIjpcIjE4M1wiLFwiTGluZUNvbG9yXCI6e1wiJGlkXCI6XCIxODRcIixcIiR0eXBlXCI6XCJOTFJFLkNvbW1vbi5Eb20uU29saWRDb2xvckJydXNoLCBOTFJFLkNvbW1vblwiLFwiQ29sb3JcIjp7XCIkaWRcIjpcIjE4NVwiLFwiQVwiOjM4LFwiUlwiOjkxLFwiR1wiOjE1NSxcIkJcIjoyMTN9fSxcIkxpbmVXZWlnaHRcIjoxLjAsXCJMaW5lVHlwZVwiOjB9LFwiSXNWaXNpYmxlXCI6dHJ1ZX0sXCJBY3Rpdml0eUxpbmVQYW5lbFN0eWxlXCI6e1wiJGlkXCI6XCIxODZcIixcIkFjdGl2aXR5TGluZVN0eWxlXCI6e1wiJGlkXCI6XCIxODdcIixcIkxpbmVDb2xvclwiOntcIiRpZFwiOlwiMTg4XCIsXCIkdHlwZVwiOlwiTkxSRS5Db21tb24uRG9tLlNvbGlkQ29sb3JCcnVzaCwgTkxSRS5Db21tb25cIixcIkNvbG9yXCI6e1wiJGlkXCI6XCIxODlcIixcIkFcIjozOCxcIlJcIjo2OCxcIkdcIjoxMTQsXCJCXCI6MTk2fX0sXCJMaW5lV2VpZ2h0XCI6MS4wLFwiTGluZVR5cGVcIjowfSxcIklzVmlzaWJsZVwiOnRydWV9fSxcIlNjYWxlXCI6e1wiJGlkXCI6XCIxOTBcIixcIlN0YXJ0RGF0ZVwiOlwiMDAwMS0wMS0wMVQwMDowMDowMFwiLFwiRW5kRGF0ZVwiOlwiMDAwMS0wMS0wMVQwMDowMDowMFwiLFwiRm9ybWF0XCI6XCJ3XCIsXCJUeXBlXCI6MSxcIkF1dG9EYXRlUmFuZ2VcIjp0cnVlLFwiV29ya2luZ0RheXNcIjozMSxcIlRvZGF5TWFya2VyVGV4dFwiOlwiVG9kYXlcIixcIkF1dG9TY2FsZVR5cGVcIjp0cnVlfSxcIlNjYWxlVjJcIjp7XCIkaWRcIjpcIjE5MVwiLFwiU3RhcnREYXRlXCI6XCIwMDAxLTAxLTAxVDAwOjAwOjAwXCIsXCJFbmREYXRlXCI6XCIwMDAxLTAxLTAxVDAwOjAwOjAwXCIsXCJBdXRvRGF0ZVJhbmdlXCI6dHJ1ZSxcIldvcmtpbmdEYXlzXCI6MzEsXCJUb2RheU1hcmtlclRleHRcIjpcIlRvZGF5XCIsXCJBdXRvU2NhbGVUeXBlXCI6dHJ1ZSxcIlRpbWViYW5kU2NhbGVzXCI6e1wiJGlkXCI6XCIxOTJcIixcIlRvcFNjYWxlTGF5ZXJcIjp7XCIkaWRcIjpcIjE5M1wiLFwiRm9ybWF0XCI6XCJ3XCIsXCJUeXBlXCI6MX0sXCJNaWRkbGVTY2FsZUxheWVyXCI6e1wiJGlkXCI6XCIxOTRcIixcIkZvcm1hdFwiOm51bGwsXCJUeXBlXCI6MH0sXCJCb3R0b21TY2FsZUxheWVyXCI6e1wiJGlkXCI6XCIxOTVcIixcIkZvcm1hdFwiOm51bGwsXCJUeXBlXCI6MH19fSxcIk1pbGVzdG9uZXNcIjpbXSxcIlRhc2tzXCI6W10sXCJTd2ltbGFuZXNcIjpbXSxcIlN3aW1sYW5lc1YyXCI6W10sXCJTZXR0aW5nc1wiOntcIiRpZFwiOlwiMTk2XCIsXCJJbXBhT3B0aW9uc1wiOntcIiRpZFwiOlwiMTk3XCIsXCJMZWZ0VG9SaWdodFwiOmZhbHNlLFwiUGF5bG9hZE9wdGlvbnNcIjoyfX0sXCJUaW1lQ29uZmlndXJhdGlvblwiOntcIiRpZFwiOlwiMTk4XCIsXCJVc2VUaW1lXCI6ZmFsc2UsXCJXb3JrRGF5U3RhcnRcIjpcIjAwOjAwOjAwXCIsXCJXb3JrRGF5RW5kXCI6XCIyMzo1OTowMFwifX0iLCJVcGRhdGVTY2FsZUZvckltcG9ydGVkVGltZWxpbmUiOiJGYWxzZSIsIlJlY2VudENvbG9yc0NvbGxlY3Rpb24iOiJbXSJ9LCJTZXR0aW5ncyI6eyIkaWQiOiIyMjYwIiwiSW1wYU9wdGlvbnMiOm51bGwsIlVzZUNvbXByZXNzaW9uIjpmYWxzZSwiQ29tcHJlc2lvblBlcmNlbnRhZ2UiOjUwLjAsIkluYWN0aXZlSW50ZXJ2YWxXaWR0aFRocmVzaG9sZCI6MzAuMCwiSW5hY3RpdmVJbnRlcnZhbFdpZHRoIjoxLjAsIlNwbGl0VGFza3MiOmZhbHNlLCJVc2VDbHVzdGVyIjpmYWxzZSwiRXBzaWxvbiI6NS4wLCJNaW5Qb2ludHNUb0Zvcm1BQ2x1c3RlciI6MiwiR2VuZXJhdGVJbnZpc2libGVTaGFwZXMiOmZhbHNlLCJTbWFydFRpbWVsaW5lVGFza1BlcmNlbnRhZ2VGaXQiOmZhbHNlfSwiSXNOZXciOmZhbHNlLCJJbXBvcnRUeXBlIjo0LCJGaWxlUGF0aCI6IlxcXFxmaWxlci5ybXMuaW50ZXJuXFxwcm9qZWN0c1xcT1RMIE1hcmtldGluZ1xcQmxvZ1xcQmxvZyBwb3N0c1xcSW5kdXN0cnkgdGVtcGxhdGVzXFxBZXJvXFxPVExcXGludGVybmF0aW9uYWwtYWlyLXNlcnZpY2Utc2NoZWR1bGUueGxzeCIsIlRpbWVDb25maWd1cmF0aW9uIjp7IiRpZCI6IjIyNjEiLCJVc2VUaW1lIjpmYWxzZSwiV29ya0RheVN0YXJ0IjoiMDA6MDA6MDAiLCJXb3JrRGF5RW5kIjoiMjM6NTk6MDAifSwiTGFzdFVzZWRUZW1wbGF0ZUlkIjoiYzhkZDk2MzctODljYy00ZGM5LTk1NDAtZWE0Y2YyYzk1Njk4IiwiRmlyc3RXZWVrT2ZZZWFyIjowLCJQbGFjZU1pbGVzdG9uZUF0VGhlQmVnaW5uaW5nT2ZUaGVEYXkiOmZhbHNlfQ=="/>
  <p:tag name="__MASTER" val="__part_0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TIMEBANDSCALETYPE" val="Years"/>
  <p:tag name="OTLTIMEBANDSCALEFORMAT" val="MMM"/>
  <p:tag name="OTLTIMEBANDSHAPETYPE" val="RectangleTimeband"/>
  <p:tag name="OTLTIMEBANDSHAPEHEIGHT" val="14.3999996185303"/>
  <p:tag name="OTLTIMEBANDSHAPEPADDINGLEFT" val="0"/>
  <p:tag name="OTLTIMEBANDCULTUREINFO" val="en-US"/>
  <p:tag name="OTLTIMEBANDQUICKPOSITION" val="Custom"/>
  <p:tag name="OTLTIMEBANDTHREEDEFFECTS" val="None"/>
  <p:tag name="OTLTIMEBANDAUTODATERANGE" val="True"/>
  <p:tag name="OTLTIMEBANDSTARTDATE" val="0001-01-01T00:00:00.0000000"/>
  <p:tag name="OTLTIMEBANDWORKINGDAYS" val="Standard"/>
  <p:tag name="OTLTIMEBANDELAPSEDTIMEEXTENSION" val="False"/>
  <p:tag name="OTLTIMEBANDUSETIME" val="False"/>
  <p:tag name="OTLTIMEBANDTIMECONFIGWORKDAYSTART" val="00:00:00"/>
  <p:tag name="OTLTIMEBANDTIMECONFIGWORKDAYEND" val="23:59:00"/>
  <p:tag name="OTLTIMEBANDAPPENDYEARONYEARCHANGE" val="False"/>
  <p:tag name="OTLTIMEBANDSCALEMARKING" val="Years"/>
  <p:tag name="OTLRIGHTENDCAPSMARGINRIGHT" val="20"/>
  <p:tag name="OTLTIMEBANDFYSTARTMONTH" val="January"/>
  <p:tag name="OTLTIMEBANDSHOWFYLABEL" val="True"/>
  <p:tag name="OTLTIMEBANDUSESTARTINGOFTHEYEARFORFYNUMBERING" val="True"/>
  <p:tag name="OTLLEFTENDCAPSMARGINLEFT" val="135.429022082019"/>
  <p:tag name="OTLTIMEBANDRESERVEDLEFTAREAWIDTH" val="116.670956887487"/>
  <p:tag name="OTLTIMEBANDRESERVEDLEFTAREAISSET" val="True"/>
  <p:tag name="OTLTIMEBANDENDDATE" val="2022-12-31T23:59:00.0000000"/>
  <p:tag name="OTLMARKERSHAPE" val="OTL"/>
</p:tagLst>
</file>

<file path=ppt/tags/tag4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TIMEBANDSCALETYPE" val="Months"/>
  <p:tag name="OTLTIMEBANDSCALEFORMAT" val="MMM"/>
  <p:tag name="OTLTIMEBANDSHAPETYPE" val="RectangleTimeband"/>
  <p:tag name="OTLTIMEBANDSHAPEHEIGHT" val="14.3999996185303"/>
  <p:tag name="OTLTIMEBANDSHAPEPADDINGLEFT" val="0"/>
  <p:tag name="OTLTIMEBANDCULTUREINFO" val="en-US"/>
  <p:tag name="OTLTIMEBANDQUICKPOSITION" val="Custom"/>
  <p:tag name="OTLTIMEBANDTHREEDEFFECTS" val="None"/>
  <p:tag name="OTLTIMEBANDAUTODATERANGE" val="True"/>
  <p:tag name="OTLTIMEBANDSTARTDATE" val="0001-01-01T00:00:00.0000000"/>
  <p:tag name="OTLTIMEBANDWORKINGDAYS" val="Standard"/>
  <p:tag name="OTLTIMEBANDELAPSEDTIMEEXTENSION" val="False"/>
  <p:tag name="OTLTIMEBANDUSETIME" val="False"/>
  <p:tag name="OTLTIMEBANDTIMECONFIGWORKDAYSTART" val="00:00:00"/>
  <p:tag name="OTLTIMEBANDTIMECONFIGWORKDAYEND" val="23:59:00"/>
  <p:tag name="OTLTIMEBANDAPPENDYEARONYEARCHANGE" val="False"/>
  <p:tag name="OTLTIMEBANDSCALEMARKING" val="Years"/>
  <p:tag name="OTLRIGHTENDCAPSMARGINRIGHT" val="20"/>
  <p:tag name="OTLTIMEBANDFYSTARTMONTH" val="January"/>
  <p:tag name="OTLTIMEBANDSHOWFYLABEL" val="True"/>
  <p:tag name="OTLTIMEBANDUSESTARTINGOFTHEYEARFORFYNUMBERING" val="True"/>
  <p:tag name="OTLLEFTENDCAPSMARGINLEFT" val="135.429022082019"/>
  <p:tag name="OTLTIMEBANDRESERVEDLEFTAREAWIDTH" val="116.670956887487"/>
  <p:tag name="OTLTIMEBANDRESERVEDLEFTAREAISSET" val="True"/>
  <p:tag name="OTLTIMEBANDENDDATE" val="2022-12-31T23:59:00.0000000"/>
  <p:tag name="OTLMARKERSHAPE" val="OTL"/>
</p:tagLst>
</file>

<file path=ppt/tags/tag4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2-01-01T00:00:00.0000000"/>
  <p:tag name="OTLENDDATE" val="2022-12-31T23:59:00.0000000"/>
  <p:tag name="OTLDURATIONFORMAT" val="day"/>
  <p:tag name="OTLSPACING" val="3"/>
  <p:tag name="OTLSHAPETHICKNESSTYPE" val="Thin"/>
  <p:tag name="OTLMARKERSHAPE" val="OTL"/>
</p:tagLst>
</file>

<file path=ppt/tags/tag4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2-01-01T00:00:00.0000000"/>
  <p:tag name="OTLENDDATE" val="2022-12-31T23:59:00.0000000"/>
  <p:tag name="OTLDURATIONFORMAT" val="day"/>
  <p:tag name="OTLSPACING" val="3"/>
  <p:tag name="OTLSHAPETHICKNESSTYPE" val="Thin"/>
  <p:tag name="OTLMARKERSHAPE" val="OTL"/>
</p:tagLst>
</file>

<file path=ppt/tags/tag4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2-01-01T00:00:00.0000000"/>
  <p:tag name="OTLENDDATE" val="2022-12-31T23:59:00.0000000"/>
  <p:tag name="OTLDURATIONFORMAT" val="day"/>
  <p:tag name="OTLSPACING" val="3"/>
  <p:tag name="OTLSHAPETHICKNESSTYPE" val="Thin"/>
  <p:tag name="OTLMARKERSHAPE" val="OTL"/>
</p:tagLst>
</file>

<file path=ppt/tags/tag4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2-01-01T00:00:00.0000000"/>
  <p:tag name="OTLENDDATE" val="2022-12-31T23:59:00.0000000"/>
  <p:tag name="OTLDURATIONFORMAT" val="day"/>
  <p:tag name="OTLSPACING" val="3"/>
  <p:tag name="OTLSHAPETHICKNESSTYPE" val="Thin"/>
  <p:tag name="OTLMARKERSHAPE" val="OTL"/>
</p:tagLst>
</file>

<file path=ppt/tags/tag4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2-01-01T00:00:00.0000000"/>
  <p:tag name="OTLENDDATE" val="2022-12-31T23:59:00.0000000"/>
  <p:tag name="OTLDURATIONFORMAT" val="day"/>
  <p:tag name="OTLSPACING" val="3"/>
  <p:tag name="OTLSHAPETHICKNESSTYPE" val="Thin"/>
  <p:tag name="OTLMARKERSHAPE" val="OTL"/>
</p:tagLst>
</file>

<file path=ppt/tags/tag4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2-03-15T00:00:00.0000000Z"/>
  <p:tag name="OTLENDDATE" val="2022-10-15T23:59:00.0000000Z"/>
  <p:tag name="OTLDURATIONFORMAT" val="day"/>
  <p:tag name="OTLSPACING" val="3"/>
  <p:tag name="OTLSHAPETHICKNESSTYPE" val="Thin"/>
  <p:tag name="OTLMARKERSHAPE" val="OTL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2-01-01T00:00:00.0000000"/>
  <p:tag name="OTLENDDATE" val="2022-12-31T23:59:00.0000000"/>
  <p:tag name="OTLDURATIONFORMAT" val="day"/>
  <p:tag name="OTLSPACING" val="3"/>
  <p:tag name="OTLSHAPETHICKNESSTYPE" val="Thin"/>
  <p:tag name="OTLMARKERSHAPE" val="OTL"/>
</p:tagLst>
</file>

<file path=ppt/tags/tag4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2-04-01T00:00:00.0000000Z"/>
  <p:tag name="OTLENDDATE" val="2022-10-31T23:59:00.0000000Z"/>
  <p:tag name="OTLDURATIONFORMAT" val="day"/>
  <p:tag name="OTLSPACING" val="3"/>
  <p:tag name="OTLSHAPETHICKNESSTYPE" val="Thin"/>
  <p:tag name="OTLMARKERSHAPE" val="OTL"/>
</p:tagLst>
</file>

<file path=ppt/tags/tag4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2-01-01T00:00:00.0000000"/>
  <p:tag name="OTLENDDATE" val="2022-12-31T23:59:00.0000000"/>
  <p:tag name="OTLDURATIONFORMAT" val="day"/>
  <p:tag name="OTLSPACING" val="3"/>
  <p:tag name="OTLSHAPETHICKNESSTYPE" val="Thin"/>
  <p:tag name="OTLMARKERSHAPE" val="OTL"/>
</p:tagLst>
</file>

<file path=ppt/tags/tag4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2-06-01T00:00:00.0000000Z"/>
  <p:tag name="OTLENDDATE" val="2022-09-30T23:59:00.0000000Z"/>
  <p:tag name="OTLDURATIONFORMAT" val="day"/>
  <p:tag name="OTLSPACING" val="3"/>
  <p:tag name="OTLSHAPETHICKNESSTYPE" val="Thin"/>
  <p:tag name="OTLMARKERSHAPE" val="OTL"/>
</p:tagLst>
</file>

<file path=ppt/tags/tag4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2-01-01T00:00:00.0000000"/>
  <p:tag name="OTLENDDATE" val="2022-12-31T23:59:00.0000000"/>
  <p:tag name="OTLDURATIONFORMAT" val="day"/>
  <p:tag name="OTLSPACING" val="3"/>
  <p:tag name="OTLSHAPETHICKNESSTYPE" val="Thin"/>
  <p:tag name="OTLMARKERSHAPE" val="OTL"/>
</p:tagLst>
</file>

<file path=ppt/tags/tag4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2-01-01T00:00:00.0000000"/>
  <p:tag name="OTLENDDATE" val="2022-12-31T23:59:00.0000000"/>
  <p:tag name="OTLDURATIONFORMAT" val="day"/>
  <p:tag name="OTLSPACING" val="3"/>
  <p:tag name="OTLSHAPETHICKNESSTYPE" val="Thin"/>
  <p:tag name="OTLMARKERSHAPE" val="OTL"/>
</p:tagLst>
</file>

<file path=ppt/tags/tag4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2-01-01T00:00:00.0000000"/>
  <p:tag name="OTLENDDATE" val="2022-12-31T23:59:00.0000000"/>
  <p:tag name="OTLDURATIONFORMAT" val="day"/>
  <p:tag name="OTLSPACING" val="3"/>
  <p:tag name="OTLSHAPETHICKNESSTYPE" val="Thin"/>
  <p:tag name="OTLMARKERSHAPE" val="OTL"/>
</p:tagLst>
</file>

<file path=ppt/tags/tag4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2-01-01T00:00:00.0000000"/>
  <p:tag name="OTLENDDATE" val="2022-12-31T23:59:00.0000000"/>
  <p:tag name="OTLDURATIONFORMAT" val="day"/>
  <p:tag name="OTLSPACING" val="3"/>
  <p:tag name="OTLSHAPETHICKNESSTYPE" val="Thin"/>
  <p:tag name="OTLMARKERSHAPE" val="OTL"/>
</p:tagLst>
</file>

<file path=ppt/tags/tag4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2-01-01T00:00:00.0000000"/>
  <p:tag name="OTLENDDATE" val="2022-12-31T23:59:00.0000000"/>
  <p:tag name="OTLDURATIONFORMAT" val="day"/>
  <p:tag name="OTLSPACING" val="3"/>
  <p:tag name="OTLSHAPETHICKNESSTYPE" val="Thin"/>
  <p:tag name="OTLMARKERSHAPE" val="OTL"/>
</p:tagLst>
</file>

<file path=ppt/tags/tag4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2-01-01T00:00:00.0000000"/>
  <p:tag name="OTLENDDATE" val="2022-12-31T23:59:00.0000000"/>
  <p:tag name="OTLDURATIONFORMAT" val="day"/>
  <p:tag name="OTLSPACING" val="3"/>
  <p:tag name="OTLSHAPETHICKNESSTYPE" val="Thin"/>
  <p:tag name="OTLMARKERSHAPE" val="OTL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2-03-01T00:00:00.0000000Z"/>
  <p:tag name="OTLENDDATE" val="2022-04-30T23:59:00.0000000Z"/>
  <p:tag name="OTLDURATIONFORMAT" val="day"/>
  <p:tag name="OTLSPACING" val="3"/>
  <p:tag name="OTLSHAPETHICKNESSTYPE" val="Thin"/>
  <p:tag name="OTLMARKERSHAPE" val="OTL"/>
</p:tagLst>
</file>

<file path=ppt/tags/tag4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2-01-01T00:00:00.0000000"/>
  <p:tag name="OTLENDDATE" val="2022-12-31T23:59:00.0000000"/>
  <p:tag name="OTLDURATIONFORMAT" val="day"/>
  <p:tag name="OTLSPACING" val="3"/>
  <p:tag name="OTLSHAPETHICKNESSTYPE" val="Thin"/>
  <p:tag name="OTLMARKERSHAPE" val="OTL"/>
</p:tagLst>
</file>

<file path=ppt/tags/tag4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2-01-01T00:00:00.0000000"/>
  <p:tag name="OTLENDDATE" val="2022-12-31T23:59:00.0000000"/>
  <p:tag name="OTLDURATIONFORMAT" val="day"/>
  <p:tag name="OTLSPACING" val="3"/>
  <p:tag name="OTLSHAPETHICKNESSTYPE" val="Thin"/>
  <p:tag name="OTLMARKERSHAPE" val="OTL"/>
</p:tagLst>
</file>

<file path=ppt/tags/tag4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2-01-01T00:00:00.0000000"/>
  <p:tag name="OTLENDDATE" val="2022-12-31T23:59:00.0000000"/>
  <p:tag name="OTLDURATIONFORMAT" val="day"/>
  <p:tag name="OTLSPACING" val="3"/>
  <p:tag name="OTLSHAPETHICKNESSTYPE" val="Thin"/>
  <p:tag name="OTLMARKERSHAPE" val="OTL"/>
</p:tagLst>
</file>

<file path=ppt/tags/tag4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2-01-01T00:00:00.0000000"/>
  <p:tag name="OTLENDDATE" val="2022-03-31T23:59:00.0000000Z"/>
  <p:tag name="OTLDURATIONFORMAT" val="day"/>
  <p:tag name="OTLSPACING" val="3"/>
  <p:tag name="OTLSHAPETHICKNESSTYPE" val="Thin"/>
  <p:tag name="OTLMARKERSHAPE" val="OTL"/>
</p:tagLst>
</file>

<file path=ppt/tags/tag4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2-01-01T00:00:00.0000000"/>
  <p:tag name="OTLENDDATE" val="2022-12-31T23:59:00.0000000"/>
  <p:tag name="OTLDURATIONFORMAT" val="day"/>
  <p:tag name="OTLSPACING" val="3"/>
  <p:tag name="OTLSHAPETHICKNESSTYPE" val="Thin"/>
  <p:tag name="OTLMARKERSHAPE" val="OTL"/>
</p:tagLst>
</file>

<file path=ppt/tags/tag4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2-01-01T00:00:00.0000000"/>
  <p:tag name="OTLENDDATE" val="2022-12-31T23:59:00.0000000"/>
  <p:tag name="OTLDURATIONFORMAT" val="day"/>
  <p:tag name="OTLSPACING" val="3"/>
  <p:tag name="OTLSHAPETHICKNESSTYPE" val="Thin"/>
  <p:tag name="OTLMARKERSHAPE" val="OTL"/>
</p:tagLst>
</file>

<file path=ppt/tags/tag4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2-12-01T00:00:00.0000000Z"/>
  <p:tag name="OTLENDDATE" val="2022-12-31T23:59:00.0000000Z"/>
  <p:tag name="OTLDURATIONFORMAT" val="day"/>
  <p:tag name="OTLSPACING" val="3"/>
  <p:tag name="OTLSHAPETHICKNESSTYPE" val="Thin"/>
  <p:tag name="OTLMARKERSHAPE" val="OTL"/>
</p:tagLst>
</file>

<file path=ppt/tags/tag4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1-01-01T00:00:00.0000000"/>
  <p:tag name="OTLENDDATE" val="2022-02-10T23:59:00.0000000"/>
  <p:tag name="OTLDURATIONFORMAT" val="day"/>
  <p:tag name="OTLSPACING" val="3"/>
  <p:tag name="OTLSHAPETHICKNESSTYPE" val="Thin"/>
  <p:tag name="OTLMARKERSHAPE" val="OTL"/>
</p:tagLst>
</file>

<file path=ppt/tags/tag5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1-07-30T00:00:00.0000000"/>
  <p:tag name="OTLENDDATE" val="2024-08-22T23:59:00.0000000"/>
  <p:tag name="OTLDURATIONFORMAT" val="day"/>
  <p:tag name="OTLSPACING" val="3"/>
  <p:tag name="OTLSHAPETHICKNESSTYPE" val="Thin"/>
  <p:tag name="OTLMARKERSHAPE" val="OTL"/>
</p:tagLst>
</file>

<file path=ppt/tags/tag5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1-05-21T00:00:00.0000000"/>
  <p:tag name="OTLENDDATE" val="2022-02-10T23:59:00.0000000"/>
  <p:tag name="OTLDURATIONFORMAT" val="day"/>
  <p:tag name="OTLSPACING" val="3"/>
  <p:tag name="OTLSHAPETHICKNESSTYPE" val="Custom"/>
  <p:tag name="OTLMARKERSHAPE" val="OTL"/>
</p:tagLst>
</file>

<file path=ppt/tags/tag5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1-10-08T00:00:00.0000000"/>
  <p:tag name="OTLENDDATE" val="2024-01-24T23:59:00.0000000"/>
  <p:tag name="OTLDURATIONFORMAT" val="day"/>
  <p:tag name="OTLSPACING" val="3"/>
  <p:tag name="OTLSHAPETHICKNESSTYPE" val="Thin"/>
  <p:tag name="OTLMARKERSHAPE" val="OTL"/>
</p:tagLst>
</file>

<file path=ppt/tags/tag5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1-11-05T00:00:00.0000000Z"/>
  <p:tag name="OTLENDDATE" val="2024-02-21T23:59:00.0000000"/>
  <p:tag name="OTLDURATIONFORMAT" val="day"/>
  <p:tag name="OTLSPACING" val="3"/>
  <p:tag name="OTLSHAPETHICKNESSTYPE" val="Thin"/>
  <p:tag name="OTLMARKERSHAPE" val="OTL"/>
</p:tagLst>
</file>

<file path=ppt/tags/tag5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1-06-18T00:00:00.0000000"/>
  <p:tag name="OTLENDDATE" val="2022-01-27T23:59:00.0000000"/>
  <p:tag name="OTLDURATIONFORMAT" val="day"/>
  <p:tag name="OTLSPACING" val="3"/>
  <p:tag name="OTLSHAPETHICKNESSTYPE" val="Custom"/>
  <p:tag name="OTLMARKERSHAPE" val="OTL"/>
</p:tagLst>
</file>

<file path=ppt/tags/tag5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1-10-08T00:00:00.0000000"/>
  <p:tag name="OTLENDDATE" val="2022-12-28T23:59:00.0000000"/>
  <p:tag name="OTLDURATIONFORMAT" val="day"/>
  <p:tag name="OTLSPACING" val="3"/>
  <p:tag name="OTLSHAPETHICKNESSTYPE" val="Thin"/>
  <p:tag name="OTLMARKERSHAPE" val="OTL"/>
</p:tagLst>
</file>

<file path=ppt/tags/tag5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2-03-24T00:00:00.0000000"/>
  <p:tag name="OTLENDDATE" val="2024-07-11T23:59:00.0000000"/>
  <p:tag name="OTLDURATIONFORMAT" val="day"/>
  <p:tag name="OTLSPACING" val="3"/>
  <p:tag name="OTLSHAPETHICKNESSTYPE" val="Thin"/>
  <p:tag name="OTLMARKERSHAPE" val="OTL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2-08-25T00:00:00.0000000"/>
  <p:tag name="OTLENDDATE" val="2022-12-14T23:59:00.0000000"/>
  <p:tag name="OTLDURATIONFORMAT" val="day"/>
  <p:tag name="OTLSPACING" val="3"/>
  <p:tag name="OTLSHAPETHICKNESSTYPE" val="Custom"/>
  <p:tag name="OTLMARKERSHAPE" val="OTL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2-12-29T00:00:00.0000000"/>
  <p:tag name="OTLENDDATE" val="2024-11-28T23:59:00.0000000"/>
  <p:tag name="OTLDURATIONFORMAT" val="day"/>
  <p:tag name="OTLSPACING" val="3"/>
  <p:tag name="OTLSHAPETHICKNESSTYPE" val="Thin"/>
  <p:tag name="OTLMARKERSHAPE" val="OTL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1-01-29T00:00:00.0000000"/>
  <p:tag name="OTLENDDATE" val="2022-11-02T23:59:00.0000000"/>
  <p:tag name="OTLDURATIONFORMAT" val="day"/>
  <p:tag name="OTLSPACING" val="3"/>
  <p:tag name="OTLSHAPETHICKNESSTYPE" val="Thin"/>
  <p:tag name="OTLMARKERSHAPE" val="OTL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1-11-05T00:00:00.0000000"/>
  <p:tag name="OTLENDDATE" val="2023-02-22T23:59:00.0000000"/>
  <p:tag name="OTLDURATIONFORMAT" val="day"/>
  <p:tag name="OTLSPACING" val="3"/>
  <p:tag name="OTLSHAPETHICKNESSTYPE" val="Thin"/>
  <p:tag name="OTLMARKERSHAPE" val="OTL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1-08-27T00:00:00.0000000"/>
  <p:tag name="OTLENDDATE" val="2023-03-08T23:59:00.0000000"/>
  <p:tag name="OTLDURATIONFORMAT" val="day"/>
  <p:tag name="OTLSPACING" val="3"/>
  <p:tag name="OTLSHAPETHICKNESSTYPE" val="Thin"/>
  <p:tag name="OTLMARKERSHAPE" val="OTL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1-01-29T00:00:00.0000000"/>
  <p:tag name="OTLENDDATE" val="2023-05-17T23:59:00.0000000"/>
  <p:tag name="OTLDURATIONFORMAT" val="day"/>
  <p:tag name="OTLSPACING" val="3"/>
  <p:tag name="OTLSHAPETHICKNESSTYPE" val="Thin"/>
  <p:tag name="OTLMARKERSHAPE" val="OTL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1-01-01T00:00:00.0000000"/>
  <p:tag name="OTLENDDATE" val="2023-04-19T23:59:00.0000000"/>
  <p:tag name="OTLDURATIONFORMAT" val="day"/>
  <p:tag name="OTLSPACING" val="3"/>
  <p:tag name="OTLSHAPETHICKNESSTYPE" val="Thin"/>
  <p:tag name="OTLMARKERSHAPE" val="OTL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1-01-01T00:00:00.0000000"/>
  <p:tag name="OTLENDDATE" val="2023-04-19T23:59:00.0000000"/>
  <p:tag name="OTLDURATIONFORMAT" val="day"/>
  <p:tag name="OTLSPACING" val="3"/>
  <p:tag name="OTLSHAPETHICKNESSTYPE" val="Thin"/>
  <p:tag name="OTLMARKERSHAPE" val="OTL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ELAPSEDSTYLE" val="Thick"/>
  <p:tag name="OTLMARKERSHAPE" val="OTL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TODAYPOSITION" val="Above"/>
  <p:tag name="OTLMARKERSHAPE" val="OTL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364</Words>
  <Application>Microsoft Office PowerPoint</Application>
  <PresentationFormat>Widescreen</PresentationFormat>
  <Paragraphs>159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2" baseType="lpstr">
      <vt:lpstr>Arial</vt:lpstr>
      <vt:lpstr>Calibri</vt:lpstr>
      <vt:lpstr>Calibri Light</vt:lpstr>
      <vt:lpstr>Open Sans</vt:lpstr>
      <vt:lpstr>Segoe UI</vt:lpstr>
      <vt:lpstr>Segoe UI Light</vt:lpstr>
      <vt:lpstr>Segoe UI Semibold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2022-04-01T12:23:35Z</dcterms:created>
  <dcterms:modified xsi:type="dcterms:W3CDTF">2022-04-01T12:36:05Z</dcterms:modified>
</cp:coreProperties>
</file>