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68" r:id="rId2"/>
    <p:sldId id="276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A1F2"/>
    <a:srgbClr val="000000"/>
    <a:srgbClr val="0996FF"/>
    <a:srgbClr val="008DF6"/>
    <a:srgbClr val="0594FF"/>
    <a:srgbClr val="737373"/>
    <a:srgbClr val="FFC000"/>
    <a:srgbClr val="FED644"/>
    <a:srgbClr val="FD9F15"/>
    <a:srgbClr val="FC8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27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78E80-8655-48D4-803A-7527FCEF136B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BA7B1-6012-425B-9FAF-EC7B2808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3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6BA7B1-6012-425B-9FAF-EC7B28082B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7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6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9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25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3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97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89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7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52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7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2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9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3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0" Type="http://schemas.openxmlformats.org/officeDocument/2006/relationships/image" Target="../media/image11.sv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slideLayout" Target="../slideLayouts/slideLayout7.xml"/><Relationship Id="rId165" Type="http://schemas.openxmlformats.org/officeDocument/2006/relationships/image" Target="../media/image6.png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image" Target="../media/image12.pn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notesSlide" Target="../notesSlides/notesSlide1.xml"/><Relationship Id="rId166" Type="http://schemas.openxmlformats.org/officeDocument/2006/relationships/image" Target="../media/image7.sv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image" Target="../media/image5.png"/><Relationship Id="rId169" Type="http://schemas.openxmlformats.org/officeDocument/2006/relationships/image" Target="../media/image10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72" Type="http://schemas.openxmlformats.org/officeDocument/2006/relationships/image" Target="../media/image13.svg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image" Target="../media/image8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image" Target="../media/image3.pn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image" Target="../media/image14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image" Target="../media/image9.sv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image" Target="../media/image4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44" y="0"/>
            <a:ext cx="9129713" cy="5143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973" y="4598745"/>
            <a:ext cx="1269686" cy="18576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454493" y="845859"/>
            <a:ext cx="8237349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406206" y="972076"/>
            <a:ext cx="3517164" cy="92735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sz="900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406206" y="333274"/>
            <a:ext cx="823734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prstClr val="black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sz="1350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478136" y="2450876"/>
            <a:ext cx="3445233" cy="1373412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9437"/>
              <a:chOff x="7059389" y="785291"/>
              <a:chExt cx="366361" cy="329437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9437"/>
              <a:chOff x="637515" y="3893421"/>
              <a:chExt cx="366361" cy="329437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9437"/>
              <a:chOff x="637515" y="4654685"/>
              <a:chExt cx="366361" cy="329437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6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1500"/>
                </a:spcAft>
                <a:buNone/>
                <a:defRPr/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OTLSHAPE_SL_d0df052af2f94259b6034a1a18a5c525_HeaderRectangle">
            <a:extLst>
              <a:ext uri="{FF2B5EF4-FFF2-40B4-BE49-F238E27FC236}">
                <a16:creationId xmlns:a16="http://schemas.microsoft.com/office/drawing/2014/main" id="{C02CBAAF-EE81-03C5-15D5-D50907700B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205988"/>
            <a:ext cx="901700" cy="2454484"/>
          </a:xfrm>
          <a:prstGeom prst="rect">
            <a:avLst/>
          </a:prstGeom>
          <a:solidFill>
            <a:schemeClr val="dk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D6561F-EA60-6A43-A2A5-BB948D33CC46}"/>
              </a:ext>
            </a:extLst>
          </p:cNvPr>
          <p:cNvSpPr/>
          <p:nvPr/>
        </p:nvSpPr>
        <p:spPr>
          <a:xfrm>
            <a:off x="724491" y="864029"/>
            <a:ext cx="7954520" cy="3841321"/>
          </a:xfrm>
          <a:prstGeom prst="roundRect">
            <a:avLst>
              <a:gd name="adj" fmla="val 808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7" name="OTLSHAPE_SL_d0df052af2f94259b6034a1a18a5c525_BackgroundRectangle">
            <a:extLst>
              <a:ext uri="{FF2B5EF4-FFF2-40B4-BE49-F238E27FC236}">
                <a16:creationId xmlns:a16="http://schemas.microsoft.com/office/drawing/2014/main" id="{8EB9D89C-C09C-1443-C5E4-606DF58A4BD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82163" y="2205988"/>
            <a:ext cx="7223636" cy="2454484"/>
          </a:xfrm>
          <a:prstGeom prst="rect">
            <a:avLst/>
          </a:prstGeom>
          <a:solidFill>
            <a:srgbClr val="C8C8C8">
              <a:alpha val="20000"/>
            </a:srgb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0" name="OTLSHAPE_SL2A_bfa61c9b847340d0a77f70d8ed2265a6_BackgroundRectangle" hidden="1">
            <a:extLst>
              <a:ext uri="{FF2B5EF4-FFF2-40B4-BE49-F238E27FC236}">
                <a16:creationId xmlns:a16="http://schemas.microsoft.com/office/drawing/2014/main" id="{9D26237B-6D79-2BE9-F26C-D1DDC95EDD9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65200" y="2205988"/>
            <a:ext cx="7340600" cy="2454484"/>
          </a:xfrm>
          <a:prstGeom prst="rect">
            <a:avLst/>
          </a:prstGeom>
          <a:solidFill>
            <a:srgbClr val="C8C8C8">
              <a:alpha val="20000"/>
            </a:srgb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TLSHAPE_TB_00000000000000000000000000000000_LeftEndCaps" hidden="1">
            <a:extLst>
              <a:ext uri="{FF2B5EF4-FFF2-40B4-BE49-F238E27FC236}">
                <a16:creationId xmlns:a16="http://schemas.microsoft.com/office/drawing/2014/main" id="{5CC82B90-67AE-CBF9-62F6-C973F35B456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448" name="OTLSHAPE_TB_00000000000000000000000000000000_RightEndCaps" hidden="1">
            <a:extLst>
              <a:ext uri="{FF2B5EF4-FFF2-40B4-BE49-F238E27FC236}">
                <a16:creationId xmlns:a16="http://schemas.microsoft.com/office/drawing/2014/main" id="{D2FB2151-42CB-2B35-44BE-740FE67C389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cxnSp>
        <p:nvCxnSpPr>
          <p:cNvPr id="517" name="OTLSHAPE_M_fd5b0a5e7d134d4ba1f7878cf8fe3cd8_Connector1">
            <a:extLst>
              <a:ext uri="{FF2B5EF4-FFF2-40B4-BE49-F238E27FC236}">
                <a16:creationId xmlns:a16="http://schemas.microsoft.com/office/drawing/2014/main" id="{E0498028-34E6-EAD4-0AE9-749A903B310A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154056" y="1195057"/>
            <a:ext cx="0" cy="403908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OTLSHAPE_M_861fcf0cb3cc41ccbc6442702d94fe7d_Connector1">
            <a:extLst>
              <a:ext uri="{FF2B5EF4-FFF2-40B4-BE49-F238E27FC236}">
                <a16:creationId xmlns:a16="http://schemas.microsoft.com/office/drawing/2014/main" id="{3C39AF51-DBFF-33FB-09C4-5DB50FD67892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921855" y="1567854"/>
            <a:ext cx="0" cy="365085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OTLSHAPE_M_aaf7acd9e23847ecafc7b536eb85704c_Connector1">
            <a:extLst>
              <a:ext uri="{FF2B5EF4-FFF2-40B4-BE49-F238E27FC236}">
                <a16:creationId xmlns:a16="http://schemas.microsoft.com/office/drawing/2014/main" id="{E0F9B04E-8984-3AB8-D445-DA915D271C8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85579" y="1551516"/>
            <a:ext cx="0" cy="63500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fd5b0a5e7d134d4ba1f7878cf8fe3cd8_Connector2">
            <a:extLst>
              <a:ext uri="{FF2B5EF4-FFF2-40B4-BE49-F238E27FC236}">
                <a16:creationId xmlns:a16="http://schemas.microsoft.com/office/drawing/2014/main" id="{6F745A41-7CD0-F417-0608-992CBB1FA24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154056" y="1847040"/>
            <a:ext cx="0" cy="85899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0c78f70def3a43a8b3c29b212a699dbb_Connector1">
            <a:extLst>
              <a:ext uri="{FF2B5EF4-FFF2-40B4-BE49-F238E27FC236}">
                <a16:creationId xmlns:a16="http://schemas.microsoft.com/office/drawing/2014/main" id="{A9FA66E4-4F85-1C19-F9AE-53001AE9F27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519109" y="1723002"/>
            <a:ext cx="0" cy="209936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aaf7acd9e23847ecafc7b536eb85704c_Connector2">
            <a:extLst>
              <a:ext uri="{FF2B5EF4-FFF2-40B4-BE49-F238E27FC236}">
                <a16:creationId xmlns:a16="http://schemas.microsoft.com/office/drawing/2014/main" id="{E01C4870-4B1E-F304-0EA7-7C0328450C9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285579" y="1863089"/>
            <a:ext cx="0" cy="69850"/>
          </a:xfrm>
          <a:prstGeom prst="line">
            <a:avLst/>
          </a:prstGeom>
          <a:ln w="7620" cap="flat" cmpd="sng" algn="ctr">
            <a:solidFill>
              <a:srgbClr val="EA161E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b72b783bb6fb4f74b3f12016f0e6f868_Connector1">
            <a:extLst>
              <a:ext uri="{FF2B5EF4-FFF2-40B4-BE49-F238E27FC236}">
                <a16:creationId xmlns:a16="http://schemas.microsoft.com/office/drawing/2014/main" id="{B6804C6D-B3E7-B8C4-68A4-DB6594156AA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826495" y="1723002"/>
            <a:ext cx="0" cy="209936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D338410D-ADFC-FFB3-3A26-97EED3DCE06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92200" y="1913888"/>
            <a:ext cx="7213600" cy="254000"/>
          </a:xfrm>
          <a:prstGeom prst="roundRect">
            <a:avLst/>
          </a:prstGeom>
          <a:solidFill>
            <a:srgbClr val="1DA1F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3" name="OTLSHAPE_SL2A_bfa61c9b847340d0a77f70d8ed2265a6_HeaderRectangle" hidden="1">
            <a:extLst>
              <a:ext uri="{FF2B5EF4-FFF2-40B4-BE49-F238E27FC236}">
                <a16:creationId xmlns:a16="http://schemas.microsoft.com/office/drawing/2014/main" id="{314DF2D2-AB44-D181-E8F9-C5C3DDDB0D4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65200" y="2205988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5" name="OTLSHAPE_SLM_b48564b63ee847d4b1d21b6b600ddaea_Shape">
            <a:extLst>
              <a:ext uri="{FF2B5EF4-FFF2-40B4-BE49-F238E27FC236}">
                <a16:creationId xmlns:a16="http://schemas.microsoft.com/office/drawing/2014/main" id="{F1351FD6-B191-0B2A-881A-F9D31C6A26F5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467067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0" name="OTLSHAPE_SLM_82e77c99b85143d1ae96bb1ec3a6149c_Shape">
            <a:extLst>
              <a:ext uri="{FF2B5EF4-FFF2-40B4-BE49-F238E27FC236}">
                <a16:creationId xmlns:a16="http://schemas.microsoft.com/office/drawing/2014/main" id="{20A0563B-620B-A481-8CEC-63D2D984FE1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948543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1" name="OTLSHAPE_SLM_8162ad5062bd457b905c3325d6b19630_Shape">
            <a:extLst>
              <a:ext uri="{FF2B5EF4-FFF2-40B4-BE49-F238E27FC236}">
                <a16:creationId xmlns:a16="http://schemas.microsoft.com/office/drawing/2014/main" id="{B28713E4-6EC4-4BD8-FC5D-884178A4C3B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160668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OTLSHAPE_SLM_929baa584a65404e84692d2a364eeb00_Shape">
            <a:extLst>
              <a:ext uri="{FF2B5EF4-FFF2-40B4-BE49-F238E27FC236}">
                <a16:creationId xmlns:a16="http://schemas.microsoft.com/office/drawing/2014/main" id="{49E373E5-F0FB-6473-DAE8-BDDB8686DC6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279064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3" name="OTLSHAPE_SLM_8e39aa2325d04c13825b40c829380841_Shape">
            <a:extLst>
              <a:ext uri="{FF2B5EF4-FFF2-40B4-BE49-F238E27FC236}">
                <a16:creationId xmlns:a16="http://schemas.microsoft.com/office/drawing/2014/main" id="{2C6B4C78-638C-E57A-0368-309D7D36BDB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579000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5" name="OTLSHAPE_SLM_058c0b10354c496688034c4d27d12a37_Shape">
            <a:extLst>
              <a:ext uri="{FF2B5EF4-FFF2-40B4-BE49-F238E27FC236}">
                <a16:creationId xmlns:a16="http://schemas.microsoft.com/office/drawing/2014/main" id="{FDCAD608-0321-261D-2BE6-AFDB5A98324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999304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6" name="OTLSHAPE_SLM_199c97acadb644b8b58bad3403eb8b94_Shape">
            <a:extLst>
              <a:ext uri="{FF2B5EF4-FFF2-40B4-BE49-F238E27FC236}">
                <a16:creationId xmlns:a16="http://schemas.microsoft.com/office/drawing/2014/main" id="{3D5BBC09-80DD-3352-0698-E9A644F4760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179857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7" name="OTLSHAPE_SLM_63eacbfcd4924fb7a949108d6730609d_Shape">
            <a:extLst>
              <a:ext uri="{FF2B5EF4-FFF2-40B4-BE49-F238E27FC236}">
                <a16:creationId xmlns:a16="http://schemas.microsoft.com/office/drawing/2014/main" id="{F211B4F7-5E27-C3DC-6C68-132D68A6C71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269641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8" name="OTLSHAPE_SLM_15891565700843c8a5b6c2dfeee6b301_Shape">
            <a:extLst>
              <a:ext uri="{FF2B5EF4-FFF2-40B4-BE49-F238E27FC236}">
                <a16:creationId xmlns:a16="http://schemas.microsoft.com/office/drawing/2014/main" id="{4E1BB75E-1061-6857-683A-569A099E086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480780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0" name="OTLSHAPE_SLM_5f52c400862c4fac83edc18c852d046c_Shape">
            <a:extLst>
              <a:ext uri="{FF2B5EF4-FFF2-40B4-BE49-F238E27FC236}">
                <a16:creationId xmlns:a16="http://schemas.microsoft.com/office/drawing/2014/main" id="{A03A049C-4992-7650-EF9B-E574A528A2F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931670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1" name="OTLSHAPE_SLM_2bd5b99fb6bc42bea6156ae8f57a643e_Shape">
            <a:extLst>
              <a:ext uri="{FF2B5EF4-FFF2-40B4-BE49-F238E27FC236}">
                <a16:creationId xmlns:a16="http://schemas.microsoft.com/office/drawing/2014/main" id="{1B02D838-DFCF-4F09-FF3E-A79792BBDD1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110250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2" name="OTLSHAPE_SLM_5467bb71ec434575a9b455595f045d60_Shape">
            <a:extLst>
              <a:ext uri="{FF2B5EF4-FFF2-40B4-BE49-F238E27FC236}">
                <a16:creationId xmlns:a16="http://schemas.microsoft.com/office/drawing/2014/main" id="{7F2A6E88-33F8-20A8-362D-B6B3A1F9CD5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440771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OTLSHAPE_SLM_29473fa77fdf4236adf652b6f7b70796_Shape">
            <a:extLst>
              <a:ext uri="{FF2B5EF4-FFF2-40B4-BE49-F238E27FC236}">
                <a16:creationId xmlns:a16="http://schemas.microsoft.com/office/drawing/2014/main" id="{32FA163B-B140-DA7C-01DE-9239DDC53B8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711108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5" name="OTLSHAPE_SLM_07daadf7da1241e2bd66896e787c03f1_Shape">
            <a:extLst>
              <a:ext uri="{FF2B5EF4-FFF2-40B4-BE49-F238E27FC236}">
                <a16:creationId xmlns:a16="http://schemas.microsoft.com/office/drawing/2014/main" id="{769DD690-AE38-3995-0C28-5A259C3F43D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741694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6" name="OTLSHAPE_SLM_c268ab6cf6bb41dd83fb213ff1e7f380_Shape">
            <a:extLst>
              <a:ext uri="{FF2B5EF4-FFF2-40B4-BE49-F238E27FC236}">
                <a16:creationId xmlns:a16="http://schemas.microsoft.com/office/drawing/2014/main" id="{59D3D36E-E78B-73F5-DBED-5DAEAD14E19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312952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7" name="OTLSHAPE_SLM_fff9981fc2a84ca28e79d291948fab77_Shape">
            <a:extLst>
              <a:ext uri="{FF2B5EF4-FFF2-40B4-BE49-F238E27FC236}">
                <a16:creationId xmlns:a16="http://schemas.microsoft.com/office/drawing/2014/main" id="{656A416D-468D-EEA9-8123-E451ED9BBA2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342551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8" name="OTLSHAPE_SLM_481f8b10f6ed4464990d3381df14b89d_Shape">
            <a:extLst>
              <a:ext uri="{FF2B5EF4-FFF2-40B4-BE49-F238E27FC236}">
                <a16:creationId xmlns:a16="http://schemas.microsoft.com/office/drawing/2014/main" id="{A8D69416-DD00-A262-BE52-AFF0AE278DC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582302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9" name="OTLSHAPE_SLM_6fe2650375714f0b93e71a6077e2b811_Shape">
            <a:extLst>
              <a:ext uri="{FF2B5EF4-FFF2-40B4-BE49-F238E27FC236}">
                <a16:creationId xmlns:a16="http://schemas.microsoft.com/office/drawing/2014/main" id="{26169960-13B8-F825-A9A5-BD20C165D3E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882238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0" name="OTLSHAPE_SLM_e8756503213e4550b45435968aad361d_Shape">
            <a:extLst>
              <a:ext uri="{FF2B5EF4-FFF2-40B4-BE49-F238E27FC236}">
                <a16:creationId xmlns:a16="http://schemas.microsoft.com/office/drawing/2014/main" id="{FDA9B2A8-BA07-4296-DF4D-1EE740BF768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002607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1" name="OTLSHAPE_SLM_eaf41d29730b48bb9c28a418e23cf90b_Shape">
            <a:extLst>
              <a:ext uri="{FF2B5EF4-FFF2-40B4-BE49-F238E27FC236}">
                <a16:creationId xmlns:a16="http://schemas.microsoft.com/office/drawing/2014/main" id="{EC388549-5992-4D46-B33D-93B5FDEADE7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272943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2" name="OTLSHAPE_SLM_6865b7bf2f42447bb1abcee077de5868_Shape">
            <a:extLst>
              <a:ext uri="{FF2B5EF4-FFF2-40B4-BE49-F238E27FC236}">
                <a16:creationId xmlns:a16="http://schemas.microsoft.com/office/drawing/2014/main" id="{C19F6D81-E979-2F49-7BB8-CE53BB2234B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394299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3" name="OTLSHAPE_SLM_073788f8500c4569a96ca19c15e8ab03_Shape">
            <a:extLst>
              <a:ext uri="{FF2B5EF4-FFF2-40B4-BE49-F238E27FC236}">
                <a16:creationId xmlns:a16="http://schemas.microsoft.com/office/drawing/2014/main" id="{8E4E63E7-97B8-6A60-0C6B-4DFC845E398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512695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4" name="OTLSHAPE_SLM_c47c4a24f3c44c88bea662ac7daa4f19_Shape">
            <a:extLst>
              <a:ext uri="{FF2B5EF4-FFF2-40B4-BE49-F238E27FC236}">
                <a16:creationId xmlns:a16="http://schemas.microsoft.com/office/drawing/2014/main" id="{8F461B65-72EB-47ED-D0BE-1AA751B6EF5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543280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5" name="OTLSHAPE_SLM_5926aea928674304bc9df5d0d4514b9e_Shape">
            <a:extLst>
              <a:ext uri="{FF2B5EF4-FFF2-40B4-BE49-F238E27FC236}">
                <a16:creationId xmlns:a16="http://schemas.microsoft.com/office/drawing/2014/main" id="{4E8335A6-2362-45FE-51A1-468137C2D27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603465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6" name="OTLSHAPE_SLM_a913a9b9884e48c69f9241c0e0ee4e5e_Shape">
            <a:extLst>
              <a:ext uri="{FF2B5EF4-FFF2-40B4-BE49-F238E27FC236}">
                <a16:creationId xmlns:a16="http://schemas.microsoft.com/office/drawing/2014/main" id="{66B3C161-E928-9EAF-7ABA-AE738128EE7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903400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8" name="OTLSHAPE_SLM_e40233a34ab3456b8e19e384efa82d6d_Shape">
            <a:extLst>
              <a:ext uri="{FF2B5EF4-FFF2-40B4-BE49-F238E27FC236}">
                <a16:creationId xmlns:a16="http://schemas.microsoft.com/office/drawing/2014/main" id="{772E2EE7-05F1-B4CF-F36A-7C35674FA00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174724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OTLSHAPE_SLM_c6ea2914950447d0ae76499c3715058c_Shape">
            <a:extLst>
              <a:ext uri="{FF2B5EF4-FFF2-40B4-BE49-F238E27FC236}">
                <a16:creationId xmlns:a16="http://schemas.microsoft.com/office/drawing/2014/main" id="{E2BE6CB4-8021-E937-8327-3A5FBBFCE81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32935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4" name="OTLSHAPE_SLM_a807da70294b49e18968c25d71febe13_Shape">
            <a:extLst>
              <a:ext uri="{FF2B5EF4-FFF2-40B4-BE49-F238E27FC236}">
                <a16:creationId xmlns:a16="http://schemas.microsoft.com/office/drawing/2014/main" id="{865F481B-C2A4-05DB-91AE-3928B12A693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497653" y="4161363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9" name="OTLSHAPE_TB_00000000000000000000000000000000_ElapsedTime" hidden="1">
            <a:extLst>
              <a:ext uri="{FF2B5EF4-FFF2-40B4-BE49-F238E27FC236}">
                <a16:creationId xmlns:a16="http://schemas.microsoft.com/office/drawing/2014/main" id="{C7EC89AE-ED3F-9C09-DD83-39CA28E1E1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92200" y="1913888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TLSHAPE_SLM_028809a62af7491496c52e208d517283_Shape">
            <a:extLst>
              <a:ext uri="{FF2B5EF4-FFF2-40B4-BE49-F238E27FC236}">
                <a16:creationId xmlns:a16="http://schemas.microsoft.com/office/drawing/2014/main" id="{2DE820C2-2F5B-DF48-0CC6-E2C838C03B7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669026" y="3264744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OTLSHAPE_SLM_cfe7672a0fdd442bad3e6b8d59407805_Shape">
            <a:extLst>
              <a:ext uri="{FF2B5EF4-FFF2-40B4-BE49-F238E27FC236}">
                <a16:creationId xmlns:a16="http://schemas.microsoft.com/office/drawing/2014/main" id="{CA56F6E4-9D25-4566-37AB-349829003EA7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353304" y="2616198"/>
            <a:ext cx="88900" cy="8889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4" name="OTLSHAPE_SL_d0df052af2f94259b6034a1a18a5c525_Header">
            <a:extLst>
              <a:ext uri="{FF2B5EF4-FFF2-40B4-BE49-F238E27FC236}">
                <a16:creationId xmlns:a16="http://schemas.microsoft.com/office/drawing/2014/main" id="{275FEA67-85B3-9EE4-9496-C5DE07F8563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 rot="16200000">
            <a:off x="-712892" y="3433230"/>
            <a:ext cx="2454484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8" name="OTLSHAPE_SL2A_bfa61c9b847340d0a77f70d8ed2265a6_Header" hidden="1">
            <a:extLst>
              <a:ext uri="{FF2B5EF4-FFF2-40B4-BE49-F238E27FC236}">
                <a16:creationId xmlns:a16="http://schemas.microsoft.com/office/drawing/2014/main" id="{98E5AF2F-1FF6-15FB-B918-8F2E4EE3C49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-1807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4" name="OTLSHAPE_TB_00000000000000000000000000000000_TodayMarkerShape" hidden="1">
            <a:extLst>
              <a:ext uri="{FF2B5EF4-FFF2-40B4-BE49-F238E27FC236}">
                <a16:creationId xmlns:a16="http://schemas.microsoft.com/office/drawing/2014/main" id="{03497D84-0325-3D8E-0DD4-5BCA269653C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722251" y="2167888"/>
            <a:ext cx="76200" cy="84667"/>
          </a:xfrm>
          <a:prstGeom prst="triangl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F956CE9-67A5-8777-0C3A-07975893684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155700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63103F3-0F15-E2AD-6855-596CCF531AB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875940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59E75E6-7F5D-30BC-BD08-B83241F64E1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597167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2010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D5E76F8-83A3-6B47-8A88-DC90BAA5817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317407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2012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2E298381-6B1A-E6D1-7775-C058F3FEB4C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038634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2014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653C5BDD-899A-95C4-5FA9-E2655DC49FB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758874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56C64283-4517-6DF1-724B-A5E8CBF25B2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480101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1CD4A1C4-EFAB-2ED1-4DB8-16F3F22EE3A2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200341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A6324126-6A9B-D319-69A5-6017E771032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921567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331" name="OTLSHAPE_SLM_b48564b63ee847d4b1d21b6b600ddaea_Title">
            <a:extLst>
              <a:ext uri="{FF2B5EF4-FFF2-40B4-BE49-F238E27FC236}">
                <a16:creationId xmlns:a16="http://schemas.microsoft.com/office/drawing/2014/main" id="{1C4C465A-B5D6-28CC-1BD3-F57366E4904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378315" y="2244088"/>
            <a:ext cx="2794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SXSW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Award</a:t>
            </a:r>
          </a:p>
        </p:txBody>
      </p:sp>
      <p:sp>
        <p:nvSpPr>
          <p:cNvPr id="332" name="OTLSHAPE_SLM_b48564b63ee847d4b1d21b6b600ddaea_Date">
            <a:extLst>
              <a:ext uri="{FF2B5EF4-FFF2-40B4-BE49-F238E27FC236}">
                <a16:creationId xmlns:a16="http://schemas.microsoft.com/office/drawing/2014/main" id="{57A453BE-1534-C37C-9BE9-F08F3395D7E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311577" y="2492161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2007</a:t>
            </a:r>
          </a:p>
        </p:txBody>
      </p:sp>
      <p:sp>
        <p:nvSpPr>
          <p:cNvPr id="340" name="OTLSHAPE_SLM_82e77c99b85143d1ae96bb1ec3a6149c_Title">
            <a:extLst>
              <a:ext uri="{FF2B5EF4-FFF2-40B4-BE49-F238E27FC236}">
                <a16:creationId xmlns:a16="http://schemas.microsoft.com/office/drawing/2014/main" id="{59598760-71A5-556B-15C6-189B84ADCB1A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830729" y="3353643"/>
            <a:ext cx="3429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funding</a:t>
            </a:r>
          </a:p>
        </p:txBody>
      </p:sp>
      <p:sp>
        <p:nvSpPr>
          <p:cNvPr id="341" name="OTLSHAPE_SLM_82e77c99b85143d1ae96bb1ec3a6149c_Date">
            <a:extLst>
              <a:ext uri="{FF2B5EF4-FFF2-40B4-BE49-F238E27FC236}">
                <a16:creationId xmlns:a16="http://schemas.microsoft.com/office/drawing/2014/main" id="{92FEB919-5741-7563-C2D8-B236A705999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823998" y="3601716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2008</a:t>
            </a:r>
          </a:p>
        </p:txBody>
      </p:sp>
      <p:sp>
        <p:nvSpPr>
          <p:cNvPr id="343" name="OTLSHAPE_SLM_8162ad5062bd457b905c3325d6b19630_Title">
            <a:extLst>
              <a:ext uri="{FF2B5EF4-FFF2-40B4-BE49-F238E27FC236}">
                <a16:creationId xmlns:a16="http://schemas.microsoft.com/office/drawing/2014/main" id="{FFBFF76C-A32B-F462-D8A3-9284FC90322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846343" y="2244088"/>
            <a:ext cx="7366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Popularity surge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high-profile users</a:t>
            </a:r>
          </a:p>
        </p:txBody>
      </p:sp>
      <p:sp>
        <p:nvSpPr>
          <p:cNvPr id="344" name="OTLSHAPE_SLM_8162ad5062bd457b905c3325d6b19630_Date">
            <a:extLst>
              <a:ext uri="{FF2B5EF4-FFF2-40B4-BE49-F238E27FC236}">
                <a16:creationId xmlns:a16="http://schemas.microsoft.com/office/drawing/2014/main" id="{BF5CB1DC-2D80-D80E-CD23-B7C6A500B2B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016100" y="249216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2009</a:t>
            </a:r>
          </a:p>
        </p:txBody>
      </p:sp>
      <p:sp>
        <p:nvSpPr>
          <p:cNvPr id="346" name="OTLSHAPE_SLM_929baa584a65404e84692d2a364eeb00_Title">
            <a:extLst>
              <a:ext uri="{FF2B5EF4-FFF2-40B4-BE49-F238E27FC236}">
                <a16:creationId xmlns:a16="http://schemas.microsoft.com/office/drawing/2014/main" id="{B94AC796-F89E-3AA5-AAD5-896E0463805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028684" y="4250261"/>
            <a:ext cx="615216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Role in Iranian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protests</a:t>
            </a:r>
          </a:p>
        </p:txBody>
      </p:sp>
      <p:sp>
        <p:nvSpPr>
          <p:cNvPr id="347" name="OTLSHAPE_SLM_929baa584a65404e84692d2a364eeb00_Date">
            <a:extLst>
              <a:ext uri="{FF2B5EF4-FFF2-40B4-BE49-F238E27FC236}">
                <a16:creationId xmlns:a16="http://schemas.microsoft.com/office/drawing/2014/main" id="{BDF6553F-8479-BEE8-4D15-8E0BBEEE00D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139491" y="4498335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2009</a:t>
            </a:r>
          </a:p>
        </p:txBody>
      </p:sp>
      <p:sp>
        <p:nvSpPr>
          <p:cNvPr id="352" name="OTLSHAPE_SLM_8e39aa2325d04c13825b40c829380841_Title">
            <a:extLst>
              <a:ext uri="{FF2B5EF4-FFF2-40B4-BE49-F238E27FC236}">
                <a16:creationId xmlns:a16="http://schemas.microsoft.com/office/drawing/2014/main" id="{4B947670-C0C5-F8B5-B97C-868F0F3B67F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417710" y="3353643"/>
            <a:ext cx="4191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Promoted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Tweets</a:t>
            </a:r>
          </a:p>
        </p:txBody>
      </p:sp>
      <p:sp>
        <p:nvSpPr>
          <p:cNvPr id="353" name="OTLSHAPE_SLM_8e39aa2325d04c13825b40c829380841_Date">
            <a:extLst>
              <a:ext uri="{FF2B5EF4-FFF2-40B4-BE49-F238E27FC236}">
                <a16:creationId xmlns:a16="http://schemas.microsoft.com/office/drawing/2014/main" id="{7529B66E-A002-342A-FD0B-6D467F23A36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435193" y="360171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2010</a:t>
            </a:r>
          </a:p>
        </p:txBody>
      </p:sp>
      <p:sp>
        <p:nvSpPr>
          <p:cNvPr id="358" name="OTLSHAPE_SLM_058c0b10354c496688034c4d27d12a37_Title">
            <a:extLst>
              <a:ext uri="{FF2B5EF4-FFF2-40B4-BE49-F238E27FC236}">
                <a16:creationId xmlns:a16="http://schemas.microsoft.com/office/drawing/2014/main" id="{1147A23E-B2F7-4C66-3C73-DFF4C6124F1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758322" y="2368125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Photo sharing</a:t>
            </a:r>
          </a:p>
        </p:txBody>
      </p:sp>
      <p:sp>
        <p:nvSpPr>
          <p:cNvPr id="359" name="OTLSHAPE_SLM_058c0b10354c496688034c4d27d12a37_Date">
            <a:extLst>
              <a:ext uri="{FF2B5EF4-FFF2-40B4-BE49-F238E27FC236}">
                <a16:creationId xmlns:a16="http://schemas.microsoft.com/office/drawing/2014/main" id="{BADE36A3-1866-8014-9874-B82D8E347B54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859731" y="2492161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2011</a:t>
            </a:r>
          </a:p>
        </p:txBody>
      </p:sp>
      <p:sp>
        <p:nvSpPr>
          <p:cNvPr id="361" name="OTLSHAPE_SLM_199c97acadb644b8b58bad3403eb8b94_Title">
            <a:extLst>
              <a:ext uri="{FF2B5EF4-FFF2-40B4-BE49-F238E27FC236}">
                <a16:creationId xmlns:a16="http://schemas.microsoft.com/office/drawing/2014/main" id="{FFF07FF9-98C2-6E4E-2A3B-4FEDEDBF6F8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825506" y="4250261"/>
            <a:ext cx="810185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Activity &amp; Discover </a:t>
            </a:r>
          </a:p>
        </p:txBody>
      </p:sp>
      <p:sp>
        <p:nvSpPr>
          <p:cNvPr id="362" name="OTLSHAPE_SLM_199c97acadb644b8b58bad3403eb8b94_Date">
            <a:extLst>
              <a:ext uri="{FF2B5EF4-FFF2-40B4-BE49-F238E27FC236}">
                <a16:creationId xmlns:a16="http://schemas.microsoft.com/office/drawing/2014/main" id="{38105ED4-6930-004F-EE7D-76954D9392B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031839" y="4374299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2011</a:t>
            </a:r>
          </a:p>
        </p:txBody>
      </p:sp>
      <p:sp>
        <p:nvSpPr>
          <p:cNvPr id="364" name="OTLSHAPE_SLM_63eacbfcd4924fb7a949108d6730609d_Title">
            <a:extLst>
              <a:ext uri="{FF2B5EF4-FFF2-40B4-BE49-F238E27FC236}">
                <a16:creationId xmlns:a16="http://schemas.microsoft.com/office/drawing/2014/main" id="{EB3AEB9B-F71E-F18E-6DED-22ECE456119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998496" y="3353643"/>
            <a:ext cx="635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140 M monthly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active users</a:t>
            </a:r>
          </a:p>
        </p:txBody>
      </p:sp>
      <p:sp>
        <p:nvSpPr>
          <p:cNvPr id="365" name="OTLSHAPE_SLM_63eacbfcd4924fb7a949108d6730609d_Date">
            <a:extLst>
              <a:ext uri="{FF2B5EF4-FFF2-40B4-BE49-F238E27FC236}">
                <a16:creationId xmlns:a16="http://schemas.microsoft.com/office/drawing/2014/main" id="{B5F2A8F3-4FD9-B736-270D-0DA56932B05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114151" y="3601716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2012</a:t>
            </a:r>
          </a:p>
        </p:txBody>
      </p:sp>
      <p:sp>
        <p:nvSpPr>
          <p:cNvPr id="367" name="OTLSHAPE_SLM_15891565700843c8a5b6c2dfeee6b301_Title">
            <a:extLst>
              <a:ext uri="{FF2B5EF4-FFF2-40B4-BE49-F238E27FC236}">
                <a16:creationId xmlns:a16="http://schemas.microsoft.com/office/drawing/2014/main" id="{C5C8ACF9-31A9-2FFB-408C-1105EEE6BD2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295974" y="2244088"/>
            <a:ext cx="4699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Acquisition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 Vine</a:t>
            </a:r>
          </a:p>
        </p:txBody>
      </p:sp>
      <p:sp>
        <p:nvSpPr>
          <p:cNvPr id="368" name="OTLSHAPE_SLM_15891565700843c8a5b6c2dfeee6b301_Date">
            <a:extLst>
              <a:ext uri="{FF2B5EF4-FFF2-40B4-BE49-F238E27FC236}">
                <a16:creationId xmlns:a16="http://schemas.microsoft.com/office/drawing/2014/main" id="{8D2E6E14-D025-5E19-C0E7-FD596151E2D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338645" y="249216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2012</a:t>
            </a:r>
          </a:p>
        </p:txBody>
      </p:sp>
      <p:sp>
        <p:nvSpPr>
          <p:cNvPr id="373" name="OTLSHAPE_SLM_5f52c400862c4fac83edc18c852d046c_Title">
            <a:extLst>
              <a:ext uri="{FF2B5EF4-FFF2-40B4-BE49-F238E27FC236}">
                <a16:creationId xmlns:a16="http://schemas.microsoft.com/office/drawing/2014/main" id="{6330EEFC-3E35-AB81-EB12-D6501C45DAC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867535" y="2705097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800" b="0" i="0" u="none" strike="noStrike" kern="1200" cap="none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Gnip</a:t>
            </a:r>
            <a:endParaRPr kumimoji="0" lang="en-US" sz="800" b="0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4" name="OTLSHAPE_SLM_5f52c400862c4fac83edc18c852d046c_Date">
            <a:extLst>
              <a:ext uri="{FF2B5EF4-FFF2-40B4-BE49-F238E27FC236}">
                <a16:creationId xmlns:a16="http://schemas.microsoft.com/office/drawing/2014/main" id="{A2641866-A3C4-4EBD-52E6-D63A8C56ABC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794446" y="2829134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2014</a:t>
            </a:r>
          </a:p>
        </p:txBody>
      </p:sp>
      <p:sp>
        <p:nvSpPr>
          <p:cNvPr id="376" name="OTLSHAPE_SLM_2bd5b99fb6bc42bea6156ae8f57a643e_Title">
            <a:extLst>
              <a:ext uri="{FF2B5EF4-FFF2-40B4-BE49-F238E27FC236}">
                <a16:creationId xmlns:a16="http://schemas.microsoft.com/office/drawing/2014/main" id="{F34998C2-7E57-3323-4920-5C006FE0497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935561" y="4250261"/>
            <a:ext cx="4445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Analytics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dashboard</a:t>
            </a:r>
          </a:p>
        </p:txBody>
      </p:sp>
      <p:sp>
        <p:nvSpPr>
          <p:cNvPr id="377" name="OTLSHAPE_SLM_2bd5b99fb6bc42bea6156ae8f57a643e_Date">
            <a:extLst>
              <a:ext uri="{FF2B5EF4-FFF2-40B4-BE49-F238E27FC236}">
                <a16:creationId xmlns:a16="http://schemas.microsoft.com/office/drawing/2014/main" id="{ED2013C4-3C23-E00B-E21C-C57E791DD94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985705" y="4498335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2014</a:t>
            </a:r>
          </a:p>
        </p:txBody>
      </p:sp>
      <p:sp>
        <p:nvSpPr>
          <p:cNvPr id="382" name="OTLSHAPE_SLM_5467bb71ec434575a9b455595f045d60_Title">
            <a:extLst>
              <a:ext uri="{FF2B5EF4-FFF2-40B4-BE49-F238E27FC236}">
                <a16:creationId xmlns:a16="http://schemas.microsoft.com/office/drawing/2014/main" id="{34B85B8D-C9AD-1AFF-5D22-0192583B538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173605" y="2244088"/>
            <a:ext cx="635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Jack Dorsey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Returns as CEO</a:t>
            </a:r>
          </a:p>
        </p:txBody>
      </p:sp>
      <p:sp>
        <p:nvSpPr>
          <p:cNvPr id="383" name="OTLSHAPE_SLM_5467bb71ec434575a9b455595f045d60_Date">
            <a:extLst>
              <a:ext uri="{FF2B5EF4-FFF2-40B4-BE49-F238E27FC236}">
                <a16:creationId xmlns:a16="http://schemas.microsoft.com/office/drawing/2014/main" id="{1235B059-056E-5FB1-7406-6176C6B7F8D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301198" y="2492161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2015</a:t>
            </a:r>
          </a:p>
        </p:txBody>
      </p:sp>
      <p:sp>
        <p:nvSpPr>
          <p:cNvPr id="388" name="OTLSHAPE_SLM_29473fa77fdf4236adf652b6f7b70796_Title">
            <a:extLst>
              <a:ext uri="{FF2B5EF4-FFF2-40B4-BE49-F238E27FC236}">
                <a16:creationId xmlns:a16="http://schemas.microsoft.com/office/drawing/2014/main" id="{AF0AB5B0-F575-4A01-C8D3-0E6BC660841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544865" y="2705097"/>
            <a:ext cx="431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Moments</a:t>
            </a:r>
          </a:p>
        </p:txBody>
      </p:sp>
      <p:sp>
        <p:nvSpPr>
          <p:cNvPr id="389" name="OTLSHAPE_SLM_29473fa77fdf4236adf652b6f7b70796_Date">
            <a:extLst>
              <a:ext uri="{FF2B5EF4-FFF2-40B4-BE49-F238E27FC236}">
                <a16:creationId xmlns:a16="http://schemas.microsoft.com/office/drawing/2014/main" id="{1B74731F-D2AB-5ADB-9FF2-2837831386C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555617" y="2829134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2016</a:t>
            </a:r>
          </a:p>
        </p:txBody>
      </p:sp>
      <p:sp>
        <p:nvSpPr>
          <p:cNvPr id="391" name="OTLSHAPE_SLM_07daadf7da1241e2bd66896e787c03f1_Title">
            <a:extLst>
              <a:ext uri="{FF2B5EF4-FFF2-40B4-BE49-F238E27FC236}">
                <a16:creationId xmlns:a16="http://schemas.microsoft.com/office/drawing/2014/main" id="{1DACA751-FB24-C25E-2725-275B99D4984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548188" y="3353643"/>
            <a:ext cx="4953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Partnership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with NFL</a:t>
            </a:r>
          </a:p>
        </p:txBody>
      </p:sp>
      <p:sp>
        <p:nvSpPr>
          <p:cNvPr id="392" name="OTLSHAPE_SLM_07daadf7da1241e2bd66896e787c03f1_Date">
            <a:extLst>
              <a:ext uri="{FF2B5EF4-FFF2-40B4-BE49-F238E27FC236}">
                <a16:creationId xmlns:a16="http://schemas.microsoft.com/office/drawing/2014/main" id="{AAC40CA8-A1BA-226B-9020-B3960EAAD58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597887" y="360171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2016</a:t>
            </a:r>
          </a:p>
        </p:txBody>
      </p:sp>
      <p:sp>
        <p:nvSpPr>
          <p:cNvPr id="394" name="OTLSHAPE_SLM_c268ab6cf6bb41dd83fb213ff1e7f380_Title">
            <a:extLst>
              <a:ext uri="{FF2B5EF4-FFF2-40B4-BE49-F238E27FC236}">
                <a16:creationId xmlns:a16="http://schemas.microsoft.com/office/drawing/2014/main" id="{B99DBD27-2C4D-3D5B-649D-599B85FB983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053237" y="2244088"/>
            <a:ext cx="6096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Character limit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expansion</a:t>
            </a:r>
          </a:p>
        </p:txBody>
      </p:sp>
      <p:sp>
        <p:nvSpPr>
          <p:cNvPr id="395" name="OTLSHAPE_SLM_c268ab6cf6bb41dd83fb213ff1e7f380_Date">
            <a:extLst>
              <a:ext uri="{FF2B5EF4-FFF2-40B4-BE49-F238E27FC236}">
                <a16:creationId xmlns:a16="http://schemas.microsoft.com/office/drawing/2014/main" id="{B02D934F-9881-5137-67CE-BCBD7D1E774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5160658" y="2492161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2017</a:t>
            </a:r>
          </a:p>
        </p:txBody>
      </p:sp>
      <p:sp>
        <p:nvSpPr>
          <p:cNvPr id="397" name="OTLSHAPE_SLM_fff9981fc2a84ca28e79d291948fab77_Title">
            <a:extLst>
              <a:ext uri="{FF2B5EF4-FFF2-40B4-BE49-F238E27FC236}">
                <a16:creationId xmlns:a16="http://schemas.microsoft.com/office/drawing/2014/main" id="{3639F366-03C2-2DD6-AA8A-65038BAB403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988285" y="4250261"/>
            <a:ext cx="8001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rules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against harassment</a:t>
            </a:r>
          </a:p>
        </p:txBody>
      </p:sp>
      <p:sp>
        <p:nvSpPr>
          <p:cNvPr id="398" name="OTLSHAPE_SLM_fff9981fc2a84ca28e79d291948fab77_Date">
            <a:extLst>
              <a:ext uri="{FF2B5EF4-FFF2-40B4-BE49-F238E27FC236}">
                <a16:creationId xmlns:a16="http://schemas.microsoft.com/office/drawing/2014/main" id="{14C646AD-B4BF-A50C-6BA5-3AC78D754AB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194533" y="4498335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2017</a:t>
            </a:r>
          </a:p>
        </p:txBody>
      </p:sp>
      <p:sp>
        <p:nvSpPr>
          <p:cNvPr id="400" name="OTLSHAPE_SLM_481f8b10f6ed4464990d3381df14b89d_Title">
            <a:extLst>
              <a:ext uri="{FF2B5EF4-FFF2-40B4-BE49-F238E27FC236}">
                <a16:creationId xmlns:a16="http://schemas.microsoft.com/office/drawing/2014/main" id="{3A6BF169-FD35-2608-3B81-693197C9EE1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284297" y="2705097"/>
            <a:ext cx="6858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Violent accounts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suspended</a:t>
            </a:r>
          </a:p>
        </p:txBody>
      </p:sp>
      <p:sp>
        <p:nvSpPr>
          <p:cNvPr id="401" name="OTLSHAPE_SLM_481f8b10f6ed4464990d3381df14b89d_Date">
            <a:extLst>
              <a:ext uri="{FF2B5EF4-FFF2-40B4-BE49-F238E27FC236}">
                <a16:creationId xmlns:a16="http://schemas.microsoft.com/office/drawing/2014/main" id="{B4FC5188-0732-4AB8-282E-5C623121DD3A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432294" y="2953170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2018</a:t>
            </a:r>
          </a:p>
        </p:txBody>
      </p:sp>
      <p:sp>
        <p:nvSpPr>
          <p:cNvPr id="403" name="OTLSHAPE_SLM_6fe2650375714f0b93e71a6077e2b811_Title">
            <a:extLst>
              <a:ext uri="{FF2B5EF4-FFF2-40B4-BE49-F238E27FC236}">
                <a16:creationId xmlns:a16="http://schemas.microsoft.com/office/drawing/2014/main" id="{FD25AA68-267A-E7CB-C310-0082BD094EB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677154" y="3789253"/>
            <a:ext cx="5207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Redesigned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website</a:t>
            </a:r>
          </a:p>
        </p:txBody>
      </p:sp>
      <p:sp>
        <p:nvSpPr>
          <p:cNvPr id="404" name="OTLSHAPE_SLM_6fe2650375714f0b93e71a6077e2b811_Date">
            <a:extLst>
              <a:ext uri="{FF2B5EF4-FFF2-40B4-BE49-F238E27FC236}">
                <a16:creationId xmlns:a16="http://schemas.microsoft.com/office/drawing/2014/main" id="{EA8B5AB6-5FA8-314D-6D84-531DA01C885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742665" y="403732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2019</a:t>
            </a:r>
          </a:p>
        </p:txBody>
      </p:sp>
      <p:sp>
        <p:nvSpPr>
          <p:cNvPr id="406" name="OTLSHAPE_SLM_e8756503213e4550b45435968aad361d_Title">
            <a:extLst>
              <a:ext uri="{FF2B5EF4-FFF2-40B4-BE49-F238E27FC236}">
                <a16:creationId xmlns:a16="http://schemas.microsoft.com/office/drawing/2014/main" id="{1B397E29-F253-B90C-882F-7148573DFD2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729748" y="2244088"/>
            <a:ext cx="635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Ban on political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advertising</a:t>
            </a:r>
          </a:p>
        </p:txBody>
      </p:sp>
      <p:sp>
        <p:nvSpPr>
          <p:cNvPr id="407" name="OTLSHAPE_SLM_e8756503213e4550b45435968aad361d_Date">
            <a:extLst>
              <a:ext uri="{FF2B5EF4-FFF2-40B4-BE49-F238E27FC236}">
                <a16:creationId xmlns:a16="http://schemas.microsoft.com/office/drawing/2014/main" id="{4F709DF7-E456-4635-00EC-BD425F2F27B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60473" y="249216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2019</a:t>
            </a:r>
          </a:p>
        </p:txBody>
      </p:sp>
      <p:sp>
        <p:nvSpPr>
          <p:cNvPr id="412" name="OTLSHAPE_SLM_eaf41d29730b48bb9c28a418e23cf90b_Title">
            <a:extLst>
              <a:ext uri="{FF2B5EF4-FFF2-40B4-BE49-F238E27FC236}">
                <a16:creationId xmlns:a16="http://schemas.microsoft.com/office/drawing/2014/main" id="{97265273-653D-ADE1-E8DE-9010D5FB05E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046672" y="4250261"/>
            <a:ext cx="5588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High-profile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account hack</a:t>
            </a:r>
          </a:p>
        </p:txBody>
      </p:sp>
      <p:sp>
        <p:nvSpPr>
          <p:cNvPr id="413" name="OTLSHAPE_SLM_eaf41d29730b48bb9c28a418e23cf90b_Date">
            <a:extLst>
              <a:ext uri="{FF2B5EF4-FFF2-40B4-BE49-F238E27FC236}">
                <a16:creationId xmlns:a16="http://schemas.microsoft.com/office/drawing/2014/main" id="{EBA526F2-221D-3CA0-BFBE-68A9B557CD2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148399" y="4498335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2020</a:t>
            </a:r>
          </a:p>
        </p:txBody>
      </p:sp>
      <p:sp>
        <p:nvSpPr>
          <p:cNvPr id="415" name="OTLSHAPE_SLM_6865b7bf2f42447bb1abcee077de5868_Title">
            <a:extLst>
              <a:ext uri="{FF2B5EF4-FFF2-40B4-BE49-F238E27FC236}">
                <a16:creationId xmlns:a16="http://schemas.microsoft.com/office/drawing/2014/main" id="{3153A034-D254-092C-0D96-369971D1E9B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316575" y="2705097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Fleets</a:t>
            </a:r>
          </a:p>
        </p:txBody>
      </p:sp>
      <p:sp>
        <p:nvSpPr>
          <p:cNvPr id="416" name="OTLSHAPE_SLM_6865b7bf2f42447bb1abcee077de5868_Date">
            <a:extLst>
              <a:ext uri="{FF2B5EF4-FFF2-40B4-BE49-F238E27FC236}">
                <a16:creationId xmlns:a16="http://schemas.microsoft.com/office/drawing/2014/main" id="{BC1FF13A-558F-31B5-EDAE-0F5A48C7968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242005" y="2829134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2020</a:t>
            </a:r>
          </a:p>
        </p:txBody>
      </p:sp>
      <p:sp>
        <p:nvSpPr>
          <p:cNvPr id="418" name="OTLSHAPE_SLM_073788f8500c4569a96ca19c15e8ab03_Title">
            <a:extLst>
              <a:ext uri="{FF2B5EF4-FFF2-40B4-BE49-F238E27FC236}">
                <a16:creationId xmlns:a16="http://schemas.microsoft.com/office/drawing/2014/main" id="{F80F67FB-6514-BDCE-EAA7-FAB048ED45B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416132" y="2244088"/>
            <a:ext cx="2921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Spaces</a:t>
            </a:r>
          </a:p>
        </p:txBody>
      </p:sp>
      <p:sp>
        <p:nvSpPr>
          <p:cNvPr id="419" name="OTLSHAPE_SLM_073788f8500c4569a96ca19c15e8ab03_Date">
            <a:extLst>
              <a:ext uri="{FF2B5EF4-FFF2-40B4-BE49-F238E27FC236}">
                <a16:creationId xmlns:a16="http://schemas.microsoft.com/office/drawing/2014/main" id="{DB1014CD-A931-1442-B88D-4EDC15AD60B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57205" y="2492161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2021</a:t>
            </a:r>
          </a:p>
        </p:txBody>
      </p:sp>
      <p:sp>
        <p:nvSpPr>
          <p:cNvPr id="421" name="OTLSHAPE_SLM_c47c4a24f3c44c88bea662ac7daa4f19_Title">
            <a:extLst>
              <a:ext uri="{FF2B5EF4-FFF2-40B4-BE49-F238E27FC236}">
                <a16:creationId xmlns:a16="http://schemas.microsoft.com/office/drawing/2014/main" id="{3C98B78C-2CCF-D759-F452-41F3E00EDE2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04690" y="3789253"/>
            <a:ext cx="5715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Acquisition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Revue</a:t>
            </a:r>
          </a:p>
        </p:txBody>
      </p:sp>
      <p:sp>
        <p:nvSpPr>
          <p:cNvPr id="422" name="OTLSHAPE_SLM_c47c4a24f3c44c88bea662ac7daa4f19_Date">
            <a:extLst>
              <a:ext uri="{FF2B5EF4-FFF2-40B4-BE49-F238E27FC236}">
                <a16:creationId xmlns:a16="http://schemas.microsoft.com/office/drawing/2014/main" id="{13A6574C-8590-5C11-534E-5FDC1F04899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399474" y="403732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2021</a:t>
            </a:r>
          </a:p>
        </p:txBody>
      </p:sp>
      <p:sp>
        <p:nvSpPr>
          <p:cNvPr id="424" name="OTLSHAPE_SLM_5926aea928674304bc9df5d0d4514b9e_Title">
            <a:extLst>
              <a:ext uri="{FF2B5EF4-FFF2-40B4-BE49-F238E27FC236}">
                <a16:creationId xmlns:a16="http://schemas.microsoft.com/office/drawing/2014/main" id="{37541EDA-4CB8-8E1A-08FD-86E9FFA1FFD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441921" y="3353643"/>
            <a:ext cx="4318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Fleets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shutdown</a:t>
            </a:r>
          </a:p>
        </p:txBody>
      </p:sp>
      <p:sp>
        <p:nvSpPr>
          <p:cNvPr id="425" name="OTLSHAPE_SLM_5926aea928674304bc9df5d0d4514b9e_Date">
            <a:extLst>
              <a:ext uri="{FF2B5EF4-FFF2-40B4-BE49-F238E27FC236}">
                <a16:creationId xmlns:a16="http://schemas.microsoft.com/office/drawing/2014/main" id="{D8D2C397-30D2-26FB-F079-77B6262A0D2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463892" y="360171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2021</a:t>
            </a:r>
          </a:p>
        </p:txBody>
      </p:sp>
      <p:sp>
        <p:nvSpPr>
          <p:cNvPr id="427" name="OTLSHAPE_SLM_a913a9b9884e48c69f9241c0e0ee4e5e_Title">
            <a:extLst>
              <a:ext uri="{FF2B5EF4-FFF2-40B4-BE49-F238E27FC236}">
                <a16:creationId xmlns:a16="http://schemas.microsoft.com/office/drawing/2014/main" id="{7FA56917-0E67-8E0C-3CDE-598D335D221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699798" y="2705097"/>
            <a:ext cx="508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Musk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shareholder</a:t>
            </a:r>
          </a:p>
        </p:txBody>
      </p:sp>
      <p:sp>
        <p:nvSpPr>
          <p:cNvPr id="428" name="OTLSHAPE_SLM_a913a9b9884e48c69f9241c0e0ee4e5e_Date">
            <a:extLst>
              <a:ext uri="{FF2B5EF4-FFF2-40B4-BE49-F238E27FC236}">
                <a16:creationId xmlns:a16="http://schemas.microsoft.com/office/drawing/2014/main" id="{2075555E-1FE8-75BA-D5DC-8D6C8AB0B8FE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759594" y="3077207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2022</a:t>
            </a:r>
          </a:p>
        </p:txBody>
      </p:sp>
      <p:sp>
        <p:nvSpPr>
          <p:cNvPr id="433" name="OTLSHAPE_SLM_e40233a34ab3456b8e19e384efa82d6d_Title">
            <a:extLst>
              <a:ext uri="{FF2B5EF4-FFF2-40B4-BE49-F238E27FC236}">
                <a16:creationId xmlns:a16="http://schemas.microsoft.com/office/drawing/2014/main" id="{346DA8E4-C364-6D95-7B6F-1B2A00969E9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6971164" y="2368125"/>
            <a:ext cx="520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Twitter Blue</a:t>
            </a:r>
          </a:p>
        </p:txBody>
      </p:sp>
      <p:sp>
        <p:nvSpPr>
          <p:cNvPr id="434" name="OTLSHAPE_SLM_e40233a34ab3456b8e19e384efa82d6d_Date">
            <a:extLst>
              <a:ext uri="{FF2B5EF4-FFF2-40B4-BE49-F238E27FC236}">
                <a16:creationId xmlns:a16="http://schemas.microsoft.com/office/drawing/2014/main" id="{66F8FEF9-3830-6354-86CD-B0345898015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037500" y="2492161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2023</a:t>
            </a:r>
          </a:p>
        </p:txBody>
      </p:sp>
      <p:sp>
        <p:nvSpPr>
          <p:cNvPr id="436" name="OTLSHAPE_SLM_c6ea2914950447d0ae76499c3715058c_Title">
            <a:extLst>
              <a:ext uri="{FF2B5EF4-FFF2-40B4-BE49-F238E27FC236}">
                <a16:creationId xmlns:a16="http://schemas.microsoft.com/office/drawing/2014/main" id="{1B6A78AA-212B-097A-6DBF-E77469757A9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941068" y="4250261"/>
            <a:ext cx="6731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verification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</a:t>
            </a:r>
          </a:p>
        </p:txBody>
      </p:sp>
      <p:sp>
        <p:nvSpPr>
          <p:cNvPr id="437" name="OTLSHAPE_SLM_c6ea2914950447d0ae76499c3715058c_Date">
            <a:extLst>
              <a:ext uri="{FF2B5EF4-FFF2-40B4-BE49-F238E27FC236}">
                <a16:creationId xmlns:a16="http://schemas.microsoft.com/office/drawing/2014/main" id="{946B50B3-3705-2BAB-3182-594AE50B794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077445" y="4498335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2023</a:t>
            </a:r>
          </a:p>
        </p:txBody>
      </p:sp>
      <p:sp>
        <p:nvSpPr>
          <p:cNvPr id="505" name="OTLSHAPE_SLM_a807da70294b49e18968c25d71febe13_Title">
            <a:extLst>
              <a:ext uri="{FF2B5EF4-FFF2-40B4-BE49-F238E27FC236}">
                <a16:creationId xmlns:a16="http://schemas.microsoft.com/office/drawing/2014/main" id="{B20267D6-45FF-6365-3969-AEA72080EB4C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61793" y="4250261"/>
            <a:ext cx="5842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Number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Tweets grows</a:t>
            </a:r>
          </a:p>
        </p:txBody>
      </p:sp>
      <p:sp>
        <p:nvSpPr>
          <p:cNvPr id="506" name="OTLSHAPE_SLM_a807da70294b49e18968c25d71febe13_Date">
            <a:extLst>
              <a:ext uri="{FF2B5EF4-FFF2-40B4-BE49-F238E27FC236}">
                <a16:creationId xmlns:a16="http://schemas.microsoft.com/office/drawing/2014/main" id="{C06D62BF-7E23-AC4E-A830-0985B4E29A79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353846" y="4498335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2007</a:t>
            </a:r>
          </a:p>
        </p:txBody>
      </p:sp>
      <p:sp>
        <p:nvSpPr>
          <p:cNvPr id="459" name="OTLSHAPE_TB_00000000000000000000000000000000_TodayMarkerText" hidden="1">
            <a:extLst>
              <a:ext uri="{FF2B5EF4-FFF2-40B4-BE49-F238E27FC236}">
                <a16:creationId xmlns:a16="http://schemas.microsoft.com/office/drawing/2014/main" id="{7DC98865-A0B8-FC39-F519-E2377E9DEC8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5" name="OTLSHAPE_TB_00000000000000000000000000000000_TimescaleInterval10">
            <a:extLst>
              <a:ext uri="{FF2B5EF4-FFF2-40B4-BE49-F238E27FC236}">
                <a16:creationId xmlns:a16="http://schemas.microsoft.com/office/drawing/2014/main" id="{274DF090-6259-0CA4-AD30-0D5404405C79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641808" y="1963376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7" name="OTLSHAPE_SLM_028809a62af7491496c52e208d517283_Title">
            <a:extLst>
              <a:ext uri="{FF2B5EF4-FFF2-40B4-BE49-F238E27FC236}">
                <a16:creationId xmlns:a16="http://schemas.microsoft.com/office/drawing/2014/main" id="{D4B86C3E-6D9D-1BE9-4646-5632BBF31B5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7397880" y="3353643"/>
            <a:ext cx="635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611 M monthly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active users</a:t>
            </a:r>
          </a:p>
        </p:txBody>
      </p:sp>
      <p:sp>
        <p:nvSpPr>
          <p:cNvPr id="32" name="OTLSHAPE_SLM_028809a62af7491496c52e208d517283_Date">
            <a:extLst>
              <a:ext uri="{FF2B5EF4-FFF2-40B4-BE49-F238E27FC236}">
                <a16:creationId xmlns:a16="http://schemas.microsoft.com/office/drawing/2014/main" id="{0A5BF08D-6643-2331-558B-B2B22E90815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509218" y="3601716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</a:t>
            </a:r>
          </a:p>
        </p:txBody>
      </p:sp>
      <p:sp>
        <p:nvSpPr>
          <p:cNvPr id="55" name="OTLSHAPE_SLM_cfe7672a0fdd442bad3e6b8d59407805_Title">
            <a:extLst>
              <a:ext uri="{FF2B5EF4-FFF2-40B4-BE49-F238E27FC236}">
                <a16:creationId xmlns:a16="http://schemas.microsoft.com/office/drawing/2014/main" id="{7969D965-C072-50F5-5E30-45A86BE05924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216842" y="2705097"/>
            <a:ext cx="368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Negative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cash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flow</a:t>
            </a:r>
          </a:p>
        </p:txBody>
      </p:sp>
      <p:sp>
        <p:nvSpPr>
          <p:cNvPr id="56" name="OTLSHAPE_SLM_cfe7672a0fdd442bad3e6b8d59407805_Date">
            <a:extLst>
              <a:ext uri="{FF2B5EF4-FFF2-40B4-BE49-F238E27FC236}">
                <a16:creationId xmlns:a16="http://schemas.microsoft.com/office/drawing/2014/main" id="{64AC185B-7664-2605-4BC1-AB2900A61B7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228760" y="3077207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2023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5E71E86E-6BEC-23B3-DEF7-73EBC93014C9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1812440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20D788E-68DD-0B70-E848-4F6D202F325C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2533667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00F6B550-A12E-0BA6-94F1-FB79F6B79986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3253907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5029DF0B-3880-E3F4-1874-57B85AE83FD5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3975134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0C8C21CC-E957-C3AC-5A5B-D8EF13018F77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4695374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23D9DDDB-E379-8AAA-9963-AF4EB5C53D30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5416601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D86A172A-1990-8C31-3CF9-052DBF260C8F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6136841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B532C9C0-C17F-7B9D-99B6-FD90AADBC459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6858067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OTLSHAPE_TB_00000000000000000000000000000000_Separator9">
            <a:extLst>
              <a:ext uri="{FF2B5EF4-FFF2-40B4-BE49-F238E27FC236}">
                <a16:creationId xmlns:a16="http://schemas.microsoft.com/office/drawing/2014/main" id="{52D63F9D-EA6D-220F-05F8-0ECD1F96FF9F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7578308" y="1913888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TLSHAPE_M_6f07cb23a0af42e6866190dc8fadbd9e_Shape">
            <a:extLst>
              <a:ext uri="{FF2B5EF4-FFF2-40B4-BE49-F238E27FC236}">
                <a16:creationId xmlns:a16="http://schemas.microsoft.com/office/drawing/2014/main" id="{124885B9-B897-A6B0-D250-D3AB79930EE8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 flipV="1">
            <a:off x="1128501" y="1888489"/>
            <a:ext cx="88900" cy="88899"/>
          </a:xfrm>
          <a:prstGeom prst="triangle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OTLSHAPE_M_aaf7acd9e23847ecafc7b536eb85704c_Shape">
            <a:extLst>
              <a:ext uri="{FF2B5EF4-FFF2-40B4-BE49-F238E27FC236}">
                <a16:creationId xmlns:a16="http://schemas.microsoft.com/office/drawing/2014/main" id="{1D0C7F40-4B26-AD5C-269C-283CA211B752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 flipV="1">
            <a:off x="1242950" y="1888489"/>
            <a:ext cx="88900" cy="88899"/>
          </a:xfrm>
          <a:prstGeom prst="triangle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OTLSHAPE_M_4087dd5cf24d4cadb7813044aed2f085_Shape">
            <a:extLst>
              <a:ext uri="{FF2B5EF4-FFF2-40B4-BE49-F238E27FC236}">
                <a16:creationId xmlns:a16="http://schemas.microsoft.com/office/drawing/2014/main" id="{0291EC5B-69A0-E5C4-5244-C364D3818DD8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 flipV="1">
            <a:off x="1890180" y="1888489"/>
            <a:ext cx="88900" cy="88899"/>
          </a:xfrm>
          <a:prstGeom prst="triangle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TLSHAPE_M_ca1882fe2083436ebd3f2a02b5b927a6_Shape">
            <a:extLst>
              <a:ext uri="{FF2B5EF4-FFF2-40B4-BE49-F238E27FC236}">
                <a16:creationId xmlns:a16="http://schemas.microsoft.com/office/drawing/2014/main" id="{26136436-7BA6-E2F4-072F-0E96B792D66F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 flipV="1">
            <a:off x="2761374" y="1888489"/>
            <a:ext cx="88900" cy="88899"/>
          </a:xfrm>
          <a:prstGeom prst="triangle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OTLSHAPE_M_861fcf0cb3cc41ccbc6442702d94fe7d_Shape">
            <a:extLst>
              <a:ext uri="{FF2B5EF4-FFF2-40B4-BE49-F238E27FC236}">
                <a16:creationId xmlns:a16="http://schemas.microsoft.com/office/drawing/2014/main" id="{5F728F5D-8310-19C9-A0A6-F5ABD7487071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 flipV="1">
            <a:off x="3879227" y="1888489"/>
            <a:ext cx="88900" cy="88899"/>
          </a:xfrm>
          <a:prstGeom prst="triangle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OTLSHAPE_M_c0f82dd27adf466d83c6c3804ee20133_Shape">
            <a:extLst>
              <a:ext uri="{FF2B5EF4-FFF2-40B4-BE49-F238E27FC236}">
                <a16:creationId xmlns:a16="http://schemas.microsoft.com/office/drawing/2014/main" id="{132547AD-DCE1-81F5-08E7-43B364033235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 flipV="1">
            <a:off x="4562961" y="1888489"/>
            <a:ext cx="88900" cy="88899"/>
          </a:xfrm>
          <a:prstGeom prst="triangle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OTLSHAPE_M_fd5b0a5e7d134d4ba1f7878cf8fe3cd8_Shape">
            <a:extLst>
              <a:ext uri="{FF2B5EF4-FFF2-40B4-BE49-F238E27FC236}">
                <a16:creationId xmlns:a16="http://schemas.microsoft.com/office/drawing/2014/main" id="{540E8E2A-8D9F-6C9A-1876-B0F68D226C15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 flipV="1">
            <a:off x="7111428" y="1888489"/>
            <a:ext cx="88900" cy="88899"/>
          </a:xfrm>
          <a:prstGeom prst="triangle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TLSHAPE_M_0c78f70def3a43a8b3c29b212a699dbb_Shape">
            <a:extLst>
              <a:ext uri="{FF2B5EF4-FFF2-40B4-BE49-F238E27FC236}">
                <a16:creationId xmlns:a16="http://schemas.microsoft.com/office/drawing/2014/main" id="{EEA23AF1-6384-CFC4-5450-5F0D69D0A0E0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 flipV="1">
            <a:off x="7476481" y="1888489"/>
            <a:ext cx="88900" cy="88899"/>
          </a:xfrm>
          <a:prstGeom prst="triangle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TLSHAPE_M_94acb833f7bf44328a8a0133625b69bd_Shape">
            <a:extLst>
              <a:ext uri="{FF2B5EF4-FFF2-40B4-BE49-F238E27FC236}">
                <a16:creationId xmlns:a16="http://schemas.microsoft.com/office/drawing/2014/main" id="{BDF960E8-4E4A-7C6A-403F-AB88CDA1FBBA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 flipV="1">
            <a:off x="7123268" y="1888489"/>
            <a:ext cx="88900" cy="88899"/>
          </a:xfrm>
          <a:prstGeom prst="triangle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OTLSHAPE_M_b72b783bb6fb4f74b3f12016f0e6f868_Shape">
            <a:extLst>
              <a:ext uri="{FF2B5EF4-FFF2-40B4-BE49-F238E27FC236}">
                <a16:creationId xmlns:a16="http://schemas.microsoft.com/office/drawing/2014/main" id="{19EAD60E-E999-15ED-8476-D0D812FFAB01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 flipV="1">
            <a:off x="6783867" y="1888489"/>
            <a:ext cx="88900" cy="88899"/>
          </a:xfrm>
          <a:prstGeom prst="triangle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OTLSHAPE_M_6f07cb23a0af42e6866190dc8fadbd9e_Title">
            <a:extLst>
              <a:ext uri="{FF2B5EF4-FFF2-40B4-BE49-F238E27FC236}">
                <a16:creationId xmlns:a16="http://schemas.microsoft.com/office/drawing/2014/main" id="{1D749076-0612-52FA-A775-65219E41E681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871177" y="1615016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first tweet</a:t>
            </a:r>
            <a:endParaRPr kumimoji="0" lang="en-US" sz="800" b="0" i="0" u="none" strike="noStrike" kern="1200" cap="none" spc="-2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6" name="OTLSHAPE_M_6f07cb23a0af42e6866190dc8fadbd9e_Date">
            <a:extLst>
              <a:ext uri="{FF2B5EF4-FFF2-40B4-BE49-F238E27FC236}">
                <a16:creationId xmlns:a16="http://schemas.microsoft.com/office/drawing/2014/main" id="{51F5E0C7-1063-FECF-8FE5-C096B41ADB2F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971189" y="1739052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2006</a:t>
            </a:r>
            <a:endParaRPr kumimoji="0" lang="en-US" sz="800" b="0" i="0" u="none" strike="noStrike" kern="1200" cap="none" normalizeH="0" baseline="0" noProof="0" dirty="0">
              <a:ln>
                <a:noFill/>
              </a:ln>
              <a:solidFill>
                <a:srgbClr val="1DA1F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8" name="OTLSHAPE_M_aaf7acd9e23847ecafc7b536eb85704c_Title">
            <a:extLst>
              <a:ext uri="{FF2B5EF4-FFF2-40B4-BE49-F238E27FC236}">
                <a16:creationId xmlns:a16="http://schemas.microsoft.com/office/drawing/2014/main" id="{014F42F5-3B81-ACC8-A80C-02EE972FD6FF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782172" y="1278042"/>
            <a:ext cx="1016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Official launch of Twitter</a:t>
            </a:r>
          </a:p>
        </p:txBody>
      </p:sp>
      <p:sp>
        <p:nvSpPr>
          <p:cNvPr id="159" name="OTLSHAPE_M_aaf7acd9e23847ecafc7b536eb85704c_Date">
            <a:extLst>
              <a:ext uri="{FF2B5EF4-FFF2-40B4-BE49-F238E27FC236}">
                <a16:creationId xmlns:a16="http://schemas.microsoft.com/office/drawing/2014/main" id="{51A8E920-78F8-EBCC-44B7-4336634ED1CF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116584" y="1402079"/>
            <a:ext cx="342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2006</a:t>
            </a:r>
          </a:p>
        </p:txBody>
      </p:sp>
      <p:sp>
        <p:nvSpPr>
          <p:cNvPr id="507" name="OTLSHAPE_M_0c78f70def3a43a8b3c29b212a699dbb_Title">
            <a:extLst>
              <a:ext uri="{FF2B5EF4-FFF2-40B4-BE49-F238E27FC236}">
                <a16:creationId xmlns:a16="http://schemas.microsoft.com/office/drawing/2014/main" id="{A8F034F9-13B6-2951-F0B9-A9099EDFD60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283779" y="1256377"/>
            <a:ext cx="4826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Rebranding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 "X"</a:t>
            </a:r>
          </a:p>
        </p:txBody>
      </p:sp>
      <p:sp>
        <p:nvSpPr>
          <p:cNvPr id="508" name="OTLSHAPE_M_0c78f70def3a43a8b3c29b212a699dbb_Date">
            <a:extLst>
              <a:ext uri="{FF2B5EF4-FFF2-40B4-BE49-F238E27FC236}">
                <a16:creationId xmlns:a16="http://schemas.microsoft.com/office/drawing/2014/main" id="{575124C8-0AF1-7B9C-FF4E-195462BE3406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322365" y="1504450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2023</a:t>
            </a:r>
          </a:p>
        </p:txBody>
      </p:sp>
      <p:sp>
        <p:nvSpPr>
          <p:cNvPr id="513" name="OTLSHAPE_M_fd5b0a5e7d134d4ba1f7878cf8fe3cd8_Title">
            <a:extLst>
              <a:ext uri="{FF2B5EF4-FFF2-40B4-BE49-F238E27FC236}">
                <a16:creationId xmlns:a16="http://schemas.microsoft.com/office/drawing/2014/main" id="{DE215807-7551-7A1F-A6DA-4E9EAE73BCA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6490841" y="921584"/>
            <a:ext cx="1333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Musk buys Twitter, fires Agrawal</a:t>
            </a:r>
          </a:p>
        </p:txBody>
      </p:sp>
      <p:sp>
        <p:nvSpPr>
          <p:cNvPr id="514" name="OTLSHAPE_M_fd5b0a5e7d134d4ba1f7878cf8fe3cd8_Date">
            <a:extLst>
              <a:ext uri="{FF2B5EF4-FFF2-40B4-BE49-F238E27FC236}">
                <a16:creationId xmlns:a16="http://schemas.microsoft.com/office/drawing/2014/main" id="{F641F32C-9608-1B9E-D5CE-0E2C5B4F179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6967472" y="1045621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2022</a:t>
            </a:r>
          </a:p>
        </p:txBody>
      </p:sp>
      <p:sp>
        <p:nvSpPr>
          <p:cNvPr id="522" name="OTLSHAPE_M_ca1882fe2083436ebd3f2a02b5b927a6_Title">
            <a:extLst>
              <a:ext uri="{FF2B5EF4-FFF2-40B4-BE49-F238E27FC236}">
                <a16:creationId xmlns:a16="http://schemas.microsoft.com/office/drawing/2014/main" id="{BF1AC12B-13F3-CEA3-819E-17A4994CA42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2559803" y="161501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CEO change</a:t>
            </a:r>
          </a:p>
        </p:txBody>
      </p:sp>
      <p:sp>
        <p:nvSpPr>
          <p:cNvPr id="523" name="OTLSHAPE_M_ca1882fe2083436ebd3f2a02b5b927a6_Date">
            <a:extLst>
              <a:ext uri="{FF2B5EF4-FFF2-40B4-BE49-F238E27FC236}">
                <a16:creationId xmlns:a16="http://schemas.microsoft.com/office/drawing/2014/main" id="{86C6F61A-3EA7-44BC-7E3C-BCF0F2836AD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2617419" y="173905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2010</a:t>
            </a:r>
          </a:p>
        </p:txBody>
      </p:sp>
      <p:sp>
        <p:nvSpPr>
          <p:cNvPr id="525" name="OTLSHAPE_M_861fcf0cb3cc41ccbc6442702d94fe7d_Title">
            <a:extLst>
              <a:ext uri="{FF2B5EF4-FFF2-40B4-BE49-F238E27FC236}">
                <a16:creationId xmlns:a16="http://schemas.microsoft.com/office/drawing/2014/main" id="{97B7B2CA-F495-A1C0-191F-F4B45E7D0420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3533214" y="1294380"/>
            <a:ext cx="787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Twitter goes public</a:t>
            </a:r>
          </a:p>
        </p:txBody>
      </p:sp>
      <p:sp>
        <p:nvSpPr>
          <p:cNvPr id="526" name="OTLSHAPE_M_861fcf0cb3cc41ccbc6442702d94fe7d_Date">
            <a:extLst>
              <a:ext uri="{FF2B5EF4-FFF2-40B4-BE49-F238E27FC236}">
                <a16:creationId xmlns:a16="http://schemas.microsoft.com/office/drawing/2014/main" id="{EB48771B-F649-198C-7BAD-289BCCE1BF14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3725111" y="1418417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2013</a:t>
            </a:r>
          </a:p>
        </p:txBody>
      </p:sp>
      <p:sp>
        <p:nvSpPr>
          <p:cNvPr id="528" name="OTLSHAPE_M_c0f82dd27adf466d83c6c3804ee20133_Title">
            <a:extLst>
              <a:ext uri="{FF2B5EF4-FFF2-40B4-BE49-F238E27FC236}">
                <a16:creationId xmlns:a16="http://schemas.microsoft.com/office/drawing/2014/main" id="{9B6B81A4-6627-CBAF-1432-B7D57A6D10B6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4169218" y="1490979"/>
            <a:ext cx="8763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Jack Dorsey becomes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permanent CEO</a:t>
            </a:r>
          </a:p>
        </p:txBody>
      </p:sp>
      <p:sp>
        <p:nvSpPr>
          <p:cNvPr id="529" name="OTLSHAPE_M_c0f82dd27adf466d83c6c3804ee20133_Date">
            <a:extLst>
              <a:ext uri="{FF2B5EF4-FFF2-40B4-BE49-F238E27FC236}">
                <a16:creationId xmlns:a16="http://schemas.microsoft.com/office/drawing/2014/main" id="{E4CAADB7-F030-05D5-9C3D-1CAAF655E237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4419006" y="173905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2015</a:t>
            </a:r>
          </a:p>
        </p:txBody>
      </p:sp>
      <p:sp>
        <p:nvSpPr>
          <p:cNvPr id="532" name="OTLSHAPE_M_4087dd5cf24d4cadb7813044aed2f085_Title">
            <a:extLst>
              <a:ext uri="{FF2B5EF4-FFF2-40B4-BE49-F238E27FC236}">
                <a16:creationId xmlns:a16="http://schemas.microsoft.com/office/drawing/2014/main" id="{19B6842C-A772-6A5F-FEDF-6CB49700C1A4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638528" y="1615016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CEO transition</a:t>
            </a:r>
          </a:p>
        </p:txBody>
      </p:sp>
      <p:sp>
        <p:nvSpPr>
          <p:cNvPr id="533" name="OTLSHAPE_M_4087dd5cf24d4cadb7813044aed2f085_Date">
            <a:extLst>
              <a:ext uri="{FF2B5EF4-FFF2-40B4-BE49-F238E27FC236}">
                <a16:creationId xmlns:a16="http://schemas.microsoft.com/office/drawing/2014/main" id="{30B6F07B-9F54-689D-36D5-8B953F790BDE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728550" y="1739052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2008</a:t>
            </a:r>
          </a:p>
        </p:txBody>
      </p:sp>
      <p:sp>
        <p:nvSpPr>
          <p:cNvPr id="37" name="OTLSHAPE_M_94acb833f7bf44328a8a0133625b69bd_Title">
            <a:extLst>
              <a:ext uri="{FF2B5EF4-FFF2-40B4-BE49-F238E27FC236}">
                <a16:creationId xmlns:a16="http://schemas.microsoft.com/office/drawing/2014/main" id="{8DBF8CD9-011E-228C-5B6F-9FFBAC90042F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6758268" y="1598966"/>
            <a:ext cx="825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Twitter goes private</a:t>
            </a:r>
          </a:p>
        </p:txBody>
      </p:sp>
      <p:sp>
        <p:nvSpPr>
          <p:cNvPr id="38" name="OTLSHAPE_M_94acb833f7bf44328a8a0133625b69bd_Date">
            <a:extLst>
              <a:ext uri="{FF2B5EF4-FFF2-40B4-BE49-F238E27FC236}">
                <a16:creationId xmlns:a16="http://schemas.microsoft.com/office/drawing/2014/main" id="{AEF8FA09-D167-23FA-F22E-53A8580A7995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6969151" y="1723003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2022</a:t>
            </a:r>
          </a:p>
        </p:txBody>
      </p:sp>
      <p:sp>
        <p:nvSpPr>
          <p:cNvPr id="59" name="OTLSHAPE_M_b72b783bb6fb4f74b3f12016f0e6f868_Title">
            <a:extLst>
              <a:ext uri="{FF2B5EF4-FFF2-40B4-BE49-F238E27FC236}">
                <a16:creationId xmlns:a16="http://schemas.microsoft.com/office/drawing/2014/main" id="{56486E4F-32E3-AA0D-5F0B-5AF65310E336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6534839" y="1245672"/>
            <a:ext cx="5842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CEO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Parag Agrawal</a:t>
            </a:r>
          </a:p>
        </p:txBody>
      </p:sp>
      <p:sp>
        <p:nvSpPr>
          <p:cNvPr id="60" name="OTLSHAPE_M_b72b783bb6fb4f74b3f12016f0e6f868_Date">
            <a:extLst>
              <a:ext uri="{FF2B5EF4-FFF2-40B4-BE49-F238E27FC236}">
                <a16:creationId xmlns:a16="http://schemas.microsoft.com/office/drawing/2014/main" id="{41CA3AEF-5241-A629-7597-AA380EB0D0D2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6629750" y="1493745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2021</a:t>
            </a:r>
          </a:p>
        </p:txBody>
      </p:sp>
      <p:pic>
        <p:nvPicPr>
          <p:cNvPr id="26" name="Picture 25" descr="A white x on a black background&#10;&#10;Description automatically generated">
            <a:extLst>
              <a:ext uri="{FF2B5EF4-FFF2-40B4-BE49-F238E27FC236}">
                <a16:creationId xmlns:a16="http://schemas.microsoft.com/office/drawing/2014/main" id="{CD9619B1-F797-8365-2989-1D1007014C85}"/>
              </a:ext>
            </a:extLst>
          </p:cNvPr>
          <p:cNvPicPr>
            <a:picLocks noChangeAspect="1"/>
          </p:cNvPicPr>
          <p:nvPr/>
        </p:nvPicPr>
        <p:blipFill>
          <a:blip r:embed="rId1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25" y="133350"/>
            <a:ext cx="282967" cy="26109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04FF1BE-E68D-C566-4E65-0951C15197C3}"/>
              </a:ext>
            </a:extLst>
          </p:cNvPr>
          <p:cNvPicPr>
            <a:picLocks noChangeAspect="1"/>
          </p:cNvPicPr>
          <p:nvPr/>
        </p:nvPicPr>
        <p:blipFill>
          <a:blip r:embed="rId1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712890" y="3743780"/>
            <a:ext cx="1612540" cy="182880"/>
          </a:xfrm>
          <a:prstGeom prst="rect">
            <a:avLst/>
          </a:prstGeom>
        </p:spPr>
      </p:pic>
      <p:pic>
        <p:nvPicPr>
          <p:cNvPr id="28" name="Picture 27" descr="A colorful rectangular objects with different colors&#10;&#10;Description automatically generated with medium confidence">
            <a:extLst>
              <a:ext uri="{FF2B5EF4-FFF2-40B4-BE49-F238E27FC236}">
                <a16:creationId xmlns:a16="http://schemas.microsoft.com/office/drawing/2014/main" id="{7CC89148-2003-5776-E111-40D006FE10DE}"/>
              </a:ext>
            </a:extLst>
          </p:cNvPr>
          <p:cNvPicPr>
            <a:picLocks noChangeAspect="1"/>
          </p:cNvPicPr>
          <p:nvPr/>
        </p:nvPicPr>
        <p:blipFill>
          <a:blip r:embed="rId1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01" y="104517"/>
            <a:ext cx="363498" cy="363498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33C01D44-2EAE-104F-8FAC-4AF4BCCDE318}"/>
              </a:ext>
            </a:extLst>
          </p:cNvPr>
          <p:cNvSpPr txBox="1"/>
          <p:nvPr/>
        </p:nvSpPr>
        <p:spPr>
          <a:xfrm>
            <a:off x="1318104" y="57150"/>
            <a:ext cx="1936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Office Timeline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  <a:t>@officetimeline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CD2D85-A083-C3B8-0399-C8DF98387221}"/>
              </a:ext>
            </a:extLst>
          </p:cNvPr>
          <p:cNvSpPr txBox="1"/>
          <p:nvPr/>
        </p:nvSpPr>
        <p:spPr>
          <a:xfrm>
            <a:off x="871032" y="544214"/>
            <a:ext cx="7434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rPr>
              <a:t>Check out this timeline of the history of Twitter – X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A1F2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rPr>
              <a:t>#twitter #X #officetimeline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1B23DB7-180B-0836-4ADE-A0F98B7ACF21}"/>
              </a:ext>
            </a:extLst>
          </p:cNvPr>
          <p:cNvCxnSpPr>
            <a:cxnSpLocks/>
          </p:cNvCxnSpPr>
          <p:nvPr/>
        </p:nvCxnSpPr>
        <p:spPr>
          <a:xfrm>
            <a:off x="724491" y="4781550"/>
            <a:ext cx="7962309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08BD139-B560-774B-19D1-4B07A4D941DE}"/>
              </a:ext>
            </a:extLst>
          </p:cNvPr>
          <p:cNvGrpSpPr/>
          <p:nvPr/>
        </p:nvGrpSpPr>
        <p:grpSpPr>
          <a:xfrm>
            <a:off x="761264" y="4853789"/>
            <a:ext cx="686536" cy="277983"/>
            <a:chOff x="724491" y="4790439"/>
            <a:chExt cx="686536" cy="277983"/>
          </a:xfrm>
        </p:grpSpPr>
        <p:pic>
          <p:nvPicPr>
            <p:cNvPr id="35" name="Graphic 34" descr="Speech outline">
              <a:extLst>
                <a:ext uri="{FF2B5EF4-FFF2-40B4-BE49-F238E27FC236}">
                  <a16:creationId xmlns:a16="http://schemas.microsoft.com/office/drawing/2014/main" id="{3258029F-B5B8-22AE-DE27-CBC2037794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6"/>
                </a:ext>
              </a:extLst>
            </a:blip>
            <a:stretch>
              <a:fillRect/>
            </a:stretch>
          </p:blipFill>
          <p:spPr>
            <a:xfrm>
              <a:off x="724491" y="4790439"/>
              <a:ext cx="274320" cy="27432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A1F9A3E-4267-CECD-F656-107A92D5D482}"/>
                </a:ext>
              </a:extLst>
            </p:cNvPr>
            <p:cNvSpPr txBox="1"/>
            <p:nvPr/>
          </p:nvSpPr>
          <p:spPr>
            <a:xfrm>
              <a:off x="946384" y="4791423"/>
              <a:ext cx="4646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ptos Display" panose="020B0004020202020204" pitchFamily="34" charset="0"/>
                  <a:ea typeface="+mn-ea"/>
                  <a:cs typeface="+mn-cs"/>
                </a:rPr>
                <a:t>43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B3108D3-C5F3-7FA2-6956-21860485E3B5}"/>
              </a:ext>
            </a:extLst>
          </p:cNvPr>
          <p:cNvGrpSpPr/>
          <p:nvPr/>
        </p:nvGrpSpPr>
        <p:grpSpPr>
          <a:xfrm>
            <a:off x="2553048" y="4851929"/>
            <a:ext cx="875952" cy="279842"/>
            <a:chOff x="1867248" y="4788579"/>
            <a:chExt cx="875952" cy="279842"/>
          </a:xfrm>
        </p:grpSpPr>
        <p:pic>
          <p:nvPicPr>
            <p:cNvPr id="49" name="Graphic 48" descr="Repeat outline">
              <a:extLst>
                <a:ext uri="{FF2B5EF4-FFF2-40B4-BE49-F238E27FC236}">
                  <a16:creationId xmlns:a16="http://schemas.microsoft.com/office/drawing/2014/main" id="{2B60A2E0-4D3B-5D85-4AC2-DF6048D83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8"/>
                </a:ext>
              </a:extLst>
            </a:blip>
            <a:stretch>
              <a:fillRect/>
            </a:stretch>
          </p:blipFill>
          <p:spPr>
            <a:xfrm>
              <a:off x="1867248" y="4788579"/>
              <a:ext cx="274320" cy="274320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43CB625-6541-47FE-8A99-F5F8DC8F3932}"/>
                </a:ext>
              </a:extLst>
            </p:cNvPr>
            <p:cNvSpPr txBox="1"/>
            <p:nvPr/>
          </p:nvSpPr>
          <p:spPr>
            <a:xfrm>
              <a:off x="2075703" y="4791422"/>
              <a:ext cx="6674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ptos Display" panose="020B0004020202020204" pitchFamily="34" charset="0"/>
                  <a:ea typeface="+mn-ea"/>
                  <a:cs typeface="+mn-cs"/>
                </a:rPr>
                <a:t>2.3K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162522CB-C4B9-3AB8-8F54-DCD65C286B88}"/>
              </a:ext>
            </a:extLst>
          </p:cNvPr>
          <p:cNvGrpSpPr/>
          <p:nvPr/>
        </p:nvGrpSpPr>
        <p:grpSpPr>
          <a:xfrm>
            <a:off x="4537793" y="4848695"/>
            <a:ext cx="872407" cy="278930"/>
            <a:chOff x="3124200" y="4785345"/>
            <a:chExt cx="872407" cy="278930"/>
          </a:xfrm>
        </p:grpSpPr>
        <p:pic>
          <p:nvPicPr>
            <p:cNvPr id="58" name="Graphic 57" descr="Heart outline">
              <a:extLst>
                <a:ext uri="{FF2B5EF4-FFF2-40B4-BE49-F238E27FC236}">
                  <a16:creationId xmlns:a16="http://schemas.microsoft.com/office/drawing/2014/main" id="{A267DE3D-0F1E-BEFC-5A4E-2D475AA778B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0"/>
                </a:ext>
              </a:extLst>
            </a:blip>
            <a:stretch>
              <a:fillRect/>
            </a:stretch>
          </p:blipFill>
          <p:spPr>
            <a:xfrm>
              <a:off x="3124200" y="4789955"/>
              <a:ext cx="274320" cy="274320"/>
            </a:xfrm>
            <a:prstGeom prst="rect">
              <a:avLst/>
            </a:prstGeom>
          </p:spPr>
        </p:pic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A41ADC9-D269-25AE-B213-7265D37A9662}"/>
                </a:ext>
              </a:extLst>
            </p:cNvPr>
            <p:cNvSpPr txBox="1"/>
            <p:nvPr/>
          </p:nvSpPr>
          <p:spPr>
            <a:xfrm>
              <a:off x="3329110" y="4785345"/>
              <a:ext cx="6674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ptos Display" panose="020B0004020202020204" pitchFamily="34" charset="0"/>
                  <a:ea typeface="+mn-ea"/>
                  <a:cs typeface="+mn-cs"/>
                </a:rPr>
                <a:t>10K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EBB9939-2999-08FF-BEBB-63E543DDAF0F}"/>
              </a:ext>
            </a:extLst>
          </p:cNvPr>
          <p:cNvGrpSpPr/>
          <p:nvPr/>
        </p:nvGrpSpPr>
        <p:grpSpPr>
          <a:xfrm>
            <a:off x="6762711" y="4851929"/>
            <a:ext cx="857289" cy="276999"/>
            <a:chOff x="4279230" y="4788155"/>
            <a:chExt cx="857289" cy="276999"/>
          </a:xfrm>
        </p:grpSpPr>
        <p:pic>
          <p:nvPicPr>
            <p:cNvPr id="481" name="Graphic 480" descr="Signal with solid fill">
              <a:extLst>
                <a:ext uri="{FF2B5EF4-FFF2-40B4-BE49-F238E27FC236}">
                  <a16:creationId xmlns:a16="http://schemas.microsoft.com/office/drawing/2014/main" id="{753FBC04-6BA6-117B-C8CF-E0BE5413B8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2"/>
                </a:ext>
              </a:extLst>
            </a:blip>
            <a:stretch>
              <a:fillRect/>
            </a:stretch>
          </p:blipFill>
          <p:spPr>
            <a:xfrm flipH="1">
              <a:off x="4279230" y="4788155"/>
              <a:ext cx="274320" cy="274320"/>
            </a:xfrm>
            <a:prstGeom prst="rect">
              <a:avLst/>
            </a:prstGeom>
          </p:spPr>
        </p:pic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110E21A1-CB9B-987F-4FFD-74A817E1E8C4}"/>
                </a:ext>
              </a:extLst>
            </p:cNvPr>
            <p:cNvSpPr txBox="1"/>
            <p:nvPr/>
          </p:nvSpPr>
          <p:spPr>
            <a:xfrm>
              <a:off x="4469022" y="4788155"/>
              <a:ext cx="6674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ptos Display" panose="020B0004020202020204" pitchFamily="34" charset="0"/>
                  <a:ea typeface="+mn-ea"/>
                  <a:cs typeface="+mn-cs"/>
                </a:rPr>
                <a:t>105K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483" name="Graphic 482" descr="Download outline">
            <a:extLst>
              <a:ext uri="{FF2B5EF4-FFF2-40B4-BE49-F238E27FC236}">
                <a16:creationId xmlns:a16="http://schemas.microsoft.com/office/drawing/2014/main" id="{6E4CEE0C-76FB-8D67-0ACB-623712C6323E}"/>
              </a:ext>
            </a:extLst>
          </p:cNvPr>
          <p:cNvPicPr>
            <a:picLocks noChangeAspect="1"/>
          </p:cNvPicPr>
          <p:nvPr/>
        </p:nvPicPr>
        <p:blipFill>
          <a:blip r:embed="rId17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4"/>
              </a:ext>
            </a:extLst>
          </a:blip>
          <a:stretch>
            <a:fillRect/>
          </a:stretch>
        </p:blipFill>
        <p:spPr>
          <a:xfrm>
            <a:off x="8405309" y="4865423"/>
            <a:ext cx="274320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25141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iNDg1NjRiNi0zZWU4LTQ3ZDQtYjFkMi0xYjZiNjAwZGRhZWEiLCJJbmRleCI6MCwiR3JvdXBJZCI6bnVsbCwiVGl0bGUiOiJTWFNXXHJBd2FyZCIsIkRhdGVUaW1lIjoiMjAwNy0wMy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TMxOSIsIlN0eWxlIjp7IiRpZCI6IjYiLCJUaXRsZVBvc2l0aW9uIjoiQWJvdmUiLCJEYXRlUG9zaXRpb24iOiJBYm92ZSIsIlNoYXBlVHlwZSI6OSwiU2hhcGVTaXplIjozLCJTcGFjaW5nIjow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1NSwiRyI6MjU1LCJCIjoyNTV9fSwiSXNWaXNpYmxlIjp0cnVlLCJXaWR0aCI6Ny4wLCJIZWlnaHQiOjYuOTk5OTIxMzIxODY4ODk2NSwiQm9yZGVyU3R5bGUiOnsiJGlkIjoiMTIiLCJMaW5lQ29sb3IiOnsiJGlkIjoiMTMiLCIkdHlwZSI6Ik5MUkUuQ29tbW9uLkRvbS5Tb2xpZENvbG9yQnJ1c2gsIE5MUkUuQ29tbW9uIiwiQ29sb3IiOnsiJGlkIjoiMTQiLCJBIjoyNTUsIlIiOjIzNCwiRyI6MjIsIkIiOjMwfX0sIkxpbmVXZWlnaHQiOjAuMCwiTGluZVR5cGUiOjAsIlBhcmVudFN0eWxlIjpudWxsfSwiUGFyZW50U3R5bGUiOm51bGx9LCJUaXRsZVN0eWxlIjp7IiRpZCI6IjE1IiwiRm9udFNldHRpbmdzIjp7IiRpZCI6IjE2IiwiRm9udFNpemUiOjgsIkZvbnROYW1lIjoiQ2FsaWJyaSIsIklzQm9sZCI6ZmFsc2UsIklzSXRhbGljIjpmYWxzZSwiSXNVbmRlcmxpbmVkIjpmYWxzZSwiUGFyZW50U3R5bGUiOm51bGx9LCJBdXRvU2l6ZSI6MiwiRm9yZWdyb3VuZCI6eyIkaWQiOiIxNyIsIkNvbG9yIjp7IiRpZCI6IjE4IiwiQSI6MjU1LCJSIjoyNTUsIkciOjI1NSwiQiI6MjU1fX0sIk1heFdpZHRoIjo2My40Mjc0MDI0OTYzMzc4OTEsIk1heEhlaWdodCI6IkluZmluaXR5IiwiU21hcnRGb3JlZ3JvdW5kSXNBY3RpdmUiOmZhbHNlLCJIb3Jpem9udGFsQWxpZ25tZW50IjoxLCJWZXJ0aWNhbEFsaWdubWVudCI6MS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eyIkaWQiOiIyMyIsIkxpbmVDb2xvciI6bnVsbCwiTGluZVdlaWdodCI6MC4wLCJMaW5lVHlwZSI6MCwiUGFyZW50U3R5bGUiOm51bGx9LCJQYXJlbnRTdHlsZSI6bnVsbH0sIkRhdGVTdHlsZSI6eyIkaWQiOiIyNCIsIkZvbnRTZXR0aW5ncyI6eyIkaWQiOiIyNSIsIkZvbnRTaXplIjo4LCJGb250TmFtZSI6IkNhbGlicmkiLCJJc0JvbGQiOmZhbHNlLCJJc0l0YWxpYyI6ZmFsc2UsIklzVW5kZXJsaW5lZCI6ZmFsc2UsIlBhcmVudFN0eWxlIjpudWxsfSwiQXV0b1NpemUiOjIsIkZvcmVncm91bmQiOnsiJGlkIjoiMjYiLCJDb2xvciI6eyIkaWQiOiIyNyIsIkEiOjI1NSwiUiI6MjksIkciOjE2MSwiQiI6MjQyfX0sIk1heFdpZHRoIjozMi4wLCJNYXhIZWlnaHQiOiJJbmZpbml0eSIsIlNtYXJ0Rm9yZWdyb3VuZElzQWN0aXZlIjpmYWxzZSwiSG9yaXpvbnRhbEFsaWdubWVudCI6MSwiVmVydGljYWxBbGlnbm1lbnQiOjEsIlNtYXJ0Rm9yZWdyb3VuZCI6bnVsbCwiQmFja2dyb3VuZEZpbGxUeXBlIjowLCJNYXJnaW4iOnsiJGlkIjoiMjgiLCJUb3AiOjAuMCwiTGVmdCI6MC4wLCJSaWdodCI6MC4wLCJCb3R0b20iOjAuMH0sIlBhZGRpbmciOnsiJGlkIjoiMjkiLCJUb3AiOjAuMCwiTGVmdCI6MC4wLCJSaWdodCI6MC4wLCJCb3R0b20iOjAuMH0sIkJhY2tncm91bmQiOnsiJGlkIjoiMzAiLCJDb2xvciI6eyIkaWQiOiIzMSIsIkEiOjAsIlIiOjI1NSwiRyI6MjU1LCJCIjoyNTV9fSwiSXNWaXNpYmxlIjp0cnVlLCJXaWR0aCI6MC4wLCJIZWlnaHQiOjAuMCwiQm9yZGVyU3R5bGUiOnsiJGlkIjoiMzIiLCJMaW5lQ29sb3IiOm51bGwsIkxpbmVXZWlnaHQiOjAuMCwiTGluZVR5cGUiOjAsIlBhcmVudFN0eWxlIjpudWxsfSwiUGFyZW50U3R5bGUiOm51bGx9LCJEYXRlRm9ybWF0Ijp7IiRpZCI6IjM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QiLCJEYXRlUGFydElzVmlzaWJsZSI6dHJ1ZSwiVGltZVBhcnRJc1Zpc2libGUiOmZhbHNlfX0sIldlZWtOdW1iZXJpbmciOnsiJGlkIjoiMzUiLCJGb3JtYXQiOjAsIklzVmlzaWJsZSI6ZmFsc2UsIkxhc3RLbm93blZpc2liaWxpdHlTdGF0ZSI6ZmFsc2V9LCJJc1Zpc2libGUiOnRydWUsIlBhcmVudFN0eWxlIjpudWxsfSwiSHlwZXJsaW5rIjpudWxsLCJJbXBvcnRJZCI6IlR3aXR0ZXIgd2lucyBTWFNXIFdlYiBBd2FyZCJ9LHsiJGlkIjoiMzYiLCJJZCI6IjgxNjJhZDUwLTYyYmQtNDU3Yi05MDVjLTMzMjVkNmIxOTYzMCIsIkluZGV4IjoxLCJHcm91cElkIjpudWxsLCJUaXRsZSI6IlBvcHVsYXJpdHkgc3VyZ2UgXHJoaWdoLXByb2ZpbGUgdXNlcnMiLCJEYXRlVGltZSI6IjIwMDktMDI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4zMTkiLCJTdHlsZSI6eyIkaWQiOiIzNyIsIlRpdGxlUG9zaXRpb24iOiJBYm92ZSIsIkRhdGVQb3NpdGlvbiI6IkFib3ZlIiwiU2hhcGVUeXBlIjo5LCJTaGFwZVNpemUiOjMsIlNwYWNpbmciOjAsIlNoYXBlU3R5bGUiOnsiJGlkIjoiMzgiLCJNYXJnaW4iOnsiJGlkIjoiMzkiLCJUb3AiOjAuMCwiTGVmdCI6MC4wLCJSaWdodCI6MC4wLCJCb3R0b20iOjAuMH0sIlBhZGRpbmciOnsiJGlkIjoiNDAiLCJUb3AiOjAuMCwiTGVmdCI6MC4wLCJSaWdodCI6MC4wLCJCb3R0b20iOjAuMH0sIkJhY2tncm91bmQiOnsiJGlkIjoiNDEiLCJDb2xvciI6eyIkaWQiOiI0MiIsIkEiOjI1NSwiUiI6MjU1LCJHIjoyNTUsIkIiOjI1NX19LCJJc1Zpc2libGUiOnRydWUsIldpZHRoIjo3LjAsIkhlaWdodCI6Ni45OTk5MjEzMjE4Njg4OTY1LCJCb3JkZXJTdHlsZSI6eyIkaWQiOiI0MyIsIkxpbmVDb2xvciI6eyIkaWQiOiI0NCIsIiR0eXBlIjoiTkxSRS5Db21tb24uRG9tLlNvbGlkQ29sb3JCcnVzaCwgTkxSRS5Db21tb24iLCJDb2xvciI6eyIkaWQiOiI0NSIsIkEiOjI1NSwiUiI6MjM0LCJHIjoyMiwiQiI6MzB9fSwiTGluZVdlaWdodCI6MC4wLCJMaW5lVHlwZSI6MCwiUGFyZW50U3R5bGUiOm51bGx9LCJQYXJlbnRTdHlsZSI6bnVsbH0sIlRpdGxlU3R5bGUiOnsiJGlkIjoiNDYiLCJGb250U2V0dGluZ3MiOnsiJGlkIjoiNDciLCJGb250U2l6ZSI6OCwiRm9udE5hbWUiOiJDYWxpYnJpIiwiSXNCb2xkIjpmYWxzZSwiSXNJdGFsaWMiOmZhbHNlLCJJc1VuZGVybGluZWQiOmZhbHNlLCJQYXJlbnRTdHlsZSI6bnVsbH0sIkF1dG9TaXplIjowLCJGb3JlZ3JvdW5kIjp7IiRpZCI6IjQ4IiwiQ29sb3IiOnsiJGlkIjoiNDk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aWQiOiI1MyIsIkEiOjAsIlIiOjI1NSwiRyI6MjU1LCJCIjoyNTV9fSwiSXNWaXNpYmxlIjp0cnVlLCJXaWR0aCI6MC4wLCJIZWlnaHQiOjAuMCwiQm9yZGVyU3R5bGUiOnsiJGlkIjoiNTQiLCJMaW5lQ29sb3IiOm51bGwsIkxpbmVXZWlnaHQiOjAuMCwiTGluZVR5cGUiOjAsIlBhcmVudFN0eWxlIjpudWxsfSwiUGFyZW50U3R5bGUiOm51bGx9LCJEYXRlU3R5bGUiOnsiJGlkIjoiNTUiLCJGb250U2V0dGluZ3MiOnsiJGlkIjoiNTYiLCJGb250U2l6ZSI6OCwiRm9udE5hbWUiOiJDYWxpYnJpIiwiSXNCb2xkIjpmYWxzZSwiSXNJdGFsaWMiOmZhbHNlLCJJc1VuZGVybGluZWQiOmZhbHNlLCJQYXJlbnRTdHlsZSI6bnVsbH0sIkF1dG9TaXplIjoyLCJGb3JlZ3JvdW5kIjp7IiRpZCI6IjU3IiwiQ29sb3IiOnsiJGlkIjoiNTg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U5IiwiVG9wIjowLjAsIkxlZnQiOjAuMCwiUmlnaHQiOjAuMCwiQm90dG9tIjowLjB9LCJQYWRkaW5nIjp7IiRpZCI6IjYwIiwiVG9wIjowLjAsIkxlZnQiOjAuMCwiUmlnaHQiOjAuMCwiQm90dG9tIjowLjB9LCJCYWNrZ3JvdW5kIjp7IiRpZCI6IjYxIiwiQ29sb3IiOnsiJGlkIjoiNjIiLCJBIjowLCJSIjoyNTUsIkciOjI1NSwiQiI6MjU1fX0sIklzVmlzaWJsZSI6dHJ1ZSwiV2lkdGgiOjAuMCwiSGVpZ2h0IjowLjAsIkJvcmRlclN0eWxlIjp7IiRpZCI6IjYzIiwiTGluZUNvbG9yIjpudWxsLCJMaW5lV2VpZ2h0IjowLjAsIkxpbmVUeXBlIjowLCJQYXJlbnRTdHlsZSI6bnVsbH0sIlBhcmVudFN0eWxlIjpudWxsfSwiRGF0ZUZvcm1hdCI6eyIkaWQiOiI2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1IiwiRGF0ZVBhcnRJc1Zpc2libGUiOnRydWUsIlRpbWVQYXJ0SXNWaXNpYmxlIjpmYWxzZX19LCJXZWVrTnVtYmVyaW5nIjp7IiRpZCI6IjY2IiwiRm9ybWF0IjowLCJJc1Zpc2libGUiOmZhbHNlLCJMYXN0S25vd25WaXNpYmlsaXR5U3RhdGUiOmZhbHNlfSwiSXNWaXNpYmxlIjp0cnVlLCJQYXJlbnRTdHlsZSI6bnVsbH0sIkh5cGVybGluayI6bnVsbCwiSW1wb3J0SWQiOiJQb3B1bGFyaXR5IHN1cmdlIHdpdGggaGlnaC1wcm9maWxlIHVzZXJzIn0seyIkaWQiOiI2NyIsIklkIjoiMDU4YzBiMTAtMzU0Yy00OTY2LTg4MDMtNGM0ZDI3ZDEyYTM3IiwiSW5kZXgiOjIsIkdyb3VwSWQiOm51bGwsIlRpdGxlIjoiUGhvdG8gc2hhcmluZyIsIkRhdGVUaW1lIjoiMjAxMS0wNi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VRGOWZRPT0iLCJTdHlsZSI6eyIkaWQiOiI2OCIsIlRpdGxlUG9zaXRpb24iOiJBYm92ZSIsIkRhdGVQb3NpdGlvbiI6IkFib3ZlIiwiU2hhcGVUeXBlIjo5LCJTaGFwZVNpemUiOjMsIlNwYWNpbmciOjAsIlNoYXBlU3R5bGUiOnsiJGlkIjoiNjkiLCJNYXJnaW4iOnsiJGlkIjoiNzAiLCJUb3AiOjAuMCwiTGVmdCI6MC4wLCJSaWdodCI6MC4wLCJCb3R0b20iOjAuMH0sIlBhZGRpbmciOnsiJGlkIjoiNzEiLCJUb3AiOjAuMCwiTGVmdCI6MC4wLCJSaWdodCI6MC4wLCJCb3R0b20iOjAuMH0sIkJhY2tncm91bmQiOnsiJGlkIjoiNzIiLCJDb2xvciI6eyIkaWQiOiI3MyIsIkEiOjI1NSwiUiI6MjU1LCJHIjoyNTUsIkIiOjI1NX19LCJJc1Zpc2libGUiOnRydWUsIldpZHRoIjo3LjAsIkhlaWdodCI6Ni45OTk5MjEzMjE4Njg4OTY1LCJCb3JkZXJTdHlsZSI6eyIkaWQiOiI3NCIsIkxpbmVDb2xvciI6eyIkaWQiOiI3NSIsIiR0eXBlIjoiTkxSRS5Db21tb24uRG9tLlNvbGlkQ29sb3JCcnVzaCwgTkxSRS5Db21tb24iLCJDb2xvciI6eyIkaWQiOiI3NiIsIkEiOjI1NSwiUiI6MjM0LCJHIjoyMiwiQiI6MzB9fSwiTGluZVdlaWdodCI6MC4wLCJMaW5lVHlwZSI6MCwiUGFyZW50U3R5bGUiOm51bGx9LCJQYXJlbnRTdHlsZSI6bnVsbH0sIlRpdGxlU3R5bGUiOnsiJGlkIjoiNzciLCJGb250U2V0dGluZ3MiOnsiJGlkIjoiNzgiLCJGb250U2l6ZSI6OCwiRm9udE5hbWUiOiJDYWxpYnJpIiwiSXNCb2xkIjpmYWxzZSwiSXNJdGFsaWMiOmZhbHNlLCJJc1VuZGVybGluZWQiOmZhbHNlLCJQYXJlbnRTdHlsZSI6bnVsbH0sIkF1dG9TaXplIjowLCJGb3JlZ3JvdW5kIjp7IiRpZCI6Ijc5IiwiQ29sb3IiOnsiJGlkIjoiODA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AsIlIiOjI1NSwiRyI6MjU1LCJCIjoyNTV9fSwiSXNWaXNpYmxlIjp0cnVlLCJXaWR0aCI6MC4wLCJIZWlnaHQiOjAuMCwiQm9yZGVyU3R5bGUiOnsiJGlkIjoiODUiLCJMaW5lQ29sb3IiOm51bGwsIkxpbmVXZWlnaHQiOjAuMCwiTGluZVR5cGUiOjAsIlBhcmVudFN0eWxlIjpudWxsfSwiUGFyZW50U3R5bGUiOm51bGx9LCJEYXRlU3R5bGUiOnsiJGlkIjoiODYiLCJGb250U2V0dGluZ3MiOnsiJGlkIjoiODciLCJGb250U2l6ZSI6OCwiRm9udE5hbWUiOiJDYWxpYnJpIiwiSXNCb2xkIjpmYWxzZSwiSXNJdGFsaWMiOmZhbHNlLCJJc1VuZGVybGluZWQiOmZhbHNlLCJQYXJlbnRTdHlsZSI6bnVsbH0sIkF1dG9TaXplIjoyLCJGb3JlZ3JvdW5kIjp7IiRpZCI6Ijg4IiwiQ29sb3IiOnsiJGlkIjoiODkiLCJBIjoyNTUsIlIiOjI5LCJHIjoxNjEsIkIiOjI0Mn19LCJNYXhXaWR0aCI6MjkuMCwiTWF4SGVpZ2h0IjoiSW5maW5pdHkiLCJTbWFydEZvcmVncm91bmRJc0FjdGl2ZSI6ZmFsc2UsIkhvcml6b250YWxBbGlnbm1lbnQiOjEsIlZlcnRpY2FsQWxpZ25tZW50Ijox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wLCJSIjoyNTUsIkciOjI1NSwiQiI6MjU1fX0sIklzVmlzaWJsZSI6dHJ1ZSwiV2lkdGgiOjAuMCwiSGVpZ2h0IjowLjAsIkJvcmRlclN0eWxlIjp7IiRpZCI6Ijk0IiwiTGluZUNvbG9yIjpudWxsLCJMaW5lV2VpZ2h0IjowLjAsIkxpbmVUeXBlIjowLCJQYXJlbnRTdHlsZSI6bnVsbH0sIlBhcmVudFN0eWxlIjpudWxsfSwiRGF0ZUZvcm1hdCI6eyIkaWQiOiI5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k2IiwiRGF0ZVBhcnRJc1Zpc2libGUiOnRydWUsIlRpbWVQYXJ0SXNWaXNpYmxlIjpmYWxzZX19LCJXZWVrTnVtYmVyaW5nIjp7IiRpZCI6Ijk3IiwiRm9ybWF0IjowLCJJc1Zpc2libGUiOmZhbHNlLCJMYXN0S25vd25WaXNpYmlsaXR5U3RhdGUiOmZhbHNlfSwiSXNWaXNpYmxlIjp0cnVlLCJQYXJlbnRTdHlsZSI6bnVsbH0sIkh5cGVybGluayI6bnVsbCwiSW1wb3J0SWQiOiJJbnRyb2R1Y3Rpb24gb2YgVHdpdHRlciBwaG90byBzaGFyaW5nIn0seyIkaWQiOiI5OCIsIklkIjoiMTU4OTE1NjUtNzAwOC00M2M4LWE1YjYtYzJkZmVlZTZiMzAxIiwiSW5kZXgiOjMsIkdyb3VwSWQiOm51bGwsIlRpdGxlIjoiQWNxdWlzaXRpb25ccm9mIFZpbmUiLCJEYXRlVGltZSI6IjIwMTItMTA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UUjlmUT09IiwiU3R5bGUiOnsiJGlkIjoiOTkiLCJUaXRsZVBvc2l0aW9uIjoiQWJvdmUiLCJEYXRlUG9zaXRpb24iOiJBYm92ZSIsIlNoYXBlVHlwZSI6OSwiU2hhcGVTaXplIjozLCJTcGFjaW5nIjowLCJTaGFwZVN0eWxlIjp7IiRpZCI6IjEwMCIsIk1hcmdpbiI6eyIkaWQiOiIxMDEiLCJUb3AiOjAuMCwiTGVmdCI6MC4wLCJSaWdodCI6MC4wLCJCb3R0b20iOjAuMH0sIlBhZGRpbmciOnsiJGlkIjoiMTAyIiwiVG9wIjowLjAsIkxlZnQiOjAuMCwiUmlnaHQiOjAuMCwiQm90dG9tIjowLjB9LCJCYWNrZ3JvdW5kIjp7IiRpZCI6IjEwMyIsIkNvbG9yIjp7IiRpZCI6IjEwNCIsIkEiOjI1NSwiUiI6MjU1LCJHIjoyNTUsIkIiOjI1NX19LCJJc1Zpc2libGUiOnRydWUsIldpZHRoIjo3LjAsIkhlaWdodCI6Ni45OTk5MjEzMjE4Njg4OTY1LCJCb3JkZXJTdHlsZSI6eyIkaWQiOiIxMDUiLCJMaW5lQ29sb3IiOnsiJGlkIjoiMTA2IiwiJHR5cGUiOiJOTFJFLkNvbW1vbi5Eb20uU29saWRDb2xvckJydXNoLCBOTFJFLkNvbW1vbiIsIkNvbG9yIjp7IiRpZCI6IjEwNyIsIkEiOjI1NSwiUiI6MjM0LCJHIjoyMiwiQiI6MzB9fSwiTGluZVdlaWdodCI6MC4wLCJMaW5lVHlwZSI6MCwiUGFyZW50U3R5bGUiOm51bGx9LCJQYXJlbnRTdHlsZSI6bnVsbH0sIlRpdGxlU3R5bGUiOnsiJGlkIjoiMTA4IiwiRm9udFNldHRpbmdzIjp7IiRpZCI6IjEwOSIsIkZvbnRTaXplIjo4LCJGb250TmFtZSI6IkNhbGlicmkiLCJJc0JvbGQiOmZhbHNlLCJJc0l0YWxpYyI6ZmFsc2UsIklzVW5kZXJsaW5lZCI6ZmFsc2UsIlBhcmVudFN0eWxlIjpudWxsfSwiQXV0b1NpemUiOjAsIkZvcmVncm91bmQiOnsiJGlkIjoiMTEwIiwiQ29sb3IiOnsiJGlkIjoiMTEx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ExMiIsIlRvcCI6MC4wLCJMZWZ0IjowLjAsIlJpZ2h0IjowLjAsIkJvdHRvbSI6MC4wfSwiUGFkZGluZyI6eyIkaWQiOiIxMTMiLCJUb3AiOjAuMCwiTGVmdCI6MC4wLCJSaWdodCI6MC4wLCJCb3R0b20iOjAuMH0sIkJhY2tncm91bmQiOnsiJGlkIjoiMTE0IiwiQ29sb3IiOnsiJGlkIjoiMTE1IiwiQSI6MCwiUiI6MjU1LCJHIjoyNTUsIkIiOjI1NX19LCJJc1Zpc2libGUiOnRydWUsIldpZHRoIjowLjAsIkhlaWdodCI6MC4wLCJCb3JkZXJTdHlsZSI6eyIkaWQiOiIxMTYiLCJMaW5lQ29sb3IiOm51bGwsIkxpbmVXZWlnaHQiOjAuMCwiTGluZVR5cGUiOjAsIlBhcmVudFN0eWxlIjpudWxsfSwiUGFyZW50U3R5bGUiOm51bGx9LCJEYXRlU3R5bGUiOnsiJGlkIjoiMTE3IiwiRm9udFNldHRpbmdzIjp7IiRpZCI6IjExOCIsIkZvbnRTaXplIjo4LCJGb250TmFtZSI6IkNhbGlicmkiLCJJc0JvbGQiOmZhbHNlLCJJc0l0YWxpYyI6ZmFsc2UsIklzVW5kZXJsaW5lZCI6ZmFsc2UsIlBhcmVudFN0eWxlIjpudWxsfSwiQXV0b1NpemUiOjIsIkZvcmVncm91bmQiOnsiJGlkIjoiMTE5IiwiQ29sb3IiOnsiJGlkIjoiMTIwIiwiQSI6MjU1LCJSIjoyOSwiRyI6MTYxLCJCIjoyNDJ9fSwiTWF4V2lkdGgiOjMwLjAsIk1heEhlaWdodCI6IkluZmluaXR5IiwiU21hcnRGb3JlZ3JvdW5kSXNBY3RpdmUiOmZhbHNlLCJIb3Jpem9udGFsQWxpZ25tZW50IjoxLCJWZXJ0aWNhbEFsaWdubWVudCI6MSwiU21hcnRGb3JlZ3JvdW5kIjpudWxsLCJCYWNrZ3JvdW5kRmlsbFR5cGUiOjAsIk1hcmdpbiI6eyIkaWQiOiIxMjEiLCJUb3AiOjAuMCwiTGVmdCI6MC4wLCJSaWdodCI6MC4wLCJCb3R0b20iOjAuMH0sIlBhZGRpbmciOnsiJGlkIjoiMTIyIiwiVG9wIjowLjAsIkxlZnQiOjAuMCwiUmlnaHQiOjAuMCwiQm90dG9tIjowLjB9LCJCYWNrZ3JvdW5kIjp7IiRpZCI6IjEyMyIsIkNvbG9yIjp7IiRpZCI6IjEyNCIsIkEiOjAsIlIiOjI1NSwiRyI6MjU1LCJCIjoyNTV9fSwiSXNWaXNpYmxlIjp0cnVlLCJXaWR0aCI6MC4wLCJIZWlnaHQiOjAuMCwiQm9yZGVyU3R5bGUiOnsiJGlkIjoiMTI1IiwiTGluZUNvbG9yIjpudWxsLCJMaW5lV2VpZ2h0IjowLjAsIkxpbmVUeXBlIjowLCJQYXJlbnRTdHlsZSI6bnVsbH0sIlBhcmVudFN0eWxlIjpudWxsfSwiRGF0ZUZvcm1hdCI6eyIkaWQiOiIxMj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jciLCJEYXRlUGFydElzVmlzaWJsZSI6dHJ1ZSwiVGltZVBhcnRJc1Zpc2libGUiOmZhbHNlfX0sIldlZWtOdW1iZXJpbmciOnsiJGlkIjoiMTI4IiwiRm9ybWF0IjowLCJJc1Zpc2libGUiOmZhbHNlLCJMYXN0S25vd25WaXNpYmlsaXR5U3RhdGUiOmZhbHNlfSwiSXNWaXNpYmxlIjp0cnVlLCJQYXJlbnRTdHlsZSI6bnVsbH0sIkh5cGVybGluayI6bnVsbCwiSW1wb3J0SWQiOiJBY3F1aXNpdGlvbiBvZiBWaW5lIn0seyIkaWQiOiIxMjkiLCJJZCI6IjVmNTJjNDAwLTg2MmMtNGZhYy04M2VkLWMxOGM4NTJkMDQ2YyIsIkluZGV4Ijo0LCJHcm91cElkIjpudWxsLCJUaXRsZSI6IiBHbmlwIiwiRGF0ZVRpbWUiOiIyMDE0LTAx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Fo5ZlE9PSIsIlN0eWxlIjp7IiRpZCI6IjEzMCIsIlRpdGxlUG9zaXRpb24iOiJCZWxvdyIsIkRhdGVQb3NpdGlvbiI6IkJlbG93IiwiU2hhcGVUeXBlIjo5LCJTaGFwZVNpemUiOjMsIlNwYWNpbmciOjAsIlNoYXBlU3R5bGUiOnsiJGlkIjoiMTMxIiwiTWFyZ2luIjp7IiRpZCI6IjEzMiIsIlRvcCI6MC4wLCJMZWZ0IjowLjAsIlJpZ2h0IjowLjAsIkJvdHRvbSI6MC4wfSwiUGFkZGluZyI6eyIkaWQiOiIxMzMiLCJUb3AiOjAuMCwiTGVmdCI6MC4wLCJSaWdodCI6MC4wLCJCb3R0b20iOjAuMH0sIkJhY2tncm91bmQiOnsiJGlkIjoiMTM0IiwiQ29sb3IiOnsiJGlkIjoiMTM1IiwiQSI6MjU1LCJSIjoyNTUsIkciOjI1NSwiQiI6MjU1fX0sIklzVmlzaWJsZSI6dHJ1ZSwiV2lkdGgiOjcuMCwiSGVpZ2h0Ijo2Ljk5OTkyMTMyMTg2ODg5NjUsIkJvcmRlclN0eWxlIjp7IiRpZCI6IjEzNiIsIkxpbmVDb2xvciI6eyIkaWQiOiIxMzciLCIkdHlwZSI6Ik5MUkUuQ29tbW9uLkRvbS5Tb2xpZENvbG9yQnJ1c2gsIE5MUkUuQ29tbW9uIiwiQ29sb3IiOnsiJGlkIjoiMTM4IiwiQSI6MjU1LCJSIjoyMzQsIkciOjIyLCJCIjozMH19LCJMaW5lV2VpZ2h0IjowLjAsIkxpbmVUeXBlIjowLCJQYXJlbnRTdHlsZSI6bnVsbH0sIlBhcmVudFN0eWxlIjpudWxsfSwiVGl0bGVTdHlsZSI6eyIkaWQiOiIxMzkiLCJGb250U2V0dGluZ3MiOnsiJGlkIjoiMTQwIiwiRm9udFNpemUiOjgsIkZvbnROYW1lIjoiQ2FsaWJyaSIsIklzQm9sZCI6ZmFsc2UsIklzSXRhbGljIjpmYWxzZSwiSXNVbmRlcmxpbmVkIjpmYWxzZSwiUGFyZW50U3R5bGUiOm51bGx9LCJBdXRvU2l6ZSI6MCwiRm9yZWdyb3VuZCI6eyIkaWQiOiIxNDEiLCJDb2xvciI6eyIkaWQiOiIxNDI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MTQzIiwiVG9wIjowLjAsIkxlZnQiOjAuMCwiUmlnaHQiOjAuMCwiQm90dG9tIjowLjB9LCJQYWRkaW5nIjp7IiRpZCI6IjE0NCIsIlRvcCI6MC4wLCJMZWZ0IjowLjAsIlJpZ2h0IjowLjAsIkJvdHRvbSI6MC4wfSwiQmFja2dyb3VuZCI6eyIkaWQiOiIxNDUiLCJDb2xvciI6eyIkaWQiOiIxNDYiLCJBIjowLCJSIjoyNTUsIkciOjI1NSwiQiI6MjU1fX0sIklzVmlzaWJsZSI6dHJ1ZSwiV2lkdGgiOjAuMCwiSGVpZ2h0IjowLjAsIkJvcmRlclN0eWxlIjp7IiRpZCI6IjE0NyIsIkxpbmVDb2xvciI6bnVsbCwiTGluZVdlaWdodCI6MC4wLCJMaW5lVHlwZSI6MCwiUGFyZW50U3R5bGUiOm51bGx9LCJQYXJlbnRTdHlsZSI6bnVsbH0sIkRhdGVTdHlsZSI6eyIkaWQiOiIxNDgiLCJGb250U2V0dGluZ3MiOnsiJGlkIjoiMTQ5IiwiRm9udFNpemUiOjgsIkZvbnROYW1lIjoiQ2FsaWJyaSIsIklzQm9sZCI6ZmFsc2UsIklzSXRhbGljIjpmYWxzZSwiSXNVbmRlcmxpbmVkIjpmYWxzZSwiUGFyZW50U3R5bGUiOm51bGx9LCJBdXRvU2l6ZSI6MiwiRm9yZWdyb3VuZCI6eyIkaWQiOiIxNTAiLCJDb2xvciI6eyIkaWQiOiIxNTEiLCJBIjoyNTUsIlIiOjI5LCJHIjoxNjEsIkIiOjI0Mn19LCJNYXhXaWR0aCI6MjkuMCwiTWF4SGVpZ2h0IjoiSW5maW5pdHkiLCJTbWFydEZvcmVncm91bmRJc0FjdGl2ZSI6ZmFsc2UsIkhvcml6b250YWxBbGlnbm1lbnQiOjEsIlZlcnRpY2FsQWxpZ25tZW50Ijox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MCwiUiI6MjU1LCJHIjoyNTUsIkIiOjI1NX19LCJJc1Zpc2libGUiOnRydWUsIldpZHRoIjowLjAsIkhlaWdodCI6MC4wLCJCb3JkZXJTdHlsZSI6eyIkaWQiOiIxNTYiLCJMaW5lQ29sb3IiOm51bGwsIkxpbmVXZWlnaHQiOjAuMCwiTGluZVR5cGUiOjAsIlBhcmVudFN0eWxlIjpudWxsfSwiUGFyZW50U3R5bGUiOm51bGx9LCJEYXRlRm9ybWF0Ijp7IiRpZCI6IjE1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1OCIsIkRhdGVQYXJ0SXNWaXNpYmxlIjp0cnVlLCJUaW1lUGFydElzVmlzaWJsZSI6ZmFsc2V9fSwiV2Vla051bWJlcmluZyI6eyIkaWQiOiIxNTkiLCJGb3JtYXQiOjAsIklzVmlzaWJsZSI6ZmFsc2UsIkxhc3RLbm93blZpc2liaWxpdHlTdGF0ZSI6ZmFsc2V9LCJJc1Zpc2libGUiOnRydWUsIlBhcmVudFN0eWxlIjpudWxsfSwiSHlwZXJsaW5rIjpudWxsLCJJbXBvcnRJZCI6IkFjcXVpc2l0aW9uIG9mIEduaXAifSx7IiRpZCI6IjE2MCIsIklkIjoiNTQ2N2JiNzEtZWM0My00NTc1LWE5YjQtNTU1OTVmMDQ1ZDYwIiwiSW5kZXgiOjUsIkdyb3VwSWQiOm51bGwsIlRpdGxlIjoiSmFjayBEb3JzZXlcclJldHVybnMgYXMgQ0VPIiwiRGF0ZVRpbWUiOiIyMDE1LTA2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Gg5ZlE9PSIsIlN0eWxlIjp7IiRpZCI6IjE2MSIsIlRpdGxlUG9zaXRpb24iOiJBYm92ZSIsIkRhdGVQb3NpdGlvbiI6IkFib3ZlIiwiU2hhcGVUeXBlIjo5LCJTaGFwZVNpemUiOjMsIlNwYWNpbmciOjAsIlNoYXBlU3R5bGUiOnsiJGlkIjoiMTYyIiwiTWFyZ2luIjp7IiRpZCI6IjE2MyIsIlRvcCI6MC4wLCJMZWZ0IjowLjAsIlJpZ2h0IjowLjAsIkJvdHRvbSI6MC4wfSwiUGFkZGluZyI6eyIkaWQiOiIxNjQiLCJUb3AiOjAuMCwiTGVmdCI6MC4wLCJSaWdodCI6MC4wLCJCb3R0b20iOjAuMH0sIkJhY2tncm91bmQiOnsiJGlkIjoiMTY1IiwiQ29sb3IiOnsiJGlkIjoiMTY2IiwiQSI6MjU1LCJSIjoyNTUsIkciOjI1NSwiQiI6MjU1fX0sIklzVmlzaWJsZSI6dHJ1ZSwiV2lkdGgiOjcuMCwiSGVpZ2h0Ijo2Ljk5OTkyMTMyMTg2ODg5NjUsIkJvcmRlclN0eWxlIjp7IiRpZCI6IjE2NyIsIkxpbmVDb2xvciI6eyIkaWQiOiIxNjgiLCIkdHlwZSI6Ik5MUkUuQ29tbW9uLkRvbS5Tb2xpZENvbG9yQnJ1c2gsIE5MUkUuQ29tbW9uIiwiQ29sb3IiOnsiJGlkIjoiMTY5IiwiQSI6MjU1LCJSIjoyMzQsIkciOjIyLCJCIjozMH19LCJMaW5lV2VpZ2h0IjowLjAsIkxpbmVUeXBlIjowLCJQYXJlbnRTdHlsZSI6bnVsbH0sIlBhcmVudFN0eWxlIjpudWxsfSwiVGl0bGVTdHlsZSI6eyIkaWQiOiIxNzAiLCJGb250U2V0dGluZ3MiOnsiJGlkIjoiMTcxIiwiRm9udFNpemUiOjgsIkZvbnROYW1lIjoiQ2FsaWJyaSIsIklzQm9sZCI6ZmFsc2UsIklzSXRhbGljIjpmYWxzZSwiSXNVbmRlcmxpbmVkIjpmYWxzZSwiUGFyZW50U3R5bGUiOm51bGx9LCJBdXRvU2l6ZSI6MCwiRm9yZWdyb3VuZCI6eyIkaWQiOiIxNzIiLCJDb2xvciI6eyIkaWQiOiIxNzM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MTc0IiwiVG9wIjowLjAsIkxlZnQiOjAuMCwiUmlnaHQiOjAuMCwiQm90dG9tIjowLjB9LCJQYWRkaW5nIjp7IiRpZCI6IjE3NSIsIlRvcCI6MC4wLCJMZWZ0IjowLjAsIlJpZ2h0IjowLjAsIkJvdHRvbSI6MC4wfSwiQmFja2dyb3VuZCI6eyIkaWQiOiIxNzYiLCJDb2xvciI6eyIkaWQiOiIxNzciLCJBIjowLCJSIjoyNTUsIkciOjI1NSwiQiI6MjU1fX0sIklzVmlzaWJsZSI6dHJ1ZSwiV2lkdGgiOjAuMCwiSGVpZ2h0IjowLjAsIkJvcmRlclN0eWxlIjp7IiRpZCI6IjE3OCIsIkxpbmVDb2xvciI6bnVsbCwiTGluZVdlaWdodCI6MC4wLCJMaW5lVHlwZSI6MCwiUGFyZW50U3R5bGUiOm51bGx9LCJQYXJlbnRTdHlsZSI6bnVsbH0sIkRhdGVTdHlsZSI6eyIkaWQiOiIxNzkiLCJGb250U2V0dGluZ3MiOnsiJGlkIjoiMTgwIiwiRm9udFNpemUiOjgsIkZvbnROYW1lIjoiQ2FsaWJyaSIsIklzQm9sZCI6ZmFsc2UsIklzSXRhbGljIjpmYWxzZSwiSXNVbmRlcmxpbmVkIjpmYWxzZSwiUGFyZW50U3R5bGUiOm51bGx9LCJBdXRvU2l6ZSI6MiwiRm9yZWdyb3VuZCI6eyIkaWQiOiIxODEiLCJDb2xvciI6eyIkaWQiOiIxODIiLCJBIjoyNTUsIlIiOjI5LCJHIjoxNjEsIkIiOjI0Mn19LCJNYXhXaWR0aCI6MjkuMCwiTWF4SGVpZ2h0IjoiSW5maW5pdHkiLCJTbWFydEZvcmVncm91bmRJc0FjdGl2ZSI6ZmFsc2UsIkhvcml6b250YWxBbGlnbm1lbnQiOjEsIlZlcnRpY2FsQWxpZ25tZW50Ijox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MCwiUiI6MjU1LCJHIjoyNTUsIkIiOjI1NX19LCJJc1Zpc2libGUiOnRydWUsIldpZHRoIjowLjAsIkhlaWdodCI6MC4wLCJCb3JkZXJTdHlsZSI6eyIkaWQiOiIxODciLCJMaW5lQ29sb3IiOm51bGwsIkxpbmVXZWlnaHQiOjAuMCwiTGluZVR5cGUiOjAsIlBhcmVudFN0eWxlIjpudWxsfSwiUGFyZW50U3R5bGUiOm51bGx9LCJEYXRlRm9ybWF0Ijp7IiRpZCI6IjE4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4OSIsIkRhdGVQYXJ0SXNWaXNpYmxlIjp0cnVlLCJUaW1lUGFydElzVmlzaWJsZSI6ZmFsc2V9fSwiV2Vla051bWJlcmluZyI6eyIkaWQiOiIxOTAiLCJGb3JtYXQiOjAsIklzVmlzaWJsZSI6ZmFsc2UsIkxhc3RLbm93blZpc2liaWxpdHlTdGF0ZSI6ZmFsc2V9LCJJc1Zpc2libGUiOnRydWUsIlBhcmVudFN0eWxlIjpudWxsfSwiSHlwZXJsaW5rIjpudWxsLCJJbXBvcnRJZCI6IlJldHVybiBvZiBKYWNrIERvcnNleSBhcyBpbnRlcmltIENFTyJ9LHsiJGlkIjoiMTkxIiwiSWQiOiIyOTQ3M2ZhNy03ZmRmLTQyMzYtYWRmNi01MmI2ZjdiNzA3OTYiLCJJbmRleCI6NiwiR3JvdXBJZCI6bnVsbCwiVGl0bGUiOiIgTW9tZW50cyIsIkRhdGVUaW1lIjoiMjAxNi0wMy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COWZRPT0iLCJTdHlsZSI6eyIkaWQiOiIxOTIiLCJUaXRsZVBvc2l0aW9uIjoiQmVsb3ciLCJEYXRlUG9zaXRpb24iOiJCZWxvdyIsIlNoYXBlVHlwZSI6OSwiU2hhcGVTaXplIjozLCJTcGFjaW5nIjowLCJTaGFwZVN0eWxlIjp7IiRpZCI6IjE5MyIsIk1hcmdpbiI6eyIkaWQiOiIxOTQiLCJUb3AiOjAuMCwiTGVmdCI6MC4wLCJSaWdodCI6MC4wLCJCb3R0b20iOjAuMH0sIlBhZGRpbmciOnsiJGlkIjoiMTk1IiwiVG9wIjowLjAsIkxlZnQiOjAuMCwiUmlnaHQiOjAuMCwiQm90dG9tIjowLjB9LCJCYWNrZ3JvdW5kIjp7IiRpZCI6IjE5NiIsIkNvbG9yIjp7IiRpZCI6IjE5NyIsIkEiOjI1NSwiUiI6MjU1LCJHIjoyNTUsIkIiOjI1NX19LCJJc1Zpc2libGUiOnRydWUsIldpZHRoIjo3LjAsIkhlaWdodCI6Ni45OTk5MjEzMjE4Njg4OTY1LCJCb3JkZXJTdHlsZSI6eyIkaWQiOiIxOTgiLCJMaW5lQ29sb3IiOnsiJGlkIjoiMTk5IiwiJHR5cGUiOiJOTFJFLkNvbW1vbi5Eb20uU29saWRDb2xvckJydXNoLCBOTFJFLkNvbW1vbiIsIkNvbG9yIjp7IiRpZCI6IjIwMCIsIkEiOjI1NSwiUiI6MjM0LCJHIjoyMiwiQiI6MzB9fSwiTGluZVdlaWdodCI6MC4wLCJMaW5lVHlwZSI6MCwiUGFyZW50U3R5bGUiOm51bGx9LCJQYXJlbnRTdHlsZSI6bnVsbH0sIlRpdGxlU3R5bGUiOnsiJGlkIjoiMjAxIiwiRm9udFNldHRpbmdzIjp7IiRpZCI6IjIwMiIsIkZvbnRTaXplIjo4LCJGb250TmFtZSI6IkNhbGlicmkiLCJJc0JvbGQiOmZhbHNlLCJJc0l0YWxpYyI6ZmFsc2UsIklzVW5kZXJsaW5lZCI6ZmFsc2UsIlBhcmVudFN0eWxlIjpudWxsfSwiQXV0b1NpemUiOjAsIkZvcmVncm91bmQiOnsiJGlkIjoiMjAzIiwiQ29sb3IiOnsiJGlkIjoiMjA0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IwNSIsIlRvcCI6MC4wLCJMZWZ0IjowLjAsIlJpZ2h0IjowLjAsIkJvdHRvbSI6MC4wfSwiUGFkZGluZyI6eyIkaWQiOiIyMDYiLCJUb3AiOjAuMCwiTGVmdCI6MC4wLCJSaWdodCI6MC4wLCJCb3R0b20iOjAuMH0sIkJhY2tncm91bmQiOnsiJGlkIjoiMjA3IiwiQ29sb3IiOnsiJGlkIjoiMjA4IiwiQSI6MCwiUiI6MjU1LCJHIjoyNTUsIkIiOjI1NX19LCJJc1Zpc2libGUiOnRydWUsIldpZHRoIjowLjAsIkhlaWdodCI6MC4wLCJCb3JkZXJTdHlsZSI6eyIkaWQiOiIyMDkiLCJMaW5lQ29sb3IiOm51bGwsIkxpbmVXZWlnaHQiOjAuMCwiTGluZVR5cGUiOjAsIlBhcmVudFN0eWxlIjpudWxsfSwiUGFyZW50U3R5bGUiOm51bGx9LCJEYXRlU3R5bGUiOnsiJGlkIjoiMjEwIiwiRm9udFNldHRpbmdzIjp7IiRpZCI6IjIxMSIsIkZvbnRTaXplIjo4LCJGb250TmFtZSI6IkNhbGlicmkiLCJJc0JvbGQiOmZhbHNlLCJJc0l0YWxpYyI6ZmFsc2UsIklzVW5kZXJsaW5lZCI6ZmFsc2UsIlBhcmVudFN0eWxlIjpudWxsfSwiQXV0b1NpemUiOjIsIkZvcmVncm91bmQiOnsiJGlkIjoiMjEyIiwiQ29sb3IiOnsiJGlkIjoiMjEzIiwiQSI6MjU1LCJSIjoyOSwiRyI6MTYxLCJCIjoyNDJ9fSwiTWF4V2lkdGgiOjMyLjAsIk1heEhlaWdodCI6IkluZmluaXR5IiwiU21hcnRGb3JlZ3JvdW5kSXNBY3RpdmUiOmZhbHNlLCJIb3Jpem9udGFsQWxpZ25tZW50IjoxLCJWZXJ0aWNhbEFsaWdubWVudCI6MSwiU21hcnRGb3JlZ3JvdW5kIjpudWxsLCJCYWNrZ3JvdW5kRmlsbFR5cGUiOjAsIk1hcmdpbiI6eyIkaWQiOiIyMTQiLCJUb3AiOjAuMCwiTGVmdCI6MC4wLCJSaWdodCI6MC4wLCJCb3R0b20iOjAuMH0sIlBhZGRpbmciOnsiJGlkIjoiMjE1IiwiVG9wIjowLjAsIkxlZnQiOjAuMCwiUmlnaHQiOjAuMCwiQm90dG9tIjowLjB9LCJCYWNrZ3JvdW5kIjp7IiRpZCI6IjIxNiIsIkNvbG9yIjp7IiRpZCI6IjIxNyIsIkEiOjAsIlIiOjI1NSwiRyI6MjU1LCJCIjoyNTV9fSwiSXNWaXNpYmxlIjp0cnVlLCJXaWR0aCI6MC4wLCJIZWlnaHQiOjAuMCwiQm9yZGVyU3R5bGUiOnsiJGlkIjoiMjE4IiwiTGluZUNvbG9yIjpudWxsLCJMaW5lV2VpZ2h0IjowLjAsIkxpbmVUeXBlIjowLCJQYXJlbnRTdHlsZSI6bnVsbH0sIlBhcmVudFN0eWxlIjpudWxsfSwiRGF0ZUZvcm1hdCI6eyIkaWQiOiIyMT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MjAiLCJEYXRlUGFydElzVmlzaWJsZSI6dHJ1ZSwiVGltZVBhcnRJc1Zpc2libGUiOmZhbHNlfX0sIldlZWtOdW1iZXJpbmciOnsiJGlkIjoiMjIxIiwiRm9ybWF0IjowLCJJc1Zpc2libGUiOmZhbHNlLCJMYXN0S25vd25WaXNpYmlsaXR5U3RhdGUiOmZhbHNlfSwiSXNWaXNpYmxlIjp0cnVlLCJQYXJlbnRTdHlsZSI6bnVsbH0sIkh5cGVybGluayI6bnVsbCwiSW1wb3J0SWQiOiJJbnRyb2R1Y3Rpb24gb2YgTW9tZW50cyJ9LHsiJGlkIjoiMjIyIiwiSWQiOiJjMjY4YWI2Yy1mNmJiLTQxZGQtODNmYi0yMTNmZjFlN2YzODAiLCJJbmRleCI6NywiR3JvdXBJZCI6bnVsbCwiVGl0bGUiOiJDaGFyYWN0ZXIgbGltaXRccmV4cGFuc2lvbiIsIkRhdGVUaW1lIjoiMjAxNy0xMS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KOWZRPT0iLCJTdHlsZSI6eyIkaWQiOiIyMjMiLCJUaXRsZVBvc2l0aW9uIjoiQWJvdmUiLCJEYXRlUG9zaXRpb24iOiJBYm92ZSIsIlNoYXBlVHlwZSI6OSwiU2hhcGVTaXplIjozLCJTcGFjaW5nIjowLCJTaGFwZVN0eWxlIjp7IiRpZCI6IjIyNCIsIk1hcmdpbiI6eyIkaWQiOiIyMjUiLCJUb3AiOjAuMCwiTGVmdCI6MC4wLCJSaWdodCI6MC4wLCJCb3R0b20iOjAuMH0sIlBhZGRpbmciOnsiJGlkIjoiMjI2IiwiVG9wIjowLjAsIkxlZnQiOjAuMCwiUmlnaHQiOjAuMCwiQm90dG9tIjowLjB9LCJCYWNrZ3JvdW5kIjp7IiRpZCI6IjIyNyIsIkNvbG9yIjp7IiRpZCI6IjIyOCIsIkEiOjI1NSwiUiI6MjU1LCJHIjoyNTUsIkIiOjI1NX19LCJJc1Zpc2libGUiOnRydWUsIldpZHRoIjo3LjAsIkhlaWdodCI6Ni45OTk5MjEzMjE4Njg4OTY1LCJCb3JkZXJTdHlsZSI6eyIkaWQiOiIyMjkiLCJMaW5lQ29sb3IiOnsiJGlkIjoiMjMwIiwiJHR5cGUiOiJOTFJFLkNvbW1vbi5Eb20uU29saWRDb2xvckJydXNoLCBOTFJFLkNvbW1vbiIsIkNvbG9yIjp7IiRpZCI6IjIzMSIsIkEiOjI1NSwiUiI6MjM0LCJHIjoyMiwiQiI6MzB9fSwiTGluZVdlaWdodCI6MC4wLCJMaW5lVHlwZSI6MCwiUGFyZW50U3R5bGUiOm51bGx9LCJQYXJlbnRTdHlsZSI6bnVsbH0sIlRpdGxlU3R5bGUiOnsiJGlkIjoiMjMyIiwiRm9udFNldHRpbmdzIjp7IiRpZCI6IjIzMyIsIkZvbnRTaXplIjo4LCJGb250TmFtZSI6IkNhbGlicmkiLCJJc0JvbGQiOmZhbHNlLCJJc0l0YWxpYyI6ZmFsc2UsIklzVW5kZXJsaW5lZCI6ZmFsc2UsIlBhcmVudFN0eWxlIjpudWxsfSwiQXV0b1NpemUiOjAsIkZvcmVncm91bmQiOnsiJGlkIjoiMjM0IiwiQ29sb3IiOnsiJGlkIjoiMjM1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IzNiIsIlRvcCI6MC4wLCJMZWZ0IjowLjAsIlJpZ2h0IjowLjAsIkJvdHRvbSI6MC4wfSwiUGFkZGluZyI6eyIkaWQiOiIyMzciLCJUb3AiOjAuMCwiTGVmdCI6MC4wLCJSaWdodCI6MC4wLCJCb3R0b20iOjAuMH0sIkJhY2tncm91bmQiOnsiJGlkIjoiMjM4IiwiQ29sb3IiOnsiJGlkIjoiMjM5IiwiQSI6MCwiUiI6MjU1LCJHIjoyNTUsIkIiOjI1NX19LCJJc1Zpc2libGUiOnRydWUsIldpZHRoIjowLjAsIkhlaWdodCI6MC4wLCJCb3JkZXJTdHlsZSI6eyIkaWQiOiIyNDAiLCJMaW5lQ29sb3IiOm51bGwsIkxpbmVXZWlnaHQiOjAuMCwiTGluZVR5cGUiOjAsIlBhcmVudFN0eWxlIjpudWxsfSwiUGFyZW50U3R5bGUiOm51bGx9LCJEYXRlU3R5bGUiOnsiJGlkIjoiMjQxIiwiRm9udFNldHRpbmdzIjp7IiRpZCI6IjI0MiIsIkZvbnRTaXplIjo4LCJGb250TmFtZSI6IkNhbGlicmkiLCJJc0JvbGQiOmZhbHNlLCJJc0l0YWxpYyI6ZmFsc2UsIklzVW5kZXJsaW5lZCI6ZmFsc2UsIlBhcmVudFN0eWxlIjpudWxsfSwiQXV0b1NpemUiOjIsIkZvcmVncm91bmQiOnsiJGlkIjoiMjQzIiwiQ29sb3IiOnsiJGlkIjoiMjQ0IiwiQSI6MjU1LCJSIjoyOSwiRyI6MTYxLCJCIjoyNDJ9fSwiTWF4V2lkdGgiOjMxLjAsIk1heEhlaWdodCI6IkluZmluaXR5IiwiU21hcnRGb3JlZ3JvdW5kSXNBY3RpdmUiOmZhbHNlLCJIb3Jpem9udGFsQWxpZ25tZW50IjoxLCJWZXJ0aWNhbEFsaWdubWVudCI6MSwiU21hcnRGb3JlZ3JvdW5kIjpudWxsLCJCYWNrZ3JvdW5kRmlsbFR5cGUiOjAsIk1hcmdpbiI6eyIkaWQiOiIyNDUiLCJUb3AiOjAuMCwiTGVmdCI6MC4wLCJSaWdodCI6MC4wLCJCb3R0b20iOjAuMH0sIlBhZGRpbmciOnsiJGlkIjoiMjQ2IiwiVG9wIjowLjAsIkxlZnQiOjAuMCwiUmlnaHQiOjAuMCwiQm90dG9tIjowLjB9LCJCYWNrZ3JvdW5kIjp7IiRpZCI6IjI0NyIsIkNvbG9yIjp7IiRpZCI6IjI0OCIsIkEiOjAsIlIiOjI1NSwiRyI6MjU1LCJCIjoyNTV9fSwiSXNWaXNpYmxlIjp0cnVlLCJXaWR0aCI6MC4wLCJIZWlnaHQiOjAuMCwiQm9yZGVyU3R5bGUiOnsiJGlkIjoiMjQ5IiwiTGluZUNvbG9yIjpudWxsLCJMaW5lV2VpZ2h0IjowLjAsIkxpbmVUeXBlIjowLCJQYXJlbnRTdHlsZSI6bnVsbH0sIlBhcmVudFN0eWxlIjpudWxsfSwiRGF0ZUZvcm1hdCI6eyIkaWQiOiIyNTA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NTEiLCJEYXRlUGFydElzVmlzaWJsZSI6dHJ1ZSwiVGltZVBhcnRJc1Zpc2libGUiOmZhbHNlfX0sIldlZWtOdW1iZXJpbmciOnsiJGlkIjoiMjUyIiwiRm9ybWF0IjowLCJJc1Zpc2libGUiOmZhbHNlLCJMYXN0S25vd25WaXNpYmlsaXR5U3RhdGUiOmZhbHNlfSwiSXNWaXNpYmxlIjp0cnVlLCJQYXJlbnRTdHlsZSI6bnVsbH0sIkh5cGVybGluayI6bnVsbCwiSW1wb3J0SWQiOiJFeHBhbnNpb24gb2YgY2hhcmFjdGVyIGxpbWl0In0seyIkaWQiOiIyNTMiLCJJZCI6IjQ4MWY4YjEwLWY2ZWQtNDQ2NC05OTBkLTMzODFkZjE0Yjg5ZCIsIkluZGV4Ijo4LCJHcm91cElkIjpudWxsLCJUaXRsZSI6IlZpb2xlbnQgYWNjb3VudHNccnN1c3BlbmRlZCIsIkRhdGVUaW1lIjoiMjAxOC0wOC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SOWZRPT0iLCJTdHlsZSI6eyIkaWQiOiIyNTQiLCJUaXRsZVBvc2l0aW9uIjoiQmVsb3ciLCJEYXRlUG9zaXRpb24iOiJCZWxvdyIsIlNoYXBlVHlwZSI6OSwiU2hhcGVTaXplIjozLCJTcGFjaW5nIjowLCJTaGFwZVN0eWxlIjp7IiRpZCI6IjI1NSIsIk1hcmdpbiI6eyIkaWQiOiIyNTYiLCJUb3AiOjAuMCwiTGVmdCI6MC4wLCJSaWdodCI6MC4wLCJCb3R0b20iOjAuMH0sIlBhZGRpbmciOnsiJGlkIjoiMjU3IiwiVG9wIjowLjAsIkxlZnQiOjAuMCwiUmlnaHQiOjAuMCwiQm90dG9tIjowLjB9LCJCYWNrZ3JvdW5kIjp7IiRpZCI6IjI1OCIsIkNvbG9yIjp7IiRpZCI6IjI1OSIsIkEiOjI1NSwiUiI6MjU1LCJHIjoyNTUsIkIiOjI1NX19LCJJc1Zpc2libGUiOnRydWUsIldpZHRoIjo3LjAsIkhlaWdodCI6Ni45OTk5MjEzMjE4Njg4OTY1LCJCb3JkZXJTdHlsZSI6eyIkaWQiOiIyNjAiLCJMaW5lQ29sb3IiOnsiJGlkIjoiMjYxIiwiJHR5cGUiOiJOTFJFLkNvbW1vbi5Eb20uU29saWRDb2xvckJydXNoLCBOTFJFLkNvbW1vbiIsIkNvbG9yIjp7IiRpZCI6IjI2MiIsIkEiOjI1NSwiUiI6MjM0LCJHIjoyMiwiQiI6MzB9fSwiTGluZVdlaWdodCI6MC4wLCJMaW5lVHlwZSI6MCwiUGFyZW50U3R5bGUiOm51bGx9LCJQYXJlbnRTdHlsZSI6bnVsbH0sIlRpdGxlU3R5bGUiOnsiJGlkIjoiMjYzIiwiRm9udFNldHRpbmdzIjp7IiRpZCI6IjI2NCIsIkZvbnRTaXplIjo4LCJGb250TmFtZSI6IkNhbGlicmkiLCJJc0JvbGQiOmZhbHNlLCJJc0l0YWxpYyI6ZmFsc2UsIklzVW5kZXJsaW5lZCI6ZmFsc2UsIlBhcmVudFN0eWxlIjpudWxsfSwiQXV0b1NpemUiOjAsIkZvcmVncm91bmQiOnsiJGlkIjoiMjY1IiwiQ29sb3IiOnsiJGlkIjoiMjY2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I2NyIsIlRvcCI6MC4wLCJMZWZ0IjowLjAsIlJpZ2h0IjowLjAsIkJvdHRvbSI6MC4wfSwiUGFkZGluZyI6eyIkaWQiOiIyNjgiLCJUb3AiOjAuMCwiTGVmdCI6MC4wLCJSaWdodCI6MC4wLCJCb3R0b20iOjAuMH0sIkJhY2tncm91bmQiOnsiJGlkIjoiMjY5IiwiQ29sb3IiOnsiJGlkIjoiMjcwIiwiQSI6MCwiUiI6MjU1LCJHIjoyNTUsIkIiOjI1NX19LCJJc1Zpc2libGUiOnRydWUsIldpZHRoIjowLjAsIkhlaWdodCI6MC4wLCJCb3JkZXJTdHlsZSI6eyIkaWQiOiIyNzEiLCJMaW5lQ29sb3IiOm51bGwsIkxpbmVXZWlnaHQiOjAuMCwiTGluZVR5cGUiOjAsIlBhcmVudFN0eWxlIjpudWxsfSwiUGFyZW50U3R5bGUiOm51bGx9LCJEYXRlU3R5bGUiOnsiJGlkIjoiMjcyIiwiRm9udFNldHRpbmdzIjp7IiRpZCI6IjI3MyIsIkZvbnRTaXplIjo4LCJGb250TmFtZSI6IkNhbGlicmkiLCJJc0JvbGQiOmZhbHNlLCJJc0l0YWxpYyI6ZmFsc2UsIklzVW5kZXJsaW5lZCI6ZmFsc2UsIlBhcmVudFN0eWxlIjpudWxsfSwiQXV0b1NpemUiOjIsIkZvcmVncm91bmQiOnsiJGlkIjoiMjc0IiwiQ29sb3IiOnsiJGlkIjoiMjc1IiwiQSI6MjU1LCJSIjoyOSwiRyI6MTYxLCJCIjoyNDJ9fSwiTWF4V2lkdGgiOjMxLjAsIk1heEhlaWdodCI6IkluZmluaXR5IiwiU21hcnRGb3JlZ3JvdW5kSXNBY3RpdmUiOmZhbHNlLCJIb3Jpem9udGFsQWxpZ25tZW50IjoxLCJWZXJ0aWNhbEFsaWdubWVudCI6MSwiU21hcnRGb3JlZ3JvdW5kIjpudWxsLCJCYWNrZ3JvdW5kRmlsbFR5cGUiOjAsIk1hcmdpbiI6eyIkaWQiOiIyNzYiLCJUb3AiOjAuMCwiTGVmdCI6MC4wLCJSaWdodCI6MC4wLCJCb3R0b20iOjAuMH0sIlBhZGRpbmciOnsiJGlkIjoiMjc3IiwiVG9wIjowLjAsIkxlZnQiOjAuMCwiUmlnaHQiOjAuMCwiQm90dG9tIjowLjB9LCJCYWNrZ3JvdW5kIjp7IiRpZCI6IjI3OCIsIkNvbG9yIjp7IiRpZCI6IjI3OSIsIkEiOjAsIlIiOjI1NSwiRyI6MjU1LCJCIjoyNTV9fSwiSXNWaXNpYmxlIjp0cnVlLCJXaWR0aCI6MC4wLCJIZWlnaHQiOjAuMCwiQm9yZGVyU3R5bGUiOnsiJGlkIjoiMjgwIiwiTGluZUNvbG9yIjpudWxsLCJMaW5lV2VpZ2h0IjowLjAsIkxpbmVUeXBlIjowLCJQYXJlbnRTdHlsZSI6bnVsbH0sIlBhcmVudFN0eWxlIjpudWxsfSwiRGF0ZUZvcm1hdCI6eyIkaWQiOiIyOD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ODIiLCJEYXRlUGFydElzVmlzaWJsZSI6dHJ1ZSwiVGltZVBhcnRJc1Zpc2libGUiOmZhbHNlfX0sIldlZWtOdW1iZXJpbmciOnsiJGlkIjoiMjgzIiwiRm9ybWF0IjowLCJJc1Zpc2libGUiOmZhbHNlLCJMYXN0S25vd25WaXNpYmlsaXR5U3RhdGUiOmZhbHNlfSwiSXNWaXNpYmxlIjp0cnVlLCJQYXJlbnRTdHlsZSI6bnVsbH0sIkh5cGVybGluayI6bnVsbCwiSW1wb3J0SWQiOiJTdXNwZW5zaW9uIG9mIHZpb2xlbnQgZXh0cmVtaXN0IGFjY291bnRzIn0seyIkaWQiOiIyODQiLCJJZCI6ImU4NzU2NTAzLTIxM2UtNDU1MC1iNDU0LTM1OTY4YWFkMzYxZCIsIkluZGV4Ijo5LCJHcm91cElkIjpudWxsLCJUaXRsZSI6IkJhbiBvbiBwb2xpdGljYWxccmFkdmVydGlzaW5nIiwiRGF0ZVRpbWUiOiIyMDE5LTEw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alo5ZlE9PSIsIlN0eWxlIjp7IiRpZCI6IjI4NSIsIlRpdGxlUG9zaXRpb24iOiJBYm92ZSIsIkRhdGVQb3NpdGlvbiI6IkFib3ZlIiwiU2hhcGVUeXBlIjo5LCJTaGFwZVNpemUiOjMsIlNwYWNpbmciOjAsIlNoYXBlU3R5bGUiOnsiJGlkIjoiMjg2IiwiTWFyZ2luIjp7IiRpZCI6IjI4NyIsIlRvcCI6MC4wLCJMZWZ0IjowLjAsIlJpZ2h0IjowLjAsIkJvdHRvbSI6MC4wfSwiUGFkZGluZyI6eyIkaWQiOiIyODgiLCJUb3AiOjAuMCwiTGVmdCI6MC4wLCJSaWdodCI6MC4wLCJCb3R0b20iOjAuMH0sIkJhY2tncm91bmQiOnsiJGlkIjoiMjg5IiwiQ29sb3IiOnsiJGlkIjoiMjkwIiwiQSI6MjU1LCJSIjoyNTUsIkciOjI1NSwiQiI6MjU1fX0sIklzVmlzaWJsZSI6dHJ1ZSwiV2lkdGgiOjcuMCwiSGVpZ2h0Ijo2Ljk5OTkyMTMyMTg2ODg5NjUsIkJvcmRlclN0eWxlIjp7IiRpZCI6IjI5MSIsIkxpbmVDb2xvciI6eyIkaWQiOiIyOTIiLCIkdHlwZSI6Ik5MUkUuQ29tbW9uLkRvbS5Tb2xpZENvbG9yQnJ1c2gsIE5MUkUuQ29tbW9uIiwiQ29sb3IiOnsiJGlkIjoiMjkzIiwiQSI6MjU1LCJSIjoyMzQsIkciOjIyLCJCIjozMH19LCJMaW5lV2VpZ2h0IjowLjAsIkxpbmVUeXBlIjowLCJQYXJlbnRTdHlsZSI6bnVsbH0sIlBhcmVudFN0eWxlIjpudWxsfSwiVGl0bGVTdHlsZSI6eyIkaWQiOiIyOTQiLCJGb250U2V0dGluZ3MiOnsiJGlkIjoiMjk1IiwiRm9udFNpemUiOjgsIkZvbnROYW1lIjoiQ2FsaWJyaSIsIklzQm9sZCI6ZmFsc2UsIklzSXRhbGljIjpmYWxzZSwiSXNVbmRlcmxpbmVkIjpmYWxzZSwiUGFyZW50U3R5bGUiOm51bGx9LCJBdXRvU2l6ZSI6MCwiRm9yZWdyb3VuZCI6eyIkaWQiOiIyOTYiLCJDb2xvciI6eyIkaWQiOiIyOTc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Mjk4IiwiVG9wIjowLjAsIkxlZnQiOjAuMCwiUmlnaHQiOjAuMCwiQm90dG9tIjowLjB9LCJQYWRkaW5nIjp7IiRpZCI6IjI5OSIsIlRvcCI6MC4wLCJMZWZ0IjowLjAsIlJpZ2h0IjowLjAsIkJvdHRvbSI6MC4wfSwiQmFja2dyb3VuZCI6eyIkaWQiOiIzMDAiLCJDb2xvciI6eyIkaWQiOiIzMDEiLCJBIjowLCJSIjoyNTUsIkciOjI1NSwiQiI6MjU1fX0sIklzVmlzaWJsZSI6dHJ1ZSwiV2lkdGgiOjAuMCwiSGVpZ2h0IjowLjAsIkJvcmRlclN0eWxlIjp7IiRpZCI6IjMwMiIsIkxpbmVDb2xvciI6bnVsbCwiTGluZVdlaWdodCI6MC4wLCJMaW5lVHlwZSI6MCwiUGFyZW50U3R5bGUiOm51bGx9LCJQYXJlbnRTdHlsZSI6bnVsbH0sIkRhdGVTdHlsZSI6eyIkaWQiOiIzMDMiLCJGb250U2V0dGluZ3MiOnsiJGlkIjoiMzA0IiwiRm9udFNpemUiOjgsIkZvbnROYW1lIjoiQ2FsaWJyaSIsIklzQm9sZCI6ZmFsc2UsIklzSXRhbGljIjpmYWxzZSwiSXNVbmRlcmxpbmVkIjpmYWxzZSwiUGFyZW50U3R5bGUiOm51bGx9LCJBdXRvU2l6ZSI6MiwiRm9yZWdyb3VuZCI6eyIkaWQiOiIzMDUiLCJDb2xvciI6eyIkaWQiOiIzMDY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MwNyIsIlRvcCI6MC4wLCJMZWZ0IjowLjAsIlJpZ2h0IjowLjAsIkJvdHRvbSI6MC4wfSwiUGFkZGluZyI6eyIkaWQiOiIzMDgiLCJUb3AiOjAuMCwiTGVmdCI6MC4wLCJSaWdodCI6MC4wLCJCb3R0b20iOjAuMH0sIkJhY2tncm91bmQiOnsiJGlkIjoiMzA5IiwiQ29sb3IiOnsiJGlkIjoiMzEwIiwiQSI6MCwiUiI6MjU1LCJHIjoyNTUsIkIiOjI1NX19LCJJc1Zpc2libGUiOnRydWUsIldpZHRoIjowLjAsIkhlaWdodCI6MC4wLCJCb3JkZXJTdHlsZSI6eyIkaWQiOiIzMTEiLCJMaW5lQ29sb3IiOm51bGwsIkxpbmVXZWlnaHQiOjAuMCwiTGluZVR5cGUiOjAsIlBhcmVudFN0eWxlIjpudWxsfSwiUGFyZW50U3R5bGUiOm51bGx9LCJEYXRlRm9ybWF0Ijp7IiRpZCI6IjMx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xMyIsIkRhdGVQYXJ0SXNWaXNpYmxlIjp0cnVlLCJUaW1lUGFydElzVmlzaWJsZSI6ZmFsc2V9fSwiV2Vla051bWJlcmluZyI6eyIkaWQiOiIzMTQiLCJGb3JtYXQiOjAsIklzVmlzaWJsZSI6ZmFsc2UsIkxhc3RLbm93blZpc2liaWxpdHlTdGF0ZSI6ZmFsc2V9LCJJc1Zpc2libGUiOnRydWUsIlBhcmVudFN0eWxlIjpudWxsfSwiSHlwZXJsaW5rIjpudWxsLCJJbXBvcnRJZCI6IkJhbiBvbiBwb2xpdGljYWwgYWR2ZXJ0aXNpbmcifSx7IiRpZCI6IjMxNSIsIklkIjoiNjg2NWI3YmYtMmY0Mi00NDdiLWIxYWItY2VlMDc3ZGU1ODY4IiwiSW5kZXgiOjEwLCJHcm91cElkIjpudWxsLCJUaXRsZSI6IkZsZWV0cyIsIkRhdGVUaW1lIjoiMjAyMC0xMS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oOWZRPT0iLCJTdHlsZSI6eyIkaWQiOiIzMTYiLCJUaXRsZVBvc2l0aW9uIjoiQmVsb3ciLCJEYXRlUG9zaXRpb24iOiJCZWxvdyIsIlNoYXBlVHlwZSI6OSwiU2hhcGVTaXplIjozLCJTcGFjaW5nIjowLCJTaGFwZVN0eWxlIjp7IiRpZCI6IjMxNyIsIk1hcmdpbiI6eyIkaWQiOiIzMTgiLCJUb3AiOjAuMCwiTGVmdCI6MC4wLCJSaWdodCI6MC4wLCJCb3R0b20iOjAuMH0sIlBhZGRpbmciOnsiJGlkIjoiMzE5IiwiVG9wIjowLjAsIkxlZnQiOjAuMCwiUmlnaHQiOjAuMCwiQm90dG9tIjowLjB9LCJCYWNrZ3JvdW5kIjp7IiRpZCI6IjMyMCIsIkNvbG9yIjp7IiRpZCI6IjMyMSIsIkEiOjI1NSwiUiI6MjU1LCJHIjoyNTUsIkIiOjI1NX19LCJJc1Zpc2libGUiOnRydWUsIldpZHRoIjo3LjAsIkhlaWdodCI6Ni45OTk5MjEzMjE4Njg4OTY1LCJCb3JkZXJTdHlsZSI6eyIkaWQiOiIzMjIiLCJMaW5lQ29sb3IiOnsiJGlkIjoiMzIzIiwiJHR5cGUiOiJOTFJFLkNvbW1vbi5Eb20uU29saWRDb2xvckJydXNoLCBOTFJFLkNvbW1vbiIsIkNvbG9yIjp7IiRpZCI6IjMyNCIsIkEiOjI1NSwiUiI6MjM0LCJHIjoyMiwiQiI6MzB9fSwiTGluZVdlaWdodCI6MC4wLCJMaW5lVHlwZSI6MCwiUGFyZW50U3R5bGUiOm51bGx9LCJQYXJlbnRTdHlsZSI6bnVsbH0sIlRpdGxlU3R5bGUiOnsiJGlkIjoiMzI1IiwiRm9udFNldHRpbmdzIjp7IiRpZCI6IjMyNiIsIkZvbnRTaXplIjo4LCJGb250TmFtZSI6IkNhbGlicmkiLCJJc0JvbGQiOmZhbHNlLCJJc0l0YWxpYyI6ZmFsc2UsIklzVW5kZXJsaW5lZCI6ZmFsc2UsIlBhcmVudFN0eWxlIjpudWxsfSwiQXV0b1NpemUiOjAsIkZvcmVncm91bmQiOnsiJGlkIjoiMzI3IiwiQ29sb3IiOnsiJGlkIjoiMzI4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MyOSIsIlRvcCI6MC4wLCJMZWZ0IjowLjAsIlJpZ2h0IjowLjAsIkJvdHRvbSI6MC4wfSwiUGFkZGluZyI6eyIkaWQiOiIzMzAiLCJUb3AiOjAuMCwiTGVmdCI6MC4wLCJSaWdodCI6MC4wLCJCb3R0b20iOjAuMH0sIkJhY2tncm91bmQiOnsiJGlkIjoiMzMxIiwiQ29sb3IiOnsiJGlkIjoiMzMyIiwiQSI6MCwiUiI6MjU1LCJHIjoyNTUsIkIiOjI1NX19LCJJc1Zpc2libGUiOnRydWUsIldpZHRoIjowLjAsIkhlaWdodCI6MC4wLCJCb3JkZXJTdHlsZSI6eyIkaWQiOiIzMzMiLCJMaW5lQ29sb3IiOm51bGwsIkxpbmVXZWlnaHQiOjAuMCwiTGluZVR5cGUiOjAsIlBhcmVudFN0eWxlIjpudWxsfSwiUGFyZW50U3R5bGUiOm51bGx9LCJEYXRlU3R5bGUiOnsiJGlkIjoiMzM0IiwiRm9udFNldHRpbmdzIjp7IiRpZCI6IjMzNSIsIkZvbnRTaXplIjo4LCJGb250TmFtZSI6IkNhbGlicmkiLCJJc0JvbGQiOmZhbHNlLCJJc0l0YWxpYyI6ZmFsc2UsIklzVW5kZXJsaW5lZCI6ZmFsc2UsIlBhcmVudFN0eWxlIjpudWxsfSwiQXV0b1NpemUiOjIsIkZvcmVncm91bmQiOnsiJGlkIjoiMzM2IiwiQ29sb3IiOnsiJGlkIjoiMzM3IiwiQSI6MjU1LCJSIjoyOSwiRyI6MTYxLCJCIjoyNDJ9fSwiTWF4V2lkdGgiOjMxLjAsIk1heEhlaWdodCI6IkluZmluaXR5IiwiU21hcnRGb3JlZ3JvdW5kSXNBY3RpdmUiOmZhbHNlLCJIb3Jpem9udGFsQWxpZ25tZW50IjoxLCJWZXJ0aWNhbEFsaWdubWVudCI6MSwiU21hcnRGb3JlZ3JvdW5kIjpudWxsLCJCYWNrZ3JvdW5kRmlsbFR5cGUiOjAsIk1hcmdpbiI6eyIkaWQiOiIzMzgiLCJUb3AiOjAuMCwiTGVmdCI6MC4wLCJSaWdodCI6MC4wLCJCb3R0b20iOjAuMH0sIlBhZGRpbmciOnsiJGlkIjoiMzM5IiwiVG9wIjowLjAsIkxlZnQiOjAuMCwiUmlnaHQiOjAuMCwiQm90dG9tIjowLjB9LCJCYWNrZ3JvdW5kIjp7IiRpZCI6IjM0MCIsIkNvbG9yIjp7IiRpZCI6IjM0MSIsIkEiOjAsIlIiOjI1NSwiRyI6MjU1LCJCIjoyNTV9fSwiSXNWaXNpYmxlIjp0cnVlLCJXaWR0aCI6MC4wLCJIZWlnaHQiOjAuMCwiQm9yZGVyU3R5bGUiOnsiJGlkIjoiMzQyIiwiTGluZUNvbG9yIjpudWxsLCJMaW5lV2VpZ2h0IjowLjAsIkxpbmVUeXBlIjowLCJQYXJlbnRTdHlsZSI6bnVsbH0sIlBhcmVudFN0eWxlIjpudWxsfSwiRGF0ZUZvcm1hdCI6eyIkaWQiOiIzND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NDQiLCJEYXRlUGFydElzVmlzaWJsZSI6dHJ1ZSwiVGltZVBhcnRJc1Zpc2libGUiOmZhbHNlfX0sIldlZWtOdW1iZXJpbmciOnsiJGlkIjoiMzQ1IiwiRm9ybWF0IjowLCJJc1Zpc2libGUiOmZhbHNlLCJMYXN0S25vd25WaXNpYmlsaXR5U3RhdGUiOmZhbHNlfSwiSXNWaXNpYmxlIjp0cnVlLCJQYXJlbnRTdHlsZSI6bnVsbH0sIkh5cGVybGluayI6bnVsbCwiSW1wb3J0SWQiOiJJbnRyb2R1Y3Rpb24gb2YgRmxlZXRzIn0seyIkaWQiOiIzNDYiLCJJZCI6IjA3Mzc4OGY4LTUwMGMtNDU2OS1hOTZjLWExOWMxNWU4YWIwMyIsIkluZGV4IjoxMSwiR3JvdXBJZCI6bnVsbCwiVGl0bGUiOiJcclNwYWNlcyIsIkRhdGVUaW1lIjoiMjAyMS0wMy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sOWZRPT0iLCJTdHlsZSI6eyIkaWQiOiIzNDciLCJUaXRsZVBvc2l0aW9uIjoiQWJvdmUiLCJEYXRlUG9zaXRpb24iOiJBYm92ZSIsIlNoYXBlVHlwZSI6OSwiU2hhcGVTaXplIjozLCJTcGFjaW5nIjowLCJTaGFwZVN0eWxlIjp7IiRpZCI6IjM0OCIsIk1hcmdpbiI6eyIkaWQiOiIzNDkiLCJUb3AiOjAuMCwiTGVmdCI6MC4wLCJSaWdodCI6MC4wLCJCb3R0b20iOjAuMH0sIlBhZGRpbmciOnsiJGlkIjoiMzUwIiwiVG9wIjowLjAsIkxlZnQiOjAuMCwiUmlnaHQiOjAuMCwiQm90dG9tIjowLjB9LCJCYWNrZ3JvdW5kIjp7IiRpZCI6IjM1MSIsIkNvbG9yIjp7IiRpZCI6IjM1MiIsIkEiOjI1NSwiUiI6MjU1LCJHIjoyNTUsIkIiOjI1NX19LCJJc1Zpc2libGUiOnRydWUsIldpZHRoIjo3LjAsIkhlaWdodCI6Ni45OTk5MjEzMjE4Njg4OTY1LCJCb3JkZXJTdHlsZSI6eyIkaWQiOiIzNTMiLCJMaW5lQ29sb3IiOnsiJGlkIjoiMzU0IiwiJHR5cGUiOiJOTFJFLkNvbW1vbi5Eb20uU29saWRDb2xvckJydXNoLCBOTFJFLkNvbW1vbiIsIkNvbG9yIjp7IiRpZCI6IjM1NSIsIkEiOjI1NSwiUiI6MjM0LCJHIjoyMiwiQiI6MzB9fSwiTGluZVdlaWdodCI6MC4wLCJMaW5lVHlwZSI6MCwiUGFyZW50U3R5bGUiOm51bGx9LCJQYXJlbnRTdHlsZSI6bnVsbH0sIlRpdGxlU3R5bGUiOnsiJGlkIjoiMzU2IiwiRm9udFNldHRpbmdzIjp7IiRpZCI6IjM1NyIsIkZvbnRTaXplIjo4LCJGb250TmFtZSI6IkNhbGlicmkiLCJJc0JvbGQiOmZhbHNlLCJJc0l0YWxpYyI6ZmFsc2UsIklzVW5kZXJsaW5lZCI6ZmFsc2UsIlBhcmVudFN0eWxlIjpudWxsfSwiQXV0b1NpemUiOjAsIkZvcmVncm91bmQiOnsiJGlkIjoiMzU4IiwiQ29sb3IiOnsiJGlkIjoiMzU5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M2MCIsIlRvcCI6MC4wLCJMZWZ0IjowLjAsIlJpZ2h0IjowLjAsIkJvdHRvbSI6MC4wfSwiUGFkZGluZyI6eyIkaWQiOiIzNjEiLCJUb3AiOjAuMCwiTGVmdCI6MC4wLCJSaWdodCI6MC4wLCJCb3R0b20iOjAuMH0sIkJhY2tncm91bmQiOnsiJGlkIjoiMzYyIiwiQ29sb3IiOnsiJGlkIjoiMzYzIiwiQSI6MCwiUiI6MjU1LCJHIjoyNTUsIkIiOjI1NX19LCJJc1Zpc2libGUiOnRydWUsIldpZHRoIjowLjAsIkhlaWdodCI6MC4wLCJCb3JkZXJTdHlsZSI6eyIkaWQiOiIzNjQiLCJMaW5lQ29sb3IiOm51bGwsIkxpbmVXZWlnaHQiOjAuMCwiTGluZVR5cGUiOjAsIlBhcmVudFN0eWxlIjpudWxsfSwiUGFyZW50U3R5bGUiOm51bGx9LCJEYXRlU3R5bGUiOnsiJGlkIjoiMzY1IiwiRm9udFNldHRpbmdzIjp7IiRpZCI6IjM2NiIsIkZvbnRTaXplIjo4LCJGb250TmFtZSI6IkNhbGlicmkiLCJJc0JvbGQiOmZhbHNlLCJJc0l0YWxpYyI6ZmFsc2UsIklzVW5kZXJsaW5lZCI6ZmFsc2UsIlBhcmVudFN0eWxlIjpudWxsfSwiQXV0b1NpemUiOjIsIkZvcmVncm91bmQiOnsiJGlkIjoiMzY3IiwiQ29sb3IiOnsiJGlkIjoiMzY4IiwiQSI6MjU1LCJSIjoyOSwiRyI6MTYxLCJCIjoyNDJ9fSwiTWF4V2lkdGgiOjMyLjAsIk1heEhlaWdodCI6IkluZmluaXR5IiwiU21hcnRGb3JlZ3JvdW5kSXNBY3RpdmUiOmZhbHNlLCJIb3Jpem9udGFsQWxpZ25tZW50IjoxLCJWZXJ0aWNhbEFsaWdubWVudCI6MSwiU21hcnRGb3JlZ3JvdW5kIjpudWxsLCJCYWNrZ3JvdW5kRmlsbFR5cGUiOjAsIk1hcmdpbiI6eyIkaWQiOiIzNjkiLCJUb3AiOjAuMCwiTGVmdCI6MC4wLCJSaWdodCI6MC4wLCJCb3R0b20iOjAuMH0sIlBhZGRpbmciOnsiJGlkIjoiMzcwIiwiVG9wIjowLjAsIkxlZnQiOjAuMCwiUmlnaHQiOjAuMCwiQm90dG9tIjowLjB9LCJCYWNrZ3JvdW5kIjp7IiRpZCI6IjM3MSIsIkNvbG9yIjp7IiRpZCI6IjM3MiIsIkEiOjAsIlIiOjI1NSwiRyI6MjU1LCJCIjoyNTV9fSwiSXNWaXNpYmxlIjp0cnVlLCJXaWR0aCI6MC4wLCJIZWlnaHQiOjAuMCwiQm9yZGVyU3R5bGUiOnsiJGlkIjoiMzczIiwiTGluZUNvbG9yIjpudWxsLCJMaW5lV2VpZ2h0IjowLjAsIkxpbmVUeXBlIjowLCJQYXJlbnRTdHlsZSI6bnVsbH0sIlBhcmVudFN0eWxlIjpudWxsfSwiRGF0ZUZvcm1hdCI6eyIkaWQiOiIzNz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NzUiLCJEYXRlUGFydElzVmlzaWJsZSI6dHJ1ZSwiVGltZVBhcnRJc1Zpc2libGUiOmZhbHNlfX0sIldlZWtOdW1iZXJpbmciOnsiJGlkIjoiMzc2IiwiRm9ybWF0IjowLCJJc1Zpc2libGUiOmZhbHNlLCJMYXN0S25vd25WaXNpYmlsaXR5U3RhdGUiOmZhbHNlfSwiSXNWaXNpYmxlIjp0cnVlLCJQYXJlbnRTdHlsZSI6bnVsbH0sIkh5cGVybGluayI6bnVsbCwiSW1wb3J0SWQiOiJJbnRyb2R1Y3Rpb24gb2YgU3BhY2VzIn0seyIkaWQiOiIzNzciLCJJZCI6ImE5MTNhOWI5LTg4NGUtNDhjNi05ZjkyLTQxYzBlMGVlNGU1ZSIsIkluZGV4IjoxMiwiR3JvdXBJZCI6bnVsbCwiVGl0bGUiOiJNdXNrXHJ0b3BccnNoYXJlaG9sZGVyIiwiRGF0ZVRpbWUiOiIyMDIyLTA0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eko5ZlE9PSIsIlN0eWxlIjp7IiRpZCI6IjM3OCIsIlRpdGxlUG9zaXRpb24iOiJCZWxvdyIsIkRhdGVQb3NpdGlvbiI6IkJlbG93IiwiU2hhcGVUeXBlIjo5LCJTaGFwZVNpemUiOjMsIlNwYWNpbmciOjAsIlNoYXBlU3R5bGUiOnsiJGlkIjoiMzc5IiwiTWFyZ2luIjp7IiRpZCI6IjM4MCIsIlRvcCI6MC4wLCJMZWZ0IjowLjAsIlJpZ2h0IjowLjAsIkJvdHRvbSI6MC4wfSwiUGFkZGluZyI6eyIkaWQiOiIzODEiLCJUb3AiOjAuMCwiTGVmdCI6MC4wLCJSaWdodCI6MC4wLCJCb3R0b20iOjAuMH0sIkJhY2tncm91bmQiOnsiJGlkIjoiMzgyIiwiQ29sb3IiOnsiJGlkIjoiMzgzIiwiQSI6MjU1LCJSIjoyNTUsIkciOjI1NSwiQiI6MjU1fX0sIklzVmlzaWJsZSI6dHJ1ZSwiV2lkdGgiOjcuMCwiSGVpZ2h0Ijo2Ljk5OTkyMTMyMTg2ODg5NjUsIkJvcmRlclN0eWxlIjp7IiRpZCI6IjM4NCIsIkxpbmVDb2xvciI6eyIkaWQiOiIzODUiLCIkdHlwZSI6Ik5MUkUuQ29tbW9uLkRvbS5Tb2xpZENvbG9yQnJ1c2gsIE5MUkUuQ29tbW9uIiwiQ29sb3IiOnsiJGlkIjoiMzg2IiwiQSI6MjU1LCJSIjoyMzQsIkciOjIyLCJCIjozMH19LCJMaW5lV2VpZ2h0IjowLjAsIkxpbmVUeXBlIjowLCJQYXJlbnRTdHlsZSI6bnVsbH0sIlBhcmVudFN0eWxlIjpudWxsfSwiVGl0bGVTdHlsZSI6eyIkaWQiOiIzODciLCJGb250U2V0dGluZ3MiOnsiJGlkIjoiMzg4IiwiRm9udFNpemUiOjgsIkZvbnROYW1lIjoiQ2FsaWJyaSIsIklzQm9sZCI6ZmFsc2UsIklzSXRhbGljIjpmYWxzZSwiSXNVbmRlcmxpbmVkIjpmYWxzZSwiUGFyZW50U3R5bGUiOm51bGx9LCJBdXRvU2l6ZSI6MiwiRm9yZWdyb3VuZCI6eyIkaWQiOiIzODkiLCJDb2xvciI6eyIkaWQiOiIzOTAiLCJBIjoyNTUsIlIiOjI1NSwiRyI6MjU1LCJCIjoyNTV9fSwiTWF4V2lkdGgiOjUzLjQ3OTIxMzcxNDU5OTYwOSwiTWF4SGVpZ2h0IjoiSW5maW5pdHkiLCJTbWFydEZvcmVncm91bmRJc0FjdGl2ZSI6ZmFsc2UsIkhvcml6b250YWxBbGlnbm1lbnQiOjEsIlZlcnRpY2FsQWxpZ25tZW50IjoxLCJTbWFydEZvcmVncm91bmQiOm51bGwsIkJhY2tncm91bmRGaWxsVHlwZSI6MCwiTWFyZ2luIjp7IiRpZCI6IjM5MSIsIlRvcCI6MC4wLCJMZWZ0IjowLjAsIlJpZ2h0IjowLjAsIkJvdHRvbSI6MC4wfSwiUGFkZGluZyI6eyIkaWQiOiIzOTIiLCJUb3AiOjAuMCwiTGVmdCI6MC4wLCJSaWdodCI6MC4wLCJCb3R0b20iOjAuMH0sIkJhY2tncm91bmQiOnsiJGlkIjoiMzkzIiwiQ29sb3IiOnsiJGlkIjoiMzk0IiwiQSI6MCwiUiI6MjU1LCJHIjoyNTUsIkIiOjI1NX19LCJJc1Zpc2libGUiOnRydWUsIldpZHRoIjowLjAsIkhlaWdodCI6MC4wLCJCb3JkZXJTdHlsZSI6eyIkaWQiOiIzOTUiLCJMaW5lQ29sb3IiOm51bGwsIkxpbmVXZWlnaHQiOjAuMCwiTGluZVR5cGUiOjAsIlBhcmVudFN0eWxlIjpudWxsfSwiUGFyZW50U3R5bGUiOm51bGx9LCJEYXRlU3R5bGUiOnsiJGlkIjoiMzk2IiwiRm9udFNldHRpbmdzIjp7IiRpZCI6IjM5NyIsIkZvbnRTaXplIjo4LCJGb250TmFtZSI6IkNhbGlicmkiLCJJc0JvbGQiOmZhbHNlLCJJc0l0YWxpYyI6ZmFsc2UsIklzVW5kZXJsaW5lZCI6ZmFsc2UsIlBhcmVudFN0eWxlIjpudWxsfSwiQXV0b1NpemUiOjIsIkZvcmVncm91bmQiOnsiJGlkIjoiMzk4IiwiQ29sb3IiOnsiJGlkIjoiMzk5IiwiQSI6MjU1LCJSIjoyOSwiRyI6MTYxLCJCIjoyNDJ9fSwiTWF4V2lkdGgiOjMwLjAsIk1heEhlaWdodCI6IkluZmluaXR5IiwiU21hcnRGb3JlZ3JvdW5kSXNBY3RpdmUiOmZhbHNlLCJIb3Jpem9udGFsQWxpZ25tZW50IjoxLCJWZXJ0aWNhbEFsaWdubWVudCI6MSwiU21hcnRGb3JlZ3JvdW5kIjpudWxsLCJCYWNrZ3JvdW5kRmlsbFR5cGUiOjAsIk1hcmdpbiI6eyIkaWQiOiI0MDAiLCJUb3AiOjAuMCwiTGVmdCI6MC4wLCJSaWdodCI6MC4wLCJCb3R0b20iOjAuMH0sIlBhZGRpbmciOnsiJGlkIjoiNDAxIiwiVG9wIjowLjAsIkxlZnQiOjAuMCwiUmlnaHQiOjAuMCwiQm90dG9tIjowLjB9LCJCYWNrZ3JvdW5kIjp7IiRpZCI6IjQwMiIsIkNvbG9yIjp7IiRpZCI6IjQwMyIsIkEiOjAsIlIiOjI1NSwiRyI6MjU1LCJCIjoyNTV9fSwiSXNWaXNpYmxlIjp0cnVlLCJXaWR0aCI6MC4wLCJIZWlnaHQiOjAuMCwiQm9yZGVyU3R5bGUiOnsiJGlkIjoiNDA0IiwiTGluZUNvbG9yIjpudWxsLCJMaW5lV2VpZ2h0IjowLjAsIkxpbmVUeXBlIjowLCJQYXJlbnRTdHlsZSI6bnVsbH0sIlBhcmVudFN0eWxlIjpudWxsfSwiRGF0ZUZvcm1hdCI6eyIkaWQiOiI0MDU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MDYiLCJEYXRlUGFydElzVmlzaWJsZSI6dHJ1ZSwiVGltZVBhcnRJc1Zpc2libGUiOmZhbHNlfX0sIldlZWtOdW1iZXJpbmciOnsiJGlkIjoiNDA3IiwiRm9ybWF0IjowLCJJc1Zpc2libGUiOmZhbHNlLCJMYXN0S25vd25WaXNpYmlsaXR5U3RhdGUiOmZhbHNlfSwiSXNWaXNpYmxlIjp0cnVlLCJQYXJlbnRTdHlsZSI6bnVsbH0sIkh5cGVybGluayI6bnVsbCwiSW1wb3J0SWQiOiJFbG9uIE11c2sgcmV2ZWFscyBzdGFrZSBpbiBUd2l0dGVyIn0seyIkaWQiOiI0MDgiLCJJZCI6ImU0MDIzM2EzLTRhYjMtNDU2Yi04ZTE5LWUzODRlZmE4MmQ2ZCIsIkluZGV4IjoxMywiR3JvdXBJZCI6bnVsbCwiVGl0bGUiOiJUd2l0dGVyIEJsdWUiLCJEYXRlVGltZSI6IjIwMjMtMDE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6UjlmUT09IiwiU3R5bGUiOnsiJGlkIjoiNDA5IiwiVGl0bGVQb3NpdGlvbiI6IkFib3ZlIiwiRGF0ZVBvc2l0aW9uIjoiQWJvdmUiLCJTaGFwZVR5cGUiOjksIlNoYXBlU2l6ZSI6MywiU3BhY2luZyI6MCwiU2hhcGVTdHlsZSI6eyIkaWQiOiI0MTAiLCJNYXJnaW4iOnsiJGlkIjoiNDExIiwiVG9wIjowLjAsIkxlZnQiOjAuMCwiUmlnaHQiOjAuMCwiQm90dG9tIjowLjB9LCJQYWRkaW5nIjp7IiRpZCI6IjQxMiIsIlRvcCI6MC4wLCJMZWZ0IjowLjAsIlJpZ2h0IjowLjAsIkJvdHRvbSI6MC4wfSwiQmFja2dyb3VuZCI6eyIkaWQiOiI0MTMiLCJDb2xvciI6eyIkaWQiOiI0MTQiLCJBIjoyNTUsIlIiOjI1NSwiRyI6MjU1LCJCIjoyNTV9fSwiSXNWaXNpYmxlIjp0cnVlLCJXaWR0aCI6Ny4wLCJIZWlnaHQiOjYuOTk5OTIxMzIxODY4ODk2NSwiQm9yZGVyU3R5bGUiOnsiJGlkIjoiNDE1IiwiTGluZUNvbG9yIjp7IiRpZCI6IjQxNiIsIiR0eXBlIjoiTkxSRS5Db21tb24uRG9tLlNvbGlkQ29sb3JCcnVzaCwgTkxSRS5Db21tb24iLCJDb2xvciI6eyIkaWQiOiI0MTciLCJBIjoyNTUsIlIiOjIzNCwiRyI6MjIsIkIiOjMwfX0sIkxpbmVXZWlnaHQiOjAuMCwiTGluZVR5cGUiOjAsIlBhcmVudFN0eWxlIjpudWxsfSwiUGFyZW50U3R5bGUiOm51bGx9LCJUaXRsZVN0eWxlIjp7IiRpZCI6IjQxOCIsIkZvbnRTZXR0aW5ncyI6eyIkaWQiOiI0MTkiLCJGb250U2l6ZSI6OCwiRm9udE5hbWUiOiJDYWxpYnJpIiwiSXNCb2xkIjpmYWxzZSwiSXNJdGFsaWMiOmZhbHNlLCJJc1VuZGVybGluZWQiOmZhbHNlLCJQYXJlbnRTdHlsZSI6bnVsbH0sIkF1dG9TaXplIjoyLCJGb3JlZ3JvdW5kIjp7IiRpZCI6IjQyMCIsIkNvbG9yIjp7IiRpZCI6IjQyMSIsIkEiOjI1NSwiUiI6MjU1LCJHIjoyNTUsIkIiOjI1NX19LCJNYXhXaWR0aCI6OTMuMCwiTWF4SGVpZ2h0IjoiSW5maW5pdHkiLCJTbWFydEZvcmVncm91bmRJc0FjdGl2ZSI6ZmFsc2UsIkhvcml6b250YWxBbGlnbm1lbnQiOjEsIlZlcnRpY2FsQWxpZ25tZW50IjoxLCJTbWFydEZvcmVncm91bmQiOm51bGwsIkJhY2tncm91bmRGaWxsVHlwZSI6MCwiTWFyZ2luIjp7IiRpZCI6IjQyMiIsIlRvcCI6MC4wLCJMZWZ0IjowLjAsIlJpZ2h0IjowLjAsIkJvdHRvbSI6MC4wfSwiUGFkZGluZyI6eyIkaWQiOiI0MjMiLCJUb3AiOjAuMCwiTGVmdCI6MC4wLCJSaWdodCI6MC4wLCJCb3R0b20iOjAuMH0sIkJhY2tncm91bmQiOnsiJGlkIjoiNDI0IiwiQ29sb3IiOnsiJGlkIjoiNDI1IiwiQSI6MCwiUiI6MjU1LCJHIjoyNTUsIkIiOjI1NX19LCJJc1Zpc2libGUiOnRydWUsIldpZHRoIjowLjAsIkhlaWdodCI6MC4wLCJCb3JkZXJTdHlsZSI6eyIkaWQiOiI0MjYiLCJMaW5lQ29sb3IiOm51bGwsIkxpbmVXZWlnaHQiOjAuMCwiTGluZVR5cGUiOjAsIlBhcmVudFN0eWxlIjpudWxsfSwiUGFyZW50U3R5bGUiOm51bGx9LCJEYXRlU3R5bGUiOnsiJGlkIjoiNDI3IiwiRm9udFNldHRpbmdzIjp7IiRpZCI6IjQyOCIsIkZvbnRTaXplIjo4LCJGb250TmFtZSI6IkNhbGlicmkiLCJJc0JvbGQiOmZhbHNlLCJJc0l0YWxpYyI6ZmFsc2UsIklzVW5kZXJsaW5lZCI6ZmFsc2UsIlBhcmVudFN0eWxlIjpudWxsfSwiQXV0b1NpemUiOjIsIkZvcmVncm91bmQiOnsiJGlkIjoiNDI5IiwiQ29sb3IiOnsiJGlkIjoiNDMwIiwiQSI6MjU1LCJSIjoyOSwiRyI6MTYxLCJCIjoyNDJ9fSwiTWF4V2lkdGgiOjI5LjAsIk1heEhlaWdodCI6IkluZmluaXR5IiwiU21hcnRGb3JlZ3JvdW5kSXNBY3RpdmUiOmZhbHNlLCJIb3Jpem9udGFsQWxpZ25tZW50IjoxLCJWZXJ0aWNhbEFsaWdubWVudCI6MSwiU21hcnRGb3JlZ3JvdW5kIjpudWxsLCJCYWNrZ3JvdW5kRmlsbFR5cGUiOjAsIk1hcmdpbiI6eyIkaWQiOiI0MzEiLCJUb3AiOjAuMCwiTGVmdCI6MC4wLCJSaWdodCI6MC4wLCJCb3R0b20iOjAuMH0sIlBhZGRpbmciOnsiJGlkIjoiNDMyIiwiVG9wIjowLjAsIkxlZnQiOjAuMCwiUmlnaHQiOjAuMCwiQm90dG9tIjowLjB9LCJCYWNrZ3JvdW5kIjp7IiRpZCI6IjQzMyIsIkNvbG9yIjp7IiRpZCI6IjQzNCIsIkEiOjAsIlIiOjI1NSwiRyI6MjU1LCJCIjoyNTV9fSwiSXNWaXNpYmxlIjp0cnVlLCJXaWR0aCI6MC4wLCJIZWlnaHQiOjAuMCwiQm9yZGVyU3R5bGUiOnsiJGlkIjoiNDM1IiwiTGluZUNvbG9yIjpudWxsLCJMaW5lV2VpZ2h0IjowLjAsIkxpbmVUeXBlIjowLCJQYXJlbnRTdHlsZSI6bnVsbH0sIlBhcmVudFN0eWxlIjpudWxsfSwiRGF0ZUZvcm1hdCI6eyIkaWQiOiI0Mz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MzciLCJEYXRlUGFydElzVmlzaWJsZSI6dHJ1ZSwiVGltZVBhcnRJc1Zpc2libGUiOmZhbHNlfX0sIldlZWtOdW1iZXJpbmciOnsiJGlkIjoiNDM4IiwiRm9ybWF0IjowLCJJc1Zpc2libGUiOmZhbHNlLCJMYXN0S25vd25WaXNpYmlsaXR5U3RhdGUiOmZhbHNlfSwiSXNWaXNpYmxlIjp0cnVlLCJQYXJlbnRTdHlsZSI6bnVsbH0sIkh5cGVybGluayI6bnVsbCwiSW1wb3J0SWQiOiJJbnRyb2R1Y3Rpb24gb2YgVHdpdHRlciBCbHVlIn0seyIkaWQiOiI0MzkiLCJJZCI6ImNmZTc2NzJhLTBmZGQtNDQyYi1hZDNlLTZiOGQ1OTQwNzgwNSIsIkluZGV4IjoxNCwiR3JvdXBJZCI6bnVsbCwiVGl0bGUiOiJOZWdhdGl2ZVxyY2FzaFxyZmxvdyIsIkRhdGVUaW1lIjoiMjAyMy0wNy0wMVQyMzo1OTowMFoiLCJQZXJjZW50YWdlQ29tcGxldGUiOm51bGwsIk5vdGUiOm51bGwsIlN0eWxlIjp7IiRpZCI6IjQ0MCIsIlRpdGxlUG9zaXRpb24iOiJCZWxvdyIsIkRhdGVQb3NpdGlvbiI6IkJlbG93IiwiU2hhcGVUeXBlIjo5LCJTaGFwZVNpemUiOjMsIlNwYWNpbmciOjUsIlNoYXBlU3R5bGUiOnsiJGlkIjoiNDQxIiwiTWFyZ2luIjp7IiRpZCI6IjQ0MiIsIlRvcCI6MC4wLCJMZWZ0IjowLjAsIlJpZ2h0IjowLjAsIkJvdHRvbSI6MC4wfSwiUGFkZGluZyI6eyIkaWQiOiI0NDMiLCJUb3AiOjAuMCwiTGVmdCI6MC4wLCJSaWdodCI6MC4wLCJCb3R0b20iOjAuMH0sIkJhY2tncm91bmQiOnsiJGlkIjoiNDQ0IiwiQ29sb3IiOnsiJGlkIjoiNDQ1IiwiQSI6MjU1LCJSIjoyNTUsIkciOjI1NSwiQiI6MjU1fX0sIklzVmlzaWJsZSI6dHJ1ZSwiV2lkdGgiOjcuMCwiSGVpZ2h0Ijo2Ljk5OTkyMTMyMTg2ODg5NjUsIkJvcmRlclN0eWxlIjp7IiRpZCI6IjQ0NiIsIkxpbmVDb2xvciI6eyIkaWQiOiI0NDciLCIkdHlwZSI6Ik5MUkUuQ29tbW9uLkRvbS5Tb2xpZENvbG9yQnJ1c2gsIE5MUkUuQ29tbW9uIiwiQ29sb3IiOnsiJGlkIjoiNDQ4IiwiQSI6MjU1LCJSIjoyMzQsIkciOjIyLCJCIjozMH19LCJMaW5lV2VpZ2h0IjowLjAsIkxpbmVUeXBlIjowLCJQYXJlbnRTdHlsZSI6bnVsbH0sIlBhcmVudFN0eWxlIjpudWxsfSwiVGl0bGVTdHlsZSI6eyIkaWQiOiI0NDkiLCJGb250U2V0dGluZ3MiOnsiJGlkIjoiNDUwIiwiRm9udFNpemUiOjgsIkZvbnROYW1lIjoiQ2FsaWJyaSIsIklzQm9sZCI6ZmFsc2UsIklzSXRhbGljIjpmYWxzZSwiSXNVbmRlcmxpbmVkIjpmYWxzZSwiUGFyZW50U3R5bGUiOm51bGx9LCJBdXRvU2l6ZSI6MCwiRm9yZWdyb3VuZCI6eyIkaWQiOiI0NTEiLCJDb2xvciI6eyIkaWQiOiI0NTI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DUzIiwiVG9wIjowLjAsIkxlZnQiOjAuMCwiUmlnaHQiOjAuMCwiQm90dG9tIjowLjB9LCJQYWRkaW5nIjp7IiRpZCI6IjQ1NCIsIlRvcCI6MC4wLCJMZWZ0IjowLjAsIlJpZ2h0IjowLjAsIkJvdHRvbSI6MC4wfSwiQmFja2dyb3VuZCI6eyIkaWQiOiI0NTUiLCJDb2xvciI6eyIkaWQiOiI0NTYiLCJBIjowLCJSIjoyNTUsIkciOjI1NSwiQiI6MjU1fX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gsIkZvbnROYW1lIjoiQ2FsaWJyaSIsIklzQm9sZCI6ZmFsc2UsIklzSXRhbGljIjpmYWxzZSwiSXNVbmRlcmxpbmVkIjpmYWxzZSwiUGFyZW50U3R5bGUiOm51bGx9LCJBdXRvU2l6ZSI6MiwiRm9yZWdyb3VuZCI6eyIkaWQiOiI0NjAiLCJDb2xvciI6eyIkaWQiOiI0NjEiLCJBIjoyNTUsIlIiOjI5LCJHIjoxNjEsIkIiOjI0Mn19LCJNYXhXaWR0aCI6MjcuMCwiTWF4SGVpZ2h0IjoiSW5maW5pdHkiLCJTbWFydEZvcmVncm91bmRJc0FjdGl2ZSI6ZmFsc2UsIkhvcml6b250YWxBbGlnbm1lbnQiOjEsIlZlcnRpY2FsQWxpZ25tZW50IjoxLCJTbWFydEZvcmVncm91bmQiOm51bGwsIkJhY2tncm91bmRGaWxsVHlwZSI6MCwiTWFyZ2luIjp7IiRpZCI6IjQ2MiIsIlRvcCI6MC4wLCJMZWZ0IjowLjAsIlJpZ2h0IjowLjAsIkJvdHRvbSI6MC4wfSwiUGFkZGluZyI6eyIkaWQiOiI0NjMiLCJUb3AiOjAuMCwiTGVmdCI6MC4wLCJSaWdodCI6MC4wLCJCb3R0b20iOjAuMH0sIkJhY2tncm91bmQiOnsiJGlkIjoiNDY0IiwiQ29sb3IiOnsiJGlkIjoiNDY1IiwiQSI6MCwiUiI6MjU1LCJHIjoyNTUsIkIiOjI1NX19LCJJc1Zpc2libGUiOnRydWUsIldpZHRoIjowLjAsIkhlaWdodCI6MC4wLCJCb3JkZXJTdHlsZSI6eyIkaWQiOiI0NjYiLCJMaW5lQ29sb3IiOm51bGwsIkxpbmVXZWlnaHQiOjAuMCwiTGluZVR5cGUiOjAsIlBhcmVudFN0eWxlIjpudWxsfSwiUGFyZW50U3R5bGUiOm51bGx9LCJEYXRlRm9ybWF0Ijp7IiRpZCI6IjQ2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2OCIsIkRhdGVQYXJ0SXNWaXNpYmxlIjp0cnVlLCJUaW1lUGFydElzVmlzaWJsZSI6ZmFsc2V9fSwiV2Vla051bWJlcmluZyI6eyIkaWQiOiI0NjkiLCJGb3JtYXQiOjAsIklzVmlzaWJsZSI6ZmFsc2UsIkxhc3RLbm93blZpc2liaWxpdHlTdGF0ZSI6ZmFsc2V9LCJJc1Zpc2libGUiOnRydWUsIlBhcmVudFN0eWxlIjpudWxsfSwiSHlwZXJsaW5rIjpudWxsLCJJbXBvcnRJZCI6IiJ9XSwiSWQiOiI4M2U3NDU4Ni01MjFiLTQzNGQtYTExZi04NzBlZTgwZDcxOTYiLCJJc1NpbmdsZUl0ZW1Sb3ciOmZhbHNlfSx7IiRpZCI6IjQ3MCIsIl90YXNrcyI6W10sIl9taWxlc3RvbmVzIjpbeyIkaWQiOiI0NzEiLCJJZCI6IjgyZTc3Yzk5LWI4NTEtNDNkMS1hZTk2LWJiMWVjM2E2MTQ5YyIsIkluZGV4IjoxNSwiR3JvdXBJZCI6bnVsbCwiVGl0bGUiOiJTZXJpZXMgQlxyZnVuZGluZyIsIkRhdGVUaW1lIjoiMjAwOC0wNy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m4xOSIsIlN0eWxlIjp7IiRpZCI6IjQ3MiIsIlRpdGxlUG9zaXRpb24iOiJCZWxvdyIsIkRhdGVQb3NpdGlvbiI6IkJlbG93IiwiU2hhcGVUeXBlIjo5LCJTaGFwZVNpemUiOjMsIlNwYWNpbmciOjAsIlNoYXBlU3R5bGUiOnsiJGlkIjoiNDczIiwiTWFyZ2luIjp7IiRpZCI6IjQ3NCIsIlRvcCI6MC4wLCJMZWZ0IjowLjAsIlJpZ2h0IjowLjAsIkJvdHRvbSI6MC4wfSwiUGFkZGluZyI6eyIkaWQiOiI0NzUiLCJUb3AiOjAuMCwiTGVmdCI6MC4wLCJSaWdodCI6MC4wLCJCb3R0b20iOjAuMH0sIkJhY2tncm91bmQiOnsiJGlkIjoiNDc2IiwiQ29sb3IiOnsiJGlkIjoiNDc3IiwiQSI6MjU1LCJSIjoyNTUsIkciOjI1NSwiQiI6MjU1fX0sIklzVmlzaWJsZSI6dHJ1ZSwiV2lkdGgiOjcuMCwiSGVpZ2h0Ijo2Ljk5OTkyMTMyMTg2ODg5NjUsIkJvcmRlclN0eWxlIjp7IiRpZCI6IjQ3OCIsIkxpbmVDb2xvciI6eyIkaWQiOiI0NzkiLCIkdHlwZSI6Ik5MUkUuQ29tbW9uLkRvbS5Tb2xpZENvbG9yQnJ1c2gsIE5MUkUuQ29tbW9uIiwiQ29sb3IiOnsiJGlkIjoiNDgwIiwiQSI6MjU1LCJSIjoyMzQsIkciOjIyLCJCIjozMH19LCJMaW5lV2VpZ2h0IjowLjAsIkxpbmVUeXBlIjowLCJQYXJlbnRTdHlsZSI6bnVsbH0sIlBhcmVudFN0eWxlIjpudWxsfSwiVGl0bGVTdHlsZSI6eyIkaWQiOiI0ODEiLCJGb250U2V0dGluZ3MiOnsiJGlkIjoiNDgyIiwiRm9udFNpemUiOjgsIkZvbnROYW1lIjoiQ2FsaWJyaSIsIklzQm9sZCI6ZmFsc2UsIklzSXRhbGljIjpmYWxzZSwiSXNVbmRlcmxpbmVkIjpmYWxzZSwiUGFyZW50U3R5bGUiOm51bGx9LCJBdXRvU2l6ZSI6MiwiRm9yZWdyb3VuZCI6eyIkaWQiOiI0ODMiLCJDb2xvciI6eyIkaWQiOiI0ODQiLCJBIjoyNTUsIlIiOjI1NSwiRyI6MjU1LCJCIjoyNTV9fSwiTWF4V2lkdGgiOjU0LjY0NTAzODYwNDczNjMyOCwiTWF4SGVpZ2h0IjoiSW5maW5pdHkiLCJTbWFydEZvcmVncm91bmRJc0FjdGl2ZSI6ZmFsc2UsIkhvcml6b250YWxBbGlnbm1lbnQiOjEsIlZlcnRpY2FsQWxpZ25tZW50IjoxLCJTbWFydEZvcmVncm91bmQiOm51bGwsIkJhY2tncm91bmRGaWxsVHlwZSI6MCwiTWFyZ2luIjp7IiRpZCI6IjQ4NSIsIlRvcCI6MC4wLCJMZWZ0IjowLjAsIlJpZ2h0IjowLjAsIkJvdHRvbSI6MC4wfSwiUGFkZGluZyI6eyIkaWQiOiI0ODYiLCJUb3AiOjAuMCwiTGVmdCI6MC4wLCJSaWdodCI6MC4wLCJCb3R0b20iOjAuMH0sIkJhY2tncm91bmQiOnsiJGlkIjoiNDg3IiwiQ29sb3IiOnsiJGlkIjoiNDg4IiwiQSI6MCwiUiI6MjU1LCJHIjoyNTUsIkIiOjI1NX19LCJJc1Zpc2libGUiOnRydWUsIldpZHRoIjowLjAsIkhlaWdodCI6MC4wLCJCb3JkZXJTdHlsZSI6eyIkaWQiOiI0ODkiLCJMaW5lQ29sb3IiOm51bGwsIkxpbmVXZWlnaHQiOjAuMCwiTGluZVR5cGUiOjAsIlBhcmVudFN0eWxlIjpudWxsfSwiUGFyZW50U3R5bGUiOm51bGx9LCJEYXRlU3R5bGUiOnsiJGlkIjoiNDkwIiwiRm9udFNldHRpbmdzIjp7IiRpZCI6IjQ5MSIsIkZvbnRTaXplIjo4LCJGb250TmFtZSI6IkNhbGlicmkiLCJJc0JvbGQiOmZhbHNlLCJJc0l0YWxpYyI6ZmFsc2UsIklzVW5kZXJsaW5lZCI6ZmFsc2UsIlBhcmVudFN0eWxlIjpudWxsfSwiQXV0b1NpemUiOjIsIkZvcmVncm91bmQiOnsiJGlkIjoiNDkyIiwiQ29sb3IiOnsiJGlkIjoiNDkzIiwiQSI6MjU1LCJSIjoyOSwiRyI6MTYxLCJCIjoyNDJ9fSwiTWF4V2lkdGgiOjI3LjAsIk1heEhlaWdodCI6IkluZmluaXR5IiwiU21hcnRGb3JlZ3JvdW5kSXNBY3RpdmUiOmZhbHNlLCJIb3Jpem9udGFsQWxpZ25tZW50IjoxLCJWZXJ0aWNhbEFsaWdubWVudCI6MS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AsIlIiOjI1NSwiRyI6MjU1LCJCIjoyNTV9fSwiSXNWaXNpYmxlIjp0cnVlLCJXaWR0aCI6MC4wLCJIZWlnaHQiOjAuMCwiQm9yZGVyU3R5bGUiOnsiJGlkIjoiNDk4IiwiTGluZUNvbG9yIjpudWxsLCJMaW5lV2VpZ2h0IjowLjAsIkxpbmVUeXBlIjowLCJQYXJlbnRTdHlsZSI6bnVsbH0sIlBhcmVudFN0eWxlIjpudWxsfSwiRGF0ZUZvcm1hdCI6eyIkaWQiOiI0OT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MDAiLCJEYXRlUGFydElzVmlzaWJsZSI6dHJ1ZSwiVGltZVBhcnRJc1Zpc2libGUiOmZhbHNlfX0sIldlZWtOdW1iZXJpbmciOnsiJGlkIjoiNTAxIiwiRm9ybWF0IjowLCJJc1Zpc2libGUiOmZhbHNlLCJMYXN0S25vd25WaXNpYmlsaXR5U3RhdGUiOmZhbHNlfSwiSXNWaXNpYmxlIjp0cnVlLCJQYXJlbnRTdHlsZSI6bnVsbH0sIkh5cGVybGluayI6bnVsbCwiSW1wb3J0SWQiOiJTZXJpZXMgQiBmdW5kaW5nIHJvdW5kIn0seyIkaWQiOiI1MDIiLCJJZCI6IjhlMzlhYTIzLTI1ZDAtNGMxMy04MjViLTQwYzgyOTM4MDg0MSIsIkluZGV4IjoxNiwiR3JvdXBJZCI6bnVsbCwiVGl0bGUiOiJQcm9tb3RlZFxyVHdlZXRzIiwiRGF0ZVRpbWUiOiIyMDEwLTA0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PWDE5IiwiU3R5bGUiOnsiJGlkIjoiNTAzIiwiVGl0bGVQb3NpdGlvbiI6IkJlbG93IiwiRGF0ZVBvc2l0aW9uIjoiQmVsb3ciLCJTaGFwZVR5cGUiOjksIlNoYXBlU2l6ZSI6MywiU3BhY2luZyI6MCwiU2hhcGVTdHlsZSI6eyIkaWQiOiI1MDQiLCJNYXJnaW4iOnsiJGlkIjoiNTA1IiwiVG9wIjowLjAsIkxlZnQiOjAuMCwiUmlnaHQiOjAuMCwiQm90dG9tIjowLjB9LCJQYWRkaW5nIjp7IiRpZCI6IjUwNiIsIlRvcCI6MC4wLCJMZWZ0IjowLjAsIlJpZ2h0IjowLjAsIkJvdHRvbSI6MC4wfSwiQmFja2dyb3VuZCI6eyIkaWQiOiI1MDciLCJDb2xvciI6eyIkaWQiOiI1MDgiLCJBIjoyNTUsIlIiOjI1NSwiRyI6MjU1LCJCIjoyNTV9fSwiSXNWaXNpYmxlIjp0cnVlLCJXaWR0aCI6Ny4wLCJIZWlnaHQiOjYuOTk5OTIxMzIxODY4ODk2NSwiQm9yZGVyU3R5bGUiOnsiJGlkIjoiNTA5IiwiTGluZUNvbG9yIjp7IiRpZCI6IjUxMCIsIiR0eXBlIjoiTkxSRS5Db21tb24uRG9tLlNvbGlkQ29sb3JCcnVzaCwgTkxSRS5Db21tb24iLCJDb2xvciI6eyIkaWQiOiI1MTEiLCJBIjoyNTUsIlIiOjIzNCwiRyI6MjIsIkIiOjMwfX0sIkxpbmVXZWlnaHQiOjAuMCwiTGluZVR5cGUiOjAsIlBhcmVudFN0eWxlIjpudWxsfSwiUGFyZW50U3R5bGUiOm51bGx9LCJUaXRsZVN0eWxlIjp7IiRpZCI6IjUxMiIsIkZvbnRTZXR0aW5ncyI6eyIkaWQiOiI1MTMiLCJGb250U2l6ZSI6OCwiRm9udE5hbWUiOiJDYWxpYnJpIiwiSXNCb2xkIjpmYWxzZSwiSXNJdGFsaWMiOmZhbHNlLCJJc1VuZGVybGluZWQiOmZhbHNlLCJQYXJlbnRTdHlsZSI6bnVsbH0sIkF1dG9TaXplIjowLCJGb3JlZ3JvdW5kIjp7IiRpZCI6IjUxNCIsIkNvbG9yIjp7IiRpZCI6IjUxNSIsIkEiOjI1NSwiUiI6MjU1LCJHIjoyNTUsIkIiOjI1NX19LCJNYXhXaWR0aCI6MjAwLjAsIk1heEhlaWdodCI6IkluZmluaXR5IiwiU21hcnRGb3JlZ3JvdW5kSXNBY3RpdmUiOmZhbHNlLCJIb3Jpem9udGFsQWxpZ25tZW50IjoxLCJWZXJ0aWNhbEFsaWdubWVudCI6MSwiU21hcnRGb3JlZ3JvdW5kIjpudWxsLCJCYWNrZ3JvdW5kRmlsbFR5cGUiOjAsIk1hcmdpbiI6eyIkaWQiOiI1MTYiLCJUb3AiOjAuMCwiTGVmdCI6MC4wLCJSaWdodCI6MC4wLCJCb3R0b20iOjAuMH0sIlBhZGRpbmciOnsiJGlkIjoiNTE3IiwiVG9wIjowLjAsIkxlZnQiOjAuMCwiUmlnaHQiOjAuMCwiQm90dG9tIjowLjB9LCJCYWNrZ3JvdW5kIjp7IiRpZCI6IjUxOCIsIkNvbG9yIjp7IiRpZCI6IjUxOSIsIkEiOjAsIlIiOjI1NSwiRyI6MjU1LCJCIjoyNTV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OCwiRm9udE5hbWUiOiJDYWxpYnJpIiwiSXNCb2xkIjpmYWxzZSwiSXNJdGFsaWMiOmZhbHNlLCJJc1VuZGVybGluZWQiOmZhbHNlLCJQYXJlbnRTdHlsZSI6bnVsbH0sIkF1dG9TaXplIjoyLCJGb3JlZ3JvdW5kIjp7IiRpZCI6IjUyMyIsIkNvbG9yIjp7IiRpZCI6IjUyNCIsIkEiOjI1NSwiUiI6MjksIkciOjE2MSwiQiI6MjQyfX0sIk1heFdpZHRoIjozMC4wLCJNYXhIZWlnaHQiOiJJbmZpbml0eSIsIlNtYXJ0Rm9yZWdyb3VuZElzQWN0aXZlIjpmYWxzZSwiSG9yaXpvbnRhbEFsaWdubWVudCI6MSwiVmVydGljYWxBbGlnbm1lbnQiOjE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aWQiOiI1MjgiLCJBIjowLCJSIjoyNTUsIkciOjI1NSwiQiI6MjU1fX0sIklzVmlzaWJsZSI6dHJ1ZSwiV2lkdGgiOjAuMCwiSGVpZ2h0IjowLjAsIkJvcmRlclN0eWxlIjp7IiRpZCI6IjUyOSIsIkxpbmVDb2xvciI6bnVsbCwiTGluZVdlaWdodCI6MC4wLCJMaW5lVHlwZSI6MCwiUGFyZW50U3R5bGUiOm51bGx9LCJQYXJlbnRTdHlsZSI6bnVsbH0sIkRhdGVGb3JtYXQiOnsiJGlkIjoiNTM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MxIiwiRGF0ZVBhcnRJc1Zpc2libGUiOnRydWUsIlRpbWVQYXJ0SXNWaXNpYmxlIjpmYWxzZX19LCJXZWVrTnVtYmVyaW5nIjp7IiRpZCI6IjUzMiIsIkZvcm1hdCI6MCwiSXNWaXNpYmxlIjpmYWxzZSwiTGFzdEtub3duVmlzaWJpbGl0eVN0YXRlIjpmYWxzZX0sIklzVmlzaWJsZSI6dHJ1ZSwiUGFyZW50U3R5bGUiOm51bGx9LCJIeXBlcmxpbmsiOm51bGwsIkltcG9ydElkIjoiSW50cm9kdWN0aW9uIG9mIFByb21vdGVkIFR3ZWV0cyJ9LHsiJGlkIjoiNTMzIiwiSWQiOiI2M2VhY2JmYy1kNDkyLTRmYjctYTk0OS0xMDhkNjczMDYwOWQiLCJJbmRleCI6MTcsIkdyb3VwSWQiOm51bGwsIlRpdGxlIjoiMTQwIE0gbW9udGhseVxyYWN0aXZlIHVzZXJzIiwiRGF0ZVRpbWUiOiIyMDEyLTAz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E45ZlE9PSIsIlN0eWxlIjp7IiRpZCI6IjUzNCIsIlRpdGxlUG9zaXRpb24iOiJCZWxvdyIsIkRhdGVQb3NpdGlvbiI6IkJlbG93IiwiU2hhcGVUeXBlIjo5LCJTaGFwZVNpemUiOjMsIlNwYWNpbmciOjAsIlNoYXBlU3R5bGUiOnsiJGlkIjoiNTM1IiwiTWFyZ2luIjp7IiRpZCI6IjUzNiIsIlRvcCI6MC4wLCJMZWZ0IjowLjAsIlJpZ2h0IjowLjAsIkJvdHRvbSI6MC4wfSwiUGFkZGluZyI6eyIkaWQiOiI1MzciLCJUb3AiOjAuMCwiTGVmdCI6MC4wLCJSaWdodCI6MC4wLCJCb3R0b20iOjAuMH0sIkJhY2tncm91bmQiOnsiJGlkIjoiNTM4IiwiQ29sb3IiOnsiJGlkIjoiNTM5IiwiQSI6MjU1LCJSIjoyNTUsIkciOjI1NSwiQiI6MjU1fX0sIklzVmlzaWJsZSI6dHJ1ZSwiV2lkdGgiOjcuMCwiSGVpZ2h0Ijo2Ljk5OTkyMTMyMTg2ODg5NjUsIkJvcmRlclN0eWxlIjp7IiRpZCI6IjU0MCIsIkxpbmVDb2xvciI6eyIkaWQiOiI1NDEiLCIkdHlwZSI6Ik5MUkUuQ29tbW9uLkRvbS5Tb2xpZENvbG9yQnJ1c2gsIE5MUkUuQ29tbW9uIiwiQ29sb3IiOnsiJGlkIjoiNTQyIiwiQSI6MjU1LCJSIjoyMzQsIkciOjIyLCJCIjozMH19LCJMaW5lV2VpZ2h0IjowLjAsIkxpbmVUeXBlIjowLCJQYXJlbnRTdHlsZSI6bnVsbH0sIlBhcmVudFN0eWxlIjpudWxsfSwiVGl0bGVTdHlsZSI6eyIkaWQiOiI1NDMiLCJGb250U2V0dGluZ3MiOnsiJGlkIjoiNTQ0IiwiRm9udFNpemUiOjgsIkZvbnROYW1lIjoiQ2FsaWJyaSIsIklzQm9sZCI6ZmFsc2UsIklzSXRhbGljIjpmYWxzZSwiSXNVbmRlcmxpbmVkIjpmYWxzZSwiUGFyZW50U3R5bGUiOm51bGx9LCJBdXRvU2l6ZSI6MCwiRm9yZWdyb3VuZCI6eyIkaWQiOiI1NDUiLCJDb2xvciI6eyIkaWQiOiI1NDY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TQ3IiwiVG9wIjowLjAsIkxlZnQiOjAuMCwiUmlnaHQiOjAuMCwiQm90dG9tIjowLjB9LCJQYWRkaW5nIjp7IiRpZCI6IjU0OCIsIlRvcCI6MC4wLCJMZWZ0IjowLjAsIlJpZ2h0IjowLjAsIkJvdHRvbSI6MC4wfSwiQmFja2dyb3VuZCI6eyIkaWQiOiI1NDkiLCJDb2xvciI6eyIkaWQiOiI1NTAiLCJBIjowLCJSIjoyNTUsIkciOjI1NSwiQiI6MjU1fX0sIklzVmlzaWJsZSI6dHJ1ZSwiV2lkdGgiOjAuMCwiSGVpZ2h0IjowLjAsIkJvcmRlclN0eWxlIjp7IiRpZCI6IjU1MSIsIkxpbmVDb2xvciI6bnVsbCwiTGluZVdlaWdodCI6MC4wLCJMaW5lVHlwZSI6MCwiUGFyZW50U3R5bGUiOm51bGx9LCJQYXJlbnRTdHlsZSI6bnVsbH0sIkRhdGVTdHlsZSI6eyIkaWQiOiI1NTIiLCJGb250U2V0dGluZ3MiOnsiJGlkIjoiNTUzIiwiRm9udFNpemUiOjgsIkZvbnROYW1lIjoiQ2FsaWJyaSIsIklzQm9sZCI6ZmFsc2UsIklzSXRhbGljIjpmYWxzZSwiSXNVbmRlcmxpbmVkIjpmYWxzZSwiUGFyZW50U3R5bGUiOm51bGx9LCJBdXRvU2l6ZSI6MiwiRm9yZWdyb3VuZCI6eyIkaWQiOiI1NTQiLCJDb2xvciI6eyIkaWQiOiI1NTUiLCJBIjoyNTUsIlIiOjI5LCJHIjoxNjEsIkIiOjI0Mn19LCJNYXhXaWR0aCI6MzIuMCwiTWF4SGVpZ2h0IjoiSW5maW5pdHkiLCJTbWFydEZvcmVncm91bmRJc0FjdGl2ZSI6ZmFsc2UsIkhvcml6b250YWxBbGlnbm1lbnQiOjEsIlZlcnRpY2FsQWxpZ25tZW50IjoxLCJTbWFydEZvcmVncm91bmQiOm51bGwsIkJhY2tncm91bmRGaWxsVHlwZSI6MCwiTWFyZ2luIjp7IiRpZCI6IjU1NiIsIlRvcCI6MC4wLCJMZWZ0IjowLjAsIlJpZ2h0IjowLjAsIkJvdHRvbSI6MC4wfSwiUGFkZGluZyI6eyIkaWQiOiI1NTciLCJUb3AiOjAuMCwiTGVmdCI6MC4wLCJSaWdodCI6MC4wLCJCb3R0b20iOjAuMH0sIkJhY2tncm91bmQiOnsiJGlkIjoiNTU4IiwiQ29sb3IiOnsiJGlkIjoiNTU5IiwiQSI6MCwiUiI6MjU1LCJHIjoyNTUsIkIiOjI1NX19LCJJc1Zpc2libGUiOnRydWUsIldpZHRoIjowLjAsIkhlaWdodCI6MC4wLCJCb3JkZXJTdHlsZSI6eyIkaWQiOiI1NjAiLCJMaW5lQ29sb3IiOm51bGwsIkxpbmVXZWlnaHQiOjAuMCwiTGluZVR5cGUiOjAsIlBhcmVudFN0eWxlIjpudWxsfSwiUGFyZW50U3R5bGUiOm51bGx9LCJEYXRlRm9ybWF0Ijp7IiRpZCI6IjU2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U2MiIsIkRhdGVQYXJ0SXNWaXNpYmxlIjp0cnVlLCJUaW1lUGFydElzVmlzaWJsZSI6ZmFsc2V9fSwiV2Vla051bWJlcmluZyI6eyIkaWQiOiI1NjMiLCJGb3JtYXQiOjAsIklzVmlzaWJsZSI6ZmFsc2UsIkxhc3RLbm93blZpc2liaWxpdHlTdGF0ZSI6ZmFsc2V9LCJJc1Zpc2libGUiOnRydWUsIlBhcmVudFN0eWxlIjpudWxsfSwiSHlwZXJsaW5rIjpudWxsLCJJbXBvcnRJZCI6IlR3aXR0ZXIgc3VycGFzc2VzIDE0MCBtaWxsaW9uIGFjdGl2ZSB1c2VycyJ9LHsiJGlkIjoiNTY0IiwiSWQiOiIwN2RhYWRmNy1kYTEyLTQxZTItYmQ2Ni04OTZlNzg3YzAzZjEiLCJJbmRleCI6MTgsIkdyb3VwSWQiOm51bGwsIlRpdGxlIjoiUGFydG5lcnNoaXBccndpdGggTkZMIiwiRGF0ZVRpbWUiOiIyMDE2LTA0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akY5ZlE9PSIsIlN0eWxlIjp7IiRpZCI6IjU2NSIsIlRpdGxlUG9zaXRpb24iOiJCZWxvdyIsIkRhdGVQb3NpdGlvbiI6IkJlbG93IiwiU2hhcGVUeXBlIjo5LCJTaGFwZVNpemUiOjMsIlNwYWNpbmciOjAsIlNoYXBlU3R5bGUiOnsiJGlkIjoiNTY2IiwiTWFyZ2luIjp7IiRpZCI6IjU2NyIsIlRvcCI6MC4wLCJMZWZ0IjowLjAsIlJpZ2h0IjowLjAsIkJvdHRvbSI6MC4wfSwiUGFkZGluZyI6eyIkaWQiOiI1NjgiLCJUb3AiOjAuMCwiTGVmdCI6MC4wLCJSaWdodCI6MC4wLCJCb3R0b20iOjAuMH0sIkJhY2tncm91bmQiOnsiJGlkIjoiNTY5IiwiQ29sb3IiOnsiJGlkIjoiNTcwIiwiQSI6MjU1LCJSIjoyNTUsIkciOjI1NSwiQiI6MjU1fX0sIklzVmlzaWJsZSI6dHJ1ZSwiV2lkdGgiOjcuMCwiSGVpZ2h0Ijo2Ljk5OTkyMTMyMTg2ODg5NjUsIkJvcmRlclN0eWxlIjp7IiRpZCI6IjU3MSIsIkxpbmVDb2xvciI6eyIkaWQiOiI1NzIiLCIkdHlwZSI6Ik5MUkUuQ29tbW9uLkRvbS5Tb2xpZENvbG9yQnJ1c2gsIE5MUkUuQ29tbW9uIiwiQ29sb3IiOnsiJGlkIjoiNTczIiwiQSI6MjU1LCJSIjoyMzQsIkciOjIyLCJCIjozMH19LCJMaW5lV2VpZ2h0IjowLjAsIkxpbmVUeXBlIjowLCJQYXJlbnRTdHlsZSI6bnVsbH0sIlBhcmVudFN0eWxlIjpudWxsfSwiVGl0bGVTdHlsZSI6eyIkaWQiOiI1NzQiLCJGb250U2V0dGluZ3MiOnsiJGlkIjoiNTc1IiwiRm9udFNpemUiOjgsIkZvbnROYW1lIjoiQ2FsaWJyaSIsIklzQm9sZCI6ZmFsc2UsIklzSXRhbGljIjpmYWxzZSwiSXNVbmRlcmxpbmVkIjpmYWxzZSwiUGFyZW50U3R5bGUiOm51bGx9LCJBdXRvU2l6ZSI6MCwiRm9yZWdyb3VuZCI6eyIkaWQiOiI1NzYiLCJDb2xvciI6eyIkaWQiOiI1Nzc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Tc4IiwiVG9wIjowLjAsIkxlZnQiOjAuMCwiUmlnaHQiOjAuMCwiQm90dG9tIjowLjB9LCJQYWRkaW5nIjp7IiRpZCI6IjU3OSIsIlRvcCI6MC4wLCJMZWZ0IjowLjAsIlJpZ2h0IjowLjAsIkJvdHRvbSI6MC4wfSwiQmFja2dyb3VuZCI6eyIkaWQiOiI1ODAiLCJDb2xvciI6eyIkaWQiOiI1ODEiLCJBIjowLCJSIjoyNTUsIkciOjI1NSwiQiI6MjU1fX0sIklzVmlzaWJsZSI6dHJ1ZSwiV2lkdGgiOjAuMCwiSGVpZ2h0IjowLjAsIkJvcmRlclN0eWxlIjp7IiRpZCI6IjU4MiIsIkxpbmVDb2xvciI6bnVsbCwiTGluZVdlaWdodCI6MC4wLCJMaW5lVHlwZSI6MCwiUGFyZW50U3R5bGUiOm51bGx9LCJQYXJlbnRTdHlsZSI6bnVsbH0sIkRhdGVTdHlsZSI6eyIkaWQiOiI1ODMiLCJGb250U2V0dGluZ3MiOnsiJGlkIjoiNTg0IiwiRm9udFNpemUiOjgsIkZvbnROYW1lIjoiQ2FsaWJyaSIsIklzQm9sZCI6ZmFsc2UsIklzSXRhbGljIjpmYWxzZSwiSXNVbmRlcmxpbmVkIjpmYWxzZSwiUGFyZW50U3R5bGUiOm51bGx9LCJBdXRvU2l6ZSI6MiwiRm9yZWdyb3VuZCI6eyIkaWQiOiI1ODUiLCJDb2xvciI6eyIkaWQiOiI1ODY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U4NyIsIlRvcCI6MC4wLCJMZWZ0IjowLjAsIlJpZ2h0IjowLjAsIkJvdHRvbSI6MC4wfSwiUGFkZGluZyI6eyIkaWQiOiI1ODgiLCJUb3AiOjAuMCwiTGVmdCI6MC4wLCJSaWdodCI6MC4wLCJCb3R0b20iOjAuMH0sIkJhY2tncm91bmQiOnsiJGlkIjoiNTg5IiwiQ29sb3IiOnsiJGlkIjoiNTkwIiwiQSI6MCwiUiI6MjU1LCJHIjoyNTUsIkIiOjI1NX19LCJJc1Zpc2libGUiOnRydWUsIldpZHRoIjowLjAsIkhlaWdodCI6MC4wLCJCb3JkZXJTdHlsZSI6eyIkaWQiOiI1OTEiLCJMaW5lQ29sb3IiOm51bGwsIkxpbmVXZWlnaHQiOjAuMCwiTGluZVR5cGUiOjAsIlBhcmVudFN0eWxlIjpudWxsfSwiUGFyZW50U3R5bGUiOm51bGx9LCJEYXRlRm9ybWF0Ijp7IiRpZCI6IjU5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U5MyIsIkRhdGVQYXJ0SXNWaXNpYmxlIjp0cnVlLCJUaW1lUGFydElzVmlzaWJsZSI6ZmFsc2V9fSwiV2Vla051bWJlcmluZyI6eyIkaWQiOiI1OTQiLCJGb3JtYXQiOjAsIklzVmlzaWJsZSI6ZmFsc2UsIkxhc3RLbm93blZpc2liaWxpdHlTdGF0ZSI6ZmFsc2V9LCJJc1Zpc2libGUiOnRydWUsIlBhcmVudFN0eWxlIjpudWxsfSwiSHlwZXJsaW5rIjpudWxsLCJJbXBvcnRJZCI6IlBhcnRuZXJzaGlwIHdpdGggTkZMIGZvciBUaHVyc2RheSBOaWdodCBGb290YmFsbCJ9LHsiJGlkIjoiNTk1IiwiSWQiOiI1OTI2YWVhOS0yODY3LTQzMDQtYmM5ZC1mNWQwZDQ1MTRiOWUiLCJJbmRleCI6MTksIkdyb3VwSWQiOm51bGwsIlRpdGxlIjoiRmxlZXRzIFxyc2h1dGRvd24iLCJEYXRlVGltZSI6IjIwMjEtMDY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6RjlmUT09IiwiU3R5bGUiOnsiJGlkIjoiNTk2IiwiVGl0bGVQb3NpdGlvbiI6IkJlbG93IiwiRGF0ZVBvc2l0aW9uIjoiQmVsb3ciLCJTaGFwZVR5cGUiOjksIlNoYXBlU2l6ZSI6MywiU3BhY2luZyI6MCwiU2hhcGVTdHlsZSI6eyIkaWQiOiI1OTciLCJNYXJnaW4iOnsiJGlkIjoiNTk4IiwiVG9wIjowLjAsIkxlZnQiOjAuMCwiUmlnaHQiOjAuMCwiQm90dG9tIjowLjB9LCJQYWRkaW5nIjp7IiRpZCI6IjU5OSIsIlRvcCI6MC4wLCJMZWZ0IjowLjAsIlJpZ2h0IjowLjAsIkJvdHRvbSI6MC4wfSwiQmFja2dyb3VuZCI6eyIkaWQiOiI2MDAiLCJDb2xvciI6eyIkaWQiOiI2MDEiLCJBIjoyNTUsIlIiOjI1NSwiRyI6MjU1LCJCIjoyNTV9fSwiSXNWaXNpYmxlIjp0cnVlLCJXaWR0aCI6Ny4wLCJIZWlnaHQiOjYuOTk5OTIxMzIxODY4ODk2NSwiQm9yZGVyU3R5bGUiOnsiJGlkIjoiNjAyIiwiTGluZUNvbG9yIjp7IiRpZCI6IjYwMyIsIiR0eXBlIjoiTkxSRS5Db21tb24uRG9tLlNvbGlkQ29sb3JCcnVzaCwgTkxSRS5Db21tb24iLCJDb2xvciI6eyIkaWQiOiI2MDQiLCJBIjoyNTUsIlIiOjI4LCJHIjo1MSwiQiI6Nzh9fSwiTGluZVdlaWdodCI6MC4wLCJMaW5lVHlwZSI6MCwiUGFyZW50U3R5bGUiOm51bGx9LCJQYXJlbnRTdHlsZSI6bnVsbH0sIlRpdGxlU3R5bGUiOnsiJGlkIjoiNjA1IiwiRm9udFNldHRpbmdzIjp7IiRpZCI6IjYwNiIsIkZvbnRTaXplIjo4LCJGb250TmFtZSI6IkNhbGlicmkiLCJJc0JvbGQiOmZhbHNlLCJJc0l0YWxpYyI6ZmFsc2UsIklzVW5kZXJsaW5lZCI6ZmFsc2UsIlBhcmVudFN0eWxlIjpudWxsfSwiQXV0b1NpemUiOjAsIkZvcmVncm91bmQiOnsiJGlkIjoiNjA3IiwiQ29sb3IiOnsiJGlkIjoiNjA4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nRydWUsIldpZHRoIjowLjAsIkhlaWdodCI6MC4wLCJCb3JkZXJTdHlsZSI6eyIkaWQiOiI2MTMiLCJMaW5lQ29sb3IiOm51bGwsIkxpbmVXZWlnaHQiOjAuMCwiTGluZVR5cGUiOjAsIlBhcmVudFN0eWxlIjpudWxsfSwiUGFyZW50U3R5bGUiOm51bGx9LCJEYXRlU3R5bGUiOnsiJGlkIjoiNjE0IiwiRm9udFNldHRpbmdzIjp7IiRpZCI6IjYxNSIsIkZvbnRTaXplIjo4LCJGb250TmFtZSI6IkNhbGlicmkiLCJJc0JvbGQiOmZhbHNlLCJJc0l0YWxpYyI6ZmFsc2UsIklzVW5kZXJsaW5lZCI6ZmFsc2UsIlBhcmVudFN0eWxlIjpudWxsfSwiQXV0b1NpemUiOjIsIkZvcmVncm91bmQiOnsiJGlkIjoiNjE2IiwiQ29sb3IiOnsiJGlkIjoiNjE3IiwiQSI6MjU1LCJSIjoyOSwiRyI6MTYxLCJCIjoyNDJ9fSwiTWF4V2lkdGgiOjI5LjAsIk1heEhlaWdodCI6IkluZmluaXR5IiwiU21hcnRGb3JlZ3JvdW5kSXNBY3RpdmUiOmZhbHNlLCJIb3Jpem9udGFsQWxpZ25tZW50IjoxLCJWZXJ0aWNhbEFsaWdubWVudCI6MS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AsIlIiOjI1NSwiRyI6MjU1LCJCIjoyNTV9fSwiSXNWaXNpYmxlIjp0cnVlLCJXaWR0aCI6MC4wLCJIZWlnaHQiOjAuMCwiQm9yZGVyU3R5bGUiOnsiJGlkIjoiNjIyIiwiTGluZUNvbG9yIjpudWxsLCJMaW5lV2VpZ2h0IjowLjAsIkxpbmVUeXBlIjowLCJQYXJlbnRTdHlsZSI6bnVsbH0sIlBhcmVudFN0eWxlIjpudWxsfSwiRGF0ZUZvcm1hdCI6eyIkaWQiOiI2Mj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MjQiLCJEYXRlUGFydElzVmlzaWJsZSI6dHJ1ZSwiVGltZVBhcnRJc1Zpc2libGUiOmZhbHNlfX0sIldlZWtOdW1iZXJpbmciOnsiJGlkIjoiNjI1IiwiRm9ybWF0IjowLCJJc1Zpc2libGUiOmZhbHNlLCJMYXN0S25vd25WaXNpYmlsaXR5U3RhdGUiOmZhbHNlfSwiSXNWaXNpYmxlIjp0cnVlLCJQYXJlbnRTdHlsZSI6bnVsbH0sIkh5cGVybGluayI6bnVsbCwiSW1wb3J0SWQiOiJTaHV0ZG93biBvZiBGbGVldHMifSx7IiRpZCI6IjYyNiIsIklkIjoiMDI4ODA5YTYtMmFmNy00OTE0LTk2YzUtMmUyMDhkNTE3MjgzIiwiSW5kZXgiOjIwLCJHcm91cElkIjpudWxsLCJUaXRsZSI6IjYxMSBNIG1vbnRobHlccmFjdGl2ZSB1c2VycyIsIkRhdGVUaW1lIjoiMjAyNC0wNS0xNlQyMzo1OTowMFoiLCJQZXJjZW50YWdlQ29tcGxldGUiOm51bGwsIk5vdGUiOm51bGwsIlN0eWxlIjp7IiRpZCI6IjYyNyIsIlRpdGxlUG9zaXRpb24iOiJCZWxvdyIsIkRhdGVQb3NpdGlvbiI6IkJlbG93IiwiU2hhcGVUeXBlIjo5LCJTaGFwZVNpemUiOjMsIlNwYWNpbmciOjUsIlNoYXBlU3R5bGUiOnsiJGlkIjoiNjI4IiwiTWFyZ2luIjp7IiRpZCI6IjYyOSIsIlRvcCI6MC4wLCJMZWZ0IjowLjAsIlJpZ2h0IjowLjAsIkJvdHRvbSI6MC4wfSwiUGFkZGluZyI6eyIkaWQiOiI2MzAiLCJUb3AiOjAuMCwiTGVmdCI6MC4wLCJSaWdodCI6MC4wLCJCb3R0b20iOjAuMH0sIkJhY2tncm91bmQiOnsiJGlkIjoiNjMxIiwiQ29sb3IiOnsiJGlkIjoiNjMyIiwiQSI6MjU1LCJSIjoyNTUsIkciOjI1NSwiQiI6MjU1fX0sIklzVmlzaWJsZSI6dHJ1ZSwiV2lkdGgiOjcuMCwiSGVpZ2h0Ijo2Ljk5OTkyMTMyMTg2ODg5NjUsIkJvcmRlclN0eWxlIjp7IiRpZCI6IjYzMyIsIkxpbmVDb2xvciI6eyIkaWQiOiI2MzQiLCIkdHlwZSI6Ik5MUkUuQ29tbW9uLkRvbS5Tb2xpZENvbG9yQnJ1c2gsIE5MUkUuQ29tbW9uIiwiQ29sb3IiOnsiJGlkIjoiNjM1IiwiQSI6MjU1LCJSIjoyMzQsIkciOjIyLCJCIjozMH19LCJMaW5lV2VpZ2h0IjowLjAsIkxpbmVUeXBlIjowLCJQYXJlbnRTdHlsZSI6bnVsbH0sIlBhcmVudFN0eWxlIjpudWxsfSwiVGl0bGVTdHlsZSI6eyIkaWQiOiI2MzYiLCJGb250U2V0dGluZ3MiOnsiJGlkIjoiNjM3IiwiRm9udFNpemUiOjgsIkZvbnROYW1lIjoiQ2FsaWJyaSIsIklzQm9sZCI6ZmFsc2UsIklzSXRhbGljIjpmYWxzZSwiSXNVbmRlcmxpbmVkIjpmYWxzZSwiUGFyZW50U3R5bGUiOm51bGx9LCJBdXRvU2l6ZSI6MCwiRm9yZWdyb3VuZCI6eyIkaWQiOiI2MzgiLCJDb2xvciI6eyIkaWQiOiI2Mzk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jQwIiwiVG9wIjowLjAsIkxlZnQiOjAuMCwiUmlnaHQiOjAuMCwiQm90dG9tIjowLjB9LCJQYWRkaW5nIjp7IiRpZCI6IjY0MSIsIlRvcCI6MC4wLCJMZWZ0IjowLjAsIlJpZ2h0IjowLjAsIkJvdHRvbSI6MC4wfSwiQmFja2dyb3VuZCI6eyIkaWQiOiI2NDIiLCJDb2xvciI6eyIkaWQiOiI2NDMiLCJBIjowLCJSIjoyNTUsIkciOjI1NSwiQiI6MjU1fX0sIklzVmlzaWJsZSI6dHJ1ZSwiV2lkdGgiOjAuMCwiSGVpZ2h0IjowLjAsIkJvcmRlclN0eWxlIjp7IiRpZCI6IjY0NCIsIkxpbmVDb2xvciI6bnVsbCwiTGluZVdlaWdodCI6MC4wLCJMaW5lVHlwZSI6MCwiUGFyZW50U3R5bGUiOm51bGx9LCJQYXJlbnRTdHlsZSI6bnVsbH0sIkRhdGVTdHlsZSI6eyIkaWQiOiI2NDUiLCJGb250U2V0dGluZ3MiOnsiJGlkIjoiNjQ2IiwiRm9udFNpemUiOjgsIkZvbnROYW1lIjoiQ2FsaWJyaSIsIklzQm9sZCI6ZmFsc2UsIklzSXRhbGljIjpmYWxzZSwiSXNVbmRlcmxpbmVkIjpmYWxzZSwiUGFyZW50U3R5bGUiOm51bGx9LCJBdXRvU2l6ZSI6MiwiRm9yZWdyb3VuZCI6eyIkaWQiOiI2NDciLCJDb2xvciI6eyIkaWQiOiI2NDgiLCJBIjoyNTUsIlIiOjI5LCJHIjoxNjEsIkIiOjI0Mn19LCJNYXhXaWR0aCI6MzMuMCwiTWF4SGVpZ2h0IjoiSW5maW5pdHkiLCJTbWFydEZvcmVncm91bmRJc0FjdGl2ZSI6ZmFsc2UsIkhvcml6b250YWxBbGlnbm1lbnQiOjEsIlZlcnRpY2FsQWxpZ25tZW50IjoxLCJTbWFydEZvcmVncm91bmQiOm51bGwsIkJhY2tncm91bmRGaWxsVHlwZSI6MCwiTWFyZ2luIjp7IiRpZCI6IjY0OSIsIlRvcCI6MC4wLCJMZWZ0IjowLjAsIlJpZ2h0IjowLjAsIkJvdHRvbSI6MC4wfSwiUGFkZGluZyI6eyIkaWQiOiI2NTAiLCJUb3AiOjAuMCwiTGVmdCI6MC4wLCJSaWdodCI6MC4wLCJCb3R0b20iOjAuMH0sIkJhY2tncm91bmQiOnsiJGlkIjoiNjUxIiwiQ29sb3IiOnsiJGlkIjoiNjUyIiwiQSI6MCwiUiI6MjU1LCJHIjoyNTUsIkIiOjI1NX19LCJJc1Zpc2libGUiOnRydWUsIldpZHRoIjowLjAsIkhlaWdodCI6MC4wLCJCb3JkZXJTdHlsZSI6eyIkaWQiOiI2NTMiLCJMaW5lQ29sb3IiOm51bGwsIkxpbmVXZWlnaHQiOjAuMCwiTGluZVR5cGUiOjAsIlBhcmVudFN0eWxlIjpudWxsfSwiUGFyZW50U3R5bGUiOm51bGx9LCJEYXRlRm9ybWF0Ijp7IiRpZCI6IjY1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1NSIsIkRhdGVQYXJ0SXNWaXNpYmxlIjp0cnVlLCJUaW1lUGFydElzVmlzaWJsZSI6ZmFsc2V9fSwiV2Vla051bWJlcmluZyI6eyIkaWQiOiI2NTYiLCJGb3JtYXQiOjAsIklzVmlzaWJsZSI6ZmFsc2UsIkxhc3RLbm93blZpc2liaWxpdHlTdGF0ZSI6ZmFsc2V9LCJJc1Zpc2libGUiOnRydWUsIlBhcmVudFN0eWxlIjpudWxsfSwiSHlwZXJsaW5rIjpudWxsLCJJbXBvcnRJZCI6IiJ9XSwiSWQiOiIzM2IwYjIzYy1kZDM1LTRhZDgtYjM3OC0xZjA5M2Y2Y2ZlNTIiLCJJc1NpbmdsZUl0ZW1Sb3ciOmZhbHNlfSx7IiRpZCI6IjY1NyIsIl90YXNrcyI6W10sIl9taWxlc3RvbmVzIjpbeyIkaWQiOiI2NTgiLCJJZCI6ImE4MDdkYTcwLTI5NGItNDllMS04OTY4LWMyNWQ3MWZlYmUxMyIsIkluZGV4IjoyMSwiR3JvdXBJZCI6bnVsbCwiVGl0bGUiOiJOdW1iZXIgb2ZcclR3ZWV0cyBncm93cyIsIkRhdGVUaW1lIjoiMjAwNy0wNC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kgxOSIsIlN0eWxlIjp7IiRpZCI6IjY1OSIsIlRpdGxlUG9zaXRpb24iOiJCZWxvdyIsIkRhdGVQb3NpdGlvbiI6IkJlbG93IiwiU2hhcGVUeXBlIjo5LCJTaGFwZVNpemUiOjMsIlNwYWNpbmciOjAsIlNoYXBlU3R5bGUiOnsiJGlkIjoiNjYwIiwiTWFyZ2luIjp7IiRpZCI6IjY2MSIsIlRvcCI6MC4wLCJMZWZ0IjowLjAsIlJpZ2h0IjowLjAsIkJvdHRvbSI6MC4wfSwiUGFkZGluZyI6eyIkaWQiOiI2NjIiLCJUb3AiOjAuMCwiTGVmdCI6MC4wLCJSaWdodCI6MC4wLCJCb3R0b20iOjAuMH0sIkJhY2tncm91bmQiOnsiJGlkIjoiNjYzIiwiQ29sb3IiOnsiJGlkIjoiNjY0IiwiQSI6MjU1LCJSIjoyNTUsIkciOjI1NSwiQiI6MjU1fX0sIklzVmlzaWJsZSI6dHJ1ZSwiV2lkdGgiOjcuMCwiSGVpZ2h0Ijo2Ljk5OTkyMTMyMTg2ODg5NjUsIkJvcmRlclN0eWxlIjp7IiRpZCI6IjY2NSIsIkxpbmVDb2xvciI6eyIkaWQiOiI2NjYiLCIkdHlwZSI6Ik5MUkUuQ29tbW9uLkRvbS5Tb2xpZENvbG9yQnJ1c2gsIE5MUkUuQ29tbW9uIiwiQ29sb3IiOnsiJGlkIjoiNjY3IiwiQSI6MjU1LCJSIjoyMzQsIkciOjIyLCJCIjozMH19LCJMaW5lV2VpZ2h0IjowLjAsIkxpbmVUeXBlIjowLCJQYXJlbnRTdHlsZSI6bnVsbH0sIlBhcmVudFN0eWxlIjpudWxsfSwiVGl0bGVTdHlsZSI6eyIkaWQiOiI2NjgiLCJGb250U2V0dGluZ3MiOnsiJGlkIjoiNjY5IiwiRm9udFNpemUiOjgsIkZvbnROYW1lIjoiQ2FsaWJyaSIsIklzQm9sZCI6ZmFsc2UsIklzSXRhbGljIjpmYWxzZSwiSXNVbmRlcmxpbmVkIjpmYWxzZSwiUGFyZW50U3R5bGUiOm51bGx9LCJBdXRvU2l6ZSI6MCwiRm9yZWdyb3VuZCI6eyIkaWQiOiI2NzAiLCJDb2xvciI6eyIkaWQiOiI2NzE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jcyIiwiVG9wIjowLjAsIkxlZnQiOjAuMCwiUmlnaHQiOjAuMCwiQm90dG9tIjowLjB9LCJQYWRkaW5nIjp7IiRpZCI6IjY3MyIsIlRvcCI6MC4wLCJMZWZ0IjowLjAsIlJpZ2h0IjowLjAsIkJvdHRvbSI6MC4wfSwiQmFja2dyb3VuZCI6eyIkaWQiOiI2NzQiLCJDb2xvciI6eyIkaWQiOiI2NzUiLCJBIjowLCJSIjoyNTUsIkciOjI1NSwiQiI6MjU1fX0sIklzVmlzaWJsZSI6dHJ1ZSwiV2lkdGgiOjAuMCwiSGVpZ2h0IjowLjAsIkJvcmRlclN0eWxlIjp7IiRpZCI6IjY3NiIsIkxpbmVDb2xvciI6bnVsbCwiTGluZVdlaWdodCI6MC4wLCJMaW5lVHlwZSI6MCwiUGFyZW50U3R5bGUiOm51bGx9LCJQYXJlbnRTdHlsZSI6bnVsbH0sIkRhdGVTdHlsZSI6eyIkaWQiOiI2NzciLCJGb250U2V0dGluZ3MiOnsiJGlkIjoiNjc4IiwiRm9udFNpemUiOjgsIkZvbnROYW1lIjoiQ2FsaWJyaSIsIklzQm9sZCI6ZmFsc2UsIklzSXRhbGljIjpmYWxzZSwiSXNVbmRlcmxpbmVkIjpmYWxzZSwiUGFyZW50U3R5bGUiOm51bGx9LCJBdXRvU2l6ZSI6MiwiRm9yZWdyb3VuZCI6eyIkaWQiOiI2NzkiLCJDb2xvciI6eyIkaWQiOiI2ODA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Y4MSIsIlRvcCI6MC4wLCJMZWZ0IjowLjAsIlJpZ2h0IjowLjAsIkJvdHRvbSI6MC4wfSwiUGFkZGluZyI6eyIkaWQiOiI2ODIiLCJUb3AiOjAuMCwiTGVmdCI6MC4wLCJSaWdodCI6MC4wLCJCb3R0b20iOjAuMH0sIkJhY2tncm91bmQiOnsiJGlkIjoiNjgzIiwiQ29sb3IiOnsiJGlkIjoiNjg0IiwiQSI6MCwiUiI6MjU1LCJHIjoyNTUsIkIiOjI1NX19LCJJc1Zpc2libGUiOnRydWUsIldpZHRoIjowLjAsIkhlaWdodCI6MC4wLCJCb3JkZXJTdHlsZSI6eyIkaWQiOiI2ODUiLCJMaW5lQ29sb3IiOm51bGwsIkxpbmVXZWlnaHQiOjAuMCwiTGluZVR5cGUiOjAsIlBhcmVudFN0eWxlIjpudWxsfSwiUGFyZW50U3R5bGUiOm51bGx9LCJEYXRlRm9ybWF0Ijp7IiRpZCI6IjY4N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4NyIsIkRhdGVQYXJ0SXNWaXNpYmxlIjp0cnVlLCJUaW1lUGFydElzVmlzaWJsZSI6ZmFsc2V9fSwiV2Vla051bWJlcmluZyI6eyIkaWQiOiI2ODgiLCJGb3JtYXQiOjAsIklzVmlzaWJsZSI6ZmFsc2UsIkxhc3RLbm93blZpc2liaWxpdHlTdGF0ZSI6ZmFsc2V9LCJJc1Zpc2libGUiOnRydWUsIlBhcmVudFN0eWxlIjpudWxsfSwiSHlwZXJsaW5rIjpudWxsLCJJbXBvcnRJZCI6IlJhcGlkIGdyb3d0aCBpbiBudW1iZXIgb2YgdHdlZXRzIn0seyIkaWQiOiI2ODkiLCJJZCI6IjkyOWJhYTU4LTRhNjUtNDA0ZS04NDY5LTJkMmEzNjRlZWIwMCIsIkluZGV4IjoyMiwiR3JvdXBJZCI6bnVsbCwiVGl0bGUiOiJSb2xlIGluIElyYW5pYW5ccnByb3Rlc3RzIiwiRGF0ZVRpbWUiOiIyMDA5LTA2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PSDE5IiwiU3R5bGUiOnsiJGlkIjoiNjkwIiwiVGl0bGVQb3NpdGlvbiI6IkJlbG93IiwiRGF0ZVBvc2l0aW9uIjoiQmVsb3ciLCJTaGFwZVR5cGUiOjksIlNoYXBlU2l6ZSI6MywiU3BhY2luZyI6MCwiU2hhcGVTdHlsZSI6eyIkaWQiOiI2OTEiLCJNYXJnaW4iOnsiJGlkIjoiNjkyIiwiVG9wIjowLjAsIkxlZnQiOjAuMCwiUmlnaHQiOjAuMCwiQm90dG9tIjowLjB9LCJQYWRkaW5nIjp7IiRpZCI6IjY5MyIsIlRvcCI6MC4wLCJMZWZ0IjowLjAsIlJpZ2h0IjowLjAsIkJvdHRvbSI6MC4wfSwiQmFja2dyb3VuZCI6eyIkaWQiOiI2OTQiLCJDb2xvciI6eyIkaWQiOiI2OTUiLCJBIjoyNTUsIlIiOjI1NSwiRyI6MjU1LCJCIjoyNTV9fSwiSXNWaXNpYmxlIjp0cnVlLCJXaWR0aCI6Ny4wLCJIZWlnaHQiOjYuOTk5OTIxMzIxODY4ODk2NSwiQm9yZGVyU3R5bGUiOnsiJGlkIjoiNjk2IiwiTGluZUNvbG9yIjp7IiRpZCI6IjY5NyIsIiR0eXBlIjoiTkxSRS5Db21tb24uRG9tLlNvbGlkQ29sb3JCcnVzaCwgTkxSRS5Db21tb24iLCJDb2xvciI6eyIkaWQiOiI2OTgiLCJBIjoyNTUsIlIiOjIzNCwiRyI6MjIsIkIiOjMwfX0sIkxpbmVXZWlnaHQiOjAuMCwiTGluZVR5cGUiOjAsIlBhcmVudFN0eWxlIjpudWxsfSwiUGFyZW50U3R5bGUiOm51bGx9LCJUaXRsZVN0eWxlIjp7IiRpZCI6IjY5OSIsIkZvbnRTZXR0aW5ncyI6eyIkaWQiOiI3MDAiLCJGb250U2l6ZSI6OCwiRm9udE5hbWUiOiJDYWxpYnJpIiwiSXNCb2xkIjpmYWxzZSwiSXNJdGFsaWMiOmZhbHNlLCJJc1VuZGVybGluZWQiOmZhbHNlLCJQYXJlbnRTdHlsZSI6bnVsbH0sIkF1dG9TaXplIjoyLCJGb3JlZ3JvdW5kIjp7IiRpZCI6IjcwMSIsIkNvbG9yIjp7IiRpZCI6IjcwMiIsIkEiOjI1NSwiUiI6MjU1LCJHIjoyNTUsIkIiOjI1NX19LCJNYXhXaWR0aCI6NDguNDQyMjAzNTIxNzI4NTE2LCJNYXhIZWlnaHQiOiJJbmZpbml0eSIsIlNtYXJ0Rm9yZWdyb3VuZElzQWN0aXZlIjpmYWxzZSwiSG9yaXpvbnRhbEFsaWdubWVudCI6MSwiVmVydGljYWxBbGlnbm1lbnQiOjEsIlNtYXJ0Rm9yZWdyb3VuZCI6bnVsbCwiQmFja2dyb3VuZEZpbGxUeXBlIjowLCJNYXJnaW4iOnsiJGlkIjoiNzAzIiwiVG9wIjowLjAsIkxlZnQiOjAuMCwiUmlnaHQiOjAuMCwiQm90dG9tIjowLjB9LCJQYWRkaW5nIjp7IiRpZCI6IjcwNCIsIlRvcCI6MC4wLCJMZWZ0IjowLjAsIlJpZ2h0IjowLjAsIkJvdHRvbSI6MC4wfSwiQmFja2dyb3VuZCI6eyIkaWQiOiI3MDUiLCJDb2xvciI6eyIkaWQiOiI3MDYiLCJBIjowLCJSIjoyNTUsIkciOjI1NSwiQiI6MjU1fX0sIklzVmlzaWJsZSI6dHJ1ZSwiV2lkdGgiOjAuMCwiSGVpZ2h0IjowLjAsIkJvcmRlclN0eWxlIjp7IiRpZCI6IjcwNyIsIkxpbmVDb2xvciI6bnVsbCwiTGluZVdlaWdodCI6MC4wLCJMaW5lVHlwZSI6MCwiUGFyZW50U3R5bGUiOm51bGx9LCJQYXJlbnRTdHlsZSI6bnVsbH0sIkRhdGVTdHlsZSI6eyIkaWQiOiI3MDgiLCJGb250U2V0dGluZ3MiOnsiJGlkIjoiNzA5IiwiRm9udFNpemUiOjgsIkZvbnROYW1lIjoiQ2FsaWJyaSIsIklzQm9sZCI6ZmFsc2UsIklzSXRhbGljIjpmYWxzZSwiSXNVbmRlcmxpbmVkIjpmYWxzZSwiUGFyZW50U3R5bGUiOm51bGx9LCJBdXRvU2l6ZSI6MiwiRm9yZWdyb3VuZCI6eyIkaWQiOiI3MTAiLCJDb2xvciI6eyIkaWQiOiI3MTEiLCJBIjoyNTUsIlIiOjI5LCJHIjoxNjEsIkIiOjI0Mn19LCJNYXhXaWR0aCI6MjkuMCwiTWF4SGVpZ2h0IjoiSW5maW5pdHkiLCJTbWFydEZvcmVncm91bmRJc0FjdGl2ZSI6ZmFsc2UsIkhvcml6b250YWxBbGlnbm1lbnQiOjEsIlZlcnRpY2FsQWxpZ25tZW50IjoxLCJTbWFydEZvcmVncm91bmQiOm51bGwsIkJhY2tncm91bmRGaWxsVHlwZSI6MCwiTWFyZ2luIjp7IiRpZCI6IjcxMiIsIlRvcCI6MC4wLCJMZWZ0IjowLjAsIlJpZ2h0IjowLjAsIkJvdHRvbSI6MC4wfSwiUGFkZGluZyI6eyIkaWQiOiI3MTMiLCJUb3AiOjAuMCwiTGVmdCI6MC4wLCJSaWdodCI6MC4wLCJCb3R0b20iOjAuMH0sIkJhY2tncm91bmQiOnsiJGlkIjoiNzE0IiwiQ29sb3IiOnsiJGlkIjoiNzE1IiwiQSI6MCwiUiI6MjU1LCJHIjoyNTUsIkIiOjI1NX19LCJJc1Zpc2libGUiOnRydWUsIldpZHRoIjowLjAsIkhlaWdodCI6MC4wLCJCb3JkZXJTdHlsZSI6eyIkaWQiOiI3MTYiLCJMaW5lQ29sb3IiOm51bGwsIkxpbmVXZWlnaHQiOjAuMCwiTGluZVR5cGUiOjAsIlBhcmVudFN0eWxlIjpudWxsfSwiUGFyZW50U3R5bGUiOm51bGx9LCJEYXRlRm9ybWF0Ijp7IiRpZCI6Ijcx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xOCIsIkRhdGVQYXJ0SXNWaXNpYmxlIjp0cnVlLCJUaW1lUGFydElzVmlzaWJsZSI6ZmFsc2V9fSwiV2Vla051bWJlcmluZyI6eyIkaWQiOiI3MTkiLCJGb3JtYXQiOjAsIklzVmlzaWJsZSI6ZmFsc2UsIkxhc3RLbm93blZpc2liaWxpdHlTdGF0ZSI6ZmFsc2V9LCJJc1Zpc2libGUiOnRydWUsIlBhcmVudFN0eWxlIjpudWxsfSwiSHlwZXJsaW5rIjpudWxsLCJJbXBvcnRJZCI6IlR3aXR0ZXIncyByb2xlIGluIElyYW5pYW4gcHJvdGVzdHMifSx7IiRpZCI6IjcyMCIsIklkIjoiMTk5Yzk3YWMtYWRiNi00NGI4LWI1OGItYWQzNDAzZWI4Yjk0IiwiSW5kZXgiOjIzLCJHcm91cElkIjpudWxsLCJUaXRsZSI6IkFjdGl2aXR5ICYgRGlzY292ZXIgIiwiRGF0ZVRpbWUiOiIyMDExLTEy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Eo5ZlE9PSIsIlN0eWxlIjp7IiRpZCI6IjcyMSIsIlRpdGxlUG9zaXRpb24iOiJCZWxvdyIsIkRhdGVQb3NpdGlvbiI6IkJlbG93IiwiU2hhcGVUeXBlIjo5LCJTaGFwZVNpemUiOjMsIlNwYWNpbmciOjAsIlNoYXBlU3R5bGUiOnsiJGlkIjoiNzIyIiwiTWFyZ2luIjp7IiRpZCI6IjcyMyIsIlRvcCI6MC4wLCJMZWZ0IjowLjAsIlJpZ2h0IjowLjAsIkJvdHRvbSI6MC4wfSwiUGFkZGluZyI6eyIkaWQiOiI3MjQiLCJUb3AiOjAuMCwiTGVmdCI6MC4wLCJSaWdodCI6MC4wLCJCb3R0b20iOjAuMH0sIkJhY2tncm91bmQiOnsiJGlkIjoiNzI1IiwiQ29sb3IiOnsiJGlkIjoiNzI2IiwiQSI6MjU1LCJSIjoyNTUsIkciOjI1NSwiQiI6MjU1fX0sIklzVmlzaWJsZSI6dHJ1ZSwiV2lkdGgiOjcuMCwiSGVpZ2h0Ijo2Ljk5OTkyMTMyMTg2ODg5NjUsIkJvcmRlclN0eWxlIjp7IiRpZCI6IjcyNyIsIkxpbmVDb2xvciI6eyIkaWQiOiI3MjgiLCIkdHlwZSI6Ik5MUkUuQ29tbW9uLkRvbS5Tb2xpZENvbG9yQnJ1c2gsIE5MUkUuQ29tbW9uIiwiQ29sb3IiOnsiJGlkIjoiNzI5IiwiQSI6MjU1LCJSIjoyMzQsIkciOjIyLCJCIjozMH19LCJMaW5lV2VpZ2h0IjowLjAsIkxpbmVUeXBlIjowLCJQYXJlbnRTdHlsZSI6bnVsbH0sIlBhcmVudFN0eWxlIjpudWxsfSwiVGl0bGVTdHlsZSI6eyIkaWQiOiI3MzAiLCJGb250U2V0dGluZ3MiOnsiJGlkIjoiNzMxIiwiRm9udFNpemUiOjgsIkZvbnROYW1lIjoiQ2FsaWJyaSIsIklzQm9sZCI6ZmFsc2UsIklzSXRhbGljIjpmYWxzZSwiSXNVbmRlcmxpbmVkIjpmYWxzZSwiUGFyZW50U3R5bGUiOm51bGx9LCJBdXRvU2l6ZSI6MiwiRm9yZWdyb3VuZCI6eyIkaWQiOiI3MzIiLCJDb2xvciI6eyIkaWQiOiI3MzMiLCJBIjoyNTUsIlIiOjI1NSwiRyI6MjU1LCJCIjoyNTV9fSwiTWF4V2lkdGgiOjYzLjc5NDA5NDA4NTY5MzM1OSwiTWF4SGVpZ2h0IjoiSW5maW5pdHkiLCJTbWFydEZvcmVncm91bmRJc0FjdGl2ZSI6ZmFsc2UsIkhvcml6b250YWxBbGlnbm1lbnQiOjEsIlZlcnRpY2FsQWxpZ25tZW50IjoxLCJTbWFydEZvcmVncm91bmQiOm51bGwsIkJhY2tncm91bmRGaWxsVHlwZSI6MCwiTWFyZ2luIjp7IiRpZCI6IjczNCIsIlRvcCI6MC4wLCJMZWZ0IjowLjAsIlJpZ2h0IjowLjAsIkJvdHRvbSI6MC4wfSwiUGFkZGluZyI6eyIkaWQiOiI3MzUiLCJUb3AiOjAuMCwiTGVmdCI6MC4wLCJSaWdodCI6MC4wLCJCb3R0b20iOjAuMH0sIkJhY2tncm91bmQiOnsiJGlkIjoiNzM2IiwiQ29sb3IiOnsiJGlkIjoiNzM3IiwiQSI6MCwiUiI6MjU1LCJHIjoyNTUsIkIiOjI1NX19LCJJc1Zpc2libGUiOnRydWUsIldpZHRoIjowLjAsIkhlaWdodCI6MC4wLCJCb3JkZXJTdHlsZSI6eyIkaWQiOiI3MzgiLCJMaW5lQ29sb3IiOm51bGwsIkxpbmVXZWlnaHQiOjAuMCwiTGluZVR5cGUiOjAsIlBhcmVudFN0eWxlIjpudWxsfSwiUGFyZW50U3R5bGUiOm51bGx9LCJEYXRlU3R5bGUiOnsiJGlkIjoiNzM5IiwiRm9udFNldHRpbmdzIjp7IiRpZCI6Ijc0MCIsIkZvbnRTaXplIjo4LCJGb250TmFtZSI6IkNhbGlicmkiLCJJc0JvbGQiOmZhbHNlLCJJc0l0YWxpYyI6ZmFsc2UsIklzVW5kZXJsaW5lZCI6ZmFsc2UsIlBhcmVudFN0eWxlIjpudWxsfSwiQXV0b1NpemUiOjIsIkZvcmVncm91bmQiOnsiJGlkIjoiNzQxIiwiQ29sb3IiOnsiJGlkIjoiNzQyIiwiQSI6MjU1LCJSIjoyOSwiRyI6MTYxLCJCIjoyNDJ9fSwiTWF4V2lkdGgiOjMxLjAsIk1heEhlaWdodCI6IkluZmluaXR5IiwiU21hcnRGb3JlZ3JvdW5kSXNBY3RpdmUiOmZhbHNlLCJIb3Jpem9udGFsQWxpZ25tZW50IjoxLCJWZXJ0aWNhbEFsaWdubWVudCI6MS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pZCI6Ijc0NiIsIkEiOjAsIlIiOjI1NSwiRyI6MjU1LCJCIjoyNTV9fSwiSXNWaXNpYmxlIjp0cnVlLCJXaWR0aCI6MC4wLCJIZWlnaHQiOjAuMCwiQm9yZGVyU3R5bGUiOnsiJGlkIjoiNzQ3IiwiTGluZUNvbG9yIjpudWxsLCJMaW5lV2VpZ2h0IjowLjAsIkxpbmVUeXBlIjowLCJQYXJlbnRTdHlsZSI6bnVsbH0sIlBhcmVudFN0eWxlIjpudWxsfSwiRGF0ZUZvcm1hdCI6eyIkaWQiOiI3ND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3NDkiLCJEYXRlUGFydElzVmlzaWJsZSI6dHJ1ZSwiVGltZVBhcnRJc1Zpc2libGUiOmZhbHNlfX0sIldlZWtOdW1iZXJpbmciOnsiJGlkIjoiNzUwIiwiRm9ybWF0IjowLCJJc1Zpc2libGUiOmZhbHNlLCJMYXN0S25vd25WaXNpYmlsaXR5U3RhdGUiOmZhbHNlfSwiSXNWaXNpYmxlIjp0cnVlLCJQYXJlbnRTdHlsZSI6bnVsbH0sIkh5cGVybGluayI6bnVsbCwiSW1wb3J0SWQiOiJJbnRyb2R1Y3Rpb24gb2YgQWN0aXZpdHkgYW5kIERpc2NvdmVyIHRhYnMifSx7IiRpZCI6Ijc1MSIsIklkIjoiMmJkNWI5OWYtYjZiYy00MmJlLWE2MTUtNmFlOGY1N2E2NDNlIiwiSW5kZXgiOjI0LCJHcm91cElkIjpudWxsLCJUaXRsZSI6IkFuYWx5dGljc1xyZGFzaGJvYXJkIiwiRGF0ZVRpbWUiOiIyMDE0LTA3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GQ5ZlE9PSIsIlN0eWxlIjp7IiRpZCI6Ijc1MiIsIlRpdGxlUG9zaXRpb24iOiJCZWxvdyIsIkRhdGVQb3NpdGlvbiI6IkJlbG93IiwiU2hhcGVUeXBlIjo5LCJTaGFwZVNpemUiOjMsIlNwYWNpbmciOjAsIlNoYXBlU3R5bGUiOnsiJGlkIjoiNzUzIiwiTWFyZ2luIjp7IiRpZCI6Ijc1NCIsIlRvcCI6MC4wLCJMZWZ0IjowLjAsIlJpZ2h0IjowLjAsIkJvdHRvbSI6MC4wfSwiUGFkZGluZyI6eyIkaWQiOiI3NTUiLCJUb3AiOjAuMCwiTGVmdCI6MC4wLCJSaWdodCI6MC4wLCJCb3R0b20iOjAuMH0sIkJhY2tncm91bmQiOnsiJGlkIjoiNzU2IiwiQ29sb3IiOnsiJGlkIjoiNzU3IiwiQSI6MjU1LCJSIjoyNTUsIkciOjI1NSwiQiI6MjU1fX0sIklzVmlzaWJsZSI6dHJ1ZSwiV2lkdGgiOjcuMCwiSGVpZ2h0Ijo2Ljk5OTkyMTMyMTg2ODg5NjUsIkJvcmRlclN0eWxlIjp7IiRpZCI6Ijc1OCIsIkxpbmVDb2xvciI6eyIkaWQiOiI3NTkiLCIkdHlwZSI6Ik5MUkUuQ29tbW9uLkRvbS5Tb2xpZENvbG9yQnJ1c2gsIE5MUkUuQ29tbW9uIiwiQ29sb3IiOnsiJGlkIjoiNzYwIiwiQSI6MjU1LCJSIjoyMzQsIkciOjIyLCJCIjozMH19LCJMaW5lV2VpZ2h0IjowLjAsIkxpbmVUeXBlIjowLCJQYXJlbnRTdHlsZSI6bnVsbH0sIlBhcmVudFN0eWxlIjpudWxsfSwiVGl0bGVTdHlsZSI6eyIkaWQiOiI3NjEiLCJGb250U2V0dGluZ3MiOnsiJGlkIjoiNzYyIiwiRm9udFNpemUiOjgsIkZvbnROYW1lIjoiQ2FsaWJyaSIsIklzQm9sZCI6ZmFsc2UsIklzSXRhbGljIjpmYWxzZSwiSXNVbmRlcmxpbmVkIjpmYWxzZSwiUGFyZW50U3R5bGUiOm51bGx9LCJBdXRvU2l6ZSI6MCwiRm9yZWdyb3VuZCI6eyIkaWQiOiI3NjMiLCJDb2xvciI6eyIkaWQiOiI3NjQ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NzY1IiwiVG9wIjowLjAsIkxlZnQiOjAuMCwiUmlnaHQiOjAuMCwiQm90dG9tIjowLjB9LCJQYWRkaW5nIjp7IiRpZCI6Ijc2NiIsIlRvcCI6MC4wLCJMZWZ0IjowLjAsIlJpZ2h0IjowLjAsIkJvdHRvbSI6MC4wfSwiQmFja2dyb3VuZCI6eyIkaWQiOiI3NjciLCJDb2xvciI6eyIkaWQiOiI3NjgiLCJBIjowLCJSIjoyNTUsIkciOjI1NSwiQiI6MjU1fX0sIklzVmlzaWJsZSI6dHJ1ZSwiV2lkdGgiOjAuMCwiSGVpZ2h0IjowLjAsIkJvcmRlclN0eWxlIjp7IiRpZCI6Ijc2OSIsIkxpbmVDb2xvciI6bnVsbCwiTGluZVdlaWdodCI6MC4wLCJMaW5lVHlwZSI6MCwiUGFyZW50U3R5bGUiOm51bGx9LCJQYXJlbnRTdHlsZSI6bnVsbH0sIkRhdGVTdHlsZSI6eyIkaWQiOiI3NzAiLCJGb250U2V0dGluZ3MiOnsiJGlkIjoiNzcxIiwiRm9udFNpemUiOjgsIkZvbnROYW1lIjoiQ2FsaWJyaSIsIklzQm9sZCI6ZmFsc2UsIklzSXRhbGljIjpmYWxzZSwiSXNVbmRlcmxpbmVkIjpmYWxzZSwiUGFyZW50U3R5bGUiOm51bGx9LCJBdXRvU2l6ZSI6MiwiRm9yZWdyb3VuZCI6eyIkaWQiOiI3NzIiLCJDb2xvciI6eyIkaWQiOiI3NzMiLCJBIjoyNTUsIlIiOjI5LCJHIjoxNjEsIkIiOjI0Mn19LCJNYXhXaWR0aCI6MjcuMCwiTWF4SGVpZ2h0IjoiSW5maW5pdHkiLCJTbWFydEZvcmVncm91bmRJc0FjdGl2ZSI6ZmFsc2UsIkhvcml6b250YWxBbGlnbm1lbnQiOjEsIlZlcnRpY2FsQWxpZ25tZW50IjoxLCJTbWFydEZvcmVncm91bmQiOm51bGwsIkJhY2tncm91bmRGaWxsVHlwZSI6MCwiTWFyZ2luIjp7IiRpZCI6Ijc3NCIsIlRvcCI6MC4wLCJMZWZ0IjowLjAsIlJpZ2h0IjowLjAsIkJvdHRvbSI6MC4wfSwiUGFkZGluZyI6eyIkaWQiOiI3NzUiLCJUb3AiOjAuMCwiTGVmdCI6MC4wLCJSaWdodCI6MC4wLCJCb3R0b20iOjAuMH0sIkJhY2tncm91bmQiOnsiJGlkIjoiNzc2IiwiQ29sb3IiOnsiJGlkIjoiNzc3IiwiQSI6MCwiUiI6MjU1LCJHIjoyNTUsIkIiOjI1NX19LCJJc1Zpc2libGUiOnRydWUsIldpZHRoIjowLjAsIkhlaWdodCI6MC4wLCJCb3JkZXJTdHlsZSI6eyIkaWQiOiI3NzgiLCJMaW5lQ29sb3IiOm51bGwsIkxpbmVXZWlnaHQiOjAuMCwiTGluZVR5cGUiOjAsIlBhcmVudFN0eWxlIjpudWxsfSwiUGFyZW50U3R5bGUiOm51bGx9LCJEYXRlRm9ybWF0Ijp7IiRpZCI6Ijc3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4MCIsIkRhdGVQYXJ0SXNWaXNpYmxlIjp0cnVlLCJUaW1lUGFydElzVmlzaWJsZSI6ZmFsc2V9fSwiV2Vla051bWJlcmluZyI6eyIkaWQiOiI3ODEiLCJGb3JtYXQiOjAsIklzVmlzaWJsZSI6ZmFsc2UsIkxhc3RLbm93blZpc2liaWxpdHlTdGF0ZSI6ZmFsc2V9LCJJc1Zpc2libGUiOnRydWUsIlBhcmVudFN0eWxlIjpudWxsfSwiSHlwZXJsaW5rIjpudWxsLCJJbXBvcnRJZCI6IkxhdW5jaCBvZiBhbmFseXRpY3MgZGFzaGJvYXJkIn0seyIkaWQiOiI3ODIiLCJJZCI6ImZmZjk5ODFmLWMyYTgtNGNhMi04ZTc5LWQyOTE5NDhmYWI3NyIsIkluZGV4IjoyNSwiR3JvdXBJZCI6bnVsbCwiVGl0bGUiOiJOZXcgcnVsZXNccmFnYWluc3QgaGFyYXNzbWVudCIsIkRhdGVUaW1lIjoiMjAxNy0xMi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OOWZRPT0iLCJTdHlsZSI6eyIkaWQiOiI3ODMiLCJUaXRsZVBvc2l0aW9uIjoiQmVsb3ciLCJEYXRlUG9zaXRpb24iOiJCZWxvdyIsIlNoYXBlVHlwZSI6OSwiU2hhcGVTaXplIjozLCJTcGFjaW5nIjowLCJTaGFwZVN0eWxlIjp7IiRpZCI6Ijc4NCIsIk1hcmdpbiI6eyIkaWQiOiI3ODUiLCJUb3AiOjAuMCwiTGVmdCI6MC4wLCJSaWdodCI6MC4wLCJCb3R0b20iOjAuMH0sIlBhZGRpbmciOnsiJGlkIjoiNzg2IiwiVG9wIjowLjAsIkxlZnQiOjAuMCwiUmlnaHQiOjAuMCwiQm90dG9tIjowLjB9LCJCYWNrZ3JvdW5kIjp7IiRpZCI6Ijc4NyIsIkNvbG9yIjp7IiRpZCI6Ijc4OCIsIkEiOjI1NSwiUiI6MjU1LCJHIjoyNTUsIkIiOjI1NX19LCJJc1Zpc2libGUiOnRydWUsIldpZHRoIjo3LjAsIkhlaWdodCI6Ni45OTk5MjEzMjE4Njg4OTY1LCJCb3JkZXJTdHlsZSI6eyIkaWQiOiI3ODkiLCJMaW5lQ29sb3IiOnsiJGlkIjoiNzkwIiwiJHR5cGUiOiJOTFJFLkNvbW1vbi5Eb20uU29saWRDb2xvckJydXNoLCBOTFJFLkNvbW1vbiIsIkNvbG9yIjp7IiRpZCI6Ijc5MSIsIkEiOjI1NSwiUiI6MjM0LCJHIjoyMiwiQiI6MzB9fSwiTGluZVdlaWdodCI6MC4wLCJMaW5lVHlwZSI6MCwiUGFyZW50U3R5bGUiOm51bGx9LCJQYXJlbnRTdHlsZSI6bnVsbH0sIlRpdGxlU3R5bGUiOnsiJGlkIjoiNzkyIiwiRm9udFNldHRpbmdzIjp7IiRpZCI6Ijc5MyIsIkZvbnRTaXplIjo4LCJGb250TmFtZSI6IkNhbGlicmkiLCJJc0JvbGQiOmZhbHNlLCJJc0l0YWxpYyI6ZmFsc2UsIklzVW5kZXJsaW5lZCI6ZmFsc2UsIlBhcmVudFN0eWxlIjpudWxsfSwiQXV0b1NpemUiOjIsIkZvcmVncm91bmQiOnsiJGlkIjoiNzk0IiwiQ29sb3IiOnsiJGlkIjoiNzk1IiwiQSI6MjU1LCJSIjoyNTUsIkciOjI1NSwiQiI6MjU1fX0sIk1heFdpZHRoIjo3My40OTA0NzA4ODYyMzA0NjksIk1heEhlaWdodCI6IkluZmluaXR5IiwiU21hcnRGb3JlZ3JvdW5kSXNBY3RpdmUiOmZhbHNlLCJIb3Jpem9udGFsQWxpZ25tZW50IjoxLCJWZXJ0aWNhbEFsaWdubWVudCI6MSwiU21hcnRGb3JlZ3JvdW5kIjpudWxsLCJCYWNrZ3JvdW5kRmlsbFR5cGUiOjAsIk1hcmdpbiI6eyIkaWQiOiI3OTYiLCJUb3AiOjAuMCwiTGVmdCI6MC4wLCJSaWdodCI6MC4wLCJCb3R0b20iOjAuMH0sIlBhZGRpbmciOnsiJGlkIjoiNzk3IiwiVG9wIjowLjAsIkxlZnQiOjAuMCwiUmlnaHQiOjAuMCwiQm90dG9tIjowLjB9LCJCYWNrZ3JvdW5kIjp7IiRpZCI6Ijc5OCIsIkNvbG9yIjp7IiRpZCI6Ijc5OSIsIkEiOjAsIlIiOjI1NSwiRyI6MjU1LCJCIjoyNTV9fSwiSXNWaXNpYmxlIjp0cnVlLCJXaWR0aCI6MC4wLCJIZWlnaHQiOjAuMCwiQm9yZGVyU3R5bGUiOnsiJGlkIjoiODAwIiwiTGluZUNvbG9yIjpudWxsLCJMaW5lV2VpZ2h0IjowLjAsIkxpbmVUeXBlIjowLCJQYXJlbnRTdHlsZSI6bnVsbH0sIlBhcmVudFN0eWxlIjpudWxsfSwiRGF0ZVN0eWxlIjp7IiRpZCI6IjgwMSIsIkZvbnRTZXR0aW5ncyI6eyIkaWQiOiI4MDIiLCJGb250U2l6ZSI6OCwiRm9udE5hbWUiOiJDYWxpYnJpIiwiSXNCb2xkIjpmYWxzZSwiSXNJdGFsaWMiOmZhbHNlLCJJc1VuZGVybGluZWQiOmZhbHNlLCJQYXJlbnRTdHlsZSI6bnVsbH0sIkF1dG9TaXplIjoyLCJGb3JlZ3JvdW5kIjp7IiRpZCI6IjgwMyIsIkNvbG9yIjp7IiRpZCI6IjgwNCIsIkEiOjI1NSwiUiI6MjksIkciOjE2MSwiQiI6MjQyfX0sIk1heFdpZHRoIjozMS4wLCJNYXhIZWlnaHQiOiJJbmZpbml0eSIsIlNtYXJ0Rm9yZWdyb3VuZElzQWN0aXZlIjpmYWxzZSwiSG9yaXpvbnRhbEFsaWdubWVudCI6MSwiVmVydGljYWxBbGlnbm1lbnQiOjEsIlNtYXJ0Rm9yZWdyb3VuZCI6bnVsbCwiQmFja2dyb3VuZEZpbGxUeXBlIjowLCJNYXJnaW4iOnsiJGlkIjoiODA1IiwiVG9wIjowLjAsIkxlZnQiOjAuMCwiUmlnaHQiOjAuMCwiQm90dG9tIjowLjB9LCJQYWRkaW5nIjp7IiRpZCI6IjgwNiIsIlRvcCI6MC4wLCJMZWZ0IjowLjAsIlJpZ2h0IjowLjAsIkJvdHRvbSI6MC4wfSwiQmFja2dyb3VuZCI6eyIkaWQiOiI4MDciLCJDb2xvciI6eyIkaWQiOiI4MDgiLCJBIjowLCJSIjoyNTUsIkciOjI1NSwiQiI6MjU1fX0sIklzVmlzaWJsZSI6dHJ1ZSwiV2lkdGgiOjAuMCwiSGVpZ2h0IjowLjAsIkJvcmRlclN0eWxlIjp7IiRpZCI6IjgwOSIsIkxpbmVDb2xvciI6bnVsbCwiTGluZVdlaWdodCI6MC4wLCJMaW5lVHlwZSI6MCwiUGFyZW50U3R5bGUiOm51bGx9LCJQYXJlbnRTdHlsZSI6bnVsbH0sIkRhdGVGb3JtYXQiOnsiJGlkIjoiODE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ExIiwiRGF0ZVBhcnRJc1Zpc2libGUiOnRydWUsIlRpbWVQYXJ0SXNWaXNpYmxlIjpmYWxzZX19LCJXZWVrTnVtYmVyaW5nIjp7IiRpZCI6IjgxMiIsIkZvcm1hdCI6MCwiSXNWaXNpYmxlIjpmYWxzZSwiTGFzdEtub3duVmlzaWJpbGl0eVN0YXRlIjpmYWxzZX0sIklzVmlzaWJsZSI6dHJ1ZSwiUGFyZW50U3R5bGUiOm51bGx9LCJIeXBlcmxpbmsiOm51bGwsIkltcG9ydElkIjoiSW50cm9kdWN0aW9uIG9mIG5ldyBydWxlcyBhZ2FpbnN0IGhhcmFzc21lbnQifSx7IiRpZCI6IjgxMyIsIklkIjoiNmZlMjY1MDMtNzU3MS00ZjBiLTkzZTctMWE2MDc3ZTJiODExIiwiSW5kZXgiOjI2LCJHcm91cElkIjpudWxsLCJUaXRsZSI6IlJlZGVzaWduZWQgXHJ3ZWJzaXRlIiwiRGF0ZVRpbWUiOiIyMDE5LTA2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alY5ZlE9PSIsIlN0eWxlIjp7IiRpZCI6IjgxNCIsIlRpdGxlUG9zaXRpb24iOiJBYm92ZSIsIkRhdGVQb3NpdGlvbiI6IkFib3ZlIiwiU2hhcGVUeXBlIjo5LCJTaGFwZVNpemUiOjMsIlNwYWNpbmciOjAsIlNoYXBlU3R5bGUiOnsiJGlkIjoiODE1IiwiTWFyZ2luIjp7IiRpZCI6IjgxNiIsIlRvcCI6MC4wLCJMZWZ0IjowLjAsIlJpZ2h0IjowLjAsIkJvdHRvbSI6MC4wfSwiUGFkZGluZyI6eyIkaWQiOiI4MTciLCJUb3AiOjAuMCwiTGVmdCI6MC4wLCJSaWdodCI6MC4wLCJCb3R0b20iOjAuMH0sIkJhY2tncm91bmQiOnsiJGlkIjoiODE4IiwiQ29sb3IiOnsiJGlkIjoiODE5IiwiQSI6MjU1LCJSIjoyNTUsIkciOjI1NSwiQiI6MjU1fX0sIklzVmlzaWJsZSI6dHJ1ZSwiV2lkdGgiOjcuMCwiSGVpZ2h0Ijo2Ljk5OTkyMTMyMTg2ODg5NjUsIkJvcmRlclN0eWxlIjp7IiRpZCI6IjgyMCIsIkxpbmVDb2xvciI6eyIkaWQiOiI4MjEiLCIkdHlwZSI6Ik5MUkUuQ29tbW9uLkRvbS5Tb2xpZENvbG9yQnJ1c2gsIE5MUkUuQ29tbW9uIiwiQ29sb3IiOnsiJGlkIjoiODIyIiwiQSI6MjU1LCJSIjoyMzQsIkciOjIyLCJCIjozMH19LCJMaW5lV2VpZ2h0IjowLjAsIkxpbmVUeXBlIjowLCJQYXJlbnRTdHlsZSI6bnVsbH0sIlBhcmVudFN0eWxlIjpudWxsfSwiVGl0bGVTdHlsZSI6eyIkaWQiOiI4MjMiLCJGb250U2V0dGluZ3MiOnsiJGlkIjoiODI0IiwiRm9udFNpemUiOjgsIkZvbnROYW1lIjoiQ2FsaWJyaSIsIklzQm9sZCI6ZmFsc2UsIklzSXRhbGljIjpmYWxzZSwiSXNVbmRlcmxpbmVkIjpmYWxzZSwiUGFyZW50U3R5bGUiOm51bGx9LCJBdXRvU2l6ZSI6MCwiRm9yZWdyb3VuZCI6eyIkaWQiOiI4MjUiLCJDb2xvciI6eyIkaWQiOiI4MjY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ODI3IiwiVG9wIjowLjAsIkxlZnQiOjAuMCwiUmlnaHQiOjAuMCwiQm90dG9tIjowLjB9LCJQYWRkaW5nIjp7IiRpZCI6IjgyOCIsIlRvcCI6MC4wLCJMZWZ0IjowLjAsIlJpZ2h0IjowLjAsIkJvdHRvbSI6MC4wfSwiQmFja2dyb3VuZCI6eyIkaWQiOiI4MjkiLCJDb2xvciI6eyIkaWQiOiI4MzAiLCJBIjowLCJSIjoyNTUsIkciOjI1NSwiQiI6MjU1fX0sIklzVmlzaWJsZSI6dHJ1ZSwiV2lkdGgiOjAuMCwiSGVpZ2h0IjowLjAsIkJvcmRlclN0eWxlIjp7IiRpZCI6IjgzMSIsIkxpbmVDb2xvciI6bnVsbCwiTGluZVdlaWdodCI6MC4wLCJMaW5lVHlwZSI6MCwiUGFyZW50U3R5bGUiOm51bGx9LCJQYXJlbnRTdHlsZSI6bnVsbH0sIkRhdGVTdHlsZSI6eyIkaWQiOiI4MzIiLCJGb250U2V0dGluZ3MiOnsiJGlkIjoiODMzIiwiRm9udFNpemUiOjgsIkZvbnROYW1lIjoiQ2FsaWJyaSIsIklzQm9sZCI6ZmFsc2UsIklzSXRhbGljIjpmYWxzZSwiSXNVbmRlcmxpbmVkIjpmYWxzZSwiUGFyZW50U3R5bGUiOm51bGx9LCJBdXRvU2l6ZSI6MiwiRm9yZWdyb3VuZCI6eyIkaWQiOiI4MzQiLCJDb2xvciI6eyIkaWQiOiI4MzUiLCJBIjoyNTUsIlIiOjI5LCJHIjoxNjEsIkIiOjI0Mn19LCJNYXhXaWR0aCI6MjkuMCwiTWF4SGVpZ2h0IjoiSW5maW5pdHkiLCJTbWFydEZvcmVncm91bmRJc0FjdGl2ZSI6ZmFsc2UsIkhvcml6b250YWxBbGlnbm1lbnQiOjEsIlZlcnRpY2FsQWxpZ25tZW50IjoxLCJTbWFydEZvcmVncm91bmQiOm51bGwsIkJhY2tncm91bmRGaWxsVHlwZSI6MCwiTWFyZ2luIjp7IiRpZCI6IjgzNiIsIlRvcCI6MC4wLCJMZWZ0IjowLjAsIlJpZ2h0IjowLjAsIkJvdHRvbSI6MC4wfSwiUGFkZGluZyI6eyIkaWQiOiI4MzciLCJUb3AiOjAuMCwiTGVmdCI6MC4wLCJSaWdodCI6MC4wLCJCb3R0b20iOjAuMH0sIkJhY2tncm91bmQiOnsiJGlkIjoiODM4IiwiQ29sb3IiOnsiJGlkIjoiODM5IiwiQSI6MCwiUiI6MjU1LCJHIjoyNTUsIkIiOjI1NX19LCJJc1Zpc2libGUiOnRydWUsIldpZHRoIjowLjAsIkhlaWdodCI6MC4wLCJCb3JkZXJTdHlsZSI6eyIkaWQiOiI4NDAiLCJMaW5lQ29sb3IiOm51bGwsIkxpbmVXZWlnaHQiOjAuMCwiTGluZVR5cGUiOjAsIlBhcmVudFN0eWxlIjpudWxsfSwiUGFyZW50U3R5bGUiOm51bGx9LCJEYXRlRm9ybWF0Ijp7IiRpZCI6Ijg0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g0MiIsIkRhdGVQYXJ0SXNWaXNpYmxlIjp0cnVlLCJUaW1lUGFydElzVmlzaWJsZSI6ZmFsc2V9fSwiV2Vla051bWJlcmluZyI6eyIkaWQiOiI4NDMiLCJGb3JtYXQiOjAsIklzVmlzaWJsZSI6ZmFsc2UsIkxhc3RLbm93blZpc2liaWxpdHlTdGF0ZSI6ZmFsc2V9LCJJc1Zpc2libGUiOnRydWUsIlBhcmVudFN0eWxlIjpudWxsfSwiSHlwZXJsaW5rIjpudWxsLCJJbXBvcnRJZCI6IlJlZGVzaWduZWQgZGVza3RvcCB3ZWJzaXRlIn0seyIkaWQiOiI4NDQiLCJJZCI6ImVhZjQxZDI5LTczMGItNDhiYi05YzI4LWE0MThlMjNjZjkwYiIsIkluZGV4IjoyNywiR3JvdXBJZCI6bnVsbCwiVGl0bGUiOiJIaWdoLXByb2ZpbGVccmFjY291bnQgaGFjayIsIkRhdGVUaW1lIjoiMjAyMC0wNy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WpkOWZRPT0iLCJTdHlsZSI6eyIkaWQiOiI4NDUiLCJUaXRsZVBvc2l0aW9uIjoiQmVsb3ciLCJEYXRlUG9zaXRpb24iOiJCZWxvdyIsIlNoYXBlVHlwZSI6OSwiU2hhcGVTaXplIjozLCJTcGFjaW5nIjowLCJTaGFwZVN0eWxlIjp7IiRpZCI6Ijg0NiIsIk1hcmdpbiI6eyIkaWQiOiI4NDciLCJUb3AiOjAuMCwiTGVmdCI6MC4wLCJSaWdodCI6MC4wLCJCb3R0b20iOjAuMH0sIlBhZGRpbmciOnsiJGlkIjoiODQ4IiwiVG9wIjowLjAsIkxlZnQiOjAuMCwiUmlnaHQiOjAuMCwiQm90dG9tIjowLjB9LCJCYWNrZ3JvdW5kIjp7IiRpZCI6Ijg0OSIsIkNvbG9yIjp7IiRpZCI6Ijg1MCIsIkEiOjI1NSwiUiI6MjU1LCJHIjoyNTUsIkIiOjI1NX19LCJJc1Zpc2libGUiOnRydWUsIldpZHRoIjo3LjAsIkhlaWdodCI6Ni45OTk5MjEzMjE4Njg4OTY1LCJCb3JkZXJTdHlsZSI6eyIkaWQiOiI4NTEiLCJMaW5lQ29sb3IiOnsiJGlkIjoiODUyIiwiJHR5cGUiOiJOTFJFLkNvbW1vbi5Eb20uU29saWRDb2xvckJydXNoLCBOTFJFLkNvbW1vbiIsIkNvbG9yIjp7IiRpZCI6Ijg1MyIsIkEiOjI1NSwiUiI6MjM0LCJHIjoyMiwiQiI6MzB9fSwiTGluZVdlaWdodCI6MC4wLCJMaW5lVHlwZSI6MCwiUGFyZW50U3R5bGUiOm51bGx9LCJQYXJlbnRTdHlsZSI6bnVsbH0sIlRpdGxlU3R5bGUiOnsiJGlkIjoiODU0IiwiRm9udFNldHRpbmdzIjp7IiRpZCI6Ijg1NSIsIkZvbnRTaXplIjo4LCJGb250TmFtZSI6IkNhbGlicmkiLCJJc0JvbGQiOmZhbHNlLCJJc0l0YWxpYyI6ZmFsc2UsIklzVW5kZXJsaW5lZCI6ZmFsc2UsIlBhcmVudFN0eWxlIjpudWxsfSwiQXV0b1NpemUiOjAsIkZvcmVncm91bmQiOnsiJGlkIjoiODU2IiwiQ29sb3IiOnsiJGlkIjoiODU3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g1OCIsIlRvcCI6MC4wLCJMZWZ0IjowLjAsIlJpZ2h0IjowLjAsIkJvdHRvbSI6MC4wfSwiUGFkZGluZyI6eyIkaWQiOiI4NTkiLCJUb3AiOjAuMCwiTGVmdCI6MC4wLCJSaWdodCI6MC4wLCJCb3R0b20iOjAuMH0sIkJhY2tncm91bmQiOnsiJGlkIjoiODYwIiwiQ29sb3IiOnsiJGlkIjoiODYxIiwiQSI6MCwiUiI6MjU1LCJHIjoyNTUsIkIiOjI1NX19LCJJc1Zpc2libGUiOnRydWUsIldpZHRoIjowLjAsIkhlaWdodCI6MC4wLCJCb3JkZXJTdHlsZSI6eyIkaWQiOiI4NjIiLCJMaW5lQ29sb3IiOm51bGwsIkxpbmVXZWlnaHQiOjAuMCwiTGluZVR5cGUiOjAsIlBhcmVudFN0eWxlIjpudWxsfSwiUGFyZW50U3R5bGUiOm51bGx9LCJEYXRlU3R5bGUiOnsiJGlkIjoiODYzIiwiRm9udFNldHRpbmdzIjp7IiRpZCI6Ijg2NCIsIkZvbnRTaXplIjo4LCJGb250TmFtZSI6IkNhbGlicmkiLCJJc0JvbGQiOmZhbHNlLCJJc0l0YWxpYyI6ZmFsc2UsIklzVW5kZXJsaW5lZCI6ZmFsc2UsIlBhcmVudFN0eWxlIjpudWxsfSwiQXV0b1NpemUiOjIsIkZvcmVncm91bmQiOnsiJGlkIjoiODY1IiwiQ29sb3IiOnsiJGlkIjoiODY2IiwiQSI6MjU1LCJSIjoyOSwiRyI6MTYxLCJCIjoyNDJ9fSwiTWF4V2lkdGgiOjI3LjAsIk1heEhlaWdodCI6IkluZmluaXR5IiwiU21hcnRGb3JlZ3JvdW5kSXNBY3RpdmUiOmZhbHNlLCJIb3Jpem9udGFsQWxpZ25tZW50IjoxLCJWZXJ0aWNhbEFsaWdubWVudCI6MSwiU21hcnRGb3JlZ3JvdW5kIjpudWxsLCJCYWNrZ3JvdW5kRmlsbFR5cGUiOjAsIk1hcmdpbiI6eyIkaWQiOiI4NjciLCJUb3AiOjAuMCwiTGVmdCI6MC4wLCJSaWdodCI6MC4wLCJCb3R0b20iOjAuMH0sIlBhZGRpbmciOnsiJGlkIjoiODY4IiwiVG9wIjowLjAsIkxlZnQiOjAuMCwiUmlnaHQiOjAuMCwiQm90dG9tIjowLjB9LCJCYWNrZ3JvdW5kIjp7IiRpZCI6Ijg2OSIsIkNvbG9yIjp7IiRpZCI6Ijg3MCIsIkEiOjAsIlIiOjI1NSwiRyI6MjU1LCJCIjoyNTV9fSwiSXNWaXNpYmxlIjp0cnVlLCJXaWR0aCI6MC4wLCJIZWlnaHQiOjAuMCwiQm9yZGVyU3R5bGUiOnsiJGlkIjoiODcxIiwiTGluZUNvbG9yIjpudWxsLCJMaW5lV2VpZ2h0IjowLjAsIkxpbmVUeXBlIjowLCJQYXJlbnRTdHlsZSI6bnVsbH0sIlBhcmVudFN0eWxlIjpudWxsfSwiRGF0ZUZvcm1hdCI6eyIkaWQiOiI4NzI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NzMiLCJEYXRlUGFydElzVmlzaWJsZSI6dHJ1ZSwiVGltZVBhcnRJc1Zpc2libGUiOmZhbHNlfX0sIldlZWtOdW1iZXJpbmciOnsiJGlkIjoiODc0IiwiRm9ybWF0IjowLCJJc1Zpc2libGUiOmZhbHNlLCJMYXN0S25vd25WaXNpYmlsaXR5U3RhdGUiOmZhbHNlfSwiSXNWaXNpYmxlIjp0cnVlLCJQYXJlbnRTdHlsZSI6bnVsbH0sIkh5cGVybGluayI6bnVsbCwiSW1wb3J0SWQiOiJIaWdoLXByb2ZpbGUgYWNjb3VudCBoYWNrIn0seyIkaWQiOiI4NzUiLCJJZCI6ImM0N2M0YTI0LWYzYzQtNGM4OC1iZWE2LTYyYWM3ZGFhNGYxOSIsIkluZGV4IjoyOCwiR3JvdXBJZCI6bnVsbCwiVGl0bGUiOiJBY3F1aXNpdGlvbiBvZlxyUmV2dWUiLCJEYXRlVGltZSI6IjIwMjEtMDQ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6QjlmUT09IiwiU3R5bGUiOnsiJGlkIjoiODc2IiwiVGl0bGVQb3NpdGlvbiI6IkFib3ZlIiwiRGF0ZVBvc2l0aW9uIjoiQWJvdmUiLCJTaGFwZVR5cGUiOjksIlNoYXBlU2l6ZSI6MywiU3BhY2luZyI6MCwiU2hhcGVTdHlsZSI6eyIkaWQiOiI4NzciLCJNYXJnaW4iOnsiJGlkIjoiODc4IiwiVG9wIjowLjAsIkxlZnQiOjAuMCwiUmlnaHQiOjAuMCwiQm90dG9tIjowLjB9LCJQYWRkaW5nIjp7IiRpZCI6Ijg3OSIsIlRvcCI6MC4wLCJMZWZ0IjowLjAsIlJpZ2h0IjowLjAsIkJvdHRvbSI6MC4wfSwiQmFja2dyb3VuZCI6eyIkaWQiOiI4ODAiLCJDb2xvciI6eyIkaWQiOiI4ODEiLCJBIjoyNTUsIlIiOjI1NSwiRyI6MjU1LCJCIjoyNTV9fSwiSXNWaXNpYmxlIjp0cnVlLCJXaWR0aCI6Ny4wLCJIZWlnaHQiOjYuOTk5OTIxMzIxODY4ODk2NSwiQm9yZGVyU3R5bGUiOnsiJGlkIjoiODgyIiwiTGluZUNvbG9yIjp7IiRpZCI6Ijg4MyIsIiR0eXBlIjoiTkxSRS5Db21tb24uRG9tLlNvbGlkQ29sb3JCcnVzaCwgTkxSRS5Db21tb24iLCJDb2xvciI6eyIkaWQiOiI4ODQiLCJBIjoyNTUsIlIiOjIzNCwiRyI6MjIsIkIiOjMwfX0sIkxpbmVXZWlnaHQiOjAuMCwiTGluZVR5cGUiOjAsIlBhcmVudFN0eWxlIjpudWxsfSwiUGFyZW50U3R5bGUiOm51bGx9LCJUaXRsZVN0eWxlIjp7IiRpZCI6Ijg4NSIsIkZvbnRTZXR0aW5ncyI6eyIkaWQiOiI4ODYiLCJGb250U2l6ZSI6OCwiRm9udE5hbWUiOiJDYWxpYnJpIiwiSXNCb2xkIjpmYWxzZSwiSXNJdGFsaWMiOmZhbHNlLCJJc1VuZGVybGluZWQiOmZhbHNlLCJQYXJlbnRTdHlsZSI6bnVsbH0sIkF1dG9TaXplIjoyLCJGb3JlZ3JvdW5kIjp7IiRpZCI6Ijg4NyIsIkNvbG9yIjp7IiRpZCI6Ijg4OCIsIkEiOjI1NSwiUiI6MjU1LCJHIjoyNTUsIkIiOjI1NX19LCJNYXhXaWR0aCI6NzEuMjQ2Mjk5NzQzNjUyMzQ0LCJNYXhIZWlnaHQiOiJJbmZpbml0eSIsIlNtYXJ0Rm9yZWdyb3VuZElzQWN0aXZlIjpmYWxzZSwiSG9yaXpvbnRhbEFsaWdubWVudCI6MSwiVmVydGljYWxBbGlnbm1lbnQiOjEsIlNtYXJ0Rm9yZWdyb3VuZCI6bnVsbCwiQmFja2dyb3VuZEZpbGxUeXBlIjowLCJNYXJnaW4iOnsiJGlkIjoiODg5IiwiVG9wIjowLjAsIkxlZnQiOjAuMCwiUmlnaHQiOjAuMCwiQm90dG9tIjowLjB9LCJQYWRkaW5nIjp7IiRpZCI6Ijg5MCIsIlRvcCI6MC4wLCJMZWZ0IjowLjAsIlJpZ2h0IjowLjAsIkJvdHRvbSI6MC4wfSwiQmFja2dyb3VuZCI6eyIkaWQiOiI4OTEiLCJDb2xvciI6eyIkaWQiOiI4OTIiLCJBIjowLCJSIjoyNTUsIkciOjI1NSwiQiI6MjU1fX0sIklzVmlzaWJsZSI6dHJ1ZSwiV2lkdGgiOjAuMCwiSGVpZ2h0IjowLjAsIkJvcmRlclN0eWxlIjp7IiRpZCI6Ijg5MyIsIkxpbmVDb2xvciI6bnVsbCwiTGluZVdlaWdodCI6MC4wLCJMaW5lVHlwZSI6MCwiUGFyZW50U3R5bGUiOm51bGx9LCJQYXJlbnRTdHlsZSI6bnVsbH0sIkRhdGVTdHlsZSI6eyIkaWQiOiI4OTQiLCJGb250U2V0dGluZ3MiOnsiJGlkIjoiODk1IiwiRm9udFNpemUiOjgsIkZvbnROYW1lIjoiQ2FsaWJyaSIsIklzQm9sZCI6ZmFsc2UsIklzSXRhbGljIjpmYWxzZSwiSXNVbmRlcmxpbmVkIjpmYWxzZSwiUGFyZW50U3R5bGUiOm51bGx9LCJBdXRvU2l6ZSI6MiwiRm9yZWdyb3VuZCI6eyIkaWQiOiI4OTYiLCJDb2xvciI6eyIkaWQiOiI4OTc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g5OCIsIlRvcCI6MC4wLCJMZWZ0IjowLjAsIlJpZ2h0IjowLjAsIkJvdHRvbSI6MC4wfSwiUGFkZGluZyI6eyIkaWQiOiI4OTkiLCJUb3AiOjAuMCwiTGVmdCI6MC4wLCJSaWdodCI6MC4wLCJCb3R0b20iOjAuMH0sIkJhY2tncm91bmQiOnsiJGlkIjoiOTAwIiwiQ29sb3IiOnsiJGlkIjoiOTAxIiwiQSI6MCwiUiI6MjU1LCJHIjoyNTUsIkIiOjI1NX19LCJJc1Zpc2libGUiOnRydWUsIldpZHRoIjowLjAsIkhlaWdodCI6MC4wLCJCb3JkZXJTdHlsZSI6eyIkaWQiOiI5MDIiLCJMaW5lQ29sb3IiOm51bGwsIkxpbmVXZWlnaHQiOjAuMCwiTGluZVR5cGUiOjAsIlBhcmVudFN0eWxlIjpudWxsfSwiUGFyZW50U3R5bGUiOm51bGx9LCJEYXRlRm9ybWF0Ijp7IiRpZCI6Ijkw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kwNCIsIkRhdGVQYXJ0SXNWaXNpYmxlIjp0cnVlLCJUaW1lUGFydElzVmlzaWJsZSI6ZmFsc2V9fSwiV2Vla051bWJlcmluZyI6eyIkaWQiOiI5MDUiLCJGb3JtYXQiOjAsIklzVmlzaWJsZSI6ZmFsc2UsIkxhc3RLbm93blZpc2liaWxpdHlTdGF0ZSI6ZmFsc2V9LCJJc1Zpc2libGUiOnRydWUsIlBhcmVudFN0eWxlIjpudWxsfSwiSHlwZXJsaW5rIjpudWxsLCJJbXBvcnRJZCI6IkFjcXVpc2l0aW9uIG9mIFJldnVlIn0seyIkaWQiOiI5MDYiLCJJZCI6ImM2ZWEyOTE0LTk1MDQtNDdkMC1hZTc2LTQ5OWMzNzE1MDU4YyIsIkluZGV4IjoyOSwiR3JvdXBJZCI6bnVsbCwiVGl0bGUiOiJOZXcgdmVyaWZpY2F0aW9uXHJzeXN0ZW0iLCJEYXRlVGltZSI6IjIwMjMtMDM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6VjlmUT09IiwiU3R5bGUiOnsiJGlkIjoiOTA3IiwiVGl0bGVQb3NpdGlvbiI6IkJlbG93IiwiRGF0ZVBvc2l0aW9uIjoiQmVsb3ciLCJTaGFwZVR5cGUiOjksIlNoYXBlU2l6ZSI6MywiU3BhY2luZyI6MCwiU2hhcGVTdHlsZSI6eyIkaWQiOiI5MDgiLCJNYXJnaW4iOnsiJGlkIjoiOTA5IiwiVG9wIjowLjAsIkxlZnQiOjAuMCwiUmlnaHQiOjAuMCwiQm90dG9tIjowLjB9LCJQYWRkaW5nIjp7IiRpZCI6IjkxMCIsIlRvcCI6MC4wLCJMZWZ0IjowLjAsIlJpZ2h0IjowLjAsIkJvdHRvbSI6MC4wfSwiQmFja2dyb3VuZCI6eyIkaWQiOiI5MTEiLCJDb2xvciI6eyIkaWQiOiI5MTIiLCJBIjoyNTUsIlIiOjI1NSwiRyI6MjU1LCJCIjoyNTV9fSwiSXNWaXNpYmxlIjp0cnVlLCJXaWR0aCI6Ny4wLCJIZWlnaHQiOjYuOTk5OTIxMzIxODY4ODk2NSwiQm9yZGVyU3R5bGUiOnsiJGlkIjoiOTEzIiwiTGluZUNvbG9yIjp7IiRpZCI6IjkxNCIsIiR0eXBlIjoiTkxSRS5Db21tb24uRG9tLlNvbGlkQ29sb3JCcnVzaCwgTkxSRS5Db21tb24iLCJDb2xvciI6eyIkaWQiOiI5MTUiLCJBIjoyNTUsIlIiOjIzNCwiRyI6MjIsIkIiOjMwfX0sIkxpbmVXZWlnaHQiOjAuMCwiTGluZVR5cGUiOjAsIlBhcmVudFN0eWxlIjpudWxsfSwiUGFyZW50U3R5bGUiOm51bGx9LCJUaXRsZVN0eWxlIjp7IiRpZCI6IjkxNiIsIkZvbnRTZXR0aW5ncyI6eyIkaWQiOiI5MTciLCJGb250U2l6ZSI6OCwiRm9udE5hbWUiOiJDYWxpYnJpIiwiSXNCb2xkIjpmYWxzZSwiSXNJdGFsaWMiOmZhbHNlLCJJc1VuZGVybGluZWQiOmZhbHNlLCJQYXJlbnRTdHlsZSI6bnVsbH0sIkF1dG9TaXplIjoyLCJGb3JlZ3JvdW5kIjp7IiRpZCI6IjkxOCIsIkNvbG9yIjp7IiRpZCI6IjkxOSIsIkEiOjI1NSwiUiI6MjU1LCJHIjoyNTUsIkIiOjI1NX19LCJNYXhXaWR0aCI6NjUuNzg4ODE4MzU5Mzc1LCJNYXhIZWlnaHQiOiJJbmZpbml0eSIsIlNtYXJ0Rm9yZWdyb3VuZElzQWN0aXZlIjpmYWxzZSwiSG9yaXpvbnRhbEFsaWdubWVudCI6MSwiVmVydGljYWxBbGlnbm1lbnQiOjEsIlNtYXJ0Rm9yZWdyb3VuZCI6bnVsbCwiQmFja2dyb3VuZEZpbGxUeXBlIjowLCJNYXJnaW4iOnsiJGlkIjoiOTIwIiwiVG9wIjowLjAsIkxlZnQiOjAuMCwiUmlnaHQiOjAuMCwiQm90dG9tIjowLjB9LCJQYWRkaW5nIjp7IiRpZCI6IjkyMSIsIlRvcCI6MC4wLCJMZWZ0IjowLjAsIlJpZ2h0IjowLjAsIkJvdHRvbSI6MC4wfSwiQmFja2dyb3VuZCI6eyIkaWQiOiI5MjIiLCJDb2xvciI6eyIkaWQiOiI5MjMiLCJBIjowLCJSIjoyNTUsIkciOjI1NSwiQiI6MjU1fX0sIklzVmlzaWJsZSI6dHJ1ZSwiV2lkdGgiOjAuMCwiSGVpZ2h0IjowLjAsIkJvcmRlclN0eWxlIjp7IiRpZCI6IjkyNCIsIkxpbmVDb2xvciI6bnVsbCwiTGluZVdlaWdodCI6MC4wLCJMaW5lVHlwZSI6MCwiUGFyZW50U3R5bGUiOm51bGx9LCJQYXJlbnRTdHlsZSI6bnVsbH0sIkRhdGVTdHlsZSI6eyIkaWQiOiI5MjUiLCJGb250U2V0dGluZ3MiOnsiJGlkIjoiOTI2IiwiRm9udFNpemUiOjgsIkZvbnROYW1lIjoiQ2FsaWJyaSIsIklzQm9sZCI6ZmFsc2UsIklzSXRhbGljIjpmYWxzZSwiSXNVbmRlcmxpbmVkIjpmYWxzZSwiUGFyZW50U3R5bGUiOm51bGx9LCJBdXRvU2l6ZSI6MiwiRm9yZWdyb3VuZCI6eyIkaWQiOiI5MjciLCJDb2xvciI6eyIkaWQiOiI5MjgiLCJBIjoyNTUsIlIiOjI5LCJHIjoxNjEsIkIiOjI0Mn19LCJNYXhXaWR0aCI6MzIuMCwiTWF4SGVpZ2h0IjoiSW5maW5pdHkiLCJTbWFydEZvcmVncm91bmRJc0FjdGl2ZSI6ZmFsc2UsIkhvcml6b250YWxBbGlnbm1lbnQiOjEsIlZlcnRpY2FsQWxpZ25tZW50IjoxLCJTbWFydEZvcmVncm91bmQiOm51bGwsIkJhY2tncm91bmRGaWxsVHlwZSI6MCwiTWFyZ2luIjp7IiRpZCI6IjkyOSIsIlRvcCI6MC4wLCJMZWZ0IjowLjAsIlJpZ2h0IjowLjAsIkJvdHRvbSI6MC4wfSwiUGFkZGluZyI6eyIkaWQiOiI5MzAiLCJUb3AiOjAuMCwiTGVmdCI6MC4wLCJSaWdodCI6MC4wLCJCb3R0b20iOjAuMH0sIkJhY2tncm91bmQiOnsiJGlkIjoiOTMxIiwiQ29sb3IiOnsiJGlkIjoiOTMyIiwiQSI6MCwiUiI6MjU1LCJHIjoyNTUsIkIiOjI1NX19LCJJc1Zpc2libGUiOnRydWUsIldpZHRoIjowLjAsIkhlaWdodCI6MC4wLCJCb3JkZXJTdHlsZSI6eyIkaWQiOiI5MzMiLCJMaW5lQ29sb3IiOm51bGwsIkxpbmVXZWlnaHQiOjAuMCwiTGluZVR5cGUiOjAsIlBhcmVudFN0eWxlIjpudWxsfSwiUGFyZW50U3R5bGUiOm51bGx9LCJEYXRlRm9ybWF0Ijp7IiRpZCI6Ijkz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kzNSIsIkRhdGVQYXJ0SXNWaXNpYmxlIjp0cnVlLCJUaW1lUGFydElzVmlzaWJsZSI6ZmFsc2V9fSwiV2Vla051bWJlcmluZyI6eyIkaWQiOiI5MzYiLCJGb3JtYXQiOjAsIklzVmlzaWJsZSI6ZmFsc2UsIkxhc3RLbm93blZpc2liaWxpdHlTdGF0ZSI6ZmFsc2V9LCJJc1Zpc2libGUiOnRydWUsIlBhcmVudFN0eWxlIjpudWxsfSwiSHlwZXJsaW5rIjpudWxsLCJJbXBvcnRJZCI6Ik5ldyB2ZXJpZmljYXRpb24gc3lzdGVtIn1dLCJJZCI6IjRhODJhYTA2LWNlODEtNDU5OC04OWI3LWJmMWFjNzU3M2I3OCIsIklzU2luZ2xlSXRlbVJvdyI6ZmFsc2V9XSwiSW5kZXgiOjAsIklkIjoiYmZhNjFjOWItODQ3My00MGQwLWE3N2YtNzBkOGVkMjI2NWE2IiwiSGVhZGVyVGV4dCI6IiIsIklzRGVmYXVsdCI6dHJ1ZSwiU3R5bGUiOnsiJGlkIjoiOTM3IiwiSGVhZGVyU3R5bGUiOnsiJGlkIjoiOTM4IiwiVGV4dFN0eWxlIjp7IiRpZCI6IjkzOSIsIkZvbnRTZXR0aW5ncyI6eyIkaWQiOiI5NDAiLCJGb250U2l6ZSI6MTEsIkZvbnROYW1lIjoiQ2FsaWJyaSIsIklzQm9sZCI6ZmFsc2UsIklzSXRhbGljIjpmYWxzZSwiSXNVbmRlcmxpbmVkIjpmYWxzZSwiUGFyZW50U3R5bGUiOm51bGx9LCJBdXRvU2l6ZSI6MiwiRm9yZWdyb3VuZCI6eyIkaWQiOiI5NDEiLCJDb2xvciI6eyIkaWQiOiI5ND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0MyIsIlRvcCI6MC4wLCJMZWZ0IjowLjAsIlJpZ2h0IjowLjAsIkJvdHRvbSI6MC4wfSwiUGFkZGluZyI6eyIkaWQiOiI5NDQiLCJUb3AiOjAuMCwiTGVmdCI6MC4wLCJSaWdodCI6MC4wLCJCb3R0b20iOjAuMH0sIkJhY2tncm91bmQiOnsiJGlkIjoiOTQ1IiwiQ29sb3IiOnsiJGlkIjoiOTQ2IiwiQSI6MjU1LCJSIjowLCJHIjowLCJCIjowfX0sIklzVmlzaWJsZSI6dHJ1ZSwiV2lkdGgiOjAuMCwiSGVpZ2h0IjowLjAsIkJvcmRlclN0eWxlIjpudWxsLCJQYXJlbnRTdHlsZSI6bnVsbH0sIlJlY3RhbmdsZVN0eWxlIjp7IiRpZCI6Ijk0NyIsIk1hcmdpbiI6eyIkaWQiOiI5NDgiLCJUb3AiOjAuMCwiTGVmdCI6MC4wLCJSaWdodCI6MC4wLCJCb3R0b20iOjAuMH0sIlBhZGRpbmciOnsiJGlkIjoiOTQ5IiwiVG9wIjowLjAsIkxlZnQiOjAuMCwiUmlnaHQiOjAuMCwiQm90dG9tIjowLjB9LCJCYWNrZ3JvdW5kIjp7IiRpZCI6Ijk1MCIsIkNvbG9yIjp7IiRpZCI6Ijk1MSIsIkEiOjYzLCJSIjoyMSwiRyI6OTYsIkIiOjEzMH19LCJJc1Zpc2libGUiOnRydWUsIldpZHRoIjowLjAsIkhlaWdodCI6MC4wLCJCb3JkZXJTdHlsZSI6eyIkaWQiOiI5NTIiLCJMaW5lQ29sb3IiOnsiJGlkIjoiOTUzIiwiJHR5cGUiOiJOTFJFLkNvbW1vbi5Eb20uU29saWRDb2xvckJydXNoLCBOTFJFLkNvbW1vbiIsIkNvbG9yIjp7IiRpZCI6Ijk1NCIsIkEiOjI1NSwiUiI6MjU1LCJHIjowLCJCIjowfX0sIkxpbmVXZWlnaHQiOjAuMCwiTGluZVR5cGUiOjAsIlBhcmVudFN0eWxlIjpudWxsfSwiUGFyZW50U3R5bGUiOm51bGx9LCJNYXJnaW4iOnsiJGlkIjoiOTU1IiwiVG9wIjowLjAsIkxlZnQiOjAuMCwiUmlnaHQiOjAuMCwiQm90dG9tIjowLjB9LCJQYWRkaW5nIjp7IiRpZCI6Ijk1NiIsIlRvcCI6MC4wLCJMZWZ0IjowLjAsIlJpZ2h0IjowLjAsIkJvdHRvbSI6MC4wfSwiQmFja2dyb3VuZCI6bnVsbCwiSXNWaXNpYmxlIjp0cnVlLCJXaWR0aCI6MC4wLCJIZWlnaHQiOjAuMCwiQm9yZGVyU3R5bGUiOm51bGwsIlBhcmVudFN0eWxlIjpudWxsfSwiQmFja2dyb3VuZFN0eWxlIjp7IiRpZCI6Ijk1NyIsIk1hcmdpbiI6eyIkaWQiOiI5NTgiLCJUb3AiOjAuMCwiTGVmdCI6MC4wLCJSaWdodCI6MC4wLCJCb3R0b20iOjAuMH0sIlBhZGRpbmciOnsiJGlkIjoiOTU5IiwiVG9wIjowLjAsIkxlZnQiOjAuMCwiUmlnaHQiOjAuMCwiQm90dG9tIjowLjB9LCJCYWNrZ3JvdW5kIjp7IiRpZCI6Ijk2MCIsIkNvbG9yIjp7IiRpZCI6Ijk2MSIsIkEiOjUxLCJSIjoyMDAsIkciOjIwMCwiQiI6MjAwfX0sIklzVmlzaWJsZSI6dHJ1ZSwiV2lkdGgiOjAuMCwiSGVpZ2h0IjowLjAsIkJvcmRlclN0eWxlIjp7IiRpZCI6Ijk2MiIsIkxpbmVDb2xvciI6eyIkaWQiOiI5NjMiLCIkdHlwZSI6Ik5MUkUuQ29tbW9uLkRvbS5Tb2xpZENvbG9yQnJ1c2gsIE5MUkUuQ29tbW9uIiwiQ29sb3IiOnsiJGlkIjoiOTY0IiwiQSI6MjU1LCJSIjoyMzQsIkciOjIyLCJCIjozMH19LCJMaW5lV2VpZ2h0IjowLjAsIkxpbmVUeXBlIjowLCJQYXJlbnRTdHlsZSI6bnVsbH0sIlBhcmVudFN0eWxlIjpudWxsfSwiTWFyZ2luIjp7IiRpZCI6Ijk2NSIsIlRvcCI6MC4wLCJMZWZ0IjowLjAsIlJpZ2h0IjowLjAsIkJvdHRvbSI6MC4wfSwiUGFkZGluZyI6eyIkaWQiOiI5NjYiLCJUb3AiOjAuMCwiTGVmdCI6MC4wLCJSaWdodCI6MC4wLCJCb3R0b20iOjAuMH0sIklzVmlzaWJsZSI6dHJ1ZSwiV2lkdGgiOjAuMCwiSGVpZ2h0IjowLjAsIkJvcmRlclN0eWxlIjp7IiRpZCI6Ijk2NyIsIkxpbmVDb2xvciI6bnVsbCwiTGluZVdlaWdodCI6MC4wLCJMaW5lVHlwZSI6MCwiUGFyZW50U3R5bGUiOm51bGx9LCJQYXJlbnRTdHlsZSI6bnVsbH19XSwiSWQiOiJkMGRmMDUyYS1mMmY5LTQyNTktYjYwMy00YTFhMThhNWM1MjUiLCJJbmRleCI6MCwiSGVhZGVyVGV4dCI6IiIsIlN0eWxlIjp7IiRpZCI6Ijk2OCIsIlN0eWxlSWQiOiIzMzJjZmIxMy1iNDAxLTRlYzMtYjY1NS03Mzk2OGQwNGQ3NDkiLCJIZWFkZXJTdHlsZSI6eyIkaWQiOiI5NjkiLCJUZXh0SXNWZXJ0aWNhbCI6dHJ1ZSwiVGV4dFN0eWxlIjp7IiRpZCI6Ijk3MCIsIkZvbnRTZXR0aW5ncyI6eyIkaWQiOiI5NzEiLCJGb250U2l6ZSI6MTEsIkZvbnROYW1lIjoiQ2FsaWJyaSIsIklzQm9sZCI6ZmFsc2UsIklzSXRhbGljIjpmYWxzZSwiSXNVbmRlcmxpbmVkIjpmYWxzZSwiUGFyZW50U3R5bGUiOm51bGx9LCJBdXRvU2l6ZSI6MiwiRm9yZWdyb3VuZCI6eyIkaWQiOiI5NzIiLCJDb2xvciI6eyIkaWQiOiI5NzMiLCJBIjoyNTUsIlIiOjI1NSwiRyI6MjU1LCJCIjoyNTV9fSwiTWF4V2lkdGgiOjE5My4yNjY0MzA2MzIyNzM0LCJNYXhIZWlnaHQiOiJJbmZpbml0eSIsIlNtYXJ0Rm9yZWdyb3VuZElzQWN0aXZlIjpmYWxzZSwiSG9yaXpvbnRhbEFsaWdubWVudCI6MCwiVmVydGljYWxBbGlnbm1lbnQiOjAsIlNtYXJ0Rm9yZWdyb3VuZCI6bnVsbCwiQmFja2dyb3VuZEZpbGxUeXBlIjowLCJNYXJnaW4iOnsiJGlkIjoiOTc0IiwiVG9wIjowLjAsIkxlZnQiOjAuMCwiUmlnaHQiOjAuMCwiQm90dG9tIjowLjB9LCJQYWRkaW5nIjp7IiRpZCI6Ijk3NSIsIlRvcCI6MC4wLCJMZWZ0IjowLjAsIlJpZ2h0IjowLjAsIkJvdHRvbSI6MC4wfSwiQmFja2dyb3VuZCI6eyIkaWQiOiI5NzYiLCJDb2xvciI6eyIkaWQiOiI5NzciLCJBIjoyNTUsIlIiOjI1NSwiRyI6MjU1LCJCIjoyNTV9fSwiSXNWaXNpYmxlIjp0cnVlLCJXaWR0aCI6MC4wLCJIZWlnaHQiOjAuMCwiQm9yZGVyU3R5bGUiOm51bGwsIlBhcmVudFN0eWxlIjpudWxsfSwiUmVjdGFuZ2xlU3R5bGUiOnsiJGlkIjoiOTc4IiwiTWFyZ2luIjp7IiRpZCI6Ijk3OSIsIlRvcCI6MC4wLCJMZWZ0IjowLjAsIlJpZ2h0IjowLjAsIkJvdHRvbSI6MC4wfSwiUGFkZGluZyI6eyIkaWQiOiI5ODAiLCJUb3AiOjAuMCwiTGVmdCI6MC4wLCJSaWdodCI6MC4wLCJCb3R0b20iOjAuMH0sIkJhY2tncm91bmQiOnsiJGlkIjoiOTgxIiwiQ29sb3IiOnsiJGlkIjoiOTgyIiwiQSI6MjU1LCJSIjowLCJHIjowLCJCIjowfX0sIklzVmlzaWJsZSI6dHJ1ZSwiV2lkdGgiOjAuMCwiSGVpZ2h0IjowLjAsIkJvcmRlclN0eWxlIjp7IiRpZCI6Ijk4MyIsIkxpbmVDb2xvciI6eyIkaWQiOiI5ODQiLCIkdHlwZSI6Ik5MUkUuQ29tbW9uLkRvbS5Tb2xpZENvbG9yQnJ1c2gsIE5MUkUuQ29tbW9uIiwiQ29sb3IiOnsiJGlkIjoiOTg1IiwiQSI6MjU1LCJSIjoyNTUsIkciOjI1NSwiQiI6MjU1fX0sIkxpbmVXZWlnaHQiOjAuMCwiTGluZVR5cGUiOjAsIlBhcmVudFN0eWxlIjpudWxsfSwiUGFyZW50U3R5bGUiOm51bGx9LCJNYXJnaW4iOnsiJGlkIjoiOTg2IiwiVG9wIjowLjAsIkxlZnQiOjAuMCwiUmlnaHQiOjAuMCwiQm90dG9tIjowLjB9LCJQYWRkaW5nIjp7IiRpZCI6Ijk4NyIsIlRvcCI6MC4wLCJMZWZ0IjowLjAsIlJpZ2h0IjowLjAsIkJvdHRvbSI6MC4wfSwiQmFja2dyb3VuZCI6bnVsbCwiSXNWaXNpYmxlIjp0cnVlLCJXaWR0aCI6MC4wLCJIZWlnaHQiOjAuMCwiQm9yZGVyU3R5bGUiOm51bGwsIlBhcmVudFN0eWxlIjpudWxsfSwiQmFja2dyb3VuZFN0eWxlIjp7IiRpZCI6Ijk4OCIsIk1hcmdpbiI6eyIkaWQiOiI5ODkiLCJUb3AiOjAuMCwiTGVmdCI6MC4wLCJSaWdodCI6MC4wLCJCb3R0b20iOjAuMH0sIlBhZGRpbmciOnsiJGlkIjoiOTkwIiwiVG9wIjowLjAsIkxlZnQiOjAuMCwiUmlnaHQiOjAuMCwiQm90dG9tIjowLjB9LCJCYWNrZ3JvdW5kIjp7IiRpZCI6Ijk5MSIsIkNvbG9yIjp7IiRpZCI6Ijk5MiIsIkEiOjUxLCJSIjoyMDAsIkciOjIwMCwiQiI6MjAwfX0sIklzVmlzaWJsZSI6dHJ1ZSwiV2lkdGgiOjAuMCwiSGVpZ2h0IjowLjAsIkJvcmRlclN0eWxlIjp7IiRpZCI6Ijk5MyIsIkxpbmVDb2xvciI6eyIkaWQiOiI5OTQiLCIkdHlwZSI6Ik5MUkUuQ29tbW9uLkRvbS5Tb2xpZENvbG9yQnJ1c2gsIE5MUkUuQ29tbW9uIiwiQ29sb3IiOnsiJGlkIjoiOTk1IiwiQSI6MjU1LCJSIjoyMzQsIkciOjIyLCJCIjozMH19LCJMaW5lV2VpZ2h0IjowLjAsIkxpbmVUeXBlIjowLCJQYXJlbnRTdHlsZSI6bnVsbH0sIlBhcmVudFN0eWxlIjpudWxsfSwiSXNBYm92ZVRpbWViYW5kIjpmYWxzZSwiU3BhY2luZyI6MywiRGVmYXVsdFN3aW1sYW5lVGFza1N0eWxlIjp7IiRpZCI6Ijk5NiIsIiR0eXBlIjoiTkxSRS5Db21tb24uRG9tLlN0eWxlcy5FeHBsaWNpdFNldGFibGVUYXNrU3R5bGUsIE5MUkUuQ29tbW9uIiwiU2hhcGUiOjEsIlNoYXBlVGhpY2tuZXNzIjowLCJEdXJhdGlvbkZvcm1hdCI6MCwiSW5jbHVkZU5vbldvcmtpbmdEYXlzSW5EdXJhdGlvbiI6ZmFsc2UsIlBlcmNlbnRhZ2VDb21wbGV0ZVN0eWxlIjp7IiRpZCI6Ijk5NyIsIkZvbnRTZXR0aW5ncyI6eyIkaWQiOiI5OTgiLCJGb250U2l6ZSI6MTAsIkZvbnROYW1lIjoiQ2FsaWJyaSIsIklzQm9sZCI6ZmFsc2UsIklzSXRhbGljIjpmYWxzZSwiSXNVbmRlcmxpbmVkIjpmYWxzZSwiUGFyZW50U3R5bGUiOm51bGx9LCJBdXRvU2l6ZSI6MCwiRm9yZWdyb3VuZCI6eyIkaWQiOiI5OTkiLCJDb2xvciI6eyIkaWQiOiIxMDA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GlkIjoiMTAwNCIsIkEiOjg5LCJSIjowLCJHIjowLCJCIjowfX0sIklzVmlzaWJsZSI6dHJ1ZSwiV2lkdGgiOjAuMCwiSGVpZ2h0IjowLjAsIkJvcmRlclN0eWxlIjp7IiRpZCI6IjEwMDUiLCJMaW5lQ29sb3IiOm51bGwsIkxpbmVXZWlnaHQiOjAuMCwiTGluZVR5cGUiOjAsIlBhcmVudFN0eWxlIjpudWxsfSwiUGFyZW50U3R5bGUiOm51bGx9LCJEdXJhdGlvblN0eWxlIjp7IiRpZCI6IjEwMDYiLCJGb250U2V0dGluZ3MiOnsiJGlkIjoiMTAwNyIsIkZvbnRTaXplIjoxMCwiRm9udE5hbWUiOiJDYWxpYnJpIiwiSXNCb2xkIjpmYWxzZSwiSXNJdGFsaWMiOmZhbHNlLCJJc1VuZGVybGluZWQiOmZhbHNlLCJQYXJlbnRTdHlsZSI6bnVsbH0sIkF1dG9TaXplIjowLCJGb3JlZ3JvdW5kIjp7IiRpZCI6IjEwMDgiLCJDb2xvciI6eyIkaWQiOiIxMDA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AxMCIsIlRvcCI6MC4wLCJMZWZ0IjowLjAsIlJpZ2h0IjowLjAsIkJvdHRvbSI6MC4wfSwiUGFkZGluZyI6eyIkaWQiOiIxMDExIiwiVG9wIjowLjAsIkxlZnQiOjAuMCwiUmlnaHQiOjAuMCwiQm90dG9tIjowLjB9LCJCYWNrZ3JvdW5kIjp7IiRpZCI6IjEwMTIiLCJDb2xvciI6eyIkaWQiOiIxMDEzIiwiQSI6MjU1LCJSIjoyMzcsIkciOjEyNSwiQiI6NDl9fSwiSXNWaXNpYmxlIjp0cnVlLCJXaWR0aCI6MC4wLCJIZWlnaHQiOjAuMCwiQm9yZGVyU3R5bGUiOnsiJGlkIjoiMTAxNCIsIkxpbmVDb2xvciI6bnVsbCwiTGluZVdlaWdodCI6MC4wLCJMaW5lVHlwZSI6MCwiUGFyZW50U3R5bGUiOm51bGx9LCJQYXJlbnRTdHlsZSI6bnVsbH0sIkhvcml6b250YWxDb25uZWN0b3JTdHlsZSI6eyIkaWQiOiIxMDE1IiwiTGluZUNvbG9yIjp7IiRpZCI6IjEwMTYiLCIkdHlwZSI6Ik5MUkUuQ29tbW9uLkRvbS5Tb2xpZENvbG9yQnJ1c2gsIE5MUkUuQ29tbW9uIiwiQ29sb3IiOnsiJGlkIjoiMTAxNyIsIkEiOjI1NSwiUiI6MCwiRyI6MCwiQiI6MH19LCJMaW5lV2VpZ2h0IjowLjAsIkxpbmVUeXBlIjowLCJQYXJlbnRTdHlsZSI6bnVsbH0sIlZlcnRpY2FsQ29ubmVjdG9yU3R5bGUiOnsiJGlkIjoiMTAxOCIsIkxpbmVDb2xvciI6eyIkaWQiOiIxMDE5IiwiJHR5cGUiOiJOTFJFLkNvbW1vbi5Eb20uU29saWRDb2xvckJydXNoLCBOTFJFLkNvbW1vbiIsIkNvbG9yIjp7IiRpZCI6IjEwMj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MDIxIiwiTWFyZ2luIjp7IiRpZCI6IjEwMjIiLCJUb3AiOjAuMCwiTGVmdCI6NC4wLCJSaWdodCI6NC4wLCJCb3R0b20iOjAuMH0sIlBhZGRpbmciOnsiJGlkIjoiMTAyMyIsIlRvcCI6MC4wLCJMZWZ0IjowLjAsIlJpZ2h0IjowLjAsIkJvdHRvbSI6MC4wfSwiQmFja2dyb3VuZCI6eyIkaWQiOiIxMDI0IiwiQ29sb3IiOnsiJGlkIjoiMTAyNSIsIkEiOjI1NSwiUiI6MjEsIkciOjk2LCJCIjoxMzB9fSwiSXNWaXNpYmxlIjp0cnVlLCJXaWR0aCI6MC4wLCJIZWlnaHQiOjEwLjAsIkJvcmRlclN0eWxlIjp7IiRpZCI6IjEwMjYiLCJMaW5lQ29sb3IiOnsiJGlkIjoiMTAyNyIsIiR0eXBlIjoiTkxSRS5Db21tb24uRG9tLlNvbGlkQ29sb3JCcnVzaCwgTkxSRS5Db21tb24iLCJDb2xvciI6eyIkaWQiOiIxMDI4IiwiQSI6MjU1LCJSIjoyMzQsIkciOjIyLCJCIjozMH19LCJMaW5lV2VpZ2h0IjowLjAsIkxpbmVUeXBlIjowLCJQYXJlbnRTdHlsZSI6bnVsbH0sIlBhcmVudFN0eWxlIjpudWxsfSwiVGl0bGVTdHlsZSI6eyIkaWQiOiIxMDI5IiwiRm9udFNldHRpbmdzIjp7IiRpZCI6IjEwMzAiLCJGb250U2l6ZSI6MTEsIkZvbnROYW1lIjoiQ2FsaWJyaSIsIklzQm9sZCI6ZmFsc2UsIklzSXRhbGljIjpmYWxzZSwiSXNVbmRlcmxpbmVkIjpmYWxzZSwiUGFyZW50U3R5bGUiOm51bGx9LCJBdXRvU2l6ZSI6MCwiRm9yZWdyb3VuZCI6eyIkaWQiOiIxMDMxIiwiQ29sb3IiOnsiJGlkIjoiMTAz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MzIiwiVG9wIjowLjAsIkxlZnQiOjAuMCwiUmlnaHQiOjAuMCwiQm90dG9tIjowLjB9LCJQYWRkaW5nIjp7IiRpZCI6IjEwMzQiLCJUb3AiOjAuMCwiTGVmdCI6MC4wLCJSaWdodCI6MC4wLCJCb3R0b20iOjAuMH0sIkJhY2tncm91bmQiOnsiJGlkIjoiMTAzNSIsIkNvbG9yIjp7IiRpZCI6IjEwMzYiLCJBIjoyNTUsIlIiOjAsIkciOjAsIkIiOjB9fSwiSXNWaXNpYmxlIjp0cnVlLCJXaWR0aCI6MC4wLCJIZWlnaHQiOjAuMCwiQm9yZGVyU3R5bGUiOnsiJGlkIjoiMTAzNyIsIkxpbmVDb2xvciI6bnVsbCwiTGluZVdlaWdodCI6MC4wLCJMaW5lVHlwZSI6MCwiUGFyZW50U3R5bGUiOm51bGx9LCJQYXJlbnRTdHlsZSI6bnVsbH0sIkRhdGVTdHlsZSI6eyIkaWQiOiIxMDM4IiwiRm9udFNldHRpbmdzIjp7IiRpZCI6IjEwMzkiLCJGb250U2l6ZSI6MTAsIkZvbnROYW1lIjoiQ2FsaWJyaSIsIklzQm9sZCI6ZmFsc2UsIklzSXRhbGljIjpmYWxzZSwiSXNVbmRlcmxpbmVkIjpmYWxzZSwiUGFyZW50U3R5bGUiOm51bGx9LCJBdXRvU2l6ZSI6MCwiRm9yZWdyb3VuZCI6eyIkaWQiOiIxMDQwIiwiQ29sb3IiOnsiJGlkIjoiMTA0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DQyIiwiVG9wIjowLjAsIkxlZnQiOjAuMCwiUmlnaHQiOjAuMCwiQm90dG9tIjowLjB9LCJQYWRkaW5nIjp7IiRpZCI6IjEwNDMiLCJUb3AiOjAuMCwiTGVmdCI6MC4wLCJSaWdodCI6MC4wLCJCb3R0b20iOjAuMH0sIkJhY2tncm91bmQiOnsiJGlkIjoiMTA0NCIsIkNvbG9yIjp7IiRpZCI6IjEwNDUiLCJBIjoyNTUsIlIiOjE0LCJHIjo0MCwiQiI6NjV9fSwiSXNWaXNpYmxlIjp0cnVlLCJXaWR0aCI6MC4wLCJIZWlnaHQiOjAuMCwiQm9yZGVyU3R5bGUiOnsiJGlkIjoiMTA0NiIsIkxpbmVDb2xvciI6bnVsbCwiTGluZVdlaWdodCI6MC4wLCJMaW5lVHlwZSI6MCwiUGFyZW50U3R5bGUiOm51bGx9LCJQYXJlbnRTdHlsZSI6bnVsbH0sIkRhdGVGb3JtYXQiOnsiJGlkIjoiMTA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4IiwiRm9ybWF0IjowLCJJc1Zpc2libGUiOmZhbHNlLCJMYXN0S25vd25WaXNpYmlsaXR5U3RhdGUiOmZhbHNlfSwiSXNWaXNpYmxlIjp0cnVlLCJQYXJlbnRTdHlsZSI6bnVsbCwiX2V4cGxpY2l0bHlTZXQiOnsiJGlkIjoiMTA0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UwIiwiU2hhcGUiOjEsIkNvbm5lY3Rvck1hcmdpbiI6eyIkaWQiOiIxMDUxIiwiVG9wIjowLjAsIkxlZnQiOjIuMCwiUmlnaHQiOjIuMCwiQm90dG9tIjowLjB9LCJDb25uZWN0b3JTdHlsZSI6eyIkaWQiOiIxMDUyIiwiTGluZUNvbG9yIjp7IiRpZCI6IjEwNTMiLCIkdHlwZSI6Ik5MUkUuQ29tbW9uLkRvbS5Tb2xpZENvbG9yQnJ1c2gsIE5MUkUuQ29tbW9uIiwiQ29sb3IiOnsiJGlkIjoiMTA1NCIsIkEiOjEyNywiUiI6MTEsIkciOjQ4LCJCIjo2NX19LCJMaW5lV2VpZ2h0IjoxLjAsIkxpbmVUeXBlIjowLCJQYXJlbnRTdHlsZSI6bnVsbH0sIklzQmVsb3dUaW1lYmFuZCI6ZmFsc2UsIlBvc2l0aW9uT25UYXNrIjoxLCJIaWRlRGF0ZSI6ZmFsc2UsIlNoYXBlU2l6ZSI6MCwiU3BhY2luZyI6MC4wLCJQYWRkaW5nIjp7IiRpZCI6IjEwNTUiLCJUb3AiOjUuMCwiTGVmdCI6My4wLCJSaWdodCI6MC4wLCJCb3R0b20iOjIuMH0sIlNoYXBlU3R5bGUiOnsiJGlkIjoiMTA1NiIsIk1hcmdpbiI6eyIkaWQiOiIxMDU3IiwiVG9wIjowLjAsIkxlZnQiOjAuMCwiUmlnaHQiOjAuMCwiQm90dG9tIjowLjB9LCJQYWRkaW5nIjp7IiRpZCI6IjEwNTgiLCJUb3AiOjAuMCwiTGVmdCI6MC4wLCJSaWdodCI6MC4wLCJCb3R0b20iOjAuMH0sIkJhY2tncm91bmQiOnsiJGlkIjoiMTA1OSIsIkNvbG9yIjp7IiRpZCI6IjEwNjAiLCJBIjoyNTUsIlIiOjExLCJHIjo0OCwiQiI6NjV9fSwiSXNWaXNpYmxlIjp0cnVlLCJXaWR0aCI6MTIuMCwiSGVpZ2h0IjoxNC4wLCJCb3JkZXJTdHlsZSI6eyIkaWQiOiIxMDYxIiwiTGluZUNvbG9yIjp7IiRpZCI6IjEwNjIiLCIkdHlwZSI6Ik5MUkUuQ29tbW9uLkRvbS5Tb2xpZENvbG9yQnJ1c2gsIE5MUkUuQ29tbW9uIiwiQ29sb3IiOnsiJGlkIjoiMTA2MyIsIkEiOjI1NSwiUiI6MjU1LCJHIjowLCJCIjowfX0sIkxpbmVXZWlnaHQiOjAuMCwiTGluZVR5cGUiOjAsIlBhcmVudFN0eWxlIjpudWxsfSwiUGFyZW50U3R5bGUiOm51bGx9LCJUaXRsZVN0eWxlIjp7IiRpZCI6IjEwNjQiLCJGb250U2V0dGluZ3MiOnsiJGlkIjoiMTA2NSIsIkZvbnRTaXplIjoxMSwiRm9udE5hbWUiOiJDYWxpYnJpIiwiSXNCb2xkIjpmYWxzZSwiSXNJdGFsaWMiOmZhbHNlLCJJc1VuZGVybGluZWQiOmZhbHNlLCJQYXJlbnRTdHlsZSI6bnVsbH0sIkF1dG9TaXplIjowLCJGb3JlZ3JvdW5kIjp7IiRpZCI6IjEwNjYiLCJDb2xvciI6eyIkaWQiOiIxMDY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wNjgiLCJUb3AiOjAuMCwiTGVmdCI6MC4wLCJSaWdodCI6MC4wLCJCb3R0b20iOjAuMH0sIlBhZGRpbmciOnsiJGlkIjoiMTA2OSIsIlRvcCI6MC4wLCJMZWZ0IjowLjAsIlJpZ2h0IjowLjAsIkJvdHRvbSI6MC4wfSwiQmFja2dyb3VuZCI6eyIkaWQiOiIxMDcwIiwiQ29sb3IiOnsiJGlkIjoiMTA3MSIsIkEiOjI1NSwiUiI6MCwiRyI6MCwiQiI6MH19LCJJc1Zpc2libGUiOnRydWUsIldpZHRoIjowLjAsIkhlaWdodCI6MC4wLCJCb3JkZXJTdHlsZSI6eyIkaWQiOiIxMDcyIiwiTGluZUNvbG9yIjpudWxsLCJMaW5lV2VpZ2h0IjowLjAsIkxpbmVUeXBlIjowLCJQYXJlbnRTdHlsZSI6bnVsbH0sIlBhcmVudFN0eWxlIjpudWxsfSwiRGF0ZVN0eWxlIjp7IiRpZCI6IjEwNzMiLCJGb250U2V0dGluZ3MiOnsiJGlkIjoiMTA3NCIsIkZvbnRTaXplIjoxMCwiRm9udE5hbWUiOiJDYWxpYnJpIiwiSXNCb2xkIjpmYWxzZSwiSXNJdGFsaWMiOmZhbHNlLCJJc1VuZGVybGluZWQiOmZhbHNlLCJQYXJlbnRTdHlsZSI6bnVsbH0sIkF1dG9TaXplIjowLCJGb3JlZ3JvdW5kIjp7IiRpZCI6IjEwNzUiLCJDb2xvciI6eyIkaWQiOiIxMDc2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wNzciLCJUb3AiOjAuMCwiTGVmdCI6MC4wLCJSaWdodCI6MC4wLCJCb3R0b20iOjAuMH0sIlBhZGRpbmciOnsiJGlkIjoiMTA3OCIsIlRvcCI6MC4wLCJMZWZ0IjowLjAsIlJpZ2h0IjowLjAsIkJvdHRvbSI6MC4wfSwiQmFja2dyb3VuZCI6eyIkaWQiOiIxMDc5IiwiQ29sb3IiOnsiJGlkIjoiMTA4MCIsIkEiOjI1NSwiUiI6MTQsIkciOjQwLCJCIjo2NX19LCJJc1Zpc2libGUiOnRydWUsIldpZHRoIjowLjAsIkhlaWdodCI6MC4wLCJCb3JkZXJTdHlsZSI6eyIkaWQiOiIxMDgxIiwiTGluZUNvbG9yIjpudWxsLCJMaW5lV2VpZ2h0IjowLjAsIkxpbmVUeXBlIjowLCJQYXJlbnRTdHlsZSI6bnVsbH0sIlBhcmVudFN0eWxlIjpudWxsfSwiRGF0ZUZvcm1hdCI6eyIkaWQiOiIxMD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MiLCJGb3JtYXQiOjAsIklzVmlzaWJsZSI6ZmFsc2UsIkxhc3RLbm93blZpc2liaWxpdHlTdGF0ZSI6ZmFsc2V9LCJJc1Zpc2libGUiOnRydWUsIlBhcmVudFN0eWxlIjpudWxsfSwiRGVmYXVsdFN3aW1sYW5lTWlsZXN0b25lU3R5bGUiOnsiJGlkIjoiMTA4NCIsIlRpdGxlUG9zaXRpb24iOiJMZWZ0IiwiRGF0ZVBvc2l0aW9uIjoiUmlnaHQiLCJTaGFwZVR5cGUiOjEsIlNoYXBlU2l6ZSI6MCwiU3BhY2luZyI6NSwiU2hhcGVTdHlsZSI6eyIkaWQiOiIxMDg1IiwiTWFyZ2luIjp7IiRpZCI6IjEwODYiLCJUb3AiOjAuMCwiTGVmdCI6MC4wLCJSaWdodCI6MC4wLCJCb3R0b20iOjAuMH0sIlBhZGRpbmciOnsiJGlkIjoiMTA4NyIsIlRvcCI6MC4wLCJMZWZ0IjowLjAsIlJpZ2h0IjowLjAsIkJvdHRvbSI6MC4wfSwiQmFja2dyb3VuZCI6eyIkaWQiOiIxMDg4IiwiQ29sb3IiOnsiJGlkIjoiMTA4OSIsIkEiOjI1NSwiUiI6MjEsIkciOjk2LCJCIjoxMzB9fSwiSXNWaXNpYmxlIjp0cnVlLCJXaWR0aCI6MTIuMCwiSGVpZ2h0IjoxNC4wLCJCb3JkZXJTdHlsZSI6eyIkaWQiOiIxMDkwIiwiTGluZUNvbG9yIjp7IiRpZCI6IjEwOTEiLCIkdHlwZSI6Ik5MUkUuQ29tbW9uLkRvbS5Tb2xpZENvbG9yQnJ1c2gsIE5MUkUuQ29tbW9uIiwiQ29sb3IiOnsiJGlkIjoiMTA5MiIsIkEiOjI1NSwiUiI6MjM0LCJHIjoyMiwiQiI6MzB9fSwiTGluZVdlaWdodCI6MC4wLCJMaW5lVHlwZSI6MCwiUGFyZW50U3R5bGUiOm51bGx9LCJQYXJlbnRTdHlsZSI6bnVsbH0sIlRpdGxlU3R5bGUiOnsiJGlkIjoiMTA5MyIsIkZvbnRTZXR0aW5ncyI6eyIkaWQiOiIxMDk0IiwiRm9udFNpemUiOjExLCJGb250TmFtZSI6IkNhbGlicmkiLCJJc0JvbGQiOmZhbHNlLCJJc0l0YWxpYyI6ZmFsc2UsIklzVW5kZXJsaW5lZCI6ZmFsc2UsIlBhcmVudFN0eWxlIjpudWxsfSwiQXV0b1NpemUiOjAsIkZvcmVncm91bmQiOnsiJGlkIjoiMTA5NSIsIkNvbG9yIjp7IiRpZCI6IjEwO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A5NyIsIlRvcCI6MC4wLCJMZWZ0IjowLjAsIlJpZ2h0IjowLjAsIkJvdHRvbSI6MC4wfSwiUGFkZGluZyI6eyIkaWQiOiIxMDk4IiwiVG9wIjowLjAsIkxlZnQiOjAuMCwiUmlnaHQiOjAuMCwiQm90dG9tIjowLjB9LCJCYWNrZ3JvdW5kIjp7IiRpZCI6IjEwOTkiLCJDb2xvciI6eyIkaWQiOiIxMTAwIiwiQSI6MjU1LCJSIjowLCJHIjowLCJCIjowfX0sIklzVmlzaWJsZSI6dHJ1ZSwiV2lkdGgiOjAuMCwiSGVpZ2h0IjowLjAsIkJvcmRlclN0eWxlIjp7IiRpZCI6IjExMDEiLCJMaW5lQ29sb3IiOm51bGwsIkxpbmVXZWlnaHQiOjAuMCwiTGluZVR5cGUiOjAsIlBhcmVudFN0eWxlIjpudWxsfSwiUGFyZW50U3R5bGUiOm51bGx9LCJEYXRlU3R5bGUiOnsiJGlkIjoiMTEwMiIsIkZvbnRTZXR0aW5ncyI6eyIkaWQiOiIxMTAzIiwiRm9udFNpemUiOjEwLCJGb250TmFtZSI6IkNhbGlicmkiLCJJc0JvbGQiOmZhbHNlLCJJc0l0YWxpYyI6ZmFsc2UsIklzVW5kZXJsaW5lZCI6ZmFsc2UsIlBhcmVudFN0eWxlIjpudWxsfSwiQXV0b1NpemUiOjAsIkZvcmVncm91bmQiOnsiJGlkIjoiMTEwNCIsIkNvbG9yIjp7IiRpZCI6IjEx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EwNiIsIlRvcCI6MC4wLCJMZWZ0IjowLjAsIlJpZ2h0IjowLjAsIkJvdHRvbSI6MC4wfSwiUGFkZGluZyI6eyIkaWQiOiIxMTA3IiwiVG9wIjowLjAsIkxlZnQiOjAuMCwiUmlnaHQiOjAuMCwiQm90dG9tIjowLjB9LCJCYWNrZ3JvdW5kIjp7IiRpZCI6IjExMDgiLCJDb2xvciI6eyIkaWQiOiIxMTA5IiwiQSI6MjU1LCJSIjoxNCwiRyI6NDAsIkIiOjY1fX0sIklzVmlzaWJsZSI6dHJ1ZSwiV2lkdGgiOjAuMCwiSGVpZ2h0IjowLjAsIkJvcmRlclN0eWxlIjp7IiRpZCI6IjExMTAiLCJMaW5lQ29sb3IiOm51bGwsIkxpbmVXZWlnaHQiOjAuMCwiTGluZVR5cGUiOjAsIlBhcmVudFN0eWxlIjpudWxsfSwiUGFyZW50U3R5bGUiOm51bGx9LCJEYXRlRm9ybWF0Ijp7IiRpZCI6IjEx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MiIsIkZvcm1hdCI6MCwiSXNWaXNpYmxlIjpmYWxzZSwiTGFzdEtub3duVmlzaWJpbGl0eVN0YXRlIjpmYWxzZX0sIklzVmlzaWJsZSI6dHJ1ZSwiUGFyZW50U3R5bGUiOm51bGx9LCJEZWZhdWx0U3dpbWxhbmVBY3Rpdml0eVN0eWxlIjp7IiRpZCI6IjExMTMiLCJIZWFkZXJTdHlsZSI6eyIkaWQiOiIxMTE0IiwiVGV4dFN0eWxlIjp7IiRpZCI6IjExMTUiLCJGb250U2V0dGluZ3MiOnsiJGlkIjoiMTExNiIsIkZvbnRTaXplIjoxMSwiRm9udE5hbWUiOiJDYWxpYnJpIiwiSXNCb2xkIjpmYWxzZSwiSXNJdGFsaWMiOmZhbHNlLCJJc1VuZGVybGluZWQiOmZhbHNlLCJQYXJlbnRTdHlsZSI6bnVsbH0sIkF1dG9TaXplIjoyLCJGb3JlZ3JvdW5kIjp7IiRpZCI6IjExMTciLCJDb2xvciI6eyIkaWQiOiIxMTE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ExOSIsIlRvcCI6MC4wLCJMZWZ0IjowLjAsIlJpZ2h0IjowLjAsIkJvdHRvbSI6MC4wfSwiUGFkZGluZyI6eyIkaWQiOiIxMTIwIiwiVG9wIjowLjAsIkxlZnQiOjAuMCwiUmlnaHQiOjAuMCwiQm90dG9tIjowLjB9LCJCYWNrZ3JvdW5kIjp7IiRpZCI6IjExMjEiLCJDb2xvciI6eyIkaWQiOiIxMTIyIiwiQSI6MjU1LCJSIjowLCJHIjowLCJCIjowfX0sIklzVmlzaWJsZSI6dHJ1ZSwiV2lkdGgiOjAuMCwiSGVpZ2h0IjowLjAsIkJvcmRlclN0eWxlIjpudWxsLCJQYXJlbnRTdHlsZSI6bnVsbH0sIlJlY3RhbmdsZVN0eWxlIjp7IiRpZCI6IjExMjMiLCJNYXJnaW4iOnsiJGlkIjoiMTEyNCIsIlRvcCI6MC4wLCJMZWZ0IjowLjAsIlJpZ2h0IjowLjAsIkJvdHRvbSI6MC4wfSwiUGFkZGluZyI6eyIkaWQiOiIxMTI1IiwiVG9wIjowLjAsIkxlZnQiOjAuMCwiUmlnaHQiOjAuMCwiQm90dG9tIjowLjB9LCJCYWNrZ3JvdW5kIjp7IiRpZCI6IjExMjYiLCJDb2xvciI6eyIkaWQiOiIxMTI3IiwiQSI6NjMsIlIiOjIxLCJHIjo5NiwiQiI6MTMwfX0sIklzVmlzaWJsZSI6dHJ1ZSwiV2lkdGgiOjAuMCwiSGVpZ2h0IjowLjAsIkJvcmRlclN0eWxlIjp7IiRpZCI6IjExMjgiLCJMaW5lQ29sb3IiOnsiJGlkIjoiMTEyOSIsIiR0eXBlIjoiTkxSRS5Db21tb24uRG9tLlNvbGlkQ29sb3JCcnVzaCwgTkxSRS5Db21tb24iLCJDb2xvciI6eyIkaWQiOiIxMTMwIiwiQSI6MjU1LCJSIjoyNTUsIkciOjAsIkIiOjB9fSwiTGluZVdlaWdodCI6MC4wLCJMaW5lVHlwZSI6MCwiUGFyZW50U3R5bGUiOm51bGx9LCJQYXJlbnRTdHlsZSI6bnVsbH0sIk1hcmdpbiI6eyIkaWQiOiIxMTMxIiwiVG9wIjowLjAsIkxlZnQiOjAuMCwiUmlnaHQiOjAuMCwiQm90dG9tIjowLjB9LCJQYWRkaW5nIjp7IiRpZCI6IjExMzIiLCJUb3AiOjAuMCwiTGVmdCI6MC4wLCJSaWdodCI6MC4wLCJCb3R0b20iOjAuMH0sIkJhY2tncm91bmQiOm51bGwsIklzVmlzaWJsZSI6dHJ1ZSwiV2lkdGgiOjAuMCwiSGVpZ2h0IjowLjAsIkJvcmRlclN0eWxlIjpudWxsLCJQYXJlbnRTdHlsZSI6bnVsbH0sIkJhY2tncm91bmRTdHlsZSI6eyIkaWQiOiIxMTMzIiwiTWFyZ2luIjp7IiRpZCI6IjExMzQiLCJUb3AiOjAuMCwiTGVmdCI6MC4wLCJSaWdodCI6MC4wLCJCb3R0b20iOjAuMH0sIlBhZGRpbmciOnsiJGlkIjoiMTEzNSIsIlRvcCI6MC4wLCJMZWZ0IjowLjAsIlJpZ2h0IjowLjAsIkJvdHRvbSI6MC4wfSwiQmFja2dyb3VuZCI6eyIkaWQiOiIxMTM2IiwiQ29sb3IiOnsiJGlkIjoiMTEzNyIsIkEiOjUxLCJSIjoyMDAsIkciOjIwMCwiQiI6MjAwfX0sIklzVmlzaWJsZSI6dHJ1ZSwiV2lkdGgiOjAuMCwiSGVpZ2h0IjowLjAsIkJvcmRlclN0eWxlIjp7IiRpZCI6IjExMzgiLCJMaW5lQ29sb3IiOnsiJGlkIjoiMTEzOSIsIiR0eXBlIjoiTkxSRS5Db21tb24uRG9tLlNvbGlkQ29sb3JCcnVzaCwgTkxSRS5Db21tb24iLCJDb2xvciI6eyIkaWQiOiIxMTQwIiwiQSI6MjU1LCJSIjoyMzQsIkciOjIyLCJCIjozMH19LCJMaW5lV2VpZ2h0IjowLjAsIkxpbmVUeXBlIjowLCJQYXJlbnRTdHlsZSI6bnVsbH0sIlBhcmVudFN0eWxlIjpudWxsfSwiTWFyZ2luIjp7IiRpZCI6IjExNDEiLCJUb3AiOjAuMCwiTGVmdCI6MC4wLCJSaWdodCI6MC4wLCJCb3R0b20iOjAuMH0sIlBhZGRpbmciOnsiJGlkIjoiMTE0MiIsIlRvcCI6MC4wLCJMZWZ0IjowLjAsIlJpZ2h0IjowLjAsIkJvdHRvbSI6MC4wfSwiSXNWaXNpYmxlIjp0cnVlLCJXaWR0aCI6MC4wLCJIZWlnaHQiOjAuMCwiQm9yZGVyU3R5bGUiOnsiJGlkIjoiMTE0MyIsIkxpbmVDb2xvciI6bnVsbCwiTGluZVdlaWdodCI6MC4wLCJMaW5lVHlwZSI6MCwiUGFyZW50U3R5bGUiOm51bGx9LCJQYXJlbnRTdHlsZSI6bnVsbH0sIk1hcmdpbiI6eyIkaWQiOiIxMTQ0IiwiVG9wIjowLjAsIkxlZnQiOjAuMCwiUmlnaHQiOjAuMCwiQm90dG9tIjowLjB9LCJQYWRkaW5nIjp7IiRpZCI6IjExNDUiLCJUb3AiOjAuMCwiTGVmdCI6MC4wLCJSaWdodCI6MC4wLCJCb3R0b20iOjAuMH0sIklzVmlzaWJsZSI6dHJ1ZSwiV2lkdGgiOjAuMCwiSGVpZ2h0IjowLjAsIkJvcmRlclN0eWxlIjp7IiRpZCI6IjExNDYiLCJMaW5lQ29sb3IiOm51bGwsIkxpbmVXZWlnaHQiOjAuMCwiTGluZVR5cGUiOjAsIlBhcmVudFN0eWxlIjpudWxsfSwiUGFyZW50U3R5bGUiOm51bGx9fV0sIkN1bHR1cmVJbmZvTmFtZSI6ImVuLVVTIiwiU3R5bGVOYW1lIjpudWxsLCJWZXJzaW9uIjp7IiRpZCI6IjExNDciLCJWZXJzaW9uIjoiNC4xLjAiLCJPcmlnaW5hbEFzc2VtYmx5VmVyc2lvbiI6bnVsbCwiRWRpdGlvbiI6bnVsbCwiTGFzdFNhdmVkRWRpdGlvbiI6NCwiSXNQbHVzRWRpdGlvbiI6ZmFsc2UsIklzUHJvRWRpdGlvbiI6ZmFsc2V9LCJFZmZlY3QiOjAsIlN0eWxlIjp7IiRpZCI6IjExNDgiLCJEZWZhdWx0RGVwZW5kZW5jeVN0eWxlIjp7IiRpZCI6IjExNDkiLCJMaW5lU3R5bGUiOnsiJGlkIjoiMTE1MCIsIkxpbmVDb2xvciI6eyIkaWQiOiIxMTUxIiwiJHR5cGUiOiJOTFJFLkNvbW1vbi5Eb20uU29saWRDb2xvckJydXNoLCBOTFJFLkNvbW1vbiIsIkNvbG9yIjp7IiRpZCI6IjExNTIiLCJBIjoyNTUsIlIiOjAsIkciOjAsIkIiOjB9fSwiTGluZVdlaWdodCI6MS4wLCJMaW5lVHlwZSI6MCwiUGFyZW50U3R5bGUiOm51bGx9LCJFbmRBcnJvd2hlYWRMaW5lU3R5bGUiOnsiJGlkIjoiMTE1MyIsIktpbmQiOjEsIldpZHRoIjoxLCJMZW5ndGgiOjAsIlBhcmVudFN0eWxlIjpudWxsfSwiQnJpbmdUb0Zyb250IjpmYWxzZSwiRWxib3dSYWRpdXMiOjMuMCwiTWFyZ2luIjp7IiRpZCI6IjExNTQiLCJUb3AiOjAuMCwiTGVmdCI6MC4wLCJSaWdodCI6MC4wLCJCb3R0b20iOjAuMH0sIlBhZGRpbmciOnsiJGlkIjoiMTE1NSIsIlRvcCI6MC4wLCJMZWZ0IjowLjAsIlJpZ2h0IjowLjAsIkJvdHRvbSI6MC4wfSwiQmFja2dyb3VuZCI6bnVsbCwiSXNWaXNpYmxlIjp0cnVlLCJXaWR0aCI6MC4wLCJIZWlnaHQiOjAuMCwiQm9yZGVyU3R5bGUiOm51bGwsIlBhcmVudFN0eWxlIjpudWxsfSwiQ3JpdGljYWxQYXRoU3R5bGUiOnsiJGlkIjoiMTE1NiIsIkNyaXRpY2FsUGF0aFN0eWxlT3B0aW9ucyI6MzAsIkxpbmVTdHlsZSI6eyIkaWQiOiIxMTU3IiwiTGluZUNvbG9yIjp7IiRpZCI6IjExNTgiLCIkdHlwZSI6Ik5MUkUuQ29tbW9uLkRvbS5Tb2xpZENvbG9yQnJ1c2gsIE5MUkUuQ29tbW9uIiwiQ29sb3IiOnsiJGlkIjoiMTE1OSIsIkEiOjI1NSwiUiI6MjIyLCJHIjo1MCwiQiI6NTB9fSwiTGluZVdlaWdodCI6MS4wLCJMaW5lVHlwZSI6MCwiUGFyZW50U3R5bGUiOm51bGx9LCJUaXRsZUZvcmVncm91bmQiOnsiJGlkIjoiMTE2MCIsIkNvbG9yIjp7IiRpZCI6IjExNjEiLCJBIjoyNTUsIlIiOjE3NiwiRyI6MTksIkIiOjI1fX0sIlNoYXBlc0JhY2tncm91bmQiOnsiJGlkIjoiMTE2MiIsIkNvbG9yIjp7IiRpZCI6IjExNjMiLCJBIjoyNTUsIlIiOjI1MywiRyI6MjAzLCJCIjoyMDh9fSwiU2hhcGVzQm9yZGVyU3R5bGUiOnsiJGlkIjoiMTE2NCIsIkxpbmVDb2xvciI6eyIkaWQiOiIxMTY1IiwiJHR5cGUiOiJOTFJFLkNvbW1vbi5Eb20uU29saWRDb2xvckJydXNoLCBOTFJFLkNvbW1vbiIsIkNvbG9yIjp7IiRpZCI6IjExNjYiLCJBIjoyNTUsIlIiOjIzNCwiRyI6MjIsIkIiOjMwfX0sIkxpbmVXZWlnaHQiOjIuMCwiTGluZVR5cGUiOjAsIlBhcmVudFN0eWxlIjpudWxsfSwiTWFyZ2luIjp7IiRpZCI6IjExNjciLCJUb3AiOjAuMCwiTGVmdCI6MC4wLCJSaWdodCI6MC4wLCJCb3R0b20iOjAuMH0sIlBhZGRpbmciOnsiJGlkIjoiMTE2OCIsIlRvcCI6MC4wLCJMZWZ0IjowLjAsIlJpZ2h0IjowLjAsIkJvdHRvbSI6MC4wfSwiQmFja2dyb3VuZCI6bnVsbCwiSXNWaXNpYmxlIjpmYWxzZSwiV2lkdGgiOjAuMCwiSGVpZ2h0IjowLjAsIkJvcmRlclN0eWxlIjp7IiRpZCI6IjExNjkiLCJMaW5lQ29sb3IiOm51bGwsIkxpbmVXZWlnaHQiOjAuMCwiTGluZVR5cGUiOjAsIlBhcmVudFN0eWxlIjpudWxsfSwiUGFyZW50U3R5bGUiOm51bGx9LCJQYW5lbHNTcGFjaW5nRGVmaW5pdGlvbiI6eyIkaWQiOiIxMTcwIiwiU3BhY2luZ0Fib3ZlVGltZWJhbmQiOjMsIlNwYWNpbmdCZWxvd1RpbWViYW5kIjozLCJTcGFjaW5nQWJvdmVCZXR3ZWVuU3dpbWxhbmVzQW5kVGFza3MiOjUsIlNwYWNpbmdCZWxvd0JldHdlZW5Td2ltbGFuZXNBbmRUYXNrcyI6NX0sIlRpbWViYW5kU3R5bGUiOnsiJGlkIjoiMTE3MSIsIlNjYWxlTWFya2luZyI6MCwiU2hhcGUiOjAsIlNoYXBlU3R5bGUiOnsiJGlkIjoiMTE3MiIsIk1hcmdpbiI6eyIkaWQiOiIxMTczIiwiVG9wIjowLjAsIkxlZnQiOjEwLjAsIlJpZ2h0IjoxMC4wLCJCb3R0b20iOjAuMH0sIlBhZGRpbmciOnsiJGlkIjoiMTE3NCIsIlRvcCI6MC4wLCJMZWZ0IjowLjAsIlJpZ2h0IjowLjAsIkJvdHRvbSI6MC4wfSwiQmFja2dyb3VuZCI6eyIkaWQiOiIxMTc1IiwiQ29sb3IiOnsiJGlkIjoiMTE3NiIsIkEiOjI1NSwiUiI6MjksIkciOjE2MSwiQiI6MjQyfX0sIklzVmlzaWJsZSI6dHJ1ZSwiV2lkdGgiOjAuMCwiSGVpZ2h0IjoyMC4wLCJCb3JkZXJTdHlsZSI6eyIkaWQiOiIxMTc3IiwiTGluZUNvbG9yIjp7IiRpZCI6IjExNzgiLCIkdHlwZSI6Ik5MUkUuQ29tbW9uLkRvbS5Tb2xpZENvbG9yQnJ1c2gsIE5MUkUuQ29tbW9uIiwiQ29sb3IiOnsiJGlkIjoiMTE3OSIsIkEiOjI1NSwiUiI6MjU1LCJHIjowLCJCIjowfX0sIkxpbmVXZWlnaHQiOjAuMCwiTGluZVR5cGUiOjAsIlBhcmVudFN0eWxlIjpudWxsfSwiUGFyZW50U3R5bGUiOm51bGx9LCJNaWRkbGVUaWVyU2hhcGVTdHlsZSI6eyIkaWQiOiIxMTgwIiwiTWFyZ2luIjp7IiRpZCI6IjExODEiLCJUb3AiOjAuMCwiTGVmdCI6MTAuMCwiUmlnaHQiOjEwLjAsIkJvdHRvbSI6MC4wfSwiUGFkZGluZyI6eyIkaWQiOiIxMTgyIiwiVG9wIjowLjAsIkxlZnQiOjAuMCwiUmlnaHQiOjAuMCwiQm90dG9tIjowLjB9LCJCYWNrZ3JvdW5kIjp7IiRpZCI6IjExODMiLCJDb2xvciI6eyIkaWQiOiIxMTg0IiwiQSI6MjU1LCJSIjoxNCwiRyI6NDAsIkIiOjY1fX0sIklzVmlzaWJsZSI6dHJ1ZSwiV2lkdGgiOjAuMCwiSGVpZ2h0IjoyMC4wLCJCb3JkZXJTdHlsZSI6eyIkaWQiOiIxMTg1IiwiTGluZUNvbG9yIjp7IiRyZWYiOiIxMTc4In0sIkxpbmVXZWlnaHQiOjAuMCwiTGluZVR5cGUiOjAsIlBhcmVudFN0eWxlIjpudWxsfSwiUGFyZW50U3R5bGUiOm51bGx9LCJCb3R0b21UaWVyU2hhcGVTdHlsZSI6eyIkaWQiOiIxMTg2IiwiTWFyZ2luIjp7IiRpZCI6IjExODciLCJUb3AiOjAuMCwiTGVmdCI6MTAuMCwiUmlnaHQiOjEwLjAsIkJvdHRvbSI6MC4wfSwiUGFkZGluZyI6eyIkaWQiOiIxMTg4IiwiVG9wIjowLjAsIkxlZnQiOjAuMCwiUmlnaHQiOjAuMCwiQm90dG9tIjowLjB9LCJCYWNrZ3JvdW5kIjp7IiRpZCI6IjExODkiLCJDb2xvciI6eyIkaWQiOiIxMTkwIiwiQSI6MjU1LCJSIjoxNCwiRyI6NDAsIkIiOjY1fX0sIklzVmlzaWJsZSI6dHJ1ZSwiV2lkdGgiOjAuMCwiSGVpZ2h0IjoyMC4wLCJCb3JkZXJTdHlsZSI6eyIkaWQiOiIxMTkxIiwiTGluZUNvbG9yIjp7IiRyZWYiOiIxMTc4In0sIkxpbmVXZWlnaHQiOjAuMCwiTGluZVR5cGUiOjAsIlBhcmVudFN0eWxlIjpudWxsfSwiUGFyZW50U3R5bGUiOm51bGx9LCJSaWdodEVuZENhcHNTdHlsZSI6eyIkaWQiOiIxMTkyIiwiRm9udFNldHRpbmdzIjp7IiRpZCI6IjExOTMiLCJGb250U2l6ZSI6MTgsIkZvbnROYW1lIjoiQ2FsaWJyaSIsIklzQm9sZCI6dHJ1ZSwiSXNJdGFsaWMiOmZhbHNlLCJJc1VuZGVybGluZWQiOmZhbHNlLCJQYXJlbnRTdHlsZSI6bnVsbH0sIkF1dG9TaXplIjowLCJGb3JlZ3JvdW5kIjp7IiRpZCI6IjExOTQiLCJDb2xvciI6eyIkaWQiOiIxMTk1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TE5NiIsIlRvcCI6MC4wLCJMZWZ0IjowLjAsIlJpZ2h0IjoyMC4wLCJCb3R0b20iOjAuMH0sIlBhZGRpbmciOnsiJGlkIjoiMTE5NyIsIlRvcCI6MC4wLCJMZWZ0IjowLjAsIlJpZ2h0IjowLjAsIkJvdHRvbSI6MC4wfSwiQmFja2dyb3VuZCI6eyIkaWQiOiIxMTk4IiwiQ29sb3IiOnsiJGlkIjoiMTE5OSIsIkEiOjI1NSwiUiI6MjMzLCJHIjoxMTMsIkIiOjUwfX0sIklzVmlzaWJsZSI6ZmFsc2UsIldpZHRoIjowLjAsIkhlaWdodCI6MC4wLCJCb3JkZXJTdHlsZSI6eyIkaWQiOiIxMjAwIiwiTGluZUNvbG9yIjpudWxsLCJMaW5lV2VpZ2h0IjowLjAsIkxpbmVUeXBlIjowLCJQYXJlbnRTdHlsZSI6bnVsbH0sIlBhcmVudFN0eWxlIjpudWxsfSwiTGVmdEVuZENhcHNTdHlsZSI6eyIkaWQiOiIxMjAxIiwiRm9udFNldHRpbmdzIjp7IiRpZCI6IjEyMDIiLCJGb250U2l6ZSI6MTgsIkZvbnROYW1lIjoiQ2FsaWJyaSIsIklzQm9sZCI6dHJ1ZSwiSXNJdGFsaWMiOmZhbHNlLCJJc1VuZGVybGluZWQiOmZhbHNlLCJQYXJlbnRTdHlsZSI6bnVsbH0sIkF1dG9TaXplIjowLCJGb3JlZ3JvdW5kIjp7IiRpZCI6IjEyMDMiLCJDb2xvciI6eyIkaWQiOiIxMj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IwNSIsIlRvcCI6MC4wLCJMZWZ0IjozOS41MDY2NjY2NjY2NjY2NjEsIlJpZ2h0IjowLjAsIkJvdHRvbSI6MC4wfSwiUGFkZGluZyI6eyIkaWQiOiIxMjA2IiwiVG9wIjowLjAsIkxlZnQiOjAuMCwiUmlnaHQiOjAuMCwiQm90dG9tIjowLjB9LCJCYWNrZ3JvdW5kIjp7IiRpZCI6IjEyMDciLCJDb2xvciI6eyIkaWQiOiIxMjA4IiwiQSI6MjU1LCJSIjoyMzcsIkciOjEyNSwiQiI6NDl9fSwiSXNWaXNpYmxlIjpmYWxzZSwiV2lkdGgiOjAuMCwiSGVpZ2h0IjowLjAsIkJvcmRlclN0eWxlIjp7IiRpZCI6IjEyMDkiLCJMaW5lQ29sb3IiOm51bGwsIkxpbmVXZWlnaHQiOjAuMCwiTGluZVR5cGUiOjAsIlBhcmVudFN0eWxlIjpudWxsfSwiUGFyZW50U3R5bGUiOm51bGx9LCJUb2RheVRleHRTdHlsZSI6eyIkaWQiOiIxMjEwIiwiRm9udFNldHRpbmdzIjp7IiRpZCI6IjEyMTEiLCJGb250U2l6ZSI6MTIsIkZvbnROYW1lIjoiQ2FsaWJyaSIsIklzQm9sZCI6ZmFsc2UsIklzSXRhbGljIjpmYWxzZSwiSXNVbmRlcmxpbmVkIjpmYWxzZSwiUGFyZW50U3R5bGUiOm51bGx9LCJBdXRvU2l6ZSI6MCwiRm9yZWdyb3VuZCI6eyIkaWQiOiIxMjEyIiwiQ29sb3IiOnsiJGlkIjoiMTIx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E0IiwiVG9wIjowLjAsIkxlZnQiOjAuMCwiUmlnaHQiOjAuMCwiQm90dG9tIjowLjB9LCJQYWRkaW5nIjp7IiRpZCI6IjEyMTUiLCJUb3AiOjAuMCwiTGVmdCI6MC4wLCJSaWdodCI6MC4wLCJCb3R0b20iOjAuMH0sIkJhY2tncm91bmQiOnsiJGlkIjoiMTIxNiIsIkNvbG9yIjp7IiRpZCI6IjEyMTciLCJBIjoyNTUsIlIiOjAsIkciOjAsIkIiOjB9fSwiSXNWaXNpYmxlIjpmYWxzZSwiV2lkdGgiOjAuMCwiSGVpZ2h0IjowLjAsIkJvcmRlclN0eWxlIjp7IiRpZCI6IjEyMTgiLCJMaW5lQ29sb3IiOm51bGwsIkxpbmVXZWlnaHQiOjAuMCwiTGluZVR5cGUiOjAsIlBhcmVudFN0eWxlIjpudWxsfSwiUGFyZW50U3R5bGUiOm51bGx9LCJUb2RheU1hcmtlclN0eWxlIjp7IiRpZCI6IjEyMTkiLCJNYXJnaW4iOnsiJGlkIjoiMTIyMCIsIlRvcCI6MC4wLCJMZWZ0IjowLjAsIlJpZ2h0IjowLjAsIkJvdHRvbSI6MC4wfSwiUGFkZGluZyI6eyIkaWQiOiIxMjIxIiwiVG9wIjowLjAsIkxlZnQiOjAuMCwiUmlnaHQiOjAuMCwiQm90dG9tIjowLjB9LCJCYWNrZ3JvdW5kIjp7IiRpZCI6IjEyMjIiLCJDb2xvciI6eyIkaWQiOiIxMjIzIiwiQSI6MjU1LCJSIjoyNTUsIkciOjAsIkIiOjB9fSwiSXNWaXNpYmxlIjp0cnVlLCJXaWR0aCI6MC4wLCJIZWlnaHQiOjAuMCwiQm9yZGVyU3R5bGUiOm51bGwsIlBhcmVudFN0eWxlIjpudWxsfSwiU2NhbGVTdHlsZSI6eyIkaWQiOiIxMjI0IiwiU2hhcGUiOjMsIlNob3dTZWdtZW50U2VwYXJhdG9ycyI6dHJ1ZSwiU2VnbWVudFNlcGFyYXRvck9wYWNpdHkiOjMwLCJIYXNCZWVuVmlzaWJsZUJlZm9yZSI6ZmFsc2UsIkZvbnRTZXR0aW5ncyI6eyIkaWQiOiIxMjI1IiwiRm9udFNpemUiOjEwLCJGb250TmFtZSI6IkNhbGlicmkiLCJJc0JvbGQiOmZhbHNlLCJJc0l0YWxpYyI6ZmFsc2UsIklzVW5kZXJsaW5lZCI6ZmFsc2UsIlBhcmVudFN0eWxlIjpudWxsfSwiQXV0b1NpemUiOjAsIkZvcmVncm91bmQiOnsiJGlkIjoiMTIyNiIsIkNvbG9yIjp7IiRpZCI6IjEyMj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yOCIsIlRvcCI6MC4wLCJMZWZ0Ijo1LjAsIlJpZ2h0IjowLjAsIkJvdHRvbSI6MC4wfSwiUGFkZGluZyI6eyIkaWQiOiIxMjI5IiwiVG9wIjowLjAsIkxlZnQiOjAuMCwiUmlnaHQiOjAuMCwiQm90dG9tIjowLjB9LCJCYWNrZ3JvdW5kIjp7IiRpZCI6IjEyMzAiLCJDb2xvciI6eyIkaWQiOiIxMjMxIiwiQSI6MjU1LCJSIjoxNCwiRyI6NDAsIkIiOjY1fX0sIklzVmlzaWJsZSI6dHJ1ZSwiV2lkdGgiOjAuMCwiSGVpZ2h0IjowLjAsIkJvcmRlclN0eWxlIjp7IiRpZCI6IjEyMzIiLCJMaW5lQ29sb3IiOm51bGwsIkxpbmVXZWlnaHQiOjAuMCwiTGluZVR5cGUiOjAsIlBhcmVudFN0eWxlIjpudWxsfSwiUGFyZW50U3R5bGUiOm51bGx9LCJTaW5nbGVTY2FsZVNoYXBlU3R5bGUiOnsiJGlkIjoiMTIzMyIsIlNoYXBlIjowLCJIZWlnaHQiOjAuMH0sIk1pZGRsZVRpZXJTY2FsZVN0eWxlIjp7IiRpZCI6IjEyMzQiLCJTaGFwZSI6MywiU2hvd1NlZ21lbnRTZXBhcmF0b3JzIjp0cnVlLCJTZWdtZW50U2VwYXJhdG9yT3BhY2l0eSI6MzAsIkhhc0JlZW5WaXNpYmxlQmVmb3JlIjpmYWxzZSwiRm9udFNldHRpbmdzIjp7IiRpZCI6IjEyMzUiLCJGb250U2l6ZSI6MTIsIkZvbnROYW1lIjoiQ2FsaWJyaSIsIklzQm9sZCI6ZmFsc2UsIklzSXRhbGljIjpmYWxzZSwiSXNVbmRlcmxpbmVkIjpmYWxzZSwiUGFyZW50U3R5bGUiOm51bGx9LCJBdXRvU2l6ZSI6MCwiRm9yZWdyb3VuZCI6eyIkaWQiOiIxMjM2IiwiQ29sb3IiOnsiJGlkIjoiMTIzNy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MjM4IiwiVG9wIjowLjAsIkxlZnQiOjUuMCwiUmlnaHQiOjAuMCwiQm90dG9tIjowLjB9LCJQYWRkaW5nIjp7IiRpZCI6IjEyMzkiLCJUb3AiOjAuMCwiTGVmdCI6MC4wLCJSaWdodCI6MC4wLCJCb3R0b20iOjAuMH0sIkJhY2tncm91bmQiOnsiJGlkIjoiMTI0MCIsIkNvbG9yIjp7IiRpZCI6IjEyNDEiLCJBIjoyNTUsIlIiOjE0LCJHIjo0MCwiQiI6NjV9fSwiSXNWaXNpYmxlIjpmYWxzZSwiV2lkdGgiOjAuMCwiSGVpZ2h0IjowLjAsIkJvcmRlclN0eWxlIjp7IiRpZCI6IjEyNDIiLCJMaW5lQ29sb3IiOm51bGwsIkxpbmVXZWlnaHQiOjAuMCwiTGluZVR5cGUiOjAsIlBhcmVudFN0eWxlIjpudWxsfSwiUGFyZW50U3R5bGUiOm51bGx9LCJCb3R0b21UaWVyU2NhbGVTdHlsZSI6eyIkaWQiOiIxMjQzIiwiU2hhcGUiOjMsIlNob3dTZWdtZW50U2VwYXJhdG9ycyI6dHJ1ZSwiU2VnbWVudFNlcGFyYXRvck9wYWNpdHkiOjMwLCJIYXNCZWVuVmlzaWJsZUJlZm9yZSI6ZmFsc2UsIkZvbnRTZXR0aW5ncyI6eyIkaWQiOiIxMjQ0IiwiRm9udFNpemUiOjEyLCJGb250TmFtZSI6IkNhbGlicmkiLCJJc0JvbGQiOmZhbHNlLCJJc0l0YWxpYyI6ZmFsc2UsIklzVW5kZXJsaW5lZCI6ZmFsc2UsIlBhcmVudFN0eWxlIjpudWxsfSwiQXV0b1NpemUiOjAsIkZvcmVncm91bmQiOnsiJGlkIjoiMTI0NSIsIkNvbG9yIjp7IiRpZCI6IjEyNDY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I0NyIsIlRvcCI6MC4wLCJMZWZ0Ijo1LjAsIlJpZ2h0IjowLjAsIkJvdHRvbSI6MC4wfSwiUGFkZGluZyI6eyIkaWQiOiIxMjQ4IiwiVG9wIjowLjAsIkxlZnQiOjAuMCwiUmlnaHQiOjAuMCwiQm90dG9tIjowLjB9LCJCYWNrZ3JvdW5kIjp7IiRpZCI6IjEyNDkiLCJDb2xvciI6eyIkaWQiOiIxMjUwIiwiQSI6MjU1LCJSIjoxNCwiRyI6NDAsIkIiOjY1fX0sIklzVmlzaWJsZSI6ZmFsc2UsIldpZHRoIjowLjAsIkhlaWdodCI6MC4wLCJCb3JkZXJTdHlsZSI6eyIkaWQiOiIxMjUxIiwiTGluZUNvbG9yIjpudWxsLCJMaW5lV2VpZ2h0IjowLjAsIkxpbmVUeXBlIjowLCJQYXJlbnRTdHlsZSI6bnVsbH0sIlBhcmVudFN0eWxlIjpudWxsfSwiRWxhcHNlZFRpbWVCYWNrZ3JvdW5kIjp7IiRpZCI6IjEyNTIiLCJDb2xvciI6eyIkaWQiOiIxMjUzIiwiQSI6MTkxLCJSIjoyNTUsIkciOjAsIkIiOjB9fSwiQXBwZW5kWWVhck9uWWVhckNoYW5nZSI6ZmFsc2UsIkVsYXBzZWRUaW1lRm9ybWF0IjowLCJUb2RheU1hcmtlclBvc2l0aW9uIjowLCJRdWlja1Bvc2l0aW9uIjozLCJBYnNvbHV0ZVBvc2l0aW9uIjoxNTAuNjk5ODQ0LCJNYXJnaW4iOnsiJGlkIjoiMTI1NCIsIlRvcCI6MC4wLCJMZWZ0IjoxMC4wLCJSaWdodCI6MTAuMCwiQm90dG9tIjowLjB9LCJQYWRkaW5nIjp7IiRpZCI6IjEyNTUiLCJUb3AiOjAuMCwiTGVmdCI6MC4wLCJSaWdodCI6MC4wLCJCb3R0b20iOjAuMH0sIkJhY2tncm91bmQiOnsiJGlkIjoiMTI1NiIsIkNvbG9yIjp7IiRpZCI6IjEyNTciLCJBIjoyNTUsIlIiOjQ3LCJHIjo1NCwiQiI6MTUzfX0sIklzVmlzaWJsZSI6ZmFsc2UsIldpZHRoIjowLjAsIkhlaWdodCI6MC4wLCJCb3JkZXJTdHlsZSI6bnVsbCwiUGFyZW50U3R5bGUiOm51bGx9LCJEZWZhdWx0TWlsZXN0b25lU3R5bGUiOnsiJGlkIjoiMTI1OCIsIlNoYXBlIjoyLCJDb25uZWN0b3JNYXJnaW4iOnsiJGlkIjoiMTI1OSIsIlRvcCI6MC4wLCJMZWZ0IjoyLjAsIlJpZ2h0IjoyLjAsIkJvdHRvbSI6MC4wfSwiQ29ubmVjdG9yU3R5bGUiOnsiJGlkIjoiMTI2MCIsIkxpbmVDb2xvciI6eyIkaWQiOiIxMjYxIiwiJHR5cGUiOiJOTFJFLkNvbW1vbi5Eb20uU29saWRDb2xvckJydXNoLCBOTFJFLkNvbW1vbiIsIkNvbG9yIjp7IiRpZCI6IjEyNjIiLCJBIjoxMjcsIlIiOjIzMywiRyI6MTEzLCJCIjo1MH19LCJMaW5lV2VpZ2h0IjoxLjAsIkxpbmVUeXBlIjowLCJQYXJlbnRTdHlsZSI6bnVsbH0sIklzQmVsb3dUaW1lYmFuZCI6ZmFsc2UsIlBvc2l0aW9uT25UYXNrIjowLCJIaWRlRGF0ZSI6ZmFsc2UsIlNoYXBlU2l6ZSI6MSwiU3BhY2luZyI6MC4wLCJQYWRkaW5nIjp7IiRpZCI6IjEyNjMiLCJUb3AiOjUuMCwiTGVmdCI6My4wLCJSaWdodCI6MC4wLCJCb3R0b20iOjIuMH0sIlNoYXBl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yNTUsIlIiOjIzMywiRyI6MTEzLCJCIjo1MH19LCJJc1Zpc2libGUiOnRydWUsIldpZHRoIjoxOC4wLCJIZWlnaHQiOjIwLjAsIkJvcmRlclN0eWxlIjp7IiRpZCI6IjEyNjkiLCJMaW5lQ29sb3IiOnsiJGlkIjoiMTI3MCIsIiR0eXBlIjoiTkxSRS5Db21tb24uRG9tLlNvbGlkQ29sb3JCcnVzaCwgTkxSRS5Db21tb24iLCJDb2xvciI6eyIkaWQiOiIxMjcxIiwiQSI6MjU1LCJSIjoyMzQsIkciOjIyLCJCIjozMH19LCJMaW5lV2VpZ2h0IjowLjAsIkxpbmVUeXBlIjowLCJQYXJlbnRTdHlsZSI6bnVsbH0sIlBhcmVudFN0eWxlIjpudWxsfSwiVGl0bGVTdHlsZSI6eyIkaWQiOiIxMjcyIiwiRm9udFNldHRpbmdzIjp7IiRpZCI6IjEyNzMiLCJGb250U2l6ZSI6MTEsIkZvbnROYW1lIjoiQ2FsaWJyaSIsIklzQm9sZCI6dHJ1ZSwiSXNJdGFsaWMiOmZhbHNlLCJJc1VuZGVybGluZWQiOmZhbHNlLCJQYXJlbnRTdHlsZSI6bnVsbH0sIkF1dG9TaXplIjowLCJGb3JlZ3JvdW5kIjp7IiRpZCI6IjEyNzQiLCJDb2xvciI6eyIkaWQiOiIxMjc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NzYiLCJUb3AiOjAuMCwiTGVmdCI6MC4wLCJSaWdodCI6MC4wLCJCb3R0b20iOjAuMH0sIlBhZGRpbmciOnsiJGlkIjoiMTI3NyIsIlRvcCI6MC4wLCJMZWZ0IjowLjAsIlJpZ2h0IjowLjAsIkJvdHRvbSI6MC4wfSwiQmFja2dyb3VuZCI6eyIkaWQiOiIxMjc4IiwiQ29sb3IiOnsiJGlkIjoiMTI3OSIsIkEiOjI1NSwiUiI6MCwiRyI6MCwiQiI6MH19LCJJc1Zpc2libGUiOnRydWUsIldpZHRoIjowLjAsIkhlaWdodCI6MC4wLCJCb3JkZXJTdHlsZSI6eyIkaWQiOiIxMjgwIiwiTGluZUNvbG9yIjpudWxsLCJMaW5lV2VpZ2h0IjowLjAsIkxpbmVUeXBlIjowLCJQYXJlbnRTdHlsZSI6bnVsbH0sIlBhcmVudFN0eWxlIjpudWxsfSwiRGF0ZVN0eWxlIjp7IiRpZCI6IjEyODEiLCJGb250U2V0dGluZ3MiOnsiJGlkIjoiMTI4MiIsIkZvbnRTaXplIjoxMCwiRm9udE5hbWUiOiJDYWxpYnJpIiwiSXNCb2xkIjpmYWxzZSwiSXNJdGFsaWMiOmZhbHNlLCJJc1VuZGVybGluZWQiOmZhbHNlLCJQYXJlbnRTdHlsZSI6bnVsbH0sIkF1dG9TaXplIjowLCJGb3JlZ3JvdW5kIjp7IiRpZCI6IjEyODMiLCJDb2xvciI6eyIkaWQiOiIxMjg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yODUiLCJUb3AiOjAuMCwiTGVmdCI6MC4wLCJSaWdodCI6MC4wLCJCb3R0b20iOjAuMH0sIlBhZGRpbmciOnsiJGlkIjoiMTI4NiIsIlRvcCI6MC4wLCJMZWZ0IjowLjAsIlJpZ2h0IjowLjAsIkJvdHRvbSI6MC4wfSwiQmFja2dyb3VuZCI6eyIkaWQiOiIxMjg3IiwiQ29sb3IiOnsiJGlkIjoiMTI4OCIsIkEiOjI1NSwiUiI6MTQsIkciOjQwLCJCIjo2NX19LCJJc1Zpc2libGUiOnRydWUsIldpZHRoIjowLjAsIkhlaWdodCI6MC4wLCJCb3JkZXJTdHlsZSI6eyIkaWQiOiIxMjg5IiwiTGluZUNvbG9yIjpudWxsLCJMaW5lV2VpZ2h0IjowLjAsIkxpbmVUeXBlIjowLCJQYXJlbnRTdHlsZSI6bnVsbH0sIlBhcmVudFN0eWxlIjpudWxsfSwiRGF0ZUZvcm1hdCI6eyIkaWQiOiIxMjkw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EiLCJGb3JtYXQiOjAsIklzVmlzaWJsZSI6ZmFsc2UsIkxhc3RLbm93blZpc2liaWxpdHlTdGF0ZSI6ZmFsc2V9LCJJc1Zpc2libGUiOnRydWUsIlBhcmVudFN0eWxlIjpudWxsfSwiRGVmYXVsdE1vdFN0eWxlIjp7IiRpZCI6IjEyOTIiLCJTaGFwZSI6MiwiQ29ubmVjdG9yTWFyZ2luIjp7IiRpZCI6IjEyOTMiLCJUb3AiOjAuMCwiTGVmdCI6Mi4wLCJSaWdodCI6Mi4wLCJCb3R0b20iOjAuMH0sIkNvbm5lY3RvclN0eWxlIjp7IiRpZCI6IjEyOTQiLCJMaW5lQ29sb3IiOnsiJGlkIjoiMTI5NSIsIiR0eXBlIjoiTkxSRS5Db21tb24uRG9tLlNvbGlkQ29sb3JCcnVzaCwgTkxSRS5Db21tb24iLCJDb2xvciI6eyIkaWQiOiIxMjk2IiwiQSI6MTI3LCJSIjoyMzMsIkciOjExMywiQiI6NTB9fSwiTGluZVdlaWdodCI6MS4wLCJMaW5lVHlwZSI6MCwiUGFyZW50U3R5bGUiOm51bGx9LCJJc0JlbG93VGltZWJhbmQiOmZhbHNlLCJQb3NpdGlvbk9uVGFzayI6MSwiSGlkZURhdGUiOmZhbHNlLCJTaGFwZVNpemUiOjEsIlNwYWNpbmciOjAuMCwiUGFkZGluZyI6eyIkaWQiOiIxMjk3IiwiVG9wIjo1LjAsIkxlZnQiOjMuMCwiUmlnaHQiOjAuMCwiQm90dG9tIjoyLjB9LCJTaGFwZVN0eWxlIjp7IiRpZCI6IjEyOTgiLCJNYXJnaW4iOnsiJGlkIjoiMTI5OSIsIlRvcCI6MC4wLCJMZWZ0IjowLjAsIlJpZ2h0IjowLjAsIkJvdHRvbSI6MC4wfSwiUGFkZGluZyI6eyIkaWQiOiIxMzAwIiwiVG9wIjowLjAsIkxlZnQiOjAuMCwiUmlnaHQiOjAuMCwiQm90dG9tIjowLjB9LCJCYWNrZ3JvdW5kIjp7IiRpZCI6IjEzMDEiLCJDb2xvciI6eyIkaWQiOiIxMzAyIiwiQSI6MjU1LCJSIjoyMzMsIkciOjExMywiQiI6NTB9fSwiSXNWaXNpYmxlIjp0cnVlLCJXaWR0aCI6MTMuMCwiSGVpZ2h0IjoxMy4wLCJCb3JkZXJTdHlsZSI6eyIkaWQiOiIxMzAzIiwiTGluZUNvbG9yIjp7IiRpZCI6IjEzMDQiLCIkdHlwZSI6Ik5MUkUuQ29tbW9uLkRvbS5Tb2xpZENvbG9yQnJ1c2gsIE5MUkUuQ29tbW9uIiwiQ29sb3IiOnsiJGlkIjoiMTMwNSIsIkEiOjI1NSwiUiI6MjM0LCJHIjoyMiwiQiI6MzB9fSwiTGluZVdlaWdodCI6MC4wLCJMaW5lVHlwZSI6MCwiUGFyZW50U3R5bGUiOm51bGx9LCJQYXJlbnRTdHlsZSI6bnVsbH0sIlRpdGxlU3R5bGUiOnsiJGlkIjoiMTMwNiIsIkZvbnRTZXR0aW5ncyI6eyIkaWQiOiIxMzA3IiwiRm9udFNpemUiOjExLCJGb250TmFtZSI6IkNhbGlicmkiLCJJc0JvbGQiOnRydWUsIklzSXRhbGljIjpmYWxzZSwiSXNVbmRlcmxpbmVkIjpmYWxzZSwiUGFyZW50U3R5bGUiOm51bGx9LCJBdXRvU2l6ZSI6MCwiRm9yZWdyb3VuZCI6eyIkaWQiOiIxMzA4IiwiQ29sb3IiOnsiJGlkIjoiMTM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EwIiwiVG9wIjowLjAsIkxlZnQiOjAuMCwiUmlnaHQiOjAuMCwiQm90dG9tIjowLjB9LCJQYWRkaW5nIjp7IiRpZCI6IjEzMTEiLCJUb3AiOjAuMCwiTGVmdCI6MC4wLCJSaWdodCI6MC4wLCJCb3R0b20iOjAuMH0sIkJhY2tncm91bmQiOnsiJGlkIjoiMTMxMiIsIkNvbG9yIjp7IiRpZCI6IjEzMTMiLCJBIjoyNTUsIlIiOjAsIkciOjAsIkIiOjB9fSwiSXNWaXNpYmxlIjp0cnVlLCJXaWR0aCI6MC4wLCJIZWlnaHQiOjAuMCwiQm9yZGVyU3R5bGUiOnsiJGlkIjoiMTMxNCIsIkxpbmVDb2xvciI6bnVsbCwiTGluZVdlaWdodCI6MC4wLCJMaW5lVHlwZSI6MCwiUGFyZW50U3R5bGUiOm51bGx9LCJQYXJlbnRTdHlsZSI6bnVsbH0sIkRhdGVTdHlsZSI6eyIkaWQiOiIxMzE1IiwiRm9udFNldHRpbmdzIjp7IiRpZCI6IjEzMTYiLCJGb250U2l6ZSI6MTAsIkZvbnROYW1lIjoiQ2FsaWJyaSIsIklzQm9sZCI6ZmFsc2UsIklzSXRhbGljIjpmYWxzZSwiSXNVbmRlcmxpbmVkIjpmYWxzZSwiUGFyZW50U3R5bGUiOm51bGx9LCJBdXRvU2l6ZSI6MCwiRm9yZWdyb3VuZCI6eyIkaWQiOiIxMzE3IiwiQ29sb3IiOnsiJGlkIjoiMTMx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zE5IiwiVG9wIjowLjAsIkxlZnQiOjAuMCwiUmlnaHQiOjAuMCwiQm90dG9tIjowLjB9LCJQYWRkaW5nIjp7IiRpZCI6IjEzMjAiLCJUb3AiOjAuMCwiTGVmdCI6MC4wLCJSaWdodCI6MC4wLCJCb3R0b20iOjAuMH0sIkJhY2tncm91bmQiOnsiJGlkIjoiMTMyMSIsIkNvbG9yIjp7IiRpZCI6IjEzMjIiLCJBIjoyNTUsIlIiOjE0LCJHIjo0MCwiQiI6NjV9fSwiSXNWaXNpYmxlIjp0cnVlLCJXaWR0aCI6MC4wLCJIZWlnaHQiOjAuMCwiQm9yZGVyU3R5bGUiOnsiJGlkIjoiMTMyMyIsIkxpbmVDb2xvciI6bnVsbCwiTGluZVdlaWdodCI6MC4wLCJMaW5lVHlwZSI6MCwiUGFyZW50U3R5bGUiOm51bGx9LCJQYXJlbnRTdHlsZSI6bnVsbH0sIkRhdGVGb3JtYXQiOnsiJGlkIjoiMTMyN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1IiwiRm9ybWF0IjowLCJJc1Zpc2libGUiOmZhbHNlLCJMYXN0S25vd25WaXNpYmlsaXR5U3RhdGUiOmZhbHNlfSwiSXNWaXNpYmxlIjp0cnVlLCJQYXJlbnRTdHlsZSI6bnVsbH0sIkRlZmF1bHRUYXNrU3R5bGUiOnsiJGlkIjoiMTMyNiIsIlNoYXBlIjozLCJTaGFwZVRoaWNrbmVzcyI6MCwiRHVyYXRpb25Gb3JtYXQiOjAsIkluY2x1ZGVOb25Xb3JraW5nRGF5c0luRHVyYXRpb24iOmZhbHNlLCJQZXJjZW50YWdlQ29tcGxldGVTdHlsZSI6eyIkaWQiOiIxMzI3IiwiRm9udFNldHRpbmdzIjp7IiRpZCI6IjEzMjgiLCJGb250U2l6ZSI6MTAsIkZvbnROYW1lIjoiQ2FsaWJyaSIsIklzQm9sZCI6ZmFsc2UsIklzSXRhbGljIjpmYWxzZSwiSXNVbmRlcmxpbmVkIjpmYWxzZSwiUGFyZW50U3R5bGUiOm51bGx9LCJBdXRvU2l6ZSI6MCwiRm9yZWdyb3VuZCI6eyIkaWQiOiIxMzI5IiwiQ29sb3IiOnsiJGlkIjoiMTMz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zMxIiwiVG9wIjowLjAsIkxlZnQiOjAuMCwiUmlnaHQiOjAuMCwiQm90dG9tIjowLjB9LCJQYWRkaW5nIjp7IiRpZCI6IjEzMzIiLCJUb3AiOjAuMCwiTGVmdCI6MC4wLCJSaWdodCI6MC4wLCJCb3R0b20iOjAuMH0sIkJhY2tncm91bmQiOnsiJGlkIjoiMTMzMyIsIkNvbG9yIjp7IiRpZCI6IjEzMzQiLCJBIjo4OSwiUiI6MCwiRyI6MCwiQiI6MH19LCJJc1Zpc2libGUiOnRydWUsIldpZHRoIjowLjAsIkhlaWdodCI6MC4wLCJCb3JkZXJTdHlsZSI6eyIkaWQiOiIxMzM1IiwiTGluZUNvbG9yIjpudWxsLCJMaW5lV2VpZ2h0IjowLjAsIkxpbmVUeXBlIjowLCJQYXJlbnRTdHlsZSI6bnVsbH0sIlBhcmVudFN0eWxlIjpudWxsfSwiRHVyYXRpb25TdHlsZSI6eyIkaWQiOiIxMzM2IiwiRm9udFNldHRpbmdzIjp7IiRpZCI6IjEzMzciLCJGb250U2l6ZSI6MTAsIkZvbnROYW1lIjoiQ2FsaWJyaSIsIklzQm9sZCI6ZmFsc2UsIklzSXRhbGljIjpmYWxzZSwiSXNVbmRlcmxpbmVkIjpmYWxzZSwiUGFyZW50U3R5bGUiOm51bGx9LCJBdXRvU2l6ZSI6MCwiRm9yZWdyb3VuZCI6eyIkaWQiOiIxMzM4IiwiQ29sb3IiOnsiJGlkIjoiMTMz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NDAiLCJUb3AiOjAuMCwiTGVmdCI6MC4wLCJSaWdodCI6MC4wLCJCb3R0b20iOjAuMH0sIlBhZGRpbmciOnsiJGlkIjoiMTM0MSIsIlRvcCI6MC4wLCJMZWZ0IjowLjAsIlJpZ2h0IjowLjAsIkJvdHRvbSI6MC4wfSwiQmFja2dyb3VuZCI6eyIkaWQiOiIxMzQyIiwiQ29sb3IiOnsiJGlkIjoiMTM0MyIsIkEiOjI1NSwiUiI6MjM3LCJHIjoxMjUsIkIiOjQ5fX0sIklzVmlzaWJsZSI6dHJ1ZSwiV2lkdGgiOjAuMCwiSGVpZ2h0IjowLjAsIkJvcmRlclN0eWxlIjp7IiRpZCI6IjEzNDQiLCJMaW5lQ29sb3IiOm51bGwsIkxpbmVXZWlnaHQiOjAuMCwiTGluZVR5cGUiOjAsIlBhcmVudFN0eWxlIjpudWxsfSwiUGFyZW50U3R5bGUiOm51bGx9LCJIb3Jpem9udGFsQ29ubmVjdG9yU3R5bGUiOnsiJGlkIjoiMTM0NSIsIkxpbmVDb2xvciI6eyIkaWQiOiIxMzQ2IiwiJHR5cGUiOiJOTFJFLkNvbW1vbi5Eb20uU29saWRDb2xvckJydXNoLCBOTFJFLkNvbW1vbiIsIkNvbG9yIjp7IiRpZCI6IjEzNDciLCJBIjo1MSwiUiI6MjEsIkciOjk2LCJCIjoxMzB9fSwiTGluZVdlaWdodCI6MS4wLCJMaW5lVHlwZSI6MCwiUGFyZW50U3R5bGUiOm51bGx9LCJWZXJ0aWNhbENvbm5lY3RvclN0eWxlIjp7IiRpZCI6IjEzNDgiLCJMaW5lQ29sb3IiOnsiJGlkIjoiMTM0OSIsIiR0eXBlIjoiTkxSRS5Db21tb24uRG9tLlNvbGlkQ29sb3JCcnVzaCwgTkxSRS5Db21tb24iLCJDb2xvciI6eyIkaWQiOiIxMzUw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ZmFsc2UsIlBlcmNlbnRhZ2VDb21wbGV0ZVNoYXBlT3BhY2l0eSI6MzUsIlNoYXBlU3R5bGUiOnsiJGlkIjoiMTM1MSIsIk1hcmdpbiI6eyIkaWQiOiIxMzUyIiwiVG9wIjowLjAsIkxlZnQiOjQuMCwiUmlnaHQiOjQuMCwiQm90dG9tIjowLjB9LCJQYWRkaW5nIjp7IiRpZCI6IjEzNTMiLCJUb3AiOjAuMCwiTGVmdCI6MC4wLCJSaWdodCI6MC4wLCJCb3R0b20iOjAuMH0sIkJhY2tncm91bmQiOnsiJGlkIjoiMTM1NCIsIkNvbG9yIjp7IiRpZCI6IjEzNTUiLCJBIjoyNTUsIlIiOjIxLCJHIjo5NiwiQiI6MTMwfX0sIklzVmlzaWJsZSI6dHJ1ZSwiV2lkdGgiOjAuMCwiSGVpZ2h0IjoxMC4wLCJCb3JkZXJTdHlsZSI6eyIkaWQiOiIxMzU2IiwiTGluZUNvbG9yIjp7IiRpZCI6IjEzNTciLCIkdHlwZSI6Ik5MUkUuQ29tbW9uLkRvbS5Tb2xpZENvbG9yQnJ1c2gsIE5MUkUuQ29tbW9uIiwiQ29sb3IiOnsiJGlkIjoiMTM1OCIsIkEiOjI1NSwiUiI6MjM0LCJHIjoyMiwiQiI6MzB9fSwiTGluZVdlaWdodCI6MC4wLCJMaW5lVHlwZSI6MCwiUGFyZW50U3R5bGUiOm51bGx9LCJQYXJlbnRTdHlsZSI6bnVsbH0sIlRpdGxlU3R5bGUiOnsiJGlkIjoiMTM1OSIsIkZvbnRTZXR0aW5ncyI6eyIkaWQiOiIxMzYwIiwiRm9udFNpemUiOjExLCJGb250TmFtZSI6IkNhbGlicmkiLCJJc0JvbGQiOmZhbHNlLCJJc0l0YWxpYyI6ZmFsc2UsIklzVW5kZXJsaW5lZCI6ZmFsc2UsIlBhcmVudFN0eWxlIjpudWxsfSwiQXV0b1NpemUiOjAsIkZvcmVncm91bmQiOnsiJGlkIjoiMTM2MSIsIkNvbG9yIjp7IiRpZCI6IjEzNj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M2MyIsIlRvcCI6MC4wLCJMZWZ0IjowLjAsIlJpZ2h0IjowLjAsIkJvdHRvbSI6MC4wfSwiUGFkZGluZyI6eyIkaWQiOiIxMzY0IiwiVG9wIjowLjAsIkxlZnQiOjAuMCwiUmlnaHQiOjAuMCwiQm90dG9tIjowLjB9LCJCYWNrZ3JvdW5kIjp7IiRpZCI6IjEzNjUiLCJDb2xvciI6eyIkaWQiOiIxMzY2IiwiQSI6MjU1LCJSIjowLCJHIjowLCJCIjowfX0sIklzVmlzaWJsZSI6dHJ1ZSwiV2lkdGgiOjAuMCwiSGVpZ2h0IjowLjAsIkJvcmRlclN0eWxlIjp7IiRpZCI6IjEzNjciLCJMaW5lQ29sb3IiOm51bGwsIkxpbmVXZWlnaHQiOjAuMCwiTGluZVR5cGUiOjAsIlBhcmVudFN0eWxlIjpudWxsfSwiUGFyZW50U3R5bGUiOm51bGx9LCJEYXRlU3R5bGUiOnsiJGlkIjoiMTM2OCIsIkZvbnRTZXR0aW5ncyI6eyIkaWQiOiIxMzY5IiwiRm9udFNpemUiOjEwLCJGb250TmFtZSI6IkNhbGlicmkiLCJJc0JvbGQiOmZhbHNlLCJJc0l0YWxpYyI6ZmFsc2UsIklzVW5kZXJsaW5lZCI6ZmFsc2UsIlBhcmVudFN0eWxlIjpudWxsfSwiQXV0b1NpemUiOjAsIkZvcmVncm91bmQiOnsiJGlkIjoiMTM3MCIsIkNvbG9yIjp7IiRpZCI6IjEzNz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M3MiIsIlRvcCI6MC4wLCJMZWZ0IjowLjAsIlJpZ2h0IjowLjAsIkJvdHRvbSI6MC4wfSwiUGFkZGluZyI6eyIkaWQiOiIxMzczIiwiVG9wIjowLjAsIkxlZnQiOjAuMCwiUmlnaHQiOjAuMCwiQm90dG9tIjowLjB9LCJCYWNrZ3JvdW5kIjp7IiRpZCI6IjEzNzQiLCJDb2xvciI6eyIkaWQiOiIxMzc1IiwiQSI6MjU1LCJSIjoxNCwiRyI6NDAsIkIiOjY1fX0sIklzVmlzaWJsZSI6dHJ1ZSwiV2lkdGgiOjAuMCwiSGVpZ2h0IjowLjAsIkJvcmRlclN0eWxlIjp7IiRpZCI6IjEzNzYiLCJMaW5lQ29sb3IiOm51bGwsIkxpbmVXZWlnaHQiOjAuMCwiTGluZVR5cGUiOjAsIlBhcmVudFN0eWxlIjpudWxsfSwiUGFyZW50U3R5bGUiOm51bGx9LCJEYXRlRm9ybWF0Ijp7IiRpZCI6IjEz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3OCIsIkZvcm1hdCI6MCwiSXNWaXNpYmxlIjpmYWxzZSwiTGFzdEtub3duVmlzaWJpbGl0eVN0YXRlIjpmYWxzZX0sIklzVmlzaWJsZSI6dHJ1ZSwiUGFyZW50U3R5bGUiOm51bGwsIl9leHBsaWNpdGx5U2V0Ijp7IiRpZCI6IjEz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m51bGwsIkdyaWRsaW5lUGFuZWxTdHlsZSI6eyIkaWQiOiIxMzgwIiwiR3JpZGxpbmVTdHlsZSI6eyIkaWQiOiIxMzgxIiwiTGluZUNvbG9yIjp7IiRpZCI6IjEzODIiLCIkdHlwZSI6Ik5MUkUuQ29tbW9uLkRvbS5Tb2xpZENvbG9yQnJ1c2gsIE5MUkUuQ29tbW9uIiwiQ29sb3IiOnsiJGlkIjoiMTM4MyIsIkEiOjM4LCJSIjo5MSwiRyI6MTU1LCJCIjoyMTN9fSwiTGluZVdlaWdodCI6MS4wLCJMaW5lVHlwZSI6MCwiUGFyZW50U3R5bGUiOm51bGx9LCJNYXJnaW4iOnsiJGlkIjoiMTM4NCIsIlRvcCI6MC4wLCJMZWZ0IjowLjAsIlJpZ2h0IjowLjAsIkJvdHRvbSI6MC4wfSwiUGFkZGluZyI6eyIkaWQiOiIxMzg1IiwiVG9wIjowLjAsIkxlZnQiOjAuMCwiUmlnaHQiOjAuMCwiQm90dG9tIjowLjB9LCJCYWNrZ3JvdW5kIjpudWxsLCJJc1Zpc2libGUiOmZhbHNlLCJXaWR0aCI6MC4wLCJIZWlnaHQiOjAuMCwiQm9yZGVyU3R5bGUiOnsiJGlkIjoiMTM4NiIsIkxpbmVDb2xvciI6bnVsbCwiTGluZVdlaWdodCI6MC4wLCJMaW5lVHlwZSI6MCwiUGFyZW50U3R5bGUiOm51bGx9LCJQYXJlbnRTdHlsZSI6bnVsbH0sIkFjdGl2aXR5TGluZVBhbmVsU3R5bGUiOnsiJGlkIjoiMTM4NyIsIkFjdGl2aXR5TGluZVN0eWxlIjp7IiRpZCI6IjEzODgiLCJMaW5lQ29sb3IiOnsiJGlkIjoiMTM4OSIsIiR0eXBlIjoiTkxSRS5Db21tb24uRG9tLlNvbGlkQ29sb3JCcnVzaCwgTkxSRS5Db21tb24iLCJDb2xvciI6eyIkaWQiOiIxMzkwIiwiQSI6MzgsIlIiOjY4LCJHIjoxMTQsIkIiOjE5Nn19LCJMaW5lV2VpZ2h0IjoxLjAsIkxpbmVUeXBlIjowLCJQYXJlbnRTdHlsZSI6bnVsbH0sIk1hcmdpbiI6eyIkaWQiOiIxMzkxIiwiVG9wIjowLjAsIkxlZnQiOjAuMCwiUmlnaHQiOjAuMCwiQm90dG9tIjowLjB9LCJQYWRkaW5nIjp7IiRpZCI6IjEzOTIiLCJUb3AiOjAuMCwiTGVmdCI6MC4wLCJSaWdodCI6MC4wLCJCb3R0b20iOjAuMH0sIkJhY2tncm91bmQiOm51bGwsIklzVmlzaWJsZSI6dHJ1ZSwiV2lkdGgiOjAuMCwiSGVpZ2h0IjowLjAsIkJvcmRlclN0eWxlIjp7IiRpZCI6IjEzOTMiLCJMaW5lQ29sb3IiOm51bGwsIkxpbmVXZWlnaHQiOjAuMCwiTGluZVR5cGUiOjAsIlBhcmVudFN0eWxlIjpudWxsfSwiUGFyZW50U3R5bGUiOm51bGx9LCJfc2VsZWN0ZWRUaGVtZVByZXNldENvbG9ycyI6eyIkaWQiOiIxMzk0IiwiVGV4dExpZ2h0Ijp7IiRpZCI6IjEzOTUiLCJBIjoyNTUsIlIiOjI1NSwiRyI6MjU1LCJCIjoyNTV9LCJUZXh0RGFyayI6eyIkaWQiOiIxMzk2IiwiQSI6MjU1LCJSIjowLCJHIjowLCJCIjowfSwiQWNjZW50MSI6eyIkaWQiOiIxMzk3IiwiQSI6MjU1LCJSIjoyMzIsIkciOjIzMiwiQiI6MjMyfSwiQWNjZW50MiI6eyIkaWQiOiIxMzk4IiwiQSI6MjU1LCJSIjoxNCwiRyI6NDAsIkIiOjY1fSwiQWNjZW50MyI6eyIkaWQiOiIxMzk5IiwiQSI6MjU1LCJSIjoyMSwiRyI6OTYsIkIiOjEzMH0sIkFjY2VudDQiOnsiJGlkIjoiMTQwMCIsIkEiOjI1NSwiUiI6MjMzLCJHIjoxMTMsIkIiOjUwfSwiQWNjZW50NSI6eyIkaWQiOiIxNDAxIiwiQSI6MjU1LCJSIjoyNSwiRyI6MTA3LCJCIjozNn0sIkFjY2VudDYiOnsiJGlkIjoiMTQwMiIsIkEiOjI1NSwiUiI6MTUsIkciOjE1OCwiQiI6MjEzfSwiQWNjZW50NyI6eyIkaWQiOiIxNDAzIiwiQSI6MjU1LCJSIjoxNjAsIkciOjQzLCJCIjoxNDd9LCJBY2NlbnQ4Ijp7IiRpZCI6IjE0MDQiLCJBIjoyNTUsIlIiOjc4LCJHIjoxNjcsIkIiOjQ2fX0sIlNob3dFbGFwc2VkVGltZUdyYWRpZW50U3R5bGUiOmZhbHNlLCJUaW1lYmFuZFJlc2VydmVkTGVmdEFyZWFTdHlsZSI6eyIkaWQiOiIxNDA1IiwiQWN0aXZpdHlIZWFkZXJXaWR0aCI6MC4wLCJJc1NldCI6ZmFsc2V9LCJEZWZhdWx0U3dpbWxhbmVTdHlsZSI6bnVsbCwiRGVmYXVsdFN3aW1sYW5lVjJTdHlsZSI6eyIkaWQiOiIxNDA2IiwiU3R5bGVJZCI6IjMzMmNmYjEzLWI0MDEtNGVjMy1iNjU1LTczOTY4ZDA0ZDc0OSIsIkhlYWRlclN0eWxlIjp7IiRpZCI6IjE0MDciLCJUZXh0SXNWZXJ0aWNhbCI6ZmFsc2UsIlRleHRTdHlsZSI6eyIkaWQiOiIxNDA4IiwiRm9udFNldHRpbmdzIjp7IiRpZCI6IjE0MDkiLCJGb250U2l6ZSI6MTEsIkZvbnROYW1lIjoiQ2FsaWJyaSIsIklzQm9sZCI6ZmFsc2UsIklzSXRhbGljIjpmYWxzZSwiSXNVbmRlcmxpbmVkIjpmYWxzZSwiUGFyZW50U3R5bGUiOm51bGx9LCJBdXRvU2l6ZSI6MiwiRm9yZWdyb3VuZCI6eyIkaWQiOiIxNDEwIiwiQ29sb3IiOnsiJGlkIjoiMTQx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0MTIiLCJUb3AiOjAuMCwiTGVmdCI6MC4wLCJSaWdodCI6MC4wLCJCb3R0b20iOjAuMH0sIlBhZGRpbmciOnsiJGlkIjoiMTQxMyIsIlRvcCI6MC4wLCJMZWZ0IjowLjAsIlJpZ2h0IjowLjAsIkJvdHRvbSI6MC4wfSwiQmFja2dyb3VuZCI6eyIkaWQiOiIxNDE0IiwiQ29sb3IiOnsiJGlkIjoiMTQxNSIsIkEiOjI1NSwiUiI6MjU1LCJHIjoyNTUsIkIiOjI1NX19LCJJc1Zpc2libGUiOnRydWUsIldpZHRoIjowLjAsIkhlaWdodCI6MC4wLCJCb3JkZXJTdHlsZSI6bnVsbCwiUGFyZW50U3R5bGUiOm51bGx9LCJSZWN0YW5nbGVTdHlsZSI6eyIkaWQiOiIxNDE2IiwiTWFyZ2luIjp7IiRpZCI6IjE0MTciLCJUb3AiOjAuMCwiTGVmdCI6MC4wLCJSaWdodCI6MC4wLCJCb3R0b20iOjAuMH0sIlBhZGRpbmciOnsiJGlkIjoiMTQxOCIsIlRvcCI6MC4wLCJMZWZ0IjowLjAsIlJpZ2h0IjowLjAsIkJvdHRvbSI6MC4wfSwiQmFja2dyb3VuZCI6eyIkaWQiOiIxNDE5IiwiQ29sb3IiOnsiJGlkIjoiMTQyMCIsIkEiOjI1NSwiUiI6MjEsIkciOjk2LCJCIjoxMzB9fSwiSXNWaXNpYmxlIjp0cnVlLCJXaWR0aCI6MC4wLCJIZWlnaHQiOjAuMCwiQm9yZGVyU3R5bGUiOnsiJGlkIjoiMTQyMSIsIkxpbmVDb2xvciI6eyIkaWQiOiIxNDIyIiwiJHR5cGUiOiJOTFJFLkNvbW1vbi5Eb20uU29saWRDb2xvckJydXNoLCBOTFJFLkNvbW1vbiIsIkNvbG9yIjp7IiRpZCI6IjE0MjMiLCJBIjoyNTUsIlIiOjI1NSwiRyI6MjU1LCJCIjoyNTV9fSwiTGluZVdlaWdodCI6MC4wLCJMaW5lVHlwZSI6MCwiUGFyZW50U3R5bGUiOm51bGx9LCJQYXJlbnRTdHlsZSI6bnVsbH0sIk1hcmdpbiI6eyIkaWQiOiIxNDI0IiwiVG9wIjowLjAsIkxlZnQiOjAuMCwiUmlnaHQiOjAuMCwiQm90dG9tIjowLjB9LCJQYWRkaW5nIjp7IiRpZCI6IjE0MjUiLCJUb3AiOjAuMCwiTGVmdCI6MC4wLCJSaWdodCI6MC4wLCJCb3R0b20iOjAuMH0sIkJhY2tncm91bmQiOm51bGwsIklzVmlzaWJsZSI6dHJ1ZSwiV2lkdGgiOjAuMCwiSGVpZ2h0IjowLjAsIkJvcmRlclN0eWxlIjpudWxsLCJQYXJlbnRTdHlsZSI6bnVsbH0sIkJhY2tncm91bmRTdHlsZSI6eyIkaWQiOiIxNDI2IiwiTWFyZ2luIjp7IiRpZCI6IjE0MjciLCJUb3AiOjAuMCwiTGVmdCI6MC4wLCJSaWdodCI6MC4wLCJCb3R0b20iOjAuMH0sIlBhZGRpbmciOnsiJGlkIjoiMTQyOCIsIlRvcCI6MC4wLCJMZWZ0IjowLjAsIlJpZ2h0IjowLjAsIkJvdHRvbSI6MC4wfSwiQmFja2dyb3VuZCI6eyIkaWQiOiIxNDI5IiwiQ29sb3IiOnsiJGlkIjoiMTQzMCIsIkEiOjUxLCJSIjoyMDAsIkciOjIwMCwiQiI6MjAwfX0sIklzVmlzaWJsZSI6dHJ1ZSwiV2lkdGgiOjAuMCwiSGVpZ2h0IjowLjAsIkJvcmRlclN0eWxlIjp7IiRpZCI6IjE0MzEiLCJMaW5lQ29sb3IiOnsiJGlkIjoiMTQzMiIsIiR0eXBlIjoiTkxSRS5Db21tb24uRG9tLlNvbGlkQ29sb3JCcnVzaCwgTkxSRS5Db21tb24iLCJDb2xvciI6eyIkaWQiOiIxNDMzIiwiQSI6MjU1LCJSIjoyMzQsIkciOjIyLCJCIjozMH19LCJMaW5lV2VpZ2h0IjowLjAsIkxpbmVUeXBlIjowLCJQYXJlbnRTdHlsZSI6bnVsbH0sIlBhcmVudFN0eWxlIjpudWxsfSwiSXNBYm92ZVRpbWViYW5kIjpmYWxzZSwiU3BhY2luZyI6MywiRGVmYXVsdFN3aW1sYW5lVGFza1N0eWxlIjp7IiRpZCI6IjE0MzQiLCIkdHlwZSI6Ik5MUkUuQ29tbW9uLkRvbS5TdHlsZXMuRXhwbGljaXRTZXRhYmxlVGFza1N0eWxlLCBOTFJFLkNvbW1vbiIsIlNoYXBlIjoxLCJTaGFwZVRoaWNrbmVzcyI6MCwiRHVyYXRpb25Gb3JtYXQiOjAsIkluY2x1ZGVOb25Xb3JraW5nRGF5c0luRHVyYXRpb24iOmZhbHNlLCJQZXJjZW50YWdlQ29tcGxldGVTdHlsZSI6eyIkaWQiOiIxNDM1IiwiRm9udFNldHRpbmdzIjp7IiRpZCI6IjE0MzYiLCJGb250U2l6ZSI6MTAsIkZvbnROYW1lIjoiQ2FsaWJyaSIsIklzQm9sZCI6ZmFsc2UsIklzSXRhbGljIjpmYWxzZSwiSXNVbmRlcmxpbmVkIjpmYWxzZSwiUGFyZW50U3R5bGUiOm51bGx9LCJBdXRvU2l6ZSI6MCwiRm9yZWdyb3VuZCI6eyIkaWQiOiIxNDM3IiwiQ29sb3IiOnsiJGlkIjoiMTQz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DM5IiwiVG9wIjowLjAsIkxlZnQiOjAuMCwiUmlnaHQiOjAuMCwiQm90dG9tIjowLjB9LCJQYWRkaW5nIjp7IiRpZCI6IjE0NDAiLCJUb3AiOjAuMCwiTGVmdCI6MC4wLCJSaWdodCI6MC4wLCJCb3R0b20iOjAuMH0sIkJhY2tncm91bmQiOnsiJGlkIjoiMTQ0MSIsIkNvbG9yIjp7IiRpZCI6IjE0NDIiLCJBIjo4OSwiUiI6MCwiRyI6MCwiQiI6MH19LCJJc1Zpc2libGUiOnRydWUsIldpZHRoIjowLjAsIkhlaWdodCI6MC4wLCJCb3JkZXJTdHlsZSI6eyIkaWQiOiIxNDQzIiwiTGluZUNvbG9yIjpudWxsLCJMaW5lV2VpZ2h0IjowLjAsIkxpbmVUeXBlIjowLCJQYXJlbnRTdHlsZSI6bnVsbH0sIlBhcmVudFN0eWxlIjpudWxsfSwiRHVyYXRpb25TdHlsZSI6eyIkaWQiOiIxNDQ0IiwiRm9udFNldHRpbmdzIjp7IiRpZCI6IjE0NDUiLCJGb250U2l6ZSI6MTAsIkZvbnROYW1lIjoiQ2FsaWJyaSIsIklzQm9sZCI6ZmFsc2UsIklzSXRhbGljIjpmYWxzZSwiSXNVbmRlcmxpbmVkIjpmYWxzZSwiUGFyZW50U3R5bGUiOm51bGx9LCJBdXRvU2l6ZSI6MCwiRm9yZWdyb3VuZCI6eyIkaWQiOiIxNDQ2IiwiQ29sb3IiOnsiJGlkIjoiMTQ0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GlkIjoiMTQ1MSIsIkEiOjI1NSwiUiI6MjM3LCJHIjoxMjUsIkIiOjQ5fX0sIklzVmlzaWJsZSI6dHJ1ZSwiV2lkdGgiOjAuMCwiSGVpZ2h0IjowLjAsIkJvcmRlclN0eWxlIjp7IiRpZCI6IjE0NTIiLCJMaW5lQ29sb3IiOm51bGwsIkxpbmVXZWlnaHQiOjAuMCwiTGluZVR5cGUiOjAsIlBhcmVudFN0eWxlIjpudWxsfSwiUGFyZW50U3R5bGUiOm51bGx9LCJIb3Jpem9udGFsQ29ubmVjdG9yU3R5bGUiOnsiJGlkIjoiMTQ1MyIsIkxpbmVDb2xvciI6eyIkaWQiOiIxNDU0IiwiJHR5cGUiOiJOTFJFLkNvbW1vbi5Eb20uU29saWRDb2xvckJydXNoLCBOTFJFLkNvbW1vbiIsIkNvbG9yIjp7IiRpZCI6IjE0NTUiLCJBIjoyNTUsIlIiOjAsIkciOjAsIkIiOjB9fSwiTGluZVdlaWdodCI6MC4wLCJMaW5lVHlwZSI6MCwiUGFyZW50U3R5bGUiOm51bGx9LCJWZXJ0aWNhbENvbm5lY3RvclN0eWxlIjp7IiRpZCI6IjE0NTYiLCJMaW5lQ29sb3IiOnsiJGlkIjoiMTQ1NyIsIiR0eXBlIjoiTkxSRS5Db21tb24uRG9tLlNvbGlkQ29sb3JCcnVzaCwgTkxSRS5Db21tb24iLCJDb2xvciI6eyIkaWQiOiIxNDU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Q1OSIsIk1hcmdpbiI6eyIkaWQiOiIxNDYwIiwiVG9wIjowLjAsIkxlZnQiOjQuMCwiUmlnaHQiOjQuMCwiQm90dG9tIjowLjB9LCJQYWRkaW5nIjp7IiRpZCI6IjE0NjEiLCJUb3AiOjAuMCwiTGVmdCI6MC4wLCJSaWdodCI6MC4wLCJCb3R0b20iOjAuMH0sIkJhY2tncm91bmQiOnsiJGlkIjoiMTQ2MiIsIkNvbG9yIjp7IiRpZCI6IjE0NjMiLCJBIjoyNTUsIlIiOjIxLCJHIjo5NiwiQiI6MTMwfX0sIklzVmlzaWJsZSI6dHJ1ZSwiV2lkdGgiOjAuMCwiSGVpZ2h0IjoxMC4wLCJCb3JkZXJTdHlsZSI6eyIkaWQiOiIxNDY0IiwiTGluZUNvbG9yIjp7IiRpZCI6IjE0NjUiLCIkdHlwZSI6Ik5MUkUuQ29tbW9uLkRvbS5Tb2xpZENvbG9yQnJ1c2gsIE5MUkUuQ29tbW9uIiwiQ29sb3IiOnsiJGlkIjoiMTQ2NiIsIkEiOjI1NSwiUiI6MjM0LCJHIjoyMiwiQiI6MzB9fSwiTGluZVdlaWdodCI6MC4wLCJMaW5lVHlwZSI6MCwiUGFyZW50U3R5bGUiOm51bGx9LCJQYXJlbnRTdHlsZSI6bnVsbH0sIlRpdGxlU3R5bGUiOnsiJGlkIjoiMTQ2NyIsIkZvbnRTZXR0aW5ncyI6eyIkaWQiOiIxNDY4IiwiRm9udFNpemUiOjExLCJGb250TmFtZSI6IkNhbGlicmkiLCJJc0JvbGQiOmZhbHNlLCJJc0l0YWxpYyI6ZmFsc2UsIklzVW5kZXJsaW5lZCI6ZmFsc2UsIlBhcmVudFN0eWxlIjpudWxsfSwiQXV0b1NpemUiOjAsIkZvcmVncm91bmQiOnsiJGlkIjoiMTQ2OSIsIkNvbG9yIjp7IiRpZCI6IjE0N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3MSIsIlRvcCI6MC4wLCJMZWZ0IjowLjAsIlJpZ2h0IjowLjAsIkJvdHRvbSI6MC4wfSwiUGFkZGluZyI6eyIkaWQiOiIxNDcyIiwiVG9wIjowLjAsIkxlZnQiOjAuMCwiUmlnaHQiOjAuMCwiQm90dG9tIjowLjB9LCJCYWNrZ3JvdW5kIjp7IiRpZCI6IjE0NzMiLCJDb2xvciI6eyIkaWQiOiIxNDc0IiwiQSI6MjU1LCJSIjowLCJHIjowLCJCIjowfX0sIklzVmlzaWJsZSI6dHJ1ZSwiV2lkdGgiOjAuMCwiSGVpZ2h0IjowLjAsIkJvcmRlclN0eWxlIjp7IiRpZCI6IjE0NzUiLCJMaW5lQ29sb3IiOm51bGwsIkxpbmVXZWlnaHQiOjAuMCwiTGluZVR5cGUiOjAsIlBhcmVudFN0eWxlIjpudWxsfSwiUGFyZW50U3R5bGUiOm51bGx9LCJEYXRlU3R5bGUiOnsiJGlkIjoiMTQ3NiIsIkZvbnRTZXR0aW5ncyI6eyIkaWQiOiIxNDc3IiwiRm9udFNpemUiOjEwLCJGb250TmFtZSI6IkNhbGlicmkiLCJJc0JvbGQiOmZhbHNlLCJJc0l0YWxpYyI6ZmFsc2UsIklzVW5kZXJsaW5lZCI6ZmFsc2UsIlBhcmVudFN0eWxlIjpudWxsfSwiQXV0b1NpemUiOjAsIkZvcmVncm91bmQiOnsiJGlkIjoiMTQ3OCIsIkNvbG9yIjp7IiRpZCI6IjE0Nz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Q4MCIsIlRvcCI6MC4wLCJMZWZ0IjowLjAsIlJpZ2h0IjowLjAsIkJvdHRvbSI6MC4wfSwiUGFkZGluZyI6eyIkaWQiOiIxNDgxIiwiVG9wIjowLjAsIkxlZnQiOjAuMCwiUmlnaHQiOjAuMCwiQm90dG9tIjowLjB9LCJCYWNrZ3JvdW5kIjp7IiRpZCI6IjE0ODIiLCJDb2xvciI6eyIkaWQiOiIxNDgzIiwiQSI6MjU1LCJSIjoxNCwiRyI6NDAsIkIiOjY1fX0sIklzVmlzaWJsZSI6dHJ1ZSwiV2lkdGgiOjAuMCwiSGVpZ2h0IjowLjAsIkJvcmRlclN0eWxlIjp7IiRpZCI6IjE0ODQiLCJMaW5lQ29sb3IiOm51bGwsIkxpbmVXZWlnaHQiOjAuMCwiTGluZVR5cGUiOjAsIlBhcmVudFN0eWxlIjpudWxsfSwiUGFyZW50U3R5bGUiOm51bGx9LCJEYXRlRm9ybWF0Ijp7IiRpZCI6IjE0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4NiIsIkZvcm1hdCI6MCwiSXNWaXNpYmxlIjpmYWxzZSwiTGFzdEtub3duVmlzaWJpbGl0eVN0YXRlIjpmYWxzZX0sIklzVmlzaWJsZSI6dHJ1ZSwiUGFyZW50U3R5bGUiOm51bGwsIl9leHBsaWNpdGx5U2V0Ijp7IiRpZCI6IjE0OD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Q4OCIsIlNoYXBlIjoxLCJDb25uZWN0b3JNYXJnaW4iOnsiJGlkIjoiMTQ4OSIsIlRvcCI6MC4wLCJMZWZ0IjoyLjAsIlJpZ2h0IjoyLjAsIkJvdHRvbSI6MC4wfSwiQ29ubmVjdG9yU3R5bGUiOnsiJGlkIjoiMTQ5MCIsIkxpbmVDb2xvciI6eyIkaWQiOiIxNDkxIiwiJHR5cGUiOiJOTFJFLkNvbW1vbi5Eb20uU29saWRDb2xvckJydXNoLCBOTFJFLkNvbW1vbiIsIkNvbG9yIjp7IiRpZCI6IjE0OTIiLCJBIjoxMjcsIlIiOjExLCJHIjo0OCwiQiI6NjV9fSwiTGluZVdlaWdodCI6MS4wLCJMaW5lVHlwZSI6MCwiUGFyZW50U3R5bGUiOm51bGx9LCJJc0JlbG93VGltZWJhbmQiOmZhbHNlLCJQb3NpdGlvbk9uVGFzayI6MSwiSGlkZURhdGUiOmZhbHNlLCJTaGFwZVNpemUiOjAsIlNwYWNpbmciOjAuMCwiUGFkZGluZyI6eyIkaWQiOiIxNDkzIiwiVG9wIjo1LjAsIkxlZnQiOjMuMCwiUmlnaHQiOjAuMCwiQm90dG9tIjoyLjB9LCJTaGFwZVN0eWxlIjp7IiRpZCI6IjE0OTQiLCJNYXJnaW4iOnsiJGlkIjoiMTQ5NSIsIlRvcCI6MC4wLCJMZWZ0IjowLjAsIlJpZ2h0IjowLjAsIkJvdHRvbSI6MC4wfSwiUGFkZGluZyI6eyIkaWQiOiIxNDk2IiwiVG9wIjowLjAsIkxlZnQiOjAuMCwiUmlnaHQiOjAuMCwiQm90dG9tIjowLjB9LCJCYWNrZ3JvdW5kIjp7IiRpZCI6IjE0OTciLCJDb2xvciI6eyIkaWQiOiIxNDk4IiwiQSI6MjU1LCJSIjoxMSwiRyI6NDgsIkIiOjY1fX0sIklzVmlzaWJsZSI6dHJ1ZSwiV2lkdGgiOjEyLjAsIkhlaWdodCI6MTQuMCwiQm9yZGVyU3R5bGUiOnsiJGlkIjoiMTQ5OSIsIkxpbmVDb2xvciI6eyIkaWQiOiIxNTAwIiwiJHR5cGUiOiJOTFJFLkNvbW1vbi5Eb20uU29saWRDb2xvckJydXNoLCBOTFJFLkNvbW1vbiIsIkNvbG9yIjp7IiRpZCI6IjE1MDEiLCJBIjoyNTUsIlIiOjI1NSwiRyI6MCwiQiI6MH19LCJMaW5lV2VpZ2h0IjowLjAsIkxpbmVUeXBlIjowLCJQYXJlbnRTdHlsZSI6bnVsbH0sIlBhcmVudFN0eWxlIjpudWxsfSwiVGl0bGVTdHlsZSI6eyIkaWQiOiIxNTAyIiwiRm9udFNldHRpbmdzIjp7IiRpZCI6IjE1MDMiLCJGb250U2l6ZSI6MTEsIkZvbnROYW1lIjoiQ2FsaWJyaSIsIklzQm9sZCI6ZmFsc2UsIklzSXRhbGljIjpmYWxzZSwiSXNVbmRlcmxpbmVkIjpmYWxzZSwiUGFyZW50U3R5bGUiOm51bGx9LCJBdXRvU2l6ZSI6MCwiRm9yZWdyb3VuZCI6eyIkaWQiOiIxNTA0IiwiQ29sb3IiOnsiJGlkIjoiMTUwN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TA2IiwiVG9wIjowLjAsIkxlZnQiOjAuMCwiUmlnaHQiOjAuMCwiQm90dG9tIjowLjB9LCJQYWRkaW5nIjp7IiRpZCI6IjE1MDciLCJUb3AiOjAuMCwiTGVmdCI6MC4wLCJSaWdodCI6MC4wLCJCb3R0b20iOjAuMH0sIkJhY2tncm91bmQiOnsiJGlkIjoiMTUwOCIsIkNvbG9yIjp7IiRpZCI6IjE1MDkiLCJBIjoyNTUsIlIiOjAsIkciOjAsIkIiOjB9fSwiSXNWaXNpYmxlIjp0cnVlLCJXaWR0aCI6MC4wLCJIZWlnaHQiOjAuMCwiQm9yZGVyU3R5bGUiOnsiJGlkIjoiMTUxMCIsIkxpbmVDb2xvciI6bnVsbCwiTGluZVdlaWdodCI6MC4wLCJMaW5lVHlwZSI6MCwiUGFyZW50U3R5bGUiOm51bGx9LCJQYXJlbnRTdHlsZSI6bnVsbH0sIkRhdGVTdHlsZSI6eyIkaWQiOiIxNTExIiwiRm9udFNldHRpbmdzIjp7IiRpZCI6IjE1MTIiLCJGb250U2l6ZSI6MTAsIkZvbnROYW1lIjoiQ2FsaWJyaSIsIklzQm9sZCI6ZmFsc2UsIklzSXRhbGljIjpmYWxzZSwiSXNVbmRlcmxpbmVkIjpmYWxzZSwiUGFyZW50U3R5bGUiOm51bGx9LCJBdXRvU2l6ZSI6MCwiRm9yZWdyb3VuZCI6eyIkaWQiOiIxNTEzIiwiQ29sb3IiOnsiJGlkIjoiMTUxN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TE1IiwiVG9wIjowLjAsIkxlZnQiOjAuMCwiUmlnaHQiOjAuMCwiQm90dG9tIjowLjB9LCJQYWRkaW5nIjp7IiRpZCI6IjE1MTYiLCJUb3AiOjAuMCwiTGVmdCI6MC4wLCJSaWdodCI6MC4wLCJCb3R0b20iOjAuMH0sIkJhY2tncm91bmQiOnsiJGlkIjoiMTUxNyIsIkNvbG9yIjp7IiRpZCI6IjE1MTgiLCJBIjoyNTUsIlIiOjE0LCJHIjo0MCwiQiI6NjV9fSwiSXNWaXNpYmxlIjp0cnVlLCJXaWR0aCI6MC4wLCJIZWlnaHQiOjAuMCwiQm9yZGVyU3R5bGUiOnsiJGlkIjoiMTUxOSIsIkxpbmVDb2xvciI6bnVsbCwiTGluZVdlaWdodCI6MC4wLCJMaW5lVHlwZSI6MCwiUGFyZW50U3R5bGUiOm51bGx9LCJQYXJlbnRTdHlsZSI6bnVsbH0sIkRhdGVGb3JtYXQiOnsiJGlkIjoiMTU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xIiwiRm9ybWF0IjowLCJJc1Zpc2libGUiOmZhbHNlLCJMYXN0S25vd25WaXNpYmlsaXR5U3RhdGUiOmZhbHNlfSwiSXNWaXNpYmxlIjp0cnVlLCJQYXJlbnRTdHlsZSI6bnVsbH0sIkRlZmF1bHRTd2ltbGFuZU1pbGVzdG9uZVN0eWxlIjp7IiRpZCI6IjE1MjIiLCJUaXRsZVBvc2l0aW9uIjoiTGVmdCIsIkRhdGVQb3NpdGlvbiI6IlJpZ2h0IiwiU2hhcGVUeXBlIjoxLCJTaGFwZVNpemUiOjAsIlNwYWNpbmciOjUsIlNoYXBlU3R5bGUiOnsiJGlkIjoiMTUyMyIsIk1hcmdpbiI6eyIkaWQiOiIxNTI0IiwiVG9wIjowLjAsIkxlZnQiOjAuMCwiUmlnaHQiOjAuMCwiQm90dG9tIjowLjB9LCJQYWRkaW5nIjp7IiRpZCI6IjE1MjUiLCJUb3AiOjAuMCwiTGVmdCI6MC4wLCJSaWdodCI6MC4wLCJCb3R0b20iOjAuMH0sIkJhY2tncm91bmQiOnsiJGlkIjoiMTUyNiIsIkNvbG9yIjp7IiRpZCI6IjE1MjciLCJBIjoyNTUsIlIiOjIxLCJHIjo5NiwiQiI6MTMwfX0sIklzVmlzaWJsZSI6dHJ1ZSwiV2lkdGgiOjEyLjAsIkhlaWdodCI6MTQuMCwiQm9yZGVyU3R5bGUiOnsiJGlkIjoiMTUyOCIsIkxpbmVDb2xvciI6eyIkaWQiOiIxNTI5IiwiJHR5cGUiOiJOTFJFLkNvbW1vbi5Eb20uU29saWRDb2xvckJydXNoLCBOTFJFLkNvbW1vbiIsIkNvbG9yIjp7IiRpZCI6IjE1MzAiLCJBIjoyNTUsIlIiOjIzNCwiRyI6MjIsIkIiOjMwfX0sIkxpbmVXZWlnaHQiOjAuMCwiTGluZVR5cGUiOjAsIlBhcmVudFN0eWxlIjpudWxsfSwiUGFyZW50U3R5bGUiOm51bGx9LCJUaXRsZVN0eWxlIjp7IiRpZCI6IjE1MzEiLCJGb250U2V0dGluZ3MiOnsiJGlkIjoiMTUzMiIsIkZvbnRTaXplIjoxMSwiRm9udE5hbWUiOiJDYWxpYnJpIiwiSXNCb2xkIjpmYWxzZSwiSXNJdGFsaWMiOmZhbHNlLCJJc1VuZGVybGluZWQiOmZhbHNlLCJQYXJlbnRTdHlsZSI6bnVsbH0sIkF1dG9TaXplIjowLCJGb3JlZ3JvdW5kIjp7IiRpZCI6IjE1MzMiLCJDb2xvciI6eyIkaWQiOiIxNTM0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1MzUiLCJUb3AiOjAuMCwiTGVmdCI6MC4wLCJSaWdodCI6MC4wLCJCb3R0b20iOjAuMH0sIlBhZGRpbmciOnsiJGlkIjoiMTUzNiIsIlRvcCI6MC4wLCJMZWZ0IjowLjAsIlJpZ2h0IjowLjAsIkJvdHRvbSI6MC4wfSwiQmFja2dyb3VuZCI6eyIkaWQiOiIxNTM3IiwiQ29sb3IiOnsiJGlkIjoiMTUzOCIsIkEiOjI1NSwiUiI6MCwiRyI6MCwiQiI6MH19LCJJc1Zpc2libGUiOnRydWUsIldpZHRoIjowLjAsIkhlaWdodCI6MC4wLCJCb3JkZXJTdHlsZSI6eyIkaWQiOiIxNTM5IiwiTGluZUNvbG9yIjpudWxsLCJMaW5lV2VpZ2h0IjowLjAsIkxpbmVUeXBlIjowLCJQYXJlbnRTdHlsZSI6bnVsbH0sIlBhcmVudFN0eWxlIjpudWxsfSwiRGF0ZVN0eWxlIjp7IiRpZCI6IjE1NDAiLCJGb250U2V0dGluZ3MiOnsiJGlkIjoiMTU0MSIsIkZvbnRTaXplIjoxMCwiRm9udE5hbWUiOiJDYWxpYnJpIiwiSXNCb2xkIjpmYWxzZSwiSXNJdGFsaWMiOmZhbHNlLCJJc1VuZGVybGluZWQiOmZhbHNlLCJQYXJlbnRTdHlsZSI6bnVsbH0sIkF1dG9TaXplIjowLCJGb3JlZ3JvdW5kIjp7IiRpZCI6IjE1NDIiLCJDb2xvciI6eyIkaWQiOiIxNTQ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1NDQiLCJUb3AiOjAuMCwiTGVmdCI6MC4wLCJSaWdodCI6MC4wLCJCb3R0b20iOjAuMH0sIlBhZGRpbmciOnsiJGlkIjoiMTU0NSIsIlRvcCI6MC4wLCJMZWZ0IjowLjAsIlJpZ2h0IjowLjAsIkJvdHRvbSI6MC4wfSwiQmFja2dyb3VuZCI6eyIkaWQiOiIxNTQ2IiwiQ29sb3IiOnsiJGlkIjoiMTU0NyIsIkEiOjI1NSwiUiI6MTQsIkciOjQwLCJCIjo2NX19LCJJc1Zpc2libGUiOnRydWUsIldpZHRoIjowLjAsIkhlaWdodCI6MC4wLCJCb3JkZXJTdHlsZSI6eyIkaWQiOiIxNTQ4IiwiTGluZUNvbG9yIjpudWxsLCJMaW5lV2VpZ2h0IjowLjAsIkxpbmVUeXBlIjowLCJQYXJlbnRTdHlsZSI6bnVsbH0sIlBhcmVudFN0eWxlIjpudWxsfSwiRGF0ZUZvcm1hdCI6eyIkaWQiOiIxN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TAiLCJGb3JtYXQiOjAsIklzVmlzaWJsZSI6ZmFsc2UsIkxhc3RLbm93blZpc2liaWxpdHlTdGF0ZSI6ZmFsc2V9LCJJc1Zpc2libGUiOnRydWUsIlBhcmVudFN0eWxlIjpudWxsfSwiRGVmYXVsdFN3aW1sYW5lQWN0aXZpdHlTdHlsZSI6eyIkaWQiOiIxNTUxIiwiSGVhZGVyU3R5bGUiOnsiJGlkIjoiMTU1MiIsIlRleHRTdHlsZSI6eyIkaWQiOiIxNTUzIiwiRm9udFNldHRpbmdzIjp7IiRpZCI6IjE1NTQiLCJGb250U2l6ZSI6MTEsIkZvbnROYW1lIjoiQ2FsaWJyaSIsIklzQm9sZCI6ZmFsc2UsIklzSXRhbGljIjpmYWxzZSwiSXNVbmRlcmxpbmVkIjpmYWxzZSwiUGFyZW50U3R5bGUiOm51bGx9LCJBdXRvU2l6ZSI6MiwiRm9yZWdyb3VuZCI6eyIkaWQiOiIxNTU1IiwiQ29sb3IiOnsiJGlkIjoiMTU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NTciLCJUb3AiOjAuMCwiTGVmdCI6MC4wLCJSaWdodCI6MC4wLCJCb3R0b20iOjAuMH0sIlBhZGRpbmciOnsiJGlkIjoiMTU1OCIsIlRvcCI6MC4wLCJMZWZ0IjowLjAsIlJpZ2h0IjowLjAsIkJvdHRvbSI6MC4wfSwiQmFja2dyb3VuZCI6eyIkaWQiOiIxNTU5IiwiQ29sb3IiOnsiJGlkIjoiMTU2MCIsIkEiOjI1NSwiUiI6MCwiRyI6MCwiQiI6MH19LCJJc1Zpc2libGUiOnRydWUsIldpZHRoIjowLjAsIkhlaWdodCI6MC4wLCJCb3JkZXJTdHlsZSI6bnVsbCwiUGFyZW50U3R5bGUiOm51bGx9LCJSZWN0YW5nbGVTdHlsZSI6eyIkaWQiOiIxNTYxIiwiTWFyZ2luIjp7IiRpZCI6IjE1NjIiLCJUb3AiOjAuMCwiTGVmdCI6MC4wLCJSaWdodCI6MC4wLCJCb3R0b20iOjAuMH0sIlBhZGRpbmciOnsiJGlkIjoiMTU2MyIsIlRvcCI6MC4wLCJMZWZ0IjowLjAsIlJpZ2h0IjowLjAsIkJvdHRvbSI6MC4wfSwiQmFja2dyb3VuZCI6eyIkaWQiOiIxNTY0IiwiQ29sb3IiOnsiJGlkIjoiMTU2NSIsIkEiOjYzLCJSIjoyMSwiRyI6OTYsIkIiOjEzMH19LCJJc1Zpc2libGUiOnRydWUsIldpZHRoIjowLjAsIkhlaWdodCI6MC4wLCJCb3JkZXJTdHlsZSI6eyIkaWQiOiIxNTY2IiwiTGluZUNvbG9yIjp7IiRpZCI6IjE1NjciLCIkdHlwZSI6Ik5MUkUuQ29tbW9uLkRvbS5Tb2xpZENvbG9yQnJ1c2gsIE5MUkUuQ29tbW9uIiwiQ29sb3IiOnsiJGlkIjoiMTU2OCIsIkEiOjI1NSwiUiI6MjU1LCJHIjowLCJCIjowfX0sIkxpbmVXZWlnaHQiOjAuMCwiTGluZVR5cGUiOjAsIlBhcmVudFN0eWxlIjpudWxsfSwiUGFyZW50U3R5bGUiOm51bGx9LCJNYXJnaW4iOnsiJGlkIjoiMTU2OSIsIlRvcCI6MC4wLCJMZWZ0IjowLjAsIlJpZ2h0IjowLjAsIkJvdHRvbSI6MC4wfSwiUGFkZGluZyI6eyIkaWQiOiIxNTcwIiwiVG9wIjowLjAsIkxlZnQiOjAuMCwiUmlnaHQiOjAuMCwiQm90dG9tIjowLjB9LCJCYWNrZ3JvdW5kIjpudWxsLCJJc1Zpc2libGUiOnRydWUsIldpZHRoIjowLjAsIkhlaWdodCI6MC4wLCJCb3JkZXJTdHlsZSI6bnVsbCwiUGFyZW50U3R5bGUiOm51bGx9LCJCYWNrZ3JvdW5kU3R5bGUiOnsiJGlkIjoiMTU3MSIsIk1hcmdpbiI6eyIkaWQiOiIxNTcyIiwiVG9wIjowLjAsIkxlZnQiOjAuMCwiUmlnaHQiOjAuMCwiQm90dG9tIjowLjB9LCJQYWRkaW5nIjp7IiRpZCI6IjE1NzMiLCJUb3AiOjAuMCwiTGVmdCI6MC4wLCJSaWdodCI6MC4wLCJCb3R0b20iOjAuMH0sIkJhY2tncm91bmQiOnsiJGlkIjoiMTU3NCIsIkNvbG9yIjp7IiRpZCI6IjE1NzUiLCJBIjo1MSwiUiI6MjAwLCJHIjoyMDAsIkIiOjIwMH19LCJJc1Zpc2libGUiOnRydWUsIldpZHRoIjowLjAsIkhlaWdodCI6MC4wLCJCb3JkZXJTdHlsZSI6eyIkaWQiOiIxNTc2IiwiTGluZUNvbG9yIjp7IiRpZCI6IjE1NzciLCIkdHlwZSI6Ik5MUkUuQ29tbW9uLkRvbS5Tb2xpZENvbG9yQnJ1c2gsIE5MUkUuQ29tbW9uIiwiQ29sb3IiOnsiJGlkIjoiMTU3OCIsIkEiOjI1NSwiUiI6MjM0LCJHIjoyMiwiQiI6MzB9fSwiTGluZVdlaWdodCI6MC4wLCJMaW5lVHlwZSI6MCwiUGFyZW50U3R5bGUiOm51bGx9LCJQYXJlbnRTdHlsZSI6bnVsbH0sIk1hcmdpbiI6eyIkaWQiOiIxNTc5IiwiVG9wIjowLjAsIkxlZnQiOjAuMCwiUmlnaHQiOjAuMCwiQm90dG9tIjowLjB9LCJQYWRkaW5nIjp7IiRpZCI6IjE1ODAiLCJUb3AiOjAuMCwiTGVmdCI6MC4wLCJSaWdodCI6MC4wLCJCb3R0b20iOjAuMH0sIklzVmlzaWJsZSI6dHJ1ZSwiV2lkdGgiOjAuMCwiSGVpZ2h0IjowLjAsIkJvcmRlclN0eWxlIjp7IiRpZCI6IjE1ODEiLCJMaW5lQ29sb3IiOm51bGwsIkxpbmVXZWlnaHQiOjAuMCwiTGluZVR5cGUiOjAsIlBhcmVudFN0eWxlIjpudWxsfSwiUGFyZW50U3R5bGUiOm51bGx9LCJNYXJnaW4iOnsiJGlkIjoiMTU4MiIsIlRvcCI6MC4wLCJMZWZ0IjowLjAsIlJpZ2h0IjowLjAsIkJvdHRvbSI6MC4wfSwiUGFkZGluZyI6eyIkaWQiOiIxNTgzIiwiVG9wIjowLjAsIkxlZnQiOjAuMCwiUmlnaHQiOjAuMCwiQm90dG9tIjowLjB9LCJJc1Zpc2libGUiOnRydWUsIldpZHRoIjowLjAsIkhlaWdodCI6MC4wLCJCb3JkZXJTdHlsZSI6eyIkaWQiOiIxNTg0IiwiTGluZUNvbG9yIjpudWxsLCJMaW5lV2VpZ2h0IjowLjAsIkxpbmVUeXBlIjowLCJQYXJlbnRTdHlsZSI6bnVsbH0sIlBhcmVudFN0eWxlIjpudWxsfSwiX2FkZGl0aW9uYWxTd2ltbGFuZVYyU3R5bGVzIjpbeyIkaWQiOiIxNTg1IiwiU3R5bGVJZCI6Ijk4NTEzZTEwLTU1MWMtNGYzMC1hYzExLWEwNjkwZTkwMzEzNCIsIkhlYWRlclN0eWxlIjp7IiRpZCI6IjE1ODYiLCJUZXh0SXNWZXJ0aWNhbCI6ZmFsc2UsIlRleHRTdHlsZSI6eyIkaWQiOiIxNTg3IiwiRm9udFNldHRpbmdzIjp7IiRpZCI6IjE1ODgiLCJGb250U2l6ZSI6MTEsIkZvbnROYW1lIjoiQ2FsaWJyaSIsIklzQm9sZCI6ZmFsc2UsIklzSXRhbGljIjpmYWxzZSwiSXNVbmRlcmxpbmVkIjpmYWxzZSwiUGFyZW50U3R5bGUiOm51bGx9LCJBdXRvU2l6ZSI6MiwiRm9yZWdyb3VuZCI6eyIkaWQiOiIxNTg5IiwiQ29sb3IiOnsiJGlkIjoiMTU5MC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I1NSwiUiI6MjU1LCJHIjoyNTUsIkIiOjI1NX19LCJJc1Zpc2libGUiOnRydWUsIldpZHRoIjowLjAsIkhlaWdodCI6MC4wLCJCb3JkZXJTdHlsZSI6bnVsbCwiUGFyZW50U3R5bGUiOm51bGx9LCJSZWN0YW5nbGVTdHlsZSI6eyIkaWQiOiIxNTk1IiwiTWFyZ2luIjp7IiRpZCI6IjE1OTYiLCJUb3AiOjAuMCwiTGVmdCI6MC4wLCJSaWdodCI6MC4wLCJCb3R0b20iOjAuMH0sIlBhZGRpbmciOnsiJGlkIjoiMTU5NyIsIlRvcCI6MC4wLCJMZWZ0IjowLjAsIlJpZ2h0IjowLjAsIkJvdHRvbSI6MC4wfSwiQmFja2dyb3VuZCI6eyIkaWQiOiIxNTk4IiwiQ29sb3IiOnsiJGlkIjoiMTU5OSIsIkEiOjI1NSwiUiI6MjMzLCJHIjoxMTMsIkIiOjUwfX0sIklzVmlzaWJsZSI6dHJ1ZSwiV2lkdGgiOjAuMCwiSGVpZ2h0IjowLjAsIkJvcmRlclN0eWxlIjp7IiRpZCI6IjE2MDAiLCJMaW5lQ29sb3IiOnsiJGlkIjoiMTYwMSIsIiR0eXBlIjoiTkxSRS5Db21tb24uRG9tLlNvbGlkQ29sb3JCcnVzaCwgTkxSRS5Db21tb24iLCJDb2xvciI6eyIkaWQiOiIxNjAyIiwiQSI6MjU1LCJSIjoyNTUsIkciOjI1NSwiQiI6MjU1fX0sIkxpbmVXZWlnaHQiOjAuMCwiTGluZVR5cGUiOjAsIlBhcmVudFN0eWxlIjpudWxsfSwiUGFyZW50U3R5bGUiOm51bGx9LCJNYXJnaW4iOnsiJGlkIjoiMTYwMyIsIlRvcCI6MC4wLCJMZWZ0IjowLjAsIlJpZ2h0IjowLjAsIkJvdHRvbSI6MC4wfSwiUGFkZGluZyI6eyIkaWQiOiIxNjA0IiwiVG9wIjowLjAsIkxlZnQiOjAuMCwiUmlnaHQiOjAuMCwiQm90dG9tIjowLjB9LCJCYWNrZ3JvdW5kIjpudWxsLCJJc1Zpc2libGUiOnRydWUsIldpZHRoIjowLjAsIkhlaWdodCI6MC4wLCJCb3JkZXJTdHlsZSI6bnVsbCwiUGFyZW50U3R5bGUiOm51bGx9LCJCYWNrZ3JvdW5kU3R5bGUiOnsiJGlkIjoiMTYwNSIsIk1hcmdpbiI6eyIkaWQiOiIxNjA2IiwiVG9wIjowLjAsIkxlZnQiOjAuMCwiUmlnaHQiOjAuMCwiQm90dG9tIjowLjB9LCJQYWRkaW5nIjp7IiRpZCI6IjE2MDciLCJUb3AiOjAuMCwiTGVmdCI6MC4wLCJSaWdodCI6MC4wLCJCb3R0b20iOjAuMH0sIkJhY2tncm91bmQiOnsiJGlkIjoiMTYwOCIsIkNvbG9yIjp7IiRpZCI6IjE2MDkiLCJBIjo1MSwiUiI6MjAwLCJHIjoyMDAsIkIiOjIwMH19LCJJc1Zpc2libGUiOnRydWUsIldpZHRoIjowLjAsIkhlaWdodCI6MC4wLCJCb3JkZXJTdHlsZSI6eyIkaWQiOiIxNjEwIiwiTGluZUNvbG9yIjp7IiRpZCI6IjE2MTEiLCIkdHlwZSI6Ik5MUkUuQ29tbW9uLkRvbS5Tb2xpZENvbG9yQnJ1c2gsIE5MUkUuQ29tbW9uIiwiQ29sb3IiOnsiJGlkIjoiMTYxMiIsIkEiOjI1NSwiUiI6MjM0LCJHIjoyMiwiQiI6MzB9fSwiTGluZVdlaWdodCI6MC4wLCJMaW5lVHlwZSI6MCwiUGFyZW50U3R5bGUiOm51bGx9LCJQYXJlbnRTdHlsZSI6bnVsbH0sIklzQWJvdmVUaW1lYmFuZCI6ZmFsc2UsIlNwYWNpbmciOjMsIkRlZmF1bHRTd2ltbGFuZVRhc2tTdHlsZSI6eyIkaWQiOiIxNjEzIiwiJHR5cGUiOiJOTFJFLkNvbW1vbi5Eb20uU3R5bGVzLkV4cGxpY2l0U2V0YWJsZVRhc2tTdHlsZSwgTkxSRS5Db21tb24iLCJTaGFwZSI6MSwiU2hhcGVUaGlja25lc3MiOjAsIkR1cmF0aW9uRm9ybWF0IjowLCJJbmNsdWRlTm9uV29ya2luZ0RheXNJbkR1cmF0aW9uIjpmYWxzZSwiUGVyY2VudGFnZUNvbXBsZXRlU3R5bGUiOnsiJGlkIjoiMTYxNCIsIkZvbnRTZXR0aW5ncyI6eyIkaWQiOiIxNjE1IiwiRm9udFNpemUiOjEwLCJGb250TmFtZSI6IkNhbGlicmkiLCJJc0JvbGQiOmZhbHNlLCJJc0l0YWxpYyI6ZmFsc2UsIklzVW5kZXJsaW5lZCI6ZmFsc2UsIlBhcmVudFN0eWxlIjpudWxsfSwiQXV0b1NpemUiOjAsIkZvcmVncm91bmQiOnsiJGlkIjoiMTYxNiIsIkNvbG9yIjp7IiRpZCI6IjE2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YxOCIsIlRvcCI6MC4wLCJMZWZ0IjowLjAsIlJpZ2h0IjowLjAsIkJvdHRvbSI6MC4wfSwiUGFkZGluZyI6eyIkaWQiOiIxNjE5IiwiVG9wIjowLjAsIkxlZnQiOjAuMCwiUmlnaHQiOjAuMCwiQm90dG9tIjowLjB9LCJCYWNrZ3JvdW5kIjp7IiRpZCI6IjE2MjAiLCJDb2xvciI6eyIkaWQiOiIxNjIxIiwiQSI6ODksIlIiOjAsIkciOjAsIkIiOjB9fSwiSXNWaXNpYmxlIjp0cnVlLCJXaWR0aCI6MC4wLCJIZWlnaHQiOjAuMCwiQm9yZGVyU3R5bGUiOnsiJGlkIjoiMTYyMiIsIkxpbmVDb2xvciI6bnVsbCwiTGluZVdlaWdodCI6MC4wLCJMaW5lVHlwZSI6MCwiUGFyZW50U3R5bGUiOm51bGx9LCJQYXJlbnRTdHlsZSI6bnVsbH0sIkR1cmF0aW9uU3R5bGUiOnsiJGlkIjoiMTYyMyIsIkZvbnRTZXR0aW5ncyI6eyIkaWQiOiIxNjI0IiwiRm9udFNpemUiOjEwLCJGb250TmFtZSI6IkNhbGlicmkiLCJJc0JvbGQiOmZhbHNlLCJJc0l0YWxpYyI6ZmFsc2UsIklzVW5kZXJsaW5lZCI6ZmFsc2UsIlBhcmVudFN0eWxlIjpudWxsfSwiQXV0b1NpemUiOjAsIkZvcmVncm91bmQiOnsiJGlkIjoiMTYyNSIsIkNvbG9yIjp7IiRpZCI6IjE2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jI3IiwiVG9wIjowLjAsIkxlZnQiOjAuMCwiUmlnaHQiOjAuMCwiQm90dG9tIjowLjB9LCJQYWRkaW5nIjp7IiRpZCI6IjE2MjgiLCJUb3AiOjAuMCwiTGVmdCI6MC4wLCJSaWdodCI6MC4wLCJCb3R0b20iOjAuMH0sIkJhY2tncm91bmQiOnsiJGlkIjoiMTYyOSIsIkNvbG9yIjp7IiRpZCI6IjE2MzAiLCJBIjoyNTUsIlIiOjIzNywiRyI6MTI1LCJCIjo0OX19LCJJc1Zpc2libGUiOnRydWUsIldpZHRoIjowLjAsIkhlaWdodCI6MC4wLCJCb3JkZXJTdHlsZSI6eyIkaWQiOiIxNjMxIiwiTGluZUNvbG9yIjpudWxsLCJMaW5lV2VpZ2h0IjowLjAsIkxpbmVUeXBlIjowLCJQYXJlbnRTdHlsZSI6bnVsbH0sIlBhcmVudFN0eWxlIjpudWxsfSwiSG9yaXpvbnRhbENvbm5lY3RvclN0eWxlIjp7IiRpZCI6IjE2MzIiLCJMaW5lQ29sb3IiOnsiJGlkIjoiMTYzMyIsIiR0eXBlIjoiTkxSRS5Db21tb24uRG9tLlNvbGlkQ29sb3JCcnVzaCwgTkxSRS5Db21tb24iLCJDb2xvciI6eyIkaWQiOiIxNjM0IiwiQSI6MjU1LCJSIjowLCJHIjowLCJCIjowfX0sIkxpbmVXZWlnaHQiOjAuMCwiTGluZVR5cGUiOjAsIlBhcmVudFN0eWxlIjpudWxsfSwiVmVydGljYWxDb25uZWN0b3JTdHlsZSI6eyIkaWQiOiIxNjM1IiwiTGluZUNvbG9yIjp7IiRpZCI6IjE2MzYiLCIkdHlwZSI6Ik5MUkUuQ29tbW9uLkRvbS5Tb2xpZENvbG9yQnJ1c2gsIE5MUkUuQ29tbW9uIiwiQ29sb3IiOnsiJGlkIjoiMTYz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2MzgiLCJNYXJnaW4iOnsiJGlkIjoiMTYzOSIsIlRvcCI6MC4wLCJMZWZ0Ijo0LjAsIlJpZ2h0Ijo0LjAsIkJvdHRvbSI6MC4wfSwiUGFkZGluZyI6eyIkaWQiOiIxNjQwIiwiVG9wIjowLjAsIkxlZnQiOjAuMCwiUmlnaHQiOjAuMCwiQm90dG9tIjowLjB9LCJCYWNrZ3JvdW5kIjp7IiRpZCI6IjE2NDEiLCJDb2xvciI6eyIkaWQiOiIxNjQyIiwiQSI6MjU1LCJSIjoyMzMsIkciOjExMywiQiI6NTB9fSwiSXNWaXNpYmxlIjp0cnVlLCJXaWR0aCI6MC4wLCJIZWlnaHQiOjEwLjAsIkJvcmRlclN0eWxlIjp7IiRpZCI6IjE2NDMiLCJMaW5lQ29sb3IiOnsiJGlkIjoiMTY0NCIsIiR0eXBlIjoiTkxSRS5Db21tb24uRG9tLlNvbGlkQ29sb3JCcnVzaCwgTkxSRS5Db21tb24iLCJDb2xvciI6eyIkaWQiOiIxNjQ1IiwiQSI6MjU1LCJSIjoyMzQsIkciOjIyLCJCIjozMH19LCJMaW5lV2VpZ2h0IjowLjAsIkxpbmVUeXBlIjowLCJQYXJlbnRTdHlsZSI6bnVsbH0sIlBhcmVudFN0eWxlIjpudWxsfSwiVGl0bGVTdHlsZSI6eyIkaWQiOiIxNjQ2IiwiRm9udFNldHRpbmdzIjp7IiRpZCI6IjE2NDciLCJGb250U2l6ZSI6MTEsIkZvbnROYW1lIjoiQ2FsaWJyaSIsIklzQm9sZCI6ZmFsc2UsIklzSXRhbGljIjpmYWxzZSwiSXNVbmRlcmxpbmVkIjpmYWxzZSwiUGFyZW50U3R5bGUiOm51bGx9LCJBdXRvU2l6ZSI6MCwiRm9yZWdyb3VuZCI6eyIkaWQiOiIxNjQ4IiwiQ29sb3IiOnsiJGlkIjoiMTY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UwIiwiVG9wIjowLjAsIkxlZnQiOjAuMCwiUmlnaHQiOjAuMCwiQm90dG9tIjowLjB9LCJQYWRkaW5nIjp7IiRpZCI6IjE2NTEiLCJUb3AiOjAuMCwiTGVmdCI6MC4wLCJSaWdodCI6MC4wLCJCb3R0b20iOjAuMH0sIkJhY2tncm91bmQiOnsiJGlkIjoiMTY1MiIsIkNvbG9yIjp7IiRpZCI6IjE2NTMiLCJBIjoyNTUsIlIiOjAsIkciOjAsIkIiOjB9fSwiSXNWaXNpYmxlIjp0cnVlLCJXaWR0aCI6MC4wLCJIZWlnaHQiOjAuMCwiQm9yZGVyU3R5bGUiOnsiJGlkIjoiMTY1NCIsIkxpbmVDb2xvciI6bnVsbCwiTGluZVdlaWdodCI6MC4wLCJMaW5lVHlwZSI6MCwiUGFyZW50U3R5bGUiOm51bGx9LCJQYXJlbnRTdHlsZSI6bnVsbH0sIkRhdGVTdHlsZSI6eyIkaWQiOiIxNjU1IiwiRm9udFNldHRpbmdzIjp7IiRpZCI6IjE2NTYiLCJGb250U2l6ZSI6MTAsIkZvbnROYW1lIjoiQ2FsaWJyaSIsIklzQm9sZCI6ZmFsc2UsIklzSXRhbGljIjpmYWxzZSwiSXNVbmRlcmxpbmVkIjpmYWxzZSwiUGFyZW50U3R5bGUiOm51bGx9LCJBdXRvU2l6ZSI6MCwiRm9yZWdyb3VuZCI6eyIkaWQiOiIxNjU3IiwiQ29sb3IiOnsiJGlkIjoiMTY1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jU5IiwiVG9wIjowLjAsIkxlZnQiOjAuMCwiUmlnaHQiOjAuMCwiQm90dG9tIjowLjB9LCJQYWRkaW5nIjp7IiRpZCI6IjE2NjAiLCJUb3AiOjAuMCwiTGVmdCI6MC4wLCJSaWdodCI6MC4wLCJCb3R0b20iOjAuMH0sIkJhY2tncm91bmQiOnsiJGlkIjoiMTY2MSIsIkNvbG9yIjp7IiRpZCI6IjE2NjIiLCJBIjoyNTUsIlIiOjE0LCJHIjo0MCwiQiI6NjV9fSwiSXNWaXNpYmxlIjp0cnVlLCJXaWR0aCI6MC4wLCJIZWlnaHQiOjAuMCwiQm9yZGVyU3R5bGUiOnsiJGlkIjoiMTY2MyIsIkxpbmVDb2xvciI6bnVsbCwiTGluZVdlaWdodCI6MC4wLCJMaW5lVHlwZSI6MCwiUGFyZW50U3R5bGUiOm51bGx9LCJQYXJlbnRTdHlsZSI6bnVsbH0sIkRhdGVGb3JtYXQiOnsiJGlkIjoiMTY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Y1IiwiRm9ybWF0IjowLCJJc1Zpc2libGUiOmZhbHNlLCJMYXN0S25vd25WaXNpYmlsaXR5U3RhdGUiOmZhbHNlfSwiSXNWaXNpYmxlIjp0cnVlLCJQYXJlbnRTdHlsZSI6bnVsbCwiX2V4cGxpY2l0bHlTZXQiOnsiJGlkIjoiMTY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jY3IiwiU2hhcGUiOjEsIkNvbm5lY3Rvck1hcmdpbiI6eyIkaWQiOiIxNjY4IiwiVG9wIjowLjAsIkxlZnQiOjIuMCwiUmlnaHQiOjIuMCwiQm90dG9tIjowLjB9LCJDb25uZWN0b3JTdHlsZSI6eyIkaWQiOiIxNjY5IiwiTGluZUNvbG9yIjp7IiRpZCI6IjE2NzAiLCIkdHlwZSI6Ik5MUkUuQ29tbW9uLkRvbS5Tb2xpZENvbG9yQnJ1c2gsIE5MUkUuQ29tbW9uIiwiQ29sb3IiOnsiJGlkIjoiMTY3MSIsIkEiOjEyNywiUiI6MTI4LCJHIjo1MywiQiI6MTR9fSwiTGluZVdlaWdodCI6MS4wLCJMaW5lVHlwZSI6MCwiUGFyZW50U3R5bGUiOm51bGx9LCJJc0JlbG93VGltZWJhbmQiOmZhbHNlLCJQb3NpdGlvbk9uVGFzayI6MSwiSGlkZURhdGUiOmZhbHNlLCJTaGFwZVNpemUiOjAsIlNwYWNpbmciOjAuMCwiUGFkZGluZyI6eyIkaWQiOiIxNjcyIiwiVG9wIjo1LjAsIkxlZnQiOjMuMCwiUmlnaHQiOjAuMCwiQm90dG9tIjoyLjB9LCJTaGFwZVN0eWxlIjp7IiRpZCI6IjE2NzMiLCJNYXJnaW4iOnsiJGlkIjoiMTY3NCIsIlRvcCI6MC4wLCJMZWZ0IjowLjAsIlJpZ2h0IjowLjAsIkJvdHRvbSI6MC4wfSwiUGFkZGluZyI6eyIkaWQiOiIxNjc1IiwiVG9wIjowLjAsIkxlZnQiOjAuMCwiUmlnaHQiOjAuMCwiQm90dG9tIjowLjB9LCJCYWNrZ3JvdW5kIjp7IiRpZCI6IjE2NzYiLCJDb2xvciI6eyIkaWQiOiIxNjc3IiwiQSI6MjU1LCJSIjoxMjgsIkciOjUzLCJCIjoxNH19LCJJc1Zpc2libGUiOnRydWUsIldpZHRoIjoxMi4wLCJIZWlnaHQiOjE0LjAsIkJvcmRlclN0eWxlIjp7IiRpZCI6IjE2NzgiLCJMaW5lQ29sb3IiOnsiJGlkIjoiMTY3OSIsIiR0eXBlIjoiTkxSRS5Db21tb24uRG9tLlNvbGlkQ29sb3JCcnVzaCwgTkxSRS5Db21tb24iLCJDb2xvciI6eyIkaWQiOiIxNjgwIiwiQSI6MjU1LCJSIjoyNTUsIkciOjI1NSwiQiI6MjU1fX0sIkxpbmVXZWlnaHQiOjAuMCwiTGluZVR5cGUiOjAsIlBhcmVudFN0eWxlIjpudWxsfSwiUGFyZW50U3R5bGUiOm51bGx9LCJUaXRsZVN0eWxlIjp7IiRpZCI6IjE2ODEiLCJGb250U2V0dGluZ3MiOnsiJGlkIjoiMTY4MiIsIkZvbnRTaXplIjoxMSwiRm9udE5hbWUiOiJDYWxpYnJpIiwiSXNCb2xkIjpmYWxzZSwiSXNJdGFsaWMiOmZhbHNlLCJJc1VuZGVybGluZWQiOmZhbHNlLCJQYXJlbnRTdHlsZSI6bnVsbH0sIkF1dG9TaXplIjowLCJGb3JlZ3JvdW5kIjp7IiRpZCI6IjE2ODMiLCJDb2xvciI6eyIkaWQiOiIxNjg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2ODUiLCJUb3AiOjAuMCwiTGVmdCI6MC4wLCJSaWdodCI6MC4wLCJCb3R0b20iOjAuMH0sIlBhZGRpbmciOnsiJGlkIjoiMTY4NiIsIlRvcCI6MC4wLCJMZWZ0IjowLjAsIlJpZ2h0IjowLjAsIkJvdHRvbSI6MC4wfSwiQmFja2dyb3VuZCI6eyIkaWQiOiIxNjg3IiwiQ29sb3IiOnsiJGlkIjoiMTY4OCIsIkEiOjI1NSwiUiI6MCwiRyI6MCwiQiI6MH19LCJJc1Zpc2libGUiOnRydWUsIldpZHRoIjowLjAsIkhlaWdodCI6MC4wLCJCb3JkZXJTdHlsZSI6eyIkaWQiOiIxNjg5IiwiTGluZUNvbG9yIjpudWxsLCJMaW5lV2VpZ2h0IjowLjAsIkxpbmVUeXBlIjowLCJQYXJlbnRTdHlsZSI6bnVsbH0sIlBhcmVudFN0eWxlIjpudWxsfSwiRGF0ZVN0eWxlIjp7IiRpZCI6IjE2OTAiLCJGb250U2V0dGluZ3MiOnsiJGlkIjoiMTY5MSIsIkZvbnRTaXplIjoxMCwiRm9udE5hbWUiOiJDYWxpYnJpIiwiSXNCb2xkIjpmYWxzZSwiSXNJdGFsaWMiOmZhbHNlLCJJc1VuZGVybGluZWQiOmZhbHNlLCJQYXJlbnRTdHlsZSI6bnVsbH0sIkF1dG9TaXplIjowLCJGb3JlZ3JvdW5kIjp7IiRpZCI6IjE2OTIiLCJDb2xvciI6eyIkaWQiOiIxNjk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2OTQiLCJUb3AiOjAuMCwiTGVmdCI6MC4wLCJSaWdodCI6MC4wLCJCb3R0b20iOjAuMH0sIlBhZGRpbmciOnsiJGlkIjoiMTY5NSIsIlRvcCI6MC4wLCJMZWZ0IjowLjAsIlJpZ2h0IjowLjAsIkJvdHRvbSI6MC4wfSwiQmFja2dyb3VuZCI6eyIkaWQiOiIxNjk2IiwiQ29sb3IiOnsiJGlkIjoiMTY5NyIsIkEiOjI1NSwiUiI6MTQsIkciOjQwLCJCIjo2NX19LCJJc1Zpc2libGUiOnRydWUsIldpZHRoIjowLjAsIkhlaWdodCI6MC4wLCJCb3JkZXJTdHlsZSI6eyIkaWQiOiIxNjk4IiwiTGluZUNvbG9yIjpudWxsLCJMaW5lV2VpZ2h0IjowLjAsIkxpbmVUeXBlIjowLCJQYXJlbnRTdHlsZSI6bnVsbH0sIlBhcmVudFN0eWxlIjpudWxsfSwiRGF0ZUZvcm1hdCI6eyIkaWQiOiIxNj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DAiLCJGb3JtYXQiOjAsIklzVmlzaWJsZSI6ZmFsc2UsIkxhc3RLbm93blZpc2liaWxpdHlTdGF0ZSI6ZmFsc2V9LCJJc1Zpc2libGUiOmZhbHNlLCJQYXJlbnRTdHlsZSI6bnVsbH0sIkRlZmF1bHRTd2ltbGFuZU1pbGVzdG9uZVN0eWxlIjp7IiRpZCI6IjE3MDEiLCJUaXRsZVBvc2l0aW9uIjoiTGVmdCIsIkRhdGVQb3NpdGlvbiI6IlJpZ2h0IiwiU2hhcGVUeXBlIjoxLCJTaGFwZVNpemUiOjAsIlNwYWNpbmciOjUsIlNoYXBlU3R5bGUiOnsiJGlkIjoiMTcwMiIsIk1hcmdpbiI6eyIkaWQiOiIxNzAzIiwiVG9wIjowLjAsIkxlZnQiOjAuMCwiUmlnaHQiOjAuMCwiQm90dG9tIjowLjB9LCJQYWRkaW5nIjp7IiRpZCI6IjE3MDQiLCJUb3AiOjAuMCwiTGVmdCI6MC4wLCJSaWdodCI6MC4wLCJCb3R0b20iOjAuMH0sIkJhY2tncm91bmQiOnsiJGlkIjoiMTcwNSIsIkNvbG9yIjp7IiRpZCI6IjE3MDYiLCJBIjoyNTUsIlIiOjIzMywiRyI6MTEzLCJCIjo1MH19LCJJc1Zpc2libGUiOnRydWUsIldpZHRoIjoxMi4wLCJIZWlnaHQiOjE0LjAsIkJvcmRlclN0eWxlIjp7IiRpZCI6IjE3MDciLCJMaW5lQ29sb3IiOnsiJGlkIjoiMTcwOCIsIiR0eXBlIjoiTkxSRS5Db21tb24uRG9tLlNvbGlkQ29sb3JCcnVzaCwgTkxSRS5Db21tb24iLCJDb2xvciI6eyIkaWQiOiIxNzA5IiwiQSI6MjU1LCJSIjoyMzQsIkciOjIyLCJCIjozMH19LCJMaW5lV2VpZ2h0IjowLjAsIkxpbmVUeXBlIjowLCJQYXJlbnRTdHlsZSI6bnVsbH0sIlBhcmVudFN0eWxlIjpudWxsfSwiVGl0bGVTdHlsZSI6eyIkaWQiOiIxNzEwIiwiRm9udFNldHRpbmdzIjp7IiRpZCI6IjE3MTEiLCJGb250U2l6ZSI6MTEsIkZvbnROYW1lIjoiQ2FsaWJyaSIsIklzQm9sZCI6ZmFsc2UsIklzSXRhbGljIjpmYWxzZSwiSXNVbmRlcmxpbmVkIjpmYWxzZSwiUGFyZW50U3R5bGUiOm51bGx9LCJBdXRvU2l6ZSI6MCwiRm9yZWdyb3VuZCI6eyIkaWQiOiIxNzEyIiwiQ29sb3IiOnsiJGlkIjoiMTcx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NzE0IiwiVG9wIjowLjAsIkxlZnQiOjAuMCwiUmlnaHQiOjAuMCwiQm90dG9tIjowLjB9LCJQYWRkaW5nIjp7IiRpZCI6IjE3MTUiLCJUb3AiOjAuMCwiTGVmdCI6MC4wLCJSaWdodCI6MC4wLCJCb3R0b20iOjAuMH0sIkJhY2tncm91bmQiOnsiJGlkIjoiMTcxNiIsIkNvbG9yIjp7IiRpZCI6IjE3MTciLCJBIjoyNTUsIlIiOjAsIkciOjAsIkIiOjB9fSwiSXNWaXNpYmxlIjp0cnVlLCJXaWR0aCI6MC4wLCJIZWlnaHQiOjAuMCwiQm9yZGVyU3R5bGUiOnsiJGlkIjoiMTcxOCIsIkxpbmVDb2xvciI6bnVsbCwiTGluZVdlaWdodCI6MC4wLCJMaW5lVHlwZSI6MCwiUGFyZW50U3R5bGUiOm51bGx9LCJQYXJlbnRTdHlsZSI6bnVsbH0sIkRhdGVTdHlsZSI6eyIkaWQiOiIxNzE5IiwiRm9udFNldHRpbmdzIjp7IiRpZCI6IjE3MjAiLCJGb250U2l6ZSI6MTAsIkZvbnROYW1lIjoiQ2FsaWJyaSIsIklzQm9sZCI6ZmFsc2UsIklzSXRhbGljIjpmYWxzZSwiSXNVbmRlcmxpbmVkIjpmYWxzZSwiUGFyZW50U3R5bGUiOm51bGx9LCJBdXRvU2l6ZSI6MCwiRm9yZWdyb3VuZCI6eyIkaWQiOiIxNzIxIiwiQ29sb3IiOnsiJGlkIjoiMTcy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zIzIiwiVG9wIjowLjAsIkxlZnQiOjAuMCwiUmlnaHQiOjAuMCwiQm90dG9tIjowLjB9LCJQYWRkaW5nIjp7IiRpZCI6IjE3MjQiLCJUb3AiOjAuMCwiTGVmdCI6MC4wLCJSaWdodCI6MC4wLCJCb3R0b20iOjAuMH0sIkJhY2tncm91bmQiOnsiJGlkIjoiMTcyNSIsIkNvbG9yIjp7IiRpZCI6IjE3MjYiLCJBIjoyNTUsIlIiOjE0LCJHIjo0MCwiQiI6NjV9fSwiSXNWaXNpYmxlIjp0cnVlLCJXaWR0aCI6MC4wLCJIZWlnaHQiOjAuMCwiQm9yZGVyU3R5bGUiOnsiJGlkIjoiMTcyNyIsIkxpbmVDb2xvciI6bnVsbCwiTGluZVdlaWdodCI6MC4wLCJMaW5lVHlwZSI6MCwiUGFyZW50U3R5bGUiOm51bGx9LCJQYXJlbnRTdHlsZSI6bnVsbH0sIkRhdGVGb3JtYXQiOnsiJGlkIjoiMTc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I5IiwiRm9ybWF0IjowLCJJc1Zpc2libGUiOmZhbHNlLCJMYXN0S25vd25WaXNpYmlsaXR5U3RhdGUiOmZhbHNlfSwiSXNWaXNpYmxlIjp0cnVlLCJQYXJlbnRTdHlsZSI6bnVsbH0sIkRlZmF1bHRTd2ltbGFuZUFjdGl2aXR5U3R5bGUiOnsiJGlkIjoiMTczMCIsIkhlYWRlclN0eWxlIjp7IiRpZCI6IjE3MzEiLCJUZXh0U3R5bGUiOnsiJGlkIjoiMTczMiIsIkZvbnRTZXR0aW5ncyI6eyIkaWQiOiIxNzMzIiwiRm9udFNpemUiOjExLCJGb250TmFtZSI6IkNhbGlicmkiLCJJc0JvbGQiOmZhbHNlLCJJc0l0YWxpYyI6ZmFsc2UsIklzVW5kZXJsaW5lZCI6ZmFsc2UsIlBhcmVudFN0eWxlIjpudWxsfSwiQXV0b1NpemUiOjIsIkZvcmVncm91bmQiOnsiJGlkIjoiMTczNCIsIkNvbG9yIjp7IiRpZCI6IjE3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zM2IiwiVG9wIjowLjAsIkxlZnQiOjAuMCwiUmlnaHQiOjAuMCwiQm90dG9tIjowLjB9LCJQYWRkaW5nIjp7IiRpZCI6IjE3MzciLCJUb3AiOjAuMCwiTGVmdCI6MC4wLCJSaWdodCI6MC4wLCJCb3R0b20iOjAuMH0sIkJhY2tncm91bmQiOnsiJGlkIjoiMTczOCIsIkNvbG9yIjp7IiRpZCI6IjE3MzkiLCJBIjoyNTUsIlIiOjAsIkciOjAsIkIiOjB9fSwiSXNWaXNpYmxlIjp0cnVlLCJXaWR0aCI6MC4wLCJIZWlnaHQiOjAuMCwiQm9yZGVyU3R5bGUiOm51bGwsIlBhcmVudFN0eWxlIjpudWxsfSwiUmVjdGFuZ2xlU3R5bGUiOnsiJGlkIjoiMTc0MCIsIk1hcmdpbiI6eyIkaWQiOiIxNzQxIiwiVG9wIjowLjAsIkxlZnQiOjAuMCwiUmlnaHQiOjAuMCwiQm90dG9tIjowLjB9LCJQYWRkaW5nIjp7IiRpZCI6IjE3NDIiLCJUb3AiOjAuMCwiTGVmdCI6MC4wLCJSaWdodCI6MC4wLCJCb3R0b20iOjAuMH0sIkJhY2tncm91bmQiOnsiJGlkIjoiMTc0MyIsIkNvbG9yIjp7IiRpZCI6IjE3NDQiLCJBIjo2MywiUiI6MjMzLCJHIjoxMTMsIkIiOjUwfX0sIklzVmlzaWJsZSI6dHJ1ZSwiV2lkdGgiOjAuMCwiSGVpZ2h0IjowLjAsIkJvcmRlclN0eWxlIjp7IiRpZCI6IjE3NDUiLCJMaW5lQ29sb3IiOnsiJGlkIjoiMTc0NiIsIiR0eXBlIjoiTkxSRS5Db21tb24uRG9tLlNvbGlkQ29sb3JCcnVzaCwgTkxSRS5Db21tb24iLCJDb2xvciI6eyIkaWQiOiIxNzQ3IiwiQSI6MjU1LCJSIjoyNTUsIkciOjI1NSwiQiI6MjU1fX0sIkxpbmVXZWlnaHQiOjAuMCwiTGluZVR5cGUiOjAsIlBhcmVudFN0eWxlIjpudWxsfSwiUGFyZW50U3R5bGUiOm51bGx9LCJNYXJnaW4iOnsiJGlkIjoiMTc0OCIsIlRvcCI6MC4wLCJMZWZ0IjowLjAsIlJpZ2h0IjowLjAsIkJvdHRvbSI6MC4wfSwiUGFkZGluZyI6eyIkaWQiOiIxNzQ5IiwiVG9wIjowLjAsIkxlZnQiOjAuMCwiUmlnaHQiOjAuMCwiQm90dG9tIjowLjB9LCJCYWNrZ3JvdW5kIjpudWxsLCJJc1Zpc2libGUiOnRydWUsIldpZHRoIjowLjAsIkhlaWdodCI6MC4wLCJCb3JkZXJTdHlsZSI6bnVsbCwiUGFyZW50U3R5bGUiOm51bGx9LCJCYWNrZ3JvdW5kU3R5bGUiOnsiJGlkIjoiMTc1MCIsIk1hcmdpbiI6eyIkaWQiOiIxNzUxIiwiVG9wIjowLjAsIkxlZnQiOjAuMCwiUmlnaHQiOjAuMCwiQm90dG9tIjowLjB9LCJQYWRkaW5nIjp7IiRpZCI6IjE3NTIiLCJUb3AiOjAuMCwiTGVmdCI6MC4wLCJSaWdodCI6MC4wLCJCb3R0b20iOjAuMH0sIkJhY2tncm91bmQiOnsiJGlkIjoiMTc1MyIsIkNvbG9yIjp7IiRpZCI6IjE3NTQiLCJBIjo1MSwiUiI6MjAwLCJHIjoyMDAsIkIiOjIwMH19LCJJc1Zpc2libGUiOnRydWUsIldpZHRoIjowLjAsIkhlaWdodCI6MC4wLCJCb3JkZXJTdHlsZSI6eyIkaWQiOiIxNzU1IiwiTGluZUNvbG9yIjp7IiRpZCI6IjE3NTYiLCIkdHlwZSI6Ik5MUkUuQ29tbW9uLkRvbS5Tb2xpZENvbG9yQnJ1c2gsIE5MUkUuQ29tbW9uIiwiQ29sb3IiOnsiJGlkIjoiMTc1NyIsIkEiOjI1NSwiUiI6MjM0LCJHIjoyMiwiQiI6MzB9fSwiTGluZVdlaWdodCI6MC4wLCJMaW5lVHlwZSI6MCwiUGFyZW50U3R5bGUiOm51bGx9LCJQYXJlbnRTdHlsZSI6bnVsbH0sIk1hcmdpbiI6eyIkaWQiOiIxNzU4IiwiVG9wIjowLjAsIkxlZnQiOjAuMCwiUmlnaHQiOjAuMCwiQm90dG9tIjowLjB9LCJQYWRkaW5nIjp7IiRpZCI6IjE3NTkiLCJUb3AiOjAuMCwiTGVmdCI6MC4wLCJSaWdodCI6MC4wLCJCb3R0b20iOjAuMH0sIklzVmlzaWJsZSI6dHJ1ZSwiV2lkdGgiOjAuMCwiSGVpZ2h0IjowLjAsIkJvcmRlclN0eWxlIjp7IiRpZCI6IjE3NjAiLCJMaW5lQ29sb3IiOm51bGwsIkxpbmVXZWlnaHQiOjAuMCwiTGluZVR5cGUiOjAsIlBhcmVudFN0eWxlIjpudWxsfSwiUGFyZW50U3R5bGUiOm51bGx9LCJNYXJnaW4iOnsiJGlkIjoiMTc2MSIsIlRvcCI6MC4wLCJMZWZ0IjowLjAsIlJpZ2h0IjowLjAsIkJvdHRvbSI6MC4wfSwiUGFkZGluZyI6eyIkaWQiOiIxNzYyIiwiVG9wIjowLjAsIkxlZnQiOjAuMCwiUmlnaHQiOjAuMCwiQm90dG9tIjowLjB9LCJJc1Zpc2libGUiOnRydWUsIldpZHRoIjowLjAsIkhlaWdodCI6MC4wLCJCb3JkZXJTdHlsZSI6eyIkaWQiOiIxNzYzIiwiTGluZUNvbG9yIjpudWxsLCJMaW5lV2VpZ2h0IjowLjAsIkxpbmVUeXBlIjowLCJQYXJlbnRTdHlsZSI6bnVsbH0sIlBhcmVudFN0eWxlIjpudWxsfSx7IiRpZCI6IjE3NjQiLCJTdHlsZUlkIjoiYjI0ZjgwNDUtZjY5Yi00YTQzLTgyOWYtYTU2NTAzZmRjZDY5IiwiSGVhZGVyU3R5bGUiOnsiJGlkIjoiMTc2NSIsIlRleHRJc1ZlcnRpY2FsIjpmYWxzZSwiVGV4dFN0eWxlIjp7IiRpZCI6IjE3NjYiLCJGb250U2V0dGluZ3MiOnsiJGlkIjoiMTc2NyIsIkZvbnRTaXplIjoxMSwiRm9udE5hbWUiOiJDYWxpYnJpIiwiSXNCb2xkIjpmYWxzZSwiSXNJdGFsaWMiOmZhbHNlLCJJc1VuZGVybGluZWQiOmZhbHNlLCJQYXJlbnRTdHlsZSI6bnVsbH0sIkF1dG9TaXplIjoyLCJGb3JlZ3JvdW5kIjp7IiRpZCI6IjE3NjgiLCJDb2xvciI6eyIkaWQiOiIxNzY5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Tc3MCIsIlRvcCI6MC4wLCJMZWZ0IjowLjAsIlJpZ2h0IjowLjAsIkJvdHRvbSI6MC4wfSwiUGFkZGluZyI6eyIkaWQiOiIxNzcxIiwiVG9wIjowLjAsIkxlZnQiOjAuMCwiUmlnaHQiOjAuMCwiQm90dG9tIjowLjB9LCJCYWNrZ3JvdW5kIjp7IiRpZCI6IjE3NzIiLCJDb2xvciI6eyIkaWQiOiIxNzczIiwiQSI6MjU1LCJSIjoyNTUsIkciOjI1NSwiQiI6MjU1fX0sIklzVmlzaWJsZSI6dHJ1ZSwiV2lkdGgiOjAuMCwiSGVpZ2h0IjowLjAsIkJvcmRlclN0eWxlIjpudWxsLCJQYXJlbnRTdHlsZSI6bnVsbH0sIlJlY3RhbmdsZVN0eWxlIjp7IiRpZCI6IjE3NzQiLCJNYXJnaW4iOnsiJGlkIjoiMTc3NSIsIlRvcCI6MC4wLCJMZWZ0IjowLjAsIlJpZ2h0IjowLjAsIkJvdHRvbSI6MC4wfSwiUGFkZGluZyI6eyIkaWQiOiIxNzc2IiwiVG9wIjowLjAsIkxlZnQiOjAuMCwiUmlnaHQiOjAuMCwiQm90dG9tIjowLjB9LCJCYWNrZ3JvdW5kIjp7IiRpZCI6IjE3NzciLCJDb2xvciI6eyIkaWQiOiIxNzc4IiwiQSI6MjU1LCJSIjoyNSwiRyI6MTA3LCJCIjozNn19LCJJc1Zpc2libGUiOnRydWUsIldpZHRoIjowLjAsIkhlaWdodCI6MC4wLCJCb3JkZXJTdHlsZSI6eyIkaWQiOiIxNzc5IiwiTGluZUNvbG9yIjp7IiRpZCI6IjE3ODAiLCIkdHlwZSI6Ik5MUkUuQ29tbW9uLkRvbS5Tb2xpZENvbG9yQnJ1c2gsIE5MUkUuQ29tbW9uIiwiQ29sb3IiOnsiJGlkIjoiMTc4MSIsIkEiOjI1NSwiUiI6MjU1LCJHIjoyNTUsIkIiOjI1NX19LCJMaW5lV2VpZ2h0IjowLjAsIkxpbmVUeXBlIjowLCJQYXJlbnRTdHlsZSI6bnVsbH0sIlBhcmVudFN0eWxlIjpudWxsfSwiTWFyZ2luIjp7IiRpZCI6IjE3ODIiLCJUb3AiOjAuMCwiTGVmdCI6MC4wLCJSaWdodCI6MC4wLCJCb3R0b20iOjAuMH0sIlBhZGRpbmciOnsiJGlkIjoiMTc4MyIsIlRvcCI6MC4wLCJMZWZ0IjowLjAsIlJpZ2h0IjowLjAsIkJvdHRvbSI6MC4wfSwiQmFja2dyb3VuZCI6bnVsbCwiSXNWaXNpYmxlIjp0cnVlLCJXaWR0aCI6MC4wLCJIZWlnaHQiOjAuMCwiQm9yZGVyU3R5bGUiOm51bGwsIlBhcmVudFN0eWxlIjpudWxsfSwiQmFja2dyb3VuZFN0eWxlIjp7IiRpZCI6IjE3ODQiLCJNYXJnaW4iOnsiJGlkIjoiMTc4NSIsIlRvcCI6MC4wLCJMZWZ0IjowLjAsIlJpZ2h0IjowLjAsIkJvdHRvbSI6MC4wfSwiUGFkZGluZyI6eyIkaWQiOiIxNzg2IiwiVG9wIjowLjAsIkxlZnQiOjAuMCwiUmlnaHQiOjAuMCwiQm90dG9tIjowLjB9LCJCYWNrZ3JvdW5kIjp7IiRpZCI6IjE3ODciLCJDb2xvciI6eyIkaWQiOiIxNzg4IiwiQSI6NTEsIlIiOjIwMCwiRyI6MjAwLCJCIjoyMDB9fSwiSXNWaXNpYmxlIjp0cnVlLCJXaWR0aCI6MC4wLCJIZWlnaHQiOjAuMCwiQm9yZGVyU3R5bGUiOnsiJGlkIjoiMTc4OSIsIkxpbmVDb2xvciI6eyIkaWQiOiIxNzkwIiwiJHR5cGUiOiJOTFJFLkNvbW1vbi5Eb20uU29saWRDb2xvckJydXNoLCBOTFJFLkNvbW1vbiIsIkNvbG9yIjp7IiRpZCI6IjE3OTEiLCJBIjoyNTUsIlIiOjIzNCwiRyI6MjIsIkIiOjMwfX0sIkxpbmVXZWlnaHQiOjAuMCwiTGluZVR5cGUiOjAsIlBhcmVudFN0eWxlIjpudWxsfSwiUGFyZW50U3R5bGUiOm51bGx9LCJJc0Fib3ZlVGltZWJhbmQiOmZhbHNlLCJTcGFjaW5nIjozLCJEZWZhdWx0U3dpbWxhbmVUYXNrU3R5bGUiOnsiJGlkIjoiMTc5MiIsIiR0eXBlIjoiTkxSRS5Db21tb24uRG9tLlN0eWxlcy5FeHBsaWNpdFNldGFibGVUYXNrU3R5bGUsIE5MUkUuQ29tbW9uIiwiU2hhcGUiOjEsIlNoYXBlVGhpY2tuZXNzIjowLCJEdXJhdGlvbkZvcm1hdCI6MCwiSW5jbHVkZU5vbldvcmtpbmdEYXlzSW5EdXJhdGlvbiI6ZmFsc2UsIlBlcmNlbnRhZ2VDb21wbGV0ZVN0eWxlIjp7IiRpZCI6IjE3OTMiLCJGb250U2V0dGluZ3MiOnsiJGlkIjoiMTc5NCIsIkZvbnRTaXplIjoxMCwiRm9udE5hbWUiOiJDYWxpYnJpIiwiSXNCb2xkIjpmYWxzZSwiSXNJdGFsaWMiOmZhbHNlLCJJc1VuZGVybGluZWQiOmZhbHNlLCJQYXJlbnRTdHlsZSI6bnVsbH0sIkF1dG9TaXplIjowLCJGb3JlZ3JvdW5kIjp7IiRpZCI6IjE3OTUiLCJDb2xvciI6eyIkaWQiOiIxNzk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3OTciLCJUb3AiOjAuMCwiTGVmdCI6MC4wLCJSaWdodCI6MC4wLCJCb3R0b20iOjAuMH0sIlBhZGRpbmciOnsiJGlkIjoiMTc5OCIsIlRvcCI6MC4wLCJMZWZ0IjowLjAsIlJpZ2h0IjowLjAsIkJvdHRvbSI6MC4wfSwiQmFja2dyb3VuZCI6eyIkaWQiOiIxNzk5IiwiQ29sb3IiOnsiJGlkIjoiMTgwMCIsIkEiOjg5LCJSIjowLCJHIjowLCJCIjowfX0sIklzVmlzaWJsZSI6dHJ1ZSwiV2lkdGgiOjAuMCwiSGVpZ2h0IjowLjAsIkJvcmRlclN0eWxlIjp7IiRpZCI6IjE4MDEiLCJMaW5lQ29sb3IiOm51bGwsIkxpbmVXZWlnaHQiOjAuMCwiTGluZVR5cGUiOjAsIlBhcmVudFN0eWxlIjpudWxsfSwiUGFyZW50U3R5bGUiOm51bGx9LCJEdXJhdGlvblN0eWxlIjp7IiRpZCI6IjE4MDIiLCJGb250U2V0dGluZ3MiOnsiJGlkIjoiMTgwMyIsIkZvbnRTaXplIjoxMCwiRm9udE5hbWUiOiJDYWxpYnJpIiwiSXNCb2xkIjpmYWxzZSwiSXNJdGFsaWMiOmZhbHNlLCJJc1VuZGVybGluZWQiOmZhbHNlLCJQYXJlbnRTdHlsZSI6bnVsbH0sIkF1dG9TaXplIjowLCJGb3JlZ3JvdW5kIjp7IiRpZCI6IjE4MDQiLCJDb2xvciI6eyIkaWQiOiIxODA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gwNiIsIlRvcCI6MC4wLCJMZWZ0IjowLjAsIlJpZ2h0IjowLjAsIkJvdHRvbSI6MC4wfSwiUGFkZGluZyI6eyIkaWQiOiIxODA3IiwiVG9wIjowLjAsIkxlZnQiOjAuMCwiUmlnaHQiOjAuMCwiQm90dG9tIjowLjB9LCJCYWNrZ3JvdW5kIjp7IiRpZCI6IjE4MDgiLCJDb2xvciI6eyIkaWQiOiIxODA5IiwiQSI6MjU1LCJSIjoyMzcsIkciOjEyNSwiQiI6NDl9fSwiSXNWaXNpYmxlIjp0cnVlLCJXaWR0aCI6MC4wLCJIZWlnaHQiOjAuMCwiQm9yZGVyU3R5bGUiOnsiJGlkIjoiMTgxMCIsIkxpbmVDb2xvciI6bnVsbCwiTGluZVdlaWdodCI6MC4wLCJMaW5lVHlwZSI6MCwiUGFyZW50U3R5bGUiOm51bGx9LCJQYXJlbnRTdHlsZSI6bnVsbH0sIkhvcml6b250YWxDb25uZWN0b3JTdHlsZSI6eyIkaWQiOiIxODExIiwiTGluZUNvbG9yIjp7IiRpZCI6IjE4MTIiLCIkdHlwZSI6Ik5MUkUuQ29tbW9uLkRvbS5Tb2xpZENvbG9yQnJ1c2gsIE5MUkUuQ29tbW9uIiwiQ29sb3IiOnsiJGlkIjoiMTgxMyIsIkEiOjI1NSwiUiI6MCwiRyI6MCwiQiI6MH19LCJMaW5lV2VpZ2h0IjowLjAsIkxpbmVUeXBlIjowLCJQYXJlbnRTdHlsZSI6bnVsbH0sIlZlcnRpY2FsQ29ubmVjdG9yU3R5bGUiOnsiJGlkIjoiMTgxNCIsIkxpbmVDb2xvciI6eyIkaWQiOiIxODE1IiwiJHR5cGUiOiJOTFJFLkNvbW1vbi5Eb20uU29saWRDb2xvckJydXNoLCBOTFJFLkNvbW1vbiIsIkNvbG9yIjp7IiRpZCI6IjE4MT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ODE3IiwiTWFyZ2luIjp7IiRpZCI6IjE4MTgiLCJUb3AiOjAuMCwiTGVmdCI6NC4wLCJSaWdodCI6NC4wLCJCb3R0b20iOjAuMH0sIlBhZGRpbmciOnsiJGlkIjoiMTgxOSIsIlRvcCI6MC4wLCJMZWZ0IjowLjAsIlJpZ2h0IjowLjAsIkJvdHRvbSI6MC4wfSwiQmFja2dyb3VuZCI6eyIkaWQiOiIxODIwIiwiQ29sb3IiOnsiJGlkIjoiMTgyMSIsIkEiOjI1NSwiUiI6MjUsIkciOjEwNywiQiI6MzZ9fSwiSXNWaXNpYmxlIjp0cnVlLCJXaWR0aCI6MC4wLCJIZWlnaHQiOjEwLjAsIkJvcmRlclN0eWxlIjp7IiRpZCI6IjE4MjIiLCJMaW5lQ29sb3IiOnsiJGlkIjoiMTgyMyIsIiR0eXBlIjoiTkxSRS5Db21tb24uRG9tLlNvbGlkQ29sb3JCcnVzaCwgTkxSRS5Db21tb24iLCJDb2xvciI6eyIkaWQiOiIxODI0IiwiQSI6MjU1LCJSIjoyMzQsIkciOjIyLCJCIjozMH19LCJMaW5lV2VpZ2h0IjowLjAsIkxpbmVUeXBlIjowLCJQYXJlbnRTdHlsZSI6bnVsbH0sIlBhcmVudFN0eWxlIjpudWxsfSwiVGl0bGVTdHlsZSI6eyIkaWQiOiIxODI1IiwiRm9udFNldHRpbmdzIjp7IiRpZCI6IjE4MjYiLCJGb250U2l6ZSI6MTEsIkZvbnROYW1lIjoiQ2FsaWJyaSIsIklzQm9sZCI6ZmFsc2UsIklzSXRhbGljIjpmYWxzZSwiSXNVbmRlcmxpbmVkIjpmYWxzZSwiUGFyZW50U3R5bGUiOm51bGx9LCJBdXRvU2l6ZSI6MCwiRm9yZWdyb3VuZCI6eyIkaWQiOiIxODI3IiwiQ29sb3IiOnsiJGlkIjoiMTgy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I5IiwiVG9wIjowLjAsIkxlZnQiOjAuMCwiUmlnaHQiOjAuMCwiQm90dG9tIjowLjB9LCJQYWRkaW5nIjp7IiRpZCI6IjE4MzAiLCJUb3AiOjAuMCwiTGVmdCI6MC4wLCJSaWdodCI6MC4wLCJCb3R0b20iOjAuMH0sIkJhY2tncm91bmQiOnsiJGlkIjoiMTgzMSIsIkNvbG9yIjp7IiRpZCI6IjE4MzIiLCJBIjoyNTUsIlIiOjAsIkciOjAsIkIiOjB9fSwiSXNWaXNpYmxlIjp0cnVlLCJXaWR0aCI6MC4wLCJIZWlnaHQiOjAuMCwiQm9yZGVyU3R5bGUiOnsiJGlkIjoiMTgzMyIsIkxpbmVDb2xvciI6bnVsbCwiTGluZVdlaWdodCI6MC4wLCJMaW5lVHlwZSI6MCwiUGFyZW50U3R5bGUiOm51bGx9LCJQYXJlbnRTdHlsZSI6bnVsbH0sIkRhdGVTdHlsZSI6eyIkaWQiOiIxODM0IiwiRm9udFNldHRpbmdzIjp7IiRpZCI6IjE4MzUiLCJGb250U2l6ZSI6MTAsIkZvbnROYW1lIjoiQ2FsaWJyaSIsIklzQm9sZCI6ZmFsc2UsIklzSXRhbGljIjpmYWxzZSwiSXNVbmRlcmxpbmVkIjpmYWxzZSwiUGFyZW50U3R5bGUiOm51bGx9LCJBdXRvU2l6ZSI6MCwiRm9yZWdyb3VuZCI6eyIkaWQiOiIxODM2IiwiQ29sb3IiOnsiJGlkIjoiMTgz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M4IiwiVG9wIjowLjAsIkxlZnQiOjAuMCwiUmlnaHQiOjAuMCwiQm90dG9tIjowLjB9LCJQYWRkaW5nIjp7IiRpZCI6IjE4MzkiLCJUb3AiOjAuMCwiTGVmdCI6MC4wLCJSaWdodCI6MC4wLCJCb3R0b20iOjAuMH0sIkJhY2tncm91bmQiOnsiJGlkIjoiMTg0MCIsIkNvbG9yIjp7IiRpZCI6IjE4NDEiLCJBIjoyNTUsIlIiOjE0LCJHIjo0MCwiQiI6NjV9fSwiSXNWaXNpYmxlIjp0cnVlLCJXaWR0aCI6MC4wLCJIZWlnaHQiOjAuMCwiQm9yZGVyU3R5bGUiOnsiJGlkIjoiMTg0MiIsIkxpbmVDb2xvciI6bnVsbCwiTGluZVdlaWdodCI6MC4wLCJMaW5lVHlwZSI6MCwiUGFyZW50U3R5bGUiOm51bGx9LCJQYXJlbnRTdHlsZSI6bnVsbH0sIkRhdGVGb3JtYXQiOnsiJGlkIjoiMTg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Q0IiwiRm9ybWF0IjowLCJJc1Zpc2libGUiOmZhbHNlLCJMYXN0S25vd25WaXNpYmlsaXR5U3RhdGUiOmZhbHNlfSwiSXNWaXNpYmxlIjp0cnVlLCJQYXJlbnRTdHlsZSI6bnVsbCwiX2V4cGxpY2l0bHlTZXQiOnsiJGlkIjoiMTg0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DQ2IiwiU2hhcGUiOjEsIkNvbm5lY3Rvck1hcmdpbiI6eyIkaWQiOiIxODQ3IiwiVG9wIjowLjAsIkxlZnQiOjIuMCwiUmlnaHQiOjIuMCwiQm90dG9tIjowLjB9LCJDb25uZWN0b3JTdHlsZSI6eyIkaWQiOiIxODQ4IiwiTGluZUNvbG9yIjp7IiRpZCI6IjE4NDkiLCIkdHlwZSI6Ik5MUkUuQ29tbW9uLkRvbS5Tb2xpZENvbG9yQnJ1c2gsIE5MUkUuQ29tbW9uIiwiQ29sb3IiOnsiJGlkIjoiMTg1MCIsIkEiOjEyNywiUiI6MTMsIkciOjUzLCJCIjoxOH19LCJMaW5lV2VpZ2h0IjoxLjAsIkxpbmVUeXBlIjowLCJQYXJlbnRTdHlsZSI6bnVsbH0sIklzQmVsb3dUaW1lYmFuZCI6ZmFsc2UsIlBvc2l0aW9uT25UYXNrIjoxLCJIaWRlRGF0ZSI6ZmFsc2UsIlNoYXBlU2l6ZSI6MCwiU3BhY2luZyI6MC4wLCJQYWRkaW5nIjp7IiRpZCI6IjE4NTEiLCJUb3AiOjUuMCwiTGVmdCI6My4wLCJSaWdodCI6MC4wLCJCb3R0b20iOjIuMH0sIlNoYXBlU3R5bGUiOnsiJGlkIjoiMTg1MiIsIk1hcmdpbiI6eyIkaWQiOiIxODUzIiwiVG9wIjowLjAsIkxlZnQiOjAuMCwiUmlnaHQiOjAuMCwiQm90dG9tIjowLjB9LCJQYWRkaW5nIjp7IiRpZCI6IjE4NTQiLCJUb3AiOjAuMCwiTGVmdCI6MC4wLCJSaWdodCI6MC4wLCJCb3R0b20iOjAuMH0sIkJhY2tncm91bmQiOnsiJGlkIjoiMTg1NSIsIkNvbG9yIjp7IiRpZCI6IjE4NTYiLCJBIjoyNTUsIlIiOjEzLCJHIjo1MywiQiI6MTh9fSwiSXNWaXNpYmxlIjp0cnVlLCJXaWR0aCI6MTIuMCwiSGVpZ2h0IjoxNC4wLCJCb3JkZXJTdHlsZSI6eyIkaWQiOiIxODU3IiwiTGluZUNvbG9yIjp7IiRpZCI6IjE4NTgiLCIkdHlwZSI6Ik5MUkUuQ29tbW9uLkRvbS5Tb2xpZENvbG9yQnJ1c2gsIE5MUkUuQ29tbW9uIiwiQ29sb3IiOnsiJGlkIjoiMTg1OSIsIkEiOjI1NSwiUiI6MjU1LCJHIjoyNTUsIkIiOjI1NX19LCJMaW5lV2VpZ2h0IjowLjAsIkxpbmVUeXBlIjowLCJQYXJlbnRTdHlsZSI6bnVsbH0sIlBhcmVudFN0eWxlIjpudWxsfSwiVGl0bGVTdHlsZSI6eyIkaWQiOiIxODYwIiwiRm9udFNldHRpbmdzIjp7IiRpZCI6IjE4NjEiLCJGb250U2l6ZSI6MTEsIkZvbnROYW1lIjoiQ2FsaWJyaSIsIklzQm9sZCI6ZmFsc2UsIklzSXRhbGljIjpmYWxzZSwiSXNVbmRlcmxpbmVkIjpmYWxzZSwiUGFyZW50U3R5bGUiOm51bGx9LCJBdXRvU2l6ZSI6MCwiRm9yZWdyb3VuZCI6eyIkaWQiOiIxODYyIiwiQ29sb3IiOnsiJGlkIjoiMTg2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ODY0IiwiVG9wIjowLjAsIkxlZnQiOjAuMCwiUmlnaHQiOjAuMCwiQm90dG9tIjowLjB9LCJQYWRkaW5nIjp7IiRpZCI6IjE4NjUiLCJUb3AiOjAuMCwiTGVmdCI6MC4wLCJSaWdodCI6MC4wLCJCb3R0b20iOjAuMH0sIkJhY2tncm91bmQiOnsiJGlkIjoiMTg2NiIsIkNvbG9yIjp7IiRpZCI6IjE4NjciLCJBIjoyNTUsIlIiOjAsIkciOjAsIkIiOjB9fSwiSXNWaXNpYmxlIjp0cnVlLCJXaWR0aCI6MC4wLCJIZWlnaHQiOjAuMCwiQm9yZGVyU3R5bGUiOnsiJGlkIjoiMTg2OCIsIkxpbmVDb2xvciI6bnVsbCwiTGluZVdlaWdodCI6MC4wLCJMaW5lVHlwZSI6MCwiUGFyZW50U3R5bGUiOm51bGx9LCJQYXJlbnRTdHlsZSI6bnVsbH0sIkRhdGVTdHlsZSI6eyIkaWQiOiIxODY5IiwiRm9udFNldHRpbmdzIjp7IiRpZCI6IjE4NzAiLCJGb250U2l6ZSI6MTAsIkZvbnROYW1lIjoiQ2FsaWJyaSIsIklzQm9sZCI6ZmFsc2UsIklzSXRhbGljIjpmYWxzZSwiSXNVbmRlcmxpbmVkIjpmYWxzZSwiUGFyZW50U3R5bGUiOm51bGx9LCJBdXRvU2l6ZSI6MCwiRm9yZWdyb3VuZCI6eyIkaWQiOiIxODcxIiwiQ29sb3IiOnsiJGlkIjoiMTg3M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DczIiwiVG9wIjowLjAsIkxlZnQiOjAuMCwiUmlnaHQiOjAuMCwiQm90dG9tIjowLjB9LCJQYWRkaW5nIjp7IiRpZCI6IjE4NzQiLCJUb3AiOjAuMCwiTGVmdCI6MC4wLCJSaWdodCI6MC4wLCJCb3R0b20iOjAuMH0sIkJhY2tncm91bmQiOnsiJGlkIjoiMTg3NSIsIkNvbG9yIjp7IiRpZCI6IjE4NzYiLCJBIjoyNTUsIlIiOjE0LCJHIjo0MCwiQiI6NjV9fSwiSXNWaXNpYmxlIjp0cnVlLCJXaWR0aCI6MC4wLCJIZWlnaHQiOjAuMCwiQm9yZGVyU3R5bGUiOnsiJGlkIjoiMTg3NyIsIkxpbmVDb2xvciI6bnVsbCwiTGluZVdlaWdodCI6MC4wLCJMaW5lVHlwZSI6MCwiUGFyZW50U3R5bGUiOm51bGx9LCJQYXJlbnRTdHlsZSI6bnVsbH0sIkRhdGVGb3JtYXQiOnsiJGlkIjoiMTg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5IiwiRm9ybWF0IjowLCJJc1Zpc2libGUiOmZhbHNlLCJMYXN0S25vd25WaXNpYmlsaXR5U3RhdGUiOmZhbHNlfSwiSXNWaXNpYmxlIjpmYWxzZSwiUGFyZW50U3R5bGUiOm51bGx9LCJEZWZhdWx0U3dpbWxhbmVNaWxlc3RvbmVTdHlsZSI6eyIkaWQiOiIxODgwIiwiVGl0bGVQb3NpdGlvbiI6IkxlZnQiLCJEYXRlUG9zaXRpb24iOiJSaWdodCIsIlNoYXBlVHlwZSI6MSwiU2hhcGVTaXplIjowLCJTcGFjaW5nIjo1LCJTaGFwZVN0eWxlIjp7IiRpZCI6IjE4ODEiLCJNYXJnaW4iOnsiJGlkIjoiMTg4MiIsIlRvcCI6MC4wLCJMZWZ0IjowLjAsIlJpZ2h0IjowLjAsIkJvdHRvbSI6MC4wfSwiUGFkZGluZyI6eyIkaWQiOiIxODgzIiwiVG9wIjowLjAsIkxlZnQiOjAuMCwiUmlnaHQiOjAuMCwiQm90dG9tIjowLjB9LCJCYWNrZ3JvdW5kIjp7IiRpZCI6IjE4ODQiLCJDb2xvciI6eyIkaWQiOiIxODg1IiwiQSI6MjU1LCJSIjoyNSwiRyI6MTA3LCJCIjozNn19LCJJc1Zpc2libGUiOnRydWUsIldpZHRoIjoxMi4wLCJIZWlnaHQiOjE0LjAsIkJvcmRlclN0eWxlIjp7IiRpZCI6IjE4ODYiLCJMaW5lQ29sb3IiOnsiJGlkIjoiMTg4NyIsIiR0eXBlIjoiTkxSRS5Db21tb24uRG9tLlNvbGlkQ29sb3JCcnVzaCwgTkxSRS5Db21tb24iLCJDb2xvciI6eyIkaWQiOiIxODg4IiwiQSI6MjU1LCJSIjoyMzQsIkciOjIyLCJCIjozMH19LCJMaW5lV2VpZ2h0IjowLjAsIkxpbmVUeXBlIjowLCJQYXJlbnRTdHlsZSI6bnVsbH0sIlBhcmVudFN0eWxlIjpudWxsfSwiVGl0bGVTdHlsZSI6eyIkaWQiOiIxODg5IiwiRm9udFNldHRpbmdzIjp7IiRpZCI6IjE4OTAiLCJGb250U2l6ZSI6MTEsIkZvbnROYW1lIjoiQ2FsaWJyaSIsIklzQm9sZCI6ZmFsc2UsIklzSXRhbGljIjpmYWxzZSwiSXNVbmRlcmxpbmVkIjpmYWxzZSwiUGFyZW50U3R5bGUiOm51bGx9LCJBdXRvU2l6ZSI6MCwiRm9yZWdyb3VuZCI6eyIkaWQiOiIxODkxIiwiQ29sb3IiOnsiJGlkIjoiMTg5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DkzIiwiVG9wIjowLjAsIkxlZnQiOjAuMCwiUmlnaHQiOjAuMCwiQm90dG9tIjowLjB9LCJQYWRkaW5nIjp7IiRpZCI6IjE4OTQiLCJUb3AiOjAuMCwiTGVmdCI6MC4wLCJSaWdodCI6MC4wLCJCb3R0b20iOjAuMH0sIkJhY2tncm91bmQiOnsiJGlkIjoiMTg5NSIsIkNvbG9yIjp7IiRpZCI6IjE4OTYiLCJBIjoyNTUsIlIiOjAsIkciOjAsIkIiOjB9fSwiSXNWaXNpYmxlIjp0cnVlLCJXaWR0aCI6MC4wLCJIZWlnaHQiOjAuMCwiQm9yZGVyU3R5bGUiOnsiJGlkIjoiMTg5NyIsIkxpbmVDb2xvciI6bnVsbCwiTGluZVdlaWdodCI6MC4wLCJMaW5lVHlwZSI6MCwiUGFyZW50U3R5bGUiOm51bGx9LCJQYXJlbnRTdHlsZSI6bnVsbH0sIkRhdGVTdHlsZSI6eyIkaWQiOiIxODk4IiwiRm9udFNldHRpbmdzIjp7IiRpZCI6IjE4OTkiLCJGb250U2l6ZSI6MTAsIkZvbnROYW1lIjoiQ2FsaWJyaSIsIklzQm9sZCI6ZmFsc2UsIklzSXRhbGljIjpmYWxzZSwiSXNVbmRlcmxpbmVkIjpmYWxzZSwiUGFyZW50U3R5bGUiOm51bGx9LCJBdXRvU2l6ZSI6MCwiRm9yZWdyb3VuZCI6eyIkaWQiOiIxOTAwIiwiQ29sb3IiOnsiJGlkIjoiMTkw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TAyIiwiVG9wIjowLjAsIkxlZnQiOjAuMCwiUmlnaHQiOjAuMCwiQm90dG9tIjowLjB9LCJQYWRkaW5nIjp7IiRpZCI6IjE5MDMiLCJUb3AiOjAuMCwiTGVmdCI6MC4wLCJSaWdodCI6MC4wLCJCb3R0b20iOjAuMH0sIkJhY2tncm91bmQiOnsiJGlkIjoiMTkwNCIsIkNvbG9yIjp7IiRpZCI6IjE5MDUiLCJBIjoyNTUsIlIiOjE0LCJHIjo0MCwiQiI6NjV9fSwiSXNWaXNpYmxlIjp0cnVlLCJXaWR0aCI6MC4wLCJIZWlnaHQiOjAuMCwiQm9yZGVyU3R5bGUiOnsiJGlkIjoiMTkwNiIsIkxpbmVDb2xvciI6bnVsbCwiTGluZVdlaWdodCI6MC4wLCJMaW5lVHlwZSI6MCwiUGFyZW50U3R5bGUiOm51bGx9LCJQYXJlbnRTdHlsZSI6bnVsbH0sIkRhdGVGb3JtYXQiOnsiJGlkIjoiMTk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A4IiwiRm9ybWF0IjowLCJJc1Zpc2libGUiOmZhbHNlLCJMYXN0S25vd25WaXNpYmlsaXR5U3RhdGUiOmZhbHNlfSwiSXNWaXNpYmxlIjp0cnVlLCJQYXJlbnRTdHlsZSI6bnVsbH0sIkRlZmF1bHRTd2ltbGFuZUFjdGl2aXR5U3R5bGUiOnsiJGlkIjoiMTkwOSIsIkhlYWRlclN0eWxlIjp7IiRpZCI6IjE5MTAiLCJUZXh0U3R5bGUiOnsiJGlkIjoiMTkxMSIsIkZvbnRTZXR0aW5ncyI6eyIkaWQiOiIxOTEyIiwiRm9udFNpemUiOjExLCJGb250TmFtZSI6IkNhbGlicmkiLCJJc0JvbGQiOmZhbHNlLCJJc0l0YWxpYyI6ZmFsc2UsIklzVW5kZXJsaW5lZCI6ZmFsc2UsIlBhcmVudFN0eWxlIjpudWxsfSwiQXV0b1NpemUiOjIsIkZvcmVncm91bmQiOnsiJGlkIjoiMTkxMyIsIkNvbG9yIjp7IiRpZCI6IjE5MT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E1IiwiVG9wIjowLjAsIkxlZnQiOjAuMCwiUmlnaHQiOjAuMCwiQm90dG9tIjowLjB9LCJQYWRkaW5nIjp7IiRpZCI6IjE5MTYiLCJUb3AiOjAuMCwiTGVmdCI6MC4wLCJSaWdodCI6MC4wLCJCb3R0b20iOjAuMH0sIkJhY2tncm91bmQiOnsiJGlkIjoiMTkxNyIsIkNvbG9yIjp7IiRpZCI6IjE5MTgiLCJBIjoyNTUsIlIiOjAsIkciOjAsIkIiOjB9fSwiSXNWaXNpYmxlIjp0cnVlLCJXaWR0aCI6MC4wLCJIZWlnaHQiOjAuMCwiQm9yZGVyU3R5bGUiOm51bGwsIlBhcmVudFN0eWxlIjpudWxsfSwiUmVjdGFuZ2xlU3R5bGUiOnsiJGlkIjoiMTkxOSIsIk1hcmdpbiI6eyIkaWQiOiIxOTIwIiwiVG9wIjowLjAsIkxlZnQiOjAuMCwiUmlnaHQiOjAuMCwiQm90dG9tIjowLjB9LCJQYWRkaW5nIjp7IiRpZCI6IjE5MjEiLCJUb3AiOjAuMCwiTGVmdCI6MC4wLCJSaWdodCI6MC4wLCJCb3R0b20iOjAuMH0sIkJhY2tncm91bmQiOnsiJGlkIjoiMTkyMiIsIkNvbG9yIjp7IiRpZCI6IjE5MjMiLCJBIjo2MywiUiI6MjUsIkciOjEwNywiQiI6MzZ9fSwiSXNWaXNpYmxlIjp0cnVlLCJXaWR0aCI6MC4wLCJIZWlnaHQiOjAuMCwiQm9yZGVyU3R5bGUiOnsiJGlkIjoiMTkyNCIsIkxpbmVDb2xvciI6eyIkaWQiOiIxOTI1IiwiJHR5cGUiOiJOTFJFLkNvbW1vbi5Eb20uU29saWRDb2xvckJydXNoLCBOTFJFLkNvbW1vbiIsIkNvbG9yIjp7IiRpZCI6IjE5MjYiLCJBIjoyNTUsIlIiOjI1NSwiRyI6MjU1LCJCIjoyNTV9fSwiTGluZVdlaWdodCI6MC4wLCJMaW5lVHlwZSI6MCwiUGFyZW50U3R5bGUiOm51bGx9LCJQYXJlbnRTdHlsZSI6bnVsbH0sIk1hcmdpbiI6eyIkaWQiOiIxOTI3IiwiVG9wIjowLjAsIkxlZnQiOjAuMCwiUmlnaHQiOjAuMCwiQm90dG9tIjowLjB9LCJQYWRkaW5nIjp7IiRpZCI6IjE5MjgiLCJUb3AiOjAuMCwiTGVmdCI6MC4wLCJSaWdodCI6MC4wLCJCb3R0b20iOjAuMH0sIkJhY2tncm91bmQiOm51bGwsIklzVmlzaWJsZSI6dHJ1ZSwiV2lkdGgiOjAuMCwiSGVpZ2h0IjowLjAsIkJvcmRlclN0eWxlIjpudWxsLCJQYXJlbnRTdHlsZSI6bnVsbH0sIkJhY2tncm91bmRTdHlsZSI6eyIkaWQiOiIxOTI5IiwiTWFyZ2luIjp7IiRpZCI6IjE5MzAiLCJUb3AiOjAuMCwiTGVmdCI6MC4wLCJSaWdodCI6MC4wLCJCb3R0b20iOjAuMH0sIlBhZGRpbmciOnsiJGlkIjoiMTkzMSIsIlRvcCI6MC4wLCJMZWZ0IjowLjAsIlJpZ2h0IjowLjAsIkJvdHRvbSI6MC4wfSwiQmFja2dyb3VuZCI6eyIkaWQiOiIxOTMyIiwiQ29sb3IiOnsiJGlkIjoiMTkzMyIsIkEiOjUxLCJSIjoyMDAsIkciOjIwMCwiQiI6MjAwfX0sIklzVmlzaWJsZSI6dHJ1ZSwiV2lkdGgiOjAuMCwiSGVpZ2h0IjowLjAsIkJvcmRlclN0eWxlIjp7IiRpZCI6IjE5MzQiLCJMaW5lQ29sb3IiOnsiJGlkIjoiMTkzNSIsIiR0eXBlIjoiTkxSRS5Db21tb24uRG9tLlNvbGlkQ29sb3JCcnVzaCwgTkxSRS5Db21tb24iLCJDb2xvciI6eyIkaWQiOiIxOTM2IiwiQSI6MjU1LCJSIjoyMzQsIkciOjIyLCJCIjozMH19LCJMaW5lV2VpZ2h0IjowLjAsIkxpbmVUeXBlIjowLCJQYXJlbnRTdHlsZSI6bnVsbH0sIlBhcmVudFN0eWxlIjpudWxsfSwiTWFyZ2luIjp7IiRpZCI6IjE5MzciLCJUb3AiOjAuMCwiTGVmdCI6MC4wLCJSaWdodCI6MC4wLCJCb3R0b20iOjAuMH0sIlBhZGRpbmciOnsiJGlkIjoiMTkzOCIsIlRvcCI6MC4wLCJMZWZ0IjowLjAsIlJpZ2h0IjowLjAsIkJvdHRvbSI6MC4wfSwiSXNWaXNpYmxlIjp0cnVlLCJXaWR0aCI6MC4wLCJIZWlnaHQiOjAuMCwiQm9yZGVyU3R5bGUiOnsiJGlkIjoiMTkzOSIsIkxpbmVDb2xvciI6bnVsbCwiTGluZVdlaWdodCI6MC4wLCJMaW5lVHlwZSI6MCwiUGFyZW50U3R5bGUiOm51bGx9LCJQYXJlbnRTdHlsZSI6bnVsbH0sIk1hcmdpbiI6eyIkaWQiOiIxOTQwIiwiVG9wIjowLjAsIkxlZnQiOjAuMCwiUmlnaHQiOjAuMCwiQm90dG9tIjowLjB9LCJQYWRkaW5nIjp7IiRpZCI6IjE5NDEiLCJUb3AiOjAuMCwiTGVmdCI6MC4wLCJSaWdodCI6MC4wLCJCb3R0b20iOjAuMH0sIklzVmlzaWJsZSI6dHJ1ZSwiV2lkdGgiOjAuMCwiSGVpZ2h0IjowLjAsIkJvcmRlclN0eWxlIjp7IiRpZCI6IjE5NDIiLCJMaW5lQ29sb3IiOm51bGwsIkxpbmVXZWlnaHQiOjAuMCwiTGluZVR5cGUiOjAsIlBhcmVudFN0eWxlIjpudWxsfSwiUGFyZW50U3R5bGUiOm51bGx9LHsiJGlkIjoiMTk0MyIsIlN0eWxlSWQiOiIwNzAyZGVhOC1jMTE0LTRkNzEtYmU0MC1jZDMwNjJjNDY5NzAiLCJIZWFkZXJTdHlsZSI6eyIkaWQiOiIxOTQ0IiwiVGV4dElzVmVydGljYWwiOmZhbHNlLCJUZXh0U3R5bGUiOnsiJGlkIjoiMTk0NSIsIkZvbnRTZXR0aW5ncyI6eyIkaWQiOiIxOTQ2IiwiRm9udFNpemUiOjExLCJGb250TmFtZSI6IkNhbGlicmkiLCJJc0JvbGQiOmZhbHNlLCJJc0l0YWxpYyI6ZmFsc2UsIklzVW5kZXJsaW5lZCI6ZmFsc2UsIlBhcmVudFN0eWxlIjpudWxsfSwiQXV0b1NpemUiOjIsIkZvcmVncm91bmQiOnsiJGlkIjoiMTk0NyIsIkNvbG9yIjp7IiRpZCI6IjE5ND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OTQ5IiwiVG9wIjowLjAsIkxlZnQiOjAuMCwiUmlnaHQiOjAuMCwiQm90dG9tIjowLjB9LCJQYWRkaW5nIjp7IiRpZCI6IjE5NTAiLCJUb3AiOjAuMCwiTGVmdCI6MC4wLCJSaWdodCI6MC4wLCJCb3R0b20iOjAuMH0sIkJhY2tncm91bmQiOnsiJGlkIjoiMTk1MSIsIkNvbG9yIjp7IiRpZCI6IjE5NTIiLCJBIjoyNTUsIlIiOjI1NSwiRyI6MjU1LCJCIjoyNTV9fSwiSXNWaXNpYmxlIjp0cnVlLCJXaWR0aCI6MC4wLCJIZWlnaHQiOjAuMCwiQm9yZGVyU3R5bGUiOm51bGwsIlBhcmVudFN0eWxlIjpudWxsfSwiUmVjdGFuZ2xlU3R5bGUiOnsiJGlkIjoiMTk1MyIsIk1hcmdpbiI6eyIkaWQiOiIxOTU0IiwiVG9wIjowLjAsIkxlZnQiOjAuMCwiUmlnaHQiOjAuMCwiQm90dG9tIjowLjB9LCJQYWRkaW5nIjp7IiRpZCI6IjE5NTUiLCJUb3AiOjAuMCwiTGVmdCI6MC4wLCJSaWdodCI6MC4wLCJCb3R0b20iOjAuMH0sIkJhY2tncm91bmQiOnsiJGlkIjoiMTk1NiIsIkNvbG9yIjp7IiRpZCI6IjE5NTciLCJBIjoyNTUsIlIiOjE1LCJHIjoxNTgsIkIiOjIxM319LCJJc1Zpc2libGUiOnRydWUsIldpZHRoIjowLjAsIkhlaWdodCI6MC4wLCJCb3JkZXJTdHlsZSI6eyIkaWQiOiIxOTU4IiwiTGluZUNvbG9yIjp7IiRpZCI6IjE5NTkiLCIkdHlwZSI6Ik5MUkUuQ29tbW9uLkRvbS5Tb2xpZENvbG9yQnJ1c2gsIE5MUkUuQ29tbW9uIiwiQ29sb3IiOnsiJGlkIjoiMTk2MCIsIkEiOjI1NSwiUiI6MjU1LCJHIjoyNTUsIkIiOjI1NX19LCJMaW5lV2VpZ2h0IjowLjAsIkxpbmVUeXBlIjowLCJQYXJlbnRTdHlsZSI6bnVsbH0sIlBhcmVudFN0eWxlIjpudWxsfSwiTWFyZ2luIjp7IiRpZCI6IjE5NjEiLCJUb3AiOjAuMCwiTGVmdCI6MC4wLCJSaWdodCI6MC4wLCJCb3R0b20iOjAuMH0sIlBhZGRpbmciOnsiJGlkIjoiMTk2MiIsIlRvcCI6MC4wLCJMZWZ0IjowLjAsIlJpZ2h0IjowLjAsIkJvdHRvbSI6MC4wfSwiQmFja2dyb3VuZCI6bnVsbCwiSXNWaXNpYmxlIjp0cnVlLCJXaWR0aCI6MC4wLCJIZWlnaHQiOjAuMCwiQm9yZGVyU3R5bGUiOm51bGwsIlBhcmVudFN0eWxlIjpudWxsfSwiQmFja2dyb3VuZFN0eWxlIjp7IiRpZCI6IjE5NjMiLCJNYXJnaW4iOnsiJGlkIjoiMTk2NCIsIlRvcCI6MC4wLCJMZWZ0IjowLjAsIlJpZ2h0IjowLjAsIkJvdHRvbSI6MC4wfSwiUGFkZGluZyI6eyIkaWQiOiIxOTY1IiwiVG9wIjowLjAsIkxlZnQiOjAuMCwiUmlnaHQiOjAuMCwiQm90dG9tIjowLjB9LCJCYWNrZ3JvdW5kIjp7IiRpZCI6IjE5NjYiLCJDb2xvciI6eyIkaWQiOiIxOTY3IiwiQSI6NTEsIlIiOjIwMCwiRyI6MjAwLCJCIjoyMDB9fSwiSXNWaXNpYmxlIjp0cnVlLCJXaWR0aCI6MC4wLCJIZWlnaHQiOjAuMCwiQm9yZGVyU3R5bGUiOnsiJGlkIjoiMTk2OCIsIkxpbmVDb2xvciI6eyIkaWQiOiIxOTY5IiwiJHR5cGUiOiJOTFJFLkNvbW1vbi5Eb20uU29saWRDb2xvckJydXNoLCBOTFJFLkNvbW1vbiIsIkNvbG9yIjp7IiRpZCI6IjE5NzAiLCJBIjoyNTUsIlIiOjIzNCwiRyI6MjIsIkIiOjMwfX0sIkxpbmVXZWlnaHQiOjAuMCwiTGluZVR5cGUiOjAsIlBhcmVudFN0eWxlIjpudWxsfSwiUGFyZW50U3R5bGUiOm51bGx9LCJJc0Fib3ZlVGltZWJhbmQiOmZhbHNlLCJTcGFjaW5nIjozLCJEZWZhdWx0U3dpbWxhbmVUYXNrU3R5bGUiOnsiJGlkIjoiMTk3MSIsIiR0eXBlIjoiTkxSRS5Db21tb24uRG9tLlN0eWxlcy5FeHBsaWNpdFNldGFibGVUYXNrU3R5bGUsIE5MUkUuQ29tbW9uIiwiU2hhcGUiOjEsIlNoYXBlVGhpY2tuZXNzIjowLCJEdXJhdGlvbkZvcm1hdCI6MCwiSW5jbHVkZU5vbldvcmtpbmdEYXlzSW5EdXJhdGlvbiI6ZmFsc2UsIlBlcmNlbnRhZ2VDb21wbGV0ZVN0eWxlIjp7IiRpZCI6IjE5NzIiLCJGb250U2V0dGluZ3MiOnsiJGlkIjoiMTk3MyIsIkZvbnRTaXplIjoxMCwiRm9udE5hbWUiOiJDYWxpYnJpIiwiSXNCb2xkIjpmYWxzZSwiSXNJdGFsaWMiOmZhbHNlLCJJc1VuZGVybGluZWQiOmZhbHNlLCJQYXJlbnRTdHlsZSI6bnVsbH0sIkF1dG9TaXplIjowLCJGb3JlZ3JvdW5kIjp7IiRpZCI6IjE5NzQiLCJDb2xvciI6eyIkaWQiOiIxOTc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5NzYiLCJUb3AiOjAuMCwiTGVmdCI6MC4wLCJSaWdodCI6MC4wLCJCb3R0b20iOjAuMH0sIlBhZGRpbmciOnsiJGlkIjoiMTk3NyIsIlRvcCI6MC4wLCJMZWZ0IjowLjAsIlJpZ2h0IjowLjAsIkJvdHRvbSI6MC4wfSwiQmFja2dyb3VuZCI6eyIkaWQiOiIxOTc4IiwiQ29sb3IiOnsiJGlkIjoiMTk3OSIsIkEiOjg5LCJSIjowLCJHIjowLCJCIjowfX0sIklzVmlzaWJsZSI6dHJ1ZSwiV2lkdGgiOjAuMCwiSGVpZ2h0IjowLjAsIkJvcmRlclN0eWxlIjp7IiRpZCI6IjE5ODAiLCJMaW5lQ29sb3IiOm51bGwsIkxpbmVXZWlnaHQiOjAuMCwiTGluZVR5cGUiOjAsIlBhcmVudFN0eWxlIjpudWxsfSwiUGFyZW50U3R5bGUiOm51bGx9LCJEdXJhdGlvblN0eWxlIjp7IiRpZCI6IjE5ODEiLCJGb250U2V0dGluZ3MiOnsiJGlkIjoiMTk4MiIsIkZvbnRTaXplIjoxMCwiRm9udE5hbWUiOiJDYWxpYnJpIiwiSXNCb2xkIjpmYWxzZSwiSXNJdGFsaWMiOmZhbHNlLCJJc1VuZGVybGluZWQiOmZhbHNlLCJQYXJlbnRTdHlsZSI6bnVsbH0sIkF1dG9TaXplIjowLCJGb3JlZ3JvdW5kIjp7IiRpZCI6IjE5ODMiLCJDb2xvciI6eyIkaWQiOiIxOTg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k4NSIsIlRvcCI6MC4wLCJMZWZ0IjowLjAsIlJpZ2h0IjowLjAsIkJvdHRvbSI6MC4wfSwiUGFkZGluZyI6eyIkaWQiOiIxOTg2IiwiVG9wIjowLjAsIkxlZnQiOjAuMCwiUmlnaHQiOjAuMCwiQm90dG9tIjowLjB9LCJCYWNrZ3JvdW5kIjp7IiRpZCI6IjE5ODciLCJDb2xvciI6eyIkaWQiOiIxOTg4IiwiQSI6MjU1LCJSIjoyMzcsIkciOjEyNSwiQiI6NDl9fSwiSXNWaXNpYmxlIjp0cnVlLCJXaWR0aCI6MC4wLCJIZWlnaHQiOjAuMCwiQm9yZGVyU3R5bGUiOnsiJGlkIjoiMTk4OSIsIkxpbmVDb2xvciI6bnVsbCwiTGluZVdlaWdodCI6MC4wLCJMaW5lVHlwZSI6MCwiUGFyZW50U3R5bGUiOm51bGx9LCJQYXJlbnRTdHlsZSI6bnVsbH0sIkhvcml6b250YWxDb25uZWN0b3JTdHlsZSI6eyIkaWQiOiIxOTkwIiwiTGluZUNvbG9yIjp7IiRpZCI6IjE5OTEiLCIkdHlwZSI6Ik5MUkUuQ29tbW9uLkRvbS5Tb2xpZENvbG9yQnJ1c2gsIE5MUkUuQ29tbW9uIiwiQ29sb3IiOnsiJGlkIjoiMTk5MiIsIkEiOjI1NSwiUiI6MCwiRyI6MCwiQiI6MH19LCJMaW5lV2VpZ2h0IjowLjAsIkxpbmVUeXBlIjowLCJQYXJlbnRTdHlsZSI6bnVsbH0sIlZlcnRpY2FsQ29ubmVjdG9yU3R5bGUiOnsiJGlkIjoiMTk5MyIsIkxpbmVDb2xvciI6eyIkaWQiOiIxOTk0IiwiJHR5cGUiOiJOTFJFLkNvbW1vbi5Eb20uU29saWRDb2xvckJydXNoLCBOTFJFLkNvbW1vbiIsIkNvbG9yIjp7IiRpZCI6IjE5O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OTk2IiwiTWFyZ2luIjp7IiRpZCI6IjE5OTciLCJUb3AiOjAuMCwiTGVmdCI6NC4wLCJSaWdodCI6NC4wLCJCb3R0b20iOjAuMH0sIlBhZGRpbmciOnsiJGlkIjoiMTk5OCIsIlRvcCI6MC4wLCJMZWZ0IjowLjAsIlJpZ2h0IjowLjAsIkJvdHRvbSI6MC4wfSwiQmFja2dyb3VuZCI6eyIkaWQiOiIxOTk5IiwiQ29sb3IiOnsiJGlkIjoiMjAwMCIsIkEiOjI1NSwiUiI6MTUsIkciOjE1OCwiQiI6MjEzfX0sIklzVmlzaWJsZSI6dHJ1ZSwiV2lkdGgiOjAuMCwiSGVpZ2h0IjoxMC4wLCJCb3JkZXJTdHlsZSI6eyIkaWQiOiIyMDAxIiwiTGluZUNvbG9yIjp7IiRpZCI6IjIwMDIiLCIkdHlwZSI6Ik5MUkUuQ29tbW9uLkRvbS5Tb2xpZENvbG9yQnJ1c2gsIE5MUkUuQ29tbW9uIiwiQ29sb3IiOnsiJGlkIjoiMjAwMyIsIkEiOjI1NSwiUiI6MjM0LCJHIjoyMiwiQiI6MzB9fSwiTGluZVdlaWdodCI6MC4wLCJMaW5lVHlwZSI6MCwiUGFyZW50U3R5bGUiOm51bGx9LCJQYXJlbnRTdHlsZSI6bnVsbH0sIlRpdGxlU3R5bGUiOnsiJGlkIjoiMjAwNCIsIkZvbnRTZXR0aW5ncyI6eyIkaWQiOiIyMDA1IiwiRm9udFNpemUiOjExLCJGb250TmFtZSI6IkNhbGlicmkiLCJJc0JvbGQiOmZhbHNlLCJJc0l0YWxpYyI6ZmFsc2UsIklzVW5kZXJsaW5lZCI6ZmFsc2UsIlBhcmVudFN0eWxlIjpudWxsfSwiQXV0b1NpemUiOjAsIkZvcmVncm91bmQiOnsiJGlkIjoiMjAwNiIsIkNvbG9yIjp7IiRpZCI6IjIw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wOCIsIlRvcCI6MC4wLCJMZWZ0IjowLjAsIlJpZ2h0IjowLjAsIkJvdHRvbSI6MC4wfSwiUGFkZGluZyI6eyIkaWQiOiIyMDA5IiwiVG9wIjowLjAsIkxlZnQiOjAuMCwiUmlnaHQiOjAuMCwiQm90dG9tIjowLjB9LCJCYWNrZ3JvdW5kIjp7IiRpZCI6IjIwMTAiLCJDb2xvciI6eyIkaWQiOiIyMDExIiwiQSI6MjU1LCJSIjowLCJHIjowLCJCIjowfX0sIklzVmlzaWJsZSI6dHJ1ZSwiV2lkdGgiOjAuMCwiSGVpZ2h0IjowLjAsIkJvcmRlclN0eWxlIjp7IiRpZCI6IjIwMTIiLCJMaW5lQ29sb3IiOm51bGwsIkxpbmVXZWlnaHQiOjAuMCwiTGluZVR5cGUiOjAsIlBhcmVudFN0eWxlIjpudWxsfSwiUGFyZW50U3R5bGUiOm51bGx9LCJEYXRlU3R5bGUiOnsiJGlkIjoiMjAxMyIsIkZvbnRTZXR0aW5ncyI6eyIkaWQiOiIyMDE0IiwiRm9udFNpemUiOjEwLCJGb250TmFtZSI6IkNhbGlicmkiLCJJc0JvbGQiOmZhbHNlLCJJc0l0YWxpYyI6ZmFsc2UsIklzVW5kZXJsaW5lZCI6ZmFsc2UsIlBhcmVudFN0eWxlIjpudWxsfSwiQXV0b1NpemUiOjAsIkZvcmVncm91bmQiOnsiJGlkIjoiMjAxNSIsIkNvbG9yIjp7IiRpZCI6IjIwM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AxNyIsIlRvcCI6MC4wLCJMZWZ0IjowLjAsIlJpZ2h0IjowLjAsIkJvdHRvbSI6MC4wfSwiUGFkZGluZyI6eyIkaWQiOiIyMDE4IiwiVG9wIjowLjAsIkxlZnQiOjAuMCwiUmlnaHQiOjAuMCwiQm90dG9tIjowLjB9LCJCYWNrZ3JvdW5kIjp7IiRpZCI6IjIwMTkiLCJDb2xvciI6eyIkaWQiOiIyMDIwIiwiQSI6MjU1LCJSIjoxNCwiRyI6NDAsIkIiOjY1fX0sIklzVmlzaWJsZSI6dHJ1ZSwiV2lkdGgiOjAuMCwiSGVpZ2h0IjowLjAsIkJvcmRlclN0eWxlIjp7IiRpZCI6IjIwMjEiLCJMaW5lQ29sb3IiOm51bGwsIkxpbmVXZWlnaHQiOjAuMCwiTGluZVR5cGUiOjAsIlBhcmVudFN0eWxlIjpudWxsfSwiUGFyZW50U3R5bGUiOm51bGx9LCJEYXRlRm9ybWF0Ijp7IiRpZCI6IjIw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yMyIsIkZvcm1hdCI6MCwiSXNWaXNpYmxlIjpmYWxzZSwiTGFzdEtub3duVmlzaWJpbGl0eVN0YXRlIjpmYWxzZX0sIklzVmlzaWJsZSI6dHJ1ZSwiUGFyZW50U3R5bGUiOm51bGwsIl9leHBsaWNpdGx5U2V0Ijp7IiRpZCI6IjIwMj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AyNSIsIlNoYXBlIjoxLCJDb25uZWN0b3JNYXJnaW4iOnsiJGlkIjoiMjAyNiIsIlRvcCI6MC4wLCJMZWZ0IjoyLjAsIlJpZ2h0IjoyLjAsIkJvdHRvbSI6MC4wfSwiQ29ubmVjdG9yU3R5bGUiOnsiJGlkIjoiMjAyNyIsIkxpbmVDb2xvciI6eyIkaWQiOiIyMDI4IiwiJHR5cGUiOiJOTFJFLkNvbW1vbi5Eb20uU29saWRDb2xvckJydXNoLCBOTFJFLkNvbW1vbiIsIkNvbG9yIjp7IiRpZCI6IjIwMjkiLCJBIjoxMjcsIlIiOjExLCJHIjoxMTgsIkIiOjE1OX19LCJMaW5lV2VpZ2h0IjoxLjAsIkxpbmVUeXBlIjowLCJQYXJlbnRTdHlsZSI6bnVsbH0sIklzQmVsb3dUaW1lYmFuZCI6ZmFsc2UsIlBvc2l0aW9uT25UYXNrIjoxLCJIaWRlRGF0ZSI6ZmFsc2UsIlNoYXBlU2l6ZSI6MCwiU3BhY2luZyI6MC4wLCJQYWRkaW5nIjp7IiRpZCI6IjIwMzAiLCJUb3AiOjUuMCwiTGVmdCI6My4wLCJSaWdodCI6MC4wLCJCb3R0b20iOjIuMH0sIlNoYXBlU3R5bGUiOnsiJGlkIjoiMjAzMSIsIk1hcmdpbiI6eyIkaWQiOiIyMDMyIiwiVG9wIjowLjAsIkxlZnQiOjAuMCwiUmlnaHQiOjAuMCwiQm90dG9tIjowLjB9LCJQYWRkaW5nIjp7IiRpZCI6IjIwMzMiLCJUb3AiOjAuMCwiTGVmdCI6MC4wLCJSaWdodCI6MC4wLCJCb3R0b20iOjAuMH0sIkJhY2tncm91bmQiOnsiJGlkIjoiMjAzNCIsIkNvbG9yIjp7IiRpZCI6IjIwMzUiLCJBIjoyNTUsIlIiOjExLCJHIjoxMTgsIkIiOjE1OX19LCJJc1Zpc2libGUiOnRydWUsIldpZHRoIjoxMi4wLCJIZWlnaHQiOjE0LjAsIkJvcmRlclN0eWxlIjp7IiRpZCI6IjIwMzYiLCJMaW5lQ29sb3IiOnsiJGlkIjoiMjAzNyIsIiR0eXBlIjoiTkxSRS5Db21tb24uRG9tLlNvbGlkQ29sb3JCcnVzaCwgTkxSRS5Db21tb24iLCJDb2xvciI6eyIkaWQiOiIyMDM4IiwiQSI6MjU1LCJSIjoyNTUsIkciOjAsIkIiOjB9fSwiTGluZVdlaWdodCI6MC4wLCJMaW5lVHlwZSI6MCwiUGFyZW50U3R5bGUiOm51bGx9LCJQYXJlbnRTdHlsZSI6bnVsbH0sIlRpdGxlU3R5bGUiOnsiJGlkIjoiMjAzOSIsIkZvbnRTZXR0aW5ncyI6eyIkaWQiOiIyMDQwIiwiRm9udFNpemUiOjExLCJGb250TmFtZSI6IkNhbGlicmkiLCJJc0JvbGQiOmZhbHNlLCJJc0l0YWxpYyI6ZmFsc2UsIklzVW5kZXJsaW5lZCI6ZmFsc2UsIlBhcmVudFN0eWxlIjpudWxsfSwiQXV0b1NpemUiOjAsIkZvcmVncm91bmQiOnsiJGlkIjoiMjA0MSIsIkNvbG9yIjp7IiRpZCI6IjIwND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A0MyIsIlRvcCI6MC4wLCJMZWZ0IjowLjAsIlJpZ2h0IjowLjAsIkJvdHRvbSI6MC4wfSwiUGFkZGluZyI6eyIkaWQiOiIyMDQ0IiwiVG9wIjowLjAsIkxlZnQiOjAuMCwiUmlnaHQiOjAuMCwiQm90dG9tIjowLjB9LCJCYWNrZ3JvdW5kIjp7IiRpZCI6IjIwNDUiLCJDb2xvciI6eyIkaWQiOiIyMDQ2IiwiQSI6MjU1LCJSIjowLCJHIjowLCJCIjowfX0sIklzVmlzaWJsZSI6dHJ1ZSwiV2lkdGgiOjAuMCwiSGVpZ2h0IjowLjAsIkJvcmRlclN0eWxlIjp7IiRpZCI6IjIwNDciLCJMaW5lQ29sb3IiOm51bGwsIkxpbmVXZWlnaHQiOjAuMCwiTGluZVR5cGUiOjAsIlBhcmVudFN0eWxlIjpudWxsfSwiUGFyZW50U3R5bGUiOm51bGx9LCJEYXRlU3R5bGUiOnsiJGlkIjoiMjA0OCIsIkZvbnRTZXR0aW5ncyI6eyIkaWQiOiIyMDQ5IiwiRm9udFNpemUiOjEwLCJGb250TmFtZSI6IkNhbGlicmkiLCJJc0JvbGQiOmZhbHNlLCJJc0l0YWxpYyI6ZmFsc2UsIklzVW5kZXJsaW5lZCI6ZmFsc2UsIlBhcmVudFN0eWxlIjpudWxsfSwiQXV0b1NpemUiOjAsIkZvcmVncm91bmQiOnsiJGlkIjoiMjA1MCIsIkNvbG9yIjp7IiRpZCI6IjIwNT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A1MiIsIlRvcCI6MC4wLCJMZWZ0IjowLjAsIlJpZ2h0IjowLjAsIkJvdHRvbSI6MC4wfSwiUGFkZGluZyI6eyIkaWQiOiIyMDUzIiwiVG9wIjowLjAsIkxlZnQiOjAuMCwiUmlnaHQiOjAuMCwiQm90dG9tIjowLjB9LCJCYWNrZ3JvdW5kIjp7IiRpZCI6IjIwNTQiLCJDb2xvciI6eyIkaWQiOiIyMDU1IiwiQSI6MjU1LCJSIjoxNCwiRyI6NDAsIkIiOjY1fX0sIklzVmlzaWJsZSI6dHJ1ZSwiV2lkdGgiOjAuMCwiSGVpZ2h0IjowLjAsIkJvcmRlclN0eWxlIjp7IiRpZCI6IjIwNTYiLCJMaW5lQ29sb3IiOm51bGwsIkxpbmVXZWlnaHQiOjAuMCwiTGluZVR5cGUiOjAsIlBhcmVudFN0eWxlIjpudWxsfSwiUGFyZW50U3R5bGUiOm51bGx9LCJEYXRlRm9ybWF0Ijp7IiRpZCI6IjIw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1OCIsIkZvcm1hdCI6MCwiSXNWaXNpYmxlIjpmYWxzZSwiTGFzdEtub3duVmlzaWJpbGl0eVN0YXRlIjpmYWxzZX0sIklzVmlzaWJsZSI6ZmFsc2UsIlBhcmVudFN0eWxlIjpudWxsfSwiRGVmYXVsdFN3aW1sYW5lTWlsZXN0b25lU3R5bGUiOnsiJGlkIjoiMjA1OSIsIlRpdGxlUG9zaXRpb24iOiJMZWZ0IiwiRGF0ZVBvc2l0aW9uIjoiUmlnaHQiLCJTaGFwZVR5cGUiOjEsIlNoYXBlU2l6ZSI6MCwiU3BhY2luZyI6NSwiU2hhcGVTdHlsZSI6eyIkaWQiOiIyMDYwIiwiTWFyZ2luIjp7IiRpZCI6IjIwNjEiLCJUb3AiOjAuMCwiTGVmdCI6MC4wLCJSaWdodCI6MC4wLCJCb3R0b20iOjAuMH0sIlBhZGRpbmciOnsiJGlkIjoiMjA2MiIsIlRvcCI6MC4wLCJMZWZ0IjowLjAsIlJpZ2h0IjowLjAsIkJvdHRvbSI6MC4wfSwiQmFja2dyb3VuZCI6eyIkaWQiOiIyMDYzIiwiQ29sb3IiOnsiJGlkIjoiMjA2NCIsIkEiOjI1NSwiUiI6MTUsIkciOjE1OCwiQiI6MjEzfX0sIklzVmlzaWJsZSI6dHJ1ZSwiV2lkdGgiOjEyLjAsIkhlaWdodCI6MTQuMCwiQm9yZGVyU3R5bGUiOnsiJGlkIjoiMjA2NSIsIkxpbmVDb2xvciI6eyIkaWQiOiIyMDY2IiwiJHR5cGUiOiJOTFJFLkNvbW1vbi5Eb20uU29saWRDb2xvckJydXNoLCBOTFJFLkNvbW1vbiIsIkNvbG9yIjp7IiRpZCI6IjIwNjciLCJBIjoyNTUsIlIiOjIzNCwiRyI6MjIsIkIiOjMwfX0sIkxpbmVXZWlnaHQiOjAuMCwiTGluZVR5cGUiOjAsIlBhcmVudFN0eWxlIjpudWxsfSwiUGFyZW50U3R5bGUiOm51bGx9LCJUaXRsZVN0eWxlIjp7IiRpZCI6IjIwNjgiLCJGb250U2V0dGluZ3MiOnsiJGlkIjoiMjA2OSIsIkZvbnRTaXplIjoxMSwiRm9udE5hbWUiOiJDYWxpYnJpIiwiSXNCb2xkIjpmYWxzZSwiSXNJdGFsaWMiOmZhbHNlLCJJc1VuZGVybGluZWQiOmZhbHNlLCJQYXJlbnRTdHlsZSI6bnVsbH0sIkF1dG9TaXplIjowLCJGb3JlZ3JvdW5kIjp7IiRpZCI6IjIwNzAiLCJDb2xvciI6eyIkaWQiOiIyMDc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wNzIiLCJUb3AiOjAuMCwiTGVmdCI6MC4wLCJSaWdodCI6MC4wLCJCb3R0b20iOjAuMH0sIlBhZGRpbmciOnsiJGlkIjoiMjA3MyIsIlRvcCI6MC4wLCJMZWZ0IjowLjAsIlJpZ2h0IjowLjAsIkJvdHRvbSI6MC4wfSwiQmFja2dyb3VuZCI6eyIkaWQiOiIyMDc0IiwiQ29sb3IiOnsiJGlkIjoiMjA3NSIsIkEiOjI1NSwiUiI6MCwiRyI6MCwiQiI6MH19LCJJc1Zpc2libGUiOnRydWUsIldpZHRoIjowLjAsIkhlaWdodCI6MC4wLCJCb3JkZXJTdHlsZSI6eyIkaWQiOiIyMDc2IiwiTGluZUNvbG9yIjpudWxsLCJMaW5lV2VpZ2h0IjowLjAsIkxpbmVUeXBlIjowLCJQYXJlbnRTdHlsZSI6bnVsbH0sIlBhcmVudFN0eWxlIjpudWxsfSwiRGF0ZVN0eWxlIjp7IiRpZCI6IjIwNzciLCJGb250U2V0dGluZ3MiOnsiJGlkIjoiMjA3OCIsIkZvbnRTaXplIjoxMCwiRm9udE5hbWUiOiJDYWxpYnJpIiwiSXNCb2xkIjpmYWxzZSwiSXNJdGFsaWMiOmZhbHNlLCJJc1VuZGVybGluZWQiOmZhbHNlLCJQYXJlbnRTdHlsZSI6bnVsbH0sIkF1dG9TaXplIjowLCJGb3JlZ3JvdW5kIjp7IiRpZCI6IjIwNzkiLCJDb2xvciI6eyIkaWQiOiIyMDg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wODEiLCJUb3AiOjAuMCwiTGVmdCI6MC4wLCJSaWdodCI6MC4wLCJCb3R0b20iOjAuMH0sIlBhZGRpbmciOnsiJGlkIjoiMjA4MiIsIlRvcCI6MC4wLCJMZWZ0IjowLjAsIlJpZ2h0IjowLjAsIkJvdHRvbSI6MC4wfSwiQmFja2dyb3VuZCI6eyIkaWQiOiIyMDgzIiwiQ29sb3IiOnsiJGlkIjoiMjA4NCIsIkEiOjI1NSwiUiI6MTQsIkciOjQwLCJCIjo2NX19LCJJc1Zpc2libGUiOnRydWUsIldpZHRoIjowLjAsIkhlaWdodCI6MC4wLCJCb3JkZXJTdHlsZSI6eyIkaWQiOiIyMDg1IiwiTGluZUNvbG9yIjpudWxsLCJMaW5lV2VpZ2h0IjowLjAsIkxpbmVUeXBlIjowLCJQYXJlbnRTdHlsZSI6bnVsbH0sIlBhcmVudFN0eWxlIjpudWxsfSwiRGF0ZUZvcm1hdCI6eyIkaWQiOiIyMD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ODciLCJGb3JtYXQiOjAsIklzVmlzaWJsZSI6ZmFsc2UsIkxhc3RLbm93blZpc2liaWxpdHlTdGF0ZSI6ZmFsc2V9LCJJc1Zpc2libGUiOnRydWUsIlBhcmVudFN0eWxlIjpudWxsfSwiRGVmYXVsdFN3aW1sYW5lQWN0aXZpdHlTdHlsZSI6eyIkaWQiOiIyMDg4IiwiSGVhZGVyU3R5bGUiOnsiJGlkIjoiMjA4OSIsIlRleHRTdHlsZSI6eyIkaWQiOiIyMDkwIiwiRm9udFNldHRpbmdzIjp7IiRpZCI6IjIwOTEiLCJGb250U2l6ZSI6MTEsIkZvbnROYW1lIjoiQ2FsaWJyaSIsIklzQm9sZCI6ZmFsc2UsIklzSXRhbGljIjpmYWxzZSwiSXNVbmRlcmxpbmVkIjpmYWxzZSwiUGFyZW50U3R5bGUiOm51bGx9LCJBdXRvU2l6ZSI6MiwiRm9yZWdyb3VuZCI6eyIkaWQiOiIyMDkyIiwiQ29sb3IiOnsiJGlkIjoiMjA5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wOTQiLCJUb3AiOjAuMCwiTGVmdCI6MC4wLCJSaWdodCI6MC4wLCJCb3R0b20iOjAuMH0sIlBhZGRpbmciOnsiJGlkIjoiMjA5NSIsIlRvcCI6MC4wLCJMZWZ0IjowLjAsIlJpZ2h0IjowLjAsIkJvdHRvbSI6MC4wfSwiQmFja2dyb3VuZCI6eyIkaWQiOiIyMDk2IiwiQ29sb3IiOnsiJGlkIjoiMjA5NyIsIkEiOjI1NSwiUiI6MCwiRyI6MCwiQiI6MH19LCJJc1Zpc2libGUiOnRydWUsIldpZHRoIjowLjAsIkhlaWdodCI6MC4wLCJCb3JkZXJTdHlsZSI6bnVsbCwiUGFyZW50U3R5bGUiOm51bGx9LCJSZWN0YW5nbGVTdHlsZSI6eyIkaWQiOiIyMDk4IiwiTWFyZ2luIjp7IiRpZCI6IjIwOTkiLCJUb3AiOjAuMCwiTGVmdCI6MC4wLCJSaWdodCI6MC4wLCJCb3R0b20iOjAuMH0sIlBhZGRpbmciOnsiJGlkIjoiMjEwMCIsIlRvcCI6MC4wLCJMZWZ0IjowLjAsIlJpZ2h0IjowLjAsIkJvdHRvbSI6MC4wfSwiQmFja2dyb3VuZCI6eyIkaWQiOiIyMTAxIiwiQ29sb3IiOnsiJGlkIjoiMjEwMiIsIkEiOjEyNywiUiI6MTUsIkciOjE1OCwiQiI6MjEzfX0sIklzVmlzaWJsZSI6dHJ1ZSwiV2lkdGgiOjAuMCwiSGVpZ2h0IjowLjAsIkJvcmRlclN0eWxlIjp7IiRpZCI6IjIxMDMiLCJMaW5lQ29sb3IiOnsiJGlkIjoiMjEwNCIsIiR0eXBlIjoiTkxSRS5Db21tb24uRG9tLlNvbGlkQ29sb3JCcnVzaCwgTkxSRS5Db21tb24iLCJDb2xvciI6eyIkaWQiOiIyMTA1IiwiQSI6MjU1LCJSIjoyNTUsIkciOjAsIkIiOjB9fSwiTGluZVdlaWdodCI6MC4wLCJMaW5lVHlwZSI6MCwiUGFyZW50U3R5bGUiOm51bGx9LCJQYXJlbnRTdHlsZSI6bnVsbH0sIk1hcmdpbiI6eyIkaWQiOiIyMTA2IiwiVG9wIjowLjAsIkxlZnQiOjAuMCwiUmlnaHQiOjAuMCwiQm90dG9tIjowLjB9LCJQYWRkaW5nIjp7IiRpZCI6IjIxMDciLCJUb3AiOjAuMCwiTGVmdCI6MC4wLCJSaWdodCI6MC4wLCJCb3R0b20iOjAuMH0sIkJhY2tncm91bmQiOm51bGwsIklzVmlzaWJsZSI6dHJ1ZSwiV2lkdGgiOjAuMCwiSGVpZ2h0IjowLjAsIkJvcmRlclN0eWxlIjpudWxsLCJQYXJlbnRTdHlsZSI6bnVsbH0sIkJhY2tncm91bmRTdHlsZSI6eyIkaWQiOiIyMTA4IiwiTWFyZ2luIjp7IiRpZCI6IjIxMDkiLCJUb3AiOjAuMCwiTGVmdCI6MC4wLCJSaWdodCI6MC4wLCJCb3R0b20iOjAuMH0sIlBhZGRpbmciOnsiJGlkIjoiMjExMCIsIlRvcCI6MC4wLCJMZWZ0IjowLjAsIlJpZ2h0IjowLjAsIkJvdHRvbSI6MC4wfSwiQmFja2dyb3VuZCI6eyIkaWQiOiIyMTExIiwiQ29sb3IiOnsiJGlkIjoiMjExMiIsIkEiOjUxLCJSIjoyMDAsIkciOjIwMCwiQiI6MjAwfX0sIklzVmlzaWJsZSI6dHJ1ZSwiV2lkdGgiOjAuMCwiSGVpZ2h0IjowLjAsIkJvcmRlclN0eWxlIjp7IiRpZCI6IjIxMTMiLCJMaW5lQ29sb3IiOnsiJGlkIjoiMjExNCIsIiR0eXBlIjoiTkxSRS5Db21tb24uRG9tLlNvbGlkQ29sb3JCcnVzaCwgTkxSRS5Db21tb24iLCJDb2xvciI6eyIkaWQiOiIyMTE1IiwiQSI6MjU1LCJSIjoyMzQsIkciOjIyLCJCIjozMH19LCJMaW5lV2VpZ2h0IjowLjAsIkxpbmVUeXBlIjowLCJQYXJlbnRTdHlsZSI6bnVsbH0sIlBhcmVudFN0eWxlIjpudWxsfSwiTWFyZ2luIjp7IiRpZCI6IjIxMTYiLCJUb3AiOjAuMCwiTGVmdCI6MC4wLCJSaWdodCI6MC4wLCJCb3R0b20iOjAuMH0sIlBhZGRpbmciOnsiJGlkIjoiMjExNyIsIlRvcCI6MC4wLCJMZWZ0IjowLjAsIlJpZ2h0IjowLjAsIkJvdHRvbSI6MC4wfSwiSXNWaXNpYmxlIjp0cnVlLCJXaWR0aCI6MC4wLCJIZWlnaHQiOjAuMCwiQm9yZGVyU3R5bGUiOnsiJGlkIjoiMjExOCIsIkxpbmVDb2xvciI6bnVsbCwiTGluZVdlaWdodCI6MC4wLCJMaW5lVHlwZSI6MCwiUGFyZW50U3R5bGUiOm51bGx9LCJQYXJlbnRTdHlsZSI6bnVsbH0sIk1hcmdpbiI6eyIkaWQiOiIyMTE5IiwiVG9wIjowLjAsIkxlZnQiOjAuMCwiUmlnaHQiOjAuMCwiQm90dG9tIjowLjB9LCJQYWRkaW5nIjp7IiRpZCI6IjIxMjAiLCJUb3AiOjAuMCwiTGVmdCI6MC4wLCJSaWdodCI6MC4wLCJCb3R0b20iOjAuMH0sIklzVmlzaWJsZSI6dHJ1ZSwiV2lkdGgiOjAuMCwiSGVpZ2h0IjowLjAsIkJvcmRlclN0eWxlIjp7IiRpZCI6IjIxMjEiLCJMaW5lQ29sb3IiOm51bGwsIkxpbmVXZWlnaHQiOjAuMCwiTGluZVR5cGUiOjAsIlBhcmVudFN0eWxlIjpudWxsfSwiUGFyZW50U3R5bGUiOm51bGx9XX0sIlNjYWxlIjpudWxsLCJTY2FsZVYyIjp7IiRpZCI6IjIxMjIiLCJTdGFydERhdGUiOiIwMDAxLTAxLTAxVDAwOjAwOjAwIiwiRW5kRGF0ZSI6IjIwMjQtMDYtMTZUMjM6NTk6MDAiLCJBdXRvRGF0ZVJhbmdlIjp0cnVlLCJXb3JraW5nRGF5cyI6MzEsIkZpc2NhbFllYXIiOnsiJGlkIjoiMjEyMyIsIlN0YXJ0TW9udGgiOjEsIlVzZVN0YXJ0aW5nWWVhckZvck51bWJlcmluZyI6dHJ1ZSwiU2hvd0Zpc2NhbFllYXJMYWJlbCI6dHJ1ZX0sIlRvZGF5TWFya2VyVGV4dCI6IlRvZGF5IiwiQXV0b1NjYWxlVHlwZSI6dHJ1ZSwiVGltZWJhbmRTY2FsZXMiOnsiJGlkIjoiMjEyNCIsIlRvcFNjYWxlTGF5ZXIiOnsiJGlkIjoiMjEyNSIsIkZvcm1hdCI6Ik1NTSIsIlR5cGUiOjR9LCJNaWRkbGVTY2FsZUxheWVyIjp7IiRpZCI6IjIxMjYiLCJGb3JtYXQiOm51bGwsIlR5cGUiOjB9LCJCb3R0b21TY2FsZUxheWVyIjp7IiRpZCI6IjIxMjciLCJGb3JtYXQiOm51bGwsIlR5cGUiOjB9fX0sIk1pbGVzdG9uZXMiOlt7IiRpZCI6IjIxMjgiLCJEYXRlIjoiMjAwNi0wMy0yMVQyMzo1OTowMCIsIlN0eWxlIjp7IiRpZCI6IjIxMjkiLCJTaGFwZSI6MCwiQ29ubmVjdG9yTWFyZ2luIjp7IiRpZCI6IjIxMzAiLCJUb3AiOjAuMCwiTGVmdCI6Mi4wLCJSaWdodCI6Mi4wLCJCb3R0b20iOjAuMH0sIkNvbm5lY3RvclN0eWxlIjp7IiRpZCI6IjIxMzEiLCJMaW5lQ29sb3IiOnsiJGlkIjoiMjEzMiIsIiR0eXBlIjoiTkxSRS5Db21tb24uRG9tLlNvbGlkQ29sb3JCcnVzaCwgTkxSRS5Db21tb24iLCJDb2xvciI6eyIkaWQiOiIyMTMzIiwiQSI6MTI3LCJSIjoyNTUsIkciOjI1NSwiQiI6MjU1fX0sIkxpbmVXZWlnaHQiOjEuMCwiTGluZVR5cGUiOjAsIlBhcmVudFN0eWxlIjpudWxsfSwiSXNCZWxvd1RpbWViYW5kIjpmYWxzZSwiUG9zaXRpb25PblRhc2siOjAsIkhpZGVEYXRlIjpmYWxzZSwiU2hhcGVTaXplIjozLCJTcGFjaW5nIjowLjAsIlBhZGRpbmciOnsiJGlkIjoiMjEzNCIsIlRvcCI6NS4wLCJMZWZ0IjozLjAsIlJpZ2h0IjowLjAsIkJvdHRvbSI6Mi4wfSwiU2hhcGVTdHlsZSI6eyIkaWQiOiIyMTM1IiwiTWFyZ2luIjp7IiRpZCI6IjIxMzYiLCJUb3AiOjAuMCwiTGVmdCI6MC4wLCJSaWdodCI6MC4wLCJCb3R0b20iOjAuMH0sIlBhZGRpbmciOnsiJGlkIjoiMjEzNyIsIlRvcCI6MC4wLCJMZWZ0IjowLjAsIlJpZ2h0IjowLjAsIkJvdHRvbSI6MC4wfSwiQmFja2dyb3VuZCI6eyIkaWQiOiIyMTM4IiwiQ29sb3IiOnsiJGlkIjoiMjEzOSIsIkEiOjI1NSwiUiI6MjU1LCJHIjoyNTUsIkIiOjI1NX19LCJJc1Zpc2libGUiOnRydWUsIldpZHRoIjo2LjcxMzE0OTU0NzU3NjkwNDMsIkhlaWdodCI6Ni45OTk5MjEzMjE4Njg4OTY1LCJCb3JkZXJTdHlsZSI6eyIkaWQiOiIyMTQwIiwiTGluZUNvbG9yIjp7IiRpZCI6IjIxNDEiLCIkdHlwZSI6Ik5MUkUuQ29tbW9uLkRvbS5Tb2xpZENvbG9yQnJ1c2gsIE5MUkUuQ29tbW9uIiwiQ29sb3IiOnsiJGlkIjoiMjE0MiIsIkEiOjI1NSwiUiI6MjM0LCJHIjoyMiwiQiI6MzB9fSwiTGluZVdlaWdodCI6MC4wLCJMaW5lVHlwZSI6MCwiUGFyZW50U3R5bGUiOm51bGx9LCJQYXJlbnRTdHlsZSI6bnVsbH0sIlRpdGxlU3R5bGUiOnsiJGlkIjoiMjE0MyIsIkZvbnRTZXR0aW5ncyI6eyIkaWQiOiIyMTQ0IiwiRm9udFNpemUiOjgsIkZvbnROYW1lIjoiQ2FsaWJyaSIsIklzQm9sZCI6ZmFsc2UsIklzSXRhbGljIjpmYWxzZSwiSXNVbmRlcmxpbmVkIjpmYWxzZSwiUGFyZW50U3R5bGUiOm51bGx9LCJBdXRvU2l6ZSI6MiwiRm9yZWdyb3VuZCI6eyIkaWQiOiIyMTQ1IiwiQ29sb3IiOnsiJGlkIjoiMjE0NiIsIkEiOjI1NSwiUiI6MjU1LCJHIjoyNTUsIkIiOjI1NX19LCJNYXhXaWR0aCI6NDkuMCwiTWF4SGVpZ2h0IjoiSW5maW5pdHkiLCJTbWFydEZvcmVncm91bmRJc0FjdGl2ZSI6ZmFsc2UsIkhvcml6b250YWxBbGlnbm1lbnQiOjEsIlZlcnRpY2FsQWxpZ25tZW50IjoxLCJTbWFydEZvcmVncm91bmQiOm51bGwsIkJhY2tncm91bmRGaWxsVHlwZSI6MCwiTWFyZ2luIjp7IiRpZCI6IjIxNDciLCJUb3AiOjAuMCwiTGVmdCI6MC4wLCJSaWdodCI6MC4wLCJCb3R0b20iOjAuMH0sIlBhZGRpbmciOnsiJGlkIjoiMjE0OCIsIlRvcCI6MC4wLCJMZWZ0IjowLjAsIlJpZ2h0IjowLjAsIkJvdHRvbSI6MC4wfSwiQmFja2dyb3VuZCI6eyIkaWQiOiIyMTQ5IiwiQ29sb3IiOnsiJGlkIjoiMjE1MCIsIkEiOjAsIlIiOjI1NSwiRyI6MjU1LCJCIjoyNTV9fSwiSXNWaXNpYmxlIjp0cnVlLCJXaWR0aCI6MC4wLCJIZWlnaHQiOjAuMCwiQm9yZGVyU3R5bGUiOnsiJGlkIjoiMjE1MSIsIkxpbmVDb2xvciI6bnVsbCwiTGluZVdlaWdodCI6MC4wLCJMaW5lVHlwZSI6MCwiUGFyZW50U3R5bGUiOm51bGx9LCJQYXJlbnRTdHlsZSI6bnVsbH0sIkRhdGVTdHlsZSI6eyIkaWQiOiIyMTUyIiwiRm9udFNldHRpbmdzIjp7IiRpZCI6IjIxNTMiLCJGb250U2l6ZSI6OCwiRm9udE5hbWUiOiJDYWxpYnJpIiwiSXNCb2xkIjpmYWxzZSwiSXNJdGFsaWMiOmZhbHNlLCJJc1VuZGVybGluZWQiOmZhbHNlLCJQYXJlbnRTdHlsZSI6bnVsbH0sIkF1dG9TaXplIjoyLCJGb3JlZ3JvdW5kIjp7IiRpZCI6IjIxNTQiLCJDb2xvciI6eyIkaWQiOiIyMTU1IiwiQSI6MjU1LCJSIjoyOSwiRyI6MTYxLCJCIjoyNDJ9fSwiTWF4V2lkdGgiOjMyLjAsIk1heEhlaWdodCI6IkluZmluaXR5IiwiU21hcnRGb3JlZ3JvdW5kSXNBY3RpdmUiOmZhbHNlLCJIb3Jpem9udGFsQWxpZ25tZW50IjoxLCJWZXJ0aWNhbEFsaWdubWVudCI6MSwiU21hcnRGb3JlZ3JvdW5kIjpudWxsLCJCYWNrZ3JvdW5kRmlsbFR5cGUiOjAsIk1hcmdpbiI6eyIkaWQiOiIyMTU2IiwiVG9wIjowLjAsIkxlZnQiOjAuMCwiUmlnaHQiOjAuMCwiQm90dG9tIjowLjB9LCJQYWRkaW5nIjp7IiRpZCI6IjIxNTciLCJUb3AiOjAuMCwiTGVmdCI6MC4wLCJSaWdodCI6MC4wLCJCb3R0b20iOjAuMH0sIkJhY2tncm91bmQiOnsiJGlkIjoiMjE1OCIsIkNvbG9yIjp7IiRpZCI6IjIxNTkiLCJBIjowLCJSIjoyNTUsIkciOjI1NSwiQiI6MjU1fX0sIklzVmlzaWJsZSI6dHJ1ZSwiV2lkdGgiOjAuMCwiSGVpZ2h0IjowLjAsIkJvcmRlclN0eWxlIjp7IiRpZCI6IjIxNjAiLCJMaW5lQ29sb3IiOm51bGwsIkxpbmVXZWlnaHQiOjAuMCwiTGluZVR5cGUiOjAsIlBhcmVudFN0eWxlIjpudWxsfSwiUGFyZW50U3R5bGUiOm51bGx9LCJEYXRlRm9ybWF0Ijp7IiRpZCI6IjIxNj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MTYyIiwiRGF0ZVBhcnRJc1Zpc2libGUiOnRydWUsIlRpbWVQYXJ0SXNWaXNpYmxlIjpmYWxzZX19LCJXZWVrTnVtYmVyaW5nIjp7IiRpZCI6IjIxNjMiLCJGb3JtYXQiOjAsIklzVmlzaWJsZSI6ZmFsc2UsIkxhc3RLbm93blZpc2liaWxpdHlTdGF0ZSI6ZmFsc2V9LCJJc1Zpc2libGUiOnRydWUsIlBhcmVudFN0eWxlIjpudWxsfSwiSW5kZXgiOjAsIlBlcmNlbnRhZ2VDb21wbGV0ZSI6bnVsbCwiUG9zaXRpb24iOnsiUmF0aW8iOjAuMDg4ODI1MTg0MDQyMjAyNTQ4LCJJc0N1c3RvbSI6ZmFsc2V9LCJEYXRlRm9ybWF0Ijp7IiRyZWYiOiIyMTYxIn0sIldlZWtOdW1iZXJpbmciOnsiJGlkIjoiMjE2NCIsIkZvcm1hdCI6MCwiSXNWaXNpYmxlIjpmYWxzZSwiTGFzdEtub3duVmlzaWJpbGl0eVN0YXRlIjpmYWxzZX0sIlJlbGF0ZWRUYXNrSWQiOiIwMDAwMDAwMC0wMDAwLTAwMDAtMDAwMC0wMDAwMDAwMDAwMDAiLCJJZCI6IjZmMDdjYjIzLWEwYWYtNDJlNi04NjYxLTkwZGM4ZmFkYmQ5ZSIsIkltcG9ydElkIjoiVGhlIGZpcnN0IHR3ZWV0IiwiVGl0bGUiOiJUaGUgZmlyc3QgdHdlZXQi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YMTkiLCJIeXBlcmxpbmsiOnsiJGlkIjoiMjE2NSIsIkFkZHJlc3MiOm51bGwsIlN1YkFkZHJlc3MiOm51bGx9LCJJc0NoYW5nZWQiOmZhbHNlLCJJc05ldyI6ZmFsc2V9LHsiJGlkIjoiMjE2NiIsIkRhdGUiOiIyMDA2LTA3LTE1VDIzOjU5OjAwIiwiU3R5bGUiOnsiJGlkIjoiMjE2NyIsIlNoYXBlIjowLCJDb25uZWN0b3JNYXJnaW4iOnsiJGlkIjoiMjE2OCIsIlRvcCI6MC4wLCJMZWZ0IjoyLjAsIlJpZ2h0IjoyLjAsIkJvdHRvbSI6MC4wfSwiQ29ubmVjdG9yU3R5bGUiOnsiJGlkIjoiMjE2OSIsIkxpbmVDb2xvciI6eyIkaWQiOiIyMTcwIiwiJHR5cGUiOiJOTFJFLkNvbW1vbi5Eb20uU29saWRDb2xvckJydXNoLCBOTFJFLkNvbW1vbiIsIkNvbG9yIjp7IiRpZCI6IjIxNzEiLCJBIjoxMjcsIlIiOjIzNCwiRyI6MjIsIkIiOjMwfX0sIkxpbmVXZWlnaHQiOjAuOCwiTGluZVR5cGUiOjAsIlBhcmVudFN0eWxlIjpudWxsfSwiSXNCZWxvd1RpbWViYW5kIjpmYWxzZSwiUG9zaXRpb25PblRhc2siOjAsIkhpZGVEYXRlIjpmYWxzZSwiU2hhcGVTaXplIjozLCJTcGFjaW5nIjowLjAsIlBhZGRpbmciOnsiJGlkIjoiMjE3MiIsIlRvcCI6NS4wLCJMZWZ0IjozLjAsIlJpZ2h0IjowLjAsIkJvdHRvbSI6Mi4wfSwiU2hhcGVTdHlsZSI6eyIkaWQiOiIyMTczIiwiTWFyZ2luIjp7IiRpZCI6IjIxNzQiLCJUb3AiOjAuMCwiTGVmdCI6MC4wLCJSaWdodCI6MC4wLCJCb3R0b20iOjAuMH0sIlBhZGRpbmciOnsiJGlkIjoiMjE3NSIsIlRvcCI6MC4wLCJMZWZ0IjowLjAsIlJpZ2h0IjowLjAsIkJvdHRvbSI6MC4wfSwiQmFja2dyb3VuZCI6eyIkaWQiOiIyMTc2IiwiQ29sb3IiOnsiJGlkIjoiMjE3NyIsIkEiOjI1NSwiUiI6MjM0LCJHIjoyMiwiQiI6MzB9fSwiSXNWaXNpYmxlIjp0cnVlLCJXaWR0aCI6Ni43MTMxNDk1NDc1NzY5MDQzLCJIZWlnaHQiOjYuOTk5OTIxMzIxODY4ODk2NSwiQm9yZGVyU3R5bGUiOnsiJGlkIjoiMjE3OCIsIkxpbmVDb2xvciI6eyIkaWQiOiIyMTc5IiwiJHR5cGUiOiJOTFJFLkNvbW1vbi5Eb20uU29saWRDb2xvckJydXNoLCBOTFJFLkNvbW1vbiIsIkNvbG9yIjp7IiRpZCI6IjIxODAiLCJBIjoyNTUsIlIiOjIzNCwiRyI6MjIsIkIiOjMwfX0sIkxpbmVXZWlnaHQiOjAuMCwiTGluZVR5cGUiOjAsIlBhcmVudFN0eWxlIjpudWxsfSwiUGFyZW50U3R5bGUiOm51bGx9LCJUaXRsZVN0eWxlIjp7IiRpZCI6IjIxODEiLCJGb250U2V0dGluZ3MiOnsiJGlkIjoiMjE4MiIsIkZvbnRTaXplIjo4LCJGb250TmFtZSI6IkNhbGlicmkiLCJJc0JvbGQiOmZhbHNlLCJJc0l0YWxpYyI6ZmFsc2UsIklzVW5kZXJsaW5lZCI6ZmFsc2UsIlBhcmVudFN0eWxlIjpudWxsfSwiQXV0b1NpemUiOjIsIkZvcmVncm91bmQiOnsiJGlkIjoiMjE4MyIsIkNvbG9yIjp7IiRpZCI6IjIxODQiLCJBIjoyNTUsIlIiOjI1NSwiRyI6MjU1LCJCIjoyNTV9fSwiTWF4V2lkdGgiOjgwLjAsIk1heEhlaWdodCI6IkluZmluaXR5IiwiU21hcnRGb3JlZ3JvdW5kSXNBY3RpdmUiOmZhbHNlLCJIb3Jpem9udGFsQWxpZ25tZW50IjoxLCJWZXJ0aWNhbEFsaWdubWVudCI6MSwiU21hcnRGb3JlZ3JvdW5kIjpudWxsLCJCYWNrZ3JvdW5kRmlsbFR5cGUiOjAsIk1hcmdpbiI6eyIkaWQiOiIyMTg1IiwiVG9wIjowLjAsIkxlZnQiOjAuMCwiUmlnaHQiOjAuMCwiQm90dG9tIjowLjB9LCJQYWRkaW5nIjp7IiRpZCI6IjIxODYiLCJUb3AiOjAuMCwiTGVmdCI6MC4wLCJSaWdodCI6MC4wLCJCb3R0b20iOjAuMH0sIkJhY2tncm91bmQiOnsiJGlkIjoiMjE4NyIsIkNvbG9yIjp7IiRpZCI6IjIxODgiLCJBIjowLCJSIjoyNTUsIkciOjI1NSwiQiI6MjU1fX0sIklzVmlzaWJsZSI6dHJ1ZSwiV2lkdGgiOjAuMCwiSGVpZ2h0IjowLjAsIkJvcmRlclN0eWxlIjp7IiRpZCI6IjIxODkiLCJMaW5lQ29sb3IiOm51bGwsIkxpbmVXZWlnaHQiOjAuMCwiTGluZVR5cGUiOjAsIlBhcmVudFN0eWxlIjpudWxsfSwiUGFyZW50U3R5bGUiOm51bGx9LCJEYXRlU3R5bGUiOnsiJGlkIjoiMjE5MCIsIkZvbnRTZXR0aW5ncyI6eyIkaWQiOiIyMTkxIiwiRm9udFNpemUiOjgsIkZvbnROYW1lIjoiQ2FsaWJyaSIsIklzQm9sZCI6ZmFsc2UsIklzSXRhbGljIjpmYWxzZSwiSXNVbmRlcmxpbmVkIjpmYWxzZSwiUGFyZW50U3R5bGUiOm51bGx9LCJBdXRvU2l6ZSI6MiwiRm9yZWdyb3VuZCI6eyIkaWQiOiIyMTkyIiwiQ29sb3IiOnsiJGlkIjoiMjE5MyIsIkEiOjI1NSwiUiI6MjksIkciOjE2MSwiQiI6MjQyfX0sIk1heFdpZHRoIjoyNy4wLCJNYXhIZWlnaHQiOiJJbmZpbml0eSIsIlNtYXJ0Rm9yZWdyb3VuZElzQWN0aXZlIjpmYWxzZSwiSG9yaXpvbnRhbEFsaWdubWVudCI6MSwiVmVydGljYWxBbGlnbm1lbnQiOjEsIlNtYXJ0Rm9yZWdyb3VuZCI6bnVsbCwiQmFja2dyb3VuZEZpbGxUeXBlIjowLCJNYXJnaW4iOnsiJGlkIjoiMjE5NCIsIlRvcCI6MC4wLCJMZWZ0IjowLjAsIlJpZ2h0IjowLjAsIkJvdHRvbSI6MC4wfSwiUGFkZGluZyI6eyIkaWQiOiIyMTk1IiwiVG9wIjowLjAsIkxlZnQiOjAuMCwiUmlnaHQiOjAuMCwiQm90dG9tIjowLjB9LCJCYWNrZ3JvdW5kIjp7IiRpZCI6IjIxOTYiLCJDb2xvciI6eyIkaWQiOiIyMTk3IiwiQSI6MCwiUiI6MjU1LCJHIjoyNTUsIkIiOjI1NX19LCJJc1Zpc2libGUiOnRydWUsIldpZHRoIjowLjAsIkhlaWdodCI6MC4wLCJCb3JkZXJTdHlsZSI6eyIkaWQiOiIyMTk4IiwiTGluZUNvbG9yIjpudWxsLCJMaW5lV2VpZ2h0IjowLjAsIkxpbmVUeXBlIjowLCJQYXJlbnRTdHlsZSI6bnVsbH0sIlBhcmVudFN0eWxlIjpudWxsfSwiRGF0ZUZvcm1hdCI6eyIkaWQiOiIyMTk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IwMCIsIkRhdGVQYXJ0SXNWaXNpYmxlIjp0cnVlLCJUaW1lUGFydElzVmlzaWJsZSI6ZmFsc2V9fSwiV2Vla051bWJlcmluZyI6eyIkaWQiOiIyMjAxIiwiRm9ybWF0IjowLCJJc1Zpc2libGUiOmZhbHNlLCJMYXN0S25vd25WaXNpYmlsaXR5U3RhdGUiOmZhbHNlfSwiSXNWaXNpYmxlIjp0cnVlLCJQYXJlbnRTdHlsZSI6bnVsbH0sIkluZGV4IjoxLCJQZXJjZW50YWdlQ29tcGxldGUiOm51bGwsIlBvc2l0aW9uIjp7IlJhdGlvIjowLjEzNTk2Njk0MzgxMTQ4NzI3LCJJc0N1c3RvbSI6ZmFsc2V9LCJEYXRlRm9ybWF0Ijp7IiRyZWYiOiIyMTk5In0sIldlZWtOdW1iZXJpbmciOnsiJGlkIjoiMjIwMiIsIkZvcm1hdCI6MCwiSXNWaXNpYmxlIjpmYWxzZSwiTGFzdEtub3duVmlzaWJpbGl0eVN0YXRlIjpmYWxzZX0sIlJlbGF0ZWRUYXNrSWQiOiIwMDAwMDAwMC0wMDAwLTAwMDAtMDAwMC0wMDAwMDAwMDAwMDAiLCJJZCI6ImFhZjdhY2Q5LWUyMzgtNDdlYy1hZmM3LWI1MzZlYjg1NzA0YyIsIkltcG9ydElkIjoiT2ZmaWNpYWwgbGF1bmNoIG9mIFR3aXR0ZXIiLCJUaXRsZSI6Ik9mZmljaWFsIGxhdW5jaCBvZiBUd2l0dGVyIi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bjE5IiwiSHlwZXJsaW5rIjp7IiRpZCI6IjIyMDMiLCJBZGRyZXNzIjpudWxsLCJTdWJBZGRyZXNzIjpudWxsfSwiSXNDaGFuZ2VkIjpmYWxzZSwiSXNOZXciOmZhbHNlfSx7IiRpZCI6IjIyMDQiLCJEYXRlIjoiMjAwOC0wNS0wMVQyMzo1OTowMCIsIlN0eWxlIjp7IiRpZCI6IjIyMDUiLCJTaGFwZSI6MCwiQ29ubmVjdG9yTWFyZ2luIjp7IiRpZCI6IjIyMDYiLCJUb3AiOjAuMCwiTGVmdCI6Mi4wLCJSaWdodCI6Mi4wLCJCb3R0b20iOjAuMH0sIkNvbm5lY3RvclN0eWxlIjp7IiRpZCI6IjIyMDciLCJMaW5lQ29sb3IiOnsiJGlkIjoiMjIwOCIsIiR0eXBlIjoiTkxSRS5Db21tb24uRG9tLlNvbGlkQ29sb3JCcnVzaCwgTkxSRS5Db21tb24iLCJDb2xvciI6eyIkaWQiOiIyMjA5IiwiQSI6MTI3LCJSIjoyNTUsIkciOjI1NSwiQiI6MjU1fX0sIkxpbmVXZWlnaHQiOjEuMCwiTGluZVR5cGUiOjAsIlBhcmVudFN0eWxlIjpudWxsfSwiSXNCZWxvd1RpbWViYW5kIjpmYWxzZSwiUG9zaXRpb25PblRhc2siOjAsIkhpZGVEYXRlIjpmYWxzZSwiU2hhcGVTaXplIjozLCJTcGFjaW5nIjowLjAsIlBhZGRpbmciOnsiJGlkIjoiMjIxMCIsIlRvcCI6NS4wLCJMZWZ0IjozLjAsIlJpZ2h0IjowLjAsIkJvdHRvbSI6Mi4wfSwiU2hhcGVTdHlsZSI6eyIkaWQiOiIyMjExIiwiTWFyZ2luIjp7IiRpZCI6IjIyMTIiLCJUb3AiOjAuMCwiTGVmdCI6MC4wLCJSaWdodCI6MC4wLCJCb3R0b20iOjAuMH0sIlBhZGRpbmciOnsiJGlkIjoiMjIxMyIsIlRvcCI6MC4wLCJMZWZ0IjowLjAsIlJpZ2h0IjowLjAsIkJvdHRvbSI6MC4wfSwiQmFja2dyb3VuZCI6eyIkaWQiOiIyMjE0IiwiQ29sb3IiOnsiJGlkIjoiMjIxNSIsIkEiOjI1NSwiUiI6MjU1LCJHIjoyNTUsIkIiOjI1NX19LCJJc1Zpc2libGUiOnRydWUsIldpZHRoIjo2LjcxMzE0OTU0NzU3NjkwNDMsIkhlaWdodCI6Ni45OTk5MjEzMjE4Njg4OTY1LCJCb3JkZXJTdHlsZSI6eyIkaWQiOiIyMjE2IiwiTGluZUNvbG9yIjp7IiRpZCI6IjIyMTciLCIkdHlwZSI6Ik5MUkUuQ29tbW9uLkRvbS5Tb2xpZENvbG9yQnJ1c2gsIE5MUkUuQ29tbW9uIiwiQ29sb3IiOnsiJGlkIjoiMjIxOCIsIkEiOjI1NSwiUiI6MjM0LCJHIjoyMiwiQiI6MzB9fSwiTGluZVdlaWdodCI6MC4wLCJMaW5lVHlwZSI6MCwiUGFyZW50U3R5bGUiOm51bGx9LCJQYXJlbnRTdHlsZSI6bnVsbH0sIlRpdGxlU3R5bGUiOnsiJGlkIjoiMjIxOSIsIkZvbnRTZXR0aW5ncyI6eyIkaWQiOiIyMjIwIiwiRm9udFNpemUiOjgsIkZvbnROYW1lIjoiQ2FsaWJyaSIsIklzQm9sZCI6ZmFsc2UsIklzSXRhbGljIjpmYWxzZSwiSXNVbmRlcmxpbmVkIjpmYWxzZSwiUGFyZW50U3R5bGUiOm51bGx9LCJBdXRvU2l6ZSI6MCwiRm9yZWdyb3VuZCI6eyIkaWQiOiIyMjIxIiwiQ29sb3IiOnsiJGlkIjoiMjIyMiIsIkEiOjI1NSwiUiI6MjU1LCJHIjoyNTUsIkIiOjI1NX19LCJNYXhXaWR0aCI6MjAwLjAsIk1heEhlaWdodCI6IkluZmluaXR5IiwiU21hcnRGb3JlZ3JvdW5kSXNBY3RpdmUiOmZhbHNlLCJIb3Jpem9udGFsQWxpZ25tZW50IjoxLCJWZXJ0aWNhbEFsaWdubWVudCI6MSwiU21hcnRGb3JlZ3JvdW5kIjpudWxsLCJCYWNrZ3JvdW5kRmlsbFR5cGUiOjAsIk1hcmdpbiI6eyIkaWQiOiIyMjIzIiwiVG9wIjowLjAsIkxlZnQiOjAuMCwiUmlnaHQiOjAuMCwiQm90dG9tIjowLjB9LCJQYWRkaW5nIjp7IiRpZCI6IjIyMjQiLCJUb3AiOjAuMCwiTGVmdCI6MC4wLCJSaWdodCI6MC4wLCJCb3R0b20iOjAuMH0sIkJhY2tncm91bmQiOnsiJGlkIjoiMjIyNSIsIkNvbG9yIjp7IiRpZCI6IjIyMjYiLCJBIjowLCJSIjoyNTUsIkciOjI1NSwiQiI6MjU1fX0sIklzVmlzaWJsZSI6dHJ1ZSwiV2lkdGgiOjAuMCwiSGVpZ2h0IjowLjAsIkJvcmRlclN0eWxlIjp7IiRpZCI6IjIyMjciLCJMaW5lQ29sb3IiOm51bGwsIkxpbmVXZWlnaHQiOjAuMCwiTGluZVR5cGUiOjAsIlBhcmVudFN0eWxlIjpudWxsfSwiUGFyZW50U3R5bGUiOm51bGx9LCJEYXRlU3R5bGUiOnsiJGlkIjoiMjIyOCIsIkZvbnRTZXR0aW5ncyI6eyIkaWQiOiIyMjI5IiwiRm9udFNpemUiOjgsIkZvbnROYW1lIjoiQ2FsaWJyaSIsIklzQm9sZCI6ZmFsc2UsIklzSXRhbGljIjpmYWxzZSwiSXNVbmRlcmxpbmVkIjpmYWxzZSwiUGFyZW50U3R5bGUiOm51bGx9LCJBdXRvU2l6ZSI6MiwiRm9yZWdyb3VuZCI6eyIkaWQiOiIyMjMwIiwiQ29sb3IiOnsiJGlkIjoiMjIzMSIsIkEiOjI1NSwiUiI6MjksIkciOjE2MSwiQiI6MjQyfX0sIk1heFdpZHRoIjozMy4wLCJNYXhIZWlnaHQiOiJJbmZpbml0eSIsIlNtYXJ0Rm9yZWdyb3VuZElzQWN0aXZlIjpmYWxzZSwiSG9yaXpvbnRhbEFsaWdubWVudCI6MSwiVmVydGljYWxBbGlnbm1lbnQiOjEsIlNtYXJ0Rm9yZWdyb3VuZCI6bnVsbCwiQmFja2dyb3VuZEZpbGxUeXBlIjowLCJNYXJnaW4iOnsiJGlkIjoiMjIzMiIsIlRvcCI6MC4wLCJMZWZ0IjowLjAsIlJpZ2h0IjowLjAsIkJvdHRvbSI6MC4wfSwiUGFkZGluZyI6eyIkaWQiOiIyMjMzIiwiVG9wIjowLjAsIkxlZnQiOjAuMCwiUmlnaHQiOjAuMCwiQm90dG9tIjowLjB9LCJCYWNrZ3JvdW5kIjp7IiRpZCI6IjIyMzQiLCJDb2xvciI6eyIkaWQiOiIyMjM1IiwiQSI6MCwiUiI6MjU1LCJHIjoyNTUsIkIiOjI1NX19LCJJc1Zpc2libGUiOnRydWUsIldpZHRoIjowLjAsIkhlaWdodCI6MC4wLCJCb3JkZXJTdHlsZSI6eyIkaWQiOiIyMjM2IiwiTGluZUNvbG9yIjpudWxsLCJMaW5lV2VpZ2h0IjowLjAsIkxpbmVUeXBlIjowLCJQYXJlbnRTdHlsZSI6bnVsbH0sIlBhcmVudFN0eWxlIjpudWxsfSwiRGF0ZUZvcm1hdCI6eyIkaWQiOiIyMjM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IzOCIsIkRhdGVQYXJ0SXNWaXNpYmxlIjp0cnVlLCJUaW1lUGFydElzVmlzaWJsZSI6ZmFsc2V9fSwiV2Vla051bWJlcmluZyI6eyIkaWQiOiIyMjM5IiwiRm9ybWF0IjowLCJJc1Zpc2libGUiOmZhbHNlLCJMYXN0S25vd25WaXNpYmlsaXR5U3RhdGUiOmZhbHNlfSwiSXNWaXNpYmxlIjp0cnVlLCJQYXJlbnRTdHlsZSI6bnVsbH0sIkluZGV4IjoyLCJQZXJjZW50YWdlQ29tcGxldGUiOm51bGwsIlBvc2l0aW9uIjp7IlJhdGlvIjowLjA4NzUxMjg0ODA4NDE5NzI1MSwiSXNDdXN0b20iOmZhbHNlfSwiRGF0ZUZvcm1hdCI6eyIkcmVmIjoiMjIzNyJ9LCJXZWVrTnVtYmVyaW5nIjp7IiRpZCI6IjIyNDAiLCJGb3JtYXQiOjAsIklzVmlzaWJsZSI6ZmFsc2UsIkxhc3RLbm93blZpc2liaWxpdHlTdGF0ZSI6ZmFsc2V9LCJSZWxhdGVkVGFza0lkIjoiMDAwMDAwMDAtMDAwMC0wMDAwLTAwMDAtMDAwMDAwMDAwMDAwIiwiSWQiOiI0MDg3ZGQ1Yy1mMjRkLTRjYWQtYjc4MS0zMDQ0YWVkMmYwODUiLCJJbXBvcnRJZCI6IkNFTyB0cmFuc2l0aW9uIiwiVGl0bGUiOiJDRU8gdHJhbnNpdGlvbiI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lgxOSIsIkh5cGVybGluayI6eyIkaWQiOiIyMjQxIiwiQWRkcmVzcyI6bnVsbCwiU3ViQWRkcmVzcyI6bnVsbH0sIklzQ2hhbmdlZCI6ZmFsc2UsIklzTmV3IjpmYWxzZX0seyIkaWQiOiIyMjQyIiwiRGF0ZSI6IjIwMTAtMTAtMDFUMjM6NTk6MDAiLCJTdHlsZSI6eyIkaWQiOiIyMjQzIiwiU2hhcGUiOjAsIkNvbm5lY3Rvck1hcmdpbiI6eyIkaWQiOiIyMjQ0IiwiVG9wIjowLjAsIkxlZnQiOjIuMCwiUmlnaHQiOjIuMCwiQm90dG9tIjowLjB9LCJDb25uZWN0b3JTdHlsZSI6eyIkaWQiOiIyMjQ1IiwiTGluZUNvbG9yIjp7IiRpZCI6IjIyNDYiLCIkdHlwZSI6Ik5MUkUuQ29tbW9uLkRvbS5Tb2xpZENvbG9yQnJ1c2gsIE5MUkUuQ29tbW9uIiwiQ29sb3IiOnsiJGlkIjoiMjI0NyIsIkEiOjEyNywiUiI6MjU1LCJHIjoyNTUsIkIiOjI1NX19LCJMaW5lV2VpZ2h0IjoxLjAsIkxpbmVUeXBlIjowLCJQYXJlbnRTdHlsZSI6bnVsbH0sIklzQmVsb3dUaW1lYmFuZCI6ZmFsc2UsIlBvc2l0aW9uT25UYXNrIjowLCJIaWRlRGF0ZSI6ZmFsc2UsIlNoYXBlU2l6ZSI6MywiU3BhY2luZyI6MC4wLCJQYWRkaW5nIjp7IiRpZCI6IjIyNDgiLCJUb3AiOjUuMCwiTGVmdCI6My4wLCJSaWdodCI6MC4wLCJCb3R0b20iOjIuMH0sIlNoYXBlU3R5bGUiOnsiJGlkIjoiMjI0OSIsIk1hcmdpbiI6eyIkaWQiOiIyMjUwIiwiVG9wIjowLjAsIkxlZnQiOjAuMCwiUmlnaHQiOjAuMCwiQm90dG9tIjowLjB9LCJQYWRkaW5nIjp7IiRpZCI6IjIyNTEiLCJUb3AiOjAuMCwiTGVmdCI6MC4wLCJSaWdodCI6MC4wLCJCb3R0b20iOjAuMH0sIkJhY2tncm91bmQiOnsiJGlkIjoiMjI1MiIsIkNvbG9yIjp7IiRpZCI6IjIyNTMiLCJBIjoyNTUsIlIiOjI1NSwiRyI6MjU1LCJCIjoyNTV9fSwiSXNWaXNpYmxlIjp0cnVlLCJXaWR0aCI6Ni43MTMxNDk1NDc1NzY5MDQzLCJIZWlnaHQiOjYuOTk5OTIxMzIxODY4ODk2NSwiQm9yZGVyU3R5bGUiOnsiJGlkIjoiMjI1NCIsIkxpbmVDb2xvciI6eyIkaWQiOiIyMjU1IiwiJHR5cGUiOiJOTFJFLkNvbW1vbi5Eb20uU29saWRDb2xvckJydXNoLCBOTFJFLkNvbW1vbiIsIkNvbG9yIjp7IiRpZCI6IjIyNTYiLCJBIjoyNTUsIlIiOjIzNCwiRyI6MjIsIkIiOjMwfX0sIkxpbmVXZWlnaHQiOjAuMCwiTGluZVR5cGUiOjAsIlBhcmVudFN0eWxlIjpudWxsfSwiUGFyZW50U3R5bGUiOm51bGx9LCJUaXRsZVN0eWxlIjp7IiRpZCI6IjIyNTciLCJGb250U2V0dGluZ3MiOnsiJGlkIjoiMjI1OCIsIkZvbnRTaXplIjo4LCJGb250TmFtZSI6IkNhbGlicmkiLCJJc0JvbGQiOmZhbHNlLCJJc0l0YWxpYyI6ZmFsc2UsIklzVW5kZXJsaW5lZCI6ZmFsc2UsIlBhcmVudFN0eWxlIjpudWxsfSwiQXV0b1NpemUiOjAsIkZvcmVncm91bmQiOnsiJGlkIjoiMjI1OSIsIkNvbG9yIjp7IiRpZCI6IjIyNjA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MjI2MSIsIlRvcCI6MC4wLCJMZWZ0IjowLjAsIlJpZ2h0IjowLjAsIkJvdHRvbSI6MC4wfSwiUGFkZGluZyI6eyIkaWQiOiIyMjYyIiwiVG9wIjowLjAsIkxlZnQiOjAuMCwiUmlnaHQiOjAuMCwiQm90dG9tIjowLjB9LCJCYWNrZ3JvdW5kIjp7IiRpZCI6IjIyNjMiLCJDb2xvciI6eyIkaWQiOiIyMjY0IiwiQSI6MCwiUiI6MjU1LCJHIjoyNTUsIkIiOjI1NX19LCJJc1Zpc2libGUiOnRydWUsIldpZHRoIjowLjAsIkhlaWdodCI6MC4wLCJCb3JkZXJTdHlsZSI6eyIkaWQiOiIyMjY1IiwiTGluZUNvbG9yIjpudWxsLCJMaW5lV2VpZ2h0IjowLjAsIkxpbmVUeXBlIjowLCJQYXJlbnRTdHlsZSI6bnVsbH0sIlBhcmVudFN0eWxlIjpudWxsfSwiRGF0ZVN0eWxlIjp7IiRpZCI6IjIyNjYiLCJGb250U2V0dGluZ3MiOnsiJGlkIjoiMjI2NyIsIkZvbnRTaXplIjo4LCJGb250TmFtZSI6IkNhbGlicmkiLCJJc0JvbGQiOmZhbHNlLCJJc0l0YWxpYyI6ZmFsc2UsIklzVW5kZXJsaW5lZCI6ZmFsc2UsIlBhcmVudFN0eWxlIjpudWxsfSwiQXV0b1NpemUiOjIsIkZvcmVncm91bmQiOnsiJGlkIjoiMjI2OCIsIkNvbG9yIjp7IiRpZCI6IjIyNjkiLCJBIjoyNTUsIlIiOjI5LCJHIjoxNjEsIkIiOjI0Mn19LCJNYXhXaWR0aCI6MzAuMCwiTWF4SGVpZ2h0IjoiSW5maW5pdHkiLCJTbWFydEZvcmVncm91bmRJc0FjdGl2ZSI6ZmFsc2UsIkhvcml6b250YWxBbGlnbm1lbnQiOjEsIlZlcnRpY2FsQWxpZ25tZW50IjoxLCJTbWFydEZvcmVncm91bmQiOm51bGwsIkJhY2tncm91bmRGaWxsVHlwZSI6MCwiTWFyZ2luIjp7IiRpZCI6IjIyNzAiLCJUb3AiOjAuMCwiTGVmdCI6MC4wLCJSaWdodCI6MC4wLCJCb3R0b20iOjAuMH0sIlBhZGRpbmciOnsiJGlkIjoiMjI3MSIsIlRvcCI6MC4wLCJMZWZ0IjowLjAsIlJpZ2h0IjowLjAsIkJvdHRvbSI6MC4wfSwiQmFja2dyb3VuZCI6eyIkaWQiOiIyMjcyIiwiQ29sb3IiOnsiJGlkIjoiMjI3MyIsIkEiOjAsIlIiOjI1NSwiRyI6MjU1LCJCIjoyNTV9fSwiSXNWaXNpYmxlIjp0cnVlLCJXaWR0aCI6MC4wLCJIZWlnaHQiOjAuMCwiQm9yZGVyU3R5bGUiOnsiJGlkIjoiMjI3NCIsIkxpbmVDb2xvciI6bnVsbCwiTGluZVdlaWdodCI6MC4wLCJMaW5lVHlwZSI6MCwiUGFyZW50U3R5bGUiOm51bGx9LCJQYXJlbnRTdHlsZSI6bnVsbH0sIkRhdGVGb3JtYXQiOnsiJGlkIjoiMjI3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yNzYiLCJEYXRlUGFydElzVmlzaWJsZSI6dHJ1ZSwiVGltZVBhcnRJc1Zpc2libGUiOmZhbHNlfX0sIldlZWtOdW1iZXJpbmciOnsiJGlkIjoiMjI3NyIsIkZvcm1hdCI6MCwiSXNWaXNpYmxlIjpmYWxzZSwiTGFzdEtub3duVmlzaWJpbGl0eVN0YXRlIjpmYWxzZX0sIklzVmlzaWJsZSI6dHJ1ZSwiUGFyZW50U3R5bGUiOm51bGx9LCJJbmRleCI6MywiUGVyY2VudGFnZUNvbXBsZXRlIjpudWxsLCJQb3NpdGlvbiI6eyJSYXRpbyI6MC4wOTAxMzc1MjAwMDAyMDc3MDgsIklzQ3VzdG9tIjpmYWxzZX0sIkRhdGVGb3JtYXQiOnsiJHJlZiI6IjIyNzUifSwiV2Vla051bWJlcmluZyI6eyIkaWQiOiIyMjc4IiwiRm9ybWF0IjowLCJJc1Zpc2libGUiOmZhbHNlLCJMYXN0S25vd25WaXNpYmlsaXR5U3RhdGUiOmZhbHNlfSwiUmVsYXRlZFRhc2tJZCI6IjAwMDAwMDAwLTAwMDAtMDAwMC0wMDAwLTAwMDAwMDAwMDAwMCIsIklkIjoiY2ExODgyZmUtMjA4My00MzZlLWJkM2YtMmEwMmI1YjkyN2E2IiwiSW1wb3J0SWQiOiJDRU8gY2hhbmdlIiwiVGl0bGUiOiJDRU8gY2hhbmdlIi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EI5ZlE9PSIsIkh5cGVybGluayI6eyIkaWQiOiIyMjc5IiwiQWRkcmVzcyI6bnVsbCwiU3ViQWRkcmVzcyI6bnVsbH0sIklzQ2hhbmdlZCI6ZmFsc2UsIklzTmV3IjpmYWxzZX0seyIkaWQiOiIyMjgwIiwiRGF0ZSI6IjIwMTMtMTEtMDdUMjM6NTk6MDBaIiwiU3R5bGUiOnsiJGlkIjoiMjI4MSIsIlNoYXBlIjowLCJDb25uZWN0b3JNYXJnaW4iOnsiJGlkIjoiMjI4MiIsIlRvcCI6MC4wLCJMZWZ0IjoyLjAsIlJpZ2h0IjoyLjAsIkJvdHRvbSI6MC4wfSwiQ29ubmVjdG9yU3R5bGUiOnsiJGlkIjoiMjI4MyIsIkxpbmVDb2xvciI6eyIkaWQiOiIyMjg0IiwiJHR5cGUiOiJOTFJFLkNvbW1vbi5Eb20uU29saWRDb2xvckJydXNoLCBOTFJFLkNvbW1vbiIsIkNvbG9yIjp7IiRpZCI6IjIyODUiLCJBIjoxMjcsIlIiOjIzNCwiRyI6MjIsIkIiOjMwfX0sIkxpbmVXZWlnaHQiOjAuOCwiTGluZVR5cGUiOjAsIlBhcmVudFN0eWxlIjpudWxsfSwiSXNCZWxvd1RpbWViYW5kIjpmYWxzZSwiUG9zaXRpb25PblRhc2siOjAsIkhpZGVEYXRlIjpmYWxzZSwiU2hhcGVTaXplIjozLCJTcGFjaW5nIjowLjAsIlBhZGRpbmciOnsiJGlkIjoiMjI4NiIsIlRvcCI6NS4wLCJMZWZ0IjozLjAsIlJpZ2h0IjowLjAsIkJvdHRvbSI6Mi4wfSwiU2hhcGVTdHlsZSI6eyIkaWQiOiIyMjg3IiwiTWFyZ2luIjp7IiRpZCI6IjIyODgiLCJUb3AiOjAuMCwiTGVmdCI6MC4wLCJSaWdodCI6MC4wLCJCb3R0b20iOjAuMH0sIlBhZGRpbmciOnsiJGlkIjoiMjI4OSIsIlRvcCI6MC4wLCJMZWZ0IjowLjAsIlJpZ2h0IjowLjAsIkJvdHRvbSI6MC4wfSwiQmFja2dyb3VuZCI6eyIkaWQiOiIyMjkwIiwiQ29sb3IiOnsiJGlkIjoiMjI5MSIsIkEiOjI1NSwiUiI6MjM0LCJHIjoyMiwiQiI6MzB9fSwiSXNWaXNpYmxlIjp0cnVlLCJXaWR0aCI6Ni43MTMxNDk1NDc1NzY5MDQzLCJIZWlnaHQiOjYuOTk5OTIxMzIxODY4ODk2NSwiQm9yZGVyU3R5bGUiOnsiJGlkIjoiMjI5MiIsIkxpbmVDb2xvciI6eyIkaWQiOiIyMjkzIiwiJHR5cGUiOiJOTFJFLkNvbW1vbi5Eb20uU29saWRDb2xvckJydXNoLCBOTFJFLkNvbW1vbiIsIkNvbG9yIjp7IiRpZCI6IjIyOTQiLCJBIjoyNTUsIlIiOjIzNCwiRyI6MjIsIkIiOjMwfX0sIkxpbmVXZWlnaHQiOjAuMCwiTGluZVR5cGUiOjAsIlBhcmVudFN0eWxlIjpudWxsfSwiUGFyZW50U3R5bGUiOm51bGx9LCJUaXRsZVN0eWxlIjp7IiRpZCI6IjIyOTUiLCJGb250U2V0dGluZ3MiOnsiJGlkIjoiMjI5NiIsIkZvbnRTaXplIjo4LCJGb250TmFtZSI6IkNhbGlicmkiLCJJc0JvbGQiOmZhbHNlLCJJc0l0YWxpYyI6ZmFsc2UsIklzVW5kZXJsaW5lZCI6ZmFsc2UsIlBhcmVudFN0eWxlIjpudWxsfSwiQXV0b1NpemUiOjAsIkZvcmVncm91bmQiOnsiJGlkIjoiMjI5NyIsIkNvbG9yIjp7IiRpZCI6IjIyOTgiLCJBIjoyNTUsIlIiOjI1NSwiRyI6MjU1LCJCIjoyNTV9fSwiTWF4V2lkdGgiOjIwMC4wLCJNYXhIZWlnaHQiOiJJbmZpbml0eSIsIlNtYXJ0Rm9yZWdyb3VuZElzQWN0aXZlIjpmYWxzZSwiSG9yaXpvbnRhbEFsaWdubWVudCI6MSwiVmVydGljYWxBbGlnbm1lbnQiOjEsIlNtYXJ0Rm9yZWdyb3VuZCI6bnVsbCwiQmFja2dyb3VuZEZpbGxUeXBlIjowLCJNYXJnaW4iOnsiJGlkIjoiMjI5OSIsIlRvcCI6MC4wLCJMZWZ0IjowLjAsIlJpZ2h0IjowLjAsIkJvdHRvbSI6MC4wfSwiUGFkZGluZyI6eyIkaWQiOiIyMzAwIiwiVG9wIjowLjAsIkxlZnQiOjAuMCwiUmlnaHQiOjAuMCwiQm90dG9tIjowLjB9LCJCYWNrZ3JvdW5kIjp7IiRpZCI6IjIzMDEiLCJDb2xvciI6eyIkaWQiOiIyMzAyIiwiQSI6MCwiUiI6MjU1LCJHIjoyNTUsIkIiOjI1NX19LCJJc1Zpc2libGUiOnRydWUsIldpZHRoIjowLjAsIkhlaWdodCI6MC4wLCJCb3JkZXJTdHlsZSI6eyIkaWQiOiIyMzAzIiwiTGluZUNvbG9yIjpudWxsLCJMaW5lV2VpZ2h0IjowLjAsIkxpbmVUeXBlIjowLCJQYXJlbnRTdHlsZSI6bnVsbH0sIlBhcmVudFN0eWxlIjpudWxsfSwiRGF0ZVN0eWxlIjp7IiRpZCI6IjIzMDQiLCJGb250U2V0dGluZ3MiOnsiJGlkIjoiMjMwNSIsIkZvbnRTaXplIjo4LCJGb250TmFtZSI6IkNhbGlicmkiLCJJc0JvbGQiOmZhbHNlLCJJc0l0YWxpYyI6ZmFsc2UsIklzVW5kZXJsaW5lZCI6ZmFsc2UsIlBhcmVudFN0eWxlIjpudWxsfSwiQXV0b1NpemUiOjIsIkZvcmVncm91bmQiOnsiJGlkIjoiMjMwNiIsIkNvbG9yIjp7IiRpZCI6IjIzMDciLCJBIjoyNTUsIlIiOjI5LCJHIjoxNjEsIkIiOjI0Mn19LCJNYXhXaWR0aCI6MzEuMCwiTWF4SGVpZ2h0IjoiSW5maW5pdHkiLCJTbWFydEZvcmVncm91bmRJc0FjdGl2ZSI6ZmFsc2UsIkhvcml6b250YWxBbGlnbm1lbnQiOjEsIlZlcnRpY2FsQWxpZ25tZW50IjoxLCJTbWFydEZvcmVncm91bmQiOm51bGwsIkJhY2tncm91bmRGaWxsVHlwZSI6MCwiTWFyZ2luIjp7IiRpZCI6IjIzMDgiLCJUb3AiOjAuMCwiTGVmdCI6MC4wLCJSaWdodCI6MC4wLCJCb3R0b20iOjAuMH0sIlBhZGRpbmciOnsiJGlkIjoiMjMwOSIsIlRvcCI6MC4wLCJMZWZ0IjowLjAsIlJpZ2h0IjowLjAsIkJvdHRvbSI6MC4wfSwiQmFja2dyb3VuZCI6eyIkaWQiOiIyMzEwIiwiQ29sb3IiOnsiJGlkIjoiMjMxMSIsIkEiOjAsIlIiOjI1NSwiRyI6MjU1LCJCIjoyNTV9fSwiSXNWaXNpYmxlIjp0cnVlLCJXaWR0aCI6MC4wLCJIZWlnaHQiOjAuMCwiQm9yZGVyU3R5bGUiOnsiJGlkIjoiMjMxMiIsIkxpbmVDb2xvciI6bnVsbCwiTGluZVdlaWdodCI6MC4wLCJMaW5lVHlwZSI6MCwiUGFyZW50U3R5bGUiOm51bGx9LCJQYXJlbnRTdHlsZSI6bnVsbH0sIkRhdGVGb3JtYXQiOnsiJGlkIjoiMjMx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zMTQiLCJEYXRlUGFydElzVmlzaWJsZSI6dHJ1ZSwiVGltZVBhcnRJc1Zpc2libGUiOmZhbHNlfX0sIldlZWtOdW1iZXJpbmciOnsiJGlkIjoiMjMxNSIsIkZvcm1hdCI6MCwiSXNWaXNpYmxlIjpmYWxzZSwiTGFzdEtub3duVmlzaWJpbGl0eVN0YXRlIjpmYWxzZX0sIklzVmlzaWJsZSI6dHJ1ZSwiUGFyZW50U3R5bGUiOm51bGx9LCJJbmRleCI6NCwiUGVyY2VudGFnZUNvbXBsZXRlIjpudWxsLCJQb3NpdGlvbiI6eyJSYXRpbyI6MC4xMzI3OTA1MTYwNDA5NDMyNywiSXNDdXN0b20iOnRydWV9LCJEYXRlRm9ybWF0Ijp7IiRyZWYiOiIyMzEzIn0sIldlZWtOdW1iZXJpbmciOnsiJGlkIjoiMjMxNiIsIkZvcm1hdCI6MCwiSXNWaXNpYmxlIjpmYWxzZSwiTGFzdEtub3duVmlzaWJpbGl0eVN0YXRlIjpmYWxzZX0sIlJlbGF0ZWRUYXNrSWQiOiIwMDAwMDAwMC0wMDAwLTAwMDAtMDAwMC0wMDAwMDAwMDAwMDAiLCJJZCI6Ijg2MWZjZjBjLWIzY2MtNDFjYy1iYzY0LTQyNzAyZDk0ZmU3ZCIsIkltcG9ydElkIjoiVHdpdHRlciBnb2VzIHB1YmxpYyIsIlRpdGxlIjoiVHdpdHRlciBnb2VzIHB1YmxpYyI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VRWOWZRPT0iLCJIeXBlcmxpbmsiOnsiJGlkIjoiMjMxNyIsIkFkZHJlc3MiOm51bGwsIlN1YkFkZHJlc3MiOm51bGx9LCJJc0NoYW5nZWQiOmZhbHNlLCJJc05ldyI6ZmFsc2V9LHsiJGlkIjoiMjMxOCIsIkRhdGUiOiIyMDE1LTEwLTAxVDIzOjU5OjAwIiwiU3R5bGUiOnsiJGlkIjoiMjMxOSIsIlNoYXBlIjowLCJDb25uZWN0b3JNYXJnaW4iOnsiJGlkIjoiMjMyMCIsIlRvcCI6MC4wLCJMZWZ0IjoyLjAsIlJpZ2h0IjoyLjAsIkJvdHRvbSI6MC4wfSwiQ29ubmVjdG9yU3R5bGUiOnsiJGlkIjoiMjMyMSIsIkxpbmVDb2xvciI6eyIkaWQiOiIyMzIyIiwiJHR5cGUiOiJOTFJFLkNvbW1vbi5Eb20uU29saWRDb2xvckJydXNoLCBOTFJFLkNvbW1vbiIsIkNvbG9yIjp7IiRpZCI6IjIzMjMiLCJBIjoxMjcsIlIiOjI1NSwiRyI6MjU1LCJCIjoyNTV9fSwiTGluZVdlaWdodCI6MS4wLCJMaW5lVHlwZSI6MCwiUGFyZW50U3R5bGUiOm51bGx9LCJJc0JlbG93VGltZWJhbmQiOmZhbHNlLCJQb3NpdGlvbk9uVGFzayI6MCwiSGlkZURhdGUiOmZhbHNlLCJTaGFwZVNpemUiOjMsIlNwYWNpbmciOjAuMCwiUGFkZGluZyI6eyIkaWQiOiIyMzI0IiwiVG9wIjo1LjAsIkxlZnQiOjMuMCwiUmlnaHQiOjAuMCwiQm90dG9tIjoyLjB9LCJTaGFwZVN0eWxlIjp7IiRpZCI6IjIzMjUiLCJNYXJnaW4iOnsiJGlkIjoiMjMyNiIsIlRvcCI6MC4wLCJMZWZ0IjowLjAsIlJpZ2h0IjowLjAsIkJvdHRvbSI6MC4wfSwiUGFkZGluZyI6eyIkaWQiOiIyMzI3IiwiVG9wIjowLjAsIkxlZnQiOjAuMCwiUmlnaHQiOjAuMCwiQm90dG9tIjowLjB9LCJCYWNrZ3JvdW5kIjp7IiRpZCI6IjIzMjgiLCJDb2xvciI6eyIkaWQiOiIyMzI5IiwiQSI6MjU1LCJSIjoyNTUsIkciOjI1NSwiQiI6MjU1fX0sIklzVmlzaWJsZSI6dHJ1ZSwiV2lkdGgiOjYuNzEzMTQ5NTQ3NTc2OTA0MywiSGVpZ2h0Ijo2Ljk5OTkyMTMyMTg2ODg5NjUsIkJvcmRlclN0eWxlIjp7IiRpZCI6IjIzMzAiLCJMaW5lQ29sb3IiOnsiJGlkIjoiMjMzMSIsIiR0eXBlIjoiTkxSRS5Db21tb24uRG9tLlNvbGlkQ29sb3JCcnVzaCwgTkxSRS5Db21tb24iLCJDb2xvciI6eyIkaWQiOiIyMzMyIiwiQSI6MjU1LCJSIjoyMzQsIkciOjIyLCJCIjozMH19LCJMaW5lV2VpZ2h0IjowLjAsIkxpbmVUeXBlIjowLCJQYXJlbnRTdHlsZSI6bnVsbH0sIlBhcmVudFN0eWxlIjpudWxsfSwiVGl0bGVTdHlsZSI6eyIkaWQiOiIyMzMzIiwiRm9udFNldHRpbmdzIjp7IiRpZCI6IjIzMzQiLCJGb250U2l6ZSI6OCwiRm9udE5hbWUiOiJDYWxpYnJpIiwiSXNCb2xkIjpmYWxzZSwiSXNJdGFsaWMiOmZhbHNlLCJJc1VuZGVybGluZWQiOmZhbHNlLCJQYXJlbnRTdHlsZSI6bnVsbH0sIkF1dG9TaXplIjowLCJGb3JlZ3JvdW5kIjp7IiRpZCI6IjIzMzUiLCJDb2xvciI6eyIkaWQiOiIyMzM2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IzMzciLCJUb3AiOjAuMCwiTGVmdCI6MC4wLCJSaWdodCI6MC4wLCJCb3R0b20iOjAuMH0sIlBhZGRpbmciOnsiJGlkIjoiMjMzOCIsIlRvcCI6MC4wLCJMZWZ0IjowLjAsIlJpZ2h0IjowLjAsIkJvdHRvbSI6MC4wfSwiQmFja2dyb3VuZCI6eyIkaWQiOiIyMzM5IiwiQ29sb3IiOnsiJGlkIjoiMjM0MCIsIkEiOjAsIlIiOjI1NSwiRyI6MjU1LCJCIjoyNTV9fSwiSXNWaXNpYmxlIjp0cnVlLCJXaWR0aCI6MC4wLCJIZWlnaHQiOjAuMCwiQm9yZGVyU3R5bGUiOnsiJGlkIjoiMjM0MSIsIkxpbmVDb2xvciI6bnVsbCwiTGluZVdlaWdodCI6MC4wLCJMaW5lVHlwZSI6MCwiUGFyZW50U3R5bGUiOm51bGx9LCJQYXJlbnRTdHlsZSI6bnVsbH0sIkRhdGVTdHlsZSI6eyIkaWQiOiIyMzQyIiwiRm9udFNldHRpbmdzIjp7IiRpZCI6IjIzNDMiLCJGb250U2l6ZSI6OCwiRm9udE5hbWUiOiJDYWxpYnJpIiwiSXNCb2xkIjpmYWxzZSwiSXNJdGFsaWMiOmZhbHNlLCJJc1VuZGVybGluZWQiOmZhbHNlLCJQYXJlbnRTdHlsZSI6bnVsbH0sIkF1dG9TaXplIjoyLCJGb3JlZ3JvdW5kIjp7IiRpZCI6IjIzNDQiLCJDb2xvciI6eyIkaWQiOiIyMzQ1IiwiQSI6MjU1LCJSIjoyOSwiRyI6MTYxLCJCIjoyNDJ9fSwiTWF4V2lkdGgiOjMwLjAsIk1heEhlaWdodCI6IkluZmluaXR5IiwiU21hcnRGb3JlZ3JvdW5kSXNBY3RpdmUiOmZhbHNlLCJIb3Jpem9udGFsQWxpZ25tZW50IjoxLCJWZXJ0aWNhbEFsaWdubWVudCI6MSwiU21hcnRGb3JlZ3JvdW5kIjpudWxsLCJCYWNrZ3JvdW5kRmlsbFR5cGUiOjAsIk1hcmdpbiI6eyIkaWQiOiIyMzQ2IiwiVG9wIjowLjAsIkxlZnQiOjAuMCwiUmlnaHQiOjAuMCwiQm90dG9tIjowLjB9LCJQYWRkaW5nIjp7IiRpZCI6IjIzNDciLCJUb3AiOjAuMCwiTGVmdCI6MC4wLCJSaWdodCI6MC4wLCJCb3R0b20iOjAuMH0sIkJhY2tncm91bmQiOnsiJGlkIjoiMjM0OCIsIkNvbG9yIjp7IiRpZCI6IjIzNDkiLCJBIjowLCJSIjoyNTUsIkciOjI1NSwiQiI6MjU1fX0sIklzVmlzaWJsZSI6dHJ1ZSwiV2lkdGgiOjAuMCwiSGVpZ2h0IjowLjAsIkJvcmRlclN0eWxlIjp7IiRpZCI6IjIzNTAiLCJMaW5lQ29sb3IiOm51bGwsIkxpbmVXZWlnaHQiOjAuMCwiTGluZVR5cGUiOjAsIlBhcmVudFN0eWxlIjpudWxsfSwiUGFyZW50U3R5bGUiOm51bGx9LCJEYXRlRm9ybWF0Ijp7IiRpZCI6IjIzNT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MzUyIiwiRGF0ZVBhcnRJc1Zpc2libGUiOnRydWUsIlRpbWVQYXJ0SXNWaXNpYmxlIjpmYWxzZX19LCJXZWVrTnVtYmVyaW5nIjp7IiRpZCI6IjIzNTMiLCJGb3JtYXQiOjAsIklzVmlzaWJsZSI6ZmFsc2UsIkxhc3RLbm93blZpc2liaWxpdHlTdGF0ZSI6ZmFsc2V9LCJJc1Zpc2libGUiOnRydWUsIlBhcmVudFN0eWxlIjpudWxsfSwiSW5kZXgiOjUsIlBlcmNlbnRhZ2VDb21wbGV0ZSI6bnVsbCwiUG9zaXRpb24iOnsiUmF0aW8iOjAuMDk0NTY3NzIwMzg5NjYwNDkyLCJJc0N1c3RvbSI6ZmFsc2V9LCJEYXRlRm9ybWF0Ijp7IiRyZWYiOiIyMzUxIn0sIldlZWtOdW1iZXJpbmciOnsiJGlkIjoiMjM1NCIsIkZvcm1hdCI6MCwiSXNWaXNpYmxlIjpmYWxzZSwiTGFzdEtub3duVmlzaWJpbGl0eVN0YXRlIjpmYWxzZX0sIlJlbGF0ZWRUYXNrSWQiOiIwMDAwMDAwMC0wMDAwLTAwMDAtMDAwMC0wMDAwMDAwMDAwMDAiLCJJZCI6ImMwZjgyZGQyLTdhZGYtNDY2ZC04M2M2LWMzODA0ZWUyMDEzMyIsIkltcG9ydElkIjoiSmFjayBEb3JzZXkgYmVjb21lcyBwZXJtYW5lbnQgQ0VPIiwiVGl0bGUiOiJKYWNrIERvcnNleSBiZWNvbWVzXHJwZXJtYW5lbnQgQ0VPIi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NVGw5ZlE9PSIsIkh5cGVybGluayI6eyIkaWQiOiIyMzU1IiwiQWRkcmVzcyI6bnVsbCwiU3ViQWRkcmVzcyI6bnVsbH0sIklzQ2hhbmdlZCI6ZmFsc2UsIklzTmV3IjpmYWxzZX0seyIkaWQiOiIyMzU2IiwiRGF0ZSI6IjIwMjEtMTEtMjlUMjM6NTk6MDAiLCJTdHlsZSI6eyIkaWQiOiIyMzU3IiwiU2hhcGUiOjAsIkNvbm5lY3Rvck1hcmdpbiI6eyIkaWQiOiIyMzU4IiwiVG9wIjowLjAsIkxlZnQiOjIuMCwiUmlnaHQiOjIuMCwiQm90dG9tIjowLjB9LCJDb25uZWN0b3JTdHlsZSI6eyIkaWQiOiIyMzU5IiwiTGluZUNvbG9yIjp7IiRpZCI6IjIzNjAiLCIkdHlwZSI6Ik5MUkUuQ29tbW9uLkRvbS5Tb2xpZENvbG9yQnJ1c2gsIE5MUkUuQ29tbW9uIiwiQ29sb3IiOnsiJGlkIjoiMjM2MSIsIkEiOjEyNywiUiI6MjMzLCJHIjoxMTMsIkIiOjUwfX0sIkxpbmVXZWlnaHQiOjAuOCwiTGluZVR5cGUiOjAsIlBhcmVudFN0eWxlIjpudWxsfSwiSXNCZWxvd1RpbWViYW5kIjpmYWxzZSwiUG9zaXRpb25PblRhc2siOjAsIkhpZGVEYXRlIjpmYWxzZSwiU2hhcGVTaXplIjozLCJTcGFjaW5nIjowLjAsIlBhZGRpbmciOnsiJGlkIjoiMjM2MiIsIlRvcCI6NS4wLCJMZWZ0IjozLjAsIlJpZ2h0IjowLjAsIkJvdHRvbSI6Mi4wfSwiU2hhcGVTdHlsZSI6eyIkaWQiOiIyMzYzIiwiTWFyZ2luIjp7IiRpZCI6IjIzNjQiLCJUb3AiOjAuMCwiTGVmdCI6MC4wLCJSaWdodCI6MC4wLCJCb3R0b20iOjAuMH0sIlBhZGRpbmciOnsiJGlkIjoiMjM2NSIsIlRvcCI6MC4wLCJMZWZ0IjowLjAsIlJpZ2h0IjowLjAsIkJvdHRvbSI6MC4wfSwiQmFja2dyb3VuZCI6eyIkaWQiOiIyMzY2IiwiQ29sb3IiOnsiJGlkIjoiMjM2NyIsIkEiOjI1NSwiUiI6MjU1LCJHIjoyNTUsIkIiOjI1NX19LCJJc1Zpc2libGUiOnRydWUsIldpZHRoIjo2LjcxMzE0OTU0NzU3NjkwNDMsIkhlaWdodCI6Ni45OTk5MjEzMjE4Njg4OTY1LCJCb3JkZXJTdHlsZSI6eyIkaWQiOiIyMzY4IiwiTGluZUNvbG9yIjp7IiRpZCI6IjIzNjkiLCIkdHlwZSI6Ik5MUkUuQ29tbW9uLkRvbS5Tb2xpZENvbG9yQnJ1c2gsIE5MUkUuQ29tbW9uIiwiQ29sb3IiOnsiJGlkIjoiMjM3MCIsIkEiOjI1NSwiUiI6MjM0LCJHIjoyMiwiQiI6MzB9fSwiTGluZVdlaWdodCI6MC4wLCJMaW5lVHlwZSI6MCwiUGFyZW50U3R5bGUiOm51bGx9LCJQYXJlbnRTdHlsZSI6bnVsbH0sIlRpdGxlU3R5bGUiOnsiJGlkIjoiMjM3MSIsIkZvbnRTZXR0aW5ncyI6eyIkaWQiOiIyMzcyIiwiRm9udFNpemUiOjgsIkZvbnROYW1lIjoiQ2FsaWJyaSIsIklzQm9sZCI6ZmFsc2UsIklzSXRhbGljIjpmYWxzZSwiSXNVbmRlcmxpbmVkIjpmYWxzZSwiUGFyZW50U3R5bGUiOm51bGx9LCJBdXRvU2l6ZSI6MCwiRm9yZWdyb3VuZCI6eyIkaWQiOiIyMzczIiwiQ29sb3IiOnsiJGlkIjoiMjM3NCIsIkEiOjI1NSwiUiI6MjU1LCJHIjoyNTUsIkIiOjI1NX19LCJNYXhXaWR0aCI6MjAwLjAsIk1heEhlaWdodCI6IkluZmluaXR5IiwiU21hcnRGb3JlZ3JvdW5kSXNBY3RpdmUiOmZhbHNlLCJIb3Jpem9udGFsQWxpZ25tZW50IjoxLCJWZXJ0aWNhbEFsaWdubWVudCI6MSwiU21hcnRGb3JlZ3JvdW5kIjpudWxsLCJCYWNrZ3JvdW5kRmlsbFR5cGUiOjAsIk1hcmdpbiI6eyIkaWQiOiIyMzc1IiwiVG9wIjowLjAsIkxlZnQiOjAuMCwiUmlnaHQiOjAuMCwiQm90dG9tIjowLjB9LCJQYWRkaW5nIjp7IiRpZCI6IjIzNzYiLCJUb3AiOjAuMCwiTGVmdCI6MC4wLCJSaWdodCI6MC4wLCJCb3R0b20iOjAuMH0sIkJhY2tncm91bmQiOnsiJGlkIjoiMjM3NyIsIkNvbG9yIjp7IiRpZCI6IjIzNzgiLCJBIjowLCJSIjoyNTUsIkciOjI1NSwiQiI6MjU1fX0sIklzVmlzaWJsZSI6dHJ1ZSwiV2lkdGgiOjAuMCwiSGVpZ2h0IjowLjAsIkJvcmRlclN0eWxlIjp7IiRpZCI6IjIzNzkiLCJMaW5lQ29sb3IiOm51bGwsIkxpbmVXZWlnaHQiOjAuMCwiTGluZVR5cGUiOjAsIlBhcmVudFN0eWxlIjpudWxsfSwiUGFyZW50U3R5bGUiOm51bGx9LCJEYXRlU3R5bGUiOnsiJGlkIjoiMjM4MCIsIkZvbnRTZXR0aW5ncyI6eyIkaWQiOiIyMzgxIiwiRm9udFNpemUiOjgsIkZvbnROYW1lIjoiQ2FsaWJyaSIsIklzQm9sZCI6ZmFsc2UsIklzSXRhbGljIjpmYWxzZSwiSXNVbmRlcmxpbmVkIjpmYWxzZSwiUGFyZW50U3R5bGUiOm51bGx9LCJBdXRvU2l6ZSI6MiwiRm9yZWdyb3VuZCI6eyIkaWQiOiIyMzgyIiwiQ29sb3IiOnsiJGlkIjoiMjM4MyIsIkEiOjI1NSwiUiI6MjksIkciOjE2MSwiQiI6MjQyfX0sIk1heFdpZHRoIjozMS4wLCJNYXhIZWlnaHQiOiJJbmZpbml0eSIsIlNtYXJ0Rm9yZWdyb3VuZElzQWN0aXZlIjpmYWxzZSwiSG9yaXpvbnRhbEFsaWdubWVudCI6MSwiVmVydGljYWxBbGlnbm1lbnQiOjEsIlNtYXJ0Rm9yZWdyb3VuZCI6bnVsbCwiQmFja2dyb3VuZEZpbGxUeXBlIjowLCJNYXJnaW4iOnsiJGlkIjoiMjM4NCIsIlRvcCI6MC4wLCJMZWZ0IjowLjAsIlJpZ2h0IjowLjAsIkJvdHRvbSI6MC4wfSwiUGFkZGluZyI6eyIkaWQiOiIyMzg1IiwiVG9wIjowLjAsIkxlZnQiOjAuMCwiUmlnaHQiOjAuMCwiQm90dG9tIjowLjB9LCJCYWNrZ3JvdW5kIjp7IiRpZCI6IjIzODYiLCJDb2xvciI6eyIkaWQiOiIyMzg3IiwiQSI6MCwiUiI6MjU1LCJHIjoyNTUsIkIiOjI1NX19LCJJc1Zpc2libGUiOnRydWUsIldpZHRoIjowLjAsIkhlaWdodCI6MC4wLCJCb3JkZXJTdHlsZSI6eyIkaWQiOiIyMzg4IiwiTGluZUNvbG9yIjpudWxsLCJMaW5lV2VpZ2h0IjowLjAsIkxpbmVUeXBlIjowLCJQYXJlbnRTdHlsZSI6bnVsbH0sIlBhcmVudFN0eWxlIjpudWxsfSwiRGF0ZUZvcm1hdCI6eyIkaWQiOiIyMzg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M5MCIsIkRhdGVQYXJ0SXNWaXNpYmxlIjp0cnVlLCJUaW1lUGFydElzVmlzaWJsZSI6ZmFsc2V9fSwiV2Vla051bWJlcmluZyI6eyIkaWQiOiIyMzkxIiwiRm9ybWF0IjowLCJJc1Zpc2libGUiOmZhbHNlLCJMYXN0S25vd25WaXNpYmlsaXR5U3RhdGUiOmZhbHNlfSwiSXNWaXNpYmxlIjp0cnVlLCJQYXJlbnRTdHlsZSI6bnVsbH0sIkluZGV4Ijo2LCJQZXJjZW50YWdlQ29tcGxldGUiOm51bGwsIlBvc2l0aW9uIjp7IlJhdGlvIjowLjE0MjI2MDMyNzc1MTI1Mzg2LCJJc0N1c3RvbSI6dHJ1ZX0sIkRhdGVGb3JtYXQiOnsiJHJlZiI6IjIzODkifSwiV2Vla051bWJlcmluZyI6eyIkaWQiOiIyMzkyIiwiRm9ybWF0IjowLCJJc1Zpc2libGUiOmZhbHNlLCJMYXN0S25vd25WaXNpYmlsaXR5U3RhdGUiOmZhbHNlfSwiUmVsYXRlZFRhc2tJZCI6IjAwMDAwMDAwLTAwMDAtMDAwMC0wMDAwLTAwMDAwMDAwMDAwMCIsIklkIjoiYjcyYjc4M2ItYjZmYi00Zjc0LWIzZjEtMjAxNmYwZTZmODY4IiwiSW1wb3J0SWQiOm51bGwsIlRpdGxlIjoiTmV3IENFT1xyUGFyYWcgQWdyYXdhbCIsIk5vdGUiOm51bGwsIkh5cGVybGluayI6eyIkaWQiOiIyMzkzIiwiQWRkcmVzcyI6bnVsbCwiU3ViQWRkcmVzcyI6bnVsbH0sIklzQ2hhbmdlZCI6ZmFsc2UsIklzTmV3IjpmYWxzZX0seyIkaWQiOiIyMzk0IiwiRGF0ZSI6IjIwMjItMTAtMjdUMjM6NTk6MDAiLCJTdHlsZSI6eyIkaWQiOiIyMzk1IiwiU2hhcGUiOjAsIkNvbm5lY3Rvck1hcmdpbiI6eyIkaWQiOiIyMzk2IiwiVG9wIjowLjAsIkxlZnQiOjIuMCwiUmlnaHQiOjIuMCwiQm90dG9tIjowLjB9LCJDb25uZWN0b3JTdHlsZSI6eyIkaWQiOiIyMzk3IiwiTGluZUNvbG9yIjp7IiRpZCI6IjIzOTgiLCIkdHlwZSI6Ik5MUkUuQ29tbW9uLkRvbS5Tb2xpZENvbG9yQnJ1c2gsIE5MUkUuQ29tbW9uIiwiQ29sb3IiOnsiJGlkIjoiMjM5OSIsIkEiOjEyNywiUiI6MjM0LCJHIjoyMiwiQiI6MzB9fSwiTGluZVdlaWdodCI6MC44LCJMaW5lVHlwZSI6MCwiUGFyZW50U3R5bGUiOm51bGx9LCJJc0JlbG93VGltZWJhbmQiOmZhbHNlLCJQb3NpdGlvbk9uVGFzayI6MCwiSGlkZURhdGUiOmZhbHNlLCJTaGFwZVNpemUiOjMsIlNwYWNpbmciOjAuMCwiUGFkZGluZyI6eyIkaWQiOiIyNDAwIiwiVG9wIjo1LjAsIkxlZnQiOjMuMCwiUmlnaHQiOjAuMCwiQm90dG9tIjoyLjB9LCJTaGFwZVN0eWxlIjp7IiRpZCI6IjI0MDEiLCJNYXJnaW4iOnsiJGlkIjoiMjQwMiIsIlRvcCI6MC4wLCJMZWZ0IjowLjAsIlJpZ2h0IjowLjAsIkJvdHRvbSI6MC4wfSwiUGFkZGluZyI6eyIkaWQiOiIyNDAzIiwiVG9wIjowLjAsIkxlZnQiOjAuMCwiUmlnaHQiOjAuMCwiQm90dG9tIjowLjB9LCJCYWNrZ3JvdW5kIjp7IiRpZCI6IjI0MDQiLCJDb2xvciI6eyIkaWQiOiIyNDA1IiwiQSI6MjU1LCJSIjoyMzQsIkciOjIyLCJCIjozMH19LCJJc1Zpc2libGUiOnRydWUsIldpZHRoIjo2LjcxMzE0OTU0NzU3NjkwNDMsIkhlaWdodCI6Ni45OTk5MjEzMjE4Njg4OTY1LCJCb3JkZXJTdHlsZSI6eyIkaWQiOiIyNDA2IiwiTGluZUNvbG9yIjp7IiRpZCI6IjI0MDciLCIkdHlwZSI6Ik5MUkUuQ29tbW9uLkRvbS5Tb2xpZENvbG9yQnJ1c2gsIE5MUkUuQ29tbW9uIiwiQ29sb3IiOnsiJGlkIjoiMjQwOCIsIkEiOjI1NSwiUiI6MjM0LCJHIjoyMiwiQiI6MzB9fSwiTGluZVdlaWdodCI6MC4wLCJMaW5lVHlwZSI6MCwiUGFyZW50U3R5bGUiOm51bGx9LCJQYXJlbnRTdHlsZSI6bnVsbH0sIlRpdGxlU3R5bGUiOnsiJGlkIjoiMjQwOSIsIkZvbnRTZXR0aW5ncyI6eyIkaWQiOiIyNDEwIiwiRm9udFNpemUiOjgsIkZvbnROYW1lIjoiQ2FsaWJyaSIsIklzQm9sZCI6ZmFsc2UsIklzSXRhbGljIjpmYWxzZSwiSXNVbmRlcmxpbmVkIjpmYWxzZSwiUGFyZW50U3R5bGUiOm51bGx9LCJBdXRvU2l6ZSI6MiwiRm9yZWdyb3VuZCI6eyIkaWQiOiIyNDExIiwiQ29sb3IiOnsiJGlkIjoiMjQxMiIsIkEiOjI1NSwiUiI6MjU1LCJHIjoyNTUsIkIiOjI1NX19LCJNYXhXaWR0aCI6MTIzLjAzMDM5NTUwNzgxMjUsIk1heEhlaWdodCI6IkluZmluaXR5IiwiU21hcnRGb3JlZ3JvdW5kSXNBY3RpdmUiOmZhbHNlLCJIb3Jpem9udGFsQWxpZ25tZW50IjoxLCJWZXJ0aWNhbEFsaWdubWVudCI6MSwiU21hcnRGb3JlZ3JvdW5kIjpudWxsLCJCYWNrZ3JvdW5kRmlsbFR5cGUiOjAsIk1hcmdpbiI6eyIkaWQiOiIyNDEzIiwiVG9wIjowLjAsIkxlZnQiOjAuMCwiUmlnaHQiOjAuMCwiQm90dG9tIjowLjB9LCJQYWRkaW5nIjp7IiRpZCI6IjI0MTQiLCJUb3AiOjAuMCwiTGVmdCI6MC4wLCJSaWdodCI6MC4wLCJCb3R0b20iOjAuMH0sIkJhY2tncm91bmQiOnsiJGlkIjoiMjQxNSIsIkNvbG9yIjp7IiRpZCI6IjI0MTYiLCJBIjowLCJSIjoyNTUsIkciOjI1NSwiQiI6MjU1fX0sIklzVmlzaWJsZSI6dHJ1ZSwiV2lkdGgiOjAuMCwiSGVpZ2h0IjowLjAsIkJvcmRlclN0eWxlIjp7IiRpZCI6IjI0MTciLCJMaW5lQ29sb3IiOm51bGwsIkxpbmVXZWlnaHQiOjAuMCwiTGluZVR5cGUiOjAsIlBhcmVudFN0eWxlIjpudWxsfSwiUGFyZW50U3R5bGUiOm51bGx9LCJEYXRlU3R5bGUiOnsiJGlkIjoiMjQxOCIsIkZvbnRTZXR0aW5ncyI6eyIkaWQiOiIyNDE5IiwiRm9udFNpemUiOjgsIkZvbnROYW1lIjoiQ2FsaWJyaSIsIklzQm9sZCI6ZmFsc2UsIklzSXRhbGljIjpmYWxzZSwiSXNVbmRlcmxpbmVkIjpmYWxzZSwiUGFyZW50U3R5bGUiOm51bGx9LCJBdXRvU2l6ZSI6MiwiRm9yZWdyb3VuZCI6eyIkaWQiOiIyNDIwIiwiQ29sb3IiOnsiJGlkIjoiMjQyMSIsIkEiOjI1NSwiUiI6MjksIkciOjE2MSwiQiI6MjQyfX0sIk1heFdpZHRoIjozMC4wLCJNYXhIZWlnaHQiOiJJbmZpbml0eSIsIlNtYXJ0Rm9yZWdyb3VuZElzQWN0aXZlIjpmYWxzZSwiSG9yaXpvbnRhbEFsaWdubWVudCI6MSwiVmVydGljYWxBbGlnbm1lbnQiOjEsIlNtYXJ0Rm9yZWdyb3VuZCI6bnVsbCwiQmFja2dyb3VuZEZpbGxUeXBlIjowLCJNYXJnaW4iOnsiJGlkIjoiMjQyMiIsIlRvcCI6MC4wLCJMZWZ0IjowLjAsIlJpZ2h0IjowLjAsIkJvdHRvbSI6MC4wfSwiUGFkZGluZyI6eyIkaWQiOiIyNDIzIiwiVG9wIjowLjAsIkxlZnQiOjAuMCwiUmlnaHQiOjAuMCwiQm90dG9tIjowLjB9LCJCYWNrZ3JvdW5kIjp7IiRpZCI6IjI0MjQiLCJDb2xvciI6eyIkaWQiOiIyNDI1IiwiQSI6MCwiUiI6MjU1LCJHIjoyNTUsIkIiOjI1NX19LCJJc1Zpc2libGUiOnRydWUsIldpZHRoIjowLjAsIkhlaWdodCI6MC4wLCJCb3JkZXJTdHlsZSI6eyIkaWQiOiIyNDI2IiwiTGluZUNvbG9yIjpudWxsLCJMaW5lV2VpZ2h0IjowLjAsIkxpbmVUeXBlIjowLCJQYXJlbnRTdHlsZSI6bnVsbH0sIlBhcmVudFN0eWxlIjpudWxsfSwiRGF0ZUZvcm1hdCI6eyIkaWQiOiIyNDI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QyOCIsIkRhdGVQYXJ0SXNWaXNpYmxlIjp0cnVlLCJUaW1lUGFydElzVmlzaWJsZSI6ZmFsc2V9fSwiV2Vla051bWJlcmluZyI6eyIkaWQiOiIyNDI5IiwiRm9ybWF0IjowLCJJc1Zpc2libGUiOmZhbHNlLCJMYXN0S25vd25WaXNpYmlsaXR5U3RhdGUiOmZhbHNlfSwiSXNWaXNpYmxlIjp0cnVlLCJQYXJlbnRTdHlsZSI6bnVsbH0sIkluZGV4Ijo3LCJQZXJjZW50YWdlQ29tcGxldGUiOm51bGwsIlBvc2l0aW9uIjp7IlJhdGlvIjowLjIwNTI2OTU3NTcwNzcwNjQsIklzQ3VzdG9tIjp0cnVlfSwiRGF0ZUZvcm1hdCI6eyIkcmVmIjoiMjQyNyJ9LCJXZWVrTnVtYmVyaW5nIjp7IiRpZCI6IjI0MzAiLCJGb3JtYXQiOjAsIklzVmlzaWJsZSI6ZmFsc2UsIkxhc3RLbm93blZpc2liaWxpdHlTdGF0ZSI6ZmFsc2V9LCJSZWxhdGVkVGFza0lkIjoiMDAwMDAwMDAtMDAwMC0wMDAwLTAwMDAtMDAwMDAwMDAwMDAwIiwiSWQiOiJmZDViMGE1ZS03ZDEzLTRkNGItYTFmNy04NzhjZjhmZTNjZDgiLCJJbXBvcnRJZCI6IkFjcXVpc2l0aW9uIG9mIFR3aXR0ZXIgYnkgRWxvbiBNdXNrIiwiVGl0bGUiOiJNdXNrIGJ1eXMgVHdpdHRlciwgZmlyZXMgQWdyYXdhbCI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TXpOOWZRPT0iLCJIeXBlcmxpbmsiOnsiJGlkIjoiMjQzMSIsIkFkZHJlc3MiOm51bGwsIlN1YkFkZHJlc3MiOm51bGx9LCJJc0NoYW5nZWQiOmZhbHNlLCJJc05ldyI6ZmFsc2V9LHsiJGlkIjoiMjQzMiIsIkRhdGUiOiIyMDIyLTExLTA4VDIzOjU5OjAwIiwiU3R5bGUiOnsiJGlkIjoiMjQzMyIsIlNoYXBlIjowLCJDb25uZWN0b3JNYXJnaW4iOnsiJGlkIjoiMjQzNCIsIlRvcCI6MC4wLCJMZWZ0IjoyLjAsIlJpZ2h0IjoyLjAsIkJvdHRvbSI6MC4wfSwiQ29ubmVjdG9yU3R5bGUiOnsiJGlkIjoiMjQzNSIsIkxpbmVDb2xvciI6eyIkaWQiOiIyNDM2IiwiJHR5cGUiOiJOTFJFLkNvbW1vbi5Eb20uU29saWRDb2xvckJydXNoLCBOTFJFLkNvbW1vbiIsIkNvbG9yIjp7IiRpZCI6IjI0MzciLCJBIjoxMjcsIlIiOjIzMywiRyI6MTEzLCJCIjo1MH19LCJMaW5lV2VpZ2h0IjoxLjAsIkxpbmVUeXBlIjowLCJQYXJlbnRTdHlsZSI6bnVsbH0sIklzQmVsb3dUaW1lYmFuZCI6ZmFsc2UsIlBvc2l0aW9uT25UYXNrIjowLCJIaWRlRGF0ZSI6ZmFsc2UsIlNoYXBlU2l6ZSI6MywiU3BhY2luZyI6MC4wLCJQYWRkaW5nIjp7IiRpZCI6IjI0MzgiLCJUb3AiOjUuMCwiTGVmdCI6My4wLCJSaWdodCI6MC4wLCJCb3R0b20iOjIuMH0sIlNoYXBlU3R5bGUiOnsiJGlkIjoiMjQzOSIsIk1hcmdpbiI6eyIkaWQiOiIyNDQwIiwiVG9wIjowLjAsIkxlZnQiOjAuMCwiUmlnaHQiOjAuMCwiQm90dG9tIjowLjB9LCJQYWRkaW5nIjp7IiRpZCI6IjI0NDEiLCJUb3AiOjAuMCwiTGVmdCI6MC4wLCJSaWdodCI6MC4wLCJCb3R0b20iOjAuMH0sIkJhY2tncm91bmQiOnsiJGlkIjoiMjQ0MiIsIkNvbG9yIjp7IiRpZCI6IjI0NDMiLCJBIjoyNTUsIlIiOjIzNCwiRyI6MjIsIkIiOjMwfX0sIklzVmlzaWJsZSI6dHJ1ZSwiV2lkdGgiOjYuNzEzMTQ5NTQ3NTc2OTA0MywiSGVpZ2h0Ijo2Ljk5OTkyMTMyMTg2ODg5NjUsIkJvcmRlclN0eWxlIjp7IiRpZCI6IjI0NDQiLCJMaW5lQ29sb3IiOnsiJGlkIjoiMjQ0NSIsIiR0eXBlIjoiTkxSRS5Db21tb24uRG9tLlNvbGlkQ29sb3JCcnVzaCwgTkxSRS5Db21tb24iLCJDb2xvciI6eyIkaWQiOiIyNDQ2IiwiQSI6MjU1LCJSIjoyMzQsIkciOjIyLCJCIjozMH19LCJMaW5lV2VpZ2h0IjowLjAsIkxpbmVUeXBlIjowLCJQYXJlbnRTdHlsZSI6bnVsbH0sIlBhcmVudFN0eWxlIjpudWxsfSwiVGl0bGVTdHlsZSI6eyIkaWQiOiIyNDQ3IiwiRm9udFNldHRpbmdzIjp7IiRpZCI6IjI0NDgiLCJGb250U2l6ZSI6OCwiRm9udE5hbWUiOiJDYWxpYnJpIiwiSXNCb2xkIjpmYWxzZSwiSXNJdGFsaWMiOmZhbHNlLCJJc1VuZGVybGluZWQiOmZhbHNlLCJQYXJlbnRTdHlsZSI6bnVsbH0sIkF1dG9TaXplIjoyLCJGb3JlZ3JvdW5kIjp7IiRpZCI6IjI0NDkiLCJDb2xvciI6eyIkaWQiOiIyNDUwIiwiQSI6MjU1LCJSIjoyNTUsIkciOjI1NSwiQiI6MjU1fX0sIk1heFdpZHRoIjo5OS4wODIyMDY3MjYwNzQyMTksIk1heEhlaWdodCI6IkluZmluaXR5IiwiU21hcnRGb3JlZ3JvdW5kSXNBY3RpdmUiOmZhbHNlLCJIb3Jpem9udGFsQWxpZ25tZW50IjoxLCJWZXJ0aWNhbEFsaWdubWVudCI6MSwiU21hcnRGb3JlZ3JvdW5kIjpudWxsLCJCYWNrZ3JvdW5kRmlsbFR5cGUiOjAsIk1hcmdpbiI6eyIkaWQiOiIyNDUxIiwiVG9wIjowLjAsIkxlZnQiOjAuMCwiUmlnaHQiOjAuMCwiQm90dG9tIjowLjB9LCJQYWRkaW5nIjp7IiRpZCI6IjI0NTIiLCJUb3AiOjAuMCwiTGVmdCI6MC4wLCJSaWdodCI6MC4wLCJCb3R0b20iOjAuMH0sIkJhY2tncm91bmQiOnsiJGlkIjoiMjQ1MyIsIkNvbG9yIjp7IiRpZCI6IjI0NTQiLCJBIjowLCJSIjoyNTUsIkciOjI1NSwiQiI6MjU1fX0sIklzVmlzaWJsZSI6dHJ1ZSwiV2lkdGgiOjAuMCwiSGVpZ2h0IjowLjAsIkJvcmRlclN0eWxlIjp7IiRpZCI6IjI0NTUiLCJMaW5lQ29sb3IiOm51bGwsIkxpbmVXZWlnaHQiOjAuMCwiTGluZVR5cGUiOjAsIlBhcmVudFN0eWxlIjpudWxsfSwiUGFyZW50U3R5bGUiOm51bGx9LCJEYXRlU3R5bGUiOnsiJGlkIjoiMjQ1NiIsIkZvbnRTZXR0aW5ncyI6eyIkaWQiOiIyNDU3IiwiRm9udFNpemUiOjgsIkZvbnROYW1lIjoiQ2FsaWJyaSIsIklzQm9sZCI6ZmFsc2UsIklzSXRhbGljIjpmYWxzZSwiSXNVbmRlcmxpbmVkIjpmYWxzZSwiUGFyZW50U3R5bGUiOm51bGx9LCJBdXRvU2l6ZSI6MiwiRm9yZWdyb3VuZCI6eyIkaWQiOiIyNDU4IiwiQ29sb3IiOnsiJGlkIjoiMjQ1OSIsIkEiOjI1NSwiUiI6MjksIkciOjE2MSwiQiI6MjQyfX0sIk1heFdpZHRoIjozMS4wLCJNYXhIZWlnaHQiOiJJbmZpbml0eSIsIlNtYXJ0Rm9yZWdyb3VuZElzQWN0aXZlIjpmYWxzZSwiSG9yaXpvbnRhbEFsaWdubWVudCI6MSwiVmVydGljYWxBbGlnbm1lbnQiOjEsIlNtYXJ0Rm9yZWdyb3VuZCI6bnVsbCwiQmFja2dyb3VuZEZpbGxUeXBlIjowLCJNYXJnaW4iOnsiJGlkIjoiMjQ2MCIsIlRvcCI6MC4wLCJMZWZ0IjowLjAsIlJpZ2h0IjowLjAsIkJvdHRvbSI6MC4wfSwiUGFkZGluZyI6eyIkaWQiOiIyNDYxIiwiVG9wIjowLjAsIkxlZnQiOjAuMCwiUmlnaHQiOjAuMCwiQm90dG9tIjowLjB9LCJCYWNrZ3JvdW5kIjp7IiRpZCI6IjI0NjIiLCJDb2xvciI6eyIkaWQiOiIyNDYzIiwiQSI6MCwiUiI6MjU1LCJHIjoyNTUsIkIiOjI1NX19LCJJc1Zpc2libGUiOnRydWUsIldpZHRoIjowLjAsIkhlaWdodCI6MC4wLCJCb3JkZXJTdHlsZSI6eyIkaWQiOiIyNDY0IiwiTGluZUNvbG9yIjpudWxsLCJMaW5lV2VpZ2h0IjowLjAsIkxpbmVUeXBlIjowLCJQYXJlbnRTdHlsZSI6bnVsbH0sIlBhcmVudFN0eWxlIjpudWxsfSwiRGF0ZUZvcm1hdCI6eyIkaWQiOiIyNDY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Q2NiIsIkRhdGVQYXJ0SXNWaXNpYmxlIjp0cnVlLCJUaW1lUGFydElzVmlzaWJsZSI6ZmFsc2V9fSwiV2Vla051bWJlcmluZyI6eyIkaWQiOiIyNDY3IiwiRm9ybWF0IjowLCJJc1Zpc2libGUiOmZhbHNlLCJMYXN0S25vd25WaXNpYmlsaXR5U3RhdGUiOmZhbHNlfSwiSXNWaXNpYmxlIjp0cnVlLCJQYXJlbnRTdHlsZSI6bnVsbH0sIkluZGV4Ijo4LCJQZXJjZW50YWdlQ29tcGxldGUiOm51bGwsIlBvc2l0aW9uIjp7IlJhdGlvIjowLjA3MzU3Mjg2OTk0ODM5ODkxNCwiSXNDdXN0b20iOnRydWV9LCJEYXRlRm9ybWF0Ijp7IiRyZWYiOiIyNDY1In0sIldlZWtOdW1iZXJpbmciOnsiJGlkIjoiMjQ2OCIsIkZvcm1hdCI6MCwiSXNWaXNpYmxlIjpmYWxzZSwiTGFzdEtub3duVmlzaWJpbGl0eVN0YXRlIjpmYWxzZX0sIlJlbGF0ZWRUYXNrSWQiOiIwMDAwMDAwMC0wMDAwLTAwMDAtMDAwMC0wMDAwMDAwMDAwMDAiLCJJZCI6Ijk0YWNiODMzLWY3YmYtNDQzMi04YThhLTAxMzM2MjViNjliZCIsIkltcG9ydElkIjpudWxsLCJUaXRsZSI6IlR3aXR0ZXIgZ29lcyBwcml2YXRlIiwiTm90ZSI6bnVsbCwiSHlwZXJsaW5rIjp7IiRpZCI6IjI0NjkiLCJBZGRyZXNzIjpudWxsLCJTdWJBZGRyZXNzIjpudWxsfSwiSXNDaGFuZ2VkIjpmYWxzZSwiSXNOZXciOmZhbHNlfSx7IiRpZCI6IjI0NzAiLCJEYXRlIjoiMjAyMy0xMS0wMVQyMzo1OTowMCIsIlN0eWxlIjp7IiRpZCI6IjI0NzEiLCJTaGFwZSI6MCwiQ29ubmVjdG9yTWFyZ2luIjp7IiRpZCI6IjI0NzIiLCJUb3AiOjAuMCwiTGVmdCI6Mi4wLCJSaWdodCI6Mi4wLCJCb3R0b20iOjAuMH0sIkNvbm5lY3RvclN0eWxlIjp7IiRpZCI6IjI0NzMiLCJMaW5lQ29sb3IiOnsiJGlkIjoiMjQ3NCIsIiR0eXBlIjoiTkxSRS5Db21tb24uRG9tLlNvbGlkQ29sb3JCcnVzaCwgTkxSRS5Db21tb24iLCJDb2xvciI6eyIkaWQiOiIyNDc1IiwiQSI6MTI3LCJSIjoyMzQsIkciOjIyLCJCIjozMH19LCJMaW5lV2VpZ2h0IjowLjgsIkxpbmVUeXBlIjowLCJQYXJlbnRTdHlsZSI6bnVsbH0sIklzQmVsb3dUaW1lYmFuZCI6ZmFsc2UsIlBvc2l0aW9uT25UYXNrIjowLCJIaWRlRGF0ZSI6ZmFsc2UsIlNoYXBlU2l6ZSI6MywiU3BhY2luZyI6MC4wLCJQYWRkaW5nIjp7IiRpZCI6IjI0NzYiLCJUb3AiOjUuMCwiTGVmdCI6My4wLCJSaWdodCI6MC4wLCJCb3R0b20iOjIuMH0sIlNoYXBlU3R5bGUiOnsiJGlkIjoiMjQ3NyIsIk1hcmdpbiI6eyIkaWQiOiIyNDc4IiwiVG9wIjowLjAsIkxlZnQiOjAuMCwiUmlnaHQiOjAuMCwiQm90dG9tIjowLjB9LCJQYWRkaW5nIjp7IiRpZCI6IjI0NzkiLCJUb3AiOjAuMCwiTGVmdCI6MC4wLCJSaWdodCI6MC4wLCJCb3R0b20iOjAuMH0sIkJhY2tncm91bmQiOnsiJGlkIjoiMjQ4MCIsIkNvbG9yIjp7IiRpZCI6IjI0ODEiLCJBIjoyNTUsIlIiOjIzNCwiRyI6MjIsIkIiOjMwfX0sIklzVmlzaWJsZSI6dHJ1ZSwiV2lkdGgiOjYuNzEzMTQ5NTQ3NTc2OTA0MywiSGVpZ2h0Ijo2Ljk5OTkyMTMyMTg2ODg5NjUsIkJvcmRlclN0eWxlIjp7IiRpZCI6IjI0ODIiLCJMaW5lQ29sb3IiOnsiJGlkIjoiMjQ4MyIsIiR0eXBlIjoiTkxSRS5Db21tb24uRG9tLlNvbGlkQ29sb3JCcnVzaCwgTkxSRS5Db21tb24iLCJDb2xvciI6eyIkaWQiOiIyNDg0IiwiQSI6MjU1LCJSIjoyMzQsIkciOjIyLCJCIjozMH19LCJMaW5lV2VpZ2h0IjowLjAsIkxpbmVUeXBlIjowLCJQYXJlbnRTdHlsZSI6bnVsbH0sIlBhcmVudFN0eWxlIjpudWxsfSwiVGl0bGVTdHlsZSI6eyIkaWQiOiIyNDg1IiwiRm9udFNldHRpbmdzIjp7IiRpZCI6IjI0ODYiLCJGb250U2l6ZSI6OCwiRm9udE5hbWUiOiJDYWxpYnJpIiwiSXNCb2xkIjpmYWxzZSwiSXNJdGFsaWMiOmZhbHNlLCJJc1VuZGVybGluZWQiOmZhbHNlLCJQYXJlbnRTdHlsZSI6bnVsbH0sIkF1dG9TaXplIjoyLCJGb3JlZ3JvdW5kIjp7IiRpZCI6IjI0ODciLCJDb2xvciI6eyIkaWQiOiIyNDg4IiwiQSI6MjU1LCJSIjoyNTUsIkciOjI1NSwiQiI6MjU1fX0sIk1heFdpZHRoIjo2NS4wLCJNYXhIZWlnaHQiOiJJbmZpbml0eSIsIlNtYXJ0Rm9yZWdyb3VuZElzQWN0aXZlIjpmYWxzZSwiSG9yaXpvbnRhbEFsaWdubWVudCI6MSwiVmVydGljYWxBbGlnbm1lbnQiOjEsIlNtYXJ0Rm9yZWdyb3VuZCI6bnVsbCwiQmFja2dyb3VuZEZpbGxUeXBlIjowLCJNYXJnaW4iOnsiJGlkIjoiMjQ4OSIsIlRvcCI6MC4wLCJMZWZ0IjowLjAsIlJpZ2h0IjowLjAsIkJvdHRvbSI6MC4wfSwiUGFkZGluZyI6eyIkaWQiOiIyNDkwIiwiVG9wIjowLjAsIkxlZnQiOjAuMCwiUmlnaHQiOjAuMCwiQm90dG9tIjowLjB9LCJCYWNrZ3JvdW5kIjp7IiRpZCI6IjI0OTEiLCJDb2xvciI6eyIkaWQiOiIyNDkyIiwiQSI6MCwiUiI6MjU1LCJHIjoyNTUsIkIiOjI1NX19LCJJc1Zpc2libGUiOnRydWUsIldpZHRoIjowLjAsIkhlaWdodCI6MC4wLCJCb3JkZXJTdHlsZSI6eyIkaWQiOiIyNDkzIiwiTGluZUNvbG9yIjpudWxsLCJMaW5lV2VpZ2h0IjowLjAsIkxpbmVUeXBlIjowLCJQYXJlbnRTdHlsZSI6bnVsbH0sIlBhcmVudFN0eWxlIjpudWxsfSwiRGF0ZVN0eWxlIjp7IiRpZCI6IjI0OTQiLCJGb250U2V0dGluZ3MiOnsiJGlkIjoiMjQ5NSIsIkZvbnRTaXplIjo4LCJGb250TmFtZSI6IkNhbGlicmkiLCJJc0JvbGQiOmZhbHNlLCJJc0l0YWxpYyI6ZmFsc2UsIklzVW5kZXJsaW5lZCI6ZmFsc2UsIlBhcmVudFN0eWxlIjpudWxsfSwiQXV0b1NpemUiOjIsIkZvcmVncm91bmQiOnsiJGlkIjoiMjQ5NiIsIkNvbG9yIjp7IiRpZCI6IjI0OTciLCJBIjoyNTUsIlIiOjI5LCJHIjoxNjEsIkIiOjI0Mn19LCJNYXhXaWR0aCI6MzEuMCwiTWF4SGVpZ2h0IjoiSW5maW5pdHkiLCJTbWFydEZvcmVncm91bmRJc0FjdGl2ZSI6ZmFsc2UsIkhvcml6b250YWxBbGlnbm1lbnQiOjEsIlZlcnRpY2FsQWxpZ25tZW50IjoxLCJTbWFydEZvcmVncm91bmQiOm51bGwsIkJhY2tncm91bmRGaWxsVHlwZSI6MCwiTWFyZ2luIjp7IiRpZCI6IjI0OTgiLCJUb3AiOjAuMCwiTGVmdCI6MC4wLCJSaWdodCI6MC4wLCJCb3R0b20iOjAuMH0sIlBhZGRpbmciOnsiJGlkIjoiMjQ5OSIsIlRvcCI6MC4wLCJMZWZ0IjowLjAsIlJpZ2h0IjowLjAsIkJvdHRvbSI6MC4wfSwiQmFja2dyb3VuZCI6eyIkaWQiOiIyNTAwIiwiQ29sb3IiOnsiJGlkIjoiMjUwMSIsIkEiOjAsIlIiOjI1NSwiRyI6MjU1LCJCIjoyNTV9fSwiSXNWaXNpYmxlIjp0cnVlLCJXaWR0aCI6MC4wLCJIZWlnaHQiOjAuMCwiQm9yZGVyU3R5bGUiOnsiJGlkIjoiMjUwMiIsIkxpbmVDb2xvciI6bnVsbCwiTGluZVdlaWdodCI6MC4wLCJMaW5lVHlwZSI6MCwiUGFyZW50U3R5bGUiOm51bGx9LCJQYXJlbnRTdHlsZSI6bnVsbH0sIkRhdGVGb3JtYXQiOnsiJGlkIjoiMjUw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1MDQiLCJEYXRlUGFydElzVmlzaWJsZSI6dHJ1ZSwiVGltZVBhcnRJc1Zpc2libGUiOmZhbHNlfX0sIldlZWtOdW1iZXJpbmciOnsiJGlkIjoiMjUwNSIsIkZvcm1hdCI6MCwiSXNWaXNpYmxlIjpmYWxzZSwiTGFzdEtub3duVmlzaWJpbGl0eVN0YXRlIjpmYWxzZX0sIklzVmlzaWJsZSI6dHJ1ZSwiUGFyZW50U3R5bGUiOm51bGx9LCJJbmRleCI6OSwiUGVyY2VudGFnZUNvbXBsZXRlIjpudWxsLCJQb3NpdGlvbiI6eyJSYXRpbyI6MC4xNDAxNzkwNjY1OTkxNTEyNSwiSXNDdXN0b20iOnRydWV9LCJEYXRlRm9ybWF0Ijp7IiRyZWYiOiIyNTAzIn0sIldlZWtOdW1iZXJpbmciOnsiJGlkIjoiMjUwNiIsIkZvcm1hdCI6MCwiSXNWaXNpYmxlIjpmYWxzZSwiTGFzdEtub3duVmlzaWJpbGl0eVN0YXRlIjpmYWxzZX0sIlJlbGF0ZWRUYXNrSWQiOiIwMDAwMDAwMC0wMDAwLTAwMDAtMDAwMC0wMDAwMDAwMDAwMDAiLCJJZCI6IjBjNzhmNzBkLWVmM2EtNDNhOC1iM2MyLTliMjEyYTY5OWRiYiIsIkltcG9ydElkIjoiUmVicmFuZGluZyB0byBcIlhcIiIsIlRpdGxlIjoiUmVicmFuZGluZ1xydG8gXCJYXCIi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016WjlmUT09IiwiSHlwZXJsaW5rIjp7IiRpZCI6IjI1MDciLCJBZGRyZXNzIjpudWxsLCJTdWJBZGRyZXNzIjpudWxsfSwiSXNDaGFuZ2VkIjpmYWxzZSwiSXNOZXciOmZhbHNlfV0sIlRhc2tzIjpbXSwiU3dpbWxhbmVzIjpbXSwiTXNQcm9qZWN0SXRlbXNUcmVlIjp7IiRpZCI6IjI1MDgiLCJSb290Ijp7IkltcG9ydElkIjpudWxsLCJJc0ltcG9ydGVkIjpmYWxzZSwiQ2hpbGRyZW4iOltdfX0sIk1ldGFkYXRhIjp7IiRpZCI6IjI1MDkiLCJTb3VyY2VUaGVtZSI6IntcIiRpZFwiOlwiMVwiLFwiSWRcIjpcImM5YWZmMjc4LWY2MjAtNDMwMC1iZmRiLWI4ODQwYTg2NWE3MlwiLFwiQ2F0ZWdvcnlcIjox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zLFwiR1wiOjExMyxcIkJcIjo1MH19LFwiSG9yaXpvbnRhbEFsaWdubWVudFwiOjAsXCJJc1Zpc2libGVcIjp0cnV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y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MyLFwiR1wiOjIzMixcIkJcIjoyMzJ9fSxcIkhvcml6b250YWxBbGlnbm1lbnRcIjowLFwiSXNWaXNpYmxlXCI6dHJ1ZX0sXCJTaGFwZVN0eWxlXCI6e1wiJGlkXCI6XCIyOFwiLFwiTWFyZ2luXCI6e1wiJGlkXCI6XCIyOVwiLFwiVG9wXCI6MC4wLFwiTGVmdFwiOjEwLjAsXCJSaWdodFwiOjEwLjAsXCJCb3R0b21cIjowLjB9LFwiUGFkZGluZ1wiOntcIiRpZFwiOlwiMzBcIixcIlRvcFwiOjAuMCxcIkxlZnRcIjowLjAsXCJSaWdodFwiOjAuMCxcIkJvdHRvbVwiOjAuMH0sXCJCYWNrZ3JvdW5kXCI6e1wiJGlkXCI6XCIzMVwiLFwiQ29sb3JcIjp7XCIkaWRcIjpcIjMyXCIsXCJBXCI6MjU1LFwiUlwiOjE0LFwiR1wiOjQwLFwiQlwiOjY1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z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MixcIkdcIjoyMzIsXCJCXCI6MjMy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NTEsXCJSXCI6MjEsXCJHXCI6OTYsXCJCXCI6MTMwfX0sXCJMaW5lV2VpZ2h0XCI6MS4wLFwiTGluZVR5cGVcIjowfSxcIklzVmlzaWJsZVwiOnRydWV9LFwiVmVydGljYWxDb25uZWN0b3JTdHlsZVwiOntcIiRpZFwiOlwiNjBcIixcIkxpbmVTdHlsZVwiOntcIiRpZFwiOlwiNjFcIixcIkxpbmVDb2xvclwiOntcIiRpZFwiOlwiNjJcIixcIkNvbG9yXCI6e1wiJGlkXCI6XCI2M1wiLFwiQVwiOjUxLFwiUlwiOjIxLFwiR1wiOjk2LFwiQlwiOjEzMH19LFwiTGluZVdlaWdodFwiOjE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y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xLFwiR1wiOjk2LFwiQlwiOjEzMH19LFwiSXNWaXNpYmxlXCI6dHJ1ZSxcIldpZHRoXCI6MC4wLFwiSGVpZ2h0XCI6MTA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ZmFsc2UsXCJJc0l0YWxpY1wiOmZhbHNlLFwiSXNVbmRlcmxpbmVkXCI6ZmFsc2V9LFwiRm9yZWdyb3VuZFwiOntcIiRpZFwiOlwiNzZcIixcIkNvbG9yXCI6e1wiJGlkXCI6XCI3N1wiLFwiQVwiOjI1NSxcIlJcIjowLFwiR1wiOjAsXCJCXCI6MH19LFwiSG9yaXpvbnRhbEFsaWdubWVudFwiOjI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xNCxcIkdcIjo0MCxcIkJcIjo2NX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IsXCJJc0JlbG93VGltZWJhbmRcIjpmYWxz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zMyxcIkdcIjoxMTMsXCJCXCI6NTB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MTQsXCJHXCI6NDAsXCJCXCI6NjV9fSxcIkhvcml6b250YWxBbGlnbm1lbnRcIjowLFwiSXNWaXNpYmxlXCI6dHJ1ZX0sXCJEYXRlRm9ybWF0XCI6e1wiJGlkXCI6XCIxMDN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y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MzMsXCJHXCI6MTEzLFwiQlwiOjUwfX0sXCJJc1Zpc2libGVcIjp0cnVlLFwiV2lkdGhcIjoxMy4wLFwiSGVpZ2h0XCI6MTMuMCxcIkJvcmRlclN0eWxlXCI6e1wiJGlkXCI6XCIxMTJcIixcIkxpbmVTdHlsZVwiOntcIiRpZFwiOlwiMTEzXCIsXCJMaW5lQ29sb3JcIjp7XCIkaWRcIjpcIjExNFwiLFwiQ29sb3JcIjp7XCIkaWRcIjpcIjExNVwiLFwiQVwiOjI1NSxcIlJcIjoyMzQsXCJHXCI6MjIsXCJCXCI6MzB9fSxcIkxpbmVXZWlnaHRcIjoyLjAsXCJMaW5lVHlwZVwiOjB9LFwiSXNWaXNpYmxlXCI6ZmFsc2V9fSxcIlRpdGxlU3R5bGVcIjp7XCIkaWRcIjpcIjExNlwiLFwiRm9udFNldHRpbmdzXCI6e1wiJGlkXCI6XCIxMTdcIixcIkZvbnRTaXplXCI6MTEsXCJGb250TmFtZVwiOlwiQ2FsaWJyaVwiLFwiSXNCb2xkXCI6dHJ1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E0LFwiR1wiOjQwLFwiQlwiOjY1fX0sXCJIb3Jpem9udGFsQWxpZ25tZW50XCI6MCxcIklzVmlzaWJsZVwiOnRydWV9LFwiRGF0ZUZvcm1hdFwiOntcIiRpZFwiOlwiMTI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zMzJjZmIxMy1iNDAxLTRlYzMtYjY1NS03Mzk2OGQwNGQ3NDlcIixcIk5hbWVcIjpcIlN3aW1sYW5lIFN0eWxlIDFcIixcIkhlYWRlclN0eWxlXCI6e1wiJGlkXCI6XCIxMjdcIixcIlRleHRTdHlsZVwiOntcIiRpZFwiOlwiMTI4XCIsXCJGb250U2V0dGluZ3NcIjp7XCIkaWRcIjpcIjEyOVwiLFwiRm9udFNpemVcIjoxMS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MSxcIkdcIjo5NixcIkJcIjoxMzB9fSxcIklzVmlzaWJsZVwiOnRydWUsXCJXaWR0aFwiOjAuMCxcIkhlaWdodFwiOjAuMCxcIkJvcmRlclN0eWxlXCI6e1wiJGlkXCI6XCIxMzdcIixcIkxpbmVTdHlsZVwiOntcIiRpZFwiOlwiMTM4XCIsXCJMaW5lQ29sb3JcIjp7XCIkaWRcIjpcIjEzOVwiLFwiQ29sb3JcIjp7XCIkaWRcIjpcIjE0MFwiLFwiQVwiOjI1NSxcIlJcIjoyNTUsXCJHXCI6MjU1LFwiQlwiOjI1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IwMCxcIkdcIjoyMDAsXCJCXCI6MjA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i4wLFwiTGluZVR5cGVcIjowfSxcIklzVmlzaWJsZVwiOmZhbHNlfX0sXCJJc0Fib3ZlVGltZWJhbmRcIjpmYWxzZSxcIlNwYWNpbmdcIjoz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MSxcIkdcIjo5NixcIkJcIjoxMz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AwLFwiR1wiOjIwMCxcIkJcIjoyMDB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yLjAsXCJMaW5lVHlwZVwiOjB9LFwiSXNWaXNpYmxlXCI6ZmFsc2V9fX0sXCJEZWZhdWx0U3dpbWxhbmVNaWxlc3RvbmVTdHlsZVwiOntcIiRpZFwiOlwiMTc0XCIsXCJUaXRsZVBvc2l0aW9uXCI6MCxcIkRhdGVQb3NpdGlvblwiOjIsXCJTaGFwZVR5cGVcIjoxLFwiU2hhcGVTaXplXCI6MC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MSxcIkdcIjo5NixcIkJcIjoxMzB9fSxcIklzVmlzaWJsZVwiOnRydWUsXCJXaWR0aFwiOjEyLjAsXCJIZWlnaHRcIjoxN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DYWxpYnJpXCIsXCJJc0JvbGRcIjpmYWxzZSxcIklzSXRhbGljXCI6ZmFsc2UsXCJJc1VuZGVybGluZWRcIjpmYWxzZX0sXCJGb3JlZ3JvdW5kXCI6e1wiJGlkXCI6XCIxODZcIixcIkNvbG9yXCI6e1wiJGlkXCI6XCIxODdcIixcIkFcIjoyNTUsXCJSXCI6MCxcIkdcIjowLFwiQlwiOjB9fSxcIkhvcml6b250YWxBbGlnbm1lbnRcIjoy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E0LFwiR1wiOjQwLFwiQlwiOjY1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A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MixcIkdcIjoyMzIsXCJCXCI6MjMyfX0sXCJIb3Jpem9udGFsQWxpZ25tZW50XCI6MSxcIklzVmlzaWJsZVwiOnRydW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IxLFwiR1wiOjk2LFwiQlwiOjEzMH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ZmFsc2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xNCxcIkdcIjo0MCxcIkJcIjo2NX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sXCJTaGFwZVNpemVcIjow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xLFwiR1wiOjQ4LFwiQlwiOjY1fX0sXCJJc1Zpc2libGVcIjp0cnVlLFwiV2lkdGhcIjoxMi4wLFwiSGVpZ2h0XCI6MTQ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mZhbHN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MTQsXCJHXCI6NDAsXCJCXCI6NjV9fSxcIkhvcml6b250YWxBbGlnbm1lbnRcIjox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OTg1MTNlMTAtNTUxYy00ZjMwLWFjMTEtYTA2OTBlOTAzMTM0XCIsXCJOYW1lXCI6XCJTd2ltbGFuZSBTdHlsZSAyXCIsXCJIZWFkZXJTdHlsZVwiOntcIiRpZFwiOlwiMjQ4XCIsXCJUZXh0U3R5bGVcIjp7XCIkaWRcIjpcIjI0OVwiLFwiRm9udFNldHRpbmdzXCI6e1wiJGlkXCI6XCIyNTBcIixcIkZvbnRTaXplXCI6MTEsXCJGb250TmFtZVwiOlwiQ2FsaWJyaVwiLFwiSXNCb2xkXCI6ZmFsc2UsXCJJc0l0YWxpY1wiOmZhbHNlLFwiSXNVbmRlcmxpbmVkXCI6ZmFsc2V9LFwiRm9yZWdyb3VuZFwiOntcIiRpZFwiOlwiMjUxXCIsXCJDb2xvclwiOntcIiRpZFwiOlwiMjUyXCIsXCJBXCI6MjU1LFwiUlwiOjI1NSxcIkdcIjoyNTUsXCJCXCI6MjU1fX0sXCJIb3Jpem9udGFsQWxpZ25tZW50XCI6MSxcIklzVmlzaWJsZVwiOnRydW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yNTUsXCJSXCI6MjMzLFwiR1wiOjExMyxcIkJcIjo1MH19LFwiSXNWaXNpYmxlXCI6dHJ1ZSxcIldpZHRoXCI6MC4wLFwiSGVpZ2h0XCI6MC4wLFwiQm9yZGVyU3R5bGVcIjp7XCIkaWRcIjpcIjI1OFwiLFwiTGluZVN0eWxlXCI6e1wiJGlkXCI6XCIyNTlcIixcIkxpbmVDb2xvclwiOntcIiRpZFwiOlwiMjYwXCIsXCJDb2xvclwiOntcIiRpZFwiOlwiMjYxXCIsXCJBXCI6MjU1LFwiUlwiOjI1NSxcIkdcIjoyNTUsXCJCXCI6MjU1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MjAwLFwiR1wiOjIwMCxcIkJcIjoyMDB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yLjAsXCJMaW5lVHlwZVwiOjB9LFwiSXNWaXNpYmxlXCI6ZmFsc2V9fSxcIklzQWJvdmVUaW1lYmFuZFwiOmZhbHNlLFwiU3BhY2luZ1wiOjM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IzMyxcIkdcIjoxMTMsXCJCXCI6NTB9fSxcIklzVmlzaWJsZVwiOnRydWUsXCJXaWR0aFwiOjAuMCxcIkhlaWdodFwiOjAuMCxcIkJvcmRlclN0eWxlXCI6e1wiJGlkXCI6XCIyODJcIixcIkxpbmVTdHlsZVwiOntcIiRpZFwiOlwiMjgzXCIsXCJMaW5lQ29sb3JcIjp7XCIkaWRcIjpcIjI4NFwiLFwiQ29sb3JcIjp7XCIkaWRcIjpcIjI4NVwiLFwiQVwiOjI1NSxcIlJcIjoyNTUsXCJHXCI6MjU1LFwiQlwiOjI1NX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UxLFwiUlwiOjIwMCxcIkdcIjoyMDAsXCJCXCI6MjAw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i4wLFwiTGluZVR5cGVcIjowfSxcIklzVmlzaWJsZVwiOmZhbHNlfX19LFwiRGVmYXVsdFN3aW1sYW5lTWlsZXN0b25lU3R5bGVcIjp7XCIkaWRcIjpcIjI5NVwiLFwiVGl0bGVQb3NpdGlvblwiOjAsXCJEYXRlUG9zaXRpb25cIjoyLFwiU2hhcGVUeXBlXCI6MSxcIlNoYXBlU2l6ZVwiOjA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jMzLFwiR1wiOjExMyxcIkJcIjo1MH19LFwiSXNWaXNpYmxlXCI6dHJ1ZSxcIldpZHRoXCI6MTIuMCxcIkhlaWdodFwiOjE0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kNhbGlicmlcIixcIklzQm9sZFwiOmZhbHNlLFwiSXNJdGFsaWNcIjpmYWxzZSxcIklzVW5kZXJsaW5lZFwiOmZhbHNlfSxcIkZvcmVncm91bmRcIjp7XCIkaWRcIjpcIjMwN1wiLFwiQ29sb3JcIjp7XCIkaWRcIjpcIjMwOFwiLFwiQVwiOjI1NSxcIlJcIjowLFwiR1wiOjAsXCJCXCI6MH19LFwiSG9yaXpvbnRhbEFsaWdubWVudFwiOjIsXCJJc1Zpc2libGVcIjp0cnVlfSxcIkRhdGVTdHlsZVwiOntcIiRpZFwiOlwiMzA5XCIsXCJGb250U2V0dGluZ3NcIjp7XCIkaWRcIjpcIjMxMFwiLFwiRm9udFNpemVcIjoxMCxcIkZvbnROYW1lXCI6XCJDYWxpYnJpXCIsXCJJc0JvbGRcIjpmYWxzZSxcIklzSXRhbGljXCI6ZmFsc2UsXCJJc1VuZGVybGluZWRcIjpmYWxzZX0sXCJGb3JlZ3JvdW5kXCI6e1wiJGlkXCI6XCIzMTFcIixcIkNvbG9yXCI6e1wiJGlkXCI6XCIzMTJcIixcIkFcIjoyNTUsXCJSXCI6MTQsXCJHXCI6NDAsXCJCXCI6NjV9fSxcIkhvcml6b250YWxBbGlnbm1lbnRcIjowLFwiSXNWaXNpYmxlXCI6dHJ1Z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MSxcIlNoYXBlVGhpY2tuZXNzXCI6MC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yLFwiR1wiOjIzMixcIkJcIjoyMzJ9fSxcIkhvcml6b250YWxBbGlnbm1lbnRcIjoxLFwiSXNWaXNpYmxlXCI6dHJ1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jMzLFwiR1wiOjExMyxcIkJcIjo1MH19LFwiSXNWaXNpYmxlXCI6dHJ1ZSxcIldpZHRoXCI6MC4wLFwiSGVpZ2h0XCI6MTA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ZmFsc2UsXCJJc0l0YWxpY1wiOmZhbHNlLFwiSXNVbmRlcmxpbmVkXCI6ZmFsc2V9LFwiRm9yZWdyb3VuZFwiOntcIiRpZFwiOlwiMzM5XCIsXCJDb2xvclwiOntcIiRpZFwiOlwiMzQwXCIsXCJBXCI6MjU1LFwiUlwiOjAsXCJHXCI6MCxcIkJcIjowfX0sXCJIb3Jpem9udGFsQWxpZ25tZW50XCI6MC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xNCxcIkdcIjo0MCxcIkJcIjo2NX19LFwiSG9yaXpvbnRhbEFsaWdubWVudFwiOjIsXCJJc1Zpc2libGVcIjp0cnV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wLFwiRGV0YWlsc1NwYWNpbmdcIjowLjAsXCJQYWRkaW5nXCI6e1wiJGlkXCI6XCIzNDhcIixcIlRvcFwiOjU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yOCxcIkdcIjo1MyxcIkJcIjoxNH19LFwiSXNWaXNpYmxlXCI6dHJ1ZSxcIldpZHRoXCI6MTIuMCxcIkhlaWdodFwiOjE0LjAsXCJCb3JkZXJTdHlsZVwiOntcIiRpZFwiOlwiMzU0XCIsXCJMaW5lU3R5bGVcIjp7XCIkaWRcIjpcIjM1NVwiLFwiTGluZUNvbG9yXCI6e1wiJGlkXCI6XCIzNTZcIixcIkNvbG9yXCI6e1wiJGlkXCI6XCIzNTdcIixcIkFcIjoyNTUsXCJSXCI6MjU1LFwiR1wiOjI1NSxcIkJcIjoyNTV9fSxcIkxpbmVXZWlnaHRcIjowLjAsXCJMaW5lVHlwZVwiOjB9LFwiSXNWaXNpYmxlXCI6ZmFsc2V9fSxcIlRpdGxlU3R5bGVcIjp7XCIkaWRcIjpcIjM1OFwiLFwiRm9udFNldHRpbmdzXCI6e1wiJGlkXCI6XCIzNTlcIixcIkZvbnRTaXplXCI6MTEsXCJGb250TmFtZVwiOlwiQ2FsaWJyaVwiLFwiSXNCb2xkXCI6ZmFsc2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xNCxcIkdcIjo0MCxcIkJcIjo2NX19LFwiSG9yaXpvbnRhbEFsaWdubWVudFwiOjE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JiMjRmODA0NS1mNjliLTRhNDMtODI5Zi1hNTY1MDNmZGNkNjlcIixcIk5hbWVcIjpcIlN3aW1sYW5lIFN0eWxlIDNcIixcIkhlYWRlclN0eWxlXCI6e1wiJGlkXCI6XCIzNjlcIixcIlRleHRTdHlsZVwiOntcIiRpZFwiOlwiMzcwXCIsXCJGb250U2V0dGluZ3NcIjp7XCIkaWRcIjpcIjM3MVwiLFwiRm9udFNpemVcIjoxMSxcIkZvbnROYW1lXCI6XCJDYWxpYnJpXCIsXCJJc0JvbGRcIjpmYWxzZSxcIklzSXRhbGljXCI6ZmFsc2UsXCJJc1VuZGVybGluZWRcIjpmYWxzZX0sXCJGb3JlZ3JvdW5kXCI6e1wiJGlkXCI6XCIzNzJcIixcIkNvbG9yXCI6e1wiJGlkXCI6XCIzNzNcIixcIkFcIjoyNTUsXCJSXCI6MjU1LFwiR1wiOjI1NSxcIkJcIjoyNTV9fSxcIkhvcml6b250YWxBbGlnbm1lbnRcIjoxLFwiSXNWaXNpYmxlXCI6dHJ1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yNSxcIkdcIjoxMDcsXCJCXCI6MzZ9fSxcIklzVmlzaWJsZVwiOnRydWUsXCJXaWR0aFwiOjAuMCxcIkhlaWdodFwiOjAuMCxcIkJvcmRlclN0eWxlXCI6e1wiJGlkXCI6XCIzNzlcIixcIkxpbmVTdHlsZVwiOntcIiRpZFwiOlwiMzgwXCIsXCJMaW5lQ29sb3JcIjp7XCIkaWRcIjpcIjM4MVwiLFwiQ29sb3JcIjp7XCIkaWRcIjpcIjM4MlwiLFwiQVwiOjI1NSxcIlJcIjoyNTUsXCJHXCI6MjU1LFwiQlwiOjI1NX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UxLFwiUlwiOjIwMCxcIkdcIjoyMDAsXCJCXCI6MjAw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i4wLFwiTGluZVR5cGVcIjowfSxcIklzVmlzaWJsZVwiOmZhbHNlfX0sXCJJc0Fib3ZlVGltZWJhbmRcIjpmYWxzZSxcIlNwYWNpbmdcIjoz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yNSxcIkdcIjoxMDcsXCJCXCI6MzZ9fSxcIklzVmlzaWJsZVwiOnRydWUsXCJXaWR0aFwiOjAuMCxcIkhlaWdodFwiOjAuMCxcIkJvcmRlclN0eWxlXCI6e1wiJGlkXCI6XCI0MDNcIixcIkxpbmVTdHlsZVwiOntcIiRpZFwiOlwiNDA0XCIsXCJMaW5lQ29sb3JcIjp7XCIkaWRcIjpcIjQwNVwiLFwiQ29sb3JcIjp7XCIkaWRcIjpcIjQwNlwiLFwiQVwiOjI1NSxcIlJcIjoyNTUsXCJHXCI6MjU1LFwiQlwiOjI1NX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UxLFwiUlwiOjIwMCxcIkdcIjoyMDAsXCJCXCI6MjAw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i4wLFwiTGluZVR5cGVcIjowfSxcIklzVmlzaWJsZVwiOmZhbHNlfX19LFwiRGVmYXVsdFN3aW1sYW5lTWlsZXN0b25lU3R5bGVcIjp7XCIkaWRcIjpcIjQxNlwiLFwiVGl0bGVQb3NpdGlvblwiOjAsXCJEYXRlUG9zaXRpb25cIjoyLFwiU2hhcGVUeXBlXCI6MS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jUsXCJHXCI6MTA3LFwiQlwiOjM2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ZmFsc2UsXCJJc0l0YWxpY1wiOmZhbHNlLFwiSXNVbmRlcmxpbmVkXCI6ZmFsc2V9LFwiRm9yZWdyb3VuZFwiOntcIiRpZFwiOlwiNDI4XCIsXCJDb2xvclwiOntcIiRpZFwiOlwiNDI5XCIsXCJBXCI6MjU1LFwiUlwiOjAsXCJHXCI6MCxcIkJcIjowfX0sXCJIb3Jpem9udGFsQWxpZ25tZW50XCI6MixcIklzVmlzaWJsZVwiOnRydWV9LFwiRGF0ZVN0eWxlXCI6e1wiJGlkXCI6XCI0MzBcIixcIkZvbnRTZXR0aW5nc1wiOntcIiRpZFwiOlwiNDMxXCIsXCJGb250U2l6ZVwiOjEwLFwiRm9udE5hbWVcIjpcIkNhbGlicmlcIixcIklzQm9sZFwiOmZhbHNlLFwiSXNJdGFsaWNcIjpmYWxzZSxcIklzVW5kZXJsaW5lZFwiOmZhbHNlfSxcIkZvcmVncm91bmRcIjp7XCIkaWRcIjpcIjQzMlwiLFwiQ29sb3JcIjp7XCIkaWRcIjpcIjQzM1wiLFwiQVwiOjI1NSxcIlJcIjoxNCxcIkdcIjo0MCxcIkJcIjo2NX19LFwiSG9yaXpvbnRhbEFsaWdubWVudFwiOjAsXCJJc1Zpc2libGVcIjp0cnV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x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yMzIsXCJHXCI6MjMyLFwiQlwiOjIzMn19LFwiSG9yaXpvbnRhbEFsaWdubWVudFwiOjEsXCJJc1Zpc2libGVcIjp0cnV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M3LFwiR1wiOjEyNSxcIkJcIjo0OX19LFwiSG9yaXpvbnRhbEFsaWdubWVudFwiOjAsXCJJc1Zpc2libGVcIjpmYWxzZX0sXCJNYXJnaW5cIjp7XCIkaWRcIjpcIjQ0OF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Ew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kNhbGlicmlcIixcIklzQm9sZFwiOmZhbHNlLFwiSXNJdGFsaWNcIjpmYWxzZSxcIklzVW5kZXJsaW5lZFwiOmZhbHNlfSxcIkZvcmVncm91bmRcIjp7XCIkaWRcIjpcIjQ2MFwiLFwiQ29sb3JcIjp7XCIkaWRcIjpcIjQ2MVwiLFwiQVwiOjI1NSxcIlJcIjowLFwiR1wiOjAsXCJCXCI6MH19LFwiSG9yaXpvbnRhbEFsaWdubWVudFwiOjA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MTQsXCJHXCI6NDAsXCJCXCI6NjV9fSxcIkhvcml6b250YWxBbGlnbm1lbnRcIjoy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LFwiU2hhcGVTaXplXCI6MCxcIkRldGFpbHNTcGFjaW5nXCI6MC4wLFwiUGFkZGluZ1wiOntcIiRpZFwiOlwiNDY5XCIsXCJUb3BcIjo1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MyxcIkdcIjo1MyxcIkJcIjoxOH19LFwiSXNWaXNpYmxlXCI6dHJ1ZSxcIldpZHRoXCI6MTIuMCxcIkhlaWdodFwiOjE0LjAsXCJCb3JkZXJTdHlsZVwiOntcIiRpZFwiOlwiNDc1XCIsXCJMaW5lU3R5bGVcIjp7XCIkaWRcIjpcIjQ3NlwiLFwiTGluZUNvbG9yXCI6e1wiJGlkXCI6XCI0NzdcIixcIkNvbG9yXCI6e1wiJGlkXCI6XCI0NzhcIixcIkFcIjoyNTUsXCJSXCI6MjU1LFwiR1wiOjI1NSxcIkJcIjoyNTV9fSxcIkxpbmVXZWlnaHRcIjowLjAsXCJMaW5lVHlwZVwiOjB9LFwiSXNWaXNpYmxlXCI6ZmFsc2V9fSxcIlRpdGxlU3R5bGVcIjp7XCIkaWRcIjpcIjQ3OVwiLFwiRm9udFNldHRpbmdzXCI6e1wiJGlkXCI6XCI0ODBcIixcIkZvbnRTaXplXCI6MTEsXCJGb250TmFtZVwiOlwiQ2FsaWJyaVwiLFwiSXNCb2xkXCI6ZmFsc2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EwLFwiRm9udE5hbWVcIjpcIkNhbGlicmlcIixcIklzQm9sZFwiOmZhbHNlLFwiSXNJdGFsaWNcIjpmYWxzZSxcIklzVW5kZXJsaW5lZFwiOmZhbHNlfSxcIkZvcmVncm91bmRcIjp7XCIkaWRcIjpcIjQ4NVwiLFwiQ29sb3JcIjp7XCIkaWRcIjpcIjQ4NlwiLFwiQVwiOjI1NSxcIlJcIjoxNCxcIkdcIjo0MCxcIkJcIjo2NX19LFwiSG9yaXpvbnRhbEFsaWdubWVudFwiOjE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IwNzAyZGVhOC1jMTE0LTRkNzEtYmU0MC1jZDMwNjJjNDY5NzBcIixcIk5hbWVcIjpcIlN3aW1sYW5lIFN0eWxlIDRcIixcIkhlYWRlclN0eWxlXCI6e1wiJGlkXCI6XCI0OTBcIixcIlRleHRTdHlsZVwiOntcIiRpZFwiOlwiNDkxXCIsXCJGb250U2V0dGluZ3NcIjp7XCIkaWRcIjpcIjQ5MlwiLFwiRm9udFNpemVcIjoxMSxcIkZvbnROYW1lXCI6XCJDYWxpYnJpXCIsXCJJc0JvbGRcIjpmYWxzZSxcIklzSXRhbGljXCI6ZmFsc2UsXCJJc1VuZGVybGluZWRcIjpmYWxzZX0sXCJGb3JlZ3JvdW5kXCI6e1wiJGlkXCI6XCI0OTNcIixcIkNvbG9yXCI6e1wiJGlkXCI6XCI0OTRcIixcIkFcIjoyNTUsXCJSXCI6MjU1LFwiR1wiOjI1NSxcIkJcIjoyNTV9fSxcIkhvcml6b250YWxBbGlnbm1lbnRcIjowLFwiSXNWaXNpYmxlXCI6dHJ1ZX0sXCJSZWN0YW5nbGVTdHlsZVwiOntcIiRpZFwiOlwiNDk1XCIsXCJNYXJnaW5cIjp7XCIkaWRcIjpcIjQ5NlwiLFwiVG9wXCI6MC4wLFwiTGVmdFwiOjAuMCxcIlJpZ2h0XCI6MC4wLFwiQm90dG9tXCI6MC4wfSxcIlBhZGRpbmdcIjp7XCIkaWRcIjpcIjQ5N1wiLFwiVG9wXCI6MC4wLFwiTGVmdFwiOjAuMCxcIlJpZ2h0XCI6MC4wLFwiQm90dG9tXCI6MC4wfSxcIkJhY2tncm91bmRcIjp7XCIkaWRcIjpcIjQ5OFwiLFwiQ29sb3JcIjp7XCIkaWRcIjpcIjQ5OVwiLFwiQVwiOjI1NSxcIlJcIjoxNSxcIkdcIjoxNTgsXCJCXCI6MjEzfX0sXCJJc1Zpc2libGVcIjp0cnVlLFwiV2lkdGhcIjowLjAsXCJIZWlnaHRcIjowLjAsXCJCb3JkZXJTdHlsZVwiOntcIiRpZFwiOlwiNTAwXCIsXCJMaW5lU3R5bGVcIjp7XCIkaWRcIjpcIjUwMVwiLFwiTGluZUNvbG9yXCI6e1wiJGlkXCI6XCI1MDJcIixcIkNvbG9yXCI6e1wiJGlkXCI6XCI1MDNcIixcIkFcIjoyNTUsXCJSXCI6MjU1LFwiR1wiOjI1NSxcIkJcIjoyNTV9fSxcIkxpbmVXZWlnaHRcIjowLjAsXCJMaW5lVHlwZVwiOjB9LFwiSXNWaXNpYmxlXCI6ZmFsc2V9f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1MSxcIlJcIjoyMDAsXCJHXCI6MjAwLFwiQlwiOjIwMH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IuMCxcIkxpbmVUeXBlXCI6MH0sXCJJc1Zpc2libGVcIjpmYWxzZX19LFwiSXNBYm92ZVRpbWViYW5kXCI6ZmFsc2UsXCJTcGFjaW5nXCI6My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MTI3LFwiUlwiOjE1LFwiR1wiOjE1OCxcIkJcIjoyMTN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NTEsXCJSXCI6MjAwLFwiR1wiOjIwMCxcIkJcIjoyMDB9fSxcIklzVmlzaWJsZVwiOnRydWUsXCJXaWR0aFwiOjAuMCxcIkhlaWdodFwiOjAuMCxcIkJvcmRlclN0eWxlXCI6e1wiJGlkXCI6XCI1MzNcIixcIkxpbmVTdHlsZVwiOntcIiRpZFwiOlwiNTM0XCIsXCJMaW5lQ29sb3JcIjp7XCIkaWRcIjpcIjUzNVwiLFwiQ29sb3JcIjp7XCIkaWRcIjpcIjUzNlwiLFwiQVwiOjI1NSxcIlJcIjoyMzQsXCJHXCI6MjIsXCJCXCI6MzB9fSxcIkxpbmVXZWlnaHRcIjoyLjAsXCJMaW5lVHlwZVwiOjB9LFwiSXNWaXNpYmxlXCI6ZmFsc2V9fX0sXCJEZWZhdWx0U3dpbWxhbmVNaWxlc3RvbmVTdHlsZVwiOntcIiRpZFwiOlwiNTM3XCIsXCJUaXRsZVBvc2l0aW9uXCI6MCxcIkRhdGVQb3NpdGlvblwiOjIsXCJTaGFwZVR5cGVcIjoxLFwiU2hhcGVTaXplXCI6MCxcIlNwYWNpbmdcIjo1LFwiU2hhcGVTdHlsZVwiOntcIiRpZFwiOlwiNTM4XCIsXCJNYXJnaW5cIjp7XCIkaWRcIjpcIjUzOVwiLFwiVG9wXCI6MC4wLFwiTGVmdFwiOjAuMCxcIlJpZ2h0XCI6MC4wLFwiQm90dG9tXCI6MC4wfSxcIlBhZGRpbmdcIjp7XCIkaWRcIjpcIjU0MFwiLFwiVG9wXCI6MC4wLFwiTGVmdFwiOjAuMCxcIlJpZ2h0XCI6MC4wLFwiQm90dG9tXCI6MC4wfSxcIkJhY2tncm91bmRcIjp7XCIkaWRcIjpcIjU0MVwiLFwiQ29sb3JcIjp7XCIkaWRcIjpcIjU0MlwiLFwiQVwiOjI1NSxcIlJcIjoxNSxcIkdcIjoxNTgsXCJCXCI6MjEzfX0sXCJJc1Zpc2libGVcIjp0cnVlLFwiV2lkdGhcIjoxMi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Q2FsaWJyaVwiLFwiSXNCb2xkXCI6ZmFsc2UsXCJJc0l0YWxpY1wiOmZhbHNlLFwiSXNVbmRlcmxpbmVkXCI6ZmFsc2V9LFwiRm9yZWdyb3VuZFwiOntcIiRpZFwiOlwiNTQ5XCIsXCJDb2xvclwiOntcIiRpZFwiOlwiNTUwXCIsXCJBXCI6MjU1LFwiUlwiOjAsXCJHXCI6MCxcIkJcIjowfX0sXCJIb3Jpem9udGFsQWxpZ25tZW50XCI6MixcIklzVmlzaWJsZVwiOnRydWV9LFwiRGF0ZVN0eWxlXCI6e1wiJGlkXCI6XCI1NTFcIixcIkZvbnRTZXR0aW5nc1wiOntcIiRpZFwiOlwiNTUyXCIsXCJGb250U2l6ZVwiOjEwLFwiRm9udE5hbWVcIjpcIkNhbGlicmlcIixcIklzQm9sZFwiOmZhbHNlLFwiSXNJdGFsaWNcIjpmYWxzZSxcIklzVW5kZXJsaW5lZFwiOmZhbHNlfSxcIkZvcmVncm91bmRcIjp7XCIkaWRcIjpcIjU1M1wiLFwiQ29sb3JcIjp7XCIkaWRcIjpcIjU1NFwiLFwiQVwiOjI1NSxcIlJcIjoxNCxcIkdcIjo0MCxcIkJcIjo2NX19LFwiSG9yaXpvbnRhbEFsaWdubWVudFwiOjA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x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IsXCJHXCI6MjMyLFwiQlwiOjIzMn19LFwiSG9yaXpvbnRhbEFsaWdubWVudFwiOjEsXCJJc1Zpc2libGVcIjp0cnV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xNSxcIkdcIjoxNTgsXCJCXCI6MjEzfX0sXCJJc1Zpc2libGVcIjp0cnVlLFwiV2lkdGhcIjowLjAsXCJIZWlnaHRcIjoxMC4w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SxcIkZvbnROYW1lXCI6XCJDYWxpYnJpXCIsXCJJc0JvbGRcIjpmYWxzZSxcIklzSXRhbGljXCI6ZmFsc2UsXCJJc1VuZGVybGluZWRcIjpmYWxzZX0sXCJGb3JlZ3JvdW5kXCI6e1wiJGlkXCI6XCI1ODFcIixcIkNvbG9yXCI6e1wiJGlkXCI6XCI1ODJcIixcIkFcIjoyNTUsXCJSXCI6MCxcIkdcIjowLFwiQlwiOjB9fSxcIkhvcml6b250YWxBbGlnbm1lbnRcIjow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E0LFwiR1wiOjQwLFwiQlwiOjY1fX0sXCJIb3Jpem9udGFsQWxpZ25tZW50XCI6Mi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SxcIlNoYXBlU2l6ZVwiOjAsXCJEZXRhaWxzU3BhY2luZ1wiOjAuMCxcIlBhZGRpbmdcIjp7XCIkaWRcIjpcIjU5MFwiLFwiVG9wXCI6NS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TEsXCJHXCI6MTE4LFwiQlwiOjE1OX19LFwiSXNWaXNpYmxlXCI6dHJ1ZSxcIldpZHRoXCI6MTIuMCxcIkhlaWdodFwiOjE0LjAsXCJCb3JkZXJTdHlsZVwiOntcIiRpZFwiOlwiNTk2XCIsXCJMaW5lU3R5bGVcIjp7XCIkaWRcIjpcIjU5N1wiLFwiTGluZUNvbG9yXCI6e1wiJGlkXCI6XCI1OThcIixcIkNvbG9yXCI6e1wiJGlkXCI6XCI1OTlcIixcIkFcIjoyNTUsXCJSXCI6MjU1LFwiR1wiOjAsXCJCXCI6MH19LFwiTGluZVdlaWdodFwiOjAuMCxcIkxpbmVUeXBlXCI6MH0sXCJJc1Zpc2libGVcIjpmYWxzZX19LFwiVGl0bGVTdHlsZVwiOntcIiRpZFwiOlwiNjAwXCIsXCJGb250U2V0dGluZ3NcIjp7XCIkaWRcIjpcIjYwMVwiLFwiRm9udFNpemVcIjoxMSxcIkZvbnROYW1lXCI6XCJDYWxpYnJpXCIsXCJJc0JvbGRcIjpmYWxzZSxcIklzSXRhbGljXCI6ZmFsc2UsXCJJc1VuZGVybGluZWRcIjpmYWxzZX0sXCJGb3JlZ3JvdW5kXCI6e1wiJGlkXCI6XCI2MDJcIixcIkNvbG9yXCI6e1wiJGlkXCI6XCI2MDNcIixcIkFcIjoyNTUsXCJSXCI6MCxcIkdcIjowLFwiQlwiOjB9fSxcIkhvcml6b250YWxBbGlnbm1lbnRcIjoxLFwiSXNWaXNpYmxlXCI6dHJ1ZX0sXCJEYXRlU3R5bGVcIjp7XCIkaWRcIjpcIjYwNFwiLFwiRm9udFNldHRpbmdzXCI6e1wiJGlkXCI6XCI2MDVcIixcIkZvbnRTaXplXCI6MTAsXCJGb250TmFtZVwiOlwiQ2FsaWJyaVwiLFwiSXNCb2xkXCI6ZmFsc2UsXCJJc0l0YWxpY1wiOmZhbHNlLFwiSXNVbmRlcmxpbmVkXCI6ZmFsc2V9LFwiRm9yZWdyb3VuZFwiOntcIiRpZFwiOlwiNjA2XCIsXCJDb2xvclwiOntcIiRpZFwiOlwiNjA3XCIsXCJBXCI6MjU1LFwiUlwiOjE0LFwiR1wiOjQwLFwiQlwiOjY1fX0sXCJIb3Jpem9udGFsQWxpZ25tZW50XCI6MS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5MSxcIkdcIjoxNTUsXCJCXCI6MjEzfX0sXCJMaW5lV2VpZ2h0XCI6MS4wLFwiTGluZVR5cGVcIjowfSxcIklzVmlzaWJsZVwiOnRydWV9LFwiQWN0aXZpdHlMaW5lUGFuZWxTdHlsZVwiOntcIiRpZFwiOlwiNjE0XCIsXCJBY3Rpdml0eUxpbmVTdHlsZVwiOntcIiRpZFwiOlwiNjE1XCIsXCJMaW5lQ29sb3JcIjp7XCIkaWRcIjpcIjYxNlwiLFwiQ29sb3JcIjp7XCIkaWRcIjpcIjYxN1wiLFwiQVwiOjM4LFwiUlwiOjY4LFwiR1wiOjExNCxcIkJcIjoxOTZ9fSxcIkxpbmVXZWlnaHRcIjoxLjAsXCJMaW5lVHlwZVwiOjB9LFwiSXNWaXNpYmxlXCI6dHJ1ZX0sXCJEZWZhdWx0RGVwZW5kZW5jeVN0eWxlXCI6e1wiJGlkXCI6XCI2MThcIixcIkxpbmVTdHlsZVwiOntcIiRpZFwiOlwiNjE5XCIsXCJMaW5lQ29sb3JcIjp7XCIkaWRcIjpcIjYyMFwiLFwiQ29sb3JcIjp7XCIkaWRcIjpcIjYyMVwiLFwiQVwiOjI1NSxcIlJcIjowLFwiR1wiOjAsXCJCXCI6MH19LFwiTGluZVdlaWdodFwiOjEuMCxcIkxpbmVUeXBlXCI6MH0sXCJFbmRBcnJvd2hlYWRMaW5lU3R5bGVcIjp7XCIkaWRcIjpcIjYyMlwiLFwiS2luZFwiOjEsXCJXaWR0aFwiOjEsXCJMZW5ndGhcIjowfSxcIkJyaW5nVG9Gcm9udFwiOmZhbHNlLFwiUmFkaXVzXCI6My4wfSxcIkNyaXRpY2FsUGF0aFN0eWxlXCI6e1wiJGlkXCI6XCI2MjNcIixcIkNyaXRpY2FsUGF0aFN0eWxlT3B0aW9uc1wiOjMw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M0LFwiR1wiOjIyLFwiQlwiOjMwfX0sXCJMaW5lV2VpZ2h0XCI6Mi4wLFwiTGluZVR5cGVcIjowfX0sXCJQYW5lbHNTcGFjaW5nRGVmaW5pdGlvblwiOntcIiRpZFwiOlwiNjM0XCIsXCJTcGFjaW5nQWJvdmVUaW1lYmFuZFwiOjMsXCJTcGFjaW5nQmVsb3dUaW1lYmFuZFwiOjMsXCJTcGFjaW5nQWJvdmVCZXR3ZWVuU3dpbWxhbmVzQW5kVGFza3NcIjo1LFwiU3BhY2luZ0JlbG93QmV0d2VlblN3aW1sYW5lc0FuZFRhc2tzXCI6NX0sXCJfc2VsZWN0ZWRUaGVtZVByZXNldENvbG9yc1wiOntcIiRpZFwiOlwiNjM1XCIsXCJUZXh0TGlnaHRcIjp7XCIkaWRcIjpcIjYzNlwiLFwiQVwiOjI1NSxcIlJcIjoyNTUsXCJHXCI6MjU1LFwiQlwiOjI1NX0sXCJUZXh0RGFya1wiOntcIiRpZFwiOlwiNjM3XCIsXCJBXCI6MjU1LFwiUlwiOjAsXCJHXCI6MCxcIkJcIjowfSxcIkFjY2VudDFcIjp7XCIkaWRcIjpcIjYzOFwiLFwiQVwiOjI1NSxcIlJcIjoyMzIsXCJHXCI6MjMyLFwiQlwiOjIzMn0sXCJBY2NlbnQyXCI6e1wiJGlkXCI6XCI2MzlcIixcIkFcIjoyNTUsXCJSXCI6MTQsXCJHXCI6NDAsXCJCXCI6NjV9LFwiQWNjZW50M1wiOntcIiRpZFwiOlwiNjQwXCIsXCJBXCI6MjU1LFwiUlwiOjIxLFwiR1wiOjk2LFwiQlwiOjEzMH0sXCJBY2NlbnQ0XCI6e1wiJGlkXCI6XCI2NDFcIixcIkFcIjoyNTUsXCJSXCI6MjMzLFwiR1wiOjExMyxcIkJcIjo1MH0sXCJBY2NlbnQ1XCI6e1wiJGlkXCI6XCI2NDJcIixcIkFcIjoyNTUsXCJSXCI6MjUsXCJHXCI6MTA3LFwiQlwiOjM2fSxcIkFjY2VudDZcIjp7XCIkaWRcIjpcIjY0M1wiLFwiQVwiOjI1NSxcIlJcIjoxNSxcIkdcIjoxNTgsXCJCXCI6MjEzfSxcIkFjY2VudDdcIjp7XCIkaWRcIjpcIjY0NFwiLFwiQVwiOjI1NSxcIlJcIjoxNjAsXCJHXCI6NDMsXCJCXCI6MTQ3fSxcIkFjY2VudDhcIjp7XCIkaWRcIjpcIjY0NVwiLFwiQVwiOjI1NSxcIlJcIjo3OCxcIkdcIjoxNjcsXCJCXCI6NDZ9fSxcIl9jdXN0b21QcmVzZXRDb2xvcnNcIjp7XCIkaWRcIjpcIjY0NlwifX19IiwiRXhjZWxTaGVldE5hbWUiOiJTaGVldDEiLCJJdGVtc1RpdGxlcyI6IltcIlRoZSBmaXJzdCB0d2VldFwiLFwiT2ZmaWNpYWwgbGF1bmNoIG9mIFR3aXR0ZXJcIixcIlR3aXR0ZXIgd2lucyBTWFNXIFdlYiBBd2FyZFwiLFwiUmFwaWQgZ3Jvd3RoIGluIG51bWJlciBvZiB0d2VldHNcIixcIkNFTyB0cmFuc2l0aW9uXCIsXCJTZXJpZXMgQiBmdW5kaW5nIHJvdW5kXCIsXCJQb3B1bGFyaXR5IHN1cmdlIHdpdGggaGlnaC1wcm9maWxlIHVzZXJzXCIsXCJUd2l0dGVyJ3Mgcm9sZSBpbiBJcmFuaWFuIHByb3Rlc3RzXCIsXCJJbnRyb2R1Y3Rpb24gb2YgUHJvbW90ZWQgVHdlZXRzXCIsXCJDRU8gY2hhbmdlXCIsXCJJbnRyb2R1Y3Rpb24gb2YgVHdpdHRlciBwaG90byBzaGFyaW5nXCIsXCJJbnRyb2R1Y3Rpb24gb2YgQWN0aXZpdHkgYW5kIERpc2NvdmVyIHRhYnNcIixcIlR3aXR0ZXIgc3VycGFzc2VzIDE0MCBtaWxsaW9uIGFjdGl2ZSB1c2Vyc1wiLFwiQWNxdWlzaXRpb24gb2YgVmluZVwiLFwiVHdpdHRlciBnb2VzIHB1YmxpY1wiLFwiQWNxdWlzaXRpb24gb2YgR25pcFwiLFwiTGF1bmNoIG9mIGFuYWx5dGljcyBkYXNoYm9hcmRcIixcIlJldHVybiBvZiBKYWNrIERvcnNleSBhcyBpbnRlcmltIENFT1wiLFwiSmFjayBEb3JzZXkgYmVjb21lcyBwZXJtYW5lbnQgQ0VPXCIsXCJJbnRyb2R1Y3Rpb24gb2YgTW9tZW50c1wiLFwiUGFydG5lcnNoaXAgd2l0aCBORkwgZm9yIFRodXJzZGF5IE5pZ2h0IEZvb3RiYWxsXCIsXCJFeHBhbnNpb24gb2YgY2hhcmFjdGVyIGxpbWl0XCIsXCJJbnRyb2R1Y3Rpb24gb2YgbmV3IHJ1bGVzIGFnYWluc3QgaGFyYXNzbWVudFwiLFwiU3VzcGVuc2lvbiBvZiB2aW9sZW50IGV4dHJlbWlzdCBhY2NvdW50c1wiLFwiUmVkZXNpZ25lZCBkZXNrdG9wIHdlYnNpdGVcIixcIkJhbiBvbiBwb2xpdGljYWwgYWR2ZXJ0aXNpbmdcIixcIkhpZ2gtcHJvZmlsZSBhY2NvdW50IGhhY2tcIixcIkludHJvZHVjdGlvbiBvZiBGbGVldHNcIixcIkludHJvZHVjdGlvbiBvZiBTcGFjZXNcIixcIkFjcXVpc2l0aW9uIG9mIFJldnVlXCIsXCJTaHV0ZG93biBvZiBGbGVldHNcIixcIkVsb24gTXVzayByZXZlYWxzIHN0YWtlIGluIFR3aXR0ZXJcIixcIkFjcXVpc2l0aW9uIG9mIFR3aXR0ZXIgYnkgRWxvbiBNdXNrXCIsXCJJbnRyb2R1Y3Rpb24gb2YgVHdpdHRlciBCbHVlXCIsXCJOZXcgdmVyaWZpY2F0aW9uIHN5c3RlbVwiLFwiUmVicmFuZGluZyB0byBcXFwiWFxcXCJcIl0iLCJJdGVtc1N3aW1sYW5lcyI6IltdIiwiTXNlTGF0ZXN0SW1wb3J0SXRlbXMiOiJ7XCIkaWRcIjpcIjFcIixcIlJvb3RcIjp7XCJJbXBvcnRJZFwiOm51bGwsXCJJc0ltcG9ydGVkXCI6ZmFsc2UsXCJDaGlsZHJlblwiOlt7XCIkaWRcIjpcIjJcIixcIkltcG9ydElkXCI6XCJUaGUgZmlyc3QgdHdlZXRcIixcIklzSW1wb3J0ZWRcIjp0cnVlLFwiQ2hpbGRyZW5cIjpbXX0se1wiJGlkXCI6XCIzXCIsXCJJbXBvcnRJZFwiOlwiT2ZmaWNpYWwgbGF1bmNoIG9mIFR3aXR0ZXJcIixcIklzSW1wb3J0ZWRcIjp0cnVlLFwiQ2hpbGRyZW5cIjpbXX0se1wiJGlkXCI6XCI0XCIsXCJJbXBvcnRJZFwiOlwiVHdpdHRlciB3aW5zIFNYU1cgV2ViIEF3YXJkXCIsXCJJc0ltcG9ydGVkXCI6dHJ1ZSxcIkNoaWxkcmVuXCI6W119LHtcIiRpZFwiOlwiNVwiLFwiSW1wb3J0SWRcIjpcIlJhcGlkIGdyb3d0aCBpbiBudW1iZXIgb2YgdHdlZXRzXCIsXCJJc0ltcG9ydGVkXCI6dHJ1ZSxcIkNoaWxkcmVuXCI6W119LHtcIiRpZFwiOlwiNlwiLFwiSW1wb3J0SWRcIjpcIkNFTyB0cmFuc2l0aW9uXCIsXCJJc0ltcG9ydGVkXCI6dHJ1ZSxcIkNoaWxkcmVuXCI6W119LHtcIiRpZFwiOlwiN1wiLFwiSW1wb3J0SWRcIjpcIlNlcmllcyBCIGZ1bmRpbmcgcm91bmRcIixcIklzSW1wb3J0ZWRcIjp0cnVlLFwiQ2hpbGRyZW5cIjpbXX0se1wiJGlkXCI6XCI4XCIsXCJJbXBvcnRJZFwiOlwiUG9wdWxhcml0eSBzdXJnZSB3aXRoIGhpZ2gtcHJvZmlsZSB1c2Vyc1wiLFwiSXNJbXBvcnRlZFwiOnRydWUsXCJDaGlsZHJlblwiOltdfSx7XCIkaWRcIjpcIjlcIixcIkltcG9ydElkXCI6XCJUd2l0dGVyJ3Mgcm9sZSBpbiBJcmFuaWFuIHByb3Rlc3RzXCIsXCJJc0ltcG9ydGVkXCI6dHJ1ZSxcIkNoaWxkcmVuXCI6W119LHtcIiRpZFwiOlwiMTBcIixcIkltcG9ydElkXCI6XCJJbnRyb2R1Y3Rpb24gb2YgUHJvbW90ZWQgVHdlZXRzXCIsXCJJc0ltcG9ydGVkXCI6dHJ1ZSxcIkNoaWxkcmVuXCI6W119LHtcIiRpZFwiOlwiMTFcIixcIkltcG9ydElkXCI6XCJDRU8gY2hhbmdlXCIsXCJJc0ltcG9ydGVkXCI6dHJ1ZSxcIkNoaWxkcmVuXCI6W119LHtcIiRpZFwiOlwiMTJcIixcIkltcG9ydElkXCI6XCJJbnRyb2R1Y3Rpb24gb2YgVHdpdHRlciBwaG90byBzaGFyaW5nXCIsXCJJc0ltcG9ydGVkXCI6dHJ1ZSxcIkNoaWxkcmVuXCI6W119LHtcIiRpZFwiOlwiMTNcIixcIkltcG9ydElkXCI6XCJJbnRyb2R1Y3Rpb24gb2YgQWN0aXZpdHkgYW5kIERpc2NvdmVyIHRhYnNcIixcIklzSW1wb3J0ZWRcIjp0cnVlLFwiQ2hpbGRyZW5cIjpbXX0se1wiJGlkXCI6XCIxNFwiLFwiSW1wb3J0SWRcIjpcIlR3aXR0ZXIgc3VycGFzc2VzIDE0MCBtaWxsaW9uIGFjdGl2ZSB1c2Vyc1wiLFwiSXNJbXBvcnRlZFwiOnRydWUsXCJDaGlsZHJlblwiOltdfSx7XCIkaWRcIjpcIjE1XCIsXCJJbXBvcnRJZFwiOlwiQWNxdWlzaXRpb24gb2YgVmluZVwiLFwiSXNJbXBvcnRlZFwiOnRydWUsXCJDaGlsZHJlblwiOltdfSx7XCIkaWRcIjpcIjE2XCIsXCJJbXBvcnRJZFwiOlwiVHdpdHRlciBnb2VzIHB1YmxpY1wiLFwiSXNJbXBvcnRlZFwiOnRydWUsXCJDaGlsZHJlblwiOltdfSx7XCIkaWRcIjpcIjE3XCIsXCJJbXBvcnRJZFwiOlwiQWNxdWlzaXRpb24gb2YgR25pcFwiLFwiSXNJbXBvcnRlZFwiOnRydWUsXCJDaGlsZHJlblwiOltdfSx7XCIkaWRcIjpcIjE4XCIsXCJJbXBvcnRJZFwiOlwiTGF1bmNoIG9mIGFuYWx5dGljcyBkYXNoYm9hcmRcIixcIklzSW1wb3J0ZWRcIjp0cnVlLFwiQ2hpbGRyZW5cIjpbXX0se1wiJGlkXCI6XCIxOVwiLFwiSW1wb3J0SWRcIjpcIlJldHVybiBvZiBKYWNrIERvcnNleSBhcyBpbnRlcmltIENFT1wiLFwiSXNJbXBvcnRlZFwiOnRydWUsXCJDaGlsZHJlblwiOltdfSx7XCIkaWRcIjpcIjIwXCIsXCJJbXBvcnRJZFwiOlwiSmFjayBEb3JzZXkgYmVjb21lcyBwZXJtYW5lbnQgQ0VPXCIsXCJJc0ltcG9ydGVkXCI6dHJ1ZSxcIkNoaWxkcmVuXCI6W119LHtcIiRpZFwiOlwiMjFcIixcIkltcG9ydElkXCI6XCJJbnRyb2R1Y3Rpb24gb2YgTW9tZW50c1wiLFwiSXNJbXBvcnRlZFwiOnRydWUsXCJDaGlsZHJlblwiOltdfSx7XCIkaWRcIjpcIjIyXCIsXCJJbXBvcnRJZFwiOlwiUGFydG5lcnNoaXAgd2l0aCBORkwgZm9yIFRodXJzZGF5IE5pZ2h0IEZvb3RiYWxsXCIsXCJJc0ltcG9ydGVkXCI6dHJ1ZSxcIkNoaWxkcmVuXCI6W119LHtcIiRpZFwiOlwiMjNcIixcIkltcG9ydElkXCI6XCJFeHBhbnNpb24gb2YgY2hhcmFjdGVyIGxpbWl0XCIsXCJJc0ltcG9ydGVkXCI6dHJ1ZSxcIkNoaWxkcmVuXCI6W119LHtcIiRpZFwiOlwiMjRcIixcIkltcG9ydElkXCI6XCJJbnRyb2R1Y3Rpb24gb2YgbmV3IHJ1bGVzIGFnYWluc3QgaGFyYXNzbWVudFwiLFwiSXNJbXBvcnRlZFwiOnRydWUsXCJDaGlsZHJlblwiOltdfSx7XCIkaWRcIjpcIjI1XCIsXCJJbXBvcnRJZFwiOlwiU3VzcGVuc2lvbiBvZiB2aW9sZW50IGV4dHJlbWlzdCBhY2NvdW50c1wiLFwiSXNJbXBvcnRlZFwiOnRydWUsXCJDaGlsZHJlblwiOltdfSx7XCIkaWRcIjpcIjI2XCIsXCJJbXBvcnRJZFwiOlwiUmVkZXNpZ25lZCBkZXNrdG9wIHdlYnNpdGVcIixcIklzSW1wb3J0ZWRcIjp0cnVlLFwiQ2hpbGRyZW5cIjpbXX0se1wiJGlkXCI6XCIyN1wiLFwiSW1wb3J0SWRcIjpcIkJhbiBvbiBwb2xpdGljYWwgYWR2ZXJ0aXNpbmdcIixcIklzSW1wb3J0ZWRcIjp0cnVlLFwiQ2hpbGRyZW5cIjpbXX0se1wiJGlkXCI6XCIyOFwiLFwiSW1wb3J0SWRcIjpcIkhpZ2gtcHJvZmlsZSBhY2NvdW50IGhhY2tcIixcIklzSW1wb3J0ZWRcIjp0cnVlLFwiQ2hpbGRyZW5cIjpbXX0se1wiJGlkXCI6XCIyOVwiLFwiSW1wb3J0SWRcIjpcIkludHJvZHVjdGlvbiBvZiBGbGVldHNcIixcIklzSW1wb3J0ZWRcIjp0cnVlLFwiQ2hpbGRyZW5cIjpbXX0se1wiJGlkXCI6XCIzMFwiLFwiSW1wb3J0SWRcIjpcIkludHJvZHVjdGlvbiBvZiBTcGFjZXNcIixcIklzSW1wb3J0ZWRcIjp0cnVlLFwiQ2hpbGRyZW5cIjpbXX0se1wiJGlkXCI6XCIzMVwiLFwiSW1wb3J0SWRcIjpcIkFjcXVpc2l0aW9uIG9mIFJldnVlXCIsXCJJc0ltcG9ydGVkXCI6dHJ1ZSxcIkNoaWxkcmVuXCI6W119LHtcIiRpZFwiOlwiMzJcIixcIkltcG9ydElkXCI6XCJTaHV0ZG93biBvZiBGbGVldHNcIixcIklzSW1wb3J0ZWRcIjp0cnVlLFwiQ2hpbGRyZW5cIjpbXX0se1wiJGlkXCI6XCIzM1wiLFwiSW1wb3J0SWRcIjpcIkVsb24gTXVzayByZXZlYWxzIHN0YWtlIGluIFR3aXR0ZXJcIixcIklzSW1wb3J0ZWRcIjp0cnVlLFwiQ2hpbGRyZW5cIjpbXX0se1wiJGlkXCI6XCIzNFwiLFwiSW1wb3J0SWRcIjpcIkFjcXVpc2l0aW9uIG9mIFR3aXR0ZXIgYnkgRWxvbiBNdXNrXCIsXCJJc0ltcG9ydGVkXCI6dHJ1ZSxcIkNoaWxkcmVuXCI6W119LHtcIiRpZFwiOlwiMzVcIixcIkltcG9ydElkXCI6XCJJbnRyb2R1Y3Rpb24gb2YgVHdpdHRlciBCbHVlXCIsXCJJc0ltcG9ydGVkXCI6dHJ1ZSxcIkNoaWxkcmVuXCI6W119LHtcIiRpZFwiOlwiMzZcIixcIkltcG9ydElkXCI6XCJOZXcgdmVyaWZpY2F0aW9uIHN5c3RlbVwiLFwiSXNJbXBvcnRlZFwiOnRydWUsXCJDaGlsZHJlblwiOltdfSx7XCIkaWRcIjpcIjM3XCIsXCJJbXBvcnRJZFwiOlwiUmVicmFuZGluZyB0byBcXFwiWFxcXCJcIixcIklzSW1wb3J0ZWRcIjp0cnVlLFwiQ2hpbGRyZW5cIjpbXX1dfX0iLCJDb2x1bW5zTWFwcGluZyI6Ilt7XCIkaWRcIjpcIjFcIixcIlNlbGVjdGVkTWFwcGluZ1wiOjYsXCJDb2x1bW5IZWFkZXJcIjpcIkNvbHVtbjBcIixcIkNvbHVtbkZyaWVuZGx5TmFtZVwiOlwiTm9cIn0se1wiJGlkXCI6XCIyXCIsXCJTZWxlY3RlZE1hcHBpbmdcIjoyLFwiQ29sdW1uSGVhZGVyXCI6XCJDb2x1bW4xXCIsXCJDb2x1bW5GcmllbmRseU5hbWVcIjpcIk5hbWVcIn0se1wiJGlkXCI6XCIzXCIsXCJTZWxlY3RlZE1hcHBpbmdcIjozLFwiQ29sdW1uSGVhZGVyXCI6XCJDb2x1bW4yXCIsXCJDb2x1bW5GcmllbmRseU5hbWVcIjpcIkRhdGVcIn0se1wiJGlkXCI6XCI0XCIsXCJTZWxlY3RlZE1hcHBpbmdcIjo0LFwiQ29sdW1uSGVhZGVyXCI6XCJDb2x1bW4zXCIsXCJDb2x1bW5GcmllbmRseU5hbWVcIjpcIkRhdGVcIn1dIiwiSGVhZGVyUm93SW5kZXgiOiIwIiwiTXNlU3luY0J5VWlkIjoiRmFsc2UiLCJSZWNlbnRDb2xvcnNDb2xsZWN0aW9uIjoiW1wiI0ZGRTk3MTMyXCIsXCIjRkZFQTE2MUVcIixcIiNGRkZGRkZGRlwiLFwiI0ZGMTU2MDgyXCJdIn0sIlNldHRpbmdzIjp7IiRpZCI6IjI1MTAiLCJJbXBhT3B0aW9ucyI6eyIkaWQiOiIyNTEx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VHdpdHRlciB0aW1lbGluZVxcQm9vazIueGxzeCIsIlRpbWVDb25maWd1cmF0aW9uIjp7IiRpZCI6IjI1MTIiLCJVc2VUaW1lIjpmYWxzZSwiV29ya0RheVN0YXJ0IjoiMDA6MDA6MDAiLCJXb3JrRGF5RW5kIjoiMjM6NTk6MDAifSwiTGFzdFVzZWRUZW1wbGF0ZUlkIjoiMDAwMDAwMDAtMDAwMC0wMDAwLTAwMDAtMDAwMDAwMDAwMDAwIiwiTGFzdFVzZWRUaGVtZURldGFpbHMiOnsiJGlkIjoiMjUxMyIsIklkIjoiMDQ4NzE1YjAtZDU3OC00YzJmLWEzMjYtODgxOGJlMjQ3MjQ5IiwiVGl0bGUiOiJCYXNlbGluZSIsIkNhdGVnb3J5IjoxfSwiRmlyc3RXZWVrT2ZZZWFyIjowLCJQbGFjZU1pbGVzdG9uZUF0VGhlQmVnaW5uaW5nT2ZUaGVEYXkiOmZhbHNlLCJEZXBlbmRlbmN5U2NoZWR1bGluZ1NldHRpbmdzIjp7IiRpZCI6IjI1MTQ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6-03-21T23:59:00.0000000"/>
  <p:tag name="OTLPOSITIONONTASK" val="None"/>
  <p:tag name="OTLRELATEDTASKID" val="00000000-0000-0000-0000-000000000000"/>
  <p:tag name="OTLMTITLE" val="The first tweet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6-07-15T23:59:00.0000000"/>
  <p:tag name="OTLPOSITIONONTASK" val="None"/>
  <p:tag name="OTLRELATEDTASKID" val="00000000-0000-0000-0000-000000000000"/>
  <p:tag name="OTLMTITLE" val="Official launch of Twitter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EO transition"/>
  <p:tag name="OTLDATE" val="2008-05-01T23:59:00.0000000"/>
  <p:tag name="OTLPOSITIONONTASK" val="None"/>
  <p:tag name="OTLRELATEDTASKID" val="00000000-0000-0000-0000-00000000000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EO change"/>
  <p:tag name="OTLDATE" val="2010-10-01T23:59:00.0000000"/>
  <p:tag name="OTLPOSITIONONTASK" val="None"/>
  <p:tag name="OTLRELATEDTASKID" val="00000000-0000-0000-0000-00000000000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witter goes public"/>
  <p:tag name="OTLDATE" val="2013-11-07T23:59:00.0000000Z"/>
  <p:tag name="OTLPOSITIONONTASK" val="None"/>
  <p:tag name="OTLRELATEDTASKID" val="00000000-0000-0000-0000-00000000000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10-01T23:59:00.0000000"/>
  <p:tag name="OTLPOSITIONONTASK" val="None"/>
  <p:tag name="OTLRELATEDTASKID" val="00000000-0000-0000-0000-000000000000"/>
  <p:tag name="OTLMTITLE" val="Jack Dorsey becomes&#10;permanent CEO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27T23:59:00.0000000"/>
  <p:tag name="OTLPOSITIONONTASK" val="None"/>
  <p:tag name="OTLRELATEDTASKID" val="00000000-0000-0000-0000-000000000000"/>
  <p:tag name="OTLMTITLE" val="Musk buys Twitter, fires Agrawa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01T23:59:00.0000000"/>
  <p:tag name="OTLPOSITIONONTASK" val="None"/>
  <p:tag name="OTLRELATEDTASKID" val="00000000-0000-0000-0000-000000000000"/>
  <p:tag name="OTLMTITLE" val="Rebranding&#10;to &quot;X&quot;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08T23:59:00.0000000"/>
  <p:tag name="OTLPOSITIONONTASK" val="None"/>
  <p:tag name="OTLRELATEDTASKID" val="00000000-0000-0000-0000-000000000000"/>
  <p:tag name="OTLMTITLE" val="Twitter goes private"/>
  <p:tag name="OTLDATEFORMATSTRING" val="MMM yyyy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9T23:59:00.0000000"/>
  <p:tag name="OTLPOSITIONONTASK" val="None"/>
  <p:tag name="OTLRELATEDTASKID" val="00000000-0000-0000-0000-000000000000"/>
  <p:tag name="OTLDATEFORMATSTRING" val="MMM yyyy"/>
  <p:tag name="OTLMTITLE" val="New CEO&#10;Parag Agrawa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LEFTENDCAPSMARGINLEFT" val="39.5066666666667"/>
  <p:tag name="OTLTIMEBANDENDDATE" val="2024-06-16T23:59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07-03-01T23:59:00.0000000Z"/>
  <p:tag name="OTLMTITLE" val="SXSW&#10;Awar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08-07-01T23:59:00.0000000Z"/>
  <p:tag name="OTLMTITLE" val="Series B&#10;fundin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09-02-01T23:59:00.0000000Z"/>
  <p:tag name="OTLMTITLE" val="Popularity surge &#10;high-profile user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09-06-01T23:59:00.0000000Z"/>
  <p:tag name="OTLMTITLE" val="Role in Iranian&#10;protest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0-04-01T23:59:00.0000000Z"/>
  <p:tag name="OTLMTITLE" val="Promoted&#10;Tweet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Photo sharing"/>
  <p:tag name="OTLDATE" val="2011-06-01T23:5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Activity &amp; Discover "/>
  <p:tag name="OTLDATE" val="2011-12-01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2-03-01T23:59:00.0000000Z"/>
  <p:tag name="OTLMTITLE" val="140 M monthly&#10;active user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2-10-01T23:59:00.0000000Z"/>
  <p:tag name="OTLMTITLE" val="Acquisition&#10;of V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 Gnip"/>
  <p:tag name="OTLDATE" val="2014-01-01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4-07-01T23:59:00.0000000Z"/>
  <p:tag name="OTLMTITLE" val="Analytics&#10;dashboar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5-06-01T23:59:00.0000000Z"/>
  <p:tag name="OTLMTITLE" val="Jack Dorsey&#10;Returns as CEO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 Moments"/>
  <p:tag name="OTLDATE" val="2016-03-0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6-04-01T23:59:00.0000000Z"/>
  <p:tag name="OTLMTITLE" val="Partnership&#10;with NF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7-11-01T23:59:00.0000000Z"/>
  <p:tag name="OTLMTITLE" val="Character limit&#10;expans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7-12-01T23:59:00.0000000Z"/>
  <p:tag name="OTLMTITLE" val="New rules&#10;against harassmen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8-08-01T23:59:00.0000000Z"/>
  <p:tag name="OTLMTITLE" val="Violent accounts&#10;suspended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9-06-01T23:59:00.0000000Z"/>
  <p:tag name="OTLMTITLE" val="Redesigned &#10;websi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19-10-01T23:59:00.0000000Z"/>
  <p:tag name="OTLMTITLE" val="Ban on political&#10;advertisin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0-07-01T23:59:00.0000000Z"/>
  <p:tag name="OTLMTITLE" val="High-profile&#10;account hack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Fleets"/>
  <p:tag name="OTLDATE" val="2020-11-01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1-03-01T23:59:00.0000000Z"/>
  <p:tag name="OTLMTITLE" val="&#10;Space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1-04-01T23:59:00.0000000Z"/>
  <p:tag name="OTLMTITLE" val="Acquisition of&#10;Rev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1-06-01T23:59:00.0000000Z"/>
  <p:tag name="OTLMTITLE" val="Fleets &#10;shutdow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2-04-01T23:59:00.0000000Z"/>
  <p:tag name="OTLMTITLE" val="Musk&#10;top&#10;shareholde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MTITLE" val="Twitter Blue"/>
  <p:tag name="OTLDATE" val="2023-01-01T23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FORMATSTRING" val="MMM yyyy"/>
  <p:tag name="OTLDATE" val="2023-03-01T23:59:00.0000000Z"/>
  <p:tag name="OTLMTITLE" val="New verification&#10;syste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POSITIONONTASK" val="None"/>
  <p:tag name="OTLRELATEDTASKID" val="00000000-0000-0000-0000-000000000000"/>
  <p:tag name="OTLDATE" val="2007-04-01T23:59:00.0000000Z"/>
  <p:tag name="OTLMTITLE" val="Number of&#10;Tweets grows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FORMATSTRING" val="MMM yyyy"/>
  <p:tag name="OTLDATE" val="2024-05-16T23:59:00.0000000Z"/>
  <p:tag name="OTLMTITLE" val="611 M monthly&#10;active user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FORMATSTRING" val="MMM yyyy"/>
  <p:tag name="OTLDATE" val="2023-07-01T23:59:00.0000000Z"/>
  <p:tag name="OTLMTITLE" val="Negative&#10;cash&#10;flo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On-screen Show (16:9)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 Display</vt:lpstr>
      <vt:lpstr>Aptos ExtraBold</vt:lpstr>
      <vt:lpstr>Aptos Light</vt:lpstr>
      <vt:lpstr>Arial</vt:lpstr>
      <vt:lpstr>Calibri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2017-04-19T06:45:17Z</dcterms:created>
  <dcterms:modified xsi:type="dcterms:W3CDTF">2024-07-01T14:57:29Z</dcterms:modified>
</cp:coreProperties>
</file>