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5143500" type="screen16x9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B77"/>
    <a:srgbClr val="70AB2F"/>
    <a:srgbClr val="80C535"/>
    <a:srgbClr val="76B531"/>
    <a:srgbClr val="015295"/>
    <a:srgbClr val="015CA7"/>
    <a:srgbClr val="0162B3"/>
    <a:srgbClr val="016BC3"/>
    <a:srgbClr val="0179DD"/>
    <a:srgbClr val="0A9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80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12.03.2024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448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12.03.2024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8664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12.03.2024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288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12.03.2024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35681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12.03.2024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0993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12.03.2024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3299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12.03.2024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99809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12.03.2024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8473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12.03.2024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8758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12.03.2024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3169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12.03.2024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83497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F9D0A-B217-410C-88F1-D496889FBA98}" type="datetimeFigureOut">
              <a:rPr lang="ro-RO" smtClean="0"/>
              <a:t>12.03.2024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5113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6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3" name="OTLSHAPE_TB_00000000000000000000000000000000_ElapsedTime" hidden="1"/>
          <p:cNvSpPr/>
          <p:nvPr>
            <p:custDataLst>
              <p:tags r:id="rId2"/>
            </p:custDataLst>
          </p:nvPr>
        </p:nvSpPr>
        <p:spPr>
          <a:xfrm>
            <a:off x="844465" y="3343275"/>
            <a:ext cx="0" cy="0"/>
          </a:xfrm>
          <a:prstGeom prst="roundRect">
            <a:avLst>
              <a:gd name="adj" fmla="val 10000000"/>
            </a:avLst>
          </a:prstGeom>
          <a:solidFill>
            <a:srgbClr val="FF0000">
              <a:alpha val="29804"/>
            </a:srgb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24" name="OTLSHAPE_TB_00000000000000000000000000000000_TodayMarkerShape" hidden="1"/>
          <p:cNvSpPr/>
          <p:nvPr>
            <p:custDataLst>
              <p:tags r:id="rId3"/>
            </p:custDataLst>
          </p:nvPr>
        </p:nvSpPr>
        <p:spPr>
          <a:xfrm>
            <a:off x="7918841" y="3724275"/>
            <a:ext cx="114300" cy="127000"/>
          </a:xfrm>
          <a:prstGeom prst="triangle">
            <a:avLst/>
          </a:prstGeom>
          <a:solidFill>
            <a:srgbClr val="FF0000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25" name="OTLSHAPE_TB_00000000000000000000000000000000_TodayMarkerText" hidden="1"/>
          <p:cNvSpPr txBox="1"/>
          <p:nvPr>
            <p:custDataLst>
              <p:tags r:id="rId4"/>
            </p:custDataLst>
          </p:nvPr>
        </p:nvSpPr>
        <p:spPr>
          <a:xfrm>
            <a:off x="7619409" y="3851275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/>
              </a:rPr>
              <a:t>Today</a:t>
            </a:r>
          </a:p>
        </p:txBody>
      </p:sp>
      <p:sp>
        <p:nvSpPr>
          <p:cNvPr id="9920" name="OTLSHAPE_TB_00000000000000000000000000000000_LeftEndCaps"/>
          <p:cNvSpPr txBox="1"/>
          <p:nvPr>
            <p:custDataLst>
              <p:tags r:id="rId5"/>
            </p:custDataLst>
          </p:nvPr>
        </p:nvSpPr>
        <p:spPr>
          <a:xfrm>
            <a:off x="254000" y="3394244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>
                <a:solidFill>
                  <a:srgbClr val="737373"/>
                </a:solidFill>
                <a:latin typeface="Calibri"/>
              </a:rPr>
              <a:t>2007</a:t>
            </a:r>
          </a:p>
        </p:txBody>
      </p:sp>
      <p:sp>
        <p:nvSpPr>
          <p:cNvPr id="9921" name="OTLSHAPE_TB_00000000000000000000000000000000_RightEndCaps"/>
          <p:cNvSpPr txBox="1"/>
          <p:nvPr>
            <p:custDataLst>
              <p:tags r:id="rId6"/>
            </p:custDataLst>
          </p:nvPr>
        </p:nvSpPr>
        <p:spPr>
          <a:xfrm>
            <a:off x="8426534" y="3394244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 dirty="0">
                <a:solidFill>
                  <a:srgbClr val="737373"/>
                </a:solidFill>
                <a:latin typeface="Calibri"/>
              </a:rPr>
              <a:t>2024</a:t>
            </a:r>
          </a:p>
        </p:txBody>
      </p:sp>
      <p:cxnSp>
        <p:nvCxnSpPr>
          <p:cNvPr id="9840" name="OTLSHAPE_M_63b5115c4d1b4d2a83d378ca51a0f83a_Connector1"/>
          <p:cNvCxnSpPr/>
          <p:nvPr>
            <p:custDataLst>
              <p:tags r:id="rId7"/>
            </p:custDataLst>
          </p:nvPr>
        </p:nvCxnSpPr>
        <p:spPr>
          <a:xfrm>
            <a:off x="4853201" y="3756025"/>
            <a:ext cx="0" cy="120650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36" name="OTLSHAPE_M_0e138361386942438dd1bb4e0049110f_Connector1"/>
          <p:cNvCxnSpPr/>
          <p:nvPr>
            <p:custDataLst>
              <p:tags r:id="rId8"/>
            </p:custDataLst>
          </p:nvPr>
        </p:nvCxnSpPr>
        <p:spPr>
          <a:xfrm>
            <a:off x="1204618" y="3016018"/>
            <a:ext cx="0" cy="295507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OTLSHAPE_M_25b2298a97514ee8a9ba9510a82fd60a_Connector1">
            <a:extLst>
              <a:ext uri="{FF2B5EF4-FFF2-40B4-BE49-F238E27FC236}">
                <a16:creationId xmlns:a16="http://schemas.microsoft.com/office/drawing/2014/main" id="{FA611547-679F-F155-6E9D-F7702AC8F42E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985915" y="2555389"/>
            <a:ext cx="0" cy="756136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M_3bce99250a48401c9263ce13a17d8cc5_Connector1">
            <a:extLst>
              <a:ext uri="{FF2B5EF4-FFF2-40B4-BE49-F238E27FC236}">
                <a16:creationId xmlns:a16="http://schemas.microsoft.com/office/drawing/2014/main" id="{4C64FBFF-6049-4017-AB00-B1924911588A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5649669" y="1834388"/>
            <a:ext cx="0" cy="88900"/>
          </a:xfrm>
          <a:prstGeom prst="line">
            <a:avLst/>
          </a:prstGeom>
          <a:ln w="9525" cap="flat" cmpd="sng" algn="ctr">
            <a:solidFill>
              <a:srgbClr val="1F497E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3bce99250a48401c9263ce13a17d8cc5_Connector2">
            <a:extLst>
              <a:ext uri="{FF2B5EF4-FFF2-40B4-BE49-F238E27FC236}">
                <a16:creationId xmlns:a16="http://schemas.microsoft.com/office/drawing/2014/main" id="{A8EED6CB-FDA1-0DBF-7E12-56FAB29937FB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5649669" y="2269617"/>
            <a:ext cx="0" cy="769239"/>
          </a:xfrm>
          <a:prstGeom prst="line">
            <a:avLst/>
          </a:prstGeom>
          <a:ln w="9525" cap="flat" cmpd="sng" algn="ctr">
            <a:solidFill>
              <a:srgbClr val="1F497E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3bce99250a48401c9263ce13a17d8cc5_Connector3">
            <a:extLst>
              <a:ext uri="{FF2B5EF4-FFF2-40B4-BE49-F238E27FC236}">
                <a16:creationId xmlns:a16="http://schemas.microsoft.com/office/drawing/2014/main" id="{17BDDCAA-6BC0-D642-CE61-24ED880C3A22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5649669" y="3190875"/>
            <a:ext cx="0" cy="120650"/>
          </a:xfrm>
          <a:prstGeom prst="line">
            <a:avLst/>
          </a:prstGeom>
          <a:ln w="9525" cap="flat" cmpd="sng" algn="ctr">
            <a:solidFill>
              <a:srgbClr val="1F497E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373a5f1ba43a4f2fb99f562c50c26db7_Connector1">
            <a:extLst>
              <a:ext uri="{FF2B5EF4-FFF2-40B4-BE49-F238E27FC236}">
                <a16:creationId xmlns:a16="http://schemas.microsoft.com/office/drawing/2014/main" id="{B03BFCC3-EF35-C32A-0CEE-3B0BD236B0B6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6476479" y="3756025"/>
            <a:ext cx="0" cy="555879"/>
          </a:xfrm>
          <a:prstGeom prst="line">
            <a:avLst/>
          </a:prstGeom>
          <a:ln w="9525" cap="flat" cmpd="sng" algn="ctr">
            <a:solidFill>
              <a:srgbClr val="1F497E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4c91360049514f8c8172d7befdf8951c_Connector1">
            <a:extLst>
              <a:ext uri="{FF2B5EF4-FFF2-40B4-BE49-F238E27FC236}">
                <a16:creationId xmlns:a16="http://schemas.microsoft.com/office/drawing/2014/main" id="{E6BE001F-568E-16C6-F930-EEBF1B89484D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6829743" y="2755646"/>
            <a:ext cx="0" cy="88900"/>
          </a:xfrm>
          <a:prstGeom prst="line">
            <a:avLst/>
          </a:prstGeom>
          <a:ln w="9525" cap="flat" cmpd="sng" algn="ctr">
            <a:solidFill>
              <a:srgbClr val="1F497E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4c91360049514f8c8172d7befdf8951c_Connector2">
            <a:extLst>
              <a:ext uri="{FF2B5EF4-FFF2-40B4-BE49-F238E27FC236}">
                <a16:creationId xmlns:a16="http://schemas.microsoft.com/office/drawing/2014/main" id="{EB9F9909-508B-D74C-323A-7787CBC503D3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829743" y="3190875"/>
            <a:ext cx="0" cy="120650"/>
          </a:xfrm>
          <a:prstGeom prst="line">
            <a:avLst/>
          </a:prstGeom>
          <a:ln w="9525" cap="flat" cmpd="sng" algn="ctr">
            <a:solidFill>
              <a:srgbClr val="1F497E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4fc8e2755558477ab4d2d236b8f06a2e_Connector1">
            <a:extLst>
              <a:ext uri="{FF2B5EF4-FFF2-40B4-BE49-F238E27FC236}">
                <a16:creationId xmlns:a16="http://schemas.microsoft.com/office/drawing/2014/main" id="{02A653F2-4429-5AE7-1674-5B8470F976FB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3669877" y="3756025"/>
            <a:ext cx="0" cy="120650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4fc8e2755558477ab4d2d236b8f06a2e_Connector2">
            <a:extLst>
              <a:ext uri="{FF2B5EF4-FFF2-40B4-BE49-F238E27FC236}">
                <a16:creationId xmlns:a16="http://schemas.microsoft.com/office/drawing/2014/main" id="{17FA5F3D-F9F2-8032-7232-276BB2A8BE3B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3669877" y="4028694"/>
            <a:ext cx="0" cy="283210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63b5115c4d1b4d2a83d378ca51a0f83a_Connector2">
            <a:extLst>
              <a:ext uri="{FF2B5EF4-FFF2-40B4-BE49-F238E27FC236}">
                <a16:creationId xmlns:a16="http://schemas.microsoft.com/office/drawing/2014/main" id="{34A94611-801E-9DE5-6E07-84EF5B27DA6E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4853201" y="4223004"/>
            <a:ext cx="0" cy="235908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M_8223ecfc21be46419d0a9510ccee56e6_Connector1">
            <a:extLst>
              <a:ext uri="{FF2B5EF4-FFF2-40B4-BE49-F238E27FC236}">
                <a16:creationId xmlns:a16="http://schemas.microsoft.com/office/drawing/2014/main" id="{5503F2AC-BEB2-A886-A387-07985E7907DD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3669877" y="2755646"/>
            <a:ext cx="0" cy="88900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M_8223ecfc21be46419d0a9510ccee56e6_Connector2">
            <a:extLst>
              <a:ext uri="{FF2B5EF4-FFF2-40B4-BE49-F238E27FC236}">
                <a16:creationId xmlns:a16="http://schemas.microsoft.com/office/drawing/2014/main" id="{EFE1049C-90E7-155C-C295-88805B616205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669877" y="3190875"/>
            <a:ext cx="0" cy="120650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OTLSHAPE_M_309da6279c374c1ca2a4170604064aa1_Connector1">
            <a:extLst>
              <a:ext uri="{FF2B5EF4-FFF2-40B4-BE49-F238E27FC236}">
                <a16:creationId xmlns:a16="http://schemas.microsoft.com/office/drawing/2014/main" id="{91D50EFD-222E-2C4B-E97A-30612A691819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670068" y="2755646"/>
            <a:ext cx="0" cy="555879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M_4e774c585b9d45bf81af395049d73882_Connector1">
            <a:extLst>
              <a:ext uri="{FF2B5EF4-FFF2-40B4-BE49-F238E27FC236}">
                <a16:creationId xmlns:a16="http://schemas.microsoft.com/office/drawing/2014/main" id="{F68E2735-5CA4-38B3-D52D-65EE048BB22D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6044111" y="2295017"/>
            <a:ext cx="0" cy="88900"/>
          </a:xfrm>
          <a:prstGeom prst="line">
            <a:avLst/>
          </a:prstGeom>
          <a:ln w="9525" cap="flat" cmpd="sng" algn="ctr">
            <a:solidFill>
              <a:srgbClr val="1F497E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40" name="OTLSHAPE_M_4e774c585b9d45bf81af395049d73882_Connector2">
            <a:extLst>
              <a:ext uri="{FF2B5EF4-FFF2-40B4-BE49-F238E27FC236}">
                <a16:creationId xmlns:a16="http://schemas.microsoft.com/office/drawing/2014/main" id="{2C85F64E-262F-03B9-8373-1D673B53EB7B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6044111" y="2552827"/>
            <a:ext cx="0" cy="758698"/>
          </a:xfrm>
          <a:prstGeom prst="line">
            <a:avLst/>
          </a:prstGeom>
          <a:ln w="9525" cap="flat" cmpd="sng" algn="ctr">
            <a:solidFill>
              <a:srgbClr val="1F497E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22" name="OTLSHAPE_TB_00000000000000000000000000000000_ScaleContainer"/>
          <p:cNvSpPr/>
          <p:nvPr>
            <p:custDataLst>
              <p:tags r:id="rId24"/>
            </p:custDataLst>
          </p:nvPr>
        </p:nvSpPr>
        <p:spPr>
          <a:xfrm>
            <a:off x="844465" y="3343275"/>
            <a:ext cx="7467600" cy="381000"/>
          </a:xfrm>
          <a:prstGeom prst="roundRect">
            <a:avLst>
              <a:gd name="adj" fmla="val 100000"/>
            </a:avLst>
          </a:prstGeom>
          <a:solidFill>
            <a:schemeClr val="dk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26" name="OTLSHAPE_TB_00000000000000000000000000000000_TimescaleInterval1"/>
          <p:cNvSpPr txBox="1"/>
          <p:nvPr>
            <p:custDataLst>
              <p:tags r:id="rId25"/>
            </p:custDataLst>
          </p:nvPr>
        </p:nvSpPr>
        <p:spPr>
          <a:xfrm>
            <a:off x="1073065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Segoe UI"/>
              </a:rPr>
              <a:t>2007</a:t>
            </a:r>
          </a:p>
        </p:txBody>
      </p:sp>
      <p:sp>
        <p:nvSpPr>
          <p:cNvPr id="9928" name="OTLSHAPE_TB_00000000000000000000000000000000_TimescaleInterval2"/>
          <p:cNvSpPr txBox="1"/>
          <p:nvPr>
            <p:custDataLst>
              <p:tags r:id="rId26"/>
            </p:custDataLst>
          </p:nvPr>
        </p:nvSpPr>
        <p:spPr>
          <a:xfrm>
            <a:off x="1865199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Segoe UI"/>
              </a:rPr>
              <a:t>2009</a:t>
            </a:r>
          </a:p>
        </p:txBody>
      </p:sp>
      <p:sp>
        <p:nvSpPr>
          <p:cNvPr id="9930" name="OTLSHAPE_TB_00000000000000000000000000000000_TimescaleInterval3"/>
          <p:cNvSpPr txBox="1"/>
          <p:nvPr>
            <p:custDataLst>
              <p:tags r:id="rId27"/>
            </p:custDataLst>
          </p:nvPr>
        </p:nvSpPr>
        <p:spPr>
          <a:xfrm>
            <a:off x="2656249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Segoe UI"/>
              </a:rPr>
              <a:t>2011</a:t>
            </a:r>
          </a:p>
        </p:txBody>
      </p:sp>
      <p:sp>
        <p:nvSpPr>
          <p:cNvPr id="9932" name="OTLSHAPE_TB_00000000000000000000000000000000_TimescaleInterval4"/>
          <p:cNvSpPr txBox="1"/>
          <p:nvPr>
            <p:custDataLst>
              <p:tags r:id="rId28"/>
            </p:custDataLst>
          </p:nvPr>
        </p:nvSpPr>
        <p:spPr>
          <a:xfrm>
            <a:off x="3448383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Segoe UI"/>
              </a:rPr>
              <a:t>2013</a:t>
            </a:r>
          </a:p>
        </p:txBody>
      </p:sp>
      <p:sp>
        <p:nvSpPr>
          <p:cNvPr id="9934" name="OTLSHAPE_TB_00000000000000000000000000000000_TimescaleInterval5"/>
          <p:cNvSpPr txBox="1"/>
          <p:nvPr>
            <p:custDataLst>
              <p:tags r:id="rId29"/>
            </p:custDataLst>
          </p:nvPr>
        </p:nvSpPr>
        <p:spPr>
          <a:xfrm>
            <a:off x="4239433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Segoe UI"/>
              </a:rPr>
              <a:t>2015</a:t>
            </a:r>
          </a:p>
        </p:txBody>
      </p:sp>
      <p:sp>
        <p:nvSpPr>
          <p:cNvPr id="9936" name="OTLSHAPE_TB_00000000000000000000000000000000_TimescaleInterval6"/>
          <p:cNvSpPr txBox="1"/>
          <p:nvPr>
            <p:custDataLst>
              <p:tags r:id="rId30"/>
            </p:custDataLst>
          </p:nvPr>
        </p:nvSpPr>
        <p:spPr>
          <a:xfrm>
            <a:off x="5031567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Segoe UI"/>
              </a:rPr>
              <a:t>2017</a:t>
            </a:r>
          </a:p>
        </p:txBody>
      </p:sp>
      <p:sp>
        <p:nvSpPr>
          <p:cNvPr id="9938" name="OTLSHAPE_TB_00000000000000000000000000000000_TimescaleInterval7"/>
          <p:cNvSpPr txBox="1"/>
          <p:nvPr>
            <p:custDataLst>
              <p:tags r:id="rId31"/>
            </p:custDataLst>
          </p:nvPr>
        </p:nvSpPr>
        <p:spPr>
          <a:xfrm>
            <a:off x="5822617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Segoe UI"/>
              </a:rPr>
              <a:t>2019</a:t>
            </a:r>
          </a:p>
        </p:txBody>
      </p:sp>
      <p:sp>
        <p:nvSpPr>
          <p:cNvPr id="9829" name="OTLSHAPE_TB_00000000000000000000000000000000_TimescaleInterval8"/>
          <p:cNvSpPr txBox="1"/>
          <p:nvPr>
            <p:custDataLst>
              <p:tags r:id="rId32"/>
            </p:custDataLst>
          </p:nvPr>
        </p:nvSpPr>
        <p:spPr>
          <a:xfrm>
            <a:off x="6614751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Segoe UI"/>
              </a:rPr>
              <a:t>2021</a:t>
            </a:r>
          </a:p>
        </p:txBody>
      </p:sp>
      <p:sp>
        <p:nvSpPr>
          <p:cNvPr id="9831" name="OTLSHAPE_TB_00000000000000000000000000000000_TimescaleInterval9"/>
          <p:cNvSpPr txBox="1"/>
          <p:nvPr>
            <p:custDataLst>
              <p:tags r:id="rId33"/>
            </p:custDataLst>
          </p:nvPr>
        </p:nvSpPr>
        <p:spPr>
          <a:xfrm>
            <a:off x="7405801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Segoe UI"/>
              </a:rPr>
              <a:t>2023</a:t>
            </a:r>
          </a:p>
        </p:txBody>
      </p:sp>
      <p:cxnSp>
        <p:nvCxnSpPr>
          <p:cNvPr id="9927" name="OTLSHAPE_TB_00000000000000000000000000000000_Separator1"/>
          <p:cNvCxnSpPr/>
          <p:nvPr>
            <p:custDataLst>
              <p:tags r:id="rId34"/>
            </p:custDataLst>
          </p:nvPr>
        </p:nvCxnSpPr>
        <p:spPr>
          <a:xfrm>
            <a:off x="1801699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29" name="OTLSHAPE_TB_00000000000000000000000000000000_Separator2"/>
          <p:cNvCxnSpPr/>
          <p:nvPr>
            <p:custDataLst>
              <p:tags r:id="rId35"/>
            </p:custDataLst>
          </p:nvPr>
        </p:nvCxnSpPr>
        <p:spPr>
          <a:xfrm>
            <a:off x="2592749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31" name="OTLSHAPE_TB_00000000000000000000000000000000_Separator3"/>
          <p:cNvCxnSpPr/>
          <p:nvPr>
            <p:custDataLst>
              <p:tags r:id="rId36"/>
            </p:custDataLst>
          </p:nvPr>
        </p:nvCxnSpPr>
        <p:spPr>
          <a:xfrm>
            <a:off x="3384883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33" name="OTLSHAPE_TB_00000000000000000000000000000000_Separator4"/>
          <p:cNvCxnSpPr/>
          <p:nvPr>
            <p:custDataLst>
              <p:tags r:id="rId37"/>
            </p:custDataLst>
          </p:nvPr>
        </p:nvCxnSpPr>
        <p:spPr>
          <a:xfrm>
            <a:off x="4175933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35" name="OTLSHAPE_TB_00000000000000000000000000000000_Separator5"/>
          <p:cNvCxnSpPr/>
          <p:nvPr>
            <p:custDataLst>
              <p:tags r:id="rId38"/>
            </p:custDataLst>
          </p:nvPr>
        </p:nvCxnSpPr>
        <p:spPr>
          <a:xfrm>
            <a:off x="4968067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37" name="OTLSHAPE_TB_00000000000000000000000000000000_Separator6"/>
          <p:cNvCxnSpPr/>
          <p:nvPr>
            <p:custDataLst>
              <p:tags r:id="rId39"/>
            </p:custDataLst>
          </p:nvPr>
        </p:nvCxnSpPr>
        <p:spPr>
          <a:xfrm>
            <a:off x="5759117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39" name="OTLSHAPE_TB_00000000000000000000000000000000_Separator7"/>
          <p:cNvCxnSpPr/>
          <p:nvPr>
            <p:custDataLst>
              <p:tags r:id="rId40"/>
            </p:custDataLst>
          </p:nvPr>
        </p:nvCxnSpPr>
        <p:spPr>
          <a:xfrm>
            <a:off x="6551251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30" name="OTLSHAPE_TB_00000000000000000000000000000000_Separator8"/>
          <p:cNvCxnSpPr/>
          <p:nvPr>
            <p:custDataLst>
              <p:tags r:id="rId41"/>
            </p:custDataLst>
          </p:nvPr>
        </p:nvCxnSpPr>
        <p:spPr>
          <a:xfrm>
            <a:off x="7342301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42" name="OTLSHAPE_T_708f37a1ac6c4812b1928b03a5807201_Shape">
            <a:extLst>
              <a:ext uri="{FF2B5EF4-FFF2-40B4-BE49-F238E27FC236}">
                <a16:creationId xmlns:a16="http://schemas.microsoft.com/office/drawing/2014/main" id="{95256C93-34FF-08FC-63A2-4AF4673D06F0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009565" y="91059"/>
            <a:ext cx="5549900" cy="203200"/>
          </a:xfrm>
          <a:prstGeom prst="homePlate">
            <a:avLst/>
          </a:prstGeom>
          <a:solidFill>
            <a:schemeClr val="accent3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50" name="OTLSHAPE_T_b77fc89afbaf413383fc07b69ff2b810_Shape">
            <a:extLst>
              <a:ext uri="{FF2B5EF4-FFF2-40B4-BE49-F238E27FC236}">
                <a16:creationId xmlns:a16="http://schemas.microsoft.com/office/drawing/2014/main" id="{185BF9D7-5269-1954-A32A-9975009AF457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009565" y="332359"/>
            <a:ext cx="4508500" cy="203200"/>
          </a:xfrm>
          <a:prstGeom prst="homePlate">
            <a:avLst/>
          </a:prstGeom>
          <a:solidFill>
            <a:srgbClr val="70AB2F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58" name="OTLSHAPE_T_3cf8949993fb4f09b6b60cf2b37ca330_Shape">
            <a:extLst>
              <a:ext uri="{FF2B5EF4-FFF2-40B4-BE49-F238E27FC236}">
                <a16:creationId xmlns:a16="http://schemas.microsoft.com/office/drawing/2014/main" id="{2B285249-41F4-E344-EF6F-5CFBB6E5F99C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009565" y="573659"/>
            <a:ext cx="3911600" cy="203200"/>
          </a:xfrm>
          <a:prstGeom prst="homePlate">
            <a:avLst/>
          </a:prstGeom>
          <a:solidFill>
            <a:srgbClr val="ABDB77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66" name="OTLSHAPE_T_75af90870ab8409cbab46b94de0eb28b_Shape">
            <a:extLst>
              <a:ext uri="{FF2B5EF4-FFF2-40B4-BE49-F238E27FC236}">
                <a16:creationId xmlns:a16="http://schemas.microsoft.com/office/drawing/2014/main" id="{9B7DD7F5-63F2-5F4B-5645-23CCC026BECA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009565" y="814959"/>
            <a:ext cx="2844800" cy="203200"/>
          </a:xfrm>
          <a:prstGeom prst="homePlate">
            <a:avLst/>
          </a:prstGeom>
          <a:solidFill>
            <a:srgbClr val="CEEE8D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74" name="OTLSHAPE_T_e6d5e1ef8b124d2398daeaf1d5988893_Shape">
            <a:extLst>
              <a:ext uri="{FF2B5EF4-FFF2-40B4-BE49-F238E27FC236}">
                <a16:creationId xmlns:a16="http://schemas.microsoft.com/office/drawing/2014/main" id="{3D894758-28C4-10B0-2FD4-5D5F890FABF5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009565" y="1056259"/>
            <a:ext cx="2133600" cy="203200"/>
          </a:xfrm>
          <a:prstGeom prst="homePlate">
            <a:avLst/>
          </a:prstGeom>
          <a:solidFill>
            <a:srgbClr val="E2F4BC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43" name="OTLSHAPE_T_708f37a1ac6c4812b1928b03a5807201_ShapePercentage" hidden="1">
            <a:extLst>
              <a:ext uri="{FF2B5EF4-FFF2-40B4-BE49-F238E27FC236}">
                <a16:creationId xmlns:a16="http://schemas.microsoft.com/office/drawing/2014/main" id="{FE611E0E-A0F7-4FB4-4274-F4895581096F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009565" y="9105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51" name="OTLSHAPE_T_b77fc89afbaf413383fc07b69ff2b810_ShapePercentage" hidden="1">
            <a:extLst>
              <a:ext uri="{FF2B5EF4-FFF2-40B4-BE49-F238E27FC236}">
                <a16:creationId xmlns:a16="http://schemas.microsoft.com/office/drawing/2014/main" id="{4A8D60E5-C3B0-4FC7-ABF8-F046B6C91255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009565" y="33235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59" name="OTLSHAPE_T_3cf8949993fb4f09b6b60cf2b37ca330_ShapePercentage" hidden="1">
            <a:extLst>
              <a:ext uri="{FF2B5EF4-FFF2-40B4-BE49-F238E27FC236}">
                <a16:creationId xmlns:a16="http://schemas.microsoft.com/office/drawing/2014/main" id="{F165AB95-2270-A36A-460A-89FD996E9E54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009565" y="57365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67" name="OTLSHAPE_T_75af90870ab8409cbab46b94de0eb28b_ShapePercentage" hidden="1">
            <a:extLst>
              <a:ext uri="{FF2B5EF4-FFF2-40B4-BE49-F238E27FC236}">
                <a16:creationId xmlns:a16="http://schemas.microsoft.com/office/drawing/2014/main" id="{550224B0-1017-5CA8-6587-0C6304E3DD06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009565" y="81495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75" name="OTLSHAPE_T_e6d5e1ef8b124d2398daeaf1d5988893_ShapePercentage" hidden="1">
            <a:extLst>
              <a:ext uri="{FF2B5EF4-FFF2-40B4-BE49-F238E27FC236}">
                <a16:creationId xmlns:a16="http://schemas.microsoft.com/office/drawing/2014/main" id="{3304CA22-2443-B56E-34FC-E6D50671ECE5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009565" y="105625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44" name="OTLSHAPE_T_708f37a1ac6c4812b1928b03a5807201_Duration" hidden="1">
            <a:extLst>
              <a:ext uri="{FF2B5EF4-FFF2-40B4-BE49-F238E27FC236}">
                <a16:creationId xmlns:a16="http://schemas.microsoft.com/office/drawing/2014/main" id="{1484625D-FE2F-86A9-C730-748EBE0DF387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2700" y="-464354"/>
            <a:ext cx="520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3654 days</a:t>
            </a:r>
          </a:p>
        </p:txBody>
      </p:sp>
      <p:sp>
        <p:nvSpPr>
          <p:cNvPr id="9945" name="OTLSHAPE_T_708f37a1ac6c4812b1928b03a5807201_TextPercentage" hidden="1">
            <a:extLst>
              <a:ext uri="{FF2B5EF4-FFF2-40B4-BE49-F238E27FC236}">
                <a16:creationId xmlns:a16="http://schemas.microsoft.com/office/drawing/2014/main" id="{7D960D48-E7E7-43C4-D95E-01D20C091862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946" name="OTLSHAPE_T_708f37a1ac6c4812b1928b03a5807201_JoinedDate" hidden="1">
            <a:extLst>
              <a:ext uri="{FF2B5EF4-FFF2-40B4-BE49-F238E27FC236}">
                <a16:creationId xmlns:a16="http://schemas.microsoft.com/office/drawing/2014/main" id="{542B3D14-F4E0-EF33-9DCB-2D406E96C786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47" name="OTLSHAPE_T_708f37a1ac6c4812b1928b03a5807201_StartDate" hidden="1">
            <a:extLst>
              <a:ext uri="{FF2B5EF4-FFF2-40B4-BE49-F238E27FC236}">
                <a16:creationId xmlns:a16="http://schemas.microsoft.com/office/drawing/2014/main" id="{76EA31F3-C015-8D1C-7D7E-3864DFE76C4B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48" name="OTLSHAPE_T_708f37a1ac6c4812b1928b03a5807201_EndDate" hidden="1">
            <a:extLst>
              <a:ext uri="{FF2B5EF4-FFF2-40B4-BE49-F238E27FC236}">
                <a16:creationId xmlns:a16="http://schemas.microsoft.com/office/drawing/2014/main" id="{85E52884-5AD5-7474-0564-6A30ED70F031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49" name="OTLSHAPE_T_708f37a1ac6c4812b1928b03a5807201_Title">
            <a:extLst>
              <a:ext uri="{FF2B5EF4-FFF2-40B4-BE49-F238E27FC236}">
                <a16:creationId xmlns:a16="http://schemas.microsoft.com/office/drawing/2014/main" id="{AB632AAE-5BAA-10D9-CC4A-22E08EA105B3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983098" y="123190"/>
            <a:ext cx="889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2" dirty="0">
                <a:solidFill>
                  <a:schemeClr val="dk1"/>
                </a:solidFill>
                <a:latin typeface="Segoe UI" panose="020B0502040204020203" pitchFamily="34" charset="0"/>
              </a:rPr>
              <a:t>iPhone 13 Series</a:t>
            </a:r>
          </a:p>
        </p:txBody>
      </p:sp>
      <p:sp>
        <p:nvSpPr>
          <p:cNvPr id="9952" name="OTLSHAPE_T_b77fc89afbaf413383fc07b69ff2b810_Duration" hidden="1">
            <a:extLst>
              <a:ext uri="{FF2B5EF4-FFF2-40B4-BE49-F238E27FC236}">
                <a16:creationId xmlns:a16="http://schemas.microsoft.com/office/drawing/2014/main" id="{563BAE62-4B9A-91E5-44AD-0CB1E4698C4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700" y="-464354"/>
            <a:ext cx="520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2972 days</a:t>
            </a:r>
          </a:p>
        </p:txBody>
      </p:sp>
      <p:sp>
        <p:nvSpPr>
          <p:cNvPr id="9953" name="OTLSHAPE_T_b77fc89afbaf413383fc07b69ff2b810_TextPercentage" hidden="1">
            <a:extLst>
              <a:ext uri="{FF2B5EF4-FFF2-40B4-BE49-F238E27FC236}">
                <a16:creationId xmlns:a16="http://schemas.microsoft.com/office/drawing/2014/main" id="{0FEBF6A0-68CE-E6A1-5CDE-B34C4561C299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954" name="OTLSHAPE_T_b77fc89afbaf413383fc07b69ff2b810_JoinedDate" hidden="1">
            <a:extLst>
              <a:ext uri="{FF2B5EF4-FFF2-40B4-BE49-F238E27FC236}">
                <a16:creationId xmlns:a16="http://schemas.microsoft.com/office/drawing/2014/main" id="{3E2492AC-21E9-2567-178E-CC8C7A78056A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55" name="OTLSHAPE_T_b77fc89afbaf413383fc07b69ff2b810_StartDate" hidden="1">
            <a:extLst>
              <a:ext uri="{FF2B5EF4-FFF2-40B4-BE49-F238E27FC236}">
                <a16:creationId xmlns:a16="http://schemas.microsoft.com/office/drawing/2014/main" id="{3A241AF1-B97B-AC7C-C65D-F98393443EE8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56" name="OTLSHAPE_T_b77fc89afbaf413383fc07b69ff2b810_EndDate" hidden="1">
            <a:extLst>
              <a:ext uri="{FF2B5EF4-FFF2-40B4-BE49-F238E27FC236}">
                <a16:creationId xmlns:a16="http://schemas.microsoft.com/office/drawing/2014/main" id="{1C9D8A39-06B7-3921-CCAB-175A21A110CC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57" name="OTLSHAPE_T_b77fc89afbaf413383fc07b69ff2b810_Title">
            <a:extLst>
              <a:ext uri="{FF2B5EF4-FFF2-40B4-BE49-F238E27FC236}">
                <a16:creationId xmlns:a16="http://schemas.microsoft.com/office/drawing/2014/main" id="{BE8B4F41-E6B3-E887-C394-4156922E4DEB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175319" y="372141"/>
            <a:ext cx="889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2" dirty="0">
                <a:solidFill>
                  <a:schemeClr val="dk1"/>
                </a:solidFill>
                <a:latin typeface="Segoe UI" panose="020B0502040204020203" pitchFamily="34" charset="0"/>
              </a:rPr>
              <a:t>iPhone 12 Series</a:t>
            </a:r>
          </a:p>
        </p:txBody>
      </p:sp>
      <p:sp>
        <p:nvSpPr>
          <p:cNvPr id="9960" name="OTLSHAPE_T_3cf8949993fb4f09b6b60cf2b37ca330_Duration" hidden="1">
            <a:extLst>
              <a:ext uri="{FF2B5EF4-FFF2-40B4-BE49-F238E27FC236}">
                <a16:creationId xmlns:a16="http://schemas.microsoft.com/office/drawing/2014/main" id="{264AB3BD-AC29-9B36-7111-983832CC6A4C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00" y="-464354"/>
            <a:ext cx="520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2577 days</a:t>
            </a:r>
          </a:p>
        </p:txBody>
      </p:sp>
      <p:sp>
        <p:nvSpPr>
          <p:cNvPr id="9961" name="OTLSHAPE_T_3cf8949993fb4f09b6b60cf2b37ca330_TextPercentage" hidden="1">
            <a:extLst>
              <a:ext uri="{FF2B5EF4-FFF2-40B4-BE49-F238E27FC236}">
                <a16:creationId xmlns:a16="http://schemas.microsoft.com/office/drawing/2014/main" id="{C3953D3B-D56F-A285-2BB0-E21207D3CCE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962" name="OTLSHAPE_T_3cf8949993fb4f09b6b60cf2b37ca330_JoinedDate" hidden="1">
            <a:extLst>
              <a:ext uri="{FF2B5EF4-FFF2-40B4-BE49-F238E27FC236}">
                <a16:creationId xmlns:a16="http://schemas.microsoft.com/office/drawing/2014/main" id="{0E18471A-678D-9E43-4499-B94347C1BCB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63" name="OTLSHAPE_T_3cf8949993fb4f09b6b60cf2b37ca330_StartDate" hidden="1">
            <a:extLst>
              <a:ext uri="{FF2B5EF4-FFF2-40B4-BE49-F238E27FC236}">
                <a16:creationId xmlns:a16="http://schemas.microsoft.com/office/drawing/2014/main" id="{A0A0C117-7077-A842-6381-F46F34BDAFBC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64" name="OTLSHAPE_T_3cf8949993fb4f09b6b60cf2b37ca330_EndDate" hidden="1">
            <a:extLst>
              <a:ext uri="{FF2B5EF4-FFF2-40B4-BE49-F238E27FC236}">
                <a16:creationId xmlns:a16="http://schemas.microsoft.com/office/drawing/2014/main" id="{43A0C9B4-16F9-FF08-AE38-2D75C92EB3F6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65" name="OTLSHAPE_T_3cf8949993fb4f09b6b60cf2b37ca330_Title">
            <a:extLst>
              <a:ext uri="{FF2B5EF4-FFF2-40B4-BE49-F238E27FC236}">
                <a16:creationId xmlns:a16="http://schemas.microsoft.com/office/drawing/2014/main" id="{ECD5AF0B-D24C-3722-6D66-257ADBBC5BE4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2696197" y="599250"/>
            <a:ext cx="5461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 dirty="0">
                <a:solidFill>
                  <a:schemeClr val="dk1"/>
                </a:solidFill>
                <a:latin typeface="Segoe UI" panose="020B0502040204020203" pitchFamily="34" charset="0"/>
              </a:rPr>
              <a:t>iPhone 11</a:t>
            </a:r>
          </a:p>
        </p:txBody>
      </p:sp>
      <p:sp>
        <p:nvSpPr>
          <p:cNvPr id="9968" name="OTLSHAPE_T_75af90870ab8409cbab46b94de0eb28b_Duration" hidden="1">
            <a:extLst>
              <a:ext uri="{FF2B5EF4-FFF2-40B4-BE49-F238E27FC236}">
                <a16:creationId xmlns:a16="http://schemas.microsoft.com/office/drawing/2014/main" id="{F7E09A00-DBC7-8EAF-C848-45688318761C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-464354"/>
            <a:ext cx="520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1875 days</a:t>
            </a:r>
          </a:p>
        </p:txBody>
      </p:sp>
      <p:sp>
        <p:nvSpPr>
          <p:cNvPr id="9969" name="OTLSHAPE_T_75af90870ab8409cbab46b94de0eb28b_TextPercentage" hidden="1">
            <a:extLst>
              <a:ext uri="{FF2B5EF4-FFF2-40B4-BE49-F238E27FC236}">
                <a16:creationId xmlns:a16="http://schemas.microsoft.com/office/drawing/2014/main" id="{2706BED0-BCC8-1D03-AB77-A15A55EEB80A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970" name="OTLSHAPE_T_75af90870ab8409cbab46b94de0eb28b_JoinedDate" hidden="1">
            <a:extLst>
              <a:ext uri="{FF2B5EF4-FFF2-40B4-BE49-F238E27FC236}">
                <a16:creationId xmlns:a16="http://schemas.microsoft.com/office/drawing/2014/main" id="{0A0393FA-49D0-7D23-295D-2F714917C254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71" name="OTLSHAPE_T_75af90870ab8409cbab46b94de0eb28b_StartDate" hidden="1">
            <a:extLst>
              <a:ext uri="{FF2B5EF4-FFF2-40B4-BE49-F238E27FC236}">
                <a16:creationId xmlns:a16="http://schemas.microsoft.com/office/drawing/2014/main" id="{D8ED6501-A465-8262-6BFC-1890DA440EB4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72" name="OTLSHAPE_T_75af90870ab8409cbab46b94de0eb28b_EndDate" hidden="1">
            <a:extLst>
              <a:ext uri="{FF2B5EF4-FFF2-40B4-BE49-F238E27FC236}">
                <a16:creationId xmlns:a16="http://schemas.microsoft.com/office/drawing/2014/main" id="{954C6161-9E5E-9DAE-DCD7-EF311B0C07F2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73" name="OTLSHAPE_T_75af90870ab8409cbab46b94de0eb28b_Title">
            <a:extLst>
              <a:ext uri="{FF2B5EF4-FFF2-40B4-BE49-F238E27FC236}">
                <a16:creationId xmlns:a16="http://schemas.microsoft.com/office/drawing/2014/main" id="{DCA980FB-4752-0A69-8EE4-1F74CD234FBE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624287" y="853631"/>
            <a:ext cx="11176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 dirty="0">
                <a:solidFill>
                  <a:schemeClr val="dk1"/>
                </a:solidFill>
                <a:latin typeface="Segoe UI" panose="020B0502040204020203" pitchFamily="34" charset="0"/>
              </a:rPr>
              <a:t>iPhone XS &amp; XS Max</a:t>
            </a:r>
          </a:p>
        </p:txBody>
      </p:sp>
      <p:sp>
        <p:nvSpPr>
          <p:cNvPr id="9976" name="OTLSHAPE_T_e6d5e1ef8b124d2398daeaf1d5988893_Duration" hidden="1">
            <a:extLst>
              <a:ext uri="{FF2B5EF4-FFF2-40B4-BE49-F238E27FC236}">
                <a16:creationId xmlns:a16="http://schemas.microsoft.com/office/drawing/2014/main" id="{153A7C20-E36A-8BB9-1E3C-13812EB9BFDE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-464354"/>
            <a:ext cx="520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1400 days</a:t>
            </a:r>
          </a:p>
        </p:txBody>
      </p:sp>
      <p:sp>
        <p:nvSpPr>
          <p:cNvPr id="9977" name="OTLSHAPE_T_e6d5e1ef8b124d2398daeaf1d5988893_TextPercentage" hidden="1">
            <a:extLst>
              <a:ext uri="{FF2B5EF4-FFF2-40B4-BE49-F238E27FC236}">
                <a16:creationId xmlns:a16="http://schemas.microsoft.com/office/drawing/2014/main" id="{886ED27E-1924-83BA-3659-BDF8BD8323E3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978" name="OTLSHAPE_T_e6d5e1ef8b124d2398daeaf1d5988893_JoinedDate" hidden="1">
            <a:extLst>
              <a:ext uri="{FF2B5EF4-FFF2-40B4-BE49-F238E27FC236}">
                <a16:creationId xmlns:a16="http://schemas.microsoft.com/office/drawing/2014/main" id="{C08142E0-E51B-C70E-F0E2-08D6FE439E69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79" name="OTLSHAPE_T_e6d5e1ef8b124d2398daeaf1d5988893_StartDate" hidden="1">
            <a:extLst>
              <a:ext uri="{FF2B5EF4-FFF2-40B4-BE49-F238E27FC236}">
                <a16:creationId xmlns:a16="http://schemas.microsoft.com/office/drawing/2014/main" id="{0E47F821-13E3-EA16-2099-85A7BCCC1869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80" name="OTLSHAPE_T_e6d5e1ef8b124d2398daeaf1d5988893_EndDate" hidden="1">
            <a:extLst>
              <a:ext uri="{FF2B5EF4-FFF2-40B4-BE49-F238E27FC236}">
                <a16:creationId xmlns:a16="http://schemas.microsoft.com/office/drawing/2014/main" id="{60E503C0-8BFA-7918-06E3-B127BC4D96A2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1F497E"/>
              </a:solidFill>
              <a:latin typeface="Segoe UI" panose="020B0502040204020203" pitchFamily="34" charset="0"/>
            </a:endParaRPr>
          </a:p>
        </p:txBody>
      </p:sp>
      <p:sp>
        <p:nvSpPr>
          <p:cNvPr id="9981" name="OTLSHAPE_T_e6d5e1ef8b124d2398daeaf1d5988893_Title">
            <a:extLst>
              <a:ext uri="{FF2B5EF4-FFF2-40B4-BE49-F238E27FC236}">
                <a16:creationId xmlns:a16="http://schemas.microsoft.com/office/drawing/2014/main" id="{B3670CFF-87EF-DD77-D6CF-1DDADECE951A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188654" y="1075241"/>
            <a:ext cx="4826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 dirty="0">
                <a:solidFill>
                  <a:schemeClr val="dk1"/>
                </a:solidFill>
                <a:latin typeface="Segoe UI" panose="020B0502040204020203" pitchFamily="34" charset="0"/>
              </a:rPr>
              <a:t>iPhone X</a:t>
            </a:r>
          </a:p>
        </p:txBody>
      </p:sp>
      <p:sp>
        <p:nvSpPr>
          <p:cNvPr id="9843" name="OTLSHAPE_M_0e138361386942438dd1bb4e0049110f_Shape"/>
          <p:cNvSpPr/>
          <p:nvPr>
            <p:custDataLst>
              <p:tags r:id="rId82"/>
            </p:custDataLst>
          </p:nvPr>
        </p:nvSpPr>
        <p:spPr>
          <a:xfrm>
            <a:off x="1141118" y="3216275"/>
            <a:ext cx="127000" cy="190500"/>
          </a:xfrm>
          <a:prstGeom prst="roundRect">
            <a:avLst/>
          </a:prstGeom>
          <a:solidFill>
            <a:srgbClr val="90CCFE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46" name="OTLSHAPE_M_25b2298a97514ee8a9ba9510a82fd60a_Shape"/>
          <p:cNvSpPr/>
          <p:nvPr>
            <p:custDataLst>
              <p:tags r:id="rId83"/>
            </p:custDataLst>
          </p:nvPr>
        </p:nvSpPr>
        <p:spPr>
          <a:xfrm>
            <a:off x="1922415" y="3216275"/>
            <a:ext cx="127000" cy="190500"/>
          </a:xfrm>
          <a:prstGeom prst="roundRect">
            <a:avLst/>
          </a:prstGeom>
          <a:solidFill>
            <a:srgbClr val="54B1FE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49" name="OTLSHAPE_M_1c3894e847274fd0b9928ee97708aa35_Shape"/>
          <p:cNvSpPr/>
          <p:nvPr>
            <p:custDataLst>
              <p:tags r:id="rId84"/>
            </p:custDataLst>
          </p:nvPr>
        </p:nvSpPr>
        <p:spPr>
          <a:xfrm>
            <a:off x="2840250" y="3216275"/>
            <a:ext cx="127000" cy="190500"/>
          </a:xfrm>
          <a:prstGeom prst="roundRect">
            <a:avLst/>
          </a:prstGeom>
          <a:solidFill>
            <a:srgbClr val="229AFE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52" name="OTLSHAPE_M_8223ecfc21be46419d0a9510ccee56e6_Shape"/>
          <p:cNvSpPr/>
          <p:nvPr>
            <p:custDataLst>
              <p:tags r:id="rId85"/>
            </p:custDataLst>
          </p:nvPr>
        </p:nvSpPr>
        <p:spPr>
          <a:xfrm>
            <a:off x="3606377" y="3216275"/>
            <a:ext cx="127000" cy="190500"/>
          </a:xfrm>
          <a:prstGeom prst="roundRect">
            <a:avLst/>
          </a:prstGeom>
          <a:solidFill>
            <a:srgbClr val="0179DD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55" name="OTLSHAPE_M_1019f0b81fe340179c501c11ff70c639_Shape"/>
          <p:cNvSpPr/>
          <p:nvPr>
            <p:custDataLst>
              <p:tags r:id="rId86"/>
            </p:custDataLst>
          </p:nvPr>
        </p:nvSpPr>
        <p:spPr>
          <a:xfrm>
            <a:off x="4000819" y="3216275"/>
            <a:ext cx="127000" cy="190500"/>
          </a:xfrm>
          <a:prstGeom prst="roundRect">
            <a:avLst/>
          </a:prstGeom>
          <a:solidFill>
            <a:srgbClr val="016BC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18" name="OTLSHAPE_M_309da6279c374c1ca2a4170604064aa1_Shape"/>
          <p:cNvSpPr/>
          <p:nvPr>
            <p:custDataLst>
              <p:tags r:id="rId87"/>
            </p:custDataLst>
          </p:nvPr>
        </p:nvSpPr>
        <p:spPr>
          <a:xfrm>
            <a:off x="4606568" y="3216275"/>
            <a:ext cx="127000" cy="190500"/>
          </a:xfrm>
          <a:prstGeom prst="roundRect">
            <a:avLst/>
          </a:prstGeom>
          <a:solidFill>
            <a:srgbClr val="015CA7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24" name="OTLSHAPE_M_02c61c41b7024f22b5158f7b3347b536_Shape"/>
          <p:cNvSpPr/>
          <p:nvPr>
            <p:custDataLst>
              <p:tags r:id="rId88"/>
            </p:custDataLst>
          </p:nvPr>
        </p:nvSpPr>
        <p:spPr>
          <a:xfrm>
            <a:off x="1550730" y="3660775"/>
            <a:ext cx="127000" cy="190500"/>
          </a:xfrm>
          <a:prstGeom prst="roundRect">
            <a:avLst/>
          </a:prstGeom>
          <a:solidFill>
            <a:srgbClr val="65BAFE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27" name="OTLSHAPE_M_ce9da14e1f9c4f9db3e825f06a6290e8_Shape"/>
          <p:cNvSpPr/>
          <p:nvPr>
            <p:custDataLst>
              <p:tags r:id="rId89"/>
            </p:custDataLst>
          </p:nvPr>
        </p:nvSpPr>
        <p:spPr>
          <a:xfrm>
            <a:off x="2323359" y="3660775"/>
            <a:ext cx="127000" cy="190500"/>
          </a:xfrm>
          <a:prstGeom prst="roundRect">
            <a:avLst/>
          </a:prstGeom>
          <a:solidFill>
            <a:srgbClr val="40A8FE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30" name="OTLSHAPE_M_c9182cf6fc864a66a47d219dd677ec72_Shape"/>
          <p:cNvSpPr/>
          <p:nvPr>
            <p:custDataLst>
              <p:tags r:id="rId90"/>
            </p:custDataLst>
          </p:nvPr>
        </p:nvSpPr>
        <p:spPr>
          <a:xfrm>
            <a:off x="3211936" y="3660775"/>
            <a:ext cx="127000" cy="190500"/>
          </a:xfrm>
          <a:prstGeom prst="roundRect">
            <a:avLst/>
          </a:prstGeom>
          <a:solidFill>
            <a:srgbClr val="0A90FE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33" name="OTLSHAPE_M_4fc8e2755558477ab4d2d236b8f06a2e_Shape"/>
          <p:cNvSpPr/>
          <p:nvPr>
            <p:custDataLst>
              <p:tags r:id="rId91"/>
            </p:custDataLst>
          </p:nvPr>
        </p:nvSpPr>
        <p:spPr>
          <a:xfrm>
            <a:off x="3606377" y="3660775"/>
            <a:ext cx="127000" cy="190500"/>
          </a:xfrm>
          <a:prstGeom prst="roundRect">
            <a:avLst/>
          </a:prstGeom>
          <a:solidFill>
            <a:srgbClr val="0179DD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36" name="OTLSHAPE_M_95636d07ee1b4ce194552871b92e27ad_Shape"/>
          <p:cNvSpPr/>
          <p:nvPr>
            <p:custDataLst>
              <p:tags r:id="rId92"/>
            </p:custDataLst>
          </p:nvPr>
        </p:nvSpPr>
        <p:spPr>
          <a:xfrm>
            <a:off x="4402845" y="3660775"/>
            <a:ext cx="127000" cy="190500"/>
          </a:xfrm>
          <a:prstGeom prst="roundRect">
            <a:avLst/>
          </a:prstGeom>
          <a:solidFill>
            <a:srgbClr val="0162B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39" name="OTLSHAPE_M_63b5115c4d1b4d2a83d378ca51a0f83a_Shape"/>
          <p:cNvSpPr/>
          <p:nvPr>
            <p:custDataLst>
              <p:tags r:id="rId93"/>
            </p:custDataLst>
          </p:nvPr>
        </p:nvSpPr>
        <p:spPr>
          <a:xfrm>
            <a:off x="4789701" y="3660775"/>
            <a:ext cx="127000" cy="190500"/>
          </a:xfrm>
          <a:prstGeom prst="roundRect">
            <a:avLst/>
          </a:prstGeom>
          <a:solidFill>
            <a:srgbClr val="015295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M_3559801a8a834de28d40d7e3cfdfd736_Shape">
            <a:extLst>
              <a:ext uri="{FF2B5EF4-FFF2-40B4-BE49-F238E27FC236}">
                <a16:creationId xmlns:a16="http://schemas.microsoft.com/office/drawing/2014/main" id="{B6E4CA15-1FD5-871B-495F-FA6C462F0C1C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5237241" y="3216275"/>
            <a:ext cx="127000" cy="190500"/>
          </a:xfrm>
          <a:prstGeom prst="roundRect">
            <a:avLst/>
          </a:prstGeom>
          <a:solidFill>
            <a:srgbClr val="2F3699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M_3bce99250a48401c9263ce13a17d8cc5_Shape">
            <a:extLst>
              <a:ext uri="{FF2B5EF4-FFF2-40B4-BE49-F238E27FC236}">
                <a16:creationId xmlns:a16="http://schemas.microsoft.com/office/drawing/2014/main" id="{33973856-8CB5-B8B7-7211-FECA3E8099A5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5586169" y="3216275"/>
            <a:ext cx="127000" cy="190500"/>
          </a:xfrm>
          <a:prstGeom prst="roundRect">
            <a:avLst/>
          </a:prstGeom>
          <a:solidFill>
            <a:srgbClr val="2F3699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M_d7a4d9ea314c402b974a610fb1cb826d_Shape">
            <a:extLst>
              <a:ext uri="{FF2B5EF4-FFF2-40B4-BE49-F238E27FC236}">
                <a16:creationId xmlns:a16="http://schemas.microsoft.com/office/drawing/2014/main" id="{EAEF19D3-982F-2B11-979E-7DE538F3391A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5624097" y="3660775"/>
            <a:ext cx="127000" cy="190500"/>
          </a:xfrm>
          <a:prstGeom prst="roundRect">
            <a:avLst/>
          </a:prstGeom>
          <a:solidFill>
            <a:srgbClr val="2F3699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M_4e774c585b9d45bf81af395049d73882_Shape">
            <a:extLst>
              <a:ext uri="{FF2B5EF4-FFF2-40B4-BE49-F238E27FC236}">
                <a16:creationId xmlns:a16="http://schemas.microsoft.com/office/drawing/2014/main" id="{C88D7A68-FB24-329A-6C91-BE5D96DD91B2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5980611" y="3216275"/>
            <a:ext cx="127000" cy="190500"/>
          </a:xfrm>
          <a:prstGeom prst="roundRect">
            <a:avLst/>
          </a:prstGeom>
          <a:solidFill>
            <a:srgbClr val="2F3699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M_373a5f1ba43a4f2fb99f562c50c26db7_Shape">
            <a:extLst>
              <a:ext uri="{FF2B5EF4-FFF2-40B4-BE49-F238E27FC236}">
                <a16:creationId xmlns:a16="http://schemas.microsoft.com/office/drawing/2014/main" id="{31D7683C-8667-3E56-AEB4-8A3FDB612E4A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6412979" y="3660775"/>
            <a:ext cx="127000" cy="190500"/>
          </a:xfrm>
          <a:prstGeom prst="roundRect">
            <a:avLst/>
          </a:prstGeom>
          <a:solidFill>
            <a:srgbClr val="2F3699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M_4c91360049514f8c8172d7befdf8951c_Shape">
            <a:extLst>
              <a:ext uri="{FF2B5EF4-FFF2-40B4-BE49-F238E27FC236}">
                <a16:creationId xmlns:a16="http://schemas.microsoft.com/office/drawing/2014/main" id="{7C9BDF81-6043-E507-0FE9-1A06C806735A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6766243" y="3216275"/>
            <a:ext cx="127000" cy="190500"/>
          </a:xfrm>
          <a:prstGeom prst="roundRect">
            <a:avLst/>
          </a:prstGeom>
          <a:solidFill>
            <a:srgbClr val="2F3699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M_864ca2228dc24794b429a78a4a5b8505_Shape">
            <a:extLst>
              <a:ext uri="{FF2B5EF4-FFF2-40B4-BE49-F238E27FC236}">
                <a16:creationId xmlns:a16="http://schemas.microsoft.com/office/drawing/2014/main" id="{5BCE3669-6E5D-3950-9046-407354F29357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7163936" y="3216275"/>
            <a:ext cx="127000" cy="190500"/>
          </a:xfrm>
          <a:prstGeom prst="roundRect">
            <a:avLst/>
          </a:prstGeom>
          <a:solidFill>
            <a:srgbClr val="2F3699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M_820e608dea8148b0b73519534021a8b7_Shape">
            <a:extLst>
              <a:ext uri="{FF2B5EF4-FFF2-40B4-BE49-F238E27FC236}">
                <a16:creationId xmlns:a16="http://schemas.microsoft.com/office/drawing/2014/main" id="{3F516CAE-A0C0-FE3B-F25F-DC80FA91BC56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7558377" y="3660775"/>
            <a:ext cx="127000" cy="190500"/>
          </a:xfrm>
          <a:prstGeom prst="roundRect">
            <a:avLst/>
          </a:prstGeom>
          <a:solidFill>
            <a:srgbClr val="2F3699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41" name="OTLSHAPE_M_0e138361386942438dd1bb4e0049110f_Title"/>
          <p:cNvSpPr txBox="1"/>
          <p:nvPr>
            <p:custDataLst>
              <p:tags r:id="rId102"/>
            </p:custDataLst>
          </p:nvPr>
        </p:nvSpPr>
        <p:spPr>
          <a:xfrm>
            <a:off x="494942" y="2644289"/>
            <a:ext cx="1422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Segoe UI"/>
              </a:rPr>
              <a:t>iPhone (1st Generation)</a:t>
            </a:r>
          </a:p>
        </p:txBody>
      </p:sp>
      <p:sp>
        <p:nvSpPr>
          <p:cNvPr id="9842" name="OTLSHAPE_M_0e138361386942438dd1bb4e0049110f_Date"/>
          <p:cNvSpPr txBox="1"/>
          <p:nvPr>
            <p:custDataLst>
              <p:tags r:id="rId103"/>
            </p:custDataLst>
          </p:nvPr>
        </p:nvSpPr>
        <p:spPr>
          <a:xfrm>
            <a:off x="861147" y="2838599"/>
            <a:ext cx="698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8">
                <a:solidFill>
                  <a:srgbClr val="737373"/>
                </a:solidFill>
                <a:latin typeface="Segoe UI"/>
              </a:rPr>
              <a:t>June 29, 2007</a:t>
            </a:r>
          </a:p>
        </p:txBody>
      </p:sp>
      <p:sp>
        <p:nvSpPr>
          <p:cNvPr id="9844" name="OTLSHAPE_M_25b2298a97514ee8a9ba9510a82fd60a_Title"/>
          <p:cNvSpPr txBox="1"/>
          <p:nvPr>
            <p:custDataLst>
              <p:tags r:id="rId104"/>
            </p:custDataLst>
          </p:nvPr>
        </p:nvSpPr>
        <p:spPr>
          <a:xfrm>
            <a:off x="1644222" y="2183660"/>
            <a:ext cx="685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Segoe UI"/>
              </a:rPr>
              <a:t>iPhone 3GS</a:t>
            </a:r>
          </a:p>
        </p:txBody>
      </p:sp>
      <p:sp>
        <p:nvSpPr>
          <p:cNvPr id="9845" name="OTLSHAPE_M_25b2298a97514ee8a9ba9510a82fd60a_Date"/>
          <p:cNvSpPr txBox="1"/>
          <p:nvPr>
            <p:custDataLst>
              <p:tags r:id="rId105"/>
            </p:custDataLst>
          </p:nvPr>
        </p:nvSpPr>
        <p:spPr>
          <a:xfrm>
            <a:off x="1642444" y="2377970"/>
            <a:ext cx="698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8">
                <a:solidFill>
                  <a:srgbClr val="737373"/>
                </a:solidFill>
                <a:latin typeface="Segoe UI"/>
              </a:rPr>
              <a:t>June 19, 2009</a:t>
            </a:r>
          </a:p>
        </p:txBody>
      </p:sp>
      <p:sp>
        <p:nvSpPr>
          <p:cNvPr id="9847" name="OTLSHAPE_M_1c3894e847274fd0b9928ee97708aa35_Title"/>
          <p:cNvSpPr txBox="1"/>
          <p:nvPr>
            <p:custDataLst>
              <p:tags r:id="rId106"/>
            </p:custDataLst>
          </p:nvPr>
        </p:nvSpPr>
        <p:spPr>
          <a:xfrm>
            <a:off x="2614868" y="2844546"/>
            <a:ext cx="584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Segoe UI"/>
              </a:rPr>
              <a:t>iPhone 4s</a:t>
            </a:r>
          </a:p>
        </p:txBody>
      </p:sp>
      <p:sp>
        <p:nvSpPr>
          <p:cNvPr id="9848" name="OTLSHAPE_M_1c3894e847274fd0b9928ee97708aa35_Date"/>
          <p:cNvSpPr txBox="1"/>
          <p:nvPr>
            <p:custDataLst>
              <p:tags r:id="rId107"/>
            </p:custDataLst>
          </p:nvPr>
        </p:nvSpPr>
        <p:spPr>
          <a:xfrm>
            <a:off x="2469559" y="3038856"/>
            <a:ext cx="876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/>
              </a:rPr>
              <a:t>October 14, 2011</a:t>
            </a:r>
          </a:p>
        </p:txBody>
      </p:sp>
      <p:sp>
        <p:nvSpPr>
          <p:cNvPr id="9850" name="OTLSHAPE_M_8223ecfc21be46419d0a9510ccee56e6_Title"/>
          <p:cNvSpPr txBox="1"/>
          <p:nvPr>
            <p:custDataLst>
              <p:tags r:id="rId108"/>
            </p:custDataLst>
          </p:nvPr>
        </p:nvSpPr>
        <p:spPr>
          <a:xfrm>
            <a:off x="3380994" y="2383917"/>
            <a:ext cx="584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Segoe UI"/>
              </a:rPr>
              <a:t>iPhone 5s</a:t>
            </a:r>
          </a:p>
        </p:txBody>
      </p:sp>
      <p:sp>
        <p:nvSpPr>
          <p:cNvPr id="9851" name="OTLSHAPE_M_8223ecfc21be46419d0a9510ccee56e6_Date"/>
          <p:cNvSpPr txBox="1"/>
          <p:nvPr>
            <p:custDataLst>
              <p:tags r:id="rId109"/>
            </p:custDataLst>
          </p:nvPr>
        </p:nvSpPr>
        <p:spPr>
          <a:xfrm>
            <a:off x="3165708" y="2578227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/>
              </a:rPr>
              <a:t>September 20, 2013</a:t>
            </a:r>
          </a:p>
        </p:txBody>
      </p:sp>
      <p:sp>
        <p:nvSpPr>
          <p:cNvPr id="9853" name="OTLSHAPE_M_1019f0b81fe340179c501c11ff70c639_Title"/>
          <p:cNvSpPr txBox="1"/>
          <p:nvPr>
            <p:custDataLst>
              <p:tags r:id="rId110"/>
            </p:custDataLst>
          </p:nvPr>
        </p:nvSpPr>
        <p:spPr>
          <a:xfrm>
            <a:off x="3562690" y="2844546"/>
            <a:ext cx="1003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Segoe UI"/>
              </a:rPr>
              <a:t>iPhone 6 / 6 Plus</a:t>
            </a:r>
          </a:p>
        </p:txBody>
      </p:sp>
      <p:sp>
        <p:nvSpPr>
          <p:cNvPr id="9854" name="OTLSHAPE_M_1019f0b81fe340179c501c11ff70c639_Date"/>
          <p:cNvSpPr txBox="1"/>
          <p:nvPr>
            <p:custDataLst>
              <p:tags r:id="rId111"/>
            </p:custDataLst>
          </p:nvPr>
        </p:nvSpPr>
        <p:spPr>
          <a:xfrm>
            <a:off x="3560150" y="3038856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/>
              </a:rPr>
              <a:t>September 19, 2014</a:t>
            </a:r>
          </a:p>
        </p:txBody>
      </p:sp>
      <p:sp>
        <p:nvSpPr>
          <p:cNvPr id="10016" name="OTLSHAPE_M_309da6279c374c1ca2a4170604064aa1_Title"/>
          <p:cNvSpPr txBox="1"/>
          <p:nvPr>
            <p:custDataLst>
              <p:tags r:id="rId112"/>
            </p:custDataLst>
          </p:nvPr>
        </p:nvSpPr>
        <p:spPr>
          <a:xfrm>
            <a:off x="4376253" y="2383917"/>
            <a:ext cx="596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Segoe UI"/>
              </a:rPr>
              <a:t>iPhone SE</a:t>
            </a:r>
          </a:p>
        </p:txBody>
      </p:sp>
      <p:sp>
        <p:nvSpPr>
          <p:cNvPr id="10017" name="OTLSHAPE_M_309da6279c374c1ca2a4170604064aa1_Date"/>
          <p:cNvSpPr txBox="1"/>
          <p:nvPr>
            <p:custDataLst>
              <p:tags r:id="rId113"/>
            </p:custDataLst>
          </p:nvPr>
        </p:nvSpPr>
        <p:spPr>
          <a:xfrm>
            <a:off x="4282570" y="2578227"/>
            <a:ext cx="7874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6">
                <a:solidFill>
                  <a:srgbClr val="737373"/>
                </a:solidFill>
                <a:latin typeface="Segoe UI"/>
              </a:rPr>
              <a:t>March 31, 2016</a:t>
            </a:r>
          </a:p>
        </p:txBody>
      </p:sp>
      <p:sp>
        <p:nvSpPr>
          <p:cNvPr id="10022" name="OTLSHAPE_M_02c61c41b7024f22b5158f7b3347b536_Title"/>
          <p:cNvSpPr txBox="1"/>
          <p:nvPr>
            <p:custDataLst>
              <p:tags r:id="rId114"/>
            </p:custDataLst>
          </p:nvPr>
        </p:nvSpPr>
        <p:spPr>
          <a:xfrm>
            <a:off x="1308139" y="4054094"/>
            <a:ext cx="622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Segoe UI"/>
              </a:rPr>
              <a:t>iPhone 3G</a:t>
            </a:r>
          </a:p>
        </p:txBody>
      </p:sp>
      <p:sp>
        <p:nvSpPr>
          <p:cNvPr id="10023" name="OTLSHAPE_M_02c61c41b7024f22b5158f7b3347b536_Date"/>
          <p:cNvSpPr txBox="1"/>
          <p:nvPr>
            <p:custDataLst>
              <p:tags r:id="rId115"/>
            </p:custDataLst>
          </p:nvPr>
        </p:nvSpPr>
        <p:spPr>
          <a:xfrm>
            <a:off x="1291502" y="3876675"/>
            <a:ext cx="6477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6">
                <a:solidFill>
                  <a:srgbClr val="737373"/>
                </a:solidFill>
                <a:latin typeface="Segoe UI"/>
              </a:rPr>
              <a:t>July 11, 2008</a:t>
            </a:r>
          </a:p>
        </p:txBody>
      </p:sp>
      <p:sp>
        <p:nvSpPr>
          <p:cNvPr id="10025" name="OTLSHAPE_M_ce9da14e1f9c4f9db3e825f06a6290e8_Title"/>
          <p:cNvSpPr txBox="1"/>
          <p:nvPr>
            <p:custDataLst>
              <p:tags r:id="rId116"/>
            </p:custDataLst>
          </p:nvPr>
        </p:nvSpPr>
        <p:spPr>
          <a:xfrm>
            <a:off x="2125916" y="4054094"/>
            <a:ext cx="533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Segoe UI"/>
              </a:rPr>
              <a:t>iPhone 4</a:t>
            </a:r>
          </a:p>
        </p:txBody>
      </p:sp>
      <p:sp>
        <p:nvSpPr>
          <p:cNvPr id="10026" name="OTLSHAPE_M_ce9da14e1f9c4f9db3e825f06a6290e8_Date"/>
          <p:cNvSpPr txBox="1"/>
          <p:nvPr>
            <p:custDataLst>
              <p:tags r:id="rId117"/>
            </p:custDataLst>
          </p:nvPr>
        </p:nvSpPr>
        <p:spPr>
          <a:xfrm>
            <a:off x="2043387" y="3876675"/>
            <a:ext cx="698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8">
                <a:solidFill>
                  <a:srgbClr val="737373"/>
                </a:solidFill>
                <a:latin typeface="Segoe UI"/>
              </a:rPr>
              <a:t>June 24, 2010</a:t>
            </a:r>
          </a:p>
        </p:txBody>
      </p:sp>
      <p:sp>
        <p:nvSpPr>
          <p:cNvPr id="10028" name="OTLSHAPE_M_c9182cf6fc864a66a47d219dd677ec72_Title"/>
          <p:cNvSpPr txBox="1"/>
          <p:nvPr>
            <p:custDataLst>
              <p:tags r:id="rId118"/>
            </p:custDataLst>
          </p:nvPr>
        </p:nvSpPr>
        <p:spPr>
          <a:xfrm>
            <a:off x="3014493" y="4054094"/>
            <a:ext cx="533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Segoe UI"/>
              </a:rPr>
              <a:t>iPhone 5</a:t>
            </a:r>
          </a:p>
        </p:txBody>
      </p:sp>
      <p:sp>
        <p:nvSpPr>
          <p:cNvPr id="10029" name="OTLSHAPE_M_c9182cf6fc864a66a47d219dd677ec72_Date"/>
          <p:cNvSpPr txBox="1"/>
          <p:nvPr>
            <p:custDataLst>
              <p:tags r:id="rId119"/>
            </p:custDataLst>
          </p:nvPr>
        </p:nvSpPr>
        <p:spPr>
          <a:xfrm>
            <a:off x="2771267" y="3876675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/>
              </a:rPr>
              <a:t>September 21, 2012</a:t>
            </a:r>
          </a:p>
        </p:txBody>
      </p:sp>
      <p:sp>
        <p:nvSpPr>
          <p:cNvPr id="10031" name="OTLSHAPE_M_4fc8e2755558477ab4d2d236b8f06a2e_Title"/>
          <p:cNvSpPr txBox="1"/>
          <p:nvPr>
            <p:custDataLst>
              <p:tags r:id="rId120"/>
            </p:custDataLst>
          </p:nvPr>
        </p:nvSpPr>
        <p:spPr>
          <a:xfrm>
            <a:off x="3378454" y="4514723"/>
            <a:ext cx="584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Segoe UI"/>
              </a:rPr>
              <a:t>iPhone 5c</a:t>
            </a:r>
          </a:p>
        </p:txBody>
      </p:sp>
      <p:sp>
        <p:nvSpPr>
          <p:cNvPr id="10032" name="OTLSHAPE_M_4fc8e2755558477ab4d2d236b8f06a2e_Date"/>
          <p:cNvSpPr txBox="1"/>
          <p:nvPr>
            <p:custDataLst>
              <p:tags r:id="rId121"/>
            </p:custDataLst>
          </p:nvPr>
        </p:nvSpPr>
        <p:spPr>
          <a:xfrm>
            <a:off x="3165708" y="4337304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/>
              </a:rPr>
              <a:t>September 20, 2013</a:t>
            </a:r>
          </a:p>
        </p:txBody>
      </p:sp>
      <p:sp>
        <p:nvSpPr>
          <p:cNvPr id="10034" name="OTLSHAPE_M_95636d07ee1b4ce194552871b92e27ad_Title"/>
          <p:cNvSpPr txBox="1"/>
          <p:nvPr>
            <p:custDataLst>
              <p:tags r:id="rId122"/>
            </p:custDataLst>
          </p:nvPr>
        </p:nvSpPr>
        <p:spPr>
          <a:xfrm>
            <a:off x="3908837" y="4054094"/>
            <a:ext cx="11176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Segoe UI"/>
              </a:rPr>
              <a:t>iPhone 6s / 6s Plus</a:t>
            </a:r>
          </a:p>
        </p:txBody>
      </p:sp>
      <p:sp>
        <p:nvSpPr>
          <p:cNvPr id="10035" name="OTLSHAPE_M_95636d07ee1b4ce194552871b92e27ad_Date"/>
          <p:cNvSpPr txBox="1"/>
          <p:nvPr>
            <p:custDataLst>
              <p:tags r:id="rId123"/>
            </p:custDataLst>
          </p:nvPr>
        </p:nvSpPr>
        <p:spPr>
          <a:xfrm>
            <a:off x="3962176" y="3876675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/>
              </a:rPr>
              <a:t>September 25, 2015</a:t>
            </a:r>
          </a:p>
        </p:txBody>
      </p:sp>
      <p:sp>
        <p:nvSpPr>
          <p:cNvPr id="10037" name="OTLSHAPE_M_63b5115c4d1b4d2a83d378ca51a0f83a_Title"/>
          <p:cNvSpPr txBox="1"/>
          <p:nvPr>
            <p:custDataLst>
              <p:tags r:id="rId124"/>
            </p:custDataLst>
          </p:nvPr>
        </p:nvSpPr>
        <p:spPr>
          <a:xfrm>
            <a:off x="4351572" y="4661731"/>
            <a:ext cx="1003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Segoe UI"/>
              </a:rPr>
              <a:t>iPhone 7 / 7 Plus</a:t>
            </a:r>
          </a:p>
        </p:txBody>
      </p:sp>
      <p:sp>
        <p:nvSpPr>
          <p:cNvPr id="10038" name="OTLSHAPE_M_63b5115c4d1b4d2a83d378ca51a0f83a_Date"/>
          <p:cNvSpPr txBox="1"/>
          <p:nvPr>
            <p:custDataLst>
              <p:tags r:id="rId125"/>
            </p:custDataLst>
          </p:nvPr>
        </p:nvSpPr>
        <p:spPr>
          <a:xfrm>
            <a:off x="4349033" y="4484312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/>
              </a:rPr>
              <a:t>September 16, 2016</a:t>
            </a:r>
          </a:p>
        </p:txBody>
      </p:sp>
      <p:sp>
        <p:nvSpPr>
          <p:cNvPr id="36" name="OTLSHAPE_M_3559801a8a834de28d40d7e3cfdfd736_Title">
            <a:extLst>
              <a:ext uri="{FF2B5EF4-FFF2-40B4-BE49-F238E27FC236}">
                <a16:creationId xmlns:a16="http://schemas.microsoft.com/office/drawing/2014/main" id="{4B6F5709-5CEB-CE7D-8F12-FFE837B6945C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5034718" y="2844546"/>
            <a:ext cx="533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Segoe UI" panose="020B0502040204020203" pitchFamily="34" charset="0"/>
              </a:rPr>
              <a:t>iPhone X</a:t>
            </a:r>
          </a:p>
        </p:txBody>
      </p:sp>
      <p:sp>
        <p:nvSpPr>
          <p:cNvPr id="37" name="OTLSHAPE_M_3559801a8a834de28d40d7e3cfdfd736_Date">
            <a:extLst>
              <a:ext uri="{FF2B5EF4-FFF2-40B4-BE49-F238E27FC236}">
                <a16:creationId xmlns:a16="http://schemas.microsoft.com/office/drawing/2014/main" id="{1B464B66-3D93-D5AA-DA49-6DF6E7713C83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4836958" y="3038856"/>
            <a:ext cx="9398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>
                <a:solidFill>
                  <a:srgbClr val="737373"/>
                </a:solidFill>
                <a:latin typeface="Segoe UI" panose="020B0502040204020203" pitchFamily="34" charset="0"/>
              </a:rPr>
              <a:t>November 3, 2017</a:t>
            </a:r>
          </a:p>
        </p:txBody>
      </p:sp>
      <p:sp>
        <p:nvSpPr>
          <p:cNvPr id="39" name="OTLSHAPE_M_3bce99250a48401c9263ce13a17d8cc5_Title">
            <a:extLst>
              <a:ext uri="{FF2B5EF4-FFF2-40B4-BE49-F238E27FC236}">
                <a16:creationId xmlns:a16="http://schemas.microsoft.com/office/drawing/2014/main" id="{F79BBB74-44B4-E6EF-2BC3-771C4B91AEB9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5060093" y="1462659"/>
            <a:ext cx="1181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Segoe UI" panose="020B0502040204020203" pitchFamily="34" charset="0"/>
              </a:rPr>
              <a:t>iPhone XS / XS Max</a:t>
            </a:r>
          </a:p>
        </p:txBody>
      </p:sp>
      <p:sp>
        <p:nvSpPr>
          <p:cNvPr id="40" name="OTLSHAPE_M_3bce99250a48401c9263ce13a17d8cc5_Date">
            <a:extLst>
              <a:ext uri="{FF2B5EF4-FFF2-40B4-BE49-F238E27FC236}">
                <a16:creationId xmlns:a16="http://schemas.microsoft.com/office/drawing/2014/main" id="{C1128454-C2B4-0AEF-6303-4BB94AFCCE9D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5145501" y="1656969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 panose="020B0502040204020203" pitchFamily="34" charset="0"/>
              </a:rPr>
              <a:t>September 21, 2018</a:t>
            </a:r>
          </a:p>
        </p:txBody>
      </p:sp>
      <p:sp>
        <p:nvSpPr>
          <p:cNvPr id="42" name="OTLSHAPE_M_d7a4d9ea314c402b974a610fb1cb826d_Title">
            <a:extLst>
              <a:ext uri="{FF2B5EF4-FFF2-40B4-BE49-F238E27FC236}">
                <a16:creationId xmlns:a16="http://schemas.microsoft.com/office/drawing/2014/main" id="{CAD55F3E-72E8-C118-13AA-2782176ADAF1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5362604" y="4054094"/>
            <a:ext cx="660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Segoe UI" panose="020B0502040204020203" pitchFamily="34" charset="0"/>
              </a:rPr>
              <a:t>iPhone XR </a:t>
            </a:r>
          </a:p>
        </p:txBody>
      </p:sp>
      <p:sp>
        <p:nvSpPr>
          <p:cNvPr id="43" name="OTLSHAPE_M_d7a4d9ea314c402b974a610fb1cb826d_Date">
            <a:extLst>
              <a:ext uri="{FF2B5EF4-FFF2-40B4-BE49-F238E27FC236}">
                <a16:creationId xmlns:a16="http://schemas.microsoft.com/office/drawing/2014/main" id="{1B181576-9D15-297E-3D27-4BB6D054AB6F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5253405" y="3876675"/>
            <a:ext cx="876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 panose="020B0502040204020203" pitchFamily="34" charset="0"/>
              </a:rPr>
              <a:t>October 26, 2018</a:t>
            </a:r>
          </a:p>
        </p:txBody>
      </p:sp>
      <p:sp>
        <p:nvSpPr>
          <p:cNvPr id="45" name="OTLSHAPE_M_4e774c585b9d45bf81af395049d73882_Title">
            <a:extLst>
              <a:ext uri="{FF2B5EF4-FFF2-40B4-BE49-F238E27FC236}">
                <a16:creationId xmlns:a16="http://schemas.microsoft.com/office/drawing/2014/main" id="{53F1AB73-41FE-AAEA-417E-ECF09A278F87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5266998" y="1923288"/>
            <a:ext cx="1562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it-IT" sz="1000" b="1" spc="-4">
                <a:solidFill>
                  <a:schemeClr val="dk1"/>
                </a:solidFill>
                <a:latin typeface="Segoe UI" panose="020B0502040204020203" pitchFamily="34" charset="0"/>
              </a:rPr>
              <a:t>iPhone 11 / Pro / Pro Max</a:t>
            </a:r>
            <a:endParaRPr lang="en-US" sz="1000" b="1" spc="-4">
              <a:solidFill>
                <a:schemeClr val="dk1"/>
              </a:solidFill>
              <a:latin typeface="Segoe UI" panose="020B0502040204020203" pitchFamily="34" charset="0"/>
            </a:endParaRPr>
          </a:p>
        </p:txBody>
      </p:sp>
      <p:sp>
        <p:nvSpPr>
          <p:cNvPr id="46" name="OTLSHAPE_M_4e774c585b9d45bf81af395049d73882_Date">
            <a:extLst>
              <a:ext uri="{FF2B5EF4-FFF2-40B4-BE49-F238E27FC236}">
                <a16:creationId xmlns:a16="http://schemas.microsoft.com/office/drawing/2014/main" id="{5A06427E-2E5E-8DD9-DF5F-DBB729337988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5539942" y="2117598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 panose="020B0502040204020203" pitchFamily="34" charset="0"/>
              </a:rPr>
              <a:t>September 20, 2019</a:t>
            </a:r>
          </a:p>
        </p:txBody>
      </p:sp>
      <p:sp>
        <p:nvSpPr>
          <p:cNvPr id="48" name="OTLSHAPE_M_373a5f1ba43a4f2fb99f562c50c26db7_Title">
            <a:extLst>
              <a:ext uri="{FF2B5EF4-FFF2-40B4-BE49-F238E27FC236}">
                <a16:creationId xmlns:a16="http://schemas.microsoft.com/office/drawing/2014/main" id="{0E8BEA7C-9A3A-2C44-F68F-CED5C66F04BB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5500865" y="4514723"/>
            <a:ext cx="1955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it-IT" sz="1000" b="1" spc="-2">
                <a:solidFill>
                  <a:schemeClr val="dk1"/>
                </a:solidFill>
                <a:latin typeface="Segoe UI" panose="020B0502040204020203" pitchFamily="34" charset="0"/>
              </a:rPr>
              <a:t>iPhone 12 / Mini / Pro / Pro Max</a:t>
            </a:r>
            <a:endParaRPr lang="en-US" sz="1000" b="1" spc="-2">
              <a:solidFill>
                <a:schemeClr val="dk1"/>
              </a:solidFill>
              <a:latin typeface="Segoe UI" panose="020B0502040204020203" pitchFamily="34" charset="0"/>
            </a:endParaRPr>
          </a:p>
        </p:txBody>
      </p:sp>
      <p:sp>
        <p:nvSpPr>
          <p:cNvPr id="49" name="OTLSHAPE_M_373a5f1ba43a4f2fb99f562c50c26db7_Date">
            <a:extLst>
              <a:ext uri="{FF2B5EF4-FFF2-40B4-BE49-F238E27FC236}">
                <a16:creationId xmlns:a16="http://schemas.microsoft.com/office/drawing/2014/main" id="{90B0053B-68C8-7762-8795-F0FED2267A0D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6042288" y="4337304"/>
            <a:ext cx="876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 panose="020B0502040204020203" pitchFamily="34" charset="0"/>
              </a:rPr>
              <a:t>October 23, 2020</a:t>
            </a:r>
          </a:p>
        </p:txBody>
      </p:sp>
      <p:sp>
        <p:nvSpPr>
          <p:cNvPr id="51" name="OTLSHAPE_M_4c91360049514f8c8172d7befdf8951c_Title">
            <a:extLst>
              <a:ext uri="{FF2B5EF4-FFF2-40B4-BE49-F238E27FC236}">
                <a16:creationId xmlns:a16="http://schemas.microsoft.com/office/drawing/2014/main" id="{79F0B5C9-170C-0058-6E96-D35B0D9D8428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5854129" y="2383917"/>
            <a:ext cx="1955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it-IT" sz="1000" b="1" spc="-2">
                <a:solidFill>
                  <a:schemeClr val="dk1"/>
                </a:solidFill>
                <a:latin typeface="Segoe UI" panose="020B0502040204020203" pitchFamily="34" charset="0"/>
              </a:rPr>
              <a:t>iPhone 13 / Mini / Pro / Pro Max</a:t>
            </a:r>
            <a:endParaRPr lang="en-US" sz="1000" b="1" spc="-2">
              <a:solidFill>
                <a:schemeClr val="dk1"/>
              </a:solidFill>
              <a:latin typeface="Segoe UI" panose="020B0502040204020203" pitchFamily="34" charset="0"/>
            </a:endParaRPr>
          </a:p>
        </p:txBody>
      </p:sp>
      <p:sp>
        <p:nvSpPr>
          <p:cNvPr id="52" name="OTLSHAPE_M_4c91360049514f8c8172d7befdf8951c_Date">
            <a:extLst>
              <a:ext uri="{FF2B5EF4-FFF2-40B4-BE49-F238E27FC236}">
                <a16:creationId xmlns:a16="http://schemas.microsoft.com/office/drawing/2014/main" id="{58710892-E6FA-6167-7866-8B825B313094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6325574" y="2578227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 panose="020B0502040204020203" pitchFamily="34" charset="0"/>
              </a:rPr>
              <a:t>September 14, 2021</a:t>
            </a:r>
          </a:p>
        </p:txBody>
      </p:sp>
      <p:sp>
        <p:nvSpPr>
          <p:cNvPr id="54" name="OTLSHAPE_M_864ca2228dc24794b429a78a4a5b8505_Title">
            <a:extLst>
              <a:ext uri="{FF2B5EF4-FFF2-40B4-BE49-F238E27FC236}">
                <a16:creationId xmlns:a16="http://schemas.microsoft.com/office/drawing/2014/main" id="{3EC42D45-8205-DF8F-4E2A-499167BF5A2F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6263696" y="2844546"/>
            <a:ext cx="1930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dk1"/>
                </a:solidFill>
                <a:latin typeface="Segoe UI" panose="020B0502040204020203" pitchFamily="34" charset="0"/>
              </a:rPr>
              <a:t>iPhone 14 / Plus / Pro / Pro Max</a:t>
            </a:r>
          </a:p>
        </p:txBody>
      </p:sp>
      <p:sp>
        <p:nvSpPr>
          <p:cNvPr id="55" name="OTLSHAPE_M_864ca2228dc24794b429a78a4a5b8505_Date">
            <a:extLst>
              <a:ext uri="{FF2B5EF4-FFF2-40B4-BE49-F238E27FC236}">
                <a16:creationId xmlns:a16="http://schemas.microsoft.com/office/drawing/2014/main" id="{B9640A59-0584-641B-F60B-4C9F9A184EE3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6723266" y="3038856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 panose="020B0502040204020203" pitchFamily="34" charset="0"/>
              </a:rPr>
              <a:t>September 16, 2022</a:t>
            </a:r>
          </a:p>
        </p:txBody>
      </p:sp>
      <p:sp>
        <p:nvSpPr>
          <p:cNvPr id="57" name="OTLSHAPE_M_820e608dea8148b0b73519534021a8b7_Title">
            <a:extLst>
              <a:ext uri="{FF2B5EF4-FFF2-40B4-BE49-F238E27FC236}">
                <a16:creationId xmlns:a16="http://schemas.microsoft.com/office/drawing/2014/main" id="{9DB4F74E-3B87-49B4-F225-5CDA8E2B349D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7324400" y="4054094"/>
            <a:ext cx="596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Segoe UI" panose="020B0502040204020203" pitchFamily="34" charset="0"/>
              </a:rPr>
              <a:t>iPhone 15</a:t>
            </a:r>
          </a:p>
        </p:txBody>
      </p:sp>
      <p:sp>
        <p:nvSpPr>
          <p:cNvPr id="58" name="OTLSHAPE_M_820e608dea8148b0b73519534021a8b7_Date">
            <a:extLst>
              <a:ext uri="{FF2B5EF4-FFF2-40B4-BE49-F238E27FC236}">
                <a16:creationId xmlns:a16="http://schemas.microsoft.com/office/drawing/2014/main" id="{838EB9E6-9EAF-EB5B-1588-94222DFFD1D5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7117708" y="3876675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rgbClr val="737373"/>
                </a:solidFill>
                <a:latin typeface="Segoe UI" panose="020B0502040204020203" pitchFamily="34" charset="0"/>
              </a:rPr>
              <a:t>September 15, 2023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2760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Sb2FkbWFwIiwiVmVyc2lvbiI6eyIkaWQiOiIyIiwiVmVyc2lvbiI6IjMuOS4wIiwiT3JpZ2luYWxBc3NlbWJseVZlcnNpb24iOiIzLjA5LjA4LjAwIiwiRWRpdGlvbiI6IlBsdXMiLCJMYXN0U2F2ZWRFZGl0aW9uIjozLCJJc1BsdXNFZGl0aW9uIjp0cnV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MTYsIlNwYWNpbmdCZWxvd1RpbWViYW5kIjoxNiwiU3BhY2luZ0Fib3ZlQmV0d2VlblN3aW1sYW5lc0FuZFRhc2tzIjoxNiwiU3BhY2luZ0JlbG93QmV0d2VlblN3aW1sYW5lc0FuZFRhc2tzIjoxNn0sIlRpbWViYW5kU3R5bGUiOnsiJGlkIjoiMjUiLCJTY2FsZU1hcmtpbmciOjAsIlNoYXBlIjoxMywiU2hhcGVTdHlsZSI6eyIkaWQiOiIyNiIsIk1hcmdpbiI6eyIkaWQiOiIyNyIsIlRvcCI6MC4wLCJMZWZ0IjoxMC4wLCJSaWdodCI6MTAuMCwiQm90dG9tIjowLjB9LCJQYWRkaW5nIjp7IiRpZCI6IjI4IiwiVG9wIjozLjAsIkxlZnQiOjEzLjAsIlJpZ2h0IjoxMy4wLCJCb3R0b20iOjMuMH0sIkJhY2tncm91bmQiOnsiJGlkIjoiMjkiLCJDb2xvciI6eyIkaWQiOiIzMCIsIkEiOjI1NSwiUiI6MCwiRyI6MCwiQiI6MH19LCJJc1Zpc2libGUiOnRydWUsIldpZHRoIjo4NTguMCwiSGVpZ2h0IjozMC4wLCJCb3JkZXJTdHlsZSI6eyIkaWQiOiIzMSIsIkxpbmVDb2xvciI6eyIkaWQiOiIzMiIsIiR0eXBlIjoiTkxSRS5Db21tb24uRG9tLlNvbGlkQ29sb3JCcnVzaCwgTkxSRS5Db21tb24iLCJDb2xvciI6eyIkaWQiOiIzMyIsIkEiOjI1NSwiUiI6MjU1LCJHIjowLCJCIjowfX0sIkxpbmVXZWlnaHQiOjAuMCwiTGluZVR5cGUiOjAsIlBhcmVudFN0eWxlIjpudWxsfSwiUGFyZW50U3R5bGUiOm51bGx9LCJNaWRkbGVUaWVyU2hhcGVTdHlsZSI6eyIkaWQiOiIzNCIsIk1hcmdpbiI6eyIkcmVmIjoiMjcifSwiUGFkZGluZyI6eyIkcmVmIjoiMjgifSwiQmFja2dyb3VuZCI6eyIkcmVmIjoiMjkifSwiSXNWaXNpYmxlIjp0cnVlLCJXaWR0aCI6ODU4LjAsIkhlaWdodCI6MzAuMCwiQm9yZGVyU3R5bGUiOm51bGwsIlBhcmVudFN0eWxlIjpudWxsfSwiQm90dG9tVGllclNoYXBlU3R5bGUiOnsiJGlkIjoiMzUiLCJNYXJnaW4iOnsiJHJlZiI6IjI3In0sIlBhZGRpbmciOnsiJHJlZiI6IjI4In0sIkJhY2tncm91bmQiOnsiJHJlZiI6IjI5In0sIklzVmlzaWJsZSI6dHJ1ZSwiV2lkdGgiOjg1OC4wLCJIZWlnaHQiOjMwLjAsIkJvcmRlclN0eWxlIjpudWxsLCJQYXJlbnRTdHlsZSI6bnVsbH0sIlJpZ2h0RW5kQ2Fwc1N0eWxlIjp7IiRpZCI6IjM2IiwiRm9udFNldHRpbmdzIjp7IiRpZCI6IjM3IiwiRm9udFNpemUiOjE4LCJGb250TmFtZSI6IkNhbGlicmkiLCJJc0JvbGQiOnRydWUsIklzSXRhbGljIjpmYWxzZSwiSXNVbmRlcmxpbmVkIjpmYWxzZSwiUGFyZW50U3R5bGUiOm51bGx9LCJBdXRvU2l6ZSI6MCwiRm9yZWdyb3VuZCI6eyIkaWQiOiIzOCIsIkNvbG9yIjp7IiRpZCI6IjM5IiwiQSI6MjU1LCJSIjoxMTUsIkciOjExNSwiQiI6MTE1fX0sIk1heFdpZHRoIjoiSW5maW5pdHkiLCJNYXhIZWlnaHQiOiJJbmZpbml0eSIsIlNtYXJ0Rm9yZWdyb3VuZElzQWN0aXZlIjpmYWxzZSwiSG9yaXpvbnRhbEFsaWdubWVudCI6MCwiVmVydGljYWxBbGlnbm1lbnQiOjAsIlNtYXJ0Rm9yZWdyb3VuZCI6bnVsbCwiQmFja2dyb3VuZEZpbGxUeXBlIjowLCJNYXJnaW4iOnsiJGlkIjoiNDAiLCJUb3AiOjAuMCwiTGVmdCI6MC4wLCJSaWdodCI6MjAuMCwiQm90dG9tIjowLjB9LCJQYWRkaW5nIjp7IiRpZCI6IjQxIiwiVG9wIjowLjAsIkxlZnQiOjAuMCwiUmlnaHQiOjAuMCwiQm90dG9tIjowLjB9LCJCYWNrZ3JvdW5kIjp7IiRpZCI6IjQyIiwiQ29sb3IiOnsiJGlkIjoiNDMiLCJBIjo4OSwiUiI6MCwiRyI6MCwiQiI6MH19LCJJc1Zpc2libGUiOnRydWUsIldpZHRoIjowLjAsIkhlaWdodCI6MC4wLCJCb3JkZXJTdHlsZSI6bnVsbCwiUGFyZW50U3R5bGUiOm51bGx9LCJMZWZ0RW5kQ2Fwc1N0eWxlIjp7IiRpZCI6IjQ0IiwiRm9udFNldHRpbmdzIjp7IiRpZCI6IjQ1IiwiRm9udFNpemUiOjE4LCJGb250TmFtZSI6IkNhbGlicmkiLCJJc0JvbGQiOnRydWUsIklzSXRhbGljIjpmYWxzZSwiSXNVbmRlcmxpbmVkIjpmYWxzZSwiUGFyZW50U3R5bGUiOm51bGx9LCJBdXRvU2l6ZSI6MCwiRm9yZWdyb3VuZCI6eyIkaWQiOiI0NiIsIkNvbG9yIjp7IiRpZCI6IjQ3IiwiQSI6MjU1LCJSIjoxMTUsIkciOjExNSwiQiI6MTE1fX0sIk1heFdpZHRoIjoiSW5maW5pdHkiLCJNYXhIZWlnaHQiOiJJbmZpbml0eSIsIlNtYXJ0Rm9yZWdyb3VuZElzQWN0aXZlIjpmYWxzZSwiSG9yaXpvbnRhbEFsaWdubWVudCI6MCwiVmVydGljYWxBbGlnbm1lbnQiOjAsIlNtYXJ0Rm9yZWdyb3VuZCI6bnVsbCwiQmFja2dyb3VuZEZpbGxUeXBlIjowLCJNYXJnaW4iOnsiJGlkIjoiNDgiLCJUb3AiOjAuMCwiTGVmdCI6MjAuMCwiUmlnaHQiOjAuMCwiQm90dG9tIjowLjB9LCJQYWRkaW5nIjp7IiRpZCI6IjQ5IiwiVG9wIjowLjAsIkxlZnQiOjAuMCwiUmlnaHQiOjAuMCwiQm90dG9tIjowLjB9LCJCYWNrZ3JvdW5kIjp7IiRpZCI6IjUwIiwiQ29sb3IiOnsiJHJlZiI6IjQzIn19LCJJc1Zpc2libGUiOnRydWUsIldpZHRoIjowLjAsIkhlaWdodCI6MC4wLCJCb3JkZXJTdHlsZSI6bnVsbCwiUGFyZW50U3R5bGUiOm51bGx9LCJUb2RheVRleHRTdHlsZSI6eyIkaWQiOiI1MSIsIkZvbnRTZXR0aW5ncyI6eyIkaWQiOiI1MiIsIkZvbnRTaXplIjoxMiwiRm9udE5hbWUiOiJDYWxpYnJpIiwiSXNCb2xkIjpmYWxzZSwiSXNJdGFsaWMiOmZhbHNlLCJJc1VuZGVybGluZWQiOmZhbHNlLCJQYXJlbnRTdHlsZSI6bnVsbH0sIkF1dG9TaXplIjowLCJGb3JlZ3JvdW5kIjp7IiRpZCI6IjUzIiwiQ29sb3IiOnsiJGlkIjoiNT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UiLCJUb3AiOjAuMCwiTGVmdCI6MC4wLCJSaWdodCI6MC4wLCJCb3R0b20iOjAuMH0sIlBhZGRpbmciOnsiJGlkIjoiNTYiLCJUb3AiOjAuMCwiTGVmdCI6MC4wLCJSaWdodCI6MC4wLCJCb3R0b20iOjAuMH0sIkJhY2tncm91bmQiOnsiJGlkIjoiNTciLCJDb2xvciI6eyIkcmVmIjoiNDMifX0sIklzVmlzaWJsZSI6dHJ1ZSwiV2lkdGgiOjAuMCwiSGVpZ2h0IjowLjAsIkJvcmRlclN0eWxlIjpudWxsLCJQYXJlbnRTdHlsZSI6bnVsbH0sIlRvZGF5TWFya2VyU3R5bGUiOnsiJGlkIjoiNTgiLCJNYXJnaW4iOnsiJGlkIjoiNTkiLCJUb3AiOjAuMCwiTGVmdCI6MC4wLCJSaWdodCI6MC4wLCJCb3R0b20iOjAuMH0sIlBhZGRpbmciOnsiJGlkIjoiNjAiLCJUb3AiOjAuMCwiTGVmdCI6MC4wLCJSaWdodCI6MC4wLCJCb3R0b20iOjAuMH0sIkJhY2tncm91bmQiOnsiJGlkIjoiNjEiLCJDb2xvciI6eyIkaWQiOiI2MiIsIkEiOjI1NSwiUiI6MjU1LCJHIjowLCJCIjowfX0sIklzVmlzaWJsZSI6dHJ1ZSwiV2lkdGgiOjAuMCwiSGVpZ2h0IjowLjAsIkJvcmRlclN0eWxlIjpudWxsLCJQYXJlbnRTdHlsZSI6bnVsbH0sIlNjYWxlU3R5bGUiOnsiJGlkIjoiNjMiLCJTaGFwZSI6NCwiU2hvd1NlZ21lbnRTZXBhcmF0b3JzIjp0cnVlLCJTZWdtZW50U2VwYXJhdG9yT3BhY2l0eSI6MzAsIkhhc0JlZW5WaXNpYmxlQmVmb3JlIjp0cnVlLCJGb250U2V0dGluZ3MiOnsiJGlkIjoiNjQiLCJGb250U2l6ZSI6MTAsIkZvbnROYW1lIjoiU2Vnb2UgVUkiLCJJc0JvbGQiOmZhbHNlLCJJc0l0YWxpYyI6ZmFsc2UsIklzVW5kZXJsaW5lZCI6ZmFsc2UsIlBhcmVudFN0eWxlIjpudWxsfSwiQXV0b1NpemUiOjAsIkZvcmVncm91bmQiOnsiJGlkIjoiNjUiLCJDb2xvciI6eyIkaWQiOiI2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NyIsIlRvcCI6MC4wLCJMZWZ0Ijo1LjAsIlJpZ2h0IjowLjAsIkJvdHRvbSI6MC4wfSwiUGFkZGluZyI6eyIkaWQiOiI2OCIsIlRvcCI6MC4wLCJMZWZ0IjowLjAsIlJpZ2h0IjowLjAsIkJvdHRvbSI6MC4wfSwiQmFja2dyb3VuZCI6eyIkaWQiOiI2OSIsIkNvbG9yIjp7IiRyZWYiOiI0MyJ9fSwiSXNWaXNpYmxlIjp0cnVlLCJXaWR0aCI6MC4wLCJIZWlnaHQiOjAuMCwiQm9yZGVyU3R5bGUiOm51bGwsIlBhcmVudFN0eWxlIjpudWxsfSwiU2luZ2xlU2NhbGVTaGFwZVN0eWxlIjp7IiRpZCI6IjcwIiwiU2hhcGUiOjQsIkhlaWdodCI6MzAuMH0sIk1pZGRsZVRpZXJTY2FsZVN0eWxlIjp7IiRpZCI6IjcxIiwiU2hhcGUiOjQsIlNob3dTZWdtZW50U2VwYXJhdG9ycyI6dHJ1ZSwiU2VnbWVudFNlcGFyYXRvck9wYWNpdHkiOjMwLCJIYXNCZWVuVmlzaWJsZUJlZm9yZSI6ZmFsc2UsIkZvbnRTZXR0aW5ncyI6eyIkaWQiOiI3MiIsIkZvbnRTaXplIjoxMCwiRm9udE5hbWUiOiJTZWdvZSBVSSIsIklzQm9sZCI6ZmFsc2UsIklzSXRhbGljIjpmYWxzZSwiSXNVbmRlcmxpbmVkIjpmYWxzZSwiUGFyZW50U3R5bGUiOm51bGx9LCJBdXRvU2l6ZSI6MCwiRm9yZWdyb3VuZCI6eyIkcmVmIjoiNjUifSwiTWF4V2lkdGgiOjIwMC4wLCJNYXhIZWlnaHQiOiJJbmZpbml0eSIsIlNtYXJ0Rm9yZWdyb3VuZElzQWN0aXZlIjpmYWxzZSwiSG9yaXpvbnRhbEFsaWdubWVudCI6MCwiVmVydGljYWxBbGlnbm1lbnQiOjEsIlNtYXJ0Rm9yZWdyb3VuZCI6bnVsbCwiQmFja2dyb3VuZEZpbGxUeXBlIjowLCJNYXJnaW4iOnsiJHJlZiI6IjY3In0sIlBhZGRpbmciOnsiJHJlZiI6IjY4In0sIkJhY2tncm91bmQiOnsiJHJlZiI6IjY5In0sIklzVmlzaWJsZSI6ZmFsc2UsIldpZHRoIjowLjAsIkhlaWdodCI6MC4wLCJCb3JkZXJTdHlsZSI6bnVsbCwiUGFyZW50U3R5bGUiOm51bGx9LCJCb3R0b21UaWVyU2NhbGVTdHlsZSI6eyIkaWQiOiI3MyIsIlNoYXBlIjo0LCJTaG93U2VnbWVudFNlcGFyYXRvcnMiOnRydWUsIlNlZ21lbnRTZXBhcmF0b3JPcGFjaXR5IjozMCwiSGFzQmVlblZpc2libGVCZWZvcmUiOmZhbHNlLCJGb250U2V0dGluZ3MiOnsiJGlkIjoiNzQiLCJGb250U2l6ZSI6MTAsIkZvbnROYW1lIjoiU2Vnb2UgVUkiLCJJc0JvbGQiOmZhbHNlLCJJc0l0YWxpYyI6ZmFsc2UsIklzVW5kZXJsaW5lZCI6ZmFsc2UsIlBhcmVudFN0eWxlIjpudWxsfSwiQXV0b1NpemUiOjAsIkZvcmVncm91bmQiOnsiJHJlZiI6IjY1In0sIk1heFdpZHRoIjoyMDAuMCwiTWF4SGVpZ2h0IjoiSW5maW5pdHkiLCJTbWFydEZvcmVncm91bmRJc0FjdGl2ZSI6ZmFsc2UsIkhvcml6b250YWxBbGlnbm1lbnQiOjAsIlZlcnRpY2FsQWxpZ25tZW50IjoxLCJTbWFydEZvcmVncm91bmQiOm51bGwsIkJhY2tncm91bmRGaWxsVHlwZSI6MCwiTWFyZ2luIjp7IiRyZWYiOiI2NyJ9LCJQYWRkaW5nIjp7IiRyZWYiOiI2OCJ9LCJCYWNrZ3JvdW5kIjp7IiRyZWYiOiI2OSJ9LCJJc1Zpc2libGUiOmZhbHNlLCJXaWR0aCI6MC4wLCJIZWlnaHQiOjAuMCwiQm9yZGVyU3R5bGUiOm51bGwsIlBhcmVudFN0eWxlIjpudWxsfSwiRWxhcHNlZFRpbWVCYWNrZ3JvdW5kIjp7IiRpZCI6Ijc1IiwiQ29sb3IiOnsiJGlkIjoiNzYiLCJBIjo3NiwiUiI6MjU1LCJHIjowLCJCIjowfX0sIkFwcGVuZFllYXJPblllYXJDaGFuZ2UiOnRydWUsIkVsYXBzZWRUaW1lRm9ybWF0IjowLCJUb2RheU1hcmtlclBvc2l0aW9uIjowLCJRdWlja1Bvc2l0aW9uIjozLCJBYnNvbHV0ZVBvc2l0aW9uIjoyNjMuMjUsIk1hcmdpbiI6eyIkaWQiOiI3NyIsIlRvcCI6MC4wLCJMZWZ0IjoxMC4wLCJSaWdodCI6MTAuMCwiQm90dG9tIjowLjB9LCJQYWRkaW5nIjp7IiRpZCI6Ijc4IiwiVG9wIjowLjAsIkxlZnQiOjAuMCwiUmlnaHQiOjAuMCwiQm90dG9tIjowLjB9LCJCYWNrZ3JvdW5kIjp7IiRpZCI6Ijc5IiwiQ29sb3IiOnsiJGlkIjoiODAiLCJBIjoyNTUsIlIiOjExNSwiRyI6MTE1LCJCIjoxMTV9fSwiSXNWaXNpYmxlIjp0cnVlLCJXaWR0aCI6MC4wLCJIZWlnaHQiOjAuMCwiQm9yZGVyU3R5bGUiOm51bGwsIlBhcmVudFN0eWxlIjpudWxsfSwiRGVmYXVsdE1pbGVzdG9uZVN0eWxlIjp7IiRpZCI6IjgxIiwiU2hhcGUiOjQsIkNvbm5lY3Rvck1hcmdpbiI6eyIkaWQiOiI4MiIsIlRvcCI6MC4wLCJMZWZ0IjoyLjAsIlJpZ2h0IjoyLjAsIkJvdHRvbSI6MC4wfSwiQ29ubmVjdG9yU3R5bGUiOnsiJGlkIjoiODMiLCJMaW5lQ29sb3IiOnsiJGlkIjoiODQiLCIkdHlwZSI6Ik5MUkUuQ29tbW9uLkRvbS5Tb2xpZENvbG9yQnJ1c2gsIE5MUkUuQ29tbW9uIiwiQ29sb3IiOnsiJGlkIjoiODUiLCJBIjoyNTUsIlIiOjMxLCJHIjo3MywiQiI6MTI2fX0sIkxpbmVXZWlnaHQiOjEuMCwiTGluZVR5cGUiOjAsIlBhcmVudFN0eWxlIjpudWxsfSwiSXNCZWxvd1RpbWViYW5kIjpmYWxzZSwiUG9zaXRpb25PblRhc2siOjAsIkhpZGVEYXRlIjpmYWxzZSwiU2hhcGVTaXplIjozLCJTcGFjaW5nIjoyLjAsIlBhZGRpbmciOnsiJGlkIjoiODYiLCJUb3AiOjcuMCwiTGVmdCI6My4wLCJSaWdodCI6MC4wLCJCb3R0b20iOjIuMH0sIlNoYXBlU3R5bGUiOnsiJGlkIjoiODciLCJNYXJnaW4iOnsiJGlkIjoiODgiLCJUb3AiOjAuMCwiTGVmdCI6MC4wLCJSaWdodCI6MC4wLCJCb3R0b20iOjAuMH0sIlBhZGRpbmciOnsiJGlkIjoiODkiLCJUb3AiOjAuMCwiTGVmdCI6MC4wLCJSaWdodCI6MC4wLCJCb3R0b20iOjAuMH0sIkJhY2tncm91bmQiOnsiJGlkIjoiOTAiLCJDb2xvciI6eyIkaWQiOiI5MSIsIkEiOjI1NSwiUiI6MCwiRyI6MTE0LCJCIjoxODh9fSwiSXNWaXNpYmxlIjp0cnVlLCJXaWR0aCI6MTAuMCwiSGVpZ2h0IjoxNS4wLCJCb3JkZXJTdHlsZSI6eyIkaWQiOiI5MiIsIkxpbmVDb2xvciI6eyIkaWQiOiI5MyIsIiR0eXBlIjoiTkxSRS5Db21tb24uRG9tLlNvbGlkQ29sb3JCcnVzaCwgTkxSRS5Db21tb24iLCJDb2xvciI6eyIkaWQiOiI5NCIsIkEiOjI1NSwiUiI6MjU1LCJHIjowLCJCIjowfX0sIkxpbmVXZWlnaHQiOjAuMCwiTGluZVR5cGUiOjAsIlBhcmVudFN0eWxlIjpudWxsfSwiUGFyZW50U3R5bGUiOm51bGx9LCJUaXRsZVN0eWxlIjp7IiRpZCI6Ijk1IiwiRm9udFNldHRpbmdzIjp7IiRpZCI6Ijk2IiwiRm9udFNpemUiOjEwLCJGb250TmFtZSI6IlNlZ29lIFVJIiwiSXNCb2xkIjp0cnVlLCJJc0l0YWxpYyI6ZmFsc2UsIklzVW5kZXJsaW5lZCI6ZmFsc2UsIlBhcmVudFN0eWxlIjpudWxsfSwiQXV0b1NpemUiOjAsIkZvcmVncm91bmQiOnsiJGlkIjoiOTciLCJDb2xvciI6eyIkaWQiOiI5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OSIsIlRvcCI6MC4wLCJMZWZ0IjowLjAsIlJpZ2h0IjowLjAsIkJvdHRvbSI6MC4wfSwiUGFkZGluZyI6eyIkaWQiOiIxMDAiLCJUb3AiOjAuMCwiTGVmdCI6MC4wLCJSaWdodCI6MC4wLCJCb3R0b20iOjAuMH0sIkJhY2tncm91bmQiOnsiJGlkIjoiMTAxIiwiQ29sb3IiOnsiJHJlZiI6IjQzIn19LCJJc1Zpc2libGUiOnRydWUsIldpZHRoIjowLjAsIkhlaWdodCI6MC4wLCJCb3JkZXJTdHlsZSI6bnVsbCwiUGFyZW50U3R5bGUiOm51bGx9LCJEYXRlU3R5bGUiOnsiJGlkIjoiMTAyIiwiRm9udFNldHRpbmdzIjp7IiRpZCI6IjEwMyIsIkZvbnRTaXplIjo5LCJGb250TmFtZSI6IlNlZ29lIFVJIiwiSXNCb2xkIjpmYWxzZSwiSXNJdGFsaWMiOmZhbHNlLCJJc1VuZGVybGluZWQiOmZhbHNlLCJQYXJlbnRTdHlsZSI6bnVsbH0sIkF1dG9TaXplIjowLCJGb3JlZ3JvdW5kIjp7IiRpZCI6IjEwNCIsIkNvbG9yIjp7IiRpZCI6IjEwN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DYiLCJUb3AiOjAuMCwiTGVmdCI6MC4wLCJSaWdodCI6MC4wLCJCb3R0b20iOjAuMH0sIlBhZGRpbmciOnsiJGlkIjoiMTA3IiwiVG9wIjowLjAsIkxlZnQiOjAuMCwiUmlnaHQiOjAuMCwiQm90dG9tIjowLjB9LCJCYWNrZ3JvdW5kIjp7IiRpZCI6IjEwOCIsIkNvbG9yIjp7IiRyZWYiOiI0MyJ9fSwiSXNWaXNpYmxlIjp0cnVlLCJXaWR0aCI6MC4wLCJIZWlnaHQiOjAuMCwiQm9yZGVyU3R5bGUiOm51bGwsIlBhcmVudFN0eWxlIjpudWxsfSwiRGF0ZUZvcm1hdCI6eyIkaWQiOiIxMDk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TEwIiwiRGF0ZVBhcnRJc1Zpc2libGUiOmZhbHNlLCJUaW1lUGFydElzVmlzaWJsZSI6ZmFsc2V9fSwiV2Vla051bWJlcmluZyI6eyIkaWQiOiIxMTEiLCJGb3JtYXQiOjAsIklzVmlzaWJsZSI6ZmFsc2UsIkxhc3RLbm93blZpc2liaWxpdHlTdGF0ZSI6ZmFsc2V9LCJJc1Zpc2libGUiOnRydWUsIlBhcmVudFN0eWxlIjpudWxsfSwiRGVmYXVsdFRhc2tTdHlsZSI6eyIkaWQiOiIxMTIiLCJTaGFwZSI6MywiU2hhcGVUaGlja25lc3MiOjEsIkR1cmF0aW9uRm9ybWF0IjowLCJJbmNsdWRlTm9uV29ya2luZ0RheXNJbkR1cmF0aW9uIjpmYWxzZSwiUGVyY2VudGFnZUNvbXBsZXRlU3R5bGUiOnsiJGlkIjoiMTEzIiwiRm9udFNldHRpbmdzIjp7IiRpZCI6IjExNCIsIkZvbnRTaXplIjoxMCwiRm9udE5hbWUiOiJDYWxpYnJpIiwiSXNCb2xkIjpmYWxzZSwiSXNJdGFsaWMiOmZhbHNlLCJJc1VuZGVybGluZWQiOmZhbHNlLCJQYXJlbnRTdHlsZSI6bnVsbH0sIkF1dG9TaXplIjowLCJGb3JlZ3JvdW5kIjp7IiRpZCI6IjExNSIsIkNvbG9yIjp7IiRpZCI6IjE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E3IiwiVG9wIjowLjAsIkxlZnQiOjAuMCwiUmlnaHQiOjAuMCwiQm90dG9tIjowLjB9LCJQYWRkaW5nIjp7IiRpZCI6IjExOCIsIlRvcCI6MC4wLCJMZWZ0IjowLjAsIlJpZ2h0IjowLjAsIkJvdHRvbSI6MC4wfSwiQmFja2dyb3VuZCI6eyIkaWQiOiIxMTkiLCJDb2xvciI6eyIkcmVmIjoiNDMifX0sIklzVmlzaWJsZSI6dHJ1ZSwiV2lkdGgiOjAuMCwiSGVpZ2h0IjowLjAsIkJvcmRlclN0eWxlIjpudWxsLCJQYXJlbnRTdHlsZSI6bnVsbH0sIkR1cmF0aW9uU3R5bGUiOnsiJGlkIjoiMTIwIiwiRm9udFNldHRpbmdzIjp7IiRpZCI6IjEyMSIsIkZvbnRTaXplIjoxMCwiRm9udE5hbWUiOiJDYWxpYnJpIiwiSXNCb2xkIjpmYWxzZSwiSXNJdGFsaWMiOmZhbHNlLCJJc1VuZGVybGluZWQiOmZhbHNlLCJQYXJlbnRTdHlsZSI6bnVsbH0sIkF1dG9TaXplIjowLCJGb3JlZ3JvdW5kIjp7IiRpZCI6IjEyMiIsIkNvbG9yIjp7IiRpZCI6IjEy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I0IiwiVG9wIjowLjAsIkxlZnQiOjAuMCwiUmlnaHQiOjAuMCwiQm90dG9tIjowLjB9LCJQYWRkaW5nIjp7IiRpZCI6IjEyNSIsIlRvcCI6MC4wLCJMZWZ0IjowLjAsIlJpZ2h0IjowLjAsIkJvdHRvbSI6MC4wfSwiQmFja2dyb3VuZCI6eyIkaWQiOiIxMjYiLCJDb2xvciI6eyIkcmVmIjoiNDMifX0sIklzVmlzaWJsZSI6dHJ1ZSwiV2lkdGgiOjAuMCwiSGVpZ2h0IjowLjAsIkJvcmRlclN0eWxlIjpudWxsLCJQYXJlbnRTdHlsZSI6bnVsbH0sIkhvcml6b250YWxDb25uZWN0b3JTdHlsZSI6eyIkaWQiOiIxMjciLCJMaW5lQ29sb3IiOnsiJGlkIjoiMTI4IiwiJHR5cGUiOiJOTFJFLkNvbW1vbi5Eb20uU29saWRDb2xvckJydXNoLCBOTFJFLkNvbW1vbiIsIkNvbG9yIjp7IiRpZCI6IjEyOSIsIkEiOjI1NSwiUiI6MjA0LCJHIjoyMDQsIkIiOjIwNH19LCJMaW5lV2VpZ2h0IjoxLjAsIkxpbmVUeXBlIjowLCJQYXJlbnRTdHlsZSI6bnVsbH0sIlZlcnRpY2FsQ29ubmVjdG9yU3R5bGUiOnsiJGlkIjoiMTMwIiwiTGluZUNvbG9yIjp7IiRpZCI6IjEzMSIsIiR0eXBlIjoiTkxSRS5Db21tb24uRG9tLlNvbGlkQ29sb3JCcnVzaCwgTkxSRS5Db21tb24iLCJDb2xvciI6eyIkaWQiOiIxMzI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ZmFsc2UsIlBlcmNlbnRhZ2VDb21wbGV0ZVNoYXBlT3BhY2l0eSI6MzUsIlNoYXBlU3R5bGUiOnsiJGlkIjoiMTMzIiwiTWFyZ2luIjp7IiRpZCI6IjEzNCIsIlRvcCI6MC4wLCJMZWZ0Ijo0LjAsIlJpZ2h0Ijo0LjAsIkJvdHRvbSI6MC4wfSwiUGFkZGluZyI6eyIkaWQiOiIxMzUiLCJUb3AiOjAuMCwiTGVmdCI6MC4wLCJSaWdodCI6MC4wLCJCb3R0b20iOjAuMH0sIkJhY2tncm91bmQiOnsiJGlkIjoiMTM2IiwiQ29sb3IiOnsiJGlkIjoiMTM3IiwiQSI6MjU1LCJSIjoxMTIsIkciOjE3MSwiQiI6NDd9fSwiSXNWaXNpYmxlIjp0cnVlLCJXaWR0aCI6MC4wLCJIZWlnaHQiOjE2LjAsIkJvcmRlclN0eWxlIjp7IiRpZCI6IjEzOCIsIkxpbmVDb2xvciI6eyIkaWQiOiIxMzkiLCIkdHlwZSI6Ik5MUkUuQ29tbW9uLkRvbS5Tb2xpZENvbG9yQnJ1c2gsIE5MUkUuQ29tbW9uIiwiQ29sb3IiOnsiJGlkIjoiMTQwIiwiQSI6MjU1LCJSIjoyNTUsIkciOjAsIkIiOjB9fSwiTGluZVdlaWdodCI6MC4wLCJMaW5lVHlwZSI6MCwiUGFyZW50U3R5bGUiOm51bGx9LCJQYXJlbnRTdHlsZSI6bnVsbH0sIlRpdGxlU3R5bGUiOnsiJGlkIjoiMTQxIiwiRm9udFNldHRpbmdzIjp7IiRpZCI6IjE0MiIsIkZvbnRTaXplIjo5LCJGb250TmFtZSI6IlNlZ29lIFVJIiwiSXNCb2xkIjp0cnVlLCJJc0l0YWxpYyI6ZmFsc2UsIklzVW5kZXJsaW5lZCI6ZmFsc2UsIlBhcmVudFN0eWxlIjpudWxsfSwiQXV0b1NpemUiOjAsIkZvcmVncm91bmQiOnsiJGlkIjoiMTQzIiwiQ29sb3IiOnsiJGlkIjoiMTQ0IiwiQSI6MjU1LCJSIjowLCJHIjowLCJCIjowfX0sIk1heFdpZHRoIjo3MjAuMCwiTWF4SGVpZ2h0IjoiSW5maW5pdHkiLCJTbWFydEZvcmVncm91bmRJc0FjdGl2ZSI6ZmFsc2UsIkhvcml6b250YWxBbGlnbm1lbnQiOjEsIlZlcnRpY2FsQWxpZ25tZW50IjowLCJTbWFydEZvcmVncm91bmQiOm51bGwsIkJhY2tncm91bmRGaWxsVHlwZSI6MCwiTWFyZ2luIjp7IiRpZCI6IjE0NSIsIlRvcCI6MC4wLCJMZWZ0IjowLjAsIlJpZ2h0IjowLjAsIkJvdHRvbSI6MC4wfSwiUGFkZGluZyI6eyIkaWQiOiIxNDYiLCJUb3AiOjAuMCwiTGVmdCI6MC4wLCJSaWdodCI6MC4wLCJCb3R0b20iOjAuMH0sIkJhY2tncm91bmQiOnsiJGlkIjoiMTQ3IiwiQ29sb3IiOnsiJHJlZiI6IjQzIn19LCJJc1Zpc2libGUiOnRydWUsIldpZHRoIjowLjAsIkhlaWdodCI6MC4wLCJCb3JkZXJTdHlsZSI6bnVsbCwiUGFyZW50U3R5bGUiOm51bGx9LCJEYXRlU3R5bGUiOnsiJGlkIjoiMTQ4IiwiRm9udFNldHRpbmdzIjp7IiRpZCI6IjE0OSIsIkZvbnRTaXplIjo5LCJGb250TmFtZSI6IlNlZ29lIFVJIiwiSXNCb2xkIjpmYWxzZSwiSXNJdGFsaWMiOmZhbHNlLCJJc1VuZGVybGluZWQiOmZhbHNlLCJQYXJlbnRTdHlsZSI6bnVsbH0sIkF1dG9TaXplIjowLCJGb3JlZ3JvdW5kIjp7IiRpZCI6IjE1MCIsIkNvbG9yIjp7IiRpZCI6IjE1MSIsIkEiOjI1NSwiUiI6MzEsIkciOjczLCJCIjoxMjZ9fSwiTWF4V2lkdGgiOjIwMC4wLCJNYXhIZWlnaHQiOiJJbmZpbml0eSIsIlNtYXJ0Rm9yZWdyb3VuZElzQWN0aXZlIjpmYWxzZSwiSG9yaXpvbnRhbEFsaWdubWVudCI6MCwiVmVydGljYWxBbGlnbm1lbnQiOjAsIlNtYXJ0Rm9yZWdyb3VuZCI6bnVsbCwiQmFja2dyb3VuZEZpbGxUeXBlIjowLCJNYXJnaW4iOnsiJGlkIjoiMTUyIiwiVG9wIjowLjAsIkxlZnQiOjAuMCwiUmlnaHQiOjAuMCwiQm90dG9tIjowLjB9LCJQYWRkaW5nIjp7IiRpZCI6IjE1MyIsIlRvcCI6MC4wLCJMZWZ0IjowLjAsIlJpZ2h0IjowLjAsIkJvdHRvbSI6MC4wfSwiQmFja2dyb3VuZCI6eyIkaWQiOiIxNTQiLCJDb2xvciI6eyIkcmVmIjoiNDMifX0sIklzVmlzaWJsZSI6dHJ1ZSwiV2lkdGgiOjAuMCwiSGVpZ2h0IjowLjAsIkJvcmRlclN0eWxlIjpudWxsLCJQYXJlbnRTdHlsZSI6bnVsbH0sIkRhdGVGb3JtYXQiOnsiJGlkIjoiMTU1IiwiRm9ybWF0U3RyaW5nIjoiTS9kL3l5eXkiLCJTZXBhcmF0b3IiOiIvIiwiVXNlSW50ZXJuYXRpb25hbERhdGVGb3JtYXQiOmZhbHNlLCJEYXRlSXNWaXNpYmxlIjpmYWxzZSwiVGltZUlzVmlzaWJsZSI6ZmFsc2UsIkhvdXJEaWdpdHMiOjEsIkFtUG1EZXNpZ25hdG9yIjoyLCJUcmltMDBNaW51dGVzIjpmYWxzZSwiTGFzdEtub3duVmlzaWJpbGl0eVN0YXRlIjp7IiRpZCI6IjE1NiIsIkRhdGVQYXJ0SXNWaXNpYmxlIjp0cnVlLCJUaW1lUGFydElzVmlzaWJsZSI6ZmFsc2V9fSwiV2Vla051bWJlcmluZyI6eyIkaWQiOiIxNTciLCJGb3JtYXQiOjAsIklzVmlzaWJsZSI6ZmFsc2UsIkxhc3RLbm93blZpc2liaWxpdHlTdGF0ZSI6ZmFsc2V9LCJJc1Zpc2libGUiOnRydWUsIlBhcmVudFN0eWxlIjpudWxsLCJfZXhwbGljaXRseVNldCI6eyIkaWQiOiIxNT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SwiV2Vla051bWJlcmluZyI6ZmFsc2V9fSwiRGVmYXVsdFN3aW1sYW5lTWlsZXN0b25lU3R5bGUiOnsiJGlkIjoiMTU5IiwiVGl0bGVQb3NpdGlvbiI6IlJpZ2h0IiwiRGF0ZVBvc2l0aW9uIjoiTGVmdCIsIlNoYXBlVHlwZSI6NCwiU2hhcGVTaXplIjozLCJTcGFjaW5nIjo1LCJTaGFwZVN0eWxlIjp7IiRpZCI6IjE2MCIsIk1hcmdpbiI6eyIkaWQiOiIxNjEiLCJUb3AiOjAuMCwiTGVmdCI6MC4wLCJSaWdodCI6MC4wLCJCb3R0b20iOjAuMH0sIlBhZGRpbmciOnsiJGlkIjoiMTYyIiwiVG9wIjowLjAsIkxlZnQiOjAuMCwiUmlnaHQiOjAuMCwiQm90dG9tIjowLjB9LCJCYWNrZ3JvdW5kIjp7IiRpZCI6IjE2MyIsIkNvbG9yIjp7IiRpZCI6IjE2NCIsIkEiOjI1NSwiUiI6MCwiRyI6MTE0LCJCIjoxODh9fSwiSXNWaXNpYmxlIjp0cnVlLCJXaWR0aCI6MTAuMCwiSGVpZ2h0IjoxNS4wLCJCb3JkZXJTdHlsZSI6eyIkaWQiOiIxNjUiLCJMaW5lQ29sb3IiOnsiJGlkIjoiMTY2IiwiJHR5cGUiOiJOTFJFLkNvbW1vbi5Eb20uU29saWRDb2xvckJydXNoLCBOTFJFLkNvbW1vbiIsIkNvbG9yIjp7IiRpZCI6IjE2NyIsIkEiOjI1NSwiUiI6MjU1LCJHIjowLCJCIjowfX0sIkxpbmVXZWlnaHQiOjAuMCwiTGluZVR5cGUiOjAsIlBhcmVudFN0eWxlIjpudWxsfSwiUGFyZW50U3R5bGUiOm51bGx9LCJUaXRsZVN0eWxlIjp7IiRpZCI6IjE2OCIsIkZvbnRTZXR0aW5ncyI6eyIkaWQiOiIxNjkiLCJGb250U2l6ZSI6MTAsIkZvbnROYW1lIjoiU2Vnb2UgVUkiLCJJc0JvbGQiOnRydWUsIklzSXRhbGljIjpmYWxzZSwiSXNVbmRlcmxpbmVkIjpmYWxzZSwiUGFyZW50U3R5bGUiOm51bGx9LCJBdXRvU2l6ZSI6MCwiRm9yZWdyb3VuZCI6eyIkaWQiOiIxNzAiLCJDb2xvciI6eyIkaWQiOiIxN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yIiwiVG9wIjowLjAsIkxlZnQiOjAuMCwiUmlnaHQiOjAuMCwiQm90dG9tIjowLjB9LCJQYWRkaW5nIjp7IiRpZCI6IjE3MyIsIlRvcCI6MC4wLCJMZWZ0IjowLjAsIlJpZ2h0IjowLjAsIkJvdHRvbSI6MC4wfSwiQmFja2dyb3VuZCI6eyIkaWQiOiIxNzQiLCJDb2xvciI6eyIkaWQiOiIxNzUiLCJBIjo4OSwiUiI6MCwiRyI6MCwiQiI6MH19LCJJc1Zpc2libGUiOnRydWUsIldpZHRoIjowLjAsIkhlaWdodCI6MC4wLCJCb3JkZXJTdHlsZSI6bnVsbCwiUGFyZW50U3R5bGUiOm51bGx9LCJEYXRlU3R5bGUiOnsiJGlkIjoiMTc2IiwiRm9udFNldHRpbmdzIjp7IiRpZCI6IjE3NyIsIkZvbnRTaXplIjo5LCJGb250TmFtZSI6IlNlZ29lIFVJIiwiSXNCb2xkIjpmYWxzZSwiSXNJdGFsaWMiOmZhbHNlLCJJc1VuZGVybGluZWQiOmZhbHNlLCJQYXJlbnRTdHlsZSI6bnVsbH0sIkF1dG9TaXplIjowLCJGb3JlZ3JvdW5kIjp7IiRpZCI6IjE3OCIsIkNvbG9yIjp7IiRpZCI6IjE3O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ODAiLCJUb3AiOjAuMCwiTGVmdCI6MC4wLCJSaWdodCI6MC4wLCJCb3R0b20iOjAuMH0sIlBhZGRpbmciOnsiJGlkIjoiMTgxIiwiVG9wIjowLjAsIkxlZnQiOjAuMCwiUmlnaHQiOjAuMCwiQm90dG9tIjowLjB9LCJCYWNrZ3JvdW5kIjp7IiRpZCI6IjE4MiIsIkNvbG9yIjp7IiRpZCI6IjE4MyIsIkEiOjg5LCJSIjowLCJHIjowLCJCIjowfX0sIklzVmlzaWJsZSI6dHJ1ZSwiV2lkdGgiOjAuMCwiSGVpZ2h0IjowLjAsIkJvcmRlclN0eWxlIjpudWxsLCJQYXJlbnRTdHlsZSI6bnVsbH0sIkRhdGVGb3JtYXQiOnsiJGlkIjoiMTg0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E4NSIsIkRhdGVQYXJ0SXNWaXNpYmxlIjpmYWxzZSwiVGltZVBhcnRJc1Zpc2libGUiOmZhbHNlfX0sIldlZWtOdW1iZXJpbmciOnsiJGlkIjoiMTg2IiwiRm9ybWF0IjowLCJJc1Zpc2libGUiOmZhbHNlLCJMYXN0S25vd25WaXNpYmlsaXR5U3RhdGUiOmZhbHNlfSwiSXNWaXNpYmxlIjp0cnVlLCJQYXJlbnRTdHlsZSI6bnVsbH0sIkdyaWRsaW5lUGFuZWxTdHlsZSI6eyIkaWQiOiIxODciLCJHcmlkbGluZVN0eWxlIjp7IiRpZCI6IjE4OCIsIkxpbmVDb2xvciI6eyIkaWQiOiIxODkiLCIkdHlwZSI6Ik5MUkUuQ29tbW9uLkRvbS5Tb2xpZENvbG9yQnJ1c2gsIE5MUkUuQ29tbW9uIiwiQ29sb3IiOnsiJGlkIjoiMTkwIiwiQSI6MzgsIlIiOjc5LCJHIjoxMjksIkIiOjE4OX19LCJMaW5lV2VpZ2h0IjoxLjAsIkxpbmVUeXBlIjowLCJQYXJlbnRTdHlsZSI6bnVsbH0sIk1hcmdpbiI6eyIkaWQiOiIxOTEiLCJUb3AiOjAuMCwiTGVmdCI6MC4wLCJSaWdodCI6MC4wLCJCb3R0b20iOjAuMH0sIlBhZGRpbmciOnsiJGlkIjoiMTkyIiwiVG9wIjowLjAsIkxlZnQiOjAuMCwiUmlnaHQiOjAuMCwiQm90dG9tIjowLjB9LCJCYWNrZ3JvdW5kIjpudWxsLCJJc1Zpc2libGUiOnRydWUsIldpZHRoIjowLjAsIkhlaWdodCI6MC4wLCJCb3JkZXJTdHlsZSI6bnVsbCwiUGFyZW50U3R5bGUiOm51bGx9LCJBY3Rpdml0eUxpbmVQYW5lbFN0eWxlIjp7IiRpZCI6IjE5MyIsIkFjdGl2aXR5TGluZVN0eWxlIjp7IiRpZCI6IjE5NCIsIkxpbmVDb2xvciI6eyIkaWQiOiIxOTUiLCIkdHlwZSI6Ik5MUkUuQ29tbW9uLkRvbS5Tb2xpZENvbG9yQnJ1c2gsIE5MUkUuQ29tbW9uIiwiQ29sb3IiOnsiJGlkIjoiMTk2IiwiQSI6MzgsIlIiOjc5LCJHIjoxMjksIkIiOjE4OX19LCJMaW5lV2VpZ2h0IjoxLjAsIkxpbmVUeXBlIjowLCJQYXJlbnRTdHlsZSI6bnVsbH0sIk1hcmdpbiI6eyIkaWQiOiIxOTciLCJUb3AiOjAuMCwiTGVmdCI6MC4wLCJSaWdodCI6MC4wLCJCb3R0b20iOjAuMH0sIlBhZGRpbmciOnsiJGlkIjoiMTk4IiwiVG9wIjowLjAsIkxlZnQiOjAuMCwiUmlnaHQiOjAuMCwiQm90dG9tIjowLjB9LCJCYWNrZ3JvdW5kIjpudWxsLCJJc1Zpc2libGUiOnRydWUsIldpZHRoIjowLjAsIkhlaWdodCI6MC4wLCJCb3JkZXJTdHlsZSI6bnVsbCwiUGFyZW50U3R5bGUiOm51bGx9LCJTaG93RWxhcHNlZFRpbWVHcmFkaWVudFN0eWxlIjpmYWxzZSwiVGltZWJhbmRSZXNlcnZlZExlZnRBcmVhU3R5bGUiOnsiJGlkIjoiMTk5IiwiQWN0aXZpdHlIZWFkZXJXaWR0aCI6MC4wLCJJc1NldCI6ZmFsc2V9LCJEZWZhdWx0U3dpbWxhbmVTdHlsZSI6eyIkaWQiOiIyMDAiLCJIZWFkZXJTdHlsZSI6eyIkaWQiOiIyMDEiLCJUZXh0U3R5bGUiOnsiJGlkIjoiMjAyIiwiRm9udFNldHRpbmdzIjp7IiRpZCI6IjIwMyIsIkZvbnRTaXplIjoxMiwiRm9udE5hbWUiOiJDYWxpYnJpIiwiSXNCb2xkIjpmYWxzZSwiSXNJdGFsaWMiOmZhbHNlLCJJc1VuZGVybGluZWQiOmZhbHNlLCJQYXJlbnRTdHlsZSI6bnVsbH0sIkF1dG9TaXplIjowLCJGb3JlZ3JvdW5kIjp7IiRpZCI6IjIwNCIsIkNvbG9yIjp7IiRpZCI6IjIwN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wNiIsIlRvcCI6MC4wLCJMZWZ0IjowLjAsIlJpZ2h0IjowLjAsIkJvdHRvbSI6MC4wfSwiUGFkZGluZyI6eyIkaWQiOiIyMDciLCJUb3AiOjAuMCwiTGVmdCI6MC4wLCJSaWdodCI6MC4wLCJCb3R0b20iOjAuMH0sIkJhY2tncm91bmQiOm51bGwsIklzVmlzaWJsZSI6dHJ1ZSwiV2lkdGgiOjAuMCwiSGVpZ2h0IjowLjAsIkJvcmRlclN0eWxlIjpudWxsLCJQYXJlbnRTdHlsZSI6bnVsbH0sIlJlY3RhbmdsZVN0eWxlIjp7IiRpZCI6IjIwOCIsIk1hcmdpbiI6eyIkaWQiOiIyMDkiLCJUb3AiOjAuMCwiTGVmdCI6MC4wLCJSaWdodCI6MC4wLCJCb3R0b20iOjAuMH0sIlBhZGRpbmciOnsiJGlkIjoiMjEwIiwiVG9wIjowLjAsIkxlZnQiOjAuMCwiUmlnaHQiOjAuMCwiQm90dG9tIjowLjB9LCJCYWNrZ3JvdW5kIjp7IiRpZCI6IjIxMSIsIkNvbG9yIjp7IiRpZCI6IjIxMiIsIkEiOjEyNywiUiI6NzksIkciOjEyOSwiQiI6MTg5fX0sIklzVmlzaWJsZSI6dHJ1ZSwiV2lkdGgiOjAuMCwiSGVpZ2h0IjowLjAsIkJvcmRlclN0eWxlIjp7IiRpZCI6IjIxMyIsIkxpbmVDb2xvciI6eyIkaWQiOiIyMTQiLCIkdHlwZSI6Ik5MUkUuQ29tbW9uLkRvbS5Tb2xpZENvbG9yQnJ1c2gsIE5MUkUuQ29tbW9uIiwiQ29sb3IiOnsiJGlkIjoiMjE1IiwiQSI6MjU1LCJSIjoyNTUsIkciOjAsIkIiOjB9fSwiTGluZVdlaWdodCI6MC4wLCJMaW5lVHlwZSI6MCwiUGFyZW50U3R5bGUiOm51bGx9LCJQYXJlbnRTdHlsZSI6bnVsbH0sIk1hcmdpbiI6eyIkaWQiOiIyMTYiLCJUb3AiOjAuMCwiTGVmdCI6MC4wLCJSaWdodCI6MC4wLCJCb3R0b20iOjAuMH0sIlBhZGRpbmciOnsiJGlkIjoiMjE3IiwiVG9wIjowLjAsIkxlZnQiOjAuMCwiUmlnaHQiOjAuMCwiQm90dG9tIjowLjB9LCJCYWNrZ3JvdW5kIjpudWxsLCJJc1Zpc2libGUiOnRydWUsIldpZHRoIjowLjAsIkhlaWdodCI6MC4wLCJCb3JkZXJTdHlsZSI6bnVsbCwiUGFyZW50U3R5bGUiOm51bGx9LCJCYWNrZ3JvdW5kU3R5bGUiOnsiJGlkIjoiMjE4IiwiTWFyZ2luIjp7IiRpZCI6IjIxOSIsIlRvcCI6MC4wLCJMZWZ0IjowLjAsIlJpZ2h0IjowLjAsIkJvdHRvbSI6MC4wfSwiUGFkZGluZyI6eyIkaWQiOiIyMjAiLCJUb3AiOjAuMCwiTGVmdCI6MC4wLCJSaWdodCI6MC4wLCJCb3R0b20iOjAuMH0sIkJhY2tncm91bmQiOnsiJGlkIjoiMjIxIiwiQ29sb3IiOnsiJGlkIjoiMjIyIiwiQSI6MzgsIlIiOjc5LCJHIjoxMjksIkIiOjE4OX19LCJJc1Zpc2libGUiOnRydWUsIldpZHRoIjowLjAsIkhlaWdodCI6MC4wLCJCb3JkZXJTdHlsZSI6eyIkaWQiOiIyMjMiLCJMaW5lQ29sb3IiOnsiJGlkIjoiMjI0IiwiJHR5cGUiOiJOTFJFLkNvbW1vbi5Eb20uU29saWRDb2xvckJydXNoLCBOTFJFLkNvbW1vbiIsIkNvbG9yIjp7IiRpZCI6IjIyNSIsIkEiOjI1NSwiUiI6MjU1LCJHIjowLCJCIjowfX0sIkxpbmVXZWlnaHQiOjAuMCwiTGluZVR5cGUiOjAsIlBhcmVudFN0eWxlIjpudWxsfSwiUGFyZW50U3R5bGUiOm51bGx9LCJJc0Fib3ZlVGltZWJhbmQiOmZhbHNlLCJNYXJnaW4iOnsiJGlkIjoiMjI2IiwiVG9wIjowLjAsIkxlZnQiOjAuMCwiUmlnaHQiOjAuMCwiQm90dG9tIjowLjB9LCJQYWRkaW5nIjp7IiRpZCI6IjIyNyIsIlRvcCI6MC4wLCJMZWZ0IjowLjAsIlJpZ2h0IjowLjAsIkJvdHRvbSI6MC4wfSwiSXNWaXNpYmxlIjp0cnVlLCJXaWR0aCI6MC4wLCJIZWlnaHQiOjAuMCwiQm9yZGVyU3R5bGUiOm51bGwsIlBhcmVudFN0eWxlIjpudWxsfSwiRGVmYXVsdFN3aW1sYW5lVjJTdHlsZSI6eyIkaWQiOiIyMjgiLCJIZWFkZXJTdHlsZSI6eyIkaWQiOiIyMjkiLCJUZXh0SXNWZXJ0aWNhbCI6ZmFsc2UsIlRleHRTdHlsZSI6eyIkaWQiOiIyMzAiLCJGb250U2V0dGluZ3MiOnsiJGlkIjoiMjMxIiwiRm9udFNpemUiOjEyLCJGb250TmFtZSI6IkNhbGlicmkiLCJJc0JvbGQiOmZhbHNlLCJJc0l0YWxpYyI6ZmFsc2UsIklzVW5kZXJsaW5lZCI6ZmFsc2UsIlBhcmVudFN0eWxlIjpudWxsfSwiQXV0b1NpemUiOjIsIkZvcmVncm91bmQiOnsiJGlkIjoiMjMyIiwiQ29sb3IiOnsiJGlkIjoiMjMz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M0IiwiVG9wIjowLjAsIkxlZnQiOjAuMCwiUmlnaHQiOjAuMCwiQm90dG9tIjowLjB9LCJQYWRkaW5nIjp7IiRpZCI6IjIzNSIsIlRvcCI6MC4wLCJMZWZ0IjowLjAsIlJpZ2h0IjowLjAsIkJvdHRvbSI6MC4wfSwiQmFja2dyb3VuZCI6bnVsbCwiSXNWaXNpYmxlIjp0cnVlLCJXaWR0aCI6MC4wLCJIZWlnaHQiOjAuMCwiQm9yZGVyU3R5bGUiOm51bGwsIlBhcmVudFN0eWxlIjpudWxsfSwiUmVjdGFuZ2xlU3R5bGUiOnsiJGlkIjoiMjM2IiwiTWFyZ2luIjp7IiRpZCI6IjIzNyIsIlRvcCI6MC4wLCJMZWZ0IjowLjAsIlJpZ2h0IjowLjAsIkJvdHRvbSI6MC4wfSwiUGFkZGluZyI6eyIkaWQiOiIyMzgiLCJUb3AiOjAuMCwiTGVmdCI6MC4wLCJSaWdodCI6MC4wLCJCb3R0b20iOjAuMH0sIkJhY2tncm91bmQiOnsiJGlkIjoiMjM5IiwiQ29sb3IiOnsiJGlkIjoiMjQwIiwiQSI6MjU1LCJSIjo3OSwiRyI6MTI5LCJCIjoxODl9fSwiSXNWaXNpYmxlIjp0cnVlLCJXaWR0aCI6MC4wLCJIZWlnaHQiOjAuMCwiQm9yZGVyU3R5bGUiOnsiJGlkIjoiMjQxIiwiTGluZUNvbG9yIjp7IiRpZCI6IjI0MiIsIiR0eXBlIjoiTkxSRS5Db21tb24uRG9tLlNvbGlkQ29sb3JCcnVzaCwgTkxSRS5Db21tb24iLCJDb2xvciI6eyIkaWQiOiIyNDMiLCJBIjoyNTUsIlIiOjI1NSwiRyI6MCwiQiI6MH19LCJMaW5lV2VpZ2h0IjowLjAsIkxpbmVUeXBlIjowLCJQYXJlbnRTdHlsZSI6bnVsbH0sIlBhcmVudFN0eWxlIjpudWxsfSwiTWFyZ2luIjp7IiRpZCI6IjI0NCIsIlRvcCI6MC4wLCJMZWZ0IjowLjAsIlJpZ2h0IjowLjAsIkJvdHRvbSI6MC4wfSwiUGFkZGluZyI6eyIkaWQiOiIyNDUiLCJUb3AiOjAuMCwiTGVmdCI6MC4wLCJSaWdodCI6MC4wLCJCb3R0b20iOjAuMH0sIkJhY2tncm91bmQiOm51bGwsIklzVmlzaWJsZSI6dHJ1ZSwiV2lkdGgiOjAuMCwiSGVpZ2h0IjowLjAsIkJvcmRlclN0eWxlIjpudWxsLCJQYXJlbnRTdHlsZSI6bnVsbH0sIkJhY2tncm91bmRTdHlsZSI6eyIkaWQiOiIyNDYiLCJNYXJnaW4iOnsiJGlkIjoiMjQ3IiwiVG9wIjowLjAsIkxlZnQiOjAuMCwiUmlnaHQiOjAuMCwiQm90dG9tIjowLjB9LCJQYWRkaW5nIjp7IiRpZCI6IjI0OCIsIlRvcCI6MC4wLCJMZWZ0IjowLjAsIlJpZ2h0IjowLjAsIkJvdHRvbSI6MC4wfSwiQmFja2dyb3VuZCI6eyIkaWQiOiIyNDkiLCJDb2xvciI6eyIkaWQiOiIyNTAiLCJBIjo1MSwiUiI6MTU1LCJHIjoxODcsIkIiOjg5fX0sIklzVmlzaWJsZSI6dHJ1ZSwiV2lkdGgiOjAuMCwiSGVpZ2h0IjowLjAsIkJvcmRlclN0eWxlIjp7IiRpZCI6IjI1MSIsIkxpbmVDb2xvciI6eyIkaWQiOiIyNTIiLCIkdHlwZSI6Ik5MUkUuQ29tbW9uLkRvbS5Tb2xpZENvbG9yQnJ1c2gsIE5MUkUuQ29tbW9uIiwiQ29sb3IiOnsiJGlkIjoiMjUzIiwiQSI6MjU1LCJSIjoyNTUsIkciOjAsIkIiOjB9fSwiTGluZVdlaWdodCI6MC4wLCJMaW5lVHlwZSI6MCwiUGFyZW50U3R5bGUiOm51bGx9LCJQYXJlbnRTdHlsZSI6bnVsbH0sIklzQWJvdmVUaW1lYmFuZCI6ZmFsc2UsIlNwYWNpbmciOjUsIk1hcmdpbiI6eyIkaWQiOiIyNTQiLCJUb3AiOjAuMCwiTGVmdCI6MC4wLCJSaWdodCI6MC4wLCJCb3R0b20iOjAuMH0sIlBhZGRpbmciOnsiJGlkIjoiMjU1IiwiVG9wIjowLjAsIkxlZnQiOjAuMCwiUmlnaHQiOjAuMCwiQm90dG9tIjowLjB9LCJJc1Zpc2libGUiOnRydWUsIldpZHRoIjowLjAsIkhlaWdodCI6MC4wLCJCb3JkZXJTdHlsZSI6eyIkaWQiOiIyNTYiLCJMaW5lQ29sb3IiOm51bGwsIkxpbmVXZWlnaHQiOjAuMCwiTGluZVR5cGUiOjAsIlBhcmVudFN0eWxlIjpudWxsfSwiUGFyZW50U3R5bGUiOm51bGx9fSwiU2NhbGUiOnsiJGlkIjoiMjU3IiwiU3RhcnREYXRlIjoiMjAwNy0wMS0wMVQwMDowMDowMCIsIkVuZERhdGUiOiIyMDE3LTEyLTMxVDIzOjU5OjAwIiwiRm9ybWF0IjoiTU1NIiwiVHlwZSI6NCwiQXV0b0RhdGVSYW5nZSI6dHJ1ZSwiV29ya2luZ0RheXMiOjMxLCJGaXNjYWxZZWFyIjp7IiRpZCI6IjI1OCIsIlN0YXJ0TW9udGgiOjEsIlVzZVN0YXJ0aW5nWWVhckZvck51bWJlcmluZyI6dHJ1ZSwiU2hvd0Zpc2NhbFllYXJMYWJlbCI6dHJ1ZX0sIlRvZGF5TWFya2VyVGV4dCI6IlRvZGF5IiwiQXV0b1NjYWxlVHlwZSI6dHJ1ZX0sIlNjYWxlVjIiOnsiJGlkIjoiMjU5IiwiU3RhcnREYXRlIjoiMjAwNy0wMS0wMVQwMDowMDowMCIsIkVuZERhdGUiOiIyMDIzLTA5LTE1VDIzOjU5OjAwIiwiQXV0b0RhdGVSYW5nZSI6dHJ1ZSwiV29ya2luZ0RheXMiOjMxLCJGaXNjYWxZZWFyIjp7IiRyZWYiOiIyNTgifSwiVG9kYXlNYXJrZXJUZXh0IjoiVG9kYXkiLCJBdXRvU2NhbGVUeXBlIjp0cnVlLCJUaW1lYmFuZFNjYWxlcyI6eyIkaWQiOiIyNjAiLCJUb3BTY2FsZUxheWVyIjp7IiRpZCI6IjI2MSIsIkZvcm1hdCI6Ik1NTSIsIlR5cGUiOjR9LCJNaWRkbGVTY2FsZUxheWVyIjp7IiRpZCI6IjI2MiIsIkZvcm1hdCI6bnVsbCwiVHlwZSI6MH0sIkJvdHRvbVNjYWxlTGF5ZXIiOnsiJGlkIjoiMjYzIiwiRm9ybWF0IjpudWxsLCJUeXBlIjowfX19LCJNaWxlc3RvbmVzIjpbeyIkaWQiOiIyNjQiLCJEYXRlIjoiMjAwNy0wNi0yOVQyMzo1OTowMFoiLCJTdHlsZSI6eyIkaWQiOiIyNjUiLCJTaGFwZSI6NCwiQ29ubmVjdG9yTWFyZ2luIjp7IiRyZWYiOiI4MiJ9LCJDb25uZWN0b3JTdHlsZSI6eyIkaWQiOiIyNjYiLCJMaW5lQ29sb3IiOnsiJGlkIjoiMjY3IiwiJHR5cGUiOiJOTFJFLkNvbW1vbi5Eb20uU29saWRDb2xvckJydXNoLCBOTFJFLkNvbW1vbiIsIkNvbG9yIjp7IiRpZCI6IjI2OCIsIkEiOjEyNywiUiI6MzEsIkciOjczLCJCIjoxMjV9fSwiTGluZVdlaWdodCI6MS4wLCJMaW5lVHlwZSI6MCwiUGFyZW50U3R5bGUiOnsiJHJlZiI6IjgzIn19LCJJc0JlbG93VGltZWJhbmQiOmZhbHNlLCJQb3NpdGlvbk9uVGFzayI6MCwiSGlkZURhdGUiOmZhbHNlLCJTaGFwZVNpemUiOjMsIlNwYWNpbmciOjIuMCwiUGFkZGluZyI6eyIkcmVmIjoiODYifSwiU2hhcGVTdHlsZSI6eyIkaWQiOiIyNjkiLCJNYXJnaW4iOnsiJHJlZiI6Ijg4In0sIlBhZGRpbmciOnsiJHJlZiI6Ijg5In0sIkJhY2tncm91bmQiOnsiJGlkIjoiMjcwIiwiQ29sb3IiOnsiJGlkIjoiMjcxIiwiQSI6MjU1LCJSIjoxNDQsIkciOjIwNCwiQiI6MjU0fX0sIklzVmlzaWJsZSI6dHJ1ZSwiV2lkdGgiOjEwLjAsIkhlaWdodCI6MTUuMCwiQm9yZGVyU3R5bGUiOnsiJGlkIjoiMjcyIiwiTGluZUNvbG9yIjp7IiRyZWYiOiI5MyJ9LCJMaW5lV2VpZ2h0IjowLjAsIkxpbmVUeXBlIjowLCJQYXJlbnRTdHlsZSI6eyIkcmVmIjoiOTIifX0sIlBhcmVudFN0eWxlIjp7IiRyZWYiOiI4NyJ9fSwiVGl0bGVTdHlsZSI6eyIkaWQiOiIyNzMiLCJGb250U2V0dGluZ3MiOnsiJGlkIjoiMjc0IiwiRm9udFNpemUiOjEwLCJGb250TmFtZSI6IlNlZ29lIFVJIiwiSXNCb2xkIjp0cnVlLCJJc0l0YWxpYyI6ZmFsc2UsIklzVW5kZXJsaW5lZCI6ZmFsc2UsIlBhcmVudFN0eWxlIjp7IiRyZWYiOiI5NiJ9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yNzUiLCJDb2xvciI6eyIkaWQiOiIyNzYiLCJBIjowLCJSIjoyNTUsIkciOjI1NSwiQiI6MjU1fX0sIklzVmlzaWJsZSI6dHJ1ZSwiV2lkdGgiOjAuMCwiSGVpZ2h0IjowLjAsIkJvcmRlclN0eWxlIjp7IiRpZCI6IjI3NyIsIkxpbmVDb2xvciI6bnVsbCwiTGluZVdlaWdodCI6MC4wLCJMaW5lVHlwZSI6MCwiUGFyZW50U3R5bGUiOm51bGx9LCJQYXJlbnRTdHlsZSI6eyIkcmVmIjoiOTUifX0sIkRhdGVTdHlsZSI6eyIkaWQiOiIyNzgiLCJGb250U2V0dGluZ3MiOnsiJGlkIjoiMjc5IiwiRm9udFNpemUiOjksIkZvbnROYW1lIjoiU2Vnb2UgVUkiLCJJc0JvbGQiOmZhbHNlLCJJc0l0YWxpYyI6ZmFsc2UsIklzVW5kZXJsaW5lZCI6ZmFsc2UsIlBhcmVudFN0eWxlIjp7IiRyZWYiOiIxMDMifX0sIkF1dG9TaXplIjoyLCJGb3JlZ3JvdW5kIjp7IiRyZWYiOiIxMDQifSwiTWF4V2lkdGgiOjg1LjE3NjQ2MDI2NjExMzI4MS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MjgwIiwiQ29sb3IiOnsiJGlkIjoiMjgxIiwiQSI6MCwiUiI6MjU1LCJHIjoyNTUsIkIiOjI1NX19LCJJc1Zpc2libGUiOnRydWUsIldpZHRoIjowLjAsIkhlaWdodCI6MC4wLCJCb3JkZXJTdHlsZSI6eyIkaWQiOiIyODIiLCJMaW5lQ29sb3IiOm51bGwsIkxpbmVXZWlnaHQiOjAuMCwiTGluZVR5cGUiOjAsIlBhcmVudFN0eWxlIjpudWxsfSwiUGFyZW50U3R5bGUiOnsiJHJlZiI6IjEwMiJ9fSwiRGF0ZUZvcm1hdCI6eyIkcmVmIjoiMTA5In0sIldlZWtOdW1iZXJpbmciOnsiJGlkIjoiMjgzIiwiRm9ybWF0IjowLCJJc1Zpc2libGUiOmZhbHNlLCJMYXN0S25vd25WaXNpYmlsaXR5U3RhdGUiOmZhbHNlfSwiSXNWaXNpYmxlIjp0cnVlLCJQYXJlbnRTdHlsZSI6eyIkcmVmIjoiODEifX0sIkluZGV4IjowLCJQZXJjZW50YWdlQ29tcGxldGUiOm51bGwsIlBvc2l0aW9uIjp7IlJhdGlvIjowLjE0ODI0MjYzOTYxMjI2ODUyLCJJc0N1c3RvbSI6dHJ1ZX0sIkRhdGVGb3JtYXQiOnsiJHJlZiI6IjEwOSJ9LCJXZWVrTnVtYmVyaW5nIjp7IiRpZCI6IjI4NCIsIkZvcm1hdCI6MCwiSXNWaXNpYmxlIjpmYWxzZSwiTGFzdEtub3duVmlzaWJpbGl0eVN0YXRlIjpmYWxzZX0sIlJlbGF0ZWRUYXNrSWQiOiIwMDAwMDAwMC0wMDAwLTAwMDAtMDAwMC0wMDAwMDAwMDAwMDAiLCJJZCI6IjBlMTM4MzYxLTM4NjktNDI0My04ZGQxLWJiNGUwMDQ5MTEwZiIsIkltcG9ydElkIjpudWxsLCJUaXRsZSI6ImlQaG9uZSAoMXN0IEdlbmVyYXRpb24pIiwiTm90ZSI6bnVsbCwiSHlwZXJsaW5rIjp7IiRpZCI6IjI4NSIsIkFkZHJlc3MiOm51bGwsIlN1YkFkZHJlc3MiOm51bGx9LCJJc0NoYW5nZWQiOmZhbHNlLCJJc05ldyI6ZmFsc2V9LHsiJGlkIjoiMjg2IiwiRGF0ZSI6IjIwMDgtMDctMTFUMjM6NTk6MDBaIiwiU3R5bGUiOnsiJGlkIjoiMjg3IiwiU2hhcGUiOjQsIkNvbm5lY3Rvck1hcmdpbiI6eyIkcmVmIjoiODIifSwiQ29ubmVjdG9yU3R5bGUiOnsiJGlkIjoiMjg4IiwiTGluZUNvbG9yIjp7IiRpZCI6IjI4OSIsIiR0eXBlIjoiTkxSRS5Db21tb24uRG9tLlNvbGlkQ29sb3JCcnVzaCwgTkxSRS5Db21tb24iLCJDb2xvciI6eyIkaWQiOiIyOTAiLCJBIjoxMjcsIlIiOjMxLCJHIjo3MywiQiI6MTI1fX0sIkxpbmVXZWlnaHQiOjEuMCwiTGluZVR5cGUiOjAsIlBhcmVudFN0eWxlIjp7IiRyZWYiOiI4MyJ9fSwiSXNCZWxvd1RpbWViYW5kIjp0cnVlLCJQb3NpdGlvbk9uVGFzayI6MCwiSGlkZURhdGUiOmZhbHNlLCJTaGFwZVNpemUiOjMsIlNwYWNpbmciOjIuMCwiUGFkZGluZyI6eyIkcmVmIjoiODYifSwiU2hhcGVTdHlsZSI6eyIkaWQiOiIyOTEiLCJNYXJnaW4iOnsiJHJlZiI6Ijg4In0sIlBhZGRpbmciOnsiJHJlZiI6Ijg5In0sIkJhY2tncm91bmQiOnsiJGlkIjoiMjkyIiwiQ29sb3IiOnsiJGlkIjoiMjkzIiwiQSI6MjU1LCJSIjoxMDEsIkciOjE4NiwiQiI6MjU0fX0sIklzVmlzaWJsZSI6dHJ1ZSwiV2lkdGgiOjEwLjAsIkhlaWdodCI6MTUuMCwiQm9yZGVyU3R5bGUiOnsiJGlkIjoiMjk0IiwiTGluZUNvbG9yIjp7IiRyZWYiOiI5MyJ9LCJMaW5lV2VpZ2h0IjowLjAsIkxpbmVUeXBlIjowLCJQYXJlbnRTdHlsZSI6eyIkcmVmIjoiOTIifX0sIlBhcmVudFN0eWxlIjp7IiRyZWYiOiI4NyJ9fSwiVGl0bGVTdHlsZSI6eyIkaWQiOiIyOTUiLCJGb250U2V0dGluZ3MiOnsiJGlkIjoiMjk2IiwiRm9udFNpemUiOjEwLCJGb250TmFtZSI6IlNlZ29lIFVJIiwiSXNCb2xkIjp0cnVlLCJJc0l0YWxpYyI6ZmFsc2UsIklzVW5kZXJsaW5lZCI6ZmFsc2UsIlBhcmVudFN0eWxlIjp7IiRyZWYiOiI5NiJ9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yOTciLCJDb2xvciI6eyIkaWQiOiIyOTgiLCJBIjowLCJSIjoyNTUsIkciOjI1NSwiQiI6MjU1fX0sIklzVmlzaWJsZSI6dHJ1ZSwiV2lkdGgiOjAuMCwiSGVpZ2h0IjowLjAsIkJvcmRlclN0eWxlIjp7IiRpZCI6IjI5OSIsIkxpbmVDb2xvciI6bnVsbCwiTGluZVdlaWdodCI6MC4wLCJMaW5lVHlwZSI6MCwiUGFyZW50U3R5bGUiOm51bGx9LCJQYXJlbnRTdHlsZSI6eyIkcmVmIjoiOTUifX0sIkRhdGVTdHlsZSI6eyIkaWQiOiIzMDAiLCJGb250U2V0dGluZ3MiOnsiJGlkIjoiMzAxIiwiRm9udFNpemUiOjksIkZvbnROYW1lIjoiU2Vnb2UgVUkiLCJJc0JvbGQiOmZhbHNlLCJJc0l0YWxpYyI6ZmFsc2UsIklzVW5kZXJsaW5lZCI6ZmFsc2UsIlBhcmVudFN0eWxlIjp7IiRyZWYiOiIxMDMifX0sIkF1dG9TaXplIjoyLCJGb3JlZ3JvdW5kIjp7IiRyZWYiOiIxMDQifSwiTWF4V2lkdGgiOjc5LjIzMzk0MDEyNDUxMTcxOS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MzAyIiwiQ29sb3IiOnsiJGlkIjoiMzAzIiwiQSI6MCwiUiI6MjU1LCJHIjoyNTUsIkIiOjI1NX19LCJJc1Zpc2libGUiOnRydWUsIldpZHRoIjowLjAsIkhlaWdodCI6MC4wLCJCb3JkZXJTdHlsZSI6eyIkaWQiOiIzMDQiLCJMaW5lQ29sb3IiOm51bGwsIkxpbmVXZWlnaHQiOjAuMCwiTGluZVR5cGUiOjAsIlBhcmVudFN0eWxlIjpudWxsfSwiUGFyZW50U3R5bGUiOnsiJHJlZiI6IjEwMiJ9fSwiRGF0ZUZvcm1hdCI6eyIkcmVmIjoiMTA5In0sIldlZWtOdW1iZXJpbmciOnsiJGlkIjoiMzA1IiwiRm9ybWF0IjowLCJJc1Zpc2libGUiOmZhbHNlLCJMYXN0S25vd25WaXNpYmlsaXR5U3RhdGUiOmZhbHNlfSwiSXNWaXNpYmxlIjp0cnVlLCJQYXJlbnRTdHlsZSI6eyIkcmVmIjoiODEifX0sIkluZGV4IjoxLCJQZXJjZW50YWdlQ29tcGxldGUiOm51bGwsIlBvc2l0aW9uIjp7IlJhdGlvIjowLjQwMjA5ODgyMDA2MjMzMTIyLCJJc0N1c3RvbSI6ZmFsc2V9LCJEYXRlRm9ybWF0Ijp7IiRyZWYiOiIxMDkifSwiV2Vla051bWJlcmluZyI6eyIkaWQiOiIzMDYiLCJGb3JtYXQiOjAsIklzVmlzaWJsZSI6ZmFsc2UsIkxhc3RLbm93blZpc2liaWxpdHlTdGF0ZSI6ZmFsc2V9LCJSZWxhdGVkVGFza0lkIjoiMDAwMDAwMDAtMDAwMC0wMDAwLTAwMDAtMDAwMDAwMDAwMDAwIiwiSWQiOiIwMmM2MWM0MS1iNzAyLTRmMjItYjUxNS04ZjdiMzM0N2I1MzYiLCJJbXBvcnRJZCI6bnVsbCwiVGl0bGUiOiJpUGhvbmUgM0ciLCJOb3RlIjpudWxsLCJIeXBlcmxpbmsiOnsiJGlkIjoiMzA3IiwiQWRkcmVzcyI6bnVsbCwiU3ViQWRkcmVzcyI6bnVsbH0sIklzQ2hhbmdlZCI6ZmFsc2UsIklzTmV3IjpmYWxzZX0seyIkaWQiOiIzMDgiLCJEYXRlIjoiMjAwOS0wNi0xOVQyMzo1OTowMFoiLCJTdHlsZSI6eyIkaWQiOiIzMDkiLCJTaGFwZSI6NCwiQ29ubmVjdG9yTWFyZ2luIjp7IiRyZWYiOiI4MiJ9LCJDb25uZWN0b3JTdHlsZSI6eyIkaWQiOiIzMTAiLCJMaW5lQ29sb3IiOnsiJGlkIjoiMzExIiwiJHR5cGUiOiJOTFJFLkNvbW1vbi5Eb20uU29saWRDb2xvckJydXNoLCBOTFJFLkNvbW1vbiIsIkNvbG9yIjp7IiRpZCI6IjMxMiIsIkEiOjEyNywiUiI6MzEsIkciOjczLCJCIjoxMjV9fSwiTGluZVdlaWdodCI6MS4wLCJMaW5lVHlwZSI6MCwiUGFyZW50U3R5bGUiOnsiJHJlZiI6IjgzIn19LCJJc0JlbG93VGltZWJhbmQiOmZhbHNlLCJQb3NpdGlvbk9uVGFzayI6MCwiSGlkZURhdGUiOmZhbHNlLCJTaGFwZVNpemUiOjMsIlNwYWNpbmciOjIuMCwiUGFkZGluZyI6eyIkcmVmIjoiODYifSwiU2hhcGVTdHlsZSI6eyIkaWQiOiIzMTMiLCJNYXJnaW4iOnsiJHJlZiI6Ijg4In0sIlBhZGRpbmciOnsiJHJlZiI6Ijg5In0sIkJhY2tncm91bmQiOnsiJGlkIjoiMzE0IiwiQ29sb3IiOnsiJGlkIjoiMzE1IiwiQSI6MjU1LCJSIjo4NCwiRyI6MTc3LCJCIjoyNTR9fSwiSXNWaXNpYmxlIjp0cnVlLCJXaWR0aCI6MTAuMCwiSGVpZ2h0IjoxNS4wLCJCb3JkZXJTdHlsZSI6eyIkaWQiOiIzMTYiLCJMaW5lQ29sb3IiOnsiJHJlZiI6IjkzIn0sIkxpbmVXZWlnaHQiOjAuMCwiTGluZVR5cGUiOjAsIlBhcmVudFN0eWxlIjp7IiRyZWYiOiI5MiJ9fSwiUGFyZW50U3R5bGUiOnsiJHJlZiI6Ijg3In19LCJUaXRsZVN0eWxlIjp7IiRpZCI6IjMxNyIsIkZvbnRTZXR0aW5ncyI6eyIkaWQiOiIzMTgiLCJGb250U2l6ZSI6MTAsIkZvbnROYW1lIjoiU2Vnb2UgVUkiLCJJc0JvbGQiOnRydWUsIklzSXRhbGljIjpmYWxzZSwiSXNVbmRlcmxpbmVkIjpmYWxzZSwiUGFyZW50U3R5bGUiOnsiJHJlZiI6Ijk2In19LCJBdXRvU2l6ZSI6MCwiRm9yZWdyb3VuZCI6eyIkcmVmIjoiOTci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MxOSIsIkNvbG9yIjp7IiRpZCI6IjMyMCIsIkEiOjAsIlIiOjI1NSwiRyI6MjU1LCJCIjoyNTV9fSwiSXNWaXNpYmxlIjp0cnVlLCJXaWR0aCI6MC4wLCJIZWlnaHQiOjAuMCwiQm9yZGVyU3R5bGUiOnsiJGlkIjoiMzIxIiwiTGluZUNvbG9yIjpudWxsLCJMaW5lV2VpZ2h0IjowLjAsIkxpbmVUeXBlIjowLCJQYXJlbnRTdHlsZSI6bnVsbH0sIlBhcmVudFN0eWxlIjp7IiRyZWYiOiI5NSJ9fSwiRGF0ZVN0eWxlIjp7IiRpZCI6IjMyMiIsIkZvbnRTZXR0aW5ncyI6eyIkaWQiOiIzMjMiLCJGb250U2l6ZSI6OSwiRm9udE5hbWUiOiJTZWdvZSBVSSIsIklzQm9sZCI6ZmFsc2UsIklzSXRhbGljIjpmYWxzZSwiSXNVbmRlcmxpbmVkIjpmYWxzZSwiUGFyZW50U3R5bGUiOnsiJHJlZiI6IjEwMyJ9fSwiQXV0b1NpemUiOjIsIkZvcmVncm91bmQiOnsiJHJlZiI6IjEwNCJ9LCJNYXhXaWR0aCI6ODUuMTc2NDYwMjY2MTEzMjgx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zMjQiLCJDb2xvciI6eyIkaWQiOiIzMjUiLCJBIjowLCJSIjoyNTUsIkciOjI1NSwiQiI6MjU1fX0sIklzVmlzaWJsZSI6dHJ1ZSwiV2lkdGgiOjAuMCwiSGVpZ2h0IjowLjAsIkJvcmRlclN0eWxlIjp7IiRpZCI6IjMyNiIsIkxpbmVDb2xvciI6bnVsbCwiTGluZVdlaWdodCI6MC4wLCJMaW5lVHlwZSI6MCwiUGFyZW50U3R5bGUiOm51bGx9LCJQYXJlbnRTdHlsZSI6eyIkcmVmIjoiMTAyIn19LCJEYXRlRm9ybWF0Ijp7IiRyZWYiOiIxMDkifSwiV2Vla051bWJlcmluZyI6eyIkaWQiOiIzMjciLCJGb3JtYXQiOjAsIklzVmlzaWJsZSI6ZmFsc2UsIkxhc3RLbm93blZpc2liaWxpdHlTdGF0ZSI6ZmFsc2V9LCJJc1Zpc2libGUiOnRydWUsIlBhcmVudFN0eWxlIjp7IiRyZWYiOiI4MSJ9fSwiSW5kZXgiOjIsIlBlcmNlbnRhZ2VDb21wbGV0ZSI6bnVsbCwiUG9zaXRpb24iOnsiUmF0aW8iOjAuMTEwOTM2MjU5MjAyOTk2MzksIklzQ3VzdG9tIjpmYWxzZX0sIkRhdGVGb3JtYXQiOnsiJHJlZiI6IjEwOSJ9LCJXZWVrTnVtYmVyaW5nIjp7IiRpZCI6IjMyOCIsIkZvcm1hdCI6MCwiSXNWaXNpYmxlIjpmYWxzZSwiTGFzdEtub3duVmlzaWJpbGl0eVN0YXRlIjpmYWxzZX0sIlJlbGF0ZWRUYXNrSWQiOiIwMDAwMDAwMC0wMDAwLTAwMDAtMDAwMC0wMDAwMDAwMDAwMDAiLCJJZCI6IjI1YjIyOThhLTk3NTEtNGVlOC1hOWJhLTk1MTBhODJmZDYwYSIsIkltcG9ydElkIjpudWxsLCJUaXRsZSI6ImlQaG9uZSAzR1MiLCJOb3RlIjpudWxsLCJIeXBlcmxpbmsiOnsiJGlkIjoiMzI5IiwiQWRkcmVzcyI6bnVsbCwiU3ViQWRkcmVzcyI6bnVsbH0sIklzQ2hhbmdlZCI6ZmFsc2UsIklzTmV3IjpmYWxzZX0seyIkaWQiOiIzMzAiLCJEYXRlIjoiMjAxMC0wNi0yNFQyMzo1OTowMFoiLCJTdHlsZSI6eyIkaWQiOiIzMzEiLCJTaGFwZSI6NCwiQ29ubmVjdG9yTWFyZ2luIjp7IiRyZWYiOiI4MiJ9LCJDb25uZWN0b3JTdHlsZSI6eyIkaWQiOiIzMzIiLCJMaW5lQ29sb3IiOnsiJGlkIjoiMzMzIiwiJHR5cGUiOiJOTFJFLkNvbW1vbi5Eb20uU29saWRDb2xvckJydXNoLCBOTFJFLkNvbW1vbiIsIkNvbG9yIjp7IiRpZCI6IjMzNCIsIkEiOjEyNywiUiI6MzEsIkciOjczLCJCIjoxMjV9fSwiTGluZVdlaWdodCI6MS4wLCJMaW5lVHlwZSI6MCwiUGFyZW50U3R5bGUiOnsiJHJlZiI6IjgzIn19LCJJc0JlbG93VGltZWJhbmQiOnRydWUsIlBvc2l0aW9uT25UYXNrIjowLCJIaWRlRGF0ZSI6ZmFsc2UsIlNoYXBlU2l6ZSI6MywiU3BhY2luZyI6Mi4wLCJQYWRkaW5nIjp7IiRyZWYiOiI4NiJ9LCJTaGFwZVN0eWxlIjp7IiRpZCI6IjMzNSIsIk1hcmdpbiI6eyIkcmVmIjoiODgifSwiUGFkZGluZyI6eyIkcmVmIjoiODkifSwiQmFja2dyb3VuZCI6eyIkaWQiOiIzMzYiLCJDb2xvciI6eyIkaWQiOiIzMzciLCJBIjoyNTUsIlIiOjY0LCJHIjoxNjgsIkIiOjI1NH19LCJJc1Zpc2libGUiOnRydWUsIldpZHRoIjoxMC4wLCJIZWlnaHQiOjE1LjAsIkJvcmRlclN0eWxlIjp7IiRpZCI6IjMzOCIsIkxpbmVDb2xvciI6eyIkcmVmIjoiOTMifSwiTGluZVdlaWdodCI6MC4wLCJMaW5lVHlwZSI6MCwiUGFyZW50U3R5bGUiOnsiJHJlZiI6IjkyIn19LCJQYXJlbnRTdHlsZSI6eyIkcmVmIjoiODcifX0sIlRpdGxlU3R5bGUiOnsiJGlkIjoiMzM5IiwiRm9udFNldHRpbmdzIjp7IiRpZCI6IjM0MCIsIkZvbnRTaXplIjoxMCwiRm9udE5hbWUiOiJTZWdvZSBVSSIsIklzQm9sZCI6dHJ1ZSwiSXNJdGFsaWMiOmZhbHNlLCJJc1VuZGVybGluZWQiOmZhbHNlLCJQYXJlbnRTdHlsZSI6eyIkcmVmIjoiOTYifX0sIkF1dG9TaXplIjowLCJGb3JlZ3JvdW5kIjp7IiRyZWYiOiI5NyJ9LCJNYXhXaWR0aCI6MjAwLjAsIk1heEhlaWdodCI6IkluZmluaXR5IiwiU21hcnRGb3JlZ3JvdW5kSXNBY3RpdmUiOmZhbHNlLCJIb3Jpem9udGFsQWxpZ25tZW50IjoxLCJWZXJ0aWNhbEFsaWdubWVudCI6MCwiU21hcnRGb3JlZ3JvdW5kIjpudWxsLCJCYWNrZ3JvdW5kRmlsbFR5cGUiOjAsIk1hcmdpbiI6eyIkcmVmIjoiOTkifSwiUGFkZGluZyI6eyIkcmVmIjoiMTAwIn0sIkJhY2tncm91bmQiOnsiJGlkIjoiMzQxIiwiQ29sb3IiOnsiJGlkIjoiMzQyIiwiQSI6MCwiUiI6MjU1LCJHIjoyNTUsIkIiOjI1NX19LCJJc1Zpc2libGUiOnRydWUsIldpZHRoIjowLjAsIkhlaWdodCI6MC4wLCJCb3JkZXJTdHlsZSI6eyIkaWQiOiIzNDMiLCJMaW5lQ29sb3IiOm51bGwsIkxpbmVXZWlnaHQiOjAuMCwiTGluZVR5cGUiOjAsIlBhcmVudFN0eWxlIjpudWxsfSwiUGFyZW50U3R5bGUiOnsiJHJlZiI6Ijk1In19LCJEYXRlU3R5bGUiOnsiJGlkIjoiMzQ0IiwiRm9udFNldHRpbmdzIjp7IiRpZCI6IjM0NSIsIkZvbnRTaXplIjo5LCJGb250TmFtZSI6IlNlZ29lIFVJIiwiSXNCb2xkIjpmYWxzZSwiSXNJdGFsaWMiOmZhbHNlLCJJc1VuZGVybGluZWQiOmZhbHNlLCJQYXJlbnRTdHlsZSI6eyIkcmVmIjoiMTAzIn19LCJBdXRvU2l6ZSI6MiwiRm9yZWdyb3VuZCI6eyIkcmVmIjoiMTA0In0sIk1heFdpZHRoIjo4NS4xNzY0NjAyNjYxMTMyODEsIk1heEhlaWdodCI6IkluZmluaXR5IiwiU21hcnRGb3JlZ3JvdW5kSXNBY3RpdmUiOmZhbHNlLCJIb3Jpem9udGFsQWxpZ25tZW50IjoxLCJWZXJ0aWNhbEFsaWdubWVudCI6MCwiU21hcnRGb3JlZ3JvdW5kIjpudWxsLCJCYWNrZ3JvdW5kRmlsbFR5cGUiOjAsIk1hcmdpbiI6eyIkcmVmIjoiMTA2In0sIlBhZGRpbmciOnsiJHJlZiI6IjEwNyJ9LCJCYWNrZ3JvdW5kIjp7IiRpZCI6IjM0NiIsIkNvbG9yIjp7IiRpZCI6IjM0NyIsIkEiOjAsIlIiOjI1NSwiRyI6MjU1LCJCIjoyNTV9fSwiSXNWaXNpYmxlIjp0cnVlLCJXaWR0aCI6MC4wLCJIZWlnaHQiOjAuMCwiQm9yZGVyU3R5bGUiOnsiJGlkIjoiMzQ4IiwiTGluZUNvbG9yIjpudWxsLCJMaW5lV2VpZ2h0IjowLjAsIkxpbmVUeXBlIjowLCJQYXJlbnRTdHlsZSI6bnVsbH0sIlBhcmVudFN0eWxlIjp7IiRyZWYiOiIxMDIifX0sIkRhdGVGb3JtYXQiOnsiJHJlZiI6IjEwOSJ9LCJXZWVrTnVtYmVyaW5nIjp7IiRpZCI6IjM0OSIsIkZvcm1hdCI6MCwiSXNWaXNpYmxlIjpmYWxzZSwiTGFzdEtub3duVmlzaWJpbGl0eVN0YXRlIjpmYWxzZX0sIklzVmlzaWJsZSI6dHJ1ZSwiUGFyZW50U3R5bGUiOnsiJHJlZiI6IjgxIn19LCJJbmRleCI6MywiUGVyY2VudGFnZUNvbXBsZXRlIjpudWxsLCJQb3NpdGlvbiI6eyJSYXRpbyI6MC40MDIwOTg4MjAwNjIzMzEyMiwiSXNDdXN0b20iOmZhbHNlfSwiRGF0ZUZvcm1hdCI6eyIkcmVmIjoiMTA5In0sIldlZWtOdW1iZXJpbmciOnsiJGlkIjoiMzUwIiwiRm9ybWF0IjowLCJJc1Zpc2libGUiOmZhbHNlLCJMYXN0S25vd25WaXNpYmlsaXR5U3RhdGUiOmZhbHNlfSwiUmVsYXRlZFRhc2tJZCI6IjAwMDAwMDAwLTAwMDAtMDAwMC0wMDAwLTAwMDAwMDAwMDAwMCIsIklkIjoiY2U5ZGExNGUtMWY5Yy00ZjlkLWIzZTgtMjVmMDZhNjI5MGU4IiwiSW1wb3J0SWQiOm51bGwsIlRpdGxlIjoiaVBob25lIDQiLCJOb3RlIjpudWxsLCJIeXBlcmxpbmsiOnsiJGlkIjoiMzUxIiwiQWRkcmVzcyI6bnVsbCwiU3ViQWRkcmVzcyI6bnVsbH0sIklzQ2hhbmdlZCI6ZmFsc2UsIklzTmV3IjpmYWxzZX0seyIkaWQiOiIzNTIiLCJEYXRlIjoiMjAxMS0xMC0xNFQyMzo1OTowMFoiLCJTdHlsZSI6eyIkaWQiOiIzNTMiLCJTaGFwZSI6NCwiQ29ubmVjdG9yTWFyZ2luIjp7IiRyZWYiOiI4MiJ9LCJDb25uZWN0b3JTdHlsZSI6eyIkaWQiOiIzNTQiLCJMaW5lQ29sb3IiOnsiJGlkIjoiMzU1IiwiJHR5cGUiOiJOTFJFLkNvbW1vbi5Eb20uU29saWRDb2xvckJydXNoLCBOTFJFLkNvbW1vbiIsIkNvbG9yIjp7IiRpZCI6IjM1NiIsIkEiOjEyNywiUiI6MzEsIkciOjczLCJCIjoxMjV9fSwiTGluZVdlaWdodCI6MS4wLCJMaW5lVHlwZSI6MCwiUGFyZW50U3R5bGUiOnsiJHJlZiI6IjgzIn19LCJJc0JlbG93VGltZWJhbmQiOmZhbHNlLCJQb3NpdGlvbk9uVGFzayI6MCwiSGlkZURhdGUiOmZhbHNlLCJTaGFwZVNpemUiOjMsIlNwYWNpbmciOjIuMCwiUGFkZGluZyI6eyIkcmVmIjoiODYifSwiU2hhcGVTdHlsZSI6eyIkaWQiOiIzNTciLCJNYXJnaW4iOnsiJHJlZiI6Ijg4In0sIlBhZGRpbmciOnsiJHJlZiI6Ijg5In0sIkJhY2tncm91bmQiOnsiJGlkIjoiMzU4IiwiQ29sb3IiOnsiJGlkIjoiMzU5IiwiQSI6MjU1LCJSIjozNCwiRyI6MTU0LCJCIjoyNTR9fSwiSXNWaXNpYmxlIjp0cnVlLCJXaWR0aCI6MTAuMCwiSGVpZ2h0IjoxNS4wLCJCb3JkZXJTdHlsZSI6eyIkaWQiOiIzNjAiLCJMaW5lQ29sb3IiOnsiJHJlZiI6IjkzIn0sIkxpbmVXZWlnaHQiOjAuMCwiTGluZVR5cGUiOjAsIlBhcmVudFN0eWxlIjp7IiRyZWYiOiI5MiJ9fSwiUGFyZW50U3R5bGUiOnsiJHJlZiI6Ijg3In19LCJUaXRsZVN0eWxlIjp7IiRpZCI6IjM2MSIsIkZvbnRTZXR0aW5ncyI6eyIkaWQiOiIzNjIiLCJGb250U2l6ZSI6MTAsIkZvbnROYW1lIjoiU2Vnb2UgVUkiLCJJc0JvbGQiOnRydWUsIklzSXRhbGljIjpmYWxzZSwiSXNVbmRlcmxpbmVkIjpmYWxzZSwiUGFyZW50U3R5bGUiOnsiJHJlZiI6Ijk2In19LCJBdXRvU2l6ZSI6MCwiRm9yZWdyb3VuZCI6eyIkcmVmIjoiOTci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M2MyIsIkNvbG9yIjp7IiRpZCI6IjM2NCIsIkEiOjAsIlIiOjI1NSwiRyI6MjU1LCJCIjoyNTV9fSwiSXNWaXNpYmxlIjp0cnVlLCJXaWR0aCI6MC4wLCJIZWlnaHQiOjAuMCwiQm9yZGVyU3R5bGUiOnsiJGlkIjoiMzY1IiwiTGluZUNvbG9yIjpudWxsLCJMaW5lV2VpZ2h0IjowLjAsIkxpbmVUeXBlIjowLCJQYXJlbnRTdHlsZSI6bnVsbH0sIlBhcmVudFN0eWxlIjp7IiRyZWYiOiI5NSJ9fSwiRGF0ZVN0eWxlIjp7IiRpZCI6IjM2NiIsIkZvbnRTZXR0aW5ncyI6eyIkaWQiOiIzNjciLCJGb250U2l6ZSI6OSwiRm9udE5hbWUiOiJTZWdvZSBVSSIsIklzQm9sZCI6ZmFsc2UsIklzSXRhbGljIjpmYWxzZSwiSXNVbmRlcmxpbmVkIjpmYWxzZSwiUGFyZW50U3R5bGUiOnsiJHJlZiI6IjEwMyJ9fSwiQXV0b1NpemUiOjIsIkZvcmVncm91bmQiOnsiJHJlZiI6IjEwNCJ9LCJNYXhXaWR0aCI6MTA2Ljk2NTgyNzk0MTg5NDUz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zNjgiLCJDb2xvciI6eyIkaWQiOiIzNjkiLCJBIjowLCJSIjoyNTUsIkciOjI1NSwiQiI6MjU1fX0sIklzVmlzaWJsZSI6dHJ1ZSwiV2lkdGgiOjAuMCwiSGVpZ2h0IjowLjAsIkJvcmRlclN0eWxlIjp7IiRpZCI6IjM3MCIsIkxpbmVDb2xvciI6bnVsbCwiTGluZVdlaWdodCI6MC4wLCJMaW5lVHlwZSI6MCwiUGFyZW50U3R5bGUiOm51bGx9LCJQYXJlbnRTdHlsZSI6eyIkcmVmIjoiMTAyIn19LCJEYXRlRm9ybWF0Ijp7IiRyZWYiOiIxMDkifSwiV2Vla051bWJlcmluZyI6eyIkaWQiOiIzNzEiLCJGb3JtYXQiOjAsIklzVmlzaWJsZSI6ZmFsc2UsIkxhc3RLbm93blZpc2liaWxpdHlTdGF0ZSI6ZmFsc2V9LCJJc1Zpc2libGUiOnRydWUsIlBhcmVudFN0eWxlIjp7IiRyZWYiOiI4MSJ9fSwiSW5kZXgiOjQsIlBlcmNlbnRhZ2VDb21wbGV0ZSI6bnVsbCwiUG9zaXRpb24iOnsiUmF0aW8iOjAuMTEwOTM2MjU5MjAyOTk2MzksIklzQ3VzdG9tIjpmYWxzZX0sIkRhdGVGb3JtYXQiOnsiJHJlZiI6IjEwOSJ9LCJXZWVrTnVtYmVyaW5nIjp7IiRpZCI6IjM3MiIsIkZvcm1hdCI6MCwiSXNWaXNpYmxlIjpmYWxzZSwiTGFzdEtub3duVmlzaWJpbGl0eVN0YXRlIjpmYWxzZX0sIlJlbGF0ZWRUYXNrSWQiOiIwMDAwMDAwMC0wMDAwLTAwMDAtMDAwMC0wMDAwMDAwMDAwMDAiLCJJZCI6IjFjMzg5NGU4LTQ3MjctNGZkMC1iOTkyLThlZTk3NzA4YWEzNSIsIkltcG9ydElkIjpudWxsLCJUaXRsZSI6ImlQaG9uZSA0cyIsIk5vdGUiOm51bGwsIkh5cGVybGluayI6eyIkaWQiOiIzNzMiLCJBZGRyZXNzIjpudWxsLCJTdWJBZGRyZXNzIjpudWxsfSwiSXNDaGFuZ2VkIjpmYWxzZSwiSXNOZXciOmZhbHNlfSx7IiRpZCI6IjM3NCIsIkRhdGUiOiIyMDEyLTA5LTIxVDIzOjU5OjAwWiIsIlN0eWxlIjp7IiRpZCI6IjM3NSIsIlNoYXBlIjo0LCJDb25uZWN0b3JNYXJnaW4iOnsiJHJlZiI6IjgyIn0sIkNvbm5lY3RvclN0eWxlIjp7IiRpZCI6IjM3NiIsIkxpbmVDb2xvciI6eyIkaWQiOiIzNzciLCIkdHlwZSI6Ik5MUkUuQ29tbW9uLkRvbS5Tb2xpZENvbG9yQnJ1c2gsIE5MUkUuQ29tbW9uIiwiQ29sb3IiOnsiJGlkIjoiMzc4IiwiQSI6MTI3LCJSIjozMSwiRyI6NzMsIkIiOjEyNX19LCJMaW5lV2VpZ2h0IjoxLjAsIkxpbmVUeXBlIjowLCJQYXJlbnRTdHlsZSI6eyIkcmVmIjoiODMifX0sIklzQmVsb3dUaW1lYmFuZCI6dHJ1ZSwiUG9zaXRpb25PblRhc2siOjAsIkhpZGVEYXRlIjpmYWxzZSwiU2hhcGVTaXplIjozLCJTcGFjaW5nIjoyLjAsIlBhZGRpbmciOnsiJHJlZiI6Ijg2In0sIlNoYXBlU3R5bGUiOnsiJGlkIjoiMzc5IiwiTWFyZ2luIjp7IiRyZWYiOiI4OCJ9LCJQYWRkaW5nIjp7IiRyZWYiOiI4OSJ9LCJCYWNrZ3JvdW5kIjp7IiRpZCI6IjM4MCIsIkNvbG9yIjp7IiRpZCI6IjM4MSIsIkEiOjI1NSwiUiI6MTAsIkciOjE0NCwiQiI6MjU0fX0sIklzVmlzaWJsZSI6dHJ1ZSwiV2lkdGgiOjEwLjAsIkhlaWdodCI6MTUuMCwiQm9yZGVyU3R5bGUiOnsiJGlkIjoiMzgyIiwiTGluZUNvbG9yIjp7IiRyZWYiOiI5MyJ9LCJMaW5lV2VpZ2h0IjowLjAsIkxpbmVUeXBlIjowLCJQYXJlbnRTdHlsZSI6eyIkcmVmIjoiOTIifX0sIlBhcmVudFN0eWxlIjp7IiRyZWYiOiI4NyJ9fSwiVGl0bGVTdHlsZSI6eyIkaWQiOiIzODMiLCJGb250U2V0dGluZ3MiOnsiJGlkIjoiMzg0IiwiRm9udFNpemUiOjEwLCJGb250TmFtZSI6IlNlZ29lIFVJIiwiSXNCb2xkIjp0cnVlLCJJc0l0YWxpYyI6ZmFsc2UsIklzVW5kZXJsaW5lZCI6ZmFsc2UsIlBhcmVudFN0eWxlIjp7IiRyZWYiOiI5NiJ9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zODUiLCJDb2xvciI6eyIkaWQiOiIzODYiLCJBIjowLCJSIjoyNTUsIkciOjI1NSwiQiI6MjU1fX0sIklzVmlzaWJsZSI6dHJ1ZSwiV2lkdGgiOjAuMCwiSGVpZ2h0IjowLjAsIkJvcmRlclN0eWxlIjp7IiRpZCI6IjM4NyIsIkxpbmVDb2xvciI6bnVsbCwiTGluZVdlaWdodCI6MC4wLCJMaW5lVHlwZSI6MCwiUGFyZW50U3R5bGUiOm51bGx9LCJQYXJlbnRTdHlsZSI6eyIkcmVmIjoiOTUifX0sIkRhdGVTdHlsZSI6eyIkaWQiOiIzODgiLCJGb250U2V0dGluZ3MiOnsiJGlkIjoiMzg5IiwiRm9udFNpemUiOjksIkZvbnROYW1lIjoiU2Vnb2UgVUkiLCJJc0JvbGQiOmZhbHNlLCJJc0l0YWxpYyI6ZmFsc2UsIklzVW5kZXJsaW5lZCI6ZmFsc2UsIlBhcmVudFN0eWxlIjp7IiRyZWYiOiIxMDMifX0sIkF1dG9TaXplIjoyLCJGb3JlZ3JvdW5kIjp7IiRyZWYiOiIxMDQifSwiTWF4V2lkdGgiOjEyMi44MTI1OTkxODIxMjg5MS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MzkwIiwiQ29sb3IiOnsiJGlkIjoiMzkxIiwiQSI6MCwiUiI6MjU1LCJHIjoyNTUsIkIiOjI1NX19LCJJc1Zpc2libGUiOnRydWUsIldpZHRoIjowLjAsIkhlaWdodCI6MC4wLCJCb3JkZXJTdHlsZSI6eyIkaWQiOiIzOTIiLCJMaW5lQ29sb3IiOm51bGwsIkxpbmVXZWlnaHQiOjAuMCwiTGluZVR5cGUiOjAsIlBhcmVudFN0eWxlIjpudWxsfSwiUGFyZW50U3R5bGUiOnsiJHJlZiI6IjEwMiJ9fSwiRGF0ZUZvcm1hdCI6eyIkcmVmIjoiMTA5In0sIldlZWtOdW1iZXJpbmciOnsiJGlkIjoiMzkzIiwiRm9ybWF0IjowLCJJc1Zpc2libGUiOmZhbHNlLCJMYXN0S25vd25WaXNpYmlsaXR5U3RhdGUiOmZhbHNlfSwiSXNWaXNpYmxlIjp0cnVlLCJQYXJlbnRTdHlsZSI6eyIkcmVmIjoiODEifX0sIkluZGV4Ijo1LCJQZXJjZW50YWdlQ29tcGxldGUiOm51bGwsIlBvc2l0aW9uIjp7IlJhdGlvIjowLjE2MDI1NzE0ODg5OTY1OTIsIklzQ3VzdG9tIjpmYWxzZX0sIkRhdGVGb3JtYXQiOnsiJHJlZiI6IjEwOSJ9LCJXZWVrTnVtYmVyaW5nIjp7IiRpZCI6IjM5NCIsIkZvcm1hdCI6MCwiSXNWaXNpYmxlIjpmYWxzZSwiTGFzdEtub3duVmlzaWJpbGl0eVN0YXRlIjpmYWxzZX0sIlJlbGF0ZWRUYXNrSWQiOiIwMDAwMDAwMC0wMDAwLTAwMDAtMDAwMC0wMDAwMDAwMDAwMDAiLCJJZCI6ImM5MTgyY2Y2LWZjODYtNGE2Ni1hNDdkLTIxOWRkNjc3ZWM3MiIsIkltcG9ydElkIjpudWxsLCJUaXRsZSI6ImlQaG9uZSA1IiwiTm90ZSI6bnVsbCwiSHlwZXJsaW5rIjp7IiRpZCI6IjM5NSIsIkFkZHJlc3MiOm51bGwsIlN1YkFkZHJlc3MiOm51bGx9LCJJc0NoYW5nZWQiOmZhbHNlLCJJc05ldyI6ZmFsc2V9LHsiJGlkIjoiMzk2IiwiRGF0ZSI6IjIwMTMtMDktMjBUMjM6NTk6MDBaIiwiU3R5bGUiOnsiJGlkIjoiMzk3IiwiU2hhcGUiOjQsIkNvbm5lY3Rvck1hcmdpbiI6eyIkcmVmIjoiODIifSwiQ29ubmVjdG9yU3R5bGUiOnsiJGlkIjoiMzk4IiwiTGluZUNvbG9yIjp7IiRpZCI6IjM5OSIsIiR0eXBlIjoiTkxSRS5Db21tb24uRG9tLlNvbGlkQ29sb3JCcnVzaCwgTkxSRS5Db21tb24iLCJDb2xvciI6eyIkaWQiOiI0MDAiLCJBIjoxMjcsIlIiOjMxLCJHIjo3MywiQiI6MTI1fX0sIkxpbmVXZWlnaHQiOjEuMCwiTGluZVR5cGUiOjAsIlBhcmVudFN0eWxlIjp7IiRyZWYiOiI4MyJ9fSwiSXNCZWxvd1RpbWViYW5kIjpmYWxzZSwiUG9zaXRpb25PblRhc2siOjAsIkhpZGVEYXRlIjpmYWxzZSwiU2hhcGVTaXplIjozLCJTcGFjaW5nIjoyLjAsIlBhZGRpbmciOnsiJHJlZiI6Ijg2In0sIlNoYXBlU3R5bGUiOnsiJGlkIjoiNDAxIiwiTWFyZ2luIjp7IiRyZWYiOiI4OCJ9LCJQYWRkaW5nIjp7IiRyZWYiOiI4OSJ9LCJCYWNrZ3JvdW5kIjp7IiRpZCI6IjQwMiIsIkNvbG9yIjp7IiRpZCI6IjQwMyIsIkEiOjI1NSwiUiI6MSwiRyI6MTIxLCJCIjoyMjF9fSwiSXNWaXNpYmxlIjp0cnVlLCJXaWR0aCI6MTAuMCwiSGVpZ2h0IjoxNS4wLCJCb3JkZXJTdHlsZSI6eyIkaWQiOiI0MDQiLCJMaW5lQ29sb3IiOnsiJHJlZiI6IjkzIn0sIkxpbmVXZWlnaHQiOjAuMCwiTGluZVR5cGUiOjAsIlBhcmVudFN0eWxlIjp7IiRyZWYiOiI5MiJ9fSwiUGFyZW50U3R5bGUiOnsiJHJlZiI6Ijg3In19LCJUaXRsZVN0eWxlIjp7IiRpZCI6IjQwNSIsIkZvbnRTZXR0aW5ncyI6eyIkaWQiOiI0MDYiLCJGb250U2l6ZSI6MTAsIkZvbnROYW1lIjoiU2Vnb2UgVUkiLCJJc0JvbGQiOnRydWUsIklzSXRhbGljIjpmYWxzZSwiSXNVbmRlcmxpbmVkIjpmYWxzZSwiUGFyZW50U3R5bGUiOnsiJHJlZiI6Ijk2In19LCJBdXRvU2l6ZSI6MCwiRm9yZWdyb3VuZCI6eyIkcmVmIjoiOTci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QwNyIsIkNvbG9yIjp7IiRpZCI6IjQwOCIsIkEiOjAsIlIiOjI1NSwiRyI6MjU1LCJCIjoyNTV9fSwiSXNWaXNpYmxlIjp0cnVlLCJXaWR0aCI6MC4wLCJIZWlnaHQiOjAuMCwiQm9yZGVyU3R5bGUiOnsiJGlkIjoiNDA5IiwiTGluZUNvbG9yIjpudWxsLCJMaW5lV2VpZ2h0IjowLjAsIkxpbmVUeXBlIjowLCJQYXJlbnRTdHlsZSI6bnVsbH0sIlBhcmVudFN0eWxlIjp7IiRyZWYiOiI5NSJ9fSwiRGF0ZVN0eWxlIjp7IiRpZCI6IjQxMCIsIkZvbnRTZXR0aW5ncyI6eyIkaWQiOiI0MTEiLCJGb250U2l6ZSI6OSwiRm9udE5hbWUiOiJTZWdvZSBVSSIsIklzQm9sZCI6ZmFsc2UsIklzSXRhbGljIjpmYWxzZSwiSXNVbmRlcmxpbmVkIjpmYWxzZSwiUGFyZW50U3R5bGUiOnsiJHJlZiI6IjEwMyJ9fSwiQXV0b1NpemUiOjIsIkZvcmVncm91bmQiOnsiJHJlZiI6IjEwNCJ9LCJNYXhXaWR0aCI6MTIyLjgxMjU5OTE4MjEyODkx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0MTIiLCJDb2xvciI6eyIkaWQiOiI0MTMiLCJBIjowLCJSIjoyNTUsIkciOjI1NSwiQiI6MjU1fX0sIklzVmlzaWJsZSI6dHJ1ZSwiV2lkdGgiOjAuMCwiSGVpZ2h0IjowLjAsIkJvcmRlclN0eWxlIjp7IiRpZCI6IjQxNCIsIkxpbmVDb2xvciI6bnVsbCwiTGluZVdlaWdodCI6MC4wLCJMaW5lVHlwZSI6MCwiUGFyZW50U3R5bGUiOm51bGx9LCJQYXJlbnRTdHlsZSI6eyIkcmVmIjoiMTAyIn19LCJEYXRlRm9ybWF0Ijp7IiRyZWYiOiIxMDkifSwiV2Vla051bWJlcmluZyI6eyIkaWQiOiI0MTUiLCJGb3JtYXQiOjAsIklzVmlzaWJsZSI6ZmFsc2UsIkxhc3RLbm93blZpc2liaWxpdHlTdGF0ZSI6ZmFsc2V9LCJJc1Zpc2libGUiOnRydWUsIlBhcmVudFN0eWxlIjp7IiRyZWYiOiI4MSJ9fSwiSW5kZXgiOjYsIlBlcmNlbnRhZ2VDb21wbGV0ZSI6bnVsbCwiUG9zaXRpb24iOnsiUmF0aW8iOjAuMTEwOTM2MjU5MjAyOTk2MzksIklzQ3VzdG9tIjpmYWxzZX0sIkRhdGVGb3JtYXQiOnsiJHJlZiI6IjEwOSJ9LCJXZWVrTnVtYmVyaW5nIjp7IiRpZCI6IjQxNiIsIkZvcm1hdCI6MCwiSXNWaXNpYmxlIjpmYWxzZSwiTGFzdEtub3duVmlzaWJpbGl0eVN0YXRlIjpmYWxzZX0sIlJlbGF0ZWRUYXNrSWQiOiIwMDAwMDAwMC0wMDAwLTAwMDAtMDAwMC0wMDAwMDAwMDAwMDAiLCJJZCI6IjgyMjNlY2ZjLTIxYmUtNDY0MS05ZDBhLTk1MTBjY2VlNTZlNiIsIkltcG9ydElkIjpudWxsLCJUaXRsZSI6ImlQaG9uZSA1cyIsIk5vdGUiOm51bGwsIkh5cGVybGluayI6eyIkaWQiOiI0MTciLCJBZGRyZXNzIjpudWxsLCJTdWJBZGRyZXNzIjpudWxsfSwiSXNDaGFuZ2VkIjpmYWxzZSwiSXNOZXciOmZhbHNlfSx7IiRpZCI6IjQxOCIsIkRhdGUiOiIyMDEzLTA5LTIwVDIzOjU5OjAwWiIsIlN0eWxlIjp7IiRpZCI6IjQxOSIsIlNoYXBlIjo0LCJDb25uZWN0b3JNYXJnaW4iOnsiJHJlZiI6IjgyIn0sIkNvbm5lY3RvclN0eWxlIjp7IiRpZCI6IjQyMCIsIkxpbmVDb2xvciI6eyIkaWQiOiI0MjEiLCIkdHlwZSI6Ik5MUkUuQ29tbW9uLkRvbS5Tb2xpZENvbG9yQnJ1c2gsIE5MUkUuQ29tbW9uIiwiQ29sb3IiOnsiJGlkIjoiNDIyIiwiQSI6MTI3LCJSIjozMSwiRyI6NzMsIkIiOjEyNX19LCJMaW5lV2VpZ2h0IjoxLjAsIkxpbmVUeXBlIjowLCJQYXJlbnRTdHlsZSI6eyIkcmVmIjoiODMifX0sIklzQmVsb3dUaW1lYmFuZCI6dHJ1ZSwiUG9zaXRpb25PblRhc2siOjAsIkhpZGVEYXRlIjpmYWxzZSwiU2hhcGVTaXplIjozLCJTcGFjaW5nIjoyLjAsIlBhZGRpbmciOnsiJHJlZiI6Ijg2In0sIlNoYXBlU3R5bGUiOnsiJGlkIjoiNDIzIiwiTWFyZ2luIjp7IiRyZWYiOiI4OCJ9LCJQYWRkaW5nIjp7IiRyZWYiOiI4OSJ9LCJCYWNrZ3JvdW5kIjp7IiRpZCI6IjQyNCIsIkNvbG9yIjp7IiRpZCI6IjQyNSIsIkEiOjI1NSwiUiI6MSwiRyI6MTIxLCJCIjoyMjF9fSwiSXNWaXNpYmxlIjp0cnVlLCJXaWR0aCI6MTAuMCwiSGVpZ2h0IjoxNS4wLCJCb3JkZXJTdHlsZSI6eyIkaWQiOiI0MjYiLCJMaW5lQ29sb3IiOnsiJHJlZiI6IjkzIn0sIkxpbmVXZWlnaHQiOjAuMCwiTGluZVR5cGUiOjAsIlBhcmVudFN0eWxlIjp7IiRyZWYiOiI5MiJ9fSwiUGFyZW50U3R5bGUiOnsiJHJlZiI6Ijg3In19LCJUaXRsZVN0eWxlIjp7IiRpZCI6IjQyNyIsIkZvbnRTZXR0aW5ncyI6eyIkaWQiOiI0MjgiLCJGb250U2l6ZSI6MTAsIkZvbnROYW1lIjoiU2Vnb2UgVUkiLCJJc0JvbGQiOnRydWUsIklzSXRhbGljIjpmYWxzZSwiSXNVbmRlcmxpbmVkIjpmYWxzZSwiUGFyZW50U3R5bGUiOnsiJHJlZiI6Ijk2In19LCJBdXRvU2l6ZSI6MCwiRm9yZWdyb3VuZCI6eyIkcmVmIjoiOTci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QyOSIsIkNvbG9yIjp7IiRpZCI6IjQzMCIsIkEiOjAsIlIiOjI1NSwiRyI6MjU1LCJCIjoyNTV9fSwiSXNWaXNpYmxlIjp0cnVlLCJXaWR0aCI6MC4wLCJIZWlnaHQiOjAuMCwiQm9yZGVyU3R5bGUiOnsiJGlkIjoiNDMxIiwiTGluZUNvbG9yIjpudWxsLCJMaW5lV2VpZ2h0IjowLjAsIkxpbmVUeXBlIjowLCJQYXJlbnRTdHlsZSI6bnVsbH0sIlBhcmVudFN0eWxlIjp7IiRyZWYiOiI5NSJ9fSwiRGF0ZVN0eWxlIjp7IiRpZCI6IjQzMiIsIkZvbnRTZXR0aW5ncyI6eyIkaWQiOiI0MzMiLCJGb250U2l6ZSI6OSwiRm9udE5hbWUiOiJTZWdvZSBVSSIsIklzQm9sZCI6ZmFsc2UsIklzSXRhbGljIjpmYWxzZSwiSXNVbmRlcmxpbmVkIjpmYWxzZSwiUGFyZW50U3R5bGUiOnsiJHJlZiI6IjEwMyJ9fSwiQXV0b1NpemUiOjIsIkZvcmVncm91bmQiOnsiJHJlZiI6IjEwNCJ9LCJNYXhXaWR0aCI6MTIyLjgxMjU5OTE4MjEyODkx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0MzQiLCJDb2xvciI6eyIkaWQiOiI0MzUiLCJBIjowLCJSIjoyNTUsIkciOjI1NSwiQiI6MjU1fX0sIklzVmlzaWJsZSI6dHJ1ZSwiV2lkdGgiOjAuMCwiSGVpZ2h0IjowLjAsIkJvcmRlclN0eWxlIjp7IiRpZCI6IjQzNiIsIkxpbmVDb2xvciI6bnVsbCwiTGluZVdlaWdodCI6MC4wLCJMaW5lVHlwZSI6MCwiUGFyZW50U3R5bGUiOm51bGx9LCJQYXJlbnRTdHlsZSI6eyIkcmVmIjoiMTAyIn19LCJEYXRlRm9ybWF0Ijp7IiRyZWYiOiIxMDkifSwiV2Vla051bWJlcmluZyI6eyIkaWQiOiI0MzciLCJGb3JtYXQiOjAsIklzVmlzaWJsZSI6ZmFsc2UsIkxhc3RLbm93blZpc2liaWxpdHlTdGF0ZSI6ZmFsc2V9LCJJc1Zpc2libGUiOnRydWUsIlBhcmVudFN0eWxlIjp7IiRyZWYiOiI4MSJ9fSwiSW5kZXgiOjcsIlBlcmNlbnRhZ2VDb21wbGV0ZSI6bnVsbCwiUG9zaXRpb24iOnsiUmF0aW8iOjAuNDY5OTM4MjY1OTUzNTM0ODgsIklzQ3VzdG9tIjpmYWxzZX0sIkRhdGVGb3JtYXQiOnsiJHJlZiI6IjEwOSJ9LCJXZWVrTnVtYmVyaW5nIjp7IiRpZCI6IjQzOCIsIkZvcm1hdCI6MCwiSXNWaXNpYmxlIjpmYWxzZSwiTGFzdEtub3duVmlzaWJpbGl0eVN0YXRlIjpmYWxzZX0sIlJlbGF0ZWRUYXNrSWQiOiIwMDAwMDAwMC0wMDAwLTAwMDAtMDAwMC0wMDAwMDAwMDAwMDAiLCJJZCI6IjRmYzhlMjc1LTU1NTgtNDc3YS1iNGQyLWQyMzZiOGYwNmEyZSIsIkltcG9ydElkIjpudWxsLCJUaXRsZSI6ImlQaG9uZSA1YyIsIk5vdGUiOm51bGwsIkh5cGVybGluayI6eyIkaWQiOiI0MzkiLCJBZGRyZXNzIjpudWxsLCJTdWJBZGRyZXNzIjpudWxsfSwiSXNDaGFuZ2VkIjpmYWxzZSwiSXNOZXciOmZhbHNlfSx7IiRpZCI6IjQ0MCIsIkRhdGUiOiIyMDE0LTA5LTE5VDIzOjU5OjAwWiIsIlN0eWxlIjp7IiRpZCI6IjQ0MSIsIlNoYXBlIjo0LCJDb25uZWN0b3JNYXJnaW4iOnsiJHJlZiI6IjgyIn0sIkNvbm5lY3RvclN0eWxlIjp7IiRpZCI6IjQ0MiIsIkxpbmVDb2xvciI6eyIkaWQiOiI0NDMiLCIkdHlwZSI6Ik5MUkUuQ29tbW9uLkRvbS5Tb2xpZENvbG9yQnJ1c2gsIE5MUkUuQ29tbW9uIiwiQ29sb3IiOnsiJGlkIjoiNDQ0IiwiQSI6MTI3LCJSIjozMSwiRyI6NzMsIkIiOjEyNX19LCJMaW5lV2VpZ2h0IjoxLjAsIkxpbmVUeXBlIjowLCJQYXJlbnRTdHlsZSI6eyIkcmVmIjoiODMifX0sIklzQmVsb3dUaW1lYmFuZCI6ZmFsc2UsIlBvc2l0aW9uT25UYXNrIjowLCJIaWRlRGF0ZSI6ZmFsc2UsIlNoYXBlU2l6ZSI6MywiU3BhY2luZyI6Mi4wLCJQYWRkaW5nIjp7IiRyZWYiOiI4NiJ9LCJTaGFwZVN0eWxlIjp7IiRpZCI6IjQ0NSIsIk1hcmdpbiI6eyIkcmVmIjoiODgifSwiUGFkZGluZyI6eyIkcmVmIjoiODkifSwiQmFja2dyb3VuZCI6eyIkaWQiOiI0NDYiLCJDb2xvciI6eyIkaWQiOiI0NDciLCJBIjoyNTUsIlIiOjEsIkciOjEwNywiQiI6MTk1fX0sIklzVmlzaWJsZSI6dHJ1ZSwiV2lkdGgiOjEwLjAsIkhlaWdodCI6MTUuMCwiQm9yZGVyU3R5bGUiOnsiJGlkIjoiNDQ4IiwiTGluZUNvbG9yIjp7IiRyZWYiOiI5MyJ9LCJMaW5lV2VpZ2h0IjowLjAsIkxpbmVUeXBlIjowLCJQYXJlbnRTdHlsZSI6eyIkcmVmIjoiOTIifX0sIlBhcmVudFN0eWxlIjp7IiRyZWYiOiI4NyJ9fSwiVGl0bGVTdHlsZSI6eyIkaWQiOiI0NDkiLCJGb250U2V0dGluZ3MiOnsiJGlkIjoiNDUwIiwiRm9udFNpemUiOjEwLCJGb250TmFtZSI6IlNlZ29lIFVJIiwiSXNCb2xkIjp0cnVlLCJJc0l0YWxpYyI6ZmFsc2UsIklzVW5kZXJsaW5lZCI6ZmFsc2UsIlBhcmVudFN0eWxlIjp7IiRyZWYiOiI5NiJ9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0NTEiLCJDb2xvciI6eyIkaWQiOiI0NTIiLCJBIjowLCJSIjoyNTUsIkciOjI1NSwiQiI6MjU1fX0sIklzVmlzaWJsZSI6dHJ1ZSwiV2lkdGgiOjAuMCwiSGVpZ2h0IjowLjAsIkJvcmRlclN0eWxlIjp7IiRpZCI6IjQ1MyIsIkxpbmVDb2xvciI6bnVsbCwiTGluZVdlaWdodCI6MC4wLCJMaW5lVHlwZSI6MCwiUGFyZW50U3R5bGUiOm51bGx9LCJQYXJlbnRTdHlsZSI6eyIkcmVmIjoiOTUifX0sIkRhdGVTdHlsZSI6eyIkaWQiOiI0NTQiLCJGb250U2V0dGluZ3MiOnsiJGlkIjoiNDU1IiwiRm9udFNpemUiOjksIkZvbnROYW1lIjoiU2Vnb2UgVUkiLCJJc0JvbGQiOmZhbHNlLCJJc0l0YWxpYyI6ZmFsc2UsIklzVW5kZXJsaW5lZCI6ZmFsc2UsIlBhcmVudFN0eWxlIjp7IiRyZWYiOiIxMDMifX0sIkF1dG9TaXplIjoyLCJGb3JlZ3JvdW5kIjp7IiRyZWYiOiIxMDQifSwiTWF4V2lkdGgiOjEyMi44MTI1OTkxODIxMjg5MS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NDU2IiwiQ29sb3IiOnsiJGlkIjoiNDU3IiwiQSI6MCwiUiI6MjU1LCJHIjoyNTUsIkIiOjI1NX19LCJJc1Zpc2libGUiOnRydWUsIldpZHRoIjowLjAsIkhlaWdodCI6MC4wLCJCb3JkZXJTdHlsZSI6eyIkaWQiOiI0NTgiLCJMaW5lQ29sb3IiOm51bGwsIkxpbmVXZWlnaHQiOjAuMCwiTGluZVR5cGUiOjAsIlBhcmVudFN0eWxlIjpudWxsfSwiUGFyZW50U3R5bGUiOnsiJHJlZiI6IjEwMiJ9fSwiRGF0ZUZvcm1hdCI6eyIkcmVmIjoiMTA5In0sIldlZWtOdW1iZXJpbmciOnsiJGlkIjoiNDU5IiwiRm9ybWF0IjowLCJJc1Zpc2libGUiOmZhbHNlLCJMYXN0S25vd25WaXNpYmlsaXR5U3RhdGUiOmZhbHNlfSwiSXNWaXNpYmxlIjp0cnVlLCJQYXJlbnRTdHlsZSI6eyIkcmVmIjoiODEifX0sIkluZGV4Ijo4LCJQZXJjZW50YWdlQ29tcGxldGUiOm51bGwsIlBvc2l0aW9uIjp7IlJhdGlvIjowLjI0NTc1MDg4MTg3MDA5NzA4LCJJc0N1c3RvbSI6ZmFsc2V9LCJEYXRlRm9ybWF0Ijp7IiRyZWYiOiIxMDkifSwiV2Vla051bWJlcmluZyI6eyIkaWQiOiI0NjAiLCJGb3JtYXQiOjAsIklzVmlzaWJsZSI6ZmFsc2UsIkxhc3RLbm93blZpc2liaWxpdHlTdGF0ZSI6ZmFsc2V9LCJSZWxhdGVkVGFza0lkIjoiMDAwMDAwMDAtMDAwMC0wMDAwLTAwMDAtMDAwMDAwMDAwMDAwIiwiSWQiOiIxMDE5ZjBiOC0xZmUzLTQwMTctOWM1MC0xYzExZmY3MGM2MzkiLCJJbXBvcnRJZCI6bnVsbCwiVGl0bGUiOiJpUGhvbmUgNiAvIDYgUGx1cyIsIk5vdGUiOm51bGwsIkh5cGVybGluayI6eyIkaWQiOiI0NjEiLCJBZGRyZXNzIjpudWxsLCJTdWJBZGRyZXNzIjpudWxsfSwiSXNDaGFuZ2VkIjpmYWxzZSwiSXNOZXciOmZhbHNlfSx7IiRpZCI6IjQ2MiIsIkRhdGUiOiIyMDE1LTA5LTI1VDIzOjU5OjAwWiIsIlN0eWxlIjp7IiRpZCI6IjQ2MyIsIlNoYXBlIjo0LCJDb25uZWN0b3JNYXJnaW4iOnsiJHJlZiI6IjgyIn0sIkNvbm5lY3RvclN0eWxlIjp7IiRpZCI6IjQ2NCIsIkxpbmVDb2xvciI6eyIkaWQiOiI0NjUiLCIkdHlwZSI6Ik5MUkUuQ29tbW9uLkRvbS5Tb2xpZENvbG9yQnJ1c2gsIE5MUkUuQ29tbW9uIiwiQ29sb3IiOnsiJGlkIjoiNDY2IiwiQSI6MTI3LCJSIjozMSwiRyI6NzMsIkIiOjEyNX19LCJMaW5lV2VpZ2h0IjoxLjAsIkxpbmVUeXBlIjowLCJQYXJlbnRTdHlsZSI6eyIkcmVmIjoiODMifX0sIklzQmVsb3dUaW1lYmFuZCI6dHJ1ZSwiUG9zaXRpb25PblRhc2siOjAsIkhpZGVEYXRlIjpmYWxzZSwiU2hhcGVTaXplIjozLCJTcGFjaW5nIjoyLjAsIlBhZGRpbmciOnsiJHJlZiI6Ijg2In0sIlNoYXBlU3R5bGUiOnsiJGlkIjoiNDY3IiwiTWFyZ2luIjp7IiRyZWYiOiI4OCJ9LCJQYWRkaW5nIjp7IiRyZWYiOiI4OSJ9LCJCYWNrZ3JvdW5kIjp7IiRpZCI6IjQ2OCIsIkNvbG9yIjp7IiRpZCI6IjQ2OSIsIkEiOjI1NSwiUiI6MSwiRyI6OTgsIkIiOjE3OX19LCJJc1Zpc2libGUiOnRydWUsIldpZHRoIjoxMC4wLCJIZWlnaHQiOjE1LjAsIkJvcmRlclN0eWxlIjp7IiRpZCI6IjQ3MCIsIkxpbmVDb2xvciI6eyIkcmVmIjoiOTMifSwiTGluZVdlaWdodCI6MC4wLCJMaW5lVHlwZSI6MCwiUGFyZW50U3R5bGUiOnsiJHJlZiI6IjkyIn19LCJQYXJlbnRTdHlsZSI6eyIkcmVmIjoiODcifX0sIlRpdGxlU3R5bGUiOnsiJGlkIjoiNDcxIiwiRm9udFNldHRpbmdzIjp7IiRpZCI6IjQ3MiIsIkZvbnRTaXplIjoxMCwiRm9udE5hbWUiOiJTZWdvZSBVSSIsIklzQm9sZCI6dHJ1ZSwiSXNJdGFsaWMiOmZhbHNlLCJJc1VuZGVybGluZWQiOmZhbHNlLCJQYXJlbnRTdHlsZSI6eyIkcmVmIjoiOTYifX0sIkF1dG9TaXplIjowLCJGb3JlZ3JvdW5kIjp7IiRyZWYiOiI5NyJ9LCJNYXhXaWR0aCI6MjAwLjAsIk1heEhlaWdodCI6IkluZmluaXR5IiwiU21hcnRGb3JlZ3JvdW5kSXNBY3RpdmUiOmZhbHNlLCJIb3Jpem9udGFsQWxpZ25tZW50IjoxLCJWZXJ0aWNhbEFsaWdubWVudCI6MCwiU21hcnRGb3JlZ3JvdW5kIjpudWxsLCJCYWNrZ3JvdW5kRmlsbFR5cGUiOjAsIk1hcmdpbiI6eyIkcmVmIjoiOTkifSwiUGFkZGluZyI6eyIkcmVmIjoiMTAwIn0sIkJhY2tncm91bmQiOnsiJGlkIjoiNDczIiwiQ29sb3IiOnsiJGlkIjoiNDc0IiwiQSI6MCwiUiI6MjU1LCJHIjoyNTUsIkIiOjI1NX19LCJJc1Zpc2libGUiOnRydWUsIldpZHRoIjowLjAsIkhlaWdodCI6MC4wLCJCb3JkZXJTdHlsZSI6eyIkaWQiOiI0NzUiLCJMaW5lQ29sb3IiOm51bGwsIkxpbmVXZWlnaHQiOjAuMCwiTGluZVR5cGUiOjAsIlBhcmVudFN0eWxlIjpudWxsfSwiUGFyZW50U3R5bGUiOnsiJHJlZiI6Ijk1In19LCJEYXRlU3R5bGUiOnsiJGlkIjoiNDc2IiwiRm9udFNldHRpbmdzIjp7IiRpZCI6IjQ3NyIsIkZvbnRTaXplIjo5LCJGb250TmFtZSI6IlNlZ29lIFVJIiwiSXNCb2xkIjpmYWxzZSwiSXNJdGFsaWMiOmZhbHNlLCJJc1VuZGVybGluZWQiOmZhbHNlLCJQYXJlbnRTdHlsZSI6eyIkcmVmIjoiMTAzIn19LCJBdXRvU2l6ZSI6MiwiRm9yZWdyb3VuZCI6eyIkcmVmIjoiMTA0In0sIk1heFdpZHRoIjoxMjIuODEyNTk5MTgyMTI4OTEsIk1heEhlaWdodCI6IkluZmluaXR5IiwiU21hcnRGb3JlZ3JvdW5kSXNBY3RpdmUiOmZhbHNlLCJIb3Jpem9udGFsQWxpZ25tZW50IjoxLCJWZXJ0aWNhbEFsaWdubWVudCI6MCwiU21hcnRGb3JlZ3JvdW5kIjpudWxsLCJCYWNrZ3JvdW5kRmlsbFR5cGUiOjAsIk1hcmdpbiI6eyIkcmVmIjoiMTA2In0sIlBhZGRpbmciOnsiJHJlZiI6IjEwNyJ9LCJCYWNrZ3JvdW5kIjp7IiRpZCI6IjQ3OCIsIkNvbG9yIjp7IiRpZCI6IjQ3OSIsIkEiOjAsIlIiOjI1NSwiRyI6MjU1LCJCIjoyNTV9fSwiSXNWaXNpYmxlIjp0cnVlLCJXaWR0aCI6MC4wLCJIZWlnaHQiOjAuMCwiQm9yZGVyU3R5bGUiOnsiJGlkIjoiNDgwIiwiTGluZUNvbG9yIjpudWxsLCJMaW5lV2VpZ2h0IjowLjAsIkxpbmVUeXBlIjowLCJQYXJlbnRTdHlsZSI6bnVsbH0sIlBhcmVudFN0eWxlIjp7IiRyZWYiOiIxMDIifX0sIkRhdGVGb3JtYXQiOnsiJHJlZiI6IjEwOSJ9LCJXZWVrTnVtYmVyaW5nIjp7IiRpZCI6IjQ4MSIsIkZvcm1hdCI6MCwiSXNWaXNpYmxlIjpmYWxzZSwiTGFzdEtub3duVmlzaWJpbGl0eVN0YXRlIjpmYWxzZX0sIklzVmlzaWJsZSI6dHJ1ZSwiUGFyZW50U3R5bGUiOnsiJHJlZiI6IjgxIn19LCJJbmRleCI6OSwiUGVyY2VudGFnZUNvbXBsZXRlIjpudWxsLCJQb3NpdGlvbiI6eyJSYXRpbyI6MC4xNzIzODgyOTgxMjg4NTgwMywiSXNDdXN0b20iOmZhbHNlfSwiRGF0ZUZvcm1hdCI6eyIkcmVmIjoiMTA5In0sIldlZWtOdW1iZXJpbmciOnsiJGlkIjoiNDgyIiwiRm9ybWF0IjowLCJJc1Zpc2libGUiOmZhbHNlLCJMYXN0S25vd25WaXNpYmlsaXR5U3RhdGUiOmZhbHNlfSwiUmVsYXRlZFRhc2tJZCI6IjAwMDAwMDAwLTAwMDAtMDAwMC0wMDAwLTAwMDAwMDAwMDAwMCIsIklkIjoiOTU2MzZkMDctZWUxYi00Y2UxLTk0NTUtMjg3MWI5MmUyN2FkIiwiSW1wb3J0SWQiOm51bGwsIlRpdGxlIjoiaVBob25lIDZzIC8gNnMgUGx1cyIsIk5vdGUiOm51bGwsIkh5cGVybGluayI6eyIkaWQiOiI0ODMiLCJBZGRyZXNzIjpudWxsLCJTdWJBZGRyZXNzIjpudWxsfSwiSXNDaGFuZ2VkIjpmYWxzZSwiSXNOZXciOmZhbHNlfSx7IiRpZCI6IjQ4NCIsIkRhdGUiOiIyMDE2LTAzLTMxVDIzOjU5OjAwWiIsIlN0eWxlIjp7IiRpZCI6IjQ4NSIsIlNoYXBlIjo0LCJDb25uZWN0b3JNYXJnaW4iOnsiJHJlZiI6IjgyIn0sIkNvbm5lY3RvclN0eWxlIjp7IiRpZCI6IjQ4NiIsIkxpbmVDb2xvciI6eyIkaWQiOiI0ODciLCIkdHlwZSI6Ik5MUkUuQ29tbW9uLkRvbS5Tb2xpZENvbG9yQnJ1c2gsIE5MUkUuQ29tbW9uIiwiQ29sb3IiOnsiJGlkIjoiNDg4IiwiQSI6MTI3LCJSIjozMSwiRyI6NzMsIkIiOjEyNX19LCJMaW5lV2VpZ2h0IjoxLjAsIkxpbmVUeXBlIjowLCJQYXJlbnRTdHlsZSI6eyIkcmVmIjoiODMifX0sIklzQmVsb3dUaW1lYmFuZCI6ZmFsc2UsIlBvc2l0aW9uT25UYXNrIjowLCJIaWRlRGF0ZSI6ZmFsc2UsIlNoYXBlU2l6ZSI6MywiU3BhY2luZyI6Mi4wLCJQYWRkaW5nIjp7IiRyZWYiOiI4NiJ9LCJTaGFwZVN0eWxlIjp7IiRpZCI6IjQ4OSIsIk1hcmdpbiI6eyIkcmVmIjoiODgifSwiUGFkZGluZyI6eyIkcmVmIjoiODkifSwiQmFja2dyb3VuZCI6eyIkaWQiOiI0OTAiLCJDb2xvciI6eyIkaWQiOiI0OTEiLCJBIjoyNTUsIlIiOjEsIkciOjkyLCJCIjoxNjd9fSwiSXNWaXNpYmxlIjp0cnVlLCJXaWR0aCI6MTAuMCwiSGVpZ2h0IjoxNS4wLCJCb3JkZXJTdHlsZSI6eyIkaWQiOiI0OTIiLCJMaW5lQ29sb3IiOnsiJHJlZiI6IjkzIn0sIkxpbmVXZWlnaHQiOjAuMCwiTGluZVR5cGUiOjAsIlBhcmVudFN0eWxlIjp7IiRyZWYiOiI5MiJ9fSwiUGFyZW50U3R5bGUiOnsiJHJlZiI6Ijg3In19LCJUaXRsZVN0eWxlIjp7IiRpZCI6IjQ5MyIsIkZvbnRTZXR0aW5ncyI6eyIkaWQiOiI0OTQiLCJGb250U2l6ZSI6MTAsIkZvbnROYW1lIjoiU2Vnb2UgVUkiLCJJc0JvbGQiOnRydWUsIklzSXRhbGljIjpmYWxzZSwiSXNVbmRlcmxpbmVkIjpmYWxzZSwiUGFyZW50U3R5bGUiOnsiJHJlZiI6Ijk2In19LCJBdXRvU2l6ZSI6MCwiRm9yZWdyb3VuZCI6eyIkcmVmIjoiOTci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Q5NSIsIkNvbG9yIjp7IiRpZCI6IjQ5NiIsIkEiOjAsIlIiOjI1NSwiRyI6MjU1LCJCIjoyNTV9fSwiSXNWaXNpYmxlIjp0cnVlLCJXaWR0aCI6MC4wLCJIZWlnaHQiOjAuMCwiQm9yZGVyU3R5bGUiOnsiJGlkIjoiNDk3IiwiTGluZUNvbG9yIjpudWxsLCJMaW5lV2VpZ2h0IjowLjAsIkxpbmVUeXBlIjowLCJQYXJlbnRTdHlsZSI6bnVsbH0sIlBhcmVudFN0eWxlIjp7IiRyZWYiOiI5NSJ9fSwiRGF0ZVN0eWxlIjp7IiRpZCI6IjQ5OCIsIkZvbnRTZXR0aW5ncyI6eyIkaWQiOiI0OTkiLCJGb250U2l6ZSI6OSwiRm9udE5hbWUiOiJTZWdvZSBVSSIsIklzQm9sZCI6ZmFsc2UsIklzSXRhbGljIjpmYWxzZSwiSXNVbmRlcmxpbmVkIjpmYWxzZSwiUGFyZW50U3R5bGUiOnsiJHJlZiI6IjEwMyJ9fSwiQXV0b1NpemUiOjIsIkZvcmVncm91bmQiOnsiJHJlZiI6IjEwNCJ9LCJNYXhXaWR0aCI6OTUuMDgwNzExMzY0NzQ2MS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NTAwIiwiQ29sb3IiOnsiJGlkIjoiNTAxIiwiQSI6MCwiUiI6MjU1LCJHIjoyNTUsIkIiOjI1NX19LCJJc1Zpc2libGUiOnRydWUsIldpZHRoIjowLjAsIkhlaWdodCI6MC4wLCJCb3JkZXJTdHlsZSI6eyIkaWQiOiI1MDIiLCJMaW5lQ29sb3IiOm51bGwsIkxpbmVXZWlnaHQiOjAuMCwiTGluZVR5cGUiOjAsIlBhcmVudFN0eWxlIjpudWxsfSwiUGFyZW50U3R5bGUiOnsiJHJlZiI6IjEwMiJ9fSwiRGF0ZUZvcm1hdCI6eyIkcmVmIjoiMTA5In0sIldlZWtOdW1iZXJpbmciOnsiJGlkIjoiNTAzIiwiRm9ybWF0IjowLCJJc1Zpc2libGUiOmZhbHNlLCJMYXN0S25vd25WaXNpYmlsaXR5U3RhdGUiOmZhbHNlfSwiSXNWaXNpYmxlIjp0cnVlLCJQYXJlbnRTdHlsZSI6eyIkcmVmIjoiODEifX0sIkluZGV4IjoxMCwiUGVyY2VudGFnZUNvbXBsZXRlIjpudWxsLCJQb3NpdGlvbiI6eyJSYXRpbyI6MC4xOTE1OTk2MjQ2OTY1ODI0MywiSXNDdXN0b20iOmZhbHNlfSwiRGF0ZUZvcm1hdCI6eyIkcmVmIjoiMTA5In0sIldlZWtOdW1iZXJpbmciOnsiJGlkIjoiNTA0IiwiRm9ybWF0IjowLCJJc1Zpc2libGUiOmZhbHNlLCJMYXN0S25vd25WaXNpYmlsaXR5U3RhdGUiOmZhbHNlfSwiUmVsYXRlZFRhc2tJZCI6IjAwMDAwMDAwLTAwMDAtMDAwMC0wMDAwLTAwMDAwMDAwMDAwMCIsIklkIjoiMzA5ZGE2MjctOWMzNy00YzFjLWEyYTQtMTcwNjA0MDY0YWExIiwiSW1wb3J0SWQiOm51bGwsIlRpdGxlIjoiaVBob25lIFNFIiwiTm90ZSI6bnVsbCwiSHlwZXJsaW5rIjp7IiRpZCI6IjUwNSIsIkFkZHJlc3MiOm51bGwsIlN1YkFkZHJlc3MiOm51bGx9LCJJc0NoYW5nZWQiOmZhbHNlLCJJc05ldyI6ZmFsc2V9LHsiJGlkIjoiNTA2IiwiRGF0ZSI6IjIwMTYtMDktMTZUMjM6NTk6MDBaIiwiU3R5bGUiOnsiJGlkIjoiNTA3IiwiU2hhcGUiOjQsIkNvbm5lY3Rvck1hcmdpbiI6eyIkcmVmIjoiODIifSwiQ29ubmVjdG9yU3R5bGUiOnsiJGlkIjoiNTA4IiwiTGluZUNvbG9yIjp7IiRpZCI6IjUwOSIsIiR0eXBlIjoiTkxSRS5Db21tb24uRG9tLlNvbGlkQ29sb3JCcnVzaCwgTkxSRS5Db21tb24iLCJDb2xvciI6eyIkaWQiOiI1MTAiLCJBIjoxMjcsIlIiOjMxLCJHIjo3MywiQiI6MTI1fX0sIkxpbmVXZWlnaHQiOjEuMCwiTGluZVR5cGUiOjAsIlBhcmVudFN0eWxlIjp7IiRyZWYiOiI4MyJ9fSwiSXNCZWxvd1RpbWViYW5kIjp0cnVlLCJQb3NpdGlvbk9uVGFzayI6MCwiSGlkZURhdGUiOmZhbHNlLCJTaGFwZVNpemUiOjMsIlNwYWNpbmciOjIuMCwiUGFkZGluZyI6eyIkcmVmIjoiODYifSwiU2hhcGVTdHlsZSI6eyIkaWQiOiI1MTEiLCJNYXJnaW4iOnsiJHJlZiI6Ijg4In0sIlBhZGRpbmciOnsiJHJlZiI6Ijg5In0sIkJhY2tncm91bmQiOnsiJGlkIjoiNTEyIiwiQ29sb3IiOnsiJGlkIjoiNTEzIiwiQSI6MjU1LCJSIjoxLCJHIjo4MiwiQiI6MTQ5fX0sIklzVmlzaWJsZSI6dHJ1ZSwiV2lkdGgiOjEwLjAsIkhlaWdodCI6MTUuMCwiQm9yZGVyU3R5bGUiOnsiJGlkIjoiNTE0IiwiTGluZUNvbG9yIjp7IiRyZWYiOiI5MyJ9LCJMaW5lV2VpZ2h0IjowLjAsIkxpbmVUeXBlIjowLCJQYXJlbnRTdHlsZSI6eyIkcmVmIjoiOTIifX0sIlBhcmVudFN0eWxlIjp7IiRyZWYiOiI4NyJ9fSwiVGl0bGVTdHlsZSI6eyIkaWQiOiI1MTUiLCJGb250U2V0dGluZ3MiOnsiJGlkIjoiNTE2IiwiRm9udFNpemUiOjEwLCJGb250TmFtZSI6IlNlZ29lIFVJIiwiSXNCb2xkIjp0cnVlLCJJc0l0YWxpYyI6ZmFsc2UsIklzVW5kZXJsaW5lZCI6ZmFsc2UsIlBhcmVudFN0eWxlIjp7IiRyZWYiOiI5NiJ9fSwiQXV0b1NpemUiOjIsIkZvcmVncm91bmQiOnsiJHJlZiI6Ijk3In0sIk1heFdpZHRoIjo4Mi4wMjMwNzEyODkwNjI1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UxNyIsIkNvbG9yIjp7IiRpZCI6IjUxOCIsIkEiOjAsIlIiOjI1NSwiRyI6MjU1LCJCIjoyNTV9fSwiSXNWaXNpYmxlIjp0cnVlLCJXaWR0aCI6MC4wLCJIZWlnaHQiOjAuMCwiQm9yZGVyU3R5bGUiOnsiJGlkIjoiNTE5IiwiTGluZUNvbG9yIjpudWxsLCJMaW5lV2VpZ2h0IjowLjAsIkxpbmVUeXBlIjowLCJQYXJlbnRTdHlsZSI6bnVsbH0sIlBhcmVudFN0eWxlIjp7IiRyZWYiOiI5NSJ9fSwiRGF0ZVN0eWxlIjp7IiRpZCI6IjUyMCIsIkZvbnRTZXR0aW5ncyI6eyIkaWQiOiI1MjEiLCJGb250U2l6ZSI6OSwiRm9udE5hbWUiOiJTZWdvZSBVSSIsIklzQm9sZCI6ZmFsc2UsIklzSXRhbGljIjpmYWxzZSwiSXNVbmRlcmxpbmVkIjpmYWxzZSwiUGFyZW50U3R5bGUiOnsiJHJlZiI6IjEwMyJ9fSwiQXV0b1NpemUiOjIsIkZvcmVncm91bmQiOnsiJHJlZiI6IjEwNCJ9LCJNYXhXaWR0aCI6MTIyLjgxMjU5OTE4MjEyODkx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1MjIiLCJDb2xvciI6eyIkaWQiOiI1MjMiLCJBIjowLCJSIjoyNTUsIkciOjI1NSwiQiI6MjU1fX0sIklzVmlzaWJsZSI6dHJ1ZSwiV2lkdGgiOjAuMCwiSGVpZ2h0IjowLjAsIkJvcmRlclN0eWxlIjp7IiRpZCI6IjUyNCIsIkxpbmVDb2xvciI6bnVsbCwiTGluZVdlaWdodCI6MC4wLCJMaW5lVHlwZSI6MCwiUGFyZW50U3R5bGUiOm51bGx9LCJQYXJlbnRTdHlsZSI6eyIkcmVmIjoiMTAyIn19LCJEYXRlRm9ybWF0Ijp7IiRyZWYiOiIxMDkifSwiV2Vla051bWJlcmluZyI6eyIkaWQiOiI1MjUiLCJGb3JtYXQiOjAsIklzVmlzaWJsZSI6ZmFsc2UsIkxhc3RLbm93blZpc2liaWxpdHlTdGF0ZSI6ZmFsc2V9LCJJc1Zpc2libGUiOnRydWUsIlBhcmVudFN0eWxlIjp7IiRyZWYiOiI4MSJ9fSwiSW5kZXgiOjExLCJQZXJjZW50YWdlQ29tcGxldGUiOm51bGwsIlBvc2l0aW9uIjp7IlJhdGlvIjowLjIyNzQ0NTU0ODI1NzcxMDAyLCJJc0N1c3RvbSI6dHJ1ZX0sIkRhdGVGb3JtYXQiOnsiJHJlZiI6IjEwOSJ9LCJXZWVrTnVtYmVyaW5nIjp7IiRpZCI6IjUyNiIsIkZvcm1hdCI6MCwiSXNWaXNpYmxlIjpmYWxzZSwiTGFzdEtub3duVmlzaWJpbGl0eVN0YXRlIjpmYWxzZX0sIlJlbGF0ZWRUYXNrSWQiOiIwMDAwMDAwMC0wMDAwLTAwMDAtMDAwMC0wMDAwMDAwMDAwMDAiLCJJZCI6IjYzYjUxMTVjLTRkMWItNGQyYS04M2QzLTc4Y2E1MWEwZjgzYSIsIkltcG9ydElkIjpudWxsLCJUaXRsZSI6ImlQaG9uZSA3IC8gNyBQbHVzIiwiTm90ZSI6bnVsbCwiSHlwZXJsaW5rIjp7IiRpZCI6IjUyNyIsIkFkZHJlc3MiOm51bGwsIlN1YkFkZHJlc3MiOm51bGx9LCJJc0NoYW5nZWQiOmZhbHNlLCJJc05ldyI6ZmFsc2V9LHsiJGlkIjoiNTI4IiwiRGF0ZSI6IjIwMTctMTEtMDNUMjM6NTk6MDAiLCJTdHlsZSI6eyIkaWQiOiI1MjkiLCJTaGFwZSI6NCwiQ29ubmVjdG9yTWFyZ2luIjp7IiRyZWYiOiI4MiJ9LCJDb25uZWN0b3JTdHlsZSI6eyIkaWQiOiI1MzAiLCJMaW5lQ29sb3IiOnsiJHJlZiI6Ijg0In0sIkxpbmVXZWlnaHQiOjEuMCwiTGluZVR5cGUiOjAsIlBhcmVudFN0eWxlIjpudWxsfSwiSXNCZWxvd1RpbWViYW5kIjpmYWxzZSwiUG9zaXRpb25PblRhc2siOjAsIkhpZGVEYXRlIjpmYWxzZSwiU2hhcGVTaXplIjozLCJTcGFjaW5nIjoyLjAsIlBhZGRpbmciOnsiJHJlZiI6Ijg2In0sIlNoYXBlU3R5bGUiOnsiJGlkIjoiNTMxIiwiTWFyZ2luIjp7IiRyZWYiOiI4OCJ9LCJQYWRkaW5nIjp7IiRyZWYiOiI4OSJ9LCJCYWNrZ3JvdW5kIjp7IiRpZCI6IjUzMiIsIkNvbG9yIjp7IiRpZCI6IjUzMyIsIkEiOjI1NSwiUiI6NDcsIkciOjU0LCJCIjoxNTN9fSwiSXNWaXNpYmxlIjp0cnVlLCJXaWR0aCI6MTAuMCwiSGVpZ2h0IjoxNS4wLCJCb3JkZXJTdHlsZSI6eyIkaWQiOiI1MzQiLCJMaW5lQ29sb3IiOnsiJGlkIjoiNTM1IiwiJHR5cGUiOiJOTFJFLkNvbW1vbi5Eb20uU29saWRDb2xvckJydXNoLCBOTFJFLkNvbW1vbiIsIkNvbG9yIjp7IiRpZCI6IjUzNiIsIkEiOjI1NSwiUiI6MjU1LCJHIjowLCJCIjowfX0sIkxpbmVXZWlnaHQiOjAuMCwiTGluZVR5cGUiOjAsIlBhcmVudFN0eWxlIjpudWxsfSwiUGFyZW50U3R5bGUiOm51bGx9LCJUaXRsZVN0eWxlIjp7IiRpZCI6IjUzNyIsIkZvbnRTZXR0aW5ncyI6eyIkaWQiOiI1MzgiLCJGb250U2l6ZSI6MTAsIkZvbnROYW1lIjoiU2Vnb2UgVUkiLCJJc0JvbGQiOnRydWUsIklzSXRhbGljIjpmYWxzZSwiSXNVbmRlcmxpbmVkIjpmYWxzZSwiUGFyZW50U3R5bGUiOm51bGx9LCJBdXRvU2l6ZSI6MCwiRm9yZWdyb3VuZCI6eyIkaWQiOiI1MzkiLCJDb2xvciI6eyIkaWQiOiI1ND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U0MSIsIkNvbG9yIjp7IiRpZCI6IjU0MiIsIkEiOjAsIlIiOjI1NSwiRyI6MjU1LCJCIjoyNTV9fSwiSXNWaXNpYmxlIjp0cnVlLCJXaWR0aCI6MC4wLCJIZWlnaHQiOjAuMCwiQm9yZGVyU3R5bGUiOnsiJGlkIjoiNTQzIiwiTGluZUNvbG9yIjpudWxsLCJMaW5lV2VpZ2h0IjowLjAsIkxpbmVUeXBlIjowLCJQYXJlbnRTdHlsZSI6bnVsbH0sIlBhcmVudFN0eWxlIjpudWxsfSwiRGF0ZVN0eWxlIjp7IiRpZCI6IjU0NCIsIkZvbnRTZXR0aW5ncyI6eyIkaWQiOiI1NDUiLCJGb250U2l6ZSI6OSwiRm9udE5hbWUiOiJTZWdvZSBVSSIsIklzQm9sZCI6ZmFsc2UsIklzSXRhbGljIjpmYWxzZSwiSXNVbmRlcmxpbmVkIjpmYWxzZSwiUGFyZW50U3R5bGUiOm51bGx9LCJBdXRvU2l6ZSI6MCwiRm9yZWdyb3VuZCI6eyIkaWQiOiI1NDYiLCJDb2xvciI6eyIkaWQiOiI1NDc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1NDgiLCJDb2xvciI6eyIkaWQiOiI1NDkiLCJBIjowLCJSIjoyNTUsIkciOjI1NSwiQiI6MjU1fX0sIklzVmlzaWJsZSI6dHJ1ZSwiV2lkdGgiOjAuMCwiSGVpZ2h0IjowLjAsIkJvcmRlclN0eWxlIjp7IiRpZCI6IjU1MCIsIkxpbmVDb2xvciI6bnVsbCwiTGluZVdlaWdodCI6MC4wLCJMaW5lVHlwZSI6MCwiUGFyZW50U3R5bGUiOm51bGx9LCJQYXJlbnRTdHlsZSI6bnVsbH0sIkRhdGVGb3JtYXQiOnsiJGlkIjoiNTUx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U1MiIsIkRhdGVQYXJ0SXNWaXNpYmxlIjpmYWxzZSwiVGltZVBhcnRJc1Zpc2libGUiOmZhbHNlfX0sIldlZWtOdW1iZXJpbmciOnsiJGlkIjoiNTUzIiwiRm9ybWF0IjowLCJJc1Zpc2libGUiOmZhbHNlLCJMYXN0S25vd25WaXNpYmlsaXR5U3RhdGUiOmZhbHNlfSwiSXNWaXNpYmxlIjp0cnVlLCJQYXJlbnRTdHlsZSI6bnVsbH0sIkluZGV4IjoxMiwiUGVyY2VudGFnZUNvbXBsZXRlIjpudWxsLCJQb3NpdGlvbiI6eyJSYXRpbyI6MC4wLCJJc0N1c3RvbSI6ZmFsc2V9LCJEYXRlRm9ybWF0Ijp7IiRyZWYiOiI1NTEifSwiV2Vla051bWJlcmluZyI6eyIkaWQiOiI1NTQiLCJGb3JtYXQiOjAsIklzVmlzaWJsZSI6ZmFsc2UsIkxhc3RLbm93blZpc2liaWxpdHlTdGF0ZSI6ZmFsc2V9LCJSZWxhdGVkVGFza0lkIjoiMDAwMDAwMDAtMDAwMC0wMDAwLTAwMDAtMDAwMDAwMDAwMDAwIiwiSWQiOiIzNTU5ODAxYS04YTgzLTRkZTItOGQ0MC1kN2UzY2ZkZmQ3MzYiLCJJbXBvcnRJZCI6bnVsbCwiVGl0bGUiOiJpUGhvbmUgWCIsIk5vdGUiOm51bGwsIkh5cGVybGluayI6eyIkaWQiOiI1NTUiLCJBZGRyZXNzIjoiIiwiU3ViQWRkcmVzcyI6IiJ9LCJJc0NoYW5nZWQiOmZhbHNlLCJJc05ldyI6ZmFsc2V9LHsiJGlkIjoiNTU2IiwiRGF0ZSI6IjIwMTgtMDktMjFUMjM6NTk6MDAiLCJTdHlsZSI6eyIkaWQiOiI1NTciLCJTaGFwZSI6NCwiQ29ubmVjdG9yTWFyZ2luIjp7IiRyZWYiOiI4MiJ9LCJDb25uZWN0b3JTdHlsZSI6eyIkaWQiOiI1NTgiLCJMaW5lQ29sb3IiOnsiJHJlZiI6Ijg0In0sIkxpbmVXZWlnaHQiOjEuMCwiTGluZVR5cGUiOjAsIlBhcmVudFN0eWxlIjpudWxsfSwiSXNCZWxvd1RpbWViYW5kIjpmYWxzZSwiUG9zaXRpb25PblRhc2siOjAsIkhpZGVEYXRlIjpmYWxzZSwiU2hhcGVTaXplIjozLCJTcGFjaW5nIjoyLjAsIlBhZGRpbmciOnsiJHJlZiI6Ijg2In0sIlNoYXBlU3R5bGUiOnsiJGlkIjoiNTU5IiwiTWFyZ2luIjp7IiRyZWYiOiI4OCJ9LCJQYWRkaW5nIjp7IiRyZWYiOiI4OSJ9LCJCYWNrZ3JvdW5kIjp7IiRpZCI6IjU2MCIsIkNvbG9yIjp7IiRpZCI6IjU2MSIsIkEiOjI1NSwiUiI6NDcsIkciOjU0LCJCIjoxNTN9fSwiSXNWaXNpYmxlIjp0cnVlLCJXaWR0aCI6MTAuMCwiSGVpZ2h0IjoxNS4wLCJCb3JkZXJTdHlsZSI6eyIkaWQiOiI1NjIiLCJMaW5lQ29sb3IiOnsiJHJlZiI6IjUzNSJ9LCJMaW5lV2VpZ2h0IjowLjAsIkxpbmVUeXBlIjowLCJQYXJlbnRTdHlsZSI6bnVsbH0sIlBhcmVudFN0eWxlIjpudWxsfSwiVGl0bGVTdHlsZSI6eyIkaWQiOiI1NjMiLCJGb250U2V0dGluZ3MiOnsiJGlkIjoiNTY0IiwiRm9udFNpemUiOjEwLCJGb250TmFtZSI6IlNlZ29lIFVJIiwiSXNCb2xkIjp0cnVlLCJJc0l0YWxpYyI6ZmFsc2UsIklzVW5kZXJsaW5lZCI6ZmFsc2UsIlBhcmVudFN0eWxlIjpudWxsfSwiQXV0b1NpemUiOjAsIkZvcmVncm91bmQiOnsiJGlkIjoiNTY1IiwiQ29sb3IiOnsiJGlkIjoiNTY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1NjciLCJDb2xvciI6eyIkaWQiOiI1NjgiLCJBIjowLCJSIjoyNTUsIkciOjI1NSwiQiI6MjU1fX0sIklzVmlzaWJsZSI6dHJ1ZSwiV2lkdGgiOjAuMCwiSGVpZ2h0IjowLjAsIkJvcmRlclN0eWxlIjp7IiRpZCI6IjU2OSIsIkxpbmVDb2xvciI6bnVsbCwiTGluZVdlaWdodCI6MC4wLCJMaW5lVHlwZSI6MCwiUGFyZW50U3R5bGUiOm51bGx9LCJQYXJlbnRTdHlsZSI6bnVsbH0sIkRhdGVTdHlsZSI6eyIkaWQiOiI1NzAiLCJGb250U2V0dGluZ3MiOnsiJGlkIjoiNTcxIiwiRm9udFNpemUiOjksIkZvbnROYW1lIjoiU2Vnb2UgVUkiLCJJc0JvbGQiOmZhbHNlLCJJc0l0YWxpYyI6ZmFsc2UsIklzVW5kZXJsaW5lZCI6ZmFsc2UsIlBhcmVudFN0eWxlIjpudWxsfSwiQXV0b1NpemUiOjAsIkZvcmVncm91bmQiOnsiJGlkIjoiNTcyIiwiQ29sb3IiOnsiJGlkIjoiNTcz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NTc0IiwiQ29sb3IiOnsiJGlkIjoiNTc1IiwiQSI6MCwiUiI6MjU1LCJHIjoyNTUsIkIiOjI1NX19LCJJc1Zpc2libGUiOnRydWUsIldpZHRoIjowLjAsIkhlaWdodCI6MC4wLCJCb3JkZXJTdHlsZSI6eyIkaWQiOiI1NzYiLCJMaW5lQ29sb3IiOm51bGwsIkxpbmVXZWlnaHQiOjAuMCwiTGluZVR5cGUiOjAsIlBhcmVudFN0eWxlIjpudWxsfSwiUGFyZW50U3R5bGUiOm51bGx9LCJEYXRlRm9ybWF0Ijp7IiRyZWYiOiI1NTEifSwiV2Vla051bWJlcmluZyI6eyIkaWQiOiI1NzciLCJGb3JtYXQiOjAsIklzVmlzaWJsZSI6ZmFsc2UsIkxhc3RLbm93blZpc2liaWxpdHlTdGF0ZSI6ZmFsc2V9LCJJc1Zpc2libGUiOnRydWUsIlBhcmVudFN0eWxlIjpudWxsfSwiSW5kZXgiOjEzLCJQZXJjZW50YWdlQ29tcGxldGUiOm51bGwsIlBvc2l0aW9uIjp7IlJhdGlvIjowLjAsIklzQ3VzdG9tIjpmYWxzZX0sIkRhdGVGb3JtYXQiOnsiJHJlZiI6IjU1MSJ9LCJXZWVrTnVtYmVyaW5nIjp7IiRpZCI6IjU3OCIsIkZvcm1hdCI6MCwiSXNWaXNpYmxlIjpmYWxzZSwiTGFzdEtub3duVmlzaWJpbGl0eVN0YXRlIjpmYWxzZX0sIlJlbGF0ZWRUYXNrSWQiOiIwMDAwMDAwMC0wMDAwLTAwMDAtMDAwMC0wMDAwMDAwMDAwMDAiLCJJZCI6IjNiY2U5OTI1LTBhNDgtNDAxYy05MjYzLWNlMTNhMTdkOGNjNSIsIkltcG9ydElkIjpudWxsLCJUaXRsZSI6ImlQaG9uZSBYUyAvIFhTIE1heCIsIk5vdGUiOm51bGwsIkh5cGVybGluayI6eyIkaWQiOiI1NzkiLCJBZGRyZXNzIjoiIiwiU3ViQWRkcmVzcyI6IiJ9LCJJc0NoYW5nZWQiOmZhbHNlLCJJc05ldyI6ZmFsc2V9LHsiJGlkIjoiNTgwIiwiRGF0ZSI6IjIwMTgtMTAtMjZUMjM6NTk6MDAiLCJTdHlsZSI6eyIkaWQiOiI1ODEiLCJTaGFwZSI6NCwiQ29ubmVjdG9yTWFyZ2luIjp7IiRyZWYiOiI4MiJ9LCJDb25uZWN0b3JTdHlsZSI6eyIkaWQiOiI1ODIiLCJMaW5lQ29sb3IiOnsiJHJlZiI6Ijg0In0sIkxpbmVXZWlnaHQiOjEuMCwiTGluZVR5cGUiOjAsIlBhcmVudFN0eWxlIjpudWxsfSwiSXNCZWxvd1RpbWViYW5kIjp0cnVlLCJQb3NpdGlvbk9uVGFzayI6MCwiSGlkZURhdGUiOmZhbHNlLCJTaGFwZVNpemUiOjMsIlNwYWNpbmciOjIuMCwiUGFkZGluZyI6eyIkcmVmIjoiODYifSwiU2hhcGVTdHlsZSI6eyIkaWQiOiI1ODMiLCJNYXJnaW4iOnsiJHJlZiI6Ijg4In0sIlBhZGRpbmciOnsiJHJlZiI6Ijg5In0sIkJhY2tncm91bmQiOnsiJGlkIjoiNTg0IiwiQ29sb3IiOnsiJGlkIjoiNTg1IiwiQSI6MjU1LCJSIjo0NywiRyI6NTQsIkIiOjE1M319LCJJc1Zpc2libGUiOnRydWUsIldpZHRoIjoxMC4wLCJIZWlnaHQiOjE1LjAsIkJvcmRlclN0eWxlIjp7IiRpZCI6IjU4NiIsIkxpbmVDb2xvciI6eyIkcmVmIjoiNTM1In0sIkxpbmVXZWlnaHQiOjAuMCwiTGluZVR5cGUiOjAsIlBhcmVudFN0eWxlIjpudWxsfSwiUGFyZW50U3R5bGUiOm51bGx9LCJUaXRsZVN0eWxlIjp7IiRpZCI6IjU4NyIsIkZvbnRTZXR0aW5ncyI6eyIkaWQiOiI1ODgiLCJGb250U2l6ZSI6MTAsIkZvbnROYW1lIjoiU2Vnb2UgVUkiLCJJc0JvbGQiOnRydWUsIklzSXRhbGljIjpmYWxzZSwiSXNVbmRlcmxpbmVkIjpmYWxzZSwiUGFyZW50U3R5bGUiOm51bGx9LCJBdXRvU2l6ZSI6MCwiRm9yZWdyb3VuZCI6eyIkaWQiOiI1ODkiLCJDb2xvciI6eyIkaWQiOiI1OT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U5MSIsIkNvbG9yIjp7IiRpZCI6IjU5MiIsIkEiOjAsIlIiOjI1NSwiRyI6MjU1LCJCIjoyNTV9fSwiSXNWaXNpYmxlIjp0cnVlLCJXaWR0aCI6MC4wLCJIZWlnaHQiOjAuMCwiQm9yZGVyU3R5bGUiOnsiJGlkIjoiNTkzIiwiTGluZUNvbG9yIjpudWxsLCJMaW5lV2VpZ2h0IjowLjAsIkxpbmVUeXBlIjowLCJQYXJlbnRTdHlsZSI6bnVsbH0sIlBhcmVudFN0eWxlIjpudWxsfSwiRGF0ZVN0eWxlIjp7IiRpZCI6IjU5NCIsIkZvbnRTZXR0aW5ncyI6eyIkaWQiOiI1OTUiLCJGb250U2l6ZSI6OSwiRm9udE5hbWUiOiJTZWdvZSBVSSIsIklzQm9sZCI6ZmFsc2UsIklzSXRhbGljIjpmYWxzZSwiSXNVbmRlcmxpbmVkIjpmYWxzZSwiUGFyZW50U3R5bGUiOm51bGx9LCJBdXRvU2l6ZSI6MCwiRm9yZWdyb3VuZCI6eyIkaWQiOiI1OTYiLCJDb2xvciI6eyIkaWQiOiI1OTc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1OTgiLCJDb2xvciI6eyIkaWQiOiI1OTkiLCJBIjowLCJSIjoyNTUsIkciOjI1NSwiQiI6MjU1fX0sIklzVmlzaWJsZSI6dHJ1ZSwiV2lkdGgiOjAuMCwiSGVpZ2h0IjowLjAsIkJvcmRlclN0eWxlIjp7IiRpZCI6IjYwMCIsIkxpbmVDb2xvciI6bnVsbCwiTGluZVdlaWdodCI6MC4wLCJMaW5lVHlwZSI6MCwiUGFyZW50U3R5bGUiOm51bGx9LCJQYXJlbnRTdHlsZSI6bnVsbH0sIkRhdGVGb3JtYXQiOnsiJHJlZiI6IjU1MSJ9LCJXZWVrTnVtYmVyaW5nIjp7IiRpZCI6IjYwMSIsIkZvcm1hdCI6MCwiSXNWaXNpYmxlIjpmYWxzZSwiTGFzdEtub3duVmlzaWJpbGl0eVN0YXRlIjpmYWxzZX0sIklzVmlzaWJsZSI6dHJ1ZSwiUGFyZW50U3R5bGUiOm51bGx9LCJJbmRleCI6MTQsIlBlcmNlbnRhZ2VDb21wbGV0ZSI6bnVsbCwiUG9zaXRpb24iOnsiUmF0aW8iOjAuMCwiSXNDdXN0b20iOmZhbHNlfSwiRGF0ZUZvcm1hdCI6eyIkcmVmIjoiNTUxIn0sIldlZWtOdW1iZXJpbmciOnsiJGlkIjoiNjAyIiwiRm9ybWF0IjowLCJJc1Zpc2libGUiOmZhbHNlLCJMYXN0S25vd25WaXNpYmlsaXR5U3RhdGUiOmZhbHNlfSwiUmVsYXRlZFRhc2tJZCI6IjAwMDAwMDAwLTAwMDAtMDAwMC0wMDAwLTAwMDAwMDAwMDAwMCIsIklkIjoiZDdhNGQ5ZWEtMzE0Yy00MDJiLTk3NGEtNjEwZmIxY2I4MjZkIiwiSW1wb3J0SWQiOm51bGwsIlRpdGxlIjoiaVBob25lIFhSICIsIk5vdGUiOm51bGwsIkh5cGVybGluayI6eyIkaWQiOiI2MDMiLCJBZGRyZXNzIjoiIiwiU3ViQWRkcmVzcyI6IiJ9LCJJc0NoYW5nZWQiOmZhbHNlLCJJc05ldyI6ZmFsc2V9LHsiJGlkIjoiNjA0IiwiRGF0ZSI6IjIwMTktMDktMjBUMjM6NTk6MDAiLCJTdHlsZSI6eyIkaWQiOiI2MDUiLCJTaGFwZSI6NCwiQ29ubmVjdG9yTWFyZ2luIjp7IiRyZWYiOiI4MiJ9LCJDb25uZWN0b3JTdHlsZSI6eyIkaWQiOiI2MDYiLCJMaW5lQ29sb3IiOnsiJHJlZiI6Ijg0In0sIkxpbmVXZWlnaHQiOjEuMCwiTGluZVR5cGUiOjAsIlBhcmVudFN0eWxlIjpudWxsfSwiSXNCZWxvd1RpbWViYW5kIjpmYWxzZSwiUG9zaXRpb25PblRhc2siOjAsIkhpZGVEYXRlIjpmYWxzZSwiU2hhcGVTaXplIjozLCJTcGFjaW5nIjoyLjAsIlBhZGRpbmciOnsiJHJlZiI6Ijg2In0sIlNoYXBlU3R5bGUiOnsiJGlkIjoiNjA3IiwiTWFyZ2luIjp7IiRyZWYiOiI4OCJ9LCJQYWRkaW5nIjp7IiRyZWYiOiI4OSJ9LCJCYWNrZ3JvdW5kIjp7IiRpZCI6IjYwOCIsIkNvbG9yIjp7IiRpZCI6IjYwOSIsIkEiOjI1NSwiUiI6NDcsIkciOjU0LCJCIjoxNTN9fSwiSXNWaXNpYmxlIjp0cnVlLCJXaWR0aCI6MTAuMCwiSGVpZ2h0IjoxNS4wLCJCb3JkZXJTdHlsZSI6eyIkaWQiOiI2MTAiLCJMaW5lQ29sb3IiOnsiJHJlZiI6IjUzNSJ9LCJMaW5lV2VpZ2h0IjowLjAsIkxpbmVUeXBlIjowLCJQYXJlbnRTdHlsZSI6bnVsbH0sIlBhcmVudFN0eWxlIjpudWxsfSwiVGl0bGVTdHlsZSI6eyIkaWQiOiI2MTEiLCJGb250U2V0dGluZ3MiOnsiJGlkIjoiNjEyIiwiRm9udFNpemUiOjEwLCJGb250TmFtZSI6IlNlZ29lIFVJIiwiSXNCb2xkIjp0cnVlLCJJc0l0YWxpYyI6ZmFsc2UsIklzVW5kZXJsaW5lZCI6ZmFsc2UsIlBhcmVudFN0eWxlIjpudWxsfSwiQXV0b1NpemUiOjAsIkZvcmVncm91bmQiOnsiJGlkIjoiNjEzIiwiQ29sb3IiOnsiJGlkIjoiNjE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2MTUiLCJDb2xvciI6eyIkaWQiOiI2MTYiLCJBIjowLCJSIjoyNTUsIkciOjI1NSwiQiI6MjU1fX0sIklzVmlzaWJsZSI6dHJ1ZSwiV2lkdGgiOjAuMCwiSGVpZ2h0IjowLjAsIkJvcmRlclN0eWxlIjp7IiRpZCI6IjYxNyIsIkxpbmVDb2xvciI6bnVsbCwiTGluZVdlaWdodCI6MC4wLCJMaW5lVHlwZSI6MCwiUGFyZW50U3R5bGUiOm51bGx9LCJQYXJlbnRTdHlsZSI6bnVsbH0sIkRhdGVTdHlsZSI6eyIkaWQiOiI2MTgiLCJGb250U2V0dGluZ3MiOnsiJGlkIjoiNjE5IiwiRm9udFNpemUiOjksIkZvbnROYW1lIjoiU2Vnb2UgVUkiLCJJc0JvbGQiOmZhbHNlLCJJc0l0YWxpYyI6ZmFsc2UsIklzVW5kZXJsaW5lZCI6ZmFsc2UsIlBhcmVudFN0eWxlIjpudWxsfSwiQXV0b1NpemUiOjAsIkZvcmVncm91bmQiOnsiJGlkIjoiNjIwIiwiQ29sb3IiOnsiJGlkIjoiNjIx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NjIyIiwiQ29sb3IiOnsiJGlkIjoiNjIzIiwiQSI6MCwiUiI6MjU1LCJHIjoyNTUsIkIiOjI1NX19LCJJc1Zpc2libGUiOnRydWUsIldpZHRoIjowLjAsIkhlaWdodCI6MC4wLCJCb3JkZXJTdHlsZSI6eyIkaWQiOiI2MjQiLCJMaW5lQ29sb3IiOm51bGwsIkxpbmVXZWlnaHQiOjAuMCwiTGluZVR5cGUiOjAsIlBhcmVudFN0eWxlIjpudWxsfSwiUGFyZW50U3R5bGUiOm51bGx9LCJEYXRlRm9ybWF0Ijp7IiRyZWYiOiI1NTEifSwiV2Vla051bWJlcmluZyI6eyIkaWQiOiI2MjUiLCJGb3JtYXQiOjAsIklzVmlzaWJsZSI6ZmFsc2UsIkxhc3RLbm93blZpc2liaWxpdHlTdGF0ZSI6ZmFsc2V9LCJJc1Zpc2libGUiOnRydWUsIlBhcmVudFN0eWxlIjpudWxsfSwiSW5kZXgiOjE1LCJQZXJjZW50YWdlQ29tcGxldGUiOm51bGwsIlBvc2l0aW9uIjp7IlJhdGlvIjowLjAsIklzQ3VzdG9tIjpmYWxzZX0sIkRhdGVGb3JtYXQiOnsiJHJlZiI6IjU1MSJ9LCJXZWVrTnVtYmVyaW5nIjp7IiRpZCI6IjYyNiIsIkZvcm1hdCI6MCwiSXNWaXNpYmxlIjpmYWxzZSwiTGFzdEtub3duVmlzaWJpbGl0eVN0YXRlIjpmYWxzZX0sIlJlbGF0ZWRUYXNrSWQiOiIwMDAwMDAwMC0wMDAwLTAwMDAtMDAwMC0wMDAwMDAwMDAwMDAiLCJJZCI6IjRlNzc0YzU4LTViOWQtNDViZi04MWFmLTM5NTA0OWQ3Mzg4MiIsIkltcG9ydElkIjpudWxsLCJUaXRsZSI6ImlQaG9uZSAxMSAvIFBybyAvIFBybyBNYXgiLCJOb3RlIjpudWxsLCJIeXBlcmxpbmsiOnsiJGlkIjoiNjI3IiwiQWRkcmVzcyI6IiIsIlN1YkFkZHJlc3MiOiIifSwiSXNDaGFuZ2VkIjpmYWxzZSwiSXNOZXciOmZhbHNlfSx7IiRpZCI6IjYyOCIsIkRhdGUiOiIyMDIwLTEwLTIzVDIzOjU5OjAwIiwiU3R5bGUiOnsiJGlkIjoiNjI5IiwiU2hhcGUiOjQsIkNvbm5lY3Rvck1hcmdpbiI6eyIkcmVmIjoiODIifSwiQ29ubmVjdG9yU3R5bGUiOnsiJGlkIjoiNjMwIiwiTGluZUNvbG9yIjp7IiRyZWYiOiI4NCJ9LCJMaW5lV2VpZ2h0IjoxLjAsIkxpbmVUeXBlIjowLCJQYXJlbnRTdHlsZSI6bnVsbH0sIklzQmVsb3dUaW1lYmFuZCI6dHJ1ZSwiUG9zaXRpb25PblRhc2siOjAsIkhpZGVEYXRlIjpmYWxzZSwiU2hhcGVTaXplIjozLCJTcGFjaW5nIjoyLjAsIlBhZGRpbmciOnsiJHJlZiI6Ijg2In0sIlNoYXBlU3R5bGUiOnsiJGlkIjoiNjMxIiwiTWFyZ2luIjp7IiRyZWYiOiI4OCJ9LCJQYWRkaW5nIjp7IiRyZWYiOiI4OSJ9LCJCYWNrZ3JvdW5kIjp7IiRpZCI6IjYzMiIsIkNvbG9yIjp7IiRpZCI6IjYzMyIsIkEiOjI1NSwiUiI6NDcsIkciOjU0LCJCIjoxNTN9fSwiSXNWaXNpYmxlIjp0cnVlLCJXaWR0aCI6MTAuMCwiSGVpZ2h0IjoxNS4wLCJCb3JkZXJTdHlsZSI6eyIkaWQiOiI2MzQiLCJMaW5lQ29sb3IiOnsiJHJlZiI6IjUzNSJ9LCJMaW5lV2VpZ2h0IjowLjAsIkxpbmVUeXBlIjowLCJQYXJlbnRTdHlsZSI6bnVsbH0sIlBhcmVudFN0eWxlIjpudWxsfSwiVGl0bGVTdHlsZSI6eyIkaWQiOiI2MzUiLCJGb250U2V0dGluZ3MiOnsiJGlkIjoiNjM2IiwiRm9udFNpemUiOjEwLCJGb250TmFtZSI6IlNlZ29lIFVJIiwiSXNCb2xkIjp0cnVlLCJJc0l0YWxpYyI6ZmFsc2UsIklzVW5kZXJsaW5lZCI6ZmFsc2UsIlBhcmVudFN0eWxlIjpudWxsfSwiQXV0b1NpemUiOjAsIkZvcmVncm91bmQiOnsiJGlkIjoiNjM3IiwiQ29sb3IiOnsiJGlkIjoiNjM4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2MzkiLCJDb2xvciI6eyIkaWQiOiI2NDAiLCJBIjowLCJSIjoyNTUsIkciOjI1NSwiQiI6MjU1fX0sIklzVmlzaWJsZSI6dHJ1ZSwiV2lkdGgiOjAuMCwiSGVpZ2h0IjowLjAsIkJvcmRlclN0eWxlIjp7IiRpZCI6IjY0MSIsIkxpbmVDb2xvciI6bnVsbCwiTGluZVdlaWdodCI6MC4wLCJMaW5lVHlwZSI6MCwiUGFyZW50U3R5bGUiOm51bGx9LCJQYXJlbnRTdHlsZSI6bnVsbH0sIkRhdGVTdHlsZSI6eyIkaWQiOiI2NDIiLCJGb250U2V0dGluZ3MiOnsiJGlkIjoiNjQzIiwiRm9udFNpemUiOjksIkZvbnROYW1lIjoiU2Vnb2UgVUkiLCJJc0JvbGQiOmZhbHNlLCJJc0l0YWxpYyI6ZmFsc2UsIklzVW5kZXJsaW5lZCI6ZmFsc2UsIlBhcmVudFN0eWxlIjpudWxsfSwiQXV0b1NpemUiOjAsIkZvcmVncm91bmQiOnsiJGlkIjoiNjQ0IiwiQ29sb3IiOnsiJGlkIjoiNjQ1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NjQ2IiwiQ29sb3IiOnsiJGlkIjoiNjQ3IiwiQSI6MCwiUiI6MjU1LCJHIjoyNTUsIkIiOjI1NX19LCJJc1Zpc2libGUiOnRydWUsIldpZHRoIjowLjAsIkhlaWdodCI6MC4wLCJCb3JkZXJTdHlsZSI6eyIkaWQiOiI2NDgiLCJMaW5lQ29sb3IiOm51bGwsIkxpbmVXZWlnaHQiOjAuMCwiTGluZVR5cGUiOjAsIlBhcmVudFN0eWxlIjpudWxsfSwiUGFyZW50U3R5bGUiOm51bGx9LCJEYXRlRm9ybWF0Ijp7IiRyZWYiOiI1NTEifSwiV2Vla051bWJlcmluZyI6eyIkaWQiOiI2NDkiLCJGb3JtYXQiOjAsIklzVmlzaWJsZSI6ZmFsc2UsIkxhc3RLbm93blZpc2liaWxpdHlTdGF0ZSI6ZmFsc2V9LCJJc1Zpc2libGUiOnRydWUsIlBhcmVudFN0eWxlIjpudWxsfSwiSW5kZXgiOjE2LCJQZXJjZW50YWdlQ29tcGxldGUiOm51bGwsIlBvc2l0aW9uIjp7IlJhdGlvIjowLjAsIklzQ3VzdG9tIjpmYWxzZX0sIkRhdGVGb3JtYXQiOnsiJHJlZiI6IjU1MSJ9LCJXZWVrTnVtYmVyaW5nIjp7IiRpZCI6IjY1MCIsIkZvcm1hdCI6MCwiSXNWaXNpYmxlIjpmYWxzZSwiTGFzdEtub3duVmlzaWJpbGl0eVN0YXRlIjpmYWxzZX0sIlJlbGF0ZWRUYXNrSWQiOiIwMDAwMDAwMC0wMDAwLTAwMDAtMDAwMC0wMDAwMDAwMDAwMDAiLCJJZCI6IjM3M2E1ZjFiLWE0M2EtNGYyZi1iOTlmLTU2MmM1MGMyNmRiNyIsIkltcG9ydElkIjpudWxsLCJUaXRsZSI6ImlQaG9uZSAxMiAvIE1pbmkgLyBQcm8gLyBQcm8gTWF4IiwiTm90ZSI6bnVsbCwiSHlwZXJsaW5rIjp7IiRpZCI6IjY1MSIsIkFkZHJlc3MiOiIiLCJTdWJBZGRyZXNzIjoiIn0sIklzQ2hhbmdlZCI6ZmFsc2UsIklzTmV3IjpmYWxzZX0seyIkaWQiOiI2NTIiLCJEYXRlIjoiMjAyMS0wOS0xNFQyMzo1OTowMCIsIlN0eWxlIjp7IiRpZCI6IjY1MyIsIlNoYXBlIjo0LCJDb25uZWN0b3JNYXJnaW4iOnsiJHJlZiI6IjgyIn0sIkNvbm5lY3RvclN0eWxlIjp7IiRpZCI6IjY1NCIsIkxpbmVDb2xvciI6eyIkcmVmIjoiODQifSwiTGluZVdlaWdodCI6MS4wLCJMaW5lVHlwZSI6MCwiUGFyZW50U3R5bGUiOm51bGx9LCJJc0JlbG93VGltZWJhbmQiOmZhbHNlLCJQb3NpdGlvbk9uVGFzayI6MCwiSGlkZURhdGUiOmZhbHNlLCJTaGFwZVNpemUiOjMsIlNwYWNpbmciOjIuMCwiUGFkZGluZyI6eyIkcmVmIjoiODYifSwiU2hhcGVTdHlsZSI6eyIkaWQiOiI2NTUiLCJNYXJnaW4iOnsiJHJlZiI6Ijg4In0sIlBhZGRpbmciOnsiJHJlZiI6Ijg5In0sIkJhY2tncm91bmQiOnsiJGlkIjoiNjU2IiwiQ29sb3IiOnsiJGlkIjoiNjU3IiwiQSI6MjU1LCJSIjo0NywiRyI6NTQsIkIiOjE1M319LCJJc1Zpc2libGUiOnRydWUsIldpZHRoIjoxMC4wLCJIZWlnaHQiOjE1LjAsIkJvcmRlclN0eWxlIjp7IiRpZCI6IjY1OCIsIkxpbmVDb2xvciI6eyIkcmVmIjoiNTM1In0sIkxpbmVXZWlnaHQiOjAuMCwiTGluZVR5cGUiOjAsIlBhcmVudFN0eWxlIjpudWxsfSwiUGFyZW50U3R5bGUiOm51bGx9LCJUaXRsZVN0eWxlIjp7IiRpZCI6IjY1OSIsIkZvbnRTZXR0aW5ncyI6eyIkaWQiOiI2NjAiLCJGb250U2l6ZSI6MTAsIkZvbnROYW1lIjoiU2Vnb2UgVUkiLCJJc0JvbGQiOnRydWUsIklzSXRhbGljIjpmYWxzZSwiSXNVbmRlcmxpbmVkIjpmYWxzZSwiUGFyZW50U3R5bGUiOm51bGx9LCJBdXRvU2l6ZSI6MCwiRm9yZWdyb3VuZCI6eyIkaWQiOiI2NjEiLCJDb2xvciI6eyIkaWQiOiI2Nj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Y2MyIsIkNvbG9yIjp7IiRpZCI6IjY2NCIsIkEiOjAsIlIiOjI1NSwiRyI6MjU1LCJCIjoyNTV9fSwiSXNWaXNpYmxlIjp0cnVlLCJXaWR0aCI6MC4wLCJIZWlnaHQiOjAuMCwiQm9yZGVyU3R5bGUiOnsiJGlkIjoiNjY1IiwiTGluZUNvbG9yIjpudWxsLCJMaW5lV2VpZ2h0IjowLjAsIkxpbmVUeXBlIjowLCJQYXJlbnRTdHlsZSI6bnVsbH0sIlBhcmVudFN0eWxlIjpudWxsfSwiRGF0ZVN0eWxlIjp7IiRpZCI6IjY2NiIsIkZvbnRTZXR0aW5ncyI6eyIkaWQiOiI2NjciLCJGb250U2l6ZSI6OSwiRm9udE5hbWUiOiJTZWdvZSBVSSIsIklzQm9sZCI6ZmFsc2UsIklzSXRhbGljIjpmYWxzZSwiSXNVbmRlcmxpbmVkIjpmYWxzZSwiUGFyZW50U3R5bGUiOm51bGx9LCJBdXRvU2l6ZSI6MCwiRm9yZWdyb3VuZCI6eyIkaWQiOiI2NjgiLCJDb2xvciI6eyIkaWQiOiI2Njk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2NzAiLCJDb2xvciI6eyIkaWQiOiI2NzEiLCJBIjowLCJSIjoyNTUsIkciOjI1NSwiQiI6MjU1fX0sIklzVmlzaWJsZSI6dHJ1ZSwiV2lkdGgiOjAuMCwiSGVpZ2h0IjowLjAsIkJvcmRlclN0eWxlIjp7IiRpZCI6IjY3MiIsIkxpbmVDb2xvciI6bnVsbCwiTGluZVdlaWdodCI6MC4wLCJMaW5lVHlwZSI6MCwiUGFyZW50U3R5bGUiOm51bGx9LCJQYXJlbnRTdHlsZSI6bnVsbH0sIkRhdGVGb3JtYXQiOnsiJHJlZiI6IjU1MSJ9LCJXZWVrTnVtYmVyaW5nIjp7IiRpZCI6IjY3MyIsIkZvcm1hdCI6MCwiSXNWaXNpYmxlIjpmYWxzZSwiTGFzdEtub3duVmlzaWJpbGl0eVN0YXRlIjpmYWxzZX0sIklzVmlzaWJsZSI6dHJ1ZSwiUGFyZW50U3R5bGUiOm51bGx9LCJJbmRleCI6MTcsIlBlcmNlbnRhZ2VDb21wbGV0ZSI6bnVsbCwiUG9zaXRpb24iOnsiUmF0aW8iOjAuMCwiSXNDdXN0b20iOmZhbHNlfSwiRGF0ZUZvcm1hdCI6eyIkcmVmIjoiNTUxIn0sIldlZWtOdW1iZXJpbmciOnsiJGlkIjoiNjc0IiwiRm9ybWF0IjowLCJJc1Zpc2libGUiOmZhbHNlLCJMYXN0S25vd25WaXNpYmlsaXR5U3RhdGUiOmZhbHNlfSwiUmVsYXRlZFRhc2tJZCI6IjAwMDAwMDAwLTAwMDAtMDAwMC0wMDAwLTAwMDAwMDAwMDAwMCIsIklkIjoiNGM5MTM2MDAtNDk1MS00ZjhjLTgxNzItZDdiZWZkZjg5NTFjIiwiSW1wb3J0SWQiOm51bGwsIlRpdGxlIjoiaVBob25lIDEzIC8gTWluaSAvIFBybyAvIFBybyBNYXgiLCJOb3RlIjpudWxsLCJIeXBlcmxpbmsiOnsiJGlkIjoiNjc1IiwiQWRkcmVzcyI6IiIsIlN1YkFkZHJlc3MiOiIifSwiSXNDaGFuZ2VkIjpmYWxzZSwiSXNOZXciOmZhbHNlfSx7IiRpZCI6IjY3NiIsIkRhdGUiOiIyMDIyLTA5LTE2VDIzOjU5OjAwIiwiU3R5bGUiOnsiJGlkIjoiNjc3IiwiU2hhcGUiOjQsIkNvbm5lY3Rvck1hcmdpbiI6eyIkcmVmIjoiODIifSwiQ29ubmVjdG9yU3R5bGUiOnsiJGlkIjoiNjc4IiwiTGluZUNvbG9yIjp7IiRyZWYiOiI4NCJ9LCJMaW5lV2VpZ2h0IjoxLjAsIkxpbmVUeXBlIjowLCJQYXJlbnRTdHlsZSI6bnVsbH0sIklzQmVsb3dUaW1lYmFuZCI6ZmFsc2UsIlBvc2l0aW9uT25UYXNrIjowLCJIaWRlRGF0ZSI6ZmFsc2UsIlNoYXBlU2l6ZSI6MywiU3BhY2luZyI6Mi4wLCJQYWRkaW5nIjp7IiRyZWYiOiI4NiJ9LCJTaGFwZVN0eWxlIjp7IiRpZCI6IjY3OSIsIk1hcmdpbiI6eyIkcmVmIjoiODgifSwiUGFkZGluZyI6eyIkcmVmIjoiODkifSwiQmFja2dyb3VuZCI6eyIkaWQiOiI2ODAiLCJDb2xvciI6eyIkaWQiOiI2ODEiLCJBIjoyNTUsIlIiOjQ3LCJHIjo1NCwiQiI6MTUzfX0sIklzVmlzaWJsZSI6dHJ1ZSwiV2lkdGgiOjEwLjAsIkhlaWdodCI6MTUuMCwiQm9yZGVyU3R5bGUiOnsiJGlkIjoiNjgyIiwiTGluZUNvbG9yIjp7IiRyZWYiOiI1MzUifSwiTGluZVdlaWdodCI6MC4wLCJMaW5lVHlwZSI6MCwiUGFyZW50U3R5bGUiOm51bGx9LCJQYXJlbnRTdHlsZSI6bnVsbH0sIlRpdGxlU3R5bGUiOnsiJGlkIjoiNjgzIiwiRm9udFNldHRpbmdzIjp7IiRpZCI6IjY4NCIsIkZvbnRTaXplIjoxMCwiRm9udE5hbWUiOiJTZWdvZSBVSSIsIklzQm9sZCI6dHJ1ZSwiSXNJdGFsaWMiOmZhbHNlLCJJc1VuZGVybGluZWQiOmZhbHNlLCJQYXJlbnRTdHlsZSI6bnVsbH0sIkF1dG9TaXplIjowLCJGb3JlZ3JvdW5kIjp7IiRpZCI6IjY4NSIsIkNvbG9yIjp7IiRpZCI6IjY4N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OTkifSwiUGFkZGluZyI6eyIkcmVmIjoiMTAwIn0sIkJhY2tncm91bmQiOnsiJGlkIjoiNjg3IiwiQ29sb3IiOnsiJGlkIjoiNjg4IiwiQSI6MCwiUiI6MjU1LCJHIjoyNTUsIkIiOjI1NX19LCJJc1Zpc2libGUiOnRydWUsIldpZHRoIjowLjAsIkhlaWdodCI6MC4wLCJCb3JkZXJTdHlsZSI6eyIkaWQiOiI2ODkiLCJMaW5lQ29sb3IiOm51bGwsIkxpbmVXZWlnaHQiOjAuMCwiTGluZVR5cGUiOjAsIlBhcmVudFN0eWxlIjpudWxsfSwiUGFyZW50U3R5bGUiOm51bGx9LCJEYXRlU3R5bGUiOnsiJGlkIjoiNjkwIiwiRm9udFNldHRpbmdzIjp7IiRpZCI6IjY5MSIsIkZvbnRTaXplIjo5LCJGb250TmFtZSI6IlNlZ29lIFVJIiwiSXNCb2xkIjpmYWxzZSwiSXNJdGFsaWMiOmZhbHNlLCJJc1VuZGVybGluZWQiOmZhbHNlLCJQYXJlbnRTdHlsZSI6bnVsbH0sIkF1dG9TaXplIjowLCJGb3JlZ3JvdW5kIjp7IiRpZCI6IjY5MiIsIkNvbG9yIjp7IiRpZCI6IjY5My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TA2In0sIlBhZGRpbmciOnsiJHJlZiI6IjEwNyJ9LCJCYWNrZ3JvdW5kIjp7IiRpZCI6IjY5NCIsIkNvbG9yIjp7IiRpZCI6IjY5NSIsIkEiOjAsIlIiOjI1NSwiRyI6MjU1LCJCIjoyNTV9fSwiSXNWaXNpYmxlIjp0cnVlLCJXaWR0aCI6MC4wLCJIZWlnaHQiOjAuMCwiQm9yZGVyU3R5bGUiOnsiJGlkIjoiNjk2IiwiTGluZUNvbG9yIjpudWxsLCJMaW5lV2VpZ2h0IjowLjAsIkxpbmVUeXBlIjowLCJQYXJlbnRTdHlsZSI6bnVsbH0sIlBhcmVudFN0eWxlIjpudWxsfSwiRGF0ZUZvcm1hdCI6eyIkcmVmIjoiNTUxIn0sIldlZWtOdW1iZXJpbmciOnsiJGlkIjoiNjk3IiwiRm9ybWF0IjowLCJJc1Zpc2libGUiOmZhbHNlLCJMYXN0S25vd25WaXNpYmlsaXR5U3RhdGUiOmZhbHNlfSwiSXNWaXNpYmxlIjp0cnVlLCJQYXJlbnRTdHlsZSI6bnVsbH0sIkluZGV4IjoxOCwiUGVyY2VudGFnZUNvbXBsZXRlIjpudWxsLCJQb3NpdGlvbiI6eyJSYXRpbyI6MC4wLCJJc0N1c3RvbSI6ZmFsc2V9LCJEYXRlRm9ybWF0Ijp7IiRyZWYiOiI1NTEifSwiV2Vla051bWJlcmluZyI6eyIkaWQiOiI2OTgiLCJGb3JtYXQiOjAsIklzVmlzaWJsZSI6ZmFsc2UsIkxhc3RLbm93blZpc2liaWxpdHlTdGF0ZSI6ZmFsc2V9LCJSZWxhdGVkVGFza0lkIjoiMDAwMDAwMDAtMDAwMC0wMDAwLTAwMDAtMDAwMDAwMDAwMDAwIiwiSWQiOiI4NjRjYTIyMi04ZGMyLTQ3OTQtYjQyOS1hNzhhNGE1Yjg1MDUiLCJJbXBvcnRJZCI6bnVsbCwiVGl0bGUiOiJpUGhvbmUgMTQgLyBQbHVzIC8gUHJvIC8gUHJvIE1heCIsIk5vdGUiOm51bGwsIkh5cGVybGluayI6eyIkaWQiOiI2OTkiLCJBZGRyZXNzIjoiIiwiU3ViQWRkcmVzcyI6IiJ9LCJJc0NoYW5nZWQiOmZhbHNlLCJJc05ldyI6ZmFsc2V9LHsiJGlkIjoiNzAwIiwiRGF0ZSI6IjIwMjMtMDktMTVUMjM6NTk6MDAiLCJTdHlsZSI6eyIkaWQiOiI3MDEiLCJTaGFwZSI6NCwiQ29ubmVjdG9yTWFyZ2luIjp7IiRyZWYiOiI4MiJ9LCJDb25uZWN0b3JTdHlsZSI6eyIkaWQiOiI3MDIiLCJMaW5lQ29sb3IiOnsiJHJlZiI6Ijg0In0sIkxpbmVXZWlnaHQiOjEuMCwiTGluZVR5cGUiOjAsIlBhcmVudFN0eWxlIjpudWxsfSwiSXNCZWxvd1RpbWViYW5kIjp0cnVlLCJQb3NpdGlvbk9uVGFzayI6MCwiSGlkZURhdGUiOmZhbHNlLCJTaGFwZVNpemUiOjMsIlNwYWNpbmciOjIuMCwiUGFkZGluZyI6eyIkcmVmIjoiODYifSwiU2hhcGVTdHlsZSI6eyIkaWQiOiI3MDMiLCJNYXJnaW4iOnsiJHJlZiI6Ijg4In0sIlBhZGRpbmciOnsiJHJlZiI6Ijg5In0sIkJhY2tncm91bmQiOnsiJGlkIjoiNzA0IiwiQ29sb3IiOnsiJGlkIjoiNzA1IiwiQSI6MjU1LCJSIjo0NywiRyI6NTQsIkIiOjE1M319LCJJc1Zpc2libGUiOnRydWUsIldpZHRoIjoxMC4wLCJIZWlnaHQiOjE1LjAsIkJvcmRlclN0eWxlIjp7IiRpZCI6IjcwNiIsIkxpbmVDb2xvciI6eyIkcmVmIjoiNTM1In0sIkxpbmVXZWlnaHQiOjAuMCwiTGluZVR5cGUiOjAsIlBhcmVudFN0eWxlIjpudWxsfSwiUGFyZW50U3R5bGUiOm51bGx9LCJUaXRsZVN0eWxlIjp7IiRpZCI6IjcwNyIsIkZvbnRTZXR0aW5ncyI6eyIkaWQiOiI3MDgiLCJGb250U2l6ZSI6MTAsIkZvbnROYW1lIjoiU2Vnb2UgVUkiLCJJc0JvbGQiOnRydWUsIklzSXRhbGljIjpmYWxzZSwiSXNVbmRlcmxpbmVkIjpmYWxzZSwiUGFyZW50U3R5bGUiOm51bGx9LCJBdXRvU2l6ZSI6MCwiRm9yZWdyb3VuZCI6eyIkaWQiOiI3MDkiLCJDb2xvciI6eyIkaWQiOiI3MT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cxMSIsIkNvbG9yIjp7IiRpZCI6IjcxMiIsIkEiOjAsIlIiOjI1NSwiRyI6MjU1LCJCIjoyNTV9fSwiSXNWaXNpYmxlIjp0cnVlLCJXaWR0aCI6MC4wLCJIZWlnaHQiOjAuMCwiQm9yZGVyU3R5bGUiOnsiJGlkIjoiNzEzIiwiTGluZUNvbG9yIjpudWxsLCJMaW5lV2VpZ2h0IjowLjAsIkxpbmVUeXBlIjowLCJQYXJlbnRTdHlsZSI6bnVsbH0sIlBhcmVudFN0eWxlIjpudWxsfSwiRGF0ZVN0eWxlIjp7IiRpZCI6IjcxNCIsIkZvbnRTZXR0aW5ncyI6eyIkaWQiOiI3MTUiLCJGb250U2l6ZSI6OSwiRm9udE5hbWUiOiJTZWdvZSBVSSIsIklzQm9sZCI6ZmFsc2UsIklzSXRhbGljIjpmYWxzZSwiSXNVbmRlcmxpbmVkIjpmYWxzZSwiUGFyZW50U3R5bGUiOm51bGx9LCJBdXRvU2l6ZSI6MCwiRm9yZWdyb3VuZCI6eyIkaWQiOiI3MTYiLCJDb2xvciI6eyIkaWQiOiI3MTc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3MTgiLCJDb2xvciI6eyIkaWQiOiI3MTkiLCJBIjowLCJSIjoyNTUsIkciOjI1NSwiQiI6MjU1fX0sIklzVmlzaWJsZSI6dHJ1ZSwiV2lkdGgiOjAuMCwiSGVpZ2h0IjowLjAsIkJvcmRlclN0eWxlIjp7IiRpZCI6IjcyMCIsIkxpbmVDb2xvciI6bnVsbCwiTGluZVdlaWdodCI6MC4wLCJMaW5lVHlwZSI6MCwiUGFyZW50U3R5bGUiOm51bGx9LCJQYXJlbnRTdHlsZSI6bnVsbH0sIkRhdGVGb3JtYXQiOnsiJHJlZiI6IjU1MSJ9LCJXZWVrTnVtYmVyaW5nIjp7IiRpZCI6IjcyMSIsIkZvcm1hdCI6MCwiSXNWaXNpYmxlIjpmYWxzZSwiTGFzdEtub3duVmlzaWJpbGl0eVN0YXRlIjpmYWxzZX0sIklzVmlzaWJsZSI6dHJ1ZSwiUGFyZW50U3R5bGUiOm51bGx9LCJJbmRleCI6MTksIlBlcmNlbnRhZ2VDb21wbGV0ZSI6bnVsbCwiUG9zaXRpb24iOnsiUmF0aW8iOjAuMCwiSXNDdXN0b20iOmZhbHNlfSwiRGF0ZUZvcm1hdCI6eyIkcmVmIjoiNTUxIn0sIldlZWtOdW1iZXJpbmciOnsiJGlkIjoiNzIyIiwiRm9ybWF0IjowLCJJc1Zpc2libGUiOmZhbHNlLCJMYXN0S25vd25WaXNpYmlsaXR5U3RhdGUiOmZhbHNlfSwiUmVsYXRlZFRhc2tJZCI6IjAwMDAwMDAwLTAwMDAtMDAwMC0wMDAwLTAwMDAwMDAwMDAwMCIsIklkIjoiODIwZTYwOGQtZWE4MS00OGIwLWI3MzUtMTk1MzQwMjFhOGI3IiwiSW1wb3J0SWQiOm51bGwsIlRpdGxlIjoiaVBob25lIDE1IiwiTm90ZSI6bnVsbCwiSHlwZXJsaW5rIjp7IiRpZCI6IjcyMyIsIkFkZHJlc3MiOiIiLCJTdWJBZGRyZXNzIjoiIn0sIklzQ2hhbmdlZCI6ZmFsc2UsIklzTmV3IjpmYWxzZX1dLCJUYXNrcyI6W3siJGlkIjoiNzI0IiwiR3JvdXBOYW1lIjpudWxsLCJTdGFydERhdGUiOiIyMDA3LTAxLTAxVDAwOjAwOjAwWiIsIkVuZERhdGUiOiIyMDIwLTEyLTMxVDIzOjU5OjAwWiIsIlBlcmNlbnRhZ2VDb21wbGV0ZSI6bnVsbCwiU3R5bGUiOnsiJGlkIjoiNzI1IiwiU2hhcGUiOjMsIlNoYXBlVGhpY2tuZXNzIjoxLCJEdXJhdGlvbkZvcm1hdCI6MCwiSW5jbHVkZU5vbldvcmtpbmdEYXlzSW5EdXJhdGlvbiI6ZmFsc2UsIlBlcmNlbnRhZ2VDb21wbGV0ZVN0eWxlIjp7IiRpZCI6IjcyNiIsIkZvbnRTZXR0aW5ncyI6eyIkaWQiOiI3MjciLCJGb250U2l6ZSI6MTAsIkZvbnROYW1lIjoiQ2FsaWJyaSIsIklzQm9sZCI6ZmFsc2UsIklzSXRhbGljIjpmYWxzZSwiSXNVbmRlcmxpbmVkIjpmYWxzZSwiUGFyZW50U3R5bGUiOnsiJHJlZiI6IjExNCJ9fSwiQXV0b1NpemUiOjAsIkZvcmVncm91bmQiOnsiJHJlZiI6IjExNSJ9LCJNYXhXaWR0aCI6MjAwLjAsIk1heEhlaWdodCI6IkluZmluaXR5IiwiU21hcnRGb3JlZ3JvdW5kSXNBY3RpdmUiOmZhbHNlLCJIb3Jpem9udGFsQWxpZ25tZW50IjowLCJWZXJ0aWNhbEFsaWdubWVudCI6MCwiU21hcnRGb3JlZ3JvdW5kIjpudWxsLCJCYWNrZ3JvdW5kRmlsbFR5cGUiOjAsIk1hcmdpbiI6eyIkcmVmIjoiMTE3In0sIlBhZGRpbmciOnsiJHJlZiI6IjExOCJ9LCJCYWNrZ3JvdW5kIjp7IiRyZWYiOiIxMTkifSwiSXNWaXNpYmxlIjp0cnVlLCJXaWR0aCI6MC4wLCJIZWlnaHQiOjAuMCwiQm9yZGVyU3R5bGUiOnsiJGlkIjoiNzI4IiwiTGluZUNvbG9yIjpudWxsLCJMaW5lV2VpZ2h0IjowLjAsIkxpbmVUeXBlIjowLCJQYXJlbnRTdHlsZSI6bnVsbH0sIlBhcmVudFN0eWxlIjp7IiRyZWYiOiIxMTMifX0sIkR1cmF0aW9uU3R5bGUiOnsiJGlkIjoiNzI5IiwiRm9udFNldHRpbmdzIjp7IiRpZCI6IjczMCIsIkZvbnRTaXplIjoxMCwiRm9udE5hbWUiOiJDYWxpYnJpIiwiSXNCb2xkIjpmYWxzZSwiSXNJdGFsaWMiOmZhbHNlLCJJc1VuZGVybGluZWQiOmZhbHNlLCJQYXJlbnRTdHlsZSI6eyIkcmVmIjoiMTIxIn19LCJBdXRvU2l6ZSI6MCwiRm9yZWdyb3VuZCI6eyIkcmVmIjoiMTIyIn0sIk1heFdpZHRoIjoyMDAuMCwiTWF4SGVpZ2h0IjoiSW5maW5pdHkiLCJTbWFydEZvcmVncm91bmRJc0FjdGl2ZSI6ZmFsc2UsIkhvcml6b250YWxBbGlnbm1lbnQiOjAsIlZlcnRpY2FsQWxpZ25tZW50IjowLCJTbWFydEZvcmVncm91bmQiOm51bGwsIkJhY2tncm91bmRGaWxsVHlwZSI6MCwiTWFyZ2luIjp7IiRyZWYiOiIxMjQifSwiUGFkZGluZyI6eyIkcmVmIjoiMTI1In0sIkJhY2tncm91bmQiOnsiJHJlZiI6IjEyNiJ9LCJJc1Zpc2libGUiOnRydWUsIldpZHRoIjowLjAsIkhlaWdodCI6MC4wLCJCb3JkZXJTdHlsZSI6eyIkaWQiOiI3MzEiLCJMaW5lQ29sb3IiOm51bGwsIkxpbmVXZWlnaHQiOjAuMCwiTGluZVR5cGUiOjAsIlBhcmVudFN0eWxlIjpudWxsfSwiUGFyZW50U3R5bGUiOnsiJHJlZiI6IjEyMCJ9fSwiSG9yaXpvbnRhbENvbm5lY3RvclN0eWxlIjp7IiRpZCI6IjczMiIsIkxpbmVDb2xvciI6eyIkcmVmIjoiMTI4In0sIkxpbmVXZWlnaHQiOjEuMCwiTGluZVR5cGUiOjAsIlBhcmVudFN0eWxlIjp7IiRyZWYiOiIxMjcifX0sIlZlcnRpY2FsQ29ubmVjdG9yU3R5bGUiOnsiJGlkIjoiNzMzIiwiTGluZUNvbG9yIjp7IiRyZWYiOiIxMzEifSwiTGluZVdlaWdodCI6MC4wLCJMaW5lVHlwZSI6MCwiUGFyZW50U3R5bGUiOnsiJHJlZiI6IjEzMCJ9fSwiTWFyZ2luIjpudWxsLCJTdGFydERhdGVQb3NpdGlvbiI6NiwiRW5kRGF0ZVBvc2l0aW9uIjo2LCJEYXRlSXNWaXNpYmxlIjpmYWxzZSwiVGl0bGVQb3NpdGlvbiI6MiwiRHVyYXRpb25Qb3NpdGlvbiI6NiwiUGVyY2VudGFnZUNvbXBsZXRlZFBvc2l0aW9uIjo2LCJTcGFjaW5nIjozLCJJc0JlbG93VGltZWJhbmQiOmZhbHNlLCJQZXJjZW50YWdlQ29tcGxldGVTaGFwZU9wYWNpdHkiOjM1LCJTaGFwZVN0eWxlIjp7IiRpZCI6IjczNCIsIk1hcmdpbiI6eyIkcmVmIjoiMTM0In0sIlBhZGRpbmciOnsiJHJlZiI6IjEzNSJ9LCJCYWNrZ3JvdW5kIjp7IiRpZCI6IjczNSIsIkNvbG9yIjp7IiRpZCI6IjczNiIsIkEiOjI1NSwiUiI6MTE5LCJHIjoxNDcsIkIiOjYwfX0sIklzVmlzaWJsZSI6dHJ1ZSwiV2lkdGgiOjAuMCwiSGVpZ2h0IjoxNi4wLCJCb3JkZXJTdHlsZSI6eyIkaWQiOiI3MzciLCJMaW5lQ29sb3IiOnsiJGlkIjoiNzM4IiwiJHR5cGUiOiJOTFJFLkNvbW1vbi5Eb20uU29saWRDb2xvckJydXNoLCBOTFJFLkNvbW1vbiIsIkNvbG9yIjp7IiRpZCI6IjczOSIsIkEiOjI1NSwiUiI6MjU1LCJHIjoyNTUsIkIiOjI1NX19LCJMaW5lV2VpZ2h0IjowLjAsIkxpbmVUeXBlIjowLCJQYXJlbnRTdHlsZSI6eyIkcmVmIjoiMTM4In19LCJQYXJlbnRTdHlsZSI6eyIkcmVmIjoiMTMzIn19LCJUaXRsZVN0eWxlIjp7IiRpZCI6Ijc0MCIsIkZvbnRTZXR0aW5ncyI6eyIkaWQiOiI3NDEiLCJGb250U2l6ZSI6OSwiRm9udE5hbWUiOiJTZWdvZSBVSSIsIklzQm9sZCI6dHJ1ZSwiSXNJdGFsaWMiOmZhbHNlLCJJc1VuZGVybGluZWQiOmZhbHNlLCJQYXJlbnRTdHlsZSI6eyIkcmVmIjoiMTQyIn19LCJBdXRvU2l6ZSI6MCwiRm9yZWdyb3VuZCI6eyIkcmVmIjoiMTQzIn0sIk1heFdpZHRoIjo3MjAuMCwiTWF4SGVpZ2h0IjoiSW5maW5pdHkiLCJTbWFydEZvcmVncm91bmRJc0FjdGl2ZSI6ZmFsc2UsIkhvcml6b250YWxBbGlnbm1lbnQiOjEsIlZlcnRpY2FsQWxpZ25tZW50IjowLCJTbWFydEZvcmVncm91bmQiOm51bGwsIkJhY2tncm91bmRGaWxsVHlwZSI6MCwiTWFyZ2luIjp7IiRyZWYiOiIxNDUifSwiUGFkZGluZyI6eyIkcmVmIjoiMTQ2In0sIkJhY2tncm91bmQiOnsiJGlkIjoiNzQyIiwiQ29sb3IiOnsiJGlkIjoiNzQzIiwiQSI6MCwiUiI6MjU1LCJHIjoyNTUsIkIiOjI1NX19LCJJc1Zpc2libGUiOnRydWUsIldpZHRoIjowLjAsIkhlaWdodCI6MC4wLCJCb3JkZXJTdHlsZSI6eyIkaWQiOiI3NDQiLCJMaW5lQ29sb3IiOm51bGwsIkxpbmVXZWlnaHQiOjAuMCwiTGluZVR5cGUiOjAsIlBhcmVudFN0eWxlIjpudWxsfSwiUGFyZW50U3R5bGUiOnsiJHJlZiI6IjE0MSJ9fSwiRGF0ZVN0eWxlIjp7IiRpZCI6Ijc0NSIsIkZvbnRTZXR0aW5ncyI6eyIkaWQiOiI3NDYiLCJGb250U2l6ZSI6OSwiRm9udE5hbWUiOiJTZWdvZSBVS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y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zQ3IiwiTGluZUNvbG9yIjpudWxsLCJMaW5lV2VpZ2h0IjowLjAsIkxpbmVUeXBlIjowLCJQYXJlbnRTdHlsZSI6bnVsbH0sIlBhcmVudFN0eWxlIjp7IiRyZWYiOiIxNDgifX0sIkRhdGVGb3JtYXQiOnsiJHJlZiI6IjE1NSJ9LCJXZWVrTnVtYmVyaW5nIjp7IiRpZCI6Ijc0OCIsIkZvcm1hdCI6MCwiSXNWaXNpYmxlIjpmYWxzZSwiTGFzdEtub3duVmlzaWJpbGl0eVN0YXRlIjpmYWxzZX0sIklzVmlzaWJsZSI6dHJ1ZSwiUGFyZW50U3R5bGUiOnsiJHJlZiI6IjExMiJ9fSwiSW5kZXgiOjIwLCJTbWFydER1cmF0aW9uQWN0aXZhdGVkIjpmYWxzZSwiRGF0ZUZvcm1hdCI6eyIkcmVmIjoiMTU1In0sIldlZWtOdW1iZXJpbmciOnsiJGlkIjoiNzQ5IiwiRm9ybWF0IjowLCJJc1Zpc2libGUiOmZhbHNlLCJMYXN0S25vd25WaXNpYmlsaXR5U3RhdGUiOmZhbHNlfSwiSWQiOiI3MDhmMzdhMS1hYzZjLTQ4MTItYjE5Mi04YjAzYTU4MDcyMDEiLCJJbXBvcnRJZCI6bnVsbCwiVGl0bGUiOiJpUGhvbmUgMTMgU2VyaWVzIiwiTm90ZSI6bnVsbCwiSHlwZXJsaW5rIjp7IiRpZCI6Ijc1MCIsIkFkZHJlc3MiOm51bGwsIlN1YkFkZHJlc3MiOm51bGx9LCJJc0NoYW5nZWQiOmZhbHNlLCJJc05ldyI6ZmFsc2V9LHsiJGlkIjoiNzUxIiwiR3JvdXBOYW1lIjpudWxsLCJTdGFydERhdGUiOiIyMDA3LTAxLTAxVDAwOjAwOjAwWiIsIkVuZERhdGUiOiIyMDE4LTA1LTIyVDIzOjU5OjAwWiIsIlBlcmNlbnRhZ2VDb21wbGV0ZSI6bnVsbCwiU3R5bGUiOnsiJGlkIjoiNzUyIiwiU2hhcGUiOjMsIlNoYXBlVGhpY2tuZXNzIjoxLCJEdXJhdGlvbkZvcm1hdCI6MCwiSW5jbHVkZU5vbldvcmtpbmdEYXlzSW5EdXJhdGlvbiI6ZmFsc2UsIlBlcmNlbnRhZ2VDb21wbGV0ZVN0eWxlIjp7IiRpZCI6Ijc1MyIsIkZvbnRTZXR0aW5ncyI6eyIkaWQiOiI3NTQiLCJGb250U2l6ZSI6MTAsIkZvbnROYW1lIjoiQ2FsaWJyaSIsIklzQm9sZCI6ZmFsc2UsIklzSXRhbGljIjpmYWxzZSwiSXNVbmRlcmxpbmVkIjpmYWxzZSwiUGFyZW50U3R5bGUiOnsiJHJlZiI6IjExNCJ9fSwiQXV0b1NpemUiOjAsIkZvcmVncm91bmQiOnsiJHJlZiI6IjExNSJ9LCJNYXhXaWR0aCI6MjAwLjAsIk1heEhlaWdodCI6IkluZmluaXR5IiwiU21hcnRGb3JlZ3JvdW5kSXNBY3RpdmUiOmZhbHNlLCJIb3Jpem9udGFsQWxpZ25tZW50IjowLCJWZXJ0aWNhbEFsaWdubWVudCI6MCwiU21hcnRGb3JlZ3JvdW5kIjpudWxsLCJCYWNrZ3JvdW5kRmlsbFR5cGUiOjAsIk1hcmdpbiI6eyIkcmVmIjoiMTE3In0sIlBhZGRpbmciOnsiJHJlZiI6IjExOCJ9LCJCYWNrZ3JvdW5kIjp7IiRyZWYiOiIxMTkifSwiSXNWaXNpYmxlIjp0cnVlLCJXaWR0aCI6MC4wLCJIZWlnaHQiOjAuMCwiQm9yZGVyU3R5bGUiOnsiJGlkIjoiNzU1IiwiTGluZUNvbG9yIjpudWxsLCJMaW5lV2VpZ2h0IjowLjAsIkxpbmVUeXBlIjowLCJQYXJlbnRTdHlsZSI6bnVsbH0sIlBhcmVudFN0eWxlIjp7IiRyZWYiOiIxMTMifX0sIkR1cmF0aW9uU3R5bGUiOnsiJGlkIjoiNzU2IiwiRm9udFNldHRpbmdzIjp7IiRpZCI6Ijc1NyIsIkZvbnRTaXplIjoxMCwiRm9udE5hbWUiOiJDYWxpYnJpIiwiSXNCb2xkIjpmYWxzZSwiSXNJdGFsaWMiOmZhbHNlLCJJc1VuZGVybGluZWQiOmZhbHNlLCJQYXJlbnRTdHlsZSI6eyIkcmVmIjoiMTIxIn19LCJBdXRvU2l6ZSI6MCwiRm9yZWdyb3VuZCI6eyIkcmVmIjoiMTIyIn0sIk1heFdpZHRoIjoyMDAuMCwiTWF4SGVpZ2h0IjoiSW5maW5pdHkiLCJTbWFydEZvcmVncm91bmRJc0FjdGl2ZSI6ZmFsc2UsIkhvcml6b250YWxBbGlnbm1lbnQiOjAsIlZlcnRpY2FsQWxpZ25tZW50IjowLCJTbWFydEZvcmVncm91bmQiOm51bGwsIkJhY2tncm91bmRGaWxsVHlwZSI6MCwiTWFyZ2luIjp7IiRyZWYiOiIxMjQifSwiUGFkZGluZyI6eyIkcmVmIjoiMTI1In0sIkJhY2tncm91bmQiOnsiJHJlZiI6IjEyNiJ9LCJJc1Zpc2libGUiOnRydWUsIldpZHRoIjowLjAsIkhlaWdodCI6MC4wLCJCb3JkZXJTdHlsZSI6eyIkaWQiOiI3NTgiLCJMaW5lQ29sb3IiOm51bGwsIkxpbmVXZWlnaHQiOjAuMCwiTGluZVR5cGUiOjAsIlBhcmVudFN0eWxlIjpudWxsfSwiUGFyZW50U3R5bGUiOnsiJHJlZiI6IjEyMCJ9fSwiSG9yaXpvbnRhbENvbm5lY3RvclN0eWxlIjp7IiRpZCI6Ijc1OSIsIkxpbmVDb2xvciI6eyIkcmVmIjoiMTI4In0sIkxpbmVXZWlnaHQiOjEuMCwiTGluZVR5cGUiOjAsIlBhcmVudFN0eWxlIjp7IiRyZWYiOiIxMjcifX0sIlZlcnRpY2FsQ29ubmVjdG9yU3R5bGUiOnsiJGlkIjoiNzYwIiwiTGluZUNvbG9yIjp7IiRyZWYiOiIxMzEifSwiTGluZVdlaWdodCI6MC4wLCJMaW5lVHlwZSI6MCwiUGFyZW50U3R5bGUiOnsiJHJlZiI6IjEzMCJ9fSwiTWFyZ2luIjpudWxsLCJTdGFydERhdGVQb3NpdGlvbiI6NiwiRW5kRGF0ZVBvc2l0aW9uIjo2LCJEYXRlSXNWaXNpYmxlIjpmYWxzZSwiVGl0bGVQb3NpdGlvbiI6MiwiRHVyYXRpb25Qb3NpdGlvbiI6NiwiUGVyY2VudGFnZUNvbXBsZXRlZFBvc2l0aW9uIjo2LCJTcGFjaW5nIjozLCJJc0JlbG93VGltZWJhbmQiOmZhbHNlLCJQZXJjZW50YWdlQ29tcGxldGVTaGFwZU9wYWNpdHkiOjM1LCJTaGFwZVN0eWxlIjp7IiRpZCI6Ijc2MSIsIk1hcmdpbiI6eyIkcmVmIjoiMTM0In0sIlBhZGRpbmciOnsiJHJlZiI6IjEzNSJ9LCJCYWNrZ3JvdW5kIjp7IiRyZWYiOiIxMzYifSwiSXNWaXNpYmxlIjp0cnVlLCJXaWR0aCI6MC4wLCJIZWlnaHQiOjE2LjAsIkJvcmRlclN0eWxlIjp7IiRpZCI6Ijc2MiIsIkxpbmVDb2xvciI6eyIkcmVmIjoiMTM5In0sIkxpbmVXZWlnaHQiOjAuMCwiTGluZVR5cGUiOjAsIlBhcmVudFN0eWxlIjp7IiRyZWYiOiIxMzgifX0sIlBhcmVudFN0eWxlIjp7IiRyZWYiOiIxMzMifX0sIlRpdGxlU3R5bGUiOnsiJGlkIjoiNzYzIiwiRm9udFNldHRpbmdzIjp7IiRpZCI6Ijc2NCIsIkZvbnRTaXplIjo5LCJGb250TmFtZSI6IlNlZ29lIFVJIiwiSXNCb2xkIjp0cnVlLCJJc0l0YWxpYyI6ZmFsc2UsIklzVW5kZXJsaW5lZCI6ZmFsc2UsIlBhcmVudFN0eWxlIjp7IiRyZWYiOiIxNDIifX0sIkF1dG9TaXplIjowLCJGb3JlZ3JvdW5kIjp7IiRyZWYiOiIxNDMifSwiTWF4V2lkdGgiOjcyMC4wLCJNYXhIZWlnaHQiOiJJbmZpbml0eSIsIlNtYXJ0Rm9yZWdyb3VuZElzQWN0aXZlIjpmYWxzZSwiSG9yaXpvbnRhbEFsaWdubWVudCI6MSwiVmVydGljYWxBbGlnbm1lbnQiOjAsIlNtYXJ0Rm9yZWdyb3VuZCI6bnVsbCwiQmFja2dyb3VuZEZpbGxUeXBlIjowLCJNYXJnaW4iOnsiJHJlZiI6IjE0NSJ9LCJQYWRkaW5nIjp7IiRyZWYiOiIxNDYifSwiQmFja2dyb3VuZCI6eyIkaWQiOiI3NjUiLCJDb2xvciI6eyIkaWQiOiI3NjYiLCJBIjowLCJSIjoyNTUsIkciOjI1NSwiQiI6MjU1fX0sIklzVmlzaWJsZSI6dHJ1ZSwiV2lkdGgiOjAuMCwiSGVpZ2h0IjowLjAsIkJvcmRlclN0eWxlIjp7IiRpZCI6Ijc2NyIsIkxpbmVDb2xvciI6bnVsbCwiTGluZVdlaWdodCI6MC4wLCJMaW5lVHlwZSI6MCwiUGFyZW50U3R5bGUiOm51bGx9LCJQYXJlbnRTdHlsZSI6eyIkcmVmIjoiMTQxIn19LCJEYXRlU3R5bGUiOnsiJGlkIjoiNzY4IiwiRm9udFNldHRpbmdzIjp7IiRpZCI6Ijc2OSIsIkZvbnRTaXplIjo5LCJGb250TmFtZSI6IlNlZ29lIFVJ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I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3NzAiLCJMaW5lQ29sb3IiOm51bGwsIkxpbmVXZWlnaHQiOjAuMCwiTGluZVR5cGUiOjAsIlBhcmVudFN0eWxlIjpudWxsfSwiUGFyZW50U3R5bGUiOnsiJHJlZiI6IjE0OCJ9fSwiRGF0ZUZvcm1hdCI6eyIkcmVmIjoiMTU1In0sIldlZWtOdW1iZXJpbmciOnsiJGlkIjoiNzcxIiwiRm9ybWF0IjowLCJJc1Zpc2libGUiOmZhbHNlLCJMYXN0S25vd25WaXNpYmlsaXR5U3RhdGUiOmZhbHNlfSwiSXNWaXNpYmxlIjp0cnVlLCJQYXJlbnRTdHlsZSI6eyIkcmVmIjoiMTEyIn19LCJJbmRleCI6MjEsIlNtYXJ0RHVyYXRpb25BY3RpdmF0ZWQiOmZhbHNlLCJEYXRlRm9ybWF0Ijp7IiRyZWYiOiIxNTUifSwiV2Vla051bWJlcmluZyI6eyIkaWQiOiI3NzIiLCJGb3JtYXQiOjAsIklzVmlzaWJsZSI6ZmFsc2UsIkxhc3RLbm93blZpc2liaWxpdHlTdGF0ZSI6ZmFsc2V9LCJJZCI6ImI3N2ZjODlhLWZiYWYtNDEzMy04M2ZjLTA3YjY5ZmYyYjgxMCIsIkltcG9ydElkIjpudWxsLCJUaXRsZSI6ImlQaG9uZSAxMiBTZXJpZXMiLCJOb3RlIjpudWxsLCJIeXBlcmxpbmsiOnsiJGlkIjoiNzczIiwiQWRkcmVzcyI6bnVsbCwiU3ViQWRkcmVzcyI6bnVsbH0sIklzQ2hhbmdlZCI6ZmFsc2UsIklzTmV3IjpmYWxzZX0seyIkaWQiOiI3NzQiLCJHcm91cE5hbWUiOm51bGwsIlN0YXJ0RGF0ZSI6IjIwMDctMDEtMDFUMDA6MDA6MDBaIiwiRW5kRGF0ZSI6IjIwMTYtMTEtMTVUMjM6NTk6MDBaIiwiUGVyY2VudGFnZUNvbXBsZXRlIjpudWxsLCJTdHlsZSI6eyIkaWQiOiI3NzUiLCJTaGFwZSI6MywiU2hhcGVUaGlja25lc3MiOjEsIkR1cmF0aW9uRm9ybWF0IjowLCJJbmNsdWRlTm9uV29ya2luZ0RheXNJbkR1cmF0aW9uIjpmYWxzZSwiUGVyY2VudGFnZUNvbXBsZXRlU3R5bGUiOnsiJGlkIjoiNzc2IiwiRm9udFNldHRpbmdzIjp7IiRpZCI6Ijc3NyIsIkZvbnRTaXplIjoxMCwiRm9udE5hbWUiOiJDYWxpYnJpIiwiSXNCb2xkIjpmYWxzZSwiSXNJdGFsaWMiOmZhbHNlLCJJc1VuZGVybGluZWQiOmZhbHNlLCJQYXJlbnRTdHlsZSI6eyIkcmVmIjoiMTE0In19LCJBdXRvU2l6ZSI6MCwiRm9yZWdyb3VuZCI6eyIkcmVmIjoiMTE1In0sIk1heFdpZHRoIjoyMDAuMCwiTWF4SGVpZ2h0IjoiSW5maW5pdHkiLCJTbWFydEZvcmVncm91bmRJc0FjdGl2ZSI6ZmFsc2UsIkhvcml6b250YWxBbGlnbm1lbnQiOjAsIlZlcnRpY2FsQWxpZ25tZW50IjowLCJTbWFydEZvcmVncm91bmQiOm51bGwsIkJhY2tncm91bmRGaWxsVHlwZSI6MCwiTWFyZ2luIjp7IiRyZWYiOiIxMTcifSwiUGFkZGluZyI6eyIkcmVmIjoiMTE4In0sIkJhY2tncm91bmQiOnsiJHJlZiI6IjExOSJ9LCJJc1Zpc2libGUiOnRydWUsIldpZHRoIjowLjAsIkhlaWdodCI6MC4wLCJCb3JkZXJTdHlsZSI6eyIkaWQiOiI3NzgiLCJMaW5lQ29sb3IiOm51bGwsIkxpbmVXZWlnaHQiOjAuMCwiTGluZVR5cGUiOjAsIlBhcmVudFN0eWxlIjpudWxsfSwiUGFyZW50U3R5bGUiOnsiJHJlZiI6IjExMyJ9fSwiRHVyYXRpb25TdHlsZSI6eyIkaWQiOiI3NzkiLCJGb250U2V0dGluZ3MiOnsiJGlkIjoiNzgwIiwiRm9udFNpemUiOjEwLCJGb250TmFtZSI6IkNhbGlicmkiLCJJc0JvbGQiOmZhbHNlLCJJc0l0YWxpYyI6ZmFsc2UsIklzVW5kZXJsaW5lZCI6ZmFsc2UsIlBhcmVudFN0eWxlIjp7IiRyZWYiOiIxMjEifX0sIkF1dG9TaXplIjowLCJGb3JlZ3JvdW5kIjp7IiRyZWYiOiIxMjIifSwiTWF4V2lkdGgiOjIwMC4wLCJNYXhIZWlnaHQiOiJJbmZpbml0eSIsIlNtYXJ0Rm9yZWdyb3VuZElzQWN0aXZlIjpmYWxzZSwiSG9yaXpvbnRhbEFsaWdubWVudCI6MCwiVmVydGljYWxBbGlnbm1lbnQiOjAsIlNtYXJ0Rm9yZWdyb3VuZCI6bnVsbCwiQmFja2dyb3VuZEZpbGxUeXBlIjowLCJNYXJnaW4iOnsiJHJlZiI6IjEyNCJ9LCJQYWRkaW5nIjp7IiRyZWYiOiIxMjUifSwiQmFja2dyb3VuZCI6eyIkcmVmIjoiMTI2In0sIklzVmlzaWJsZSI6dHJ1ZSwiV2lkdGgiOjAuMCwiSGVpZ2h0IjowLjAsIkJvcmRlclN0eWxlIjp7IiRpZCI6Ijc4MSIsIkxpbmVDb2xvciI6bnVsbCwiTGluZVdlaWdodCI6MC4wLCJMaW5lVHlwZSI6MCwiUGFyZW50U3R5bGUiOm51bGx9LCJQYXJlbnRTdHlsZSI6eyIkcmVmIjoiMTIwIn19LCJIb3Jpem9udGFsQ29ubmVjdG9yU3R5bGUiOnsiJGlkIjoiNzgyIiwiTGluZUNvbG9yIjp7IiRyZWYiOiIxMjgifSwiTGluZVdlaWdodCI6MS4wLCJMaW5lVHlwZSI6MCwiUGFyZW50U3R5bGUiOnsiJHJlZiI6IjEyNyJ9fSwiVmVydGljYWxDb25uZWN0b3JTdHlsZSI6eyIkaWQiOiI3ODMiLCJMaW5lQ29sb3IiOnsiJHJlZiI6IjEzMSJ9LCJMaW5lV2VpZ2h0IjowLjAsIkxpbmVUeXBlIjowLCJQYXJlbnRTdHlsZSI6eyIkcmVmIjoiMTMwIn19LCJNYXJnaW4iOm51bGwsIlN0YXJ0RGF0ZVBvc2l0aW9uIjo2LCJFbmREYXRlUG9zaXRpb24iOjYsIkRhdGVJc1Zpc2libGUiOmZhbHNlLCJUaXRsZVBvc2l0aW9uIjoyLCJEdXJhdGlvblBvc2l0aW9uIjo2LCJQZXJjZW50YWdlQ29tcGxldGVkUG9zaXRpb24iOjYsIlNwYWNpbmciOjMsIklzQmVsb3dUaW1lYmFuZCI6ZmFsc2UsIlBlcmNlbnRhZ2VDb21wbGV0ZVNoYXBlT3BhY2l0eSI6MzUsIlNoYXBlU3R5bGUiOnsiJGlkIjoiNzg0IiwiTWFyZ2luIjp7IiRyZWYiOiIxMzQifSwiUGFkZGluZyI6eyIkcmVmIjoiMTM1In0sIkJhY2tncm91bmQiOnsiJGlkIjoiNzg1IiwiQ29sb3IiOnsiJGlkIjoiNzg2IiwiQSI6MjU1LCJSIjoxNzEsIkciOjIxOSwiQiI6MTE5fX0sIklzVmlzaWJsZSI6dHJ1ZSwiV2lkdGgiOjAuMCwiSGVpZ2h0IjoxNi4wLCJCb3JkZXJTdHlsZSI6eyIkaWQiOiI3ODciLCJMaW5lQ29sb3IiOnsiJHJlZiI6IjEzOSJ9LCJMaW5lV2VpZ2h0IjowLjAsIkxpbmVUeXBlIjowLCJQYXJlbnRTdHlsZSI6eyIkcmVmIjoiMTM4In19LCJQYXJlbnRTdHlsZSI6eyIkcmVmIjoiMTMzIn19LCJUaXRsZVN0eWxlIjp7IiRpZCI6Ijc4OCIsIkZvbnRTZXR0aW5ncyI6eyIkaWQiOiI3ODkiLCJGb250U2l6ZSI6OSwiRm9udE5hbWUiOiJTZWdvZSBVSSIsIklzQm9sZCI6dHJ1ZSwiSXNJdGFsaWMiOmZhbHNlLCJJc1VuZGVybGluZWQiOmZhbHNlLCJQYXJlbnRTdHlsZSI6eyIkcmVmIjoiMTQyIn19LCJBdXRvU2l6ZSI6MCwiRm9yZWdyb3VuZCI6eyIkcmVmIjoiMTQzIn0sIk1heFdpZHRoIjo3MjAuMCwiTWF4SGVpZ2h0IjoiSW5maW5pdHkiLCJTbWFydEZvcmVncm91bmRJc0FjdGl2ZSI6ZmFsc2UsIkhvcml6b250YWxBbGlnbm1lbnQiOjEsIlZlcnRpY2FsQWxpZ25tZW50IjowLCJTbWFydEZvcmVncm91bmQiOm51bGwsIkJhY2tncm91bmRGaWxsVHlwZSI6MCwiTWFyZ2luIjp7IiRyZWYiOiIxNDUifSwiUGFkZGluZyI6eyIkcmVmIjoiMTQ2In0sIkJhY2tncm91bmQiOnsiJGlkIjoiNzkwIiwiQ29sb3IiOnsiJGlkIjoiNzkxIiwiQSI6MCwiUiI6MjU1LCJHIjoyNTUsIkIiOjI1NX19LCJJc1Zpc2libGUiOnRydWUsIldpZHRoIjowLjAsIkhlaWdodCI6MC4wLCJCb3JkZXJTdHlsZSI6eyIkaWQiOiI3OTIiLCJMaW5lQ29sb3IiOm51bGwsIkxpbmVXZWlnaHQiOjAuMCwiTGluZVR5cGUiOjAsIlBhcmVudFN0eWxlIjpudWxsfSwiUGFyZW50U3R5bGUiOnsiJHJlZiI6IjE0MSJ9fSwiRGF0ZVN0eWxlIjp7IiRpZCI6Ijc5MyIsIkZvbnRTZXR0aW5ncyI6eyIkaWQiOiI3OTQiLCJGb250U2l6ZSI6OSwiRm9udE5hbWUiOiJTZWdvZSBVS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y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zk1IiwiTGluZUNvbG9yIjpudWxsLCJMaW5lV2VpZ2h0IjowLjAsIkxpbmVUeXBlIjowLCJQYXJlbnRTdHlsZSI6bnVsbH0sIlBhcmVudFN0eWxlIjp7IiRyZWYiOiIxNDgifX0sIkRhdGVGb3JtYXQiOnsiJHJlZiI6IjE1NSJ9LCJXZWVrTnVtYmVyaW5nIjp7IiRpZCI6Ijc5NiIsIkZvcm1hdCI6MCwiSXNWaXNpYmxlIjpmYWxzZSwiTGFzdEtub3duVmlzaWJpbGl0eVN0YXRlIjpmYWxzZX0sIklzVmlzaWJsZSI6dHJ1ZSwiUGFyZW50U3R5bGUiOnsiJHJlZiI6IjExMiJ9fSwiSW5kZXgiOjIyLCJTbWFydER1cmF0aW9uQWN0aXZhdGVkIjpmYWxzZSwiRGF0ZUZvcm1hdCI6eyIkcmVmIjoiMTU1In0sIldlZWtOdW1iZXJpbmciOnsiJGlkIjoiNzk3IiwiRm9ybWF0IjowLCJJc1Zpc2libGUiOmZhbHNlLCJMYXN0S25vd25WaXNpYmlsaXR5U3RhdGUiOmZhbHNlfSwiSWQiOiIzY2Y4OTQ5OS05M2ZiLTRmMDktYjZiNi0wY2YyYjM3Y2EzMzAiLCJJbXBvcnRJZCI6bnVsbCwiVGl0bGUiOiJpUGhvbmUgMTEiLCJOb3RlIjpudWxsLCJIeXBlcmxpbmsiOnsiJGlkIjoiNzk4IiwiQWRkcmVzcyI6bnVsbCwiU3ViQWRkcmVzcyI6bnVsbH0sIklzQ2hhbmdlZCI6ZmFsc2UsIklzTmV3IjpmYWxzZX0seyIkaWQiOiI3OTkiLCJHcm91cE5hbWUiOm51bGwsIlN0YXJ0RGF0ZSI6IjIwMDctMDEtMDFUMDA6MDA6MDBaIiwiRW5kRGF0ZSI6IjIwMTQtMDMtMDhUMjM6NTk6MDBaIiwiUGVyY2VudGFnZUNvbXBsZXRlIjpudWxsLCJTdHlsZSI6eyIkaWQiOiI4MDAiLCJTaGFwZSI6MywiU2hhcGVUaGlja25lc3MiOjEsIkR1cmF0aW9uRm9ybWF0IjowLCJJbmNsdWRlTm9uV29ya2luZ0RheXNJbkR1cmF0aW9uIjpmYWxzZSwiUGVyY2VudGFnZUNvbXBsZXRlU3R5bGUiOnsiJGlkIjoiODAxIiwiRm9udFNldHRpbmdzIjp7IiRpZCI6IjgwMiIsIkZvbnRTaXplIjoxMCwiRm9udE5hbWUiOiJDYWxpYnJpIiwiSXNCb2xkIjpmYWxzZSwiSXNJdGFsaWMiOmZhbHNlLCJJc1VuZGVybGluZWQiOmZhbHNlLCJQYXJlbnRTdHlsZSI6eyIkcmVmIjoiMTE0In19LCJBdXRvU2l6ZSI6MCwiRm9yZWdyb3VuZCI6eyIkcmVmIjoiMTE1In0sIk1heFdpZHRoIjoyMDAuMCwiTWF4SGVpZ2h0IjoiSW5maW5pdHkiLCJTbWFydEZvcmVncm91bmRJc0FjdGl2ZSI6ZmFsc2UsIkhvcml6b250YWxBbGlnbm1lbnQiOjAsIlZlcnRpY2FsQWxpZ25tZW50IjowLCJTbWFydEZvcmVncm91bmQiOm51bGwsIkJhY2tncm91bmRGaWxsVHlwZSI6MCwiTWFyZ2luIjp7IiRyZWYiOiIxMTcifSwiUGFkZGluZyI6eyIkcmVmIjoiMTE4In0sIkJhY2tncm91bmQiOnsiJHJlZiI6IjExOSJ9LCJJc1Zpc2libGUiOnRydWUsIldpZHRoIjowLjAsIkhlaWdodCI6MC4wLCJCb3JkZXJTdHlsZSI6eyIkaWQiOiI4MDMiLCJMaW5lQ29sb3IiOm51bGwsIkxpbmVXZWlnaHQiOjAuMCwiTGluZVR5cGUiOjAsIlBhcmVudFN0eWxlIjpudWxsfSwiUGFyZW50U3R5bGUiOnsiJHJlZiI6IjExMyJ9fSwiRHVyYXRpb25TdHlsZSI6eyIkaWQiOiI4MDQiLCJGb250U2V0dGluZ3MiOnsiJGlkIjoiODA1IiwiRm9udFNpemUiOjEwLCJGb250TmFtZSI6IkNhbGlicmkiLCJJc0JvbGQiOmZhbHNlLCJJc0l0YWxpYyI6ZmFsc2UsIklzVW5kZXJsaW5lZCI6ZmFsc2UsIlBhcmVudFN0eWxlIjp7IiRyZWYiOiIxMjEifX0sIkF1dG9TaXplIjowLCJGb3JlZ3JvdW5kIjp7IiRyZWYiOiIxMjIifSwiTWF4V2lkdGgiOjIwMC4wLCJNYXhIZWlnaHQiOiJJbmZpbml0eSIsIlNtYXJ0Rm9yZWdyb3VuZElzQWN0aXZlIjpmYWxzZSwiSG9yaXpvbnRhbEFsaWdubWVudCI6MCwiVmVydGljYWxBbGlnbm1lbnQiOjAsIlNtYXJ0Rm9yZWdyb3VuZCI6bnVsbCwiQmFja2dyb3VuZEZpbGxUeXBlIjowLCJNYXJnaW4iOnsiJHJlZiI6IjEyNCJ9LCJQYWRkaW5nIjp7IiRyZWYiOiIxMjUifSwiQmFja2dyb3VuZCI6eyIkcmVmIjoiMTI2In0sIklzVmlzaWJsZSI6dHJ1ZSwiV2lkdGgiOjAuMCwiSGVpZ2h0IjowLjAsIkJvcmRlclN0eWxlIjp7IiRpZCI6IjgwNiIsIkxpbmVDb2xvciI6bnVsbCwiTGluZVdlaWdodCI6MC4wLCJMaW5lVHlwZSI6MCwiUGFyZW50U3R5bGUiOm51bGx9LCJQYXJlbnRTdHlsZSI6eyIkcmVmIjoiMTIwIn19LCJIb3Jpem9udGFsQ29ubmVjdG9yU3R5bGUiOnsiJGlkIjoiODA3IiwiTGluZUNvbG9yIjp7IiRyZWYiOiIxMjgifSwiTGluZVdlaWdodCI6MS4wLCJMaW5lVHlwZSI6MCwiUGFyZW50U3R5bGUiOnsiJHJlZiI6IjEyNyJ9fSwiVmVydGljYWxDb25uZWN0b3JTdHlsZSI6eyIkaWQiOiI4MDgiLCJMaW5lQ29sb3IiOnsiJHJlZiI6IjEzMSJ9LCJMaW5lV2VpZ2h0IjowLjAsIkxpbmVUeXBlIjowLCJQYXJlbnRTdHlsZSI6eyIkcmVmIjoiMTMwIn19LCJNYXJnaW4iOm51bGwsIlN0YXJ0RGF0ZVBvc2l0aW9uIjo2LCJFbmREYXRlUG9zaXRpb24iOjYsIkRhdGVJc1Zpc2libGUiOmZhbHNlLCJUaXRsZVBvc2l0aW9uIjoyLCJEdXJhdGlvblBvc2l0aW9uIjo2LCJQZXJjZW50YWdlQ29tcGxldGVkUG9zaXRpb24iOjYsIlNwYWNpbmciOjMsIklzQmVsb3dUaW1lYmFuZCI6ZmFsc2UsIlBlcmNlbnRhZ2VDb21wbGV0ZVNoYXBlT3BhY2l0eSI6MzUsIlNoYXBlU3R5bGUiOnsiJGlkIjoiODA5IiwiTWFyZ2luIjp7IiRyZWYiOiIxMzQifSwiUGFkZGluZyI6eyIkcmVmIjoiMTM1In0sIkJhY2tncm91bmQiOnsiJGlkIjoiODEwIiwiQ29sb3IiOnsiJGlkIjoiODExIiwiQSI6MjU1LCJSIjoyMDYsIkciOjIzOCwiQiI6MTQxfX0sIklzVmlzaWJsZSI6dHJ1ZSwiV2lkdGgiOjAuMCwiSGVpZ2h0IjoxNi4wLCJCb3JkZXJTdHlsZSI6eyIkaWQiOiI4MTIiLCJMaW5lQ29sb3IiOnsiJHJlZiI6IjEzOSJ9LCJMaW5lV2VpZ2h0IjowLjAsIkxpbmVUeXBlIjowLCJQYXJlbnRTdHlsZSI6eyIkcmVmIjoiMTM4In19LCJQYXJlbnRTdHlsZSI6eyIkcmVmIjoiMTMzIn19LCJUaXRsZVN0eWxlIjp7IiRpZCI6IjgxMyIsIkZvbnRTZXR0aW5ncyI6eyIkaWQiOiI4MTQiLCJGb250U2l6ZSI6OSwiRm9udE5hbWUiOiJTZWdvZSBVSSIsIklzQm9sZCI6dHJ1ZSwiSXNJdGFsaWMiOmZhbHNlLCJJc1VuZGVybGluZWQiOmZhbHNlLCJQYXJlbnRTdHlsZSI6eyIkcmVmIjoiMTQyIn19LCJBdXRvU2l6ZSI6MCwiRm9yZWdyb3VuZCI6eyIkcmVmIjoiMTQzIn0sIk1heFdpZHRoIjo3MjAuMCwiTWF4SGVpZ2h0IjoiSW5maW5pdHkiLCJTbWFydEZvcmVncm91bmRJc0FjdGl2ZSI6ZmFsc2UsIkhvcml6b250YWxBbGlnbm1lbnQiOjEsIlZlcnRpY2FsQWxpZ25tZW50IjowLCJTbWFydEZvcmVncm91bmQiOm51bGwsIkJhY2tncm91bmRGaWxsVHlwZSI6MCwiTWFyZ2luIjp7IiRyZWYiOiIxNDUifSwiUGFkZGluZyI6eyIkcmVmIjoiMTQ2In0sIkJhY2tncm91bmQiOnsiJGlkIjoiODE1IiwiQ29sb3IiOnsiJGlkIjoiODE2IiwiQSI6MCwiUiI6MjU1LCJHIjoyNTUsIkIiOjI1NX19LCJJc1Zpc2libGUiOnRydWUsIldpZHRoIjowLjAsIkhlaWdodCI6MC4wLCJCb3JkZXJTdHlsZSI6eyIkaWQiOiI4MTciLCJMaW5lQ29sb3IiOm51bGwsIkxpbmVXZWlnaHQiOjAuMCwiTGluZVR5cGUiOjAsIlBhcmVudFN0eWxlIjpudWxsfSwiUGFyZW50U3R5bGUiOnsiJHJlZiI6IjE0MSJ9fSwiRGF0ZVN0eWxlIjp7IiRpZCI6IjgxOCIsIkZvbnRTZXR0aW5ncyI6eyIkaWQiOiI4MTkiLCJGb250U2l6ZSI6OSwiRm9udE5hbWUiOiJTZWdvZSBVS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ODIwIiwiTGluZUNvbG9yIjpudWxsLCJMaW5lV2VpZ2h0IjowLjAsIkxpbmVUeXBlIjowLCJQYXJlbnRTdHlsZSI6bnVsbH0sIlBhcmVudFN0eWxlIjp7IiRyZWYiOiIxNDgifX0sIkRhdGVGb3JtYXQiOnsiJHJlZiI6IjE1NSJ9LCJXZWVrTnVtYmVyaW5nIjp7IiRpZCI6IjgyMSIsIkZvcm1hdCI6MCwiSXNWaXNpYmxlIjpmYWxzZSwiTGFzdEtub3duVmlzaWJpbGl0eVN0YXRlIjpmYWxzZX0sIklzVmlzaWJsZSI6dHJ1ZSwiUGFyZW50U3R5bGUiOnsiJHJlZiI6IjExMiJ9fSwiSW5kZXgiOjIzLCJTbWFydER1cmF0aW9uQWN0aXZhdGVkIjpmYWxzZSwiRGF0ZUZvcm1hdCI6eyIkcmVmIjoiMTU1In0sIldlZWtOdW1iZXJpbmciOnsiJGlkIjoiODIyIiwiRm9ybWF0IjowLCJJc1Zpc2libGUiOmZhbHNlLCJMYXN0S25vd25WaXNpYmlsaXR5U3RhdGUiOmZhbHNlfSwiSWQiOiI3NWFmOTA4Ny0wYWI4LTQwOWMtYmFiNC02Yjk0ZGUwZWIyOGIiLCJJbXBvcnRJZCI6bnVsbCwiVGl0bGUiOiJpUGhvbmUgWFMgJiBYUyBNYXgiLCJOb3RlIjpudWxsLCJIeXBlcmxpbmsiOnsiJGlkIjoiODIzIiwiQWRkcmVzcyI6bnVsbCwiU3ViQWRkcmVzcyI6bnVsbH0sIklzQ2hhbmdlZCI6ZmFsc2UsIklzTmV3IjpmYWxzZX0seyIkaWQiOiI4MjQiLCJHcm91cE5hbWUiOm51bGwsIlN0YXJ0RGF0ZSI6IjIwMDctMDEtMDFUMDA6MDA6MDBaIiwiRW5kRGF0ZSI6IjIwMTItMDUtMTJUMjM6NTk6MDBaIiwiUGVyY2VudGFnZUNvbXBsZXRlIjpudWxsLCJTdHlsZSI6eyIkaWQiOiI4MjUiLCJTaGFwZSI6MywiU2hhcGVUaGlja25lc3MiOjEsIkR1cmF0aW9uRm9ybWF0IjowLCJJbmNsdWRlTm9uV29ya2luZ0RheXNJbkR1cmF0aW9uIjpmYWxzZSwiUGVyY2VudGFnZUNvbXBsZXRlU3R5bGUiOnsiJGlkIjoiODI2IiwiRm9udFNldHRpbmdzIjp7IiRpZCI6IjgyNyIsIkZvbnRTaXplIjoxMCwiRm9udE5hbWUiOiJDYWxpYnJpIiwiSXNCb2xkIjpmYWxzZSwiSXNJdGFsaWMiOmZhbHNlLCJJc1VuZGVybGluZWQiOmZhbHNlLCJQYXJlbnRTdHlsZSI6eyIkcmVmIjoiMTE0In19LCJBdXRvU2l6ZSI6MCwiRm9yZWdyb3VuZCI6eyIkaWQiOiI4MjgiLCJDb2xvciI6eyIkaWQiOiI4Mj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MTcifSwiUGFkZGluZyI6eyIkcmVmIjoiMTE4In0sIkJhY2tncm91bmQiOnsiJHJlZiI6IjExOSJ9LCJJc1Zpc2libGUiOnRydWUsIldpZHRoIjowLjAsIkhlaWdodCI6MC4wLCJCb3JkZXJTdHlsZSI6eyIkaWQiOiI4MzAiLCJMaW5lQ29sb3IiOm51bGwsIkxpbmVXZWlnaHQiOjAuMCwiTGluZVR5cGUiOjAsIlBhcmVudFN0eWxlIjpudWxsfSwiUGFyZW50U3R5bGUiOnsiJHJlZiI6IjExMyJ9fSwiRHVyYXRpb25TdHlsZSI6eyIkaWQiOiI4MzEiLCJGb250U2V0dGluZ3MiOnsiJGlkIjoiODMyIiwiRm9udFNpemUiOjEwLCJGb250TmFtZSI6IkNhbGlicmkiLCJJc0JvbGQiOmZhbHNlLCJJc0l0YWxpYyI6ZmFsc2UsIklzVW5kZXJsaW5lZCI6ZmFsc2UsIlBhcmVudFN0eWxlIjp7IiRyZWYiOiIxMjEifX0sIkF1dG9TaXplIjowLCJGb3JlZ3JvdW5kIjp7IiRyZWYiOiIxMjIifSwiTWF4V2lkdGgiOjIwMC4wLCJNYXhIZWlnaHQiOiJJbmZpbml0eSIsIlNtYXJ0Rm9yZWdyb3VuZElzQWN0aXZlIjpmYWxzZSwiSG9yaXpvbnRhbEFsaWdubWVudCI6MCwiVmVydGljYWxBbGlnbm1lbnQiOjAsIlNtYXJ0Rm9yZWdyb3VuZCI6bnVsbCwiQmFja2dyb3VuZEZpbGxUeXBlIjowLCJNYXJnaW4iOnsiJHJlZiI6IjEyNCJ9LCJQYWRkaW5nIjp7IiRyZWYiOiIxMjUifSwiQmFja2dyb3VuZCI6eyIkcmVmIjoiMTI2In0sIklzVmlzaWJsZSI6dHJ1ZSwiV2lkdGgiOjAuMCwiSGVpZ2h0IjowLjAsIkJvcmRlclN0eWxlIjp7IiRpZCI6IjgzMyIsIkxpbmVDb2xvciI6bnVsbCwiTGluZVdlaWdodCI6MC4wLCJMaW5lVHlwZSI6MCwiUGFyZW50U3R5bGUiOm51bGx9LCJQYXJlbnRTdHlsZSI6eyIkcmVmIjoiMTIwIn19LCJIb3Jpem9udGFsQ29ubmVjdG9yU3R5bGUiOnsiJGlkIjoiODM0IiwiTGluZUNvbG9yIjp7IiRyZWYiOiIxMjgifSwiTGluZVdlaWdodCI6MS4wLCJMaW5lVHlwZSI6MCwiUGFyZW50U3R5bGUiOnsiJHJlZiI6IjEyNyJ9fSwiVmVydGljYWxDb25uZWN0b3JTdHlsZSI6eyIkaWQiOiI4MzUiLCJMaW5lQ29sb3IiOnsiJHJlZiI6IjEzMSJ9LCJMaW5lV2VpZ2h0IjowLjAsIkxpbmVUeXBlIjowLCJQYXJlbnRTdHlsZSI6eyIkcmVmIjoiMTMwIn19LCJNYXJnaW4iOm51bGwsIlN0YXJ0RGF0ZVBvc2l0aW9uIjo2LCJFbmREYXRlUG9zaXRpb24iOjYsIkRhdGVJc1Zpc2libGUiOmZhbHNlLCJUaXRsZVBvc2l0aW9uIjoyLCJEdXJhdGlvblBvc2l0aW9uIjo2LCJQZXJjZW50YWdlQ29tcGxldGVkUG9zaXRpb24iOjYsIlNwYWNpbmciOjMsIklzQmVsb3dUaW1lYmFuZCI6ZmFsc2UsIlBlcmNlbnRhZ2VDb21wbGV0ZVNoYXBlT3BhY2l0eSI6MzUsIlNoYXBlU3R5bGUiOnsiJGlkIjoiODM2IiwiTWFyZ2luIjp7IiRyZWYiOiIxMzQifSwiUGFkZGluZyI6eyIkcmVmIjoiMTM1In0sIkJhY2tncm91bmQiOnsiJGlkIjoiODM3IiwiQ29sb3IiOnsiJGlkIjoiODM4IiwiQSI6MjU1LCJSIjoyMjYsIkciOjI0NCwiQiI6MTg4fX0sIklzVmlzaWJsZSI6dHJ1ZSwiV2lkdGgiOjAuMCwiSGVpZ2h0IjoxNi4wLCJCb3JkZXJTdHlsZSI6eyIkaWQiOiI4MzkiLCJMaW5lQ29sb3IiOnsiJHJlZiI6IjEzOSJ9LCJMaW5lV2VpZ2h0IjowLjAsIkxpbmVUeXBlIjowLCJQYXJlbnRTdHlsZSI6eyIkcmVmIjoiMTM4In19LCJQYXJlbnRTdHlsZSI6eyIkcmVmIjoiMTMzIn19LCJUaXRsZVN0eWxlIjp7IiRpZCI6Ijg0MCIsIkZvbnRTZXR0aW5ncyI6eyIkaWQiOiI4NDEiLCJGb250U2l6ZSI6OSwiRm9udE5hbWUiOiJTZWdvZSBVSSIsIklzQm9sZCI6dHJ1ZSwiSXNJdGFsaWMiOmZhbHNlLCJJc1VuZGVybGluZWQiOmZhbHNlLCJQYXJlbnRTdHlsZSI6eyIkcmVmIjoiMTQyIn19LCJBdXRvU2l6ZSI6MCwiRm9yZWdyb3VuZCI6eyIkcmVmIjoiMTQzIn0sIk1heFdpZHRoIjo3MjAuMCwiTWF4SGVpZ2h0IjoiSW5maW5pdHkiLCJTbWFydEZvcmVncm91bmRJc0FjdGl2ZSI6ZmFsc2UsIkhvcml6b250YWxBbGlnbm1lbnQiOjEsIlZlcnRpY2FsQWxpZ25tZW50IjowLCJTbWFydEZvcmVncm91bmQiOm51bGwsIkJhY2tncm91bmRGaWxsVHlwZSI6MCwiTWFyZ2luIjp7IiRyZWYiOiIxNDUifSwiUGFkZGluZyI6eyIkcmVmIjoiMTQ2In0sIkJhY2tncm91bmQiOnsiJGlkIjoiODQyIiwiQ29sb3IiOnsiJGlkIjoiODQzIiwiQSI6MCwiUiI6MjU1LCJHIjoyNTUsIkIiOjI1NX19LCJJc1Zpc2libGUiOnRydWUsIldpZHRoIjowLjAsIkhlaWdodCI6MC4wLCJCb3JkZXJTdHlsZSI6eyIkaWQiOiI4NDQiLCJMaW5lQ29sb3IiOm51bGwsIkxpbmVXZWlnaHQiOjAuMCwiTGluZVR5cGUiOjAsIlBhcmVudFN0eWxlIjpudWxsfSwiUGFyZW50U3R5bGUiOnsiJHJlZiI6IjE0MSJ9fSwiRGF0ZVN0eWxlIjp7IiRpZCI6Ijg0NSIsIkZvbnRTZXR0aW5ncyI6eyIkaWQiOiI4NDYiLCJGb250U2l6ZSI6OSwiRm9udE5hbWUiOiJTZWdvZSBVS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ODQ3IiwiTGluZUNvbG9yIjpudWxsLCJMaW5lV2VpZ2h0IjowLjAsIkxpbmVUeXBlIjowLCJQYXJlbnRTdHlsZSI6bnVsbH0sIlBhcmVudFN0eWxlIjp7IiRyZWYiOiIxNDgifX0sIkRhdGVGb3JtYXQiOnsiJHJlZiI6IjE1NSJ9LCJXZWVrTnVtYmVyaW5nIjp7IiRpZCI6Ijg0OCIsIkZvcm1hdCI6MCwiSXNWaXNpYmxlIjpmYWxzZSwiTGFzdEtub3duVmlzaWJpbGl0eVN0YXRlIjpmYWxzZX0sIklzVmlzaWJsZSI6dHJ1ZSwiUGFyZW50U3R5bGUiOnsiJHJlZiI6IjExMiJ9fSwiSW5kZXgiOjI0LCJTbWFydER1cmF0aW9uQWN0aXZhdGVkIjpmYWxzZSwiRGF0ZUZvcm1hdCI6eyIkcmVmIjoiMTU1In0sIldlZWtOdW1iZXJpbmciOnsiJGlkIjoiODQ5IiwiRm9ybWF0IjowLCJJc1Zpc2libGUiOmZhbHNlLCJMYXN0S25vd25WaXNpYmlsaXR5U3RhdGUiOmZhbHNlfSwiSWQiOiJlNmQ1ZTFlZi04YjEyLTRkMjMtOThkYS1lYWYxZDU5ODg4OTMiLCJJbXBvcnRJZCI6bnVsbCwiVGl0bGUiOiJpUGhvbmUgWCIsIk5vdGUiOm51bGwsIkh5cGVybGluayI6eyIkaWQiOiI4NTAiLCJBZGRyZXNzIjpudWxsLCJTdWJBZGRyZXNzIjpudWxsfSwiSXNDaGFuZ2VkIjpmYWxzZSwiSXNOZXciOmZhbHNlfV0sIlN3aW1sYW5lcyI6W10sIk1zUHJvamVjdEl0ZW1zVHJlZSI6bnVsbCwiTWV0YWRhdGEiOnsiJGlkIjoiODUx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LCJSZWNlbnRDb2xvcnNDb2xsZWN0aW9uIjoiW1wiI0ZGMkYzNjk5XCJdIn0sIlNldHRpbmdzIjp7IiRpZCI6Ijg1MiIsIkltcGFPcHRpb25zIjp7IiRpZCI6Ijg1My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ZmFsc2UsIkltcG9ydFR5cGUiOjAsIkZpbGVQYXRoIjpudWxsLCJUaW1lQ29uZmlndXJhdGlvbiI6eyIkaWQiOiI4NTQiLCJVc2VUaW1lIjpmYWxzZSwiV29ya0RheVN0YXJ0IjoiMDA6MDA6MDAiLCJXb3JrRGF5RW5kIjoiMjM6NTk6MDAifSwiTGFzdFVzZWRUZW1wbGF0ZUlkIjoiYzExZjZmNDktN2RiOC00NWZkLWJhMzItYmZjYWVhNDkyZjM5IiwiRmlyc3RXZWVrT2ZZZWFyIjowLCJQbGFjZU1pbGVzdG9uZUF0VGhlQmVnaW5uaW5nT2ZUaGVEYXkiOmZhbHNlLCJEZXBlbmRlbmN5U2NoZWR1bGluZ1NldHRpbmdzIjp7IiRpZCI6Ijg1N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Phone 14 / Plus / Pro / Pro Max"/>
  <p:tag name="OTLDATE" val="2022-09-16T23:59:00.0000000"/>
  <p:tag name="OTLPOSITIONONTASK" val="None"/>
  <p:tag name="OTLRELATEDTASKID" val="00000000-0000-0000-0000-00000000000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Phone 15"/>
  <p:tag name="OTLDATE" val="2023-09-15T23:59:00.0000000"/>
  <p:tag name="OTLPOSITIONONTASK" val="None"/>
  <p:tag name="OTLRELATEDTASKID" val="00000000-0000-0000-0000-00000000000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07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EllipseTimeband"/>
  <p:tag name="OTLTIMEBANDSHAPEHEIGHT" val="30"/>
  <p:tag name="OTLTIMEBANDSHAPEPADDINGLEFT" val="13"/>
  <p:tag name="OTLTIMEBANDENDDATE" val="2023-09-15T23:59:00.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07-01-01T00:00:00.0000000Z"/>
  <p:tag name="OTLENDDATE" val="2020-12-31T23:59:00.0000000Z"/>
  <p:tag name="OTLDURATIONFORMAT" val="day"/>
  <p:tag name="OTLSPACING" val="3"/>
  <p:tag name="OTLSHAPETHICKNESSTYPE" val="Regular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07-01-01T00:00:00.0000000Z"/>
  <p:tag name="OTLENDDATE" val="2018-05-22T23:59:00.0000000Z"/>
  <p:tag name="OTLDURATIONFORMAT" val="day"/>
  <p:tag name="OTLSPACING" val="3"/>
  <p:tag name="OTLSHAPETHICKNESSTYPE" val="Regular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07-01-01T00:00:00.0000000Z"/>
  <p:tag name="OTLENDDATE" val="2016-11-15T23:59:00.0000000Z"/>
  <p:tag name="OTLDURATIONFORMAT" val="day"/>
  <p:tag name="OTLSPACING" val="3"/>
  <p:tag name="OTLSHAPETHICKNESSTYPE" val="Regular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07-01-01T00:00:00.0000000Z"/>
  <p:tag name="OTLENDDATE" val="2014-03-08T23:59:00.0000000Z"/>
  <p:tag name="OTLDURATIONFORMAT" val="day"/>
  <p:tag name="OTLSPACING" val="3"/>
  <p:tag name="OTLSHAPETHICKNESSTYPE" val="Regular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07-01-01T00:00:00.0000000Z"/>
  <p:tag name="OTLENDDATE" val="2012-05-12T23:59:00.0000000Z"/>
  <p:tag name="OTLDURATIONFORMAT" val="day"/>
  <p:tag name="OTLSPACING" val="3"/>
  <p:tag name="OTLSHAPETHICKNESSTYPE" val="Regula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hone (1st Generation)"/>
  <p:tag name="OTLDATE" val="2007-06-29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hone 3GS"/>
  <p:tag name="OTLDATE" val="2009-06-19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hone 4s"/>
  <p:tag name="OTLDATE" val="2011-10-14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hone 5s"/>
  <p:tag name="OTLDATE" val="2013-09-20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hone 6 / 6 Plus"/>
  <p:tag name="OTLDATE" val="2014-09-19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hone SE"/>
  <p:tag name="OTLDATE" val="2016-03-3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hone 3G"/>
  <p:tag name="OTLDATE" val="2008-07-1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hone 4"/>
  <p:tag name="OTLDATE" val="2010-06-24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hone 5"/>
  <p:tag name="OTLDATE" val="2012-09-2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hone 5c"/>
  <p:tag name="OTLDATE" val="2013-09-20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hone 6s / 6s Plus"/>
  <p:tag name="OTLDATE" val="2015-09-25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Phone 7 / 7 Plus"/>
  <p:tag name="OTLDATE" val="2016-09-16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Phone X"/>
  <p:tag name="OTLDATE" val="2017-11-03T23:59:00.0000000"/>
  <p:tag name="OTLPOSITIONONTASK" val="None"/>
  <p:tag name="OTLRELATEDTASKID" val="00000000-0000-0000-0000-00000000000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Phone XS / XS Max"/>
  <p:tag name="OTLDATE" val="2018-09-21T23:59:00.0000000"/>
  <p:tag name="OTLPOSITIONONTASK" val="None"/>
  <p:tag name="OTLRELATEDTASKID" val="00000000-0000-0000-0000-00000000000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Phone XR "/>
  <p:tag name="OTLDATE" val="2018-10-26T23:59:00.0000000"/>
  <p:tag name="OTLPOSITIONONTASK" val="None"/>
  <p:tag name="OTLRELATEDTASKID" val="00000000-0000-0000-0000-000000000000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Phone 11 / Pro / Pro Max"/>
  <p:tag name="OTLDATE" val="2019-09-20T23:59:00.0000000"/>
  <p:tag name="OTLPOSITIONONTASK" val="None"/>
  <p:tag name="OTLRELATEDTASKID" val="00000000-0000-0000-0000-000000000000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Phone 12 / Mini / Pro / Pro Max"/>
  <p:tag name="OTLDATE" val="2020-10-23T23:59:00.0000000"/>
  <p:tag name="OTLPOSITIONONTASK" val="None"/>
  <p:tag name="OTLRELATEDTASKID" val="00000000-0000-0000-0000-00000000000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Phone 13 / Mini / Pro / Pro Max"/>
  <p:tag name="OTLDATE" val="2021-09-14T23:59:00.0000000"/>
  <p:tag name="OTLPOSITIONONTASK" val="None"/>
  <p:tag name="OTLRELATEDTASKID" val="00000000-0000-0000-0000-0000000000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198</Words>
  <Application>Microsoft Office PowerPoint</Application>
  <PresentationFormat>On-screen Show (16:9)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Andreea</dc:creator>
  <cp:lastModifiedBy>Codrina Mursa</cp:lastModifiedBy>
  <cp:revision>45</cp:revision>
  <dcterms:created xsi:type="dcterms:W3CDTF">2017-01-26T14:52:08Z</dcterms:created>
  <dcterms:modified xsi:type="dcterms:W3CDTF">2024-03-12T15:37:08Z</dcterms:modified>
</cp:coreProperties>
</file>