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D52A7-BE01-E23F-AA8A-58CBF750EF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28A60A-6F38-7596-E78E-56E458AA3B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67422A-B4E5-8C89-A2CA-94E3C1B8D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7B4E1-7263-4EA6-9CD6-A1DAEF526D32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4F35A7-C58E-F887-26C9-86EF339D2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C61F19-9BFB-5CE0-A5DE-704F15929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B3F25-1EA8-4EE4-8095-9EA9FCFE9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751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2387E4-CFE3-8A88-5582-9340DFF88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E6259B-90C3-44F2-4C95-231A3BC572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81A294-EF55-32EE-7384-702C84D89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7B4E1-7263-4EA6-9CD6-A1DAEF526D32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570C3F-6467-AE7D-A6F9-0ADB3407F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71734B-3965-7DC1-AFFA-7EF5A6927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B3F25-1EA8-4EE4-8095-9EA9FCFE9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465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676C627-C02D-DEDF-EB2E-1324FCD9A5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D33631-5FEB-11C6-599E-304ED1E860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CD59CA-403F-5A40-813F-983DD65A1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7B4E1-7263-4EA6-9CD6-A1DAEF526D32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8C3828-D834-31E2-AAF2-17B3BAE76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D4E092-3FEC-A66F-8BC3-AC8F0B0C5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B3F25-1EA8-4EE4-8095-9EA9FCFE9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128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463FC-F97A-E912-0A12-25D07EF53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A010A2-3FFF-2848-0D0B-E557AAAA8F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895DE7-8FF3-6172-6D05-1BC31E608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7B4E1-7263-4EA6-9CD6-A1DAEF526D32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7653B1-8A75-7C90-038F-4BE8A5630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897872-7A84-A09E-8AC1-AF7AA4554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B3F25-1EA8-4EE4-8095-9EA9FCFE9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666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100A0-5340-85A4-D055-96AE3C543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3186F7-1F28-DFB0-583B-45FE149E52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B138F7-72D4-3874-D338-5C011A074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7B4E1-7263-4EA6-9CD6-A1DAEF526D32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94A62C-74D5-DFB8-9DAF-E0EE388E9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02C1CE-39CA-1F81-7342-9C60B30D5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B3F25-1EA8-4EE4-8095-9EA9FCFE9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109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2E0CC9-BAC0-1DBA-96EE-AC34BF17A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F78EDA-34D5-588D-3591-BBABDE4701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536813-4530-5641-3005-804393932A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F23876-8D68-4315-4242-DB1322A105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7B4E1-7263-4EA6-9CD6-A1DAEF526D32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5C38E0-57F7-7E6A-2CA6-84F2E3F25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290B4-FED8-1F3D-5296-EF042FBFF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B3F25-1EA8-4EE4-8095-9EA9FCFE9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25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25A538-FE6B-6815-9829-498DF0BFB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5AFF22-6A4B-8399-9F02-BED31F50FA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3D8027-EE65-6441-0627-C3A6958BB4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BA690F-09C1-42C4-8B59-3D81B28633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C6C8047-4E2A-8111-27E1-38825EF0CE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F70886-E8C9-04C9-36C0-31EA380A2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7B4E1-7263-4EA6-9CD6-A1DAEF526D32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421D3E-BE2C-0B6F-3A1B-0597976E1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78A5F20-02FD-9476-311D-FCD19A18B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B3F25-1EA8-4EE4-8095-9EA9FCFE9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434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78360-26BC-D748-5A6C-A334D35AC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C69179-0877-4963-6201-BF8AD2DCF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7B4E1-7263-4EA6-9CD6-A1DAEF526D32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4930FC-5F7C-336E-2F82-A1DB1711A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395FA7-93C8-8885-3A0B-B9CD93D79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B3F25-1EA8-4EE4-8095-9EA9FCFE9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221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F238B0-1A3F-9E60-8781-F3778930F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7B4E1-7263-4EA6-9CD6-A1DAEF526D32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00729E-7F7C-35CE-E437-E2913E76B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107B9D-E370-2867-4AA8-6FFCC3915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B3F25-1EA8-4EE4-8095-9EA9FCFE9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302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2FD31-6598-FA9D-AA0A-9E16E8156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D9063B-A8F9-EDF2-8DB3-05A6114E4F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9BD2DC-ADFB-9CE4-CE32-CB615D8919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E053BF-2CDA-DE54-9FC1-93939C187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7B4E1-7263-4EA6-9CD6-A1DAEF526D32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C24B1B-202C-A4AD-2551-1D250A0D2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6CEB67-61D2-EF72-08BF-28B295F42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B3F25-1EA8-4EE4-8095-9EA9FCFE9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081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3E2C1-BE94-2EC4-4915-5EAA41F7FA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42EF0D-7565-57FF-31B4-16F5973AC5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ED90D5-C011-193D-D141-66E6F7002D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5BCA88-F00A-A0CE-A135-E7082D9BB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7B4E1-7263-4EA6-9CD6-A1DAEF526D32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19A81D-B5E5-AB1B-C3BB-AD2D950B1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06C494-2050-4882-8288-B9506BD0F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B3F25-1EA8-4EE4-8095-9EA9FCFE9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569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51032A9-D995-873B-F331-62682F752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D25C6D-7177-C2AF-46EC-325A27DB5F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5AEC66-4FE8-4149-F975-A51171D50F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7B4E1-7263-4EA6-9CD6-A1DAEF526D32}" type="datetimeFigureOut">
              <a:rPr lang="en-US" smtClean="0"/>
              <a:t>1/9/2023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11B519-7BA9-CAC9-0E08-9D9DC315EB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4937F6-56F6-0C2B-BB42-5FD12210DC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1B3F25-1EA8-4EE4-8095-9EA9FCFE9C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048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26" Type="http://schemas.openxmlformats.org/officeDocument/2006/relationships/slideLayout" Target="../slideLayouts/slideLayout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16" Type="http://schemas.openxmlformats.org/officeDocument/2006/relationships/tags" Target="../tags/tag116.xml"/><Relationship Id="rId124" Type="http://schemas.openxmlformats.org/officeDocument/2006/relationships/tags" Target="../tags/tag124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11" Type="http://schemas.openxmlformats.org/officeDocument/2006/relationships/tags" Target="../tags/tag111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127" Type="http://schemas.openxmlformats.org/officeDocument/2006/relationships/image" Target="../media/image3.png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61" Type="http://schemas.openxmlformats.org/officeDocument/2006/relationships/tags" Target="../tags/tag61.xml"/><Relationship Id="rId82" Type="http://schemas.openxmlformats.org/officeDocument/2006/relationships/tags" Target="../tags/tag8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8" name="OTLSHAPE_M_788d87ee48f0482a8ee882951173b95b_Connector1">
            <a:extLst>
              <a:ext uri="{FF2B5EF4-FFF2-40B4-BE49-F238E27FC236}">
                <a16:creationId xmlns:a16="http://schemas.microsoft.com/office/drawing/2014/main" id="{C12C6491-FE47-D888-8DC7-01595692CF33}"/>
              </a:ext>
            </a:extLst>
          </p:cNvPr>
          <p:cNvCxnSpPr/>
          <p:nvPr>
            <p:custDataLst>
              <p:tags r:id="rId2"/>
            </p:custDataLst>
          </p:nvPr>
        </p:nvCxnSpPr>
        <p:spPr>
          <a:xfrm>
            <a:off x="1017883" y="820378"/>
            <a:ext cx="0" cy="350562"/>
          </a:xfrm>
          <a:prstGeom prst="line">
            <a:avLst/>
          </a:prstGeom>
          <a:ln w="9525" cap="flat" cmpd="sng" algn="ctr">
            <a:solidFill>
              <a:schemeClr val="accent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OTLSHAPE_M_ddc5c6ab9a8743a7acf975f624915af6_Connector1">
            <a:extLst>
              <a:ext uri="{FF2B5EF4-FFF2-40B4-BE49-F238E27FC236}">
                <a16:creationId xmlns:a16="http://schemas.microsoft.com/office/drawing/2014/main" id="{A1F3AEDF-8391-B10D-8CB8-CCA8BDEBF32C}"/>
              </a:ext>
            </a:extLst>
          </p:cNvPr>
          <p:cNvCxnSpPr/>
          <p:nvPr>
            <p:custDataLst>
              <p:tags r:id="rId3"/>
            </p:custDataLst>
          </p:nvPr>
        </p:nvCxnSpPr>
        <p:spPr>
          <a:xfrm>
            <a:off x="11252231" y="820378"/>
            <a:ext cx="0" cy="350562"/>
          </a:xfrm>
          <a:prstGeom prst="line">
            <a:avLst/>
          </a:prstGeom>
          <a:ln w="9525" cap="flat" cmpd="sng" algn="ctr">
            <a:solidFill>
              <a:schemeClr val="accent4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0" name="OTLSHAPE_TB_00000000000000000000000000000000_ScaleContainer">
            <a:extLst>
              <a:ext uri="{FF2B5EF4-FFF2-40B4-BE49-F238E27FC236}">
                <a16:creationId xmlns:a16="http://schemas.microsoft.com/office/drawing/2014/main" id="{C922A330-887F-446A-EF6F-A754443F3D09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933365" y="1170940"/>
            <a:ext cx="10337800" cy="182880"/>
          </a:xfrm>
          <a:prstGeom prst="round2Same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1" name="OTLSHAPE_TB_00000000000000000000000000000000_MiddleScaleContainer">
            <a:extLst>
              <a:ext uri="{FF2B5EF4-FFF2-40B4-BE49-F238E27FC236}">
                <a16:creationId xmlns:a16="http://schemas.microsoft.com/office/drawing/2014/main" id="{8AB5A6E3-8647-AE05-B8A3-7AF92BE2E1F3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933365" y="1362964"/>
            <a:ext cx="10337800" cy="18288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E095333F-39A0-2205-E2E5-6C39BEB9E04D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96865" y="1184868"/>
            <a:ext cx="29210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Day 1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23E81E02-DF50-8CF4-2C6E-DE3F47D08939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857304" y="1184868"/>
            <a:ext cx="13144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4">
                <a:solidFill>
                  <a:schemeClr val="lt1"/>
                </a:solidFill>
                <a:latin typeface="Calibri" panose="020F0502020204030204" pitchFamily="34" charset="0"/>
              </a:rPr>
              <a:t>12</a:t>
            </a: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4EBAC026-03EB-4213-47C3-47E9A367B90E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2717744" y="1184868"/>
            <a:ext cx="13144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4">
                <a:solidFill>
                  <a:schemeClr val="lt1"/>
                </a:solidFill>
                <a:latin typeface="Calibri" panose="020F0502020204030204" pitchFamily="34" charset="0"/>
              </a:rPr>
              <a:t>23</a:t>
            </a:r>
          </a:p>
        </p:txBody>
      </p:sp>
      <p:sp>
        <p:nvSpPr>
          <p:cNvPr id="207" name="OTLSHAPE_TB_00000000000000000000000000000000_TimescaleInterval4">
            <a:extLst>
              <a:ext uri="{FF2B5EF4-FFF2-40B4-BE49-F238E27FC236}">
                <a16:creationId xmlns:a16="http://schemas.microsoft.com/office/drawing/2014/main" id="{E9A14A56-3EC8-02E0-E6E9-32A3599D1529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3578183" y="1184868"/>
            <a:ext cx="13144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4">
                <a:solidFill>
                  <a:schemeClr val="lt1"/>
                </a:solidFill>
                <a:latin typeface="Calibri" panose="020F0502020204030204" pitchFamily="34" charset="0"/>
              </a:rPr>
              <a:t>34</a:t>
            </a:r>
          </a:p>
        </p:txBody>
      </p:sp>
      <p:sp>
        <p:nvSpPr>
          <p:cNvPr id="209" name="OTLSHAPE_TB_00000000000000000000000000000000_TimescaleInterval5">
            <a:extLst>
              <a:ext uri="{FF2B5EF4-FFF2-40B4-BE49-F238E27FC236}">
                <a16:creationId xmlns:a16="http://schemas.microsoft.com/office/drawing/2014/main" id="{6DB8F545-57A6-9065-C497-8B182EDA1266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4438622" y="1184868"/>
            <a:ext cx="13144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4">
                <a:solidFill>
                  <a:schemeClr val="lt1"/>
                </a:solidFill>
                <a:latin typeface="Calibri" panose="020F0502020204030204" pitchFamily="34" charset="0"/>
              </a:rPr>
              <a:t>45</a:t>
            </a:r>
          </a:p>
        </p:txBody>
      </p:sp>
      <p:sp>
        <p:nvSpPr>
          <p:cNvPr id="214" name="OTLSHAPE_TB_00000000000000000000000000000000_TimescaleInterval6">
            <a:extLst>
              <a:ext uri="{FF2B5EF4-FFF2-40B4-BE49-F238E27FC236}">
                <a16:creationId xmlns:a16="http://schemas.microsoft.com/office/drawing/2014/main" id="{AD3F86FD-DF70-10CB-ADE6-D3694DCC4666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5299061" y="1184868"/>
            <a:ext cx="13144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4">
                <a:solidFill>
                  <a:schemeClr val="lt1"/>
                </a:solidFill>
                <a:latin typeface="Calibri" panose="020F0502020204030204" pitchFamily="34" charset="0"/>
              </a:rPr>
              <a:t>56</a:t>
            </a:r>
          </a:p>
        </p:txBody>
      </p:sp>
      <p:sp>
        <p:nvSpPr>
          <p:cNvPr id="216" name="OTLSHAPE_TB_00000000000000000000000000000000_TimescaleInterval7">
            <a:extLst>
              <a:ext uri="{FF2B5EF4-FFF2-40B4-BE49-F238E27FC236}">
                <a16:creationId xmlns:a16="http://schemas.microsoft.com/office/drawing/2014/main" id="{4319873B-F902-DF6B-FC72-15CD5F44AD8A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6159500" y="1184868"/>
            <a:ext cx="13144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4">
                <a:solidFill>
                  <a:schemeClr val="lt1"/>
                </a:solidFill>
                <a:latin typeface="Calibri" panose="020F0502020204030204" pitchFamily="34" charset="0"/>
              </a:rPr>
              <a:t>67</a:t>
            </a:r>
          </a:p>
        </p:txBody>
      </p:sp>
      <p:sp>
        <p:nvSpPr>
          <p:cNvPr id="218" name="OTLSHAPE_TB_00000000000000000000000000000000_TimescaleInterval8">
            <a:extLst>
              <a:ext uri="{FF2B5EF4-FFF2-40B4-BE49-F238E27FC236}">
                <a16:creationId xmlns:a16="http://schemas.microsoft.com/office/drawing/2014/main" id="{B0A88236-F749-7013-C300-B2DE3446B428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7019940" y="1184868"/>
            <a:ext cx="13144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4">
                <a:solidFill>
                  <a:schemeClr val="lt1"/>
                </a:solidFill>
                <a:latin typeface="Calibri" panose="020F0502020204030204" pitchFamily="34" charset="0"/>
              </a:rPr>
              <a:t>78</a:t>
            </a:r>
          </a:p>
        </p:txBody>
      </p:sp>
      <p:sp>
        <p:nvSpPr>
          <p:cNvPr id="220" name="OTLSHAPE_TB_00000000000000000000000000000000_TimescaleInterval9">
            <a:extLst>
              <a:ext uri="{FF2B5EF4-FFF2-40B4-BE49-F238E27FC236}">
                <a16:creationId xmlns:a16="http://schemas.microsoft.com/office/drawing/2014/main" id="{A90A6D3D-CA5D-7F7D-CA9C-C7DF0B5DD07C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7880379" y="1184868"/>
            <a:ext cx="13144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4">
                <a:solidFill>
                  <a:schemeClr val="lt1"/>
                </a:solidFill>
                <a:latin typeface="Calibri" panose="020F0502020204030204" pitchFamily="34" charset="0"/>
              </a:rPr>
              <a:t>89</a:t>
            </a:r>
          </a:p>
        </p:txBody>
      </p:sp>
      <p:sp>
        <p:nvSpPr>
          <p:cNvPr id="222" name="OTLSHAPE_TB_00000000000000000000000000000000_TimescaleInterval10">
            <a:extLst>
              <a:ext uri="{FF2B5EF4-FFF2-40B4-BE49-F238E27FC236}">
                <a16:creationId xmlns:a16="http://schemas.microsoft.com/office/drawing/2014/main" id="{8002157A-4194-6BEB-A34E-F87360279428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8740818" y="1184868"/>
            <a:ext cx="19717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2">
                <a:solidFill>
                  <a:schemeClr val="lt1"/>
                </a:solidFill>
                <a:latin typeface="Calibri" panose="020F0502020204030204" pitchFamily="34" charset="0"/>
              </a:rPr>
              <a:t>100</a:t>
            </a:r>
          </a:p>
        </p:txBody>
      </p:sp>
      <p:sp>
        <p:nvSpPr>
          <p:cNvPr id="224" name="OTLSHAPE_TB_00000000000000000000000000000000_TimescaleInterval11">
            <a:extLst>
              <a:ext uri="{FF2B5EF4-FFF2-40B4-BE49-F238E27FC236}">
                <a16:creationId xmlns:a16="http://schemas.microsoft.com/office/drawing/2014/main" id="{BB8A50BB-429E-262A-FAE1-13D8FCEDABC2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601257" y="1184868"/>
            <a:ext cx="19717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2" dirty="0">
                <a:solidFill>
                  <a:schemeClr val="lt1"/>
                </a:solidFill>
                <a:latin typeface="Calibri" panose="020F0502020204030204" pitchFamily="34" charset="0"/>
              </a:rPr>
              <a:t>111</a:t>
            </a:r>
          </a:p>
        </p:txBody>
      </p:sp>
      <p:sp>
        <p:nvSpPr>
          <p:cNvPr id="226" name="OTLSHAPE_TB_00000000000000000000000000000000_TimescaleInterval12">
            <a:extLst>
              <a:ext uri="{FF2B5EF4-FFF2-40B4-BE49-F238E27FC236}">
                <a16:creationId xmlns:a16="http://schemas.microsoft.com/office/drawing/2014/main" id="{D5211D09-C6E1-2544-D7E4-8E6EBC7B7461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0461696" y="1184868"/>
            <a:ext cx="19717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2" dirty="0">
                <a:solidFill>
                  <a:schemeClr val="lt1"/>
                </a:solidFill>
                <a:latin typeface="Calibri" panose="020F0502020204030204" pitchFamily="34" charset="0"/>
              </a:rPr>
              <a:t>122</a:t>
            </a:r>
          </a:p>
        </p:txBody>
      </p:sp>
      <p:sp>
        <p:nvSpPr>
          <p:cNvPr id="227" name="OTLSHAPE_TB_00000000000000000000000000000000_MiddleTimescaleInterval1">
            <a:extLst>
              <a:ext uri="{FF2B5EF4-FFF2-40B4-BE49-F238E27FC236}">
                <a16:creationId xmlns:a16="http://schemas.microsoft.com/office/drawing/2014/main" id="{E31F667A-E24F-7B97-F9DC-0C3691830D0B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96865" y="1376892"/>
            <a:ext cx="394339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0">
                <a:solidFill>
                  <a:schemeClr val="lt1"/>
                </a:solidFill>
                <a:latin typeface="Calibri" panose="020F0502020204030204" pitchFamily="34" charset="0"/>
              </a:rPr>
              <a:t>Week 1</a:t>
            </a:r>
          </a:p>
        </p:txBody>
      </p:sp>
      <p:sp>
        <p:nvSpPr>
          <p:cNvPr id="229" name="OTLSHAPE_TB_00000000000000000000000000000000_MiddleTimescaleInterval2">
            <a:extLst>
              <a:ext uri="{FF2B5EF4-FFF2-40B4-BE49-F238E27FC236}">
                <a16:creationId xmlns:a16="http://schemas.microsoft.com/office/drawing/2014/main" id="{34244D93-9C71-4C6E-3017-4030948C87E6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2013748" y="1376892"/>
            <a:ext cx="65724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6">
                <a:solidFill>
                  <a:schemeClr val="lt1"/>
                </a:solidFill>
                <a:latin typeface="Calibri" panose="020F0502020204030204" pitchFamily="34" charset="0"/>
              </a:rPr>
              <a:t>3</a:t>
            </a:r>
          </a:p>
        </p:txBody>
      </p:sp>
      <p:sp>
        <p:nvSpPr>
          <p:cNvPr id="231" name="OTLSHAPE_TB_00000000000000000000000000000000_MiddleTimescaleInterval3">
            <a:extLst>
              <a:ext uri="{FF2B5EF4-FFF2-40B4-BE49-F238E27FC236}">
                <a16:creationId xmlns:a16="http://schemas.microsoft.com/office/drawing/2014/main" id="{AB75D98E-6867-98D0-E78A-67486DCA0370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3108852" y="1376892"/>
            <a:ext cx="65724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6">
                <a:solidFill>
                  <a:schemeClr val="lt1"/>
                </a:solidFill>
                <a:latin typeface="Calibri" panose="020F0502020204030204" pitchFamily="34" charset="0"/>
              </a:rPr>
              <a:t>5</a:t>
            </a:r>
          </a:p>
        </p:txBody>
      </p:sp>
      <p:sp>
        <p:nvSpPr>
          <p:cNvPr id="233" name="OTLSHAPE_TB_00000000000000000000000000000000_MiddleTimescaleInterval4">
            <a:extLst>
              <a:ext uri="{FF2B5EF4-FFF2-40B4-BE49-F238E27FC236}">
                <a16:creationId xmlns:a16="http://schemas.microsoft.com/office/drawing/2014/main" id="{3CB4E2B3-A055-1235-96BD-AF99D108557B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4203957" y="1376892"/>
            <a:ext cx="65724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6">
                <a:solidFill>
                  <a:schemeClr val="lt1"/>
                </a:solidFill>
                <a:latin typeface="Calibri" panose="020F0502020204030204" pitchFamily="34" charset="0"/>
              </a:rPr>
              <a:t>7</a:t>
            </a:r>
          </a:p>
        </p:txBody>
      </p:sp>
      <p:sp>
        <p:nvSpPr>
          <p:cNvPr id="235" name="OTLSHAPE_TB_00000000000000000000000000000000_MiddleTimescaleInterval5">
            <a:extLst>
              <a:ext uri="{FF2B5EF4-FFF2-40B4-BE49-F238E27FC236}">
                <a16:creationId xmlns:a16="http://schemas.microsoft.com/office/drawing/2014/main" id="{0D6C8C99-9B60-6305-3CEE-519174C393A1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5299061" y="1376892"/>
            <a:ext cx="65724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6">
                <a:solidFill>
                  <a:schemeClr val="lt1"/>
                </a:solidFill>
                <a:latin typeface="Calibri" panose="020F0502020204030204" pitchFamily="34" charset="0"/>
              </a:rPr>
              <a:t>9</a:t>
            </a:r>
          </a:p>
        </p:txBody>
      </p:sp>
      <p:sp>
        <p:nvSpPr>
          <p:cNvPr id="237" name="OTLSHAPE_TB_00000000000000000000000000000000_MiddleTimescaleInterval6">
            <a:extLst>
              <a:ext uri="{FF2B5EF4-FFF2-40B4-BE49-F238E27FC236}">
                <a16:creationId xmlns:a16="http://schemas.microsoft.com/office/drawing/2014/main" id="{7733C212-86A3-1B9C-8308-EB7E665180BF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6394166" y="1376892"/>
            <a:ext cx="13144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4">
                <a:solidFill>
                  <a:schemeClr val="lt1"/>
                </a:solidFill>
                <a:latin typeface="Calibri" panose="020F0502020204030204" pitchFamily="34" charset="0"/>
              </a:rPr>
              <a:t>11</a:t>
            </a:r>
          </a:p>
        </p:txBody>
      </p:sp>
      <p:sp>
        <p:nvSpPr>
          <p:cNvPr id="239" name="OTLSHAPE_TB_00000000000000000000000000000000_MiddleTimescaleInterval7">
            <a:extLst>
              <a:ext uri="{FF2B5EF4-FFF2-40B4-BE49-F238E27FC236}">
                <a16:creationId xmlns:a16="http://schemas.microsoft.com/office/drawing/2014/main" id="{76AB7A14-6A64-6F0B-B5EB-482802F069EF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7489270" y="1376892"/>
            <a:ext cx="13144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4">
                <a:solidFill>
                  <a:schemeClr val="lt1"/>
                </a:solidFill>
                <a:latin typeface="Calibri" panose="020F0502020204030204" pitchFamily="34" charset="0"/>
              </a:rPr>
              <a:t>13</a:t>
            </a:r>
          </a:p>
        </p:txBody>
      </p:sp>
      <p:sp>
        <p:nvSpPr>
          <p:cNvPr id="241" name="OTLSHAPE_TB_00000000000000000000000000000000_MiddleTimescaleInterval8">
            <a:extLst>
              <a:ext uri="{FF2B5EF4-FFF2-40B4-BE49-F238E27FC236}">
                <a16:creationId xmlns:a16="http://schemas.microsoft.com/office/drawing/2014/main" id="{8D76F8B0-51B1-594D-CDCB-A8D6CBD2557F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8584374" y="1376892"/>
            <a:ext cx="13144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4">
                <a:solidFill>
                  <a:schemeClr val="lt1"/>
                </a:solidFill>
                <a:latin typeface="Calibri" panose="020F0502020204030204" pitchFamily="34" charset="0"/>
              </a:rPr>
              <a:t>15</a:t>
            </a:r>
          </a:p>
        </p:txBody>
      </p:sp>
      <p:sp>
        <p:nvSpPr>
          <p:cNvPr id="243" name="OTLSHAPE_TB_00000000000000000000000000000000_MiddleTimescaleInterval9">
            <a:extLst>
              <a:ext uri="{FF2B5EF4-FFF2-40B4-BE49-F238E27FC236}">
                <a16:creationId xmlns:a16="http://schemas.microsoft.com/office/drawing/2014/main" id="{19A3E1BE-0B6B-78DC-DF33-6AD2B0C41035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9679479" y="1376892"/>
            <a:ext cx="13144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4">
                <a:solidFill>
                  <a:schemeClr val="lt1"/>
                </a:solidFill>
                <a:latin typeface="Calibri" panose="020F0502020204030204" pitchFamily="34" charset="0"/>
              </a:rPr>
              <a:t>17</a:t>
            </a:r>
          </a:p>
        </p:txBody>
      </p:sp>
      <p:sp>
        <p:nvSpPr>
          <p:cNvPr id="245" name="OTLSHAPE_TB_00000000000000000000000000000000_MiddleTimescaleInterval10">
            <a:extLst>
              <a:ext uri="{FF2B5EF4-FFF2-40B4-BE49-F238E27FC236}">
                <a16:creationId xmlns:a16="http://schemas.microsoft.com/office/drawing/2014/main" id="{97091095-C324-5565-BF48-773D9486103A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10774583" y="1376892"/>
            <a:ext cx="13144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4">
                <a:solidFill>
                  <a:schemeClr val="lt1"/>
                </a:solidFill>
                <a:latin typeface="Calibri" panose="020F0502020204030204" pitchFamily="34" charset="0"/>
              </a:rPr>
              <a:t>19</a:t>
            </a:r>
          </a:p>
        </p:txBody>
      </p:sp>
      <p:cxnSp>
        <p:nvCxnSpPr>
          <p:cNvPr id="165" name="OTLSHAPE_TB_00000000000000000000000000000000_Separator1">
            <a:extLst>
              <a:ext uri="{FF2B5EF4-FFF2-40B4-BE49-F238E27FC236}">
                <a16:creationId xmlns:a16="http://schemas.microsoft.com/office/drawing/2014/main" id="{56CE211F-ECDE-87B3-EB8E-CB22A2DA1D89}"/>
              </a:ext>
            </a:extLst>
          </p:cNvPr>
          <p:cNvCxnSpPr/>
          <p:nvPr>
            <p:custDataLst>
              <p:tags r:id="rId28"/>
            </p:custDataLst>
          </p:nvPr>
        </p:nvCxnSpPr>
        <p:spPr>
          <a:xfrm>
            <a:off x="1793804" y="117094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OTLSHAPE_TB_00000000000000000000000000000000_Separator2">
            <a:extLst>
              <a:ext uri="{FF2B5EF4-FFF2-40B4-BE49-F238E27FC236}">
                <a16:creationId xmlns:a16="http://schemas.microsoft.com/office/drawing/2014/main" id="{5D5DC8BC-F970-0262-5113-55DE01405206}"/>
              </a:ext>
            </a:extLst>
          </p:cNvPr>
          <p:cNvCxnSpPr/>
          <p:nvPr>
            <p:custDataLst>
              <p:tags r:id="rId29"/>
            </p:custDataLst>
          </p:nvPr>
        </p:nvCxnSpPr>
        <p:spPr>
          <a:xfrm>
            <a:off x="2654243" y="117094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OTLSHAPE_TB_00000000000000000000000000000000_Separator3">
            <a:extLst>
              <a:ext uri="{FF2B5EF4-FFF2-40B4-BE49-F238E27FC236}">
                <a16:creationId xmlns:a16="http://schemas.microsoft.com/office/drawing/2014/main" id="{0C8623D3-A836-D4AA-F620-32821FDC1E3D}"/>
              </a:ext>
            </a:extLst>
          </p:cNvPr>
          <p:cNvCxnSpPr/>
          <p:nvPr>
            <p:custDataLst>
              <p:tags r:id="rId30"/>
            </p:custDataLst>
          </p:nvPr>
        </p:nvCxnSpPr>
        <p:spPr>
          <a:xfrm>
            <a:off x="3514682" y="117094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OTLSHAPE_TB_00000000000000000000000000000000_Separator4">
            <a:extLst>
              <a:ext uri="{FF2B5EF4-FFF2-40B4-BE49-F238E27FC236}">
                <a16:creationId xmlns:a16="http://schemas.microsoft.com/office/drawing/2014/main" id="{2C11A15F-57EA-A1EA-D432-6DF7AA53D422}"/>
              </a:ext>
            </a:extLst>
          </p:cNvPr>
          <p:cNvCxnSpPr/>
          <p:nvPr>
            <p:custDataLst>
              <p:tags r:id="rId31"/>
            </p:custDataLst>
          </p:nvPr>
        </p:nvCxnSpPr>
        <p:spPr>
          <a:xfrm>
            <a:off x="4375121" y="117094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OTLSHAPE_TB_00000000000000000000000000000000_Separator5">
            <a:extLst>
              <a:ext uri="{FF2B5EF4-FFF2-40B4-BE49-F238E27FC236}">
                <a16:creationId xmlns:a16="http://schemas.microsoft.com/office/drawing/2014/main" id="{77AD1F45-EBCD-C741-0479-1CE7329E048A}"/>
              </a:ext>
            </a:extLst>
          </p:cNvPr>
          <p:cNvCxnSpPr/>
          <p:nvPr>
            <p:custDataLst>
              <p:tags r:id="rId32"/>
            </p:custDataLst>
          </p:nvPr>
        </p:nvCxnSpPr>
        <p:spPr>
          <a:xfrm>
            <a:off x="5235560" y="117094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OTLSHAPE_TB_00000000000000000000000000000000_Separator6">
            <a:extLst>
              <a:ext uri="{FF2B5EF4-FFF2-40B4-BE49-F238E27FC236}">
                <a16:creationId xmlns:a16="http://schemas.microsoft.com/office/drawing/2014/main" id="{C90C937D-5EA7-5EED-4D40-B43AC6275909}"/>
              </a:ext>
            </a:extLst>
          </p:cNvPr>
          <p:cNvCxnSpPr/>
          <p:nvPr>
            <p:custDataLst>
              <p:tags r:id="rId33"/>
            </p:custDataLst>
          </p:nvPr>
        </p:nvCxnSpPr>
        <p:spPr>
          <a:xfrm>
            <a:off x="6096000" y="117094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OTLSHAPE_TB_00000000000000000000000000000000_Separator7">
            <a:extLst>
              <a:ext uri="{FF2B5EF4-FFF2-40B4-BE49-F238E27FC236}">
                <a16:creationId xmlns:a16="http://schemas.microsoft.com/office/drawing/2014/main" id="{1D7062D0-2C87-B2A4-639F-A50C3C8B6E5D}"/>
              </a:ext>
            </a:extLst>
          </p:cNvPr>
          <p:cNvCxnSpPr/>
          <p:nvPr>
            <p:custDataLst>
              <p:tags r:id="rId34"/>
            </p:custDataLst>
          </p:nvPr>
        </p:nvCxnSpPr>
        <p:spPr>
          <a:xfrm>
            <a:off x="6956439" y="117094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OTLSHAPE_TB_00000000000000000000000000000000_Separator8">
            <a:extLst>
              <a:ext uri="{FF2B5EF4-FFF2-40B4-BE49-F238E27FC236}">
                <a16:creationId xmlns:a16="http://schemas.microsoft.com/office/drawing/2014/main" id="{0F3DCDA0-AD50-E163-9217-95786B6AAF9B}"/>
              </a:ext>
            </a:extLst>
          </p:cNvPr>
          <p:cNvCxnSpPr/>
          <p:nvPr>
            <p:custDataLst>
              <p:tags r:id="rId35"/>
            </p:custDataLst>
          </p:nvPr>
        </p:nvCxnSpPr>
        <p:spPr>
          <a:xfrm>
            <a:off x="7816878" y="117094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OTLSHAPE_TB_00000000000000000000000000000000_Separator9">
            <a:extLst>
              <a:ext uri="{FF2B5EF4-FFF2-40B4-BE49-F238E27FC236}">
                <a16:creationId xmlns:a16="http://schemas.microsoft.com/office/drawing/2014/main" id="{97E46E7A-637D-F4D9-D7ED-B6FE3A0BC8FC}"/>
              </a:ext>
            </a:extLst>
          </p:cNvPr>
          <p:cNvCxnSpPr/>
          <p:nvPr>
            <p:custDataLst>
              <p:tags r:id="rId36"/>
            </p:custDataLst>
          </p:nvPr>
        </p:nvCxnSpPr>
        <p:spPr>
          <a:xfrm>
            <a:off x="8677317" y="117094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OTLSHAPE_TB_00000000000000000000000000000000_Separator10">
            <a:extLst>
              <a:ext uri="{FF2B5EF4-FFF2-40B4-BE49-F238E27FC236}">
                <a16:creationId xmlns:a16="http://schemas.microsoft.com/office/drawing/2014/main" id="{3B07FD61-3504-76FC-465A-D5CC8BBA1B49}"/>
              </a:ext>
            </a:extLst>
          </p:cNvPr>
          <p:cNvCxnSpPr/>
          <p:nvPr>
            <p:custDataLst>
              <p:tags r:id="rId37"/>
            </p:custDataLst>
          </p:nvPr>
        </p:nvCxnSpPr>
        <p:spPr>
          <a:xfrm>
            <a:off x="9537757" y="117094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OTLSHAPE_TB_00000000000000000000000000000000_Separator11">
            <a:extLst>
              <a:ext uri="{FF2B5EF4-FFF2-40B4-BE49-F238E27FC236}">
                <a16:creationId xmlns:a16="http://schemas.microsoft.com/office/drawing/2014/main" id="{78815827-2FDF-D035-BC69-B45736F783EA}"/>
              </a:ext>
            </a:extLst>
          </p:cNvPr>
          <p:cNvCxnSpPr/>
          <p:nvPr>
            <p:custDataLst>
              <p:tags r:id="rId38"/>
            </p:custDataLst>
          </p:nvPr>
        </p:nvCxnSpPr>
        <p:spPr>
          <a:xfrm>
            <a:off x="10398196" y="117094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OTLSHAPE_TB_00000000000000000000000000000000_MiddleSeparator1">
            <a:extLst>
              <a:ext uri="{FF2B5EF4-FFF2-40B4-BE49-F238E27FC236}">
                <a16:creationId xmlns:a16="http://schemas.microsoft.com/office/drawing/2014/main" id="{CCB05173-99D9-F26B-542C-A996DA6AD90A}"/>
              </a:ext>
            </a:extLst>
          </p:cNvPr>
          <p:cNvCxnSpPr/>
          <p:nvPr>
            <p:custDataLst>
              <p:tags r:id="rId39"/>
            </p:custDataLst>
          </p:nvPr>
        </p:nvCxnSpPr>
        <p:spPr>
          <a:xfrm>
            <a:off x="1950247" y="136296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OTLSHAPE_TB_00000000000000000000000000000000_MiddleSeparator2">
            <a:extLst>
              <a:ext uri="{FF2B5EF4-FFF2-40B4-BE49-F238E27FC236}">
                <a16:creationId xmlns:a16="http://schemas.microsoft.com/office/drawing/2014/main" id="{05D735CD-B50E-920C-5464-03D1D4D0C880}"/>
              </a:ext>
            </a:extLst>
          </p:cNvPr>
          <p:cNvCxnSpPr/>
          <p:nvPr>
            <p:custDataLst>
              <p:tags r:id="rId40"/>
            </p:custDataLst>
          </p:nvPr>
        </p:nvCxnSpPr>
        <p:spPr>
          <a:xfrm>
            <a:off x="3045352" y="136296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OTLSHAPE_TB_00000000000000000000000000000000_MiddleSeparator3">
            <a:extLst>
              <a:ext uri="{FF2B5EF4-FFF2-40B4-BE49-F238E27FC236}">
                <a16:creationId xmlns:a16="http://schemas.microsoft.com/office/drawing/2014/main" id="{9E6F78B5-37DD-B31C-F603-614FF1A2F316}"/>
              </a:ext>
            </a:extLst>
          </p:cNvPr>
          <p:cNvCxnSpPr/>
          <p:nvPr>
            <p:custDataLst>
              <p:tags r:id="rId41"/>
            </p:custDataLst>
          </p:nvPr>
        </p:nvCxnSpPr>
        <p:spPr>
          <a:xfrm>
            <a:off x="4140456" y="136296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OTLSHAPE_TB_00000000000000000000000000000000_MiddleSeparator4">
            <a:extLst>
              <a:ext uri="{FF2B5EF4-FFF2-40B4-BE49-F238E27FC236}">
                <a16:creationId xmlns:a16="http://schemas.microsoft.com/office/drawing/2014/main" id="{0919B527-08C5-3A1A-049A-CAA4E4964428}"/>
              </a:ext>
            </a:extLst>
          </p:cNvPr>
          <p:cNvCxnSpPr/>
          <p:nvPr>
            <p:custDataLst>
              <p:tags r:id="rId42"/>
            </p:custDataLst>
          </p:nvPr>
        </p:nvCxnSpPr>
        <p:spPr>
          <a:xfrm>
            <a:off x="5235560" y="136296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OTLSHAPE_TB_00000000000000000000000000000000_MiddleSeparator5">
            <a:extLst>
              <a:ext uri="{FF2B5EF4-FFF2-40B4-BE49-F238E27FC236}">
                <a16:creationId xmlns:a16="http://schemas.microsoft.com/office/drawing/2014/main" id="{95382C2A-1AC1-FD6E-C147-12E5CFBEA8FA}"/>
              </a:ext>
            </a:extLst>
          </p:cNvPr>
          <p:cNvCxnSpPr/>
          <p:nvPr>
            <p:custDataLst>
              <p:tags r:id="rId43"/>
            </p:custDataLst>
          </p:nvPr>
        </p:nvCxnSpPr>
        <p:spPr>
          <a:xfrm>
            <a:off x="6330665" y="136296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OTLSHAPE_TB_00000000000000000000000000000000_MiddleSeparator6">
            <a:extLst>
              <a:ext uri="{FF2B5EF4-FFF2-40B4-BE49-F238E27FC236}">
                <a16:creationId xmlns:a16="http://schemas.microsoft.com/office/drawing/2014/main" id="{A6B7A2FF-CE4F-9B31-8C6C-8068D390604F}"/>
              </a:ext>
            </a:extLst>
          </p:cNvPr>
          <p:cNvCxnSpPr/>
          <p:nvPr>
            <p:custDataLst>
              <p:tags r:id="rId44"/>
            </p:custDataLst>
          </p:nvPr>
        </p:nvCxnSpPr>
        <p:spPr>
          <a:xfrm>
            <a:off x="7425769" y="136296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OTLSHAPE_TB_00000000000000000000000000000000_MiddleSeparator7">
            <a:extLst>
              <a:ext uri="{FF2B5EF4-FFF2-40B4-BE49-F238E27FC236}">
                <a16:creationId xmlns:a16="http://schemas.microsoft.com/office/drawing/2014/main" id="{4BD54C2B-C0CD-04F2-6DC8-BB4E69EB1C5A}"/>
              </a:ext>
            </a:extLst>
          </p:cNvPr>
          <p:cNvCxnSpPr/>
          <p:nvPr>
            <p:custDataLst>
              <p:tags r:id="rId45"/>
            </p:custDataLst>
          </p:nvPr>
        </p:nvCxnSpPr>
        <p:spPr>
          <a:xfrm>
            <a:off x="8520874" y="136296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OTLSHAPE_TB_00000000000000000000000000000000_MiddleSeparator8">
            <a:extLst>
              <a:ext uri="{FF2B5EF4-FFF2-40B4-BE49-F238E27FC236}">
                <a16:creationId xmlns:a16="http://schemas.microsoft.com/office/drawing/2014/main" id="{4E3D0D8B-B69E-2030-0CBB-E057B69407A1}"/>
              </a:ext>
            </a:extLst>
          </p:cNvPr>
          <p:cNvCxnSpPr/>
          <p:nvPr>
            <p:custDataLst>
              <p:tags r:id="rId46"/>
            </p:custDataLst>
          </p:nvPr>
        </p:nvCxnSpPr>
        <p:spPr>
          <a:xfrm>
            <a:off x="9615978" y="136296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4" name="OTLSHAPE_TB_00000000000000000000000000000000_MiddleSeparator9">
            <a:extLst>
              <a:ext uri="{FF2B5EF4-FFF2-40B4-BE49-F238E27FC236}">
                <a16:creationId xmlns:a16="http://schemas.microsoft.com/office/drawing/2014/main" id="{AE009347-E34D-02F4-CDAE-05BC49106061}"/>
              </a:ext>
            </a:extLst>
          </p:cNvPr>
          <p:cNvCxnSpPr/>
          <p:nvPr>
            <p:custDataLst>
              <p:tags r:id="rId47"/>
            </p:custDataLst>
          </p:nvPr>
        </p:nvCxnSpPr>
        <p:spPr>
          <a:xfrm>
            <a:off x="10711083" y="136296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OTLSHAPE_T_62e37bf358674c70b2cefa2a5694774d_Shape">
            <a:extLst>
              <a:ext uri="{FF2B5EF4-FFF2-40B4-BE49-F238E27FC236}">
                <a16:creationId xmlns:a16="http://schemas.microsoft.com/office/drawing/2014/main" id="{4814291C-7E6B-0FFB-3665-2DBB9F69638C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1011587" y="1758188"/>
            <a:ext cx="393700" cy="203200"/>
          </a:xfrm>
          <a:prstGeom prst="rect">
            <a:avLst/>
          </a:prstGeom>
          <a:solidFill>
            <a:srgbClr val="FFC0B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" name="OTLSHAPE_T_da1670a4525d4bf897ab9d21981bf2d6_Shape">
            <a:extLst>
              <a:ext uri="{FF2B5EF4-FFF2-40B4-BE49-F238E27FC236}">
                <a16:creationId xmlns:a16="http://schemas.microsoft.com/office/drawing/2014/main" id="{1A80FE79-2285-3D37-BE21-D785EC6847D3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1402696" y="2024888"/>
            <a:ext cx="393700" cy="203200"/>
          </a:xfrm>
          <a:prstGeom prst="rect">
            <a:avLst/>
          </a:prstGeom>
          <a:solidFill>
            <a:srgbClr val="FFC0B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" name="OTLSHAPE_T_93a720d3b7ed44399bb52af0b2dc8a36_Shape">
            <a:extLst>
              <a:ext uri="{FF2B5EF4-FFF2-40B4-BE49-F238E27FC236}">
                <a16:creationId xmlns:a16="http://schemas.microsoft.com/office/drawing/2014/main" id="{581837EB-DA95-FAEB-7CAF-1537A5F86F35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1793804" y="2291588"/>
            <a:ext cx="1181100" cy="203200"/>
          </a:xfrm>
          <a:prstGeom prst="rect">
            <a:avLst/>
          </a:prstGeom>
          <a:solidFill>
            <a:srgbClr val="FFC0B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OTLSHAPE_T_4ba8643018bd4a5487114cfa8d8319fb_Shape">
            <a:extLst>
              <a:ext uri="{FF2B5EF4-FFF2-40B4-BE49-F238E27FC236}">
                <a16:creationId xmlns:a16="http://schemas.microsoft.com/office/drawing/2014/main" id="{5E0D286E-72C6-69CA-FC5B-4F83777B6EE1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2967131" y="2558288"/>
            <a:ext cx="1574800" cy="203200"/>
          </a:xfrm>
          <a:prstGeom prst="rect">
            <a:avLst/>
          </a:prstGeom>
          <a:solidFill>
            <a:srgbClr val="FFC0B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OTLSHAPE_T_55f0e0f88e3d4c02a835c702182bd9ae_Shape">
            <a:extLst>
              <a:ext uri="{FF2B5EF4-FFF2-40B4-BE49-F238E27FC236}">
                <a16:creationId xmlns:a16="http://schemas.microsoft.com/office/drawing/2014/main" id="{3B095505-C1E0-3E94-78CA-08F69ED91B2F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2967131" y="2824988"/>
            <a:ext cx="2349500" cy="203200"/>
          </a:xfrm>
          <a:prstGeom prst="rect">
            <a:avLst/>
          </a:prstGeom>
          <a:solidFill>
            <a:srgbClr val="96D6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OTLSHAPE_T_e5948836f6c745ae8dcd687c0c5cfc41_Shape">
            <a:extLst>
              <a:ext uri="{FF2B5EF4-FFF2-40B4-BE49-F238E27FC236}">
                <a16:creationId xmlns:a16="http://schemas.microsoft.com/office/drawing/2014/main" id="{9841C89C-7468-E29B-5D85-257B711BD042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2967131" y="3091688"/>
            <a:ext cx="1574800" cy="203200"/>
          </a:xfrm>
          <a:prstGeom prst="rect">
            <a:avLst/>
          </a:prstGeom>
          <a:solidFill>
            <a:srgbClr val="FFC0B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OTLSHAPE_T_e0f19ee8d4244d418ce321d9de10fcf1_Shape">
            <a:extLst>
              <a:ext uri="{FF2B5EF4-FFF2-40B4-BE49-F238E27FC236}">
                <a16:creationId xmlns:a16="http://schemas.microsoft.com/office/drawing/2014/main" id="{2C215F01-ECC4-0530-9380-F1FC97431424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4531566" y="3358388"/>
            <a:ext cx="4699000" cy="203200"/>
          </a:xfrm>
          <a:prstGeom prst="rect">
            <a:avLst/>
          </a:prstGeom>
          <a:solidFill>
            <a:srgbClr val="FFC0B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" name="OTLSHAPE_T_60b9516341c848e6a56561ecca02277d_Shape">
            <a:extLst>
              <a:ext uri="{FF2B5EF4-FFF2-40B4-BE49-F238E27FC236}">
                <a16:creationId xmlns:a16="http://schemas.microsoft.com/office/drawing/2014/main" id="{7B6B8010-244D-55FF-5B38-41AC33A3C637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2967131" y="3625088"/>
            <a:ext cx="558800" cy="203200"/>
          </a:xfrm>
          <a:prstGeom prst="rect">
            <a:avLst/>
          </a:prstGeom>
          <a:solidFill>
            <a:srgbClr val="FFC0B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6" name="OTLSHAPE_T_b7519e513ab94aa98d11153ad54c2eef_Shape">
            <a:extLst>
              <a:ext uri="{FF2B5EF4-FFF2-40B4-BE49-F238E27FC236}">
                <a16:creationId xmlns:a16="http://schemas.microsoft.com/office/drawing/2014/main" id="{CB9C8272-D601-C1C0-3181-316653037937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4531566" y="3891788"/>
            <a:ext cx="1574800" cy="203200"/>
          </a:xfrm>
          <a:prstGeom prst="rect">
            <a:avLst/>
          </a:prstGeom>
          <a:solidFill>
            <a:srgbClr val="FFC0B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8" name="OTLSHAPE_T_c0309460b5124a63aebd1caccf21462e_Shape">
            <a:extLst>
              <a:ext uri="{FF2B5EF4-FFF2-40B4-BE49-F238E27FC236}">
                <a16:creationId xmlns:a16="http://schemas.microsoft.com/office/drawing/2014/main" id="{691F5C41-4966-13F2-7F27-1C54692AE6D6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6096000" y="4158488"/>
            <a:ext cx="2349500" cy="203200"/>
          </a:xfrm>
          <a:prstGeom prst="rect">
            <a:avLst/>
          </a:prstGeom>
          <a:solidFill>
            <a:srgbClr val="FFC0B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0" name="OTLSHAPE_T_878ab2bd394e404383441eee2eff11e8_Shape">
            <a:extLst>
              <a:ext uri="{FF2B5EF4-FFF2-40B4-BE49-F238E27FC236}">
                <a16:creationId xmlns:a16="http://schemas.microsoft.com/office/drawing/2014/main" id="{79CB599A-B6C9-5136-4EE6-7E631F96704B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6096000" y="4425188"/>
            <a:ext cx="2514600" cy="203200"/>
          </a:xfrm>
          <a:prstGeom prst="rect">
            <a:avLst/>
          </a:prstGeom>
          <a:solidFill>
            <a:srgbClr val="96D6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2" name="OTLSHAPE_T_7788d4f0a25d41d8b8bcdeadfec9d616_Shape">
            <a:extLst>
              <a:ext uri="{FF2B5EF4-FFF2-40B4-BE49-F238E27FC236}">
                <a16:creationId xmlns:a16="http://schemas.microsoft.com/office/drawing/2014/main" id="{8087BCA7-E1CA-5AF4-80A3-E95B5D633C01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8442653" y="4691888"/>
            <a:ext cx="787400" cy="203200"/>
          </a:xfrm>
          <a:prstGeom prst="rect">
            <a:avLst/>
          </a:prstGeom>
          <a:solidFill>
            <a:srgbClr val="FFC0B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" name="OTLSHAPE_T_1c222fb7734b4613b4fa30a0ea6ee1eb_Shape">
            <a:extLst>
              <a:ext uri="{FF2B5EF4-FFF2-40B4-BE49-F238E27FC236}">
                <a16:creationId xmlns:a16="http://schemas.microsoft.com/office/drawing/2014/main" id="{92CF6C10-16E8-F81E-6104-F4BC5B2E0D4A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9224870" y="4958588"/>
            <a:ext cx="241300" cy="203200"/>
          </a:xfrm>
          <a:prstGeom prst="rect">
            <a:avLst/>
          </a:prstGeom>
          <a:solidFill>
            <a:srgbClr val="FFC0B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" name="OTLSHAPE_T_2a07301f276c4109957e204c4c098a0c_Shape">
            <a:extLst>
              <a:ext uri="{FF2B5EF4-FFF2-40B4-BE49-F238E27FC236}">
                <a16:creationId xmlns:a16="http://schemas.microsoft.com/office/drawing/2014/main" id="{D5E5D00C-731E-467A-AA75-41EF5DD3A1E5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9459536" y="5225288"/>
            <a:ext cx="787400" cy="203200"/>
          </a:xfrm>
          <a:prstGeom prst="rect">
            <a:avLst/>
          </a:prstGeom>
          <a:solidFill>
            <a:srgbClr val="FFC0B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8" name="OTLSHAPE_T_33bf0875d58b49a789d2beea1f413f4d_Shape">
            <a:extLst>
              <a:ext uri="{FF2B5EF4-FFF2-40B4-BE49-F238E27FC236}">
                <a16:creationId xmlns:a16="http://schemas.microsoft.com/office/drawing/2014/main" id="{86B73971-E53A-D99B-506E-BECF6233DAB0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10241753" y="5491988"/>
            <a:ext cx="241300" cy="203200"/>
          </a:xfrm>
          <a:prstGeom prst="rect">
            <a:avLst/>
          </a:prstGeom>
          <a:solidFill>
            <a:srgbClr val="FFC0B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0" name="OTLSHAPE_T_35e231f11cb14252a87ab895684c2398_Shape">
            <a:extLst>
              <a:ext uri="{FF2B5EF4-FFF2-40B4-BE49-F238E27FC236}">
                <a16:creationId xmlns:a16="http://schemas.microsoft.com/office/drawing/2014/main" id="{0B124AEF-E8E9-45F0-DBC9-E71A06BE715E}"/>
              </a:ext>
            </a:extLst>
          </p:cNvPr>
          <p:cNvSpPr/>
          <p:nvPr>
            <p:custDataLst>
              <p:tags r:id="rId63"/>
            </p:custDataLst>
          </p:nvPr>
        </p:nvSpPr>
        <p:spPr>
          <a:xfrm>
            <a:off x="10476418" y="5758688"/>
            <a:ext cx="241300" cy="203200"/>
          </a:xfrm>
          <a:prstGeom prst="rect">
            <a:avLst/>
          </a:prstGeom>
          <a:solidFill>
            <a:srgbClr val="FFC0B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2" name="OTLSHAPE_T_f78d59fdb830438b973f1a4b049d0111_Shape">
            <a:extLst>
              <a:ext uri="{FF2B5EF4-FFF2-40B4-BE49-F238E27FC236}">
                <a16:creationId xmlns:a16="http://schemas.microsoft.com/office/drawing/2014/main" id="{A9EA1DD5-B7C0-0E4E-F50F-8123FD080EA8}"/>
              </a:ext>
            </a:extLst>
          </p:cNvPr>
          <p:cNvSpPr/>
          <p:nvPr>
            <p:custDataLst>
              <p:tags r:id="rId64"/>
            </p:custDataLst>
          </p:nvPr>
        </p:nvSpPr>
        <p:spPr>
          <a:xfrm>
            <a:off x="10711083" y="6025388"/>
            <a:ext cx="241300" cy="203200"/>
          </a:xfrm>
          <a:prstGeom prst="rect">
            <a:avLst/>
          </a:prstGeom>
          <a:solidFill>
            <a:srgbClr val="FFC0B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4" name="OTLSHAPE_T_f95135f381d7485d9a30a9bb512563c7_Shape">
            <a:extLst>
              <a:ext uri="{FF2B5EF4-FFF2-40B4-BE49-F238E27FC236}">
                <a16:creationId xmlns:a16="http://schemas.microsoft.com/office/drawing/2014/main" id="{54151B76-6ABC-8C83-99B4-48D2FA6F5F3C}"/>
              </a:ext>
            </a:extLst>
          </p:cNvPr>
          <p:cNvSpPr/>
          <p:nvPr>
            <p:custDataLst>
              <p:tags r:id="rId65"/>
            </p:custDataLst>
          </p:nvPr>
        </p:nvSpPr>
        <p:spPr>
          <a:xfrm>
            <a:off x="10945749" y="6292088"/>
            <a:ext cx="241300" cy="203200"/>
          </a:xfrm>
          <a:prstGeom prst="rect">
            <a:avLst/>
          </a:prstGeom>
          <a:solidFill>
            <a:srgbClr val="FFC0B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8" name="OTLSHAPE_T_30cb1b01901a4f5ca40d4ec4051e5788_Shape">
            <a:extLst>
              <a:ext uri="{FF2B5EF4-FFF2-40B4-BE49-F238E27FC236}">
                <a16:creationId xmlns:a16="http://schemas.microsoft.com/office/drawing/2014/main" id="{32247D90-FDE9-B46B-00E3-1A3DBC268958}"/>
              </a:ext>
            </a:extLst>
          </p:cNvPr>
          <p:cNvSpPr/>
          <p:nvPr>
            <p:custDataLst>
              <p:tags r:id="rId66"/>
            </p:custDataLst>
          </p:nvPr>
        </p:nvSpPr>
        <p:spPr>
          <a:xfrm>
            <a:off x="5313783" y="2824988"/>
            <a:ext cx="1651000" cy="203200"/>
          </a:xfrm>
          <a:prstGeom prst="rect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6" name="OTLSHAPE_T_506b9996fda748e09855b73b811abf98_Shape">
            <a:extLst>
              <a:ext uri="{FF2B5EF4-FFF2-40B4-BE49-F238E27FC236}">
                <a16:creationId xmlns:a16="http://schemas.microsoft.com/office/drawing/2014/main" id="{135C1721-7551-EA4B-FAD9-ADBFE8C8E318}"/>
              </a:ext>
            </a:extLst>
          </p:cNvPr>
          <p:cNvSpPr/>
          <p:nvPr>
            <p:custDataLst>
              <p:tags r:id="rId67"/>
            </p:custDataLst>
          </p:nvPr>
        </p:nvSpPr>
        <p:spPr>
          <a:xfrm>
            <a:off x="8599096" y="4425188"/>
            <a:ext cx="635000" cy="203200"/>
          </a:xfrm>
          <a:prstGeom prst="rect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TLSHAPE_T_62e37bf358674c70b2cefa2a5694774d_Title">
            <a:extLst>
              <a:ext uri="{FF2B5EF4-FFF2-40B4-BE49-F238E27FC236}">
                <a16:creationId xmlns:a16="http://schemas.microsoft.com/office/drawing/2014/main" id="{3C143751-F903-62EC-0533-27DC5836633E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1504242" y="1782276"/>
            <a:ext cx="1244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Define event objectives</a:t>
            </a:r>
          </a:p>
        </p:txBody>
      </p:sp>
      <p:sp>
        <p:nvSpPr>
          <p:cNvPr id="34" name="OTLSHAPE_T_da1670a4525d4bf897ab9d21981bf2d6_Title">
            <a:extLst>
              <a:ext uri="{FF2B5EF4-FFF2-40B4-BE49-F238E27FC236}">
                <a16:creationId xmlns:a16="http://schemas.microsoft.com/office/drawing/2014/main" id="{ED8E52D5-0DC1-2155-7192-539CD7A74B68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1895350" y="2048976"/>
            <a:ext cx="1041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b="1" spc="-2" dirty="0">
                <a:solidFill>
                  <a:schemeClr val="dk1"/>
                </a:solidFill>
                <a:latin typeface="Calibri" panose="020F0502020204030204" pitchFamily="34" charset="0"/>
              </a:rPr>
              <a:t>Select team leaders</a:t>
            </a:r>
          </a:p>
        </p:txBody>
      </p:sp>
      <p:sp>
        <p:nvSpPr>
          <p:cNvPr id="42" name="OTLSHAPE_T_93a720d3b7ed44399bb52af0b2dc8a36_Title">
            <a:extLst>
              <a:ext uri="{FF2B5EF4-FFF2-40B4-BE49-F238E27FC236}">
                <a16:creationId xmlns:a16="http://schemas.microsoft.com/office/drawing/2014/main" id="{152DE09A-FB23-DEDD-317D-BC7F423298BA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3068676" y="2315676"/>
            <a:ext cx="1143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Prepare event budget</a:t>
            </a:r>
          </a:p>
        </p:txBody>
      </p:sp>
      <p:sp>
        <p:nvSpPr>
          <p:cNvPr id="50" name="OTLSHAPE_T_4ba8643018bd4a5487114cfa8d8319fb_Title">
            <a:extLst>
              <a:ext uri="{FF2B5EF4-FFF2-40B4-BE49-F238E27FC236}">
                <a16:creationId xmlns:a16="http://schemas.microsoft.com/office/drawing/2014/main" id="{D080249B-BD51-7795-4CF5-962B315D48CB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3393361" y="2582376"/>
            <a:ext cx="7239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2" dirty="0">
                <a:solidFill>
                  <a:schemeClr val="dk1"/>
                </a:solidFill>
                <a:latin typeface="Calibri" panose="020F0502020204030204" pitchFamily="34" charset="0"/>
              </a:rPr>
              <a:t>Book a venue</a:t>
            </a:r>
          </a:p>
        </p:txBody>
      </p:sp>
      <p:sp>
        <p:nvSpPr>
          <p:cNvPr id="58" name="OTLSHAPE_T_55f0e0f88e3d4c02a835c702182bd9ae_Title">
            <a:extLst>
              <a:ext uri="{FF2B5EF4-FFF2-40B4-BE49-F238E27FC236}">
                <a16:creationId xmlns:a16="http://schemas.microsoft.com/office/drawing/2014/main" id="{12099928-FF2E-4377-9E66-C73B5E51792F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3512499" y="2849076"/>
            <a:ext cx="1257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Develop marketing plan</a:t>
            </a:r>
          </a:p>
        </p:txBody>
      </p:sp>
      <p:sp>
        <p:nvSpPr>
          <p:cNvPr id="66" name="OTLSHAPE_T_e5948836f6c745ae8dcd687c0c5cfc41_Title">
            <a:extLst>
              <a:ext uri="{FF2B5EF4-FFF2-40B4-BE49-F238E27FC236}">
                <a16:creationId xmlns:a16="http://schemas.microsoft.com/office/drawing/2014/main" id="{33F706B6-685D-42AF-E445-5E39A82420D0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3286364" y="3115776"/>
            <a:ext cx="927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Research vendors</a:t>
            </a:r>
          </a:p>
        </p:txBody>
      </p:sp>
      <p:sp>
        <p:nvSpPr>
          <p:cNvPr id="74" name="OTLSHAPE_T_e0f19ee8d4244d418ce321d9de10fcf1_Title">
            <a:extLst>
              <a:ext uri="{FF2B5EF4-FFF2-40B4-BE49-F238E27FC236}">
                <a16:creationId xmlns:a16="http://schemas.microsoft.com/office/drawing/2014/main" id="{6271A73B-8D42-24C4-98DA-532CF75A1D08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6481443" y="3382476"/>
            <a:ext cx="800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Obtain permits</a:t>
            </a:r>
          </a:p>
        </p:txBody>
      </p:sp>
      <p:sp>
        <p:nvSpPr>
          <p:cNvPr id="82" name="OTLSHAPE_T_60b9516341c848e6a56561ecca02277d_Title">
            <a:extLst>
              <a:ext uri="{FF2B5EF4-FFF2-40B4-BE49-F238E27FC236}">
                <a16:creationId xmlns:a16="http://schemas.microsoft.com/office/drawing/2014/main" id="{C3A969DF-F58D-B7F2-E99C-60FD35AFDE4E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3565428" y="3649176"/>
            <a:ext cx="1727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Secure accommodations for staff</a:t>
            </a:r>
          </a:p>
        </p:txBody>
      </p:sp>
      <p:sp>
        <p:nvSpPr>
          <p:cNvPr id="90" name="OTLSHAPE_T_b7519e513ab94aa98d11153ad54c2eef_Title">
            <a:extLst>
              <a:ext uri="{FF2B5EF4-FFF2-40B4-BE49-F238E27FC236}">
                <a16:creationId xmlns:a16="http://schemas.microsoft.com/office/drawing/2014/main" id="{663C459B-6453-C55A-543C-08DCCD876C06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4850629" y="3915876"/>
            <a:ext cx="927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Confirm suppliers</a:t>
            </a:r>
          </a:p>
        </p:txBody>
      </p:sp>
      <p:sp>
        <p:nvSpPr>
          <p:cNvPr id="98" name="OTLSHAPE_T_c0309460b5124a63aebd1caccf21462e_Title">
            <a:extLst>
              <a:ext uri="{FF2B5EF4-FFF2-40B4-BE49-F238E27FC236}">
                <a16:creationId xmlns:a16="http://schemas.microsoft.com/office/drawing/2014/main" id="{3D0FF236-78A2-1102-D08E-C3765A49F589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6821519" y="4182576"/>
            <a:ext cx="901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6" dirty="0">
                <a:solidFill>
                  <a:schemeClr val="dk1"/>
                </a:solidFill>
                <a:latin typeface="Calibri" panose="020F0502020204030204" pitchFamily="34" charset="0"/>
              </a:rPr>
              <a:t>Review contracts</a:t>
            </a:r>
          </a:p>
        </p:txBody>
      </p:sp>
      <p:sp>
        <p:nvSpPr>
          <p:cNvPr id="106" name="OTLSHAPE_T_878ab2bd394e404383441eee2eff11e8_Title">
            <a:extLst>
              <a:ext uri="{FF2B5EF4-FFF2-40B4-BE49-F238E27FC236}">
                <a16:creationId xmlns:a16="http://schemas.microsoft.com/office/drawing/2014/main" id="{429F944D-C13F-958C-1425-73A2B6FA26B9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6500473" y="4449276"/>
            <a:ext cx="1701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Create and distribute invitations</a:t>
            </a:r>
          </a:p>
        </p:txBody>
      </p:sp>
      <p:sp>
        <p:nvSpPr>
          <p:cNvPr id="114" name="OTLSHAPE_T_7788d4f0a25d41d8b8bcdeadfec9d616_Title">
            <a:extLst>
              <a:ext uri="{FF2B5EF4-FFF2-40B4-BE49-F238E27FC236}">
                <a16:creationId xmlns:a16="http://schemas.microsoft.com/office/drawing/2014/main" id="{85B8334D-DF92-C2CF-03CD-E6A9C6BBAE4D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7909795" y="4715976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b="1" spc="-14">
                <a:solidFill>
                  <a:schemeClr val="dk1"/>
                </a:solidFill>
                <a:latin typeface="Calibri" panose="020F0502020204030204" pitchFamily="34" charset="0"/>
              </a:rPr>
              <a:t>Task 13</a:t>
            </a:r>
          </a:p>
        </p:txBody>
      </p:sp>
      <p:sp>
        <p:nvSpPr>
          <p:cNvPr id="122" name="OTLSHAPE_T_1c222fb7734b4613b4fa30a0ea6ee1eb_Title">
            <a:extLst>
              <a:ext uri="{FF2B5EF4-FFF2-40B4-BE49-F238E27FC236}">
                <a16:creationId xmlns:a16="http://schemas.microsoft.com/office/drawing/2014/main" id="{426BA9E8-312B-ECA6-6E6A-B2CDE66B2BC8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8692012" y="4982676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b="1" spc="-14">
                <a:solidFill>
                  <a:schemeClr val="dk1"/>
                </a:solidFill>
                <a:latin typeface="Calibri" panose="020F0502020204030204" pitchFamily="34" charset="0"/>
              </a:rPr>
              <a:t>Task 14</a:t>
            </a:r>
          </a:p>
        </p:txBody>
      </p:sp>
      <p:sp>
        <p:nvSpPr>
          <p:cNvPr id="130" name="OTLSHAPE_T_2a07301f276c4109957e204c4c098a0c_Title">
            <a:extLst>
              <a:ext uri="{FF2B5EF4-FFF2-40B4-BE49-F238E27FC236}">
                <a16:creationId xmlns:a16="http://schemas.microsoft.com/office/drawing/2014/main" id="{7B46E5C1-40EB-9890-4F52-E462812DD1FA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8926678" y="5249376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b="1" spc="-14">
                <a:solidFill>
                  <a:schemeClr val="dk1"/>
                </a:solidFill>
                <a:latin typeface="Calibri" panose="020F0502020204030204" pitchFamily="34" charset="0"/>
              </a:rPr>
              <a:t>Task 15</a:t>
            </a:r>
          </a:p>
        </p:txBody>
      </p:sp>
      <p:sp>
        <p:nvSpPr>
          <p:cNvPr id="138" name="OTLSHAPE_T_33bf0875d58b49a789d2beea1f413f4d_Title">
            <a:extLst>
              <a:ext uri="{FF2B5EF4-FFF2-40B4-BE49-F238E27FC236}">
                <a16:creationId xmlns:a16="http://schemas.microsoft.com/office/drawing/2014/main" id="{22B50B97-EDB7-1735-D027-5856618306DD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9708895" y="5516076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b="1" spc="-14">
                <a:solidFill>
                  <a:schemeClr val="dk1"/>
                </a:solidFill>
                <a:latin typeface="Calibri" panose="020F0502020204030204" pitchFamily="34" charset="0"/>
              </a:rPr>
              <a:t>Task 16</a:t>
            </a:r>
          </a:p>
        </p:txBody>
      </p:sp>
      <p:sp>
        <p:nvSpPr>
          <p:cNvPr id="146" name="OTLSHAPE_T_35e231f11cb14252a87ab895684c2398_Title">
            <a:extLst>
              <a:ext uri="{FF2B5EF4-FFF2-40B4-BE49-F238E27FC236}">
                <a16:creationId xmlns:a16="http://schemas.microsoft.com/office/drawing/2014/main" id="{DD1B22B3-1D8C-C006-E4E3-A7CCFA0F9924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9943560" y="5782776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b="1" spc="-14">
                <a:solidFill>
                  <a:schemeClr val="dk1"/>
                </a:solidFill>
                <a:latin typeface="Calibri" panose="020F0502020204030204" pitchFamily="34" charset="0"/>
              </a:rPr>
              <a:t>Task 17</a:t>
            </a:r>
          </a:p>
        </p:txBody>
      </p:sp>
      <p:sp>
        <p:nvSpPr>
          <p:cNvPr id="154" name="OTLSHAPE_T_f78d59fdb830438b973f1a4b049d0111_Title">
            <a:extLst>
              <a:ext uri="{FF2B5EF4-FFF2-40B4-BE49-F238E27FC236}">
                <a16:creationId xmlns:a16="http://schemas.microsoft.com/office/drawing/2014/main" id="{A4E5AA19-4E11-0D65-97A0-8D4AE921EBD7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10178225" y="6049476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b="1" spc="-14">
                <a:solidFill>
                  <a:schemeClr val="dk1"/>
                </a:solidFill>
                <a:latin typeface="Calibri" panose="020F0502020204030204" pitchFamily="34" charset="0"/>
              </a:rPr>
              <a:t>Task 18</a:t>
            </a:r>
          </a:p>
        </p:txBody>
      </p:sp>
      <p:sp>
        <p:nvSpPr>
          <p:cNvPr id="162" name="OTLSHAPE_T_f95135f381d7485d9a30a9bb512563c7_Title">
            <a:extLst>
              <a:ext uri="{FF2B5EF4-FFF2-40B4-BE49-F238E27FC236}">
                <a16:creationId xmlns:a16="http://schemas.microsoft.com/office/drawing/2014/main" id="{E90CBFD9-E2BD-708C-A8F5-BB2DB1D7E559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10412891" y="6316176"/>
            <a:ext cx="393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b="1" spc="-14">
                <a:solidFill>
                  <a:schemeClr val="dk1"/>
                </a:solidFill>
                <a:latin typeface="Calibri" panose="020F0502020204030204" pitchFamily="34" charset="0"/>
              </a:rPr>
              <a:t>Task 19</a:t>
            </a:r>
          </a:p>
        </p:txBody>
      </p:sp>
      <p:sp>
        <p:nvSpPr>
          <p:cNvPr id="254" name="OTLSHAPE_T_30cb1b01901a4f5ca40d4ec4051e5788_Title">
            <a:extLst>
              <a:ext uri="{FF2B5EF4-FFF2-40B4-BE49-F238E27FC236}">
                <a16:creationId xmlns:a16="http://schemas.microsoft.com/office/drawing/2014/main" id="{D54E7048-59CE-F2BE-A08D-7ED331E82CF7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6001078" y="2849076"/>
            <a:ext cx="279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Slack</a:t>
            </a:r>
          </a:p>
        </p:txBody>
      </p:sp>
      <p:sp>
        <p:nvSpPr>
          <p:cNvPr id="262" name="OTLSHAPE_T_506b9996fda748e09855b73b811abf98_Title">
            <a:extLst>
              <a:ext uri="{FF2B5EF4-FFF2-40B4-BE49-F238E27FC236}">
                <a16:creationId xmlns:a16="http://schemas.microsoft.com/office/drawing/2014/main" id="{13124AB8-8FAA-2B52-CEBE-F52E0B84E1A7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8777950" y="4449276"/>
            <a:ext cx="2794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Slack</a:t>
            </a:r>
          </a:p>
        </p:txBody>
      </p:sp>
      <p:sp>
        <p:nvSpPr>
          <p:cNvPr id="169" name="OTLSHAPE_M_788d87ee48f0482a8ee882951173b95b_Shape">
            <a:extLst>
              <a:ext uri="{FF2B5EF4-FFF2-40B4-BE49-F238E27FC236}">
                <a16:creationId xmlns:a16="http://schemas.microsoft.com/office/drawing/2014/main" id="{E4888A7E-FB83-AAF3-934B-F9D2217C35C6}"/>
              </a:ext>
            </a:extLst>
          </p:cNvPr>
          <p:cNvSpPr/>
          <p:nvPr>
            <p:custDataLst>
              <p:tags r:id="rId88"/>
            </p:custDataLst>
          </p:nvPr>
        </p:nvSpPr>
        <p:spPr>
          <a:xfrm rot="16200000">
            <a:off x="1043283" y="820378"/>
            <a:ext cx="165100" cy="165100"/>
          </a:xfrm>
          <a:prstGeom prst="flowChartMerg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7" name="OTLSHAPE_M_ddc5c6ab9a8743a7acf975f624915af6_Shape">
            <a:extLst>
              <a:ext uri="{FF2B5EF4-FFF2-40B4-BE49-F238E27FC236}">
                <a16:creationId xmlns:a16="http://schemas.microsoft.com/office/drawing/2014/main" id="{5608A8D9-50D4-1954-3B44-8E3D92B7F141}"/>
              </a:ext>
            </a:extLst>
          </p:cNvPr>
          <p:cNvSpPr/>
          <p:nvPr>
            <p:custDataLst>
              <p:tags r:id="rId89"/>
            </p:custDataLst>
          </p:nvPr>
        </p:nvSpPr>
        <p:spPr>
          <a:xfrm rot="5400000">
            <a:off x="11061731" y="820378"/>
            <a:ext cx="165100" cy="165100"/>
          </a:xfrm>
          <a:prstGeom prst="flowChartMerge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TLSHAPE_M_788d87ee48f0482a8ee882951173b95b_Title">
            <a:extLst>
              <a:ext uri="{FF2B5EF4-FFF2-40B4-BE49-F238E27FC236}">
                <a16:creationId xmlns:a16="http://schemas.microsoft.com/office/drawing/2014/main" id="{C0A27B7B-8EF1-3FA2-0979-EE1FC4F2F637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1240133" y="800015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000" b="1" spc="-22">
                <a:solidFill>
                  <a:schemeClr val="dk1"/>
                </a:solidFill>
                <a:latin typeface="Calibri" panose="020F0502020204030204" pitchFamily="34" charset="0"/>
              </a:rPr>
              <a:t>START</a:t>
            </a:r>
          </a:p>
        </p:txBody>
      </p:sp>
      <p:sp>
        <p:nvSpPr>
          <p:cNvPr id="16" name="OTLSHAPE_M_ddc5c6ab9a8743a7acf975f624915af6_Title">
            <a:extLst>
              <a:ext uri="{FF2B5EF4-FFF2-40B4-BE49-F238E27FC236}">
                <a16:creationId xmlns:a16="http://schemas.microsoft.com/office/drawing/2014/main" id="{F6A2251C-AA06-3896-695B-B722EEDEA000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10673789" y="800015"/>
            <a:ext cx="355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000" b="1" spc="-4">
                <a:solidFill>
                  <a:schemeClr val="dk1"/>
                </a:solidFill>
                <a:latin typeface="Calibri" panose="020F0502020204030204" pitchFamily="34" charset="0"/>
              </a:rPr>
              <a:t>FINISH</a:t>
            </a:r>
          </a:p>
        </p:txBody>
      </p:sp>
      <p:sp>
        <p:nvSpPr>
          <p:cNvPr id="278" name="OTLSHAPE_D_7f69313c0aac497d847c35daed6bc31b_Line">
            <a:extLst>
              <a:ext uri="{FF2B5EF4-FFF2-40B4-BE49-F238E27FC236}">
                <a16:creationId xmlns:a16="http://schemas.microsoft.com/office/drawing/2014/main" id="{7ABAE1E6-EC3D-66E4-2FE4-486B3AD3671E}"/>
              </a:ext>
            </a:extLst>
          </p:cNvPr>
          <p:cNvSpPr/>
          <p:nvPr>
            <p:custDataLst>
              <p:tags r:id="rId92"/>
            </p:custDataLst>
          </p:nvPr>
        </p:nvSpPr>
        <p:spPr>
          <a:xfrm>
            <a:off x="1299352" y="1859788"/>
            <a:ext cx="160441" cy="266701"/>
          </a:xfrm>
          <a:custGeom>
            <a:avLst/>
            <a:gdLst/>
            <a:ahLst/>
            <a:cxnLst/>
            <a:rect l="0" t="0" r="0" b="0"/>
            <a:pathLst>
              <a:path w="160441" h="266701">
                <a:moveTo>
                  <a:pt x="103290" y="0"/>
                </a:moveTo>
                <a:lnTo>
                  <a:pt x="160440" y="0"/>
                </a:lnTo>
                <a:lnTo>
                  <a:pt x="160440" y="133350"/>
                </a:lnTo>
                <a:lnTo>
                  <a:pt x="0" y="133350"/>
                </a:lnTo>
                <a:lnTo>
                  <a:pt x="0" y="266700"/>
                </a:lnTo>
                <a:lnTo>
                  <a:pt x="103344" y="26670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9" name="OTLSHAPE_D_d2bb424d9d7f43dcb8257948a0dea328_Line">
            <a:extLst>
              <a:ext uri="{FF2B5EF4-FFF2-40B4-BE49-F238E27FC236}">
                <a16:creationId xmlns:a16="http://schemas.microsoft.com/office/drawing/2014/main" id="{90FCE500-9DCA-5563-A469-9184F0202666}"/>
              </a:ext>
            </a:extLst>
          </p:cNvPr>
          <p:cNvSpPr/>
          <p:nvPr>
            <p:custDataLst>
              <p:tags r:id="rId93"/>
            </p:custDataLst>
          </p:nvPr>
        </p:nvSpPr>
        <p:spPr>
          <a:xfrm>
            <a:off x="1690461" y="2126488"/>
            <a:ext cx="160440" cy="266701"/>
          </a:xfrm>
          <a:custGeom>
            <a:avLst/>
            <a:gdLst/>
            <a:ahLst/>
            <a:cxnLst/>
            <a:rect l="0" t="0" r="0" b="0"/>
            <a:pathLst>
              <a:path w="160440" h="266701">
                <a:moveTo>
                  <a:pt x="103289" y="0"/>
                </a:moveTo>
                <a:lnTo>
                  <a:pt x="160439" y="0"/>
                </a:lnTo>
                <a:lnTo>
                  <a:pt x="160439" y="133350"/>
                </a:lnTo>
                <a:lnTo>
                  <a:pt x="0" y="133350"/>
                </a:lnTo>
                <a:lnTo>
                  <a:pt x="0" y="266700"/>
                </a:lnTo>
                <a:lnTo>
                  <a:pt x="103343" y="26670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0" name="OTLSHAPE_D_803336aa2f2e45a7b3a838edeb6745ff_Line">
            <a:extLst>
              <a:ext uri="{FF2B5EF4-FFF2-40B4-BE49-F238E27FC236}">
                <a16:creationId xmlns:a16="http://schemas.microsoft.com/office/drawing/2014/main" id="{3343A73B-56E3-3DBD-C589-566F7309EBB4}"/>
              </a:ext>
            </a:extLst>
          </p:cNvPr>
          <p:cNvSpPr/>
          <p:nvPr>
            <p:custDataLst>
              <p:tags r:id="rId94"/>
            </p:custDataLst>
          </p:nvPr>
        </p:nvSpPr>
        <p:spPr>
          <a:xfrm>
            <a:off x="2863787" y="2393188"/>
            <a:ext cx="160440" cy="266701"/>
          </a:xfrm>
          <a:custGeom>
            <a:avLst/>
            <a:gdLst/>
            <a:ahLst/>
            <a:cxnLst/>
            <a:rect l="0" t="0" r="0" b="0"/>
            <a:pathLst>
              <a:path w="160440" h="266701">
                <a:moveTo>
                  <a:pt x="103289" y="0"/>
                </a:moveTo>
                <a:lnTo>
                  <a:pt x="160439" y="0"/>
                </a:lnTo>
                <a:lnTo>
                  <a:pt x="160439" y="133350"/>
                </a:lnTo>
                <a:lnTo>
                  <a:pt x="0" y="133350"/>
                </a:lnTo>
                <a:lnTo>
                  <a:pt x="0" y="266700"/>
                </a:lnTo>
                <a:lnTo>
                  <a:pt x="103344" y="26670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1" name="OTLSHAPE_D_6161114e53c84ef184b5e51b99e73197_Line">
            <a:extLst>
              <a:ext uri="{FF2B5EF4-FFF2-40B4-BE49-F238E27FC236}">
                <a16:creationId xmlns:a16="http://schemas.microsoft.com/office/drawing/2014/main" id="{8B9E2BCE-C01F-CAF9-8786-56A4699F6DAA}"/>
              </a:ext>
            </a:extLst>
          </p:cNvPr>
          <p:cNvSpPr/>
          <p:nvPr>
            <p:custDataLst>
              <p:tags r:id="rId95"/>
            </p:custDataLst>
          </p:nvPr>
        </p:nvSpPr>
        <p:spPr>
          <a:xfrm>
            <a:off x="1793750" y="2126488"/>
            <a:ext cx="1173382" cy="800101"/>
          </a:xfrm>
          <a:custGeom>
            <a:avLst/>
            <a:gdLst/>
            <a:ahLst/>
            <a:cxnLst/>
            <a:rect l="0" t="0" r="0" b="0"/>
            <a:pathLst>
              <a:path w="1173382" h="800101">
                <a:moveTo>
                  <a:pt x="0" y="0"/>
                </a:moveTo>
                <a:lnTo>
                  <a:pt x="57150" y="0"/>
                </a:lnTo>
                <a:lnTo>
                  <a:pt x="57150" y="800100"/>
                </a:lnTo>
                <a:lnTo>
                  <a:pt x="1173381" y="80010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2" name="OTLSHAPE_D_cd892de6ad4042a2bcee1a531cbdedf8_Line">
            <a:extLst>
              <a:ext uri="{FF2B5EF4-FFF2-40B4-BE49-F238E27FC236}">
                <a16:creationId xmlns:a16="http://schemas.microsoft.com/office/drawing/2014/main" id="{782808B9-C423-CB80-A81B-DAFB601F969B}"/>
              </a:ext>
            </a:extLst>
          </p:cNvPr>
          <p:cNvSpPr/>
          <p:nvPr>
            <p:custDataLst>
              <p:tags r:id="rId96"/>
            </p:custDataLst>
          </p:nvPr>
        </p:nvSpPr>
        <p:spPr>
          <a:xfrm>
            <a:off x="2863787" y="2393188"/>
            <a:ext cx="160440" cy="533401"/>
          </a:xfrm>
          <a:custGeom>
            <a:avLst/>
            <a:gdLst/>
            <a:ahLst/>
            <a:cxnLst/>
            <a:rect l="0" t="0" r="0" b="0"/>
            <a:pathLst>
              <a:path w="160440" h="533401">
                <a:moveTo>
                  <a:pt x="103289" y="0"/>
                </a:moveTo>
                <a:lnTo>
                  <a:pt x="160439" y="0"/>
                </a:lnTo>
                <a:lnTo>
                  <a:pt x="160439" y="133350"/>
                </a:lnTo>
                <a:lnTo>
                  <a:pt x="0" y="133350"/>
                </a:lnTo>
                <a:lnTo>
                  <a:pt x="0" y="533400"/>
                </a:lnTo>
                <a:lnTo>
                  <a:pt x="103344" y="53340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3" name="OTLSHAPE_D_15eac109de5041bdb8cb9097e5eb0656_Line">
            <a:extLst>
              <a:ext uri="{FF2B5EF4-FFF2-40B4-BE49-F238E27FC236}">
                <a16:creationId xmlns:a16="http://schemas.microsoft.com/office/drawing/2014/main" id="{BBFCAC7F-113E-2C39-6147-FC253AB0AE38}"/>
              </a:ext>
            </a:extLst>
          </p:cNvPr>
          <p:cNvSpPr/>
          <p:nvPr>
            <p:custDataLst>
              <p:tags r:id="rId97"/>
            </p:custDataLst>
          </p:nvPr>
        </p:nvSpPr>
        <p:spPr>
          <a:xfrm>
            <a:off x="2863787" y="2393188"/>
            <a:ext cx="160440" cy="800101"/>
          </a:xfrm>
          <a:custGeom>
            <a:avLst/>
            <a:gdLst/>
            <a:ahLst/>
            <a:cxnLst/>
            <a:rect l="0" t="0" r="0" b="0"/>
            <a:pathLst>
              <a:path w="160440" h="800101">
                <a:moveTo>
                  <a:pt x="103289" y="0"/>
                </a:moveTo>
                <a:lnTo>
                  <a:pt x="160439" y="0"/>
                </a:lnTo>
                <a:lnTo>
                  <a:pt x="160439" y="133350"/>
                </a:lnTo>
                <a:lnTo>
                  <a:pt x="0" y="133350"/>
                </a:lnTo>
                <a:lnTo>
                  <a:pt x="0" y="800100"/>
                </a:lnTo>
                <a:lnTo>
                  <a:pt x="103344" y="80010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4" name="OTLSHAPE_D_1afb75964bfc44b7b2906b344d4adda9_Line">
            <a:extLst>
              <a:ext uri="{FF2B5EF4-FFF2-40B4-BE49-F238E27FC236}">
                <a16:creationId xmlns:a16="http://schemas.microsoft.com/office/drawing/2014/main" id="{63459704-4FC9-D78F-4387-0DAFDEA29D5F}"/>
              </a:ext>
            </a:extLst>
          </p:cNvPr>
          <p:cNvSpPr/>
          <p:nvPr>
            <p:custDataLst>
              <p:tags r:id="rId98"/>
            </p:custDataLst>
          </p:nvPr>
        </p:nvSpPr>
        <p:spPr>
          <a:xfrm>
            <a:off x="4428222" y="3193288"/>
            <a:ext cx="160440" cy="266701"/>
          </a:xfrm>
          <a:custGeom>
            <a:avLst/>
            <a:gdLst/>
            <a:ahLst/>
            <a:cxnLst/>
            <a:rect l="0" t="0" r="0" b="0"/>
            <a:pathLst>
              <a:path w="160440" h="266701">
                <a:moveTo>
                  <a:pt x="103289" y="0"/>
                </a:moveTo>
                <a:lnTo>
                  <a:pt x="160439" y="0"/>
                </a:lnTo>
                <a:lnTo>
                  <a:pt x="160439" y="133350"/>
                </a:lnTo>
                <a:lnTo>
                  <a:pt x="0" y="133350"/>
                </a:lnTo>
                <a:lnTo>
                  <a:pt x="0" y="266700"/>
                </a:lnTo>
                <a:lnTo>
                  <a:pt x="103344" y="26670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6" name="OTLSHAPE_D_6330b260881c45ab8cdf94f72fe5d7ed_Line">
            <a:extLst>
              <a:ext uri="{FF2B5EF4-FFF2-40B4-BE49-F238E27FC236}">
                <a16:creationId xmlns:a16="http://schemas.microsoft.com/office/drawing/2014/main" id="{0F3CB58A-9898-AA1D-D960-C2A7236979A0}"/>
              </a:ext>
            </a:extLst>
          </p:cNvPr>
          <p:cNvSpPr/>
          <p:nvPr>
            <p:custDataLst>
              <p:tags r:id="rId99"/>
            </p:custDataLst>
          </p:nvPr>
        </p:nvSpPr>
        <p:spPr>
          <a:xfrm>
            <a:off x="4428222" y="3193288"/>
            <a:ext cx="160440" cy="800101"/>
          </a:xfrm>
          <a:custGeom>
            <a:avLst/>
            <a:gdLst/>
            <a:ahLst/>
            <a:cxnLst/>
            <a:rect l="0" t="0" r="0" b="0"/>
            <a:pathLst>
              <a:path w="160440" h="800101">
                <a:moveTo>
                  <a:pt x="103289" y="0"/>
                </a:moveTo>
                <a:lnTo>
                  <a:pt x="160439" y="0"/>
                </a:lnTo>
                <a:lnTo>
                  <a:pt x="160439" y="133350"/>
                </a:lnTo>
                <a:lnTo>
                  <a:pt x="0" y="133350"/>
                </a:lnTo>
                <a:lnTo>
                  <a:pt x="0" y="800100"/>
                </a:lnTo>
                <a:lnTo>
                  <a:pt x="103344" y="80010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TLSHAPE_D_e570a3f38f9f41bab55ec81907a108ea_Line">
            <a:extLst>
              <a:ext uri="{FF2B5EF4-FFF2-40B4-BE49-F238E27FC236}">
                <a16:creationId xmlns:a16="http://schemas.microsoft.com/office/drawing/2014/main" id="{8A98EE87-088A-10C2-5C0A-F557C58AE8A8}"/>
              </a:ext>
            </a:extLst>
          </p:cNvPr>
          <p:cNvSpPr/>
          <p:nvPr>
            <p:custDataLst>
              <p:tags r:id="rId100"/>
            </p:custDataLst>
          </p:nvPr>
        </p:nvSpPr>
        <p:spPr>
          <a:xfrm>
            <a:off x="5992657" y="3993388"/>
            <a:ext cx="160440" cy="266701"/>
          </a:xfrm>
          <a:custGeom>
            <a:avLst/>
            <a:gdLst/>
            <a:ahLst/>
            <a:cxnLst/>
            <a:rect l="0" t="0" r="0" b="0"/>
            <a:pathLst>
              <a:path w="160440" h="266701">
                <a:moveTo>
                  <a:pt x="103289" y="0"/>
                </a:moveTo>
                <a:lnTo>
                  <a:pt x="160439" y="0"/>
                </a:lnTo>
                <a:lnTo>
                  <a:pt x="160439" y="133350"/>
                </a:lnTo>
                <a:lnTo>
                  <a:pt x="0" y="133350"/>
                </a:lnTo>
                <a:lnTo>
                  <a:pt x="0" y="266700"/>
                </a:lnTo>
                <a:lnTo>
                  <a:pt x="103343" y="26670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TLSHAPE_D_b188769b12ae400eaca60c53ff9af2ae_Line">
            <a:extLst>
              <a:ext uri="{FF2B5EF4-FFF2-40B4-BE49-F238E27FC236}">
                <a16:creationId xmlns:a16="http://schemas.microsoft.com/office/drawing/2014/main" id="{D4167232-F232-6F97-D144-EE79C467104D}"/>
              </a:ext>
            </a:extLst>
          </p:cNvPr>
          <p:cNvSpPr/>
          <p:nvPr>
            <p:custDataLst>
              <p:tags r:id="rId101"/>
            </p:custDataLst>
          </p:nvPr>
        </p:nvSpPr>
        <p:spPr>
          <a:xfrm>
            <a:off x="5992657" y="3993388"/>
            <a:ext cx="160440" cy="533401"/>
          </a:xfrm>
          <a:custGeom>
            <a:avLst/>
            <a:gdLst/>
            <a:ahLst/>
            <a:cxnLst/>
            <a:rect l="0" t="0" r="0" b="0"/>
            <a:pathLst>
              <a:path w="160440" h="533401">
                <a:moveTo>
                  <a:pt x="103289" y="0"/>
                </a:moveTo>
                <a:lnTo>
                  <a:pt x="160439" y="0"/>
                </a:lnTo>
                <a:lnTo>
                  <a:pt x="160439" y="133350"/>
                </a:lnTo>
                <a:lnTo>
                  <a:pt x="0" y="133350"/>
                </a:lnTo>
                <a:lnTo>
                  <a:pt x="0" y="533400"/>
                </a:lnTo>
                <a:lnTo>
                  <a:pt x="103343" y="53340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TLSHAPE_D_b0e1a570405c4f15b936f5a082848aec_Line">
            <a:extLst>
              <a:ext uri="{FF2B5EF4-FFF2-40B4-BE49-F238E27FC236}">
                <a16:creationId xmlns:a16="http://schemas.microsoft.com/office/drawing/2014/main" id="{D458D8DA-0F2A-C51F-3084-5808878CBF84}"/>
              </a:ext>
            </a:extLst>
          </p:cNvPr>
          <p:cNvSpPr/>
          <p:nvPr>
            <p:custDataLst>
              <p:tags r:id="rId102"/>
            </p:custDataLst>
          </p:nvPr>
        </p:nvSpPr>
        <p:spPr>
          <a:xfrm>
            <a:off x="5313729" y="3028188"/>
            <a:ext cx="782272" cy="1498601"/>
          </a:xfrm>
          <a:custGeom>
            <a:avLst/>
            <a:gdLst/>
            <a:ahLst/>
            <a:cxnLst/>
            <a:rect l="0" t="0" r="0" b="0"/>
            <a:pathLst>
              <a:path w="782272" h="1498601">
                <a:moveTo>
                  <a:pt x="0" y="0"/>
                </a:moveTo>
                <a:lnTo>
                  <a:pt x="0" y="1498600"/>
                </a:lnTo>
                <a:lnTo>
                  <a:pt x="782271" y="149860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TLSHAPE_D_46e4238255474e1186f52c7826af12c4_Line">
            <a:extLst>
              <a:ext uri="{FF2B5EF4-FFF2-40B4-BE49-F238E27FC236}">
                <a16:creationId xmlns:a16="http://schemas.microsoft.com/office/drawing/2014/main" id="{F050DF8D-1583-1588-FB1F-2D9ECDCF91D4}"/>
              </a:ext>
            </a:extLst>
          </p:cNvPr>
          <p:cNvSpPr/>
          <p:nvPr>
            <p:custDataLst>
              <p:tags r:id="rId103"/>
            </p:custDataLst>
          </p:nvPr>
        </p:nvSpPr>
        <p:spPr>
          <a:xfrm>
            <a:off x="8339309" y="4260088"/>
            <a:ext cx="160441" cy="533401"/>
          </a:xfrm>
          <a:custGeom>
            <a:avLst/>
            <a:gdLst/>
            <a:ahLst/>
            <a:cxnLst/>
            <a:rect l="0" t="0" r="0" b="0"/>
            <a:pathLst>
              <a:path w="160441" h="533401">
                <a:moveTo>
                  <a:pt x="103290" y="0"/>
                </a:moveTo>
                <a:lnTo>
                  <a:pt x="160440" y="0"/>
                </a:lnTo>
                <a:lnTo>
                  <a:pt x="160440" y="133350"/>
                </a:lnTo>
                <a:lnTo>
                  <a:pt x="0" y="133350"/>
                </a:lnTo>
                <a:lnTo>
                  <a:pt x="0" y="533400"/>
                </a:lnTo>
                <a:lnTo>
                  <a:pt x="103344" y="53340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TLSHAPE_D_c277dd77f35345478faab58b7eba45f6_Line">
            <a:extLst>
              <a:ext uri="{FF2B5EF4-FFF2-40B4-BE49-F238E27FC236}">
                <a16:creationId xmlns:a16="http://schemas.microsoft.com/office/drawing/2014/main" id="{8CF845B2-0789-544A-1F4D-801A00743231}"/>
              </a:ext>
            </a:extLst>
          </p:cNvPr>
          <p:cNvSpPr/>
          <p:nvPr>
            <p:custDataLst>
              <p:tags r:id="rId104"/>
            </p:custDataLst>
          </p:nvPr>
        </p:nvSpPr>
        <p:spPr>
          <a:xfrm>
            <a:off x="8442599" y="4260088"/>
            <a:ext cx="782272" cy="800101"/>
          </a:xfrm>
          <a:custGeom>
            <a:avLst/>
            <a:gdLst/>
            <a:ahLst/>
            <a:cxnLst/>
            <a:rect l="0" t="0" r="0" b="0"/>
            <a:pathLst>
              <a:path w="782272" h="800101">
                <a:moveTo>
                  <a:pt x="0" y="0"/>
                </a:moveTo>
                <a:lnTo>
                  <a:pt x="678927" y="0"/>
                </a:lnTo>
                <a:lnTo>
                  <a:pt x="678927" y="800100"/>
                </a:lnTo>
                <a:lnTo>
                  <a:pt x="782271" y="80010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TLSHAPE_D_eb174e9a051f436bb17deb466b844ef1_Line">
            <a:extLst>
              <a:ext uri="{FF2B5EF4-FFF2-40B4-BE49-F238E27FC236}">
                <a16:creationId xmlns:a16="http://schemas.microsoft.com/office/drawing/2014/main" id="{12C48720-9398-56EA-8612-9F3E7F542667}"/>
              </a:ext>
            </a:extLst>
          </p:cNvPr>
          <p:cNvSpPr/>
          <p:nvPr>
            <p:custDataLst>
              <p:tags r:id="rId105"/>
            </p:custDataLst>
          </p:nvPr>
        </p:nvSpPr>
        <p:spPr>
          <a:xfrm>
            <a:off x="8442599" y="4260088"/>
            <a:ext cx="1016938" cy="1066801"/>
          </a:xfrm>
          <a:custGeom>
            <a:avLst/>
            <a:gdLst/>
            <a:ahLst/>
            <a:cxnLst/>
            <a:rect l="0" t="0" r="0" b="0"/>
            <a:pathLst>
              <a:path w="1016938" h="1066801">
                <a:moveTo>
                  <a:pt x="0" y="0"/>
                </a:moveTo>
                <a:lnTo>
                  <a:pt x="913593" y="0"/>
                </a:lnTo>
                <a:lnTo>
                  <a:pt x="913593" y="1066800"/>
                </a:lnTo>
                <a:lnTo>
                  <a:pt x="1016937" y="106680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TLSHAPE_D_e7b10e63e9744c56b5a60464f85f0694_Line">
            <a:extLst>
              <a:ext uri="{FF2B5EF4-FFF2-40B4-BE49-F238E27FC236}">
                <a16:creationId xmlns:a16="http://schemas.microsoft.com/office/drawing/2014/main" id="{F1BB7965-8FC2-A5FE-932F-2BFC5AB491D8}"/>
              </a:ext>
            </a:extLst>
          </p:cNvPr>
          <p:cNvSpPr/>
          <p:nvPr>
            <p:custDataLst>
              <p:tags r:id="rId106"/>
            </p:custDataLst>
          </p:nvPr>
        </p:nvSpPr>
        <p:spPr>
          <a:xfrm>
            <a:off x="8442599" y="4260088"/>
            <a:ext cx="2268485" cy="1866901"/>
          </a:xfrm>
          <a:custGeom>
            <a:avLst/>
            <a:gdLst/>
            <a:ahLst/>
            <a:cxnLst/>
            <a:rect l="0" t="0" r="0" b="0"/>
            <a:pathLst>
              <a:path w="2268485" h="1866901">
                <a:moveTo>
                  <a:pt x="0" y="0"/>
                </a:moveTo>
                <a:lnTo>
                  <a:pt x="2165140" y="0"/>
                </a:lnTo>
                <a:lnTo>
                  <a:pt x="2165140" y="1866900"/>
                </a:lnTo>
                <a:lnTo>
                  <a:pt x="2268484" y="186690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TLSHAPE_D_db48d2048b3a42f387da697a24ecc07c_Line">
            <a:extLst>
              <a:ext uri="{FF2B5EF4-FFF2-40B4-BE49-F238E27FC236}">
                <a16:creationId xmlns:a16="http://schemas.microsoft.com/office/drawing/2014/main" id="{4B5465C0-7CEA-884A-05D4-E4FBD533DC19}"/>
              </a:ext>
            </a:extLst>
          </p:cNvPr>
          <p:cNvSpPr/>
          <p:nvPr>
            <p:custDataLst>
              <p:tags r:id="rId107"/>
            </p:custDataLst>
          </p:nvPr>
        </p:nvSpPr>
        <p:spPr>
          <a:xfrm>
            <a:off x="9121526" y="4793488"/>
            <a:ext cx="160441" cy="266701"/>
          </a:xfrm>
          <a:custGeom>
            <a:avLst/>
            <a:gdLst/>
            <a:ahLst/>
            <a:cxnLst/>
            <a:rect l="0" t="0" r="0" b="0"/>
            <a:pathLst>
              <a:path w="160441" h="266701">
                <a:moveTo>
                  <a:pt x="103290" y="0"/>
                </a:moveTo>
                <a:lnTo>
                  <a:pt x="160440" y="0"/>
                </a:lnTo>
                <a:lnTo>
                  <a:pt x="160440" y="133350"/>
                </a:lnTo>
                <a:lnTo>
                  <a:pt x="0" y="133350"/>
                </a:lnTo>
                <a:lnTo>
                  <a:pt x="0" y="266700"/>
                </a:lnTo>
                <a:lnTo>
                  <a:pt x="103344" y="26670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TLSHAPE_D_bf9861db05654431b6a014021063a672_Line">
            <a:extLst>
              <a:ext uri="{FF2B5EF4-FFF2-40B4-BE49-F238E27FC236}">
                <a16:creationId xmlns:a16="http://schemas.microsoft.com/office/drawing/2014/main" id="{F9BC449D-9F26-34DA-CCAF-6CA533986F28}"/>
              </a:ext>
            </a:extLst>
          </p:cNvPr>
          <p:cNvSpPr/>
          <p:nvPr>
            <p:custDataLst>
              <p:tags r:id="rId108"/>
            </p:custDataLst>
          </p:nvPr>
        </p:nvSpPr>
        <p:spPr>
          <a:xfrm>
            <a:off x="8599042" y="4628388"/>
            <a:ext cx="625829" cy="431801"/>
          </a:xfrm>
          <a:custGeom>
            <a:avLst/>
            <a:gdLst/>
            <a:ahLst/>
            <a:cxnLst/>
            <a:rect l="0" t="0" r="0" b="0"/>
            <a:pathLst>
              <a:path w="625829" h="431801">
                <a:moveTo>
                  <a:pt x="0" y="0"/>
                </a:moveTo>
                <a:lnTo>
                  <a:pt x="0" y="31750"/>
                </a:lnTo>
                <a:lnTo>
                  <a:pt x="522484" y="31750"/>
                </a:lnTo>
                <a:lnTo>
                  <a:pt x="522484" y="431800"/>
                </a:lnTo>
                <a:lnTo>
                  <a:pt x="625828" y="43180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TLSHAPE_D_bcc0e0e154a7447fb666e4c6fdbf0f95_Line">
            <a:extLst>
              <a:ext uri="{FF2B5EF4-FFF2-40B4-BE49-F238E27FC236}">
                <a16:creationId xmlns:a16="http://schemas.microsoft.com/office/drawing/2014/main" id="{267F4E8E-D7D8-142A-A7D4-7FFA11363F3E}"/>
              </a:ext>
            </a:extLst>
          </p:cNvPr>
          <p:cNvSpPr/>
          <p:nvPr>
            <p:custDataLst>
              <p:tags r:id="rId109"/>
            </p:custDataLst>
          </p:nvPr>
        </p:nvSpPr>
        <p:spPr>
          <a:xfrm>
            <a:off x="9356192" y="5060188"/>
            <a:ext cx="160441" cy="266701"/>
          </a:xfrm>
          <a:custGeom>
            <a:avLst/>
            <a:gdLst/>
            <a:ahLst/>
            <a:cxnLst/>
            <a:rect l="0" t="0" r="0" b="0"/>
            <a:pathLst>
              <a:path w="160441" h="266701">
                <a:moveTo>
                  <a:pt x="103290" y="0"/>
                </a:moveTo>
                <a:lnTo>
                  <a:pt x="160440" y="0"/>
                </a:lnTo>
                <a:lnTo>
                  <a:pt x="160440" y="133350"/>
                </a:lnTo>
                <a:lnTo>
                  <a:pt x="0" y="133350"/>
                </a:lnTo>
                <a:lnTo>
                  <a:pt x="0" y="266700"/>
                </a:lnTo>
                <a:lnTo>
                  <a:pt x="103344" y="26670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TLSHAPE_D_10119b697ea5489ca0b9704df515c03c_Line">
            <a:extLst>
              <a:ext uri="{FF2B5EF4-FFF2-40B4-BE49-F238E27FC236}">
                <a16:creationId xmlns:a16="http://schemas.microsoft.com/office/drawing/2014/main" id="{F4846A0F-4AC4-B197-446E-F0E76954578B}"/>
              </a:ext>
            </a:extLst>
          </p:cNvPr>
          <p:cNvSpPr/>
          <p:nvPr>
            <p:custDataLst>
              <p:tags r:id="rId110"/>
            </p:custDataLst>
          </p:nvPr>
        </p:nvSpPr>
        <p:spPr>
          <a:xfrm>
            <a:off x="9459482" y="5060188"/>
            <a:ext cx="782272" cy="533401"/>
          </a:xfrm>
          <a:custGeom>
            <a:avLst/>
            <a:gdLst/>
            <a:ahLst/>
            <a:cxnLst/>
            <a:rect l="0" t="0" r="0" b="0"/>
            <a:pathLst>
              <a:path w="782272" h="533401">
                <a:moveTo>
                  <a:pt x="0" y="0"/>
                </a:moveTo>
                <a:lnTo>
                  <a:pt x="678927" y="0"/>
                </a:lnTo>
                <a:lnTo>
                  <a:pt x="678927" y="533400"/>
                </a:lnTo>
                <a:lnTo>
                  <a:pt x="782271" y="53340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OTLSHAPE_D_00a597a1fca348b6952b6629cc256db3_Line">
            <a:extLst>
              <a:ext uri="{FF2B5EF4-FFF2-40B4-BE49-F238E27FC236}">
                <a16:creationId xmlns:a16="http://schemas.microsoft.com/office/drawing/2014/main" id="{490149BE-85DC-D276-4FF5-7265383CCBFE}"/>
              </a:ext>
            </a:extLst>
          </p:cNvPr>
          <p:cNvSpPr/>
          <p:nvPr>
            <p:custDataLst>
              <p:tags r:id="rId111"/>
            </p:custDataLst>
          </p:nvPr>
        </p:nvSpPr>
        <p:spPr>
          <a:xfrm>
            <a:off x="10138409" y="5326888"/>
            <a:ext cx="160441" cy="266701"/>
          </a:xfrm>
          <a:custGeom>
            <a:avLst/>
            <a:gdLst/>
            <a:ahLst/>
            <a:cxnLst/>
            <a:rect l="0" t="0" r="0" b="0"/>
            <a:pathLst>
              <a:path w="160441" h="266701">
                <a:moveTo>
                  <a:pt x="103290" y="0"/>
                </a:moveTo>
                <a:lnTo>
                  <a:pt x="160440" y="0"/>
                </a:lnTo>
                <a:lnTo>
                  <a:pt x="160440" y="133350"/>
                </a:lnTo>
                <a:lnTo>
                  <a:pt x="0" y="133350"/>
                </a:lnTo>
                <a:lnTo>
                  <a:pt x="0" y="266700"/>
                </a:lnTo>
                <a:lnTo>
                  <a:pt x="103344" y="26670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TLSHAPE_D_57e501ced70c43eeb1ed6afc37095218_Line">
            <a:extLst>
              <a:ext uri="{FF2B5EF4-FFF2-40B4-BE49-F238E27FC236}">
                <a16:creationId xmlns:a16="http://schemas.microsoft.com/office/drawing/2014/main" id="{99FCEA8A-1F5D-59AC-1708-97C423011F13}"/>
              </a:ext>
            </a:extLst>
          </p:cNvPr>
          <p:cNvSpPr/>
          <p:nvPr>
            <p:custDataLst>
              <p:tags r:id="rId112"/>
            </p:custDataLst>
          </p:nvPr>
        </p:nvSpPr>
        <p:spPr>
          <a:xfrm>
            <a:off x="9224816" y="4793488"/>
            <a:ext cx="1251603" cy="1066801"/>
          </a:xfrm>
          <a:custGeom>
            <a:avLst/>
            <a:gdLst/>
            <a:ahLst/>
            <a:cxnLst/>
            <a:rect l="0" t="0" r="0" b="0"/>
            <a:pathLst>
              <a:path w="1251603" h="1066801">
                <a:moveTo>
                  <a:pt x="0" y="0"/>
                </a:moveTo>
                <a:lnTo>
                  <a:pt x="1148259" y="0"/>
                </a:lnTo>
                <a:lnTo>
                  <a:pt x="1148259" y="1066800"/>
                </a:lnTo>
                <a:lnTo>
                  <a:pt x="1251602" y="106680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OTLSHAPE_D_572bbae24b2a48a08993faf5f7d581de_Line">
            <a:extLst>
              <a:ext uri="{FF2B5EF4-FFF2-40B4-BE49-F238E27FC236}">
                <a16:creationId xmlns:a16="http://schemas.microsoft.com/office/drawing/2014/main" id="{8CAE7EE3-72CA-74B2-7F01-3CCAC6B18EBB}"/>
              </a:ext>
            </a:extLst>
          </p:cNvPr>
          <p:cNvSpPr/>
          <p:nvPr>
            <p:custDataLst>
              <p:tags r:id="rId113"/>
            </p:custDataLst>
          </p:nvPr>
        </p:nvSpPr>
        <p:spPr>
          <a:xfrm>
            <a:off x="10241699" y="5326888"/>
            <a:ext cx="234720" cy="533401"/>
          </a:xfrm>
          <a:custGeom>
            <a:avLst/>
            <a:gdLst/>
            <a:ahLst/>
            <a:cxnLst/>
            <a:rect l="0" t="0" r="0" b="0"/>
            <a:pathLst>
              <a:path w="234720" h="533401">
                <a:moveTo>
                  <a:pt x="0" y="0"/>
                </a:moveTo>
                <a:lnTo>
                  <a:pt x="131376" y="0"/>
                </a:lnTo>
                <a:lnTo>
                  <a:pt x="131376" y="533400"/>
                </a:lnTo>
                <a:lnTo>
                  <a:pt x="234719" y="53340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OTLSHAPE_D_da48628d42fa401a825baa09ffdd6825_Line">
            <a:extLst>
              <a:ext uri="{FF2B5EF4-FFF2-40B4-BE49-F238E27FC236}">
                <a16:creationId xmlns:a16="http://schemas.microsoft.com/office/drawing/2014/main" id="{9FA655E0-07E2-DFC8-0416-C6A46823E360}"/>
              </a:ext>
            </a:extLst>
          </p:cNvPr>
          <p:cNvSpPr/>
          <p:nvPr>
            <p:custDataLst>
              <p:tags r:id="rId114"/>
            </p:custDataLst>
          </p:nvPr>
        </p:nvSpPr>
        <p:spPr>
          <a:xfrm>
            <a:off x="10373075" y="5593588"/>
            <a:ext cx="160440" cy="266701"/>
          </a:xfrm>
          <a:custGeom>
            <a:avLst/>
            <a:gdLst/>
            <a:ahLst/>
            <a:cxnLst/>
            <a:rect l="0" t="0" r="0" b="0"/>
            <a:pathLst>
              <a:path w="160440" h="266701">
                <a:moveTo>
                  <a:pt x="103289" y="0"/>
                </a:moveTo>
                <a:lnTo>
                  <a:pt x="160439" y="0"/>
                </a:lnTo>
                <a:lnTo>
                  <a:pt x="160439" y="133350"/>
                </a:lnTo>
                <a:lnTo>
                  <a:pt x="0" y="133350"/>
                </a:lnTo>
                <a:lnTo>
                  <a:pt x="0" y="266700"/>
                </a:lnTo>
                <a:lnTo>
                  <a:pt x="103343" y="26670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TLSHAPE_D_19e6ab33e0bf458bb083c97a9dad61a4_Line">
            <a:extLst>
              <a:ext uri="{FF2B5EF4-FFF2-40B4-BE49-F238E27FC236}">
                <a16:creationId xmlns:a16="http://schemas.microsoft.com/office/drawing/2014/main" id="{3E44C0FC-7015-F5F3-C195-C1FB12127AA2}"/>
              </a:ext>
            </a:extLst>
          </p:cNvPr>
          <p:cNvSpPr/>
          <p:nvPr>
            <p:custDataLst>
              <p:tags r:id="rId115"/>
            </p:custDataLst>
          </p:nvPr>
        </p:nvSpPr>
        <p:spPr>
          <a:xfrm>
            <a:off x="8599042" y="4628388"/>
            <a:ext cx="2112042" cy="1498601"/>
          </a:xfrm>
          <a:custGeom>
            <a:avLst/>
            <a:gdLst/>
            <a:ahLst/>
            <a:cxnLst/>
            <a:rect l="0" t="0" r="0" b="0"/>
            <a:pathLst>
              <a:path w="2112042" h="1498601">
                <a:moveTo>
                  <a:pt x="0" y="0"/>
                </a:moveTo>
                <a:lnTo>
                  <a:pt x="0" y="31750"/>
                </a:lnTo>
                <a:lnTo>
                  <a:pt x="2008697" y="31750"/>
                </a:lnTo>
                <a:lnTo>
                  <a:pt x="2008697" y="1498600"/>
                </a:lnTo>
                <a:lnTo>
                  <a:pt x="2112041" y="149860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TLSHAPE_D_424e95a0daad4085b3c6bc7386f6dd66_Line">
            <a:extLst>
              <a:ext uri="{FF2B5EF4-FFF2-40B4-BE49-F238E27FC236}">
                <a16:creationId xmlns:a16="http://schemas.microsoft.com/office/drawing/2014/main" id="{184894F2-FFBA-6385-D60D-D2BA5FCF014A}"/>
              </a:ext>
            </a:extLst>
          </p:cNvPr>
          <p:cNvSpPr/>
          <p:nvPr>
            <p:custDataLst>
              <p:tags r:id="rId116"/>
            </p:custDataLst>
          </p:nvPr>
        </p:nvSpPr>
        <p:spPr>
          <a:xfrm>
            <a:off x="9224816" y="4793488"/>
            <a:ext cx="1486268" cy="1333501"/>
          </a:xfrm>
          <a:custGeom>
            <a:avLst/>
            <a:gdLst/>
            <a:ahLst/>
            <a:cxnLst/>
            <a:rect l="0" t="0" r="0" b="0"/>
            <a:pathLst>
              <a:path w="1486268" h="1333501">
                <a:moveTo>
                  <a:pt x="0" y="0"/>
                </a:moveTo>
                <a:lnTo>
                  <a:pt x="1382923" y="0"/>
                </a:lnTo>
                <a:lnTo>
                  <a:pt x="1382923" y="1333500"/>
                </a:lnTo>
                <a:lnTo>
                  <a:pt x="1486267" y="133350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TLSHAPE_D_33ff1b934f5f42e39c172349da43d90e_Line">
            <a:extLst>
              <a:ext uri="{FF2B5EF4-FFF2-40B4-BE49-F238E27FC236}">
                <a16:creationId xmlns:a16="http://schemas.microsoft.com/office/drawing/2014/main" id="{CFFC46A1-D9C9-5066-68CE-F8119FB22D0C}"/>
              </a:ext>
            </a:extLst>
          </p:cNvPr>
          <p:cNvSpPr/>
          <p:nvPr>
            <p:custDataLst>
              <p:tags r:id="rId117"/>
            </p:custDataLst>
          </p:nvPr>
        </p:nvSpPr>
        <p:spPr>
          <a:xfrm>
            <a:off x="9459482" y="5060188"/>
            <a:ext cx="1251602" cy="1066801"/>
          </a:xfrm>
          <a:custGeom>
            <a:avLst/>
            <a:gdLst/>
            <a:ahLst/>
            <a:cxnLst/>
            <a:rect l="0" t="0" r="0" b="0"/>
            <a:pathLst>
              <a:path w="1251602" h="1066801">
                <a:moveTo>
                  <a:pt x="0" y="0"/>
                </a:moveTo>
                <a:lnTo>
                  <a:pt x="1148257" y="0"/>
                </a:lnTo>
                <a:lnTo>
                  <a:pt x="1148257" y="1066800"/>
                </a:lnTo>
                <a:lnTo>
                  <a:pt x="1251601" y="106680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TLSHAPE_D_0bed5e8017354fa4b7e457c9610d3dbe_Line">
            <a:extLst>
              <a:ext uri="{FF2B5EF4-FFF2-40B4-BE49-F238E27FC236}">
                <a16:creationId xmlns:a16="http://schemas.microsoft.com/office/drawing/2014/main" id="{3ED7F8EA-1C1E-75CC-C305-FA465297DD67}"/>
              </a:ext>
            </a:extLst>
          </p:cNvPr>
          <p:cNvSpPr/>
          <p:nvPr>
            <p:custDataLst>
              <p:tags r:id="rId118"/>
            </p:custDataLst>
          </p:nvPr>
        </p:nvSpPr>
        <p:spPr>
          <a:xfrm>
            <a:off x="10476364" y="5593588"/>
            <a:ext cx="234720" cy="533401"/>
          </a:xfrm>
          <a:custGeom>
            <a:avLst/>
            <a:gdLst/>
            <a:ahLst/>
            <a:cxnLst/>
            <a:rect l="0" t="0" r="0" b="0"/>
            <a:pathLst>
              <a:path w="234720" h="533401">
                <a:moveTo>
                  <a:pt x="0" y="0"/>
                </a:moveTo>
                <a:lnTo>
                  <a:pt x="131375" y="0"/>
                </a:lnTo>
                <a:lnTo>
                  <a:pt x="131375" y="533400"/>
                </a:lnTo>
                <a:lnTo>
                  <a:pt x="234719" y="53340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TLSHAPE_D_042ada1e4d3c4459a0830ed82fc188b3_Line">
            <a:extLst>
              <a:ext uri="{FF2B5EF4-FFF2-40B4-BE49-F238E27FC236}">
                <a16:creationId xmlns:a16="http://schemas.microsoft.com/office/drawing/2014/main" id="{7418E00C-97CE-67B4-99F6-1D57769A3C19}"/>
              </a:ext>
            </a:extLst>
          </p:cNvPr>
          <p:cNvSpPr/>
          <p:nvPr>
            <p:custDataLst>
              <p:tags r:id="rId119"/>
            </p:custDataLst>
          </p:nvPr>
        </p:nvSpPr>
        <p:spPr>
          <a:xfrm>
            <a:off x="10607739" y="5860288"/>
            <a:ext cx="160441" cy="266701"/>
          </a:xfrm>
          <a:custGeom>
            <a:avLst/>
            <a:gdLst/>
            <a:ahLst/>
            <a:cxnLst/>
            <a:rect l="0" t="0" r="0" b="0"/>
            <a:pathLst>
              <a:path w="160441" h="266701">
                <a:moveTo>
                  <a:pt x="103290" y="0"/>
                </a:moveTo>
                <a:lnTo>
                  <a:pt x="160440" y="0"/>
                </a:lnTo>
                <a:lnTo>
                  <a:pt x="160440" y="133350"/>
                </a:lnTo>
                <a:lnTo>
                  <a:pt x="0" y="133350"/>
                </a:lnTo>
                <a:lnTo>
                  <a:pt x="0" y="266700"/>
                </a:lnTo>
                <a:lnTo>
                  <a:pt x="103344" y="26670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TLSHAPE_D_0e2fb1f10a884a4784d6df9776ac6947_Line">
            <a:extLst>
              <a:ext uri="{FF2B5EF4-FFF2-40B4-BE49-F238E27FC236}">
                <a16:creationId xmlns:a16="http://schemas.microsoft.com/office/drawing/2014/main" id="{1A20919E-A53C-48D6-915E-66F544442C06}"/>
              </a:ext>
            </a:extLst>
          </p:cNvPr>
          <p:cNvSpPr/>
          <p:nvPr>
            <p:custDataLst>
              <p:tags r:id="rId120"/>
            </p:custDataLst>
          </p:nvPr>
        </p:nvSpPr>
        <p:spPr>
          <a:xfrm>
            <a:off x="8599042" y="4628388"/>
            <a:ext cx="2346708" cy="1765301"/>
          </a:xfrm>
          <a:custGeom>
            <a:avLst/>
            <a:gdLst/>
            <a:ahLst/>
            <a:cxnLst/>
            <a:rect l="0" t="0" r="0" b="0"/>
            <a:pathLst>
              <a:path w="2346708" h="1765301">
                <a:moveTo>
                  <a:pt x="0" y="0"/>
                </a:moveTo>
                <a:lnTo>
                  <a:pt x="0" y="31750"/>
                </a:lnTo>
                <a:lnTo>
                  <a:pt x="2243363" y="31750"/>
                </a:lnTo>
                <a:lnTo>
                  <a:pt x="2243363" y="1765300"/>
                </a:lnTo>
                <a:lnTo>
                  <a:pt x="2346707" y="176530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TLSHAPE_D_0c3e7e6dec664d8c866c7c86bccd3480_Line">
            <a:extLst>
              <a:ext uri="{FF2B5EF4-FFF2-40B4-BE49-F238E27FC236}">
                <a16:creationId xmlns:a16="http://schemas.microsoft.com/office/drawing/2014/main" id="{650E34D4-C446-5AA1-3DA9-BEFF0A010C5F}"/>
              </a:ext>
            </a:extLst>
          </p:cNvPr>
          <p:cNvSpPr/>
          <p:nvPr>
            <p:custDataLst>
              <p:tags r:id="rId121"/>
            </p:custDataLst>
          </p:nvPr>
        </p:nvSpPr>
        <p:spPr>
          <a:xfrm>
            <a:off x="10842405" y="6126988"/>
            <a:ext cx="160440" cy="266701"/>
          </a:xfrm>
          <a:custGeom>
            <a:avLst/>
            <a:gdLst/>
            <a:ahLst/>
            <a:cxnLst/>
            <a:rect l="0" t="0" r="0" b="0"/>
            <a:pathLst>
              <a:path w="160440" h="266701">
                <a:moveTo>
                  <a:pt x="103289" y="0"/>
                </a:moveTo>
                <a:lnTo>
                  <a:pt x="160439" y="0"/>
                </a:lnTo>
                <a:lnTo>
                  <a:pt x="160439" y="133350"/>
                </a:lnTo>
                <a:lnTo>
                  <a:pt x="0" y="133350"/>
                </a:lnTo>
                <a:lnTo>
                  <a:pt x="0" y="266700"/>
                </a:lnTo>
                <a:lnTo>
                  <a:pt x="103344" y="26670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OTLSHAPE_D_3619c62e6bb6460daf7626af9893f61d_Line">
            <a:extLst>
              <a:ext uri="{FF2B5EF4-FFF2-40B4-BE49-F238E27FC236}">
                <a16:creationId xmlns:a16="http://schemas.microsoft.com/office/drawing/2014/main" id="{CCA726F4-B5ED-10D0-187D-2CA1E8FB1BFB}"/>
              </a:ext>
            </a:extLst>
          </p:cNvPr>
          <p:cNvSpPr/>
          <p:nvPr>
            <p:custDataLst>
              <p:tags r:id="rId122"/>
            </p:custDataLst>
          </p:nvPr>
        </p:nvSpPr>
        <p:spPr>
          <a:xfrm>
            <a:off x="1793750" y="2126488"/>
            <a:ext cx="1173382" cy="1600201"/>
          </a:xfrm>
          <a:custGeom>
            <a:avLst/>
            <a:gdLst/>
            <a:ahLst/>
            <a:cxnLst/>
            <a:rect l="0" t="0" r="0" b="0"/>
            <a:pathLst>
              <a:path w="1173382" h="1600201">
                <a:moveTo>
                  <a:pt x="0" y="0"/>
                </a:moveTo>
                <a:lnTo>
                  <a:pt x="57150" y="0"/>
                </a:lnTo>
                <a:lnTo>
                  <a:pt x="57150" y="1600200"/>
                </a:lnTo>
                <a:lnTo>
                  <a:pt x="1173381" y="160020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OTLSHAPE_D_2ee79a4fa2934e67958db8a4d10d3262_Line">
            <a:extLst>
              <a:ext uri="{FF2B5EF4-FFF2-40B4-BE49-F238E27FC236}">
                <a16:creationId xmlns:a16="http://schemas.microsoft.com/office/drawing/2014/main" id="{3DACD752-ED5F-9340-F774-560A29A92C0C}"/>
              </a:ext>
            </a:extLst>
          </p:cNvPr>
          <p:cNvSpPr/>
          <p:nvPr>
            <p:custDataLst>
              <p:tags r:id="rId123"/>
            </p:custDataLst>
          </p:nvPr>
        </p:nvSpPr>
        <p:spPr>
          <a:xfrm>
            <a:off x="908243" y="774615"/>
            <a:ext cx="217591" cy="1085174"/>
          </a:xfrm>
          <a:custGeom>
            <a:avLst/>
            <a:gdLst/>
            <a:ahLst/>
            <a:cxnLst/>
            <a:rect l="0" t="0" r="0" b="0"/>
            <a:pathLst>
              <a:path w="217591" h="1085174">
                <a:moveTo>
                  <a:pt x="217590" y="45763"/>
                </a:moveTo>
                <a:lnTo>
                  <a:pt x="217590" y="0"/>
                </a:lnTo>
                <a:lnTo>
                  <a:pt x="0" y="0"/>
                </a:lnTo>
                <a:lnTo>
                  <a:pt x="0" y="1085173"/>
                </a:lnTo>
                <a:lnTo>
                  <a:pt x="103344" y="1085173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OTLSHAPE_D_c9826b056b7c433e84a357f805c4a911_Line">
            <a:extLst>
              <a:ext uri="{FF2B5EF4-FFF2-40B4-BE49-F238E27FC236}">
                <a16:creationId xmlns:a16="http://schemas.microsoft.com/office/drawing/2014/main" id="{CF658688-BD81-9C06-7E57-DCC7B3086BDB}"/>
              </a:ext>
            </a:extLst>
          </p:cNvPr>
          <p:cNvSpPr/>
          <p:nvPr>
            <p:custDataLst>
              <p:tags r:id="rId124"/>
            </p:custDataLst>
          </p:nvPr>
        </p:nvSpPr>
        <p:spPr>
          <a:xfrm>
            <a:off x="10945694" y="985478"/>
            <a:ext cx="198588" cy="5141511"/>
          </a:xfrm>
          <a:custGeom>
            <a:avLst/>
            <a:gdLst/>
            <a:ahLst/>
            <a:cxnLst/>
            <a:rect l="0" t="0" r="0" b="0"/>
            <a:pathLst>
              <a:path w="198588" h="5141511">
                <a:moveTo>
                  <a:pt x="0" y="5141510"/>
                </a:moveTo>
                <a:lnTo>
                  <a:pt x="198587" y="5141510"/>
                </a:lnTo>
                <a:lnTo>
                  <a:pt x="198587" y="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8" name="OTLSHAPE_D_b043cb6b0d084b83b11298a5f143c602_Line">
            <a:extLst>
              <a:ext uri="{FF2B5EF4-FFF2-40B4-BE49-F238E27FC236}">
                <a16:creationId xmlns:a16="http://schemas.microsoft.com/office/drawing/2014/main" id="{4BEF64C6-54EB-8817-C62D-75C1D5549DC2}"/>
              </a:ext>
            </a:extLst>
          </p:cNvPr>
          <p:cNvSpPr/>
          <p:nvPr>
            <p:custDataLst>
              <p:tags r:id="rId125"/>
            </p:custDataLst>
          </p:nvPr>
        </p:nvSpPr>
        <p:spPr>
          <a:xfrm>
            <a:off x="11144281" y="985478"/>
            <a:ext cx="93229" cy="5408211"/>
          </a:xfrm>
          <a:custGeom>
            <a:avLst/>
            <a:gdLst/>
            <a:ahLst/>
            <a:cxnLst/>
            <a:rect l="0" t="0" r="0" b="0"/>
            <a:pathLst>
              <a:path w="93229" h="5408211">
                <a:moveTo>
                  <a:pt x="36078" y="5408210"/>
                </a:moveTo>
                <a:lnTo>
                  <a:pt x="93228" y="5408210"/>
                </a:lnTo>
                <a:lnTo>
                  <a:pt x="93228" y="5274860"/>
                </a:lnTo>
                <a:lnTo>
                  <a:pt x="0" y="5274860"/>
                </a:lnTo>
                <a:lnTo>
                  <a:pt x="0" y="0"/>
                </a:lnTo>
              </a:path>
            </a:pathLst>
          </a:custGeom>
          <a:ln w="12700" cap="flat" cmpd="sng" algn="ctr">
            <a:solidFill>
              <a:schemeClr val="dk1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4" name="TextBox 263">
            <a:extLst>
              <a:ext uri="{FF2B5EF4-FFF2-40B4-BE49-F238E27FC236}">
                <a16:creationId xmlns:a16="http://schemas.microsoft.com/office/drawing/2014/main" id="{1B771D00-0D21-491E-3EED-52B7E757445A}"/>
              </a:ext>
            </a:extLst>
          </p:cNvPr>
          <p:cNvSpPr txBox="1"/>
          <p:nvPr/>
        </p:nvSpPr>
        <p:spPr>
          <a:xfrm>
            <a:off x="2471462" y="366634"/>
            <a:ext cx="72449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Event management critical path template</a:t>
            </a:r>
          </a:p>
        </p:txBody>
      </p:sp>
      <p:pic>
        <p:nvPicPr>
          <p:cNvPr id="289" name="Picture 288" descr="Icon&#10;&#10;Description automatically generated">
            <a:extLst>
              <a:ext uri="{FF2B5EF4-FFF2-40B4-BE49-F238E27FC236}">
                <a16:creationId xmlns:a16="http://schemas.microsoft.com/office/drawing/2014/main" id="{43088A14-9530-CDCF-0862-EDFE1E13BDC1}"/>
              </a:ext>
            </a:extLst>
          </p:cNvPr>
          <p:cNvPicPr>
            <a:picLocks noChangeAspect="1"/>
          </p:cNvPicPr>
          <p:nvPr/>
        </p:nvPicPr>
        <p:blipFill>
          <a:blip r:embed="rId1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407751" y="5243686"/>
            <a:ext cx="2333128" cy="321429"/>
          </a:xfrm>
          <a:prstGeom prst="rect">
            <a:avLst/>
          </a:prstGeom>
        </p:spPr>
      </p:pic>
      <p:graphicFrame>
        <p:nvGraphicFramePr>
          <p:cNvPr id="290" name="Table 300">
            <a:extLst>
              <a:ext uri="{FF2B5EF4-FFF2-40B4-BE49-F238E27FC236}">
                <a16:creationId xmlns:a16="http://schemas.microsoft.com/office/drawing/2014/main" id="{48C43546-65B0-3441-7258-290F77B24C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8309060"/>
              </p:ext>
            </p:extLst>
          </p:nvPr>
        </p:nvGraphicFramePr>
        <p:xfrm>
          <a:off x="10334760" y="1732063"/>
          <a:ext cx="726971" cy="8061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6971">
                  <a:extLst>
                    <a:ext uri="{9D8B030D-6E8A-4147-A177-3AD203B41FA5}">
                      <a16:colId xmlns:a16="http://schemas.microsoft.com/office/drawing/2014/main" val="3764175126"/>
                    </a:ext>
                  </a:extLst>
                </a:gridCol>
              </a:tblGrid>
              <a:tr h="268713"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Critical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0106228"/>
                  </a:ext>
                </a:extLst>
              </a:tr>
              <a:tr h="268713"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Flexible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4790217"/>
                  </a:ext>
                </a:extLst>
              </a:tr>
              <a:tr h="268713">
                <a:tc>
                  <a:txBody>
                    <a:bodyPr/>
                    <a:lstStyle/>
                    <a:p>
                      <a:r>
                        <a:rPr lang="en-US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5601616"/>
                  </a:ext>
                </a:extLst>
              </a:tr>
            </a:tbl>
          </a:graphicData>
        </a:graphic>
      </p:graphicFrame>
      <p:grpSp>
        <p:nvGrpSpPr>
          <p:cNvPr id="291" name="Group 290">
            <a:extLst>
              <a:ext uri="{FF2B5EF4-FFF2-40B4-BE49-F238E27FC236}">
                <a16:creationId xmlns:a16="http://schemas.microsoft.com/office/drawing/2014/main" id="{4DE988D0-4042-2B43-AB5B-A024D869E1AA}"/>
              </a:ext>
            </a:extLst>
          </p:cNvPr>
          <p:cNvGrpSpPr/>
          <p:nvPr/>
        </p:nvGrpSpPr>
        <p:grpSpPr>
          <a:xfrm>
            <a:off x="10136739" y="1805476"/>
            <a:ext cx="201753" cy="677798"/>
            <a:chOff x="9820275" y="2315083"/>
            <a:chExt cx="201753" cy="677798"/>
          </a:xfrm>
        </p:grpSpPr>
        <p:sp>
          <p:nvSpPr>
            <p:cNvPr id="292" name="Rectangle 291">
              <a:extLst>
                <a:ext uri="{FF2B5EF4-FFF2-40B4-BE49-F238E27FC236}">
                  <a16:creationId xmlns:a16="http://schemas.microsoft.com/office/drawing/2014/main" id="{84A74377-3197-2DF8-BB88-FB2AD86EAFD1}"/>
                </a:ext>
              </a:extLst>
            </p:cNvPr>
            <p:cNvSpPr/>
            <p:nvPr/>
          </p:nvSpPr>
          <p:spPr>
            <a:xfrm>
              <a:off x="9820275" y="2315083"/>
              <a:ext cx="201753" cy="136525"/>
            </a:xfrm>
            <a:prstGeom prst="rect">
              <a:avLst/>
            </a:prstGeom>
            <a:solidFill>
              <a:srgbClr val="FFC0BE"/>
            </a:solidFill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3" name="Rectangle 292">
              <a:extLst>
                <a:ext uri="{FF2B5EF4-FFF2-40B4-BE49-F238E27FC236}">
                  <a16:creationId xmlns:a16="http://schemas.microsoft.com/office/drawing/2014/main" id="{A6BC35F8-0C7C-38A2-6A2D-12699AE49F02}"/>
                </a:ext>
              </a:extLst>
            </p:cNvPr>
            <p:cNvSpPr/>
            <p:nvPr/>
          </p:nvSpPr>
          <p:spPr>
            <a:xfrm>
              <a:off x="9820275" y="2572512"/>
              <a:ext cx="201753" cy="136525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4" name="Diamond 293">
              <a:extLst>
                <a:ext uri="{FF2B5EF4-FFF2-40B4-BE49-F238E27FC236}">
                  <a16:creationId xmlns:a16="http://schemas.microsoft.com/office/drawing/2014/main" id="{193E7317-B823-3E40-F810-F691C348C328}"/>
                </a:ext>
              </a:extLst>
            </p:cNvPr>
            <p:cNvSpPr/>
            <p:nvPr/>
          </p:nvSpPr>
          <p:spPr>
            <a:xfrm>
              <a:off x="9829711" y="2810001"/>
              <a:ext cx="182880" cy="182880"/>
            </a:xfrm>
            <a:prstGeom prst="diamond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84313674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Q3VsdHVyZUluZm9OYW1lIjoiZW4tVVMiLCJTdHlsZU5hbWUiOm51bGwsIlZlcnNpb24iOnsiJGlkIjoiMiIsIlZlcnNpb24iOiIzLjcuMyIsIk9yaWdpbmFsQXNzZW1ibHlWZXJzaW9uIjoiNy4wMC4wNC4wMCIsIkVkaXRpb24iOm51bGwsIkxhc3RTYXZlZEVkaXRpb24iOjMsIklzUGx1c0VkaXRpb24iOmZhbHNlLCJJc1Byb0VkaXRpb24iOmZhbHNlfSwiRWZmZWN0IjowLCJTdHlsZSI6eyIkaWQiOiIzIiwiRGVmYXVsdERlcGVuZGVuY3lTdHlsZSI6eyIkaWQiOiI0IiwiTGluZVN0eWxlIjp7IiRpZCI6IjUiLCJMaW5lQ29sb3IiOnsiJGlkIjoiNiIsIiR0eXBlIjoiTkxSRS5Db21tb24uRG9tLlNvbGlkQ29sb3JCcnVzaCwgTkxSRS5Db21tb24iLCJDb2xvciI6eyIkaWQiOiI3IiwiQSI6MjU1LCJSIjowLCJHIjowLCJCIjowfX0sIkxpbmVXZWlnaHQiOjEuMCwiTGluZVR5cGUiOjAsIlBhcmVudFN0eWxlIjpudWxsfSwiRW5kQXJyb3doZWFkTGluZVN0eWxlIjp7IiRpZCI6IjgiLCJLaW5kIjoxLCJXaWR0aCI6MSwiTGVuZ3RoIjowLCJQYXJlbnRTdHlsZSI6bnVsbH0sIkJyaW5nVG9Gcm9udCI6dHJ1ZSwiRWxib3dSYWRpdXMiOjAuMCwiTWFyZ2luIjp7IiRpZCI6IjkiLCJUb3AiOjAuMCwiTGVmdCI6MC4wLCJSaWdodCI6MC4wLCJCb3R0b20iOjAuMH0sIlBhZGRpbmciOnsiJGlkIjoiMTAiLCJUb3AiOjAuMCwiTGVmdCI6MC4wLCJSaWdodCI6MC4wLCJCb3R0b20iOjAuMH0sIkJhY2tncm91bmQiOm51bGwsIklzVmlzaWJsZSI6dHJ1ZSwiV2lkdGgiOjAuMCwiSGVpZ2h0IjowLjAsIkJvcmRlclN0eWxlIjpudWxsLCJQYXJlbnRTdHlsZSI6bnVsbH0sIkNyaXRpY2FsUGF0aFN0eWxlIjp7IiRpZCI6IjExIiwiQ3JpdGljYWxQYXRoU3R5bGVPcHRpb25zIjoxNSwiTGluZVN0eWxlIjp7IiRpZCI6IjEyIiwiTGluZUNvbG9yIjp7IiRpZCI6IjEzIiwiJHR5cGUiOiJOTFJFLkNvbW1vbi5Eb20uU29saWRDb2xvckJydXNoLCBOTFJFLkNvbW1vbiIsIkNvbG9yIjp7IiRpZCI6IjE0IiwiQSI6MjU1LCJSIjoyMjIsIkciOjUwLCJCIjo1MH19LCJMaW5lV2VpZ2h0IjoxLjAsIkxpbmVUeXBlIjowLCJQYXJlbnRTdHlsZSI6bnVsbH0sIlRpdGxlRm9yZWdyb3VuZCI6eyIkaWQiOiIxNSIsIkNvbG9yIjp7IiRpZCI6IjE2IiwiQSI6MjU1LCJSIjoxNzYsIkciOjE5LCJCIjoyNX19LCJTaGFwZXNCYWNrZ3JvdW5kIjp7IiRpZCI6IjE3IiwiQ29sb3IiOnsiJGlkIjoiMTgiLCJBIjoyNTUsIlIiOjI1MywiRyI6MjAzLCJCIjoyMDh9fSwiU2hhcGVzQm9yZGVyU3R5bGUiOnsiJGlkIjoiMTkiLCJMaW5lQ29sb3IiOnsiJGlkIjoiMjAiLCIkdHlwZSI6Ik5MUkUuQ29tbW9uLkRvbS5Tb2xpZENvbG9yQnJ1c2gsIE5MUkUuQ29tbW9uIiwiQ29sb3IiOnsiJGlkIjoiMjEiLCJBIjoyNTUsIlIiOjIyMiwiRyI6NTAsIkIiOjUwfX0sIkxpbmVXZWlnaHQiOjEuNSwiTGluZVR5cGUiOjAsIlBhcmVudFN0eWxlIjpudWxsfSwiTWFyZ2luIjp7IiRpZCI6IjIyIiwiVG9wIjowLjAsIkxlZnQiOjAuMCwiUmlnaHQiOjAuMCwiQm90dG9tIjowLjB9LCJQYWRkaW5nIjp7IiRpZCI6IjIzIiwiVG9wIjowLjAsIkxlZnQiOjAuMCwiUmlnaHQiOjAuMCwiQm90dG9tIjowLjB9LCJCYWNrZ3JvdW5kIjpudWxsLCJJc1Zpc2libGUiOmZhbHNlLCJXaWR0aCI6MC4wLCJIZWlnaHQiOjAuMCwiQm9yZGVyU3R5bGUiOm51bGwsIlBhcmVudFN0eWxlIjpudWxsfSwiVGltZWJhbmRTdHlsZSI6eyIkaWQiOiIyNCIsIlNjYWxlTWFya2luZyI6MCwiU2hhcGUiOjAsIlNoYXBlU3R5bGUiOnsiJGlkIjoiMjUiLCJNYXJnaW4iOnsiJGlkIjoiMjYiLCJUb3AiOjAuMCwiTGVmdCI6MTIuMCwiUmlnaHQiOjEyLjAsIkJvdHRvbSI6MC4wfSwiUGFkZGluZyI6eyIkaWQiOiIyNyIsIlRvcCI6NS4wLCJMZWZ0IjowLjAsIlJpZ2h0IjowLjAsIkJvdHRvbSI6NS4wfSwiQmFja2dyb3VuZCI6eyIkaWQiOiIyOCIsIkNvbG9yIjp7IiRpZCI6IjI5IiwiQSI6MjU1LCJSIjo2OCwiRyI6ODQsIkIiOjEwNn19LCJJc1Zpc2libGUiOnRydWUsIldpZHRoIjo4NTguMCwiSGVpZ2h0IjoxNC4zOTk5OTk2MTg1MzAyNzMsIkJvcmRlclN0eWxlIjp7IiRpZCI6IjMwIiwiTGluZUNvbG9yIjp7IiRpZCI6IjMxIiwiJHR5cGUiOiJOTFJFLkNvbW1vbi5Eb20uU29saWRDb2xvckJydXNoLCBOTFJFLkNvbW1vbiIsIkNvbG9yIjp7IiRpZCI6IjMyIiwiQSI6MjU1LCJSIjoyNTUsIkciOjAsIkIiOjB9fSwiTGluZVdlaWdodCI6MC4wLCJMaW5lVHlwZSI6MCwiUGFyZW50U3R5bGUiOm51bGx9LCJQYXJlbnRTdHlsZSI6bnVsbH0sIk1pZGRsZVRpZXJTaGFwZVN0eWxlIjp7IiRpZCI6IjMzIiwiTWFyZ2luIjp7IiRpZCI6IjM0IiwiVG9wIjowLjAsIkxlZnQiOjEyLjAsIlJpZ2h0IjoxMi4wLCJCb3R0b20iOjAuMH0sIlBhZGRpbmciOnsiJGlkIjoiMzUiLCJUb3AiOjUuMCwiTGVmdCI6MC4wLCJSaWdodCI6MC4wLCJCb3R0b20iOjUuMH0sIkJhY2tncm91bmQiOnsiJGlkIjoiMzYiLCJDb2xvciI6eyIkaWQiOiIzNyIsIkEiOjI1NSwiUiI6NjgsIkciOjg0LCJCIjoxMDZ9fSwiSXNWaXNpYmxlIjp0cnVlLCJXaWR0aCI6ODU4LjAsIkhlaWdodCI6MTQuMzk5OTk5NjE4NTMwMjczLCJCb3JkZXJTdHlsZSI6eyIkaWQiOiIzOCIsIkxpbmVDb2xvciI6eyIkaWQiOiIzOSIsIiR0eXBlIjoiTkxSRS5Db21tb24uRG9tLlNvbGlkQ29sb3JCcnVzaCwgTkxSRS5Db21tb24iLCJDb2xvciI6eyIkaWQiOiI0MCIsIkEiOjI1NSwiUiI6MjU1LCJHIjowLCJCIjowfX0sIkxpbmVXZWlnaHQiOjAuMCwiTGluZVR5cGUiOjAsIlBhcmVudFN0eWxlIjpudWxsfSwiUGFyZW50U3R5bGUiOm51bGx9LCJCb3R0b21UaWVyU2hhcGVTdHlsZSI6eyIkaWQiOiI0MSIsIk1hcmdpbiI6eyIkaWQiOiI0MiIsIlRvcCI6MC4wLCJMZWZ0IjoxMi4wLCJSaWdodCI6MTIuMCwiQm90dG9tIjowLjB9LCJQYWRkaW5nIjp7IiRpZCI6IjQzIiwiVG9wIjo1LjAsIkxlZnQiOjAuMCwiUmlnaHQiOjAuMCwiQm90dG9tIjo1LjB9LCJCYWNrZ3JvdW5kIjp7IiRpZCI6IjQ0IiwiQ29sb3IiOnsiJGlkIjoiNDUiLCJBIjoyNTUsIlIiOjY4LCJHIjo4NCwiQiI6MTA2fX0sIklzVmlzaWJsZSI6dHJ1ZSwiV2lkdGgiOjg1OC4wLCJIZWlnaHQiOjE0LjM5OTk5OTYxODUzMDI3MywiQm9yZGVyU3R5bGUiOnsiJGlkIjoiNDYiLCJMaW5lQ29sb3IiOnsiJGlkIjoiNDciLCIkdHlwZSI6Ik5MUkUuQ29tbW9uLkRvbS5Tb2xpZENvbG9yQnJ1c2gsIE5MUkUuQ29tbW9uIiwiQ29sb3IiOnsiJGlkIjoiNDgiLCJBIjoyNTUsIlIiOjI1NSwiRyI6MCwiQiI6MH19LCJMaW5lV2VpZ2h0IjowLjAsIkxpbmVUeXBlIjowLCJQYXJlbnRTdHlsZSI6bnVsbH0sIlBhcmVudFN0eWxlIjpudWxsfSwiUmlnaHRFbmRDYXBzU3R5bGUiOnsiJGlkIjoiNDkiLCJGb250U2V0dGluZ3MiOnsiJGlkIjoiNTAiLCJGb250U2l6ZSI6MTgsIkZvbnROYW1lIjoiQ2FsaWJyaSIsIklzQm9sZCI6dHJ1ZSwiSXNJdGFsaWMiOmZhbHNlLCJJc1VuZGVybGluZWQiOmZhbHNlLCJQYXJlbnRTdHlsZSI6bnVsbH0sIkF1dG9TaXplIjowLCJGb3JlZ3JvdW5kIjp7IiRpZCI6IjUxIiwiQ29sb3IiOnsiJGlkIjoiNTI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UzIiwiVG9wIjowLjAsIkxlZnQiOjAuMCwiUmlnaHQiOjI1LjAsIkJvdHRvbSI6MC4wfSwiUGFkZGluZyI6eyIkaWQiOiI1NCIsIlRvcCI6MC4wLCJMZWZ0IjowLjAsIlJpZ2h0IjowLjAsIkJvdHRvbSI6MC4wfSwiQmFja2dyb3VuZCI6eyIkaWQiOiI1NSIsIkNvbG9yIjp7IiRpZCI6IjU2IiwiQSI6ODksIlIiOjAsIkciOjAsIkIiOjB9fSwiSXNWaXNpYmxlIjpmYWxzZSwiV2lkdGgiOjAuMCwiSGVpZ2h0IjowLjAsIkJvcmRlclN0eWxlIjpudWxsLCJQYXJlbnRTdHlsZSI6bnVsbH0sIkxlZnRFbmRDYXBzU3R5bGUiOnsiJGlkIjoiNTciLCJGb250U2V0dGluZ3MiOnsiJGlkIjoiNTgiLCJGb250U2l6ZSI6MTgsIkZvbnROYW1lIjoiQ2FsaWJyaSIsIklzQm9sZCI6dHJ1ZSwiSXNJdGFsaWMiOmZhbHNlLCJJc1VuZGVybGluZWQiOmZhbHNlLCJQYXJlbnRTdHlsZSI6bnVsbH0sIkF1dG9TaXplIjowLCJGb3JlZ3JvdW5kIjp7IiRpZCI6IjU5IiwiQ29sb3IiOnsiJGlkIjoiNjAiLCJBIjoyNTUsIlIiOjE2NiwiRyI6MTgzLCJCIjozOX19LCJNYXhXaWR0aCI6IkluZmluaXR5IiwiTWF4SGVpZ2h0IjoiSW5maW5pdHkiLCJTbWFydEZvcmVncm91bmRJc0FjdGl2ZSI6ZmFsc2UsIkhvcml6b250YWxBbGlnbm1lbnQiOjAsIlZlcnRpY2FsQWxpZ25tZW50IjowLCJTbWFydEZvcmVncm91bmQiOm51bGwsIkJhY2tncm91bmRGaWxsVHlwZSI6MCwiTWFyZ2luIjp7IiRpZCI6IjYxIiwiVG9wIjowLjAsIkxlZnQiOjI1LjAsIlJpZ2h0IjowLjAsIkJvdHRvbSI6MC4wfSwiUGFkZGluZyI6eyIkaWQiOiI2MiIsIlRvcCI6MC4wLCJMZWZ0IjowLjAsIlJpZ2h0IjowLjAsIkJvdHRvbSI6MC4wfSwiQmFja2dyb3VuZCI6eyIkaWQiOiI2MyIsIkNvbG9yIjp7IiRpZCI6IjY0IiwiQSI6ODksIlIiOjAsIkciOjAsIkIiOjB9fSwiSXNWaXNpYmxlIjpmYWxzZSwiV2lkdGgiOjAuMCwiSGVpZ2h0IjowLjAsIkJvcmRlclN0eWxlIjpudWxsLCJQYXJlbnRTdHlsZSI6bnVsbH0sIlRvZGF5VGV4dFN0eWxlIjp7IiRpZCI6IjY1IiwiRm9udFNldHRpbmdzIjp7IiRpZCI6IjY2IiwiRm9udFNpemUiOjEyLCJGb250TmFtZSI6IkNhbGlicmkiLCJJc0JvbGQiOmZhbHNlLCJJc0l0YWxpYyI6ZmFsc2UsIklzVW5kZXJsaW5lZCI6ZmFsc2UsIlBhcmVudFN0eWxlIjpudWxsfSwiQXV0b1NpemUiOjAsIkZvcmVncm91bmQiOnsiJGlkIjoiNjciLCJDb2xvciI6eyIkaWQiOiI2O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2OSIsIlRvcCI6MC4wLCJMZWZ0IjowLjAsIlJpZ2h0IjowLjAsIkJvdHRvbSI6MC4wfSwiUGFkZGluZyI6eyIkaWQiOiI3MCIsIlRvcCI6MC4wLCJMZWZ0IjowLjAsIlJpZ2h0IjowLjAsIkJvdHRvbSI6MC4wfSwiQmFja2dyb3VuZCI6eyIkaWQiOiI3MSIsIkNvbG9yIjp7IiRpZCI6IjcyIiwiQSI6ODksIlIiOjAsIkciOjAsIkIiOjB9fSwiSXNWaXNpYmxlIjpmYWxzZSwiV2lkdGgiOjAuMCwiSGVpZ2h0IjowLjAsIkJvcmRlclN0eWxlIjpudWxsLCJQYXJlbnRTdHlsZSI6bnVsbH0sIlRvZGF5TWFya2VyU3R5bGUiOnsiJGlkIjoiNzMiLCJNYXJnaW4iOnsiJGlkIjoiNzQiLCJUb3AiOjAuMCwiTGVmdCI6MC4wLCJSaWdodCI6MC4wLCJCb3R0b20iOjAuMH0sIlBhZGRpbmciOnsiJGlkIjoiNzUiLCJUb3AiOjAuMCwiTGVmdCI6MC4wLCJSaWdodCI6MC4wLCJCb3R0b20iOjAuMH0sIkJhY2tncm91bmQiOnsiJGlkIjoiNzYiLCJDb2xvciI6eyIkaWQiOiI3NyIsIkEiOjI1NSwiUiI6MjU1LCJHIjowLCJCIjowfX0sIklzVmlzaWJsZSI6dHJ1ZSwiV2lkdGgiOjAuMCwiSGVpZ2h0IjowLjAsIkJvcmRlclN0eWxlIjpudWxsLCJQYXJlbnRTdHlsZSI6bnVsbH0sIlNjYWxlU3R5bGUiOnsiJGlkIjoiNzgiLCJTaGFwZSI6MCwiU2hvd1NlZ21lbnRTZXBhcmF0b3JzIjp0cnVlLCJTZWdtZW50U2VwYXJhdG9yT3BhY2l0eSI6MzAsIkhhc0JlZW5WaXNpYmxlQmVmb3JlIjp0cnVlLCJGb250U2V0dGluZ3MiOnsiJGlkIjoiNzkiLCJGb250U2l6ZSI6MTAsIkZvbnROYW1lIjoiQ2FsaWJyaSIsIklzQm9sZCI6ZmFsc2UsIklzSXRhbGljIjpmYWxzZSwiSXNVbmRlcmxpbmVkIjpmYWxzZSwiUGFyZW50U3R5bGUiOm51bGx9LCJBdXRvU2l6ZSI6MCwiRm9yZWdyb3VuZCI6eyIkaWQiOiI4MCIsIkNvbG9yIjp7IiRpZCI6Ijgx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gyIiwiVG9wIjowLjAsIkxlZnQiOjUuMCwiUmlnaHQiOjAuMCwiQm90dG9tIjowLjB9LCJQYWRkaW5nIjp7IiRpZCI6IjgzIiwiVG9wIjowLjAsIkxlZnQiOjAuMCwiUmlnaHQiOjAuMCwiQm90dG9tIjowLjB9LCJCYWNrZ3JvdW5kIjp7IiRpZCI6Ijg0IiwiQ29sb3IiOnsiJGlkIjoiODUiLCJBIjo4OSwiUiI6MCwiRyI6MCwiQiI6MH19LCJJc1Zpc2libGUiOnRydWUsIldpZHRoIjowLjAsIkhlaWdodCI6MC4wLCJCb3JkZXJTdHlsZSI6bnVsbCwiUGFyZW50U3R5bGUiOm51bGx9LCJTaW5nbGVTY2FsZVNoYXBlU3R5bGUiOnsiJGlkIjoiODYiLCJTaGFwZSI6MCwiSGVpZ2h0IjozMC4wfSwiTWlkZGxlVGllclNjYWxlU3R5bGUiOnsiJGlkIjoiODciLCJTaGFwZSI6MCwiU2hvd1NlZ21lbnRTZXBhcmF0b3JzIjp0cnVlLCJTZWdtZW50U2VwYXJhdG9yT3BhY2l0eSI6MzAsIkhhc0JlZW5WaXNpYmxlQmVmb3JlIjp0cnVlLCJGb250U2V0dGluZ3MiOnsiJGlkIjoiODgiLCJGb250U2l6ZSI6MTAsIkZvbnROYW1lIjoiQ2FsaWJyaSIsIklzQm9sZCI6ZmFsc2UsIklzSXRhbGljIjpmYWxzZSwiSXNVbmRlcmxpbmVkIjpmYWxzZSwiUGFyZW50U3R5bGUiOm51bGx9LCJBdXRvU2l6ZSI6MCwiRm9yZWdyb3VuZCI6eyIkcmVmIjoiODAifSwiTWF4V2lkdGgiOjIwMC4wLCJNYXhIZWlnaHQiOiJJbmZpbml0eSIsIlNtYXJ0Rm9yZWdyb3VuZElzQWN0aXZlIjpmYWxzZSwiSG9yaXpvbnRhbEFsaWdubWVudCI6MCwiVmVydGljYWxBbGlnbm1lbnQiOjEsIlNtYXJ0Rm9yZWdyb3VuZCI6bnVsbCwiQmFja2dyb3VuZEZpbGxUeXBlIjowLCJNYXJnaW4iOnsiJGlkIjoiODkiLCJUb3AiOjAuMCwiTGVmdCI6NS4wLCJSaWdodCI6MC4wLCJCb3R0b20iOjAuMH0sIlBhZGRpbmciOnsiJGlkIjoiOTAiLCJUb3AiOjAuMCwiTGVmdCI6MC4wLCJSaWdodCI6MC4wLCJCb3R0b20iOjAuMH0sIkJhY2tncm91bmQiOnsiJGlkIjoiOTEiLCJDb2xvciI6eyIkaWQiOiI5MiIsIkEiOjg5LCJSIjowLCJHIjowLCJCIjowfX0sIklzVmlzaWJsZSI6dHJ1ZSwiV2lkdGgiOjAuMCwiSGVpZ2h0IjowLjAsIkJvcmRlclN0eWxlIjpudWxsLCJQYXJlbnRTdHlsZSI6bnVsbH0sIkJvdHRvbVRpZXJTY2FsZVN0eWxlIjp7IiRpZCI6IjkzIiwiU2hhcGUiOjAsIlNob3dTZWdtZW50U2VwYXJhdG9ycyI6dHJ1ZSwiU2VnbWVudFNlcGFyYXRvck9wYWNpdHkiOjMwLCJIYXNCZWVuVmlzaWJsZUJlZm9yZSI6ZmFsc2UsIkZvbnRTZXR0aW5ncyI6eyIkaWQiOiI5NCIsIkZvbnRTaXplIjoxMCwiRm9udE5hbWUiOiJDYWxpYnJpIiwiSXNCb2xkIjpmYWxzZSwiSXNJdGFsaWMiOmZhbHNlLCJJc1VuZGVybGluZWQiOmZhbHNlLCJQYXJlbnRTdHlsZSI6bnVsbH0sIkF1dG9TaXplIjowLCJGb3JlZ3JvdW5kIjp7IiRpZCI6Ijk1IiwiQ29sb3IiOnsiJGlkIjoiOTY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OTciLCJUb3AiOjAuMCwiTGVmdCI6NS4wLCJSaWdodCI6MC4wLCJCb3R0b20iOjAuMH0sIlBhZGRpbmciOnsiJGlkIjoiOTgiLCJUb3AiOjAuMCwiTGVmdCI6MC4wLCJSaWdodCI6MC4wLCJCb3R0b20iOjAuMH0sIkJhY2tncm91bmQiOnsiJGlkIjoiOTkiLCJDb2xvciI6eyIkaWQiOiIxMDAiLCJBIjo4OSwiUiI6MCwiRyI6MCwiQiI6MH19LCJJc1Zpc2libGUiOmZhbHNlLCJXaWR0aCI6MC4wLCJIZWlnaHQiOjAuMCwiQm9yZGVyU3R5bGUiOm51bGwsIlBhcmVudFN0eWxlIjpudWxsfSwiRWxhcHNlZFRpbWVCYWNrZ3JvdW5kIjp7IiRpZCI6IjEwMSIsIkNvbG9yIjp7IiRpZCI6IjEwMiIsIkEiOjc3LCJSIjowLCJHIjowLCJCIjowfX0sIkFwcGVuZFllYXJPblllYXJDaGFuZ2UiOnRydWUsIkVsYXBzZWRUaW1lRm9ybWF0IjowLCJUb2RheU1hcmtlclBvc2l0aW9uIjowLCJRdWlja1Bvc2l0aW9uIjozLCJBYnNvbHV0ZVBvc2l0aW9uIjo5Mi4yMDAwMDQ2LCJNYXJnaW4iOnsiJGlkIjoiMTAzIiwiVG9wIjowLjAsIkxlZnQiOjEwLjAsIlJpZ2h0IjoxMC4wLCJCb3R0b20iOjAuMH0sIlBhZGRpbmciOnsiJGlkIjoiMTA0IiwiVG9wIjowLjAsIkxlZnQiOjAuMCwiUmlnaHQiOjAuMCwiQm90dG9tIjowLjB9LCJCYWNrZ3JvdW5kIjp7IiRpZCI6IjEwNSIsIkNvbG9yIjp7IiRpZCI6IjEwNiIsIkEiOjI1NSwiUiI6MzEsIkciOjczLCJCIjoxMjV9fSwiSXNWaXNpYmxlIjp0cnVlLCJXaWR0aCI6MC4wLCJIZWlnaHQiOjAuMCwiQm9yZGVyU3R5bGUiOm51bGwsIlBhcmVudFN0eWxlIjpudWxsfSwiRGVmYXVsdE1pbGVzdG9uZVN0eWxlIjp7IiRpZCI6IjEwNyIsIlNoYXBlIjowLCJDb25uZWN0b3JNYXJnaW4iOnsiJGlkIjoiMTA4IiwiVG9wIjowLjAsIkxlZnQiOjIuMCwiUmlnaHQiOjIuMCwiQm90dG9tIjowLjB9LCJDb25uZWN0b3JTdHlsZSI6eyIkaWQiOiIxMDkiLCJMaW5lQ29sb3IiOnsiJGlkIjoiMTEwIiwiJHR5cGUiOiJOTFJFLkNvbW1vbi5Eb20uU29saWRDb2xvckJydXNoLCBOTFJFLkNvbW1vbiIsIkNvbG9yIjp7IiRpZCI6IjExMSIsIkEiOjI1NSwiUiI6MzEsIkciOjczLCJCIjoxMjZ9fSwiTGluZVdlaWdodCI6MS4wLCJMaW5lVHlwZSI6MCwiUGFyZW50U3R5bGUiOm51bGx9LCJJc0JlbG93VGltZWJhbmQiOmZhbHNlLCJQb3NpdGlvbk9uVGFzayI6MCwiSGlkZURhdGUiOmZhbHNlLCJTaGFwZVNpemUiOjEsIlNwYWNpbmciOjEuMCwiUGFkZGluZyI6eyIkaWQiOiIxMTIiLCJUb3AiOjcuMCwiTGVmdCI6My4wLCJSaWdodCI6MC4wLCJCb3R0b20iOjIuMH0sIlNoYXBlU3R5bGUiOnsiJGlkIjoiMTEzIiwiTWFyZ2luIjp7IiRpZCI6IjExNCIsIlRvcCI6MC4wLCJMZWZ0IjowLjAsIlJpZ2h0IjowLjAsIkJvdHRvbSI6MC4wfSwiUGFkZGluZyI6eyIkaWQiOiIxMTUiLCJUb3AiOjAuMCwiTGVmdCI6MC4wLCJSaWdodCI6MC4wLCJCb3R0b20iOjAuMH0sIkJhY2tncm91bmQiOnsiJGlkIjoiMTE2IiwiQ29sb3IiOnsiJGlkIjoiMTE3IiwiQSI6MjU1LCJSIjowLCJHIjoxMTQsIkIiOjE4OH19LCJJc1Zpc2libGUiOnRydWUsIldpZHRoIjoxOC4wLCJIZWlnaHQiOjIwLjAsIkJvcmRlclN0eWxlIjp7IiRpZCI6IjExOCIsIkxpbmVDb2xvciI6eyIkaWQiOiIxMTkiLCIkdHlwZSI6Ik5MUkUuQ29tbW9uLkRvbS5Tb2xpZENvbG9yQnJ1c2gsIE5MUkUuQ29tbW9uIiwiQ29sb3IiOnsiJGlkIjoiMTIwIiwiQSI6MjU1LCJSIjoyNTUsIkciOjAsIkIiOjB9fSwiTGluZVdlaWdodCI6MC4wLCJMaW5lVHlwZSI6MCwiUGFyZW50U3R5bGUiOm51bGx9LCJQYXJlbnRTdHlsZSI6bnVsbH0sIlRpdGxlU3R5bGUiOnsiJGlkIjoiMTIxIiwiRm9udFNldHRpbmdzIjp7IiRpZCI6IjEyMiIsIkZvbnRTaXplIjoxMCwiRm9udE5hbWUiOiJDYWxpYnJpIiwiSXNCb2xkIjp0cnVlLCJJc0l0YWxpYyI6ZmFsc2UsIklzVW5kZXJsaW5lZCI6ZmFsc2UsIlBhcmVudFN0eWxlIjpudWxsfSwiQXV0b1NpemUiOjAsIkZvcmVncm91bmQiOnsiJGlkIjoiMTIzIiwiQ29sb3IiOnsiJGlkIjoiMTI0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yNSIsIlRvcCI6MC4wLCJMZWZ0IjowLjAsIlJpZ2h0IjowLjAsIkJvdHRvbSI6MC4wfSwiUGFkZGluZyI6eyIkaWQiOiIxMjYiLCJUb3AiOjAuMCwiTGVmdCI6MC4wLCJSaWdodCI6MC4wLCJCb3R0b20iOjAuMH0sIkJhY2tncm91bmQiOnsiJGlkIjoiMTI3IiwiQ29sb3IiOnsiJGlkIjoiMTI4IiwiQSI6ODksIlIiOjAsIkciOjAsIkIiOjB9fSwiSXNWaXNpYmxlIjp0cnVlLCJXaWR0aCI6MC4wLCJIZWlnaHQiOjAuMCwiQm9yZGVyU3R5bGUiOm51bGwsIlBhcmVudFN0eWxlIjpudWxsfSwiRGF0ZVN0eWxlIjp7IiRpZCI6IjEyOSIsIkZvbnRTZXR0aW5ncyI6eyIkaWQiOiIxMzAiLCJGb250U2l6ZSI6OSwiRm9udE5hbWUiOiJDYWxpYnJpIiwiSXNCb2xkIjpmYWxzZSwiSXNJdGFsaWMiOmZhbHNlLCJJc1VuZGVybGluZWQiOmZhbHNlLCJQYXJlbnRTdHlsZSI6bnVsbH0sIkF1dG9TaXplIjowLCJGb3JlZ3JvdW5kIjp7IiRpZCI6IjEzMSIsIkNvbG9yIjp7IiRpZCI6IjEz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MzIiwiVG9wIjowLjAsIkxlZnQiOjAuMCwiUmlnaHQiOjAuMCwiQm90dG9tIjowLjB9LCJQYWRkaW5nIjp7IiRpZCI6IjEzNCIsIlRvcCI6MC4wLCJMZWZ0IjowLjAsIlJpZ2h0IjowLjAsIkJvdHRvbSI6MC4wfSwiQmFja2dyb3VuZCI6eyIkaWQiOiIxMzUiLCJDb2xvciI6eyIkaWQiOiIxMzYiLCJBIjo4OSwiUiI6MCwiRyI6MCwiQiI6MH19LCJJc1Zpc2libGUiOnRydWUsIldpZHRoIjowLjAsIkhlaWdodCI6MC4wLCJCb3JkZXJTdHlsZSI6bnVsbCwiUGFyZW50U3R5bGUiOm51bGx9LCJEYXRlRm9ybWF0Ijp7IiRpZCI6IjEzN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zOCIsIkRhdGVQYXJ0SXNWaXNpYmxlIjpmYWxzZSwiVGltZVBhcnRJc1Zpc2libGUiOmZhbHNlfX0sIldlZWtOdW1iZXJpbmciOnsiJGlkIjoiMTM5IiwiRm9ybWF0IjowLCJJc1Zpc2libGUiOmZhbHNlLCJMYXN0S25vd25WaXNpYmlsaXR5U3RhdGUiOmZhbHNlfSwiSXNWaXNpYmxlIjp0cnVlLCJQYXJlbnRTdHlsZSI6bnVsbH0sIkRlZmF1bHRUYXNrU3R5bGUiOnsiJGlkIjoiMTQwIiwiU2hhcGUiOjAsIlNoYXBlVGhpY2tuZXNzIjoxLCJEdXJhdGlvbkZvcm1hdCI6MCwiSW5jbHVkZU5vbldvcmtpbmdEYXlzSW5EdXJhdGlvbiI6ZmFsc2UsIlBlcmNlbnRhZ2VDb21wbGV0ZVN0eWxlIjp7IiRpZCI6IjE0MSIsIkZvbnRTZXR0aW5ncyI6eyIkaWQiOiIxNDIiLCJGb250U2l6ZSI6OSwiRm9udE5hbWUiOiJDYWxpYnJpIiwiSXNCb2xkIjpmYWxzZSwiSXNJdGFsaWMiOmZhbHNlLCJJc1VuZGVybGluZWQiOmZhbHNlLCJQYXJlbnRTdHlsZSI6bnVsbH0sIkF1dG9TaXplIjowLCJGb3JlZ3JvdW5kIjp7IiRpZCI6IjE0MyIsIkNvbG9yIjp7IiRpZCI6IjE0NC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xNDUiLCJUb3AiOjAuMCwiTGVmdCI6MC4wLCJSaWdodCI6MC4wLCJCb3R0b20iOjAuMH0sIlBhZGRpbmciOnsiJGlkIjoiMTQ2IiwiVG9wIjowLjAsIkxlZnQiOjAuMCwiUmlnaHQiOjAuMCwiQm90dG9tIjowLjB9LCJCYWNrZ3JvdW5kIjp7IiRpZCI6IjE0NyIsIkNvbG9yIjp7IiRpZCI6IjE0OCIsIkEiOjg5LCJSIjowLCJHIjowLCJCIjowfX0sIklzVmlzaWJsZSI6dHJ1ZSwiV2lkdGgiOjAuMCwiSGVpZ2h0IjowLjAsIkJvcmRlclN0eWxlIjpudWxsLCJQYXJlbnRTdHlsZSI6bnVsbH0sIkR1cmF0aW9uU3R5bGUiOnsiJGlkIjoiMTQ5IiwiRm9udFNldHRpbmdzIjp7IiRpZCI6IjE1MCIsIkZvbnRTaXplIjoxMCwiRm9udE5hbWUiOiJDYWxpYnJpIiwiSXNCb2xkIjpmYWxzZSwiSXNJdGFsaWMiOmZhbHNlLCJJc1VuZGVybGluZWQiOmZhbHNlLCJQYXJlbnRTdHlsZSI6bnVsbH0sIkF1dG9TaXplIjowLCJGb3JlZ3JvdW5kIjp7IiRpZCI6IjE1MSIsIkNvbG9yIjp7IiRpZCI6IjE1M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1MyIsIlRvcCI6MC4wLCJMZWZ0IjowLjAsIlJpZ2h0IjowLjAsIkJvdHRvbSI6MC4wfSwiUGFkZGluZyI6eyIkaWQiOiIxNTQiLCJUb3AiOjAuMCwiTGVmdCI6MC4wLCJSaWdodCI6MC4wLCJCb3R0b20iOjAuMH0sIkJhY2tncm91bmQiOnsiJGlkIjoiMTU1IiwiQ29sb3IiOnsiJGlkIjoiMTU2IiwiQSI6ODksIlIiOjAsIkciOjAsIkIiOjB9fSwiSXNWaXNpYmxlIjp0cnVlLCJXaWR0aCI6MC4wLCJIZWlnaHQiOjAuMCwiQm9yZGVyU3R5bGUiOm51bGwsIlBhcmVudFN0eWxlIjpudWxsfSwiSG9yaXpvbnRhbENvbm5lY3RvclN0eWxlIjp7IiRpZCI6IjE1NyIsIkxpbmVDb2xvciI6eyIkaWQiOiIxNTgiLCIkdHlwZSI6Ik5MUkUuQ29tbW9uLkRvbS5Tb2xpZENvbG9yQnJ1c2gsIE5MUkUuQ29tbW9uIiwiQ29sb3IiOnsiJGlkIjoiMTU5IiwiQSI6MjU1LCJSIjoyMDQsIkciOjIwNCwiQiI6MjA0fX0sIkxpbmVXZWlnaHQiOjAuMCwiTGluZVR5cGUiOjAsIlBhcmVudFN0eWxlIjpudWxsfSwiVmVydGljYWxDb25uZWN0b3JTdHlsZSI6eyIkaWQiOiIxNjAiLCJMaW5lQ29sb3IiOnsiJGlkIjoiMTYxIiwiJHR5cGUiOiJOTFJFLkNvbW1vbi5Eb20uU29saWRDb2xvckJydXNoLCBOTFJFLkNvbW1vbiIsIkNvbG9yIjp7IiRpZCI6IjE2MiIsIkEiOjI1NSwiUiI6MjA0LCJHIjoyMDQsIkIiOjIwNH19LCJMaW5lV2VpZ2h0IjowLjAsIkxpbmVUeXBlIjowLCJQYXJlbnRTdHlsZSI6bnVsbH0sIk1hcmdpbiI6bnVsbCwiU3RhcnREYXRlUG9zaXRpb24iOjIsIkVuZERhdGVQb3NpdGlvbiI6MiwiRGF0ZUlzVmlzaWJsZSI6dHJ1ZSwiVGl0bGVQb3NpdGlvbiI6NCwiRHVyYXRpb25Qb3NpdGlvbiI6NiwiUGVyY2VudGFnZUNvbXBsZXRlZFBvc2l0aW9uIjoyLCJTcGFjaW5nIjo1LCJJc0JlbG93VGltZWJhbmQiOnRydWUsIlBlcmNlbnRhZ2VDb21wbGV0ZVNoYXBlT3BhY2l0eSI6MzUsIlNoYXBlU3R5bGUiOnsiJGlkIjoiMTYzIiwiTWFyZ2luIjp7IiRpZCI6IjE2NCIsIlRvcCI6MC4wLCJMZWZ0Ijo0LjAsIlJpZ2h0Ijo0LjAsIkJvdHRvbSI6MC4wfSwiUGFkZGluZyI6eyIkaWQiOiIxNjUiLCJUb3AiOjAuMCwiTGVmdCI6MC4wLCJSaWdodCI6MC4wLCJCb3R0b20iOjAuMH0sIkJhY2tncm91bmQiOnsiJGlkIjoiMTY2IiwiQ29sb3IiOnsiJGlkIjoiMTY3IiwiQSI6MjU1LCJSIjowLCJHIjoxMTQsIkIiOjE4OH19LCJJc1Zpc2libGUiOnRydWUsIldpZHRoIjowLjAsIkhlaWdodCI6MTYuMCwiQm9yZGVyU3R5bGUiOnsiJGlkIjoiMTY4IiwiTGluZUNvbG9yIjp7IiRpZCI6IjE2OSIsIiR0eXBlIjoiTkxSRS5Db21tb24uRG9tLlNvbGlkQ29sb3JCcnVzaCwgTkxSRS5Db21tb24iLCJDb2xvciI6eyIkaWQiOiIxNzAiLCJBIjoyNTUsIlIiOjI1NSwiRyI6MCwiQiI6MH19LCJMaW5lV2VpZ2h0IjowLjAsIkxpbmVUeXBlIjowLCJQYXJlbnRTdHlsZSI6bnVsbH0sIlBhcmVudFN0eWxlIjpudWxsfSwiVGl0bGVTdHlsZSI6eyIkaWQiOiIxNzEiLCJGb250U2V0dGluZ3MiOnsiJGlkIjoiMTcyIiwiRm9udFNpemUiOjEwLCJGb250TmFtZSI6IkNhbGlicmkiLCJJc0JvbGQiOnRydWUsIklzSXRhbGljIjpmYWxzZSwiSXNVbmRlcmxpbmVkIjpmYWxzZSwiUGFyZW50U3R5bGUiOm51bGx9LCJBdXRvU2l6ZSI6MCwiRm9yZWdyb3VuZCI6eyIkaWQiOiIxNzMiLCJDb2xvciI6eyIkaWQiOiIxNzQ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c1IiwiVG9wIjowLjAsIkxlZnQiOjAuMCwiUmlnaHQiOjAuMCwiQm90dG9tIjowLjB9LCJQYWRkaW5nIjp7IiRpZCI6IjE3NiIsIlRvcCI6MC4wLCJMZWZ0IjowLjAsIlJpZ2h0IjowLjAsIkJvdHRvbSI6MC4wfSwiQmFja2dyb3VuZCI6eyIkaWQiOiIxNzciLCJDb2xvciI6eyIkaWQiOiIxNzgiLCJBIjo4OSwiUiI6MCwiRyI6MCwiQiI6MH19LCJJc1Zpc2libGUiOnRydWUsIldpZHRoIjowLjAsIkhlaWdodCI6MC4wLCJCb3JkZXJTdHlsZSI6bnVsbCwiUGFyZW50U3R5bGUiOm51bGx9LCJEYXRlU3R5bGUiOnsiJGlkIjoiMTc5IiwiRm9udFNldHRpbmdzIjp7IiRpZCI6IjE4MCIsIkZvbnRTaXplIjo5LCJGb250TmFtZSI6IkNhbGlicmkiLCJJc0JvbGQiOmZhbHNlLCJJc0l0YWxpYyI6ZmFsc2UsIklzVW5kZXJsaW5lZCI6ZmFsc2UsIlBhcmVudFN0eWxlIjpudWxsfSwiQXV0b1NpemUiOjAsIkZvcmVncm91bmQiOnsiJGlkIjoiMTgxIiwiQ29sb3IiOnsiJGlkIjoiMTgy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xODMiLCJUb3AiOjAuMCwiTGVmdCI6MC4wLCJSaWdodCI6MC4wLCJCb3R0b20iOjAuMH0sIlBhZGRpbmciOnsiJGlkIjoiMTg0IiwiVG9wIjowLjAsIkxlZnQiOjAuMCwiUmlnaHQiOjAuMCwiQm90dG9tIjowLjB9LCJCYWNrZ3JvdW5kIjp7IiRpZCI6IjE4NSIsIkNvbG9yIjp7IiRpZCI6IjE4NiIsIkEiOjg5LCJSIjowLCJHIjowLCJCIjowfX0sIklzVmlzaWJsZSI6dHJ1ZSwiV2lkdGgiOjAuMCwiSGVpZ2h0IjowLjAsIkJvcmRlclN0eWxlIjpudWxsLCJQYXJlbnRTdHlsZSI6bnVsbH0sIkRhdGVGb3JtYXQiOnsiJGlkIjoiMTg3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g4IiwiRGF0ZVBhcnRJc1Zpc2libGUiOmZhbHNlLCJUaW1lUGFydElzVmlzaWJsZSI6ZmFsc2V9fSwiV2Vla051bWJlcmluZyI6eyIkaWQiOiIxODkiLCJGb3JtYXQiOjAsIklzVmlzaWJsZSI6ZmFsc2UsIkxhc3RLbm93blZpc2liaWxpdHlTdGF0ZSI6ZmFsc2V9LCJJc1Zpc2libGUiOnRydWUsIlBhcmVudFN0eWxlIjpudWxsLCJfZXhwbGljaXRseVNldCI6eyIkaWQiOiIxOTA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3JpZGxpbmVQYW5lbFN0eWxlIjp7IiRpZCI6IjE5MSIsIkdyaWRsaW5lU3R5bGUiOnsiJGlkIjoiMTkyIiwiTGluZUNvbG9yIjp7IiRpZCI6IjE5MyIsIiR0eXBlIjoiTkxSRS5Db21tb24uRG9tLlNvbGlkQ29sb3JCcnVzaCwgTkxSRS5Db21tb24iLCJDb2xvciI6eyIkaWQiOiIxOTQiLCJBIjozOCwiUiI6OTEsIkciOjE1NSwiQiI6MjEzfX0sIkxpbmVXZWlnaHQiOjEuMCwiTGluZVR5cGUiOjAsIlBhcmVudFN0eWxlIjpudWxsfSwiTWFyZ2luIjp7IiRpZCI6IjE5NSIsIlRvcCI6MC4wLCJMZWZ0IjowLjAsIlJpZ2h0IjowLjAsIkJvdHRvbSI6MC4wfSwiUGFkZGluZyI6eyIkaWQiOiIxOTYiLCJUb3AiOjAuMCwiTGVmdCI6MC4wLCJSaWdodCI6MC4wLCJCb3R0b20iOjAuMH0sIkJhY2tncm91bmQiOm51bGwsIklzVmlzaWJsZSI6dHJ1ZSwiV2lkdGgiOjAuMCwiSGVpZ2h0IjowLjAsIkJvcmRlclN0eWxlIjp7IiRpZCI6IjE5NyIsIkxpbmVDb2xvciI6bnVsbCwiTGluZVdlaWdodCI6MC4wLCJMaW5lVHlwZSI6MCwiUGFyZW50U3R5bGUiOm51bGx9LCJQYXJlbnRTdHlsZSI6bnVsbH0sIkFjdGl2aXR5TGluZVBhbmVsU3R5bGUiOnsiJGlkIjoiMTk4IiwiQWN0aXZpdHlMaW5lU3R5bGUiOnsiJGlkIjoiMTk5IiwiTGluZUNvbG9yIjp7IiRpZCI6IjIwMCIsIiR0eXBlIjoiTkxSRS5Db21tb24uRG9tLlNvbGlkQ29sb3JCcnVzaCwgTkxSRS5Db21tb24iLCJDb2xvciI6eyIkaWQiOiIyMDEiLCJBIjozOCwiUiI6OTEsIkciOjE1NSwiQiI6MjEzfX0sIkxpbmVXZWlnaHQiOjEuMCwiTGluZVR5cGUiOjAsIlBhcmVudFN0eWxlIjpudWxsfSwiTWFyZ2luIjp7IiRpZCI6IjIwMiIsIlRvcCI6MC4wLCJMZWZ0IjowLjAsIlJpZ2h0IjowLjAsIkJvdHRvbSI6MC4wfSwiUGFkZGluZyI6eyIkaWQiOiIyMDMiLCJUb3AiOjAuMCwiTGVmdCI6MC4wLCJSaWdodCI6MC4wLCJCb3R0b20iOjAuMH0sIkJhY2tncm91bmQiOm51bGwsIklzVmlzaWJsZSI6dHJ1ZSwiV2lkdGgiOjAuMCwiSGVpZ2h0IjowLjAsIkJvcmRlclN0eWxlIjp7IiRpZCI6IjIwNCIsIkxpbmVDb2xvciI6bnVsbCwiTGluZVdlaWdodCI6MC4wLCJMaW5lVHlwZSI6MCwiUGFyZW50U3R5bGUiOm51bGx9LCJQYXJlbnRTdHlsZSI6bnVsbH0sIlNob3dFbGFwc2VkVGltZUdyYWRpZW50U3R5bGUiOmZhbHNlLCJUaW1lYmFuZFJlc2VydmVkTGVmdEFyZWFTdHlsZSI6eyIkaWQiOiIyMDUiLCJBY3Rpdml0eUhlYWRlcldpZHRoIjowLjAsIklzU2V0IjpmYWxzZX0sIkRlZmF1bHRTd2ltbGFuZVN0eWxlIjpudWxsfSwiU2NhbGUiOm51bGwsIlNjYWxlVjIiOnsiJGlkIjoiMjA2IiwiU3RhcnREYXRlIjoiMDAwMS0wMS0wMVQwMDowMDowMCIsIkVuZERhdGUiOiIyMDIzLTA1LTI3VDIzOjU5OjAwIiwiQXV0b0RhdGVSYW5nZSI6dHJ1ZSwiV29ya2luZ0RheXMiOjEyNywiRmlzY2FsWWVhciI6eyIkaWQiOiIyMDciLCJTdGFydE1vbnRoIjoxLCJVc2VTdGFydGluZ1llYXJGb3JOdW1iZXJpbmciOnRydWUsIlNob3dGaXNjYWxZZWFyTGFiZWwiOnRydWV9LCJUb2RheU1hcmtlclRleHQiOiJUb2RheSIsIkF1dG9TY2FsZVR5cGUiOmZhbHNlLCJUaW1lYmFuZFNjYWxlcyI6eyIkaWQiOiIyMDgiLCJUb3BTY2FsZUxheWVyIjp7IiRpZCI6IjIwOSIsIkZvcm1hdCI6ImQiLCJUeXBlIjowfSwiTWlkZGxlU2NhbGVMYXllciI6eyIkaWQiOiIyMTAiLCJGb3JtYXQiOiJ3IiwiVHlwZSI6MX0sIkJvdHRvbVNjYWxlTGF5ZXIiOnsiJGlkIjoiMjExIiwiRm9ybWF0IjpudWxsLCJUeXBlIjowfX19LCJNaWxlc3RvbmVzIjpbeyIkaWQiOiIyMTIiLCJEYXRlIjoiMjAyMy0wMS0xNlQyMzo1OTowMCIsIlN0eWxlIjp7IiRpZCI6IjIxMyIsIlNoYXBlIjoyLCJDb25uZWN0b3JNYXJnaW4iOnsiJGlkIjoiMjE0IiwiVG9wIjowLjAsIkxlZnQiOjIuMCwiUmlnaHQiOjIuMCwiQm90dG9tIjowLjB9LCJDb25uZWN0b3JTdHlsZSI6eyIkaWQiOiIyMTUiLCJMaW5lQ29sb3IiOnsiJGlkIjoiMjE2IiwiJHR5cGUiOiJOTFJFLkNvbW1vbi5Eb20uU29saWRDb2xvckJydXNoLCBOTFJFLkNvbW1vbiIsIkNvbG9yIjp7IiRpZCI6IjIxNyIsIkEiOjI1NSwiUiI6MjU1LCJHIjoxOTIsIkIiOjB9fSwiTGluZVdlaWdodCI6MS4wLCJMaW5lVHlwZSI6MCwiUGFyZW50U3R5bGUiOm51bGx9LCJJc0JlbG93VGltZWJhbmQiOmZhbHNlLCJQb3NpdGlvbk9uVGFzayI6MCwiSGlkZURhdGUiOmZhbHNlLCJTaGFwZVNpemUiOjEsIlNwYWNpbmciOjEuMCwiUGFkZGluZyI6eyIkaWQiOiIyMTgiLCJUb3AiOjcuMCwiTGVmdCI6My4wLCJSaWdodCI6MC4wLCJCb3R0b20iOjIuMH0sIlNoYXBlU3R5bGUiOnsiJGlkIjoiMjE5IiwiTWFyZ2luIjp7IiRpZCI6IjIyMCIsIlRvcCI6MC4wLCJMZWZ0IjowLjAsIlJpZ2h0IjowLjAsIkJvdHRvbSI6MC4wfSwiUGFkZGluZyI6eyIkaWQiOiIyMjEiLCJUb3AiOjAuMCwiTGVmdCI6MC4wLCJSaWdodCI6MC4wLCJCb3R0b20iOjAuMH0sIkJhY2tncm91bmQiOnsiJGlkIjoiMjIyIiwiQ29sb3IiOnsiJGlkIjoiMjIzIiwiQSI6MjU1LCJSIjoyNTUsIkciOjE5MiwiQiI6MH19LCJJc1Zpc2libGUiOnRydWUsIldpZHRoIjoxMy4wLCJIZWlnaHQiOjEzLjAsIkJvcmRlclN0eWxlIjp7IiRpZCI6IjIyNCIsIkxpbmVDb2xvciI6eyIkcmVmIjoiMTE5In0sIkxpbmVXZWlnaHQiOjAuMCwiTGluZVR5cGUiOjAsIlBhcmVudFN0eWxlIjpudWxsfSwiUGFyZW50U3R5bGUiOm51bGx9LCJUaXRsZVN0eWxlIjp7IiRpZCI6IjIyNSIsIkZvbnRTZXR0aW5ncyI6eyIkaWQiOiIyMjYiLCJGb250U2l6ZSI6MTAsIkZvbnROYW1lIjoiQ2FsaWJyaSIsIklzQm9sZCI6dHJ1ZSwiSXNJdGFsaWMiOmZhbHNlLCJJc1VuZGVybGluZWQiOmZhbHNlLCJQYXJlbnRTdHlsZSI6bnVsbH0sIkF1dG9TaXplIjoyLCJGb3JlZ3JvdW5kIjp7IiRpZCI6IjIyNyIsIkNvbG9yIjp7IiRpZCI6IjIyOCIsIkEiOjI1NSwiUiI6MCwiRyI6MCwiQiI6MH19LCJNYXhXaWR0aCI6OTIuODUxNTc3NzU4Nzg5MDYyLCJNYXhIZWlnaHQiOiJJbmZpbml0eSIsIlNtYXJ0Rm9yZWdyb3VuZElzQWN0aXZlIjpmYWxzZSwiSG9yaXpvbnRhbEFsaWdubWVudCI6MCwiVmVydGljYWxBbGlnbm1lbnQiOjAsIlNtYXJ0Rm9yZWdyb3VuZCI6bnVsbCwiQmFja2dyb3VuZEZpbGxUeXBlIjowLCJNYXJnaW4iOnsiJGlkIjoiMjI5IiwiVG9wIjowLjAsIkxlZnQiOjAuMCwiUmlnaHQiOjAuMCwiQm90dG9tIjowLjB9LCJQYWRkaW5nIjp7IiRpZCI6IjIzMCIsIlRvcCI6MC4wLCJMZWZ0IjowLjAsIlJpZ2h0IjowLjAsIkJvdHRvbSI6MC4wfSwiQmFja2dyb3VuZCI6eyIkaWQiOiIyMzEiLCJDb2xvciI6eyIkaWQiOiIyMzIiLCJBIjowLCJSIjoyNTUsIkciOjI1NSwiQiI6MjU1fX0sIklzVmlzaWJsZSI6dHJ1ZSwiV2lkdGgiOjAuMCwiSGVpZ2h0IjowLjAsIkJvcmRlclN0eWxlIjp7IiRpZCI6IjIzMyIsIkxpbmVDb2xvciI6bnVsbCwiTGluZVdlaWdodCI6MC4wLCJMaW5lVHlwZSI6MCwiUGFyZW50U3R5bGUiOm51bGx9LCJQYXJlbnRTdHlsZSI6bnVsbH0sIkRhdGVTdHlsZSI6eyIkaWQiOiIyMzQiLCJGb250U2V0dGluZ3MiOnsiJGlkIjoiMjM1IiwiRm9udFNpemUiOjksIkZvbnROYW1lIjoiQ2FsaWJyaSIsIklzQm9sZCI6ZmFsc2UsIklzSXRhbGljIjpmYWxzZSwiSXNVbmRlcmxpbmVkIjpmYWxzZSwiUGFyZW50U3R5bGUiOm51bGx9LCJBdXRvU2l6ZSI6MiwiRm9yZWdyb3VuZCI6eyIkaWQiOiIyMzYiLCJDb2xvciI6eyIkaWQiOiIyMzciLCJBIjoyNTUsIlIiOjY4LCJHIjo4NCwiQiI6MTA2fX0sIk1heFdpZHRoIjozNy41LCJNYXhIZWlnaHQiOiJJbmZpbml0eSIsIlNtYXJ0Rm9yZWdyb3VuZElzQWN0aXZlIjpmYWxzZSwiSG9yaXpvbnRhbEFsaWdubWVudCI6MCwiVmVydGljYWxBbGlnbm1lbnQiOjAsIlNtYXJ0Rm9yZWdyb3VuZCI6bnVsbCwiQmFja2dyb3VuZEZpbGxUeXBlIjowLCJNYXJnaW4iOnsiJGlkIjoiMjM4IiwiVG9wIjowLjAsIkxlZnQiOjAuMCwiUmlnaHQiOjAuMCwiQm90dG9tIjowLjB9LCJQYWRkaW5nIjp7IiRpZCI6IjIzOSIsIlRvcCI6MC4wLCJMZWZ0IjowLjAsIlJpZ2h0IjowLjAsIkJvdHRvbSI6MC4wfSwiQmFja2dyb3VuZCI6eyIkaWQiOiIyNDAiLCJDb2xvciI6eyIkaWQiOiIyNDEiLCJBIjowLCJSIjoyNTUsIkciOjI1NSwiQiI6MjU1fX0sIklzVmlzaWJsZSI6ZmFsc2UsIldpZHRoIjowLjAsIkhlaWdodCI6MC4wLCJCb3JkZXJTdHlsZSI6eyIkaWQiOiIyNDIiLCJMaW5lQ29sb3IiOm51bGwsIkxpbmVXZWlnaHQiOjAuMCwiTGluZVR5cGUiOjAsIlBhcmVudFN0eWxlIjpudWxsfSwiUGFyZW50U3R5bGUiOm51bGx9LCJEYXRlRm9ybWF0Ijp7IiRpZCI6IjI0M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I0NCIsIkRhdGVQYXJ0SXNWaXNpYmxlIjpmYWxzZSwiVGltZVBhcnRJc1Zpc2libGUiOmZhbHNlfX0sIldlZWtOdW1iZXJpbmciOnsiJGlkIjoiMjQ1IiwiRm9ybWF0IjowLCJJc1Zpc2libGUiOmZhbHNlLCJMYXN0S25vd25WaXNpYmlsaXR5U3RhdGUiOmZhbHNlfSwiSXNWaXNpYmxlIjp0cnVlLCJQYXJlbnRTdHlsZSI6bnVsbH0sIkluZGV4Ijo5LCJQZXJjZW50YWdlQ29tcGxldGUiOm51bGwsIlBvc2l0aW9uIjp7IlJhdGlvIjowLjAsIklzQ3VzdG9tIjpmYWxzZX0sIkRhdGVGb3JtYXQiOnsiJHJlZiI6IjI0MyJ9LCJXZWVrTnVtYmVyaW5nIjp7IiRpZCI6IjI0NiIsIkZvcm1hdCI6MCwiSXNWaXNpYmxlIjpmYWxzZSwiTGFzdEtub3duVmlzaWJpbGl0eVN0YXRlIjpmYWxzZX0sIlJlbGF0ZWRUYXNrSWQiOiIwMDAwMDAwMC0wMDAwLTAwMDAtMDAwMC0wMDAwMDAwMDAwMDAiLCJJZCI6Ijc4OGQ4N2VlLTQ4ZjAtNDgyYS04ZWU4LTgyOTUxMTczYjk1YiIsIkltcG9ydElkIjpudWxsLCJUaXRsZSI6IlNUQVJUIiwiTm90ZSI6bnVsbCwiSHlwZXJsaW5rIjp7IiRpZCI6IjI0NyIsIkFkZHJlc3MiOiIiLCJTdWJBZGRyZXNzIjoiIn0sIklzQ2hhbmdlZCI6ZmFsc2UsIklzTmV3IjpmYWxzZX0seyIkaWQiOiIyNDgiLCJEYXRlIjoiMjAyMy0wNS0yN1QyMzo1OTowMCIsIlN0eWxlIjp7IiRpZCI6IjI0OSIsIlNoYXBlIjoxOCwiQ29ubmVjdG9yTWFyZ2luIjp7IiRpZCI6IjI1MCIsIlRvcCI6MC4wLCJMZWZ0IjoyLjAsIlJpZ2h0IjoyLjAsIkJvdHRvbSI6MC4wfSwiQ29ubmVjdG9yU3R5bGUiOnsiJGlkIjoiMjUxIiwiTGluZUNvbG9yIjp7IiRpZCI6IjI1MiIsIiR0eXBlIjoiTkxSRS5Db21tb24uRG9tLlNvbGlkQ29sb3JCcnVzaCwgTkxSRS5Db21tb24iLCJDb2xvciI6eyIkaWQiOiIyNTMiLCJBIjoyNTUsIlIiOjI1NSwiRyI6MTkyLCJCIjowfX0sIkxpbmVXZWlnaHQiOjEuMCwiTGluZVR5cGUiOjAsIlBhcmVudFN0eWxlIjpudWxsfSwiSXNCZWxvd1RpbWViYW5kIjpmYWxzZSwiUG9zaXRpb25PblRhc2siOjAsIkhpZGVEYXRlIjpmYWxzZSwiU2hhcGVTaXplIjoxLCJTcGFjaW5nIjoxLjAsIlBhZGRpbmciOnsiJGlkIjoiMjU0IiwiVG9wIjo3LjAsIkxlZnQiOjMuMCwiUmlnaHQiOjAuMCwiQm90dG9tIjoyLjB9LCJTaGFwZVN0eWxlIjp7IiRpZCI6IjI1NSIsIk1hcmdpbiI6eyIkaWQiOiIyNTYiLCJUb3AiOjAuMCwiTGVmdCI6MC4wLCJSaWdodCI6MC4wLCJCb3R0b20iOjAuMH0sIlBhZGRpbmciOnsiJGlkIjoiMjU3IiwiVG9wIjowLjAsIkxlZnQiOjAuMCwiUmlnaHQiOjAuMCwiQm90dG9tIjowLjB9LCJCYWNrZ3JvdW5kIjp7IiRpZCI6IjI1OCIsIkNvbG9yIjp7IiRpZCI6IjI1OSIsIkEiOjI1NSwiUiI6MjU1LCJHIjoxOTIsIkIiOjB9fSwiSXNWaXNpYmxlIjp0cnVlLCJXaWR0aCI6MTMuMCwiSGVpZ2h0IjoxMy4wLCJCb3JkZXJTdHlsZSI6eyIkaWQiOiIyNjAiLCJMaW5lQ29sb3IiOnsiJHJlZiI6IjExOSJ9LCJMaW5lV2VpZ2h0IjowLjAsIkxpbmVUeXBlIjowLCJQYXJlbnRTdHlsZSI6bnVsbH0sIlBhcmVudFN0eWxlIjpudWxsfSwiVGl0bGVTdHlsZSI6eyIkaWQiOiIyNjEiLCJGb250U2V0dGluZ3MiOnsiJGlkIjoiMjYyIiwiRm9udFNpemUiOjEwLCJGb250TmFtZSI6IkNhbGlicmkiLCJJc0JvbGQiOnRydWUsIklzSXRhbGljIjpmYWxzZSwiSXNVbmRlcmxpbmVkIjpmYWxzZSwiUGFyZW50U3R5bGUiOm51bGx9LCJBdXRvU2l6ZSI6MiwiRm9yZWdyb3VuZCI6eyIkaWQiOiIyNjMiLCJDb2xvciI6eyIkaWQiOiIyNjQiLCJBIjoyNTUsIlIiOjAsIkciOjAsIkIiOjB9fSwiTWF4V2lkdGgiOjExMC42MjE4MTA5MTMwODU5NCwiTWF4SGVpZ2h0IjoiSW5maW5pdHkiLCJTbWFydEZvcmVncm91bmRJc0FjdGl2ZSI6ZmFsc2UsIkhvcml6b250YWxBbGlnbm1lbnQiOjIsIlZlcnRpY2FsQWxpZ25tZW50IjowLCJTbWFydEZvcmVncm91bmQiOm51bGwsIkJhY2tncm91bmRGaWxsVHlwZSI6MCwiTWFyZ2luIjp7IiRpZCI6IjI2NSIsIlRvcCI6MC4wLCJMZWZ0IjowLjAsIlJpZ2h0IjowLjAsIkJvdHRvbSI6MC4wfSwiUGFkZGluZyI6eyIkaWQiOiIyNjYiLCJUb3AiOjAuMCwiTGVmdCI6MC4wLCJSaWdodCI6MC4wLCJCb3R0b20iOjAuMH0sIkJhY2tncm91bmQiOnsiJGlkIjoiMjY3IiwiQ29sb3IiOnsiJGlkIjoiMjY4IiwiQSI6MCwiUiI6MjU1LCJHIjoyNTUsIkIiOjI1NX19LCJJc1Zpc2libGUiOnRydWUsIldpZHRoIjowLjAsIkhlaWdodCI6MC4wLCJCb3JkZXJTdHlsZSI6eyIkaWQiOiIyNjkiLCJMaW5lQ29sb3IiOm51bGwsIkxpbmVXZWlnaHQiOjAuMCwiTGluZVR5cGUiOjAsIlBhcmVudFN0eWxlIjpudWxsfSwiUGFyZW50U3R5bGUiOm51bGx9LCJEYXRlU3R5bGUiOnsiJGlkIjoiMjcwIiwiRm9udFNldHRpbmdzIjp7IiRpZCI6IjI3MSIsIkZvbnRTaXplIjo5LCJGb250TmFtZSI6IkNhbGlicmkiLCJJc0JvbGQiOmZhbHNlLCJJc0l0YWxpYyI6ZmFsc2UsIklzVW5kZXJsaW5lZCI6ZmFsc2UsIlBhcmVudFN0eWxlIjpudWxsfSwiQXV0b1NpemUiOjIsIkZvcmVncm91bmQiOnsiJGlkIjoiMjcyIiwiQ29sb3IiOnsiJGlkIjoiMjczIiwiQSI6MjU1LCJSIjo2OCwiRyI6ODQsIkIiOjEwNn19LCJNYXhXaWR0aCI6MjYuMDk2NjY2NjY2NjY2NjY4LCJNYXhIZWlnaHQiOiJJbmZpbml0eSIsIlNtYXJ0Rm9yZWdyb3VuZElzQWN0aXZlIjpmYWxzZSwiSG9yaXpvbnRhbEFsaWdubWVudCI6MiwiVmVydGljYWxBbGlnbm1lbnQiOjAsIlNtYXJ0Rm9yZWdyb3VuZCI6bnVsbCwiQmFja2dyb3VuZEZpbGxUeXBlIjowLCJNYXJnaW4iOnsiJGlkIjoiMjc0IiwiVG9wIjowLjAsIkxlZnQiOjAuMCwiUmlnaHQiOjAuMCwiQm90dG9tIjowLjB9LCJQYWRkaW5nIjp7IiRpZCI6IjI3NSIsIlRvcCI6MC4wLCJMZWZ0IjowLjAsIlJpZ2h0IjowLjAsIkJvdHRvbSI6MC4wfSwiQmFja2dyb3VuZCI6eyIkaWQiOiIyNzYiLCJDb2xvciI6eyIkaWQiOiIyNzciLCJBIjowLCJSIjoyNTUsIkciOjI1NSwiQiI6MjU1fX0sIklzVmlzaWJsZSI6ZmFsc2UsIldpZHRoIjowLjAsIkhlaWdodCI6MC4wLCJCb3JkZXJTdHlsZSI6eyIkaWQiOiIyNzgiLCJMaW5lQ29sb3IiOm51bGwsIkxpbmVXZWlnaHQiOjAuMCwiTGluZVR5cGUiOjAsIlBhcmVudFN0eWxlIjpudWxsfSwiUGFyZW50U3R5bGUiOm51bGx9LCJEYXRlRm9ybWF0Ijp7IiRpZCI6IjI3OSIsIkZvcm1hdFN0cmluZyI6Ik1NTSBkIiwiU2VwYXJhdG9yIjoiLyIsIlVzZUludGVybmF0aW9uYWxEYXRlRm9ybWF0IjpmYWxzZSwiRGF0ZUlzVmlzaWJsZSI6dHJ1ZSwiVGltZUlzVmlzaWJsZSI6ZmFsc2UsIkhvdXJEaWdpdHMiOjEsIkFtUG1EZXNpZ25hdG9yIjoyLCJUcmltMDBNaW51dGVzIjpmYWxzZSwiTGFzdEtub3duVmlzaWJpbGl0eVN0YXRlIjp7IiRyZWYiOiIyNDQifX0sIldlZWtOdW1iZXJpbmciOnsiJGlkIjoiMjgwIiwiRm9ybWF0IjowLCJJc1Zpc2libGUiOmZhbHNlLCJMYXN0S25vd25WaXNpYmlsaXR5U3RhdGUiOmZhbHNlfSwiSXNWaXNpYmxlIjp0cnVlLCJQYXJlbnRTdHlsZSI6bnVsbH0sIkluZGV4IjoyMSwiUGVyY2VudGFnZUNvbXBsZXRlIjpudWxsLCJQb3NpdGlvbiI6eyJSYXRpbyI6MC4wLCJJc0N1c3RvbSI6ZmFsc2V9LCJEYXRlRm9ybWF0Ijp7IiRyZWYiOiIyNzkifSwiV2Vla051bWJlcmluZyI6eyIkaWQiOiIyODEiLCJGb3JtYXQiOjAsIklzVmlzaWJsZSI6ZmFsc2UsIkxhc3RLbm93blZpc2liaWxpdHlTdGF0ZSI6ZmFsc2V9LCJSZWxhdGVkVGFza0lkIjoiMDAwMDAwMDAtMDAwMC0wMDAwLTAwMDAtMDAwMDAwMDAwMDAwIiwiSWQiOiJkZGM1YzZhYi05YTg3LTQzYTctYWNmOS03NWY2MjQ5MTVhZjYiLCJJbXBvcnRJZCI6bnVsbCwiVGl0bGUiOiJGSU5JU0giLCJOb3RlIjpudWxsLCJIeXBlcmxpbmsiOnsiJGlkIjoiMjgyIiwiQWRkcmVzcyI6IiIsIlN1YkFkZHJlc3MiOiIifSwiSXNDaGFuZ2VkIjpmYWxzZSwiSXNOZXciOmZhbHNlfV0sIlRhc2tzIjpbeyIkaWQiOiIyODMiLCJHcm91cE5hbWUiOm51bGwsIlN0YXJ0RGF0ZSI6IjIwMjMtMDEtMTdUMDA6MDA6MDAiLCJFbmREYXRlIjoiMjAyMy0wMS0yMVQyMzo1OTowMCIsIlBlcmNlbnRhZ2VDb21wbGV0ZSI6bnVsbCwiU3R5bGUiOnsiJGlkIjoiMjg0IiwiU2hhcGUiOjAsIlNoYXBlVGhpY2tuZXNzIjoxLCJEdXJhdGlvbkZvcm1hdCI6MCwiSW5jbHVkZU5vbldvcmtpbmdEYXlzSW5EdXJhdGlvbiI6ZmFsc2UsIlBlcmNlbnRhZ2VDb21wbGV0ZVN0eWxlIjp7IiRpZCI6IjI4NSIsIkZvbnRTZXR0aW5ncyI6eyIkaWQiOiIyODYiLCJGb250U2l6ZSI6OSwiRm9udE5hbWUiOiJDYWxpYnJpIiwiSXNCb2xkIjpmYWxzZSwiSXNJdGFsaWMiOmZhbHNlLCJJc1VuZGVybGluZWQiOmZhbHNlLCJQYXJlbnRTdHlsZSI6bnVsbH0sIkF1dG9TaXplIjowLCJGb3JlZ3JvdW5kIjp7IiRpZCI6IjI4NyIsIkNvbG9yIjp7IiRpZCI6IjI4OC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yODkiLCJUb3AiOjAuMCwiTGVmdCI6MC4wLCJSaWdodCI6MC4wLCJCb3R0b20iOjAuMH0sIlBhZGRpbmciOnsiJGlkIjoiMjkwIiwiVG9wIjowLjAsIkxlZnQiOjAuMCwiUmlnaHQiOjAuMCwiQm90dG9tIjowLjB9LCJCYWNrZ3JvdW5kIjp7IiRpZCI6IjI5MSIsIkNvbG9yIjp7IiRpZCI6IjI5MiIsIkEiOjg5LCJSIjo5NCwiRyI6OTQsIkIiOjk0fX0sIklzVmlzaWJsZSI6dHJ1ZSwiV2lkdGgiOjAuMCwiSGVpZ2h0IjowLjAsIkJvcmRlclN0eWxlIjp7IiRpZCI6IjI5MyIsIkxpbmVDb2xvciI6bnVsbCwiTGluZVdlaWdodCI6MC4wLCJMaW5lVHlwZSI6MCwiUGFyZW50U3R5bGUiOm51bGx9LCJQYXJlbnRTdHlsZSI6bnVsbH0sIkR1cmF0aW9uU3R5bGUiOnsiJGlkIjoiMjk0IiwiRm9udFNldHRpbmdzIjp7IiRpZCI6IjI5NSIsIkZvbnRTaXplIjoxMCwiRm9udE5hbWUiOiJDYWxpYnJpIiwiSXNCb2xkIjpmYWxzZSwiSXNJdGFsaWMiOmZhbHNlLCJJc1VuZGVybGluZWQiOmZhbHNlLCJQYXJlbnRTdHlsZSI6bnVsbH0sIkF1dG9TaXplIjowLCJGb3JlZ3JvdW5kIjp7IiRpZCI6IjI5NiIsIkNvbG9yIjp7IiRpZCI6IjI5N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5OCIsIlRvcCI6MC4wLCJMZWZ0IjowLjAsIlJpZ2h0IjowLjAsIkJvdHRvbSI6MC4wfSwiUGFkZGluZyI6eyIkaWQiOiIyOTkiLCJUb3AiOjAuMCwiTGVmdCI6MC4wLCJSaWdodCI6MC4wLCJCb3R0b20iOjAuMH0sIkJhY2tncm91bmQiOnsiJGlkIjoiMzAwIiwiQ29sb3IiOnsiJGlkIjoiMzAxIiwiQSI6ODksIlIiOjAsIkciOjAsIkIiOjB9fSwiSXNWaXNpYmxlIjp0cnVlLCJXaWR0aCI6MC4wLCJIZWlnaHQiOjAuMCwiQm9yZGVyU3R5bGUiOnsiJGlkIjoiMzAyIiwiTGluZUNvbG9yIjpudWxsLCJMaW5lV2VpZ2h0IjowLjAsIkxpbmVUeXBlIjowLCJQYXJlbnRTdHlsZSI6bnVsbH0sIlBhcmVudFN0eWxlIjpudWxsfSwiSG9yaXpvbnRhbENvbm5lY3RvclN0eWxlIjp7IiRpZCI6IjMwMyIsIkxpbmVDb2xvciI6eyIkcmVmIjoiMTU4In0sIkxpbmVXZWlnaHQiOjAuMCwiTGluZVR5cGUiOjAsIlBhcmVudFN0eWxlIjpudWxsfSwiVmVydGljYWxDb25uZWN0b3JTdHlsZSI6eyIkaWQiOiIzMDQiLCJMaW5lQ29sb3IiOnsiJHJlZiI6IjE2MSJ9LCJMaW5lV2VpZ2h0IjowLjAsIkxpbmVUeXBlIjowLCJQYXJlbnRTdHlsZSI6bnVsbH0sIk1hcmdpbiI6bnVsbCwiU3RhcnREYXRlUG9zaXRpb24iOjYsIkVuZERhdGVQb3NpdGlvbiI6NiwiRGF0ZUlzVmlzaWJsZSI6ZmFsc2UsIlRpdGxlUG9zaXRpb24iOjQsIkR1cmF0aW9uUG9zaXRpb24iOjYsIlBlcmNlbnRhZ2VDb21wbGV0ZWRQb3NpdGlvbiI6MiwiU3BhY2luZyI6NSwiSXNCZWxvd1RpbWViYW5kIjp0cnVlLCJQZXJjZW50YWdlQ29tcGxldGVTaGFwZU9wYWNpdHkiOjM1LCJTaGFwZVN0eWxlIjp7IiRpZCI6IjMwNSIsIk1hcmdpbiI6eyIkaWQiOiIzMDYiLCJUb3AiOjAuMCwiTGVmdCI6NC4wLCJSaWdodCI6NC4wLCJCb3R0b20iOjAuMH0sIlBhZGRpbmciOnsiJGlkIjoiMzA3IiwiVG9wIjowLjAsIkxlZnQiOjAuMCwiUmlnaHQiOjAuMCwiQm90dG9tIjowLjB9LCJCYWNrZ3JvdW5kIjp7IiRpZCI6IjMwOCIsIkNvbG9yIjp7IiRpZCI6IjMwOSIsIkEiOjI1NSwiUiI6MjU1LCJHIjoxOTIsIkIiOjE5MH19LCJJc1Zpc2libGUiOnRydWUsIldpZHRoIjozMS4wLCJIZWlnaHQiOjE2LjAsIkJvcmRlclN0eWxlIjp7IiRpZCI6IjMxMCIsIkxpbmVDb2xvciI6eyIkaWQiOiIzMTEiLCIkdHlwZSI6Ik5MUkUuQ29tbW9uLkRvbS5Tb2xpZENvbG9yQnJ1c2gsIE5MUkUuQ29tbW9uIiwiQ29sb3IiOnsiJGlkIjoiMzEyIiwiQSI6MjU1LCJSIjoyNTUsIkciOjAsIkIiOjB9fSwiTGluZVdlaWdodCI6MC4wLCJMaW5lVHlwZSI6MCwiUGFyZW50U3R5bGUiOm51bGx9LCJQYXJlbnRTdHlsZSI6bnVsbH0sIlRpdGxlU3R5bGUiOnsiJGlkIjoiMzEzIiwiRm9udFNldHRpbmdzIjp7IiRpZCI6IjMxNCIsIkZvbnRTaXplIjoxMCwiRm9udE5hbWUiOiJDYWxpYnJpIiwiSXNCb2xkIjp0cnVlLCJJc0l0YWxpYyI6ZmFsc2UsIklzVW5kZXJsaW5lZCI6ZmFsc2UsIlBhcmVudFN0eWxlIjpudWxsfSwiQXV0b1NpemUiOjIsIkZvcmVncm91bmQiOnsiJGlkIjoiMzE1IiwiQ29sb3IiOnsiJGlkIjoiMzE2IiwiQSI6MjU1LCJSIjowLCJHIjowLCJCIjowfX0sIk1heFdpZHRoIjoxNzQuNTcwMDA3MzI0MjE4NzUsIk1heEhlaWdodCI6IkluZmluaXR5IiwiU21hcnRGb3JlZ3JvdW5kSXNBY3RpdmUiOmZhbHNlLCJIb3Jpem9udGFsQWxpZ25tZW50IjowLCJWZXJ0aWNhbEFsaWdubWVudCI6MCwiU21hcnRGb3JlZ3JvdW5kIjpudWxsLCJCYWNrZ3JvdW5kRmlsbFR5cGUiOjAsIk1hcmdpbiI6eyIkaWQiOiIzMTciLCJUb3AiOjAuMCwiTGVmdCI6MC4wLCJSaWdodCI6MC4wLCJCb3R0b20iOjAuMH0sIlBhZGRpbmciOnsiJGlkIjoiMzE4IiwiVG9wIjowLjAsIkxlZnQiOjAuMCwiUmlnaHQiOjAuMCwiQm90dG9tIjowLjB9LCJCYWNrZ3JvdW5kIjp7IiRpZCI6IjMxOSIsIkNvbG9yIjp7IiRpZCI6IjMyMCIsIkEiOjAsIlIiOjI1NSwiRyI6MjU1LCJCIjoyNTV9fSwiSXNWaXNpYmxlIjp0cnVlLCJXaWR0aCI6MC4wLCJIZWlnaHQiOjAuMCwiQm9yZGVyU3R5bGUiOnsiJGlkIjoiMzIxIiwiTGluZUNvbG9yIjpudWxsLCJMaW5lV2VpZ2h0IjowLjAsIkxpbmVUeXBlIjowLCJQYXJlbnRTdHlsZSI6bnVsbH0sIlBhcmVudFN0eWxlIjpudWxsfSwiRGF0ZVN0eWxlIjp7IiRpZCI6IjMyMiIsIkZvbnRTZXR0aW5ncyI6eyIkaWQiOiIzMjMiLCJGb250U2l6ZSI6OSwiRm9udE5hbWUiOiJDYWxpYnJpIiwiSXNCb2xkIjpmYWxzZSwiSXNJdGFsaWMiOmZhbHNlLCJJc1VuZGVybGluZWQiOmZhbHNlLCJQYXJlbnRTdHlsZSI6bnVsbH0sIkF1dG9TaXplIjoyLCJGb3JlZ3JvdW5kIjp7IiRpZCI6IjMyNCIsIkNvbG9yIjp7IiRpZCI6IjMyNSIsIkEiOjI1NSwiUiI6NjgsIkciOjg0LCJCIjoxMDZ9fSwiTWF4V2lkdGgiOjEwNC45ODE0MTQ3OTQ5MjE4OCwiTWF4SGVpZ2h0IjoiSW5maW5pdHkiLCJTbWFydEZvcmVncm91bmRJc0FjdGl2ZSI6ZmFsc2UsIkhvcml6b250YWxBbGlnbm1lbnQiOjAsIlZlcnRpY2FsQWxpZ25tZW50IjowLCJTbWFydEZvcmVncm91bmQiOm51bGwsIkJhY2tncm91bmRGaWxsVHlwZSI6MCwiTWFyZ2luIjp7IiRpZCI6IjMyNiIsIlRvcCI6MC4wLCJMZWZ0IjowLjAsIlJpZ2h0IjowLjAsIkJvdHRvbSI6MC4wfSwiUGFkZGluZyI6eyIkaWQiOiIzMjciLCJUb3AiOjAuMCwiTGVmdCI6MC4wLCJSaWdodCI6MC4wLCJCb3R0b20iOjAuMH0sIkJhY2tncm91bmQiOnsiJGlkIjoiMzI4IiwiQ29sb3IiOnsiJGlkIjoiMzI5IiwiQSI6MCwiUiI6MjU1LCJHIjoyNTUsIkIiOjI1NX19LCJJc1Zpc2libGUiOnRydWUsIldpZHRoIjowLjAsIkhlaWdodCI6MC4wLCJCb3JkZXJTdHlsZSI6eyIkaWQiOiIzMzAiLCJMaW5lQ29sb3IiOm51bGwsIkxpbmVXZWlnaHQiOjAuMCwiTGluZVR5cGUiOjAsIlBhcmVudFN0eWxlIjpudWxsfSwiUGFyZW50U3R5bGUiOm51bGx9LCJEYXRlRm9ybWF0Ijp7IiRpZCI6IjMzM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MzMiIsIkRhdGVQYXJ0SXNWaXNpYmxlIjpmYWxzZSwiVGltZVBhcnRJc1Zpc2libGUiOmZhbHNlfX0sIldlZWtOdW1iZXJpbmciOnsiJGlkIjoiMzMzIiwiRm9ybWF0IjowLCJJc1Zpc2libGUiOmZhbHNlLCJMYXN0S25vd25WaXNpYmlsaXR5U3RhdGUiOmZhbHNlfSwiSXNWaXNpYmxlIjp0cnVlLCJQYXJlbnRTdHlsZSI6bnVsbH0sIkluZGV4IjowLCJTbWFydER1cmF0aW9uQWN0aXZhdGVkIjpmYWxzZSwiRGF0ZUZvcm1hdCI6eyIkcmVmIjoiMzMxIn0sIldlZWtOdW1iZXJpbmciOnsiJGlkIjoiMzM0IiwiRm9ybWF0IjowLCJJc1Zpc2libGUiOmZhbHNlLCJMYXN0S25vd25WaXNpYmlsaXR5U3RhdGUiOmZhbHNlfSwiSWQiOiI2MmUzN2JmMy01ODY3LTRjNzAtYjJjZS1mYTJhNTY5NDc3NGQiLCJJbXBvcnRJZCI6bnVsbCwiVGl0bGUiOiJEZWZpbmUgZXZlbnQgb2JqZWN0aXZlcyIsIk5vdGUiOm51bGwsIkh5cGVybGluayI6eyIkaWQiOiIzMzUiLCJBZGRyZXNzIjpudWxsLCJTdWJBZGRyZXNzIjpudWxsfSwiSXNDaGFuZ2VkIjpmYWxzZSwiSXNOZXciOmZhbHNlfSx7IiRpZCI6IjMzNiIsIkdyb3VwTmFtZSI6bnVsbCwiU3RhcnREYXRlIjoiMjAyMy0wMS0yMlQwMDowMDowMCIsIkVuZERhdGUiOiIyMDIzLTAxLTI2VDIzOjU5OjAwIiwiUGVyY2VudGFnZUNvbXBsZXRlIjpudWxsLCJTdHlsZSI6eyIkaWQiOiIzMzciLCJTaGFwZSI6MCwiU2hhcGVUaGlja25lc3MiOjEsIkR1cmF0aW9uRm9ybWF0IjowLCJJbmNsdWRlTm9uV29ya2luZ0RheXNJbkR1cmF0aW9uIjpmYWxzZSwiUGVyY2VudGFnZUNvbXBsZXRlU3R5bGUiOnsiJGlkIjoiMzM4IiwiRm9udFNldHRpbmdzIjp7IiRpZCI6IjMzOSIsIkZvbnRTaXplIjo5LCJGb250TmFtZSI6IkNhbGlicmkiLCJJc0JvbGQiOmZhbHNlLCJJc0l0YWxpYyI6ZmFsc2UsIklzVW5kZXJsaW5lZCI6ZmFsc2UsIlBhcmVudFN0eWxlIjpudWxsfSwiQXV0b1NpemUiOjAsIkZvcmVncm91bmQiOnsiJGlkIjoiMzQwIiwiQ29sb3IiOnsiJGlkIjoiMzQx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pZCI6IjM0MiIsIlRvcCI6MC4wLCJMZWZ0IjowLjAsIlJpZ2h0IjowLjAsIkJvdHRvbSI6MC4wfSwiUGFkZGluZyI6eyIkaWQiOiIzNDMiLCJUb3AiOjAuMCwiTGVmdCI6MC4wLCJSaWdodCI6MC4wLCJCb3R0b20iOjAuMH0sIkJhY2tncm91bmQiOnsiJGlkIjoiMzQ0IiwiQ29sb3IiOnsiJGlkIjoiMzQ1IiwiQSI6ODksIlIiOjk0LCJHIjo5NCwiQiI6OTR9fSwiSXNWaXNpYmxlIjp0cnVlLCJXaWR0aCI6MC4wLCJIZWlnaHQiOjAuMCwiQm9yZGVyU3R5bGUiOnsiJGlkIjoiMzQ2IiwiTGluZUNvbG9yIjpudWxsLCJMaW5lV2VpZ2h0IjowLjAsIkxpbmVUeXBlIjowLCJQYXJlbnRTdHlsZSI6bnVsbH0sIlBhcmVudFN0eWxlIjpudWxsfSwiRHVyYXRpb25TdHlsZSI6eyIkaWQiOiIzNDciLCJGb250U2V0dGluZ3MiOnsiJGlkIjoiMzQ4IiwiRm9udFNpemUiOjEwLCJGb250TmFtZSI6IkNhbGlicmkiLCJJc0JvbGQiOmZhbHNlLCJJc0l0YWxpYyI6ZmFsc2UsIklzVW5kZXJsaW5lZCI6ZmFsc2UsIlBhcmVudFN0eWxlIjpudWxsfSwiQXV0b1NpemUiOjAsIkZvcmVncm91bmQiOnsiJGlkIjoiMzQ5IiwiQ29sb3IiOnsiJGlkIjoiMzU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zUxIiwiVG9wIjowLjAsIkxlZnQiOjAuMCwiUmlnaHQiOjAuMCwiQm90dG9tIjowLjB9LCJQYWRkaW5nIjp7IiRpZCI6IjM1MiIsIlRvcCI6MC4wLCJMZWZ0IjowLjAsIlJpZ2h0IjowLjAsIkJvdHRvbSI6MC4wfSwiQmFja2dyb3VuZCI6eyIkaWQiOiIzNTMiLCJDb2xvciI6eyIkaWQiOiIzNTQiLCJBIjo4OSwiUiI6MCwiRyI6MCwiQiI6MH19LCJJc1Zpc2libGUiOnRydWUsIldpZHRoIjowLjAsIkhlaWdodCI6MC4wLCJCb3JkZXJTdHlsZSI6eyIkaWQiOiIzNTUiLCJMaW5lQ29sb3IiOm51bGwsIkxpbmVXZWlnaHQiOjAuMCwiTGluZVR5cGUiOjAsIlBhcmVudFN0eWxlIjpudWxsfSwiUGFyZW50U3R5bGUiOm51bGx9LCJIb3Jpem9udGFsQ29ubmVjdG9yU3R5bGUiOnsiJGlkIjoiMzU2IiwiTGluZUNvbG9yIjp7IiRyZWYiOiIxNTgifSwiTGluZVdlaWdodCI6MC4wLCJMaW5lVHlwZSI6MCwiUGFyZW50U3R5bGUiOm51bGx9LCJWZXJ0aWNhbENvbm5lY3RvclN0eWxlIjp7IiRpZCI6IjM1NyIsIkxpbmVDb2xvciI6eyIkcmVmIjoiMTYxIn0sIkxpbmVXZWlnaHQiOjAuMCwiTGluZVR5cGUiOjAsIlBhcmVudFN0eWxlIjpudWxsfSwiTWFyZ2luIjpudWxsLCJTdGFydERhdGVQb3NpdGlvbiI6NiwiRW5kRGF0ZVBvc2l0aW9uIjo2LCJEYXRlSXNWaXNpYmxlIjpmYWxzZSwiVGl0bGVQb3NpdGlvbiI6NCwiRHVyYXRpb25Qb3NpdGlvbiI6NiwiUGVyY2VudGFnZUNvbXBsZXRlZFBvc2l0aW9uIjoyLCJTcGFjaW5nIjo1LCJJc0JlbG93VGltZWJhbmQiOnRydWUsIlBlcmNlbnRhZ2VDb21wbGV0ZVNoYXBlT3BhY2l0eSI6MzUsIlNoYXBlU3R5bGUiOnsiJGlkIjoiMzU4IiwiTWFyZ2luIjp7IiRpZCI6IjM1OSIsIlRvcCI6MC4wLCJMZWZ0Ijo0LjAsIlJpZ2h0Ijo0LjAsIkJvdHRvbSI6MC4wfSwiUGFkZGluZyI6eyIkaWQiOiIzNjAiLCJUb3AiOjAuMCwiTGVmdCI6MC4wLCJSaWdodCI6MC4wLCJCb3R0b20iOjAuMH0sIkJhY2tncm91bmQiOnsiJGlkIjoiMzYxIiwiQ29sb3IiOnsiJGlkIjoiMzYyIiwiQSI6MjU1LCJSIjoyNTUsIkciOjE5MiwiQiI6MTkwfX0sIklzVmlzaWJsZSI6dHJ1ZSwiV2lkdGgiOjMxLjAsIkhlaWdodCI6MTYuMCwiQm9yZGVyU3R5bGUiOnsiJGlkIjoiMzYzIiwiTGluZUNvbG9yIjp7IiRyZWYiOiIzMTEifSwiTGluZVdlaWdodCI6MC4wLCJMaW5lVHlwZSI6MCwiUGFyZW50U3R5bGUiOm51bGx9LCJQYXJlbnRTdHlsZSI6bnVsbH0sIlRpdGxlU3R5bGUiOnsiJGlkIjoiMzY0IiwiRm9udFNldHRpbmdzIjp7IiRpZCI6IjM2NSIsIkZvbnRTaXplIjoxMCwiRm9udE5hbWUiOiJDYWxpYnJpIiwiSXNCb2xkIjp0cnVlLCJJc0l0YWxpYyI6ZmFsc2UsIklzVW5kZXJsaW5lZCI6ZmFsc2UsIlBhcmVudFN0eWxlIjpudWxsfSwiQXV0b1NpemUiOjIsIkZvcmVncm91bmQiOnsiJGlkIjoiMzY2IiwiQ29sb3IiOnsiJGlkIjoiMzY3IiwiQSI6MjU1LCJSIjowLCJHIjowLCJCIjowfX0sIk1heFdpZHRoIjoxOTguMjQwNDc4NTE1NjI1LCJNYXhIZWlnaHQiOiJJbmZpbml0eSIsIlNtYXJ0Rm9yZWdyb3VuZElzQWN0aXZlIjpmYWxzZSwiSG9yaXpvbnRhbEFsaWdubWVudCI6MCwiVmVydGljYWxBbGlnbm1lbnQiOjAsIlNtYXJ0Rm9yZWdyb3VuZCI6bnVsbCwiQmFja2dyb3VuZEZpbGxUeXBlIjowLCJNYXJnaW4iOnsiJGlkIjoiMzY4IiwiVG9wIjowLjAsIkxlZnQiOjAuMCwiUmlnaHQiOjAuMCwiQm90dG9tIjowLjB9LCJQYWRkaW5nIjp7IiRpZCI6IjM2OSIsIlRvcCI6MC4wLCJMZWZ0IjowLjAsIlJpZ2h0IjowLjAsIkJvdHRvbSI6MC4wfSwiQmFja2dyb3VuZCI6eyIkaWQiOiIzNzAiLCJDb2xvciI6eyIkaWQiOiIzNzEiLCJBIjowLCJSIjoyNTUsIkciOjI1NSwiQiI6MjU1fX0sIklzVmlzaWJsZSI6dHJ1ZSwiV2lkdGgiOjAuMCwiSGVpZ2h0IjowLjAsIkJvcmRlclN0eWxlIjp7IiRpZCI6IjM3MiIsIkxpbmVDb2xvciI6bnVsbCwiTGluZVdlaWdodCI6MC4wLCJMaW5lVHlwZSI6MCwiUGFyZW50U3R5bGUiOm51bGx9LCJQYXJlbnRTdHlsZSI6bnVsbH0sIkRhdGVTdHlsZSI6eyIkaWQiOiIzNzMiLCJGb250U2V0dGluZ3MiOnsiJGlkIjoiMzc0IiwiRm9udFNpemUiOjksIkZvbnROYW1lIjoiQ2FsaWJyaSIsIklzQm9sZCI6ZmFsc2UsIklzSXRhbGljIjpmYWxzZSwiSXNVbmRlcmxpbmVkIjpmYWxzZSwiUGFyZW50U3R5bGUiOm51bGx9LCJBdXRvU2l6ZSI6MiwiRm9yZWdyb3VuZCI6eyIkaWQiOiIzNzUiLCJDb2xvciI6eyIkaWQiOiIzNzYiLCJBIjoyNTUsIlIiOjY4LCJHIjo4NCwiQiI6MTA2fX0sIk1heFdpZHRoIjoxMjEuOTEzODU2NTA2MzQ3NjYsIk1heEhlaWdodCI6IkluZmluaXR5IiwiU21hcnRGb3JlZ3JvdW5kSXNBY3RpdmUiOmZhbHNlLCJIb3Jpem9udGFsQWxpZ25tZW50IjowLCJWZXJ0aWNhbEFsaWdubWVudCI6MCwiU21hcnRGb3JlZ3JvdW5kIjpudWxsLCJCYWNrZ3JvdW5kRmlsbFR5cGUiOjAsIk1hcmdpbiI6eyIkaWQiOiIzNzciLCJUb3AiOjAuMCwiTGVmdCI6MC4wLCJSaWdodCI6MC4wLCJCb3R0b20iOjAuMH0sIlBhZGRpbmciOnsiJGlkIjoiMzc4IiwiVG9wIjowLjAsIkxlZnQiOjAuMCwiUmlnaHQiOjAuMCwiQm90dG9tIjowLjB9LCJCYWNrZ3JvdW5kIjp7IiRpZCI6IjM3OSIsIkNvbG9yIjp7IiRpZCI6IjM4MCIsIkEiOjAsIlIiOjI1NSwiRyI6MjU1LCJCIjoyNTV9fSwiSXNWaXNpYmxlIjp0cnVlLCJXaWR0aCI6MC4wLCJIZWlnaHQiOjAuMCwiQm9yZGVyU3R5bGUiOnsiJGlkIjoiMzgxIiwiTGluZUNvbG9yIjpudWxsLCJMaW5lV2VpZ2h0IjowLjAsIkxpbmVUeXBlIjowLCJQYXJlbnRTdHlsZSI6bnVsbH0sIlBhcmVudFN0eWxlIjpudWxsfSwiRGF0ZUZvcm1hdCI6eyIkaWQiOiIzODIiLCJGb3JtYXRTdHJpbmciOiJNTU0gZCIsIlNlcGFyYXRvciI6Ii8iLCJVc2VJbnRlcm5hdGlvbmFsRGF0ZUZvcm1hdCI6ZmFsc2UsIkRhdGVJc1Zpc2libGUiOnRydWUsIlRpbWVJc1Zpc2libGUiOmZhbHNlLCJIb3VyRGlnaXRzIjoxLCJBbVBtRGVzaWduYXRvciI6MiwiVHJpbTAwTWludXRlcyI6ZmFsc2UsIkxhc3RLbm93blZpc2liaWxpdHlTdGF0ZSI6eyIkcmVmIjoiMzMyIn19LCJXZWVrTnVtYmVyaW5nIjp7IiRpZCI6IjM4MyIsIkZvcm1hdCI6MCwiSXNWaXNpYmxlIjpmYWxzZSwiTGFzdEtub3duVmlzaWJpbGl0eVN0YXRlIjpmYWxzZX0sIklzVmlzaWJsZSI6dHJ1ZSwiUGFyZW50U3R5bGUiOm51bGx9LCJJbmRleCI6MSwiU21hcnREdXJhdGlvbkFjdGl2YXRlZCI6ZmFsc2UsIkRhdGVGb3JtYXQiOnsiJHJlZiI6IjM4MiJ9LCJXZWVrTnVtYmVyaW5nIjp7IiRpZCI6IjM4NCIsIkZvcm1hdCI6MCwiSXNWaXNpYmxlIjpmYWxzZSwiTGFzdEtub3duVmlzaWJpbGl0eVN0YXRlIjpmYWxzZX0sIklkIjoiZGExNjcwYTQtNTI1ZC00YmY4LTk3YWItOWQyMTk4MWJmMmQ2IiwiSW1wb3J0SWQiOm51bGwsIlRpdGxlIjoiU2VsZWN0IHRlYW0gbGVhZGVycyIsIk5vdGUiOm51bGwsIkh5cGVybGluayI6eyIkaWQiOiIzODUiLCJBZGRyZXNzIjpudWxsLCJTdWJBZGRyZXNzIjpudWxsfSwiSXNDaGFuZ2VkIjpmYWxzZSwiSXNOZXciOmZhbHNlfSx7IiRpZCI6IjM4NiIsIkdyb3VwTmFtZSI6bnVsbCwiU3RhcnREYXRlIjoiMjAyMy0wMS0yN1QwMDowMDowMCIsIkVuZERhdGUiOiIyMDIzLTAyLTEwVDIzOjU5OjAwIiwiUGVyY2VudGFnZUNvbXBsZXRlIjpudWxsLCJTdHlsZSI6eyIkaWQiOiIzODciLCJTaGFwZSI6MCwiU2hhcGVUaGlja25lc3MiOjEsIkR1cmF0aW9uRm9ybWF0IjowLCJJbmNsdWRlTm9uV29ya2luZ0RheXNJbkR1cmF0aW9uIjpmYWxzZSwiUGVyY2VudGFnZUNvbXBsZXRlU3R5bGUiOnsiJGlkIjoiMzg4IiwiRm9udFNldHRpbmdzIjp7IiRpZCI6IjM4OSIsIkZvbnRTaXplIjo5LCJGb250TmFtZSI6IkNhbGlicmkiLCJJc0JvbGQiOmZhbHNlLCJJc0l0YWxpYyI6ZmFsc2UsIklzVW5kZXJsaW5lZCI6ZmFsc2UsIlBhcmVudFN0eWxlIjpudWxsfSwiQXV0b1NpemUiOjAsIkZvcmVncm91bmQiOnsiJGlkIjoiMzkwIiwiQ29sb3IiOnsiJGlkIjoiMzkx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pZCI6IjM5MiIsIlRvcCI6MC4wLCJMZWZ0IjowLjAsIlJpZ2h0IjowLjAsIkJvdHRvbSI6MC4wfSwiUGFkZGluZyI6eyIkaWQiOiIzOTMiLCJUb3AiOjAuMCwiTGVmdCI6MC4wLCJSaWdodCI6MC4wLCJCb3R0b20iOjAuMH0sIkJhY2tncm91bmQiOnsiJGlkIjoiMzk0IiwiQ29sb3IiOnsiJGlkIjoiMzk1IiwiQSI6ODksIlIiOjAsIkciOjAsIkIiOjB9fSwiSXNWaXNpYmxlIjp0cnVlLCJXaWR0aCI6MC4wLCJIZWlnaHQiOjAuMCwiQm9yZGVyU3R5bGUiOnsiJGlkIjoiMzk2IiwiTGluZUNvbG9yIjpudWxsLCJMaW5lV2VpZ2h0IjowLjAsIkxpbmVUeXBlIjowLCJQYXJlbnRTdHlsZSI6bnVsbH0sIlBhcmVudFN0eWxlIjpudWxsfSwiRHVyYXRpb25TdHlsZSI6eyIkaWQiOiIzOTciLCJGb250U2V0dGluZ3MiOnsiJGlkIjoiMzk4IiwiRm9udFNpemUiOjEwLCJGb250TmFtZSI6IkNhbGlicmkiLCJJc0JvbGQiOmZhbHNlLCJJc0l0YWxpYyI6ZmFsc2UsIklzVW5kZXJsaW5lZCI6ZmFsc2UsIlBhcmVudFN0eWxlIjpudWxsfSwiQXV0b1NpemUiOjAsIkZvcmVncm91bmQiOnsiJGlkIjoiMzk5IiwiQ29sb3IiOnsiJGlkIjoiNDA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DAxIiwiVG9wIjowLjAsIkxlZnQiOjAuMCwiUmlnaHQiOjAuMCwiQm90dG9tIjowLjB9LCJQYWRkaW5nIjp7IiRpZCI6IjQwMiIsIlRvcCI6MC4wLCJMZWZ0IjowLjAsIlJpZ2h0IjowLjAsIkJvdHRvbSI6MC4wfSwiQmFja2dyb3VuZCI6eyIkaWQiOiI0MDMiLCJDb2xvciI6eyIkaWQiOiI0MDQiLCJBIjo4OSwiUiI6MCwiRyI6MCwiQiI6MH19LCJJc1Zpc2libGUiOnRydWUsIldpZHRoIjowLjAsIkhlaWdodCI6MC4wLCJCb3JkZXJTdHlsZSI6eyIkaWQiOiI0MDUiLCJMaW5lQ29sb3IiOm51bGwsIkxpbmVXZWlnaHQiOjAuMCwiTGluZVR5cGUiOjAsIlBhcmVudFN0eWxlIjpudWxsfSwiUGFyZW50U3R5bGUiOm51bGx9LCJIb3Jpem9udGFsQ29ubmVjdG9yU3R5bGUiOnsiJGlkIjoiNDA2IiwiTGluZUNvbG9yIjp7IiRyZWYiOiIxNTgifSwiTGluZVdlaWdodCI6MC4wLCJMaW5lVHlwZSI6MCwiUGFyZW50U3R5bGUiOm51bGx9LCJWZXJ0aWNhbENvbm5lY3RvclN0eWxlIjp7IiRpZCI6IjQwNyIsIkxpbmVDb2xvciI6eyIkcmVmIjoiMTYxIn0sIkxpbmVXZWlnaHQiOjAuMCwiTGluZVR5cGUiOjAsIlBhcmVudFN0eWxlIjpudWxsfSwiTWFyZ2luIjpudWxsLCJTdGFydERhdGVQb3NpdGlvbiI6NiwiRW5kRGF0ZVBvc2l0aW9uIjo2LCJEYXRlSXNWaXNpYmxlIjpmYWxzZSwiVGl0bGVQb3NpdGlvbiI6NCwiRHVyYXRpb25Qb3NpdGlvbiI6NiwiUGVyY2VudGFnZUNvbXBsZXRlZFBvc2l0aW9uIjoyLCJTcGFjaW5nIjo1LCJJc0JlbG93VGltZWJhbmQiOnRydWUsIlBlcmNlbnRhZ2VDb21wbGV0ZVNoYXBlT3BhY2l0eSI6MzUsIlNoYXBlU3R5bGUiOnsiJGlkIjoiNDA4IiwiTWFyZ2luIjp7IiRpZCI6IjQwOSIsIlRvcCI6MC4wLCJMZWZ0Ijo0LjAsIlJpZ2h0Ijo0LjAsIkJvdHRvbSI6MC4wfSwiUGFkZGluZyI6eyIkaWQiOiI0MTAiLCJUb3AiOjAuMCwiTGVmdCI6MC4wLCJSaWdodCI6MC4wLCJCb3R0b20iOjAuMH0sIkJhY2tncm91bmQiOnsiJGlkIjoiNDExIiwiQ29sb3IiOnsiJGlkIjoiNDEyIiwiQSI6MjU1LCJSIjoyNTUsIkciOjE5MiwiQiI6MTkwfX0sIklzVmlzaWJsZSI6dHJ1ZSwiV2lkdGgiOjkzLjAsIkhlaWdodCI6MTYuMCwiQm9yZGVyU3R5bGUiOnsiJGlkIjoiNDEzIiwiTGluZUNvbG9yIjp7IiRyZWYiOiIzMTEifSwiTGluZVdlaWdodCI6MC4wLCJMaW5lVHlwZSI6MCwiUGFyZW50U3R5bGUiOm51bGx9LCJQYXJlbnRTdHlsZSI6bnVsbH0sIlRpdGxlU3R5bGUiOnsiJGlkIjoiNDE0IiwiRm9udFNldHRpbmdzIjp7IiRpZCI6IjQxNSIsIkZvbnRTaXplIjoxMCwiRm9udE5hbWUiOiJDYWxpYnJpIiwiSXNCb2xkIjp0cnVlLCJJc0l0YWxpYyI6ZmFsc2UsIklzVW5kZXJsaW5lZCI6ZmFsc2UsIlBhcmVudFN0eWxlIjpudWxsfSwiQXV0b1NpemUiOjIsIkZvcmVncm91bmQiOnsiJGlkIjoiNDE2IiwiQ29sb3IiOnsiJGlkIjoiNDE3IiwiQSI6MjU1LCJSIjowLCJHIjowLCJCIjowfX0sIk1heFdpZHRoIjoxOTguMjQwNDc4NTE1NjI1LCJNYXhIZWlnaHQiOiJJbmZpbml0eSIsIlNtYXJ0Rm9yZWdyb3VuZElzQWN0aXZlIjpmYWxzZSwiSG9yaXpvbnRhbEFsaWdubWVudCI6MCwiVmVydGljYWxBbGlnbm1lbnQiOjAsIlNtYXJ0Rm9yZWdyb3VuZCI6bnVsbCwiQmFja2dyb3VuZEZpbGxUeXBlIjowLCJNYXJnaW4iOnsiJGlkIjoiNDE4IiwiVG9wIjowLjAsIkxlZnQiOjAuMCwiUmlnaHQiOjAuMCwiQm90dG9tIjowLjB9LCJQYWRkaW5nIjp7IiRpZCI6IjQxOSIsIlRvcCI6MC4wLCJMZWZ0IjowLjAsIlJpZ2h0IjowLjAsIkJvdHRvbSI6MC4wfSwiQmFja2dyb3VuZCI6eyIkaWQiOiI0MjAiLCJDb2xvciI6eyIkaWQiOiI0MjEiLCJBIjowLCJSIjoyNTUsIkciOjI1NSwiQiI6MjU1fX0sIklzVmlzaWJsZSI6dHJ1ZSwiV2lkdGgiOjAuMCwiSGVpZ2h0IjowLjAsIkJvcmRlclN0eWxlIjp7IiRpZCI6IjQyMiIsIkxpbmVDb2xvciI6bnVsbCwiTGluZVdlaWdodCI6MC4wLCJMaW5lVHlwZSI6MCwiUGFyZW50U3R5bGUiOm51bGx9LCJQYXJlbnRTdHlsZSI6bnVsbH0sIkRhdGVTdHlsZSI6eyIkaWQiOiI0MjMiLCJGb250U2V0dGluZ3MiOnsiJGlkIjoiNDI0IiwiRm9udFNpemUiOjksIkZvbnROYW1lIjoiQ2FsaWJyaSIsIklzQm9sZCI6ZmFsc2UsIklzSXRhbGljIjpmYWxzZSwiSXNVbmRlcmxpbmVkIjpmYWxzZSwiUGFyZW50U3R5bGUiOm51bGx9LCJBdXRvU2l6ZSI6MiwiRm9yZWdyb3VuZCI6eyIkaWQiOiI0MjUiLCJDb2xvciI6eyIkaWQiOiI0MjYiLCJBIjoyNTUsIlIiOjY4LCJHIjo4NCwiQiI6MTA2fX0sIk1heFdpZHRoIjo3Mi4wMTU1ODEzOTUzNDg3NjEsIk1heEhlaWdodCI6IkluZmluaXR5IiwiU21hcnRGb3JlZ3JvdW5kSXNBY3RpdmUiOmZhbHNlLCJIb3Jpem9udGFsQWxpZ25tZW50IjowLCJWZXJ0aWNhbEFsaWdubWVudCI6MCwiU21hcnRGb3JlZ3JvdW5kIjpudWxsLCJCYWNrZ3JvdW5kRmlsbFR5cGUiOjAsIk1hcmdpbiI6eyIkaWQiOiI0MjciLCJUb3AiOjAuMCwiTGVmdCI6MC4wLCJSaWdodCI6MC4wLCJCb3R0b20iOjAuMH0sIlBhZGRpbmciOnsiJGlkIjoiNDI4IiwiVG9wIjowLjAsIkxlZnQiOjAuMCwiUmlnaHQiOjAuMCwiQm90dG9tIjowLjB9LCJCYWNrZ3JvdW5kIjp7IiRpZCI6IjQyOSIsIkNvbG9yIjp7IiRpZCI6IjQzMCIsIkEiOjAsIlIiOjI1NSwiRyI6MjU1LCJCIjoyNTV9fSwiSXNWaXNpYmxlIjp0cnVlLCJXaWR0aCI6MC4wLCJIZWlnaHQiOjAuMCwiQm9yZGVyU3R5bGUiOnsiJGlkIjoiNDMxIiwiTGluZUNvbG9yIjpudWxsLCJMaW5lV2VpZ2h0IjowLjAsIkxpbmVUeXBlIjowLCJQYXJlbnRTdHlsZSI6bnVsbH0sIlBhcmVudFN0eWxlIjpudWxsfSwiRGF0ZUZvcm1hdCI6eyIkaWQiOiI0MzIiLCJGb3JtYXRTdHJpbmciOiJNTU0gZCIsIlNlcGFyYXRvciI6Ii8iLCJVc2VJbnRlcm5hdGlvbmFsRGF0ZUZvcm1hdCI6ZmFsc2UsIkRhdGVJc1Zpc2libGUiOnRydWUsIlRpbWVJc1Zpc2libGUiOmZhbHNlLCJIb3VyRGlnaXRzIjoxLCJBbVBtRGVzaWduYXRvciI6MiwiVHJpbTAwTWludXRlcyI6ZmFsc2UsIkxhc3RLbm93blZpc2liaWxpdHlTdGF0ZSI6eyIkcmVmIjoiMzMyIn19LCJXZWVrTnVtYmVyaW5nIjp7IiRpZCI6IjQzMyIsIkZvcm1hdCI6MCwiSXNWaXNpYmxlIjpmYWxzZSwiTGFzdEtub3duVmlzaWJpbGl0eVN0YXRlIjpmYWxzZX0sIklzVmlzaWJsZSI6dHJ1ZSwiUGFyZW50U3R5bGUiOm51bGx9LCJJbmRleCI6MiwiU21hcnREdXJhdGlvbkFjdGl2YXRlZCI6ZmFsc2UsIkRhdGVGb3JtYXQiOnsiJHJlZiI6IjQzMiJ9LCJXZWVrTnVtYmVyaW5nIjp7IiRpZCI6IjQzNCIsIkZvcm1hdCI6MCwiSXNWaXNpYmxlIjpmYWxzZSwiTGFzdEtub3duVmlzaWJpbGl0eVN0YXRlIjpmYWxzZX0sIklkIjoiOTNhNzIwZDMtYjdlZC00NDM5LTliYjUtMmFmMGIyZGM4YTM2IiwiSW1wb3J0SWQiOm51bGwsIlRpdGxlIjoiUHJlcGFyZSBldmVudCBidWRnZXQiLCJOb3RlIjpudWxsLCJIeXBlcmxpbmsiOnsiJGlkIjoiNDM1IiwiQWRkcmVzcyI6bnVsbCwiU3ViQWRkcmVzcyI6bnVsbH0sIklzQ2hhbmdlZCI6ZmFsc2UsIklzTmV3IjpmYWxzZX0seyIkaWQiOiI0MzYiLCJHcm91cE5hbWUiOm51bGwsIlN0YXJ0RGF0ZSI6IjIwMjMtMDItMTFUMDA6MDA6MDAiLCJFbmREYXRlIjoiMjAyMy0wMy0wMlQyMzo1OTowMCIsIlBlcmNlbnRhZ2VDb21wbGV0ZSI6bnVsbCwiU3R5bGUiOnsiJGlkIjoiNDM3IiwiU2hhcGUiOjAsIlNoYXBlVGhpY2tuZXNzIjoxLCJEdXJhdGlvbkZvcm1hdCI6MCwiSW5jbHVkZU5vbldvcmtpbmdEYXlzSW5EdXJhdGlvbiI6ZmFsc2UsIlBlcmNlbnRhZ2VDb21wbGV0ZVN0eWxlIjp7IiRpZCI6IjQzOCIsIkZvbnRTZXR0aW5ncyI6eyIkaWQiOiI0MzkiLCJGb250U2l6ZSI6OSwiRm9udE5hbWUiOiJDYWxpYnJpIiwiSXNCb2xkIjpmYWxzZSwiSXNJdGFsaWMiOmZhbHNlLCJJc1VuZGVybGluZWQiOmZhbHNlLCJQYXJlbnRTdHlsZSI6bnVsbH0sIkF1dG9TaXplIjowLCJGb3JlZ3JvdW5kIjp7IiRpZCI6IjQ0MCIsIkNvbG9yIjp7IiRpZCI6IjQ0MS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0NDIiLCJUb3AiOjAuMCwiTGVmdCI6MC4wLCJSaWdodCI6MC4wLCJCb3R0b20iOjAuMH0sIlBhZGRpbmciOnsiJGlkIjoiNDQzIiwiVG9wIjowLjAsIkxlZnQiOjAuMCwiUmlnaHQiOjAuMCwiQm90dG9tIjowLjB9LCJCYWNrZ3JvdW5kIjp7IiRpZCI6IjQ0NCIsIkNvbG9yIjp7IiRpZCI6IjQ0NSIsIkEiOjg5LCJSIjowLCJHIjowLCJCIjowfX0sIklzVmlzaWJsZSI6dHJ1ZSwiV2lkdGgiOjAuMCwiSGVpZ2h0IjowLjAsIkJvcmRlclN0eWxlIjp7IiRpZCI6IjQ0NiIsIkxpbmVDb2xvciI6bnVsbCwiTGluZVdlaWdodCI6MC4wLCJMaW5lVHlwZSI6MCwiUGFyZW50U3R5bGUiOm51bGx9LCJQYXJlbnRTdHlsZSI6bnVsbH0sIkR1cmF0aW9uU3R5bGUiOnsiJGlkIjoiNDQ3IiwiRm9udFNldHRpbmdzIjp7IiRpZCI6IjQ0OCIsIkZvbnRTaXplIjoxMCwiRm9udE5hbWUiOiJDYWxpYnJpIiwiSXNCb2xkIjpmYWxzZSwiSXNJdGFsaWMiOmZhbHNlLCJJc1VuZGVybGluZWQiOmZhbHNlLCJQYXJlbnRTdHlsZSI6bnVsbH0sIkF1dG9TaXplIjowLCJGb3JlZ3JvdW5kIjp7IiRpZCI6IjQ0OSIsIkNvbG9yIjp7IiRpZCI6IjQ1M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Q1MSIsIlRvcCI6MC4wLCJMZWZ0IjowLjAsIlJpZ2h0IjowLjAsIkJvdHRvbSI6MC4wfSwiUGFkZGluZyI6eyIkaWQiOiI0NTIiLCJUb3AiOjAuMCwiTGVmdCI6MC4wLCJSaWdodCI6MC4wLCJCb3R0b20iOjAuMH0sIkJhY2tncm91bmQiOnsiJGlkIjoiNDUzIiwiQ29sb3IiOnsiJGlkIjoiNDU0IiwiQSI6ODksIlIiOjAsIkciOjAsIkIiOjB9fSwiSXNWaXNpYmxlIjp0cnVlLCJXaWR0aCI6MC4wLCJIZWlnaHQiOjAuMCwiQm9yZGVyU3R5bGUiOnsiJGlkIjoiNDU1IiwiTGluZUNvbG9yIjpudWxsLCJMaW5lV2VpZ2h0IjowLjAsIkxpbmVUeXBlIjowLCJQYXJlbnRTdHlsZSI6bnVsbH0sIlBhcmVudFN0eWxlIjpudWxsfSwiSG9yaXpvbnRhbENvbm5lY3RvclN0eWxlIjp7IiRpZCI6IjQ1NiIsIkxpbmVDb2xvciI6eyIkcmVmIjoiMTU4In0sIkxpbmVXZWlnaHQiOjAuMCwiTGluZVR5cGUiOjAsIlBhcmVudFN0eWxlIjpudWxsfSwiVmVydGljYWxDb25uZWN0b3JTdHlsZSI6eyIkaWQiOiI0NTciLCJMaW5lQ29sb3IiOnsiJHJlZiI6IjE2MSJ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NSwiSXNCZWxvd1RpbWViYW5kIjp0cnVlLCJQZXJjZW50YWdlQ29tcGxldGVTaGFwZU9wYWNpdHkiOjM1LCJTaGFwZVN0eWxlIjp7IiRpZCI6IjQ1OCIsIk1hcmdpbiI6eyIkaWQiOiI0NTkiLCJUb3AiOjAuMCwiTGVmdCI6NC4wLCJSaWdodCI6NC4wLCJCb3R0b20iOjAuMH0sIlBhZGRpbmciOnsiJGlkIjoiNDYwIiwiVG9wIjowLjAsIkxlZnQiOjAuMCwiUmlnaHQiOjAuMCwiQm90dG9tIjowLjB9LCJCYWNrZ3JvdW5kIjp7IiRpZCI6IjQ2MSIsIkNvbG9yIjp7IiRpZCI6IjQ2MiIsIkEiOjI1NSwiUiI6MjU1LCJHIjoxOTIsIkIiOjE5MH19LCJJc1Zpc2libGUiOnRydWUsIldpZHRoIjoxMjQuMCwiSGVpZ2h0IjoxNi4wLCJCb3JkZXJTdHlsZSI6eyIkaWQiOiI0NjMiLCJMaW5lQ29sb3IiOnsiJHJlZiI6IjMxMSJ9LCJMaW5lV2VpZ2h0IjowLjAsIkxpbmVUeXBlIjowLCJQYXJlbnRTdHlsZSI6bnVsbH0sIlBhcmVudFN0eWxlIjpudWxsfSwiVGl0bGVTdHlsZSI6eyIkaWQiOiI0NjQiLCJGb250U2V0dGluZ3MiOnsiJGlkIjoiNDY1IiwiRm9udFNpemUiOjEwLCJGb250TmFtZSI6IkNhbGlicmkiLCJJc0JvbGQiOnRydWUsIklzSXRhbGljIjpmYWxzZSwiSXNVbmRlcmxpbmVkIjpmYWxzZSwiUGFyZW50U3R5bGUiOm51bGx9LCJBdXRvU2l6ZSI6MiwiRm9yZWdyb3VuZCI6eyIkaWQiOiI0NjYiLCJDb2xvciI6eyIkaWQiOiI0NjciLCJBIjoyNTUsIlIiOjAsIkciOjAsIkIiOjB9fSwiTWF4V2lkdGgiOjE5OC4yNDA0Nzg1MTU2MjUsIk1heEhlaWdodCI6IkluZmluaXR5IiwiU21hcnRGb3JlZ3JvdW5kSXNBY3RpdmUiOmZhbHNlLCJIb3Jpem9udGFsQWxpZ25tZW50IjoxLCJWZXJ0aWNhbEFsaWdubWVudCI6MCwiU21hcnRGb3JlZ3JvdW5kIjpudWxsLCJCYWNrZ3JvdW5kRmlsbFR5cGUiOjAsIk1hcmdpbiI6eyIkaWQiOiI0NjgiLCJUb3AiOjAuMCwiTGVmdCI6MC4wLCJSaWdodCI6MC4wLCJCb3R0b20iOjAuMH0sIlBhZGRpbmciOnsiJGlkIjoiNDY5IiwiVG9wIjowLjAsIkxlZnQiOjAuMCwiUmlnaHQiOjAuMCwiQm90dG9tIjowLjB9LCJCYWNrZ3JvdW5kIjp7IiRpZCI6IjQ3MCIsIkNvbG9yIjp7IiRpZCI6IjQ3MSIsIkEiOjAsIlIiOjI1NSwiRyI6MjU1LCJCIjoyNTV9fSwiSXNWaXNpYmxlIjp0cnVlLCJXaWR0aCI6MC4wLCJIZWlnaHQiOjAuMCwiQm9yZGVyU3R5bGUiOnsiJGlkIjoiNDcyIiwiTGluZUNvbG9yIjpudWxsLCJMaW5lV2VpZ2h0IjowLjAsIkxpbmVUeXBlIjowLCJQYXJlbnRTdHlsZSI6bnVsbH0sIlBhcmVudFN0eWxlIjpudWxsfSwiRGF0ZVN0eWxlIjp7IiRpZCI6IjQ3MyIsIkZvbnRTZXR0aW5ncyI6eyIkaWQiOiI0NzQiLCJGb250U2l6ZSI6OSwiRm9udE5hbWUiOiJDYWxpYnJpIiwiSXNCb2xkIjpmYWxzZSwiSXNJdGFsaWMiOmZhbHNlLCJJc1VuZGVybGluZWQiOmZhbHNlLCJQYXJlbnRTdHlsZSI6bnVsbH0sIkF1dG9TaXplIjoyLCJGb3JlZ3JvdW5kIjp7IiRpZCI6IjQ3NSIsIkNvbG9yIjp7IiRpZCI6IjQ3NiIsIkEiOjI1NSwiUiI6NjgsIkciOjg0LCJCIjoxMDZ9fSwiTWF4V2lkdGgiOjgxLjQ1OTMwMjMyNTU4MTM0OCwiTWF4SGVpZ2h0IjoiSW5maW5pdHkiLCJTbWFydEZvcmVncm91bmRJc0FjdGl2ZSI6ZmFsc2UsIkhvcml6b250YWxBbGlnbm1lbnQiOjAsIlZlcnRpY2FsQWxpZ25tZW50IjowLCJTbWFydEZvcmVncm91bmQiOm51bGwsIkJhY2tncm91bmRGaWxsVHlwZSI6MCwiTWFyZ2luIjp7IiRpZCI6IjQ3NyIsIlRvcCI6MC4wLCJMZWZ0IjowLjAsIlJpZ2h0IjowLjAsIkJvdHRvbSI6MC4wfSwiUGFkZGluZyI6eyIkaWQiOiI0NzgiLCJUb3AiOjAuMCwiTGVmdCI6MC4wLCJSaWdodCI6MC4wLCJCb3R0b20iOjAuMH0sIkJhY2tncm91bmQiOnsiJGlkIjoiNDc5IiwiQ29sb3IiOnsiJGlkIjoiNDgwIiwiQSI6MCwiUiI6MjU1LCJHIjoyNTUsIkIiOjI1NX19LCJJc1Zpc2libGUiOnRydWUsIldpZHRoIjowLjAsIkhlaWdodCI6MC4wLCJCb3JkZXJTdHlsZSI6eyIkaWQiOiI0ODEiLCJMaW5lQ29sb3IiOm51bGwsIkxpbmVXZWlnaHQiOjAuMCwiTGluZVR5cGUiOjAsIlBhcmVudFN0eWxlIjpudWxsfSwiUGFyZW50U3R5bGUiOm51bGx9LCJEYXRlRm9ybWF0Ijp7IiRpZCI6IjQ4MiIsIkZvcm1hdFN0cmluZyI6Ik1NTSBkIiwiU2VwYXJhdG9yIjoiLyIsIlVzZUludGVybmF0aW9uYWxEYXRlRm9ybWF0IjpmYWxzZSwiRGF0ZUlzVmlzaWJsZSI6dHJ1ZSwiVGltZUlzVmlzaWJsZSI6ZmFsc2UsIkhvdXJEaWdpdHMiOjEsIkFtUG1EZXNpZ25hdG9yIjoyLCJUcmltMDBNaW51dGVzIjpmYWxzZSwiTGFzdEtub3duVmlzaWJpbGl0eVN0YXRlIjp7IiRyZWYiOiIzMzIifX0sIldlZWtOdW1iZXJpbmciOnsiJGlkIjoiNDgzIiwiRm9ybWF0IjowLCJJc1Zpc2libGUiOmZhbHNlLCJMYXN0S25vd25WaXNpYmlsaXR5U3RhdGUiOmZhbHNlfSwiSXNWaXNpYmxlIjp0cnVlLCJQYXJlbnRTdHlsZSI6bnVsbH0sIkluZGV4IjozLCJTbWFydER1cmF0aW9uQWN0aXZhdGVkIjpmYWxzZSwiRGF0ZUZvcm1hdCI6eyIkcmVmIjoiNDgyIn0sIldlZWtOdW1iZXJpbmciOnsiJGlkIjoiNDg0IiwiRm9ybWF0IjowLCJJc1Zpc2libGUiOmZhbHNlLCJMYXN0S25vd25WaXNpYmlsaXR5U3RhdGUiOmZhbHNlfSwiSWQiOiI0YmE4NjQzMC0xOGJkLTRhNTQtODcxMS00Y2ZhOGQ4MzE5ZmIiLCJJbXBvcnRJZCI6bnVsbCwiVGl0bGUiOiJCb29rIGEgdmVudWUiLCJOb3RlIjpudWxsLCJIeXBlcmxpbmsiOnsiJGlkIjoiNDg1IiwiQWRkcmVzcyI6bnVsbCwiU3ViQWRkcmVzcyI6bnVsbH0sIklzQ2hhbmdlZCI6ZmFsc2UsIklzTmV3IjpmYWxzZX0seyIkaWQiOiI0ODYiLCJHcm91cE5hbWUiOiIwZGZiMTIzZC05OTU4LTQzNzMtOWNhYy1mZTViMDQzOWYxZjkiLCJTdGFydERhdGUiOiIyMDIzLTAyLTExVDAwOjAwOjAwIiwiRW5kRGF0ZSI6IjIwMjMtMDMtMTJUMjM6NTk6MDAiLCJQZXJjZW50YWdlQ29tcGxldGUiOm51bGwsIlN0eWxlIjp7IiRpZCI6IjQ4NyIsIlNoYXBlIjowLCJTaGFwZVRoaWNrbmVzcyI6MSwiRHVyYXRpb25Gb3JtYXQiOjAsIkluY2x1ZGVOb25Xb3JraW5nRGF5c0luRHVyYXRpb24iOmZhbHNlLCJQZXJjZW50YWdlQ29tcGxldGVTdHlsZSI6eyIkaWQiOiI0ODgiLCJGb250U2V0dGluZ3MiOnsiJGlkIjoiNDg5IiwiRm9udFNpemUiOjksIkZvbnROYW1lIjoiQ2FsaWJyaSIsIklzQm9sZCI6ZmFsc2UsIklzSXRhbGljIjpmYWxzZSwiSXNVbmRlcmxpbmVkIjpmYWxzZSwiUGFyZW50U3R5bGUiOm51bGx9LCJBdXRvU2l6ZSI6MCwiRm9yZWdyb3VuZCI6eyIkaWQiOiI0OTAiLCJDb2xvciI6eyIkaWQiOiI0OTE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NDkyIiwiVG9wIjowLjAsIkxlZnQiOjAuMCwiUmlnaHQiOjAuMCwiQm90dG9tIjowLjB9LCJQYWRkaW5nIjp7IiRpZCI6IjQ5MyIsIlRvcCI6MC4wLCJMZWZ0IjowLjAsIlJpZ2h0IjowLjAsIkJvdHRvbSI6MC4wfSwiQmFja2dyb3VuZCI6eyIkaWQiOiI0OTQiLCJDb2xvciI6eyIkaWQiOiI0OTUiLCJBIjo4OSwiUiI6MCwiRyI6MCwiQiI6MH19LCJJc1Zpc2libGUiOnRydWUsIldpZHRoIjowLjAsIkhlaWdodCI6MC4wLCJCb3JkZXJTdHlsZSI6eyIkaWQiOiI0OTYiLCJMaW5lQ29sb3IiOm51bGwsIkxpbmVXZWlnaHQiOjAuMCwiTGluZVR5cGUiOjAsIlBhcmVudFN0eWxlIjpudWxsfSwiUGFyZW50U3R5bGUiOm51bGx9LCJEdXJhdGlvblN0eWxlIjp7IiRpZCI6IjQ5NyIsIkZvbnRTZXR0aW5ncyI6eyIkaWQiOiI0OTgiLCJGb250U2l6ZSI6MTAsIkZvbnROYW1lIjoiQ2FsaWJyaSIsIklzQm9sZCI6ZmFsc2UsIklzSXRhbGljIjpmYWxzZSwiSXNVbmRlcmxpbmVkIjpmYWxzZSwiUGFyZW50U3R5bGUiOm51bGx9LCJBdXRvU2l6ZSI6MCwiRm9yZWdyb3VuZCI6eyIkaWQiOiI0OTkiLCJDb2xvciI6eyIkaWQiOiI1MDA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1MDEiLCJUb3AiOjAuMCwiTGVmdCI6MC4wLCJSaWdodCI6MC4wLCJCb3R0b20iOjAuMH0sIlBhZGRpbmciOnsiJGlkIjoiNTAyIiwiVG9wIjowLjAsIkxlZnQiOjAuMCwiUmlnaHQiOjAuMCwiQm90dG9tIjowLjB9LCJCYWNrZ3JvdW5kIjp7IiRpZCI6IjUwMyIsIkNvbG9yIjp7IiRpZCI6IjUwNCIsIkEiOjg5LCJSIjowLCJHIjowLCJCIjowfX0sIklzVmlzaWJsZSI6dHJ1ZSwiV2lkdGgiOjAuMCwiSGVpZ2h0IjowLjAsIkJvcmRlclN0eWxlIjp7IiRpZCI6IjUwNSIsIkxpbmVDb2xvciI6bnVsbCwiTGluZVdlaWdodCI6MC4wLCJMaW5lVHlwZSI6MCwiUGFyZW50U3R5bGUiOm51bGx9LCJQYXJlbnRTdHlsZSI6bnVsbH0sIkhvcml6b250YWxDb25uZWN0b3JTdHlsZSI6eyIkaWQiOiI1MDYiLCJMaW5lQ29sb3IiOnsiJHJlZiI6IjE1OCJ9LCJMaW5lV2VpZ2h0IjowLjAsIkxpbmVUeXBlIjowLCJQYXJlbnRTdHlsZSI6bnVsbH0sIlZlcnRpY2FsQ29ubmVjdG9yU3R5bGUiOnsiJGlkIjoiNTA3IiwiTGluZUNvbG9yIjp7IiRyZWYiOiIxNjEi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UsIklzQmVsb3dUaW1lYmFuZCI6dHJ1ZSwiUGVyY2VudGFnZUNvbXBsZXRlU2hhcGVPcGFjaXR5IjozNSwiU2hhcGVTdHlsZSI6eyIkaWQiOiI1MDgiLCJNYXJnaW4iOnsiJGlkIjoiNTA5IiwiVG9wIjowLjAsIkxlZnQiOjQuMCwiUmlnaHQiOjQuMCwiQm90dG9tIjowLjB9LCJQYWRkaW5nIjp7IiRpZCI6IjUxMCIsIlRvcCI6MC4wLCJMZWZ0IjowLjAsIlJpZ2h0IjowLjAsIkJvdHRvbSI6MC4wfSwiQmFja2dyb3VuZCI6eyIkaWQiOiI1MTEiLCJDb2xvciI6eyIkaWQiOiI1MTIiLCJBIjoyNTUsIlIiOjE1MCwiRyI6MjE0LCJCIjo2Nn19LCJJc1Zpc2libGUiOnRydWUsIldpZHRoIjoxODUuMCwiSGVpZ2h0IjoxNi4wLCJCb3JkZXJTdHlsZSI6eyIkaWQiOiI1MTMiLCJMaW5lQ29sb3IiOnsiJHJlZiI6IjMxMSJ9LCJMaW5lV2VpZ2h0IjowLjAsIkxpbmVUeXBlIjowLCJQYXJlbnRTdHlsZSI6bnVsbH0sIlBhcmVudFN0eWxlIjpudWxsfSwiVGl0bGVTdHlsZSI6eyIkaWQiOiI1MTQiLCJGb250U2V0dGluZ3MiOnsiJGlkIjoiNTE1IiwiRm9udFNpemUiOjEwLCJGb250TmFtZSI6IkNhbGlicmkiLCJJc0JvbGQiOnRydWUsIklzSXRhbGljIjpmYWxzZSwiSXNVbmRlcmxpbmVkIjpmYWxzZSwiUGFyZW50U3R5bGUiOm51bGx9LCJBdXRvU2l6ZSI6MiwiRm9yZWdyb3VuZCI6eyIkaWQiOiI1MTYiLCJDb2xvciI6eyIkaWQiOiI1MTciLCJBIjoyNTUsIlIiOjAsIkciOjAsIkIiOjB9fSwiTWF4V2lkdGgiOjEwOS40NzYwNjY1ODkzNTU0NywiTWF4SGVpZ2h0IjoiSW5maW5pdHkiLCJTbWFydEZvcmVncm91bmRJc0FjdGl2ZSI6ZmFsc2UsIkhvcml6b250YWxBbGlnbm1lbnQiOjEsIlZlcnRpY2FsQWxpZ25tZW50IjowLCJTbWFydEZvcmVncm91bmQiOm51bGwsIkJhY2tncm91bmRGaWxsVHlwZSI6MCwiTWFyZ2luIjp7IiRpZCI6IjUxOCIsIlRvcCI6MC4wLCJMZWZ0IjowLjAsIlJpZ2h0IjowLjAsIkJvdHRvbSI6MC4wfSwiUGFkZGluZyI6eyIkaWQiOiI1MTkiLCJUb3AiOjAuMCwiTGVmdCI6MC4wLCJSaWdodCI6MC4wLCJCb3R0b20iOjAuMH0sIkJhY2tncm91bmQiOnsiJGlkIjoiNTIwIiwiQ29sb3IiOnsiJGlkIjoiNTIxIiwiQSI6MCwiUiI6MjU1LCJHIjoyNTUsIkIiOjI1NX19LCJJc1Zpc2libGUiOnRydWUsIldpZHRoIjowLjAsIkhlaWdodCI6MC4wLCJCb3JkZXJTdHlsZSI6eyIkaWQiOiI1MjIiLCJMaW5lQ29sb3IiOm51bGwsIkxpbmVXZWlnaHQiOjAuMCwiTGluZVR5cGUiOjAsIlBhcmVudFN0eWxlIjpudWxsfSwiUGFyZW50U3R5bGUiOm51bGx9LCJEYXRlU3R5bGUiOnsiJGlkIjoiNTIzIiwiRm9udFNldHRpbmdzIjp7IiRpZCI6IjUyNCIsIkZvbnRTaXplIjo5LCJGb250TmFtZSI6IkNhbGlicmkiLCJJc0JvbGQiOmZhbHNlLCJJc0l0YWxpYyI6ZmFsc2UsIklzVW5kZXJsaW5lZCI6ZmFsc2UsIlBhcmVudFN0eWxlIjpudWxsfSwiQXV0b1NpemUiOjIsIkZvcmVncm91bmQiOnsiJGlkIjoiNTI1IiwiQ29sb3IiOnsiJGlkIjoiNTI2IiwiQSI6MjU1LCJSIjo2OCwiRyI6ODQsIkIiOjEwNn19LCJNYXhXaWR0aCI6ODQuOTQ3Njc0NDE4NjA0NzIsIk1heEhlaWdodCI6IkluZmluaXR5IiwiU21hcnRGb3JlZ3JvdW5kSXNBY3RpdmUiOmZhbHNlLCJIb3Jpem9udGFsQWxpZ25tZW50IjowLCJWZXJ0aWNhbEFsaWdubWVudCI6MCwiU21hcnRGb3JlZ3JvdW5kIjpudWxsLCJCYWNrZ3JvdW5kRmlsbFR5cGUiOjAsIk1hcmdpbiI6eyIkaWQiOiI1MjciLCJUb3AiOjAuMCwiTGVmdCI6MC4wLCJSaWdodCI6MC4wLCJCb3R0b20iOjAuMH0sIlBhZGRpbmciOnsiJGlkIjoiNTI4IiwiVG9wIjowLjAsIkxlZnQiOjAuMCwiUmlnaHQiOjAuMCwiQm90dG9tIjowLjB9LCJCYWNrZ3JvdW5kIjp7IiRpZCI6IjUyOSIsIkNvbG9yIjp7IiRpZCI6IjUzMCIsIkEiOjAsIlIiOjI1NSwiRyI6MjU1LCJCIjoyNTV9fSwiSXNWaXNpYmxlIjp0cnVlLCJXaWR0aCI6MC4wLCJIZWlnaHQiOjAuMCwiQm9yZGVyU3R5bGUiOnsiJGlkIjoiNTMxIiwiTGluZUNvbG9yIjpudWxsLCJMaW5lV2VpZ2h0IjowLjAsIkxpbmVUeXBlIjowLCJQYXJlbnRTdHlsZSI6bnVsbH0sIlBhcmVudFN0eWxlIjpudWxsfSwiRGF0ZUZvcm1hdCI6eyIkaWQiOiI1MzIiLCJGb3JtYXRTdHJpbmciOiJNTU0gZCIsIlNlcGFyYXRvciI6Ii8iLCJVc2VJbnRlcm5hdGlvbmFsRGF0ZUZvcm1hdCI6ZmFsc2UsIkRhdGVJc1Zpc2libGUiOnRydWUsIlRpbWVJc1Zpc2libGUiOmZhbHNlLCJIb3VyRGlnaXRzIjoxLCJBbVBtRGVzaWduYXRvciI6MiwiVHJpbTAwTWludXRlcyI6ZmFsc2UsIkxhc3RLbm93blZpc2liaWxpdHlTdGF0ZSI6eyIkcmVmIjoiMzMyIn19LCJXZWVrTnVtYmVyaW5nIjp7IiRpZCI6IjUzMyIsIkZvcm1hdCI6MCwiSXNWaXNpYmxlIjpmYWxzZSwiTGFzdEtub3duVmlzaWJpbGl0eVN0YXRlIjpmYWxzZX0sIklzVmlzaWJsZSI6dHJ1ZSwiUGFyZW50U3R5bGUiOm51bGx9LCJJbmRleCI6NCwiU21hcnREdXJhdGlvbkFjdGl2YXRlZCI6ZmFsc2UsIkRhdGVGb3JtYXQiOnsiJHJlZiI6IjUzMiJ9LCJXZWVrTnVtYmVyaW5nIjp7IiRpZCI6IjUzNCIsIkZvcm1hdCI6MCwiSXNWaXNpYmxlIjpmYWxzZSwiTGFzdEtub3duVmlzaWJpbGl0eVN0YXRlIjpmYWxzZX0sIklkIjoiNTVmMGUwZjgtOGUzZC00YzAyLWE4MzUtYzcwMjE4MmJkOWFlIiwiSW1wb3J0SWQiOm51bGwsIlRpdGxlIjoiRGV2ZWxvcCBtYXJrZXRpbmcgcGxhbiIsIk5vdGUiOm51bGwsIkh5cGVybGluayI6eyIkaWQiOiI1MzUiLCJBZGRyZXNzIjpudWxsLCJTdWJBZGRyZXNzIjpudWxsfSwiSXNDaGFuZ2VkIjpmYWxzZSwiSXNOZXciOmZhbHNlfSx7IiRpZCI6IjUzNiIsIkdyb3VwTmFtZSI6IjBkZmIxMjNkLTk5NTgtNDM3My05Y2FjLWZlNWIwNDM5ZjFmOSIsIlN0YXJ0RGF0ZSI6IjIwMjMtMDMtMTNUMDA6MDA6MDAiLCJFbmREYXRlIjoiMjAyMy0wNC0wMlQyMzo1OTowMCIsIlBlcmNlbnRhZ2VDb21wbGV0ZSI6bnVsbCwiU3R5bGUiOnsiJGlkIjoiNTM3IiwiU2hhcGUiOjAsIlNoYXBlVGhpY2tuZXNzIjoxLCJEdXJhdGlvbkZvcm1hdCI6MCwiSW5jbHVkZU5vbldvcmtpbmdEYXlzSW5EdXJhdGlvbiI6ZmFsc2UsIlBlcmNlbnRhZ2VDb21wbGV0ZVN0eWxlIjp7IiRpZCI6IjUzOCIsIkZvbnRTZXR0aW5ncyI6eyIkaWQiOiI1MzkiLCJGb250U2l6ZSI6OSwiRm9udE5hbWUiOiJDYWxpYnJpIiwiSXNCb2xkIjpmYWxzZSwiSXNJdGFsaWMiOmZhbHNlLCJJc1VuZGVybGluZWQiOmZhbHNlLCJQYXJlbnRTdHlsZSI6bnVsbH0sIkF1dG9TaXplIjowLCJGb3JlZ3JvdW5kIjp7IiRpZCI6IjU0MCIsIkNvbG9yIjp7IiRpZCI6IjU0MS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cmVmIjoiMTQ1In0sIlBhZGRpbmciOnsiJHJlZiI6IjE0NiJ9LCJCYWNrZ3JvdW5kIjp7IiRpZCI6IjU0MiIsIkNvbG9yIjp7IiRpZCI6IjU0MyIsIkEiOjg5LCJSIjowLCJHIjowLCJCIjowfX0sIklzVmlzaWJsZSI6dHJ1ZSwiV2lkdGgiOjAuMCwiSGVpZ2h0IjowLjAsIkJvcmRlclN0eWxlIjp7IiRpZCI6IjU0NCIsIkxpbmVDb2xvciI6bnVsbCwiTGluZVdlaWdodCI6MC4wLCJMaW5lVHlwZSI6MCwiUGFyZW50U3R5bGUiOm51bGx9LCJQYXJlbnRTdHlsZSI6bnVsbH0sIkR1cmF0aW9uU3R5bGUiOnsiJGlkIjoiNTQ1IiwiRm9udFNldHRpbmdzIjp7IiRpZCI6IjU0NiIsIkZvbnRTaXplIjoxMCwiRm9udE5hbWUiOiJDYWxpYnJpIiwiSXNCb2xkIjpmYWxzZSwiSXNJdGFsaWMiOmZhbHNlLCJJc1VuZGVybGluZWQiOmZhbHNlLCJQYXJlbnRTdHlsZSI6bnVsbH0sIkF1dG9TaXplIjowLCJGb3JlZ3JvdW5kIjp7IiRyZWYiOiIxNTEifSwiTWF4V2lkdGgiOjIwMC4wLCJNYXhIZWlnaHQiOiJJbmZpbml0eSIsIlNtYXJ0Rm9yZWdyb3VuZElzQWN0aXZlIjpmYWxzZSwiSG9yaXpvbnRhbEFsaWdubWVudCI6MCwiVmVydGljYWxBbGlnbm1lbnQiOjAsIlNtYXJ0Rm9yZWdyb3VuZCI6bnVsbCwiQmFja2dyb3VuZEZpbGxUeXBlIjowLCJNYXJnaW4iOnsiJHJlZiI6IjE1MyJ9LCJQYWRkaW5nIjp7IiRyZWYiOiIxNTQifSwiQmFja2dyb3VuZCI6eyIkcmVmIjoiMTU1In0sIklzVmlzaWJsZSI6dHJ1ZSwiV2lkdGgiOjAuMCwiSGVpZ2h0IjowLjAsIkJvcmRlclN0eWxlIjp7IiRpZCI6IjU0NyIsIkxpbmVDb2xvciI6bnVsbCwiTGluZVdlaWdodCI6MC4wLCJMaW5lVHlwZSI6MCwiUGFyZW50U3R5bGUiOm51bGx9LCJQYXJlbnRTdHlsZSI6bnVsbH0sIkhvcml6b250YWxDb25uZWN0b3JTdHlsZSI6eyIkaWQiOiI1NDgiLCJMaW5lQ29sb3IiOnsiJHJlZiI6IjE1OCJ9LCJMaW5lV2VpZ2h0IjowLjAsIkxpbmVUeXBlIjowLCJQYXJlbnRTdHlsZSI6bnVsbH0sIlZlcnRpY2FsQ29ubmVjdG9yU3R5bGUiOnsiJGlkIjoiNTQ5IiwiTGluZUNvbG9yIjp7IiRyZWYiOiIxNjEi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UsIklzQmVsb3dUaW1lYmFuZCI6dHJ1ZSwiUGVyY2VudGFnZUNvbXBsZXRlU2hhcGVPcGFjaXR5IjozNSwiU2hhcGVTdHlsZSI6eyIkaWQiOiI1NTAiLCJNYXJnaW4iOnsiJHJlZiI6IjE2NCJ9LCJQYWRkaW5nIjp7IiRyZWYiOiIxNjUifSwiQmFja2dyb3VuZCI6eyIkaWQiOiI1NTEiLCJDb2xvciI6eyIkaWQiOiI1NTIiLCJBIjoyNTUsIlIiOjI2LCJHIjoxNzAsIkIiOjY2fX0sIklzVmlzaWJsZSI6dHJ1ZSwiV2lkdGgiOjEzMC4wLCJIZWlnaHQiOjE2LjAsIkJvcmRlclN0eWxlIjp7IiRpZCI6IjU1MyIsIkxpbmVDb2xvciI6eyIkaWQiOiI1NTQiLCIkdHlwZSI6Ik5MUkUuQ29tbW9uLkRvbS5Tb2xpZENvbG9yQnJ1c2gsIE5MUkUuQ29tbW9uIiwiQ29sb3IiOnsiJGlkIjoiNTU1IiwiQSI6MjU1LCJSIjoyNTUsIkciOjAsIkIiOjB9fSwiTGluZVdlaWdodCI6MC4wLCJMaW5lVHlwZSI6MCwiUGFyZW50U3R5bGUiOm51bGx9LCJQYXJlbnRTdHlsZSI6bnVsbH0sIlRpdGxlU3R5bGUiOnsiJGlkIjoiNTU2IiwiRm9udFNldHRpbmdzIjp7IiRpZCI6IjU1NyIsIkZvbnRTaXplIjoxMCwiRm9udE5hbWUiOiJDYWxpYnJpIiwiSXNCb2xkIjp0cnVlLCJJc0l0YWxpYyI6ZmFsc2UsIklzVW5kZXJsaW5lZCI6ZmFsc2UsIlBhcmVudFN0eWxlIjpudWxsfSwiQXV0b1NpemUiOjAsIkZvcmVncm91bmQiOnsiJGlkIjoiNTU4IiwiQ29sb3IiOnsiJGlkIjoiNTU5IiwiQSI6MjU1LCJSIjowLCJHIjowLCJCIjowfX0sIk1heFdpZHRoIjo3MjAuMCwiTWF4SGVpZ2h0IjoiSW5maW5pdHkiLCJTbWFydEZvcmVncm91bmRJc0FjdGl2ZSI6ZmFsc2UsIkhvcml6b250YWxBbGlnbm1lbnQiOjEsIlZlcnRpY2FsQWxpZ25tZW50IjowLCJTbWFydEZvcmVncm91bmQiOm51bGwsIkJhY2tncm91bmRGaWxsVHlwZSI6MCwiTWFyZ2luIjp7IiRyZWYiOiIxNzUifSwiUGFkZGluZyI6eyIkcmVmIjoiMTc2In0sIkJhY2tncm91bmQiOnsiJGlkIjoiNTYwIiwiQ29sb3IiOnsiJGlkIjoiNTYxIiwiQSI6MCwiUiI6MjU1LCJHIjoyNTUsIkIiOjI1NX19LCJJc1Zpc2libGUiOnRydWUsIldpZHRoIjowLjAsIkhlaWdodCI6MC4wLCJCb3JkZXJTdHlsZSI6eyIkaWQiOiI1NjIiLCJMaW5lQ29sb3IiOm51bGwsIkxpbmVXZWlnaHQiOjAuMCwiTGluZVR5cGUiOjAsIlBhcmVudFN0eWxlIjpudWxsfSwiUGFyZW50U3R5bGUiOm51bGx9LCJEYXRlU3R5bGUiOnsiJGlkIjoiNTYzIiwiRm9udFNldHRpbmdzIjp7IiRpZCI6IjU2NCIsIkZvbnRTaXplIjo5LCJGb250TmFtZSI6IkNhbGlicmkiLCJJc0JvbGQiOmZhbHNlLCJJc0l0YWxpYyI6ZmFsc2UsIklzVW5kZXJsaW5lZCI6ZmFsc2UsIlBhcmVudFN0eWxlIjpudWxsfSwiQXV0b1NpemUiOjAsIkZvcmVncm91bmQiOnsiJHJlZiI6IjE4MSJ9LCJNYXhXaWR0aCI6MjAwLjAsIk1heEhlaWdodCI6IkluZmluaXR5IiwiU21hcnRGb3JlZ3JvdW5kSXNBY3RpdmUiOmZhbHNlLCJIb3Jpem9udGFsQWxpZ25tZW50IjoxLCJWZXJ0aWNhbEFsaWdubWVudCI6MCwiU21hcnRGb3JlZ3JvdW5kIjpudWxsLCJCYWNrZ3JvdW5kRmlsbFR5cGUiOjAsIk1hcmdpbiI6eyIkcmVmIjoiMTgzIn0sIlBhZGRpbmciOnsiJHJlZiI6IjE4NCJ9LCJCYWNrZ3JvdW5kIjp7IiRyZWYiOiIxODUifSwiSXNWaXNpYmxlIjp0cnVlLCJXaWR0aCI6MC4wLCJIZWlnaHQiOjAuMCwiQm9yZGVyU3R5bGUiOnsiJGlkIjoiNTY1IiwiTGluZUNvbG9yIjpudWxsLCJMaW5lV2VpZ2h0IjowLjAsIkxpbmVUeXBlIjowLCJQYXJlbnRTdHlsZSI6bnVsbH0sIlBhcmVudFN0eWxlIjpudWxsfSwiRGF0ZUZvcm1hdCI6eyIkaWQiOiI1NjY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1NjciLCJEYXRlUGFydElzVmlzaWJsZSI6ZmFsc2UsIlRpbWVQYXJ0SXNWaXNpYmxlIjpmYWxzZX19LCJXZWVrTnVtYmVyaW5nIjp7IiRpZCI6IjU2OCIsIkZvcm1hdCI6MCwiSXNWaXNpYmxlIjpmYWxzZSwiTGFzdEtub3duVmlzaWJpbGl0eVN0YXRlIjpmYWxzZX0sIklzVmlzaWJsZSI6dHJ1ZSwiUGFyZW50U3R5bGUiOm51bGx9LCJJbmRleCI6NSwiU21hcnREdXJhdGlvbkFjdGl2YXRlZCI6ZmFsc2UsIkRhdGVGb3JtYXQiOnsiJHJlZiI6IjU2NiJ9LCJXZWVrTnVtYmVyaW5nIjp7IiRpZCI6IjU2OSIsIkZvcm1hdCI6MCwiSXNWaXNpYmxlIjpmYWxzZSwiTGFzdEtub3duVmlzaWJpbGl0eVN0YXRlIjpmYWxzZX0sIklkIjoiMzBjYjFiMDEtOTAxYS00ZjVjLWE0MGQtNGVjNDA1MWU1Nzg4IiwiSW1wb3J0SWQiOm51bGwsIlRpdGxlIjoiU2xhY2siLCJOb3RlIjpudWxsLCJIeXBlcmxpbmsiOnsiJGlkIjoiNTcwIiwiQWRkcmVzcyI6bnVsbCwiU3ViQWRkcmVzcyI6bnVsbH0sIklzQ2hhbmdlZCI6ZmFsc2UsIklzTmV3IjpmYWxzZX0seyIkaWQiOiI1NzEiLCJHcm91cE5hbWUiOm51bGwsIlN0YXJ0RGF0ZSI6IjIwMjMtMDItMTFUMDA6MDA6MDAiLCJFbmREYXRlIjoiMjAyMy0wMy0wMlQyMzo1OTowMFoiLCJQZXJjZW50YWdlQ29tcGxldGUiOm51bGwsIlN0eWxlIjp7IiRpZCI6IjU3MiIsIlNoYXBlIjowLCJTaGFwZVRoaWNrbmVzcyI6MSwiRHVyYXRpb25Gb3JtYXQiOjAsIkluY2x1ZGVOb25Xb3JraW5nRGF5c0luRHVyYXRpb24iOmZhbHNlLCJQZXJjZW50YWdlQ29tcGxldGVTdHlsZSI6eyIkaWQiOiI1NzMiLCJGb250U2V0dGluZ3MiOnsiJGlkIjoiNTc0IiwiRm9udFNpemUiOjksIkZvbnROYW1lIjoiQ2FsaWJyaSIsIklzQm9sZCI6ZmFsc2UsIklzSXRhbGljIjpmYWxzZSwiSXNVbmRlcmxpbmVkIjpmYWxzZSwiUGFyZW50U3R5bGUiOm51bGx9LCJBdXRvU2l6ZSI6MCwiRm9yZWdyb3VuZCI6eyIkaWQiOiI1NzUiLCJDb2xvciI6eyIkaWQiOiI1NzY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NTc3IiwiVG9wIjowLjAsIkxlZnQiOjAuMCwiUmlnaHQiOjAuMCwiQm90dG9tIjowLjB9LCJQYWRkaW5nIjp7IiRpZCI6IjU3OCIsIlRvcCI6MC4wLCJMZWZ0IjowLjAsIlJpZ2h0IjowLjAsIkJvdHRvbSI6MC4wfSwiQmFja2dyb3VuZCI6eyIkaWQiOiI1NzkiLCJDb2xvciI6eyIkaWQiOiI1ODAiLCJBIjo4OSwiUiI6MCwiRyI6MCwiQiI6MH19LCJJc1Zpc2libGUiOnRydWUsIldpZHRoIjowLjAsIkhlaWdodCI6MC4wLCJCb3JkZXJTdHlsZSI6eyIkaWQiOiI1ODEiLCJMaW5lQ29sb3IiOm51bGwsIkxpbmVXZWlnaHQiOjAuMCwiTGluZVR5cGUiOjAsIlBhcmVudFN0eWxlIjpudWxsfSwiUGFyZW50U3R5bGUiOm51bGx9LCJEdXJhdGlvblN0eWxlIjp7IiRpZCI6IjU4MiIsIkZvbnRTZXR0aW5ncyI6eyIkaWQiOiI1ODMiLCJGb250U2l6ZSI6MTAsIkZvbnROYW1lIjoiQ2FsaWJyaSIsIklzQm9sZCI6ZmFsc2UsIklzSXRhbGljIjpmYWxzZSwiSXNVbmRlcmxpbmVkIjpmYWxzZSwiUGFyZW50U3R5bGUiOm51bGx9LCJBdXRvU2l6ZSI6MCwiRm9yZWdyb3VuZCI6eyIkaWQiOiI1ODQiLCJDb2xvciI6eyIkaWQiOiI1ODU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1ODYiLCJUb3AiOjAuMCwiTGVmdCI6MC4wLCJSaWdodCI6MC4wLCJCb3R0b20iOjAuMH0sIlBhZGRpbmciOnsiJGlkIjoiNTg3IiwiVG9wIjowLjAsIkxlZnQiOjAuMCwiUmlnaHQiOjAuMCwiQm90dG9tIjowLjB9LCJCYWNrZ3JvdW5kIjp7IiRpZCI6IjU4OCIsIkNvbG9yIjp7IiRpZCI6IjU4OSIsIkEiOjg5LCJSIjowLCJHIjowLCJCIjowfX0sIklzVmlzaWJsZSI6dHJ1ZSwiV2lkdGgiOjAuMCwiSGVpZ2h0IjowLjAsIkJvcmRlclN0eWxlIjp7IiRpZCI6IjU5MCIsIkxpbmVDb2xvciI6bnVsbCwiTGluZVdlaWdodCI6MC4wLCJMaW5lVHlwZSI6MCwiUGFyZW50U3R5bGUiOm51bGx9LCJQYXJlbnRTdHlsZSI6bnVsbH0sIkhvcml6b250YWxDb25uZWN0b3JTdHlsZSI6eyIkaWQiOiI1OTEiLCJMaW5lQ29sb3IiOnsiJHJlZiI6IjE1OCJ9LCJMaW5lV2VpZ2h0IjowLjAsIkxpbmVUeXBlIjowLCJQYXJlbnRTdHlsZSI6bnVsbH0sIlZlcnRpY2FsQ29ubmVjdG9yU3R5bGUiOnsiJGlkIjoiNTkyIiwiTGluZUNvbG9yIjp7IiRyZWYiOiIxNjEi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UsIklzQmVsb3dUaW1lYmFuZCI6dHJ1ZSwiUGVyY2VudGFnZUNvbXBsZXRlU2hhcGVPcGFjaXR5IjozNSwiU2hhcGVTdHlsZSI6eyIkaWQiOiI1OTMiLCJNYXJnaW4iOnsiJGlkIjoiNTk0IiwiVG9wIjowLjAsIkxlZnQiOjQuMCwiUmlnaHQiOjQuMCwiQm90dG9tIjowLjB9LCJQYWRkaW5nIjp7IiRpZCI6IjU5NSIsIlRvcCI6MC4wLCJMZWZ0IjowLjAsIlJpZ2h0IjowLjAsIkJvdHRvbSI6MC4wfSwiQmFja2dyb3VuZCI6eyIkaWQiOiI1OTYiLCJDb2xvciI6eyIkaWQiOiI1OTciLCJBIjoyNTUsIlIiOjI1NSwiRyI6MTkyLCJCIjoxOTB9fSwiSXNWaXNpYmxlIjp0cnVlLCJXaWR0aCI6MTI0LjAsIkhlaWdodCI6MTYuMCwiQm9yZGVyU3R5bGUiOnsiJGlkIjoiNTk4IiwiTGluZUNvbG9yIjp7IiRyZWYiOiIzMTEifSwiTGluZVdlaWdodCI6MC4wLCJMaW5lVHlwZSI6MCwiUGFyZW50U3R5bGUiOm51bGx9LCJQYXJlbnRTdHlsZSI6bnVsbH0sIlRpdGxlU3R5bGUiOnsiJGlkIjoiNTk5IiwiRm9udFNldHRpbmdzIjp7IiRpZCI6IjYwMCIsIkZvbnRTaXplIjoxMCwiRm9udE5hbWUiOiJDYWxpYnJpIiwiSXNCb2xkIjp0cnVlLCJJc0l0YWxpYyI6ZmFsc2UsIklzVW5kZXJsaW5lZCI6ZmFsc2UsIlBhcmVudFN0eWxlIjpudWxsfSwiQXV0b1NpemUiOjIsIkZvcmVncm91bmQiOnsiJGlkIjoiNjAxIiwiQ29sb3IiOnsiJGlkIjoiNjAyIiwiQSI6MjU1LCJSIjowLCJHIjowLCJCIjowfX0sIk1heFdpZHRoIjoxMjQuMjcwMTU2ODYwMzUxNTYsIk1heEhlaWdodCI6IkluZmluaXR5IiwiU21hcnRGb3JlZ3JvdW5kSXNBY3RpdmUiOmZhbHNlLCJIb3Jpem9udGFsQWxpZ25tZW50IjoxLCJWZXJ0aWNhbEFsaWdubWVudCI6MCwiU21hcnRGb3JlZ3JvdW5kIjpudWxsLCJCYWNrZ3JvdW5kRmlsbFR5cGUiOjAsIk1hcmdpbiI6eyIkaWQiOiI2MDMiLCJUb3AiOjAuMCwiTGVmdCI6MC4wLCJSaWdodCI6MC4wLCJCb3R0b20iOjAuMH0sIlBhZGRpbmciOnsiJGlkIjoiNjA0IiwiVG9wIjowLjAsIkxlZnQiOjAuMCwiUmlnaHQiOjAuMCwiQm90dG9tIjowLjB9LCJCYWNrZ3JvdW5kIjp7IiRpZCI6IjYwNSIsIkNvbG9yIjp7IiRpZCI6IjYwNiIsIkEiOjAsIlIiOjI1NSwiRyI6MjU1LCJCIjoyNTV9fSwiSXNWaXNpYmxlIjp0cnVlLCJXaWR0aCI6MC4wLCJIZWlnaHQiOjAuMCwiQm9yZGVyU3R5bGUiOnsiJGlkIjoiNjA3IiwiTGluZUNvbG9yIjpudWxsLCJMaW5lV2VpZ2h0IjowLjAsIkxpbmVUeXBlIjowLCJQYXJlbnRTdHlsZSI6bnVsbH0sIlBhcmVudFN0eWxlIjpudWxsfSwiRGF0ZVN0eWxlIjp7IiRpZCI6IjYwOCIsIkZvbnRTZXR0aW5ncyI6eyIkaWQiOiI2MDkiLCJGb250U2l6ZSI6OSwiRm9udE5hbWUiOiJDYWxpYnJpIiwiSXNCb2xkIjpmYWxzZSwiSXNJdGFsaWMiOmZhbHNlLCJJc1VuZGVybGluZWQiOmZhbHNlLCJQYXJlbnRTdHlsZSI6bnVsbH0sIkF1dG9TaXplIjoyLCJGb3JlZ3JvdW5kIjp7IiRpZCI6IjYxMCIsIkNvbG9yIjp7IiRpZCI6IjYxMSIsIkEiOjI1NSwiUiI6NjgsIkciOjg0LCJCIjoxMDZ9fSwiTWF4V2lkdGgiOjEyNS4zMDAzOTIxNTA4Nzg5MSwiTWF4SGVpZ2h0IjoiSW5maW5pdHkiLCJTbWFydEZvcmVncm91bmRJc0FjdGl2ZSI6ZmFsc2UsIkhvcml6b250YWxBbGlnbm1lbnQiOjAsIlZlcnRpY2FsQWxpZ25tZW50IjowLCJTbWFydEZvcmVncm91bmQiOm51bGwsIkJhY2tncm91bmRGaWxsVHlwZSI6MCwiTWFyZ2luIjp7IiRpZCI6IjYxMiIsIlRvcCI6MC4wLCJMZWZ0IjowLjAsIlJpZ2h0IjowLjAsIkJvdHRvbSI6MC4wfSwiUGFkZGluZyI6eyIkaWQiOiI2MTMiLCJUb3AiOjAuMCwiTGVmdCI6MC4wLCJSaWdodCI6MC4wLCJCb3R0b20iOjAuMH0sIkJhY2tncm91bmQiOnsiJGlkIjoiNjE0IiwiQ29sb3IiOnsiJGlkIjoiNjE1IiwiQSI6MCwiUiI6MjU1LCJHIjoyNTUsIkIiOjI1NX19LCJJc1Zpc2libGUiOnRydWUsIldpZHRoIjowLjAsIkhlaWdodCI6MC4wLCJCb3JkZXJTdHlsZSI6eyIkaWQiOiI2MTYiLCJMaW5lQ29sb3IiOm51bGwsIkxpbmVXZWlnaHQiOjAuMCwiTGluZVR5cGUiOjAsIlBhcmVudFN0eWxlIjpudWxsfSwiUGFyZW50U3R5bGUiOm51bGx9LCJEYXRlRm9ybWF0Ijp7IiRpZCI6IjYxNyIsIkZvcm1hdFN0cmluZyI6Ik1NTSBkIiwiU2VwYXJhdG9yIjoiLyIsIlVzZUludGVybmF0aW9uYWxEYXRlRm9ybWF0IjpmYWxzZSwiRGF0ZUlzVmlzaWJsZSI6dHJ1ZSwiVGltZUlzVmlzaWJsZSI6ZmFsc2UsIkhvdXJEaWdpdHMiOjEsIkFtUG1EZXNpZ25hdG9yIjoyLCJUcmltMDBNaW51dGVzIjpmYWxzZSwiTGFzdEtub3duVmlzaWJpbGl0eVN0YXRlIjp7IiRyZWYiOiIzMzIifX0sIldlZWtOdW1iZXJpbmciOnsiJGlkIjoiNjE4IiwiRm9ybWF0IjowLCJJc1Zpc2libGUiOmZhbHNlLCJMYXN0S25vd25WaXNpYmlsaXR5U3RhdGUiOmZhbHNlfSwiSXNWaXNpYmxlIjp0cnVlLCJQYXJlbnRTdHlsZSI6bnVsbH0sIkluZGV4Ijo2LCJTbWFydER1cmF0aW9uQWN0aXZhdGVkIjpmYWxzZSwiRGF0ZUZvcm1hdCI6eyIkcmVmIjoiNjE3In0sIldlZWtOdW1iZXJpbmciOnsiJGlkIjoiNjE5IiwiRm9ybWF0IjowLCJJc1Zpc2libGUiOmZhbHNlLCJMYXN0S25vd25WaXNpYmlsaXR5U3RhdGUiOmZhbHNlfSwiSWQiOiJlNTk0ODgzNi1mNmM3LTQ1YWUtOGRjZC02ODdjMGM1Y2ZjNDEiLCJJbXBvcnRJZCI6bnVsbCwiVGl0bGUiOiJSZXNlYXJjaCB2ZW5kb3JzIiwiTm90ZSI6bnVsbCwiSHlwZXJsaW5rIjp7IiRpZCI6IjYyMCIsIkFkZHJlc3MiOm51bGwsIlN1YkFkZHJlc3MiOm51bGx9LCJJc0NoYW5nZWQiOmZhbHNlLCJJc05ldyI6ZmFsc2V9LHsiJGlkIjoiNjIxIiwiR3JvdXBOYW1lIjpudWxsLCJTdGFydERhdGUiOiIyMDIzLTAzLTAzVDAwOjAwOjAwWiIsIkVuZERhdGUiOiIyMDIzLTA1LTAxVDIzOjU5OjAwWiIsIlBlcmNlbnRhZ2VDb21wbGV0ZSI6bnVsbCwiU3R5bGUiOnsiJGlkIjoiNjIyIiwiU2hhcGUiOjAsIlNoYXBlVGhpY2tuZXNzIjoxLCJEdXJhdGlvbkZvcm1hdCI6MCwiSW5jbHVkZU5vbldvcmtpbmdEYXlzSW5EdXJhdGlvbiI6ZmFsc2UsIlBlcmNlbnRhZ2VDb21wbGV0ZVN0eWxlIjp7IiRpZCI6IjYyMyIsIkZvbnRTZXR0aW5ncyI6eyIkaWQiOiI2MjQiLCJGb250U2l6ZSI6OSwiRm9udE5hbWUiOiJDYWxpYnJpIiwiSXNCb2xkIjpmYWxzZSwiSXNJdGFsaWMiOmZhbHNlLCJJc1VuZGVybGluZWQiOmZhbHNlLCJQYXJlbnRTdHlsZSI6bnVsbH0sIkF1dG9TaXplIjowLCJGb3JlZ3JvdW5kIjp7IiRpZCI6IjYyNSIsIkNvbG9yIjp7IiRpZCI6IjYyNi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2MjciLCJUb3AiOjAuMCwiTGVmdCI6MC4wLCJSaWdodCI6MC4wLCJCb3R0b20iOjAuMH0sIlBhZGRpbmciOnsiJGlkIjoiNjI4IiwiVG9wIjowLjAsIkxlZnQiOjAuMCwiUmlnaHQiOjAuMCwiQm90dG9tIjowLjB9LCJCYWNrZ3JvdW5kIjp7IiRpZCI6IjYyOSIsIkNvbG9yIjp7IiRpZCI6IjYzMCIsIkEiOjg5LCJSIjowLCJHIjowLCJCIjowfX0sIklzVmlzaWJsZSI6dHJ1ZSwiV2lkdGgiOjAuMCwiSGVpZ2h0IjowLjAsIkJvcmRlclN0eWxlIjp7IiRpZCI6IjYzMSIsIkxpbmVDb2xvciI6bnVsbCwiTGluZVdlaWdodCI6MC4wLCJMaW5lVHlwZSI6MCwiUGFyZW50U3R5bGUiOm51bGx9LCJQYXJlbnRTdHlsZSI6bnVsbH0sIkR1cmF0aW9uU3R5bGUiOnsiJGlkIjoiNjMyIiwiRm9udFNldHRpbmdzIjp7IiRpZCI6IjYzMyIsIkZvbnRTaXplIjoxMCwiRm9udE5hbWUiOiJDYWxpYnJpIiwiSXNCb2xkIjpmYWxzZSwiSXNJdGFsaWMiOmZhbHNlLCJJc1VuZGVybGluZWQiOmZhbHNlLCJQYXJlbnRTdHlsZSI6bnVsbH0sIkF1dG9TaXplIjowLCJGb3JlZ3JvdW5kIjp7IiRpZCI6IjYzNCIsIkNvbG9yIjp7IiRpZCI6IjYzN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YzNiIsIlRvcCI6MC4wLCJMZWZ0IjowLjAsIlJpZ2h0IjowLjAsIkJvdHRvbSI6MC4wfSwiUGFkZGluZyI6eyIkaWQiOiI2MzciLCJUb3AiOjAuMCwiTGVmdCI6MC4wLCJSaWdodCI6MC4wLCJCb3R0b20iOjAuMH0sIkJhY2tncm91bmQiOnsiJGlkIjoiNjM4IiwiQ29sb3IiOnsiJGlkIjoiNjM5IiwiQSI6ODksIlIiOjAsIkciOjAsIkIiOjB9fSwiSXNWaXNpYmxlIjp0cnVlLCJXaWR0aCI6MC4wLCJIZWlnaHQiOjAuMCwiQm9yZGVyU3R5bGUiOnsiJGlkIjoiNjQwIiwiTGluZUNvbG9yIjpudWxsLCJMaW5lV2VpZ2h0IjowLjAsIkxpbmVUeXBlIjowLCJQYXJlbnRTdHlsZSI6bnVsbH0sIlBhcmVudFN0eWxlIjpudWxsfSwiSG9yaXpvbnRhbENvbm5lY3RvclN0eWxlIjp7IiRpZCI6IjY0MSIsIkxpbmVDb2xvciI6eyIkaWQiOiI2NDIiLCIkdHlwZSI6Ik5MUkUuQ29tbW9uLkRvbS5Tb2xpZENvbG9yQnJ1c2gsIE5MUkUuQ29tbW9uIiwiQ29sb3IiOnsiJGlkIjoiNjQzIiwiQSI6MjU1LCJSIjoyMDQsIkciOjIwNCwiQiI6MjA0fX0sIkxpbmVXZWlnaHQiOjAuMCwiTGluZVR5cGUiOjAsIlBhcmVudFN0eWxlIjpudWxsfSwiVmVydGljYWxDb25uZWN0b3JTdHlsZSI6eyIkaWQiOiI2NDQiLCJMaW5lQ29sb3IiOnsiJGlkIjoiNjQ1IiwiJHR5cGUiOiJOTFJFLkNvbW1vbi5Eb20uU29saWRDb2xvckJydXNoLCBOTFJFLkNvbW1vbiIsIkNvbG9yIjp7IiRpZCI6IjY0Ni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NSwiSXNCZWxvd1RpbWViYW5kIjp0cnVlLCJQZXJjZW50YWdlQ29tcGxldGVTaGFwZU9wYWNpdHkiOjM1LCJTaGFwZVN0eWxlIjp7IiRpZCI6IjY0NyIsIk1hcmdpbiI6eyIkaWQiOiI2NDgiLCJUb3AiOjAuMCwiTGVmdCI6NC4wLCJSaWdodCI6NC4wLCJCb3R0b20iOjAuMH0sIlBhZGRpbmciOnsiJGlkIjoiNjQ5IiwiVG9wIjowLjAsIkxlZnQiOjAuMCwiUmlnaHQiOjAuMCwiQm90dG9tIjowLjB9LCJCYWNrZ3JvdW5kIjp7IiRpZCI6IjY1MCIsIkNvbG9yIjp7IiRpZCI6IjY1MSIsIkEiOjI1NSwiUiI6MjU1LCJHIjoxOTIsIkIiOjE5MH19LCJJc1Zpc2libGUiOnRydWUsIldpZHRoIjozNzAuMCwiSGVpZ2h0IjoxNi4wLCJCb3JkZXJTdHlsZSI6eyIkaWQiOiI2NTIiLCJMaW5lQ29sb3IiOnsiJGlkIjoiNjUzIiwiJHR5cGUiOiJOTFJFLkNvbW1vbi5Eb20uU29saWRDb2xvckJydXNoLCBOTFJFLkNvbW1vbiIsIkNvbG9yIjp7IiRpZCI6IjY1NCIsIkEiOjI1NSwiUiI6MjU1LCJHIjowLCJCIjowfX0sIkxpbmVXZWlnaHQiOjAuMCwiTGluZVR5cGUiOjAsIlBhcmVudFN0eWxlIjpudWxsfSwiUGFyZW50U3R5bGUiOm51bGx9LCJUaXRsZVN0eWxlIjp7IiRpZCI6IjY1NSIsIkZvbnRTZXR0aW5ncyI6eyIkaWQiOiI2NTYiLCJGb250U2l6ZSI6MTAsIkZvbnROYW1lIjoiQ2FsaWJyaSIsIklzQm9sZCI6dHJ1ZSwiSXNJdGFsaWMiOmZhbHNlLCJJc1VuZGVybGluZWQiOmZhbHNlLCJQYXJlbnRTdHlsZSI6bnVsbH0sIkF1dG9TaXplIjowLCJGb3JlZ3JvdW5kIjp7IiRpZCI6IjY1NyIsIkNvbG9yIjp7IiRpZCI6IjY1O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2NTkiLCJUb3AiOjAuMCwiTGVmdCI6MC4wLCJSaWdodCI6MC4wLCJCb3R0b20iOjAuMH0sIlBhZGRpbmciOnsiJGlkIjoiNjYwIiwiVG9wIjowLjAsIkxlZnQiOjAuMCwiUmlnaHQiOjAuMCwiQm90dG9tIjowLjB9LCJCYWNrZ3JvdW5kIjp7IiRpZCI6IjY2MSIsIkNvbG9yIjp7IiRpZCI6IjY2MiIsIkEiOjAsIlIiOjI1NSwiRyI6MjU1LCJCIjoyNTV9fSwiSXNWaXNpYmxlIjp0cnVlLCJXaWR0aCI6MC4wLCJIZWlnaHQiOjAuMCwiQm9yZGVyU3R5bGUiOnsiJGlkIjoiNjYzIiwiTGluZUNvbG9yIjpudWxsLCJMaW5lV2VpZ2h0IjowLjAsIkxpbmVUeXBlIjowLCJQYXJlbnRTdHlsZSI6bnVsbH0sIlBhcmVudFN0eWxlIjpudWxsfSwiRGF0ZVN0eWxlIjp7IiRpZCI6IjY2NCIsIkZvbnRTZXR0aW5ncyI6eyIkaWQiOiI2NjUiLCJGb250U2l6ZSI6OSwiRm9udE5hbWUiOiJDYWxpYnJpIiwiSXNCb2xkIjpmYWxzZSwiSXNJdGFsaWMiOmZhbHNlLCJJc1VuZGVybGluZWQiOmZhbHNlLCJQYXJlbnRTdHlsZSI6bnVsbH0sIkF1dG9TaXplIjowLCJGb3JlZ3JvdW5kIjp7IiRpZCI6IjY2NiIsIkNvbG9yIjp7IiRpZCI6IjY2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jY4IiwiVG9wIjowLjAsIkxlZnQiOjAuMCwiUmlnaHQiOjAuMCwiQm90dG9tIjowLjB9LCJQYWRkaW5nIjp7IiRpZCI6IjY2OSIsIlRvcCI6MC4wLCJMZWZ0IjowLjAsIlJpZ2h0IjowLjAsIkJvdHRvbSI6MC4wfSwiQmFja2dyb3VuZCI6eyIkaWQiOiI2NzAiLCJDb2xvciI6eyIkaWQiOiI2NzEiLCJBIjowLCJSIjoyNTUsIkciOjI1NSwiQiI6MjU1fX0sIklzVmlzaWJsZSI6dHJ1ZSwiV2lkdGgiOjAuMCwiSGVpZ2h0IjowLjAsIkJvcmRlclN0eWxlIjp7IiRpZCI6IjY3MiIsIkxpbmVDb2xvciI6bnVsbCwiTGluZVdlaWdodCI6MC4wLCJMaW5lVHlwZSI6MCwiUGFyZW50U3R5bGUiOm51bGx9LCJQYXJlbnRTdHlsZSI6bnVsbH0sIkRhdGVGb3JtYXQiOnsiJGlkIjoiNjcz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jc0IiwiRGF0ZVBhcnRJc1Zpc2libGUiOmZhbHNlLCJUaW1lUGFydElzVmlzaWJsZSI6ZmFsc2V9fSwiV2Vla051bWJlcmluZyI6eyIkaWQiOiI2NzUiLCJGb3JtYXQiOjAsIklzVmlzaWJsZSI6ZmFsc2UsIkxhc3RLbm93blZpc2liaWxpdHlTdGF0ZSI6ZmFsc2V9LCJJc1Zpc2libGUiOnRydWUsIlBhcmVudFN0eWxlIjpudWxsfSwiSW5kZXgiOjcsIlNtYXJ0RHVyYXRpb25BY3RpdmF0ZWQiOmZhbHNlLCJEYXRlRm9ybWF0Ijp7IiRyZWYiOiI2NzMifSwiV2Vla051bWJlcmluZyI6eyIkaWQiOiI2NzYiLCJGb3JtYXQiOjAsIklzVmlzaWJsZSI6ZmFsc2UsIkxhc3RLbm93blZpc2liaWxpdHlTdGF0ZSI6ZmFsc2V9LCJJZCI6ImUwZjE5ZWU4LWQ0MjQtNGQ0MS04Y2UzLTIxZDlkZTEwZmNmMSIsIkltcG9ydElkIjpudWxsLCJUaXRsZSI6Ik9idGFpbiBwZXJtaXRzIiwiTm90ZSI6bnVsbCwiSHlwZXJsaW5rIjp7IiRpZCI6IjY3NyIsIkFkZHJlc3MiOm51bGwsIlN1YkFkZHJlc3MiOm51bGx9LCJJc0NoYW5nZWQiOmZhbHNlLCJJc05ldyI6ZmFsc2V9LHsiJGlkIjoiNjc4IiwiR3JvdXBOYW1lIjpudWxsLCJTdGFydERhdGUiOiIyMDIzLTAyLTExVDAwOjAwOjAwIiwiRW5kRGF0ZSI6IjIwMjMtMDItMTdUMjM6NTk6MDAiLCJQZXJjZW50YWdlQ29tcGxldGUiOm51bGwsIlN0eWxlIjp7IiRpZCI6IjY3OSIsIlNoYXBlIjowLCJTaGFwZVRoaWNrbmVzcyI6MSwiRHVyYXRpb25Gb3JtYXQiOjAsIkluY2x1ZGVOb25Xb3JraW5nRGF5c0luRHVyYXRpb24iOmZhbHNlLCJQZXJjZW50YWdlQ29tcGxldGVTdHlsZSI6eyIkaWQiOiI2ODAiLCJGb250U2V0dGluZ3MiOnsiJGlkIjoiNjgxIiwiRm9udFNpemUiOjksIkZvbnROYW1lIjoiQ2FsaWJyaSIsIklzQm9sZCI6ZmFsc2UsIklzSXRhbGljIjpmYWxzZSwiSXNVbmRlcmxpbmVkIjpmYWxzZSwiUGFyZW50U3R5bGUiOm51bGx9LCJBdXRvU2l6ZSI6MCwiRm9yZWdyb3VuZCI6eyIkaWQiOiI2ODIiLCJDb2xvciI6eyIkaWQiOiI2ODM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Njg0IiwiVG9wIjowLjAsIkxlZnQiOjAuMCwiUmlnaHQiOjAuMCwiQm90dG9tIjowLjB9LCJQYWRkaW5nIjp7IiRpZCI6IjY4NSIsIlRvcCI6MC4wLCJMZWZ0IjowLjAsIlJpZ2h0IjowLjAsIkJvdHRvbSI6MC4wfSwiQmFja2dyb3VuZCI6eyIkaWQiOiI2ODYiLCJDb2xvciI6eyIkaWQiOiI2ODciLCJBIjo4OSwiUiI6MCwiRyI6MCwiQiI6MH19LCJJc1Zpc2libGUiOnRydWUsIldpZHRoIjowLjAsIkhlaWdodCI6MC4wLCJCb3JkZXJTdHlsZSI6eyIkaWQiOiI2ODgiLCJMaW5lQ29sb3IiOm51bGwsIkxpbmVXZWlnaHQiOjAuMCwiTGluZVR5cGUiOjAsIlBhcmVudFN0eWxlIjpudWxsfSwiUGFyZW50U3R5bGUiOm51bGx9LCJEdXJhdGlvblN0eWxlIjp7IiRpZCI6IjY4OSIsIkZvbnRTZXR0aW5ncyI6eyIkaWQiOiI2OTAiLCJGb250U2l6ZSI6MTAsIkZvbnROYW1lIjoiQ2FsaWJyaSIsIklzQm9sZCI6ZmFsc2UsIklzSXRhbGljIjpmYWxzZSwiSXNVbmRlcmxpbmVkIjpmYWxzZSwiUGFyZW50U3R5bGUiOm51bGx9LCJBdXRvU2l6ZSI6MCwiRm9yZWdyb3VuZCI6eyIkaWQiOiI2OTEiLCJDb2xvciI6eyIkaWQiOiI2OTI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2OTMiLCJUb3AiOjAuMCwiTGVmdCI6MC4wLCJSaWdodCI6MC4wLCJCb3R0b20iOjAuMH0sIlBhZGRpbmciOnsiJGlkIjoiNjk0IiwiVG9wIjowLjAsIkxlZnQiOjAuMCwiUmlnaHQiOjAuMCwiQm90dG9tIjowLjB9LCJCYWNrZ3JvdW5kIjp7IiRpZCI6IjY5NSIsIkNvbG9yIjp7IiRpZCI6IjY5NiIsIkEiOjg5LCJSIjowLCJHIjowLCJCIjowfX0sIklzVmlzaWJsZSI6dHJ1ZSwiV2lkdGgiOjAuMCwiSGVpZ2h0IjowLjAsIkJvcmRlclN0eWxlIjp7IiRpZCI6IjY5NyIsIkxpbmVDb2xvciI6bnVsbCwiTGluZVdlaWdodCI6MC4wLCJMaW5lVHlwZSI6MCwiUGFyZW50U3R5bGUiOm51bGx9LCJQYXJlbnRTdHlsZSI6bnVsbH0sIkhvcml6b250YWxDb25uZWN0b3JTdHlsZSI6eyIkaWQiOiI2OTgiLCJMaW5lQ29sb3IiOnsiJGlkIjoiNjk5IiwiJHR5cGUiOiJOTFJFLkNvbW1vbi5Eb20uU29saWRDb2xvckJydXNoLCBOTFJFLkNvbW1vbiIsIkNvbG9yIjp7IiRpZCI6IjcwMCIsIkEiOjI1NSwiUiI6MjA0LCJHIjoyMDQsIkIiOjIwNH19LCJMaW5lV2VpZ2h0IjowLjAsIkxpbmVUeXBlIjowLCJQYXJlbnRTdHlsZSI6bnVsbH0sIlZlcnRpY2FsQ29ubmVjdG9yU3R5bGUiOnsiJGlkIjoiNzAxIiwiTGluZUNvbG9yIjp7IiRpZCI6IjcwMiIsIiR0eXBlIjoiTkxSRS5Db21tb24uRG9tLlNvbGlkQ29sb3JCcnVzaCwgTkxSRS5Db21tb24iLCJDb2xvciI6eyIkaWQiOiI3MDMiLCJBIjoyNTUsIlIiOjIwNCwiRyI6MjA0LCJCIjoyMDR9fSwiTGluZVdlaWdodCI6MC4wLCJMaW5lVHlwZSI6MCwiUGFyZW50U3R5bGUiOm51bGx9LCJNYXJnaW4iOm51bGwsIlN0YXJ0RGF0ZVBvc2l0aW9uIjo2LCJFbmREYXRlUG9zaXRpb24iOjYsIkRhdGVJc1Zpc2libGUiOmZhbHNlLCJUaXRsZVBvc2l0aW9uIjo0LCJEdXJhdGlvblBvc2l0aW9uIjo2LCJQZXJjZW50YWdlQ29tcGxldGVkUG9zaXRpb24iOjIsIlNwYWNpbmciOjUsIklzQmVsb3dUaW1lYmFuZCI6dHJ1ZSwiUGVyY2VudGFnZUNvbXBsZXRlU2hhcGVPcGFjaXR5IjozNSwiU2hhcGVTdHlsZSI6eyIkaWQiOiI3MDQiLCJNYXJnaW4iOnsiJGlkIjoiNzA1IiwiVG9wIjowLjAsIkxlZnQiOjQuMCwiUmlnaHQiOjQuMCwiQm90dG9tIjowLjB9LCJQYWRkaW5nIjp7IiRpZCI6IjcwNiIsIlRvcCI6MC4wLCJMZWZ0IjowLjAsIlJpZ2h0IjowLjAsIkJvdHRvbSI6MC4wfSwiQmFja2dyb3VuZCI6eyIkaWQiOiI3MDciLCJDb2xvciI6eyIkaWQiOiI3MDgiLCJBIjoyNTUsIlIiOjI1NSwiRyI6MTkyLCJCIjoxOTB9fSwiSXNWaXNpYmxlIjp0cnVlLCJXaWR0aCI6NDQuMCwiSGVpZ2h0IjoxNi4wLCJCb3JkZXJTdHlsZSI6eyIkaWQiOiI3MDkiLCJMaW5lQ29sb3IiOnsiJGlkIjoiNzEwIiwiJHR5cGUiOiJOTFJFLkNvbW1vbi5Eb20uU29saWRDb2xvckJydXNoLCBOTFJFLkNvbW1vbiIsIkNvbG9yIjp7IiRpZCI6IjcxMSIsIkEiOjI1NSwiUiI6MjU1LCJHIjowLCJCIjowfX0sIkxpbmVXZWlnaHQiOjAuMCwiTGluZVR5cGUiOjAsIlBhcmVudFN0eWxlIjpudWxsfSwiUGFyZW50U3R5bGUiOm51bGx9LCJUaXRsZVN0eWxlIjp7IiRpZCI6IjcxMiIsIkZvbnRTZXR0aW5ncyI6eyIkaWQiOiI3MTMiLCJGb250U2l6ZSI6MTAsIkZvbnROYW1lIjoiQ2FsaWJyaSIsIklzQm9sZCI6dHJ1ZSwiSXNJdGFsaWMiOmZhbHNlLCJJc1VuZGVybGluZWQiOmZhbHNlLCJQYXJlbnRTdHlsZSI6bnVsbH0sIkF1dG9TaXplIjowLCJGb3JlZ3JvdW5kIjp7IiRpZCI6IjcxNCIsIkNvbG9yIjp7IiRpZCI6IjcxN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3MTYiLCJUb3AiOjAuMCwiTGVmdCI6MC4wLCJSaWdodCI6MC4wLCJCb3R0b20iOjAuMH0sIlBhZGRpbmciOnsiJGlkIjoiNzE3IiwiVG9wIjowLjAsIkxlZnQiOjAuMCwiUmlnaHQiOjAuMCwiQm90dG9tIjowLjB9LCJCYWNrZ3JvdW5kIjp7IiRpZCI6IjcxOCIsIkNvbG9yIjp7IiRpZCI6IjcxOSIsIkEiOjAsIlIiOjI1NSwiRyI6MjU1LCJCIjoyNTV9fSwiSXNWaXNpYmxlIjp0cnVlLCJXaWR0aCI6MC4wLCJIZWlnaHQiOjAuMCwiQm9yZGVyU3R5bGUiOnsiJGlkIjoiNzIwIiwiTGluZUNvbG9yIjpudWxsLCJMaW5lV2VpZ2h0IjowLjAsIkxpbmVUeXBlIjowLCJQYXJlbnRTdHlsZSI6bnVsbH0sIlBhcmVudFN0eWxlIjpudWxsfSwiRGF0ZVN0eWxlIjp7IiRpZCI6IjcyMSIsIkZvbnRTZXR0aW5ncyI6eyIkaWQiOiI3MjIiLCJGb250U2l6ZSI6OSwiRm9udE5hbWUiOiJDYWxpYnJpIiwiSXNCb2xkIjpmYWxzZSwiSXNJdGFsaWMiOmZhbHNlLCJJc1VuZGVybGluZWQiOmZhbHNlLCJQYXJlbnRTdHlsZSI6bnVsbH0sIkF1dG9TaXplIjowLCJGb3JlZ3JvdW5kIjp7IiRpZCI6IjcyMyIsIkNvbG9yIjp7IiRpZCI6IjcyN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zI1IiwiVG9wIjowLjAsIkxlZnQiOjAuMCwiUmlnaHQiOjAuMCwiQm90dG9tIjowLjB9LCJQYWRkaW5nIjp7IiRpZCI6IjcyNiIsIlRvcCI6MC4wLCJMZWZ0IjowLjAsIlJpZ2h0IjowLjAsIkJvdHRvbSI6MC4wfSwiQmFja2dyb3VuZCI6eyIkaWQiOiI3MjciLCJDb2xvciI6eyIkaWQiOiI3MjgiLCJBIjowLCJSIjoyNTUsIkciOjI1NSwiQiI6MjU1fX0sIklzVmlzaWJsZSI6dHJ1ZSwiV2lkdGgiOjAuMCwiSGVpZ2h0IjowLjAsIkJvcmRlclN0eWxlIjp7IiRpZCI6IjcyOSIsIkxpbmVDb2xvciI6bnVsbCwiTGluZVdlaWdodCI6MC4wLCJMaW5lVHlwZSI6MCwiUGFyZW50U3R5bGUiOm51bGx9LCJQYXJlbnRTdHlsZSI6bnVsbH0sIkRhdGVGb3JtYXQiOnsiJGlkIjoiNzMw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zMxIiwiRGF0ZVBhcnRJc1Zpc2libGUiOmZhbHNlLCJUaW1lUGFydElzVmlzaWJsZSI6ZmFsc2V9fSwiV2Vla051bWJlcmluZyI6eyIkaWQiOiI3MzIiLCJGb3JtYXQiOjAsIklzVmlzaWJsZSI6ZmFsc2UsIkxhc3RLbm93blZpc2liaWxpdHlTdGF0ZSI6ZmFsc2V9LCJJc1Zpc2libGUiOnRydWUsIlBhcmVudFN0eWxlIjpudWxsfSwiSW5kZXgiOjgsIlNtYXJ0RHVyYXRpb25BY3RpdmF0ZWQiOmZhbHNlLCJEYXRlRm9ybWF0Ijp7IiRyZWYiOiI3MzAifSwiV2Vla051bWJlcmluZyI6eyIkaWQiOiI3MzMiLCJGb3JtYXQiOjAsIklzVmlzaWJsZSI6ZmFsc2UsIkxhc3RLbm93blZpc2liaWxpdHlTdGF0ZSI6ZmFsc2V9LCJJZCI6IjYwYjk1MTYzLTQxYzgtNDhlNi1hNTY1LTYxZWNjYTAyMjc3ZCIsIkltcG9ydElkIjpudWxsLCJUaXRsZSI6IlNlY3VyZSBhY2NvbW1vZGF0aW9ucyBmb3Igc3RhZmYiLCJOb3RlIjpudWxsLCJIeXBlcmxpbmsiOnsiJGlkIjoiNzM0IiwiQWRkcmVzcyI6bnVsbCwiU3ViQWRkcmVzcyI6bnVsbH0sIklzQ2hhbmdlZCI6ZmFsc2UsIklzTmV3IjpmYWxzZX0seyIkaWQiOiI3MzUiLCJHcm91cE5hbWUiOm51bGwsIlN0YXJ0RGF0ZSI6IjIwMjMtMDMtMDNUMDA6MDA6MDAiLCJFbmREYXRlIjoiMjAyMy0wMy0yMlQyMzo1OTowMCIsIlBlcmNlbnRhZ2VDb21wbGV0ZSI6bnVsbCwiU3R5bGUiOnsiJGlkIjoiNzM2IiwiU2hhcGUiOjAsIlNoYXBlVGhpY2tuZXNzIjoxLCJEdXJhdGlvbkZvcm1hdCI6MCwiSW5jbHVkZU5vbldvcmtpbmdEYXlzSW5EdXJhdGlvbiI6ZmFsc2UsIlBlcmNlbnRhZ2VDb21wbGV0ZVN0eWxlIjp7IiRpZCI6IjczNyIsIkZvbnRTZXR0aW5ncyI6eyIkaWQiOiI3MzgiLCJGb250U2l6ZSI6OSwiRm9udE5hbWUiOiJDYWxpYnJpIiwiSXNCb2xkIjpmYWxzZSwiSXNJdGFsaWMiOmZhbHNlLCJJc1VuZGVybGluZWQiOmZhbHNlLCJQYXJlbnRTdHlsZSI6bnVsbH0sIkF1dG9TaXplIjowLCJGb3JlZ3JvdW5kIjp7IiRpZCI6IjczOSIsIkNvbG9yIjp7IiRpZCI6Ijc0MC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3NDEiLCJUb3AiOjAuMCwiTGVmdCI6MC4wLCJSaWdodCI6MC4wLCJCb3R0b20iOjAuMH0sIlBhZGRpbmciOnsiJGlkIjoiNzQyIiwiVG9wIjowLjAsIkxlZnQiOjAuMCwiUmlnaHQiOjAuMCwiQm90dG9tIjowLjB9LCJCYWNrZ3JvdW5kIjp7IiRpZCI6Ijc0MyIsIkNvbG9yIjp7IiRpZCI6Ijc0NCIsIkEiOjg5LCJSIjowLCJHIjowLCJCIjowfX0sIklzVmlzaWJsZSI6dHJ1ZSwiV2lkdGgiOjAuMCwiSGVpZ2h0IjowLjAsIkJvcmRlclN0eWxlIjp7IiRpZCI6Ijc0NSIsIkxpbmVDb2xvciI6bnVsbCwiTGluZVdlaWdodCI6MC4wLCJMaW5lVHlwZSI6MCwiUGFyZW50U3R5bGUiOm51bGx9LCJQYXJlbnRTdHlsZSI6bnVsbH0sIkR1cmF0aW9uU3R5bGUiOnsiJGlkIjoiNzQ2IiwiRm9udFNldHRpbmdzIjp7IiRpZCI6Ijc0NyIsIkZvbnRTaXplIjoxMCwiRm9udE5hbWUiOiJDYWxpYnJpIiwiSXNCb2xkIjpmYWxzZSwiSXNJdGFsaWMiOmZhbHNlLCJJc1VuZGVybGluZWQiOmZhbHNlLCJQYXJlbnRTdHlsZSI6bnVsbH0sIkF1dG9TaXplIjowLCJGb3JlZ3JvdW5kIjp7IiRpZCI6Ijc0OCIsIkNvbG9yIjp7IiRpZCI6Ijc0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c1MCIsIlRvcCI6MC4wLCJMZWZ0IjowLjAsIlJpZ2h0IjowLjAsIkJvdHRvbSI6MC4wfSwiUGFkZGluZyI6eyIkaWQiOiI3NTEiLCJUb3AiOjAuMCwiTGVmdCI6MC4wLCJSaWdodCI6MC4wLCJCb3R0b20iOjAuMH0sIkJhY2tncm91bmQiOnsiJGlkIjoiNzUyIiwiQ29sb3IiOnsiJGlkIjoiNzUzIiwiQSI6ODksIlIiOjAsIkciOjAsIkIiOjB9fSwiSXNWaXNpYmxlIjp0cnVlLCJXaWR0aCI6MC4wLCJIZWlnaHQiOjAuMCwiQm9yZGVyU3R5bGUiOnsiJGlkIjoiNzU0IiwiTGluZUNvbG9yIjpudWxsLCJMaW5lV2VpZ2h0IjowLjAsIkxpbmVUeXBlIjowLCJQYXJlbnRTdHlsZSI6bnVsbH0sIlBhcmVudFN0eWxlIjpudWxsfSwiSG9yaXpvbnRhbENvbm5lY3RvclN0eWxlIjp7IiRpZCI6Ijc1NSIsIkxpbmVDb2xvciI6eyIkaWQiOiI3NTYiLCIkdHlwZSI6Ik5MUkUuQ29tbW9uLkRvbS5Tb2xpZENvbG9yQnJ1c2gsIE5MUkUuQ29tbW9uIiwiQ29sb3IiOnsiJGlkIjoiNzU3IiwiQSI6MjU1LCJSIjoyMDQsIkciOjIwNCwiQiI6MjA0fX0sIkxpbmVXZWlnaHQiOjAuMCwiTGluZVR5cGUiOjAsIlBhcmVudFN0eWxlIjpudWxsfSwiVmVydGljYWxDb25uZWN0b3JTdHlsZSI6eyIkaWQiOiI3NTgiLCJMaW5lQ29sb3IiOnsiJGlkIjoiNzU5IiwiJHR5cGUiOiJOTFJFLkNvbW1vbi5Eb20uU29saWRDb2xvckJydXNoLCBOTFJFLkNvbW1vbiIsIkNvbG9yIjp7IiRpZCI6Ijc2MC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NSwiSXNCZWxvd1RpbWViYW5kIjp0cnVlLCJQZXJjZW50YWdlQ29tcGxldGVTaGFwZU9wYWNpdHkiOjM1LCJTaGFwZVN0eWxlIjp7IiRpZCI6Ijc2MSIsIk1hcmdpbiI6eyIkaWQiOiI3NjIiLCJUb3AiOjAuMCwiTGVmdCI6NC4wLCJSaWdodCI6NC4wLCJCb3R0b20iOjAuMH0sIlBhZGRpbmciOnsiJGlkIjoiNzYzIiwiVG9wIjowLjAsIkxlZnQiOjAuMCwiUmlnaHQiOjAuMCwiQm90dG9tIjowLjB9LCJCYWNrZ3JvdW5kIjp7IiRpZCI6Ijc2NCIsIkNvbG9yIjp7IiRpZCI6Ijc2NSIsIkEiOjI1NSwiUiI6MjU1LCJHIjoxOTIsIkIiOjE5MH19LCJJc1Zpc2libGUiOnRydWUsIldpZHRoIjoxMjQuMCwiSGVpZ2h0IjoxNi4wLCJCb3JkZXJTdHlsZSI6eyIkaWQiOiI3NjYiLCJMaW5lQ29sb3IiOnsiJGlkIjoiNzY3IiwiJHR5cGUiOiJOTFJFLkNvbW1vbi5Eb20uU29saWRDb2xvckJydXNoLCBOTFJFLkNvbW1vbiIsIkNvbG9yIjp7IiRpZCI6Ijc2OCIsIkEiOjI1NSwiUiI6MjU1LCJHIjowLCJCIjowfX0sIkxpbmVXZWlnaHQiOjAuMCwiTGluZVR5cGUiOjAsIlBhcmVudFN0eWxlIjpudWxsfSwiUGFyZW50U3R5bGUiOm51bGx9LCJUaXRsZVN0eWxlIjp7IiRpZCI6Ijc2OSIsIkZvbnRTZXR0aW5ncyI6eyIkaWQiOiI3NzAiLCJGb250U2l6ZSI6MTAsIkZvbnROYW1lIjoiQ2FsaWJyaSIsIklzQm9sZCI6dHJ1ZSwiSXNJdGFsaWMiOmZhbHNlLCJJc1VuZGVybGluZWQiOmZhbHNlLCJQYXJlbnRTdHlsZSI6bnVsbH0sIkF1dG9TaXplIjowLCJGb3JlZ3JvdW5kIjp7IiRpZCI6Ijc3MSIsIkNvbG9yIjp7IiRpZCI6Ijc3M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3NzMiLCJUb3AiOjAuMCwiTGVmdCI6MC4wLCJSaWdodCI6MC4wLCJCb3R0b20iOjAuMH0sIlBhZGRpbmciOnsiJGlkIjoiNzc0IiwiVG9wIjowLjAsIkxlZnQiOjAuMCwiUmlnaHQiOjAuMCwiQm90dG9tIjowLjB9LCJCYWNrZ3JvdW5kIjp7IiRpZCI6Ijc3NSIsIkNvbG9yIjp7IiRpZCI6Ijc3NiIsIkEiOjAsIlIiOjI1NSwiRyI6MjU1LCJCIjoyNTV9fSwiSXNWaXNpYmxlIjp0cnVlLCJXaWR0aCI6MC4wLCJIZWlnaHQiOjAuMCwiQm9yZGVyU3R5bGUiOnsiJGlkIjoiNzc3IiwiTGluZUNvbG9yIjpudWxsLCJMaW5lV2VpZ2h0IjowLjAsIkxpbmVUeXBlIjowLCJQYXJlbnRTdHlsZSI6bnVsbH0sIlBhcmVudFN0eWxlIjpudWxsfSwiRGF0ZVN0eWxlIjp7IiRpZCI6Ijc3OCIsIkZvbnRTZXR0aW5ncyI6eyIkaWQiOiI3NzkiLCJGb250U2l6ZSI6OSwiRm9udE5hbWUiOiJDYWxpYnJpIiwiSXNCb2xkIjpmYWxzZSwiSXNJdGFsaWMiOmZhbHNlLCJJc1VuZGVybGluZWQiOmZhbHNlLCJQYXJlbnRTdHlsZSI6bnVsbH0sIkF1dG9TaXplIjowLCJGb3JlZ3JvdW5kIjp7IiRpZCI6Ijc4MCIsIkNvbG9yIjp7IiRpZCI6Ijc4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zgyIiwiVG9wIjowLjAsIkxlZnQiOjAuMCwiUmlnaHQiOjAuMCwiQm90dG9tIjowLjB9LCJQYWRkaW5nIjp7IiRpZCI6Ijc4MyIsIlRvcCI6MC4wLCJMZWZ0IjowLjAsIlJpZ2h0IjowLjAsIkJvdHRvbSI6MC4wfSwiQmFja2dyb3VuZCI6eyIkaWQiOiI3ODQiLCJDb2xvciI6eyIkaWQiOiI3ODUiLCJBIjowLCJSIjoyNTUsIkciOjI1NSwiQiI6MjU1fX0sIklzVmlzaWJsZSI6dHJ1ZSwiV2lkdGgiOjAuMCwiSGVpZ2h0IjowLjAsIkJvcmRlclN0eWxlIjp7IiRpZCI6Ijc4NiIsIkxpbmVDb2xvciI6bnVsbCwiTGluZVdlaWdodCI6MC4wLCJMaW5lVHlwZSI6MCwiUGFyZW50U3R5bGUiOm51bGx9LCJQYXJlbnRTdHlsZSI6bnVsbH0sIkRhdGVGb3JtYXQiOnsiJGlkIjoiNzg3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zg4IiwiRGF0ZVBhcnRJc1Zpc2libGUiOmZhbHNlLCJUaW1lUGFydElzVmlzaWJsZSI6ZmFsc2V9fSwiV2Vla051bWJlcmluZyI6eyIkaWQiOiI3ODkiLCJGb3JtYXQiOjAsIklzVmlzaWJsZSI6ZmFsc2UsIkxhc3RLbm93blZpc2liaWxpdHlTdGF0ZSI6ZmFsc2V9LCJJc1Zpc2libGUiOnRydWUsIlBhcmVudFN0eWxlIjpudWxsfSwiSW5kZXgiOjEwLCJTbWFydER1cmF0aW9uQWN0aXZhdGVkIjpmYWxzZSwiRGF0ZUZvcm1hdCI6eyIkcmVmIjoiNzg3In0sIldlZWtOdW1iZXJpbmciOnsiJGlkIjoiNzkwIiwiRm9ybWF0IjowLCJJc1Zpc2libGUiOmZhbHNlLCJMYXN0S25vd25WaXNpYmlsaXR5U3RhdGUiOmZhbHNlfSwiSWQiOiJiNzUxOWU1MS0zYWI5LTRhYTktOGQxMS0xNTNhZDU0YzJlZWYiLCJJbXBvcnRJZCI6bnVsbCwiVGl0bGUiOiJDb25maXJtIHN1cHBsaWVycyIsIk5vdGUiOm51bGwsIkh5cGVybGluayI6eyIkaWQiOiI3OTEiLCJBZGRyZXNzIjpudWxsLCJTdWJBZGRyZXNzIjpudWxsfSwiSXNDaGFuZ2VkIjpmYWxzZSwiSXNOZXciOmZhbHNlfSx7IiRpZCI6Ijc5MiIsIkdyb3VwTmFtZSI6bnVsbCwiU3RhcnREYXRlIjoiMjAyMy0wMy0yM1QwMDowMDowMCIsIkVuZERhdGUiOiIyMDIzLTA0LTIxVDIzOjU5OjAwIiwiUGVyY2VudGFnZUNvbXBsZXRlIjpudWxsLCJTdHlsZSI6eyIkaWQiOiI3OTMiLCJTaGFwZSI6MCwiU2hhcGVUaGlja25lc3MiOjEsIkR1cmF0aW9uRm9ybWF0IjowLCJJbmNsdWRlTm9uV29ya2luZ0RheXNJbkR1cmF0aW9uIjpmYWxzZSwiUGVyY2VudGFnZUNvbXBsZXRlU3R5bGUiOnsiJGlkIjoiNzk0IiwiRm9udFNldHRpbmdzIjp7IiRpZCI6Ijc5NSIsIkZvbnRTaXplIjo5LCJGb250TmFtZSI6IkNhbGlicmkiLCJJc0JvbGQiOmZhbHNlLCJJc0l0YWxpYyI6ZmFsc2UsIklzVW5kZXJsaW5lZCI6ZmFsc2UsIlBhcmVudFN0eWxlIjpudWxsfSwiQXV0b1NpemUiOjAsIkZvcmVncm91bmQiOnsiJGlkIjoiNzk2IiwiQ29sb3IiOnsiJGlkIjoiNzk3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c5OCIsIlRvcCI6MC4wLCJMZWZ0IjowLjAsIlJpZ2h0IjowLjAsIkJvdHRvbSI6MC4wfSwiUGFkZGluZyI6eyIkaWQiOiI3OTkiLCJUb3AiOjAuMCwiTGVmdCI6MC4wLCJSaWdodCI6MC4wLCJCb3R0b20iOjAuMH0sIkJhY2tncm91bmQiOnsiJGlkIjoiODAwIiwiQ29sb3IiOnsiJGlkIjoiODAxIiwiQSI6ODksIlIiOjAsIkciOjAsIkIiOjB9fSwiSXNWaXNpYmxlIjp0cnVlLCJXaWR0aCI6MC4wLCJIZWlnaHQiOjAuMCwiQm9yZGVyU3R5bGUiOnsiJGlkIjoiODAyIiwiTGluZUNvbG9yIjpudWxsLCJMaW5lV2VpZ2h0IjowLjAsIkxpbmVUeXBlIjowLCJQYXJlbnRTdHlsZSI6bnVsbH0sIlBhcmVudFN0eWxlIjpudWxsfSwiRHVyYXRpb25TdHlsZSI6eyIkaWQiOiI4MDMiLCJGb250U2V0dGluZ3MiOnsiJGlkIjoiODA0IiwiRm9udFNpemUiOjEwLCJGb250TmFtZSI6IkNhbGlicmkiLCJJc0JvbGQiOmZhbHNlLCJJc0l0YWxpYyI6ZmFsc2UsIklzVW5kZXJsaW5lZCI6ZmFsc2UsIlBhcmVudFN0eWxlIjpudWxsfSwiQXV0b1NpemUiOjAsIkZvcmVncm91bmQiOnsiJGlkIjoiODA1IiwiQ29sb3IiOnsiJGlkIjoiODA2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ODA3IiwiVG9wIjowLjAsIkxlZnQiOjAuMCwiUmlnaHQiOjAuMCwiQm90dG9tIjowLjB9LCJQYWRkaW5nIjp7IiRpZCI6IjgwOCIsIlRvcCI6MC4wLCJMZWZ0IjowLjAsIlJpZ2h0IjowLjAsIkJvdHRvbSI6MC4wfSwiQmFja2dyb3VuZCI6eyIkaWQiOiI4MDkiLCJDb2xvciI6eyIkaWQiOiI4MTAiLCJBIjo4OSwiUiI6MCwiRyI6MCwiQiI6MH19LCJJc1Zpc2libGUiOnRydWUsIldpZHRoIjowLjAsIkhlaWdodCI6MC4wLCJCb3JkZXJTdHlsZSI6eyIkaWQiOiI4MTEiLCJMaW5lQ29sb3IiOm51bGwsIkxpbmVXZWlnaHQiOjAuMCwiTGluZVR5cGUiOjAsIlBhcmVudFN0eWxlIjpudWxsfSwiUGFyZW50U3R5bGUiOm51bGx9LCJIb3Jpem9udGFsQ29ubmVjdG9yU3R5bGUiOnsiJGlkIjoiODEyIiwiTGluZUNvbG9yIjp7IiRpZCI6IjgxMyIsIiR0eXBlIjoiTkxSRS5Db21tb24uRG9tLlNvbGlkQ29sb3JCcnVzaCwgTkxSRS5Db21tb24iLCJDb2xvciI6eyIkaWQiOiI4MTQiLCJBIjoyNTUsIlIiOjIwNCwiRyI6MjA0LCJCIjoyMDR9fSwiTGluZVdlaWdodCI6MC4wLCJMaW5lVHlwZSI6MCwiUGFyZW50U3R5bGUiOm51bGx9LCJWZXJ0aWNhbENvbm5lY3RvclN0eWxlIjp7IiRpZCI6IjgxNSIsIkxpbmVDb2xvciI6eyIkaWQiOiI4MTYiLCIkdHlwZSI6Ik5MUkUuQ29tbW9uLkRvbS5Tb2xpZENvbG9yQnJ1c2gsIE5MUkUuQ29tbW9uIiwiQ29sb3IiOnsiJGlkIjoiODE3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1LCJJc0JlbG93VGltZWJhbmQiOnRydWUsIlBlcmNlbnRhZ2VDb21wbGV0ZVNoYXBlT3BhY2l0eSI6MzUsIlNoYXBlU3R5bGUiOnsiJGlkIjoiODE4IiwiTWFyZ2luIjp7IiRpZCI6IjgxOSIsIlRvcCI6MC4wLCJMZWZ0Ijo0LjAsIlJpZ2h0Ijo0LjAsIkJvdHRvbSI6MC4wfSwiUGFkZGluZyI6eyIkaWQiOiI4MjAiLCJUb3AiOjAuMCwiTGVmdCI6MC4wLCJSaWdodCI6MC4wLCJCb3R0b20iOjAuMH0sIkJhY2tncm91bmQiOnsiJGlkIjoiODIxIiwiQ29sb3IiOnsiJGlkIjoiODIyIiwiQSI6MjU1LCJSIjoyNTUsIkciOjE5MiwiQiI6MTkwfX0sIklzVmlzaWJsZSI6dHJ1ZSwiV2lkdGgiOjE4NS4wLCJIZWlnaHQiOjE2LjAsIkJvcmRlclN0eWxlIjp7IiRpZCI6IjgyMyIsIkxpbmVDb2xvciI6eyIkaWQiOiI4MjQiLCIkdHlwZSI6Ik5MUkUuQ29tbW9uLkRvbS5Tb2xpZENvbG9yQnJ1c2gsIE5MUkUuQ29tbW9uIiwiQ29sb3IiOnsiJGlkIjoiODI1IiwiQSI6MjU1LCJSIjoyNTUsIkciOjAsIkIiOjB9fSwiTGluZVdlaWdodCI6MC4wLCJMaW5lVHlwZSI6MCwiUGFyZW50U3R5bGUiOm51bGx9LCJQYXJlbnRTdHlsZSI6bnVsbH0sIlRpdGxlU3R5bGUiOnsiJGlkIjoiODI2IiwiRm9udFNldHRpbmdzIjp7IiRpZCI6IjgyNyIsIkZvbnRTaXplIjoxMCwiRm9udE5hbWUiOiJDYWxpYnJpIiwiSXNCb2xkIjp0cnVlLCJJc0l0YWxpYyI6ZmFsc2UsIklzVW5kZXJsaW5lZCI6ZmFsc2UsIlBhcmVudFN0eWxlIjpudWxsfSwiQXV0b1NpemUiOjAsIkZvcmVncm91bmQiOnsiJGlkIjoiODI4IiwiQ29sb3IiOnsiJGlkIjoiODI5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gzMCIsIlRvcCI6MC4wLCJMZWZ0IjowLjAsIlJpZ2h0IjowLjAsIkJvdHRvbSI6MC4wfSwiUGFkZGluZyI6eyIkaWQiOiI4MzEiLCJUb3AiOjAuMCwiTGVmdCI6MC4wLCJSaWdodCI6MC4wLCJCb3R0b20iOjAuMH0sIkJhY2tncm91bmQiOnsiJGlkIjoiODMyIiwiQ29sb3IiOnsiJGlkIjoiODMzIiwiQSI6MCwiUiI6MjU1LCJHIjoyNTUsIkIiOjI1NX19LCJJc1Zpc2libGUiOnRydWUsIldpZHRoIjowLjAsIkhlaWdodCI6MC4wLCJCb3JkZXJTdHlsZSI6eyIkaWQiOiI4MzQiLCJMaW5lQ29sb3IiOm51bGwsIkxpbmVXZWlnaHQiOjAuMCwiTGluZVR5cGUiOjAsIlBhcmVudFN0eWxlIjpudWxsfSwiUGFyZW50U3R5bGUiOm51bGx9LCJEYXRlU3R5bGUiOnsiJGlkIjoiODM1IiwiRm9udFNldHRpbmdzIjp7IiRpZCI6IjgzNiIsIkZvbnRTaXplIjo5LCJGb250TmFtZSI6IkNhbGlicmkiLCJJc0JvbGQiOmZhbHNlLCJJc0l0YWxpYyI6ZmFsc2UsIklzVW5kZXJsaW5lZCI6ZmFsc2UsIlBhcmVudFN0eWxlIjpudWxsfSwiQXV0b1NpemUiOjAsIkZvcmVncm91bmQiOnsiJGlkIjoiODM3IiwiQ29sb3IiOnsiJGlkIjoiODM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4MzkiLCJUb3AiOjAuMCwiTGVmdCI6MC4wLCJSaWdodCI6MC4wLCJCb3R0b20iOjAuMH0sIlBhZGRpbmciOnsiJGlkIjoiODQwIiwiVG9wIjowLjAsIkxlZnQiOjAuMCwiUmlnaHQiOjAuMCwiQm90dG9tIjowLjB9LCJCYWNrZ3JvdW5kIjp7IiRpZCI6Ijg0MSIsIkNvbG9yIjp7IiRpZCI6Ijg0MiIsIkEiOjAsIlIiOjI1NSwiRyI6MjU1LCJCIjoyNTV9fSwiSXNWaXNpYmxlIjp0cnVlLCJXaWR0aCI6MC4wLCJIZWlnaHQiOjAuMCwiQm9yZGVyU3R5bGUiOnsiJGlkIjoiODQzIiwiTGluZUNvbG9yIjpudWxsLCJMaW5lV2VpZ2h0IjowLjAsIkxpbmVUeXBlIjowLCJQYXJlbnRTdHlsZSI6bnVsbH0sIlBhcmVudFN0eWxlIjpudWxsfSwiRGF0ZUZvcm1hdCI6eyIkaWQiOiI4NDQ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4NDUiLCJEYXRlUGFydElzVmlzaWJsZSI6ZmFsc2UsIlRpbWVQYXJ0SXNWaXNpYmxlIjpmYWxzZX19LCJXZWVrTnVtYmVyaW5nIjp7IiRpZCI6Ijg0NiIsIkZvcm1hdCI6MCwiSXNWaXNpYmxlIjpmYWxzZSwiTGFzdEtub3duVmlzaWJpbGl0eVN0YXRlIjpmYWxzZX0sIklzVmlzaWJsZSI6dHJ1ZSwiUGFyZW50U3R5bGUiOm51bGx9LCJJbmRleCI6MTEsIlNtYXJ0RHVyYXRpb25BY3RpdmF0ZWQiOmZhbHNlLCJEYXRlRm9ybWF0Ijp7IiRyZWYiOiI4NDQifSwiV2Vla051bWJlcmluZyI6eyIkaWQiOiI4NDciLCJGb3JtYXQiOjAsIklzVmlzaWJsZSI6ZmFsc2UsIkxhc3RLbm93blZpc2liaWxpdHlTdGF0ZSI6ZmFsc2V9LCJJZCI6ImMwMzA5NDYwLWI1MTItNGE2My1hZWJkLTFjYWNjZjIxNDYyZSIsIkltcG9ydElkIjpudWxsLCJUaXRsZSI6IlJldmlldyBjb250cmFjdHMiLCJOb3RlIjpudWxsLCJIeXBlcmxpbmsiOnsiJGlkIjoiODQ4IiwiQWRkcmVzcyI6bnVsbCwiU3ViQWRkcmVzcyI6bnVsbH0sIklzQ2hhbmdlZCI6ZmFsc2UsIklzTmV3IjpmYWxzZX0seyIkaWQiOiI4NDkiLCJHcm91cE5hbWUiOiI5OGM3Y2E4Yy0xZDA1LTQ1OGUtOTk4OC1iOGYxNzJlYTI4MTUiLCJTdGFydERhdGUiOiIyMDIzLTAzLTIzVDAwOjAwOjAwIiwiRW5kRGF0ZSI6IjIwMjMtMDQtMjNUMjM6NTk6MDAiLCJQZXJjZW50YWdlQ29tcGxldGUiOm51bGwsIlN0eWxlIjp7IiRpZCI6Ijg1MCIsIlNoYXBlIjowLCJTaGFwZVRoaWNrbmVzcyI6MSwiRHVyYXRpb25Gb3JtYXQiOjAsIkluY2x1ZGVOb25Xb3JraW5nRGF5c0luRHVyYXRpb24iOmZhbHNlLCJQZXJjZW50YWdlQ29tcGxldGVTdHlsZSI6eyIkaWQiOiI4NTEiLCJGb250U2V0dGluZ3MiOnsiJGlkIjoiODUyIiwiRm9udFNpemUiOjksIkZvbnROYW1lIjoiQ2FsaWJyaSIsIklzQm9sZCI6ZmFsc2UsIklzSXRhbGljIjpmYWxzZSwiSXNVbmRlcmxpbmVkIjpmYWxzZSwiUGFyZW50U3R5bGUiOm51bGx9LCJBdXRvU2l6ZSI6MCwiRm9yZWdyb3VuZCI6eyIkaWQiOiI4NTMiLCJDb2xvciI6eyIkaWQiOiI4NTQ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ODU1IiwiVG9wIjowLjAsIkxlZnQiOjAuMCwiUmlnaHQiOjAuMCwiQm90dG9tIjowLjB9LCJQYWRkaW5nIjp7IiRpZCI6Ijg1NiIsIlRvcCI6MC4wLCJMZWZ0IjowLjAsIlJpZ2h0IjowLjAsIkJvdHRvbSI6MC4wfSwiQmFja2dyb3VuZCI6eyIkaWQiOiI4NTciLCJDb2xvciI6eyIkaWQiOiI4NTgiLCJBIjo4OSwiUiI6MCwiRyI6MCwiQiI6MH19LCJJc1Zpc2libGUiOnRydWUsIldpZHRoIjowLjAsIkhlaWdodCI6MC4wLCJCb3JkZXJTdHlsZSI6eyIkaWQiOiI4NTkiLCJMaW5lQ29sb3IiOm51bGwsIkxpbmVXZWlnaHQiOjAuMCwiTGluZVR5cGUiOjAsIlBhcmVudFN0eWxlIjpudWxsfSwiUGFyZW50U3R5bGUiOm51bGx9LCJEdXJhdGlvblN0eWxlIjp7IiRpZCI6Ijg2MCIsIkZvbnRTZXR0aW5ncyI6eyIkaWQiOiI4NjEiLCJGb250U2l6ZSI6MTAsIkZvbnROYW1lIjoiQ2FsaWJyaSIsIklzQm9sZCI6ZmFsc2UsIklzSXRhbGljIjpmYWxzZSwiSXNVbmRlcmxpbmVkIjpmYWxzZSwiUGFyZW50U3R5bGUiOm51bGx9LCJBdXRvU2l6ZSI6MCwiRm9yZWdyb3VuZCI6eyIkaWQiOiI4NjIiLCJDb2xvciI6eyIkaWQiOiI4NjM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4NjQiLCJUb3AiOjAuMCwiTGVmdCI6MC4wLCJSaWdodCI6MC4wLCJCb3R0b20iOjAuMH0sIlBhZGRpbmciOnsiJGlkIjoiODY1IiwiVG9wIjowLjAsIkxlZnQiOjAuMCwiUmlnaHQiOjAuMCwiQm90dG9tIjowLjB9LCJCYWNrZ3JvdW5kIjp7IiRpZCI6Ijg2NiIsIkNvbG9yIjp7IiRpZCI6Ijg2NyIsIkEiOjg5LCJSIjowLCJHIjowLCJCIjowfX0sIklzVmlzaWJsZSI6dHJ1ZSwiV2lkdGgiOjAuMCwiSGVpZ2h0IjowLjAsIkJvcmRlclN0eWxlIjp7IiRpZCI6Ijg2OCIsIkxpbmVDb2xvciI6bnVsbCwiTGluZVdlaWdodCI6MC4wLCJMaW5lVHlwZSI6MCwiUGFyZW50U3R5bGUiOm51bGx9LCJQYXJlbnRTdHlsZSI6bnVsbH0sIkhvcml6b250YWxDb25uZWN0b3JTdHlsZSI6eyIkaWQiOiI4NjkiLCJMaW5lQ29sb3IiOnsiJGlkIjoiODcwIiwiJHR5cGUiOiJOTFJFLkNvbW1vbi5Eb20uU29saWRDb2xvckJydXNoLCBOTFJFLkNvbW1vbiIsIkNvbG9yIjp7IiRpZCI6Ijg3MSIsIkEiOjI1NSwiUiI6MjA0LCJHIjoyMDQsIkIiOjIwNH19LCJMaW5lV2VpZ2h0IjowLjAsIkxpbmVUeXBlIjowLCJQYXJlbnRTdHlsZSI6bnVsbH0sIlZlcnRpY2FsQ29ubmVjdG9yU3R5bGUiOnsiJGlkIjoiODcyIiwiTGluZUNvbG9yIjp7IiRpZCI6Ijg3MyIsIiR0eXBlIjoiTkxSRS5Db21tb24uRG9tLlNvbGlkQ29sb3JCcnVzaCwgTkxSRS5Db21tb24iLCJDb2xvciI6eyIkaWQiOiI4NzQ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UsIklzQmVsb3dUaW1lYmFuZCI6dHJ1ZSwiUGVyY2VudGFnZUNvbXBsZXRlU2hhcGVPcGFjaXR5IjozNSwiU2hhcGVTdHlsZSI6eyIkaWQiOiI4NzUiLCJNYXJnaW4iOnsiJGlkIjoiODc2IiwiVG9wIjowLjAsIkxlZnQiOjQuMCwiUmlnaHQiOjQuMCwiQm90dG9tIjowLjB9LCJQYWRkaW5nIjp7IiRpZCI6Ijg3NyIsIlRvcCI6MC4wLCJMZWZ0IjowLjAsIlJpZ2h0IjowLjAsIkJvdHRvbSI6MC4wfSwiQmFja2dyb3VuZCI6eyIkaWQiOiI4NzgiLCJDb2xvciI6eyIkaWQiOiI4NzkiLCJBIjoyNTUsIlIiOjE1MCwiRyI6MjE0LCJCIjo2Nn19LCJJc1Zpc2libGUiOnRydWUsIldpZHRoIjoxOTguMCwiSGVpZ2h0IjoxNi4wLCJCb3JkZXJTdHlsZSI6eyIkaWQiOiI4ODAiLCJMaW5lQ29sb3IiOnsiJGlkIjoiODgxIiwiJHR5cGUiOiJOTFJFLkNvbW1vbi5Eb20uU29saWRDb2xvckJydXNoLCBOTFJFLkNvbW1vbiIsIkNvbG9yIjp7IiRpZCI6Ijg4MiIsIkEiOjI1NSwiUiI6MjU1LCJHIjowLCJCIjowfX0sIkxpbmVXZWlnaHQiOjAuMCwiTGluZVR5cGUiOjAsIlBhcmVudFN0eWxlIjpudWxsfSwiUGFyZW50U3R5bGUiOm51bGx9LCJUaXRsZVN0eWxlIjp7IiRpZCI6Ijg4MyIsIkZvbnRTZXR0aW5ncyI6eyIkaWQiOiI4ODQiLCJGb250U2l6ZSI6MTAsIkZvbnROYW1lIjoiQ2FsaWJyaSIsIklzQm9sZCI6dHJ1ZSwiSXNJdGFsaWMiOmZhbHNlLCJJc1VuZGVybGluZWQiOmZhbHNlLCJQYXJlbnRTdHlsZSI6bnVsbH0sIkF1dG9TaXplIjowLCJGb3JlZ3JvdW5kIjp7IiRpZCI6Ijg4NSIsIkNvbG9yIjp7IiRpZCI6Ijg4N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4ODciLCJUb3AiOjAuMCwiTGVmdCI6MC4wLCJSaWdodCI6MC4wLCJCb3R0b20iOjAuMH0sIlBhZGRpbmciOnsiJGlkIjoiODg4IiwiVG9wIjowLjAsIkxlZnQiOjAuMCwiUmlnaHQiOjAuMCwiQm90dG9tIjowLjB9LCJCYWNrZ3JvdW5kIjp7IiRpZCI6Ijg4OSIsIkNvbG9yIjp7IiRpZCI6Ijg5MCIsIkEiOjAsIlIiOjI1NSwiRyI6MjU1LCJCIjoyNTV9fSwiSXNWaXNpYmxlIjp0cnVlLCJXaWR0aCI6MC4wLCJIZWlnaHQiOjAuMCwiQm9yZGVyU3R5bGUiOnsiJGlkIjoiODkxIiwiTGluZUNvbG9yIjpudWxsLCJMaW5lV2VpZ2h0IjowLjAsIkxpbmVUeXBlIjowLCJQYXJlbnRTdHlsZSI6bnVsbH0sIlBhcmVudFN0eWxlIjpudWxsfSwiRGF0ZVN0eWxlIjp7IiRpZCI6Ijg5MiIsIkZvbnRTZXR0aW5ncyI6eyIkaWQiOiI4OTMiLCJGb250U2l6ZSI6OSwiRm9udE5hbWUiOiJDYWxpYnJpIiwiSXNCb2xkIjpmYWxzZSwiSXNJdGFsaWMiOmZhbHNlLCJJc1VuZGVybGluZWQiOmZhbHNlLCJQYXJlbnRTdHlsZSI6bnVsbH0sIkF1dG9TaXplIjowLCJGb3JlZ3JvdW5kIjp7IiRpZCI6Ijg5NCIsIkNvbG9yIjp7IiRpZCI6Ijg5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ODk2IiwiVG9wIjowLjAsIkxlZnQiOjAuMCwiUmlnaHQiOjAuMCwiQm90dG9tIjowLjB9LCJQYWRkaW5nIjp7IiRpZCI6Ijg5NyIsIlRvcCI6MC4wLCJMZWZ0IjowLjAsIlJpZ2h0IjowLjAsIkJvdHRvbSI6MC4wfSwiQmFja2dyb3VuZCI6eyIkaWQiOiI4OTgiLCJDb2xvciI6eyIkaWQiOiI4OTkiLCJBIjowLCJSIjoyNTUsIkciOjI1NSwiQiI6MjU1fX0sIklzVmlzaWJsZSI6dHJ1ZSwiV2lkdGgiOjAuMCwiSGVpZ2h0IjowLjAsIkJvcmRlclN0eWxlIjp7IiRpZCI6IjkwMCIsIkxpbmVDb2xvciI6bnVsbCwiTGluZVdlaWdodCI6MC4wLCJMaW5lVHlwZSI6MCwiUGFyZW50U3R5bGUiOm51bGx9LCJQYXJlbnRTdHlsZSI6bnVsbH0sIkRhdGVGb3JtYXQiOnsiJGlkIjoiOTAx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OTAyIiwiRGF0ZVBhcnRJc1Zpc2libGUiOmZhbHNlLCJUaW1lUGFydElzVmlzaWJsZSI6ZmFsc2V9fSwiV2Vla051bWJlcmluZyI6eyIkaWQiOiI5MDMiLCJGb3JtYXQiOjAsIklzVmlzaWJsZSI6ZmFsc2UsIkxhc3RLbm93blZpc2liaWxpdHlTdGF0ZSI6ZmFsc2V9LCJJc1Zpc2libGUiOnRydWUsIlBhcmVudFN0eWxlIjpudWxsfSwiSW5kZXgiOjEyLCJTbWFydER1cmF0aW9uQWN0aXZhdGVkIjpmYWxzZSwiRGF0ZUZvcm1hdCI6eyIkcmVmIjoiOTAxIn0sIldlZWtOdW1iZXJpbmciOnsiJGlkIjoiOTA0IiwiRm9ybWF0IjowLCJJc1Zpc2libGUiOmZhbHNlLCJMYXN0S25vd25WaXNpYmlsaXR5U3RhdGUiOmZhbHNlfSwiSWQiOiI4NzhhYjJiZC0zOTRlLTQwNDMtODM0NC0xZWVlMmVmZjExZTgiLCJJbXBvcnRJZCI6bnVsbCwiVGl0bGUiOiJDcmVhdGUgYW5kIGRpc3RyaWJ1dGUgaW52aXRhdGlvbnMiLCJOb3RlIjpudWxsLCJIeXBlcmxpbmsiOnsiJGlkIjoiOTA1IiwiQWRkcmVzcyI6bnVsbCwiU3ViQWRkcmVzcyI6bnVsbH0sIklzQ2hhbmdlZCI6ZmFsc2UsIklzTmV3IjpmYWxzZX0seyIkaWQiOiI5MDYiLCJHcm91cE5hbWUiOiI5OGM3Y2E4Yy0xZDA1LTQ1OGUtOTk4OC1iOGYxNzJlYTI4MTUiLCJTdGFydERhdGUiOiIyMDIzLTA0LTI0VDAwOjAwOjAwIiwiRW5kRGF0ZSI6IjIwMjMtMDUtMDFUMjM6NTk6MDAiLCJQZXJjZW50YWdlQ29tcGxldGUiOm51bGwsIlN0eWxlIjp7IiRpZCI6IjkwNyIsIlNoYXBlIjowLCJTaGFwZVRoaWNrbmVzcyI6MSwiRHVyYXRpb25Gb3JtYXQiOjAsIkluY2x1ZGVOb25Xb3JraW5nRGF5c0luRHVyYXRpb24iOmZhbHNlLCJQZXJjZW50YWdlQ29tcGxldGVTdHlsZSI6eyIkaWQiOiI5MDgiLCJGb250U2V0dGluZ3MiOnsiJGlkIjoiOTA5IiwiRm9udFNpemUiOjksIkZvbnROYW1lIjoiQ2FsaWJyaSIsIklzQm9sZCI6ZmFsc2UsIklzSXRhbGljIjpmYWxzZSwiSXNVbmRlcmxpbmVkIjpmYWxzZSwiUGFyZW50U3R5bGUiOm51bGx9LCJBdXRvU2l6ZSI6MCwiRm9yZWdyb3VuZCI6eyIkaWQiOiI5MTAiLCJDb2xvciI6eyIkaWQiOiI5MTE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HJlZiI6IjE0NSJ9LCJQYWRkaW5nIjp7IiRyZWYiOiIxNDYifSwiQmFja2dyb3VuZCI6eyIkaWQiOiI5MTIiLCJDb2xvciI6eyIkaWQiOiI5MTMiLCJBIjo4OSwiUiI6MCwiRyI6MCwiQiI6MH19LCJJc1Zpc2libGUiOnRydWUsIldpZHRoIjowLjAsIkhlaWdodCI6MC4wLCJCb3JkZXJTdHlsZSI6eyIkaWQiOiI5MTQiLCJMaW5lQ29sb3IiOm51bGwsIkxpbmVXZWlnaHQiOjAuMCwiTGluZVR5cGUiOjAsIlBhcmVudFN0eWxlIjpudWxsfSwiUGFyZW50U3R5bGUiOm51bGx9LCJEdXJhdGlvblN0eWxlIjp7IiRpZCI6IjkxNSIsIkZvbnRTZXR0aW5ncyI6eyIkaWQiOiI5MTYiLCJGb250U2l6ZSI6MTAsIkZvbnROYW1lIjoiQ2FsaWJyaSIsIklzQm9sZCI6ZmFsc2UsIklzSXRhbGljIjpmYWxzZSwiSXNVbmRlcmxpbmVkIjpmYWxzZSwiUGFyZW50U3R5bGUiOm51bGx9LCJBdXRvU2l6ZSI6MCwiRm9yZWdyb3VuZCI6eyIkcmVmIjoiMTUxIn0sIk1heFdpZHRoIjoyMDAuMCwiTWF4SGVpZ2h0IjoiSW5maW5pdHkiLCJTbWFydEZvcmVncm91bmRJc0FjdGl2ZSI6ZmFsc2UsIkhvcml6b250YWxBbGlnbm1lbnQiOjAsIlZlcnRpY2FsQWxpZ25tZW50IjowLCJTbWFydEZvcmVncm91bmQiOm51bGwsIkJhY2tncm91bmRGaWxsVHlwZSI6MCwiTWFyZ2luIjp7IiRyZWYiOiIxNTMifSwiUGFkZGluZyI6eyIkcmVmIjoiMTU0In0sIkJhY2tncm91bmQiOnsiJHJlZiI6IjE1NSJ9LCJJc1Zpc2libGUiOnRydWUsIldpZHRoIjowLjAsIkhlaWdodCI6MC4wLCJCb3JkZXJTdHlsZSI6eyIkaWQiOiI5MTciLCJMaW5lQ29sb3IiOm51bGwsIkxpbmVXZWlnaHQiOjAuMCwiTGluZVR5cGUiOjAsIlBhcmVudFN0eWxlIjpudWxsfSwiUGFyZW50U3R5bGUiOm51bGx9LCJIb3Jpem9udGFsQ29ubmVjdG9yU3R5bGUiOnsiJGlkIjoiOTE4IiwiTGluZUNvbG9yIjp7IiRyZWYiOiIxNTgifSwiTGluZVdlaWdodCI6MC4wLCJMaW5lVHlwZSI6MCwiUGFyZW50U3R5bGUiOm51bGx9LCJWZXJ0aWNhbENvbm5lY3RvclN0eWxlIjp7IiRpZCI6IjkxOSIsIkxpbmVDb2xvciI6eyIkcmVmIjoiMTYxIn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1LCJJc0JlbG93VGltZWJhbmQiOnRydWUsIlBlcmNlbnRhZ2VDb21wbGV0ZVNoYXBlT3BhY2l0eSI6MzUsIlNoYXBlU3R5bGUiOnsiJGlkIjoiOTIwIiwiTWFyZ2luIjp7IiRyZWYiOiIxNjQifSwiUGFkZGluZyI6eyIkcmVmIjoiMTY1In0sIkJhY2tncm91bmQiOnsiJGlkIjoiOTIxIiwiQ29sb3IiOnsiJGlkIjoiOTIyIiwiQSI6MjU1LCJSIjoyNiwiRyI6MTcwLCJCIjo2Nn19LCJJc1Zpc2libGUiOnRydWUsIldpZHRoIjo1MC4wLCJIZWlnaHQiOjE2LjAsIkJvcmRlclN0eWxlIjp7IiRpZCI6IjkyMyIsIkxpbmVDb2xvciI6eyIkaWQiOiI5MjQiLCIkdHlwZSI6Ik5MUkUuQ29tbW9uLkRvbS5Tb2xpZENvbG9yQnJ1c2gsIE5MUkUuQ29tbW9uIiwiQ29sb3IiOnsiJGlkIjoiOTI1IiwiQSI6MjU1LCJSIjoyNTUsIkciOjAsIkIiOjB9fSwiTGluZVdlaWdodCI6MC4wLCJMaW5lVHlwZSI6MCwiUGFyZW50U3R5bGUiOm51bGx9LCJQYXJlbnRTdHlsZSI6bnVsbH0sIlRpdGxlU3R5bGUiOnsiJGlkIjoiOTI2IiwiRm9udFNldHRpbmdzIjp7IiRpZCI6IjkyNyIsIkZvbnRTaXplIjoxMCwiRm9udE5hbWUiOiJDYWxpYnJpIiwiSXNCb2xkIjp0cnVlLCJJc0l0YWxpYyI6ZmFsc2UsIklzVW5kZXJsaW5lZCI6ZmFsc2UsIlBhcmVudFN0eWxlIjpudWxsfSwiQXV0b1NpemUiOjAsIkZvcmVncm91bmQiOnsiJGlkIjoiOTI4IiwiQ29sb3IiOnsiJGlkIjoiOTI5IiwiQSI6MjU1LCJSIjowLCJHIjowLCJCIjowfX0sIk1heFdpZHRoIjo3MjAuMCwiTWF4SGVpZ2h0IjoiSW5maW5pdHkiLCJTbWFydEZvcmVncm91bmRJc0FjdGl2ZSI6ZmFsc2UsIkhvcml6b250YWxBbGlnbm1lbnQiOjEsIlZlcnRpY2FsQWxpZ25tZW50IjowLCJTbWFydEZvcmVncm91bmQiOm51bGwsIkJhY2tncm91bmRGaWxsVHlwZSI6MCwiTWFyZ2luIjp7IiRyZWYiOiIxNzUifSwiUGFkZGluZyI6eyIkcmVmIjoiMTc2In0sIkJhY2tncm91bmQiOnsiJGlkIjoiOTMwIiwiQ29sb3IiOnsiJGlkIjoiOTMxIiwiQSI6MCwiUiI6MjU1LCJHIjoyNTUsIkIiOjI1NX19LCJJc1Zpc2libGUiOnRydWUsIldpZHRoIjowLjAsIkhlaWdodCI6MC4wLCJCb3JkZXJTdHlsZSI6eyIkaWQiOiI5MzIiLCJMaW5lQ29sb3IiOm51bGwsIkxpbmVXZWlnaHQiOjAuMCwiTGluZVR5cGUiOjAsIlBhcmVudFN0eWxlIjpudWxsfSwiUGFyZW50U3R5bGUiOm51bGx9LCJEYXRlU3R5bGUiOnsiJGlkIjoiOTMzIiwiRm9udFNldHRpbmdzIjp7IiRpZCI6IjkzNCIsIkZvbnRTaXplIjo5LCJGb250TmFtZSI6IkNhbGlicmkiLCJJc0JvbGQiOmZhbHNlLCJJc0l0YWxpYyI6ZmFsc2UsIklzVW5kZXJsaW5lZCI6ZmFsc2UsIlBhcmVudFN0eWxlIjpudWxsfSwiQXV0b1NpemUiOjAsIkZvcmVncm91bmQiOnsiJGlkIjoiOTM1IiwiQ29sb3IiOnsiJGlkIjoiOTM2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MTgzIn0sIlBhZGRpbmciOnsiJHJlZiI6IjE4NCJ9LCJCYWNrZ3JvdW5kIjp7IiRpZCI6IjkzNyIsIkNvbG9yIjp7IiRpZCI6IjkzOCIsIkEiOjAsIlIiOjI1NSwiRyI6MjU1LCJCIjoyNTV9fSwiSXNWaXNpYmxlIjp0cnVlLCJXaWR0aCI6MC4wLCJIZWlnaHQiOjAuMCwiQm9yZGVyU3R5bGUiOnsiJGlkIjoiOTM5IiwiTGluZUNvbG9yIjpudWxsLCJMaW5lV2VpZ2h0IjowLjAsIkxpbmVUeXBlIjowLCJQYXJlbnRTdHlsZSI6bnVsbH0sIlBhcmVudFN0eWxlIjpudWxsfSwiRGF0ZUZvcm1hdCI6eyIkaWQiOiI5NDA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5NDEiLCJEYXRlUGFydElzVmlzaWJsZSI6ZmFsc2UsIlRpbWVQYXJ0SXNWaXNpYmxlIjpmYWxzZX19LCJXZWVrTnVtYmVyaW5nIjp7IiRpZCI6Ijk0MiIsIkZvcm1hdCI6MCwiSXNWaXNpYmxlIjpmYWxzZSwiTGFzdEtub3duVmlzaWJpbGl0eVN0YXRlIjpmYWxzZX0sIklzVmlzaWJsZSI6dHJ1ZSwiUGFyZW50U3R5bGUiOm51bGx9LCJJbmRleCI6MTMsIlNtYXJ0RHVyYXRpb25BY3RpdmF0ZWQiOmZhbHNlLCJEYXRlRm9ybWF0Ijp7IiRyZWYiOiI5NDAifSwiV2Vla051bWJlcmluZyI6eyIkaWQiOiI5NDMiLCJGb3JtYXQiOjAsIklzVmlzaWJsZSI6ZmFsc2UsIkxhc3RLbm93blZpc2liaWxpdHlTdGF0ZSI6ZmFsc2V9LCJJZCI6IjUwNmI5OTk2LWZkYTctNDhlMC05ODU1LWI3M2I4MTFhYmY5OCIsIkltcG9ydElkIjpudWxsLCJUaXRsZSI6IlNsYWNrIiwiTm90ZSI6bnVsbCwiSHlwZXJsaW5rIjp7IiRpZCI6Ijk0NCIsIkFkZHJlc3MiOm51bGwsIlN1YkFkZHJlc3MiOm51bGx9LCJJc0NoYW5nZWQiOmZhbHNlLCJJc05ldyI6ZmFsc2V9LHsiJGlkIjoiOTQ1IiwiR3JvdXBOYW1lIjpudWxsLCJTdGFydERhdGUiOiIyMDIzLTA0LTIyVDAwOjAwOjAwIiwiRW5kRGF0ZSI6IjIwMjMtMDUtMDFUMjM6NTk6MDAiLCJQZXJjZW50YWdlQ29tcGxldGUiOm51bGwsIlN0eWxlIjp7IiRpZCI6Ijk0NiIsIlNoYXBlIjowLCJTaGFwZVRoaWNrbmVzcyI6MSwiRHVyYXRpb25Gb3JtYXQiOjAsIkluY2x1ZGVOb25Xb3JraW5nRGF5c0luRHVyYXRpb24iOmZhbHNlLCJQZXJjZW50YWdlQ29tcGxldGVTdHlsZSI6eyIkaWQiOiI5NDciLCJGb250U2V0dGluZ3MiOnsiJGlkIjoiOTQ4IiwiRm9udFNpemUiOjksIkZvbnROYW1lIjoiQ2FsaWJyaSIsIklzQm9sZCI6ZmFsc2UsIklzSXRhbGljIjpmYWxzZSwiSXNVbmRlcmxpbmVkIjpmYWxzZSwiUGFyZW50U3R5bGUiOm51bGx9LCJBdXRvU2l6ZSI6MCwiRm9yZWdyb3VuZCI6eyIkaWQiOiI5NDkiLCJDb2xvciI6eyIkaWQiOiI5NTA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OTUxIiwiVG9wIjowLjAsIkxlZnQiOjAuMCwiUmlnaHQiOjAuMCwiQm90dG9tIjowLjB9LCJQYWRkaW5nIjp7IiRpZCI6Ijk1MiIsIlRvcCI6MC4wLCJMZWZ0IjowLjAsIlJpZ2h0IjowLjAsIkJvdHRvbSI6MC4wfSwiQmFja2dyb3VuZCI6eyIkaWQiOiI5NTMiLCJDb2xvciI6eyIkaWQiOiI5NTQiLCJBIjo4OSwiUiI6MCwiRyI6MCwiQiI6MH19LCJJc1Zpc2libGUiOnRydWUsIldpZHRoIjowLjAsIkhlaWdodCI6MC4wLCJCb3JkZXJTdHlsZSI6eyIkaWQiOiI5NTUiLCJMaW5lQ29sb3IiOm51bGwsIkxpbmVXZWlnaHQiOjAuMCwiTGluZVR5cGUiOjAsIlBhcmVudFN0eWxlIjpudWxsfSwiUGFyZW50U3R5bGUiOm51bGx9LCJEdXJhdGlvblN0eWxlIjp7IiRpZCI6Ijk1NiIsIkZvbnRTZXR0aW5ncyI6eyIkaWQiOiI5NTciLCJGb250U2l6ZSI6MTAsIkZvbnROYW1lIjoiQ2FsaWJyaSIsIklzQm9sZCI6ZmFsc2UsIklzSXRhbGljIjpmYWxzZSwiSXNVbmRlcmxpbmVkIjpmYWxzZSwiUGFyZW50U3R5bGUiOm51bGx9LCJBdXRvU2l6ZSI6MCwiRm9yZWdyb3VuZCI6eyIkaWQiOiI5NTgiLCJDb2xvciI6eyIkaWQiOiI5NTk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5NjAiLCJUb3AiOjAuMCwiTGVmdCI6MC4wLCJSaWdodCI6MC4wLCJCb3R0b20iOjAuMH0sIlBhZGRpbmciOnsiJGlkIjoiOTYxIiwiVG9wIjowLjAsIkxlZnQiOjAuMCwiUmlnaHQiOjAuMCwiQm90dG9tIjowLjB9LCJCYWNrZ3JvdW5kIjp7IiRpZCI6Ijk2MiIsIkNvbG9yIjp7IiRpZCI6Ijk2MyIsIkEiOjg5LCJSIjowLCJHIjowLCJCIjowfX0sIklzVmlzaWJsZSI6dHJ1ZSwiV2lkdGgiOjAuMCwiSGVpZ2h0IjowLjAsIkJvcmRlclN0eWxlIjp7IiRpZCI6Ijk2NCIsIkxpbmVDb2xvciI6bnVsbCwiTGluZVdlaWdodCI6MC4wLCJMaW5lVHlwZSI6MCwiUGFyZW50U3R5bGUiOm51bGx9LCJQYXJlbnRTdHlsZSI6bnVsbH0sIkhvcml6b250YWxDb25uZWN0b3JTdHlsZSI6eyIkaWQiOiI5NjUiLCJMaW5lQ29sb3IiOnsiJGlkIjoiOTY2IiwiJHR5cGUiOiJOTFJFLkNvbW1vbi5Eb20uU29saWRDb2xvckJydXNoLCBOTFJFLkNvbW1vbiIsIkNvbG9yIjp7IiRpZCI6Ijk2NyIsIkEiOjI1NSwiUiI6MjA0LCJHIjoyMDQsIkIiOjIwNH19LCJMaW5lV2VpZ2h0IjowLjAsIkxpbmVUeXBlIjowLCJQYXJlbnRTdHlsZSI6bnVsbH0sIlZlcnRpY2FsQ29ubmVjdG9yU3R5bGUiOnsiJGlkIjoiOTY4IiwiTGluZUNvbG9yIjp7IiRpZCI6Ijk2OSIsIiR0eXBlIjoiTkxSRS5Db21tb24uRG9tLlNvbGlkQ29sb3JCcnVzaCwgTkxSRS5Db21tb24iLCJDb2xvciI6eyIkaWQiOiI5NzAiLCJBIjoyNTUsIlIiOjIwNCwiRyI6MjA0LCJCIjoyMDR9fSwiTGluZVdlaWdodCI6MC4wLCJMaW5lVHlwZSI6MCwiUGFyZW50U3R5bGUiOm51bGx9LCJNYXJnaW4iOm51bGwsIlN0YXJ0RGF0ZVBvc2l0aW9uIjo2LCJFbmREYXRlUG9zaXRpb24iOjYsIkRhdGVJc1Zpc2libGUiOmZhbHNlLCJUaXRsZVBvc2l0aW9uIjozLCJEdXJhdGlvblBvc2l0aW9uIjo2LCJQZXJjZW50YWdlQ29tcGxldGVkUG9zaXRpb24iOjIsIlNwYWNpbmciOjUsIklzQmVsb3dUaW1lYmFuZCI6dHJ1ZSwiUGVyY2VudGFnZUNvbXBsZXRlU2hhcGVPcGFjaXR5IjozNSwiU2hhcGVTdHlsZSI6eyIkaWQiOiI5NzEiLCJNYXJnaW4iOnsiJGlkIjoiOTcyIiwiVG9wIjowLjAsIkxlZnQiOjQuMCwiUmlnaHQiOjQuMCwiQm90dG9tIjowLjB9LCJQYWRkaW5nIjp7IiRpZCI6Ijk3MyIsIlRvcCI6MC4wLCJMZWZ0IjowLjAsIlJpZ2h0IjowLjAsIkJvdHRvbSI6MC4wfSwiQmFja2dyb3VuZCI6eyIkaWQiOiI5NzQiLCJDb2xvciI6eyIkaWQiOiI5NzUiLCJBIjoyNTUsIlIiOjI1NSwiRyI6MTkyLCJCIjoxOTB9fSwiSXNWaXNpYmxlIjp0cnVlLCJXaWR0aCI6NjIuMCwiSGVpZ2h0IjoxNi4wLCJCb3JkZXJTdHlsZSI6eyIkaWQiOiI5NzYiLCJMaW5lQ29sb3IiOnsiJGlkIjoiOTc3IiwiJHR5cGUiOiJOTFJFLkNvbW1vbi5Eb20uU29saWRDb2xvckJydXNoLCBOTFJFLkNvbW1vbiIsIkNvbG9yIjp7IiRpZCI6Ijk3OCIsIkEiOjI1NSwiUiI6MjU1LCJHIjowLCJCIjowfX0sIkxpbmVXZWlnaHQiOjAuMCwiTGluZVR5cGUiOjAsIlBhcmVudFN0eWxlIjpudWxsfSwiUGFyZW50U3R5bGUiOm51bGx9LCJUaXRsZVN0eWxlIjp7IiRpZCI6Ijk3OSIsIkZvbnRTZXR0aW5ncyI6eyIkaWQiOiI5ODAiLCJGb250U2l6ZSI6MTAsIkZvbnROYW1lIjoiQ2FsaWJyaSIsIklzQm9sZCI6dHJ1ZSwiSXNJdGFsaWMiOmZhbHNlLCJJc1VuZGVybGluZWQiOmZhbHNlLCJQYXJlbnRTdHlsZSI6bnVsbH0sIkF1dG9TaXplIjowLCJGb3JlZ3JvdW5kIjp7IiRpZCI6Ijk4MSIsIkNvbG9yIjp7IiRpZCI6Ijk4MiIsIkEiOjI1NSwiUiI6MCwiRyI6MCwiQiI6MH19LCJNYXhXaWR0aCI6MjAwLjAsIk1heEhlaWdodCI6IkluZmluaXR5IiwiU21hcnRGb3JlZ3JvdW5kSXNBY3RpdmUiOmZhbHNlLCJIb3Jpem9udGFsQWxpZ25tZW50IjoyLCJWZXJ0aWNhbEFsaWdubWVudCI6MCwiU21hcnRGb3JlZ3JvdW5kIjpudWxsLCJCYWNrZ3JvdW5kRmlsbFR5cGUiOjAsIk1hcmdpbiI6eyIkaWQiOiI5ODMiLCJUb3AiOjAuMCwiTGVmdCI6MC4wLCJSaWdodCI6MC4wLCJCb3R0b20iOjAuMH0sIlBhZGRpbmciOnsiJGlkIjoiOTg0IiwiVG9wIjowLjAsIkxlZnQiOjAuMCwiUmlnaHQiOjAuMCwiQm90dG9tIjowLjB9LCJCYWNrZ3JvdW5kIjp7IiRpZCI6Ijk4NSIsIkNvbG9yIjp7IiRpZCI6Ijk4NiIsIkEiOjAsIlIiOjI1NSwiRyI6MjU1LCJCIjoyNTV9fSwiSXNWaXNpYmxlIjp0cnVlLCJXaWR0aCI6MC4wLCJIZWlnaHQiOjAuMCwiQm9yZGVyU3R5bGUiOnsiJGlkIjoiOTg3IiwiTGluZUNvbG9yIjpudWxsLCJMaW5lV2VpZ2h0IjowLjAsIkxpbmVUeXBlIjowLCJQYXJlbnRTdHlsZSI6bnVsbH0sIlBhcmVudFN0eWxlIjpudWxsfSwiRGF0ZVN0eWxlIjp7IiRpZCI6Ijk4OCIsIkZvbnRTZXR0aW5ncyI6eyIkaWQiOiI5ODkiLCJGb250U2l6ZSI6OSwiRm9udE5hbWUiOiJDYWxpYnJpIiwiSXNCb2xkIjpmYWxzZSwiSXNJdGFsaWMiOmZhbHNlLCJJc1VuZGVybGluZWQiOmZhbHNlLCJQYXJlbnRTdHlsZSI6bnVsbH0sIkF1dG9TaXplIjowLCJGb3JlZ3JvdW5kIjp7IiRpZCI6Ijk5MCIsIkNvbG9yIjp7IiRpZCI6Ijk5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OTkyIiwiVG9wIjowLjAsIkxlZnQiOjAuMCwiUmlnaHQiOjAuMCwiQm90dG9tIjowLjB9LCJQYWRkaW5nIjp7IiRpZCI6Ijk5MyIsIlRvcCI6MC4wLCJMZWZ0IjowLjAsIlJpZ2h0IjowLjAsIkJvdHRvbSI6MC4wfSwiQmFja2dyb3VuZCI6eyIkaWQiOiI5OTQiLCJDb2xvciI6eyIkaWQiOiI5OTUiLCJBIjowLCJSIjoyNTUsIkciOjI1NSwiQiI6MjU1fX0sIklzVmlzaWJsZSI6dHJ1ZSwiV2lkdGgiOjAuMCwiSGVpZ2h0IjowLjAsIkJvcmRlclN0eWxlIjp7IiRpZCI6Ijk5NiIsIkxpbmVDb2xvciI6bnVsbCwiTGluZVdlaWdodCI6MC4wLCJMaW5lVHlwZSI6MCwiUGFyZW50U3R5bGUiOm51bGx9LCJQYXJlbnRTdHlsZSI6bnVsbH0sIkRhdGVGb3JtYXQiOnsiJGlkIjoiOTk3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OTk4IiwiRGF0ZVBhcnRJc1Zpc2libGUiOmZhbHNlLCJUaW1lUGFydElzVmlzaWJsZSI6ZmFsc2V9fSwiV2Vla051bWJlcmluZyI6eyIkaWQiOiI5OTkiLCJGb3JtYXQiOjAsIklzVmlzaWJsZSI6ZmFsc2UsIkxhc3RLbm93blZpc2liaWxpdHlTdGF0ZSI6ZmFsc2V9LCJJc1Zpc2libGUiOnRydWUsIlBhcmVudFN0eWxlIjpudWxsfSwiSW5kZXgiOjE0LCJTbWFydER1cmF0aW9uQWN0aXZhdGVkIjpmYWxzZSwiRGF0ZUZvcm1hdCI6eyIkcmVmIjoiOTk3In0sIldlZWtOdW1iZXJpbmciOnsiJGlkIjoiMTAwMCIsIkZvcm1hdCI6MCwiSXNWaXNpYmxlIjpmYWxzZSwiTGFzdEtub3duVmlzaWJpbGl0eVN0YXRlIjpmYWxzZX0sIklkIjoiNzc4OGQ0ZjAtYTI1ZC00MWQ4LWI4YmMtZGVhZGZlYzlkNjE2IiwiSW1wb3J0SWQiOm51bGwsIlRpdGxlIjoiVGFzayAxMyIsIk5vdGUiOm51bGwsIkh5cGVybGluayI6eyIkaWQiOiIxMDAxIiwiQWRkcmVzcyI6bnVsbCwiU3ViQWRkcmVzcyI6bnVsbH0sIklzQ2hhbmdlZCI6ZmFsc2UsIklzTmV3IjpmYWxzZX0seyIkaWQiOiIxMDAyIiwiR3JvdXBOYW1lIjpudWxsLCJTdGFydERhdGUiOiIyMDIzLTA1LTAyVDAwOjAwOjAwIiwiRW5kRGF0ZSI6IjIwMjMtMDUtMDRUMjM6NTk6MDAiLCJQZXJjZW50YWdlQ29tcGxldGUiOm51bGwsIlN0eWxlIjp7IiRpZCI6IjEwMDMiLCJTaGFwZSI6MCwiU2hhcGVUaGlja25lc3MiOjEsIkR1cmF0aW9uRm9ybWF0IjowLCJJbmNsdWRlTm9uV29ya2luZ0RheXNJbkR1cmF0aW9uIjpmYWxzZSwiUGVyY2VudGFnZUNvbXBsZXRlU3R5bGUiOnsiJGlkIjoiMTAwNCIsIkZvbnRTZXR0aW5ncyI6eyIkaWQiOiIxMDA1IiwiRm9udFNpemUiOjksIkZvbnROYW1lIjoiQ2FsaWJyaSIsIklzQm9sZCI6ZmFsc2UsIklzSXRhbGljIjpmYWxzZSwiSXNVbmRlcmxpbmVkIjpmYWxzZSwiUGFyZW50U3R5bGUiOm51bGx9LCJBdXRvU2l6ZSI6MCwiRm9yZWdyb3VuZCI6eyIkaWQiOiIxMDA2IiwiQ29sb3IiOnsiJGlkIjoiMTAwNy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xMDA4IiwiVG9wIjowLjAsIkxlZnQiOjAuMCwiUmlnaHQiOjAuMCwiQm90dG9tIjowLjB9LCJQYWRkaW5nIjp7IiRpZCI6IjEwMDkiLCJUb3AiOjAuMCwiTGVmdCI6MC4wLCJSaWdodCI6MC4wLCJCb3R0b20iOjAuMH0sIkJhY2tncm91bmQiOnsiJGlkIjoiMTAxMCIsIkNvbG9yIjp7IiRpZCI6IjEwMTEiLCJBIjo4OSwiUiI6MCwiRyI6MCwiQiI6MH19LCJJc1Zpc2libGUiOnRydWUsIldpZHRoIjowLjAsIkhlaWdodCI6MC4wLCJCb3JkZXJTdHlsZSI6eyIkaWQiOiIxMDEyIiwiTGluZUNvbG9yIjpudWxsLCJMaW5lV2VpZ2h0IjowLjAsIkxpbmVUeXBlIjowLCJQYXJlbnRTdHlsZSI6bnVsbH0sIlBhcmVudFN0eWxlIjpudWxsfSwiRHVyYXRpb25TdHlsZSI6eyIkaWQiOiIxMDEzIiwiRm9udFNldHRpbmdzIjp7IiRpZCI6IjEwMTQiLCJGb250U2l6ZSI6MTAsIkZvbnROYW1lIjoiQ2FsaWJyaSIsIklzQm9sZCI6ZmFsc2UsIklzSXRhbGljIjpmYWxzZSwiSXNVbmRlcmxpbmVkIjpmYWxzZSwiUGFyZW50U3R5bGUiOm51bGx9LCJBdXRvU2l6ZSI6MCwiRm9yZWdyb3VuZCI6eyIkaWQiOiIxMDE1IiwiQ29sb3IiOnsiJGlkIjoiMTAxN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wMTciLCJUb3AiOjAuMCwiTGVmdCI6MC4wLCJSaWdodCI6MC4wLCJCb3R0b20iOjAuMH0sIlBhZGRpbmciOnsiJGlkIjoiMTAxOCIsIlRvcCI6MC4wLCJMZWZ0IjowLjAsIlJpZ2h0IjowLjAsIkJvdHRvbSI6MC4wfSwiQmFja2dyb3VuZCI6eyIkaWQiOiIxMDE5IiwiQ29sb3IiOnsiJGlkIjoiMTAyMCIsIkEiOjg5LCJSIjowLCJHIjowLCJCIjowfX0sIklzVmlzaWJsZSI6dHJ1ZSwiV2lkdGgiOjAuMCwiSGVpZ2h0IjowLjAsIkJvcmRlclN0eWxlIjp7IiRpZCI6IjEwMjEiLCJMaW5lQ29sb3IiOm51bGwsIkxpbmVXZWlnaHQiOjAuMCwiTGluZVR5cGUiOjAsIlBhcmVudFN0eWxlIjpudWxsfSwiUGFyZW50U3R5bGUiOm51bGx9LCJIb3Jpem9udGFsQ29ubmVjdG9yU3R5bGUiOnsiJGlkIjoiMTAyMiIsIkxpbmVDb2xvciI6eyIkaWQiOiIxMDIzIiwiJHR5cGUiOiJOTFJFLkNvbW1vbi5Eb20uU29saWRDb2xvckJydXNoLCBOTFJFLkNvbW1vbiIsIkNvbG9yIjp7IiRpZCI6IjEwMjQiLCJBIjoyNTUsIlIiOjIwNCwiRyI6MjA0LCJCIjoyMDR9fSwiTGluZVdlaWdodCI6MC4wLCJMaW5lVHlwZSI6MCwiUGFyZW50U3R5bGUiOm51bGx9LCJWZXJ0aWNhbENvbm5lY3RvclN0eWxlIjp7IiRpZCI6IjEwMjUiLCJMaW5lQ29sb3IiOnsiJGlkIjoiMTAyNiIsIiR0eXBlIjoiTkxSRS5Db21tb24uRG9tLlNvbGlkQ29sb3JCcnVzaCwgTkxSRS5Db21tb24iLCJDb2xvciI6eyIkaWQiOiIxMDI3IiwiQSI6MjU1LCJSIjoyMDQsIkciOjIwNCwiQiI6MjA0fX0sIkxpbmVXZWlnaHQiOjAuMCwiTGluZVR5cGUiOjAsIlBhcmVudFN0eWxlIjpudWxsfSwiTWFyZ2luIjpudWxsLCJTdGFydERhdGVQb3NpdGlvbiI6NiwiRW5kRGF0ZVBvc2l0aW9uIjo2LCJEYXRlSXNWaXNpYmxlIjpmYWxzZSwiVGl0bGVQb3NpdGlvbiI6MywiRHVyYXRpb25Qb3NpdGlvbiI6NiwiUGVyY2VudGFnZUNvbXBsZXRlZFBvc2l0aW9uIjoyLCJTcGFjaW5nIjo1LCJJc0JlbG93VGltZWJhbmQiOnRydWUsIlBlcmNlbnRhZ2VDb21wbGV0ZVNoYXBlT3BhY2l0eSI6MzUsIlNoYXBlU3R5bGUiOnsiJGlkIjoiMTAyOCIsIk1hcmdpbiI6eyIkaWQiOiIxMDI5IiwiVG9wIjowLjAsIkxlZnQiOjQuMCwiUmlnaHQiOjQuMCwiQm90dG9tIjowLjB9LCJQYWRkaW5nIjp7IiRpZCI6IjEwMzAiLCJUb3AiOjAuMCwiTGVmdCI6MC4wLCJSaWdodCI6MC4wLCJCb3R0b20iOjAuMH0sIkJhY2tncm91bmQiOnsiJGlkIjoiMTAzMSIsIkNvbG9yIjp7IiRpZCI6IjEwMzIiLCJBIjoyNTUsIlIiOjI1NSwiRyI6MTkyLCJCIjoxOTB9fSwiSXNWaXNpYmxlIjp0cnVlLCJXaWR0aCI6MTkuMCwiSGVpZ2h0IjoxNi4wLCJCb3JkZXJTdHlsZSI6eyIkaWQiOiIxMDMzIiwiTGluZUNvbG9yIjp7IiRpZCI6IjEwMzQiLCIkdHlwZSI6Ik5MUkUuQ29tbW9uLkRvbS5Tb2xpZENvbG9yQnJ1c2gsIE5MUkUuQ29tbW9uIiwiQ29sb3IiOnsiJGlkIjoiMTAzNSIsIkEiOjI1NSwiUiI6MjU1LCJHIjowLCJCIjowfX0sIkxpbmVXZWlnaHQiOjAuMCwiTGluZVR5cGUiOjAsIlBhcmVudFN0eWxlIjpudWxsfSwiUGFyZW50U3R5bGUiOm51bGx9LCJUaXRsZVN0eWxlIjp7IiRpZCI6IjEwMzYiLCJGb250U2V0dGluZ3MiOnsiJGlkIjoiMTAzNyIsIkZvbnRTaXplIjoxMCwiRm9udE5hbWUiOiJDYWxpYnJpIiwiSXNCb2xkIjp0cnVlLCJJc0l0YWxpYyI6ZmFsc2UsIklzVW5kZXJsaW5lZCI6ZmFsc2UsIlBhcmVudFN0eWxlIjpudWxsfSwiQXV0b1NpemUiOjAsIkZvcmVncm91bmQiOnsiJGlkIjoiMTAzOCIsIkNvbG9yIjp7IiRpZCI6IjEwMzk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MTA0MCIsIlRvcCI6MC4wLCJMZWZ0IjowLjAsIlJpZ2h0IjowLjAsIkJvdHRvbSI6MC4wfSwiUGFkZGluZyI6eyIkaWQiOiIxMDQxIiwiVG9wIjowLjAsIkxlZnQiOjAuMCwiUmlnaHQiOjAuMCwiQm90dG9tIjowLjB9LCJCYWNrZ3JvdW5kIjp7IiRpZCI6IjEwNDIiLCJDb2xvciI6eyIkaWQiOiIxMDQzIiwiQSI6MCwiUiI6MjU1LCJHIjoyNTUsIkIiOjI1NX19LCJJc1Zpc2libGUiOnRydWUsIldpZHRoIjowLjAsIkhlaWdodCI6MC4wLCJCb3JkZXJTdHlsZSI6eyIkaWQiOiIxMDQ0IiwiTGluZUNvbG9yIjpudWxsLCJMaW5lV2VpZ2h0IjowLjAsIkxpbmVUeXBlIjowLCJQYXJlbnRTdHlsZSI6bnVsbH0sIlBhcmVudFN0eWxlIjpudWxsfSwiRGF0ZVN0eWxlIjp7IiRpZCI6IjEwNDUiLCJGb250U2V0dGluZ3MiOnsiJGlkIjoiMTA0NiIsIkZvbnRTaXplIjo5LCJGb250TmFtZSI6IkNhbGlicmkiLCJJc0JvbGQiOmZhbHNlLCJJc0l0YWxpYyI6ZmFsc2UsIklzVW5kZXJsaW5lZCI6ZmFsc2UsIlBhcmVudFN0eWxlIjpudWxsfSwiQXV0b1NpemUiOjAsIkZvcmVncm91bmQiOnsiJGlkIjoiMTA0NyIsIkNvbG9yIjp7IiRpZCI6IjEwNDg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wNDkiLCJUb3AiOjAuMCwiTGVmdCI6MC4wLCJSaWdodCI6MC4wLCJCb3R0b20iOjAuMH0sIlBhZGRpbmciOnsiJGlkIjoiMTA1MCIsIlRvcCI6MC4wLCJMZWZ0IjowLjAsIlJpZ2h0IjowLjAsIkJvdHRvbSI6MC4wfSwiQmFja2dyb3VuZCI6eyIkaWQiOiIxMDUxIiwiQ29sb3IiOnsiJGlkIjoiMTA1MiIsIkEiOjAsIlIiOjI1NSwiRyI6MjU1LCJCIjoyNTV9fSwiSXNWaXNpYmxlIjp0cnVlLCJXaWR0aCI6MC4wLCJIZWlnaHQiOjAuMCwiQm9yZGVyU3R5bGUiOnsiJGlkIjoiMTA1MyIsIkxpbmVDb2xvciI6bnVsbCwiTGluZVdlaWdodCI6MC4wLCJMaW5lVHlwZSI6MCwiUGFyZW50U3R5bGUiOm51bGx9LCJQYXJlbnRTdHlsZSI6bnVsbH0sIkRhdGVGb3JtYXQiOnsiJGlkIjoiMTA1N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wNTUiLCJEYXRlUGFydElzVmlzaWJsZSI6ZmFsc2UsIlRpbWVQYXJ0SXNWaXNpYmxlIjpmYWxzZX19LCJXZWVrTnVtYmVyaW5nIjp7IiRpZCI6IjEwNTYiLCJGb3JtYXQiOjAsIklzVmlzaWJsZSI6ZmFsc2UsIkxhc3RLbm93blZpc2liaWxpdHlTdGF0ZSI6ZmFsc2V9LCJJc1Zpc2libGUiOnRydWUsIlBhcmVudFN0eWxlIjpudWxsfSwiSW5kZXgiOjE1LCJTbWFydER1cmF0aW9uQWN0aXZhdGVkIjpmYWxzZSwiRGF0ZUZvcm1hdCI6eyIkcmVmIjoiMTA1NCJ9LCJXZWVrTnVtYmVyaW5nIjp7IiRpZCI6IjEwNTciLCJGb3JtYXQiOjAsIklzVmlzaWJsZSI6ZmFsc2UsIkxhc3RLbm93blZpc2liaWxpdHlTdGF0ZSI6ZmFsc2V9LCJJZCI6IjFjMjIyZmI3LTczNGItNDYxMy1iNGZhLTMwYTBlYTZlZTFlYiIsIkltcG9ydElkIjpudWxsLCJUaXRsZSI6IlRhc2sgMTQiLCJOb3RlIjpudWxsLCJIeXBlcmxpbmsiOnsiJGlkIjoiMTA1OCIsIkFkZHJlc3MiOm51bGwsIlN1YkFkZHJlc3MiOm51bGx9LCJJc0NoYW5nZWQiOmZhbHNlLCJJc05ldyI6ZmFsc2V9LHsiJGlkIjoiMTA1OSIsIkdyb3VwTmFtZSI6bnVsbCwiU3RhcnREYXRlIjoiMjAyMy0wNS0wNVQwMDowMDowMCIsIkVuZERhdGUiOiIyMDIzLTA1LTE0VDIzOjU5OjAwIiwiUGVyY2VudGFnZUNvbXBsZXRlIjpudWxsLCJTdHlsZSI6eyIkaWQiOiIxMDYwIiwiU2hhcGUiOjAsIlNoYXBlVGhpY2tuZXNzIjoxLCJEdXJhdGlvbkZvcm1hdCI6MCwiSW5jbHVkZU5vbldvcmtpbmdEYXlzSW5EdXJhdGlvbiI6ZmFsc2UsIlBlcmNlbnRhZ2VDb21wbGV0ZVN0eWxlIjp7IiRpZCI6IjEwNjEiLCJGb250U2V0dGluZ3MiOnsiJGlkIjoiMTA2MiIsIkZvbnRTaXplIjo5LCJGb250TmFtZSI6IkNhbGlicmkiLCJJc0JvbGQiOmZhbHNlLCJJc0l0YWxpYyI6ZmFsc2UsIklzVW5kZXJsaW5lZCI6ZmFsc2UsIlBhcmVudFN0eWxlIjpudWxsfSwiQXV0b1NpemUiOjAsIkZvcmVncm91bmQiOnsiJGlkIjoiMTA2MyIsIkNvbG9yIjp7IiRpZCI6IjEwNjQ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TA2NSIsIlRvcCI6MC4wLCJMZWZ0IjowLjAsIlJpZ2h0IjowLjAsIkJvdHRvbSI6MC4wfSwiUGFkZGluZyI6eyIkaWQiOiIxMDY2IiwiVG9wIjowLjAsIkxlZnQiOjAuMCwiUmlnaHQiOjAuMCwiQm90dG9tIjowLjB9LCJCYWNrZ3JvdW5kIjp7IiRpZCI6IjEwNjciLCJDb2xvciI6eyIkaWQiOiIxMDY4IiwiQSI6ODksIlIiOjAsIkciOjAsIkIiOjB9fSwiSXNWaXNpYmxlIjp0cnVlLCJXaWR0aCI6MC4wLCJIZWlnaHQiOjAuMCwiQm9yZGVyU3R5bGUiOnsiJGlkIjoiMTA2OSIsIkxpbmVDb2xvciI6bnVsbCwiTGluZVdlaWdodCI6MC4wLCJMaW5lVHlwZSI6MCwiUGFyZW50U3R5bGUiOm51bGx9LCJQYXJlbnRTdHlsZSI6bnVsbH0sIkR1cmF0aW9uU3R5bGUiOnsiJGlkIjoiMTA3MCIsIkZvbnRTZXR0aW5ncyI6eyIkaWQiOiIxMDcxIiwiRm9udFNpemUiOjEwLCJGb250TmFtZSI6IkNhbGlicmkiLCJJc0JvbGQiOmZhbHNlLCJJc0l0YWxpYyI6ZmFsc2UsIklzVW5kZXJsaW5lZCI6ZmFsc2UsIlBhcmVudFN0eWxlIjpudWxsfSwiQXV0b1NpemUiOjAsIkZvcmVncm91bmQiOnsiJGlkIjoiMTA3MiIsIkNvbG9yIjp7IiRpZCI6IjEwNzM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Dc0IiwiVG9wIjowLjAsIkxlZnQiOjAuMCwiUmlnaHQiOjAuMCwiQm90dG9tIjowLjB9LCJQYWRkaW5nIjp7IiRpZCI6IjEwNzUiLCJUb3AiOjAuMCwiTGVmdCI6MC4wLCJSaWdodCI6MC4wLCJCb3R0b20iOjAuMH0sIkJhY2tncm91bmQiOnsiJGlkIjoiMTA3NiIsIkNvbG9yIjp7IiRpZCI6IjEwNzciLCJBIjo4OSwiUiI6MCwiRyI6MCwiQiI6MH19LCJJc1Zpc2libGUiOnRydWUsIldpZHRoIjowLjAsIkhlaWdodCI6MC4wLCJCb3JkZXJTdHlsZSI6eyIkaWQiOiIxMDc4IiwiTGluZUNvbG9yIjpudWxsLCJMaW5lV2VpZ2h0IjowLjAsIkxpbmVUeXBlIjowLCJQYXJlbnRTdHlsZSI6bnVsbH0sIlBhcmVudFN0eWxlIjpudWxsfSwiSG9yaXpvbnRhbENvbm5lY3RvclN0eWxlIjp7IiRpZCI6IjEwNzkiLCJMaW5lQ29sb3IiOnsiJGlkIjoiMTA4MCIsIiR0eXBlIjoiTkxSRS5Db21tb24uRG9tLlNvbGlkQ29sb3JCcnVzaCwgTkxSRS5Db21tb24iLCJDb2xvciI6eyIkaWQiOiIxMDgxIiwiQSI6MjU1LCJSIjoyMDQsIkciOjIwNCwiQiI6MjA0fX0sIkxpbmVXZWlnaHQiOjAuMCwiTGluZVR5cGUiOjAsIlBhcmVudFN0eWxlIjpudWxsfSwiVmVydGljYWxDb25uZWN0b3JTdHlsZSI6eyIkaWQiOiIxMDgyIiwiTGluZUNvbG9yIjp7IiRpZCI6IjEwODMiLCIkdHlwZSI6Ik5MUkUuQ29tbW9uLkRvbS5Tb2xpZENvbG9yQnJ1c2gsIE5MUkUuQ29tbW9uIiwiQ29sb3IiOnsiJGlkIjoiMTA4NCIsIkEiOjI1NSwiUiI6MjA0LCJHIjoyMDQsIkIiOjIwNH19LCJMaW5lV2VpZ2h0IjowLjAsIkxpbmVUeXBlIjowLCJQYXJlbnRTdHlsZSI6bnVsbH0sIk1hcmdpbiI6bnVsbCwiU3RhcnREYXRlUG9zaXRpb24iOjYsIkVuZERhdGVQb3NpdGlvbiI6NiwiRGF0ZUlzVmlzaWJsZSI6ZmFsc2UsIlRpdGxlUG9zaXRpb24iOjMsIkR1cmF0aW9uUG9zaXRpb24iOjYsIlBlcmNlbnRhZ2VDb21wbGV0ZWRQb3NpdGlvbiI6MiwiU3BhY2luZyI6NSwiSXNCZWxvd1RpbWViYW5kIjp0cnVlLCJQZXJjZW50YWdlQ29tcGxldGVTaGFwZU9wYWNpdHkiOjM1LCJTaGFwZVN0eWxlIjp7IiRpZCI6IjEwODUiLCJNYXJnaW4iOnsiJGlkIjoiMTA4NiIsIlRvcCI6MC4wLCJMZWZ0Ijo0LjAsIlJpZ2h0Ijo0LjAsIkJvdHRvbSI6MC4wfSwiUGFkZGluZyI6eyIkaWQiOiIxMDg3IiwiVG9wIjowLjAsIkxlZnQiOjAuMCwiUmlnaHQiOjAuMCwiQm90dG9tIjowLjB9LCJCYWNrZ3JvdW5kIjp7IiRpZCI6IjEwODgiLCJDb2xvciI6eyIkaWQiOiIxMDg5IiwiQSI6MjU1LCJSIjoyNTUsIkciOjE5MiwiQiI6MTkwfX0sIklzVmlzaWJsZSI6dHJ1ZSwiV2lkdGgiOjYyLjAsIkhlaWdodCI6MTYuMCwiQm9yZGVyU3R5bGUiOnsiJGlkIjoiMTA5MCIsIkxpbmVDb2xvciI6eyIkaWQiOiIxMDkxIiwiJHR5cGUiOiJOTFJFLkNvbW1vbi5Eb20uU29saWRDb2xvckJydXNoLCBOTFJFLkNvbW1vbiIsIkNvbG9yIjp7IiRpZCI6IjEwOTIiLCJBIjoyNTUsIlIiOjI1NSwiRyI6MCwiQiI6MH19LCJMaW5lV2VpZ2h0IjowLjAsIkxpbmVUeXBlIjowLCJQYXJlbnRTdHlsZSI6bnVsbH0sIlBhcmVudFN0eWxlIjpudWxsfSwiVGl0bGVTdHlsZSI6eyIkaWQiOiIxMDkzIiwiRm9udFNldHRpbmdzIjp7IiRpZCI6IjEwOTQiLCJGb250U2l6ZSI6MTAsIkZvbnROYW1lIjoiQ2FsaWJyaSIsIklzQm9sZCI6dHJ1ZSwiSXNJdGFsaWMiOmZhbHNlLCJJc1VuZGVybGluZWQiOmZhbHNlLCJQYXJlbnRTdHlsZSI6bnVsbH0sIkF1dG9TaXplIjowLCJGb3JlZ3JvdW5kIjp7IiRpZCI6IjEwOTUiLCJDb2xvciI6eyIkaWQiOiIxMDk2IiwiQSI6MjU1LCJSIjowLCJHIjowLCJCIjowfX0sIk1heFdpZHRoIjoyMDAuMCwiTWF4SGVpZ2h0IjoiSW5maW5pdHkiLCJTbWFydEZvcmVncm91bmRJc0FjdGl2ZSI6ZmFsc2UsIkhvcml6b250YWxBbGlnbm1lbnQiOjIsIlZlcnRpY2FsQWxpZ25tZW50IjowLCJTbWFydEZvcmVncm91bmQiOm51bGwsIkJhY2tncm91bmRGaWxsVHlwZSI6MCwiTWFyZ2luIjp7IiRpZCI6IjEwOTciLCJUb3AiOjAuMCwiTGVmdCI6MC4wLCJSaWdodCI6MC4wLCJCb3R0b20iOjAuMH0sIlBhZGRpbmciOnsiJGlkIjoiMTA5OCIsIlRvcCI6MC4wLCJMZWZ0IjowLjAsIlJpZ2h0IjowLjAsIkJvdHRvbSI6MC4wfSwiQmFja2dyb3VuZCI6eyIkaWQiOiIxMDk5IiwiQ29sb3IiOnsiJGlkIjoiMTEwMCIsIkEiOjAsIlIiOjI1NSwiRyI6MjU1LCJCIjoyNTV9fSwiSXNWaXNpYmxlIjp0cnVlLCJXaWR0aCI6MC4wLCJIZWlnaHQiOjAuMCwiQm9yZGVyU3R5bGUiOnsiJGlkIjoiMTEwMSIsIkxpbmVDb2xvciI6bnVsbCwiTGluZVdlaWdodCI6MC4wLCJMaW5lVHlwZSI6MCwiUGFyZW50U3R5bGUiOm51bGx9LCJQYXJlbnRTdHlsZSI6bnVsbH0sIkRhdGVTdHlsZSI6eyIkaWQiOiIxMTAyIiwiRm9udFNldHRpbmdzIjp7IiRpZCI6IjExMDMiLCJGb250U2l6ZSI6OSwiRm9udE5hbWUiOiJDYWxpYnJpIiwiSXNCb2xkIjpmYWxzZSwiSXNJdGFsaWMiOmZhbHNlLCJJc1VuZGVybGluZWQiOmZhbHNlLCJQYXJlbnRTdHlsZSI6bnVsbH0sIkF1dG9TaXplIjowLCJGb3JlZ3JvdW5kIjp7IiRpZCI6IjExMDQiLCJDb2xvciI6eyIkaWQiOiIxMTA1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TA2IiwiVG9wIjowLjAsIkxlZnQiOjAuMCwiUmlnaHQiOjAuMCwiQm90dG9tIjowLjB9LCJQYWRkaW5nIjp7IiRpZCI6IjExMDciLCJUb3AiOjAuMCwiTGVmdCI6MC4wLCJSaWdodCI6MC4wLCJCb3R0b20iOjAuMH0sIkJhY2tncm91bmQiOnsiJGlkIjoiMTEwOCIsIkNvbG9yIjp7IiRpZCI6IjExMDkiLCJBIjowLCJSIjoyNTUsIkciOjI1NSwiQiI6MjU1fX0sIklzVmlzaWJsZSI6dHJ1ZSwiV2lkdGgiOjAuMCwiSGVpZ2h0IjowLjAsIkJvcmRlclN0eWxlIjp7IiRpZCI6IjExMTAiLCJMaW5lQ29sb3IiOm51bGwsIkxpbmVXZWlnaHQiOjAuMCwiTGluZVR5cGUiOjAsIlBhcmVudFN0eWxlIjpudWxsfSwiUGFyZW50U3R5bGUiOm51bGx9LCJEYXRlRm9ybWF0Ijp7IiRpZCI6IjExMTE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MTEyIiwiRGF0ZVBhcnRJc1Zpc2libGUiOmZhbHNlLCJUaW1lUGFydElzVmlzaWJsZSI6ZmFsc2V9fSwiV2Vla051bWJlcmluZyI6eyIkaWQiOiIxMTEzIiwiRm9ybWF0IjowLCJJc1Zpc2libGUiOmZhbHNlLCJMYXN0S25vd25WaXNpYmlsaXR5U3RhdGUiOmZhbHNlfSwiSXNWaXNpYmxlIjp0cnVlLCJQYXJlbnRTdHlsZSI6bnVsbH0sIkluZGV4IjoxNiwiU21hcnREdXJhdGlvbkFjdGl2YXRlZCI6ZmFsc2UsIkRhdGVGb3JtYXQiOnsiJHJlZiI6IjExMTEifSwiV2Vla051bWJlcmluZyI6eyIkaWQiOiIxMTE0IiwiRm9ybWF0IjowLCJJc1Zpc2libGUiOmZhbHNlLCJMYXN0S25vd25WaXNpYmlsaXR5U3RhdGUiOmZhbHNlfSwiSWQiOiIyYTA3MzAxZi0yNzZjLTQxMDktOTU3ZS0yMDRjNGMwOThhMGMiLCJJbXBvcnRJZCI6bnVsbCwiVGl0bGUiOiJUYXNrIDE1IiwiTm90ZSI6bnVsbCwiSHlwZXJsaW5rIjp7IiRpZCI6IjExMTUiLCJBZGRyZXNzIjpudWxsLCJTdWJBZGRyZXNzIjpudWxsfSwiSXNDaGFuZ2VkIjpmYWxzZSwiSXNOZXciOmZhbHNlfSx7IiRpZCI6IjExMTYiLCJHcm91cE5hbWUiOm51bGwsIlN0YXJ0RGF0ZSI6IjIwMjMtMDUtMTVUMDA6MDA6MDAiLCJFbmREYXRlIjoiMjAyMy0wNS0xN1QyMzo1OTowMCIsIlBlcmNlbnRhZ2VDb21wbGV0ZSI6bnVsbCwiU3R5bGUiOnsiJGlkIjoiMTExNyIsIlNoYXBlIjowLCJTaGFwZVRoaWNrbmVzcyI6MSwiRHVyYXRpb25Gb3JtYXQiOjAsIkluY2x1ZGVOb25Xb3JraW5nRGF5c0luRHVyYXRpb24iOmZhbHNlLCJQZXJjZW50YWdlQ29tcGxldGVTdHlsZSI6eyIkaWQiOiIxMTE4IiwiRm9udFNldHRpbmdzIjp7IiRpZCI6IjExMTkiLCJGb250U2l6ZSI6OSwiRm9udE5hbWUiOiJDYWxpYnJpIiwiSXNCb2xkIjpmYWxzZSwiSXNJdGFsaWMiOmZhbHNlLCJJc1VuZGVybGluZWQiOmZhbHNlLCJQYXJlbnRTdHlsZSI6bnVsbH0sIkF1dG9TaXplIjowLCJGb3JlZ3JvdW5kIjp7IiRpZCI6IjExMjAiLCJDb2xvciI6eyIkaWQiOiIxMTIx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ExMjIiLCJUb3AiOjAuMCwiTGVmdCI6MC4wLCJSaWdodCI6MC4wLCJCb3R0b20iOjAuMH0sIlBhZGRpbmciOnsiJGlkIjoiMTEyMyIsIlRvcCI6MC4wLCJMZWZ0IjowLjAsIlJpZ2h0IjowLjAsIkJvdHRvbSI6MC4wfSwiQmFja2dyb3VuZCI6eyIkaWQiOiIxMTI0IiwiQ29sb3IiOnsiJGlkIjoiMTEyNSIsIkEiOjg5LCJSIjowLCJHIjowLCJCIjowfX0sIklzVmlzaWJsZSI6dHJ1ZSwiV2lkdGgiOjAuMCwiSGVpZ2h0IjowLjAsIkJvcmRlclN0eWxlIjp7IiRpZCI6IjExMjYiLCJMaW5lQ29sb3IiOm51bGwsIkxpbmVXZWlnaHQiOjAuMCwiTGluZVR5cGUiOjAsIlBhcmVudFN0eWxlIjpudWxsfSwiUGFyZW50U3R5bGUiOm51bGx9LCJEdXJhdGlvblN0eWxlIjp7IiRpZCI6IjExMjciLCJGb250U2V0dGluZ3MiOnsiJGlkIjoiMTEyOCIsIkZvbnRTaXplIjoxMCwiRm9udE5hbWUiOiJDYWxpYnJpIiwiSXNCb2xkIjpmYWxzZSwiSXNJdGFsaWMiOmZhbHNlLCJJc1VuZGVybGluZWQiOmZhbHNlLCJQYXJlbnRTdHlsZSI6bnVsbH0sIkF1dG9TaXplIjowLCJGb3JlZ3JvdW5kIjp7IiRpZCI6IjExMjkiLCJDb2xvciI6eyIkaWQiOiIxMTM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EzMSIsIlRvcCI6MC4wLCJMZWZ0IjowLjAsIlJpZ2h0IjowLjAsIkJvdHRvbSI6MC4wfSwiUGFkZGluZyI6eyIkaWQiOiIxMTMyIiwiVG9wIjowLjAsIkxlZnQiOjAuMCwiUmlnaHQiOjAuMCwiQm90dG9tIjowLjB9LCJCYWNrZ3JvdW5kIjp7IiRpZCI6IjExMzMiLCJDb2xvciI6eyIkaWQiOiIxMTM0IiwiQSI6ODksIlIiOjAsIkciOjAsIkIiOjB9fSwiSXNWaXNpYmxlIjp0cnVlLCJXaWR0aCI6MC4wLCJIZWlnaHQiOjAuMCwiQm9yZGVyU3R5bGUiOnsiJGlkIjoiMTEzNSIsIkxpbmVDb2xvciI6bnVsbCwiTGluZVdlaWdodCI6MC4wLCJMaW5lVHlwZSI6MCwiUGFyZW50U3R5bGUiOm51bGx9LCJQYXJlbnRTdHlsZSI6bnVsbH0sIkhvcml6b250YWxDb25uZWN0b3JTdHlsZSI6eyIkaWQiOiIxMTM2IiwiTGluZUNvbG9yIjp7IiRpZCI6IjExMzciLCIkdHlwZSI6Ik5MUkUuQ29tbW9uLkRvbS5Tb2xpZENvbG9yQnJ1c2gsIE5MUkUuQ29tbW9uIiwiQ29sb3IiOnsiJGlkIjoiMTEzOCIsIkEiOjI1NSwiUiI6MjA0LCJHIjoyMDQsIkIiOjIwNH19LCJMaW5lV2VpZ2h0IjowLjAsIkxpbmVUeXBlIjowLCJQYXJlbnRTdHlsZSI6bnVsbH0sIlZlcnRpY2FsQ29ubmVjdG9yU3R5bGUiOnsiJGlkIjoiMTEzOSIsIkxpbmVDb2xvciI6eyIkaWQiOiIxMTQwIiwiJHR5cGUiOiJOTFJFLkNvbW1vbi5Eb20uU29saWRDb2xvckJydXNoLCBOTFJFLkNvbW1vbiIsIkNvbG9yIjp7IiRpZCI6IjExNDEiLCJBIjoyNTUsIlIiOjIwNCwiRyI6MjA0LCJCIjoyMDR9fSwiTGluZVdlaWdodCI6MC4wLCJMaW5lVHlwZSI6MCwiUGFyZW50U3R5bGUiOm51bGx9LCJNYXJnaW4iOm51bGwsIlN0YXJ0RGF0ZVBvc2l0aW9uIjo2LCJFbmREYXRlUG9zaXRpb24iOjYsIkRhdGVJc1Zpc2libGUiOmZhbHNlLCJUaXRsZVBvc2l0aW9uIjozLCJEdXJhdGlvblBvc2l0aW9uIjo2LCJQZXJjZW50YWdlQ29tcGxldGVkUG9zaXRpb24iOjIsIlNwYWNpbmciOjUsIklzQmVsb3dUaW1lYmFuZCI6dHJ1ZSwiUGVyY2VudGFnZUNvbXBsZXRlU2hhcGVPcGFjaXR5IjozNSwiU2hhcGVTdHlsZSI6eyIkaWQiOiIxMTQyIiwiTWFyZ2luIjp7IiRpZCI6IjExNDMiLCJUb3AiOjAuMCwiTGVmdCI6NC4wLCJSaWdodCI6NC4wLCJCb3R0b20iOjAuMH0sIlBhZGRpbmciOnsiJGlkIjoiMTE0NCIsIlRvcCI6MC4wLCJMZWZ0IjowLjAsIlJpZ2h0IjowLjAsIkJvdHRvbSI6MC4wfSwiQmFja2dyb3VuZCI6eyIkaWQiOiIxMTQ1IiwiQ29sb3IiOnsiJGlkIjoiMTE0NiIsIkEiOjI1NSwiUiI6MjU1LCJHIjoxOTIsIkIiOjE5MH19LCJJc1Zpc2libGUiOnRydWUsIldpZHRoIjoxOS4wLCJIZWlnaHQiOjE2LjAsIkJvcmRlclN0eWxlIjp7IiRpZCI6IjExNDciLCJMaW5lQ29sb3IiOnsiJGlkIjoiMTE0OCIsIiR0eXBlIjoiTkxSRS5Db21tb24uRG9tLlNvbGlkQ29sb3JCcnVzaCwgTkxSRS5Db21tb24iLCJDb2xvciI6eyIkaWQiOiIxMTQ5IiwiQSI6MjU1LCJSIjoyNTUsIkciOjAsIkIiOjB9fSwiTGluZVdlaWdodCI6MC4wLCJMaW5lVHlwZSI6MCwiUGFyZW50U3R5bGUiOm51bGx9LCJQYXJlbnRTdHlsZSI6bnVsbH0sIlRpdGxlU3R5bGUiOnsiJGlkIjoiMTE1MCIsIkZvbnRTZXR0aW5ncyI6eyIkaWQiOiIxMTUxIiwiRm9udFNpemUiOjEwLCJGb250TmFtZSI6IkNhbGlicmkiLCJJc0JvbGQiOnRydWUsIklzSXRhbGljIjpmYWxzZSwiSXNVbmRlcmxpbmVkIjpmYWxzZSwiUGFyZW50U3R5bGUiOm51bGx9LCJBdXRvU2l6ZSI6MCwiRm9yZWdyb3VuZCI6eyIkaWQiOiIxMTUyIiwiQ29sb3IiOnsiJGlkIjoiMTE1MyIsIkEiOjI1NSwiUiI6MCwiRyI6MCwiQiI6MH19LCJNYXhXaWR0aCI6MjAwLjAsIk1heEhlaWdodCI6IkluZmluaXR5IiwiU21hcnRGb3JlZ3JvdW5kSXNBY3RpdmUiOmZhbHNlLCJIb3Jpem9udGFsQWxpZ25tZW50IjoyLCJWZXJ0aWNhbEFsaWdubWVudCI6MCwiU21hcnRGb3JlZ3JvdW5kIjpudWxsLCJCYWNrZ3JvdW5kRmlsbFR5cGUiOjAsIk1hcmdpbiI6eyIkaWQiOiIxMTU0IiwiVG9wIjowLjAsIkxlZnQiOjAuMCwiUmlnaHQiOjAuMCwiQm90dG9tIjowLjB9LCJQYWRkaW5nIjp7IiRpZCI6IjExNTUiLCJUb3AiOjAuMCwiTGVmdCI6MC4wLCJSaWdodCI6MC4wLCJCb3R0b20iOjAuMH0sIkJhY2tncm91bmQiOnsiJGlkIjoiMTE1NiIsIkNvbG9yIjp7IiRpZCI6IjExNTciLCJBIjowLCJSIjoyNTUsIkciOjI1NSwiQiI6MjU1fX0sIklzVmlzaWJsZSI6dHJ1ZSwiV2lkdGgiOjAuMCwiSGVpZ2h0IjowLjAsIkJvcmRlclN0eWxlIjp7IiRpZCI6IjExNTgiLCJMaW5lQ29sb3IiOm51bGwsIkxpbmVXZWlnaHQiOjAuMCwiTGluZVR5cGUiOjAsIlBhcmVudFN0eWxlIjpudWxsfSwiUGFyZW50U3R5bGUiOm51bGx9LCJEYXRlU3R5bGUiOnsiJGlkIjoiMTE1OSIsIkZvbnRTZXR0aW5ncyI6eyIkaWQiOiIxMTYwIiwiRm9udFNpemUiOjksIkZvbnROYW1lIjoiQ2FsaWJyaSIsIklzQm9sZCI6ZmFsc2UsIklzSXRhbGljIjpmYWxzZSwiSXNVbmRlcmxpbmVkIjpmYWxzZSwiUGFyZW50U3R5bGUiOm51bGx9LCJBdXRvU2l6ZSI6MCwiRm9yZWdyb3VuZCI6eyIkaWQiOiIxMTYxIiwiQ29sb3IiOnsiJGlkIjoiMTE2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E2MyIsIlRvcCI6MC4wLCJMZWZ0IjowLjAsIlJpZ2h0IjowLjAsIkJvdHRvbSI6MC4wfSwiUGFkZGluZyI6eyIkaWQiOiIxMTY0IiwiVG9wIjowLjAsIkxlZnQiOjAuMCwiUmlnaHQiOjAuMCwiQm90dG9tIjowLjB9LCJCYWNrZ3JvdW5kIjp7IiRpZCI6IjExNjUiLCJDb2xvciI6eyIkaWQiOiIxMTY2IiwiQSI6MCwiUiI6MjU1LCJHIjoyNTUsIkIiOjI1NX19LCJJc1Zpc2libGUiOnRydWUsIldpZHRoIjowLjAsIkhlaWdodCI6MC4wLCJCb3JkZXJTdHlsZSI6eyIkaWQiOiIxMTY3IiwiTGluZUNvbG9yIjpudWxsLCJMaW5lV2VpZ2h0IjowLjAsIkxpbmVUeXBlIjowLCJQYXJlbnRTdHlsZSI6bnVsbH0sIlBhcmVudFN0eWxlIjpudWxsfSwiRGF0ZUZvcm1hdCI6eyIkaWQiOiIxMTY4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E2OSIsIkRhdGVQYXJ0SXNWaXNpYmxlIjpmYWxzZSwiVGltZVBhcnRJc1Zpc2libGUiOmZhbHNlfX0sIldlZWtOdW1iZXJpbmciOnsiJGlkIjoiMTE3MCIsIkZvcm1hdCI6MCwiSXNWaXNpYmxlIjpmYWxzZSwiTGFzdEtub3duVmlzaWJpbGl0eVN0YXRlIjpmYWxzZX0sIklzVmlzaWJsZSI6dHJ1ZSwiUGFyZW50U3R5bGUiOm51bGx9LCJJbmRleCI6MTcsIlNtYXJ0RHVyYXRpb25BY3RpdmF0ZWQiOmZhbHNlLCJEYXRlRm9ybWF0Ijp7IiRyZWYiOiIxMTY4In0sIldlZWtOdW1iZXJpbmciOnsiJGlkIjoiMTE3MSIsIkZvcm1hdCI6MCwiSXNWaXNpYmxlIjpmYWxzZSwiTGFzdEtub3duVmlzaWJpbGl0eVN0YXRlIjpmYWxzZX0sIklkIjoiMzNiZjA4NzUtZDU4Yi00OWE3LTg5ZDItYmVlYTFmNDEzZjRkIiwiSW1wb3J0SWQiOm51bGwsIlRpdGxlIjoiVGFzayAxNiIsIk5vdGUiOm51bGwsIkh5cGVybGluayI6eyIkaWQiOiIxMTcyIiwiQWRkcmVzcyI6bnVsbCwiU3ViQWRkcmVzcyI6bnVsbH0sIklzQ2hhbmdlZCI6ZmFsc2UsIklzTmV3IjpmYWxzZX0seyIkaWQiOiIxMTczIiwiR3JvdXBOYW1lIjpudWxsLCJTdGFydERhdGUiOiIyMDIzLTA1LTE4VDAwOjAwOjAwIiwiRW5kRGF0ZSI6IjIwMjMtMDUtMjBUMjM6NTk6MDAiLCJQZXJjZW50YWdlQ29tcGxldGUiOm51bGwsIlN0eWxlIjp7IiRpZCI6IjExNzQiLCJTaGFwZSI6MCwiU2hhcGVUaGlja25lc3MiOjEsIkR1cmF0aW9uRm9ybWF0IjowLCJJbmNsdWRlTm9uV29ya2luZ0RheXNJbkR1cmF0aW9uIjpmYWxzZSwiUGVyY2VudGFnZUNvbXBsZXRlU3R5bGUiOnsiJGlkIjoiMTE3NSIsIkZvbnRTZXR0aW5ncyI6eyIkaWQiOiIxMTc2IiwiRm9udFNpemUiOjksIkZvbnROYW1lIjoiQ2FsaWJyaSIsIklzQm9sZCI6ZmFsc2UsIklzSXRhbGljIjpmYWxzZSwiSXNVbmRlcmxpbmVkIjpmYWxzZSwiUGFyZW50U3R5bGUiOm51bGx9LCJBdXRvU2l6ZSI6MCwiRm9yZWdyb3VuZCI6eyIkaWQiOiIxMTc3IiwiQ29sb3IiOnsiJGlkIjoiMTE3OC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xMTc5IiwiVG9wIjowLjAsIkxlZnQiOjAuMCwiUmlnaHQiOjAuMCwiQm90dG9tIjowLjB9LCJQYWRkaW5nIjp7IiRpZCI6IjExODAiLCJUb3AiOjAuMCwiTGVmdCI6MC4wLCJSaWdodCI6MC4wLCJCb3R0b20iOjAuMH0sIkJhY2tncm91bmQiOnsiJGlkIjoiMTE4MSIsIkNvbG9yIjp7IiRpZCI6IjExODIiLCJBIjo4OSwiUiI6MCwiRyI6MCwiQiI6MH19LCJJc1Zpc2libGUiOnRydWUsIldpZHRoIjowLjAsIkhlaWdodCI6MC4wLCJCb3JkZXJTdHlsZSI6eyIkaWQiOiIxMTgzIiwiTGluZUNvbG9yIjpudWxsLCJMaW5lV2VpZ2h0IjowLjAsIkxpbmVUeXBlIjowLCJQYXJlbnRTdHlsZSI6bnVsbH0sIlBhcmVudFN0eWxlIjpudWxsfSwiRHVyYXRpb25TdHlsZSI6eyIkaWQiOiIxMTg0IiwiRm9udFNldHRpbmdzIjp7IiRpZCI6IjExODUiLCJGb250U2l6ZSI6MTAsIkZvbnROYW1lIjoiQ2FsaWJyaSIsIklzQm9sZCI6ZmFsc2UsIklzSXRhbGljIjpmYWxzZSwiSXNVbmRlcmxpbmVkIjpmYWxzZSwiUGFyZW50U3R5bGUiOm51bGx9LCJBdXRvU2l6ZSI6MCwiRm9yZWdyb3VuZCI6eyIkaWQiOiIxMTg2IiwiQ29sb3IiOnsiJGlkIjoiMTE4N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xODgiLCJUb3AiOjAuMCwiTGVmdCI6MC4wLCJSaWdodCI6MC4wLCJCb3R0b20iOjAuMH0sIlBhZGRpbmciOnsiJGlkIjoiMTE4OSIsIlRvcCI6MC4wLCJMZWZ0IjowLjAsIlJpZ2h0IjowLjAsIkJvdHRvbSI6MC4wfSwiQmFja2dyb3VuZCI6eyIkaWQiOiIxMTkwIiwiQ29sb3IiOnsiJGlkIjoiMTE5MSIsIkEiOjg5LCJSIjowLCJHIjowLCJCIjowfX0sIklzVmlzaWJsZSI6dHJ1ZSwiV2lkdGgiOjAuMCwiSGVpZ2h0IjowLjAsIkJvcmRlclN0eWxlIjp7IiRpZCI6IjExOTIiLCJMaW5lQ29sb3IiOm51bGwsIkxpbmVXZWlnaHQiOjAuMCwiTGluZVR5cGUiOjAsIlBhcmVudFN0eWxlIjpudWxsfSwiUGFyZW50U3R5bGUiOm51bGx9LCJIb3Jpem9udGFsQ29ubmVjdG9yU3R5bGUiOnsiJGlkIjoiMTE5MyIsIkxpbmVDb2xvciI6eyIkaWQiOiIxMTk0IiwiJHR5cGUiOiJOTFJFLkNvbW1vbi5Eb20uU29saWRDb2xvckJydXNoLCBOTFJFLkNvbW1vbiIsIkNvbG9yIjp7IiRpZCI6IjExOTUiLCJBIjoyNTUsIlIiOjIwNCwiRyI6MjA0LCJCIjoyMDR9fSwiTGluZVdlaWdodCI6MC4wLCJMaW5lVHlwZSI6MCwiUGFyZW50U3R5bGUiOm51bGx9LCJWZXJ0aWNhbENvbm5lY3RvclN0eWxlIjp7IiRpZCI6IjExOTYiLCJMaW5lQ29sb3IiOnsiJGlkIjoiMTE5NyIsIiR0eXBlIjoiTkxSRS5Db21tb24uRG9tLlNvbGlkQ29sb3JCcnVzaCwgTkxSRS5Db21tb24iLCJDb2xvciI6eyIkaWQiOiIxMTk4IiwiQSI6MjU1LCJSIjoyMDQsIkciOjIwNCwiQiI6MjA0fX0sIkxpbmVXZWlnaHQiOjAuMCwiTGluZVR5cGUiOjAsIlBhcmVudFN0eWxlIjpudWxsfSwiTWFyZ2luIjpudWxsLCJTdGFydERhdGVQb3NpdGlvbiI6NiwiRW5kRGF0ZVBvc2l0aW9uIjo2LCJEYXRlSXNWaXNpYmxlIjpmYWxzZSwiVGl0bGVQb3NpdGlvbiI6MywiRHVyYXRpb25Qb3NpdGlvbiI6NiwiUGVyY2VudGFnZUNvbXBsZXRlZFBvc2l0aW9uIjoyLCJTcGFjaW5nIjo1LCJJc0JlbG93VGltZWJhbmQiOnRydWUsIlBlcmNlbnRhZ2VDb21wbGV0ZVNoYXBlT3BhY2l0eSI6MzUsIlNoYXBlU3R5bGUiOnsiJGlkIjoiMTE5OSIsIk1hcmdpbiI6eyIkaWQiOiIxMjAwIiwiVG9wIjowLjAsIkxlZnQiOjQuMCwiUmlnaHQiOjQuMCwiQm90dG9tIjowLjB9LCJQYWRkaW5nIjp7IiRpZCI6IjEyMDEiLCJUb3AiOjAuMCwiTGVmdCI6MC4wLCJSaWdodCI6MC4wLCJCb3R0b20iOjAuMH0sIkJhY2tncm91bmQiOnsiJGlkIjoiMTIwMiIsIkNvbG9yIjp7IiRpZCI6IjEyMDMiLCJBIjoyNTUsIlIiOjI1NSwiRyI6MTkyLCJCIjoxOTB9fSwiSXNWaXNpYmxlIjp0cnVlLCJXaWR0aCI6MTkuMCwiSGVpZ2h0IjoxNi4wLCJCb3JkZXJTdHlsZSI6eyIkaWQiOiIxMjA0IiwiTGluZUNvbG9yIjp7IiRpZCI6IjEyMDUiLCIkdHlwZSI6Ik5MUkUuQ29tbW9uLkRvbS5Tb2xpZENvbG9yQnJ1c2gsIE5MUkUuQ29tbW9uIiwiQ29sb3IiOnsiJGlkIjoiMTIwNiIsIkEiOjI1NSwiUiI6MjU1LCJHIjowLCJCIjowfX0sIkxpbmVXZWlnaHQiOjAuMCwiTGluZVR5cGUiOjAsIlBhcmVudFN0eWxlIjpudWxsfSwiUGFyZW50U3R5bGUiOm51bGx9LCJUaXRsZVN0eWxlIjp7IiRpZCI6IjEyMDciLCJGb250U2V0dGluZ3MiOnsiJGlkIjoiMTIwOCIsIkZvbnRTaXplIjoxMCwiRm9udE5hbWUiOiJDYWxpYnJpIiwiSXNCb2xkIjp0cnVlLCJJc0l0YWxpYyI6ZmFsc2UsIklzVW5kZXJsaW5lZCI6ZmFsc2UsIlBhcmVudFN0eWxlIjpudWxsfSwiQXV0b1NpemUiOjAsIkZvcmVncm91bmQiOnsiJGlkIjoiMTIwOSIsIkNvbG9yIjp7IiRpZCI6IjEyMTAiLCJBIjoyNTUsIlIiOjAsIkciOjAsIkIiOjB9fSwiTWF4V2lkdGgiOjIwMC4wLCJNYXhIZWlnaHQiOiJJbmZpbml0eSIsIlNtYXJ0Rm9yZWdyb3VuZElzQWN0aXZlIjpmYWxzZSwiSG9yaXpvbnRhbEFsaWdubWVudCI6MiwiVmVydGljYWxBbGlnbm1lbnQiOjAsIlNtYXJ0Rm9yZWdyb3VuZCI6bnVsbCwiQmFja2dyb3VuZEZpbGxUeXBlIjowLCJNYXJnaW4iOnsiJGlkIjoiMTIxMSIsIlRvcCI6MC4wLCJMZWZ0IjowLjAsIlJpZ2h0IjowLjAsIkJvdHRvbSI6MC4wfSwiUGFkZGluZyI6eyIkaWQiOiIxMjEyIiwiVG9wIjowLjAsIkxlZnQiOjAuMCwiUmlnaHQiOjAuMCwiQm90dG9tIjowLjB9LCJCYWNrZ3JvdW5kIjp7IiRpZCI6IjEyMTMiLCJDb2xvciI6eyIkaWQiOiIxMjE0IiwiQSI6MCwiUiI6MjU1LCJHIjoyNTUsIkIiOjI1NX19LCJJc1Zpc2libGUiOnRydWUsIldpZHRoIjowLjAsIkhlaWdodCI6MC4wLCJCb3JkZXJTdHlsZSI6eyIkaWQiOiIxMjE1IiwiTGluZUNvbG9yIjpudWxsLCJMaW5lV2VpZ2h0IjowLjAsIkxpbmVUeXBlIjowLCJQYXJlbnRTdHlsZSI6bnVsbH0sIlBhcmVudFN0eWxlIjpudWxsfSwiRGF0ZVN0eWxlIjp7IiRpZCI6IjEyMTYiLCJGb250U2V0dGluZ3MiOnsiJGlkIjoiMTIxNyIsIkZvbnRTaXplIjo5LCJGb250TmFtZSI6IkNhbGlicmkiLCJJc0JvbGQiOmZhbHNlLCJJc0l0YWxpYyI6ZmFsc2UsIklzVW5kZXJsaW5lZCI6ZmFsc2UsIlBhcmVudFN0eWxlIjpudWxsfSwiQXV0b1NpemUiOjAsIkZvcmVncm91bmQiOnsiJGlkIjoiMTIxOCIsIkNvbG9yIjp7IiRpZCI6IjEyMTk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yMjAiLCJUb3AiOjAuMCwiTGVmdCI6MC4wLCJSaWdodCI6MC4wLCJCb3R0b20iOjAuMH0sIlBhZGRpbmciOnsiJGlkIjoiMTIyMSIsIlRvcCI6MC4wLCJMZWZ0IjowLjAsIlJpZ2h0IjowLjAsIkJvdHRvbSI6MC4wfSwiQmFja2dyb3VuZCI6eyIkaWQiOiIxMjIyIiwiQ29sb3IiOnsiJGlkIjoiMTIyMyIsIkEiOjAsIlIiOjI1NSwiRyI6MjU1LCJCIjoyNTV9fSwiSXNWaXNpYmxlIjp0cnVlLCJXaWR0aCI6MC4wLCJIZWlnaHQiOjAuMCwiQm9yZGVyU3R5bGUiOnsiJGlkIjoiMTIyNCIsIkxpbmVDb2xvciI6bnVsbCwiTGluZVdlaWdodCI6MC4wLCJMaW5lVHlwZSI6MCwiUGFyZW50U3R5bGUiOm51bGx9LCJQYXJlbnRTdHlsZSI6bnVsbH0sIkRhdGVGb3JtYXQiOnsiJGlkIjoiMTIyN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yMjYiLCJEYXRlUGFydElzVmlzaWJsZSI6ZmFsc2UsIlRpbWVQYXJ0SXNWaXNpYmxlIjpmYWxzZX19LCJXZWVrTnVtYmVyaW5nIjp7IiRpZCI6IjEyMjciLCJGb3JtYXQiOjAsIklzVmlzaWJsZSI6ZmFsc2UsIkxhc3RLbm93blZpc2liaWxpdHlTdGF0ZSI6ZmFsc2V9LCJJc1Zpc2libGUiOnRydWUsIlBhcmVudFN0eWxlIjpudWxsfSwiSW5kZXgiOjE4LCJTbWFydER1cmF0aW9uQWN0aXZhdGVkIjpmYWxzZSwiRGF0ZUZvcm1hdCI6eyIkcmVmIjoiMTIyNSJ9LCJXZWVrTnVtYmVyaW5nIjp7IiRpZCI6IjEyMjgiLCJGb3JtYXQiOjAsIklzVmlzaWJsZSI6ZmFsc2UsIkxhc3RLbm93blZpc2liaWxpdHlTdGF0ZSI6ZmFsc2V9LCJJZCI6IjM1ZTIzMWYxLTFjYjEtNDI1Mi1hODdhLWI4OTU2ODRjMjM5OCIsIkltcG9ydElkIjpudWxsLCJUaXRsZSI6IlRhc2sgMTciLCJOb3RlIjpudWxsLCJIeXBlcmxpbmsiOnsiJGlkIjoiMTIyOSIsIkFkZHJlc3MiOm51bGwsIlN1YkFkZHJlc3MiOm51bGx9LCJJc0NoYW5nZWQiOmZhbHNlLCJJc05ldyI6ZmFsc2V9LHsiJGlkIjoiMTIzMCIsIkdyb3VwTmFtZSI6bnVsbCwiU3RhcnREYXRlIjoiMjAyMy0wNS0yMVQwMDowMDowMCIsIkVuZERhdGUiOiIyMDIzLTA1LTIzVDIzOjU5OjAwIiwiUGVyY2VudGFnZUNvbXBsZXRlIjpudWxsLCJTdHlsZSI6eyIkaWQiOiIxMjMxIiwiU2hhcGUiOjAsIlNoYXBlVGhpY2tuZXNzIjoxLCJEdXJhdGlvbkZvcm1hdCI6MCwiSW5jbHVkZU5vbldvcmtpbmdEYXlzSW5EdXJhdGlvbiI6ZmFsc2UsIlBlcmNlbnRhZ2VDb21wbGV0ZVN0eWxlIjp7IiRpZCI6IjEyMzIiLCJGb250U2V0dGluZ3MiOnsiJGlkIjoiMTIzMyIsIkZvbnRTaXplIjo5LCJGb250TmFtZSI6IkNhbGlicmkiLCJJc0JvbGQiOmZhbHNlLCJJc0l0YWxpYyI6ZmFsc2UsIklzVW5kZXJsaW5lZCI6ZmFsc2UsIlBhcmVudFN0eWxlIjpudWxsfSwiQXV0b1NpemUiOjAsIkZvcmVncm91bmQiOnsiJGlkIjoiMTIzNCIsIkNvbG9yIjp7IiRpZCI6IjEyMzU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TIzNiIsIlRvcCI6MC4wLCJMZWZ0IjowLjAsIlJpZ2h0IjowLjAsIkJvdHRvbSI6MC4wfSwiUGFkZGluZyI6eyIkaWQiOiIxMjM3IiwiVG9wIjowLjAsIkxlZnQiOjAuMCwiUmlnaHQiOjAuMCwiQm90dG9tIjowLjB9LCJCYWNrZ3JvdW5kIjp7IiRpZCI6IjEyMzgiLCJDb2xvciI6eyIkaWQiOiIxMjM5IiwiQSI6ODksIlIiOjAsIkciOjAsIkIiOjB9fSwiSXNWaXNpYmxlIjp0cnVlLCJXaWR0aCI6MC4wLCJIZWlnaHQiOjAuMCwiQm9yZGVyU3R5bGUiOnsiJGlkIjoiMTI0MCIsIkxpbmVDb2xvciI6bnVsbCwiTGluZVdlaWdodCI6MC4wLCJMaW5lVHlwZSI6MCwiUGFyZW50U3R5bGUiOm51bGx9LCJQYXJlbnRTdHlsZSI6bnVsbH0sIkR1cmF0aW9uU3R5bGUiOnsiJGlkIjoiMTI0MSIsIkZvbnRTZXR0aW5ncyI6eyIkaWQiOiIxMjQyIiwiRm9udFNpemUiOjEwLCJGb250TmFtZSI6IkNhbGlicmkiLCJJc0JvbGQiOmZhbHNlLCJJc0l0YWxpYyI6ZmFsc2UsIklzVW5kZXJsaW5lZCI6ZmFsc2UsIlBhcmVudFN0eWxlIjpudWxsfSwiQXV0b1NpemUiOjAsIkZvcmVncm91bmQiOnsiJGlkIjoiMTI0MyIsIkNvbG9yIjp7IiRpZCI6IjEyNDQ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jQ1IiwiVG9wIjowLjAsIkxlZnQiOjAuMCwiUmlnaHQiOjAuMCwiQm90dG9tIjowLjB9LCJQYWRkaW5nIjp7IiRpZCI6IjEyNDYiLCJUb3AiOjAuMCwiTGVmdCI6MC4wLCJSaWdodCI6MC4wLCJCb3R0b20iOjAuMH0sIkJhY2tncm91bmQiOnsiJGlkIjoiMTI0NyIsIkNvbG9yIjp7IiRpZCI6IjEyNDgiLCJBIjo4OSwiUiI6MCwiRyI6MCwiQiI6MH19LCJJc1Zpc2libGUiOnRydWUsIldpZHRoIjowLjAsIkhlaWdodCI6MC4wLCJCb3JkZXJTdHlsZSI6eyIkaWQiOiIxMjQ5IiwiTGluZUNvbG9yIjpudWxsLCJMaW5lV2VpZ2h0IjowLjAsIkxpbmVUeXBlIjowLCJQYXJlbnRTdHlsZSI6bnVsbH0sIlBhcmVudFN0eWxlIjpudWxsfSwiSG9yaXpvbnRhbENvbm5lY3RvclN0eWxlIjp7IiRpZCI6IjEyNTAiLCJMaW5lQ29sb3IiOnsiJGlkIjoiMTI1MSIsIiR0eXBlIjoiTkxSRS5Db21tb24uRG9tLlNvbGlkQ29sb3JCcnVzaCwgTkxSRS5Db21tb24iLCJDb2xvciI6eyIkaWQiOiIxMjUyIiwiQSI6MjU1LCJSIjoyMDQsIkciOjIwNCwiQiI6MjA0fX0sIkxpbmVXZWlnaHQiOjAuMCwiTGluZVR5cGUiOjAsIlBhcmVudFN0eWxlIjpudWxsfSwiVmVydGljYWxDb25uZWN0b3JTdHlsZSI6eyIkaWQiOiIxMjUzIiwiTGluZUNvbG9yIjp7IiRpZCI6IjEyNTQiLCIkdHlwZSI6Ik5MUkUuQ29tbW9uLkRvbS5Tb2xpZENvbG9yQnJ1c2gsIE5MUkUuQ29tbW9uIiwiQ29sb3IiOnsiJGlkIjoiMTI1NSIsIkEiOjI1NSwiUiI6MjA0LCJHIjoyMDQsIkIiOjIwNH19LCJMaW5lV2VpZ2h0IjowLjAsIkxpbmVUeXBlIjowLCJQYXJlbnRTdHlsZSI6bnVsbH0sIk1hcmdpbiI6bnVsbCwiU3RhcnREYXRlUG9zaXRpb24iOjYsIkVuZERhdGVQb3NpdGlvbiI6NiwiRGF0ZUlzVmlzaWJsZSI6ZmFsc2UsIlRpdGxlUG9zaXRpb24iOjMsIkR1cmF0aW9uUG9zaXRpb24iOjYsIlBlcmNlbnRhZ2VDb21wbGV0ZWRQb3NpdGlvbiI6MiwiU3BhY2luZyI6NSwiSXNCZWxvd1RpbWViYW5kIjp0cnVlLCJQZXJjZW50YWdlQ29tcGxldGVTaGFwZU9wYWNpdHkiOjM1LCJTaGFwZVN0eWxlIjp7IiRpZCI6IjEyNTYiLCJNYXJnaW4iOnsiJGlkIjoiMTI1NyIsIlRvcCI6MC4wLCJMZWZ0Ijo0LjAsIlJpZ2h0Ijo0LjAsIkJvdHRvbSI6MC4wfSwiUGFkZGluZyI6eyIkaWQiOiIxMjU4IiwiVG9wIjowLjAsIkxlZnQiOjAuMCwiUmlnaHQiOjAuMCwiQm90dG9tIjowLjB9LCJCYWNrZ3JvdW5kIjp7IiRpZCI6IjEyNTkiLCJDb2xvciI6eyIkaWQiOiIxMjYwIiwiQSI6MjU1LCJSIjoyNTUsIkciOjE5MiwiQiI6MTkwfX0sIklzVmlzaWJsZSI6dHJ1ZSwiV2lkdGgiOjE5LjAsIkhlaWdodCI6MTYuMCwiQm9yZGVyU3R5bGUiOnsiJGlkIjoiMTI2MSIsIkxpbmVDb2xvciI6eyIkaWQiOiIxMjYyIiwiJHR5cGUiOiJOTFJFLkNvbW1vbi5Eb20uU29saWRDb2xvckJydXNoLCBOTFJFLkNvbW1vbiIsIkNvbG9yIjp7IiRpZCI6IjEyNjMiLCJBIjoyNTUsIlIiOjI1NSwiRyI6MCwiQiI6MH19LCJMaW5lV2VpZ2h0IjowLjAsIkxpbmVUeXBlIjowLCJQYXJlbnRTdHlsZSI6bnVsbH0sIlBhcmVudFN0eWxlIjpudWxsfSwiVGl0bGVTdHlsZSI6eyIkaWQiOiIxMjY0IiwiRm9udFNldHRpbmdzIjp7IiRpZCI6IjEyNjUiLCJGb250U2l6ZSI6MTAsIkZvbnROYW1lIjoiQ2FsaWJyaSIsIklzQm9sZCI6dHJ1ZSwiSXNJdGFsaWMiOmZhbHNlLCJJc1VuZGVybGluZWQiOmZhbHNlLCJQYXJlbnRTdHlsZSI6bnVsbH0sIkF1dG9TaXplIjowLCJGb3JlZ3JvdW5kIjp7IiRpZCI6IjEyNjYiLCJDb2xvciI6eyIkaWQiOiIxMjY3IiwiQSI6MjU1LCJSIjowLCJHIjowLCJCIjowfX0sIk1heFdpZHRoIjoyMDAuMCwiTWF4SGVpZ2h0IjoiSW5maW5pdHkiLCJTbWFydEZvcmVncm91bmRJc0FjdGl2ZSI6ZmFsc2UsIkhvcml6b250YWxBbGlnbm1lbnQiOjIsIlZlcnRpY2FsQWxpZ25tZW50IjowLCJTbWFydEZvcmVncm91bmQiOm51bGwsIkJhY2tncm91bmRGaWxsVHlwZSI6MCwiTWFyZ2luIjp7IiRpZCI6IjEyNjgiLCJUb3AiOjAuMCwiTGVmdCI6MC4wLCJSaWdodCI6MC4wLCJCb3R0b20iOjAuMH0sIlBhZGRpbmciOnsiJGlkIjoiMTI2OSIsIlRvcCI6MC4wLCJMZWZ0IjowLjAsIlJpZ2h0IjowLjAsIkJvdHRvbSI6MC4wfSwiQmFja2dyb3VuZCI6eyIkaWQiOiIxMjcwIiwiQ29sb3IiOnsiJGlkIjoiMTI3MSIsIkEiOjAsIlIiOjI1NSwiRyI6MjU1LCJCIjoyNTV9fSwiSXNWaXNpYmxlIjp0cnVlLCJXaWR0aCI6MC4wLCJIZWlnaHQiOjAuMCwiQm9yZGVyU3R5bGUiOnsiJGlkIjoiMTI3MiIsIkxpbmVDb2xvciI6bnVsbCwiTGluZVdlaWdodCI6MC4wLCJMaW5lVHlwZSI6MCwiUGFyZW50U3R5bGUiOm51bGx9LCJQYXJlbnRTdHlsZSI6bnVsbH0sIkRhdGVTdHlsZSI6eyIkaWQiOiIxMjczIiwiRm9udFNldHRpbmdzIjp7IiRpZCI6IjEyNzQiLCJGb250U2l6ZSI6OSwiRm9udE5hbWUiOiJDYWxpYnJpIiwiSXNCb2xkIjpmYWxzZSwiSXNJdGFsaWMiOmZhbHNlLCJJc1VuZGVybGluZWQiOmZhbHNlLCJQYXJlbnRTdHlsZSI6bnVsbH0sIkF1dG9TaXplIjowLCJGb3JlZ3JvdW5kIjp7IiRpZCI6IjEyNzUiLCJDb2xvciI6eyIkaWQiOiIxMjc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jc3IiwiVG9wIjowLjAsIkxlZnQiOjAuMCwiUmlnaHQiOjAuMCwiQm90dG9tIjowLjB9LCJQYWRkaW5nIjp7IiRpZCI6IjEyNzgiLCJUb3AiOjAuMCwiTGVmdCI6MC4wLCJSaWdodCI6MC4wLCJCb3R0b20iOjAuMH0sIkJhY2tncm91bmQiOnsiJGlkIjoiMTI3OSIsIkNvbG9yIjp7IiRpZCI6IjEyODAiLCJBIjowLCJSIjoyNTUsIkciOjI1NSwiQiI6MjU1fX0sIklzVmlzaWJsZSI6dHJ1ZSwiV2lkdGgiOjAuMCwiSGVpZ2h0IjowLjAsIkJvcmRlclN0eWxlIjp7IiRpZCI6IjEyODEiLCJMaW5lQ29sb3IiOm51bGwsIkxpbmVXZWlnaHQiOjAuMCwiTGluZVR5cGUiOjAsIlBhcmVudFN0eWxlIjpudWxsfSwiUGFyZW50U3R5bGUiOm51bGx9LCJEYXRlRm9ybWF0Ijp7IiRpZCI6IjEyODI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MjgzIiwiRGF0ZVBhcnRJc1Zpc2libGUiOmZhbHNlLCJUaW1lUGFydElzVmlzaWJsZSI6ZmFsc2V9fSwiV2Vla051bWJlcmluZyI6eyIkaWQiOiIxMjg0IiwiRm9ybWF0IjowLCJJc1Zpc2libGUiOmZhbHNlLCJMYXN0S25vd25WaXNpYmlsaXR5U3RhdGUiOmZhbHNlfSwiSXNWaXNpYmxlIjp0cnVlLCJQYXJlbnRTdHlsZSI6bnVsbH0sIkluZGV4IjoxOSwiU21hcnREdXJhdGlvbkFjdGl2YXRlZCI6ZmFsc2UsIkRhdGVGb3JtYXQiOnsiJHJlZiI6IjEyODIifSwiV2Vla051bWJlcmluZyI6eyIkaWQiOiIxMjg1IiwiRm9ybWF0IjowLCJJc1Zpc2libGUiOmZhbHNlLCJMYXN0S25vd25WaXNpYmlsaXR5U3RhdGUiOmZhbHNlfSwiSWQiOiJmNzhkNTlmZC1iODMwLTQzOGItOTczZi0xYTRiMDQ5ZDAxMTEiLCJJbXBvcnRJZCI6bnVsbCwiVGl0bGUiOiJUYXNrIDE4IiwiTm90ZSI6bnVsbCwiSHlwZXJsaW5rIjp7IiRpZCI6IjEyODYiLCJBZGRyZXNzIjpudWxsLCJTdWJBZGRyZXNzIjpudWxsfSwiSXNDaGFuZ2VkIjpmYWxzZSwiSXNOZXciOmZhbHNlfSx7IiRpZCI6IjEyODciLCJHcm91cE5hbWUiOm51bGwsIlN0YXJ0RGF0ZSI6IjIwMjMtMDUtMjRUMDA6MDA6MDAiLCJFbmREYXRlIjoiMjAyMy0wNS0yNlQyMzo1OTowMCIsIlBlcmNlbnRhZ2VDb21wbGV0ZSI6bnVsbCwiU3R5bGUiOnsiJGlkIjoiMTI4OCIsIlNoYXBlIjowLCJTaGFwZVRoaWNrbmVzcyI6MSwiRHVyYXRpb25Gb3JtYXQiOjAsIkluY2x1ZGVOb25Xb3JraW5nRGF5c0luRHVyYXRpb24iOmZhbHNlLCJQZXJjZW50YWdlQ29tcGxldGVTdHlsZSI6eyIkaWQiOiIxMjg5IiwiRm9udFNldHRpbmdzIjp7IiRpZCI6IjEyOTAiLCJGb250U2l6ZSI6OSwiRm9udE5hbWUiOiJDYWxpYnJpIiwiSXNCb2xkIjpmYWxzZSwiSXNJdGFsaWMiOmZhbHNlLCJJc1VuZGVybGluZWQiOmZhbHNlLCJQYXJlbnRTdHlsZSI6bnVsbH0sIkF1dG9TaXplIjowLCJGb3JlZ3JvdW5kIjp7IiRpZCI6IjEyOTEiLCJDb2xvciI6eyIkaWQiOiIxMjky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EyOTMiLCJUb3AiOjAuMCwiTGVmdCI6MC4wLCJSaWdodCI6MC4wLCJCb3R0b20iOjAuMH0sIlBhZGRpbmciOnsiJGlkIjoiMTI5NCIsIlRvcCI6MC4wLCJMZWZ0IjowLjAsIlJpZ2h0IjowLjAsIkJvdHRvbSI6MC4wfSwiQmFja2dyb3VuZCI6eyIkaWQiOiIxMjk1IiwiQ29sb3IiOnsiJGlkIjoiMTI5NiIsIkEiOjg5LCJSIjowLCJHIjowLCJCIjowfX0sIklzVmlzaWJsZSI6dHJ1ZSwiV2lkdGgiOjAuMCwiSGVpZ2h0IjowLjAsIkJvcmRlclN0eWxlIjp7IiRpZCI6IjEyOTciLCJMaW5lQ29sb3IiOm51bGwsIkxpbmVXZWlnaHQiOjAuMCwiTGluZVR5cGUiOjAsIlBhcmVudFN0eWxlIjpudWxsfSwiUGFyZW50U3R5bGUiOm51bGx9LCJEdXJhdGlvblN0eWxlIjp7IiRpZCI6IjEyOTgiLCJGb250U2V0dGluZ3MiOnsiJGlkIjoiMTI5OSIsIkZvbnRTaXplIjoxMCwiRm9udE5hbWUiOiJDYWxpYnJpIiwiSXNCb2xkIjpmYWxzZSwiSXNJdGFsaWMiOmZhbHNlLCJJc1VuZGVybGluZWQiOmZhbHNlLCJQYXJlbnRTdHlsZSI6bnVsbH0sIkF1dG9TaXplIjowLCJGb3JlZ3JvdW5kIjp7IiRpZCI6IjEzMDAiLCJDb2xvciI6eyIkaWQiOiIxMzAx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MwMiIsIlRvcCI6MC4wLCJMZWZ0IjowLjAsIlJpZ2h0IjowLjAsIkJvdHRvbSI6MC4wfSwiUGFkZGluZyI6eyIkaWQiOiIxMzAzIiwiVG9wIjowLjAsIkxlZnQiOjAuMCwiUmlnaHQiOjAuMCwiQm90dG9tIjowLjB9LCJCYWNrZ3JvdW5kIjp7IiRpZCI6IjEzMDQiLCJDb2xvciI6eyIkaWQiOiIxMzA1IiwiQSI6ODksIlIiOjAsIkciOjAsIkIiOjB9fSwiSXNWaXNpYmxlIjp0cnVlLCJXaWR0aCI6MC4wLCJIZWlnaHQiOjAuMCwiQm9yZGVyU3R5bGUiOnsiJGlkIjoiMTMwNiIsIkxpbmVDb2xvciI6bnVsbCwiTGluZVdlaWdodCI6MC4wLCJMaW5lVHlwZSI6MCwiUGFyZW50U3R5bGUiOm51bGx9LCJQYXJlbnRTdHlsZSI6bnVsbH0sIkhvcml6b250YWxDb25uZWN0b3JTdHlsZSI6eyIkaWQiOiIxMzA3IiwiTGluZUNvbG9yIjp7IiRpZCI6IjEzMDgiLCIkdHlwZSI6Ik5MUkUuQ29tbW9uLkRvbS5Tb2xpZENvbG9yQnJ1c2gsIE5MUkUuQ29tbW9uIiwiQ29sb3IiOnsiJGlkIjoiMTMwOSIsIkEiOjI1NSwiUiI6MjA0LCJHIjoyMDQsIkIiOjIwNH19LCJMaW5lV2VpZ2h0IjowLjAsIkxpbmVUeXBlIjowLCJQYXJlbnRTdHlsZSI6bnVsbH0sIlZlcnRpY2FsQ29ubmVjdG9yU3R5bGUiOnsiJGlkIjoiMTMxMCIsIkxpbmVDb2xvciI6eyIkaWQiOiIxMzExIiwiJHR5cGUiOiJOTFJFLkNvbW1vbi5Eb20uU29saWRDb2xvckJydXNoLCBOTFJFLkNvbW1vbiIsIkNvbG9yIjp7IiRpZCI6IjEzMTIiLCJBIjoyNTUsIlIiOjIwNCwiRyI6MjA0LCJCIjoyMDR9fSwiTGluZVdlaWdodCI6MC4wLCJMaW5lVHlwZSI6MCwiUGFyZW50U3R5bGUiOm51bGx9LCJNYXJnaW4iOm51bGwsIlN0YXJ0RGF0ZVBvc2l0aW9uIjo2LCJFbmREYXRlUG9zaXRpb24iOjYsIkRhdGVJc1Zpc2libGUiOmZhbHNlLCJUaXRsZVBvc2l0aW9uIjozLCJEdXJhdGlvblBvc2l0aW9uIjo2LCJQZXJjZW50YWdlQ29tcGxldGVkUG9zaXRpb24iOjIsIlNwYWNpbmciOjUsIklzQmVsb3dUaW1lYmFuZCI6dHJ1ZSwiUGVyY2VudGFnZUNvbXBsZXRlU2hhcGVPcGFjaXR5IjozNSwiU2hhcGVTdHlsZSI6eyIkaWQiOiIxMzEzIiwiTWFyZ2luIjp7IiRpZCI6IjEzMTQiLCJUb3AiOjAuMCwiTGVmdCI6NC4wLCJSaWdodCI6NC4wLCJCb3R0b20iOjAuMH0sIlBhZGRpbmciOnsiJGlkIjoiMTMxNSIsIlRvcCI6MC4wLCJMZWZ0IjowLjAsIlJpZ2h0IjowLjAsIkJvdHRvbSI6MC4wfSwiQmFja2dyb3VuZCI6eyIkaWQiOiIxMzE2IiwiQ29sb3IiOnsiJGlkIjoiMTMxNyIsIkEiOjI1NSwiUiI6MjU1LCJHIjoxOTIsIkIiOjE5MH19LCJJc1Zpc2libGUiOnRydWUsIldpZHRoIjoxOS4wLCJIZWlnaHQiOjE2LjAsIkJvcmRlclN0eWxlIjp7IiRpZCI6IjEzMTgiLCJMaW5lQ29sb3IiOnsiJGlkIjoiMTMxOSIsIiR0eXBlIjoiTkxSRS5Db21tb24uRG9tLlNvbGlkQ29sb3JCcnVzaCwgTkxSRS5Db21tb24iLCJDb2xvciI6eyIkaWQiOiIxMzIwIiwiQSI6MjU1LCJSIjoyNTUsIkciOjAsIkIiOjB9fSwiTGluZVdlaWdodCI6MC4wLCJMaW5lVHlwZSI6MCwiUGFyZW50U3R5bGUiOm51bGx9LCJQYXJlbnRTdHlsZSI6bnVsbH0sIlRpdGxlU3R5bGUiOnsiJGlkIjoiMTMyMSIsIkZvbnRTZXR0aW5ncyI6eyIkaWQiOiIxMzIyIiwiRm9udFNpemUiOjEwLCJGb250TmFtZSI6IkNhbGlicmkiLCJJc0JvbGQiOnRydWUsIklzSXRhbGljIjpmYWxzZSwiSXNVbmRlcmxpbmVkIjpmYWxzZSwiUGFyZW50U3R5bGUiOm51bGx9LCJBdXRvU2l6ZSI6MCwiRm9yZWdyb3VuZCI6eyIkaWQiOiIxMzIzIiwiQ29sb3IiOnsiJGlkIjoiMTMyNCIsIkEiOjI1NSwiUiI6MCwiRyI6MCwiQiI6MH19LCJNYXhXaWR0aCI6MjAwLjAsIk1heEhlaWdodCI6IkluZmluaXR5IiwiU21hcnRGb3JlZ3JvdW5kSXNBY3RpdmUiOmZhbHNlLCJIb3Jpem9udGFsQWxpZ25tZW50IjoyLCJWZXJ0aWNhbEFsaWdubWVudCI6MCwiU21hcnRGb3JlZ3JvdW5kIjpudWxsLCJCYWNrZ3JvdW5kRmlsbFR5cGUiOjAsIk1hcmdpbiI6eyIkaWQiOiIxMzI1IiwiVG9wIjowLjAsIkxlZnQiOjAuMCwiUmlnaHQiOjAuMCwiQm90dG9tIjowLjB9LCJQYWRkaW5nIjp7IiRpZCI6IjEzMjYiLCJUb3AiOjAuMCwiTGVmdCI6MC4wLCJSaWdodCI6MC4wLCJCb3R0b20iOjAuMH0sIkJhY2tncm91bmQiOnsiJGlkIjoiMTMyNyIsIkNvbG9yIjp7IiRpZCI6IjEzMjgiLCJBIjowLCJSIjoyNTUsIkciOjI1NSwiQiI6MjU1fX0sIklzVmlzaWJsZSI6dHJ1ZSwiV2lkdGgiOjAuMCwiSGVpZ2h0IjowLjAsIkJvcmRlclN0eWxlIjp7IiRpZCI6IjEzMjkiLCJMaW5lQ29sb3IiOm51bGwsIkxpbmVXZWlnaHQiOjAuMCwiTGluZVR5cGUiOjAsIlBhcmVudFN0eWxlIjpudWxsfSwiUGFyZW50U3R5bGUiOm51bGx9LCJEYXRlU3R5bGUiOnsiJGlkIjoiMTMzMCIsIkZvbnRTZXR0aW5ncyI6eyIkaWQiOiIxMzMxIiwiRm9udFNpemUiOjksIkZvbnROYW1lIjoiQ2FsaWJyaSIsIklzQm9sZCI6ZmFsc2UsIklzSXRhbGljIjpmYWxzZSwiSXNVbmRlcmxpbmVkIjpmYWxzZSwiUGFyZW50U3R5bGUiOm51bGx9LCJBdXRvU2l6ZSI6MCwiRm9yZWdyb3VuZCI6eyIkaWQiOiIxMzMyIiwiQ29sb3IiOnsiJGlkIjoiMTMzM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MzNCIsIlRvcCI6MC4wLCJMZWZ0IjowLjAsIlJpZ2h0IjowLjAsIkJvdHRvbSI6MC4wfSwiUGFkZGluZyI6eyIkaWQiOiIxMzM1IiwiVG9wIjowLjAsIkxlZnQiOjAuMCwiUmlnaHQiOjAuMCwiQm90dG9tIjowLjB9LCJCYWNrZ3JvdW5kIjp7IiRpZCI6IjEzMzYiLCJDb2xvciI6eyIkaWQiOiIxMzM3IiwiQSI6MCwiUiI6MjU1LCJHIjoyNTUsIkIiOjI1NX19LCJJc1Zpc2libGUiOnRydWUsIldpZHRoIjowLjAsIkhlaWdodCI6MC4wLCJCb3JkZXJTdHlsZSI6eyIkaWQiOiIxMzM4IiwiTGluZUNvbG9yIjpudWxsLCJMaW5lV2VpZ2h0IjowLjAsIkxpbmVUeXBlIjowLCJQYXJlbnRTdHlsZSI6bnVsbH0sIlBhcmVudFN0eWxlIjpudWxsfSwiRGF0ZUZvcm1hdCI6eyIkaWQiOiIxMzM5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M0MCIsIkRhdGVQYXJ0SXNWaXNpYmxlIjpmYWxzZSwiVGltZVBhcnRJc1Zpc2libGUiOmZhbHNlfX0sIldlZWtOdW1iZXJpbmciOnsiJGlkIjoiMTM0MSIsIkZvcm1hdCI6MCwiSXNWaXNpYmxlIjpmYWxzZSwiTGFzdEtub3duVmlzaWJpbGl0eVN0YXRlIjpmYWxzZX0sIklzVmlzaWJsZSI6dHJ1ZSwiUGFyZW50U3R5bGUiOm51bGx9LCJJbmRleCI6MjAsIlNtYXJ0RHVyYXRpb25BY3RpdmF0ZWQiOmZhbHNlLCJEYXRlRm9ybWF0Ijp7IiRyZWYiOiIxMzM5In0sIldlZWtOdW1iZXJpbmciOnsiJGlkIjoiMTM0MiIsIkZvcm1hdCI6MCwiSXNWaXNpYmxlIjpmYWxzZSwiTGFzdEtub3duVmlzaWJpbGl0eVN0YXRlIjpmYWxzZX0sIklkIjoiZjk1MTM1ZjMtODFkNy00ODVkLTlhMzAtYTliYjUxMjU2M2M3IiwiSW1wb3J0SWQiOm51bGwsIlRpdGxlIjoiVGFzayAxOSIsIk5vdGUiOm51bGwsIkh5cGVybGluayI6eyIkaWQiOiIxMzQzIiwiQWRkcmVzcyI6bnVsbCwiU3ViQWRkcmVzcyI6bnVsbH0sIklzQ2hhbmdlZCI6ZmFsc2UsIklzTmV3IjpmYWxzZX1dLCJTd2ltbGFuZXMiOltdLCJNc1Byb2plY3RJdGVtc1RyZWUiOnsiJGlkIjoiMTM0NCIsIlJvb3QiOnsiSW1wb3J0SWQiOm51bGwsIklzSW1wb3J0ZWQiOmZhbHNlLCJDaGlsZHJlbiI6W119fSwiTWV0YWRhdGEiOnsiJGlkIjoiMTM0NSIsIlNvdXJjZVRlbXBsYXRlIjoie1wiJGlkXCI6XCIxXCIsXCJJZFwiOlwiY2MyNmY4NjMtMjdjZS00ODBlLWE1ODktYjNmMTJmMmQ2ZWIwXCIsXCJDdWx0dXJlSW5mb05hbWVcIjpcImVuLVVTXCIsXCJWZXJzaW9uXCI6e1wiJGlkXCI6XCIyXCIsXCJUZW1wbGF0ZURvbVZlcnNpb25cIjpcIjEuMy4xXCJ9LFwiRWZmZWN0XCI6MSxcIlN0eWxlXCI6e1wiJGlkXCI6XCIzXCIsXCJUaW1lYmFuZFN0eWxlXCI6e1wiJGlkXCI6XCI0XCIsXCJTY2FsZU1hcmtpbmdcIjoxLFwiU2hhcGVcIjoxMCxcIlNoYXBlU3R5bGVcIjp7XCIkaWRcIjpcIjVcIixcIk1hcmdpblwiOntcIiRpZFwiOlwiNlwiLFwiVG9wXCI6MC4wLFwiTGVmdFwiOjEwLjAsXCJSaWdodFwiOjEwLjAsXCJCb3R0b21cIjowLjB9LFwiUGFkZGluZ1wiOntcIiRpZFwiOlwiN1wiLFwiVG9wXCI6My4wLFwiTGVmdFwiOjAuMCxcIlJpZ2h0XCI6MC4wLFwiQm90dG9tXCI6My4wfSxcIkJhY2tncm91bmRcIjp7XCIkaWRcIjpcIjhcIixcIkNvbG9yXCI6e1wiJGlkXCI6XCI5XCIsXCJBXCI6MjU1LFwiUlwiOjY4LFwiR1wiOjg0LFwiQlwiOjEwNn19LFwiSXNWaXNpYmxlXCI6dHJ1ZSxcIldpZHRoXCI6ODU4LjAsXCJIZWlnaHRcIjoyMC4wLFwiQm9yZGVyU3R5bGVcIjp7XCIkaWRcIjpcIjEwXCIsXCJMaW5lQ29sb3JcIjp7XCIkaWRcIjpcIjExXCIsXCIkdHlwZVwiOlwiTkxSRS5Db21tb24uRG9tLlNvbGlkQ29sb3JCcnVzaCwgTkxSRS5Db21tb25cIixcIkNvbG9yXCI6e1wiJGlkXCI6XCIxMlwiLFwiQVwiOjI1NSxcIlJcIjoyNTUsXCJHXCI6MCxcIkJcIjowfX0sXCJMaW5lV2VpZ2h0XCI6MC4wLFwiTGluZVR5cGVcIjowfX0sXCJNaWRkbGVUaWVyU2hhcGVTdHlsZVwiOntcIiRpZFwiOlwiMTNcIixcIk1hcmdpblwiOntcIiRpZFwiOlwiMTRcIixcIlRvcFwiOjAuMCxcIkxlZnRcIjoxMC4wLFwiUmlnaHRcIjoxMC4wLFwiQm90dG9tXCI6MC4wfSxcIlBhZGRpbmdcIjp7XCIkaWRcIjpcIjE1XCIsXCJUb3BcIjozLjAsXCJMZWZ0XCI6MC4wLFwiUmlnaHRcIjowLjAsXCJCb3R0b21cIjozLjB9LFwiQmFja2dyb3VuZFwiOntcIiRpZFwiOlwiMTZcIixcIkNvbG9yXCI6e1wiJGlkXCI6XCIxN1wiLFwiQVwiOjI1NSxcIlJcIjo2OCxcIkdcIjo4NCxcIkJcIjoxMDZ9fSxcIklzVmlzaWJsZVwiOnRydWUsXCJXaWR0aFwiOjg1OC4wLFwiSGVpZ2h0XCI6MjAuMCxcIkJvcmRlclN0eWxlXCI6e1wiJGlkXCI6XCIxOFwiLFwiTGluZUNvbG9yXCI6e1wiJGlkXCI6XCIxOVwiLFwiJHR5cGVcIjpcIk5MUkUuQ29tbW9uLkRvbS5Tb2xpZENvbG9yQnJ1c2gsIE5MUkUuQ29tbW9uXCIsXCJDb2xvclwiOntcIiRpZFwiOlwiMjBcIixcIkFcIjoyNTUsXCJSXCI6MjU1LFwiR1wiOjAsXCJCXCI6MH19LFwiTGluZVdlaWdodFwiOjAuMCxcIkxpbmVUeXBlXCI6MH19LFwiQm90dG9tVGllclNoYXBlU3R5bGVcIjp7XCIkaWRcIjpcIjIxXCIsXCJNYXJnaW5cIjp7XCIkaWRcIjpcIjIyXCIsXCJUb3BcIjowLjAsXCJMZWZ0XCI6MTAuMCxcIlJpZ2h0XCI6MTAuMCxcIkJvdHRvbVwiOjAuMH0sXCJQYWRkaW5nXCI6e1wiJGlkXCI6XCIyM1wiLFwiVG9wXCI6My4wLFwiTGVmdFwiOjAuMCxcIlJpZ2h0XCI6MC4wLFwiQm90dG9tXCI6My4wfSxcIkJhY2tncm91bmRcIjp7XCIkaWRcIjpcIjI0XCIsXCJDb2xvclwiOntcIiRpZFwiOlwiMjVcIixcIkFcIjoyNTUsXCJSXCI6NjgsXCJHXCI6ODQsXCJCXCI6MTA2fX0sXCJJc1Zpc2libGVcIjp0cnVlLFwiV2lkdGhcIjo4NTguMCxcIkhlaWdodFwiOjIwLjAsXCJCb3JkZXJTdHlsZVwiOntcIiRpZFwiOlwiMjZcIixcIkxpbmVDb2xvclwiOntcIiRpZFwiOlwiMjdcIixcIiR0eXBlXCI6XCJOTFJFLkNvbW1vbi5Eb20uU29saWRDb2xvckJydXNoLCBOTFJFLkNvbW1vblwiLFwiQ29sb3JcIjp7XCIkaWRcIjpcIjI4XCIsXCJBXCI6MjU1LFwiUlwiOjI1NSxcIkdcIjowLFwiQlwiOjB9fSxcIkxpbmVXZWlnaHRcIjowLjAsXCJMaW5lVHlwZVwiOjB9fSxcIlJpZ2h0RW5kQ2Fwc1N0eWxlXCI6e1wiJGlkXCI6XCIyOVwiLFwiRm9udFNldHRpbmdzXCI6e1wiJGlkXCI6XCIzMFwiLFwiRm9udFNpemVcIjoxOCxcIkZvbnROYW1lXCI6XCJDYWxpYnJpXCIsXCJJc0JvbGRcIjp0cnVlLFwiSXNJdGFsaWNcIjpmYWxzZSxcIklzVW5kZXJsaW5lZFwiOmZhbHNlfSxcIkF1dG9TaXplXCI6MCxcIkZvcmVncm91bmRcIjp7XCIkaWRcIjpcIjMxXCIsXCJDb2xvclwiOntcIiRpZFwiOlwiMzJ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MzNcIixcIlRvcFwiOjAuMCxcIkxlZnRcIjowLjAsXCJSaWdodFwiOjIwLjAsXCJCb3R0b21cIjowLjB9LFwiUGFkZGluZ1wiOntcIiRpZFwiOlwiMzRcIixcIlRvcFwiOjAuMCxcIkxlZnRcIjowLjAsXCJSaWdodFwiOjAuMCxcIkJvdHRvbVwiOjAuMH0sXCJCYWNrZ3JvdW5kXCI6e1wiJGlkXCI6XCIzNVwiLFwiQ29sb3JcIjp7XCIkaWRcIjpcIjM2XCIsXCJBXCI6MCxcIlJcIjowLFwiR1wiOjAsXCJCXCI6MH19LFwiSXNWaXNpYmxlXCI6dHJ1ZSxcIldpZHRoXCI6MC4wLFwiSGVpZ2h0XCI6MC4wLFwiQm9yZGVyU3R5bGVcIjpudWxsfSxcIkxlZnRFbmRDYXBzU3R5bGVcIjp7XCIkaWRcIjpcIjM3XCIsXCJGb250U2V0dGluZ3NcIjp7XCIkaWRcIjpcIjM4XCIsXCJGb250U2l6ZVwiOjE4LFwiRm9udE5hbWVcIjpcIkNhbGlicmlcIixcIklzQm9sZFwiOnRydWUsXCJJc0l0YWxpY1wiOmZhbHNlLFwiSXNVbmRlcmxpbmVkXCI6ZmFsc2V9LFwiQXV0b1NpemVcIjowLFwiRm9yZWdyb3VuZFwiOntcIiRpZFwiOlwiMzlcIixcIkNvbG9yXCI6e1wiJGlkXCI6XCI0MF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0MVwiLFwiVG9wXCI6MC4wLFwiTGVmdFwiOjIwLjAsXCJSaWdodFwiOjAuMCxcIkJvdHRvbVwiOjAuMH0sXCJQYWRkaW5nXCI6e1wiJGlkXCI6XCI0MlwiLFwiVG9wXCI6MC4wLFwiTGVmdFwiOjAuMCxcIlJpZ2h0XCI6MC4wLFwiQm90dG9tXCI6MC4wfSxcIkJhY2tncm91bmRcIjp7XCIkaWRcIjpcIjQzXCIsXCJDb2xvclwiOntcIiRyZWZcIjpcIjM2XCJ9fSxcIklzVmlzaWJsZVwiOmZhbHNlLFwiV2lkdGhcIjowLjAsXCJIZWlnaHRcIjowLjAsXCJCb3JkZXJTdHlsZVwiOm51bGx9LFwiVG9kYXlUZXh0U3R5bGVcIjp7XCIkaWRcIjpcIjQ0XCIsXCJGb250U2V0dGluZ3NcIjp7XCIkaWRcIjpcIjQ1XCIsXCJGb250U2l6ZVwiOjEyLFwiRm9udE5hbWVcIjpcIkNhbGlicmlcIixcIklzQm9sZFwiOmZhbHNlLFwiSXNJdGFsaWNcIjpmYWxzZSxcIklzVW5kZXJsaW5lZFwiOmZhbHNlfSxcIkF1dG9TaXplXCI6MCxcIkZvcmVncm91bmRcIjp7XCIkaWRcIjpcIjQ2XCIsXCJDb2xvclwiOntcIiRpZFwiOlwiNDd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DhcIixcIlRvcFwiOjAuMCxcIkxlZnRcIjowLjAsXCJSaWdodFwiOjAuMCxcIkJvdHRvbVwiOjAuMH0sXCJQYWRkaW5nXCI6e1wiJGlkXCI6XCI0OVwiLFwiVG9wXCI6MC4wLFwiTGVmdFwiOjAuMCxcIlJpZ2h0XCI6MC4wLFwiQm90dG9tXCI6MC4wfSxcIkJhY2tncm91bmRcIjp7XCIkaWRcIjpcIjUwXCIsXCJDb2xvclwiOntcIiRyZWZcIjpcIjM2XCJ9fSxcIklzVmlzaWJsZVwiOnRydWUsXCJXaWR0aFwiOjAuMCxcIkhlaWdodFwiOjAuMCxcIkJvcmRlclN0eWxlXCI6bnVsbH0sXCJUb2RheU1hcmtlclN0eWxlXCI6e1wiJGlkXCI6XCI1MVwiLFwiTWFyZ2luXCI6e1wiJGlkXCI6XCI1MlwiLFwiVG9wXCI6MC4wLFwiTGVmdFwiOjAuMCxcIlJpZ2h0XCI6MC4wLFwiQm90dG9tXCI6MC4wfSxcIlBhZGRpbmdcIjp7XCIkaWRcIjpcIjUzXCIsXCJUb3BcIjowLjAsXCJMZWZ0XCI6MC4wLFwiUmlnaHRcIjowLjAsXCJCb3R0b21cIjowLjB9LFwiQmFja2dyb3VuZFwiOntcIiRpZFwiOlwiNTRcIixcIkNvbG9yXCI6e1wiJGlkXCI6XCI1NVwiLFwiQVwiOjI1NSxcIlJcIjoyNTUsXCJHXCI6MCxcIkJcIjowfX0sXCJJc1Zpc2libGVcIjp0cnVlLFwiV2lkdGhcIjowLjAsXCJIZWlnaHRcIjowLjAsXCJCb3JkZXJTdHlsZVwiOm51bGx9LFwiU2NhbGVTdHlsZVwiOntcIiRpZFwiOlwiNTZcIixcIlNob3dTZWdtZW50U2VwYXJhdG9yc1wiOmZhbHNlLFwiU2VnbWVudFNlcGFyYXRvck9wYWNpdHlcIjozMCxcIlNoYXBlXCI6MyxcIkhhc0JlZW5WaXNpYmxlQmVmb3JlXCI6dHJ1ZSxcIkZvbnRTZXR0aW5nc1wiOntcIiRpZFwiOlwiNTdcIixcIkZvbnRTaXplXCI6MTIsXCJGb250TmFtZVwiOlwiQ2FsaWJyaVwiLFwiSXNCb2xkXCI6ZmFsc2UsXCJJc0l0YWxpY1wiOmZhbHNlLFwiSXNVbmRlcmxpbmVkXCI6ZmFsc2V9LFwiQXV0b1NpemVcIjowLFwiRm9yZWdyb3VuZFwiOntcIiRpZFwiOlwiNThcIixcIkNvbG9yXCI6e1wiJGlkXCI6XCI1OV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MFwiLFwiVG9wXCI6MC4wLFwiTGVmdFwiOjUuMCxcIlJpZ2h0XCI6MC4wLFwiQm90dG9tXCI6MC4wfSxcIlBhZGRpbmdcIjp7XCIkaWRcIjpcIjYxXCIsXCJUb3BcIjowLjAsXCJMZWZ0XCI6MC4wLFwiUmlnaHRcIjowLjAsXCJCb3R0b21cIjowLjB9LFwiQmFja2dyb3VuZFwiOntcIiRpZFwiOlwiNjJcIixcIkNvbG9yXCI6e1wiJHJlZlwiOlwiMzZcIn19LFwiSXNWaXNpYmxlXCI6dHJ1ZSxcIldpZHRoXCI6MC4wLFwiSGVpZ2h0XCI6MC4wLFwiQm9yZGVyU3R5bGVcIjpudWxsfSxcIk1pZGRsZVRpZXJTY2FsZVN0eWxlXCI6e1wiJGlkXCI6XCI2M1wiLFwiU2hvd1NlZ21lbnRTZXBhcmF0b3JzXCI6ZmFsc2UsXCJTZWdtZW50U2VwYXJhdG9yT3BhY2l0eVwiOjMwLFwiU2hhcGVcIjozLFwiSGFzQmVlblZpc2libGVCZWZvcmVcIjpmYWxzZSxcIkZvbnRTZXR0aW5nc1wiOntcIiRpZFwiOlwiNjRcIixcIkZvbnRTaXplXCI6MTIsXCJGb250TmFtZVwiOlwiQ2FsaWJyaVwiLFwiSXNCb2xkXCI6ZmFsc2UsXCJJc0l0YWxpY1wiOmZhbHNlLFwiSXNVbmRlcmxpbmVkXCI6ZmFsc2V9LFwiQXV0b1NpemVcIjowLFwiRm9yZWdyb3VuZFwiOntcIiRpZFwiOlwiNjVcIixcIkNvbG9yXCI6e1wiJGlkXCI6XCI2Nl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N1wiLFwiVG9wXCI6MC4wLFwiTGVmdFwiOjUuMCxcIlJpZ2h0XCI6MC4wLFwiQm90dG9tXCI6MC4wfSxcIlBhZGRpbmdcIjp7XCIkaWRcIjpcIjY4XCIsXCJUb3BcIjowLjAsXCJMZWZ0XCI6MC4wLFwiUmlnaHRcIjowLjAsXCJCb3R0b21cIjowLjB9LFwiQmFja2dyb3VuZFwiOntcIiRpZFwiOlwiNjlcIixcIkNvbG9yXCI6e1wiJGlkXCI6XCI3MFwiLFwiQVwiOjAsXCJSXCI6MCxcIkdcIjowLFwiQlwiOjB9fSxcIklzVmlzaWJsZVwiOmZhbHNlLFwiV2lkdGhcIjowLjAsXCJIZWlnaHRcIjowLjAsXCJCb3JkZXJTdHlsZVwiOm51bGx9LFwiQm90dG9tVGllclNjYWxlU3R5bGVcIjp7XCIkaWRcIjpcIjcxXCIsXCJTaG93U2VnbWVudFNlcGFyYXRvcnNcIjpmYWxzZSxcIlNlZ21lbnRTZXBhcmF0b3JPcGFjaXR5XCI6MzAsXCJTaGFwZVwiOjMsXCJIYXNCZWVuVmlzaWJsZUJlZm9yZVwiOmZhbHNlLFwiRm9udFNldHRpbmdzXCI6e1wiJGlkXCI6XCI3MlwiLFwiRm9udFNpemVcIjoxMixcIkZvbnROYW1lXCI6XCJDYWxpYnJpXCIsXCJJc0JvbGRcIjpmYWxzZSxcIklzSXRhbGljXCI6ZmFsc2UsXCJJc1VuZGVybGluZWRcIjpmYWxzZX0sXCJBdXRvU2l6ZVwiOjAsXCJGb3JlZ3JvdW5kXCI6e1wiJGlkXCI6XCI3M1wiLFwiQ29sb3JcIjp7XCIkaWRcIjpcIjc0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c1XCIsXCJUb3BcIjowLjAsXCJMZWZ0XCI6NS4wLFwiUmlnaHRcIjowLjAsXCJCb3R0b21cIjowLjB9LFwiUGFkZGluZ1wiOntcIiRpZFwiOlwiNzZcIixcIlRvcFwiOjAuMCxcIkxlZnRcIjowLjAsXCJSaWdodFwiOjAuMCxcIkJvdHRvbVwiOjAuMH0sXCJCYWNrZ3JvdW5kXCI6e1wiJGlkXCI6XCI3N1wiLFwiQ29sb3JcIjp7XCIkaWRcIjpcIjc4XCIsXCJBXCI6MCxcIlJcIjowLFwiR1wiOjAsXCJCXCI6MH19LFwiSXNWaXNpYmxlXCI6ZmFsc2UsXCJXaWR0aFwiOjAuMCxcIkhlaWdodFwiOjAuMCxcIkJvcmRlclN0eWxlXCI6bnVsbH0sXCJTaW5nbGVTY2FsZVNoYXBlU3R5bGVcIjpudWxsLFwiRWxhcHNlZFRpbWVCYWNrZ3JvdW5kXCI6e1wiJGlkXCI6XCI3OVwiLFwiQ29sb3JcIjp7XCIkaWRcIjpcIjgwXCIsXCJBXCI6MTkxLFwiUlwiOjI1NSxcIkdcIjowLFwiQlwiOjB9fSxcIkFwcGVuZFllYXJPblllYXJDaGFuZ2VcIjpmYWxzZSxcIkVsYXBzZWRUaW1lRm9ybWF0XCI6MixcIlRvZGF5TWFya2VyUG9zaXRpb25cIjozLFwiUXVpY2tQb3NpdGlvblwiOjIsXCJBYnNvbHV0ZVBvc2l0aW9uXCI6NDA1LjAsXCJNYXJnaW5cIjp7XCIkaWRcIjpcIjgxXCIsXCJUb3BcIjowLjAsXCJMZWZ0XCI6MTAuMCxcIlJpZ2h0XCI6MTAuMCxcIkJvdHRvbVwiOjAuMH0sXCJQYWRkaW5nXCI6e1wiJGlkXCI6XCI4MlwiLFwiVG9wXCI6MC4wLFwiTGVmdFwiOjAuMCxcIlJpZ2h0XCI6MC4wLFwiQm90dG9tXCI6MC4wfSxcIkJhY2tncm91bmRcIjp7XCIkaWRcIjpcIjgzXCIsXCJDb2xvclwiOntcIiRpZFwiOlwiODRcIixcIkFcIjoyNTUsXCJSXCI6NDcsXCJHXCI6NTQsXCJCXCI6MTUzfX0sXCJJc1Zpc2libGVcIjp0cnVlLFwiV2lkdGhcIjowLjAsXCJIZWlnaHRcIjowLjAsXCJCb3JkZXJTdHlsZVwiOm51bGx9LFwiRGVmYXVsdE1pbGVzdG9uZVN0eWxlXCI6e1wiJGlkXCI6XCI4NVwiLFwiU2hhcGVcIjoyLFwiQ29ubmVjdG9yTWFyZ2luXCI6e1wiJGlkXCI6XCI4NlwiLFwiVG9wXCI6MC4wLFwiTGVmdFwiOjIuMCxcIlJpZ2h0XCI6Mi4wLFwiQm90dG9tXCI6MC4wfSxcIkNvbm5lY3RvclN0eWxlXCI6e1wiJGlkXCI6XCI4N1wiLFwiTGluZUNvbG9yXCI6e1wiJGlkXCI6XCI4OFwiLFwiJHR5cGVcIjpcIk5MUkUuQ29tbW9uLkRvbS5Tb2xpZENvbG9yQnJ1c2gsIE5MUkUuQ29tbW9uXCIsXCJDb2xvclwiOntcIiRpZFwiOlwiODlcIixcIkFcIjoxMjcsXCJSXCI6NzksXCJHXCI6MTI5LFwiQlwiOjE4OX19LFwiTGluZVdlaWdodFwiOjEuMCxcIkxpbmVUeXBlXCI6MH0sXCJJc0JlbG93VGltZWJhbmRcIjpmYWxzZSxcIkhpZGVEYXRlXCI6ZmFsc2UsXCJTaGFwZVNpemVcIjoxLFwiU3BhY2luZ1wiOjIuMCxcIlBhZGRpbmdcIjp7XCIkaWRcIjpcIjkwXCIsXCJUb3BcIjo3LjAsXCJMZWZ0XCI6My4wLFwiUmlnaHRcIjowLjAsXCJCb3R0b21cIjoyLjB9LFwiUG9zaXRpb25cIjpudWxsLFwiUG9zaXRpb25PblRhc2tcIjowLFwiU2hhcGVTdHlsZVwiOntcIiRpZFwiOlwiOTFcIixcIk1hcmdpblwiOntcIiRpZFwiOlwiOTJcIixcIlRvcFwiOjAuMCxcIkxlZnRcIjowLjAsXCJSaWdodFwiOjAuMCxcIkJvdHRvbVwiOjAuMH0sXCJQYWRkaW5nXCI6e1wiJGlkXCI6XCI5M1wiLFwiVG9wXCI6MC4wLFwiTGVmdFwiOjAuMCxcIlJpZ2h0XCI6MC4wLFwiQm90dG9tXCI6MC4wfSxcIkJhY2tncm91bmRcIjp7XCIkaWRcIjpcIjk0XCIsXCJDb2xvclwiOntcIiRpZFwiOlwiOTVcIixcIkFcIjoyNTUsXCJSXCI6MCxcIkdcIjoxMTQsXCJCXCI6MTg4fX0sXCJJc1Zpc2libGVcIjp0cnVlLFwiV2lkdGhcIjoxMy4wLFwiSGVpZ2h0XCI6MTMuMCxcIkJvcmRlclN0eWxlXCI6e1wiJGlkXCI6XCI5NlwiLFwiTGluZUNvbG9yXCI6e1wiJGlkXCI6XCI5N1wiLFwiJHR5cGVcIjpcIk5MUkUuQ29tbW9uLkRvbS5Tb2xpZENvbG9yQnJ1c2gsIE5MUkUuQ29tbW9uXCIsXCJDb2xvclwiOntcIiRpZFwiOlwiOThcIixcIkFcIjoyNTUsXCJSXCI6MjU1LFwiR1wiOjAsXCJCXCI6MH19LFwiTGluZVdlaWdodFwiOjAuMCxcIkxpbmVUeXBlXCI6MH19LFwiVGl0bGVTdHlsZVwiOntcIiRpZFwiOlwiOTlcIixcIkZvbnRTZXR0aW5nc1wiOntcIiRpZFwiOlwiMTAwXCIsXCJGb250U2l6ZVwiOjExLFwiRm9udE5hbWVcIjpcIkNhbGlicmlcIixcIklzQm9sZFwiOnRydWUsXCJJc0l0YWxpY1wiOmZhbHNlLFwiSXNVbmRlcmxpbmVkXCI6ZmFsc2V9LFwiQXV0b1NpemVcIjowLFwiRm9yZWdyb3VuZFwiOntcIiRpZFwiOlwiMTAxXCIsXCJDb2xvclwiOntcIiRpZFwiOlwiMTAy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EwM1wiLFwiVG9wXCI6MC4wLFwiTGVmdFwiOjAuMCxcIlJpZ2h0XCI6MC4wLFwiQm90dG9tXCI6MC4wfSxcIlBhZGRpbmdcIjp7XCIkaWRcIjpcIjEwNFwiLFwiVG9wXCI6MC4wLFwiTGVmdFwiOjAuMCxcIlJpZ2h0XCI6MC4wLFwiQm90dG9tXCI6MC4wfSxcIkJhY2tncm91bmRcIjp7XCIkaWRcIjpcIjEwNVwiLFwiQ29sb3JcIjp7XCIkcmVmXCI6XCIzNlwifX0sXCJJc1Zpc2libGVcIjp0cnVlLFwiV2lkdGhcIjowLjAsXCJIZWlnaHRcIjowLjAsXCJCb3JkZXJTdHlsZVwiOm51bGx9LFwiRGF0ZVN0eWxlXCI6e1wiJGlkXCI6XCIxMDZcIixcIkZvbnRTZXR0aW5nc1wiOntcIiRpZFwiOlwiMTA3XCIsXCJGb250U2l6ZVwiOjEwLFwiRm9udE5hbWVcIjpcIkNhbGlicmlcIixcIklzQm9sZFwiOmZhbHNlLFwiSXNJdGFsaWNcIjpmYWxzZSxcIklzVW5kZXJsaW5lZFwiOmZhbHNlfSxcIkF1dG9TaXplXCI6MCxcIkZvcmVncm91bmRcIjp7XCIkaWRcIjpcIjEwOFwiLFwiQ29sb3JcIjp7XCIkaWRcIjpcIjEwOV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TEwXCIsXCJUb3BcIjowLjAsXCJMZWZ0XCI6MC4wLFwiUmlnaHRcIjowLjAsXCJCb3R0b21cIjowLjB9LFwiUGFkZGluZ1wiOntcIiRpZFwiOlwiMTExXCIsXCJUb3BcIjowLjAsXCJMZWZ0XCI6MC4wLFwiUmlnaHRcIjowLjAsXCJCb3R0b21cIjowLjB9LFwiQmFja2dyb3VuZFwiOntcIiRpZFwiOlwiMTEyXCIsXCJDb2xvclwiOntcIiRyZWZcIjpcIjM2XCJ9fSxcIklzVmlzaWJsZVwiOnRydWUsXCJXaWR0aFwiOjAuMCxcIkhlaWdodFwiOjAuMCxcIkJvcmRlclN0eWxlXCI6bnVsbH0sXCJEYXRlRm9ybWF0XCI6e1wiJGlkXCI6XCIxMTN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RGVmYXVsdFRhc2tTdHlsZVwiOntcIiRpZFwiOlwiMTE0XCIsXCJTaGFwZVwiOjEsXCJTaGFwZVRoaWNrbmVzc1wiOjAsXCJEdXJhdGlvbkZvcm1hdFwiOjAsXCJQZXJjZW50YWdlQ29tcGxldGVTdHlsZVwiOntcIiRpZFwiOlwiMTE1XCIsXCJGb250U2V0dGluZ3NcIjp7XCIkaWRcIjpcIjExNlwiLFwiRm9udFNpemVcIjoxMCxcIkZvbnROYW1lXCI6XCJDYWxpYnJpXCIsXCJJc0JvbGRcIjpmYWxzZSxcIklzSXRhbGljXCI6ZmFsc2UsXCJJc1VuZGVybGluZWRcIjpmYWxzZX0sXCJBdXRvU2l6ZVwiOjAsXCJGb3JlZ3JvdW5kXCI6e1wiJGlkXCI6XCIxMTdcIixcIkNvbG9yXCI6e1wiJGlkXCI6XCIxMTh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MTlcIixcIlRvcFwiOjAuMCxcIkxlZnRcIjowLjAsXCJSaWdodFwiOjAuMCxcIkJvdHRvbVwiOjAuMH0sXCJQYWRkaW5nXCI6e1wiJGlkXCI6XCIxMjBcIixcIlRvcFwiOjAuMCxcIkxlZnRcIjowLjAsXCJSaWdodFwiOjAuMCxcIkJvdHRvbVwiOjAuMH0sXCJCYWNrZ3JvdW5kXCI6e1wiJGlkXCI6XCIxMjFcIixcIkNvbG9yXCI6e1wiJHJlZlwiOlwiMzZcIn19LFwiSXNWaXNpYmxlXCI6dHJ1ZSxcIldpZHRoXCI6MC4wLFwiSGVpZ2h0XCI6MC4wLFwiQm9yZGVyU3R5bGVcIjpudWxsfSxcIkR1cmF0aW9uU3R5bGVcIjp7XCIkaWRcIjpcIjEyMlwiLFwiRm9udFNldHRpbmdzXCI6e1wiJGlkXCI6XCIxMjNcIixcIkZvbnRTaXplXCI6MTAsXCJGb250TmFtZVwiOlwiQ2FsaWJyaVwiLFwiSXNCb2xkXCI6ZmFsc2UsXCJJc0l0YWxpY1wiOmZhbHNlLFwiSXNVbmRlcmxpbmVkXCI6ZmFsc2V9LFwiQXV0b1NpemVcIjowLFwiRm9yZWdyb3VuZFwiOntcIiRpZFwiOlwiMTI0XCIsXCJDb2xvclwiOntcIiRpZFwiOlwiMTI1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MTI2XCIsXCJUb3BcIjowLjAsXCJMZWZ0XCI6MC4wLFwiUmlnaHRcIjowLjAsXCJCb3R0b21cIjowLjB9LFwiUGFkZGluZ1wiOntcIiRpZFwiOlwiMTI3XCIsXCJUb3BcIjowLjAsXCJMZWZ0XCI6MC4wLFwiUmlnaHRcIjowLjAsXCJCb3R0b21cIjowLjB9LFwiQmFja2dyb3VuZFwiOntcIiRpZFwiOlwiMTI4XCIsXCJDb2xvclwiOntcIiRyZWZcIjpcIjM2XCJ9fSxcIklzVmlzaWJsZVwiOnRydWUsXCJXaWR0aFwiOjAuMCxcIkhlaWdodFwiOjAuMCxcIkJvcmRlclN0eWxlXCI6bnVsbH0sXCJIb3Jpem9udGFsQ29ubmVjdG9yU3R5bGVcIjp7XCIkaWRcIjpcIjEyOVwiLFwiTGluZUNvbG9yXCI6e1wiJGlkXCI6XCIxMzBcIixcIiR0eXBlXCI6XCJOTFJFLkNvbW1vbi5Eb20uU29saWRDb2xvckJydXNoLCBOTFJFLkNvbW1vblwiLFwiQ29sb3JcIjp7XCIkaWRcIjpcIjEzMVwiLFwiQVwiOjI1NSxcIlJcIjoyMDQsXCJHXCI6MjA0LFwiQlwiOjIwNH19LFwiTGluZVdlaWdodFwiOjEuMCxcIkxpbmVUeXBlXCI6MH0sXCJWZXJ0aWNhbENvbm5lY3RvclN0eWxlXCI6e1wiJGlkXCI6XCIxMzJcIixcIkxpbmVDb2xvclwiOntcIiRpZFwiOlwiMTMzXCIsXCIkdHlwZVwiOlwiTkxSRS5Db21tb24uRG9tLlNvbGlkQ29sb3JCcnVzaCwgTkxSRS5Db21tb25cIixcIkNvbG9yXCI6e1wiJGlkXCI6XCIxMzRcIixcIkFcIjoyNTUsXCJSXCI6MjA0LFwiR1wiOjIwNCxcIkJcIjoyMDR9fSxcIkxpbmVXZWlnaHRcIjowLjAsXCJMaW5lVHlwZVwiOjB9LFwiTWFyZ2luXCI6bnVsbCxcIlN0YXJ0RGF0ZVBvc2l0aW9uXCI6MyxcIkVuZERhdGVQb3NpdGlvblwiOjMsXCJUaXRsZVBvc2l0aW9uXCI6NCxcIkR1cmF0aW9uUG9zaXRpb25cIjo2LFwiUGVyY2VudGFnZUNvbXBsZXRlZFBvc2l0aW9uXCI6NixcIlNwYWNpbmdcIjo1LFwiSXNCZWxvd1RpbWViYW5kXCI6ZmFsc2UsXCJQZXJjZW50YWdlQ29tcGxldGVTaGFwZU9wYWNpdHlcIjozNSxcIkdyb3VwTmFtZVwiOm51bGwsXCJBdHRhY2hlZE1pbGVzdG9uZXNTdHlsZXNcIjpudWxsLFwiU2hhcGVTdHlsZVwiOntcIiRpZFwiOlwiMTM1XCIsXCJNYXJnaW5cIjp7XCIkaWRcIjpcIjEzNlwiLFwiVG9wXCI6MC4wLFwiTGVmdFwiOjQuMCxcIlJpZ2h0XCI6NC4wLFwiQm90dG9tXCI6MC4wfSxcIlBhZGRpbmdcIjp7XCIkaWRcIjpcIjEzN1wiLFwiVG9wXCI6MC4wLFwiTGVmdFwiOjAuMCxcIlJpZ2h0XCI6MC4wLFwiQm90dG9tXCI6MC4wfSxcIkJhY2tncm91bmRcIjp7XCIkaWRcIjpcIjEzOFwiLFwiQ29sb3JcIjp7XCIkaWRcIjpcIjEzOVwiLFwiQVwiOjI1NSxcIlJcIjowLFwiR1wiOjExNCxcIkJcIjoxODh9fSxcIklzVmlzaWJsZVwiOnRydWUsXCJXaWR0aFwiOjAuMCxcIkhlaWdodFwiOjEwLjAsXCJCb3JkZXJTdHlsZVwiOntcIiRpZFwiOlwiMTQwXCIsXCJMaW5lQ29sb3JcIjp7XCIkaWRcIjpcIjE0MVwiLFwiJHR5cGVcIjpcIk5MUkUuQ29tbW9uLkRvbS5Tb2xpZENvbG9yQnJ1c2gsIE5MUkUuQ29tbW9uXCIsXCJDb2xvclwiOntcIiRpZFwiOlwiMTQyXCIsXCJBXCI6MjU1LFwiUlwiOjI1NSxcIkdcIjowLFwiQlwiOjB9fSxcIkxpbmVXZWlnaHRcIjowLjAsXCJMaW5lVHlwZVwiOjB9fSxcIlRpdGxlU3R5bGVcIjp7XCIkaWRcIjpcIjE0M1wiLFwiRm9udFNldHRpbmdzXCI6e1wiJGlkXCI6XCIxNDRcIixcIkZvbnRTaXplXCI6MTEsXCJGb250TmFtZVwiOlwiQ2FsaWJyaVwiLFwiSXNCb2xkXCI6dHJ1ZSxcIklzSXRhbGljXCI6ZmFsc2UsXCJJc1VuZGVybGluZWRcIjpmYWxzZX0sXCJBdXRvU2l6ZVwiOjAsXCJGb3JlZ3JvdW5kXCI6e1wiJGlkXCI6XCIxNDVcIixcIkNvbG9yXCI6e1wiJGlkXCI6XCIxNDZcIixcIkFcIjoyNTUsXCJSXCI6MCxcIkdcIjowLFwiQlwiOjB9fSxcIkJhY2tncm91bmRGaWxsVHlwZVwiOjAsXCJNYXhXaWR0aFwiOjk2MC4wLFwiTWF4SGVpZ2h0XCI6XCJJbmZpbml0eVwiLFwiU21hcnRGb3JlZ3JvdW5kSXNBY3RpdmVcIjpmYWxzZSxcIkhvcml6b250YWxBbGlnbm1lbnRcIjowLFwiVmVydGljYWxBbGlnbm1lbnRcIjowLFwiU21hcnRGb3JlZ3JvdW5kXCI6bnVsbCxcIk1hcmdpblwiOntcIiRpZFwiOlwiMTQ3XCIsXCJUb3BcIjowLjAsXCJMZWZ0XCI6MC4wLFwiUmlnaHRcIjowLjAsXCJCb3R0b21cIjowLjB9LFwiUGFkZGluZ1wiOntcIiRpZFwiOlwiMTQ4XCIsXCJUb3BcIjowLjAsXCJMZWZ0XCI6MC4wLFwiUmlnaHRcIjowLjAsXCJCb3R0b21cIjowLjB9LFwiQmFja2dyb3VuZFwiOntcIiRpZFwiOlwiMTQ5XCIsXCJDb2xvclwiOntcIiRyZWZcIjpcIjM2XCJ9fSxcIklzVmlzaWJsZVwiOnRydWUsXCJXaWR0aFwiOjAuMCxcIkhlaWdodFwiOjAuMCxcIkJvcmRlclN0eWxlXCI6bnVsbH0sXCJEYXRlU3R5bGVcIjp7XCIkaWRcIjpcIjE1MFwiLFwiRm9udFNldHRpbmdzXCI6e1wiJGlkXCI6XCIxNTFcIixcIkZvbnRTaXplXCI6MTAsXCJGb250TmFtZVwiOlwiQ2FsaWJyaVwiLFwiSXNCb2xkXCI6ZmFsc2UsXCJJc0l0YWxpY1wiOmZhbHNlLFwiSXNVbmRlcmxpbmVkXCI6ZmFsc2V9LFwiQXV0b1NpemVcIjowLFwiRm9yZWdyb3VuZFwiOntcIiRpZFwiOlwiMTUyXCIsXCJDb2xvclwiOntcIiRpZFwiOlwiMTUzXCIsXCJBXCI6MjU1LFwiUlwiOjY4LFwiR1wiOjg0LFwiQlwiOjEwNn19LFwiQmFja2dyb3VuZEZpbGxUeXBlXCI6MCxcIk1heFdpZHRoXCI6MjAwLjAsXCJNYXhIZWlnaHRcIjpcIkluZmluaXR5XCIsXCJTbWFydEZvcmVncm91bmRJc0FjdGl2ZVwiOmZhbHNlLFwiSG9yaXpvbnRhbEFsaWdubWVudFwiOjIsXCJWZXJ0aWNhbEFsaWdubWVudFwiOjAsXCJTbWFydEZvcmVncm91bmRcIjpudWxsLFwiTWFyZ2luXCI6e1wiJGlkXCI6XCIxNTRcIixcIlRvcFwiOjAuMCxcIkxlZnRcIjowLjAsXCJSaWdodFwiOjAuMCxcIkJvdHRvbVwiOjAuMH0sXCJQYWRkaW5nXCI6e1wiJGlkXCI6XCIxNTVcIixcIlRvcFwiOjAuMCxcIkxlZnRcIjowLjAsXCJSaWdodFwiOjAuMCxcIkJvdHRvbVwiOjAuMH0sXCJCYWNrZ3JvdW5kXCI6e1wiJGlkXCI6XCIxNTZcIixcIkNvbG9yXCI6e1wiJHJlZlwiOlwiMzZcIn19LFwiSXNWaXNpYmxlXCI6dHJ1ZSxcIldpZHRoXCI6MC4wLFwiSGVpZ2h0XCI6MC4wLFwiQm9yZGVyU3R5bGVcIjpudWxsfSxcIkRhdGVGb3JtYXRcIjp7XCIkaWRcIjpcIjE1N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TaG93RWxhcHNlZFRpbWVHcmFkaWVudFN0eWxlXCI6ZmFsc2UsXCJUaW1lYmFuZFJlc2VydmVkTGVmdEFyZWFTdHlsZVwiOm51bGwsXCJEZWZhdWx0U3dpbWxhbmVTdHlsZVwiOntcIiRpZFwiOlwiMTU4XCIsXCJIZWFkZXJTdHlsZVwiOntcIiRpZFwiOlwiMTU5XCIsXCJUZXh0U3R5bGVcIjp7XCIkaWRcIjpcIjE2MFwiLFwiRm9udFNldHRpbmdzXCI6e1wiJGlkXCI6XCIxNjFcIixcIkZvbnRTaXplXCI6MTIsXCJGb250TmFtZVwiOlwiQ2FsaWJyaVwiLFwiSXNCb2xkXCI6ZmFsc2UsXCJJc0l0YWxpY1wiOmZhbHNlLFwiSXNVbmRlcmxpbmVkXCI6ZmFsc2V9LFwiQXV0b1NpemVcIjowLFwiRm9yZWdyb3VuZFwiOntcIiRpZFwiOlwiMTYyXCIsXCJDb2xvclwiOntcIiRpZFwiOlwiMTYzXCIsXCJBXCI6MjU1LFwiUlwiOjMyLFwiR1wiOjU2LFwiQlwiOjEwMH19LFwiQmFja2dyb3VuZEZpbGxUeXBlXCI6MCxcIk1heFdpZHRoXCI6MC4wLFwiTWF4SGVpZ2h0XCI6MC4wLFwiU21hcnRGb3JlZ3JvdW5kSXNBY3RpdmVcIjpmYWxzZSxcIkhvcml6b250YWxBbGlnbm1lbnRcIjowLFwiVmVydGljYWxBbGlnbm1lbnRcIjowLFwiU21hcnRGb3JlZ3JvdW5kXCI6bnVsbCxcIk1hcmdpblwiOntcIiRpZFwiOlwiMTY0XCIsXCJUb3BcIjowLjAsXCJMZWZ0XCI6MC4wLFwiUmlnaHRcIjowLjAsXCJCb3R0b21cIjowLjB9LFwiUGFkZGluZ1wiOntcIiRpZFwiOlwiMTY1XCIsXCJUb3BcIjowLjAsXCJMZWZ0XCI6MC4wLFwiUmlnaHRcIjowLjAsXCJCb3R0b21cIjowLjB9LFwiQmFja2dyb3VuZFwiOm51bGwsXCJJc1Zpc2libGVcIjpmYWxzZSxcIldpZHRoXCI6MC4wLFwiSGVpZ2h0XCI6MC4wLFwiQm9yZGVyU3R5bGVcIjpudWxsfSxcIlJlY3RhbmdsZVN0eWxlXCI6e1wiJGlkXCI6XCIxNjZcIixcIk1hcmdpblwiOntcIiRpZFwiOlwiMTY3XCIsXCJUb3BcIjowLjAsXCJMZWZ0XCI6MC4wLFwiUmlnaHRcIjowLjAsXCJCb3R0b21cIjowLjB9LFwiUGFkZGluZ1wiOntcIiRpZFwiOlwiMTY4XCIsXCJUb3BcIjowLjAsXCJMZWZ0XCI6MC4wLFwiUmlnaHRcIjowLjAsXCJCb3R0b21cIjowLjB9LFwiQmFja2dyb3VuZFwiOntcIiRpZFwiOlwiMTY5XCIsXCJDb2xvclwiOntcIiRpZFwiOlwiMTcwXCIsXCJBXCI6MTI3LFwiUlwiOjkxLFwiR1wiOjE1NSxcIkJcIjoyMTN9fSxcIklzVmlzaWJsZVwiOmZhbHNlLFwiV2lkdGhcIjowLjAsXCJIZWlnaHRcIjowLjAsXCJCb3JkZXJTdHlsZVwiOntcIiRpZFwiOlwiMTcxXCIsXCJMaW5lQ29sb3JcIjp7XCIkaWRcIjpcIjE3MlwiLFwiJHR5cGVcIjpcIk5MUkUuQ29tbW9uLkRvbS5Tb2xpZENvbG9yQnJ1c2gsIE5MUkUuQ29tbW9uXCIsXCJDb2xvclwiOntcIiRpZFwiOlwiMTczXCIsXCJBXCI6MjU1LFwiUlwiOjI1NSxcIkdcIjowLFwiQlwiOjB9fSxcIkxpbmVXZWlnaHRcIjowLjAsXCJMaW5lVHlwZVwiOjB9fSxcIlRleHRJc1ZlcnRpY2FsXCI6ZmFsc2V9LFwiQmFja2dyb3VuZFN0eWxlXCI6e1wiJGlkXCI6XCIxNzRcIixcIk1hcmdpblwiOntcIiRpZFwiOlwiMTc1XCIsXCJUb3BcIjowLjAsXCJMZWZ0XCI6MC4wLFwiUmlnaHRcIjowLjAsXCJCb3R0b21cIjowLjB9LFwiUGFkZGluZ1wiOntcIiRpZFwiOlwiMTc2XCIsXCJUb3BcIjowLjAsXCJMZWZ0XCI6MC4wLFwiUmlnaHRcIjowLjAsXCJCb3R0b21cIjowLjB9LFwiQmFja2dyb3VuZFwiOntcIiRpZFwiOlwiMTc3XCIsXCJDb2xvclwiOntcIiRpZFwiOlwiMTc4XCIsXCJBXCI6MzgsXCJSXCI6OTEsXCJHXCI6MTU1LFwiQlwiOjIxM319LFwiSXNWaXNpYmxlXCI6dHJ1ZSxcIldpZHRoXCI6MC4wLFwiSGVpZ2h0XCI6MC4wLFwiQm9yZGVyU3R5bGVcIjp7XCIkaWRcIjpcIjE3OVwiLFwiTGluZUNvbG9yXCI6e1wiJGlkXCI6XCIxODBcIixcIiR0eXBlXCI6XCJOTFJFLkNvbW1vbi5Eb20uU29saWRDb2xvckJydXNoLCBOTFJFLkNvbW1vblwiLFwiQ29sb3JcIjp7XCIkaWRcIjpcIjE4MVwiLFwiQVwiOjI1NSxcIlJcIjoyNTUsXCJHXCI6MCxcIkJcIjowfX0sXCJMaW5lV2VpZ2h0XCI6MC4wLFwiTGluZVR5cGVcIjowfX0sXCJJc0Fib3ZlVGltZWJhbmRcIjpmYWxzZX0sXCJDdXN0b21NaWxlc3RvbmVTdHlsZUxpc3RcIjpbXSxcIkN1c3RvbVRhc2tTdHlsZUxpc3RcIjpbXSxcIkN1c3RvbVN3aW1sYW5lRGVmaW5pdGlvblN0eWxlTGlzdFwiOltdLFwiQ3VzdG9tU3dpbWxhbmVWMlN0eWxlTGlzdFwiOltdLFwiR3JpZGxpbmVQYW5lbFN0eWxlXCI6e1wiJGlkXCI6XCIxODJcIixcIkdyaWRsaW5lU3R5bGVcIjp7XCIkaWRcIjpcIjE4M1wiLFwiTGluZUNvbG9yXCI6e1wiJGlkXCI6XCIxODRcIixcIiR0eXBlXCI6XCJOTFJFLkNvbW1vbi5Eb20uU29saWRDb2xvckJydXNoLCBOTFJFLkNvbW1vblwiLFwiQ29sb3JcIjp7XCIkaWRcIjpcIjE4NVwiLFwiQVwiOjM4LFwiUlwiOjkxLFwiR1wiOjE1NSxcIkJcIjoyMTN9fSxcIkxpbmVXZWlnaHRcIjoxLjAsXCJMaW5lVHlwZVwiOjB9LFwiSXNWaXNpYmxlXCI6dHJ1ZX0sXCJBY3Rpdml0eUxpbmVQYW5lbFN0eWxlXCI6e1wiJGlkXCI6XCIxODZcIixcIkFjdGl2aXR5TGluZVN0eWxlXCI6e1wiJGlkXCI6XCIxODdcIixcIkxpbmVDb2xvclwiOntcIiRpZFwiOlwiMTg4XCIsXCIkdHlwZVwiOlwiTkxSRS5Db21tb24uRG9tLlNvbGlkQ29sb3JCcnVzaCwgTkxSRS5Db21tb25cIixcIkNvbG9yXCI6e1wiJGlkXCI6XCIxODlcIixcIkFcIjozOCxcIlJcIjo2OCxcIkdcIjoxMTQsXCJCXCI6MTk2fX0sXCJMaW5lV2VpZ2h0XCI6MS4wLFwiTGluZVR5cGVcIjowfSxcIklzVmlzaWJsZVwiOnRydWV9LFwiRGVmYXVsdERlcGVuZGVuY3lTdHlsZVwiOntcIiRpZFwiOlwiMTkwXCIsXCJMaW5lU3R5bGVcIjp7XCIkaWRcIjpcIjE5MVwiLFwiTGluZUNvbG9yXCI6e1wiJGlkXCI6XCIxOTJcIixcIiR0eXBlXCI6XCJOTFJFLkNvbW1vbi5Eb20uU29saWRDb2xvckJydXNoLCBOTFJFLkNvbW1vblwiLFwiQ29sb3JcIjp7XCIkaWRcIjpcIjE5M1wiLFwiQVwiOjI1NSxcIlJcIjowLFwiR1wiOjAsXCJCXCI6MH19LFwiTGluZVdlaWdodFwiOjEuMCxcIkxpbmVUeXBlXCI6MH0sXCJFbmRBcnJvd2hlYWRMaW5lU3R5bGVcIjp7XCIkaWRcIjpcIjE5NFwiLFwiS2luZFwiOjEsXCJXaWR0aFwiOjEsXCJMZW5ndGhcIjowLFwiUGFyZW50U3R5bGVcIjpudWxsfSxcIkJyaW5nVG9Gcm9udFwiOnRydWUsXCJJc1Zpc2libGVcIjp0cnVlfSxcIkNyaXRpY2FsUGF0aFN0eWxlXCI6e1wiJGlkXCI6XCIxOTVcIixcIkNyaXRpY2FsUGF0aFN0eWxlT3B0aW9uc1wiOjE1LFwiTGluZVN0eWxlXCI6e1wiJGlkXCI6XCIxOTZcIixcIkxpbmVDb2xvclwiOntcIiRpZFwiOlwiMTk3XCIsXCIkdHlwZVwiOlwiTkxSRS5Db21tb24uRG9tLlNvbGlkQ29sb3JCcnVzaCwgTkxSRS5Db21tb25cIixcIkNvbG9yXCI6e1wiJGlkXCI6XCIxOThcIixcIkFcIjoyNTUsXCJSXCI6MjIyLFwiR1wiOjUwLFwiQlwiOjUwfX0sXCJMaW5lV2VpZ2h0XCI6MS4wLFwiTGluZVR5cGVcIjowfSxcIlRpdGxlRm9yZWdyb3VuZFwiOntcIiRpZFwiOlwiMTk5XCIsXCJDb2xvclwiOntcIiRpZFwiOlwiMjAwXCIsXCJBXCI6MjU1LFwiUlwiOjE3NixcIkdcIjoxOSxcIkJcIjoyNX19LFwiU2hhcGVzQmFja2dyb3VuZFwiOntcIiRpZFwiOlwiMjAxXCIsXCJDb2xvclwiOntcIiRpZFwiOlwiMjAyXCIsXCJBXCI6MjU1LFwiUlwiOjI1MyxcIkdcIjoyMDMsXCJCXCI6MjA4fX0sXCJTaGFwZXNCb3JkZXJTdHlsZVwiOntcIiRpZFwiOlwiMjAzXCIsXCJMaW5lQ29sb3JcIjp7XCIkaWRcIjpcIjIwNFwiLFwiJHR5cGVcIjpcIk5MUkUuQ29tbW9uLkRvbS5Tb2xpZENvbG9yQnJ1c2gsIE5MUkUuQ29tbW9uXCIsXCJDb2xvclwiOntcIiRpZFwiOlwiMjA1XCIsXCJBXCI6MjU1LFwiUlwiOjIyMixcIkdcIjo1MCxcIkJcIjo1MH19LFwiTGluZVdlaWdodFwiOjEuNSxcIkxpbmVUeXBlXCI6MH0sXCJJc1Zpc2libGVcIjpmYWxzZX19LFwiU2NhbGVcIjp7XCIkaWRcIjpcIjIwNlwiLFwiU3RhcnREYXRlXCI6XCIwMDAxLTAxLTAxVDAwOjAwOjAwXCIsXCJFbmREYXRlXCI6XCIwMDAxLTAxLTAxVDAwOjAwOjAwXCIsXCJGb3JtYXRcIjpcIndcIixcIlR5cGVcIjoxLFwiQXV0b0RhdGVSYW5nZVwiOnRydWUsXCJXb3JraW5nRGF5c1wiOjMxLFwiVG9kYXlNYXJrZXJUZXh0XCI6XCJUb2RheVwiLFwiQXV0b1NjYWxlVHlwZVwiOnRydWV9LFwiU2NhbGVWMlwiOntcIiRpZFwiOlwiMjA3XCIsXCJTdGFydERhdGVcIjpcIjAwMDEtMDEtMDFUMDA6MDA6MDBcIixcIkVuZERhdGVcIjpcIjAwMDEtMDEtMDFUMDA6MDA6MDBcIixcIkF1dG9EYXRlUmFuZ2VcIjp0cnVlLFwiV29ya2luZ0RheXNcIjozMSxcIlRvZGF5TWFya2VyVGV4dFwiOlwiVG9kYXlcIixcIkF1dG9TY2FsZVR5cGVcIjp0cnVlLFwiVGltZWJhbmRTY2FsZXNcIjp7XCIkaWRcIjpcIjIwOFwiLFwiVG9wU2NhbGVMYXllclwiOntcIiRpZFwiOlwiMjA5XCIsXCJGb3JtYXRcIjpcIndcIixcIlR5cGVcIjoxfSxcIk1pZGRsZVNjYWxlTGF5ZXJcIjp7XCIkaWRcIjpcIjIxMFwiLFwiRm9ybWF0XCI6bnVsbCxcIlR5cGVcIjowfSxcIkJvdHRvbVNjYWxlTGF5ZXJcIjp7XCIkaWRcIjpcIjIxMVwiLFwiRm9ybWF0XCI6bnVsbCxcIlR5cGVcIjowfX19LFwiTWlsZXN0b25lc1wiOltdLFwiVGFza3NcIjpbXSxcIlN3aW1sYW5lc1wiOltdLFwiU3dpbWxhbmVzVjJcIjpbXSxcIkRlcGVuZGVuY2llc1wiOltdLFwiRGVwZW5kZW5jeVNldHRpbmdzXCI6e1wiJGlkXCI6XCIyMTJcIixcIkRlcGVuZGVuY3lNb2R1bGVFbmFibGVkXCI6ZmFsc2UsXCJTY2hlZHVsaW5nU2V0dGluZ3NcIjp7XCIkaWRcIjpcIjIxM1wiLFwiRGVwZW5kZW5jaWVzU2NoZWR1bGluZ01vZGVTZXR0aW5nXCI6MSxcIkRlcGVuZGVuY2llc1ByZXZpb3VzU2NoZWR1bGluZ01vZGVcIjoxLFwiT25CcmVha2luZ0ZsZXhpYmxlU2NoZWR1bGluZ01vZGVTZXR0aW5nXCI6MCxcIk9uQnJlYWtpbmdTdHJpY3RTY2hlZHVsaW5nTW9kZVNldHRpbmdcIjowfX0sXCJTZXR0aW5nc1wiOntcIiRpZFwiOlwiMjE0XCIsXCJJbXBhT3B0aW9uc1wiOntcIiRpZFwiOlwiMjE1XCIsXCJMZWZ0VG9SaWdodFwiOmZhbHNlLFwiUGF5bG9hZE9wdGlvbnNcIjoyfX0sXCJUaW1lQ29uZmlndXJhdGlvblwiOntcIiRpZFwiOlwiMjE2XCIsXCJVc2VUaW1lXCI6ZmFsc2UsXCJXb3JrRGF5U3RhcnRcIjpcIjAwOjAwOjAwXCIsXCJXb3JrRGF5RW5kXCI6XCIyMzo1OTowMFwifX0iLCJSZWNlbnRDb2xvcnNDb2xsZWN0aW9uIjoiW1wiI0ZGMUFBQTQyXCJdIn0sIlNldHRpbmdzIjp7IiRpZCI6IjEzNDYiLCJJbXBhT3B0aW9ucyI6bnVsbC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AsIkZpbGVQYXRoIjpudWxsLCJUaW1lQ29uZmlndXJhdGlvbiI6eyIkaWQiOiIxMzQ3IiwiVXNlVGltZSI6ZmFsc2UsIldvcmtEYXlTdGFydCI6IjAwOjAwOjAwIiwiV29ya0RheUVuZCI6IjIzOjU5OjAwIn0sIkxhc3RVc2VkVGVtcGxhdGVJZCI6ImM4ZGQ5NjM3LTg5Y2MtNGRjOS05NTQwLWVhNGNmMmM5NTY5OCIsIkZpcnN0V2Vla09mWWVhciI6MCwiUGxhY2VNaWxlc3RvbmVBdFRoZUJlZ2lubmluZ09mVGhlRGF5IjpmYWxzZSwiRGVwZW5kZW5jeVNjaGVkdWxpbmdTZXR0aW5ncyI6eyIkaWQiOiIxMzQ4IiwiRGVwZW5kZW5jaWVzU2NoZWR1bGluZ01vZGVTZXR0aW5nIjoiRmxleGlibGUiLCJEZXBlbmRlbmNpZXNQcmV2aW91c1NjaGVkdWxpbmdNb2RlIjoiRmxleGlibGUiLCJPbkJyZWFraW5nRmxleGlibGVTY2hlZHVsaW5nTW9kZVNldHRpbmciOiJBc2tFdmVyeXRpbWUiLCJPbkJyZWFraW5nU3RyaWN0U2NoZWR1bGluZ01vZGVTZXR0aW5nIjoiQXNrRXZlcnl0aW1lIn0sIkRlcGVuZGVuY3lNb2R1bGVFbmFibGVkIjp0cnVlLCJEZXBlbmRlbmNpZXMiOnsiX2RlcGVuZGVuY2llcyI6W3siJGlkIjoiMTM0OSIsIklkIjoiMmVlNzlhNGYtYTI5My00ZTY3LTk1OGQtYjhhNGQxMGQzMjYyIiwiRnJvbSI6eyIkcmVmIjoiMjEyIn0sIktpbmQiOjAsIkNueFN0YXJ0S2luZCI6MSwiQ254RW5kS2luZCI6MCwiTGFnIjpudWxsLCJUbyI6eyIkcmVmIjoiMjgzIn0sIlN0eWxlIjp7IiRpZCI6IjEzNTAiLCJMaW5lU3R5bGUiOnsiJGlkIjoiMTM1MSIsIkxpbmVDb2xvciI6eyIkaWQiOiIxMzUyIiwiJHR5cGUiOiJOTFJFLkNvbW1vbi5Eb20uU29saWRDb2xvckJydXNoLCBOTFJFLkNvbW1vbiIsIkNvbG9yIjp7IiRpZCI6IjEzNTMiLCJBIjoyNTUsIlIiOjAsIkciOjAsIkIiOjB9fSwiTGluZVdlaWdodCI6MS4wLCJMaW5lVHlwZSI6MCwiUGFyZW50U3R5bGUiOm51bGx9LCJFbmRBcnJvd2hlYWRMaW5lU3R5bGUiOnsiJGlkIjoiMTM1NCIsIktpbmQiOjEsIldpZHRoIjoxLCJMZW5ndGgiOjAsIlBhcmVudFN0eWxlIjpudWxsfSwiQnJpbmdUb0Zyb250Ijp0cnVlLCJFbGJvd1JhZGl1cyI6MC4wLCJNYXJnaW4iOnsiJHJlZiI6IjkifSwiUGFkZGluZyI6eyIkcmVmIjoiMTAifSwiQmFja2dyb3VuZCI6bnVsbCwiSXNWaXNpYmxlIjp0cnVlLCJXaWR0aCI6MC4wLCJIZWlnaHQiOjAuMCwiQm9yZGVyU3R5bGUiOm51bGwsIlBhcmVudFN0eWxlIjpudWxsfSwiSXNBdXRvTW9kZSI6ZmFsc2V9LHsiJGlkIjoiMTM1NSIsIklkIjoiN2Y2OTMxM2MtMGFhYy00OTdkLTg0N2MtMzVkYWVkNmJjMzFiIiwiRnJvbSI6eyIkcmVmIjoiMjgzIn0sIktpbmQiOjAsIkNueFN0YXJ0S2luZCI6MCwiQ254RW5kS2luZCI6MCwiTGFnIjpudWxsLCJUbyI6eyIkcmVmIjoiMzM2In0sIlN0eWxlIjp7IiRpZCI6IjEzNTYiLCJMaW5lU3R5bGUiOnsiJGlkIjoiMTM1NyIsIkxpbmVDb2xvciI6eyIkcmVmIjoiMTM1MiJ9LCJMaW5lV2VpZ2h0IjoxLjAsIkxpbmVUeXBlIjowLCJQYXJlbnRTdHlsZSI6bnVsbH0sIkVuZEFycm93aGVhZExpbmVTdHlsZSI6eyIkaWQiOiIxMzU4IiwiS2luZCI6MSwiV2lkdGgiOjEsIkxlbmd0aCI6MCwiUGFyZW50U3R5bGUiOm51bGx9LCJCcmluZ1RvRnJvbnQiOnRydWUsIkVsYm93UmFkaXVzIjowLjAsIk1hcmdpbiI6eyIkcmVmIjoiOSJ9LCJQYWRkaW5nIjp7IiRyZWYiOiIxMCJ9LCJCYWNrZ3JvdW5kIjpudWxsLCJJc1Zpc2libGUiOnRydWUsIldpZHRoIjowLjAsIkhlaWdodCI6MC4wLCJCb3JkZXJTdHlsZSI6bnVsbCwiUGFyZW50U3R5bGUiOm51bGx9LCJJc0F1dG9Nb2RlIjp0cnVlfSx7IiRpZCI6IjEzNTkiLCJJZCI6ImQyYmI0MjRkLTlkN2YtNDNkYy1iODI1LTc5NDhhMGRlYTMyOCIsIkZyb20iOnsiJHJlZiI6IjMzNiJ9LCJLaW5kIjowLCJDbnhTdGFydEtpbmQiOjAsIkNueEVuZEtpbmQiOjAsIkxhZyI6bnVsbCwiVG8iOnsiJHJlZiI6IjM4NiJ9LCJTdHlsZSI6eyIkaWQiOiIxMzYwIiwiTGluZVN0eWxlIjp7IiRpZCI6IjEzNjEiLCJMaW5lQ29sb3IiOnsiJHJlZiI6IjEzNTIifSwiTGluZVdlaWdodCI6MS4wLCJMaW5lVHlwZSI6MCwiUGFyZW50U3R5bGUiOm51bGx9LCJFbmRBcnJvd2hlYWRMaW5lU3R5bGUiOnsiJGlkIjoiMTM2MiIsIktpbmQiOjEsIldpZHRoIjoxLCJMZW5ndGgiOjAsIlBhcmVudFN0eWxlIjpudWxsfSwiQnJpbmdUb0Zyb250Ijp0cnVlLCJFbGJvd1JhZGl1cyI6MC4wLCJNYXJnaW4iOnsiJHJlZiI6IjkifSwiUGFkZGluZyI6eyIkcmVmIjoiMTAifSwiQmFja2dyb3VuZCI6bnVsbCwiSXNWaXNpYmxlIjp0cnVlLCJXaWR0aCI6MC4wLCJIZWlnaHQiOjAuMCwiQm9yZGVyU3R5bGUiOm51bGwsIlBhcmVudFN0eWxlIjpudWxsfSwiSXNBdXRvTW9kZSI6dHJ1ZX0seyIkaWQiOiIxMzYzIiwiSWQiOiI4MDMzMzZhYS0yZjJlLTQ1YTctYjNhOC0zOGVkZWI2NzQ1ZmYiLCJGcm9tIjp7IiRyZWYiOiIzODYifSwiS2luZCI6MCwiQ254U3RhcnRLaW5kIjowLCJDbnhFbmRLaW5kIjowLCJMYWciOm51bGwsIlRvIjp7IiRyZWYiOiI0MzYifSwiU3R5bGUiOnsiJGlkIjoiMTM2NCIsIkxpbmVTdHlsZSI6eyIkaWQiOiIxMzY1IiwiTGluZUNvbG9yIjp7IiRyZWYiOiIxMzUyIn0sIkxpbmVXZWlnaHQiOjEuMCwiTGluZVR5cGUiOjAsIlBhcmVudFN0eWxlIjpudWxsfSwiRW5kQXJyb3doZWFkTGluZVN0eWxlIjp7IiRpZCI6IjEzNjYiLCJLaW5kIjoxLCJXaWR0aCI6MSwiTGVuZ3RoIjowLCJQYXJlbnRTdHlsZSI6bnVsbH0sIkJyaW5nVG9Gcm9udCI6dHJ1ZSwiRWxib3dSYWRpdXMiOjAuMCwiTWFyZ2luIjp7IiRyZWYiOiI5In0sIlBhZGRpbmciOnsiJHJlZiI6IjEwIn0sIkJhY2tncm91bmQiOm51bGwsIklzVmlzaWJsZSI6dHJ1ZSwiV2lkdGgiOjAuMCwiSGVpZ2h0IjowLjAsIkJvcmRlclN0eWxlIjpudWxsLCJQYXJlbnRTdHlsZSI6bnVsbH0sIklzQXV0b01vZGUiOnRydWV9LHsiJGlkIjoiMTM2NyIsIklkIjoiNjE2MTExNGUtNTNjOC00ZWYxLTg0YjUtZTUxYjk5ZTczMTk3IiwiRnJvbSI6eyIkcmVmIjoiMzM2In0sIktpbmQiOjAsIkNueFN0YXJ0S2luZCI6MCwiQ254RW5kS2luZCI6MCwiTGFnIjpudWxsLCJUbyI6eyIkcmVmIjoiNDg2In0sIlN0eWxlIjp7IiRpZCI6IjEzNjgiLCJMaW5lU3R5bGUiOnsiJGlkIjoiMTM2OSIsIkxpbmVDb2xvciI6eyIkcmVmIjoiMTM1MiJ9LCJMaW5lV2VpZ2h0IjoxLjAsIkxpbmVUeXBlIjowLCJQYXJlbnRTdHlsZSI6bnVsbH0sIkVuZEFycm93aGVhZExpbmVTdHlsZSI6eyIkaWQiOiIxMzcwIiwiS2luZCI6MSwiV2lkdGgiOjEsIkxlbmd0aCI6MCwiUGFyZW50U3R5bGUiOm51bGx9LCJCcmluZ1RvRnJvbnQiOnRydWUsIkVsYm93UmFkaXVzIjowLjAsIk1hcmdpbiI6eyIkcmVmIjoiOSJ9LCJQYWRkaW5nIjp7IiRyZWYiOiIxMCJ9LCJCYWNrZ3JvdW5kIjpudWxsLCJJc1Zpc2libGUiOnRydWUsIldpZHRoIjowLjAsIkhlaWdodCI6MC4wLCJCb3JkZXJTdHlsZSI6bnVsbCwiUGFyZW50U3R5bGUiOm51bGx9LCJJc0F1dG9Nb2RlIjp0cnVlfSx7IiRpZCI6IjEzNzEiLCJJZCI6ImNkODkyZGU2LWFkNDAtNDJhMi1iY2VlLTFhNTMxY2JkZWRmOCIsIkZyb20iOnsiJHJlZiI6IjM4NiJ9LCJLaW5kIjowLCJDbnhTdGFydEtpbmQiOjAsIkNueEVuZEtpbmQiOjAsIkxhZyI6bnVsbCwiVG8iOnsiJHJlZiI6IjQ4NiJ9LCJTdHlsZSI6eyIkaWQiOiIxMzcyIiwiTGluZVN0eWxlIjp7IiRpZCI6IjEzNzMiLCJMaW5lQ29sb3IiOnsiJHJlZiI6IjEzNTIifSwiTGluZVdlaWdodCI6MS4wLCJMaW5lVHlwZSI6MCwiUGFyZW50U3R5bGUiOm51bGx9LCJFbmRBcnJvd2hlYWRMaW5lU3R5bGUiOnsiJGlkIjoiMTM3NCIsIktpbmQiOjEsIldpZHRoIjoxLCJMZW5ndGgiOjAsIlBhcmVudFN0eWxlIjpudWxsfSwiQnJpbmdUb0Zyb250Ijp0cnVlLCJFbGJvd1JhZGl1cyI6MC4wLCJNYXJnaW4iOnsiJHJlZiI6IjkifSwiUGFkZGluZyI6eyIkcmVmIjoiMTAifSwiQmFja2dyb3VuZCI6bnVsbCwiSXNWaXNpYmxlIjp0cnVlLCJXaWR0aCI6MC4wLCJIZWlnaHQiOjAuMCwiQm9yZGVyU3R5bGUiOm51bGwsIlBhcmVudFN0eWxlIjpudWxsfSwiSXNBdXRvTW9kZSI6dHJ1ZX0seyIkaWQiOiIxMzc1IiwiSWQiOiIxNWVhYzEwOS1kZTUwLTQxYmQtYjhjYi05MDk3ZTVlYjA2NTYiLCJGcm9tIjp7IiRyZWYiOiIzODYifSwiS2luZCI6MCwiQ254U3RhcnRLaW5kIjowLCJDbnhFbmRLaW5kIjowLCJMYWciOm51bGwsIlRvIjp7IiRyZWYiOiI1NzEifSwiU3R5bGUiOnsiJGlkIjoiMTM3NiIsIkxpbmVTdHlsZSI6eyIkaWQiOiIxMzc3IiwiTGluZUNvbG9yIjp7IiRyZWYiOiIxMzUyIn0sIkxpbmVXZWlnaHQiOjEuMCwiTGluZVR5cGUiOjAsIlBhcmVudFN0eWxlIjpudWxsfSwiRW5kQXJyb3doZWFkTGluZVN0eWxlIjp7IiRpZCI6IjEzNzgiLCJLaW5kIjoxLCJXaWR0aCI6MSwiTGVuZ3RoIjowLCJQYXJlbnRTdHlsZSI6bnVsbH0sIkJyaW5nVG9Gcm9udCI6dHJ1ZSwiRWxib3dSYWRpdXMiOjAuMCwiTWFyZ2luIjp7IiRyZWYiOiI5In0sIlBhZGRpbmciOnsiJHJlZiI6IjEwIn0sIkJhY2tncm91bmQiOm51bGwsIklzVmlzaWJsZSI6dHJ1ZSwiV2lkdGgiOjAuMCwiSGVpZ2h0IjowLjAsIkJvcmRlclN0eWxlIjpudWxsLCJQYXJlbnRTdHlsZSI6bnVsbH0sIklzQXV0b01vZGUiOnRydWV9LHsiJGlkIjoiMTM3OSIsIklkIjoiMWFmYjc1OTYtNGJmYy00NGI3LWIyOTAtNmIzNDRkNGFkZGE5IiwiRnJvbSI6eyIkcmVmIjoiNTcxIn0sIktpbmQiOjAsIkNueFN0YXJ0S2luZCI6MCwiQ254RW5kS2luZCI6MCwiTGFnIjpudWxsLCJUbyI6eyIkcmVmIjoiNjIxIn0sIlN0eWxlIjp7IiRpZCI6IjEzODAiLCJMaW5lU3R5bGUiOnsiJGlkIjoiMTM4MSIsIkxpbmVDb2xvciI6eyIkcmVmIjoiMTM1MiJ9LCJMaW5lV2VpZ2h0IjoxLjAsIkxpbmVUeXBlIjowLCJQYXJlbnRTdHlsZSI6bnVsbH0sIkVuZEFycm93aGVhZExpbmVTdHlsZSI6eyIkaWQiOiIxMzgyIiwiS2luZCI6MSwiV2lkdGgiOjEsIkxlbmd0aCI6MCwiUGFyZW50U3R5bGUiOm51bGx9LCJCcmluZ1RvRnJvbnQiOnRydWUsIkVsYm93UmFkaXVzIjowLjAsIk1hcmdpbiI6eyIkcmVmIjoiOSJ9LCJQYWRkaW5nIjp7IiRyZWYiOiIxMCJ9LCJCYWNrZ3JvdW5kIjpudWxsLCJJc1Zpc2libGUiOnRydWUsIldpZHRoIjowLjAsIkhlaWdodCI6MC4wLCJCb3JkZXJTdHlsZSI6bnVsbCwiUGFyZW50U3R5bGUiOm51bGx9LCJJc0F1dG9Nb2RlIjp0cnVlfSx7IiRpZCI6IjEzODMiLCJJZCI6IjM2MTljNjJlLTZiYjYtNDYwZC1hZjc2LTI2YWY5ODkzZjYxZCIsIkZyb20iOnsiJHJlZiI6IjMzNiJ9LCJLaW5kIjowLCJDbnhTdGFydEtpbmQiOjAsIkNueEVuZEtpbmQiOjAsIkxhZyI6bnVsbCwiVG8iOnsiJHJlZiI6IjY3OCJ9LCJTdHlsZSI6eyIkaWQiOiIxMzg0IiwiTGluZVN0eWxlIjp7IiRpZCI6IjEzODUiLCJMaW5lQ29sb3IiOnsiJHJlZiI6IjEzNTIifSwiTGluZVdlaWdodCI6MS4wLCJMaW5lVHlwZSI6MCwiUGFyZW50U3R5bGUiOm51bGx9LCJFbmRBcnJvd2hlYWRMaW5lU3R5bGUiOnsiJGlkIjoiMTM4NiIsIktpbmQiOjEsIldpZHRoIjoxLCJMZW5ndGgiOjAsIlBhcmVudFN0eWxlIjpudWxsfSwiQnJpbmdUb0Zyb250Ijp0cnVlLCJFbGJvd1JhZGl1cyI6MC4wLCJNYXJnaW4iOnsiJHJlZiI6IjkifSwiUGFkZGluZyI6eyIkcmVmIjoiMTAifSwiQmFja2dyb3VuZCI6bnVsbCwiSXNWaXNpYmxlIjp0cnVlLCJXaWR0aCI6MC4wLCJIZWlnaHQiOjAuMCwiQm9yZGVyU3R5bGUiOm51bGwsIlBhcmVudFN0eWxlIjpudWxsfSwiSXNBdXRvTW9kZSI6dHJ1ZX0seyIkaWQiOiIxMzg3IiwiSWQiOiI2MzMwYjI2MC04ODFjLTQ1YWItOGNkZi05NGY3MmZlNWQ3ZWQiLCJGcm9tIjp7IiRyZWYiOiI1NzEifSwiS2luZCI6MCwiQ254U3RhcnRLaW5kIjowLCJDbnhFbmRLaW5kIjowLCJMYWciOm51bGwsIlRvIjp7IiRyZWYiOiI3MzUifSwiU3R5bGUiOnsiJGlkIjoiMTM4OCIsIkxpbmVTdHlsZSI6eyIkaWQiOiIxMzg5IiwiTGluZUNvbG9yIjp7IiRyZWYiOiIxMzUyIn0sIkxpbmVXZWlnaHQiOjEuMCwiTGluZVR5cGUiOjAsIlBhcmVudFN0eWxlIjpudWxsfSwiRW5kQXJyb3doZWFkTGluZVN0eWxlIjp7IiRpZCI6IjEzOTAiLCJLaW5kIjoxLCJXaWR0aCI6MSwiTGVuZ3RoIjowLCJQYXJlbnRTdHlsZSI6bnVsbH0sIkJyaW5nVG9Gcm9udCI6dHJ1ZSwiRWxib3dSYWRpdXMiOjAuMCwiTWFyZ2luIjp7IiRyZWYiOiI5In0sIlBhZGRpbmciOnsiJHJlZiI6IjEwIn0sIkJhY2tncm91bmQiOm51bGwsIklzVmlzaWJsZSI6dHJ1ZSwiV2lkdGgiOjAuMCwiSGVpZ2h0IjowLjAsIkJvcmRlclN0eWxlIjpudWxsLCJQYXJlbnRTdHlsZSI6bnVsbH0sIklzQXV0b01vZGUiOnRydWV9LHsiJGlkIjoiMTM5MSIsIklkIjoiZTU3MGEzZjMtOGY5Zi00MWJhLWI1NWUtYzgxOTA3YTEwOGVhIiwiRnJvbSI6eyIkcmVmIjoiNzM1In0sIktpbmQiOjAsIkNueFN0YXJ0S2luZCI6MCwiQ254RW5kS2luZCI6MCwiTGFnIjpudWxsLCJUbyI6eyIkcmVmIjoiNzkyIn0sIlN0eWxlIjp7IiRpZCI6IjEzOTIiLCJMaW5lU3R5bGUiOnsiJGlkIjoiMTM5MyIsIkxpbmVDb2xvciI6eyIkcmVmIjoiMTM1MiJ9LCJMaW5lV2VpZ2h0IjoxLjAsIkxpbmVUeXBlIjowLCJQYXJlbnRTdHlsZSI6bnVsbH0sIkVuZEFycm93aGVhZExpbmVTdHlsZSI6eyIkaWQiOiIxMzk0IiwiS2luZCI6MSwiV2lkdGgiOjEsIkxlbmd0aCI6MCwiUGFyZW50U3R5bGUiOm51bGx9LCJCcmluZ1RvRnJvbnQiOnRydWUsIkVsYm93UmFkaXVzIjowLjAsIk1hcmdpbiI6eyIkcmVmIjoiOSJ9LCJQYWRkaW5nIjp7IiRyZWYiOiIxMCJ9LCJCYWNrZ3JvdW5kIjpudWxsLCJJc1Zpc2libGUiOnRydWUsIldpZHRoIjowLjAsIkhlaWdodCI6MC4wLCJCb3JkZXJTdHlsZSI6bnVsbCwiUGFyZW50U3R5bGUiOm51bGx9LCJJc0F1dG9Nb2RlIjp0cnVlfSx7IiRpZCI6IjEzOTUiLCJJZCI6ImIxODg3NjliLTEyYWUtNDAwZS1hY2E2LTBjNTNmZjlhZjJhZSIsIkZyb20iOnsiJHJlZiI6IjczNSJ9LCJLaW5kIjowLCJDbnhTdGFydEtpbmQiOjAsIkNueEVuZEtpbmQiOjAsIkxhZyI6bnVsbCwiVG8iOnsiJHJlZiI6Ijg0OSJ9LCJTdHlsZSI6eyIkaWQiOiIxMzk2IiwiTGluZVN0eWxlIjp7IiRpZCI6IjEzOTciLCJMaW5lQ29sb3IiOnsiJGlkIjoiMTM5OCIsIiR0eXBlIjoiTkxSRS5Db21tb24uRG9tLlNvbGlkQ29sb3JCcnVzaCwgTkxSRS5Db21tb24iLCJDb2xvciI6eyIkaWQiOiIxMzk5IiwiQSI6MjU1LCJSIjowLCJHIjowLCJCIjowfX0sIkxpbmVXZWlnaHQiOjEuMCwiTGluZVR5cGUiOjAsIlBhcmVudFN0eWxlIjpudWxsfSwiRW5kQXJyb3doZWFkTGluZVN0eWxlIjp7IiRpZCI6IjE0MDAiLCJLaW5kIjoxLCJXaWR0aCI6MSwiTGVuZ3RoIjowLCJQYXJlbnRTdHlsZSI6bnVsbH0sIkJyaW5nVG9Gcm9udCI6dHJ1ZSwiRWxib3dSYWRpdXMiOjAuMCwiTWFyZ2luIjp7IiRyZWYiOiI5In0sIlBhZGRpbmciOnsiJHJlZiI6IjEwIn0sIkJhY2tncm91bmQiOm51bGwsIklzVmlzaWJsZSI6dHJ1ZSwiV2lkdGgiOjAuMCwiSGVpZ2h0IjowLjAsIkJvcmRlclN0eWxlIjpudWxsLCJQYXJlbnRTdHlsZSI6bnVsbH0sIklzQXV0b01vZGUiOnRydWV9LHsiJGlkIjoiMTQwMSIsIklkIjoiYjBlMWE1NzAtNDA1Yy00ZjE1LWI5MzYtZjVhMDgyODQ4YWVjIiwiRnJvbSI6eyIkcmVmIjoiNDg2In0sIktpbmQiOjAsIkNueFN0YXJ0S2luZCI6MCwiQ254RW5kS2luZCI6MCwiTGFnIjpudWxsLCJUbyI6eyIkcmVmIjoiODQ5In0sIlN0eWxlIjp7IiRpZCI6IjE0MDIiLCJMaW5lU3R5bGUiOnsiJGlkIjoiMTQwMyIsIkxpbmVDb2xvciI6eyIkcmVmIjoiMTM5OCJ9LCJMaW5lV2VpZ2h0IjoxLjAsIkxpbmVUeXBlIjowLCJQYXJlbnRTdHlsZSI6bnVsbH0sIkVuZEFycm93aGVhZExpbmVTdHlsZSI6eyIkaWQiOiIxNDA0IiwiS2luZCI6MSwiV2lkdGgiOjEsIkxlbmd0aCI6MCwiUGFyZW50U3R5bGUiOm51bGx9LCJCcmluZ1RvRnJvbnQiOnRydWUsIkVsYm93UmFkaXVzIjowLjAsIk1hcmdpbiI6eyIkcmVmIjoiOSJ9LCJQYWRkaW5nIjp7IiRyZWYiOiIxMCJ9LCJCYWNrZ3JvdW5kIjpudWxsLCJJc1Zpc2libGUiOnRydWUsIldpZHRoIjowLjAsIkhlaWdodCI6MC4wLCJCb3JkZXJTdHlsZSI6bnVsbCwiUGFyZW50U3R5bGUiOm51bGx9LCJJc0F1dG9Nb2RlIjp0cnVlfSx7IiRpZCI6IjE0MDUiLCJJZCI6IjQ2ZTQyMzgyLTU1NDctNGUxMS04NmY1LTJjNzgyNmFmMTJjNCIsIkZyb20iOnsiJHJlZiI6Ijc5MiJ9LCJLaW5kIjowLCJDbnhTdGFydEtpbmQiOjAsIkNueEVuZEtpbmQiOjAsIkxhZyI6bnVsbCwiVG8iOnsiJHJlZiI6Ijk0NSJ9LCJTdHlsZSI6eyIkaWQiOiIxNDA2IiwiTGluZVN0eWxlIjp7IiRpZCI6IjE0MDciLCJMaW5lQ29sb3IiOnsiJGlkIjoiMTQwOCIsIiR0eXBlIjoiTkxSRS5Db21tb24uRG9tLlNvbGlkQ29sb3JCcnVzaCwgTkxSRS5Db21tb24iLCJDb2xvciI6eyIkaWQiOiIxNDA5IiwiQSI6MjU1LCJSIjowLCJHIjowLCJCIjowfX0sIkxpbmVXZWlnaHQiOjEuMCwiTGluZVR5cGUiOjAsIlBhcmVudFN0eWxlIjpudWxsfSwiRW5kQXJyb3doZWFkTGluZVN0eWxlIjp7IiRpZCI6IjE0MTAiLCJLaW5kIjoxLCJXaWR0aCI6MSwiTGVuZ3RoIjowLCJQYXJlbnRTdHlsZSI6bnVsbH0sIkJyaW5nVG9Gcm9udCI6dHJ1ZSwiRWxib3dSYWRpdXMiOjAuMCwiTWFyZ2luIjp7IiRyZWYiOiI5In0sIlBhZGRpbmciOnsiJHJlZiI6IjEwIn0sIkJhY2tncm91bmQiOm51bGwsIklzVmlzaWJsZSI6dHJ1ZSwiV2lkdGgiOjAuMCwiSGVpZ2h0IjowLjAsIkJvcmRlclN0eWxlIjpudWxsLCJQYXJlbnRTdHlsZSI6bnVsbH0sIklzQXV0b01vZGUiOnRydWV9LHsiJGlkIjoiMTQxMSIsIklkIjoiYzI3N2RkNzctZjM1My00NTQ3LThmYWEtYjU4YjdlYmE0NWY2IiwiRnJvbSI6eyIkcmVmIjoiNzkyIn0sIktpbmQiOjAsIkNueFN0YXJ0S2luZCI6MCwiQ254RW5kS2luZCI6MCwiTGFnIjpudWxsLCJUbyI6eyIkcmVmIjoiMTAwMiJ9LCJTdHlsZSI6eyIkaWQiOiIxNDEyIiwiTGluZVN0eWxlIjp7IiRpZCI6IjE0MTMiLCJMaW5lQ29sb3IiOnsiJGlkIjoiMTQxNCIsIiR0eXBlIjoiTkxSRS5Db21tb24uRG9tLlNvbGlkQ29sb3JCcnVzaCwgTkxSRS5Db21tb24iLCJDb2xvciI6eyIkaWQiOiIxNDE1IiwiQSI6MjU1LCJSIjowLCJHIjowLCJCIjowfX0sIkxpbmVXZWlnaHQiOjEuMCwiTGluZVR5cGUiOjAsIlBhcmVudFN0eWxlIjpudWxsfSwiRW5kQXJyb3doZWFkTGluZVN0eWxlIjp7IiRpZCI6IjE0MTYiLCJLaW5kIjoxLCJXaWR0aCI6MSwiTGVuZ3RoIjowLCJQYXJlbnRTdHlsZSI6bnVsbH0sIkJyaW5nVG9Gcm9udCI6dHJ1ZSwiRWxib3dSYWRpdXMiOjAuMCwiTWFyZ2luIjp7IiRyZWYiOiI5In0sIlBhZGRpbmciOnsiJHJlZiI6IjEwIn0sIkJhY2tncm91bmQiOm51bGwsIklzVmlzaWJsZSI6dHJ1ZSwiV2lkdGgiOjAuMCwiSGVpZ2h0IjowLjAsIkJvcmRlclN0eWxlIjpudWxsLCJQYXJlbnRTdHlsZSI6bnVsbH0sIklzQXV0b01vZGUiOnRydWV9LHsiJGlkIjoiMTQxNyIsIklkIjoiZWIxNzRlOWEtMDUxZi00MzZiLWIxN2QtZWI0NjZiODQ0ZWYxIiwiRnJvbSI6eyIkcmVmIjoiNzkyIn0sIktpbmQiOjAsIkNueFN0YXJ0S2luZCI6MCwiQ254RW5kS2luZCI6MCwiTGFnIjpudWxsLCJUbyI6eyIkcmVmIjoiMTA1OSJ9LCJTdHlsZSI6eyIkaWQiOiIxNDE4IiwiTGluZVN0eWxlIjp7IiRpZCI6IjE0MTkiLCJMaW5lQ29sb3IiOnsiJHJlZiI6IjE0MTQifSwiTGluZVdlaWdodCI6MS4wLCJMaW5lVHlwZSI6MCwiUGFyZW50U3R5bGUiOm51bGx9LCJFbmRBcnJvd2hlYWRMaW5lU3R5bGUiOnsiJGlkIjoiMTQyMCIsIktpbmQiOjEsIldpZHRoIjoxLCJMZW5ndGgiOjAsIlBhcmVudFN0eWxlIjpudWxsfSwiQnJpbmdUb0Zyb250Ijp0cnVlLCJFbGJvd1JhZGl1cyI6MC4wLCJNYXJnaW4iOnsiJHJlZiI6IjkifSwiUGFkZGluZyI6eyIkcmVmIjoiMTAifSwiQmFja2dyb3VuZCI6bnVsbCwiSXNWaXNpYmxlIjp0cnVlLCJXaWR0aCI6MC4wLCJIZWlnaHQiOjAuMCwiQm9yZGVyU3R5bGUiOm51bGwsIlBhcmVudFN0eWxlIjpudWxsfSwiSXNBdXRvTW9kZSI6dHJ1ZX0seyIkaWQiOiIxNDIxIiwiSWQiOiJlN2IxMGU2My1lOTc0LTRjNTYtYjVhNi0wNDY0Zjg1ZjA2OTQiLCJGcm9tIjp7IiRyZWYiOiI3OTIifSwiS2luZCI6MCwiQ254U3RhcnRLaW5kIjowLCJDbnhFbmRLaW5kIjowLCJMYWciOm51bGwsIlRvIjp7IiRyZWYiOiIxMjMwIn0sIlN0eWxlIjp7IiRpZCI6IjE0MjIiLCJMaW5lU3R5bGUiOnsiJGlkIjoiMTQyMyIsIkxpbmVDb2xvciI6eyIkcmVmIjoiMTQxNCJ9LCJMaW5lV2VpZ2h0IjoxLjAsIkxpbmVUeXBlIjowLCJQYXJlbnRTdHlsZSI6bnVsbH0sIkVuZEFycm93aGVhZExpbmVTdHlsZSI6eyIkaWQiOiIxNDI0IiwiS2luZCI6MSwiV2lkdGgiOjEsIkxlbmd0aCI6MCwiUGFyZW50U3R5bGUiOm51bGx9LCJCcmluZ1RvRnJvbnQiOnRydWUsIkVsYm93UmFkaXVzIjowLjAsIk1hcmdpbiI6eyIkcmVmIjoiOSJ9LCJQYWRkaW5nIjp7IiRyZWYiOiIxMCJ9LCJCYWNrZ3JvdW5kIjpudWxsLCJJc1Zpc2libGUiOnRydWUsIldpZHRoIjowLjAsIkhlaWdodCI6MC4wLCJCb3JkZXJTdHlsZSI6bnVsbCwiUGFyZW50U3R5bGUiOm51bGx9LCJJc0F1dG9Nb2RlIjp0cnVlfSx7IiRpZCI6IjE0MjUiLCJJZCI6ImRiNDhkMjA0LThiM2EtNDJmMy04N2RhLTY5N2EyNGVjYzA3YyIsIkZyb20iOnsiJHJlZiI6Ijk0NSJ9LCJLaW5kIjowLCJDbnhTdGFydEtpbmQiOjAsIkNueEVuZEtpbmQiOjAsIkxhZyI6bnVsbCwiVG8iOnsiJHJlZiI6IjEwMDIifSwiU3R5bGUiOnsiJGlkIjoiMTQyNiIsIkxpbmVTdHlsZSI6eyIkaWQiOiIxNDI3IiwiTGluZUNvbG9yIjp7IiRpZCI6IjE0MjgiLCIkdHlwZSI6Ik5MUkUuQ29tbW9uLkRvbS5Tb2xpZENvbG9yQnJ1c2gsIE5MUkUuQ29tbW9uIiwiQ29sb3IiOnsiJGlkIjoiMTQyOSIsIkEiOjI1NSwiUiI6MCwiRyI6MCwiQiI6MH19LCJMaW5lV2VpZ2h0IjoxLjAsIkxpbmVUeXBlIjowLCJQYXJlbnRTdHlsZSI6bnVsbH0sIkVuZEFycm93aGVhZExpbmVTdHlsZSI6eyIkaWQiOiIxNDMwIiwiS2luZCI6MSwiV2lkdGgiOjEsIkxlbmd0aCI6MCwiUGFyZW50U3R5bGUiOm51bGx9LCJCcmluZ1RvRnJvbnQiOnRydWUsIkVsYm93UmFkaXVzIjowLjAsIk1hcmdpbiI6eyIkcmVmIjoiOSJ9LCJQYWRkaW5nIjp7IiRyZWYiOiIxMCJ9LCJCYWNrZ3JvdW5kIjpudWxsLCJJc1Zpc2libGUiOnRydWUsIldpZHRoIjowLjAsIkhlaWdodCI6MC4wLCJCb3JkZXJTdHlsZSI6bnVsbCwiUGFyZW50U3R5bGUiOm51bGx9LCJJc0F1dG9Nb2RlIjp0cnVlfSx7IiRpZCI6IjE0MzEiLCJJZCI6ImJmOTg2MWRiLTA1NjUtNDQzMS1iNmEwLTE0MDIxMDYzYTY3MiIsIkZyb20iOnsiJHJlZiI6Ijg0OSJ9LCJLaW5kIjowLCJDbnhTdGFydEtpbmQiOjAsIkNueEVuZEtpbmQiOjAsIkxhZyI6bnVsbCwiVG8iOnsiJHJlZiI6IjEwMDIifSwiU3R5bGUiOnsiJGlkIjoiMTQzMiIsIkxpbmVTdHlsZSI6eyIkaWQiOiIxNDMzIiwiTGluZUNvbG9yIjp7IiRyZWYiOiIxNDI4In0sIkxpbmVXZWlnaHQiOjEuMCwiTGluZVR5cGUiOjAsIlBhcmVudFN0eWxlIjpudWxsfSwiRW5kQXJyb3doZWFkTGluZVN0eWxlIjp7IiRpZCI6IjE0MzQiLCJLaW5kIjoxLCJXaWR0aCI6MSwiTGVuZ3RoIjowLCJQYXJlbnRTdHlsZSI6bnVsbH0sIkJyaW5nVG9Gcm9udCI6dHJ1ZSwiRWxib3dSYWRpdXMiOjAuMCwiTWFyZ2luIjp7IiRyZWYiOiI5In0sIlBhZGRpbmciOnsiJHJlZiI6IjEwIn0sIkJhY2tncm91bmQiOm51bGwsIklzVmlzaWJsZSI6dHJ1ZSwiV2lkdGgiOjAuMCwiSGVpZ2h0IjowLjAsIkJvcmRlclN0eWxlIjpudWxsLCJQYXJlbnRTdHlsZSI6bnVsbH0sIklzQXV0b01vZGUiOnRydWV9LHsiJGlkIjoiMTQzNSIsIklkIjoiYmNjMGUwZTEtNTRhNy00NDdmLWI2NjYtZTRjNmZkYmYwZjk1IiwiRnJvbSI6eyIkcmVmIjoiMTAwMiJ9LCJLaW5kIjowLCJDbnhTdGFydEtpbmQiOjAsIkNueEVuZEtpbmQiOjAsIkxhZyI6bnVsbCwiVG8iOnsiJHJlZiI6IjEwNTkifSwiU3R5bGUiOnsiJGlkIjoiMTQzNiIsIkxpbmVTdHlsZSI6eyIkaWQiOiIxNDM3IiwiTGluZUNvbG9yIjp7IiRpZCI6IjE0MzgiLCIkdHlwZSI6Ik5MUkUuQ29tbW9uLkRvbS5Tb2xpZENvbG9yQnJ1c2gsIE5MUkUuQ29tbW9uIiwiQ29sb3IiOnsiJGlkIjoiMTQzOSIsIkEiOjI1NSwiUiI6MCwiRyI6MCwiQiI6MH19LCJMaW5lV2VpZ2h0IjoxLjAsIkxpbmVUeXBlIjowLCJQYXJlbnRTdHlsZSI6bnVsbH0sIkVuZEFycm93aGVhZExpbmVTdHlsZSI6eyIkaWQiOiIxNDQwIiwiS2luZCI6MSwiV2lkdGgiOjEsIkxlbmd0aCI6MCwiUGFyZW50U3R5bGUiOm51bGx9LCJCcmluZ1RvRnJvbnQiOnRydWUsIkVsYm93UmFkaXVzIjowLjAsIk1hcmdpbiI6eyIkcmVmIjoiOSJ9LCJQYWRkaW5nIjp7IiRyZWYiOiIxMCJ9LCJCYWNrZ3JvdW5kIjpudWxsLCJJc1Zpc2libGUiOnRydWUsIldpZHRoIjowLjAsIkhlaWdodCI6MC4wLCJCb3JkZXJTdHlsZSI6bnVsbCwiUGFyZW50U3R5bGUiOm51bGx9LCJJc0F1dG9Nb2RlIjp0cnVlfSx7IiRpZCI6IjE0NDEiLCJJZCI6IjEwMTE5YjY5LTdlYTUtNDg5Yy1hMGI5LTcwNGRmNTE1YzAzYyIsIkZyb20iOnsiJHJlZiI6IjEwMDIifSwiS2luZCI6MCwiQ254U3RhcnRLaW5kIjowLCJDbnhFbmRLaW5kIjowLCJMYWciOm51bGwsIlRvIjp7IiRyZWYiOiIxMTE2In0sIlN0eWxlIjp7IiRpZCI6IjE0NDIiLCJMaW5lU3R5bGUiOnsiJGlkIjoiMTQ0MyIsIkxpbmVDb2xvciI6eyIkaWQiOiIxNDQ0IiwiJHR5cGUiOiJOTFJFLkNvbW1vbi5Eb20uU29saWRDb2xvckJydXNoLCBOTFJFLkNvbW1vbiIsIkNvbG9yIjp7IiRpZCI6IjE0NDUiLCJBIjoyNTUsIlIiOjAsIkciOjAsIkIiOjB9fSwiTGluZVdlaWdodCI6MS4wLCJMaW5lVHlwZSI6MCwiUGFyZW50U3R5bGUiOm51bGx9LCJFbmRBcnJvd2hlYWRMaW5lU3R5bGUiOnsiJGlkIjoiMTQ0NiIsIktpbmQiOjEsIldpZHRoIjoxLCJMZW5ndGgiOjAsIlBhcmVudFN0eWxlIjpudWxsfSwiQnJpbmdUb0Zyb250Ijp0cnVlLCJFbGJvd1JhZGl1cyI6MC4wLCJNYXJnaW4iOnsiJHJlZiI6IjkifSwiUGFkZGluZyI6eyIkcmVmIjoiMTAifSwiQmFja2dyb3VuZCI6bnVsbCwiSXNWaXNpYmxlIjp0cnVlLCJXaWR0aCI6MC4wLCJIZWlnaHQiOjAuMCwiQm9yZGVyU3R5bGUiOm51bGwsIlBhcmVudFN0eWxlIjpudWxsfSwiSXNBdXRvTW9kZSI6dHJ1ZX0seyIkaWQiOiIxNDQ3IiwiSWQiOiIwMGE1OTdhMS1mY2EzLTQ4YjYtOTUyYi02NjI5Y2MyNTZkYjMiLCJGcm9tIjp7IiRyZWYiOiIxMDU5In0sIktpbmQiOjAsIkNueFN0YXJ0S2luZCI6MCwiQ254RW5kS2luZCI6MCwiTGFnIjpudWxsLCJUbyI6eyIkcmVmIjoiMTExNiJ9LCJTdHlsZSI6eyIkaWQiOiIxNDQ4IiwiTGluZVN0eWxlIjp7IiRpZCI6IjE0NDkiLCJMaW5lQ29sb3IiOnsiJHJlZiI6IjE0NDQifSwiTGluZVdlaWdodCI6MS4wLCJMaW5lVHlwZSI6MCwiUGFyZW50U3R5bGUiOm51bGx9LCJFbmRBcnJvd2hlYWRMaW5lU3R5bGUiOnsiJGlkIjoiMTQ1MCIsIktpbmQiOjEsIldpZHRoIjoxLCJMZW5ndGgiOjAsIlBhcmVudFN0eWxlIjpudWxsfSwiQnJpbmdUb0Zyb250Ijp0cnVlLCJFbGJvd1JhZGl1cyI6MC4wLCJNYXJnaW4iOnsiJHJlZiI6IjkifSwiUGFkZGluZyI6eyIkcmVmIjoiMTAifSwiQmFja2dyb3VuZCI6bnVsbCwiSXNWaXNpYmxlIjp0cnVlLCJXaWR0aCI6MC4wLCJIZWlnaHQiOjAuMCwiQm9yZGVyU3R5bGUiOm51bGwsIlBhcmVudFN0eWxlIjpudWxsfSwiSXNBdXRvTW9kZSI6dHJ1ZX0seyIkaWQiOiIxNDUxIiwiSWQiOiI1N2U1MDFjZS1kNzBjLTQzZWUtYjFlZC02YWZjMzcwOTUyMTgiLCJGcm9tIjp7IiRyZWYiOiI5NDUifSwiS2luZCI6MCwiQ254U3RhcnRLaW5kIjowLCJDbnhFbmRLaW5kIjowLCJMYWciOm51bGwsIlRvIjp7IiRyZWYiOiIxMTczIn0sIlN0eWxlIjp7IiRpZCI6IjE0NTIiLCJMaW5lU3R5bGUiOnsiJGlkIjoiMTQ1MyIsIkxpbmVDb2xvciI6eyIkaWQiOiIxNDU0IiwiJHR5cGUiOiJOTFJFLkNvbW1vbi5Eb20uU29saWRDb2xvckJydXNoLCBOTFJFLkNvbW1vbiIsIkNvbG9yIjp7IiRpZCI6IjE0NTUiLCJBIjoyNTUsIlIiOjAsIkciOjAsIkIiOjB9fSwiTGluZVdlaWdodCI6MS4wLCJMaW5lVHlwZSI6MCwiUGFyZW50U3R5bGUiOm51bGx9LCJFbmRBcnJvd2hlYWRMaW5lU3R5bGUiOnsiJGlkIjoiMTQ1NiIsIktpbmQiOjEsIldpZHRoIjoxLCJMZW5ndGgiOjAsIlBhcmVudFN0eWxlIjpudWxsfSwiQnJpbmdUb0Zyb250Ijp0cnVlLCJFbGJvd1JhZGl1cyI6MC4wLCJNYXJnaW4iOnsiJHJlZiI6IjkifSwiUGFkZGluZyI6eyIkcmVmIjoiMTAifSwiQmFja2dyb3VuZCI6bnVsbCwiSXNWaXNpYmxlIjp0cnVlLCJXaWR0aCI6MC4wLCJIZWlnaHQiOjAuMCwiQm9yZGVyU3R5bGUiOm51bGwsIlBhcmVudFN0eWxlIjpudWxsfSwiSXNBdXRvTW9kZSI6dHJ1ZX0seyIkaWQiOiIxNDU3IiwiSWQiOiI1NzJiYmFlMi00YjJhLTQ4YTAtODk5My1mYWY1ZjdkNTgxZGUiLCJGcm9tIjp7IiRyZWYiOiIxMDU5In0sIktpbmQiOjAsIkNueFN0YXJ0S2luZCI6MCwiQ254RW5kS2luZCI6MCwiTGFnIjpudWxsLCJUbyI6eyIkcmVmIjoiMTE3MyJ9LCJTdHlsZSI6eyIkaWQiOiIxNDU4IiwiTGluZVN0eWxlIjp7IiRpZCI6IjE0NTkiLCJMaW5lQ29sb3IiOnsiJHJlZiI6IjE0NTQifSwiTGluZVdlaWdodCI6MS4wLCJMaW5lVHlwZSI6MCwiUGFyZW50U3R5bGUiOm51bGx9LCJFbmRBcnJvd2hlYWRMaW5lU3R5bGUiOnsiJGlkIjoiMTQ2MCIsIktpbmQiOjEsIldpZHRoIjoxLCJMZW5ndGgiOjAsIlBhcmVudFN0eWxlIjpudWxsfSwiQnJpbmdUb0Zyb250Ijp0cnVlLCJFbGJvd1JhZGl1cyI6MC4wLCJNYXJnaW4iOnsiJHJlZiI6IjkifSwiUGFkZGluZyI6eyIkcmVmIjoiMTAifSwiQmFja2dyb3VuZCI6bnVsbCwiSXNWaXNpYmxlIjp0cnVlLCJXaWR0aCI6MC4wLCJIZWlnaHQiOjAuMCwiQm9yZGVyU3R5bGUiOm51bGwsIlBhcmVudFN0eWxlIjpudWxsfSwiSXNBdXRvTW9kZSI6dHJ1ZX0seyIkaWQiOiIxNDYxIiwiSWQiOiJkYTQ4NjI4ZC00MmZhLTQwMWEtODI1Yi1hYTA5ZmZkZDY4MjUiLCJGcm9tIjp7IiRyZWYiOiIxMTE2In0sIktpbmQiOjAsIkNueFN0YXJ0S2luZCI6MCwiQ254RW5kS2luZCI6MCwiTGFnIjpudWxsLCJUbyI6eyIkcmVmIjoiMTE3MyJ9LCJTdHlsZSI6eyIkaWQiOiIxNDYyIiwiTGluZVN0eWxlIjp7IiRpZCI6IjE0NjMiLCJMaW5lQ29sb3IiOnsiJHJlZiI6IjE0NTQifSwiTGluZVdlaWdodCI6MS4wLCJMaW5lVHlwZSI6MCwiUGFyZW50U3R5bGUiOm51bGx9LCJFbmRBcnJvd2hlYWRMaW5lU3R5bGUiOnsiJGlkIjoiMTQ2NCIsIktpbmQiOjEsIldpZHRoIjoxLCJMZW5ndGgiOjAsIlBhcmVudFN0eWxlIjpudWxsfSwiQnJpbmdUb0Zyb250Ijp0cnVlLCJFbGJvd1JhZGl1cyI6MC4wLCJNYXJnaW4iOnsiJHJlZiI6IjkifSwiUGFkZGluZyI6eyIkcmVmIjoiMTAifSwiQmFja2dyb3VuZCI6bnVsbCwiSXNWaXNpYmxlIjp0cnVlLCJXaWR0aCI6MC4wLCJIZWlnaHQiOjAuMCwiQm9yZGVyU3R5bGUiOm51bGwsIlBhcmVudFN0eWxlIjpudWxsfSwiSXNBdXRvTW9kZSI6dHJ1ZX0seyIkaWQiOiIxNDY1IiwiSWQiOiIxOWU2YWIzMy1lMGJmLTQ1OGItYjA4My1jOTdhOWRhZDYxYTQiLCJGcm9tIjp7IiRyZWYiOiI4NDkifSwiS2luZCI6MCwiQ254U3RhcnRLaW5kIjowLCJDbnhFbmRLaW5kIjowLCJMYWciOm51bGwsIlRvIjp7IiRyZWYiOiIxMjMwIn0sIlN0eWxlIjp7IiRpZCI6IjE0NjYiLCJMaW5lU3R5bGUiOnsiJGlkIjoiMTQ2NyIsIkxpbmVDb2xvciI6eyIkaWQiOiIxNDY4IiwiJHR5cGUiOiJOTFJFLkNvbW1vbi5Eb20uU29saWRDb2xvckJydXNoLCBOTFJFLkNvbW1vbiIsIkNvbG9yIjp7IiRpZCI6IjE0NjkiLCJBIjoyNTUsIlIiOjAsIkciOjAsIkIiOjB9fSwiTGluZVdlaWdodCI6MS4wLCJMaW5lVHlwZSI6MCwiUGFyZW50U3R5bGUiOm51bGx9LCJFbmRBcnJvd2hlYWRMaW5lU3R5bGUiOnsiJGlkIjoiMTQ3MCIsIktpbmQiOjEsIldpZHRoIjoxLCJMZW5ndGgiOjAsIlBhcmVudFN0eWxlIjpudWxsfSwiQnJpbmdUb0Zyb250Ijp0cnVlLCJFbGJvd1JhZGl1cyI6MC4wLCJNYXJnaW4iOnsiJHJlZiI6IjkifSwiUGFkZGluZyI6eyIkcmVmIjoiMTAifSwiQmFja2dyb3VuZCI6bnVsbCwiSXNWaXNpYmxlIjp0cnVlLCJXaWR0aCI6MC4wLCJIZWlnaHQiOjAuMCwiQm9yZGVyU3R5bGUiOm51bGwsIlBhcmVudFN0eWxlIjpudWxsfSwiSXNBdXRvTW9kZSI6dHJ1ZX0seyIkaWQiOiIxNDcxIiwiSWQiOiI0MjRlOTVhMC1kYWFkLTQwODUtYjNjNi1iYzczODZmNmRkNjYiLCJGcm9tIjp7IiRyZWYiOiI5NDUifSwiS2luZCI6MCwiQ254U3RhcnRLaW5kIjowLCJDbnhFbmRLaW5kIjowLCJMYWciOm51bGwsIlRvIjp7IiRyZWYiOiIxMjMwIn0sIlN0eWxlIjp7IiRpZCI6IjE0NzIiLCJMaW5lU3R5bGUiOnsiJGlkIjoiMTQ3MyIsIkxpbmVDb2xvciI6eyIkcmVmIjoiMTQ2OCJ9LCJMaW5lV2VpZ2h0IjoxLjAsIkxpbmVUeXBlIjowLCJQYXJlbnRTdHlsZSI6bnVsbH0sIkVuZEFycm93aGVhZExpbmVTdHlsZSI6eyIkaWQiOiIxNDc0IiwiS2luZCI6MSwiV2lkdGgiOjEsIkxlbmd0aCI6MCwiUGFyZW50U3R5bGUiOm51bGx9LCJCcmluZ1RvRnJvbnQiOnRydWUsIkVsYm93UmFkaXVzIjowLjAsIk1hcmdpbiI6eyIkcmVmIjoiOSJ9LCJQYWRkaW5nIjp7IiRyZWYiOiIxMCJ9LCJCYWNrZ3JvdW5kIjpudWxsLCJJc1Zpc2libGUiOnRydWUsIldpZHRoIjowLjAsIkhlaWdodCI6MC4wLCJCb3JkZXJTdHlsZSI6bnVsbCwiUGFyZW50U3R5bGUiOm51bGx9LCJJc0F1dG9Nb2RlIjp0cnVlfSx7IiRpZCI6IjE0NzUiLCJJZCI6IjMzZmYxYjkzLTRmNWYtNDJlMy05YzE3LTIzNDlkYTQzZDkwZSIsIkZyb20iOnsiJHJlZiI6IjEwMDIifSwiS2luZCI6MCwiQ254U3RhcnRLaW5kIjowLCJDbnhFbmRLaW5kIjowLCJMYWciOm51bGwsIlRvIjp7IiRyZWYiOiIxMjMwIn0sIlN0eWxlIjp7IiRpZCI6IjE0NzYiLCJMaW5lU3R5bGUiOnsiJGlkIjoiMTQ3NyIsIkxpbmVDb2xvciI6eyIkcmVmIjoiMTQ2OCJ9LCJMaW5lV2VpZ2h0IjoxLjAsIkxpbmVUeXBlIjowLCJQYXJlbnRTdHlsZSI6bnVsbH0sIkVuZEFycm93aGVhZExpbmVTdHlsZSI6eyIkaWQiOiIxNDc4IiwiS2luZCI6MSwiV2lkdGgiOjEsIkxlbmd0aCI6MCwiUGFyZW50U3R5bGUiOm51bGx9LCJCcmluZ1RvRnJvbnQiOnRydWUsIkVsYm93UmFkaXVzIjowLjAsIk1hcmdpbiI6eyIkcmVmIjoiOSJ9LCJQYWRkaW5nIjp7IiRyZWYiOiIxMCJ9LCJCYWNrZ3JvdW5kIjpudWxsLCJJc1Zpc2libGUiOnRydWUsIldpZHRoIjowLjAsIkhlaWdodCI6MC4wLCJCb3JkZXJTdHlsZSI6bnVsbCwiUGFyZW50U3R5bGUiOm51bGx9LCJJc0F1dG9Nb2RlIjp0cnVlfSx7IiRpZCI6IjE0NzkiLCJJZCI6IjBiZWQ1ZTgwLTE3MzUtNGZhNC1iN2U0LTU3Yzk2MTBkM2RiZSIsIkZyb20iOnsiJHJlZiI6IjExMTYifSwiS2luZCI6MCwiQ254U3RhcnRLaW5kIjowLCJDbnhFbmRLaW5kIjowLCJMYWciOm51bGwsIlRvIjp7IiRyZWYiOiIxMjMwIn0sIlN0eWxlIjp7IiRpZCI6IjE0ODAiLCJMaW5lU3R5bGUiOnsiJGlkIjoiMTQ4MSIsIkxpbmVDb2xvciI6eyIkcmVmIjoiMTQ2OCJ9LCJMaW5lV2VpZ2h0IjoxLjAsIkxpbmVUeXBlIjowLCJQYXJlbnRTdHlsZSI6bnVsbH0sIkVuZEFycm93aGVhZExpbmVTdHlsZSI6eyIkaWQiOiIxNDgyIiwiS2luZCI6MSwiV2lkdGgiOjEsIkxlbmd0aCI6MCwiUGFyZW50U3R5bGUiOm51bGx9LCJCcmluZ1RvRnJvbnQiOnRydWUsIkVsYm93UmFkaXVzIjowLjAsIk1hcmdpbiI6eyIkcmVmIjoiOSJ9LCJQYWRkaW5nIjp7IiRyZWYiOiIxMCJ9LCJCYWNrZ3JvdW5kIjpudWxsLCJJc1Zpc2libGUiOnRydWUsIldpZHRoIjowLjAsIkhlaWdodCI6MC4wLCJCb3JkZXJTdHlsZSI6bnVsbCwiUGFyZW50U3R5bGUiOm51bGx9LCJJc0F1dG9Nb2RlIjp0cnVlfSx7IiRpZCI6IjE0ODMiLCJJZCI6IjA0MmFkYTFlLTRkM2MtNDQ1OS1hMDgzLTBlZDgyZmMxODhiMyIsIkZyb20iOnsiJHJlZiI6IjExNzMifSwiS2luZCI6MCwiQ254U3RhcnRLaW5kIjowLCJDbnhFbmRLaW5kIjowLCJMYWciOm51bGwsIlRvIjp7IiRyZWYiOiIxMjMwIn0sIlN0eWxlIjp7IiRpZCI6IjE0ODQiLCJMaW5lU3R5bGUiOnsiJGlkIjoiMTQ4NSIsIkxpbmVDb2xvciI6eyIkcmVmIjoiMTQ2OCJ9LCJMaW5lV2VpZ2h0IjoxLjAsIkxpbmVUeXBlIjowLCJQYXJlbnRTdHlsZSI6bnVsbH0sIkVuZEFycm93aGVhZExpbmVTdHlsZSI6eyIkaWQiOiIxNDg2IiwiS2luZCI6MSwiV2lkdGgiOjEsIkxlbmd0aCI6MCwiUGFyZW50U3R5bGUiOm51bGx9LCJCcmluZ1RvRnJvbnQiOnRydWUsIkVsYm93UmFkaXVzIjowLjAsIk1hcmdpbiI6eyIkcmVmIjoiOSJ9LCJQYWRkaW5nIjp7IiRyZWYiOiIxMCJ9LCJCYWNrZ3JvdW5kIjpudWxsLCJJc1Zpc2libGUiOnRydWUsIldpZHRoIjowLjAsIkhlaWdodCI6MC4wLCJCb3JkZXJTdHlsZSI6bnVsbCwiUGFyZW50U3R5bGUiOm51bGx9LCJJc0F1dG9Nb2RlIjp0cnVlfSx7IiRpZCI6IjE0ODciLCJJZCI6IjBlMmZiMWYxLTBhODgtNGE0Ny04NGQ2LWRmOTc3NmFjNjk0NyIsIkZyb20iOnsiJHJlZiI6Ijg0OSJ9LCJLaW5kIjowLCJDbnhTdGFydEtpbmQiOjAsIkNueEVuZEtpbmQiOjAsIkxhZyI6bnVsbCwiVG8iOnsiJHJlZiI6IjEyODcifSwiU3R5bGUiOnsiJGlkIjoiMTQ4OCIsIkxpbmVTdHlsZSI6eyIkaWQiOiIxNDg5IiwiTGluZUNvbG9yIjp7IiRyZWYiOiIxNDY4In0sIkxpbmVXZWlnaHQiOjEuMCwiTGluZVR5cGUiOjAsIlBhcmVudFN0eWxlIjpudWxsfSwiRW5kQXJyb3doZWFkTGluZVN0eWxlIjp7IiRpZCI6IjE0OTAiLCJLaW5kIjoxLCJXaWR0aCI6MSwiTGVuZ3RoIjowLCJQYXJlbnRTdHlsZSI6bnVsbH0sIkJyaW5nVG9Gcm9udCI6dHJ1ZSwiRWxib3dSYWRpdXMiOjAuMCwiTWFyZ2luIjp7IiRyZWYiOiI5In0sIlBhZGRpbmciOnsiJHJlZiI6IjEwIn0sIkJhY2tncm91bmQiOm51bGwsIklzVmlzaWJsZSI6dHJ1ZSwiV2lkdGgiOjAuMCwiSGVpZ2h0IjowLjAsIkJvcmRlclN0eWxlIjpudWxsLCJQYXJlbnRTdHlsZSI6bnVsbH0sIklzQXV0b01vZGUiOnRydWV9LHsiJGlkIjoiMTQ5MSIsIklkIjoiMGMzZTdlNmQtZWM2Ni00ZDhjLTg2NmMtN2M4NmJjY2QzNDgwIiwiRnJvbSI6eyIkcmVmIjoiMTIzMCJ9LCJLaW5kIjowLCJDbnhTdGFydEtpbmQiOjAsIkNueEVuZEtpbmQiOjAsIkxhZyI6bnVsbCwiVG8iOnsiJHJlZiI6IjEyODcifSwiU3R5bGUiOnsiJGlkIjoiMTQ5MiIsIkxpbmVTdHlsZSI6eyIkaWQiOiIxNDkzIiwiTGluZUNvbG9yIjp7IiRyZWYiOiIxNDY4In0sIkxpbmVXZWlnaHQiOjEuMCwiTGluZVR5cGUiOjAsIlBhcmVudFN0eWxlIjpudWxsfSwiRW5kQXJyb3doZWFkTGluZVN0eWxlIjp7IiRpZCI6IjE0OTQiLCJLaW5kIjoxLCJXaWR0aCI6MSwiTGVuZ3RoIjowLCJQYXJlbnRTdHlsZSI6bnVsbH0sIkJyaW5nVG9Gcm9udCI6dHJ1ZSwiRWxib3dSYWRpdXMiOjAuMCwiTWFyZ2luIjp7IiRyZWYiOiI5In0sIlBhZGRpbmciOnsiJHJlZiI6IjEwIn0sIkJhY2tncm91bmQiOm51bGwsIklzVmlzaWJsZSI6dHJ1ZSwiV2lkdGgiOjAuMCwiSGVpZ2h0IjowLjAsIkJvcmRlclN0eWxlIjpudWxsLCJQYXJlbnRTdHlsZSI6bnVsbH0sIklzQXV0b01vZGUiOnRydWV9LHsiJGlkIjoiMTQ5NSIsIklkIjoiYzk4MjZiMDUtNmI3Yy00MzNlLTg0YTMtNTdmODA1YzRhOTExIiwiRnJvbSI6eyIkcmVmIjoiMTIzMCJ9LCJLaW5kIjowLCJDbnhTdGFydEtpbmQiOjAsIkNueEVuZEtpbmQiOjIsIkxhZyI6bnVsbCwiVG8iOnsiJHJlZiI6IjI0OCJ9LCJTdHlsZSI6eyIkaWQiOiIxNDk2IiwiTGluZVN0eWxlIjp7IiRpZCI6IjE0OTciLCJMaW5lQ29sb3IiOnsiJHJlZiI6IjYifSwiTGluZVdlaWdodCI6MS4wLCJMaW5lVHlwZSI6MCwiUGFyZW50U3R5bGUiOm51bGx9LCJFbmRBcnJvd2hlYWRMaW5lU3R5bGUiOnsiJGlkIjoiMTQ5OCIsIktpbmQiOjEsIldpZHRoIjoxLCJMZW5ndGgiOjAsIlBhcmVudFN0eWxlIjpudWxsfSwiQnJpbmdUb0Zyb250Ijp0cnVlLCJFbGJvd1JhZGl1cyI6MC4wLCJNYXJnaW4iOnsiJHJlZiI6IjkifSwiUGFkZGluZyI6eyIkcmVmIjoiMTAifSwiQmFja2dyb3VuZCI6bnVsbCwiSXNWaXNpYmxlIjp0cnVlLCJXaWR0aCI6MC4wLCJIZWlnaHQiOjAuMCwiQm9yZGVyU3R5bGUiOm51bGwsIlBhcmVudFN0eWxlIjpudWxsfSwiSXNBdXRvTW9kZSI6ZmFsc2V9LHsiJGlkIjoiMTQ5OSIsIklkIjoiYjA0M2NiNmItMGQwOC00YjgzLWIxMTItOThhNWYxNDNjNjAyIiwiRnJvbSI6eyIkcmVmIjoiMTI4NyJ9LCJLaW5kIjowLCJDbnhTdGFydEtpbmQiOjAsIkNueEVuZEtpbmQiOjIsIkxhZyI6bnVsbCwiVG8iOnsiJHJlZiI6IjI0OCJ9LCJTdHlsZSI6eyIkaWQiOiIxNTAwIiwiTGluZVN0eWxlIjp7IiRpZCI6IjE1MDEiLCJMaW5lQ29sb3IiOnsiJHJlZiI6IjYifSwiTGluZVdlaWdodCI6MS4wLCJMaW5lVHlwZSI6MCwiUGFyZW50U3R5bGUiOm51bGx9LCJFbmRBcnJvd2hlYWRMaW5lU3R5bGUiOnsiJGlkIjoiMTUwMiIsIktpbmQiOjEsIldpZHRoIjoxLCJMZW5ndGgiOjAsIlBhcmVudFN0eWxlIjpudWxsfSwiQnJpbmdUb0Zyb250Ijp0cnVlLCJFbGJvd1JhZGl1cyI6MC4wLCJNYXJnaW4iOnsiJHJlZiI6IjkifSwiUGFkZGluZyI6eyIkcmVmIjoiMTAifSwiQmFja2dyb3VuZCI6bnVsbCwiSXNWaXNpYmxlIjp0cnVlLCJXaWR0aCI6MC4wLCJIZWlnaHQiOjAuMCwiQm9yZGVyU3R5bGUiOm51bGwsIlBhcmVudFN0eWxlIjpudWxsfSwiSXNBdXRvTW9kZSI6ZmFsc2V9XX1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b7519e51-3ab9-4aa9-8d11-153ad54c2eef"/>
  <p:tag name="OTLDEPDESTINATIONID" val="c0309460-b512-4a63-aebd-1caccf21462e"/>
  <p:tag name="OTLDEPENDENCYLAGUNIT" val="Undefined"/>
  <p:tag name="OTLDEPENDENCYLAGVALUE" val="0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b7519e51-3ab9-4aa9-8d11-153ad54c2eef"/>
  <p:tag name="OTLDEPDESTINATIONID" val="878ab2bd-394e-4043-8344-1eee2eff11e8"/>
  <p:tag name="OTLDEPENDENCYLAGUNIT" val="Undefined"/>
  <p:tag name="OTLDEPENDENCYLAGVALUE" val="0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55f0e0f8-8e3d-4c02-a835-c702182bd9ae"/>
  <p:tag name="OTLDEPDESTINATIONID" val="878ab2bd-394e-4043-8344-1eee2eff11e8"/>
  <p:tag name="OTLDEPENDENCYLAGUNIT" val="Undefined"/>
  <p:tag name="OTLDEPENDENCYLAGVALUE" val="0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c0309460-b512-4a63-aebd-1caccf21462e"/>
  <p:tag name="OTLDEPDESTINATIONID" val="7788d4f0-a25d-41d8-b8bc-deadfec9d616"/>
  <p:tag name="OTLDEPENDENCYLAGUNIT" val="Undefined"/>
  <p:tag name="OTLDEPENDENCYLAGVALUE" val="0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c0309460-b512-4a63-aebd-1caccf21462e"/>
  <p:tag name="OTLDEPDESTINATIONID" val="1c222fb7-734b-4613-b4fa-30a0ea6ee1eb"/>
  <p:tag name="OTLDEPENDENCYLAGUNIT" val="Undefined"/>
  <p:tag name="OTLDEPENDENCYLAGVALUE" val="0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c0309460-b512-4a63-aebd-1caccf21462e"/>
  <p:tag name="OTLDEPDESTINATIONID" val="2a07301f-276c-4109-957e-204c4c098a0c"/>
  <p:tag name="OTLDEPENDENCYLAGUNIT" val="Undefined"/>
  <p:tag name="OTLDEPENDENCYLAGVALUE" val="0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c0309460-b512-4a63-aebd-1caccf21462e"/>
  <p:tag name="OTLDEPDESTINATIONID" val="f78d59fd-b830-438b-973f-1a4b049d0111"/>
  <p:tag name="OTLDEPENDENCYLAGUNIT" val="Undefined"/>
  <p:tag name="OTLDEPENDENCYLAGVALUE" val="0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7788d4f0-a25d-41d8-b8bc-deadfec9d616"/>
  <p:tag name="OTLDEPDESTINATIONID" val="1c222fb7-734b-4613-b4fa-30a0ea6ee1eb"/>
  <p:tag name="OTLDEPENDENCYLAGUNIT" val="Undefined"/>
  <p:tag name="OTLDEPENDENCYLAGVALUE" val="0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878ab2bd-394e-4043-8344-1eee2eff11e8"/>
  <p:tag name="OTLDEPDESTINATIONID" val="1c222fb7-734b-4613-b4fa-30a0ea6ee1eb"/>
  <p:tag name="OTLDEPENDENCYLAGUNIT" val="Undefined"/>
  <p:tag name="OTLDEPENDENCYLAGVALUE" val="0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1c222fb7-734b-4613-b4fa-30a0ea6ee1eb"/>
  <p:tag name="OTLDEPDESTINATIONID" val="2a07301f-276c-4109-957e-204c4c098a0c"/>
  <p:tag name="OTLDEPENDENCYLAGUNIT" val="Undefined"/>
  <p:tag name="OTLDEPENDENCYLAGVALUE" val="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1c222fb7-734b-4613-b4fa-30a0ea6ee1eb"/>
  <p:tag name="OTLDEPDESTINATIONID" val="33bf0875-d58b-49a7-89d2-beea1f413f4d"/>
  <p:tag name="OTLDEPENDENCYLAGUNIT" val="Undefined"/>
  <p:tag name="OTLDEPENDENCYLAGVALUE" val="0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2a07301f-276c-4109-957e-204c4c098a0c"/>
  <p:tag name="OTLDEPDESTINATIONID" val="33bf0875-d58b-49a7-89d2-beea1f413f4d"/>
  <p:tag name="OTLDEPENDENCYLAGUNIT" val="Undefined"/>
  <p:tag name="OTLDEPENDENCYLAGVALUE" val="0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7788d4f0-a25d-41d8-b8bc-deadfec9d616"/>
  <p:tag name="OTLDEPDESTINATIONID" val="35e231f1-1cb1-4252-a87a-b895684c2398"/>
  <p:tag name="OTLDEPENDENCYLAGUNIT" val="Undefined"/>
  <p:tag name="OTLDEPENDENCYLAGVALUE" val="0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2a07301f-276c-4109-957e-204c4c098a0c"/>
  <p:tag name="OTLDEPDESTINATIONID" val="35e231f1-1cb1-4252-a87a-b895684c2398"/>
  <p:tag name="OTLDEPENDENCYLAGUNIT" val="Undefined"/>
  <p:tag name="OTLDEPENDENCYLAGVALUE" val="0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33bf0875-d58b-49a7-89d2-beea1f413f4d"/>
  <p:tag name="OTLDEPDESTINATIONID" val="35e231f1-1cb1-4252-a87a-b895684c2398"/>
  <p:tag name="OTLDEPENDENCYLAGUNIT" val="Undefined"/>
  <p:tag name="OTLDEPENDENCYLAGVALUE" val="0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878ab2bd-394e-4043-8344-1eee2eff11e8"/>
  <p:tag name="OTLDEPDESTINATIONID" val="f78d59fd-b830-438b-973f-1a4b049d0111"/>
  <p:tag name="OTLDEPENDENCYLAGUNIT" val="Undefined"/>
  <p:tag name="OTLDEPENDENCYLAGVALUE" val="0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7788d4f0-a25d-41d8-b8bc-deadfec9d616"/>
  <p:tag name="OTLDEPDESTINATIONID" val="f78d59fd-b830-438b-973f-1a4b049d0111"/>
  <p:tag name="OTLDEPENDENCYLAGUNIT" val="Undefined"/>
  <p:tag name="OTLDEPENDENCYLAGVALUE" val="0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1c222fb7-734b-4613-b4fa-30a0ea6ee1eb"/>
  <p:tag name="OTLDEPDESTINATIONID" val="f78d59fd-b830-438b-973f-1a4b049d0111"/>
  <p:tag name="OTLDEPENDENCYLAGUNIT" val="Undefined"/>
  <p:tag name="OTLDEPENDENCYLAGVALUE" val="0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33bf0875-d58b-49a7-89d2-beea1f413f4d"/>
  <p:tag name="OTLDEPDESTINATIONID" val="f78d59fd-b830-438b-973f-1a4b049d0111"/>
  <p:tag name="OTLDEPENDENCYLAGUNIT" val="Undefined"/>
  <p:tag name="OTLDEPENDENCYLAGVALUE" val="0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35e231f1-1cb1-4252-a87a-b895684c2398"/>
  <p:tag name="OTLDEPDESTINATIONID" val="f78d59fd-b830-438b-973f-1a4b049d0111"/>
  <p:tag name="OTLDEPENDENCYLAGUNIT" val="Undefined"/>
  <p:tag name="OTLDEPENDENCYLAGVALUE" val="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878ab2bd-394e-4043-8344-1eee2eff11e8"/>
  <p:tag name="OTLDEPDESTINATIONID" val="f95135f3-81d7-485d-9a30-a9bb512563c7"/>
  <p:tag name="OTLDEPENDENCYLAGUNIT" val="Undefined"/>
  <p:tag name="OTLDEPENDENCYLAGVALUE" val="0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f78d59fd-b830-438b-973f-1a4b049d0111"/>
  <p:tag name="OTLDEPDESTINATIONID" val="f95135f3-81d7-485d-9a30-a9bb512563c7"/>
  <p:tag name="OTLDEPENDENCYLAGUNIT" val="Undefined"/>
  <p:tag name="OTLDEPENDENCYLAGVALUE" val="0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da1670a4-525d-4bf8-97ab-9d21981bf2d6"/>
  <p:tag name="OTLDEPDESTINATIONID" val="60b95163-41c8-48e6-a565-61ecca02277d"/>
  <p:tag name="OTLDEPENDENCYLAGUNIT" val="Undefined"/>
  <p:tag name="OTLDEPENDENCYLAGVALUE" val="0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Top"/>
  <p:tag name="OTLDEPDESTINATIONKIND" val="Side"/>
  <p:tag name="OTLDEPSOURCEID" val="788d87ee-48f0-482a-8ee8-82951173b95b"/>
  <p:tag name="OTLDEPDESTINATIONID" val="62e37bf3-5867-4c70-b2ce-fa2a5694774d"/>
  <p:tag name="OTLDEPENDENCYLAGUNIT" val="Undefined"/>
  <p:tag name="OTLDEPENDENCYLAGVALUE" val="0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Bottom"/>
  <p:tag name="OTLDEPSOURCEID" val="f78d59fd-b830-438b-973f-1a4b049d0111"/>
  <p:tag name="OTLDEPDESTINATIONID" val="ddc5c6ab-9a87-43a7-acf9-75f624915af6"/>
  <p:tag name="OTLDEPENDENCYLAGUNIT" val="Undefined"/>
  <p:tag name="OTLDEPENDENCYLAGVALUE" val="0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Bottom"/>
  <p:tag name="OTLDEPSOURCEID" val="f95135f3-81d7-485d-9a30-a9bb512563c7"/>
  <p:tag name="OTLDEPDESTINATIONID" val="ddc5c6ab-9a87-43a7-acf9-75f624915af6"/>
  <p:tag name="OTLDEPENDENCYLAGUNIT" val="Undefined"/>
  <p:tag name="OTLDEPENDENCYLAGVALUE" val="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Days"/>
  <p:tag name="OTLTIMEBANDSCALEFORMAT" val="d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WORKINGDAYS" val="All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LEFTENDCAPSMARGINLEFT" val="25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DEPENABLED" val="True"/>
  <p:tag name="OTLTIMEBANDENDDATE" val="2023-05-27T23:59:00.0000000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5"/>
  <p:tag name="OTLSHAPETHICKNESSTYPE" val="Regular"/>
  <p:tag name="OTLSTARTDATE" val="2023-01-17T00:00:00.0000000"/>
  <p:tag name="OTLENDDATE" val="2023-01-21T23:59:00.0000000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5"/>
  <p:tag name="OTLSHAPETHICKNESSTYPE" val="Regular"/>
  <p:tag name="OTLSTARTDATE" val="2023-01-22T00:00:00.0000000"/>
  <p:tag name="OTLENDDATE" val="2023-01-26T23:59:00.000000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Weeks"/>
  <p:tag name="OTLTIMEBANDSCALEFORMAT" val="w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WORKINGDAYS" val="All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LEFTENDCAPSMARGINLEFT" val="25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DEPENABLED" val="True"/>
  <p:tag name="OTLTIMEBANDENDDATE" val="2023-05-27T23:59:00.0000000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5"/>
  <p:tag name="OTLSHAPETHICKNESSTYPE" val="Regular"/>
  <p:tag name="OTLSTARTDATE" val="2023-01-27T00:00:00.0000000"/>
  <p:tag name="OTLENDDATE" val="2023-02-10T23:59:00.0000000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5"/>
  <p:tag name="OTLSHAPETHICKNESSTYPE" val="Regular"/>
  <p:tag name="OTLSTARTDATE" val="2023-02-11T00:00:00.0000000"/>
  <p:tag name="OTLENDDATE" val="2023-03-02T23:59:00.0000000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5"/>
  <p:tag name="OTLSHAPETHICKNESSTYPE" val="Regular"/>
  <p:tag name="OTLSTARTDATE" val="2023-02-11T00:00:00.0000000"/>
  <p:tag name="OTLENDDATE" val="2023-03-12T23:59:00.0000000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5"/>
  <p:tag name="OTLSHAPETHICKNESSTYPE" val="Regular"/>
  <p:tag name="OTLSTARTDATE" val="2023-02-11T00:00:00.0000000"/>
  <p:tag name="OTLENDDATE" val="2023-03-02T23:59:00.0000000Z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5"/>
  <p:tag name="OTLSHAPETHICKNESSTYPE" val="Regular"/>
  <p:tag name="OTLSTARTDATE" val="2023-03-03T00:00:00.0000000Z"/>
  <p:tag name="OTLENDDATE" val="2023-05-01T23:59:00.0000000Z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5"/>
  <p:tag name="OTLSHAPETHICKNESSTYPE" val="Regular"/>
  <p:tag name="OTLSTARTDATE" val="2023-02-11T00:00:00.0000000"/>
  <p:tag name="OTLENDDATE" val="2023-02-17T23:59:00.0000000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5"/>
  <p:tag name="OTLSHAPETHICKNESSTYPE" val="Regular"/>
  <p:tag name="OTLSTARTDATE" val="2023-03-03T00:00:00.0000000"/>
  <p:tag name="OTLENDDATE" val="2023-03-22T23:59:00.0000000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5"/>
  <p:tag name="OTLSHAPETHICKNESSTYPE" val="Regular"/>
  <p:tag name="OTLSTARTDATE" val="2023-03-23T00:00:00.0000000"/>
  <p:tag name="OTLENDDATE" val="2023-04-21T23:59:00.0000000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5"/>
  <p:tag name="OTLSHAPETHICKNESSTYPE" val="Regular"/>
  <p:tag name="OTLSTARTDATE" val="2023-03-23T00:00:00.0000000"/>
  <p:tag name="OTLENDDATE" val="2023-04-23T23:59:00.0000000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5"/>
  <p:tag name="OTLSHAPETHICKNESSTYPE" val="Regular"/>
  <p:tag name="OTLSTARTDATE" val="2023-04-22T00:00:00.0000000"/>
  <p:tag name="OTLENDDATE" val="2023-05-01T23:59:00.000000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5"/>
  <p:tag name="OTLSHAPETHICKNESSTYPE" val="Regular"/>
  <p:tag name="OTLSTARTDATE" val="2023-05-02T00:00:00.0000000"/>
  <p:tag name="OTLENDDATE" val="2023-05-04T23:59:00.0000000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5"/>
  <p:tag name="OTLSHAPETHICKNESSTYPE" val="Regular"/>
  <p:tag name="OTLSTARTDATE" val="2023-05-05T00:00:00.0000000"/>
  <p:tag name="OTLENDDATE" val="2023-05-14T23:59:00.0000000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5"/>
  <p:tag name="OTLSHAPETHICKNESSTYPE" val="Regular"/>
  <p:tag name="OTLSTARTDATE" val="2023-05-15T00:00:00.0000000"/>
  <p:tag name="OTLENDDATE" val="2023-05-17T23:59:00.0000000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5"/>
  <p:tag name="OTLSHAPETHICKNESSTYPE" val="Regular"/>
  <p:tag name="OTLSTARTDATE" val="2023-05-18T00:00:00.0000000"/>
  <p:tag name="OTLENDDATE" val="2023-05-20T23:59:00.0000000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5"/>
  <p:tag name="OTLSHAPETHICKNESSTYPE" val="Regular"/>
  <p:tag name="OTLSTARTDATE" val="2023-05-21T00:00:00.0000000"/>
  <p:tag name="OTLENDDATE" val="2023-05-23T23:59:00.0000000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5"/>
  <p:tag name="OTLSHAPETHICKNESSTYPE" val="Regular"/>
  <p:tag name="OTLSTARTDATE" val="2023-05-24T00:00:00.0000000"/>
  <p:tag name="OTLENDDATE" val="2023-05-26T23:59:00.0000000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3-13T00:00:00.0000000"/>
  <p:tag name="OTLENDDATE" val="2023-04-02T23:59:00.0000000"/>
  <p:tag name="OTLDURATIONFORMAT" val="day"/>
  <p:tag name="OTLSPACING" val="5"/>
  <p:tag name="OTLSHAPETHICKNESSTYPE" val="Regular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4-24T00:00:00.0000000"/>
  <p:tag name="OTLENDDATE" val="2023-05-01T23:59:00.0000000"/>
  <p:tag name="OTLDURATIONFORMAT" val="day"/>
  <p:tag name="OTLSPACING" val="5"/>
  <p:tag name="OTLSHAPETHICKNESSTYPE" val="Regular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TART"/>
  <p:tag name="OTLPOSITIONONTASK" val="None"/>
  <p:tag name="OTLRELATEDTASKID" val="00000000-0000-0000-0000-000000000000"/>
  <p:tag name="OTLDATE" val="2023-01-16T23:59:00.0000000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INISH"/>
  <p:tag name="OTLDATE" val="2023-05-27T23:59:00.0000000"/>
  <p:tag name="OTLPOSITIONONTASK" val="None"/>
  <p:tag name="OTLRELATEDTASKID" val="00000000-0000-0000-0000-00000000000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62e37bf3-5867-4c70-b2ce-fa2a5694774d"/>
  <p:tag name="OTLDEPDESTINATIONID" val="da1670a4-525d-4bf8-97ab-9d21981bf2d6"/>
  <p:tag name="OTLDEPENDENCYLAGUNIT" val="Undefined"/>
  <p:tag name="OTLDEPENDENCYLAGVALUE" val="0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da1670a4-525d-4bf8-97ab-9d21981bf2d6"/>
  <p:tag name="OTLDEPDESTINATIONID" val="93a720d3-b7ed-4439-9bb5-2af0b2dc8a36"/>
  <p:tag name="OTLDEPENDENCYLAGUNIT" val="Undefined"/>
  <p:tag name="OTLDEPENDENCYLAGVALUE" val="0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93a720d3-b7ed-4439-9bb5-2af0b2dc8a36"/>
  <p:tag name="OTLDEPDESTINATIONID" val="4ba86430-18bd-4a54-8711-4cfa8d8319fb"/>
  <p:tag name="OTLDEPENDENCYLAGUNIT" val="Undefined"/>
  <p:tag name="OTLDEPENDENCYLAGVALUE" val="0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da1670a4-525d-4bf8-97ab-9d21981bf2d6"/>
  <p:tag name="OTLDEPDESTINATIONID" val="55f0e0f8-8e3d-4c02-a835-c702182bd9ae"/>
  <p:tag name="OTLDEPENDENCYLAGUNIT" val="Undefined"/>
  <p:tag name="OTLDEPENDENCYLAGVALUE" val="0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93a720d3-b7ed-4439-9bb5-2af0b2dc8a36"/>
  <p:tag name="OTLDEPDESTINATIONID" val="55f0e0f8-8e3d-4c02-a835-c702182bd9ae"/>
  <p:tag name="OTLDEPENDENCYLAGUNIT" val="Undefined"/>
  <p:tag name="OTLDEPENDENCYLAGVALUE" val="0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93a720d3-b7ed-4439-9bb5-2af0b2dc8a36"/>
  <p:tag name="OTLDEPDESTINATIONID" val="e5948836-f6c7-45ae-8dcd-687c0c5cfc41"/>
  <p:tag name="OTLDEPENDENCYLAGUNIT" val="Undefined"/>
  <p:tag name="OTLDEPENDENCYLAGVALUE" val="0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e5948836-f6c7-45ae-8dcd-687c0c5cfc41"/>
  <p:tag name="OTLDEPDESTINATIONID" val="e0f19ee8-d424-4d41-8ce3-21d9de10fcf1"/>
  <p:tag name="OTLDEPENDENCYLAGUNIT" val="Undefined"/>
  <p:tag name="OTLDEPENDENCYLAGVALUE" val="0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e5948836-f6c7-45ae-8dcd-687c0c5cfc41"/>
  <p:tag name="OTLDEPDESTINATIONID" val="b7519e51-3ab9-4aa9-8d11-153ad54c2eef"/>
  <p:tag name="OTLDEPENDENCYLAGUNIT" val="Undefined"/>
  <p:tag name="OTLDEPENDENCYLAGVALUE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179</Words>
  <Application>Microsoft Office PowerPoint</Application>
  <PresentationFormat>Widescreen</PresentationFormat>
  <Paragraphs>57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2023-01-09T09:43:46Z</dcterms:created>
  <dcterms:modified xsi:type="dcterms:W3CDTF">2023-01-09T09:45:15Z</dcterms:modified>
</cp:coreProperties>
</file>